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0"/>
  </p:notesMasterIdLst>
  <p:sldIdLst>
    <p:sldId id="256" r:id="rId2"/>
    <p:sldId id="258" r:id="rId3"/>
    <p:sldId id="320" r:id="rId4"/>
    <p:sldId id="322" r:id="rId5"/>
    <p:sldId id="321" r:id="rId6"/>
    <p:sldId id="319" r:id="rId7"/>
    <p:sldId id="261" r:id="rId8"/>
    <p:sldId id="259" r:id="rId9"/>
    <p:sldId id="266" r:id="rId10"/>
    <p:sldId id="313" r:id="rId11"/>
    <p:sldId id="314" r:id="rId12"/>
    <p:sldId id="315" r:id="rId13"/>
    <p:sldId id="316" r:id="rId14"/>
    <p:sldId id="317" r:id="rId15"/>
    <p:sldId id="318" r:id="rId16"/>
    <p:sldId id="323" r:id="rId17"/>
    <p:sldId id="324" r:id="rId18"/>
    <p:sldId id="291" r:id="rId19"/>
  </p:sldIdLst>
  <p:sldSz cx="9144000" cy="5143500" type="screen16x9"/>
  <p:notesSz cx="6858000" cy="9144000"/>
  <p:embeddedFontLst>
    <p:embeddedFont>
      <p:font typeface="Nunito Sans" pitchFamily="2" charset="0"/>
      <p:regular r:id="rId21"/>
      <p:bold r:id="rId22"/>
      <p:italic r:id="rId23"/>
      <p:boldItalic r:id="rId24"/>
    </p:embeddedFont>
    <p:embeddedFont>
      <p:font typeface="Rajdhani" panose="020B0604020202020204" charset="0"/>
      <p:regular r:id="rId25"/>
      <p:bold r:id="rId26"/>
    </p:embeddedFont>
    <p:embeddedFont>
      <p:font typeface="Rajdhani SemiBold" panose="020B0604020202020204" charset="0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F2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636C573-DBF5-45B0-8DC9-72D4BE5E9B9D}">
  <a:tblStyle styleId="{7636C573-DBF5-45B0-8DC9-72D4BE5E9B9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393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7" name="Google Shape;7077;g99874ae66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8" name="Google Shape;7078;g99874ae66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8" name="Google Shape;8808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99150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8" name="Google Shape;8808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49042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8" name="Google Shape;8808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07370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8" name="Google Shape;8808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48377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0" name="Google Shape;11140;g9c7d97a783_0_13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1" name="Google Shape;11141;g9c7d97a783_0_13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75469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2" name="Google Shape;9342;g9c7d97a783_0_13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3" name="Google Shape;9343;g9c7d97a783_0_13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254606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7" name="Google Shape;15407;g8d3aa2a3e7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08" name="Google Shape;15408;g8d3aa2a3e7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4" name="Google Shape;8784;g8d3aa2a3e7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5" name="Google Shape;8785;g8d3aa2a3e7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0" name="Google Shape;9080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1" name="Google Shape;9081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97086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1" name="Google Shape;8981;g98ca0c4284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2" name="Google Shape;8982;g98ca0c4284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42998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0" name="Google Shape;9080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1" name="Google Shape;9081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8" name="Google Shape;8808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5" name="Google Shape;9805;g9c7d97a783_0_130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06" name="Google Shape;9806;g9c7d97a783_0_130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8" name="Google Shape;8808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5325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8" name="Google Shape;8808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0455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27550" y="2981063"/>
            <a:ext cx="6288900" cy="11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292100" y="4123763"/>
            <a:ext cx="45051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10800000" flipH="1">
            <a:off x="1" y="20"/>
            <a:ext cx="984590" cy="1109519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-10" y="2"/>
            <a:ext cx="837460" cy="946669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422" y="1"/>
                </a:moveTo>
                <a:cubicBezTo>
                  <a:pt x="101" y="1482"/>
                  <a:pt x="1" y="2650"/>
                  <a:pt x="1384" y="3071"/>
                </a:cubicBezTo>
                <a:cubicBezTo>
                  <a:pt x="2767" y="3492"/>
                  <a:pt x="542" y="6130"/>
                  <a:pt x="1725" y="7091"/>
                </a:cubicBezTo>
                <a:cubicBezTo>
                  <a:pt x="1930" y="7259"/>
                  <a:pt x="2152" y="7325"/>
                  <a:pt x="2385" y="7325"/>
                </a:cubicBezTo>
                <a:cubicBezTo>
                  <a:pt x="3279" y="7325"/>
                  <a:pt x="4341" y="6351"/>
                  <a:pt x="5291" y="6351"/>
                </a:cubicBezTo>
                <a:cubicBezTo>
                  <a:pt x="5519" y="6351"/>
                  <a:pt x="5740" y="6407"/>
                  <a:pt x="5950" y="6545"/>
                </a:cubicBezTo>
                <a:cubicBezTo>
                  <a:pt x="7272" y="7412"/>
                  <a:pt x="7148" y="9855"/>
                  <a:pt x="9244" y="9855"/>
                </a:cubicBezTo>
                <a:lnTo>
                  <a:pt x="924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 rot="-5400000">
            <a:off x="-40941" y="4215563"/>
            <a:ext cx="1002550" cy="906555"/>
            <a:chOff x="38279" y="100616"/>
            <a:chExt cx="650204" cy="563183"/>
          </a:xfrm>
        </p:grpSpPr>
        <p:sp>
          <p:nvSpPr>
            <p:cNvPr id="14" name="Google Shape;14;p2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" name="Google Shape;275;p2"/>
          <p:cNvSpPr/>
          <p:nvPr/>
        </p:nvSpPr>
        <p:spPr>
          <a:xfrm rot="-5400000">
            <a:off x="-147100" y="4444624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"/>
          <p:cNvSpPr/>
          <p:nvPr/>
        </p:nvSpPr>
        <p:spPr>
          <a:xfrm rot="10800000">
            <a:off x="8250539" y="121165"/>
            <a:ext cx="893471" cy="1006853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"/>
          <p:cNvSpPr/>
          <p:nvPr/>
        </p:nvSpPr>
        <p:spPr>
          <a:xfrm flipH="1">
            <a:off x="8073338" y="-18458"/>
            <a:ext cx="1070660" cy="721006"/>
          </a:xfrm>
          <a:custGeom>
            <a:avLst/>
            <a:gdLst/>
            <a:ahLst/>
            <a:cxnLst/>
            <a:rect l="l" t="t" r="r" b="b"/>
            <a:pathLst>
              <a:path w="11942" h="8042" extrusionOk="0">
                <a:moveTo>
                  <a:pt x="0" y="1"/>
                </a:moveTo>
                <a:lnTo>
                  <a:pt x="0" y="6028"/>
                </a:lnTo>
                <a:cubicBezTo>
                  <a:pt x="298" y="7169"/>
                  <a:pt x="1415" y="8042"/>
                  <a:pt x="2318" y="8042"/>
                </a:cubicBezTo>
                <a:cubicBezTo>
                  <a:pt x="2603" y="8042"/>
                  <a:pt x="2867" y="7955"/>
                  <a:pt x="3077" y="7761"/>
                </a:cubicBezTo>
                <a:cubicBezTo>
                  <a:pt x="3915" y="6989"/>
                  <a:pt x="2115" y="4792"/>
                  <a:pt x="3213" y="3666"/>
                </a:cubicBezTo>
                <a:cubicBezTo>
                  <a:pt x="3378" y="3497"/>
                  <a:pt x="3557" y="3428"/>
                  <a:pt x="3752" y="3428"/>
                </a:cubicBezTo>
                <a:cubicBezTo>
                  <a:pt x="4645" y="3428"/>
                  <a:pt x="5876" y="4873"/>
                  <a:pt x="7632" y="4873"/>
                </a:cubicBezTo>
                <a:cubicBezTo>
                  <a:pt x="8054" y="4873"/>
                  <a:pt x="8507" y="4789"/>
                  <a:pt x="8993" y="4581"/>
                </a:cubicBezTo>
                <a:cubicBezTo>
                  <a:pt x="11941" y="3321"/>
                  <a:pt x="9637" y="1"/>
                  <a:pt x="96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"/>
          <p:cNvSpPr/>
          <p:nvPr/>
        </p:nvSpPr>
        <p:spPr>
          <a:xfrm rot="10800000">
            <a:off x="7992893" y="4336946"/>
            <a:ext cx="1019126" cy="833170"/>
          </a:xfrm>
          <a:custGeom>
            <a:avLst/>
            <a:gdLst/>
            <a:ahLst/>
            <a:cxnLst/>
            <a:rect l="l" t="t" r="r" b="b"/>
            <a:pathLst>
              <a:path w="34532" h="27326" extrusionOk="0">
                <a:moveTo>
                  <a:pt x="54" y="1"/>
                </a:moveTo>
                <a:cubicBezTo>
                  <a:pt x="38" y="1"/>
                  <a:pt x="19" y="4"/>
                  <a:pt x="0" y="7"/>
                </a:cubicBezTo>
                <a:lnTo>
                  <a:pt x="0" y="489"/>
                </a:lnTo>
                <a:cubicBezTo>
                  <a:pt x="18" y="493"/>
                  <a:pt x="36" y="495"/>
                  <a:pt x="53" y="495"/>
                </a:cubicBezTo>
                <a:cubicBezTo>
                  <a:pt x="177" y="495"/>
                  <a:pt x="285" y="402"/>
                  <a:pt x="301" y="273"/>
                </a:cubicBezTo>
                <a:cubicBezTo>
                  <a:pt x="317" y="129"/>
                  <a:pt x="201" y="1"/>
                  <a:pt x="54" y="1"/>
                </a:cubicBezTo>
                <a:close/>
                <a:moveTo>
                  <a:pt x="1276" y="1"/>
                </a:moveTo>
                <a:cubicBezTo>
                  <a:pt x="1053" y="1"/>
                  <a:pt x="944" y="267"/>
                  <a:pt x="1100" y="424"/>
                </a:cubicBezTo>
                <a:cubicBezTo>
                  <a:pt x="1150" y="473"/>
                  <a:pt x="1211" y="495"/>
                  <a:pt x="1271" y="495"/>
                </a:cubicBezTo>
                <a:cubicBezTo>
                  <a:pt x="1398" y="495"/>
                  <a:pt x="1520" y="397"/>
                  <a:pt x="1520" y="248"/>
                </a:cubicBezTo>
                <a:cubicBezTo>
                  <a:pt x="1520" y="113"/>
                  <a:pt x="1410" y="1"/>
                  <a:pt x="1276" y="1"/>
                </a:cubicBezTo>
                <a:close/>
                <a:moveTo>
                  <a:pt x="2495" y="1"/>
                </a:moveTo>
                <a:cubicBezTo>
                  <a:pt x="2272" y="1"/>
                  <a:pt x="2163" y="267"/>
                  <a:pt x="2319" y="424"/>
                </a:cubicBezTo>
                <a:cubicBezTo>
                  <a:pt x="2370" y="473"/>
                  <a:pt x="2431" y="495"/>
                  <a:pt x="2491" y="495"/>
                </a:cubicBezTo>
                <a:cubicBezTo>
                  <a:pt x="2618" y="495"/>
                  <a:pt x="2739" y="397"/>
                  <a:pt x="2739" y="248"/>
                </a:cubicBezTo>
                <a:cubicBezTo>
                  <a:pt x="2739" y="113"/>
                  <a:pt x="2630" y="1"/>
                  <a:pt x="2495" y="1"/>
                </a:cubicBezTo>
                <a:close/>
                <a:moveTo>
                  <a:pt x="3714" y="1"/>
                </a:moveTo>
                <a:cubicBezTo>
                  <a:pt x="3494" y="1"/>
                  <a:pt x="3385" y="267"/>
                  <a:pt x="3538" y="424"/>
                </a:cubicBezTo>
                <a:cubicBezTo>
                  <a:pt x="3589" y="473"/>
                  <a:pt x="3651" y="495"/>
                  <a:pt x="3711" y="495"/>
                </a:cubicBezTo>
                <a:cubicBezTo>
                  <a:pt x="3839" y="495"/>
                  <a:pt x="3961" y="397"/>
                  <a:pt x="3961" y="248"/>
                </a:cubicBezTo>
                <a:cubicBezTo>
                  <a:pt x="3961" y="113"/>
                  <a:pt x="3849" y="1"/>
                  <a:pt x="3714" y="1"/>
                </a:cubicBezTo>
                <a:close/>
                <a:moveTo>
                  <a:pt x="4933" y="1"/>
                </a:moveTo>
                <a:cubicBezTo>
                  <a:pt x="4713" y="1"/>
                  <a:pt x="4604" y="267"/>
                  <a:pt x="4757" y="424"/>
                </a:cubicBezTo>
                <a:cubicBezTo>
                  <a:pt x="4808" y="473"/>
                  <a:pt x="4870" y="495"/>
                  <a:pt x="4930" y="495"/>
                </a:cubicBezTo>
                <a:cubicBezTo>
                  <a:pt x="5058" y="495"/>
                  <a:pt x="5180" y="397"/>
                  <a:pt x="5180" y="248"/>
                </a:cubicBezTo>
                <a:cubicBezTo>
                  <a:pt x="5180" y="113"/>
                  <a:pt x="5068" y="1"/>
                  <a:pt x="4933" y="1"/>
                </a:cubicBezTo>
                <a:close/>
                <a:moveTo>
                  <a:pt x="6152" y="1"/>
                </a:moveTo>
                <a:cubicBezTo>
                  <a:pt x="5933" y="1"/>
                  <a:pt x="5823" y="267"/>
                  <a:pt x="5976" y="424"/>
                </a:cubicBezTo>
                <a:cubicBezTo>
                  <a:pt x="6027" y="473"/>
                  <a:pt x="6089" y="495"/>
                  <a:pt x="6149" y="495"/>
                </a:cubicBezTo>
                <a:cubicBezTo>
                  <a:pt x="6277" y="495"/>
                  <a:pt x="6399" y="397"/>
                  <a:pt x="6399" y="248"/>
                </a:cubicBezTo>
                <a:cubicBezTo>
                  <a:pt x="6399" y="113"/>
                  <a:pt x="6290" y="1"/>
                  <a:pt x="6152" y="1"/>
                </a:cubicBezTo>
                <a:close/>
                <a:moveTo>
                  <a:pt x="7371" y="1"/>
                </a:moveTo>
                <a:cubicBezTo>
                  <a:pt x="7152" y="1"/>
                  <a:pt x="7042" y="267"/>
                  <a:pt x="7199" y="424"/>
                </a:cubicBezTo>
                <a:cubicBezTo>
                  <a:pt x="7248" y="473"/>
                  <a:pt x="7309" y="495"/>
                  <a:pt x="7369" y="495"/>
                </a:cubicBezTo>
                <a:cubicBezTo>
                  <a:pt x="7496" y="495"/>
                  <a:pt x="7619" y="397"/>
                  <a:pt x="7619" y="248"/>
                </a:cubicBezTo>
                <a:cubicBezTo>
                  <a:pt x="7619" y="113"/>
                  <a:pt x="7509" y="1"/>
                  <a:pt x="7371" y="1"/>
                </a:cubicBezTo>
                <a:close/>
                <a:moveTo>
                  <a:pt x="8590" y="1"/>
                </a:moveTo>
                <a:cubicBezTo>
                  <a:pt x="8371" y="1"/>
                  <a:pt x="8261" y="267"/>
                  <a:pt x="8418" y="424"/>
                </a:cubicBezTo>
                <a:cubicBezTo>
                  <a:pt x="8467" y="473"/>
                  <a:pt x="8528" y="495"/>
                  <a:pt x="8588" y="495"/>
                </a:cubicBezTo>
                <a:cubicBezTo>
                  <a:pt x="8715" y="495"/>
                  <a:pt x="8838" y="397"/>
                  <a:pt x="8838" y="248"/>
                </a:cubicBezTo>
                <a:cubicBezTo>
                  <a:pt x="8838" y="113"/>
                  <a:pt x="8728" y="1"/>
                  <a:pt x="8590" y="1"/>
                </a:cubicBezTo>
                <a:close/>
                <a:moveTo>
                  <a:pt x="9812" y="1"/>
                </a:moveTo>
                <a:cubicBezTo>
                  <a:pt x="9590" y="1"/>
                  <a:pt x="9480" y="267"/>
                  <a:pt x="9637" y="424"/>
                </a:cubicBezTo>
                <a:cubicBezTo>
                  <a:pt x="9686" y="473"/>
                  <a:pt x="9747" y="495"/>
                  <a:pt x="9807" y="495"/>
                </a:cubicBezTo>
                <a:cubicBezTo>
                  <a:pt x="9934" y="495"/>
                  <a:pt x="10057" y="397"/>
                  <a:pt x="10057" y="248"/>
                </a:cubicBezTo>
                <a:cubicBezTo>
                  <a:pt x="10057" y="113"/>
                  <a:pt x="9947" y="1"/>
                  <a:pt x="9812" y="1"/>
                </a:cubicBezTo>
                <a:close/>
                <a:moveTo>
                  <a:pt x="11031" y="1"/>
                </a:moveTo>
                <a:cubicBezTo>
                  <a:pt x="10809" y="1"/>
                  <a:pt x="10699" y="267"/>
                  <a:pt x="10856" y="424"/>
                </a:cubicBezTo>
                <a:cubicBezTo>
                  <a:pt x="10906" y="473"/>
                  <a:pt x="10968" y="495"/>
                  <a:pt x="11028" y="495"/>
                </a:cubicBezTo>
                <a:cubicBezTo>
                  <a:pt x="11155" y="495"/>
                  <a:pt x="11276" y="397"/>
                  <a:pt x="11276" y="248"/>
                </a:cubicBezTo>
                <a:cubicBezTo>
                  <a:pt x="11276" y="113"/>
                  <a:pt x="11166" y="1"/>
                  <a:pt x="11031" y="1"/>
                </a:cubicBezTo>
                <a:close/>
                <a:moveTo>
                  <a:pt x="12250" y="1"/>
                </a:moveTo>
                <a:cubicBezTo>
                  <a:pt x="12031" y="1"/>
                  <a:pt x="11921" y="267"/>
                  <a:pt x="12075" y="424"/>
                </a:cubicBezTo>
                <a:cubicBezTo>
                  <a:pt x="12125" y="473"/>
                  <a:pt x="12187" y="495"/>
                  <a:pt x="12248" y="495"/>
                </a:cubicBezTo>
                <a:cubicBezTo>
                  <a:pt x="12375" y="495"/>
                  <a:pt x="12498" y="397"/>
                  <a:pt x="12498" y="248"/>
                </a:cubicBezTo>
                <a:cubicBezTo>
                  <a:pt x="12498" y="113"/>
                  <a:pt x="12385" y="1"/>
                  <a:pt x="12250" y="1"/>
                </a:cubicBezTo>
                <a:close/>
                <a:moveTo>
                  <a:pt x="13469" y="1"/>
                </a:moveTo>
                <a:cubicBezTo>
                  <a:pt x="13250" y="1"/>
                  <a:pt x="13140" y="267"/>
                  <a:pt x="13294" y="424"/>
                </a:cubicBezTo>
                <a:cubicBezTo>
                  <a:pt x="13344" y="473"/>
                  <a:pt x="13406" y="495"/>
                  <a:pt x="13467" y="495"/>
                </a:cubicBezTo>
                <a:cubicBezTo>
                  <a:pt x="13594" y="495"/>
                  <a:pt x="13717" y="397"/>
                  <a:pt x="13717" y="248"/>
                </a:cubicBezTo>
                <a:cubicBezTo>
                  <a:pt x="13717" y="113"/>
                  <a:pt x="13604" y="1"/>
                  <a:pt x="13469" y="1"/>
                </a:cubicBezTo>
                <a:close/>
                <a:moveTo>
                  <a:pt x="14688" y="1"/>
                </a:moveTo>
                <a:cubicBezTo>
                  <a:pt x="14469" y="1"/>
                  <a:pt x="14359" y="267"/>
                  <a:pt x="14513" y="424"/>
                </a:cubicBezTo>
                <a:cubicBezTo>
                  <a:pt x="14563" y="473"/>
                  <a:pt x="14625" y="495"/>
                  <a:pt x="14686" y="495"/>
                </a:cubicBezTo>
                <a:cubicBezTo>
                  <a:pt x="14813" y="495"/>
                  <a:pt x="14936" y="397"/>
                  <a:pt x="14936" y="248"/>
                </a:cubicBezTo>
                <a:cubicBezTo>
                  <a:pt x="14936" y="113"/>
                  <a:pt x="14826" y="1"/>
                  <a:pt x="14688" y="1"/>
                </a:cubicBezTo>
                <a:close/>
                <a:moveTo>
                  <a:pt x="15907" y="1"/>
                </a:moveTo>
                <a:cubicBezTo>
                  <a:pt x="15688" y="1"/>
                  <a:pt x="15578" y="267"/>
                  <a:pt x="15735" y="424"/>
                </a:cubicBezTo>
                <a:cubicBezTo>
                  <a:pt x="15785" y="473"/>
                  <a:pt x="15846" y="495"/>
                  <a:pt x="15906" y="495"/>
                </a:cubicBezTo>
                <a:cubicBezTo>
                  <a:pt x="16033" y="495"/>
                  <a:pt x="16155" y="397"/>
                  <a:pt x="16155" y="248"/>
                </a:cubicBezTo>
                <a:cubicBezTo>
                  <a:pt x="16155" y="113"/>
                  <a:pt x="16045" y="1"/>
                  <a:pt x="15907" y="1"/>
                </a:cubicBezTo>
                <a:close/>
                <a:moveTo>
                  <a:pt x="17127" y="1"/>
                </a:moveTo>
                <a:cubicBezTo>
                  <a:pt x="16907" y="1"/>
                  <a:pt x="16797" y="267"/>
                  <a:pt x="16954" y="424"/>
                </a:cubicBezTo>
                <a:cubicBezTo>
                  <a:pt x="17004" y="473"/>
                  <a:pt x="17065" y="495"/>
                  <a:pt x="17125" y="495"/>
                </a:cubicBezTo>
                <a:cubicBezTo>
                  <a:pt x="17252" y="495"/>
                  <a:pt x="17374" y="397"/>
                  <a:pt x="17374" y="248"/>
                </a:cubicBezTo>
                <a:cubicBezTo>
                  <a:pt x="17374" y="113"/>
                  <a:pt x="17264" y="1"/>
                  <a:pt x="17127" y="1"/>
                </a:cubicBezTo>
                <a:close/>
                <a:moveTo>
                  <a:pt x="18349" y="1"/>
                </a:moveTo>
                <a:cubicBezTo>
                  <a:pt x="18126" y="1"/>
                  <a:pt x="18017" y="267"/>
                  <a:pt x="18173" y="424"/>
                </a:cubicBezTo>
                <a:cubicBezTo>
                  <a:pt x="18223" y="473"/>
                  <a:pt x="18284" y="495"/>
                  <a:pt x="18344" y="495"/>
                </a:cubicBezTo>
                <a:cubicBezTo>
                  <a:pt x="18471" y="495"/>
                  <a:pt x="18593" y="397"/>
                  <a:pt x="18593" y="248"/>
                </a:cubicBezTo>
                <a:cubicBezTo>
                  <a:pt x="18593" y="113"/>
                  <a:pt x="18483" y="1"/>
                  <a:pt x="18349" y="1"/>
                </a:cubicBezTo>
                <a:close/>
                <a:moveTo>
                  <a:pt x="19568" y="1"/>
                </a:moveTo>
                <a:cubicBezTo>
                  <a:pt x="19345" y="1"/>
                  <a:pt x="19236" y="267"/>
                  <a:pt x="19392" y="424"/>
                </a:cubicBezTo>
                <a:cubicBezTo>
                  <a:pt x="19443" y="473"/>
                  <a:pt x="19504" y="495"/>
                  <a:pt x="19564" y="495"/>
                </a:cubicBezTo>
                <a:cubicBezTo>
                  <a:pt x="19691" y="495"/>
                  <a:pt x="19812" y="397"/>
                  <a:pt x="19812" y="248"/>
                </a:cubicBezTo>
                <a:cubicBezTo>
                  <a:pt x="19812" y="113"/>
                  <a:pt x="19703" y="1"/>
                  <a:pt x="19568" y="1"/>
                </a:cubicBezTo>
                <a:close/>
                <a:moveTo>
                  <a:pt x="20787" y="1"/>
                </a:moveTo>
                <a:cubicBezTo>
                  <a:pt x="20567" y="1"/>
                  <a:pt x="20458" y="267"/>
                  <a:pt x="20611" y="424"/>
                </a:cubicBezTo>
                <a:cubicBezTo>
                  <a:pt x="20662" y="473"/>
                  <a:pt x="20724" y="495"/>
                  <a:pt x="20784" y="495"/>
                </a:cubicBezTo>
                <a:cubicBezTo>
                  <a:pt x="20912" y="495"/>
                  <a:pt x="21034" y="397"/>
                  <a:pt x="21034" y="248"/>
                </a:cubicBezTo>
                <a:cubicBezTo>
                  <a:pt x="21034" y="113"/>
                  <a:pt x="20922" y="1"/>
                  <a:pt x="20787" y="1"/>
                </a:cubicBezTo>
                <a:close/>
                <a:moveTo>
                  <a:pt x="22006" y="1"/>
                </a:moveTo>
                <a:cubicBezTo>
                  <a:pt x="21786" y="1"/>
                  <a:pt x="21677" y="267"/>
                  <a:pt x="21830" y="424"/>
                </a:cubicBezTo>
                <a:cubicBezTo>
                  <a:pt x="21881" y="473"/>
                  <a:pt x="21943" y="495"/>
                  <a:pt x="22003" y="495"/>
                </a:cubicBezTo>
                <a:cubicBezTo>
                  <a:pt x="22131" y="495"/>
                  <a:pt x="22253" y="397"/>
                  <a:pt x="22253" y="248"/>
                </a:cubicBezTo>
                <a:cubicBezTo>
                  <a:pt x="22253" y="113"/>
                  <a:pt x="22141" y="1"/>
                  <a:pt x="22006" y="1"/>
                </a:cubicBezTo>
                <a:close/>
                <a:moveTo>
                  <a:pt x="23225" y="1"/>
                </a:moveTo>
                <a:cubicBezTo>
                  <a:pt x="23006" y="1"/>
                  <a:pt x="22896" y="267"/>
                  <a:pt x="23049" y="424"/>
                </a:cubicBezTo>
                <a:cubicBezTo>
                  <a:pt x="23100" y="473"/>
                  <a:pt x="23162" y="495"/>
                  <a:pt x="23222" y="495"/>
                </a:cubicBezTo>
                <a:cubicBezTo>
                  <a:pt x="23350" y="495"/>
                  <a:pt x="23472" y="397"/>
                  <a:pt x="23472" y="248"/>
                </a:cubicBezTo>
                <a:cubicBezTo>
                  <a:pt x="23472" y="113"/>
                  <a:pt x="23363" y="1"/>
                  <a:pt x="23225" y="1"/>
                </a:cubicBezTo>
                <a:close/>
                <a:moveTo>
                  <a:pt x="24444" y="1"/>
                </a:moveTo>
                <a:cubicBezTo>
                  <a:pt x="24225" y="1"/>
                  <a:pt x="24115" y="267"/>
                  <a:pt x="24272" y="424"/>
                </a:cubicBezTo>
                <a:cubicBezTo>
                  <a:pt x="24321" y="473"/>
                  <a:pt x="24382" y="495"/>
                  <a:pt x="24442" y="495"/>
                </a:cubicBezTo>
                <a:cubicBezTo>
                  <a:pt x="24569" y="495"/>
                  <a:pt x="24692" y="397"/>
                  <a:pt x="24692" y="248"/>
                </a:cubicBezTo>
                <a:cubicBezTo>
                  <a:pt x="24692" y="113"/>
                  <a:pt x="24582" y="1"/>
                  <a:pt x="24444" y="1"/>
                </a:cubicBezTo>
                <a:close/>
                <a:moveTo>
                  <a:pt x="25663" y="1"/>
                </a:moveTo>
                <a:cubicBezTo>
                  <a:pt x="25444" y="1"/>
                  <a:pt x="25334" y="267"/>
                  <a:pt x="25491" y="424"/>
                </a:cubicBezTo>
                <a:cubicBezTo>
                  <a:pt x="25540" y="473"/>
                  <a:pt x="25601" y="495"/>
                  <a:pt x="25661" y="495"/>
                </a:cubicBezTo>
                <a:cubicBezTo>
                  <a:pt x="25788" y="495"/>
                  <a:pt x="25911" y="397"/>
                  <a:pt x="25911" y="248"/>
                </a:cubicBezTo>
                <a:cubicBezTo>
                  <a:pt x="25911" y="113"/>
                  <a:pt x="25801" y="1"/>
                  <a:pt x="25663" y="1"/>
                </a:cubicBezTo>
                <a:close/>
                <a:moveTo>
                  <a:pt x="26885" y="1"/>
                </a:moveTo>
                <a:cubicBezTo>
                  <a:pt x="26663" y="1"/>
                  <a:pt x="26553" y="267"/>
                  <a:pt x="26710" y="424"/>
                </a:cubicBezTo>
                <a:cubicBezTo>
                  <a:pt x="26759" y="473"/>
                  <a:pt x="26820" y="495"/>
                  <a:pt x="26880" y="495"/>
                </a:cubicBezTo>
                <a:cubicBezTo>
                  <a:pt x="27007" y="495"/>
                  <a:pt x="27130" y="397"/>
                  <a:pt x="27130" y="248"/>
                </a:cubicBezTo>
                <a:cubicBezTo>
                  <a:pt x="27130" y="113"/>
                  <a:pt x="27020" y="1"/>
                  <a:pt x="26885" y="1"/>
                </a:cubicBezTo>
                <a:close/>
                <a:moveTo>
                  <a:pt x="28104" y="1"/>
                </a:moveTo>
                <a:cubicBezTo>
                  <a:pt x="27885" y="1"/>
                  <a:pt x="27772" y="267"/>
                  <a:pt x="27929" y="424"/>
                </a:cubicBezTo>
                <a:cubicBezTo>
                  <a:pt x="27979" y="473"/>
                  <a:pt x="28041" y="495"/>
                  <a:pt x="28101" y="495"/>
                </a:cubicBezTo>
                <a:cubicBezTo>
                  <a:pt x="28228" y="495"/>
                  <a:pt x="28349" y="397"/>
                  <a:pt x="28349" y="248"/>
                </a:cubicBezTo>
                <a:cubicBezTo>
                  <a:pt x="28349" y="113"/>
                  <a:pt x="28239" y="1"/>
                  <a:pt x="28104" y="1"/>
                </a:cubicBezTo>
                <a:close/>
                <a:moveTo>
                  <a:pt x="29323" y="1"/>
                </a:moveTo>
                <a:cubicBezTo>
                  <a:pt x="29104" y="1"/>
                  <a:pt x="28994" y="267"/>
                  <a:pt x="29148" y="424"/>
                </a:cubicBezTo>
                <a:cubicBezTo>
                  <a:pt x="29198" y="473"/>
                  <a:pt x="29260" y="495"/>
                  <a:pt x="29321" y="495"/>
                </a:cubicBezTo>
                <a:cubicBezTo>
                  <a:pt x="29448" y="495"/>
                  <a:pt x="29571" y="397"/>
                  <a:pt x="29571" y="248"/>
                </a:cubicBezTo>
                <a:cubicBezTo>
                  <a:pt x="29571" y="113"/>
                  <a:pt x="29458" y="1"/>
                  <a:pt x="29323" y="1"/>
                </a:cubicBezTo>
                <a:close/>
                <a:moveTo>
                  <a:pt x="30542" y="1"/>
                </a:moveTo>
                <a:cubicBezTo>
                  <a:pt x="30323" y="1"/>
                  <a:pt x="30213" y="267"/>
                  <a:pt x="30367" y="424"/>
                </a:cubicBezTo>
                <a:cubicBezTo>
                  <a:pt x="30417" y="473"/>
                  <a:pt x="30479" y="495"/>
                  <a:pt x="30540" y="495"/>
                </a:cubicBezTo>
                <a:cubicBezTo>
                  <a:pt x="30667" y="495"/>
                  <a:pt x="30790" y="397"/>
                  <a:pt x="30790" y="248"/>
                </a:cubicBezTo>
                <a:cubicBezTo>
                  <a:pt x="30790" y="113"/>
                  <a:pt x="30677" y="1"/>
                  <a:pt x="30542" y="1"/>
                </a:cubicBezTo>
                <a:close/>
                <a:moveTo>
                  <a:pt x="31761" y="1"/>
                </a:moveTo>
                <a:cubicBezTo>
                  <a:pt x="31542" y="1"/>
                  <a:pt x="31432" y="267"/>
                  <a:pt x="31586" y="424"/>
                </a:cubicBezTo>
                <a:cubicBezTo>
                  <a:pt x="31636" y="473"/>
                  <a:pt x="31698" y="495"/>
                  <a:pt x="31759" y="495"/>
                </a:cubicBezTo>
                <a:cubicBezTo>
                  <a:pt x="31886" y="495"/>
                  <a:pt x="32009" y="397"/>
                  <a:pt x="32009" y="248"/>
                </a:cubicBezTo>
                <a:cubicBezTo>
                  <a:pt x="32009" y="113"/>
                  <a:pt x="31899" y="1"/>
                  <a:pt x="31761" y="1"/>
                </a:cubicBezTo>
                <a:close/>
                <a:moveTo>
                  <a:pt x="32980" y="1"/>
                </a:moveTo>
                <a:cubicBezTo>
                  <a:pt x="32761" y="1"/>
                  <a:pt x="32651" y="267"/>
                  <a:pt x="32808" y="424"/>
                </a:cubicBezTo>
                <a:cubicBezTo>
                  <a:pt x="32858" y="473"/>
                  <a:pt x="32919" y="495"/>
                  <a:pt x="32979" y="495"/>
                </a:cubicBezTo>
                <a:cubicBezTo>
                  <a:pt x="33106" y="495"/>
                  <a:pt x="33228" y="397"/>
                  <a:pt x="33228" y="248"/>
                </a:cubicBezTo>
                <a:cubicBezTo>
                  <a:pt x="33228" y="113"/>
                  <a:pt x="33118" y="1"/>
                  <a:pt x="32980" y="1"/>
                </a:cubicBezTo>
                <a:close/>
                <a:moveTo>
                  <a:pt x="34204" y="1"/>
                </a:moveTo>
                <a:cubicBezTo>
                  <a:pt x="34078" y="1"/>
                  <a:pt x="33955" y="99"/>
                  <a:pt x="33955" y="248"/>
                </a:cubicBezTo>
                <a:cubicBezTo>
                  <a:pt x="33955" y="383"/>
                  <a:pt x="34065" y="496"/>
                  <a:pt x="34200" y="496"/>
                </a:cubicBezTo>
                <a:cubicBezTo>
                  <a:pt x="34422" y="496"/>
                  <a:pt x="34532" y="229"/>
                  <a:pt x="34375" y="73"/>
                </a:cubicBezTo>
                <a:cubicBezTo>
                  <a:pt x="34326" y="23"/>
                  <a:pt x="34264" y="1"/>
                  <a:pt x="34204" y="1"/>
                </a:cubicBezTo>
                <a:close/>
                <a:moveTo>
                  <a:pt x="54" y="1220"/>
                </a:moveTo>
                <a:cubicBezTo>
                  <a:pt x="38" y="1220"/>
                  <a:pt x="19" y="1223"/>
                  <a:pt x="0" y="1226"/>
                </a:cubicBezTo>
                <a:lnTo>
                  <a:pt x="0" y="1708"/>
                </a:lnTo>
                <a:cubicBezTo>
                  <a:pt x="18" y="1712"/>
                  <a:pt x="36" y="1714"/>
                  <a:pt x="53" y="1714"/>
                </a:cubicBezTo>
                <a:cubicBezTo>
                  <a:pt x="177" y="1714"/>
                  <a:pt x="285" y="1622"/>
                  <a:pt x="301" y="1495"/>
                </a:cubicBezTo>
                <a:cubicBezTo>
                  <a:pt x="317" y="1348"/>
                  <a:pt x="201" y="1220"/>
                  <a:pt x="54" y="1220"/>
                </a:cubicBezTo>
                <a:close/>
                <a:moveTo>
                  <a:pt x="1276" y="1220"/>
                </a:moveTo>
                <a:cubicBezTo>
                  <a:pt x="1053" y="1220"/>
                  <a:pt x="944" y="1486"/>
                  <a:pt x="1100" y="1643"/>
                </a:cubicBezTo>
                <a:cubicBezTo>
                  <a:pt x="1150" y="1692"/>
                  <a:pt x="1211" y="1714"/>
                  <a:pt x="1271" y="1714"/>
                </a:cubicBezTo>
                <a:cubicBezTo>
                  <a:pt x="1398" y="1714"/>
                  <a:pt x="1520" y="1616"/>
                  <a:pt x="1520" y="1467"/>
                </a:cubicBezTo>
                <a:cubicBezTo>
                  <a:pt x="1520" y="1332"/>
                  <a:pt x="1410" y="1220"/>
                  <a:pt x="1276" y="1220"/>
                </a:cubicBezTo>
                <a:close/>
                <a:moveTo>
                  <a:pt x="2495" y="1220"/>
                </a:moveTo>
                <a:cubicBezTo>
                  <a:pt x="2272" y="1220"/>
                  <a:pt x="2163" y="1486"/>
                  <a:pt x="2319" y="1643"/>
                </a:cubicBezTo>
                <a:cubicBezTo>
                  <a:pt x="2370" y="1692"/>
                  <a:pt x="2431" y="1714"/>
                  <a:pt x="2491" y="1714"/>
                </a:cubicBezTo>
                <a:cubicBezTo>
                  <a:pt x="2618" y="1714"/>
                  <a:pt x="2739" y="1616"/>
                  <a:pt x="2739" y="1467"/>
                </a:cubicBezTo>
                <a:cubicBezTo>
                  <a:pt x="2739" y="1332"/>
                  <a:pt x="2630" y="1220"/>
                  <a:pt x="2495" y="1220"/>
                </a:cubicBezTo>
                <a:close/>
                <a:moveTo>
                  <a:pt x="3714" y="1220"/>
                </a:moveTo>
                <a:cubicBezTo>
                  <a:pt x="3494" y="1220"/>
                  <a:pt x="3385" y="1486"/>
                  <a:pt x="3538" y="1643"/>
                </a:cubicBezTo>
                <a:cubicBezTo>
                  <a:pt x="3589" y="1692"/>
                  <a:pt x="3651" y="1714"/>
                  <a:pt x="3711" y="1714"/>
                </a:cubicBezTo>
                <a:cubicBezTo>
                  <a:pt x="3839" y="1714"/>
                  <a:pt x="3961" y="1616"/>
                  <a:pt x="3961" y="1467"/>
                </a:cubicBezTo>
                <a:cubicBezTo>
                  <a:pt x="3961" y="1332"/>
                  <a:pt x="3849" y="1220"/>
                  <a:pt x="3714" y="1220"/>
                </a:cubicBezTo>
                <a:close/>
                <a:moveTo>
                  <a:pt x="4933" y="1220"/>
                </a:moveTo>
                <a:cubicBezTo>
                  <a:pt x="4713" y="1220"/>
                  <a:pt x="4604" y="1486"/>
                  <a:pt x="4757" y="1643"/>
                </a:cubicBezTo>
                <a:cubicBezTo>
                  <a:pt x="4808" y="1692"/>
                  <a:pt x="4870" y="1714"/>
                  <a:pt x="4930" y="1714"/>
                </a:cubicBezTo>
                <a:cubicBezTo>
                  <a:pt x="5058" y="1714"/>
                  <a:pt x="5180" y="1616"/>
                  <a:pt x="5180" y="1467"/>
                </a:cubicBezTo>
                <a:cubicBezTo>
                  <a:pt x="5180" y="1332"/>
                  <a:pt x="5068" y="1220"/>
                  <a:pt x="4933" y="1220"/>
                </a:cubicBezTo>
                <a:close/>
                <a:moveTo>
                  <a:pt x="34200" y="1220"/>
                </a:moveTo>
                <a:cubicBezTo>
                  <a:pt x="33980" y="1220"/>
                  <a:pt x="33870" y="1486"/>
                  <a:pt x="34027" y="1643"/>
                </a:cubicBezTo>
                <a:cubicBezTo>
                  <a:pt x="34077" y="1692"/>
                  <a:pt x="34138" y="1714"/>
                  <a:pt x="34198" y="1714"/>
                </a:cubicBezTo>
                <a:cubicBezTo>
                  <a:pt x="34325" y="1714"/>
                  <a:pt x="34447" y="1616"/>
                  <a:pt x="34447" y="1467"/>
                </a:cubicBezTo>
                <a:cubicBezTo>
                  <a:pt x="34447" y="1332"/>
                  <a:pt x="34337" y="1220"/>
                  <a:pt x="34200" y="1220"/>
                </a:cubicBezTo>
                <a:close/>
                <a:moveTo>
                  <a:pt x="6152" y="1220"/>
                </a:moveTo>
                <a:cubicBezTo>
                  <a:pt x="5933" y="1220"/>
                  <a:pt x="5823" y="1486"/>
                  <a:pt x="5976" y="1643"/>
                </a:cubicBezTo>
                <a:cubicBezTo>
                  <a:pt x="6027" y="1693"/>
                  <a:pt x="6089" y="1716"/>
                  <a:pt x="6149" y="1716"/>
                </a:cubicBezTo>
                <a:cubicBezTo>
                  <a:pt x="6277" y="1716"/>
                  <a:pt x="6399" y="1616"/>
                  <a:pt x="6399" y="1467"/>
                </a:cubicBezTo>
                <a:cubicBezTo>
                  <a:pt x="6399" y="1332"/>
                  <a:pt x="6290" y="1220"/>
                  <a:pt x="6152" y="1220"/>
                </a:cubicBezTo>
                <a:close/>
                <a:moveTo>
                  <a:pt x="7371" y="1220"/>
                </a:moveTo>
                <a:cubicBezTo>
                  <a:pt x="7152" y="1220"/>
                  <a:pt x="7042" y="1486"/>
                  <a:pt x="7199" y="1643"/>
                </a:cubicBezTo>
                <a:cubicBezTo>
                  <a:pt x="7248" y="1693"/>
                  <a:pt x="7309" y="1716"/>
                  <a:pt x="7369" y="1716"/>
                </a:cubicBezTo>
                <a:cubicBezTo>
                  <a:pt x="7496" y="1716"/>
                  <a:pt x="7619" y="1616"/>
                  <a:pt x="7619" y="1467"/>
                </a:cubicBezTo>
                <a:cubicBezTo>
                  <a:pt x="7619" y="1332"/>
                  <a:pt x="7509" y="1220"/>
                  <a:pt x="7371" y="1220"/>
                </a:cubicBezTo>
                <a:close/>
                <a:moveTo>
                  <a:pt x="8590" y="1220"/>
                </a:moveTo>
                <a:cubicBezTo>
                  <a:pt x="8371" y="1220"/>
                  <a:pt x="8261" y="1486"/>
                  <a:pt x="8418" y="1643"/>
                </a:cubicBezTo>
                <a:cubicBezTo>
                  <a:pt x="8467" y="1693"/>
                  <a:pt x="8528" y="1716"/>
                  <a:pt x="8588" y="1716"/>
                </a:cubicBezTo>
                <a:cubicBezTo>
                  <a:pt x="8715" y="1716"/>
                  <a:pt x="8838" y="1616"/>
                  <a:pt x="8838" y="1467"/>
                </a:cubicBezTo>
                <a:cubicBezTo>
                  <a:pt x="8838" y="1332"/>
                  <a:pt x="8728" y="1220"/>
                  <a:pt x="8590" y="1220"/>
                </a:cubicBezTo>
                <a:close/>
                <a:moveTo>
                  <a:pt x="9812" y="1220"/>
                </a:moveTo>
                <a:cubicBezTo>
                  <a:pt x="9590" y="1220"/>
                  <a:pt x="9480" y="1486"/>
                  <a:pt x="9637" y="1643"/>
                </a:cubicBezTo>
                <a:cubicBezTo>
                  <a:pt x="9686" y="1693"/>
                  <a:pt x="9747" y="1716"/>
                  <a:pt x="9808" y="1716"/>
                </a:cubicBezTo>
                <a:cubicBezTo>
                  <a:pt x="9934" y="1716"/>
                  <a:pt x="10057" y="1616"/>
                  <a:pt x="10057" y="1467"/>
                </a:cubicBezTo>
                <a:cubicBezTo>
                  <a:pt x="10057" y="1332"/>
                  <a:pt x="9947" y="1220"/>
                  <a:pt x="9812" y="1220"/>
                </a:cubicBezTo>
                <a:close/>
                <a:moveTo>
                  <a:pt x="11031" y="1220"/>
                </a:moveTo>
                <a:cubicBezTo>
                  <a:pt x="10809" y="1220"/>
                  <a:pt x="10699" y="1486"/>
                  <a:pt x="10856" y="1643"/>
                </a:cubicBezTo>
                <a:cubicBezTo>
                  <a:pt x="10906" y="1693"/>
                  <a:pt x="10968" y="1716"/>
                  <a:pt x="11028" y="1716"/>
                </a:cubicBezTo>
                <a:cubicBezTo>
                  <a:pt x="11155" y="1716"/>
                  <a:pt x="11276" y="1616"/>
                  <a:pt x="11276" y="1467"/>
                </a:cubicBezTo>
                <a:cubicBezTo>
                  <a:pt x="11276" y="1332"/>
                  <a:pt x="11166" y="1220"/>
                  <a:pt x="11031" y="1220"/>
                </a:cubicBezTo>
                <a:close/>
                <a:moveTo>
                  <a:pt x="12250" y="1220"/>
                </a:moveTo>
                <a:cubicBezTo>
                  <a:pt x="12031" y="1220"/>
                  <a:pt x="11921" y="1486"/>
                  <a:pt x="12075" y="1643"/>
                </a:cubicBezTo>
                <a:cubicBezTo>
                  <a:pt x="12125" y="1693"/>
                  <a:pt x="12187" y="1716"/>
                  <a:pt x="12248" y="1716"/>
                </a:cubicBezTo>
                <a:cubicBezTo>
                  <a:pt x="12375" y="1716"/>
                  <a:pt x="12498" y="1616"/>
                  <a:pt x="12498" y="1467"/>
                </a:cubicBezTo>
                <a:cubicBezTo>
                  <a:pt x="12498" y="1332"/>
                  <a:pt x="12385" y="1220"/>
                  <a:pt x="12250" y="1220"/>
                </a:cubicBezTo>
                <a:close/>
                <a:moveTo>
                  <a:pt x="13469" y="1220"/>
                </a:moveTo>
                <a:cubicBezTo>
                  <a:pt x="13250" y="1220"/>
                  <a:pt x="13140" y="1486"/>
                  <a:pt x="13294" y="1643"/>
                </a:cubicBezTo>
                <a:cubicBezTo>
                  <a:pt x="13344" y="1693"/>
                  <a:pt x="13406" y="1716"/>
                  <a:pt x="13467" y="1716"/>
                </a:cubicBezTo>
                <a:cubicBezTo>
                  <a:pt x="13595" y="1716"/>
                  <a:pt x="13717" y="1616"/>
                  <a:pt x="13717" y="1467"/>
                </a:cubicBezTo>
                <a:cubicBezTo>
                  <a:pt x="13717" y="1332"/>
                  <a:pt x="13604" y="1220"/>
                  <a:pt x="13469" y="1220"/>
                </a:cubicBezTo>
                <a:close/>
                <a:moveTo>
                  <a:pt x="14688" y="1220"/>
                </a:moveTo>
                <a:cubicBezTo>
                  <a:pt x="14469" y="1220"/>
                  <a:pt x="14359" y="1486"/>
                  <a:pt x="14513" y="1643"/>
                </a:cubicBezTo>
                <a:cubicBezTo>
                  <a:pt x="14563" y="1693"/>
                  <a:pt x="14625" y="1716"/>
                  <a:pt x="14686" y="1716"/>
                </a:cubicBezTo>
                <a:cubicBezTo>
                  <a:pt x="14814" y="1716"/>
                  <a:pt x="14936" y="1616"/>
                  <a:pt x="14936" y="1467"/>
                </a:cubicBezTo>
                <a:cubicBezTo>
                  <a:pt x="14936" y="1332"/>
                  <a:pt x="14826" y="1220"/>
                  <a:pt x="14688" y="1220"/>
                </a:cubicBezTo>
                <a:close/>
                <a:moveTo>
                  <a:pt x="15907" y="1220"/>
                </a:moveTo>
                <a:cubicBezTo>
                  <a:pt x="15688" y="1220"/>
                  <a:pt x="15578" y="1486"/>
                  <a:pt x="15735" y="1643"/>
                </a:cubicBezTo>
                <a:cubicBezTo>
                  <a:pt x="15785" y="1693"/>
                  <a:pt x="15846" y="1716"/>
                  <a:pt x="15906" y="1716"/>
                </a:cubicBezTo>
                <a:cubicBezTo>
                  <a:pt x="16033" y="1716"/>
                  <a:pt x="16155" y="1616"/>
                  <a:pt x="16155" y="1467"/>
                </a:cubicBezTo>
                <a:cubicBezTo>
                  <a:pt x="16155" y="1332"/>
                  <a:pt x="16045" y="1220"/>
                  <a:pt x="15907" y="1220"/>
                </a:cubicBezTo>
                <a:close/>
                <a:moveTo>
                  <a:pt x="17127" y="1220"/>
                </a:moveTo>
                <a:cubicBezTo>
                  <a:pt x="16907" y="1220"/>
                  <a:pt x="16797" y="1486"/>
                  <a:pt x="16954" y="1643"/>
                </a:cubicBezTo>
                <a:cubicBezTo>
                  <a:pt x="17004" y="1693"/>
                  <a:pt x="17065" y="1716"/>
                  <a:pt x="17125" y="1716"/>
                </a:cubicBezTo>
                <a:cubicBezTo>
                  <a:pt x="17252" y="1716"/>
                  <a:pt x="17374" y="1616"/>
                  <a:pt x="17374" y="1467"/>
                </a:cubicBezTo>
                <a:cubicBezTo>
                  <a:pt x="17374" y="1332"/>
                  <a:pt x="17264" y="1220"/>
                  <a:pt x="17127" y="1220"/>
                </a:cubicBezTo>
                <a:close/>
                <a:moveTo>
                  <a:pt x="18349" y="1220"/>
                </a:moveTo>
                <a:cubicBezTo>
                  <a:pt x="18126" y="1220"/>
                  <a:pt x="18017" y="1486"/>
                  <a:pt x="18173" y="1643"/>
                </a:cubicBezTo>
                <a:cubicBezTo>
                  <a:pt x="18223" y="1693"/>
                  <a:pt x="18284" y="1716"/>
                  <a:pt x="18344" y="1716"/>
                </a:cubicBezTo>
                <a:cubicBezTo>
                  <a:pt x="18471" y="1716"/>
                  <a:pt x="18593" y="1616"/>
                  <a:pt x="18593" y="1467"/>
                </a:cubicBezTo>
                <a:cubicBezTo>
                  <a:pt x="18593" y="1332"/>
                  <a:pt x="18483" y="1220"/>
                  <a:pt x="18349" y="1220"/>
                </a:cubicBezTo>
                <a:close/>
                <a:moveTo>
                  <a:pt x="19568" y="1220"/>
                </a:moveTo>
                <a:cubicBezTo>
                  <a:pt x="19345" y="1220"/>
                  <a:pt x="19236" y="1486"/>
                  <a:pt x="19392" y="1643"/>
                </a:cubicBezTo>
                <a:cubicBezTo>
                  <a:pt x="19443" y="1693"/>
                  <a:pt x="19504" y="1716"/>
                  <a:pt x="19564" y="1716"/>
                </a:cubicBezTo>
                <a:cubicBezTo>
                  <a:pt x="19691" y="1716"/>
                  <a:pt x="19812" y="1616"/>
                  <a:pt x="19812" y="1467"/>
                </a:cubicBezTo>
                <a:cubicBezTo>
                  <a:pt x="19812" y="1332"/>
                  <a:pt x="19703" y="1220"/>
                  <a:pt x="19568" y="1220"/>
                </a:cubicBezTo>
                <a:close/>
                <a:moveTo>
                  <a:pt x="20787" y="1220"/>
                </a:moveTo>
                <a:cubicBezTo>
                  <a:pt x="20567" y="1220"/>
                  <a:pt x="20458" y="1486"/>
                  <a:pt x="20611" y="1643"/>
                </a:cubicBezTo>
                <a:cubicBezTo>
                  <a:pt x="20662" y="1693"/>
                  <a:pt x="20724" y="1716"/>
                  <a:pt x="20784" y="1716"/>
                </a:cubicBezTo>
                <a:cubicBezTo>
                  <a:pt x="20912" y="1716"/>
                  <a:pt x="21034" y="1616"/>
                  <a:pt x="21034" y="1467"/>
                </a:cubicBezTo>
                <a:cubicBezTo>
                  <a:pt x="21034" y="1332"/>
                  <a:pt x="20922" y="1220"/>
                  <a:pt x="20787" y="1220"/>
                </a:cubicBezTo>
                <a:close/>
                <a:moveTo>
                  <a:pt x="22006" y="1220"/>
                </a:moveTo>
                <a:cubicBezTo>
                  <a:pt x="21786" y="1220"/>
                  <a:pt x="21677" y="1486"/>
                  <a:pt x="21830" y="1643"/>
                </a:cubicBezTo>
                <a:cubicBezTo>
                  <a:pt x="21881" y="1693"/>
                  <a:pt x="21943" y="1716"/>
                  <a:pt x="22003" y="1716"/>
                </a:cubicBezTo>
                <a:cubicBezTo>
                  <a:pt x="22131" y="1716"/>
                  <a:pt x="22253" y="1616"/>
                  <a:pt x="22253" y="1467"/>
                </a:cubicBezTo>
                <a:cubicBezTo>
                  <a:pt x="22253" y="1332"/>
                  <a:pt x="22141" y="1220"/>
                  <a:pt x="22006" y="1220"/>
                </a:cubicBezTo>
                <a:close/>
                <a:moveTo>
                  <a:pt x="23225" y="1220"/>
                </a:moveTo>
                <a:cubicBezTo>
                  <a:pt x="23006" y="1220"/>
                  <a:pt x="22896" y="1486"/>
                  <a:pt x="23049" y="1643"/>
                </a:cubicBezTo>
                <a:cubicBezTo>
                  <a:pt x="23100" y="1693"/>
                  <a:pt x="23162" y="1716"/>
                  <a:pt x="23222" y="1716"/>
                </a:cubicBezTo>
                <a:cubicBezTo>
                  <a:pt x="23350" y="1716"/>
                  <a:pt x="23472" y="1616"/>
                  <a:pt x="23472" y="1467"/>
                </a:cubicBezTo>
                <a:cubicBezTo>
                  <a:pt x="23472" y="1332"/>
                  <a:pt x="23363" y="1220"/>
                  <a:pt x="23225" y="1220"/>
                </a:cubicBezTo>
                <a:close/>
                <a:moveTo>
                  <a:pt x="24444" y="1220"/>
                </a:moveTo>
                <a:cubicBezTo>
                  <a:pt x="24225" y="1220"/>
                  <a:pt x="24115" y="1486"/>
                  <a:pt x="24272" y="1643"/>
                </a:cubicBezTo>
                <a:cubicBezTo>
                  <a:pt x="24321" y="1693"/>
                  <a:pt x="24382" y="1716"/>
                  <a:pt x="24442" y="1716"/>
                </a:cubicBezTo>
                <a:cubicBezTo>
                  <a:pt x="24569" y="1716"/>
                  <a:pt x="24692" y="1616"/>
                  <a:pt x="24692" y="1467"/>
                </a:cubicBezTo>
                <a:cubicBezTo>
                  <a:pt x="24692" y="1332"/>
                  <a:pt x="24582" y="1220"/>
                  <a:pt x="24444" y="1220"/>
                </a:cubicBezTo>
                <a:close/>
                <a:moveTo>
                  <a:pt x="25663" y="1220"/>
                </a:moveTo>
                <a:cubicBezTo>
                  <a:pt x="25444" y="1220"/>
                  <a:pt x="25334" y="1486"/>
                  <a:pt x="25491" y="1643"/>
                </a:cubicBezTo>
                <a:cubicBezTo>
                  <a:pt x="25540" y="1693"/>
                  <a:pt x="25601" y="1716"/>
                  <a:pt x="25661" y="1716"/>
                </a:cubicBezTo>
                <a:cubicBezTo>
                  <a:pt x="25788" y="1716"/>
                  <a:pt x="25911" y="1616"/>
                  <a:pt x="25911" y="1467"/>
                </a:cubicBezTo>
                <a:cubicBezTo>
                  <a:pt x="25911" y="1332"/>
                  <a:pt x="25801" y="1220"/>
                  <a:pt x="25663" y="1220"/>
                </a:cubicBezTo>
                <a:close/>
                <a:moveTo>
                  <a:pt x="26885" y="1220"/>
                </a:moveTo>
                <a:cubicBezTo>
                  <a:pt x="26663" y="1220"/>
                  <a:pt x="26553" y="1486"/>
                  <a:pt x="26710" y="1643"/>
                </a:cubicBezTo>
                <a:cubicBezTo>
                  <a:pt x="26759" y="1693"/>
                  <a:pt x="26820" y="1716"/>
                  <a:pt x="26881" y="1716"/>
                </a:cubicBezTo>
                <a:cubicBezTo>
                  <a:pt x="27007" y="1716"/>
                  <a:pt x="27130" y="1616"/>
                  <a:pt x="27130" y="1467"/>
                </a:cubicBezTo>
                <a:cubicBezTo>
                  <a:pt x="27130" y="1332"/>
                  <a:pt x="27020" y="1220"/>
                  <a:pt x="26885" y="1220"/>
                </a:cubicBezTo>
                <a:close/>
                <a:moveTo>
                  <a:pt x="28104" y="1220"/>
                </a:moveTo>
                <a:cubicBezTo>
                  <a:pt x="27885" y="1220"/>
                  <a:pt x="27772" y="1486"/>
                  <a:pt x="27929" y="1643"/>
                </a:cubicBezTo>
                <a:cubicBezTo>
                  <a:pt x="27979" y="1693"/>
                  <a:pt x="28041" y="1716"/>
                  <a:pt x="28101" y="1716"/>
                </a:cubicBezTo>
                <a:cubicBezTo>
                  <a:pt x="28228" y="1716"/>
                  <a:pt x="28349" y="1616"/>
                  <a:pt x="28349" y="1467"/>
                </a:cubicBezTo>
                <a:cubicBezTo>
                  <a:pt x="28349" y="1332"/>
                  <a:pt x="28239" y="1220"/>
                  <a:pt x="28104" y="1220"/>
                </a:cubicBezTo>
                <a:close/>
                <a:moveTo>
                  <a:pt x="29323" y="1220"/>
                </a:moveTo>
                <a:cubicBezTo>
                  <a:pt x="29104" y="1220"/>
                  <a:pt x="28994" y="1486"/>
                  <a:pt x="29148" y="1643"/>
                </a:cubicBezTo>
                <a:cubicBezTo>
                  <a:pt x="29198" y="1693"/>
                  <a:pt x="29260" y="1716"/>
                  <a:pt x="29321" y="1716"/>
                </a:cubicBezTo>
                <a:cubicBezTo>
                  <a:pt x="29448" y="1716"/>
                  <a:pt x="29571" y="1616"/>
                  <a:pt x="29571" y="1467"/>
                </a:cubicBezTo>
                <a:cubicBezTo>
                  <a:pt x="29571" y="1332"/>
                  <a:pt x="29458" y="1220"/>
                  <a:pt x="29323" y="1220"/>
                </a:cubicBezTo>
                <a:close/>
                <a:moveTo>
                  <a:pt x="30542" y="1220"/>
                </a:moveTo>
                <a:cubicBezTo>
                  <a:pt x="30323" y="1220"/>
                  <a:pt x="30213" y="1486"/>
                  <a:pt x="30367" y="1643"/>
                </a:cubicBezTo>
                <a:cubicBezTo>
                  <a:pt x="30417" y="1693"/>
                  <a:pt x="30479" y="1716"/>
                  <a:pt x="30540" y="1716"/>
                </a:cubicBezTo>
                <a:cubicBezTo>
                  <a:pt x="30667" y="1716"/>
                  <a:pt x="30790" y="1616"/>
                  <a:pt x="30790" y="1467"/>
                </a:cubicBezTo>
                <a:cubicBezTo>
                  <a:pt x="30790" y="1332"/>
                  <a:pt x="30677" y="1220"/>
                  <a:pt x="30542" y="1220"/>
                </a:cubicBezTo>
                <a:close/>
                <a:moveTo>
                  <a:pt x="31761" y="1220"/>
                </a:moveTo>
                <a:cubicBezTo>
                  <a:pt x="31542" y="1220"/>
                  <a:pt x="31432" y="1486"/>
                  <a:pt x="31586" y="1643"/>
                </a:cubicBezTo>
                <a:cubicBezTo>
                  <a:pt x="31636" y="1693"/>
                  <a:pt x="31698" y="1716"/>
                  <a:pt x="31759" y="1716"/>
                </a:cubicBezTo>
                <a:cubicBezTo>
                  <a:pt x="31887" y="1716"/>
                  <a:pt x="32009" y="1616"/>
                  <a:pt x="32009" y="1467"/>
                </a:cubicBezTo>
                <a:cubicBezTo>
                  <a:pt x="32009" y="1332"/>
                  <a:pt x="31899" y="1220"/>
                  <a:pt x="31761" y="1220"/>
                </a:cubicBezTo>
                <a:close/>
                <a:moveTo>
                  <a:pt x="32980" y="1220"/>
                </a:moveTo>
                <a:cubicBezTo>
                  <a:pt x="32761" y="1220"/>
                  <a:pt x="32651" y="1486"/>
                  <a:pt x="32808" y="1643"/>
                </a:cubicBezTo>
                <a:cubicBezTo>
                  <a:pt x="32858" y="1693"/>
                  <a:pt x="32919" y="1716"/>
                  <a:pt x="32979" y="1716"/>
                </a:cubicBezTo>
                <a:cubicBezTo>
                  <a:pt x="33106" y="1716"/>
                  <a:pt x="33228" y="1616"/>
                  <a:pt x="33228" y="1467"/>
                </a:cubicBezTo>
                <a:cubicBezTo>
                  <a:pt x="33228" y="1332"/>
                  <a:pt x="33118" y="1220"/>
                  <a:pt x="32980" y="1220"/>
                </a:cubicBezTo>
                <a:close/>
                <a:moveTo>
                  <a:pt x="54" y="2442"/>
                </a:moveTo>
                <a:cubicBezTo>
                  <a:pt x="38" y="2442"/>
                  <a:pt x="19" y="2442"/>
                  <a:pt x="0" y="2445"/>
                </a:cubicBezTo>
                <a:lnTo>
                  <a:pt x="0" y="2928"/>
                </a:lnTo>
                <a:cubicBezTo>
                  <a:pt x="18" y="2931"/>
                  <a:pt x="36" y="2933"/>
                  <a:pt x="53" y="2933"/>
                </a:cubicBezTo>
                <a:cubicBezTo>
                  <a:pt x="177" y="2933"/>
                  <a:pt x="285" y="2841"/>
                  <a:pt x="301" y="2714"/>
                </a:cubicBezTo>
                <a:cubicBezTo>
                  <a:pt x="317" y="2567"/>
                  <a:pt x="201" y="2442"/>
                  <a:pt x="54" y="2442"/>
                </a:cubicBezTo>
                <a:close/>
                <a:moveTo>
                  <a:pt x="1276" y="2442"/>
                </a:moveTo>
                <a:cubicBezTo>
                  <a:pt x="1053" y="2442"/>
                  <a:pt x="944" y="2705"/>
                  <a:pt x="1100" y="2862"/>
                </a:cubicBezTo>
                <a:cubicBezTo>
                  <a:pt x="1150" y="2912"/>
                  <a:pt x="1211" y="2935"/>
                  <a:pt x="1271" y="2935"/>
                </a:cubicBezTo>
                <a:cubicBezTo>
                  <a:pt x="1398" y="2935"/>
                  <a:pt x="1520" y="2835"/>
                  <a:pt x="1520" y="2686"/>
                </a:cubicBezTo>
                <a:cubicBezTo>
                  <a:pt x="1520" y="2551"/>
                  <a:pt x="1410" y="2442"/>
                  <a:pt x="1276" y="2442"/>
                </a:cubicBezTo>
                <a:close/>
                <a:moveTo>
                  <a:pt x="2495" y="2442"/>
                </a:moveTo>
                <a:cubicBezTo>
                  <a:pt x="2272" y="2442"/>
                  <a:pt x="2163" y="2705"/>
                  <a:pt x="2319" y="2862"/>
                </a:cubicBezTo>
                <a:cubicBezTo>
                  <a:pt x="2370" y="2912"/>
                  <a:pt x="2431" y="2935"/>
                  <a:pt x="2491" y="2935"/>
                </a:cubicBezTo>
                <a:cubicBezTo>
                  <a:pt x="2618" y="2935"/>
                  <a:pt x="2739" y="2835"/>
                  <a:pt x="2739" y="2686"/>
                </a:cubicBezTo>
                <a:cubicBezTo>
                  <a:pt x="2739" y="2551"/>
                  <a:pt x="2630" y="2442"/>
                  <a:pt x="2495" y="2442"/>
                </a:cubicBezTo>
                <a:close/>
                <a:moveTo>
                  <a:pt x="3714" y="2442"/>
                </a:moveTo>
                <a:cubicBezTo>
                  <a:pt x="3494" y="2442"/>
                  <a:pt x="3385" y="2705"/>
                  <a:pt x="3538" y="2862"/>
                </a:cubicBezTo>
                <a:cubicBezTo>
                  <a:pt x="3589" y="2912"/>
                  <a:pt x="3651" y="2935"/>
                  <a:pt x="3711" y="2935"/>
                </a:cubicBezTo>
                <a:cubicBezTo>
                  <a:pt x="3839" y="2935"/>
                  <a:pt x="3961" y="2835"/>
                  <a:pt x="3961" y="2686"/>
                </a:cubicBezTo>
                <a:cubicBezTo>
                  <a:pt x="3961" y="2551"/>
                  <a:pt x="3849" y="2442"/>
                  <a:pt x="3714" y="2442"/>
                </a:cubicBezTo>
                <a:close/>
                <a:moveTo>
                  <a:pt x="4933" y="2442"/>
                </a:moveTo>
                <a:cubicBezTo>
                  <a:pt x="4713" y="2442"/>
                  <a:pt x="4604" y="2705"/>
                  <a:pt x="4757" y="2862"/>
                </a:cubicBezTo>
                <a:cubicBezTo>
                  <a:pt x="4808" y="2912"/>
                  <a:pt x="4870" y="2935"/>
                  <a:pt x="4930" y="2935"/>
                </a:cubicBezTo>
                <a:cubicBezTo>
                  <a:pt x="5058" y="2935"/>
                  <a:pt x="5180" y="2835"/>
                  <a:pt x="5180" y="2686"/>
                </a:cubicBezTo>
                <a:cubicBezTo>
                  <a:pt x="5180" y="2551"/>
                  <a:pt x="5068" y="2442"/>
                  <a:pt x="4933" y="2442"/>
                </a:cubicBezTo>
                <a:close/>
                <a:moveTo>
                  <a:pt x="34200" y="2442"/>
                </a:moveTo>
                <a:cubicBezTo>
                  <a:pt x="33980" y="2442"/>
                  <a:pt x="33870" y="2705"/>
                  <a:pt x="34027" y="2862"/>
                </a:cubicBezTo>
                <a:cubicBezTo>
                  <a:pt x="34077" y="2912"/>
                  <a:pt x="34138" y="2935"/>
                  <a:pt x="34198" y="2935"/>
                </a:cubicBezTo>
                <a:cubicBezTo>
                  <a:pt x="34325" y="2935"/>
                  <a:pt x="34447" y="2835"/>
                  <a:pt x="34447" y="2686"/>
                </a:cubicBezTo>
                <a:cubicBezTo>
                  <a:pt x="34447" y="2551"/>
                  <a:pt x="34337" y="2442"/>
                  <a:pt x="34200" y="2442"/>
                </a:cubicBezTo>
                <a:close/>
                <a:moveTo>
                  <a:pt x="6152" y="2442"/>
                </a:moveTo>
                <a:cubicBezTo>
                  <a:pt x="5933" y="2442"/>
                  <a:pt x="5823" y="2705"/>
                  <a:pt x="5976" y="2862"/>
                </a:cubicBezTo>
                <a:cubicBezTo>
                  <a:pt x="6027" y="2913"/>
                  <a:pt x="6090" y="2935"/>
                  <a:pt x="6151" y="2935"/>
                </a:cubicBezTo>
                <a:cubicBezTo>
                  <a:pt x="6278" y="2935"/>
                  <a:pt x="6399" y="2837"/>
                  <a:pt x="6399" y="2686"/>
                </a:cubicBezTo>
                <a:cubicBezTo>
                  <a:pt x="6399" y="2551"/>
                  <a:pt x="6290" y="2442"/>
                  <a:pt x="6152" y="2442"/>
                </a:cubicBezTo>
                <a:close/>
                <a:moveTo>
                  <a:pt x="7371" y="2442"/>
                </a:moveTo>
                <a:cubicBezTo>
                  <a:pt x="7152" y="2442"/>
                  <a:pt x="7042" y="2705"/>
                  <a:pt x="7199" y="2862"/>
                </a:cubicBezTo>
                <a:cubicBezTo>
                  <a:pt x="7248" y="2913"/>
                  <a:pt x="7310" y="2935"/>
                  <a:pt x="7371" y="2935"/>
                </a:cubicBezTo>
                <a:cubicBezTo>
                  <a:pt x="7497" y="2935"/>
                  <a:pt x="7619" y="2837"/>
                  <a:pt x="7619" y="2686"/>
                </a:cubicBezTo>
                <a:cubicBezTo>
                  <a:pt x="7619" y="2551"/>
                  <a:pt x="7509" y="2442"/>
                  <a:pt x="7371" y="2442"/>
                </a:cubicBezTo>
                <a:close/>
                <a:moveTo>
                  <a:pt x="8590" y="2442"/>
                </a:moveTo>
                <a:cubicBezTo>
                  <a:pt x="8371" y="2442"/>
                  <a:pt x="8261" y="2705"/>
                  <a:pt x="8418" y="2862"/>
                </a:cubicBezTo>
                <a:cubicBezTo>
                  <a:pt x="8467" y="2913"/>
                  <a:pt x="8529" y="2935"/>
                  <a:pt x="8590" y="2935"/>
                </a:cubicBezTo>
                <a:cubicBezTo>
                  <a:pt x="8716" y="2935"/>
                  <a:pt x="8838" y="2837"/>
                  <a:pt x="8838" y="2686"/>
                </a:cubicBezTo>
                <a:cubicBezTo>
                  <a:pt x="8838" y="2551"/>
                  <a:pt x="8728" y="2442"/>
                  <a:pt x="8590" y="2442"/>
                </a:cubicBezTo>
                <a:close/>
                <a:moveTo>
                  <a:pt x="9812" y="2442"/>
                </a:moveTo>
                <a:cubicBezTo>
                  <a:pt x="9590" y="2442"/>
                  <a:pt x="9480" y="2705"/>
                  <a:pt x="9637" y="2862"/>
                </a:cubicBezTo>
                <a:cubicBezTo>
                  <a:pt x="9687" y="2913"/>
                  <a:pt x="9748" y="2935"/>
                  <a:pt x="9809" y="2935"/>
                </a:cubicBezTo>
                <a:cubicBezTo>
                  <a:pt x="9935" y="2935"/>
                  <a:pt x="10057" y="2837"/>
                  <a:pt x="10057" y="2686"/>
                </a:cubicBezTo>
                <a:cubicBezTo>
                  <a:pt x="10057" y="2551"/>
                  <a:pt x="9947" y="2442"/>
                  <a:pt x="9812" y="2442"/>
                </a:cubicBezTo>
                <a:close/>
                <a:moveTo>
                  <a:pt x="11031" y="2442"/>
                </a:moveTo>
                <a:cubicBezTo>
                  <a:pt x="10809" y="2442"/>
                  <a:pt x="10699" y="2705"/>
                  <a:pt x="10856" y="2862"/>
                </a:cubicBezTo>
                <a:cubicBezTo>
                  <a:pt x="10907" y="2913"/>
                  <a:pt x="10969" y="2935"/>
                  <a:pt x="11029" y="2935"/>
                </a:cubicBezTo>
                <a:cubicBezTo>
                  <a:pt x="11156" y="2935"/>
                  <a:pt x="11276" y="2837"/>
                  <a:pt x="11276" y="2686"/>
                </a:cubicBezTo>
                <a:cubicBezTo>
                  <a:pt x="11276" y="2551"/>
                  <a:pt x="11166" y="2442"/>
                  <a:pt x="11031" y="2442"/>
                </a:cubicBezTo>
                <a:close/>
                <a:moveTo>
                  <a:pt x="12250" y="2442"/>
                </a:moveTo>
                <a:cubicBezTo>
                  <a:pt x="12031" y="2442"/>
                  <a:pt x="11921" y="2705"/>
                  <a:pt x="12075" y="2862"/>
                </a:cubicBezTo>
                <a:cubicBezTo>
                  <a:pt x="12126" y="2913"/>
                  <a:pt x="12188" y="2935"/>
                  <a:pt x="12249" y="2935"/>
                </a:cubicBezTo>
                <a:cubicBezTo>
                  <a:pt x="12376" y="2935"/>
                  <a:pt x="12498" y="2837"/>
                  <a:pt x="12498" y="2686"/>
                </a:cubicBezTo>
                <a:cubicBezTo>
                  <a:pt x="12498" y="2551"/>
                  <a:pt x="12385" y="2442"/>
                  <a:pt x="12250" y="2442"/>
                </a:cubicBezTo>
                <a:close/>
                <a:moveTo>
                  <a:pt x="13469" y="2442"/>
                </a:moveTo>
                <a:cubicBezTo>
                  <a:pt x="13250" y="2442"/>
                  <a:pt x="13140" y="2705"/>
                  <a:pt x="13294" y="2862"/>
                </a:cubicBezTo>
                <a:cubicBezTo>
                  <a:pt x="13345" y="2913"/>
                  <a:pt x="13407" y="2935"/>
                  <a:pt x="13468" y="2935"/>
                </a:cubicBezTo>
                <a:cubicBezTo>
                  <a:pt x="13595" y="2935"/>
                  <a:pt x="13717" y="2837"/>
                  <a:pt x="13717" y="2686"/>
                </a:cubicBezTo>
                <a:cubicBezTo>
                  <a:pt x="13717" y="2551"/>
                  <a:pt x="13604" y="2442"/>
                  <a:pt x="13469" y="2442"/>
                </a:cubicBezTo>
                <a:close/>
                <a:moveTo>
                  <a:pt x="14688" y="2442"/>
                </a:moveTo>
                <a:cubicBezTo>
                  <a:pt x="14469" y="2442"/>
                  <a:pt x="14359" y="2705"/>
                  <a:pt x="14513" y="2862"/>
                </a:cubicBezTo>
                <a:cubicBezTo>
                  <a:pt x="14564" y="2913"/>
                  <a:pt x="14626" y="2935"/>
                  <a:pt x="14687" y="2935"/>
                </a:cubicBezTo>
                <a:cubicBezTo>
                  <a:pt x="14814" y="2935"/>
                  <a:pt x="14936" y="2837"/>
                  <a:pt x="14936" y="2686"/>
                </a:cubicBezTo>
                <a:cubicBezTo>
                  <a:pt x="14936" y="2551"/>
                  <a:pt x="14826" y="2442"/>
                  <a:pt x="14688" y="2442"/>
                </a:cubicBezTo>
                <a:close/>
                <a:moveTo>
                  <a:pt x="15907" y="2442"/>
                </a:moveTo>
                <a:cubicBezTo>
                  <a:pt x="15688" y="2442"/>
                  <a:pt x="15578" y="2705"/>
                  <a:pt x="15735" y="2862"/>
                </a:cubicBezTo>
                <a:cubicBezTo>
                  <a:pt x="15785" y="2913"/>
                  <a:pt x="15847" y="2935"/>
                  <a:pt x="15907" y="2935"/>
                </a:cubicBezTo>
                <a:cubicBezTo>
                  <a:pt x="16033" y="2935"/>
                  <a:pt x="16155" y="2837"/>
                  <a:pt x="16155" y="2686"/>
                </a:cubicBezTo>
                <a:cubicBezTo>
                  <a:pt x="16155" y="2551"/>
                  <a:pt x="16045" y="2442"/>
                  <a:pt x="15907" y="2442"/>
                </a:cubicBezTo>
                <a:close/>
                <a:moveTo>
                  <a:pt x="17127" y="2442"/>
                </a:moveTo>
                <a:cubicBezTo>
                  <a:pt x="16907" y="2442"/>
                  <a:pt x="16797" y="2705"/>
                  <a:pt x="16954" y="2862"/>
                </a:cubicBezTo>
                <a:cubicBezTo>
                  <a:pt x="17004" y="2913"/>
                  <a:pt x="17066" y="2935"/>
                  <a:pt x="17126" y="2935"/>
                </a:cubicBezTo>
                <a:cubicBezTo>
                  <a:pt x="17253" y="2935"/>
                  <a:pt x="17374" y="2837"/>
                  <a:pt x="17374" y="2686"/>
                </a:cubicBezTo>
                <a:cubicBezTo>
                  <a:pt x="17374" y="2551"/>
                  <a:pt x="17264" y="2442"/>
                  <a:pt x="17127" y="2442"/>
                </a:cubicBezTo>
                <a:close/>
                <a:moveTo>
                  <a:pt x="18349" y="2442"/>
                </a:moveTo>
                <a:cubicBezTo>
                  <a:pt x="18126" y="2442"/>
                  <a:pt x="18017" y="2705"/>
                  <a:pt x="18173" y="2862"/>
                </a:cubicBezTo>
                <a:cubicBezTo>
                  <a:pt x="18223" y="2913"/>
                  <a:pt x="18285" y="2935"/>
                  <a:pt x="18345" y="2935"/>
                </a:cubicBezTo>
                <a:cubicBezTo>
                  <a:pt x="18472" y="2935"/>
                  <a:pt x="18593" y="2837"/>
                  <a:pt x="18593" y="2686"/>
                </a:cubicBezTo>
                <a:cubicBezTo>
                  <a:pt x="18593" y="2551"/>
                  <a:pt x="18483" y="2442"/>
                  <a:pt x="18349" y="2442"/>
                </a:cubicBezTo>
                <a:close/>
                <a:moveTo>
                  <a:pt x="19568" y="2442"/>
                </a:moveTo>
                <a:cubicBezTo>
                  <a:pt x="19345" y="2442"/>
                  <a:pt x="19236" y="2705"/>
                  <a:pt x="19392" y="2862"/>
                </a:cubicBezTo>
                <a:cubicBezTo>
                  <a:pt x="19443" y="2913"/>
                  <a:pt x="19505" y="2935"/>
                  <a:pt x="19566" y="2935"/>
                </a:cubicBezTo>
                <a:cubicBezTo>
                  <a:pt x="19692" y="2935"/>
                  <a:pt x="19812" y="2837"/>
                  <a:pt x="19812" y="2686"/>
                </a:cubicBezTo>
                <a:cubicBezTo>
                  <a:pt x="19812" y="2551"/>
                  <a:pt x="19703" y="2442"/>
                  <a:pt x="19568" y="2442"/>
                </a:cubicBezTo>
                <a:close/>
                <a:moveTo>
                  <a:pt x="20787" y="2442"/>
                </a:moveTo>
                <a:cubicBezTo>
                  <a:pt x="20567" y="2442"/>
                  <a:pt x="20458" y="2705"/>
                  <a:pt x="20611" y="2862"/>
                </a:cubicBezTo>
                <a:cubicBezTo>
                  <a:pt x="20662" y="2913"/>
                  <a:pt x="20725" y="2935"/>
                  <a:pt x="20786" y="2935"/>
                </a:cubicBezTo>
                <a:cubicBezTo>
                  <a:pt x="20913" y="2935"/>
                  <a:pt x="21034" y="2837"/>
                  <a:pt x="21034" y="2686"/>
                </a:cubicBezTo>
                <a:cubicBezTo>
                  <a:pt x="21034" y="2551"/>
                  <a:pt x="20922" y="2442"/>
                  <a:pt x="20787" y="2442"/>
                </a:cubicBezTo>
                <a:close/>
                <a:moveTo>
                  <a:pt x="22006" y="2442"/>
                </a:moveTo>
                <a:cubicBezTo>
                  <a:pt x="21786" y="2442"/>
                  <a:pt x="21677" y="2705"/>
                  <a:pt x="21830" y="2862"/>
                </a:cubicBezTo>
                <a:cubicBezTo>
                  <a:pt x="21881" y="2913"/>
                  <a:pt x="21944" y="2935"/>
                  <a:pt x="22005" y="2935"/>
                </a:cubicBezTo>
                <a:cubicBezTo>
                  <a:pt x="22132" y="2935"/>
                  <a:pt x="22253" y="2837"/>
                  <a:pt x="22253" y="2686"/>
                </a:cubicBezTo>
                <a:cubicBezTo>
                  <a:pt x="22253" y="2551"/>
                  <a:pt x="22141" y="2442"/>
                  <a:pt x="22006" y="2442"/>
                </a:cubicBezTo>
                <a:close/>
                <a:moveTo>
                  <a:pt x="23225" y="2442"/>
                </a:moveTo>
                <a:cubicBezTo>
                  <a:pt x="23006" y="2442"/>
                  <a:pt x="22896" y="2705"/>
                  <a:pt x="23049" y="2862"/>
                </a:cubicBezTo>
                <a:cubicBezTo>
                  <a:pt x="23100" y="2913"/>
                  <a:pt x="23163" y="2935"/>
                  <a:pt x="23224" y="2935"/>
                </a:cubicBezTo>
                <a:cubicBezTo>
                  <a:pt x="23351" y="2935"/>
                  <a:pt x="23472" y="2837"/>
                  <a:pt x="23472" y="2686"/>
                </a:cubicBezTo>
                <a:cubicBezTo>
                  <a:pt x="23472" y="2551"/>
                  <a:pt x="23363" y="2442"/>
                  <a:pt x="23225" y="2442"/>
                </a:cubicBezTo>
                <a:close/>
                <a:moveTo>
                  <a:pt x="24444" y="2442"/>
                </a:moveTo>
                <a:cubicBezTo>
                  <a:pt x="24225" y="2442"/>
                  <a:pt x="24115" y="2705"/>
                  <a:pt x="24272" y="2862"/>
                </a:cubicBezTo>
                <a:cubicBezTo>
                  <a:pt x="24321" y="2913"/>
                  <a:pt x="24383" y="2935"/>
                  <a:pt x="24444" y="2935"/>
                </a:cubicBezTo>
                <a:cubicBezTo>
                  <a:pt x="24570" y="2935"/>
                  <a:pt x="24692" y="2837"/>
                  <a:pt x="24692" y="2686"/>
                </a:cubicBezTo>
                <a:cubicBezTo>
                  <a:pt x="24692" y="2551"/>
                  <a:pt x="24582" y="2442"/>
                  <a:pt x="24444" y="2442"/>
                </a:cubicBezTo>
                <a:close/>
                <a:moveTo>
                  <a:pt x="25663" y="2442"/>
                </a:moveTo>
                <a:cubicBezTo>
                  <a:pt x="25444" y="2442"/>
                  <a:pt x="25334" y="2705"/>
                  <a:pt x="25491" y="2862"/>
                </a:cubicBezTo>
                <a:cubicBezTo>
                  <a:pt x="25540" y="2913"/>
                  <a:pt x="25602" y="2935"/>
                  <a:pt x="25663" y="2935"/>
                </a:cubicBezTo>
                <a:cubicBezTo>
                  <a:pt x="25789" y="2935"/>
                  <a:pt x="25911" y="2837"/>
                  <a:pt x="25911" y="2686"/>
                </a:cubicBezTo>
                <a:cubicBezTo>
                  <a:pt x="25911" y="2551"/>
                  <a:pt x="25801" y="2442"/>
                  <a:pt x="25663" y="2442"/>
                </a:cubicBezTo>
                <a:close/>
                <a:moveTo>
                  <a:pt x="26885" y="2442"/>
                </a:moveTo>
                <a:cubicBezTo>
                  <a:pt x="26663" y="2442"/>
                  <a:pt x="26553" y="2705"/>
                  <a:pt x="26710" y="2862"/>
                </a:cubicBezTo>
                <a:cubicBezTo>
                  <a:pt x="26760" y="2913"/>
                  <a:pt x="26821" y="2935"/>
                  <a:pt x="26882" y="2935"/>
                </a:cubicBezTo>
                <a:cubicBezTo>
                  <a:pt x="27008" y="2935"/>
                  <a:pt x="27130" y="2837"/>
                  <a:pt x="27130" y="2686"/>
                </a:cubicBezTo>
                <a:cubicBezTo>
                  <a:pt x="27130" y="2551"/>
                  <a:pt x="27020" y="2442"/>
                  <a:pt x="26885" y="2442"/>
                </a:cubicBezTo>
                <a:close/>
                <a:moveTo>
                  <a:pt x="28104" y="2442"/>
                </a:moveTo>
                <a:cubicBezTo>
                  <a:pt x="27885" y="2442"/>
                  <a:pt x="27772" y="2705"/>
                  <a:pt x="27929" y="2862"/>
                </a:cubicBezTo>
                <a:cubicBezTo>
                  <a:pt x="27980" y="2913"/>
                  <a:pt x="28042" y="2935"/>
                  <a:pt x="28102" y="2935"/>
                </a:cubicBezTo>
                <a:cubicBezTo>
                  <a:pt x="28229" y="2935"/>
                  <a:pt x="28349" y="2837"/>
                  <a:pt x="28349" y="2686"/>
                </a:cubicBezTo>
                <a:cubicBezTo>
                  <a:pt x="28349" y="2551"/>
                  <a:pt x="28239" y="2442"/>
                  <a:pt x="28104" y="2442"/>
                </a:cubicBezTo>
                <a:close/>
                <a:moveTo>
                  <a:pt x="29323" y="2442"/>
                </a:moveTo>
                <a:cubicBezTo>
                  <a:pt x="29104" y="2442"/>
                  <a:pt x="28994" y="2705"/>
                  <a:pt x="29148" y="2862"/>
                </a:cubicBezTo>
                <a:cubicBezTo>
                  <a:pt x="29199" y="2913"/>
                  <a:pt x="29261" y="2935"/>
                  <a:pt x="29322" y="2935"/>
                </a:cubicBezTo>
                <a:cubicBezTo>
                  <a:pt x="29449" y="2935"/>
                  <a:pt x="29571" y="2837"/>
                  <a:pt x="29571" y="2686"/>
                </a:cubicBezTo>
                <a:cubicBezTo>
                  <a:pt x="29571" y="2551"/>
                  <a:pt x="29458" y="2442"/>
                  <a:pt x="29323" y="2442"/>
                </a:cubicBezTo>
                <a:close/>
                <a:moveTo>
                  <a:pt x="30542" y="2442"/>
                </a:moveTo>
                <a:cubicBezTo>
                  <a:pt x="30323" y="2442"/>
                  <a:pt x="30213" y="2705"/>
                  <a:pt x="30367" y="2862"/>
                </a:cubicBezTo>
                <a:cubicBezTo>
                  <a:pt x="30418" y="2913"/>
                  <a:pt x="30480" y="2935"/>
                  <a:pt x="30541" y="2935"/>
                </a:cubicBezTo>
                <a:cubicBezTo>
                  <a:pt x="30668" y="2935"/>
                  <a:pt x="30790" y="2837"/>
                  <a:pt x="30790" y="2686"/>
                </a:cubicBezTo>
                <a:cubicBezTo>
                  <a:pt x="30790" y="2551"/>
                  <a:pt x="30677" y="2442"/>
                  <a:pt x="30542" y="2442"/>
                </a:cubicBezTo>
                <a:close/>
                <a:moveTo>
                  <a:pt x="31761" y="2442"/>
                </a:moveTo>
                <a:cubicBezTo>
                  <a:pt x="31542" y="2442"/>
                  <a:pt x="31432" y="2705"/>
                  <a:pt x="31586" y="2862"/>
                </a:cubicBezTo>
                <a:cubicBezTo>
                  <a:pt x="31637" y="2913"/>
                  <a:pt x="31699" y="2935"/>
                  <a:pt x="31760" y="2935"/>
                </a:cubicBezTo>
                <a:cubicBezTo>
                  <a:pt x="31887" y="2935"/>
                  <a:pt x="32009" y="2837"/>
                  <a:pt x="32009" y="2686"/>
                </a:cubicBezTo>
                <a:cubicBezTo>
                  <a:pt x="32009" y="2551"/>
                  <a:pt x="31899" y="2442"/>
                  <a:pt x="31761" y="2442"/>
                </a:cubicBezTo>
                <a:close/>
                <a:moveTo>
                  <a:pt x="32980" y="2442"/>
                </a:moveTo>
                <a:cubicBezTo>
                  <a:pt x="32761" y="2442"/>
                  <a:pt x="32651" y="2705"/>
                  <a:pt x="32808" y="2862"/>
                </a:cubicBezTo>
                <a:cubicBezTo>
                  <a:pt x="32858" y="2913"/>
                  <a:pt x="32920" y="2935"/>
                  <a:pt x="32980" y="2935"/>
                </a:cubicBezTo>
                <a:cubicBezTo>
                  <a:pt x="33106" y="2935"/>
                  <a:pt x="33228" y="2837"/>
                  <a:pt x="33228" y="2686"/>
                </a:cubicBezTo>
                <a:cubicBezTo>
                  <a:pt x="33228" y="2551"/>
                  <a:pt x="33118" y="2442"/>
                  <a:pt x="32980" y="2442"/>
                </a:cubicBezTo>
                <a:close/>
                <a:moveTo>
                  <a:pt x="54" y="3661"/>
                </a:moveTo>
                <a:cubicBezTo>
                  <a:pt x="38" y="3661"/>
                  <a:pt x="19" y="3661"/>
                  <a:pt x="0" y="3667"/>
                </a:cubicBezTo>
                <a:lnTo>
                  <a:pt x="0" y="4147"/>
                </a:lnTo>
                <a:cubicBezTo>
                  <a:pt x="18" y="4150"/>
                  <a:pt x="36" y="4152"/>
                  <a:pt x="53" y="4152"/>
                </a:cubicBezTo>
                <a:cubicBezTo>
                  <a:pt x="177" y="4152"/>
                  <a:pt x="285" y="4060"/>
                  <a:pt x="301" y="3933"/>
                </a:cubicBezTo>
                <a:cubicBezTo>
                  <a:pt x="317" y="3786"/>
                  <a:pt x="201" y="3661"/>
                  <a:pt x="54" y="3661"/>
                </a:cubicBezTo>
                <a:close/>
                <a:moveTo>
                  <a:pt x="34200" y="3661"/>
                </a:moveTo>
                <a:cubicBezTo>
                  <a:pt x="34033" y="3661"/>
                  <a:pt x="33914" y="3821"/>
                  <a:pt x="33964" y="3977"/>
                </a:cubicBezTo>
                <a:cubicBezTo>
                  <a:pt x="33997" y="4088"/>
                  <a:pt x="34098" y="4153"/>
                  <a:pt x="34202" y="4153"/>
                </a:cubicBezTo>
                <a:cubicBezTo>
                  <a:pt x="34249" y="4153"/>
                  <a:pt x="34296" y="4140"/>
                  <a:pt x="34337" y="4112"/>
                </a:cubicBezTo>
                <a:cubicBezTo>
                  <a:pt x="34369" y="4012"/>
                  <a:pt x="34397" y="3912"/>
                  <a:pt x="34425" y="3805"/>
                </a:cubicBezTo>
                <a:cubicBezTo>
                  <a:pt x="34388" y="3717"/>
                  <a:pt x="34297" y="3661"/>
                  <a:pt x="34200" y="3661"/>
                </a:cubicBezTo>
                <a:close/>
                <a:moveTo>
                  <a:pt x="1276" y="3661"/>
                </a:moveTo>
                <a:cubicBezTo>
                  <a:pt x="1053" y="3661"/>
                  <a:pt x="944" y="3927"/>
                  <a:pt x="1100" y="4081"/>
                </a:cubicBezTo>
                <a:cubicBezTo>
                  <a:pt x="1150" y="4132"/>
                  <a:pt x="1212" y="4154"/>
                  <a:pt x="1272" y="4154"/>
                </a:cubicBezTo>
                <a:cubicBezTo>
                  <a:pt x="1399" y="4154"/>
                  <a:pt x="1520" y="4056"/>
                  <a:pt x="1520" y="3905"/>
                </a:cubicBezTo>
                <a:cubicBezTo>
                  <a:pt x="1520" y="3771"/>
                  <a:pt x="1410" y="3661"/>
                  <a:pt x="1276" y="3661"/>
                </a:cubicBezTo>
                <a:close/>
                <a:moveTo>
                  <a:pt x="2495" y="3661"/>
                </a:moveTo>
                <a:cubicBezTo>
                  <a:pt x="2272" y="3661"/>
                  <a:pt x="2163" y="3927"/>
                  <a:pt x="2319" y="4081"/>
                </a:cubicBezTo>
                <a:cubicBezTo>
                  <a:pt x="2370" y="4132"/>
                  <a:pt x="2432" y="4154"/>
                  <a:pt x="2493" y="4154"/>
                </a:cubicBezTo>
                <a:cubicBezTo>
                  <a:pt x="2619" y="4154"/>
                  <a:pt x="2739" y="4056"/>
                  <a:pt x="2739" y="3905"/>
                </a:cubicBezTo>
                <a:cubicBezTo>
                  <a:pt x="2739" y="3771"/>
                  <a:pt x="2630" y="3661"/>
                  <a:pt x="2495" y="3661"/>
                </a:cubicBezTo>
                <a:close/>
                <a:moveTo>
                  <a:pt x="3714" y="3661"/>
                </a:moveTo>
                <a:cubicBezTo>
                  <a:pt x="3494" y="3661"/>
                  <a:pt x="3385" y="3927"/>
                  <a:pt x="3538" y="4081"/>
                </a:cubicBezTo>
                <a:cubicBezTo>
                  <a:pt x="3589" y="4132"/>
                  <a:pt x="3652" y="4154"/>
                  <a:pt x="3713" y="4154"/>
                </a:cubicBezTo>
                <a:cubicBezTo>
                  <a:pt x="3840" y="4154"/>
                  <a:pt x="3961" y="4056"/>
                  <a:pt x="3961" y="3905"/>
                </a:cubicBezTo>
                <a:cubicBezTo>
                  <a:pt x="3961" y="3771"/>
                  <a:pt x="3849" y="3661"/>
                  <a:pt x="3714" y="3661"/>
                </a:cubicBezTo>
                <a:close/>
                <a:moveTo>
                  <a:pt x="4933" y="3661"/>
                </a:moveTo>
                <a:cubicBezTo>
                  <a:pt x="4713" y="3661"/>
                  <a:pt x="4604" y="3927"/>
                  <a:pt x="4757" y="4081"/>
                </a:cubicBezTo>
                <a:cubicBezTo>
                  <a:pt x="4808" y="4132"/>
                  <a:pt x="4871" y="4154"/>
                  <a:pt x="4932" y="4154"/>
                </a:cubicBezTo>
                <a:cubicBezTo>
                  <a:pt x="5059" y="4154"/>
                  <a:pt x="5180" y="4056"/>
                  <a:pt x="5180" y="3905"/>
                </a:cubicBezTo>
                <a:cubicBezTo>
                  <a:pt x="5180" y="3771"/>
                  <a:pt x="5068" y="3661"/>
                  <a:pt x="4933" y="3661"/>
                </a:cubicBezTo>
                <a:close/>
                <a:moveTo>
                  <a:pt x="6152" y="3661"/>
                </a:moveTo>
                <a:cubicBezTo>
                  <a:pt x="5933" y="3661"/>
                  <a:pt x="5823" y="3927"/>
                  <a:pt x="5976" y="4081"/>
                </a:cubicBezTo>
                <a:cubicBezTo>
                  <a:pt x="6027" y="4132"/>
                  <a:pt x="6090" y="4155"/>
                  <a:pt x="6151" y="4155"/>
                </a:cubicBezTo>
                <a:cubicBezTo>
                  <a:pt x="6278" y="4155"/>
                  <a:pt x="6399" y="4056"/>
                  <a:pt x="6399" y="3908"/>
                </a:cubicBezTo>
                <a:cubicBezTo>
                  <a:pt x="6399" y="3771"/>
                  <a:pt x="6290" y="3661"/>
                  <a:pt x="6152" y="3661"/>
                </a:cubicBezTo>
                <a:close/>
                <a:moveTo>
                  <a:pt x="7371" y="3661"/>
                </a:moveTo>
                <a:cubicBezTo>
                  <a:pt x="7152" y="3661"/>
                  <a:pt x="7042" y="3927"/>
                  <a:pt x="7199" y="4081"/>
                </a:cubicBezTo>
                <a:cubicBezTo>
                  <a:pt x="7249" y="4132"/>
                  <a:pt x="7310" y="4155"/>
                  <a:pt x="7371" y="4155"/>
                </a:cubicBezTo>
                <a:cubicBezTo>
                  <a:pt x="7497" y="4155"/>
                  <a:pt x="7619" y="4056"/>
                  <a:pt x="7619" y="3908"/>
                </a:cubicBezTo>
                <a:cubicBezTo>
                  <a:pt x="7619" y="3771"/>
                  <a:pt x="7509" y="3661"/>
                  <a:pt x="7371" y="3661"/>
                </a:cubicBezTo>
                <a:close/>
                <a:moveTo>
                  <a:pt x="8590" y="3661"/>
                </a:moveTo>
                <a:cubicBezTo>
                  <a:pt x="8371" y="3661"/>
                  <a:pt x="8261" y="3927"/>
                  <a:pt x="8418" y="4081"/>
                </a:cubicBezTo>
                <a:cubicBezTo>
                  <a:pt x="8468" y="4132"/>
                  <a:pt x="8529" y="4155"/>
                  <a:pt x="8590" y="4155"/>
                </a:cubicBezTo>
                <a:cubicBezTo>
                  <a:pt x="8716" y="4155"/>
                  <a:pt x="8838" y="4056"/>
                  <a:pt x="8838" y="3908"/>
                </a:cubicBezTo>
                <a:cubicBezTo>
                  <a:pt x="8838" y="3771"/>
                  <a:pt x="8728" y="3661"/>
                  <a:pt x="8590" y="3661"/>
                </a:cubicBezTo>
                <a:close/>
                <a:moveTo>
                  <a:pt x="9812" y="3661"/>
                </a:moveTo>
                <a:cubicBezTo>
                  <a:pt x="9590" y="3661"/>
                  <a:pt x="9480" y="3927"/>
                  <a:pt x="9637" y="4081"/>
                </a:cubicBezTo>
                <a:cubicBezTo>
                  <a:pt x="9687" y="4132"/>
                  <a:pt x="9749" y="4155"/>
                  <a:pt x="9809" y="4155"/>
                </a:cubicBezTo>
                <a:cubicBezTo>
                  <a:pt x="9935" y="4155"/>
                  <a:pt x="10057" y="4056"/>
                  <a:pt x="10057" y="3908"/>
                </a:cubicBezTo>
                <a:cubicBezTo>
                  <a:pt x="10057" y="3771"/>
                  <a:pt x="9947" y="3661"/>
                  <a:pt x="9812" y="3661"/>
                </a:cubicBezTo>
                <a:close/>
                <a:moveTo>
                  <a:pt x="11031" y="3661"/>
                </a:moveTo>
                <a:cubicBezTo>
                  <a:pt x="10809" y="3661"/>
                  <a:pt x="10699" y="3927"/>
                  <a:pt x="10856" y="4081"/>
                </a:cubicBezTo>
                <a:cubicBezTo>
                  <a:pt x="10907" y="4132"/>
                  <a:pt x="10969" y="4155"/>
                  <a:pt x="11030" y="4155"/>
                </a:cubicBezTo>
                <a:cubicBezTo>
                  <a:pt x="11156" y="4155"/>
                  <a:pt x="11276" y="4056"/>
                  <a:pt x="11276" y="3908"/>
                </a:cubicBezTo>
                <a:cubicBezTo>
                  <a:pt x="11276" y="3771"/>
                  <a:pt x="11166" y="3661"/>
                  <a:pt x="11031" y="3661"/>
                </a:cubicBezTo>
                <a:close/>
                <a:moveTo>
                  <a:pt x="12250" y="3661"/>
                </a:moveTo>
                <a:cubicBezTo>
                  <a:pt x="12031" y="3661"/>
                  <a:pt x="11921" y="3927"/>
                  <a:pt x="12075" y="4081"/>
                </a:cubicBezTo>
                <a:cubicBezTo>
                  <a:pt x="12126" y="4132"/>
                  <a:pt x="12188" y="4155"/>
                  <a:pt x="12250" y="4155"/>
                </a:cubicBezTo>
                <a:cubicBezTo>
                  <a:pt x="12377" y="4155"/>
                  <a:pt x="12498" y="4056"/>
                  <a:pt x="12498" y="3908"/>
                </a:cubicBezTo>
                <a:cubicBezTo>
                  <a:pt x="12498" y="3771"/>
                  <a:pt x="12385" y="3661"/>
                  <a:pt x="12250" y="3661"/>
                </a:cubicBezTo>
                <a:close/>
                <a:moveTo>
                  <a:pt x="13469" y="3661"/>
                </a:moveTo>
                <a:cubicBezTo>
                  <a:pt x="13250" y="3661"/>
                  <a:pt x="13140" y="3927"/>
                  <a:pt x="13294" y="4081"/>
                </a:cubicBezTo>
                <a:cubicBezTo>
                  <a:pt x="13345" y="4132"/>
                  <a:pt x="13407" y="4155"/>
                  <a:pt x="13469" y="4155"/>
                </a:cubicBezTo>
                <a:cubicBezTo>
                  <a:pt x="13596" y="4155"/>
                  <a:pt x="13717" y="4056"/>
                  <a:pt x="13717" y="3908"/>
                </a:cubicBezTo>
                <a:cubicBezTo>
                  <a:pt x="13717" y="3771"/>
                  <a:pt x="13604" y="3661"/>
                  <a:pt x="13469" y="3661"/>
                </a:cubicBezTo>
                <a:close/>
                <a:moveTo>
                  <a:pt x="14688" y="3661"/>
                </a:moveTo>
                <a:cubicBezTo>
                  <a:pt x="14469" y="3661"/>
                  <a:pt x="14359" y="3927"/>
                  <a:pt x="14513" y="4081"/>
                </a:cubicBezTo>
                <a:cubicBezTo>
                  <a:pt x="14564" y="4132"/>
                  <a:pt x="14626" y="4155"/>
                  <a:pt x="14688" y="4155"/>
                </a:cubicBezTo>
                <a:cubicBezTo>
                  <a:pt x="14815" y="4155"/>
                  <a:pt x="14936" y="4056"/>
                  <a:pt x="14936" y="3908"/>
                </a:cubicBezTo>
                <a:cubicBezTo>
                  <a:pt x="14936" y="3771"/>
                  <a:pt x="14826" y="3661"/>
                  <a:pt x="14688" y="3661"/>
                </a:cubicBezTo>
                <a:close/>
                <a:moveTo>
                  <a:pt x="15907" y="3661"/>
                </a:moveTo>
                <a:cubicBezTo>
                  <a:pt x="15688" y="3661"/>
                  <a:pt x="15578" y="3927"/>
                  <a:pt x="15735" y="4081"/>
                </a:cubicBezTo>
                <a:cubicBezTo>
                  <a:pt x="15785" y="4132"/>
                  <a:pt x="15847" y="4155"/>
                  <a:pt x="15908" y="4155"/>
                </a:cubicBezTo>
                <a:cubicBezTo>
                  <a:pt x="16034" y="4155"/>
                  <a:pt x="16155" y="4056"/>
                  <a:pt x="16155" y="3908"/>
                </a:cubicBezTo>
                <a:cubicBezTo>
                  <a:pt x="16155" y="3771"/>
                  <a:pt x="16045" y="3661"/>
                  <a:pt x="15907" y="3661"/>
                </a:cubicBezTo>
                <a:close/>
                <a:moveTo>
                  <a:pt x="17127" y="3661"/>
                </a:moveTo>
                <a:cubicBezTo>
                  <a:pt x="16907" y="3661"/>
                  <a:pt x="16797" y="3927"/>
                  <a:pt x="16954" y="4081"/>
                </a:cubicBezTo>
                <a:cubicBezTo>
                  <a:pt x="17004" y="4132"/>
                  <a:pt x="17066" y="4155"/>
                  <a:pt x="17127" y="4155"/>
                </a:cubicBezTo>
                <a:cubicBezTo>
                  <a:pt x="17253" y="4155"/>
                  <a:pt x="17374" y="4056"/>
                  <a:pt x="17374" y="3908"/>
                </a:cubicBezTo>
                <a:cubicBezTo>
                  <a:pt x="17374" y="3771"/>
                  <a:pt x="17264" y="3661"/>
                  <a:pt x="17127" y="3661"/>
                </a:cubicBezTo>
                <a:close/>
                <a:moveTo>
                  <a:pt x="18349" y="3661"/>
                </a:moveTo>
                <a:cubicBezTo>
                  <a:pt x="18126" y="3661"/>
                  <a:pt x="18017" y="3927"/>
                  <a:pt x="18173" y="4081"/>
                </a:cubicBezTo>
                <a:cubicBezTo>
                  <a:pt x="18223" y="4132"/>
                  <a:pt x="18285" y="4155"/>
                  <a:pt x="18346" y="4155"/>
                </a:cubicBezTo>
                <a:cubicBezTo>
                  <a:pt x="18472" y="4155"/>
                  <a:pt x="18593" y="4056"/>
                  <a:pt x="18593" y="3908"/>
                </a:cubicBezTo>
                <a:cubicBezTo>
                  <a:pt x="18593" y="3771"/>
                  <a:pt x="18483" y="3661"/>
                  <a:pt x="18349" y="3661"/>
                </a:cubicBezTo>
                <a:close/>
                <a:moveTo>
                  <a:pt x="19568" y="3661"/>
                </a:moveTo>
                <a:cubicBezTo>
                  <a:pt x="19345" y="3661"/>
                  <a:pt x="19236" y="3927"/>
                  <a:pt x="19392" y="4081"/>
                </a:cubicBezTo>
                <a:cubicBezTo>
                  <a:pt x="19443" y="4132"/>
                  <a:pt x="19505" y="4155"/>
                  <a:pt x="19566" y="4155"/>
                </a:cubicBezTo>
                <a:cubicBezTo>
                  <a:pt x="19692" y="4155"/>
                  <a:pt x="19812" y="4056"/>
                  <a:pt x="19812" y="3908"/>
                </a:cubicBezTo>
                <a:cubicBezTo>
                  <a:pt x="19812" y="3771"/>
                  <a:pt x="19703" y="3661"/>
                  <a:pt x="19568" y="3661"/>
                </a:cubicBezTo>
                <a:close/>
                <a:moveTo>
                  <a:pt x="20787" y="3661"/>
                </a:moveTo>
                <a:cubicBezTo>
                  <a:pt x="20567" y="3661"/>
                  <a:pt x="20458" y="3927"/>
                  <a:pt x="20611" y="4081"/>
                </a:cubicBezTo>
                <a:cubicBezTo>
                  <a:pt x="20662" y="4132"/>
                  <a:pt x="20725" y="4155"/>
                  <a:pt x="20786" y="4155"/>
                </a:cubicBezTo>
                <a:cubicBezTo>
                  <a:pt x="20913" y="4155"/>
                  <a:pt x="21034" y="4056"/>
                  <a:pt x="21034" y="3908"/>
                </a:cubicBezTo>
                <a:cubicBezTo>
                  <a:pt x="21034" y="3771"/>
                  <a:pt x="20922" y="3661"/>
                  <a:pt x="20787" y="3661"/>
                </a:cubicBezTo>
                <a:close/>
                <a:moveTo>
                  <a:pt x="22006" y="3661"/>
                </a:moveTo>
                <a:cubicBezTo>
                  <a:pt x="21786" y="3661"/>
                  <a:pt x="21677" y="3927"/>
                  <a:pt x="21830" y="4081"/>
                </a:cubicBezTo>
                <a:cubicBezTo>
                  <a:pt x="21881" y="4132"/>
                  <a:pt x="21944" y="4155"/>
                  <a:pt x="22005" y="4155"/>
                </a:cubicBezTo>
                <a:cubicBezTo>
                  <a:pt x="22132" y="4155"/>
                  <a:pt x="22253" y="4056"/>
                  <a:pt x="22253" y="3908"/>
                </a:cubicBezTo>
                <a:cubicBezTo>
                  <a:pt x="22253" y="3771"/>
                  <a:pt x="22141" y="3661"/>
                  <a:pt x="22006" y="3661"/>
                </a:cubicBezTo>
                <a:close/>
                <a:moveTo>
                  <a:pt x="23225" y="3661"/>
                </a:moveTo>
                <a:cubicBezTo>
                  <a:pt x="23006" y="3661"/>
                  <a:pt x="22896" y="3927"/>
                  <a:pt x="23049" y="4081"/>
                </a:cubicBezTo>
                <a:cubicBezTo>
                  <a:pt x="23100" y="4132"/>
                  <a:pt x="23163" y="4155"/>
                  <a:pt x="23224" y="4155"/>
                </a:cubicBezTo>
                <a:cubicBezTo>
                  <a:pt x="23351" y="4155"/>
                  <a:pt x="23472" y="4056"/>
                  <a:pt x="23472" y="3908"/>
                </a:cubicBezTo>
                <a:cubicBezTo>
                  <a:pt x="23472" y="3771"/>
                  <a:pt x="23363" y="3661"/>
                  <a:pt x="23225" y="3661"/>
                </a:cubicBezTo>
                <a:close/>
                <a:moveTo>
                  <a:pt x="24444" y="3661"/>
                </a:moveTo>
                <a:cubicBezTo>
                  <a:pt x="24225" y="3661"/>
                  <a:pt x="24115" y="3927"/>
                  <a:pt x="24272" y="4081"/>
                </a:cubicBezTo>
                <a:cubicBezTo>
                  <a:pt x="24322" y="4132"/>
                  <a:pt x="24383" y="4155"/>
                  <a:pt x="24444" y="4155"/>
                </a:cubicBezTo>
                <a:cubicBezTo>
                  <a:pt x="24570" y="4155"/>
                  <a:pt x="24692" y="4056"/>
                  <a:pt x="24692" y="3908"/>
                </a:cubicBezTo>
                <a:cubicBezTo>
                  <a:pt x="24692" y="3771"/>
                  <a:pt x="24582" y="3661"/>
                  <a:pt x="24444" y="3661"/>
                </a:cubicBezTo>
                <a:close/>
                <a:moveTo>
                  <a:pt x="25663" y="3661"/>
                </a:moveTo>
                <a:cubicBezTo>
                  <a:pt x="25444" y="3661"/>
                  <a:pt x="25334" y="3927"/>
                  <a:pt x="25491" y="4081"/>
                </a:cubicBezTo>
                <a:cubicBezTo>
                  <a:pt x="25541" y="4132"/>
                  <a:pt x="25602" y="4155"/>
                  <a:pt x="25663" y="4155"/>
                </a:cubicBezTo>
                <a:cubicBezTo>
                  <a:pt x="25789" y="4155"/>
                  <a:pt x="25911" y="4056"/>
                  <a:pt x="25911" y="3908"/>
                </a:cubicBezTo>
                <a:cubicBezTo>
                  <a:pt x="25911" y="3771"/>
                  <a:pt x="25801" y="3661"/>
                  <a:pt x="25663" y="3661"/>
                </a:cubicBezTo>
                <a:close/>
                <a:moveTo>
                  <a:pt x="26885" y="3661"/>
                </a:moveTo>
                <a:cubicBezTo>
                  <a:pt x="26663" y="3661"/>
                  <a:pt x="26553" y="3927"/>
                  <a:pt x="26710" y="4081"/>
                </a:cubicBezTo>
                <a:cubicBezTo>
                  <a:pt x="26760" y="4132"/>
                  <a:pt x="26822" y="4155"/>
                  <a:pt x="26882" y="4155"/>
                </a:cubicBezTo>
                <a:cubicBezTo>
                  <a:pt x="27008" y="4155"/>
                  <a:pt x="27130" y="4056"/>
                  <a:pt x="27130" y="3908"/>
                </a:cubicBezTo>
                <a:cubicBezTo>
                  <a:pt x="27130" y="3771"/>
                  <a:pt x="27020" y="3661"/>
                  <a:pt x="26885" y="3661"/>
                </a:cubicBezTo>
                <a:close/>
                <a:moveTo>
                  <a:pt x="28104" y="3661"/>
                </a:moveTo>
                <a:cubicBezTo>
                  <a:pt x="27885" y="3661"/>
                  <a:pt x="27772" y="3927"/>
                  <a:pt x="27929" y="4081"/>
                </a:cubicBezTo>
                <a:cubicBezTo>
                  <a:pt x="27980" y="4132"/>
                  <a:pt x="28042" y="4155"/>
                  <a:pt x="28103" y="4155"/>
                </a:cubicBezTo>
                <a:cubicBezTo>
                  <a:pt x="28229" y="4155"/>
                  <a:pt x="28349" y="4056"/>
                  <a:pt x="28349" y="3908"/>
                </a:cubicBezTo>
                <a:cubicBezTo>
                  <a:pt x="28349" y="3771"/>
                  <a:pt x="28239" y="3661"/>
                  <a:pt x="28104" y="3661"/>
                </a:cubicBezTo>
                <a:close/>
                <a:moveTo>
                  <a:pt x="29323" y="3661"/>
                </a:moveTo>
                <a:cubicBezTo>
                  <a:pt x="29104" y="3661"/>
                  <a:pt x="28994" y="3927"/>
                  <a:pt x="29148" y="4081"/>
                </a:cubicBezTo>
                <a:cubicBezTo>
                  <a:pt x="29199" y="4132"/>
                  <a:pt x="29261" y="4155"/>
                  <a:pt x="29323" y="4155"/>
                </a:cubicBezTo>
                <a:cubicBezTo>
                  <a:pt x="29450" y="4155"/>
                  <a:pt x="29571" y="4056"/>
                  <a:pt x="29571" y="3908"/>
                </a:cubicBezTo>
                <a:cubicBezTo>
                  <a:pt x="29571" y="3771"/>
                  <a:pt x="29458" y="3661"/>
                  <a:pt x="29323" y="3661"/>
                </a:cubicBezTo>
                <a:close/>
                <a:moveTo>
                  <a:pt x="30542" y="3661"/>
                </a:moveTo>
                <a:cubicBezTo>
                  <a:pt x="30323" y="3661"/>
                  <a:pt x="30213" y="3927"/>
                  <a:pt x="30367" y="4081"/>
                </a:cubicBezTo>
                <a:cubicBezTo>
                  <a:pt x="30418" y="4132"/>
                  <a:pt x="30480" y="4155"/>
                  <a:pt x="30542" y="4155"/>
                </a:cubicBezTo>
                <a:cubicBezTo>
                  <a:pt x="30669" y="4155"/>
                  <a:pt x="30790" y="4056"/>
                  <a:pt x="30790" y="3908"/>
                </a:cubicBezTo>
                <a:cubicBezTo>
                  <a:pt x="30790" y="3771"/>
                  <a:pt x="30677" y="3661"/>
                  <a:pt x="30542" y="3661"/>
                </a:cubicBezTo>
                <a:close/>
                <a:moveTo>
                  <a:pt x="31761" y="3661"/>
                </a:moveTo>
                <a:cubicBezTo>
                  <a:pt x="31542" y="3661"/>
                  <a:pt x="31432" y="3927"/>
                  <a:pt x="31586" y="4081"/>
                </a:cubicBezTo>
                <a:cubicBezTo>
                  <a:pt x="31637" y="4132"/>
                  <a:pt x="31699" y="4155"/>
                  <a:pt x="31761" y="4155"/>
                </a:cubicBezTo>
                <a:cubicBezTo>
                  <a:pt x="31888" y="4155"/>
                  <a:pt x="32009" y="4056"/>
                  <a:pt x="32009" y="3908"/>
                </a:cubicBezTo>
                <a:cubicBezTo>
                  <a:pt x="32009" y="3771"/>
                  <a:pt x="31899" y="3661"/>
                  <a:pt x="31761" y="3661"/>
                </a:cubicBezTo>
                <a:close/>
                <a:moveTo>
                  <a:pt x="32980" y="3661"/>
                </a:moveTo>
                <a:cubicBezTo>
                  <a:pt x="32761" y="3661"/>
                  <a:pt x="32651" y="3927"/>
                  <a:pt x="32808" y="4081"/>
                </a:cubicBezTo>
                <a:cubicBezTo>
                  <a:pt x="32858" y="4132"/>
                  <a:pt x="32920" y="4155"/>
                  <a:pt x="32981" y="4155"/>
                </a:cubicBezTo>
                <a:cubicBezTo>
                  <a:pt x="33107" y="4155"/>
                  <a:pt x="33228" y="4056"/>
                  <a:pt x="33228" y="3908"/>
                </a:cubicBezTo>
                <a:cubicBezTo>
                  <a:pt x="33228" y="3771"/>
                  <a:pt x="33118" y="3661"/>
                  <a:pt x="32980" y="3661"/>
                </a:cubicBezTo>
                <a:close/>
                <a:moveTo>
                  <a:pt x="54" y="4880"/>
                </a:moveTo>
                <a:cubicBezTo>
                  <a:pt x="38" y="4880"/>
                  <a:pt x="19" y="4880"/>
                  <a:pt x="0" y="4886"/>
                </a:cubicBezTo>
                <a:lnTo>
                  <a:pt x="0" y="5366"/>
                </a:lnTo>
                <a:cubicBezTo>
                  <a:pt x="19" y="5370"/>
                  <a:pt x="37" y="5372"/>
                  <a:pt x="55" y="5372"/>
                </a:cubicBezTo>
                <a:cubicBezTo>
                  <a:pt x="177" y="5372"/>
                  <a:pt x="285" y="5281"/>
                  <a:pt x="301" y="5153"/>
                </a:cubicBezTo>
                <a:cubicBezTo>
                  <a:pt x="317" y="5008"/>
                  <a:pt x="201" y="4880"/>
                  <a:pt x="54" y="4880"/>
                </a:cubicBezTo>
                <a:close/>
                <a:moveTo>
                  <a:pt x="6152" y="4880"/>
                </a:moveTo>
                <a:cubicBezTo>
                  <a:pt x="5933" y="4880"/>
                  <a:pt x="5823" y="5146"/>
                  <a:pt x="5976" y="5300"/>
                </a:cubicBezTo>
                <a:cubicBezTo>
                  <a:pt x="6027" y="5351"/>
                  <a:pt x="6090" y="5373"/>
                  <a:pt x="6151" y="5373"/>
                </a:cubicBezTo>
                <a:cubicBezTo>
                  <a:pt x="6278" y="5373"/>
                  <a:pt x="6399" y="5275"/>
                  <a:pt x="6399" y="5124"/>
                </a:cubicBezTo>
                <a:cubicBezTo>
                  <a:pt x="6399" y="4990"/>
                  <a:pt x="6287" y="4880"/>
                  <a:pt x="6152" y="4880"/>
                </a:cubicBezTo>
                <a:close/>
                <a:moveTo>
                  <a:pt x="7371" y="4880"/>
                </a:moveTo>
                <a:cubicBezTo>
                  <a:pt x="7152" y="4880"/>
                  <a:pt x="7042" y="5146"/>
                  <a:pt x="7199" y="5300"/>
                </a:cubicBezTo>
                <a:cubicBezTo>
                  <a:pt x="7248" y="5351"/>
                  <a:pt x="7310" y="5373"/>
                  <a:pt x="7371" y="5373"/>
                </a:cubicBezTo>
                <a:cubicBezTo>
                  <a:pt x="7497" y="5373"/>
                  <a:pt x="7619" y="5275"/>
                  <a:pt x="7619" y="5124"/>
                </a:cubicBezTo>
                <a:cubicBezTo>
                  <a:pt x="7619" y="4990"/>
                  <a:pt x="7509" y="4880"/>
                  <a:pt x="7371" y="4880"/>
                </a:cubicBezTo>
                <a:close/>
                <a:moveTo>
                  <a:pt x="8590" y="4880"/>
                </a:moveTo>
                <a:cubicBezTo>
                  <a:pt x="8371" y="4880"/>
                  <a:pt x="8261" y="5146"/>
                  <a:pt x="8418" y="5300"/>
                </a:cubicBezTo>
                <a:cubicBezTo>
                  <a:pt x="8467" y="5351"/>
                  <a:pt x="8529" y="5373"/>
                  <a:pt x="8590" y="5373"/>
                </a:cubicBezTo>
                <a:cubicBezTo>
                  <a:pt x="8716" y="5373"/>
                  <a:pt x="8838" y="5275"/>
                  <a:pt x="8838" y="5124"/>
                </a:cubicBezTo>
                <a:cubicBezTo>
                  <a:pt x="8838" y="4990"/>
                  <a:pt x="8728" y="4880"/>
                  <a:pt x="8590" y="4880"/>
                </a:cubicBezTo>
                <a:close/>
                <a:moveTo>
                  <a:pt x="9812" y="4880"/>
                </a:moveTo>
                <a:cubicBezTo>
                  <a:pt x="9590" y="4880"/>
                  <a:pt x="9480" y="5146"/>
                  <a:pt x="9637" y="5300"/>
                </a:cubicBezTo>
                <a:cubicBezTo>
                  <a:pt x="9688" y="5351"/>
                  <a:pt x="9750" y="5373"/>
                  <a:pt x="9810" y="5373"/>
                </a:cubicBezTo>
                <a:cubicBezTo>
                  <a:pt x="9937" y="5373"/>
                  <a:pt x="10057" y="5275"/>
                  <a:pt x="10057" y="5124"/>
                </a:cubicBezTo>
                <a:cubicBezTo>
                  <a:pt x="10057" y="4990"/>
                  <a:pt x="9947" y="4880"/>
                  <a:pt x="9812" y="4880"/>
                </a:cubicBezTo>
                <a:close/>
                <a:moveTo>
                  <a:pt x="11031" y="4880"/>
                </a:moveTo>
                <a:cubicBezTo>
                  <a:pt x="10809" y="4880"/>
                  <a:pt x="10699" y="5146"/>
                  <a:pt x="10856" y="5300"/>
                </a:cubicBezTo>
                <a:cubicBezTo>
                  <a:pt x="10907" y="5351"/>
                  <a:pt x="10969" y="5373"/>
                  <a:pt x="11029" y="5373"/>
                </a:cubicBezTo>
                <a:cubicBezTo>
                  <a:pt x="11156" y="5373"/>
                  <a:pt x="11276" y="5275"/>
                  <a:pt x="11276" y="5124"/>
                </a:cubicBezTo>
                <a:cubicBezTo>
                  <a:pt x="11276" y="4990"/>
                  <a:pt x="11166" y="4880"/>
                  <a:pt x="11031" y="4880"/>
                </a:cubicBezTo>
                <a:close/>
                <a:moveTo>
                  <a:pt x="12250" y="4880"/>
                </a:moveTo>
                <a:cubicBezTo>
                  <a:pt x="12031" y="4880"/>
                  <a:pt x="11921" y="5146"/>
                  <a:pt x="12075" y="5300"/>
                </a:cubicBezTo>
                <a:cubicBezTo>
                  <a:pt x="12126" y="5351"/>
                  <a:pt x="12188" y="5373"/>
                  <a:pt x="12249" y="5373"/>
                </a:cubicBezTo>
                <a:cubicBezTo>
                  <a:pt x="12376" y="5373"/>
                  <a:pt x="12498" y="5275"/>
                  <a:pt x="12498" y="5124"/>
                </a:cubicBezTo>
                <a:cubicBezTo>
                  <a:pt x="12495" y="4990"/>
                  <a:pt x="12385" y="4880"/>
                  <a:pt x="12250" y="4880"/>
                </a:cubicBezTo>
                <a:close/>
                <a:moveTo>
                  <a:pt x="13469" y="4880"/>
                </a:moveTo>
                <a:cubicBezTo>
                  <a:pt x="13250" y="4880"/>
                  <a:pt x="13140" y="5146"/>
                  <a:pt x="13294" y="5300"/>
                </a:cubicBezTo>
                <a:cubicBezTo>
                  <a:pt x="13345" y="5351"/>
                  <a:pt x="13407" y="5373"/>
                  <a:pt x="13468" y="5373"/>
                </a:cubicBezTo>
                <a:cubicBezTo>
                  <a:pt x="13595" y="5373"/>
                  <a:pt x="13717" y="5275"/>
                  <a:pt x="13717" y="5124"/>
                </a:cubicBezTo>
                <a:cubicBezTo>
                  <a:pt x="13717" y="4990"/>
                  <a:pt x="13604" y="4880"/>
                  <a:pt x="13469" y="4880"/>
                </a:cubicBezTo>
                <a:close/>
                <a:moveTo>
                  <a:pt x="14688" y="4880"/>
                </a:moveTo>
                <a:cubicBezTo>
                  <a:pt x="14469" y="4880"/>
                  <a:pt x="14359" y="5143"/>
                  <a:pt x="14513" y="5300"/>
                </a:cubicBezTo>
                <a:cubicBezTo>
                  <a:pt x="14564" y="5351"/>
                  <a:pt x="14626" y="5373"/>
                  <a:pt x="14687" y="5373"/>
                </a:cubicBezTo>
                <a:cubicBezTo>
                  <a:pt x="14814" y="5373"/>
                  <a:pt x="14936" y="5275"/>
                  <a:pt x="14936" y="5124"/>
                </a:cubicBezTo>
                <a:cubicBezTo>
                  <a:pt x="14936" y="4990"/>
                  <a:pt x="14823" y="4880"/>
                  <a:pt x="14688" y="4880"/>
                </a:cubicBezTo>
                <a:close/>
                <a:moveTo>
                  <a:pt x="15907" y="4880"/>
                </a:moveTo>
                <a:cubicBezTo>
                  <a:pt x="15688" y="4880"/>
                  <a:pt x="15578" y="5146"/>
                  <a:pt x="15735" y="5300"/>
                </a:cubicBezTo>
                <a:cubicBezTo>
                  <a:pt x="15785" y="5351"/>
                  <a:pt x="15847" y="5373"/>
                  <a:pt x="15907" y="5373"/>
                </a:cubicBezTo>
                <a:cubicBezTo>
                  <a:pt x="16033" y="5373"/>
                  <a:pt x="16155" y="5275"/>
                  <a:pt x="16155" y="5124"/>
                </a:cubicBezTo>
                <a:cubicBezTo>
                  <a:pt x="16155" y="4990"/>
                  <a:pt x="16045" y="4880"/>
                  <a:pt x="15907" y="4880"/>
                </a:cubicBezTo>
                <a:close/>
                <a:moveTo>
                  <a:pt x="17127" y="4880"/>
                </a:moveTo>
                <a:cubicBezTo>
                  <a:pt x="16907" y="4880"/>
                  <a:pt x="16797" y="5146"/>
                  <a:pt x="16954" y="5300"/>
                </a:cubicBezTo>
                <a:cubicBezTo>
                  <a:pt x="17004" y="5351"/>
                  <a:pt x="17066" y="5373"/>
                  <a:pt x="17126" y="5373"/>
                </a:cubicBezTo>
                <a:cubicBezTo>
                  <a:pt x="17253" y="5373"/>
                  <a:pt x="17374" y="5275"/>
                  <a:pt x="17374" y="5124"/>
                </a:cubicBezTo>
                <a:cubicBezTo>
                  <a:pt x="17374" y="4990"/>
                  <a:pt x="17264" y="4880"/>
                  <a:pt x="17127" y="4880"/>
                </a:cubicBezTo>
                <a:close/>
                <a:moveTo>
                  <a:pt x="18349" y="4880"/>
                </a:moveTo>
                <a:cubicBezTo>
                  <a:pt x="18126" y="4880"/>
                  <a:pt x="18017" y="5146"/>
                  <a:pt x="18173" y="5300"/>
                </a:cubicBezTo>
                <a:cubicBezTo>
                  <a:pt x="18224" y="5351"/>
                  <a:pt x="18286" y="5373"/>
                  <a:pt x="18347" y="5373"/>
                </a:cubicBezTo>
                <a:cubicBezTo>
                  <a:pt x="18473" y="5373"/>
                  <a:pt x="18593" y="5275"/>
                  <a:pt x="18593" y="5124"/>
                </a:cubicBezTo>
                <a:cubicBezTo>
                  <a:pt x="18593" y="4990"/>
                  <a:pt x="18483" y="4880"/>
                  <a:pt x="18349" y="4880"/>
                </a:cubicBezTo>
                <a:close/>
                <a:moveTo>
                  <a:pt x="19568" y="4880"/>
                </a:moveTo>
                <a:cubicBezTo>
                  <a:pt x="19348" y="4880"/>
                  <a:pt x="19236" y="5146"/>
                  <a:pt x="19392" y="5300"/>
                </a:cubicBezTo>
                <a:cubicBezTo>
                  <a:pt x="19443" y="5351"/>
                  <a:pt x="19505" y="5373"/>
                  <a:pt x="19566" y="5373"/>
                </a:cubicBezTo>
                <a:cubicBezTo>
                  <a:pt x="19692" y="5373"/>
                  <a:pt x="19812" y="5275"/>
                  <a:pt x="19812" y="5124"/>
                </a:cubicBezTo>
                <a:cubicBezTo>
                  <a:pt x="19812" y="4990"/>
                  <a:pt x="19703" y="4880"/>
                  <a:pt x="19568" y="4880"/>
                </a:cubicBezTo>
                <a:close/>
                <a:moveTo>
                  <a:pt x="20787" y="4880"/>
                </a:moveTo>
                <a:cubicBezTo>
                  <a:pt x="20567" y="4880"/>
                  <a:pt x="20458" y="5146"/>
                  <a:pt x="20611" y="5300"/>
                </a:cubicBezTo>
                <a:cubicBezTo>
                  <a:pt x="20662" y="5351"/>
                  <a:pt x="20725" y="5373"/>
                  <a:pt x="20786" y="5373"/>
                </a:cubicBezTo>
                <a:cubicBezTo>
                  <a:pt x="20913" y="5373"/>
                  <a:pt x="21034" y="5275"/>
                  <a:pt x="21034" y="5124"/>
                </a:cubicBezTo>
                <a:cubicBezTo>
                  <a:pt x="21031" y="4990"/>
                  <a:pt x="20922" y="4880"/>
                  <a:pt x="20787" y="4880"/>
                </a:cubicBezTo>
                <a:close/>
                <a:moveTo>
                  <a:pt x="22006" y="4880"/>
                </a:moveTo>
                <a:cubicBezTo>
                  <a:pt x="21786" y="4880"/>
                  <a:pt x="21677" y="5146"/>
                  <a:pt x="21830" y="5300"/>
                </a:cubicBezTo>
                <a:cubicBezTo>
                  <a:pt x="21881" y="5351"/>
                  <a:pt x="21944" y="5373"/>
                  <a:pt x="22005" y="5373"/>
                </a:cubicBezTo>
                <a:cubicBezTo>
                  <a:pt x="22132" y="5373"/>
                  <a:pt x="22253" y="5275"/>
                  <a:pt x="22253" y="5124"/>
                </a:cubicBezTo>
                <a:cubicBezTo>
                  <a:pt x="22253" y="4990"/>
                  <a:pt x="22141" y="4880"/>
                  <a:pt x="22006" y="4880"/>
                </a:cubicBezTo>
                <a:close/>
                <a:moveTo>
                  <a:pt x="23225" y="4880"/>
                </a:moveTo>
                <a:cubicBezTo>
                  <a:pt x="23006" y="4880"/>
                  <a:pt x="22896" y="5146"/>
                  <a:pt x="23049" y="5300"/>
                </a:cubicBezTo>
                <a:cubicBezTo>
                  <a:pt x="23100" y="5351"/>
                  <a:pt x="23163" y="5373"/>
                  <a:pt x="23224" y="5373"/>
                </a:cubicBezTo>
                <a:cubicBezTo>
                  <a:pt x="23351" y="5373"/>
                  <a:pt x="23472" y="5275"/>
                  <a:pt x="23472" y="5124"/>
                </a:cubicBezTo>
                <a:cubicBezTo>
                  <a:pt x="23472" y="4990"/>
                  <a:pt x="23360" y="4880"/>
                  <a:pt x="23225" y="4880"/>
                </a:cubicBezTo>
                <a:close/>
                <a:moveTo>
                  <a:pt x="24444" y="4880"/>
                </a:moveTo>
                <a:cubicBezTo>
                  <a:pt x="24225" y="4880"/>
                  <a:pt x="24115" y="5146"/>
                  <a:pt x="24272" y="5300"/>
                </a:cubicBezTo>
                <a:cubicBezTo>
                  <a:pt x="24321" y="5351"/>
                  <a:pt x="24383" y="5373"/>
                  <a:pt x="24444" y="5373"/>
                </a:cubicBezTo>
                <a:cubicBezTo>
                  <a:pt x="24570" y="5373"/>
                  <a:pt x="24692" y="5275"/>
                  <a:pt x="24692" y="5124"/>
                </a:cubicBezTo>
                <a:cubicBezTo>
                  <a:pt x="24692" y="4990"/>
                  <a:pt x="24582" y="4880"/>
                  <a:pt x="24444" y="4880"/>
                </a:cubicBezTo>
                <a:close/>
                <a:moveTo>
                  <a:pt x="25663" y="4880"/>
                </a:moveTo>
                <a:cubicBezTo>
                  <a:pt x="25444" y="4880"/>
                  <a:pt x="25334" y="5146"/>
                  <a:pt x="25491" y="5300"/>
                </a:cubicBezTo>
                <a:cubicBezTo>
                  <a:pt x="25540" y="5351"/>
                  <a:pt x="25602" y="5373"/>
                  <a:pt x="25663" y="5373"/>
                </a:cubicBezTo>
                <a:cubicBezTo>
                  <a:pt x="25789" y="5373"/>
                  <a:pt x="25911" y="5275"/>
                  <a:pt x="25911" y="5124"/>
                </a:cubicBezTo>
                <a:cubicBezTo>
                  <a:pt x="25911" y="4990"/>
                  <a:pt x="25801" y="4880"/>
                  <a:pt x="25663" y="4880"/>
                </a:cubicBezTo>
                <a:close/>
                <a:moveTo>
                  <a:pt x="26885" y="4880"/>
                </a:moveTo>
                <a:cubicBezTo>
                  <a:pt x="26663" y="4880"/>
                  <a:pt x="26553" y="5146"/>
                  <a:pt x="26710" y="5300"/>
                </a:cubicBezTo>
                <a:cubicBezTo>
                  <a:pt x="26761" y="5351"/>
                  <a:pt x="26823" y="5373"/>
                  <a:pt x="26883" y="5373"/>
                </a:cubicBezTo>
                <a:cubicBezTo>
                  <a:pt x="27010" y="5373"/>
                  <a:pt x="27130" y="5275"/>
                  <a:pt x="27130" y="5124"/>
                </a:cubicBezTo>
                <a:cubicBezTo>
                  <a:pt x="27130" y="4990"/>
                  <a:pt x="27020" y="4880"/>
                  <a:pt x="26885" y="4880"/>
                </a:cubicBezTo>
                <a:close/>
                <a:moveTo>
                  <a:pt x="28104" y="4880"/>
                </a:moveTo>
                <a:cubicBezTo>
                  <a:pt x="27885" y="4880"/>
                  <a:pt x="27772" y="5146"/>
                  <a:pt x="27929" y="5300"/>
                </a:cubicBezTo>
                <a:cubicBezTo>
                  <a:pt x="27980" y="5351"/>
                  <a:pt x="28042" y="5373"/>
                  <a:pt x="28103" y="5373"/>
                </a:cubicBezTo>
                <a:cubicBezTo>
                  <a:pt x="28230" y="5373"/>
                  <a:pt x="28351" y="5275"/>
                  <a:pt x="28349" y="5124"/>
                </a:cubicBezTo>
                <a:cubicBezTo>
                  <a:pt x="28349" y="4990"/>
                  <a:pt x="28239" y="4880"/>
                  <a:pt x="28104" y="4880"/>
                </a:cubicBezTo>
                <a:close/>
                <a:moveTo>
                  <a:pt x="29323" y="4880"/>
                </a:moveTo>
                <a:cubicBezTo>
                  <a:pt x="29104" y="4880"/>
                  <a:pt x="28994" y="5146"/>
                  <a:pt x="29148" y="5300"/>
                </a:cubicBezTo>
                <a:cubicBezTo>
                  <a:pt x="29199" y="5351"/>
                  <a:pt x="29261" y="5373"/>
                  <a:pt x="29322" y="5373"/>
                </a:cubicBezTo>
                <a:cubicBezTo>
                  <a:pt x="29449" y="5373"/>
                  <a:pt x="29571" y="5275"/>
                  <a:pt x="29571" y="5124"/>
                </a:cubicBezTo>
                <a:cubicBezTo>
                  <a:pt x="29568" y="4990"/>
                  <a:pt x="29458" y="4880"/>
                  <a:pt x="29323" y="4880"/>
                </a:cubicBezTo>
                <a:close/>
                <a:moveTo>
                  <a:pt x="30542" y="4880"/>
                </a:moveTo>
                <a:cubicBezTo>
                  <a:pt x="30323" y="4880"/>
                  <a:pt x="30213" y="5146"/>
                  <a:pt x="30367" y="5300"/>
                </a:cubicBezTo>
                <a:cubicBezTo>
                  <a:pt x="30418" y="5351"/>
                  <a:pt x="30480" y="5373"/>
                  <a:pt x="30541" y="5373"/>
                </a:cubicBezTo>
                <a:cubicBezTo>
                  <a:pt x="30668" y="5373"/>
                  <a:pt x="30790" y="5275"/>
                  <a:pt x="30790" y="5124"/>
                </a:cubicBezTo>
                <a:cubicBezTo>
                  <a:pt x="30790" y="4990"/>
                  <a:pt x="30677" y="4880"/>
                  <a:pt x="30542" y="4880"/>
                </a:cubicBezTo>
                <a:close/>
                <a:moveTo>
                  <a:pt x="31761" y="4880"/>
                </a:moveTo>
                <a:cubicBezTo>
                  <a:pt x="31542" y="4880"/>
                  <a:pt x="31432" y="5146"/>
                  <a:pt x="31586" y="5300"/>
                </a:cubicBezTo>
                <a:cubicBezTo>
                  <a:pt x="31637" y="5351"/>
                  <a:pt x="31699" y="5373"/>
                  <a:pt x="31760" y="5373"/>
                </a:cubicBezTo>
                <a:cubicBezTo>
                  <a:pt x="31887" y="5373"/>
                  <a:pt x="32009" y="5275"/>
                  <a:pt x="32009" y="5124"/>
                </a:cubicBezTo>
                <a:cubicBezTo>
                  <a:pt x="32009" y="4990"/>
                  <a:pt x="31899" y="4880"/>
                  <a:pt x="31761" y="4880"/>
                </a:cubicBezTo>
                <a:close/>
                <a:moveTo>
                  <a:pt x="32980" y="4880"/>
                </a:moveTo>
                <a:cubicBezTo>
                  <a:pt x="32761" y="4880"/>
                  <a:pt x="32651" y="5146"/>
                  <a:pt x="32808" y="5300"/>
                </a:cubicBezTo>
                <a:cubicBezTo>
                  <a:pt x="32858" y="5351"/>
                  <a:pt x="32920" y="5373"/>
                  <a:pt x="32980" y="5373"/>
                </a:cubicBezTo>
                <a:cubicBezTo>
                  <a:pt x="33106" y="5373"/>
                  <a:pt x="33228" y="5275"/>
                  <a:pt x="33228" y="5124"/>
                </a:cubicBezTo>
                <a:cubicBezTo>
                  <a:pt x="33228" y="4990"/>
                  <a:pt x="33118" y="4880"/>
                  <a:pt x="32980" y="4880"/>
                </a:cubicBezTo>
                <a:close/>
                <a:moveTo>
                  <a:pt x="1276" y="4880"/>
                </a:moveTo>
                <a:cubicBezTo>
                  <a:pt x="1053" y="4880"/>
                  <a:pt x="944" y="5146"/>
                  <a:pt x="1100" y="5300"/>
                </a:cubicBezTo>
                <a:cubicBezTo>
                  <a:pt x="1150" y="5351"/>
                  <a:pt x="1212" y="5374"/>
                  <a:pt x="1273" y="5374"/>
                </a:cubicBezTo>
                <a:cubicBezTo>
                  <a:pt x="1399" y="5374"/>
                  <a:pt x="1520" y="5275"/>
                  <a:pt x="1520" y="5127"/>
                </a:cubicBezTo>
                <a:cubicBezTo>
                  <a:pt x="1520" y="4990"/>
                  <a:pt x="1410" y="4880"/>
                  <a:pt x="1276" y="4880"/>
                </a:cubicBezTo>
                <a:close/>
                <a:moveTo>
                  <a:pt x="2495" y="4880"/>
                </a:moveTo>
                <a:cubicBezTo>
                  <a:pt x="2272" y="4880"/>
                  <a:pt x="2163" y="5146"/>
                  <a:pt x="2319" y="5300"/>
                </a:cubicBezTo>
                <a:cubicBezTo>
                  <a:pt x="2370" y="5351"/>
                  <a:pt x="2432" y="5374"/>
                  <a:pt x="2493" y="5374"/>
                </a:cubicBezTo>
                <a:cubicBezTo>
                  <a:pt x="2619" y="5374"/>
                  <a:pt x="2739" y="5275"/>
                  <a:pt x="2739" y="5127"/>
                </a:cubicBezTo>
                <a:cubicBezTo>
                  <a:pt x="2739" y="4990"/>
                  <a:pt x="2630" y="4880"/>
                  <a:pt x="2495" y="4880"/>
                </a:cubicBezTo>
                <a:close/>
                <a:moveTo>
                  <a:pt x="3714" y="4880"/>
                </a:moveTo>
                <a:cubicBezTo>
                  <a:pt x="3494" y="4880"/>
                  <a:pt x="3385" y="5146"/>
                  <a:pt x="3538" y="5300"/>
                </a:cubicBezTo>
                <a:cubicBezTo>
                  <a:pt x="3589" y="5351"/>
                  <a:pt x="3652" y="5374"/>
                  <a:pt x="3713" y="5374"/>
                </a:cubicBezTo>
                <a:cubicBezTo>
                  <a:pt x="3840" y="5374"/>
                  <a:pt x="3961" y="5275"/>
                  <a:pt x="3961" y="5127"/>
                </a:cubicBezTo>
                <a:cubicBezTo>
                  <a:pt x="3958" y="4990"/>
                  <a:pt x="3849" y="4880"/>
                  <a:pt x="3714" y="4880"/>
                </a:cubicBezTo>
                <a:close/>
                <a:moveTo>
                  <a:pt x="4933" y="4880"/>
                </a:moveTo>
                <a:cubicBezTo>
                  <a:pt x="4713" y="4880"/>
                  <a:pt x="4604" y="5146"/>
                  <a:pt x="4757" y="5300"/>
                </a:cubicBezTo>
                <a:cubicBezTo>
                  <a:pt x="4808" y="5351"/>
                  <a:pt x="4871" y="5374"/>
                  <a:pt x="4932" y="5374"/>
                </a:cubicBezTo>
                <a:cubicBezTo>
                  <a:pt x="5059" y="5374"/>
                  <a:pt x="5180" y="5275"/>
                  <a:pt x="5180" y="5127"/>
                </a:cubicBezTo>
                <a:cubicBezTo>
                  <a:pt x="5180" y="4990"/>
                  <a:pt x="5068" y="4880"/>
                  <a:pt x="4933" y="4880"/>
                </a:cubicBezTo>
                <a:close/>
                <a:moveTo>
                  <a:pt x="32982" y="6099"/>
                </a:moveTo>
                <a:cubicBezTo>
                  <a:pt x="32854" y="6099"/>
                  <a:pt x="32734" y="6200"/>
                  <a:pt x="32736" y="6346"/>
                </a:cubicBezTo>
                <a:cubicBezTo>
                  <a:pt x="32736" y="6378"/>
                  <a:pt x="32742" y="6409"/>
                  <a:pt x="32752" y="6437"/>
                </a:cubicBezTo>
                <a:cubicBezTo>
                  <a:pt x="32883" y="6346"/>
                  <a:pt x="33006" y="6249"/>
                  <a:pt x="33121" y="6143"/>
                </a:cubicBezTo>
                <a:cubicBezTo>
                  <a:pt x="33078" y="6112"/>
                  <a:pt x="33029" y="6099"/>
                  <a:pt x="32982" y="6099"/>
                </a:cubicBezTo>
                <a:close/>
                <a:moveTo>
                  <a:pt x="65" y="6099"/>
                </a:moveTo>
                <a:cubicBezTo>
                  <a:pt x="61" y="6099"/>
                  <a:pt x="57" y="6099"/>
                  <a:pt x="54" y="6099"/>
                </a:cubicBezTo>
                <a:cubicBezTo>
                  <a:pt x="38" y="6099"/>
                  <a:pt x="19" y="6102"/>
                  <a:pt x="0" y="6105"/>
                </a:cubicBezTo>
                <a:lnTo>
                  <a:pt x="0" y="6588"/>
                </a:lnTo>
                <a:cubicBezTo>
                  <a:pt x="19" y="6591"/>
                  <a:pt x="38" y="6591"/>
                  <a:pt x="54" y="6591"/>
                </a:cubicBezTo>
                <a:cubicBezTo>
                  <a:pt x="57" y="6591"/>
                  <a:pt x="61" y="6591"/>
                  <a:pt x="65" y="6591"/>
                </a:cubicBezTo>
                <a:cubicBezTo>
                  <a:pt x="201" y="6591"/>
                  <a:pt x="310" y="6481"/>
                  <a:pt x="310" y="6346"/>
                </a:cubicBezTo>
                <a:cubicBezTo>
                  <a:pt x="310" y="6209"/>
                  <a:pt x="201" y="6099"/>
                  <a:pt x="65" y="6099"/>
                </a:cubicBezTo>
                <a:close/>
                <a:moveTo>
                  <a:pt x="1276" y="6099"/>
                </a:moveTo>
                <a:cubicBezTo>
                  <a:pt x="1053" y="6099"/>
                  <a:pt x="944" y="6365"/>
                  <a:pt x="1100" y="6519"/>
                </a:cubicBezTo>
                <a:cubicBezTo>
                  <a:pt x="1150" y="6570"/>
                  <a:pt x="1212" y="6593"/>
                  <a:pt x="1273" y="6593"/>
                </a:cubicBezTo>
                <a:cubicBezTo>
                  <a:pt x="1399" y="6593"/>
                  <a:pt x="1520" y="6495"/>
                  <a:pt x="1520" y="6346"/>
                </a:cubicBezTo>
                <a:cubicBezTo>
                  <a:pt x="1520" y="6209"/>
                  <a:pt x="1410" y="6099"/>
                  <a:pt x="1276" y="6099"/>
                </a:cubicBezTo>
                <a:close/>
                <a:moveTo>
                  <a:pt x="2495" y="6099"/>
                </a:moveTo>
                <a:cubicBezTo>
                  <a:pt x="2272" y="6099"/>
                  <a:pt x="2163" y="6365"/>
                  <a:pt x="2319" y="6519"/>
                </a:cubicBezTo>
                <a:cubicBezTo>
                  <a:pt x="2370" y="6570"/>
                  <a:pt x="2432" y="6593"/>
                  <a:pt x="2493" y="6593"/>
                </a:cubicBezTo>
                <a:cubicBezTo>
                  <a:pt x="2619" y="6593"/>
                  <a:pt x="2739" y="6495"/>
                  <a:pt x="2739" y="6346"/>
                </a:cubicBezTo>
                <a:cubicBezTo>
                  <a:pt x="2739" y="6209"/>
                  <a:pt x="2630" y="6099"/>
                  <a:pt x="2495" y="6099"/>
                </a:cubicBezTo>
                <a:close/>
                <a:moveTo>
                  <a:pt x="3714" y="6099"/>
                </a:moveTo>
                <a:cubicBezTo>
                  <a:pt x="3494" y="6099"/>
                  <a:pt x="3385" y="6365"/>
                  <a:pt x="3538" y="6519"/>
                </a:cubicBezTo>
                <a:cubicBezTo>
                  <a:pt x="3589" y="6570"/>
                  <a:pt x="3652" y="6593"/>
                  <a:pt x="3713" y="6593"/>
                </a:cubicBezTo>
                <a:cubicBezTo>
                  <a:pt x="3840" y="6593"/>
                  <a:pt x="3961" y="6495"/>
                  <a:pt x="3961" y="6346"/>
                </a:cubicBezTo>
                <a:cubicBezTo>
                  <a:pt x="3961" y="6209"/>
                  <a:pt x="3849" y="6099"/>
                  <a:pt x="3714" y="6099"/>
                </a:cubicBezTo>
                <a:close/>
                <a:moveTo>
                  <a:pt x="4933" y="6099"/>
                </a:moveTo>
                <a:cubicBezTo>
                  <a:pt x="4713" y="6099"/>
                  <a:pt x="4604" y="6365"/>
                  <a:pt x="4757" y="6519"/>
                </a:cubicBezTo>
                <a:cubicBezTo>
                  <a:pt x="4808" y="6570"/>
                  <a:pt x="4871" y="6593"/>
                  <a:pt x="4932" y="6593"/>
                </a:cubicBezTo>
                <a:cubicBezTo>
                  <a:pt x="5059" y="6593"/>
                  <a:pt x="5180" y="6495"/>
                  <a:pt x="5180" y="6346"/>
                </a:cubicBezTo>
                <a:cubicBezTo>
                  <a:pt x="5180" y="6209"/>
                  <a:pt x="5068" y="6099"/>
                  <a:pt x="4933" y="6099"/>
                </a:cubicBezTo>
                <a:close/>
                <a:moveTo>
                  <a:pt x="6152" y="6099"/>
                </a:moveTo>
                <a:cubicBezTo>
                  <a:pt x="5933" y="6099"/>
                  <a:pt x="5823" y="6365"/>
                  <a:pt x="5976" y="6519"/>
                </a:cubicBezTo>
                <a:cubicBezTo>
                  <a:pt x="6027" y="6570"/>
                  <a:pt x="6090" y="6593"/>
                  <a:pt x="6151" y="6593"/>
                </a:cubicBezTo>
                <a:cubicBezTo>
                  <a:pt x="6278" y="6593"/>
                  <a:pt x="6399" y="6495"/>
                  <a:pt x="6399" y="6346"/>
                </a:cubicBezTo>
                <a:cubicBezTo>
                  <a:pt x="6399" y="6209"/>
                  <a:pt x="6287" y="6099"/>
                  <a:pt x="6152" y="6099"/>
                </a:cubicBezTo>
                <a:close/>
                <a:moveTo>
                  <a:pt x="7371" y="6099"/>
                </a:moveTo>
                <a:cubicBezTo>
                  <a:pt x="7152" y="6099"/>
                  <a:pt x="7042" y="6365"/>
                  <a:pt x="7199" y="6519"/>
                </a:cubicBezTo>
                <a:cubicBezTo>
                  <a:pt x="7249" y="6570"/>
                  <a:pt x="7310" y="6593"/>
                  <a:pt x="7371" y="6593"/>
                </a:cubicBezTo>
                <a:cubicBezTo>
                  <a:pt x="7497" y="6593"/>
                  <a:pt x="7619" y="6495"/>
                  <a:pt x="7619" y="6346"/>
                </a:cubicBezTo>
                <a:cubicBezTo>
                  <a:pt x="7619" y="6209"/>
                  <a:pt x="7509" y="6099"/>
                  <a:pt x="7371" y="6099"/>
                </a:cubicBezTo>
                <a:close/>
                <a:moveTo>
                  <a:pt x="8590" y="6099"/>
                </a:moveTo>
                <a:cubicBezTo>
                  <a:pt x="8371" y="6099"/>
                  <a:pt x="8261" y="6365"/>
                  <a:pt x="8418" y="6519"/>
                </a:cubicBezTo>
                <a:cubicBezTo>
                  <a:pt x="8468" y="6570"/>
                  <a:pt x="8529" y="6593"/>
                  <a:pt x="8590" y="6593"/>
                </a:cubicBezTo>
                <a:cubicBezTo>
                  <a:pt x="8716" y="6593"/>
                  <a:pt x="8838" y="6495"/>
                  <a:pt x="8838" y="6346"/>
                </a:cubicBezTo>
                <a:cubicBezTo>
                  <a:pt x="8838" y="6209"/>
                  <a:pt x="8728" y="6099"/>
                  <a:pt x="8590" y="6099"/>
                </a:cubicBezTo>
                <a:close/>
                <a:moveTo>
                  <a:pt x="9812" y="6099"/>
                </a:moveTo>
                <a:cubicBezTo>
                  <a:pt x="9590" y="6099"/>
                  <a:pt x="9480" y="6365"/>
                  <a:pt x="9637" y="6519"/>
                </a:cubicBezTo>
                <a:cubicBezTo>
                  <a:pt x="9687" y="6570"/>
                  <a:pt x="9749" y="6593"/>
                  <a:pt x="9809" y="6593"/>
                </a:cubicBezTo>
                <a:cubicBezTo>
                  <a:pt x="9935" y="6593"/>
                  <a:pt x="10057" y="6495"/>
                  <a:pt x="10057" y="6346"/>
                </a:cubicBezTo>
                <a:cubicBezTo>
                  <a:pt x="10057" y="6209"/>
                  <a:pt x="9947" y="6099"/>
                  <a:pt x="9812" y="6099"/>
                </a:cubicBezTo>
                <a:close/>
                <a:moveTo>
                  <a:pt x="11031" y="6099"/>
                </a:moveTo>
                <a:cubicBezTo>
                  <a:pt x="10812" y="6099"/>
                  <a:pt x="10699" y="6365"/>
                  <a:pt x="10856" y="6519"/>
                </a:cubicBezTo>
                <a:cubicBezTo>
                  <a:pt x="10907" y="6570"/>
                  <a:pt x="10969" y="6593"/>
                  <a:pt x="11030" y="6593"/>
                </a:cubicBezTo>
                <a:cubicBezTo>
                  <a:pt x="11156" y="6593"/>
                  <a:pt x="11276" y="6495"/>
                  <a:pt x="11276" y="6346"/>
                </a:cubicBezTo>
                <a:cubicBezTo>
                  <a:pt x="11276" y="6209"/>
                  <a:pt x="11166" y="6099"/>
                  <a:pt x="11031" y="6099"/>
                </a:cubicBezTo>
                <a:close/>
                <a:moveTo>
                  <a:pt x="12250" y="6099"/>
                </a:moveTo>
                <a:cubicBezTo>
                  <a:pt x="12031" y="6099"/>
                  <a:pt x="11921" y="6365"/>
                  <a:pt x="12075" y="6519"/>
                </a:cubicBezTo>
                <a:cubicBezTo>
                  <a:pt x="12126" y="6570"/>
                  <a:pt x="12188" y="6593"/>
                  <a:pt x="12250" y="6593"/>
                </a:cubicBezTo>
                <a:cubicBezTo>
                  <a:pt x="12377" y="6593"/>
                  <a:pt x="12498" y="6495"/>
                  <a:pt x="12498" y="6346"/>
                </a:cubicBezTo>
                <a:cubicBezTo>
                  <a:pt x="12495" y="6209"/>
                  <a:pt x="12385" y="6099"/>
                  <a:pt x="12250" y="6099"/>
                </a:cubicBezTo>
                <a:close/>
                <a:moveTo>
                  <a:pt x="13469" y="6099"/>
                </a:moveTo>
                <a:cubicBezTo>
                  <a:pt x="13250" y="6099"/>
                  <a:pt x="13140" y="6365"/>
                  <a:pt x="13294" y="6519"/>
                </a:cubicBezTo>
                <a:cubicBezTo>
                  <a:pt x="13345" y="6570"/>
                  <a:pt x="13407" y="6593"/>
                  <a:pt x="13469" y="6593"/>
                </a:cubicBezTo>
                <a:cubicBezTo>
                  <a:pt x="13596" y="6593"/>
                  <a:pt x="13717" y="6495"/>
                  <a:pt x="13717" y="6346"/>
                </a:cubicBezTo>
                <a:cubicBezTo>
                  <a:pt x="13717" y="6209"/>
                  <a:pt x="13604" y="6099"/>
                  <a:pt x="13469" y="6099"/>
                </a:cubicBezTo>
                <a:close/>
                <a:moveTo>
                  <a:pt x="14688" y="6099"/>
                </a:moveTo>
                <a:cubicBezTo>
                  <a:pt x="14469" y="6099"/>
                  <a:pt x="14359" y="6365"/>
                  <a:pt x="14513" y="6519"/>
                </a:cubicBezTo>
                <a:cubicBezTo>
                  <a:pt x="14564" y="6570"/>
                  <a:pt x="14626" y="6593"/>
                  <a:pt x="14688" y="6593"/>
                </a:cubicBezTo>
                <a:cubicBezTo>
                  <a:pt x="14815" y="6593"/>
                  <a:pt x="14936" y="6495"/>
                  <a:pt x="14936" y="6346"/>
                </a:cubicBezTo>
                <a:cubicBezTo>
                  <a:pt x="14936" y="6209"/>
                  <a:pt x="14823" y="6099"/>
                  <a:pt x="14688" y="6099"/>
                </a:cubicBezTo>
                <a:close/>
                <a:moveTo>
                  <a:pt x="15907" y="6099"/>
                </a:moveTo>
                <a:cubicBezTo>
                  <a:pt x="15688" y="6099"/>
                  <a:pt x="15578" y="6365"/>
                  <a:pt x="15735" y="6519"/>
                </a:cubicBezTo>
                <a:cubicBezTo>
                  <a:pt x="15785" y="6570"/>
                  <a:pt x="15847" y="6593"/>
                  <a:pt x="15908" y="6593"/>
                </a:cubicBezTo>
                <a:cubicBezTo>
                  <a:pt x="16034" y="6593"/>
                  <a:pt x="16155" y="6495"/>
                  <a:pt x="16155" y="6346"/>
                </a:cubicBezTo>
                <a:cubicBezTo>
                  <a:pt x="16155" y="6209"/>
                  <a:pt x="16045" y="6099"/>
                  <a:pt x="15907" y="6099"/>
                </a:cubicBezTo>
                <a:close/>
                <a:moveTo>
                  <a:pt x="17127" y="6099"/>
                </a:moveTo>
                <a:cubicBezTo>
                  <a:pt x="16907" y="6099"/>
                  <a:pt x="16797" y="6365"/>
                  <a:pt x="16954" y="6519"/>
                </a:cubicBezTo>
                <a:cubicBezTo>
                  <a:pt x="17004" y="6570"/>
                  <a:pt x="17066" y="6593"/>
                  <a:pt x="17127" y="6593"/>
                </a:cubicBezTo>
                <a:cubicBezTo>
                  <a:pt x="17253" y="6593"/>
                  <a:pt x="17374" y="6495"/>
                  <a:pt x="17374" y="6346"/>
                </a:cubicBezTo>
                <a:cubicBezTo>
                  <a:pt x="17374" y="6209"/>
                  <a:pt x="17264" y="6099"/>
                  <a:pt x="17127" y="6099"/>
                </a:cubicBezTo>
                <a:close/>
                <a:moveTo>
                  <a:pt x="18349" y="6099"/>
                </a:moveTo>
                <a:cubicBezTo>
                  <a:pt x="18126" y="6099"/>
                  <a:pt x="18017" y="6365"/>
                  <a:pt x="18173" y="6519"/>
                </a:cubicBezTo>
                <a:cubicBezTo>
                  <a:pt x="18223" y="6570"/>
                  <a:pt x="18285" y="6593"/>
                  <a:pt x="18346" y="6593"/>
                </a:cubicBezTo>
                <a:cubicBezTo>
                  <a:pt x="18472" y="6593"/>
                  <a:pt x="18593" y="6495"/>
                  <a:pt x="18593" y="6346"/>
                </a:cubicBezTo>
                <a:cubicBezTo>
                  <a:pt x="18593" y="6209"/>
                  <a:pt x="18483" y="6099"/>
                  <a:pt x="18349" y="6099"/>
                </a:cubicBezTo>
                <a:close/>
                <a:moveTo>
                  <a:pt x="19568" y="6099"/>
                </a:moveTo>
                <a:cubicBezTo>
                  <a:pt x="19348" y="6099"/>
                  <a:pt x="19236" y="6365"/>
                  <a:pt x="19392" y="6519"/>
                </a:cubicBezTo>
                <a:cubicBezTo>
                  <a:pt x="19443" y="6570"/>
                  <a:pt x="19505" y="6593"/>
                  <a:pt x="19566" y="6593"/>
                </a:cubicBezTo>
                <a:cubicBezTo>
                  <a:pt x="19692" y="6593"/>
                  <a:pt x="19812" y="6495"/>
                  <a:pt x="19812" y="6346"/>
                </a:cubicBezTo>
                <a:cubicBezTo>
                  <a:pt x="19812" y="6209"/>
                  <a:pt x="19703" y="6099"/>
                  <a:pt x="19568" y="6099"/>
                </a:cubicBezTo>
                <a:close/>
                <a:moveTo>
                  <a:pt x="20787" y="6099"/>
                </a:moveTo>
                <a:cubicBezTo>
                  <a:pt x="20567" y="6099"/>
                  <a:pt x="20458" y="6365"/>
                  <a:pt x="20611" y="6519"/>
                </a:cubicBezTo>
                <a:cubicBezTo>
                  <a:pt x="20662" y="6570"/>
                  <a:pt x="20725" y="6593"/>
                  <a:pt x="20786" y="6593"/>
                </a:cubicBezTo>
                <a:cubicBezTo>
                  <a:pt x="20913" y="6593"/>
                  <a:pt x="21034" y="6495"/>
                  <a:pt x="21034" y="6346"/>
                </a:cubicBezTo>
                <a:cubicBezTo>
                  <a:pt x="21031" y="6209"/>
                  <a:pt x="20922" y="6099"/>
                  <a:pt x="20787" y="6099"/>
                </a:cubicBezTo>
                <a:close/>
                <a:moveTo>
                  <a:pt x="22006" y="6099"/>
                </a:moveTo>
                <a:cubicBezTo>
                  <a:pt x="21786" y="6099"/>
                  <a:pt x="21677" y="6365"/>
                  <a:pt x="21830" y="6519"/>
                </a:cubicBezTo>
                <a:cubicBezTo>
                  <a:pt x="21881" y="6570"/>
                  <a:pt x="21944" y="6593"/>
                  <a:pt x="22005" y="6593"/>
                </a:cubicBezTo>
                <a:cubicBezTo>
                  <a:pt x="22132" y="6593"/>
                  <a:pt x="22253" y="6495"/>
                  <a:pt x="22253" y="6346"/>
                </a:cubicBezTo>
                <a:cubicBezTo>
                  <a:pt x="22253" y="6209"/>
                  <a:pt x="22141" y="6099"/>
                  <a:pt x="22006" y="6099"/>
                </a:cubicBezTo>
                <a:close/>
                <a:moveTo>
                  <a:pt x="23225" y="6099"/>
                </a:moveTo>
                <a:cubicBezTo>
                  <a:pt x="23006" y="6099"/>
                  <a:pt x="22896" y="6365"/>
                  <a:pt x="23049" y="6519"/>
                </a:cubicBezTo>
                <a:cubicBezTo>
                  <a:pt x="23100" y="6570"/>
                  <a:pt x="23163" y="6593"/>
                  <a:pt x="23224" y="6593"/>
                </a:cubicBezTo>
                <a:cubicBezTo>
                  <a:pt x="23351" y="6593"/>
                  <a:pt x="23472" y="6495"/>
                  <a:pt x="23472" y="6346"/>
                </a:cubicBezTo>
                <a:cubicBezTo>
                  <a:pt x="23472" y="6209"/>
                  <a:pt x="23363" y="6099"/>
                  <a:pt x="23225" y="6099"/>
                </a:cubicBezTo>
                <a:close/>
                <a:moveTo>
                  <a:pt x="24444" y="6099"/>
                </a:moveTo>
                <a:cubicBezTo>
                  <a:pt x="24225" y="6099"/>
                  <a:pt x="24115" y="6365"/>
                  <a:pt x="24272" y="6519"/>
                </a:cubicBezTo>
                <a:cubicBezTo>
                  <a:pt x="24322" y="6570"/>
                  <a:pt x="24383" y="6593"/>
                  <a:pt x="24444" y="6593"/>
                </a:cubicBezTo>
                <a:cubicBezTo>
                  <a:pt x="24570" y="6593"/>
                  <a:pt x="24692" y="6495"/>
                  <a:pt x="24692" y="6346"/>
                </a:cubicBezTo>
                <a:cubicBezTo>
                  <a:pt x="24692" y="6209"/>
                  <a:pt x="24582" y="6099"/>
                  <a:pt x="24444" y="6099"/>
                </a:cubicBezTo>
                <a:close/>
                <a:moveTo>
                  <a:pt x="25663" y="6099"/>
                </a:moveTo>
                <a:cubicBezTo>
                  <a:pt x="25444" y="6099"/>
                  <a:pt x="25334" y="6365"/>
                  <a:pt x="25491" y="6519"/>
                </a:cubicBezTo>
                <a:cubicBezTo>
                  <a:pt x="25541" y="6570"/>
                  <a:pt x="25602" y="6593"/>
                  <a:pt x="25663" y="6593"/>
                </a:cubicBezTo>
                <a:cubicBezTo>
                  <a:pt x="25789" y="6593"/>
                  <a:pt x="25911" y="6495"/>
                  <a:pt x="25911" y="6346"/>
                </a:cubicBezTo>
                <a:cubicBezTo>
                  <a:pt x="25911" y="6209"/>
                  <a:pt x="25801" y="6099"/>
                  <a:pt x="25663" y="6099"/>
                </a:cubicBezTo>
                <a:close/>
                <a:moveTo>
                  <a:pt x="26885" y="6099"/>
                </a:moveTo>
                <a:cubicBezTo>
                  <a:pt x="26663" y="6099"/>
                  <a:pt x="26553" y="6365"/>
                  <a:pt x="26710" y="6519"/>
                </a:cubicBezTo>
                <a:cubicBezTo>
                  <a:pt x="26760" y="6570"/>
                  <a:pt x="26822" y="6593"/>
                  <a:pt x="26882" y="6593"/>
                </a:cubicBezTo>
                <a:cubicBezTo>
                  <a:pt x="27008" y="6593"/>
                  <a:pt x="27130" y="6495"/>
                  <a:pt x="27130" y="6346"/>
                </a:cubicBezTo>
                <a:cubicBezTo>
                  <a:pt x="27130" y="6209"/>
                  <a:pt x="27020" y="6099"/>
                  <a:pt x="26885" y="6099"/>
                </a:cubicBezTo>
                <a:close/>
                <a:moveTo>
                  <a:pt x="28104" y="6099"/>
                </a:moveTo>
                <a:cubicBezTo>
                  <a:pt x="27885" y="6099"/>
                  <a:pt x="27772" y="6365"/>
                  <a:pt x="27929" y="6519"/>
                </a:cubicBezTo>
                <a:cubicBezTo>
                  <a:pt x="27980" y="6570"/>
                  <a:pt x="28042" y="6593"/>
                  <a:pt x="28103" y="6593"/>
                </a:cubicBezTo>
                <a:cubicBezTo>
                  <a:pt x="28229" y="6593"/>
                  <a:pt x="28349" y="6495"/>
                  <a:pt x="28349" y="6346"/>
                </a:cubicBezTo>
                <a:cubicBezTo>
                  <a:pt x="28349" y="6209"/>
                  <a:pt x="28239" y="6099"/>
                  <a:pt x="28104" y="6099"/>
                </a:cubicBezTo>
                <a:close/>
                <a:moveTo>
                  <a:pt x="29323" y="6099"/>
                </a:moveTo>
                <a:cubicBezTo>
                  <a:pt x="29104" y="6099"/>
                  <a:pt x="28994" y="6365"/>
                  <a:pt x="29148" y="6519"/>
                </a:cubicBezTo>
                <a:cubicBezTo>
                  <a:pt x="29199" y="6570"/>
                  <a:pt x="29261" y="6593"/>
                  <a:pt x="29323" y="6593"/>
                </a:cubicBezTo>
                <a:cubicBezTo>
                  <a:pt x="29450" y="6593"/>
                  <a:pt x="29571" y="6495"/>
                  <a:pt x="29571" y="6346"/>
                </a:cubicBezTo>
                <a:cubicBezTo>
                  <a:pt x="29568" y="6209"/>
                  <a:pt x="29458" y="6099"/>
                  <a:pt x="29323" y="6099"/>
                </a:cubicBezTo>
                <a:close/>
                <a:moveTo>
                  <a:pt x="30542" y="6099"/>
                </a:moveTo>
                <a:cubicBezTo>
                  <a:pt x="30323" y="6099"/>
                  <a:pt x="30213" y="6365"/>
                  <a:pt x="30367" y="6519"/>
                </a:cubicBezTo>
                <a:cubicBezTo>
                  <a:pt x="30418" y="6570"/>
                  <a:pt x="30480" y="6593"/>
                  <a:pt x="30542" y="6593"/>
                </a:cubicBezTo>
                <a:cubicBezTo>
                  <a:pt x="30669" y="6593"/>
                  <a:pt x="30790" y="6495"/>
                  <a:pt x="30790" y="6346"/>
                </a:cubicBezTo>
                <a:cubicBezTo>
                  <a:pt x="30790" y="6209"/>
                  <a:pt x="30677" y="6099"/>
                  <a:pt x="30542" y="6099"/>
                </a:cubicBezTo>
                <a:close/>
                <a:moveTo>
                  <a:pt x="31761" y="6099"/>
                </a:moveTo>
                <a:cubicBezTo>
                  <a:pt x="31542" y="6099"/>
                  <a:pt x="31432" y="6365"/>
                  <a:pt x="31586" y="6519"/>
                </a:cubicBezTo>
                <a:cubicBezTo>
                  <a:pt x="31637" y="6570"/>
                  <a:pt x="31699" y="6593"/>
                  <a:pt x="31761" y="6593"/>
                </a:cubicBezTo>
                <a:cubicBezTo>
                  <a:pt x="31888" y="6593"/>
                  <a:pt x="32009" y="6495"/>
                  <a:pt x="32009" y="6346"/>
                </a:cubicBezTo>
                <a:cubicBezTo>
                  <a:pt x="32009" y="6209"/>
                  <a:pt x="31899" y="6099"/>
                  <a:pt x="31761" y="6099"/>
                </a:cubicBezTo>
                <a:close/>
                <a:moveTo>
                  <a:pt x="29323" y="7318"/>
                </a:moveTo>
                <a:cubicBezTo>
                  <a:pt x="29226" y="7318"/>
                  <a:pt x="29135" y="7374"/>
                  <a:pt x="29098" y="7465"/>
                </a:cubicBezTo>
                <a:cubicBezTo>
                  <a:pt x="29239" y="7450"/>
                  <a:pt x="29380" y="7434"/>
                  <a:pt x="29521" y="7415"/>
                </a:cubicBezTo>
                <a:cubicBezTo>
                  <a:pt x="29474" y="7356"/>
                  <a:pt x="29402" y="7318"/>
                  <a:pt x="29323" y="7318"/>
                </a:cubicBezTo>
                <a:close/>
                <a:moveTo>
                  <a:pt x="28104" y="7318"/>
                </a:moveTo>
                <a:cubicBezTo>
                  <a:pt x="27938" y="7318"/>
                  <a:pt x="27822" y="7475"/>
                  <a:pt x="27866" y="7631"/>
                </a:cubicBezTo>
                <a:cubicBezTo>
                  <a:pt x="28026" y="7603"/>
                  <a:pt x="28186" y="7578"/>
                  <a:pt x="28349" y="7556"/>
                </a:cubicBezTo>
                <a:cubicBezTo>
                  <a:pt x="28346" y="7425"/>
                  <a:pt x="28236" y="7318"/>
                  <a:pt x="28104" y="7318"/>
                </a:cubicBezTo>
                <a:close/>
                <a:moveTo>
                  <a:pt x="6152" y="7318"/>
                </a:moveTo>
                <a:cubicBezTo>
                  <a:pt x="5933" y="7318"/>
                  <a:pt x="5823" y="7584"/>
                  <a:pt x="5976" y="7738"/>
                </a:cubicBezTo>
                <a:cubicBezTo>
                  <a:pt x="6027" y="7789"/>
                  <a:pt x="6090" y="7812"/>
                  <a:pt x="6151" y="7812"/>
                </a:cubicBezTo>
                <a:cubicBezTo>
                  <a:pt x="6278" y="7812"/>
                  <a:pt x="6399" y="7714"/>
                  <a:pt x="6399" y="7566"/>
                </a:cubicBezTo>
                <a:cubicBezTo>
                  <a:pt x="6399" y="7428"/>
                  <a:pt x="6290" y="7318"/>
                  <a:pt x="6152" y="7318"/>
                </a:cubicBezTo>
                <a:close/>
                <a:moveTo>
                  <a:pt x="7371" y="7318"/>
                </a:moveTo>
                <a:cubicBezTo>
                  <a:pt x="7152" y="7318"/>
                  <a:pt x="7042" y="7584"/>
                  <a:pt x="7199" y="7738"/>
                </a:cubicBezTo>
                <a:cubicBezTo>
                  <a:pt x="7249" y="7789"/>
                  <a:pt x="7310" y="7812"/>
                  <a:pt x="7371" y="7812"/>
                </a:cubicBezTo>
                <a:cubicBezTo>
                  <a:pt x="7497" y="7812"/>
                  <a:pt x="7619" y="7714"/>
                  <a:pt x="7619" y="7566"/>
                </a:cubicBezTo>
                <a:cubicBezTo>
                  <a:pt x="7619" y="7428"/>
                  <a:pt x="7509" y="7318"/>
                  <a:pt x="7371" y="7318"/>
                </a:cubicBezTo>
                <a:close/>
                <a:moveTo>
                  <a:pt x="8590" y="7318"/>
                </a:moveTo>
                <a:cubicBezTo>
                  <a:pt x="8371" y="7318"/>
                  <a:pt x="8261" y="7584"/>
                  <a:pt x="8418" y="7738"/>
                </a:cubicBezTo>
                <a:cubicBezTo>
                  <a:pt x="8468" y="7789"/>
                  <a:pt x="8529" y="7812"/>
                  <a:pt x="8590" y="7812"/>
                </a:cubicBezTo>
                <a:cubicBezTo>
                  <a:pt x="8716" y="7812"/>
                  <a:pt x="8838" y="7714"/>
                  <a:pt x="8838" y="7566"/>
                </a:cubicBezTo>
                <a:cubicBezTo>
                  <a:pt x="8838" y="7428"/>
                  <a:pt x="8728" y="7318"/>
                  <a:pt x="8590" y="7318"/>
                </a:cubicBezTo>
                <a:close/>
                <a:moveTo>
                  <a:pt x="9812" y="7318"/>
                </a:moveTo>
                <a:cubicBezTo>
                  <a:pt x="9590" y="7318"/>
                  <a:pt x="9480" y="7584"/>
                  <a:pt x="9637" y="7738"/>
                </a:cubicBezTo>
                <a:cubicBezTo>
                  <a:pt x="9687" y="7789"/>
                  <a:pt x="9749" y="7812"/>
                  <a:pt x="9809" y="7812"/>
                </a:cubicBezTo>
                <a:cubicBezTo>
                  <a:pt x="9935" y="7812"/>
                  <a:pt x="10057" y="7714"/>
                  <a:pt x="10057" y="7566"/>
                </a:cubicBezTo>
                <a:cubicBezTo>
                  <a:pt x="10057" y="7428"/>
                  <a:pt x="9947" y="7318"/>
                  <a:pt x="9812" y="7318"/>
                </a:cubicBezTo>
                <a:close/>
                <a:moveTo>
                  <a:pt x="11031" y="7318"/>
                </a:moveTo>
                <a:cubicBezTo>
                  <a:pt x="10809" y="7318"/>
                  <a:pt x="10699" y="7584"/>
                  <a:pt x="10856" y="7738"/>
                </a:cubicBezTo>
                <a:cubicBezTo>
                  <a:pt x="10907" y="7789"/>
                  <a:pt x="10969" y="7812"/>
                  <a:pt x="11030" y="7812"/>
                </a:cubicBezTo>
                <a:cubicBezTo>
                  <a:pt x="11156" y="7812"/>
                  <a:pt x="11276" y="7714"/>
                  <a:pt x="11276" y="7566"/>
                </a:cubicBezTo>
                <a:cubicBezTo>
                  <a:pt x="11276" y="7428"/>
                  <a:pt x="11166" y="7318"/>
                  <a:pt x="11031" y="7318"/>
                </a:cubicBezTo>
                <a:close/>
                <a:moveTo>
                  <a:pt x="12250" y="7318"/>
                </a:moveTo>
                <a:cubicBezTo>
                  <a:pt x="12031" y="7318"/>
                  <a:pt x="11921" y="7584"/>
                  <a:pt x="12075" y="7738"/>
                </a:cubicBezTo>
                <a:cubicBezTo>
                  <a:pt x="12126" y="7789"/>
                  <a:pt x="12188" y="7812"/>
                  <a:pt x="12250" y="7812"/>
                </a:cubicBezTo>
                <a:cubicBezTo>
                  <a:pt x="12377" y="7812"/>
                  <a:pt x="12498" y="7714"/>
                  <a:pt x="12498" y="7566"/>
                </a:cubicBezTo>
                <a:cubicBezTo>
                  <a:pt x="12498" y="7428"/>
                  <a:pt x="12385" y="7318"/>
                  <a:pt x="12250" y="7318"/>
                </a:cubicBezTo>
                <a:close/>
                <a:moveTo>
                  <a:pt x="13469" y="7318"/>
                </a:moveTo>
                <a:cubicBezTo>
                  <a:pt x="13250" y="7318"/>
                  <a:pt x="13140" y="7584"/>
                  <a:pt x="13294" y="7738"/>
                </a:cubicBezTo>
                <a:cubicBezTo>
                  <a:pt x="13345" y="7789"/>
                  <a:pt x="13407" y="7812"/>
                  <a:pt x="13469" y="7812"/>
                </a:cubicBezTo>
                <a:cubicBezTo>
                  <a:pt x="13596" y="7812"/>
                  <a:pt x="13717" y="7714"/>
                  <a:pt x="13717" y="7566"/>
                </a:cubicBezTo>
                <a:cubicBezTo>
                  <a:pt x="13717" y="7428"/>
                  <a:pt x="13604" y="7318"/>
                  <a:pt x="13469" y="7318"/>
                </a:cubicBezTo>
                <a:close/>
                <a:moveTo>
                  <a:pt x="14688" y="7318"/>
                </a:moveTo>
                <a:cubicBezTo>
                  <a:pt x="14469" y="7318"/>
                  <a:pt x="14359" y="7584"/>
                  <a:pt x="14513" y="7738"/>
                </a:cubicBezTo>
                <a:cubicBezTo>
                  <a:pt x="14564" y="7789"/>
                  <a:pt x="14626" y="7812"/>
                  <a:pt x="14688" y="7812"/>
                </a:cubicBezTo>
                <a:cubicBezTo>
                  <a:pt x="14815" y="7812"/>
                  <a:pt x="14936" y="7714"/>
                  <a:pt x="14936" y="7566"/>
                </a:cubicBezTo>
                <a:cubicBezTo>
                  <a:pt x="14936" y="7428"/>
                  <a:pt x="14823" y="7318"/>
                  <a:pt x="14688" y="7318"/>
                </a:cubicBezTo>
                <a:close/>
                <a:moveTo>
                  <a:pt x="15907" y="7318"/>
                </a:moveTo>
                <a:cubicBezTo>
                  <a:pt x="15688" y="7318"/>
                  <a:pt x="15578" y="7584"/>
                  <a:pt x="15735" y="7738"/>
                </a:cubicBezTo>
                <a:cubicBezTo>
                  <a:pt x="15785" y="7789"/>
                  <a:pt x="15847" y="7812"/>
                  <a:pt x="15908" y="7812"/>
                </a:cubicBezTo>
                <a:cubicBezTo>
                  <a:pt x="16034" y="7812"/>
                  <a:pt x="16155" y="7714"/>
                  <a:pt x="16155" y="7566"/>
                </a:cubicBezTo>
                <a:cubicBezTo>
                  <a:pt x="16155" y="7428"/>
                  <a:pt x="16045" y="7318"/>
                  <a:pt x="15907" y="7318"/>
                </a:cubicBezTo>
                <a:close/>
                <a:moveTo>
                  <a:pt x="17127" y="7318"/>
                </a:moveTo>
                <a:cubicBezTo>
                  <a:pt x="16907" y="7318"/>
                  <a:pt x="16797" y="7584"/>
                  <a:pt x="16954" y="7738"/>
                </a:cubicBezTo>
                <a:cubicBezTo>
                  <a:pt x="17004" y="7789"/>
                  <a:pt x="17066" y="7812"/>
                  <a:pt x="17127" y="7812"/>
                </a:cubicBezTo>
                <a:cubicBezTo>
                  <a:pt x="17253" y="7812"/>
                  <a:pt x="17374" y="7714"/>
                  <a:pt x="17374" y="7566"/>
                </a:cubicBezTo>
                <a:cubicBezTo>
                  <a:pt x="17374" y="7428"/>
                  <a:pt x="17264" y="7318"/>
                  <a:pt x="17127" y="7318"/>
                </a:cubicBezTo>
                <a:close/>
                <a:moveTo>
                  <a:pt x="18349" y="7318"/>
                </a:moveTo>
                <a:cubicBezTo>
                  <a:pt x="18126" y="7318"/>
                  <a:pt x="18017" y="7584"/>
                  <a:pt x="18173" y="7738"/>
                </a:cubicBezTo>
                <a:cubicBezTo>
                  <a:pt x="18223" y="7789"/>
                  <a:pt x="18285" y="7812"/>
                  <a:pt x="18346" y="7812"/>
                </a:cubicBezTo>
                <a:cubicBezTo>
                  <a:pt x="18472" y="7812"/>
                  <a:pt x="18593" y="7714"/>
                  <a:pt x="18593" y="7566"/>
                </a:cubicBezTo>
                <a:cubicBezTo>
                  <a:pt x="18593" y="7428"/>
                  <a:pt x="18483" y="7318"/>
                  <a:pt x="18349" y="7318"/>
                </a:cubicBezTo>
                <a:close/>
                <a:moveTo>
                  <a:pt x="19568" y="7318"/>
                </a:moveTo>
                <a:cubicBezTo>
                  <a:pt x="19348" y="7318"/>
                  <a:pt x="19236" y="7584"/>
                  <a:pt x="19392" y="7738"/>
                </a:cubicBezTo>
                <a:cubicBezTo>
                  <a:pt x="19443" y="7789"/>
                  <a:pt x="19505" y="7812"/>
                  <a:pt x="19566" y="7812"/>
                </a:cubicBezTo>
                <a:cubicBezTo>
                  <a:pt x="19692" y="7812"/>
                  <a:pt x="19812" y="7714"/>
                  <a:pt x="19812" y="7566"/>
                </a:cubicBezTo>
                <a:cubicBezTo>
                  <a:pt x="19812" y="7428"/>
                  <a:pt x="19703" y="7318"/>
                  <a:pt x="19568" y="7318"/>
                </a:cubicBezTo>
                <a:close/>
                <a:moveTo>
                  <a:pt x="20787" y="7318"/>
                </a:moveTo>
                <a:cubicBezTo>
                  <a:pt x="20567" y="7318"/>
                  <a:pt x="20458" y="7584"/>
                  <a:pt x="20611" y="7738"/>
                </a:cubicBezTo>
                <a:cubicBezTo>
                  <a:pt x="20662" y="7789"/>
                  <a:pt x="20725" y="7812"/>
                  <a:pt x="20786" y="7812"/>
                </a:cubicBezTo>
                <a:cubicBezTo>
                  <a:pt x="20913" y="7812"/>
                  <a:pt x="21034" y="7714"/>
                  <a:pt x="21034" y="7566"/>
                </a:cubicBezTo>
                <a:cubicBezTo>
                  <a:pt x="21031" y="7428"/>
                  <a:pt x="20922" y="7318"/>
                  <a:pt x="20787" y="7318"/>
                </a:cubicBezTo>
                <a:close/>
                <a:moveTo>
                  <a:pt x="22006" y="7318"/>
                </a:moveTo>
                <a:cubicBezTo>
                  <a:pt x="21786" y="7318"/>
                  <a:pt x="21677" y="7584"/>
                  <a:pt x="21830" y="7738"/>
                </a:cubicBezTo>
                <a:cubicBezTo>
                  <a:pt x="21881" y="7789"/>
                  <a:pt x="21944" y="7812"/>
                  <a:pt x="22005" y="7812"/>
                </a:cubicBezTo>
                <a:cubicBezTo>
                  <a:pt x="22132" y="7812"/>
                  <a:pt x="22253" y="7714"/>
                  <a:pt x="22253" y="7566"/>
                </a:cubicBezTo>
                <a:cubicBezTo>
                  <a:pt x="22253" y="7428"/>
                  <a:pt x="22141" y="7318"/>
                  <a:pt x="22006" y="7318"/>
                </a:cubicBezTo>
                <a:close/>
                <a:moveTo>
                  <a:pt x="23225" y="7318"/>
                </a:moveTo>
                <a:cubicBezTo>
                  <a:pt x="23006" y="7318"/>
                  <a:pt x="22896" y="7584"/>
                  <a:pt x="23049" y="7738"/>
                </a:cubicBezTo>
                <a:cubicBezTo>
                  <a:pt x="23100" y="7789"/>
                  <a:pt x="23163" y="7812"/>
                  <a:pt x="23224" y="7812"/>
                </a:cubicBezTo>
                <a:cubicBezTo>
                  <a:pt x="23351" y="7812"/>
                  <a:pt x="23472" y="7714"/>
                  <a:pt x="23472" y="7566"/>
                </a:cubicBezTo>
                <a:cubicBezTo>
                  <a:pt x="23472" y="7428"/>
                  <a:pt x="23363" y="7318"/>
                  <a:pt x="23225" y="7318"/>
                </a:cubicBezTo>
                <a:close/>
                <a:moveTo>
                  <a:pt x="24444" y="7318"/>
                </a:moveTo>
                <a:cubicBezTo>
                  <a:pt x="24225" y="7318"/>
                  <a:pt x="24115" y="7584"/>
                  <a:pt x="24272" y="7738"/>
                </a:cubicBezTo>
                <a:cubicBezTo>
                  <a:pt x="24322" y="7789"/>
                  <a:pt x="24383" y="7812"/>
                  <a:pt x="24444" y="7812"/>
                </a:cubicBezTo>
                <a:cubicBezTo>
                  <a:pt x="24570" y="7812"/>
                  <a:pt x="24692" y="7714"/>
                  <a:pt x="24692" y="7566"/>
                </a:cubicBezTo>
                <a:cubicBezTo>
                  <a:pt x="24692" y="7428"/>
                  <a:pt x="24582" y="7318"/>
                  <a:pt x="24444" y="7318"/>
                </a:cubicBezTo>
                <a:close/>
                <a:moveTo>
                  <a:pt x="25663" y="7318"/>
                </a:moveTo>
                <a:cubicBezTo>
                  <a:pt x="25444" y="7318"/>
                  <a:pt x="25334" y="7584"/>
                  <a:pt x="25491" y="7738"/>
                </a:cubicBezTo>
                <a:cubicBezTo>
                  <a:pt x="25541" y="7789"/>
                  <a:pt x="25602" y="7812"/>
                  <a:pt x="25663" y="7812"/>
                </a:cubicBezTo>
                <a:cubicBezTo>
                  <a:pt x="25789" y="7812"/>
                  <a:pt x="25911" y="7714"/>
                  <a:pt x="25911" y="7566"/>
                </a:cubicBezTo>
                <a:cubicBezTo>
                  <a:pt x="25911" y="7428"/>
                  <a:pt x="25801" y="7318"/>
                  <a:pt x="25663" y="7318"/>
                </a:cubicBezTo>
                <a:close/>
                <a:moveTo>
                  <a:pt x="26885" y="7318"/>
                </a:moveTo>
                <a:cubicBezTo>
                  <a:pt x="26663" y="7318"/>
                  <a:pt x="26553" y="7584"/>
                  <a:pt x="26710" y="7738"/>
                </a:cubicBezTo>
                <a:cubicBezTo>
                  <a:pt x="26760" y="7789"/>
                  <a:pt x="26822" y="7812"/>
                  <a:pt x="26882" y="7812"/>
                </a:cubicBezTo>
                <a:cubicBezTo>
                  <a:pt x="27008" y="7812"/>
                  <a:pt x="27130" y="7714"/>
                  <a:pt x="27130" y="7566"/>
                </a:cubicBezTo>
                <a:cubicBezTo>
                  <a:pt x="27130" y="7428"/>
                  <a:pt x="27020" y="7318"/>
                  <a:pt x="26885" y="7318"/>
                </a:cubicBezTo>
                <a:close/>
                <a:moveTo>
                  <a:pt x="54" y="7318"/>
                </a:moveTo>
                <a:cubicBezTo>
                  <a:pt x="38" y="7318"/>
                  <a:pt x="19" y="7321"/>
                  <a:pt x="0" y="7324"/>
                </a:cubicBezTo>
                <a:lnTo>
                  <a:pt x="0" y="7807"/>
                </a:lnTo>
                <a:cubicBezTo>
                  <a:pt x="18" y="7811"/>
                  <a:pt x="36" y="7813"/>
                  <a:pt x="53" y="7813"/>
                </a:cubicBezTo>
                <a:cubicBezTo>
                  <a:pt x="177" y="7813"/>
                  <a:pt x="285" y="7720"/>
                  <a:pt x="301" y="7591"/>
                </a:cubicBezTo>
                <a:cubicBezTo>
                  <a:pt x="317" y="7446"/>
                  <a:pt x="201" y="7318"/>
                  <a:pt x="54" y="7318"/>
                </a:cubicBezTo>
                <a:close/>
                <a:moveTo>
                  <a:pt x="1276" y="7318"/>
                </a:moveTo>
                <a:cubicBezTo>
                  <a:pt x="1053" y="7318"/>
                  <a:pt x="944" y="7584"/>
                  <a:pt x="1100" y="7741"/>
                </a:cubicBezTo>
                <a:cubicBezTo>
                  <a:pt x="1150" y="7790"/>
                  <a:pt x="1211" y="7813"/>
                  <a:pt x="1271" y="7813"/>
                </a:cubicBezTo>
                <a:cubicBezTo>
                  <a:pt x="1398" y="7813"/>
                  <a:pt x="1520" y="7714"/>
                  <a:pt x="1520" y="7566"/>
                </a:cubicBezTo>
                <a:cubicBezTo>
                  <a:pt x="1520" y="7428"/>
                  <a:pt x="1410" y="7318"/>
                  <a:pt x="1276" y="7318"/>
                </a:cubicBezTo>
                <a:close/>
                <a:moveTo>
                  <a:pt x="2495" y="7318"/>
                </a:moveTo>
                <a:cubicBezTo>
                  <a:pt x="2272" y="7318"/>
                  <a:pt x="2163" y="7584"/>
                  <a:pt x="2319" y="7741"/>
                </a:cubicBezTo>
                <a:cubicBezTo>
                  <a:pt x="2370" y="7790"/>
                  <a:pt x="2431" y="7813"/>
                  <a:pt x="2491" y="7813"/>
                </a:cubicBezTo>
                <a:cubicBezTo>
                  <a:pt x="2618" y="7813"/>
                  <a:pt x="2739" y="7714"/>
                  <a:pt x="2739" y="7566"/>
                </a:cubicBezTo>
                <a:cubicBezTo>
                  <a:pt x="2739" y="7428"/>
                  <a:pt x="2630" y="7318"/>
                  <a:pt x="2495" y="7318"/>
                </a:cubicBezTo>
                <a:close/>
                <a:moveTo>
                  <a:pt x="3714" y="7318"/>
                </a:moveTo>
                <a:cubicBezTo>
                  <a:pt x="3494" y="7318"/>
                  <a:pt x="3385" y="7584"/>
                  <a:pt x="3538" y="7741"/>
                </a:cubicBezTo>
                <a:cubicBezTo>
                  <a:pt x="3589" y="7790"/>
                  <a:pt x="3651" y="7813"/>
                  <a:pt x="3711" y="7813"/>
                </a:cubicBezTo>
                <a:cubicBezTo>
                  <a:pt x="3839" y="7813"/>
                  <a:pt x="3961" y="7714"/>
                  <a:pt x="3961" y="7566"/>
                </a:cubicBezTo>
                <a:cubicBezTo>
                  <a:pt x="3961" y="7428"/>
                  <a:pt x="3849" y="7318"/>
                  <a:pt x="3714" y="7318"/>
                </a:cubicBezTo>
                <a:close/>
                <a:moveTo>
                  <a:pt x="4933" y="7318"/>
                </a:moveTo>
                <a:cubicBezTo>
                  <a:pt x="4713" y="7318"/>
                  <a:pt x="4604" y="7584"/>
                  <a:pt x="4757" y="7741"/>
                </a:cubicBezTo>
                <a:cubicBezTo>
                  <a:pt x="4808" y="7790"/>
                  <a:pt x="4870" y="7813"/>
                  <a:pt x="4930" y="7813"/>
                </a:cubicBezTo>
                <a:cubicBezTo>
                  <a:pt x="5058" y="7813"/>
                  <a:pt x="5180" y="7714"/>
                  <a:pt x="5180" y="7566"/>
                </a:cubicBezTo>
                <a:cubicBezTo>
                  <a:pt x="5180" y="7428"/>
                  <a:pt x="5068" y="7318"/>
                  <a:pt x="4933" y="7318"/>
                </a:cubicBezTo>
                <a:close/>
                <a:moveTo>
                  <a:pt x="25663" y="8537"/>
                </a:moveTo>
                <a:cubicBezTo>
                  <a:pt x="25532" y="8537"/>
                  <a:pt x="25419" y="8643"/>
                  <a:pt x="25419" y="8785"/>
                </a:cubicBezTo>
                <a:cubicBezTo>
                  <a:pt x="25419" y="8819"/>
                  <a:pt x="25425" y="8857"/>
                  <a:pt x="25441" y="8888"/>
                </a:cubicBezTo>
                <a:cubicBezTo>
                  <a:pt x="25531" y="8769"/>
                  <a:pt x="25632" y="8653"/>
                  <a:pt x="25741" y="8550"/>
                </a:cubicBezTo>
                <a:cubicBezTo>
                  <a:pt x="25715" y="8541"/>
                  <a:pt x="25689" y="8537"/>
                  <a:pt x="25663" y="8537"/>
                </a:cubicBezTo>
                <a:close/>
                <a:moveTo>
                  <a:pt x="54" y="8537"/>
                </a:moveTo>
                <a:cubicBezTo>
                  <a:pt x="38" y="8537"/>
                  <a:pt x="19" y="8540"/>
                  <a:pt x="0" y="8543"/>
                </a:cubicBezTo>
                <a:lnTo>
                  <a:pt x="0" y="9026"/>
                </a:lnTo>
                <a:cubicBezTo>
                  <a:pt x="18" y="9030"/>
                  <a:pt x="36" y="9032"/>
                  <a:pt x="53" y="9032"/>
                </a:cubicBezTo>
                <a:cubicBezTo>
                  <a:pt x="177" y="9032"/>
                  <a:pt x="285" y="8939"/>
                  <a:pt x="301" y="8813"/>
                </a:cubicBezTo>
                <a:cubicBezTo>
                  <a:pt x="317" y="8666"/>
                  <a:pt x="201" y="8537"/>
                  <a:pt x="54" y="8537"/>
                </a:cubicBezTo>
                <a:close/>
                <a:moveTo>
                  <a:pt x="1276" y="8537"/>
                </a:moveTo>
                <a:cubicBezTo>
                  <a:pt x="1053" y="8537"/>
                  <a:pt x="944" y="8803"/>
                  <a:pt x="1100" y="8960"/>
                </a:cubicBezTo>
                <a:cubicBezTo>
                  <a:pt x="1150" y="9010"/>
                  <a:pt x="1211" y="9032"/>
                  <a:pt x="1271" y="9032"/>
                </a:cubicBezTo>
                <a:cubicBezTo>
                  <a:pt x="1398" y="9032"/>
                  <a:pt x="1520" y="8933"/>
                  <a:pt x="1520" y="8785"/>
                </a:cubicBezTo>
                <a:cubicBezTo>
                  <a:pt x="1520" y="8650"/>
                  <a:pt x="1410" y="8537"/>
                  <a:pt x="1276" y="8537"/>
                </a:cubicBezTo>
                <a:close/>
                <a:moveTo>
                  <a:pt x="2495" y="8537"/>
                </a:moveTo>
                <a:cubicBezTo>
                  <a:pt x="2272" y="8537"/>
                  <a:pt x="2163" y="8803"/>
                  <a:pt x="2319" y="8960"/>
                </a:cubicBezTo>
                <a:cubicBezTo>
                  <a:pt x="2370" y="9010"/>
                  <a:pt x="2431" y="9032"/>
                  <a:pt x="2491" y="9032"/>
                </a:cubicBezTo>
                <a:cubicBezTo>
                  <a:pt x="2618" y="9032"/>
                  <a:pt x="2739" y="8933"/>
                  <a:pt x="2739" y="8785"/>
                </a:cubicBezTo>
                <a:cubicBezTo>
                  <a:pt x="2739" y="8647"/>
                  <a:pt x="2630" y="8537"/>
                  <a:pt x="2495" y="8537"/>
                </a:cubicBezTo>
                <a:close/>
                <a:moveTo>
                  <a:pt x="3714" y="8537"/>
                </a:moveTo>
                <a:cubicBezTo>
                  <a:pt x="3494" y="8537"/>
                  <a:pt x="3385" y="8803"/>
                  <a:pt x="3538" y="8960"/>
                </a:cubicBezTo>
                <a:cubicBezTo>
                  <a:pt x="3589" y="9010"/>
                  <a:pt x="3651" y="9032"/>
                  <a:pt x="3711" y="9032"/>
                </a:cubicBezTo>
                <a:cubicBezTo>
                  <a:pt x="3839" y="9032"/>
                  <a:pt x="3961" y="8933"/>
                  <a:pt x="3961" y="8785"/>
                </a:cubicBezTo>
                <a:cubicBezTo>
                  <a:pt x="3958" y="8650"/>
                  <a:pt x="3849" y="8537"/>
                  <a:pt x="3714" y="8537"/>
                </a:cubicBezTo>
                <a:close/>
                <a:moveTo>
                  <a:pt x="4933" y="8537"/>
                </a:moveTo>
                <a:cubicBezTo>
                  <a:pt x="4713" y="8537"/>
                  <a:pt x="4604" y="8803"/>
                  <a:pt x="4757" y="8960"/>
                </a:cubicBezTo>
                <a:cubicBezTo>
                  <a:pt x="4808" y="9010"/>
                  <a:pt x="4870" y="9032"/>
                  <a:pt x="4930" y="9032"/>
                </a:cubicBezTo>
                <a:cubicBezTo>
                  <a:pt x="5058" y="9032"/>
                  <a:pt x="5180" y="8933"/>
                  <a:pt x="5180" y="8785"/>
                </a:cubicBezTo>
                <a:cubicBezTo>
                  <a:pt x="5180" y="8647"/>
                  <a:pt x="5068" y="8537"/>
                  <a:pt x="4933" y="8537"/>
                </a:cubicBezTo>
                <a:close/>
                <a:moveTo>
                  <a:pt x="6152" y="8537"/>
                </a:moveTo>
                <a:cubicBezTo>
                  <a:pt x="5933" y="8537"/>
                  <a:pt x="5823" y="8803"/>
                  <a:pt x="5976" y="8960"/>
                </a:cubicBezTo>
                <a:cubicBezTo>
                  <a:pt x="6027" y="9010"/>
                  <a:pt x="6089" y="9032"/>
                  <a:pt x="6149" y="9032"/>
                </a:cubicBezTo>
                <a:cubicBezTo>
                  <a:pt x="6277" y="9032"/>
                  <a:pt x="6399" y="8933"/>
                  <a:pt x="6399" y="8785"/>
                </a:cubicBezTo>
                <a:cubicBezTo>
                  <a:pt x="6399" y="8647"/>
                  <a:pt x="6287" y="8537"/>
                  <a:pt x="6152" y="8537"/>
                </a:cubicBezTo>
                <a:close/>
                <a:moveTo>
                  <a:pt x="7371" y="8537"/>
                </a:moveTo>
                <a:cubicBezTo>
                  <a:pt x="7152" y="8537"/>
                  <a:pt x="7042" y="8803"/>
                  <a:pt x="7199" y="8960"/>
                </a:cubicBezTo>
                <a:cubicBezTo>
                  <a:pt x="7248" y="9010"/>
                  <a:pt x="7309" y="9032"/>
                  <a:pt x="7369" y="9032"/>
                </a:cubicBezTo>
                <a:cubicBezTo>
                  <a:pt x="7496" y="9032"/>
                  <a:pt x="7619" y="8933"/>
                  <a:pt x="7619" y="8785"/>
                </a:cubicBezTo>
                <a:cubicBezTo>
                  <a:pt x="7619" y="8647"/>
                  <a:pt x="7509" y="8537"/>
                  <a:pt x="7371" y="8537"/>
                </a:cubicBezTo>
                <a:close/>
                <a:moveTo>
                  <a:pt x="8590" y="8537"/>
                </a:moveTo>
                <a:cubicBezTo>
                  <a:pt x="8371" y="8537"/>
                  <a:pt x="8261" y="8803"/>
                  <a:pt x="8418" y="8960"/>
                </a:cubicBezTo>
                <a:cubicBezTo>
                  <a:pt x="8467" y="9010"/>
                  <a:pt x="8528" y="9032"/>
                  <a:pt x="8588" y="9032"/>
                </a:cubicBezTo>
                <a:cubicBezTo>
                  <a:pt x="8715" y="9032"/>
                  <a:pt x="8838" y="8933"/>
                  <a:pt x="8838" y="8785"/>
                </a:cubicBezTo>
                <a:cubicBezTo>
                  <a:pt x="8838" y="8647"/>
                  <a:pt x="8728" y="8537"/>
                  <a:pt x="8590" y="8537"/>
                </a:cubicBezTo>
                <a:close/>
                <a:moveTo>
                  <a:pt x="9812" y="8537"/>
                </a:moveTo>
                <a:cubicBezTo>
                  <a:pt x="9590" y="8537"/>
                  <a:pt x="9480" y="8803"/>
                  <a:pt x="9637" y="8960"/>
                </a:cubicBezTo>
                <a:cubicBezTo>
                  <a:pt x="9687" y="9010"/>
                  <a:pt x="9749" y="9032"/>
                  <a:pt x="9809" y="9032"/>
                </a:cubicBezTo>
                <a:cubicBezTo>
                  <a:pt x="9936" y="9032"/>
                  <a:pt x="10057" y="8933"/>
                  <a:pt x="10057" y="8785"/>
                </a:cubicBezTo>
                <a:cubicBezTo>
                  <a:pt x="10057" y="8647"/>
                  <a:pt x="9947" y="8537"/>
                  <a:pt x="9812" y="8537"/>
                </a:cubicBezTo>
                <a:close/>
                <a:moveTo>
                  <a:pt x="11031" y="8537"/>
                </a:moveTo>
                <a:cubicBezTo>
                  <a:pt x="10809" y="8537"/>
                  <a:pt x="10699" y="8803"/>
                  <a:pt x="10856" y="8960"/>
                </a:cubicBezTo>
                <a:cubicBezTo>
                  <a:pt x="10906" y="9010"/>
                  <a:pt x="10968" y="9032"/>
                  <a:pt x="11028" y="9032"/>
                </a:cubicBezTo>
                <a:cubicBezTo>
                  <a:pt x="11155" y="9032"/>
                  <a:pt x="11276" y="8933"/>
                  <a:pt x="11276" y="8785"/>
                </a:cubicBezTo>
                <a:cubicBezTo>
                  <a:pt x="11276" y="8647"/>
                  <a:pt x="11166" y="8537"/>
                  <a:pt x="11031" y="8537"/>
                </a:cubicBezTo>
                <a:close/>
                <a:moveTo>
                  <a:pt x="12250" y="8537"/>
                </a:moveTo>
                <a:cubicBezTo>
                  <a:pt x="12031" y="8537"/>
                  <a:pt x="11921" y="8803"/>
                  <a:pt x="12075" y="8960"/>
                </a:cubicBezTo>
                <a:cubicBezTo>
                  <a:pt x="12125" y="9010"/>
                  <a:pt x="12187" y="9032"/>
                  <a:pt x="12248" y="9032"/>
                </a:cubicBezTo>
                <a:cubicBezTo>
                  <a:pt x="12375" y="9032"/>
                  <a:pt x="12498" y="8933"/>
                  <a:pt x="12498" y="8785"/>
                </a:cubicBezTo>
                <a:cubicBezTo>
                  <a:pt x="12495" y="8647"/>
                  <a:pt x="12385" y="8537"/>
                  <a:pt x="12250" y="8537"/>
                </a:cubicBezTo>
                <a:close/>
                <a:moveTo>
                  <a:pt x="13469" y="8537"/>
                </a:moveTo>
                <a:cubicBezTo>
                  <a:pt x="13250" y="8537"/>
                  <a:pt x="13140" y="8803"/>
                  <a:pt x="13294" y="8960"/>
                </a:cubicBezTo>
                <a:cubicBezTo>
                  <a:pt x="13344" y="9010"/>
                  <a:pt x="13406" y="9032"/>
                  <a:pt x="13467" y="9032"/>
                </a:cubicBezTo>
                <a:cubicBezTo>
                  <a:pt x="13594" y="9032"/>
                  <a:pt x="13717" y="8933"/>
                  <a:pt x="13717" y="8785"/>
                </a:cubicBezTo>
                <a:cubicBezTo>
                  <a:pt x="13717" y="8647"/>
                  <a:pt x="13604" y="8537"/>
                  <a:pt x="13469" y="8537"/>
                </a:cubicBezTo>
                <a:close/>
                <a:moveTo>
                  <a:pt x="14688" y="8537"/>
                </a:moveTo>
                <a:cubicBezTo>
                  <a:pt x="14469" y="8537"/>
                  <a:pt x="14359" y="8803"/>
                  <a:pt x="14513" y="8960"/>
                </a:cubicBezTo>
                <a:cubicBezTo>
                  <a:pt x="14563" y="9010"/>
                  <a:pt x="14625" y="9032"/>
                  <a:pt x="14686" y="9032"/>
                </a:cubicBezTo>
                <a:cubicBezTo>
                  <a:pt x="14813" y="9032"/>
                  <a:pt x="14936" y="8933"/>
                  <a:pt x="14936" y="8785"/>
                </a:cubicBezTo>
                <a:cubicBezTo>
                  <a:pt x="14936" y="8647"/>
                  <a:pt x="14823" y="8537"/>
                  <a:pt x="14688" y="8537"/>
                </a:cubicBezTo>
                <a:close/>
                <a:moveTo>
                  <a:pt x="15907" y="8537"/>
                </a:moveTo>
                <a:cubicBezTo>
                  <a:pt x="15688" y="8537"/>
                  <a:pt x="15578" y="8803"/>
                  <a:pt x="15735" y="8960"/>
                </a:cubicBezTo>
                <a:cubicBezTo>
                  <a:pt x="15785" y="9010"/>
                  <a:pt x="15846" y="9032"/>
                  <a:pt x="15906" y="9032"/>
                </a:cubicBezTo>
                <a:cubicBezTo>
                  <a:pt x="16033" y="9032"/>
                  <a:pt x="16155" y="8933"/>
                  <a:pt x="16155" y="8785"/>
                </a:cubicBezTo>
                <a:cubicBezTo>
                  <a:pt x="16155" y="8647"/>
                  <a:pt x="16045" y="8537"/>
                  <a:pt x="15907" y="8537"/>
                </a:cubicBezTo>
                <a:close/>
                <a:moveTo>
                  <a:pt x="17127" y="8537"/>
                </a:moveTo>
                <a:cubicBezTo>
                  <a:pt x="16907" y="8537"/>
                  <a:pt x="16797" y="8803"/>
                  <a:pt x="16954" y="8960"/>
                </a:cubicBezTo>
                <a:cubicBezTo>
                  <a:pt x="17004" y="9010"/>
                  <a:pt x="17065" y="9032"/>
                  <a:pt x="17125" y="9032"/>
                </a:cubicBezTo>
                <a:cubicBezTo>
                  <a:pt x="17252" y="9032"/>
                  <a:pt x="17374" y="8933"/>
                  <a:pt x="17374" y="8785"/>
                </a:cubicBezTo>
                <a:cubicBezTo>
                  <a:pt x="17374" y="8647"/>
                  <a:pt x="17264" y="8537"/>
                  <a:pt x="17127" y="8537"/>
                </a:cubicBezTo>
                <a:close/>
                <a:moveTo>
                  <a:pt x="18349" y="8537"/>
                </a:moveTo>
                <a:cubicBezTo>
                  <a:pt x="18126" y="8537"/>
                  <a:pt x="18017" y="8803"/>
                  <a:pt x="18173" y="8960"/>
                </a:cubicBezTo>
                <a:cubicBezTo>
                  <a:pt x="18224" y="9010"/>
                  <a:pt x="18285" y="9032"/>
                  <a:pt x="18345" y="9032"/>
                </a:cubicBezTo>
                <a:cubicBezTo>
                  <a:pt x="18472" y="9032"/>
                  <a:pt x="18593" y="8933"/>
                  <a:pt x="18593" y="8785"/>
                </a:cubicBezTo>
                <a:cubicBezTo>
                  <a:pt x="18593" y="8647"/>
                  <a:pt x="18483" y="8537"/>
                  <a:pt x="18349" y="8537"/>
                </a:cubicBezTo>
                <a:close/>
                <a:moveTo>
                  <a:pt x="19568" y="8537"/>
                </a:moveTo>
                <a:cubicBezTo>
                  <a:pt x="19345" y="8537"/>
                  <a:pt x="19236" y="8803"/>
                  <a:pt x="19392" y="8960"/>
                </a:cubicBezTo>
                <a:cubicBezTo>
                  <a:pt x="19443" y="9010"/>
                  <a:pt x="19504" y="9032"/>
                  <a:pt x="19564" y="9032"/>
                </a:cubicBezTo>
                <a:cubicBezTo>
                  <a:pt x="19691" y="9032"/>
                  <a:pt x="19812" y="8933"/>
                  <a:pt x="19812" y="8785"/>
                </a:cubicBezTo>
                <a:cubicBezTo>
                  <a:pt x="19812" y="8647"/>
                  <a:pt x="19703" y="8537"/>
                  <a:pt x="19568" y="8537"/>
                </a:cubicBezTo>
                <a:close/>
                <a:moveTo>
                  <a:pt x="20787" y="8537"/>
                </a:moveTo>
                <a:cubicBezTo>
                  <a:pt x="20567" y="8537"/>
                  <a:pt x="20458" y="8803"/>
                  <a:pt x="20611" y="8960"/>
                </a:cubicBezTo>
                <a:cubicBezTo>
                  <a:pt x="20662" y="9010"/>
                  <a:pt x="20724" y="9032"/>
                  <a:pt x="20784" y="9032"/>
                </a:cubicBezTo>
                <a:cubicBezTo>
                  <a:pt x="20912" y="9032"/>
                  <a:pt x="21034" y="8933"/>
                  <a:pt x="21034" y="8785"/>
                </a:cubicBezTo>
                <a:cubicBezTo>
                  <a:pt x="21031" y="8647"/>
                  <a:pt x="20922" y="8537"/>
                  <a:pt x="20787" y="8537"/>
                </a:cubicBezTo>
                <a:close/>
                <a:moveTo>
                  <a:pt x="22006" y="8537"/>
                </a:moveTo>
                <a:cubicBezTo>
                  <a:pt x="21786" y="8537"/>
                  <a:pt x="21677" y="8803"/>
                  <a:pt x="21830" y="8960"/>
                </a:cubicBezTo>
                <a:cubicBezTo>
                  <a:pt x="21881" y="9010"/>
                  <a:pt x="21943" y="9032"/>
                  <a:pt x="22003" y="9032"/>
                </a:cubicBezTo>
                <a:cubicBezTo>
                  <a:pt x="22131" y="9032"/>
                  <a:pt x="22253" y="8933"/>
                  <a:pt x="22253" y="8785"/>
                </a:cubicBezTo>
                <a:cubicBezTo>
                  <a:pt x="22253" y="8647"/>
                  <a:pt x="22141" y="8537"/>
                  <a:pt x="22006" y="8537"/>
                </a:cubicBezTo>
                <a:close/>
                <a:moveTo>
                  <a:pt x="23225" y="8537"/>
                </a:moveTo>
                <a:cubicBezTo>
                  <a:pt x="23006" y="8537"/>
                  <a:pt x="22896" y="8803"/>
                  <a:pt x="23049" y="8960"/>
                </a:cubicBezTo>
                <a:cubicBezTo>
                  <a:pt x="23100" y="9010"/>
                  <a:pt x="23162" y="9032"/>
                  <a:pt x="23222" y="9032"/>
                </a:cubicBezTo>
                <a:cubicBezTo>
                  <a:pt x="23350" y="9032"/>
                  <a:pt x="23472" y="8933"/>
                  <a:pt x="23472" y="8785"/>
                </a:cubicBezTo>
                <a:cubicBezTo>
                  <a:pt x="23472" y="8647"/>
                  <a:pt x="23363" y="8537"/>
                  <a:pt x="23225" y="8537"/>
                </a:cubicBezTo>
                <a:close/>
                <a:moveTo>
                  <a:pt x="24444" y="8537"/>
                </a:moveTo>
                <a:cubicBezTo>
                  <a:pt x="24225" y="8537"/>
                  <a:pt x="24115" y="8803"/>
                  <a:pt x="24272" y="8960"/>
                </a:cubicBezTo>
                <a:cubicBezTo>
                  <a:pt x="24321" y="9010"/>
                  <a:pt x="24382" y="9032"/>
                  <a:pt x="24442" y="9032"/>
                </a:cubicBezTo>
                <a:cubicBezTo>
                  <a:pt x="24569" y="9032"/>
                  <a:pt x="24692" y="8933"/>
                  <a:pt x="24692" y="8785"/>
                </a:cubicBezTo>
                <a:cubicBezTo>
                  <a:pt x="24692" y="8647"/>
                  <a:pt x="24582" y="8537"/>
                  <a:pt x="24444" y="8537"/>
                </a:cubicBezTo>
                <a:close/>
                <a:moveTo>
                  <a:pt x="54" y="9756"/>
                </a:moveTo>
                <a:cubicBezTo>
                  <a:pt x="38" y="9756"/>
                  <a:pt x="19" y="9759"/>
                  <a:pt x="0" y="9762"/>
                </a:cubicBezTo>
                <a:lnTo>
                  <a:pt x="0" y="10245"/>
                </a:lnTo>
                <a:cubicBezTo>
                  <a:pt x="18" y="10249"/>
                  <a:pt x="36" y="10251"/>
                  <a:pt x="53" y="10251"/>
                </a:cubicBezTo>
                <a:cubicBezTo>
                  <a:pt x="177" y="10251"/>
                  <a:pt x="285" y="10158"/>
                  <a:pt x="301" y="10032"/>
                </a:cubicBezTo>
                <a:cubicBezTo>
                  <a:pt x="317" y="9885"/>
                  <a:pt x="201" y="9759"/>
                  <a:pt x="54" y="9759"/>
                </a:cubicBezTo>
                <a:lnTo>
                  <a:pt x="54" y="9756"/>
                </a:lnTo>
                <a:close/>
                <a:moveTo>
                  <a:pt x="1276" y="9756"/>
                </a:moveTo>
                <a:cubicBezTo>
                  <a:pt x="1053" y="9756"/>
                  <a:pt x="944" y="10022"/>
                  <a:pt x="1100" y="10179"/>
                </a:cubicBezTo>
                <a:cubicBezTo>
                  <a:pt x="1150" y="10229"/>
                  <a:pt x="1211" y="10251"/>
                  <a:pt x="1271" y="10251"/>
                </a:cubicBezTo>
                <a:cubicBezTo>
                  <a:pt x="1398" y="10251"/>
                  <a:pt x="1520" y="10152"/>
                  <a:pt x="1520" y="10004"/>
                </a:cubicBezTo>
                <a:cubicBezTo>
                  <a:pt x="1520" y="9869"/>
                  <a:pt x="1410" y="9756"/>
                  <a:pt x="1276" y="9756"/>
                </a:cubicBezTo>
                <a:close/>
                <a:moveTo>
                  <a:pt x="2495" y="9756"/>
                </a:moveTo>
                <a:cubicBezTo>
                  <a:pt x="2272" y="9756"/>
                  <a:pt x="2163" y="10022"/>
                  <a:pt x="2319" y="10179"/>
                </a:cubicBezTo>
                <a:cubicBezTo>
                  <a:pt x="2370" y="10229"/>
                  <a:pt x="2431" y="10251"/>
                  <a:pt x="2491" y="10251"/>
                </a:cubicBezTo>
                <a:cubicBezTo>
                  <a:pt x="2618" y="10251"/>
                  <a:pt x="2739" y="10152"/>
                  <a:pt x="2739" y="10004"/>
                </a:cubicBezTo>
                <a:cubicBezTo>
                  <a:pt x="2739" y="9869"/>
                  <a:pt x="2630" y="9756"/>
                  <a:pt x="2495" y="9756"/>
                </a:cubicBezTo>
                <a:close/>
                <a:moveTo>
                  <a:pt x="3714" y="9756"/>
                </a:moveTo>
                <a:cubicBezTo>
                  <a:pt x="3494" y="9756"/>
                  <a:pt x="3385" y="10022"/>
                  <a:pt x="3538" y="10179"/>
                </a:cubicBezTo>
                <a:cubicBezTo>
                  <a:pt x="3589" y="10229"/>
                  <a:pt x="3651" y="10251"/>
                  <a:pt x="3711" y="10251"/>
                </a:cubicBezTo>
                <a:cubicBezTo>
                  <a:pt x="3839" y="10251"/>
                  <a:pt x="3961" y="10152"/>
                  <a:pt x="3961" y="10004"/>
                </a:cubicBezTo>
                <a:cubicBezTo>
                  <a:pt x="3961" y="9869"/>
                  <a:pt x="3849" y="9756"/>
                  <a:pt x="3714" y="9756"/>
                </a:cubicBezTo>
                <a:close/>
                <a:moveTo>
                  <a:pt x="4933" y="9756"/>
                </a:moveTo>
                <a:cubicBezTo>
                  <a:pt x="4713" y="9756"/>
                  <a:pt x="4604" y="10022"/>
                  <a:pt x="4757" y="10179"/>
                </a:cubicBezTo>
                <a:cubicBezTo>
                  <a:pt x="4808" y="10229"/>
                  <a:pt x="4870" y="10251"/>
                  <a:pt x="4930" y="10251"/>
                </a:cubicBezTo>
                <a:cubicBezTo>
                  <a:pt x="5058" y="10251"/>
                  <a:pt x="5180" y="10152"/>
                  <a:pt x="5180" y="10004"/>
                </a:cubicBezTo>
                <a:cubicBezTo>
                  <a:pt x="5180" y="9869"/>
                  <a:pt x="5068" y="9756"/>
                  <a:pt x="4933" y="9756"/>
                </a:cubicBezTo>
                <a:close/>
                <a:moveTo>
                  <a:pt x="6152" y="9756"/>
                </a:moveTo>
                <a:cubicBezTo>
                  <a:pt x="5933" y="9756"/>
                  <a:pt x="5823" y="10022"/>
                  <a:pt x="5976" y="10179"/>
                </a:cubicBezTo>
                <a:cubicBezTo>
                  <a:pt x="6027" y="10229"/>
                  <a:pt x="6089" y="10251"/>
                  <a:pt x="6149" y="10251"/>
                </a:cubicBezTo>
                <a:cubicBezTo>
                  <a:pt x="6277" y="10251"/>
                  <a:pt x="6399" y="10152"/>
                  <a:pt x="6399" y="10004"/>
                </a:cubicBezTo>
                <a:cubicBezTo>
                  <a:pt x="6399" y="9869"/>
                  <a:pt x="6290" y="9756"/>
                  <a:pt x="6152" y="9756"/>
                </a:cubicBezTo>
                <a:close/>
                <a:moveTo>
                  <a:pt x="7371" y="9756"/>
                </a:moveTo>
                <a:cubicBezTo>
                  <a:pt x="7152" y="9756"/>
                  <a:pt x="7042" y="10022"/>
                  <a:pt x="7199" y="10179"/>
                </a:cubicBezTo>
                <a:cubicBezTo>
                  <a:pt x="7248" y="10229"/>
                  <a:pt x="7309" y="10251"/>
                  <a:pt x="7369" y="10251"/>
                </a:cubicBezTo>
                <a:cubicBezTo>
                  <a:pt x="7496" y="10251"/>
                  <a:pt x="7619" y="10152"/>
                  <a:pt x="7619" y="10004"/>
                </a:cubicBezTo>
                <a:cubicBezTo>
                  <a:pt x="7619" y="9869"/>
                  <a:pt x="7509" y="9756"/>
                  <a:pt x="7371" y="9756"/>
                </a:cubicBezTo>
                <a:close/>
                <a:moveTo>
                  <a:pt x="8590" y="9756"/>
                </a:moveTo>
                <a:cubicBezTo>
                  <a:pt x="8371" y="9756"/>
                  <a:pt x="8261" y="10022"/>
                  <a:pt x="8418" y="10179"/>
                </a:cubicBezTo>
                <a:cubicBezTo>
                  <a:pt x="8467" y="10229"/>
                  <a:pt x="8528" y="10251"/>
                  <a:pt x="8588" y="10251"/>
                </a:cubicBezTo>
                <a:cubicBezTo>
                  <a:pt x="8715" y="10251"/>
                  <a:pt x="8838" y="10152"/>
                  <a:pt x="8838" y="10004"/>
                </a:cubicBezTo>
                <a:cubicBezTo>
                  <a:pt x="8838" y="9869"/>
                  <a:pt x="8728" y="9756"/>
                  <a:pt x="8590" y="9756"/>
                </a:cubicBezTo>
                <a:close/>
                <a:moveTo>
                  <a:pt x="9812" y="9756"/>
                </a:moveTo>
                <a:cubicBezTo>
                  <a:pt x="9590" y="9756"/>
                  <a:pt x="9480" y="10022"/>
                  <a:pt x="9637" y="10179"/>
                </a:cubicBezTo>
                <a:cubicBezTo>
                  <a:pt x="9686" y="10229"/>
                  <a:pt x="9747" y="10251"/>
                  <a:pt x="9807" y="10251"/>
                </a:cubicBezTo>
                <a:cubicBezTo>
                  <a:pt x="9934" y="10251"/>
                  <a:pt x="10057" y="10152"/>
                  <a:pt x="10057" y="10004"/>
                </a:cubicBezTo>
                <a:cubicBezTo>
                  <a:pt x="10057" y="9869"/>
                  <a:pt x="9947" y="9756"/>
                  <a:pt x="9812" y="9756"/>
                </a:cubicBezTo>
                <a:close/>
                <a:moveTo>
                  <a:pt x="11031" y="9756"/>
                </a:moveTo>
                <a:cubicBezTo>
                  <a:pt x="10809" y="9756"/>
                  <a:pt x="10699" y="10022"/>
                  <a:pt x="10856" y="10179"/>
                </a:cubicBezTo>
                <a:cubicBezTo>
                  <a:pt x="10906" y="10229"/>
                  <a:pt x="10968" y="10251"/>
                  <a:pt x="11028" y="10251"/>
                </a:cubicBezTo>
                <a:cubicBezTo>
                  <a:pt x="11155" y="10251"/>
                  <a:pt x="11276" y="10152"/>
                  <a:pt x="11276" y="10004"/>
                </a:cubicBezTo>
                <a:cubicBezTo>
                  <a:pt x="11276" y="9869"/>
                  <a:pt x="11166" y="9756"/>
                  <a:pt x="11031" y="9756"/>
                </a:cubicBezTo>
                <a:close/>
                <a:moveTo>
                  <a:pt x="12250" y="9756"/>
                </a:moveTo>
                <a:cubicBezTo>
                  <a:pt x="12031" y="9756"/>
                  <a:pt x="11921" y="10022"/>
                  <a:pt x="12075" y="10179"/>
                </a:cubicBezTo>
                <a:cubicBezTo>
                  <a:pt x="12125" y="10229"/>
                  <a:pt x="12187" y="10251"/>
                  <a:pt x="12248" y="10251"/>
                </a:cubicBezTo>
                <a:cubicBezTo>
                  <a:pt x="12375" y="10251"/>
                  <a:pt x="12498" y="10152"/>
                  <a:pt x="12498" y="10004"/>
                </a:cubicBezTo>
                <a:cubicBezTo>
                  <a:pt x="12495" y="9869"/>
                  <a:pt x="12385" y="9756"/>
                  <a:pt x="12250" y="9756"/>
                </a:cubicBezTo>
                <a:close/>
                <a:moveTo>
                  <a:pt x="13469" y="9756"/>
                </a:moveTo>
                <a:cubicBezTo>
                  <a:pt x="13250" y="9756"/>
                  <a:pt x="13140" y="10022"/>
                  <a:pt x="13294" y="10179"/>
                </a:cubicBezTo>
                <a:cubicBezTo>
                  <a:pt x="13344" y="10229"/>
                  <a:pt x="13406" y="10251"/>
                  <a:pt x="13467" y="10251"/>
                </a:cubicBezTo>
                <a:cubicBezTo>
                  <a:pt x="13594" y="10251"/>
                  <a:pt x="13717" y="10152"/>
                  <a:pt x="13717" y="10004"/>
                </a:cubicBezTo>
                <a:cubicBezTo>
                  <a:pt x="13717" y="9869"/>
                  <a:pt x="13604" y="9756"/>
                  <a:pt x="13469" y="9756"/>
                </a:cubicBezTo>
                <a:close/>
                <a:moveTo>
                  <a:pt x="14688" y="9756"/>
                </a:moveTo>
                <a:cubicBezTo>
                  <a:pt x="14469" y="9756"/>
                  <a:pt x="14359" y="10022"/>
                  <a:pt x="14513" y="10179"/>
                </a:cubicBezTo>
                <a:cubicBezTo>
                  <a:pt x="14563" y="10229"/>
                  <a:pt x="14625" y="10251"/>
                  <a:pt x="14686" y="10251"/>
                </a:cubicBezTo>
                <a:cubicBezTo>
                  <a:pt x="14813" y="10251"/>
                  <a:pt x="14936" y="10152"/>
                  <a:pt x="14936" y="10004"/>
                </a:cubicBezTo>
                <a:cubicBezTo>
                  <a:pt x="14936" y="9869"/>
                  <a:pt x="14823" y="9756"/>
                  <a:pt x="14688" y="9756"/>
                </a:cubicBezTo>
                <a:close/>
                <a:moveTo>
                  <a:pt x="15907" y="9756"/>
                </a:moveTo>
                <a:cubicBezTo>
                  <a:pt x="15688" y="9756"/>
                  <a:pt x="15578" y="10022"/>
                  <a:pt x="15735" y="10179"/>
                </a:cubicBezTo>
                <a:cubicBezTo>
                  <a:pt x="15785" y="10229"/>
                  <a:pt x="15846" y="10251"/>
                  <a:pt x="15906" y="10251"/>
                </a:cubicBezTo>
                <a:cubicBezTo>
                  <a:pt x="16033" y="10251"/>
                  <a:pt x="16155" y="10152"/>
                  <a:pt x="16155" y="10004"/>
                </a:cubicBezTo>
                <a:cubicBezTo>
                  <a:pt x="16155" y="9869"/>
                  <a:pt x="16045" y="9756"/>
                  <a:pt x="15907" y="9756"/>
                </a:cubicBezTo>
                <a:close/>
                <a:moveTo>
                  <a:pt x="17127" y="9756"/>
                </a:moveTo>
                <a:cubicBezTo>
                  <a:pt x="16907" y="9756"/>
                  <a:pt x="16797" y="10022"/>
                  <a:pt x="16954" y="10179"/>
                </a:cubicBezTo>
                <a:cubicBezTo>
                  <a:pt x="17004" y="10229"/>
                  <a:pt x="17065" y="10251"/>
                  <a:pt x="17125" y="10251"/>
                </a:cubicBezTo>
                <a:cubicBezTo>
                  <a:pt x="17252" y="10251"/>
                  <a:pt x="17374" y="10152"/>
                  <a:pt x="17374" y="10004"/>
                </a:cubicBezTo>
                <a:cubicBezTo>
                  <a:pt x="17374" y="9869"/>
                  <a:pt x="17264" y="9756"/>
                  <a:pt x="17127" y="9756"/>
                </a:cubicBezTo>
                <a:close/>
                <a:moveTo>
                  <a:pt x="18349" y="9756"/>
                </a:moveTo>
                <a:cubicBezTo>
                  <a:pt x="18126" y="9756"/>
                  <a:pt x="18017" y="10022"/>
                  <a:pt x="18173" y="10179"/>
                </a:cubicBezTo>
                <a:cubicBezTo>
                  <a:pt x="18223" y="10229"/>
                  <a:pt x="18284" y="10251"/>
                  <a:pt x="18344" y="10251"/>
                </a:cubicBezTo>
                <a:cubicBezTo>
                  <a:pt x="18471" y="10251"/>
                  <a:pt x="18593" y="10152"/>
                  <a:pt x="18593" y="10004"/>
                </a:cubicBezTo>
                <a:cubicBezTo>
                  <a:pt x="18593" y="9869"/>
                  <a:pt x="18483" y="9756"/>
                  <a:pt x="18349" y="9756"/>
                </a:cubicBezTo>
                <a:close/>
                <a:moveTo>
                  <a:pt x="19568" y="9756"/>
                </a:moveTo>
                <a:cubicBezTo>
                  <a:pt x="19348" y="9756"/>
                  <a:pt x="19236" y="10022"/>
                  <a:pt x="19392" y="10179"/>
                </a:cubicBezTo>
                <a:cubicBezTo>
                  <a:pt x="19443" y="10229"/>
                  <a:pt x="19504" y="10251"/>
                  <a:pt x="19564" y="10251"/>
                </a:cubicBezTo>
                <a:cubicBezTo>
                  <a:pt x="19691" y="10251"/>
                  <a:pt x="19812" y="10152"/>
                  <a:pt x="19812" y="10004"/>
                </a:cubicBezTo>
                <a:cubicBezTo>
                  <a:pt x="19812" y="9869"/>
                  <a:pt x="19703" y="9756"/>
                  <a:pt x="19568" y="9756"/>
                </a:cubicBezTo>
                <a:close/>
                <a:moveTo>
                  <a:pt x="20787" y="9756"/>
                </a:moveTo>
                <a:cubicBezTo>
                  <a:pt x="20567" y="9756"/>
                  <a:pt x="20458" y="10022"/>
                  <a:pt x="20611" y="10179"/>
                </a:cubicBezTo>
                <a:cubicBezTo>
                  <a:pt x="20662" y="10229"/>
                  <a:pt x="20724" y="10251"/>
                  <a:pt x="20784" y="10251"/>
                </a:cubicBezTo>
                <a:cubicBezTo>
                  <a:pt x="20912" y="10251"/>
                  <a:pt x="21034" y="10152"/>
                  <a:pt x="21034" y="10004"/>
                </a:cubicBezTo>
                <a:cubicBezTo>
                  <a:pt x="21031" y="9869"/>
                  <a:pt x="20922" y="9756"/>
                  <a:pt x="20787" y="9756"/>
                </a:cubicBezTo>
                <a:close/>
                <a:moveTo>
                  <a:pt x="22006" y="9756"/>
                </a:moveTo>
                <a:cubicBezTo>
                  <a:pt x="21786" y="9756"/>
                  <a:pt x="21677" y="10022"/>
                  <a:pt x="21830" y="10179"/>
                </a:cubicBezTo>
                <a:cubicBezTo>
                  <a:pt x="21881" y="10229"/>
                  <a:pt x="21943" y="10251"/>
                  <a:pt x="22003" y="10251"/>
                </a:cubicBezTo>
                <a:cubicBezTo>
                  <a:pt x="22131" y="10251"/>
                  <a:pt x="22253" y="10152"/>
                  <a:pt x="22253" y="10004"/>
                </a:cubicBezTo>
                <a:cubicBezTo>
                  <a:pt x="22253" y="9869"/>
                  <a:pt x="22141" y="9756"/>
                  <a:pt x="22006" y="9756"/>
                </a:cubicBezTo>
                <a:close/>
                <a:moveTo>
                  <a:pt x="23225" y="9756"/>
                </a:moveTo>
                <a:cubicBezTo>
                  <a:pt x="23006" y="9756"/>
                  <a:pt x="22896" y="10022"/>
                  <a:pt x="23049" y="10179"/>
                </a:cubicBezTo>
                <a:cubicBezTo>
                  <a:pt x="23100" y="10229"/>
                  <a:pt x="23162" y="10251"/>
                  <a:pt x="23222" y="10251"/>
                </a:cubicBezTo>
                <a:cubicBezTo>
                  <a:pt x="23350" y="10251"/>
                  <a:pt x="23472" y="10152"/>
                  <a:pt x="23472" y="10004"/>
                </a:cubicBezTo>
                <a:cubicBezTo>
                  <a:pt x="23472" y="9869"/>
                  <a:pt x="23363" y="9756"/>
                  <a:pt x="23225" y="9756"/>
                </a:cubicBezTo>
                <a:close/>
                <a:moveTo>
                  <a:pt x="24444" y="9756"/>
                </a:moveTo>
                <a:cubicBezTo>
                  <a:pt x="24225" y="9756"/>
                  <a:pt x="24115" y="10022"/>
                  <a:pt x="24272" y="10179"/>
                </a:cubicBezTo>
                <a:cubicBezTo>
                  <a:pt x="24321" y="10229"/>
                  <a:pt x="24382" y="10251"/>
                  <a:pt x="24442" y="10251"/>
                </a:cubicBezTo>
                <a:cubicBezTo>
                  <a:pt x="24569" y="10251"/>
                  <a:pt x="24692" y="10152"/>
                  <a:pt x="24692" y="10004"/>
                </a:cubicBezTo>
                <a:cubicBezTo>
                  <a:pt x="24692" y="9869"/>
                  <a:pt x="24582" y="9756"/>
                  <a:pt x="24444" y="9756"/>
                </a:cubicBezTo>
                <a:close/>
                <a:moveTo>
                  <a:pt x="24445" y="10976"/>
                </a:moveTo>
                <a:cubicBezTo>
                  <a:pt x="24315" y="10976"/>
                  <a:pt x="24197" y="11078"/>
                  <a:pt x="24200" y="11223"/>
                </a:cubicBezTo>
                <a:cubicBezTo>
                  <a:pt x="24200" y="11332"/>
                  <a:pt x="24272" y="11430"/>
                  <a:pt x="24378" y="11461"/>
                </a:cubicBezTo>
                <a:cubicBezTo>
                  <a:pt x="24444" y="11310"/>
                  <a:pt x="24510" y="11160"/>
                  <a:pt x="24569" y="11010"/>
                </a:cubicBezTo>
                <a:cubicBezTo>
                  <a:pt x="24529" y="10987"/>
                  <a:pt x="24486" y="10976"/>
                  <a:pt x="24445" y="10976"/>
                </a:cubicBezTo>
                <a:close/>
                <a:moveTo>
                  <a:pt x="54" y="10978"/>
                </a:moveTo>
                <a:cubicBezTo>
                  <a:pt x="38" y="10978"/>
                  <a:pt x="19" y="10978"/>
                  <a:pt x="0" y="10981"/>
                </a:cubicBezTo>
                <a:lnTo>
                  <a:pt x="0" y="11464"/>
                </a:lnTo>
                <a:cubicBezTo>
                  <a:pt x="18" y="11468"/>
                  <a:pt x="36" y="11470"/>
                  <a:pt x="53" y="11470"/>
                </a:cubicBezTo>
                <a:cubicBezTo>
                  <a:pt x="177" y="11470"/>
                  <a:pt x="285" y="11377"/>
                  <a:pt x="301" y="11251"/>
                </a:cubicBezTo>
                <a:cubicBezTo>
                  <a:pt x="317" y="11104"/>
                  <a:pt x="201" y="10978"/>
                  <a:pt x="54" y="10978"/>
                </a:cubicBezTo>
                <a:close/>
                <a:moveTo>
                  <a:pt x="1276" y="10978"/>
                </a:moveTo>
                <a:cubicBezTo>
                  <a:pt x="1053" y="10978"/>
                  <a:pt x="944" y="11242"/>
                  <a:pt x="1100" y="11398"/>
                </a:cubicBezTo>
                <a:cubicBezTo>
                  <a:pt x="1150" y="11448"/>
                  <a:pt x="1211" y="11470"/>
                  <a:pt x="1271" y="11470"/>
                </a:cubicBezTo>
                <a:cubicBezTo>
                  <a:pt x="1398" y="11470"/>
                  <a:pt x="1520" y="11371"/>
                  <a:pt x="1520" y="11223"/>
                </a:cubicBezTo>
                <a:cubicBezTo>
                  <a:pt x="1520" y="11088"/>
                  <a:pt x="1410" y="10978"/>
                  <a:pt x="1276" y="10978"/>
                </a:cubicBezTo>
                <a:close/>
                <a:moveTo>
                  <a:pt x="3714" y="10978"/>
                </a:moveTo>
                <a:cubicBezTo>
                  <a:pt x="3494" y="10978"/>
                  <a:pt x="3385" y="11242"/>
                  <a:pt x="3538" y="11398"/>
                </a:cubicBezTo>
                <a:cubicBezTo>
                  <a:pt x="3589" y="11448"/>
                  <a:pt x="3650" y="11470"/>
                  <a:pt x="3711" y="11470"/>
                </a:cubicBezTo>
                <a:cubicBezTo>
                  <a:pt x="3838" y="11470"/>
                  <a:pt x="3959" y="11371"/>
                  <a:pt x="3961" y="11223"/>
                </a:cubicBezTo>
                <a:cubicBezTo>
                  <a:pt x="3961" y="11088"/>
                  <a:pt x="3849" y="10978"/>
                  <a:pt x="3714" y="10978"/>
                </a:cubicBezTo>
                <a:close/>
                <a:moveTo>
                  <a:pt x="6152" y="10975"/>
                </a:moveTo>
                <a:cubicBezTo>
                  <a:pt x="5933" y="10975"/>
                  <a:pt x="5823" y="11242"/>
                  <a:pt x="5976" y="11398"/>
                </a:cubicBezTo>
                <a:cubicBezTo>
                  <a:pt x="6027" y="11448"/>
                  <a:pt x="6089" y="11470"/>
                  <a:pt x="6149" y="11470"/>
                </a:cubicBezTo>
                <a:cubicBezTo>
                  <a:pt x="6277" y="11470"/>
                  <a:pt x="6399" y="11371"/>
                  <a:pt x="6399" y="11223"/>
                </a:cubicBezTo>
                <a:cubicBezTo>
                  <a:pt x="6399" y="11088"/>
                  <a:pt x="6290" y="10978"/>
                  <a:pt x="6152" y="10978"/>
                </a:cubicBezTo>
                <a:lnTo>
                  <a:pt x="6152" y="10975"/>
                </a:lnTo>
                <a:close/>
                <a:moveTo>
                  <a:pt x="7371" y="10975"/>
                </a:moveTo>
                <a:cubicBezTo>
                  <a:pt x="7152" y="10975"/>
                  <a:pt x="7042" y="11242"/>
                  <a:pt x="7199" y="11398"/>
                </a:cubicBezTo>
                <a:cubicBezTo>
                  <a:pt x="7248" y="11448"/>
                  <a:pt x="7309" y="11470"/>
                  <a:pt x="7369" y="11470"/>
                </a:cubicBezTo>
                <a:cubicBezTo>
                  <a:pt x="7496" y="11470"/>
                  <a:pt x="7619" y="11371"/>
                  <a:pt x="7619" y="11223"/>
                </a:cubicBezTo>
                <a:cubicBezTo>
                  <a:pt x="7619" y="11088"/>
                  <a:pt x="7509" y="10978"/>
                  <a:pt x="7371" y="10978"/>
                </a:cubicBezTo>
                <a:lnTo>
                  <a:pt x="7371" y="10975"/>
                </a:lnTo>
                <a:close/>
                <a:moveTo>
                  <a:pt x="8590" y="10975"/>
                </a:moveTo>
                <a:cubicBezTo>
                  <a:pt x="8371" y="10975"/>
                  <a:pt x="8261" y="11242"/>
                  <a:pt x="8418" y="11398"/>
                </a:cubicBezTo>
                <a:cubicBezTo>
                  <a:pt x="8467" y="11448"/>
                  <a:pt x="8528" y="11470"/>
                  <a:pt x="8588" y="11470"/>
                </a:cubicBezTo>
                <a:cubicBezTo>
                  <a:pt x="8715" y="11470"/>
                  <a:pt x="8838" y="11371"/>
                  <a:pt x="8838" y="11223"/>
                </a:cubicBezTo>
                <a:cubicBezTo>
                  <a:pt x="8838" y="11088"/>
                  <a:pt x="8728" y="10978"/>
                  <a:pt x="8590" y="10978"/>
                </a:cubicBezTo>
                <a:lnTo>
                  <a:pt x="8590" y="10975"/>
                </a:lnTo>
                <a:close/>
                <a:moveTo>
                  <a:pt x="9812" y="10975"/>
                </a:moveTo>
                <a:cubicBezTo>
                  <a:pt x="9590" y="10975"/>
                  <a:pt x="9480" y="11242"/>
                  <a:pt x="9637" y="11398"/>
                </a:cubicBezTo>
                <a:cubicBezTo>
                  <a:pt x="9686" y="11448"/>
                  <a:pt x="9747" y="11470"/>
                  <a:pt x="9807" y="11470"/>
                </a:cubicBezTo>
                <a:cubicBezTo>
                  <a:pt x="9934" y="11470"/>
                  <a:pt x="10057" y="11371"/>
                  <a:pt x="10057" y="11223"/>
                </a:cubicBezTo>
                <a:cubicBezTo>
                  <a:pt x="10057" y="11088"/>
                  <a:pt x="9947" y="10978"/>
                  <a:pt x="9812" y="10978"/>
                </a:cubicBezTo>
                <a:lnTo>
                  <a:pt x="9812" y="10975"/>
                </a:lnTo>
                <a:close/>
                <a:moveTo>
                  <a:pt x="11031" y="10975"/>
                </a:moveTo>
                <a:cubicBezTo>
                  <a:pt x="10809" y="10975"/>
                  <a:pt x="10699" y="11242"/>
                  <a:pt x="10856" y="11398"/>
                </a:cubicBezTo>
                <a:cubicBezTo>
                  <a:pt x="10906" y="11448"/>
                  <a:pt x="10968" y="11470"/>
                  <a:pt x="11028" y="11470"/>
                </a:cubicBezTo>
                <a:cubicBezTo>
                  <a:pt x="11155" y="11470"/>
                  <a:pt x="11276" y="11371"/>
                  <a:pt x="11276" y="11223"/>
                </a:cubicBezTo>
                <a:cubicBezTo>
                  <a:pt x="11276" y="11088"/>
                  <a:pt x="11166" y="10978"/>
                  <a:pt x="11031" y="10978"/>
                </a:cubicBezTo>
                <a:lnTo>
                  <a:pt x="11031" y="10975"/>
                </a:lnTo>
                <a:close/>
                <a:moveTo>
                  <a:pt x="12250" y="10975"/>
                </a:moveTo>
                <a:cubicBezTo>
                  <a:pt x="12031" y="10975"/>
                  <a:pt x="11921" y="11242"/>
                  <a:pt x="12075" y="11398"/>
                </a:cubicBezTo>
                <a:cubicBezTo>
                  <a:pt x="12125" y="11448"/>
                  <a:pt x="12187" y="11470"/>
                  <a:pt x="12248" y="11470"/>
                </a:cubicBezTo>
                <a:cubicBezTo>
                  <a:pt x="12375" y="11470"/>
                  <a:pt x="12498" y="11371"/>
                  <a:pt x="12498" y="11223"/>
                </a:cubicBezTo>
                <a:cubicBezTo>
                  <a:pt x="12498" y="11088"/>
                  <a:pt x="12385" y="10978"/>
                  <a:pt x="12250" y="10978"/>
                </a:cubicBezTo>
                <a:lnTo>
                  <a:pt x="12250" y="10975"/>
                </a:lnTo>
                <a:close/>
                <a:moveTo>
                  <a:pt x="13469" y="10975"/>
                </a:moveTo>
                <a:cubicBezTo>
                  <a:pt x="13250" y="10975"/>
                  <a:pt x="13140" y="11242"/>
                  <a:pt x="13294" y="11398"/>
                </a:cubicBezTo>
                <a:cubicBezTo>
                  <a:pt x="13344" y="11448"/>
                  <a:pt x="13406" y="11470"/>
                  <a:pt x="13467" y="11470"/>
                </a:cubicBezTo>
                <a:cubicBezTo>
                  <a:pt x="13594" y="11470"/>
                  <a:pt x="13717" y="11371"/>
                  <a:pt x="13717" y="11223"/>
                </a:cubicBezTo>
                <a:cubicBezTo>
                  <a:pt x="13717" y="11088"/>
                  <a:pt x="13604" y="10978"/>
                  <a:pt x="13469" y="10978"/>
                </a:cubicBezTo>
                <a:lnTo>
                  <a:pt x="13469" y="10975"/>
                </a:lnTo>
                <a:close/>
                <a:moveTo>
                  <a:pt x="14688" y="10975"/>
                </a:moveTo>
                <a:cubicBezTo>
                  <a:pt x="14469" y="10975"/>
                  <a:pt x="14359" y="11242"/>
                  <a:pt x="14513" y="11398"/>
                </a:cubicBezTo>
                <a:cubicBezTo>
                  <a:pt x="14563" y="11448"/>
                  <a:pt x="14625" y="11470"/>
                  <a:pt x="14686" y="11470"/>
                </a:cubicBezTo>
                <a:cubicBezTo>
                  <a:pt x="14813" y="11470"/>
                  <a:pt x="14936" y="11371"/>
                  <a:pt x="14936" y="11223"/>
                </a:cubicBezTo>
                <a:cubicBezTo>
                  <a:pt x="14936" y="11088"/>
                  <a:pt x="14823" y="10978"/>
                  <a:pt x="14688" y="10978"/>
                </a:cubicBezTo>
                <a:lnTo>
                  <a:pt x="14688" y="10975"/>
                </a:lnTo>
                <a:close/>
                <a:moveTo>
                  <a:pt x="15907" y="10975"/>
                </a:moveTo>
                <a:cubicBezTo>
                  <a:pt x="15688" y="10975"/>
                  <a:pt x="15578" y="11242"/>
                  <a:pt x="15735" y="11398"/>
                </a:cubicBezTo>
                <a:cubicBezTo>
                  <a:pt x="15785" y="11448"/>
                  <a:pt x="15846" y="11470"/>
                  <a:pt x="15906" y="11470"/>
                </a:cubicBezTo>
                <a:cubicBezTo>
                  <a:pt x="16033" y="11470"/>
                  <a:pt x="16155" y="11371"/>
                  <a:pt x="16155" y="11223"/>
                </a:cubicBezTo>
                <a:cubicBezTo>
                  <a:pt x="16155" y="11088"/>
                  <a:pt x="16045" y="10978"/>
                  <a:pt x="15907" y="10978"/>
                </a:cubicBezTo>
                <a:lnTo>
                  <a:pt x="15907" y="10975"/>
                </a:lnTo>
                <a:close/>
                <a:moveTo>
                  <a:pt x="17127" y="10975"/>
                </a:moveTo>
                <a:cubicBezTo>
                  <a:pt x="16907" y="10975"/>
                  <a:pt x="16797" y="11242"/>
                  <a:pt x="16954" y="11398"/>
                </a:cubicBezTo>
                <a:cubicBezTo>
                  <a:pt x="17004" y="11448"/>
                  <a:pt x="17065" y="11470"/>
                  <a:pt x="17125" y="11470"/>
                </a:cubicBezTo>
                <a:cubicBezTo>
                  <a:pt x="17252" y="11470"/>
                  <a:pt x="17374" y="11371"/>
                  <a:pt x="17374" y="11223"/>
                </a:cubicBezTo>
                <a:cubicBezTo>
                  <a:pt x="17374" y="11088"/>
                  <a:pt x="17264" y="10978"/>
                  <a:pt x="17127" y="10978"/>
                </a:cubicBezTo>
                <a:lnTo>
                  <a:pt x="17127" y="10975"/>
                </a:lnTo>
                <a:close/>
                <a:moveTo>
                  <a:pt x="18349" y="10975"/>
                </a:moveTo>
                <a:cubicBezTo>
                  <a:pt x="18126" y="10975"/>
                  <a:pt x="18017" y="11242"/>
                  <a:pt x="18173" y="11398"/>
                </a:cubicBezTo>
                <a:cubicBezTo>
                  <a:pt x="18224" y="11448"/>
                  <a:pt x="18285" y="11470"/>
                  <a:pt x="18345" y="11470"/>
                </a:cubicBezTo>
                <a:cubicBezTo>
                  <a:pt x="18472" y="11470"/>
                  <a:pt x="18593" y="11371"/>
                  <a:pt x="18593" y="11223"/>
                </a:cubicBezTo>
                <a:cubicBezTo>
                  <a:pt x="18593" y="11088"/>
                  <a:pt x="18483" y="10978"/>
                  <a:pt x="18349" y="10978"/>
                </a:cubicBezTo>
                <a:lnTo>
                  <a:pt x="18349" y="10975"/>
                </a:lnTo>
                <a:close/>
                <a:moveTo>
                  <a:pt x="19568" y="10975"/>
                </a:moveTo>
                <a:cubicBezTo>
                  <a:pt x="19348" y="10975"/>
                  <a:pt x="19236" y="11242"/>
                  <a:pt x="19392" y="11398"/>
                </a:cubicBezTo>
                <a:cubicBezTo>
                  <a:pt x="19443" y="11448"/>
                  <a:pt x="19504" y="11470"/>
                  <a:pt x="19564" y="11470"/>
                </a:cubicBezTo>
                <a:cubicBezTo>
                  <a:pt x="19691" y="11470"/>
                  <a:pt x="19812" y="11371"/>
                  <a:pt x="19812" y="11223"/>
                </a:cubicBezTo>
                <a:cubicBezTo>
                  <a:pt x="19812" y="11088"/>
                  <a:pt x="19703" y="10978"/>
                  <a:pt x="19568" y="10978"/>
                </a:cubicBezTo>
                <a:lnTo>
                  <a:pt x="19568" y="10975"/>
                </a:lnTo>
                <a:close/>
                <a:moveTo>
                  <a:pt x="20787" y="10975"/>
                </a:moveTo>
                <a:cubicBezTo>
                  <a:pt x="20567" y="10975"/>
                  <a:pt x="20458" y="11242"/>
                  <a:pt x="20611" y="11398"/>
                </a:cubicBezTo>
                <a:cubicBezTo>
                  <a:pt x="20662" y="11448"/>
                  <a:pt x="20724" y="11470"/>
                  <a:pt x="20784" y="11470"/>
                </a:cubicBezTo>
                <a:cubicBezTo>
                  <a:pt x="20912" y="11470"/>
                  <a:pt x="21034" y="11371"/>
                  <a:pt x="21034" y="11223"/>
                </a:cubicBezTo>
                <a:cubicBezTo>
                  <a:pt x="21031" y="11088"/>
                  <a:pt x="20922" y="10978"/>
                  <a:pt x="20787" y="10978"/>
                </a:cubicBezTo>
                <a:lnTo>
                  <a:pt x="20787" y="10975"/>
                </a:lnTo>
                <a:close/>
                <a:moveTo>
                  <a:pt x="22006" y="10975"/>
                </a:moveTo>
                <a:cubicBezTo>
                  <a:pt x="21786" y="10975"/>
                  <a:pt x="21677" y="11242"/>
                  <a:pt x="21830" y="11398"/>
                </a:cubicBezTo>
                <a:cubicBezTo>
                  <a:pt x="21881" y="11448"/>
                  <a:pt x="21943" y="11470"/>
                  <a:pt x="22003" y="11470"/>
                </a:cubicBezTo>
                <a:cubicBezTo>
                  <a:pt x="22131" y="11470"/>
                  <a:pt x="22253" y="11371"/>
                  <a:pt x="22253" y="11223"/>
                </a:cubicBezTo>
                <a:cubicBezTo>
                  <a:pt x="22253" y="11088"/>
                  <a:pt x="22141" y="10978"/>
                  <a:pt x="22006" y="10978"/>
                </a:cubicBezTo>
                <a:lnTo>
                  <a:pt x="22006" y="10975"/>
                </a:lnTo>
                <a:close/>
                <a:moveTo>
                  <a:pt x="23225" y="10975"/>
                </a:moveTo>
                <a:cubicBezTo>
                  <a:pt x="23006" y="10975"/>
                  <a:pt x="22896" y="11242"/>
                  <a:pt x="23049" y="11398"/>
                </a:cubicBezTo>
                <a:cubicBezTo>
                  <a:pt x="23100" y="11448"/>
                  <a:pt x="23162" y="11470"/>
                  <a:pt x="23222" y="11470"/>
                </a:cubicBezTo>
                <a:cubicBezTo>
                  <a:pt x="23350" y="11470"/>
                  <a:pt x="23472" y="11371"/>
                  <a:pt x="23472" y="11223"/>
                </a:cubicBezTo>
                <a:cubicBezTo>
                  <a:pt x="23472" y="11088"/>
                  <a:pt x="23363" y="10978"/>
                  <a:pt x="23225" y="10978"/>
                </a:cubicBezTo>
                <a:lnTo>
                  <a:pt x="23225" y="10975"/>
                </a:lnTo>
                <a:close/>
                <a:moveTo>
                  <a:pt x="2495" y="10978"/>
                </a:moveTo>
                <a:cubicBezTo>
                  <a:pt x="2272" y="10978"/>
                  <a:pt x="2163" y="11242"/>
                  <a:pt x="2319" y="11398"/>
                </a:cubicBezTo>
                <a:cubicBezTo>
                  <a:pt x="2370" y="11449"/>
                  <a:pt x="2431" y="11471"/>
                  <a:pt x="2491" y="11471"/>
                </a:cubicBezTo>
                <a:cubicBezTo>
                  <a:pt x="2618" y="11471"/>
                  <a:pt x="2739" y="11371"/>
                  <a:pt x="2739" y="11223"/>
                </a:cubicBezTo>
                <a:cubicBezTo>
                  <a:pt x="2739" y="11088"/>
                  <a:pt x="2630" y="10978"/>
                  <a:pt x="2495" y="10978"/>
                </a:cubicBezTo>
                <a:close/>
                <a:moveTo>
                  <a:pt x="4933" y="10978"/>
                </a:moveTo>
                <a:cubicBezTo>
                  <a:pt x="4713" y="10978"/>
                  <a:pt x="4604" y="11242"/>
                  <a:pt x="4757" y="11398"/>
                </a:cubicBezTo>
                <a:cubicBezTo>
                  <a:pt x="4808" y="11449"/>
                  <a:pt x="4870" y="11471"/>
                  <a:pt x="4930" y="11471"/>
                </a:cubicBezTo>
                <a:cubicBezTo>
                  <a:pt x="5058" y="11471"/>
                  <a:pt x="5180" y="11371"/>
                  <a:pt x="5180" y="11223"/>
                </a:cubicBezTo>
                <a:cubicBezTo>
                  <a:pt x="5180" y="11088"/>
                  <a:pt x="5068" y="10978"/>
                  <a:pt x="4933" y="10978"/>
                </a:cubicBezTo>
                <a:close/>
                <a:moveTo>
                  <a:pt x="54" y="12197"/>
                </a:moveTo>
                <a:cubicBezTo>
                  <a:pt x="38" y="12197"/>
                  <a:pt x="19" y="12197"/>
                  <a:pt x="0" y="12204"/>
                </a:cubicBezTo>
                <a:lnTo>
                  <a:pt x="0" y="12683"/>
                </a:lnTo>
                <a:cubicBezTo>
                  <a:pt x="18" y="12687"/>
                  <a:pt x="36" y="12689"/>
                  <a:pt x="53" y="12689"/>
                </a:cubicBezTo>
                <a:cubicBezTo>
                  <a:pt x="177" y="12689"/>
                  <a:pt x="285" y="12596"/>
                  <a:pt x="301" y="12470"/>
                </a:cubicBezTo>
                <a:cubicBezTo>
                  <a:pt x="317" y="12323"/>
                  <a:pt x="201" y="12197"/>
                  <a:pt x="54" y="12197"/>
                </a:cubicBezTo>
                <a:close/>
                <a:moveTo>
                  <a:pt x="1276" y="12197"/>
                </a:moveTo>
                <a:cubicBezTo>
                  <a:pt x="1053" y="12197"/>
                  <a:pt x="944" y="12464"/>
                  <a:pt x="1100" y="12617"/>
                </a:cubicBezTo>
                <a:cubicBezTo>
                  <a:pt x="1150" y="12668"/>
                  <a:pt x="1212" y="12691"/>
                  <a:pt x="1272" y="12691"/>
                </a:cubicBezTo>
                <a:cubicBezTo>
                  <a:pt x="1399" y="12691"/>
                  <a:pt x="1520" y="12592"/>
                  <a:pt x="1520" y="12442"/>
                </a:cubicBezTo>
                <a:cubicBezTo>
                  <a:pt x="1520" y="12307"/>
                  <a:pt x="1410" y="12197"/>
                  <a:pt x="1276" y="12197"/>
                </a:cubicBezTo>
                <a:close/>
                <a:moveTo>
                  <a:pt x="2495" y="12197"/>
                </a:moveTo>
                <a:cubicBezTo>
                  <a:pt x="2272" y="12197"/>
                  <a:pt x="2163" y="12464"/>
                  <a:pt x="2319" y="12617"/>
                </a:cubicBezTo>
                <a:cubicBezTo>
                  <a:pt x="2370" y="12668"/>
                  <a:pt x="2432" y="12691"/>
                  <a:pt x="2493" y="12691"/>
                </a:cubicBezTo>
                <a:cubicBezTo>
                  <a:pt x="2619" y="12691"/>
                  <a:pt x="2739" y="12592"/>
                  <a:pt x="2739" y="12442"/>
                </a:cubicBezTo>
                <a:cubicBezTo>
                  <a:pt x="2739" y="12307"/>
                  <a:pt x="2630" y="12197"/>
                  <a:pt x="2495" y="12197"/>
                </a:cubicBezTo>
                <a:close/>
                <a:moveTo>
                  <a:pt x="3714" y="12197"/>
                </a:moveTo>
                <a:cubicBezTo>
                  <a:pt x="3494" y="12197"/>
                  <a:pt x="3385" y="12464"/>
                  <a:pt x="3538" y="12617"/>
                </a:cubicBezTo>
                <a:cubicBezTo>
                  <a:pt x="3589" y="12668"/>
                  <a:pt x="3652" y="12691"/>
                  <a:pt x="3713" y="12691"/>
                </a:cubicBezTo>
                <a:cubicBezTo>
                  <a:pt x="3840" y="12691"/>
                  <a:pt x="3961" y="12592"/>
                  <a:pt x="3961" y="12442"/>
                </a:cubicBezTo>
                <a:cubicBezTo>
                  <a:pt x="3961" y="12307"/>
                  <a:pt x="3849" y="12197"/>
                  <a:pt x="3714" y="12197"/>
                </a:cubicBezTo>
                <a:close/>
                <a:moveTo>
                  <a:pt x="4933" y="12197"/>
                </a:moveTo>
                <a:cubicBezTo>
                  <a:pt x="4713" y="12197"/>
                  <a:pt x="4604" y="12464"/>
                  <a:pt x="4757" y="12617"/>
                </a:cubicBezTo>
                <a:cubicBezTo>
                  <a:pt x="4808" y="12668"/>
                  <a:pt x="4871" y="12691"/>
                  <a:pt x="4932" y="12691"/>
                </a:cubicBezTo>
                <a:cubicBezTo>
                  <a:pt x="5059" y="12691"/>
                  <a:pt x="5180" y="12592"/>
                  <a:pt x="5180" y="12442"/>
                </a:cubicBezTo>
                <a:cubicBezTo>
                  <a:pt x="5180" y="12307"/>
                  <a:pt x="5068" y="12197"/>
                  <a:pt x="4933" y="12197"/>
                </a:cubicBezTo>
                <a:close/>
                <a:moveTo>
                  <a:pt x="6152" y="12197"/>
                </a:moveTo>
                <a:cubicBezTo>
                  <a:pt x="5933" y="12197"/>
                  <a:pt x="5823" y="12461"/>
                  <a:pt x="5976" y="12617"/>
                </a:cubicBezTo>
                <a:cubicBezTo>
                  <a:pt x="6027" y="12668"/>
                  <a:pt x="6090" y="12691"/>
                  <a:pt x="6151" y="12691"/>
                </a:cubicBezTo>
                <a:cubicBezTo>
                  <a:pt x="6278" y="12691"/>
                  <a:pt x="6399" y="12592"/>
                  <a:pt x="6399" y="12442"/>
                </a:cubicBezTo>
                <a:cubicBezTo>
                  <a:pt x="6399" y="12307"/>
                  <a:pt x="6290" y="12197"/>
                  <a:pt x="6152" y="12197"/>
                </a:cubicBezTo>
                <a:close/>
                <a:moveTo>
                  <a:pt x="7371" y="12197"/>
                </a:moveTo>
                <a:cubicBezTo>
                  <a:pt x="7152" y="12197"/>
                  <a:pt x="7042" y="12461"/>
                  <a:pt x="7199" y="12617"/>
                </a:cubicBezTo>
                <a:cubicBezTo>
                  <a:pt x="7248" y="12668"/>
                  <a:pt x="7310" y="12691"/>
                  <a:pt x="7371" y="12691"/>
                </a:cubicBezTo>
                <a:cubicBezTo>
                  <a:pt x="7497" y="12691"/>
                  <a:pt x="7619" y="12592"/>
                  <a:pt x="7619" y="12442"/>
                </a:cubicBezTo>
                <a:cubicBezTo>
                  <a:pt x="7619" y="12307"/>
                  <a:pt x="7509" y="12197"/>
                  <a:pt x="7371" y="12197"/>
                </a:cubicBezTo>
                <a:close/>
                <a:moveTo>
                  <a:pt x="8590" y="12197"/>
                </a:moveTo>
                <a:cubicBezTo>
                  <a:pt x="8371" y="12197"/>
                  <a:pt x="8261" y="12461"/>
                  <a:pt x="8418" y="12617"/>
                </a:cubicBezTo>
                <a:cubicBezTo>
                  <a:pt x="8467" y="12668"/>
                  <a:pt x="8529" y="12691"/>
                  <a:pt x="8590" y="12691"/>
                </a:cubicBezTo>
                <a:cubicBezTo>
                  <a:pt x="8716" y="12691"/>
                  <a:pt x="8838" y="12592"/>
                  <a:pt x="8838" y="12442"/>
                </a:cubicBezTo>
                <a:cubicBezTo>
                  <a:pt x="8838" y="12307"/>
                  <a:pt x="8728" y="12197"/>
                  <a:pt x="8590" y="12197"/>
                </a:cubicBezTo>
                <a:close/>
                <a:moveTo>
                  <a:pt x="9812" y="12197"/>
                </a:moveTo>
                <a:cubicBezTo>
                  <a:pt x="9590" y="12197"/>
                  <a:pt x="9480" y="12461"/>
                  <a:pt x="9637" y="12617"/>
                </a:cubicBezTo>
                <a:cubicBezTo>
                  <a:pt x="9687" y="12668"/>
                  <a:pt x="9748" y="12691"/>
                  <a:pt x="9809" y="12691"/>
                </a:cubicBezTo>
                <a:cubicBezTo>
                  <a:pt x="9935" y="12691"/>
                  <a:pt x="10057" y="12592"/>
                  <a:pt x="10057" y="12442"/>
                </a:cubicBezTo>
                <a:cubicBezTo>
                  <a:pt x="10057" y="12307"/>
                  <a:pt x="9947" y="12197"/>
                  <a:pt x="9812" y="12197"/>
                </a:cubicBezTo>
                <a:close/>
                <a:moveTo>
                  <a:pt x="11031" y="12197"/>
                </a:moveTo>
                <a:cubicBezTo>
                  <a:pt x="10809" y="12197"/>
                  <a:pt x="10699" y="12461"/>
                  <a:pt x="10856" y="12617"/>
                </a:cubicBezTo>
                <a:cubicBezTo>
                  <a:pt x="10907" y="12668"/>
                  <a:pt x="10969" y="12691"/>
                  <a:pt x="11029" y="12691"/>
                </a:cubicBezTo>
                <a:cubicBezTo>
                  <a:pt x="11156" y="12691"/>
                  <a:pt x="11276" y="12592"/>
                  <a:pt x="11276" y="12442"/>
                </a:cubicBezTo>
                <a:cubicBezTo>
                  <a:pt x="11276" y="12307"/>
                  <a:pt x="11166" y="12197"/>
                  <a:pt x="11031" y="12197"/>
                </a:cubicBezTo>
                <a:close/>
                <a:moveTo>
                  <a:pt x="12250" y="12197"/>
                </a:moveTo>
                <a:cubicBezTo>
                  <a:pt x="12031" y="12197"/>
                  <a:pt x="11921" y="12461"/>
                  <a:pt x="12075" y="12617"/>
                </a:cubicBezTo>
                <a:cubicBezTo>
                  <a:pt x="12126" y="12668"/>
                  <a:pt x="12188" y="12691"/>
                  <a:pt x="12249" y="12691"/>
                </a:cubicBezTo>
                <a:cubicBezTo>
                  <a:pt x="12376" y="12691"/>
                  <a:pt x="12498" y="12592"/>
                  <a:pt x="12498" y="12442"/>
                </a:cubicBezTo>
                <a:cubicBezTo>
                  <a:pt x="12498" y="12307"/>
                  <a:pt x="12385" y="12197"/>
                  <a:pt x="12250" y="12197"/>
                </a:cubicBezTo>
                <a:close/>
                <a:moveTo>
                  <a:pt x="13469" y="12197"/>
                </a:moveTo>
                <a:cubicBezTo>
                  <a:pt x="13250" y="12197"/>
                  <a:pt x="13140" y="12461"/>
                  <a:pt x="13294" y="12617"/>
                </a:cubicBezTo>
                <a:cubicBezTo>
                  <a:pt x="13345" y="12668"/>
                  <a:pt x="13407" y="12691"/>
                  <a:pt x="13468" y="12691"/>
                </a:cubicBezTo>
                <a:cubicBezTo>
                  <a:pt x="13595" y="12691"/>
                  <a:pt x="13717" y="12592"/>
                  <a:pt x="13717" y="12442"/>
                </a:cubicBezTo>
                <a:cubicBezTo>
                  <a:pt x="13717" y="12307"/>
                  <a:pt x="13604" y="12197"/>
                  <a:pt x="13469" y="12197"/>
                </a:cubicBezTo>
                <a:close/>
                <a:moveTo>
                  <a:pt x="14688" y="12197"/>
                </a:moveTo>
                <a:cubicBezTo>
                  <a:pt x="14469" y="12197"/>
                  <a:pt x="14359" y="12461"/>
                  <a:pt x="14513" y="12617"/>
                </a:cubicBezTo>
                <a:cubicBezTo>
                  <a:pt x="14564" y="12668"/>
                  <a:pt x="14626" y="12691"/>
                  <a:pt x="14687" y="12691"/>
                </a:cubicBezTo>
                <a:cubicBezTo>
                  <a:pt x="14814" y="12691"/>
                  <a:pt x="14936" y="12592"/>
                  <a:pt x="14936" y="12442"/>
                </a:cubicBezTo>
                <a:cubicBezTo>
                  <a:pt x="14936" y="12307"/>
                  <a:pt x="14826" y="12197"/>
                  <a:pt x="14688" y="12197"/>
                </a:cubicBezTo>
                <a:close/>
                <a:moveTo>
                  <a:pt x="15907" y="12197"/>
                </a:moveTo>
                <a:cubicBezTo>
                  <a:pt x="15688" y="12197"/>
                  <a:pt x="15578" y="12461"/>
                  <a:pt x="15735" y="12617"/>
                </a:cubicBezTo>
                <a:cubicBezTo>
                  <a:pt x="15785" y="12668"/>
                  <a:pt x="15847" y="12691"/>
                  <a:pt x="15907" y="12691"/>
                </a:cubicBezTo>
                <a:cubicBezTo>
                  <a:pt x="16033" y="12691"/>
                  <a:pt x="16155" y="12592"/>
                  <a:pt x="16155" y="12442"/>
                </a:cubicBezTo>
                <a:cubicBezTo>
                  <a:pt x="16155" y="12307"/>
                  <a:pt x="16045" y="12197"/>
                  <a:pt x="15907" y="12197"/>
                </a:cubicBezTo>
                <a:close/>
                <a:moveTo>
                  <a:pt x="17127" y="12197"/>
                </a:moveTo>
                <a:cubicBezTo>
                  <a:pt x="16907" y="12197"/>
                  <a:pt x="16797" y="12461"/>
                  <a:pt x="16954" y="12617"/>
                </a:cubicBezTo>
                <a:cubicBezTo>
                  <a:pt x="17004" y="12668"/>
                  <a:pt x="17066" y="12691"/>
                  <a:pt x="17126" y="12691"/>
                </a:cubicBezTo>
                <a:cubicBezTo>
                  <a:pt x="17253" y="12691"/>
                  <a:pt x="17374" y="12592"/>
                  <a:pt x="17374" y="12442"/>
                </a:cubicBezTo>
                <a:cubicBezTo>
                  <a:pt x="17374" y="12307"/>
                  <a:pt x="17264" y="12197"/>
                  <a:pt x="17127" y="12197"/>
                </a:cubicBezTo>
                <a:close/>
                <a:moveTo>
                  <a:pt x="18349" y="12197"/>
                </a:moveTo>
                <a:cubicBezTo>
                  <a:pt x="18126" y="12197"/>
                  <a:pt x="18017" y="12461"/>
                  <a:pt x="18173" y="12617"/>
                </a:cubicBezTo>
                <a:cubicBezTo>
                  <a:pt x="18223" y="12668"/>
                  <a:pt x="18285" y="12691"/>
                  <a:pt x="18345" y="12691"/>
                </a:cubicBezTo>
                <a:cubicBezTo>
                  <a:pt x="18472" y="12691"/>
                  <a:pt x="18593" y="12592"/>
                  <a:pt x="18593" y="12442"/>
                </a:cubicBezTo>
                <a:cubicBezTo>
                  <a:pt x="18593" y="12307"/>
                  <a:pt x="18483" y="12197"/>
                  <a:pt x="18349" y="12197"/>
                </a:cubicBezTo>
                <a:close/>
                <a:moveTo>
                  <a:pt x="19568" y="12197"/>
                </a:moveTo>
                <a:cubicBezTo>
                  <a:pt x="19348" y="12197"/>
                  <a:pt x="19236" y="12461"/>
                  <a:pt x="19392" y="12617"/>
                </a:cubicBezTo>
                <a:cubicBezTo>
                  <a:pt x="19443" y="12668"/>
                  <a:pt x="19505" y="12691"/>
                  <a:pt x="19566" y="12691"/>
                </a:cubicBezTo>
                <a:cubicBezTo>
                  <a:pt x="19692" y="12691"/>
                  <a:pt x="19812" y="12592"/>
                  <a:pt x="19812" y="12442"/>
                </a:cubicBezTo>
                <a:cubicBezTo>
                  <a:pt x="19812" y="12307"/>
                  <a:pt x="19703" y="12197"/>
                  <a:pt x="19568" y="12197"/>
                </a:cubicBezTo>
                <a:close/>
                <a:moveTo>
                  <a:pt x="20787" y="12197"/>
                </a:moveTo>
                <a:cubicBezTo>
                  <a:pt x="20567" y="12197"/>
                  <a:pt x="20458" y="12461"/>
                  <a:pt x="20611" y="12617"/>
                </a:cubicBezTo>
                <a:cubicBezTo>
                  <a:pt x="20662" y="12668"/>
                  <a:pt x="20725" y="12691"/>
                  <a:pt x="20786" y="12691"/>
                </a:cubicBezTo>
                <a:cubicBezTo>
                  <a:pt x="20913" y="12691"/>
                  <a:pt x="21034" y="12592"/>
                  <a:pt x="21034" y="12442"/>
                </a:cubicBezTo>
                <a:cubicBezTo>
                  <a:pt x="21034" y="12307"/>
                  <a:pt x="20922" y="12197"/>
                  <a:pt x="20787" y="12197"/>
                </a:cubicBezTo>
                <a:close/>
                <a:moveTo>
                  <a:pt x="22006" y="12197"/>
                </a:moveTo>
                <a:cubicBezTo>
                  <a:pt x="21786" y="12197"/>
                  <a:pt x="21677" y="12461"/>
                  <a:pt x="21830" y="12617"/>
                </a:cubicBezTo>
                <a:cubicBezTo>
                  <a:pt x="21881" y="12668"/>
                  <a:pt x="21944" y="12691"/>
                  <a:pt x="22005" y="12691"/>
                </a:cubicBezTo>
                <a:cubicBezTo>
                  <a:pt x="22132" y="12691"/>
                  <a:pt x="22253" y="12592"/>
                  <a:pt x="22253" y="12442"/>
                </a:cubicBezTo>
                <a:cubicBezTo>
                  <a:pt x="22253" y="12307"/>
                  <a:pt x="22141" y="12197"/>
                  <a:pt x="22006" y="12197"/>
                </a:cubicBezTo>
                <a:close/>
                <a:moveTo>
                  <a:pt x="23225" y="12197"/>
                </a:moveTo>
                <a:cubicBezTo>
                  <a:pt x="23006" y="12197"/>
                  <a:pt x="22896" y="12461"/>
                  <a:pt x="23049" y="12617"/>
                </a:cubicBezTo>
                <a:cubicBezTo>
                  <a:pt x="23100" y="12668"/>
                  <a:pt x="23163" y="12691"/>
                  <a:pt x="23224" y="12691"/>
                </a:cubicBezTo>
                <a:cubicBezTo>
                  <a:pt x="23351" y="12691"/>
                  <a:pt x="23472" y="12592"/>
                  <a:pt x="23472" y="12442"/>
                </a:cubicBezTo>
                <a:cubicBezTo>
                  <a:pt x="23472" y="12307"/>
                  <a:pt x="23363" y="12197"/>
                  <a:pt x="23225" y="12197"/>
                </a:cubicBezTo>
                <a:close/>
                <a:moveTo>
                  <a:pt x="23222" y="13416"/>
                </a:moveTo>
                <a:cubicBezTo>
                  <a:pt x="23087" y="13416"/>
                  <a:pt x="22977" y="13526"/>
                  <a:pt x="22977" y="13664"/>
                </a:cubicBezTo>
                <a:cubicBezTo>
                  <a:pt x="22977" y="13683"/>
                  <a:pt x="22980" y="13702"/>
                  <a:pt x="22987" y="13720"/>
                </a:cubicBezTo>
                <a:cubicBezTo>
                  <a:pt x="23068" y="13620"/>
                  <a:pt x="23147" y="13520"/>
                  <a:pt x="23222" y="13416"/>
                </a:cubicBezTo>
                <a:close/>
                <a:moveTo>
                  <a:pt x="54" y="13416"/>
                </a:moveTo>
                <a:cubicBezTo>
                  <a:pt x="38" y="13416"/>
                  <a:pt x="19" y="13416"/>
                  <a:pt x="0" y="13423"/>
                </a:cubicBezTo>
                <a:lnTo>
                  <a:pt x="0" y="13902"/>
                </a:lnTo>
                <a:cubicBezTo>
                  <a:pt x="19" y="13906"/>
                  <a:pt x="37" y="13908"/>
                  <a:pt x="55" y="13908"/>
                </a:cubicBezTo>
                <a:cubicBezTo>
                  <a:pt x="177" y="13908"/>
                  <a:pt x="285" y="13818"/>
                  <a:pt x="301" y="13689"/>
                </a:cubicBezTo>
                <a:cubicBezTo>
                  <a:pt x="317" y="13545"/>
                  <a:pt x="201" y="13416"/>
                  <a:pt x="54" y="13416"/>
                </a:cubicBezTo>
                <a:close/>
                <a:moveTo>
                  <a:pt x="1276" y="13416"/>
                </a:moveTo>
                <a:cubicBezTo>
                  <a:pt x="1053" y="13416"/>
                  <a:pt x="944" y="13683"/>
                  <a:pt x="1100" y="13836"/>
                </a:cubicBezTo>
                <a:cubicBezTo>
                  <a:pt x="1150" y="13887"/>
                  <a:pt x="1212" y="13910"/>
                  <a:pt x="1273" y="13910"/>
                </a:cubicBezTo>
                <a:cubicBezTo>
                  <a:pt x="1399" y="13910"/>
                  <a:pt x="1520" y="13812"/>
                  <a:pt x="1520" y="13664"/>
                </a:cubicBezTo>
                <a:cubicBezTo>
                  <a:pt x="1520" y="13526"/>
                  <a:pt x="1410" y="13416"/>
                  <a:pt x="1276" y="13416"/>
                </a:cubicBezTo>
                <a:close/>
                <a:moveTo>
                  <a:pt x="2495" y="13416"/>
                </a:moveTo>
                <a:cubicBezTo>
                  <a:pt x="2272" y="13416"/>
                  <a:pt x="2163" y="13683"/>
                  <a:pt x="2319" y="13836"/>
                </a:cubicBezTo>
                <a:cubicBezTo>
                  <a:pt x="2370" y="13887"/>
                  <a:pt x="2432" y="13910"/>
                  <a:pt x="2493" y="13910"/>
                </a:cubicBezTo>
                <a:cubicBezTo>
                  <a:pt x="2619" y="13910"/>
                  <a:pt x="2739" y="13812"/>
                  <a:pt x="2739" y="13664"/>
                </a:cubicBezTo>
                <a:cubicBezTo>
                  <a:pt x="2739" y="13526"/>
                  <a:pt x="2630" y="13416"/>
                  <a:pt x="2495" y="13416"/>
                </a:cubicBezTo>
                <a:close/>
                <a:moveTo>
                  <a:pt x="3714" y="13416"/>
                </a:moveTo>
                <a:cubicBezTo>
                  <a:pt x="3494" y="13416"/>
                  <a:pt x="3385" y="13683"/>
                  <a:pt x="3538" y="13836"/>
                </a:cubicBezTo>
                <a:cubicBezTo>
                  <a:pt x="3589" y="13887"/>
                  <a:pt x="3652" y="13910"/>
                  <a:pt x="3713" y="13910"/>
                </a:cubicBezTo>
                <a:cubicBezTo>
                  <a:pt x="3840" y="13910"/>
                  <a:pt x="3961" y="13812"/>
                  <a:pt x="3961" y="13664"/>
                </a:cubicBezTo>
                <a:cubicBezTo>
                  <a:pt x="3961" y="13526"/>
                  <a:pt x="3849" y="13416"/>
                  <a:pt x="3714" y="13416"/>
                </a:cubicBezTo>
                <a:close/>
                <a:moveTo>
                  <a:pt x="4933" y="13416"/>
                </a:moveTo>
                <a:cubicBezTo>
                  <a:pt x="4713" y="13416"/>
                  <a:pt x="4604" y="13683"/>
                  <a:pt x="4757" y="13836"/>
                </a:cubicBezTo>
                <a:cubicBezTo>
                  <a:pt x="4808" y="13887"/>
                  <a:pt x="4871" y="13910"/>
                  <a:pt x="4932" y="13910"/>
                </a:cubicBezTo>
                <a:cubicBezTo>
                  <a:pt x="5059" y="13910"/>
                  <a:pt x="5180" y="13812"/>
                  <a:pt x="5180" y="13664"/>
                </a:cubicBezTo>
                <a:cubicBezTo>
                  <a:pt x="5180" y="13526"/>
                  <a:pt x="5068" y="13416"/>
                  <a:pt x="4933" y="13416"/>
                </a:cubicBezTo>
                <a:close/>
                <a:moveTo>
                  <a:pt x="6152" y="13416"/>
                </a:moveTo>
                <a:cubicBezTo>
                  <a:pt x="5933" y="13416"/>
                  <a:pt x="5823" y="13683"/>
                  <a:pt x="5976" y="13836"/>
                </a:cubicBezTo>
                <a:cubicBezTo>
                  <a:pt x="6027" y="13887"/>
                  <a:pt x="6090" y="13910"/>
                  <a:pt x="6151" y="13910"/>
                </a:cubicBezTo>
                <a:cubicBezTo>
                  <a:pt x="6278" y="13910"/>
                  <a:pt x="6399" y="13812"/>
                  <a:pt x="6399" y="13664"/>
                </a:cubicBezTo>
                <a:cubicBezTo>
                  <a:pt x="6399" y="13526"/>
                  <a:pt x="6290" y="13416"/>
                  <a:pt x="6152" y="13416"/>
                </a:cubicBezTo>
                <a:close/>
                <a:moveTo>
                  <a:pt x="7371" y="13416"/>
                </a:moveTo>
                <a:cubicBezTo>
                  <a:pt x="7152" y="13416"/>
                  <a:pt x="7042" y="13683"/>
                  <a:pt x="7199" y="13836"/>
                </a:cubicBezTo>
                <a:cubicBezTo>
                  <a:pt x="7249" y="13887"/>
                  <a:pt x="7310" y="13910"/>
                  <a:pt x="7371" y="13910"/>
                </a:cubicBezTo>
                <a:cubicBezTo>
                  <a:pt x="7497" y="13910"/>
                  <a:pt x="7619" y="13812"/>
                  <a:pt x="7619" y="13664"/>
                </a:cubicBezTo>
                <a:cubicBezTo>
                  <a:pt x="7619" y="13526"/>
                  <a:pt x="7509" y="13416"/>
                  <a:pt x="7371" y="13416"/>
                </a:cubicBezTo>
                <a:close/>
                <a:moveTo>
                  <a:pt x="8590" y="13416"/>
                </a:moveTo>
                <a:cubicBezTo>
                  <a:pt x="8371" y="13416"/>
                  <a:pt x="8261" y="13683"/>
                  <a:pt x="8418" y="13836"/>
                </a:cubicBezTo>
                <a:cubicBezTo>
                  <a:pt x="8468" y="13887"/>
                  <a:pt x="8529" y="13910"/>
                  <a:pt x="8590" y="13910"/>
                </a:cubicBezTo>
                <a:cubicBezTo>
                  <a:pt x="8716" y="13910"/>
                  <a:pt x="8838" y="13812"/>
                  <a:pt x="8838" y="13664"/>
                </a:cubicBezTo>
                <a:cubicBezTo>
                  <a:pt x="8838" y="13526"/>
                  <a:pt x="8728" y="13416"/>
                  <a:pt x="8590" y="13416"/>
                </a:cubicBezTo>
                <a:close/>
                <a:moveTo>
                  <a:pt x="9812" y="13416"/>
                </a:moveTo>
                <a:cubicBezTo>
                  <a:pt x="9590" y="13416"/>
                  <a:pt x="9480" y="13683"/>
                  <a:pt x="9637" y="13836"/>
                </a:cubicBezTo>
                <a:cubicBezTo>
                  <a:pt x="9687" y="13887"/>
                  <a:pt x="9749" y="13910"/>
                  <a:pt x="9809" y="13910"/>
                </a:cubicBezTo>
                <a:cubicBezTo>
                  <a:pt x="9935" y="13910"/>
                  <a:pt x="10057" y="13812"/>
                  <a:pt x="10057" y="13664"/>
                </a:cubicBezTo>
                <a:cubicBezTo>
                  <a:pt x="10057" y="13526"/>
                  <a:pt x="9947" y="13416"/>
                  <a:pt x="9812" y="13416"/>
                </a:cubicBezTo>
                <a:close/>
                <a:moveTo>
                  <a:pt x="11031" y="13416"/>
                </a:moveTo>
                <a:cubicBezTo>
                  <a:pt x="10809" y="13416"/>
                  <a:pt x="10699" y="13683"/>
                  <a:pt x="10856" y="13836"/>
                </a:cubicBezTo>
                <a:cubicBezTo>
                  <a:pt x="10907" y="13887"/>
                  <a:pt x="10969" y="13910"/>
                  <a:pt x="11030" y="13910"/>
                </a:cubicBezTo>
                <a:cubicBezTo>
                  <a:pt x="11156" y="13910"/>
                  <a:pt x="11276" y="13812"/>
                  <a:pt x="11276" y="13664"/>
                </a:cubicBezTo>
                <a:cubicBezTo>
                  <a:pt x="11276" y="13526"/>
                  <a:pt x="11166" y="13416"/>
                  <a:pt x="11031" y="13416"/>
                </a:cubicBezTo>
                <a:close/>
                <a:moveTo>
                  <a:pt x="12250" y="13416"/>
                </a:moveTo>
                <a:cubicBezTo>
                  <a:pt x="12031" y="13416"/>
                  <a:pt x="11921" y="13683"/>
                  <a:pt x="12075" y="13836"/>
                </a:cubicBezTo>
                <a:cubicBezTo>
                  <a:pt x="12126" y="13887"/>
                  <a:pt x="12188" y="13910"/>
                  <a:pt x="12250" y="13910"/>
                </a:cubicBezTo>
                <a:cubicBezTo>
                  <a:pt x="12377" y="13910"/>
                  <a:pt x="12498" y="13812"/>
                  <a:pt x="12498" y="13664"/>
                </a:cubicBezTo>
                <a:cubicBezTo>
                  <a:pt x="12498" y="13526"/>
                  <a:pt x="12385" y="13416"/>
                  <a:pt x="12250" y="13416"/>
                </a:cubicBezTo>
                <a:close/>
                <a:moveTo>
                  <a:pt x="13469" y="13416"/>
                </a:moveTo>
                <a:cubicBezTo>
                  <a:pt x="13250" y="13416"/>
                  <a:pt x="13140" y="13683"/>
                  <a:pt x="13294" y="13836"/>
                </a:cubicBezTo>
                <a:cubicBezTo>
                  <a:pt x="13345" y="13887"/>
                  <a:pt x="13407" y="13910"/>
                  <a:pt x="13469" y="13910"/>
                </a:cubicBezTo>
                <a:cubicBezTo>
                  <a:pt x="13596" y="13910"/>
                  <a:pt x="13717" y="13812"/>
                  <a:pt x="13717" y="13664"/>
                </a:cubicBezTo>
                <a:cubicBezTo>
                  <a:pt x="13717" y="13526"/>
                  <a:pt x="13604" y="13416"/>
                  <a:pt x="13469" y="13416"/>
                </a:cubicBezTo>
                <a:close/>
                <a:moveTo>
                  <a:pt x="14688" y="13416"/>
                </a:moveTo>
                <a:cubicBezTo>
                  <a:pt x="14469" y="13416"/>
                  <a:pt x="14359" y="13683"/>
                  <a:pt x="14513" y="13836"/>
                </a:cubicBezTo>
                <a:cubicBezTo>
                  <a:pt x="14564" y="13887"/>
                  <a:pt x="14626" y="13910"/>
                  <a:pt x="14688" y="13910"/>
                </a:cubicBezTo>
                <a:cubicBezTo>
                  <a:pt x="14815" y="13910"/>
                  <a:pt x="14936" y="13812"/>
                  <a:pt x="14936" y="13664"/>
                </a:cubicBezTo>
                <a:cubicBezTo>
                  <a:pt x="14936" y="13526"/>
                  <a:pt x="14826" y="13416"/>
                  <a:pt x="14688" y="13416"/>
                </a:cubicBezTo>
                <a:close/>
                <a:moveTo>
                  <a:pt x="15907" y="13416"/>
                </a:moveTo>
                <a:cubicBezTo>
                  <a:pt x="15688" y="13416"/>
                  <a:pt x="15578" y="13683"/>
                  <a:pt x="15735" y="13836"/>
                </a:cubicBezTo>
                <a:cubicBezTo>
                  <a:pt x="15785" y="13887"/>
                  <a:pt x="15847" y="13910"/>
                  <a:pt x="15908" y="13910"/>
                </a:cubicBezTo>
                <a:cubicBezTo>
                  <a:pt x="16034" y="13910"/>
                  <a:pt x="16155" y="13812"/>
                  <a:pt x="16155" y="13664"/>
                </a:cubicBezTo>
                <a:cubicBezTo>
                  <a:pt x="16155" y="13526"/>
                  <a:pt x="16045" y="13416"/>
                  <a:pt x="15907" y="13416"/>
                </a:cubicBezTo>
                <a:close/>
                <a:moveTo>
                  <a:pt x="17127" y="13416"/>
                </a:moveTo>
                <a:cubicBezTo>
                  <a:pt x="16907" y="13416"/>
                  <a:pt x="16797" y="13683"/>
                  <a:pt x="16954" y="13836"/>
                </a:cubicBezTo>
                <a:cubicBezTo>
                  <a:pt x="17004" y="13887"/>
                  <a:pt x="17066" y="13910"/>
                  <a:pt x="17127" y="13910"/>
                </a:cubicBezTo>
                <a:cubicBezTo>
                  <a:pt x="17253" y="13910"/>
                  <a:pt x="17374" y="13812"/>
                  <a:pt x="17374" y="13664"/>
                </a:cubicBezTo>
                <a:cubicBezTo>
                  <a:pt x="17374" y="13526"/>
                  <a:pt x="17264" y="13416"/>
                  <a:pt x="17127" y="13416"/>
                </a:cubicBezTo>
                <a:close/>
                <a:moveTo>
                  <a:pt x="18349" y="13416"/>
                </a:moveTo>
                <a:cubicBezTo>
                  <a:pt x="18126" y="13416"/>
                  <a:pt x="18017" y="13683"/>
                  <a:pt x="18173" y="13836"/>
                </a:cubicBezTo>
                <a:cubicBezTo>
                  <a:pt x="18223" y="13887"/>
                  <a:pt x="18285" y="13910"/>
                  <a:pt x="18346" y="13910"/>
                </a:cubicBezTo>
                <a:cubicBezTo>
                  <a:pt x="18472" y="13910"/>
                  <a:pt x="18593" y="13812"/>
                  <a:pt x="18593" y="13664"/>
                </a:cubicBezTo>
                <a:cubicBezTo>
                  <a:pt x="18593" y="13526"/>
                  <a:pt x="18483" y="13416"/>
                  <a:pt x="18349" y="13416"/>
                </a:cubicBezTo>
                <a:close/>
                <a:moveTo>
                  <a:pt x="19568" y="13416"/>
                </a:moveTo>
                <a:cubicBezTo>
                  <a:pt x="19348" y="13416"/>
                  <a:pt x="19236" y="13683"/>
                  <a:pt x="19392" y="13836"/>
                </a:cubicBezTo>
                <a:cubicBezTo>
                  <a:pt x="19443" y="13887"/>
                  <a:pt x="19505" y="13910"/>
                  <a:pt x="19566" y="13910"/>
                </a:cubicBezTo>
                <a:cubicBezTo>
                  <a:pt x="19692" y="13910"/>
                  <a:pt x="19812" y="13812"/>
                  <a:pt x="19812" y="13664"/>
                </a:cubicBezTo>
                <a:cubicBezTo>
                  <a:pt x="19812" y="13526"/>
                  <a:pt x="19703" y="13416"/>
                  <a:pt x="19568" y="13416"/>
                </a:cubicBezTo>
                <a:close/>
                <a:moveTo>
                  <a:pt x="20787" y="13416"/>
                </a:moveTo>
                <a:cubicBezTo>
                  <a:pt x="20567" y="13416"/>
                  <a:pt x="20458" y="13683"/>
                  <a:pt x="20611" y="13836"/>
                </a:cubicBezTo>
                <a:cubicBezTo>
                  <a:pt x="20662" y="13887"/>
                  <a:pt x="20725" y="13910"/>
                  <a:pt x="20786" y="13910"/>
                </a:cubicBezTo>
                <a:cubicBezTo>
                  <a:pt x="20913" y="13910"/>
                  <a:pt x="21034" y="13812"/>
                  <a:pt x="21034" y="13664"/>
                </a:cubicBezTo>
                <a:cubicBezTo>
                  <a:pt x="21034" y="13526"/>
                  <a:pt x="20922" y="13416"/>
                  <a:pt x="20787" y="13416"/>
                </a:cubicBezTo>
                <a:close/>
                <a:moveTo>
                  <a:pt x="22006" y="13416"/>
                </a:moveTo>
                <a:cubicBezTo>
                  <a:pt x="21786" y="13416"/>
                  <a:pt x="21677" y="13683"/>
                  <a:pt x="21830" y="13836"/>
                </a:cubicBezTo>
                <a:cubicBezTo>
                  <a:pt x="21881" y="13887"/>
                  <a:pt x="21944" y="13910"/>
                  <a:pt x="22005" y="13910"/>
                </a:cubicBezTo>
                <a:cubicBezTo>
                  <a:pt x="22132" y="13910"/>
                  <a:pt x="22253" y="13812"/>
                  <a:pt x="22253" y="13664"/>
                </a:cubicBezTo>
                <a:cubicBezTo>
                  <a:pt x="22253" y="13526"/>
                  <a:pt x="22141" y="13416"/>
                  <a:pt x="22006" y="13416"/>
                </a:cubicBezTo>
                <a:close/>
                <a:moveTo>
                  <a:pt x="22006" y="14634"/>
                </a:moveTo>
                <a:cubicBezTo>
                  <a:pt x="21877" y="14634"/>
                  <a:pt x="21758" y="14739"/>
                  <a:pt x="21758" y="14883"/>
                </a:cubicBezTo>
                <a:cubicBezTo>
                  <a:pt x="21758" y="14911"/>
                  <a:pt x="21765" y="14943"/>
                  <a:pt x="21774" y="14968"/>
                </a:cubicBezTo>
                <a:cubicBezTo>
                  <a:pt x="21893" y="14867"/>
                  <a:pt x="22006" y="14767"/>
                  <a:pt x="22116" y="14660"/>
                </a:cubicBezTo>
                <a:cubicBezTo>
                  <a:pt x="22080" y="14643"/>
                  <a:pt x="22043" y="14634"/>
                  <a:pt x="22006" y="14634"/>
                </a:cubicBezTo>
                <a:close/>
                <a:moveTo>
                  <a:pt x="54" y="14635"/>
                </a:moveTo>
                <a:cubicBezTo>
                  <a:pt x="38" y="14635"/>
                  <a:pt x="19" y="14639"/>
                  <a:pt x="0" y="14642"/>
                </a:cubicBezTo>
                <a:lnTo>
                  <a:pt x="0" y="15121"/>
                </a:lnTo>
                <a:cubicBezTo>
                  <a:pt x="20" y="15126"/>
                  <a:pt x="39" y="15128"/>
                  <a:pt x="58" y="15128"/>
                </a:cubicBezTo>
                <a:cubicBezTo>
                  <a:pt x="180" y="15128"/>
                  <a:pt x="288" y="15036"/>
                  <a:pt x="301" y="14908"/>
                </a:cubicBezTo>
                <a:cubicBezTo>
                  <a:pt x="317" y="14764"/>
                  <a:pt x="201" y="14635"/>
                  <a:pt x="54" y="14635"/>
                </a:cubicBezTo>
                <a:close/>
                <a:moveTo>
                  <a:pt x="1276" y="14635"/>
                </a:moveTo>
                <a:cubicBezTo>
                  <a:pt x="1053" y="14635"/>
                  <a:pt x="944" y="14902"/>
                  <a:pt x="1100" y="15055"/>
                </a:cubicBezTo>
                <a:cubicBezTo>
                  <a:pt x="1150" y="15106"/>
                  <a:pt x="1212" y="15129"/>
                  <a:pt x="1273" y="15129"/>
                </a:cubicBezTo>
                <a:cubicBezTo>
                  <a:pt x="1399" y="15129"/>
                  <a:pt x="1520" y="15031"/>
                  <a:pt x="1520" y="14883"/>
                </a:cubicBezTo>
                <a:cubicBezTo>
                  <a:pt x="1520" y="14745"/>
                  <a:pt x="1410" y="14635"/>
                  <a:pt x="1276" y="14635"/>
                </a:cubicBezTo>
                <a:close/>
                <a:moveTo>
                  <a:pt x="2495" y="14635"/>
                </a:moveTo>
                <a:cubicBezTo>
                  <a:pt x="2272" y="14635"/>
                  <a:pt x="2163" y="14902"/>
                  <a:pt x="2319" y="15055"/>
                </a:cubicBezTo>
                <a:cubicBezTo>
                  <a:pt x="2370" y="15106"/>
                  <a:pt x="2432" y="15129"/>
                  <a:pt x="2493" y="15129"/>
                </a:cubicBezTo>
                <a:cubicBezTo>
                  <a:pt x="2619" y="15129"/>
                  <a:pt x="2739" y="15031"/>
                  <a:pt x="2739" y="14883"/>
                </a:cubicBezTo>
                <a:cubicBezTo>
                  <a:pt x="2739" y="14745"/>
                  <a:pt x="2630" y="14635"/>
                  <a:pt x="2495" y="14635"/>
                </a:cubicBezTo>
                <a:close/>
                <a:moveTo>
                  <a:pt x="3714" y="14635"/>
                </a:moveTo>
                <a:cubicBezTo>
                  <a:pt x="3494" y="14635"/>
                  <a:pt x="3385" y="14902"/>
                  <a:pt x="3538" y="15055"/>
                </a:cubicBezTo>
                <a:cubicBezTo>
                  <a:pt x="3589" y="15106"/>
                  <a:pt x="3652" y="15129"/>
                  <a:pt x="3712" y="15129"/>
                </a:cubicBezTo>
                <a:cubicBezTo>
                  <a:pt x="3839" y="15129"/>
                  <a:pt x="3959" y="15031"/>
                  <a:pt x="3961" y="14883"/>
                </a:cubicBezTo>
                <a:cubicBezTo>
                  <a:pt x="3961" y="14745"/>
                  <a:pt x="3849" y="14635"/>
                  <a:pt x="3714" y="14635"/>
                </a:cubicBezTo>
                <a:close/>
                <a:moveTo>
                  <a:pt x="4933" y="14635"/>
                </a:moveTo>
                <a:cubicBezTo>
                  <a:pt x="4713" y="14635"/>
                  <a:pt x="4604" y="14902"/>
                  <a:pt x="4757" y="15055"/>
                </a:cubicBezTo>
                <a:cubicBezTo>
                  <a:pt x="4808" y="15106"/>
                  <a:pt x="4871" y="15129"/>
                  <a:pt x="4932" y="15129"/>
                </a:cubicBezTo>
                <a:cubicBezTo>
                  <a:pt x="5059" y="15129"/>
                  <a:pt x="5180" y="15031"/>
                  <a:pt x="5180" y="14883"/>
                </a:cubicBezTo>
                <a:cubicBezTo>
                  <a:pt x="5180" y="14745"/>
                  <a:pt x="5068" y="14635"/>
                  <a:pt x="4933" y="14635"/>
                </a:cubicBezTo>
                <a:close/>
                <a:moveTo>
                  <a:pt x="6152" y="14635"/>
                </a:moveTo>
                <a:cubicBezTo>
                  <a:pt x="5933" y="14635"/>
                  <a:pt x="5823" y="14902"/>
                  <a:pt x="5976" y="15055"/>
                </a:cubicBezTo>
                <a:cubicBezTo>
                  <a:pt x="6027" y="15106"/>
                  <a:pt x="6090" y="15129"/>
                  <a:pt x="6151" y="15129"/>
                </a:cubicBezTo>
                <a:cubicBezTo>
                  <a:pt x="6278" y="15129"/>
                  <a:pt x="6399" y="15031"/>
                  <a:pt x="6399" y="14883"/>
                </a:cubicBezTo>
                <a:cubicBezTo>
                  <a:pt x="6399" y="14745"/>
                  <a:pt x="6290" y="14635"/>
                  <a:pt x="6152" y="14635"/>
                </a:cubicBezTo>
                <a:close/>
                <a:moveTo>
                  <a:pt x="7371" y="14635"/>
                </a:moveTo>
                <a:cubicBezTo>
                  <a:pt x="7152" y="14635"/>
                  <a:pt x="7042" y="14902"/>
                  <a:pt x="7199" y="15055"/>
                </a:cubicBezTo>
                <a:cubicBezTo>
                  <a:pt x="7249" y="15106"/>
                  <a:pt x="7310" y="15129"/>
                  <a:pt x="7371" y="15129"/>
                </a:cubicBezTo>
                <a:cubicBezTo>
                  <a:pt x="7497" y="15129"/>
                  <a:pt x="7619" y="15031"/>
                  <a:pt x="7619" y="14883"/>
                </a:cubicBezTo>
                <a:cubicBezTo>
                  <a:pt x="7619" y="14745"/>
                  <a:pt x="7509" y="14635"/>
                  <a:pt x="7371" y="14635"/>
                </a:cubicBezTo>
                <a:close/>
                <a:moveTo>
                  <a:pt x="8590" y="14635"/>
                </a:moveTo>
                <a:cubicBezTo>
                  <a:pt x="8371" y="14635"/>
                  <a:pt x="8261" y="14902"/>
                  <a:pt x="8418" y="15055"/>
                </a:cubicBezTo>
                <a:cubicBezTo>
                  <a:pt x="8468" y="15106"/>
                  <a:pt x="8529" y="15129"/>
                  <a:pt x="8590" y="15129"/>
                </a:cubicBezTo>
                <a:cubicBezTo>
                  <a:pt x="8716" y="15129"/>
                  <a:pt x="8838" y="15031"/>
                  <a:pt x="8838" y="14883"/>
                </a:cubicBezTo>
                <a:cubicBezTo>
                  <a:pt x="8838" y="14745"/>
                  <a:pt x="8728" y="14635"/>
                  <a:pt x="8590" y="14635"/>
                </a:cubicBezTo>
                <a:close/>
                <a:moveTo>
                  <a:pt x="9812" y="14635"/>
                </a:moveTo>
                <a:cubicBezTo>
                  <a:pt x="9590" y="14635"/>
                  <a:pt x="9480" y="14902"/>
                  <a:pt x="9637" y="15055"/>
                </a:cubicBezTo>
                <a:cubicBezTo>
                  <a:pt x="9687" y="15106"/>
                  <a:pt x="9749" y="15129"/>
                  <a:pt x="9809" y="15129"/>
                </a:cubicBezTo>
                <a:cubicBezTo>
                  <a:pt x="9935" y="15129"/>
                  <a:pt x="10057" y="15031"/>
                  <a:pt x="10057" y="14883"/>
                </a:cubicBezTo>
                <a:cubicBezTo>
                  <a:pt x="10057" y="14745"/>
                  <a:pt x="9947" y="14635"/>
                  <a:pt x="9812" y="14635"/>
                </a:cubicBezTo>
                <a:close/>
                <a:moveTo>
                  <a:pt x="11031" y="14635"/>
                </a:moveTo>
                <a:cubicBezTo>
                  <a:pt x="10809" y="14635"/>
                  <a:pt x="10699" y="14902"/>
                  <a:pt x="10856" y="15055"/>
                </a:cubicBezTo>
                <a:cubicBezTo>
                  <a:pt x="10907" y="15106"/>
                  <a:pt x="10969" y="15129"/>
                  <a:pt x="11030" y="15129"/>
                </a:cubicBezTo>
                <a:cubicBezTo>
                  <a:pt x="11156" y="15129"/>
                  <a:pt x="11276" y="15031"/>
                  <a:pt x="11276" y="14883"/>
                </a:cubicBezTo>
                <a:cubicBezTo>
                  <a:pt x="11276" y="14745"/>
                  <a:pt x="11166" y="14635"/>
                  <a:pt x="11031" y="14635"/>
                </a:cubicBezTo>
                <a:close/>
                <a:moveTo>
                  <a:pt x="12250" y="14635"/>
                </a:moveTo>
                <a:cubicBezTo>
                  <a:pt x="12031" y="14635"/>
                  <a:pt x="11921" y="14902"/>
                  <a:pt x="12075" y="15055"/>
                </a:cubicBezTo>
                <a:cubicBezTo>
                  <a:pt x="12126" y="15106"/>
                  <a:pt x="12188" y="15129"/>
                  <a:pt x="12250" y="15129"/>
                </a:cubicBezTo>
                <a:cubicBezTo>
                  <a:pt x="12377" y="15129"/>
                  <a:pt x="12498" y="15031"/>
                  <a:pt x="12498" y="14883"/>
                </a:cubicBezTo>
                <a:cubicBezTo>
                  <a:pt x="12498" y="14745"/>
                  <a:pt x="12385" y="14635"/>
                  <a:pt x="12250" y="14635"/>
                </a:cubicBezTo>
                <a:close/>
                <a:moveTo>
                  <a:pt x="13469" y="14635"/>
                </a:moveTo>
                <a:cubicBezTo>
                  <a:pt x="13250" y="14635"/>
                  <a:pt x="13140" y="14902"/>
                  <a:pt x="13294" y="15055"/>
                </a:cubicBezTo>
                <a:cubicBezTo>
                  <a:pt x="13345" y="15106"/>
                  <a:pt x="13407" y="15129"/>
                  <a:pt x="13469" y="15129"/>
                </a:cubicBezTo>
                <a:cubicBezTo>
                  <a:pt x="13596" y="15129"/>
                  <a:pt x="13717" y="15031"/>
                  <a:pt x="13717" y="14883"/>
                </a:cubicBezTo>
                <a:cubicBezTo>
                  <a:pt x="13717" y="14745"/>
                  <a:pt x="13604" y="14635"/>
                  <a:pt x="13469" y="14635"/>
                </a:cubicBezTo>
                <a:close/>
                <a:moveTo>
                  <a:pt x="14688" y="14635"/>
                </a:moveTo>
                <a:cubicBezTo>
                  <a:pt x="14469" y="14635"/>
                  <a:pt x="14359" y="14902"/>
                  <a:pt x="14513" y="15055"/>
                </a:cubicBezTo>
                <a:cubicBezTo>
                  <a:pt x="14564" y="15106"/>
                  <a:pt x="14626" y="15129"/>
                  <a:pt x="14688" y="15129"/>
                </a:cubicBezTo>
                <a:cubicBezTo>
                  <a:pt x="14815" y="15129"/>
                  <a:pt x="14936" y="15031"/>
                  <a:pt x="14936" y="14883"/>
                </a:cubicBezTo>
                <a:cubicBezTo>
                  <a:pt x="14936" y="14745"/>
                  <a:pt x="14826" y="14635"/>
                  <a:pt x="14688" y="14635"/>
                </a:cubicBezTo>
                <a:close/>
                <a:moveTo>
                  <a:pt x="15907" y="14635"/>
                </a:moveTo>
                <a:cubicBezTo>
                  <a:pt x="15688" y="14635"/>
                  <a:pt x="15578" y="14902"/>
                  <a:pt x="15735" y="15055"/>
                </a:cubicBezTo>
                <a:cubicBezTo>
                  <a:pt x="15785" y="15106"/>
                  <a:pt x="15847" y="15129"/>
                  <a:pt x="15908" y="15129"/>
                </a:cubicBezTo>
                <a:cubicBezTo>
                  <a:pt x="16034" y="15129"/>
                  <a:pt x="16155" y="15031"/>
                  <a:pt x="16155" y="14883"/>
                </a:cubicBezTo>
                <a:cubicBezTo>
                  <a:pt x="16155" y="14745"/>
                  <a:pt x="16045" y="14635"/>
                  <a:pt x="15907" y="14635"/>
                </a:cubicBezTo>
                <a:close/>
                <a:moveTo>
                  <a:pt x="17127" y="14635"/>
                </a:moveTo>
                <a:cubicBezTo>
                  <a:pt x="16907" y="14635"/>
                  <a:pt x="16797" y="14902"/>
                  <a:pt x="16954" y="15055"/>
                </a:cubicBezTo>
                <a:cubicBezTo>
                  <a:pt x="17004" y="15106"/>
                  <a:pt x="17066" y="15129"/>
                  <a:pt x="17127" y="15129"/>
                </a:cubicBezTo>
                <a:cubicBezTo>
                  <a:pt x="17253" y="15129"/>
                  <a:pt x="17374" y="15031"/>
                  <a:pt x="17374" y="14883"/>
                </a:cubicBezTo>
                <a:cubicBezTo>
                  <a:pt x="17374" y="14745"/>
                  <a:pt x="17264" y="14635"/>
                  <a:pt x="17127" y="14635"/>
                </a:cubicBezTo>
                <a:close/>
                <a:moveTo>
                  <a:pt x="18349" y="14635"/>
                </a:moveTo>
                <a:cubicBezTo>
                  <a:pt x="18126" y="14635"/>
                  <a:pt x="18017" y="14902"/>
                  <a:pt x="18173" y="15055"/>
                </a:cubicBezTo>
                <a:cubicBezTo>
                  <a:pt x="18224" y="15106"/>
                  <a:pt x="18286" y="15129"/>
                  <a:pt x="18347" y="15129"/>
                </a:cubicBezTo>
                <a:cubicBezTo>
                  <a:pt x="18473" y="15129"/>
                  <a:pt x="18593" y="15031"/>
                  <a:pt x="18593" y="14883"/>
                </a:cubicBezTo>
                <a:cubicBezTo>
                  <a:pt x="18593" y="14745"/>
                  <a:pt x="18483" y="14635"/>
                  <a:pt x="18349" y="14635"/>
                </a:cubicBezTo>
                <a:close/>
                <a:moveTo>
                  <a:pt x="19568" y="14635"/>
                </a:moveTo>
                <a:cubicBezTo>
                  <a:pt x="19348" y="14635"/>
                  <a:pt x="19236" y="14902"/>
                  <a:pt x="19392" y="15055"/>
                </a:cubicBezTo>
                <a:cubicBezTo>
                  <a:pt x="19443" y="15106"/>
                  <a:pt x="19505" y="15129"/>
                  <a:pt x="19566" y="15129"/>
                </a:cubicBezTo>
                <a:cubicBezTo>
                  <a:pt x="19692" y="15129"/>
                  <a:pt x="19812" y="15031"/>
                  <a:pt x="19812" y="14883"/>
                </a:cubicBezTo>
                <a:cubicBezTo>
                  <a:pt x="19812" y="14745"/>
                  <a:pt x="19703" y="14635"/>
                  <a:pt x="19568" y="14635"/>
                </a:cubicBezTo>
                <a:close/>
                <a:moveTo>
                  <a:pt x="20787" y="14635"/>
                </a:moveTo>
                <a:cubicBezTo>
                  <a:pt x="20567" y="14635"/>
                  <a:pt x="20458" y="14902"/>
                  <a:pt x="20611" y="15055"/>
                </a:cubicBezTo>
                <a:cubicBezTo>
                  <a:pt x="20662" y="15106"/>
                  <a:pt x="20725" y="15129"/>
                  <a:pt x="20786" y="15129"/>
                </a:cubicBezTo>
                <a:cubicBezTo>
                  <a:pt x="20913" y="15129"/>
                  <a:pt x="21034" y="15031"/>
                  <a:pt x="21034" y="14883"/>
                </a:cubicBezTo>
                <a:cubicBezTo>
                  <a:pt x="21034" y="14745"/>
                  <a:pt x="20922" y="14635"/>
                  <a:pt x="20787" y="14635"/>
                </a:cubicBezTo>
                <a:close/>
                <a:moveTo>
                  <a:pt x="54" y="15854"/>
                </a:moveTo>
                <a:cubicBezTo>
                  <a:pt x="38" y="15854"/>
                  <a:pt x="19" y="15858"/>
                  <a:pt x="0" y="15861"/>
                </a:cubicBezTo>
                <a:lnTo>
                  <a:pt x="0" y="16343"/>
                </a:lnTo>
                <a:cubicBezTo>
                  <a:pt x="18" y="16347"/>
                  <a:pt x="36" y="16349"/>
                  <a:pt x="53" y="16349"/>
                </a:cubicBezTo>
                <a:cubicBezTo>
                  <a:pt x="177" y="16349"/>
                  <a:pt x="285" y="16256"/>
                  <a:pt x="301" y="16127"/>
                </a:cubicBezTo>
                <a:cubicBezTo>
                  <a:pt x="317" y="15983"/>
                  <a:pt x="201" y="15854"/>
                  <a:pt x="54" y="15854"/>
                </a:cubicBezTo>
                <a:close/>
                <a:moveTo>
                  <a:pt x="1276" y="15854"/>
                </a:moveTo>
                <a:cubicBezTo>
                  <a:pt x="1053" y="15854"/>
                  <a:pt x="944" y="16121"/>
                  <a:pt x="1100" y="16278"/>
                </a:cubicBezTo>
                <a:cubicBezTo>
                  <a:pt x="1150" y="16327"/>
                  <a:pt x="1211" y="16349"/>
                  <a:pt x="1271" y="16349"/>
                </a:cubicBezTo>
                <a:cubicBezTo>
                  <a:pt x="1398" y="16349"/>
                  <a:pt x="1520" y="16251"/>
                  <a:pt x="1520" y="16102"/>
                </a:cubicBezTo>
                <a:cubicBezTo>
                  <a:pt x="1520" y="15964"/>
                  <a:pt x="1410" y="15854"/>
                  <a:pt x="1276" y="15854"/>
                </a:cubicBezTo>
                <a:close/>
                <a:moveTo>
                  <a:pt x="2495" y="15854"/>
                </a:moveTo>
                <a:cubicBezTo>
                  <a:pt x="2272" y="15854"/>
                  <a:pt x="2163" y="16121"/>
                  <a:pt x="2319" y="16278"/>
                </a:cubicBezTo>
                <a:cubicBezTo>
                  <a:pt x="2370" y="16327"/>
                  <a:pt x="2431" y="16349"/>
                  <a:pt x="2491" y="16349"/>
                </a:cubicBezTo>
                <a:cubicBezTo>
                  <a:pt x="2618" y="16349"/>
                  <a:pt x="2739" y="16251"/>
                  <a:pt x="2739" y="16102"/>
                </a:cubicBezTo>
                <a:cubicBezTo>
                  <a:pt x="2739" y="15964"/>
                  <a:pt x="2630" y="15854"/>
                  <a:pt x="2495" y="15854"/>
                </a:cubicBezTo>
                <a:close/>
                <a:moveTo>
                  <a:pt x="3714" y="15854"/>
                </a:moveTo>
                <a:cubicBezTo>
                  <a:pt x="3494" y="15854"/>
                  <a:pt x="3385" y="16121"/>
                  <a:pt x="3538" y="16278"/>
                </a:cubicBezTo>
                <a:cubicBezTo>
                  <a:pt x="3589" y="16327"/>
                  <a:pt x="3651" y="16349"/>
                  <a:pt x="3711" y="16349"/>
                </a:cubicBezTo>
                <a:cubicBezTo>
                  <a:pt x="3839" y="16349"/>
                  <a:pt x="3961" y="16251"/>
                  <a:pt x="3961" y="16102"/>
                </a:cubicBezTo>
                <a:cubicBezTo>
                  <a:pt x="3958" y="15964"/>
                  <a:pt x="3849" y="15854"/>
                  <a:pt x="3714" y="15854"/>
                </a:cubicBezTo>
                <a:close/>
                <a:moveTo>
                  <a:pt x="4933" y="15854"/>
                </a:moveTo>
                <a:cubicBezTo>
                  <a:pt x="4713" y="15854"/>
                  <a:pt x="4604" y="16121"/>
                  <a:pt x="4757" y="16278"/>
                </a:cubicBezTo>
                <a:cubicBezTo>
                  <a:pt x="4808" y="16327"/>
                  <a:pt x="4870" y="16349"/>
                  <a:pt x="4930" y="16349"/>
                </a:cubicBezTo>
                <a:cubicBezTo>
                  <a:pt x="5058" y="16349"/>
                  <a:pt x="5180" y="16251"/>
                  <a:pt x="5180" y="16102"/>
                </a:cubicBezTo>
                <a:cubicBezTo>
                  <a:pt x="5180" y="15964"/>
                  <a:pt x="5068" y="15854"/>
                  <a:pt x="4933" y="15854"/>
                </a:cubicBezTo>
                <a:close/>
                <a:moveTo>
                  <a:pt x="6152" y="15854"/>
                </a:moveTo>
                <a:cubicBezTo>
                  <a:pt x="5933" y="15854"/>
                  <a:pt x="5823" y="16121"/>
                  <a:pt x="5976" y="16278"/>
                </a:cubicBezTo>
                <a:cubicBezTo>
                  <a:pt x="6027" y="16327"/>
                  <a:pt x="6089" y="16349"/>
                  <a:pt x="6149" y="16349"/>
                </a:cubicBezTo>
                <a:cubicBezTo>
                  <a:pt x="6277" y="16349"/>
                  <a:pt x="6399" y="16251"/>
                  <a:pt x="6399" y="16102"/>
                </a:cubicBezTo>
                <a:cubicBezTo>
                  <a:pt x="6399" y="15964"/>
                  <a:pt x="6290" y="15854"/>
                  <a:pt x="6152" y="15854"/>
                </a:cubicBezTo>
                <a:close/>
                <a:moveTo>
                  <a:pt x="7371" y="15854"/>
                </a:moveTo>
                <a:cubicBezTo>
                  <a:pt x="7152" y="15854"/>
                  <a:pt x="7042" y="16121"/>
                  <a:pt x="7199" y="16278"/>
                </a:cubicBezTo>
                <a:cubicBezTo>
                  <a:pt x="7248" y="16327"/>
                  <a:pt x="7309" y="16349"/>
                  <a:pt x="7369" y="16349"/>
                </a:cubicBezTo>
                <a:cubicBezTo>
                  <a:pt x="7496" y="16349"/>
                  <a:pt x="7619" y="16251"/>
                  <a:pt x="7619" y="16102"/>
                </a:cubicBezTo>
                <a:cubicBezTo>
                  <a:pt x="7619" y="15964"/>
                  <a:pt x="7509" y="15854"/>
                  <a:pt x="7371" y="15854"/>
                </a:cubicBezTo>
                <a:close/>
                <a:moveTo>
                  <a:pt x="8590" y="15854"/>
                </a:moveTo>
                <a:cubicBezTo>
                  <a:pt x="8371" y="15854"/>
                  <a:pt x="8261" y="16121"/>
                  <a:pt x="8418" y="16278"/>
                </a:cubicBezTo>
                <a:cubicBezTo>
                  <a:pt x="8467" y="16327"/>
                  <a:pt x="8528" y="16349"/>
                  <a:pt x="8588" y="16349"/>
                </a:cubicBezTo>
                <a:cubicBezTo>
                  <a:pt x="8715" y="16349"/>
                  <a:pt x="8838" y="16251"/>
                  <a:pt x="8838" y="16102"/>
                </a:cubicBezTo>
                <a:cubicBezTo>
                  <a:pt x="8838" y="15964"/>
                  <a:pt x="8728" y="15854"/>
                  <a:pt x="8590" y="15854"/>
                </a:cubicBezTo>
                <a:close/>
                <a:moveTo>
                  <a:pt x="9812" y="15854"/>
                </a:moveTo>
                <a:cubicBezTo>
                  <a:pt x="9590" y="15854"/>
                  <a:pt x="9480" y="16121"/>
                  <a:pt x="9637" y="16278"/>
                </a:cubicBezTo>
                <a:cubicBezTo>
                  <a:pt x="9687" y="16327"/>
                  <a:pt x="9749" y="16349"/>
                  <a:pt x="9809" y="16349"/>
                </a:cubicBezTo>
                <a:cubicBezTo>
                  <a:pt x="9936" y="16349"/>
                  <a:pt x="10057" y="16251"/>
                  <a:pt x="10057" y="16102"/>
                </a:cubicBezTo>
                <a:cubicBezTo>
                  <a:pt x="10057" y="15964"/>
                  <a:pt x="9947" y="15854"/>
                  <a:pt x="9812" y="15854"/>
                </a:cubicBezTo>
                <a:close/>
                <a:moveTo>
                  <a:pt x="11031" y="15854"/>
                </a:moveTo>
                <a:cubicBezTo>
                  <a:pt x="10809" y="15854"/>
                  <a:pt x="10699" y="16121"/>
                  <a:pt x="10856" y="16278"/>
                </a:cubicBezTo>
                <a:cubicBezTo>
                  <a:pt x="10906" y="16327"/>
                  <a:pt x="10968" y="16349"/>
                  <a:pt x="11028" y="16349"/>
                </a:cubicBezTo>
                <a:cubicBezTo>
                  <a:pt x="11155" y="16349"/>
                  <a:pt x="11276" y="16251"/>
                  <a:pt x="11276" y="16102"/>
                </a:cubicBezTo>
                <a:cubicBezTo>
                  <a:pt x="11276" y="15964"/>
                  <a:pt x="11166" y="15854"/>
                  <a:pt x="11031" y="15854"/>
                </a:cubicBezTo>
                <a:close/>
                <a:moveTo>
                  <a:pt x="12250" y="15854"/>
                </a:moveTo>
                <a:cubicBezTo>
                  <a:pt x="12031" y="15854"/>
                  <a:pt x="11921" y="16121"/>
                  <a:pt x="12075" y="16278"/>
                </a:cubicBezTo>
                <a:cubicBezTo>
                  <a:pt x="12125" y="16327"/>
                  <a:pt x="12187" y="16349"/>
                  <a:pt x="12248" y="16349"/>
                </a:cubicBezTo>
                <a:cubicBezTo>
                  <a:pt x="12375" y="16349"/>
                  <a:pt x="12498" y="16251"/>
                  <a:pt x="12498" y="16102"/>
                </a:cubicBezTo>
                <a:cubicBezTo>
                  <a:pt x="12498" y="15964"/>
                  <a:pt x="12385" y="15854"/>
                  <a:pt x="12250" y="15854"/>
                </a:cubicBezTo>
                <a:close/>
                <a:moveTo>
                  <a:pt x="13469" y="15854"/>
                </a:moveTo>
                <a:cubicBezTo>
                  <a:pt x="13250" y="15854"/>
                  <a:pt x="13140" y="16121"/>
                  <a:pt x="13294" y="16278"/>
                </a:cubicBezTo>
                <a:cubicBezTo>
                  <a:pt x="13344" y="16327"/>
                  <a:pt x="13406" y="16349"/>
                  <a:pt x="13467" y="16349"/>
                </a:cubicBezTo>
                <a:cubicBezTo>
                  <a:pt x="13594" y="16349"/>
                  <a:pt x="13717" y="16251"/>
                  <a:pt x="13717" y="16102"/>
                </a:cubicBezTo>
                <a:cubicBezTo>
                  <a:pt x="13717" y="15964"/>
                  <a:pt x="13604" y="15854"/>
                  <a:pt x="13469" y="15854"/>
                </a:cubicBezTo>
                <a:close/>
                <a:moveTo>
                  <a:pt x="14688" y="15854"/>
                </a:moveTo>
                <a:cubicBezTo>
                  <a:pt x="14469" y="15854"/>
                  <a:pt x="14359" y="16121"/>
                  <a:pt x="14513" y="16278"/>
                </a:cubicBezTo>
                <a:cubicBezTo>
                  <a:pt x="14563" y="16327"/>
                  <a:pt x="14625" y="16349"/>
                  <a:pt x="14686" y="16349"/>
                </a:cubicBezTo>
                <a:cubicBezTo>
                  <a:pt x="14813" y="16349"/>
                  <a:pt x="14936" y="16251"/>
                  <a:pt x="14936" y="16102"/>
                </a:cubicBezTo>
                <a:cubicBezTo>
                  <a:pt x="14936" y="15964"/>
                  <a:pt x="14826" y="15854"/>
                  <a:pt x="14688" y="15854"/>
                </a:cubicBezTo>
                <a:close/>
                <a:moveTo>
                  <a:pt x="15907" y="15854"/>
                </a:moveTo>
                <a:cubicBezTo>
                  <a:pt x="15688" y="15854"/>
                  <a:pt x="15578" y="16121"/>
                  <a:pt x="15735" y="16278"/>
                </a:cubicBezTo>
                <a:cubicBezTo>
                  <a:pt x="15785" y="16327"/>
                  <a:pt x="15846" y="16349"/>
                  <a:pt x="15906" y="16349"/>
                </a:cubicBezTo>
                <a:cubicBezTo>
                  <a:pt x="16033" y="16349"/>
                  <a:pt x="16155" y="16251"/>
                  <a:pt x="16155" y="16102"/>
                </a:cubicBezTo>
                <a:cubicBezTo>
                  <a:pt x="16155" y="15964"/>
                  <a:pt x="16045" y="15854"/>
                  <a:pt x="15907" y="15854"/>
                </a:cubicBezTo>
                <a:close/>
                <a:moveTo>
                  <a:pt x="17127" y="15854"/>
                </a:moveTo>
                <a:cubicBezTo>
                  <a:pt x="16907" y="15854"/>
                  <a:pt x="16797" y="16121"/>
                  <a:pt x="16954" y="16278"/>
                </a:cubicBezTo>
                <a:cubicBezTo>
                  <a:pt x="17004" y="16327"/>
                  <a:pt x="17065" y="16349"/>
                  <a:pt x="17125" y="16349"/>
                </a:cubicBezTo>
                <a:cubicBezTo>
                  <a:pt x="17252" y="16349"/>
                  <a:pt x="17374" y="16251"/>
                  <a:pt x="17374" y="16102"/>
                </a:cubicBezTo>
                <a:cubicBezTo>
                  <a:pt x="17374" y="15964"/>
                  <a:pt x="17264" y="15854"/>
                  <a:pt x="17127" y="15854"/>
                </a:cubicBezTo>
                <a:close/>
                <a:moveTo>
                  <a:pt x="18349" y="15854"/>
                </a:moveTo>
                <a:cubicBezTo>
                  <a:pt x="18126" y="15854"/>
                  <a:pt x="18017" y="16121"/>
                  <a:pt x="18173" y="16278"/>
                </a:cubicBezTo>
                <a:cubicBezTo>
                  <a:pt x="18224" y="16327"/>
                  <a:pt x="18285" y="16349"/>
                  <a:pt x="18345" y="16349"/>
                </a:cubicBezTo>
                <a:cubicBezTo>
                  <a:pt x="18472" y="16349"/>
                  <a:pt x="18593" y="16251"/>
                  <a:pt x="18593" y="16102"/>
                </a:cubicBezTo>
                <a:cubicBezTo>
                  <a:pt x="18593" y="15964"/>
                  <a:pt x="18483" y="15854"/>
                  <a:pt x="18349" y="15854"/>
                </a:cubicBezTo>
                <a:close/>
                <a:moveTo>
                  <a:pt x="19568" y="15854"/>
                </a:moveTo>
                <a:cubicBezTo>
                  <a:pt x="19251" y="15867"/>
                  <a:pt x="19251" y="16337"/>
                  <a:pt x="19568" y="16350"/>
                </a:cubicBezTo>
                <a:cubicBezTo>
                  <a:pt x="19577" y="16350"/>
                  <a:pt x="19587" y="16346"/>
                  <a:pt x="19596" y="16346"/>
                </a:cubicBezTo>
                <a:cubicBezTo>
                  <a:pt x="19640" y="16328"/>
                  <a:pt x="19687" y="16306"/>
                  <a:pt x="19731" y="16287"/>
                </a:cubicBezTo>
                <a:cubicBezTo>
                  <a:pt x="19900" y="16137"/>
                  <a:pt x="19793" y="15854"/>
                  <a:pt x="19568" y="15854"/>
                </a:cubicBezTo>
                <a:close/>
                <a:moveTo>
                  <a:pt x="14689" y="17075"/>
                </a:moveTo>
                <a:cubicBezTo>
                  <a:pt x="14649" y="17075"/>
                  <a:pt x="14609" y="17085"/>
                  <a:pt x="14572" y="17105"/>
                </a:cubicBezTo>
                <a:cubicBezTo>
                  <a:pt x="14660" y="17111"/>
                  <a:pt x="14748" y="17117"/>
                  <a:pt x="14836" y="17124"/>
                </a:cubicBezTo>
                <a:cubicBezTo>
                  <a:pt x="14793" y="17092"/>
                  <a:pt x="14741" y="17075"/>
                  <a:pt x="14689" y="17075"/>
                </a:cubicBezTo>
                <a:close/>
                <a:moveTo>
                  <a:pt x="15907" y="17074"/>
                </a:moveTo>
                <a:cubicBezTo>
                  <a:pt x="15842" y="17074"/>
                  <a:pt x="15779" y="17099"/>
                  <a:pt x="15732" y="17149"/>
                </a:cubicBezTo>
                <a:cubicBezTo>
                  <a:pt x="15848" y="17149"/>
                  <a:pt x="15964" y="17146"/>
                  <a:pt x="16077" y="17142"/>
                </a:cubicBezTo>
                <a:cubicBezTo>
                  <a:pt x="16029" y="17097"/>
                  <a:pt x="15968" y="17074"/>
                  <a:pt x="15907" y="17074"/>
                </a:cubicBezTo>
                <a:close/>
                <a:moveTo>
                  <a:pt x="9808" y="17075"/>
                </a:moveTo>
                <a:cubicBezTo>
                  <a:pt x="9686" y="17075"/>
                  <a:pt x="9574" y="17167"/>
                  <a:pt x="9565" y="17302"/>
                </a:cubicBezTo>
                <a:cubicBezTo>
                  <a:pt x="9681" y="17230"/>
                  <a:pt x="9800" y="17161"/>
                  <a:pt x="9919" y="17102"/>
                </a:cubicBezTo>
                <a:cubicBezTo>
                  <a:pt x="9882" y="17084"/>
                  <a:pt x="9845" y="17075"/>
                  <a:pt x="9808" y="17075"/>
                </a:cubicBezTo>
                <a:close/>
                <a:moveTo>
                  <a:pt x="1276" y="17074"/>
                </a:moveTo>
                <a:cubicBezTo>
                  <a:pt x="1053" y="17074"/>
                  <a:pt x="944" y="17340"/>
                  <a:pt x="1100" y="17497"/>
                </a:cubicBezTo>
                <a:cubicBezTo>
                  <a:pt x="1150" y="17546"/>
                  <a:pt x="1211" y="17568"/>
                  <a:pt x="1271" y="17568"/>
                </a:cubicBezTo>
                <a:cubicBezTo>
                  <a:pt x="1398" y="17568"/>
                  <a:pt x="1520" y="17470"/>
                  <a:pt x="1520" y="17321"/>
                </a:cubicBezTo>
                <a:cubicBezTo>
                  <a:pt x="1520" y="17186"/>
                  <a:pt x="1410" y="17074"/>
                  <a:pt x="1276" y="17074"/>
                </a:cubicBezTo>
                <a:close/>
                <a:moveTo>
                  <a:pt x="2495" y="17074"/>
                </a:moveTo>
                <a:cubicBezTo>
                  <a:pt x="2272" y="17074"/>
                  <a:pt x="2163" y="17340"/>
                  <a:pt x="2319" y="17497"/>
                </a:cubicBezTo>
                <a:cubicBezTo>
                  <a:pt x="2370" y="17546"/>
                  <a:pt x="2431" y="17568"/>
                  <a:pt x="2491" y="17568"/>
                </a:cubicBezTo>
                <a:cubicBezTo>
                  <a:pt x="2618" y="17568"/>
                  <a:pt x="2739" y="17470"/>
                  <a:pt x="2739" y="17321"/>
                </a:cubicBezTo>
                <a:cubicBezTo>
                  <a:pt x="2739" y="17186"/>
                  <a:pt x="2630" y="17074"/>
                  <a:pt x="2495" y="17074"/>
                </a:cubicBezTo>
                <a:close/>
                <a:moveTo>
                  <a:pt x="3714" y="17074"/>
                </a:moveTo>
                <a:cubicBezTo>
                  <a:pt x="3494" y="17074"/>
                  <a:pt x="3385" y="17340"/>
                  <a:pt x="3538" y="17497"/>
                </a:cubicBezTo>
                <a:cubicBezTo>
                  <a:pt x="3589" y="17546"/>
                  <a:pt x="3651" y="17568"/>
                  <a:pt x="3711" y="17568"/>
                </a:cubicBezTo>
                <a:cubicBezTo>
                  <a:pt x="3839" y="17568"/>
                  <a:pt x="3961" y="17470"/>
                  <a:pt x="3961" y="17321"/>
                </a:cubicBezTo>
                <a:cubicBezTo>
                  <a:pt x="3961" y="17186"/>
                  <a:pt x="3849" y="17074"/>
                  <a:pt x="3714" y="17074"/>
                </a:cubicBezTo>
                <a:close/>
                <a:moveTo>
                  <a:pt x="4933" y="17074"/>
                </a:moveTo>
                <a:cubicBezTo>
                  <a:pt x="4713" y="17074"/>
                  <a:pt x="4604" y="17340"/>
                  <a:pt x="4757" y="17497"/>
                </a:cubicBezTo>
                <a:cubicBezTo>
                  <a:pt x="4808" y="17546"/>
                  <a:pt x="4870" y="17568"/>
                  <a:pt x="4930" y="17568"/>
                </a:cubicBezTo>
                <a:cubicBezTo>
                  <a:pt x="5058" y="17568"/>
                  <a:pt x="5180" y="17470"/>
                  <a:pt x="5180" y="17321"/>
                </a:cubicBezTo>
                <a:cubicBezTo>
                  <a:pt x="5180" y="17186"/>
                  <a:pt x="5068" y="17074"/>
                  <a:pt x="4933" y="17074"/>
                </a:cubicBezTo>
                <a:close/>
                <a:moveTo>
                  <a:pt x="6152" y="17074"/>
                </a:moveTo>
                <a:cubicBezTo>
                  <a:pt x="5933" y="17074"/>
                  <a:pt x="5823" y="17340"/>
                  <a:pt x="5976" y="17497"/>
                </a:cubicBezTo>
                <a:cubicBezTo>
                  <a:pt x="6027" y="17546"/>
                  <a:pt x="6089" y="17568"/>
                  <a:pt x="6149" y="17568"/>
                </a:cubicBezTo>
                <a:cubicBezTo>
                  <a:pt x="6277" y="17568"/>
                  <a:pt x="6399" y="17470"/>
                  <a:pt x="6399" y="17321"/>
                </a:cubicBezTo>
                <a:cubicBezTo>
                  <a:pt x="6399" y="17186"/>
                  <a:pt x="6290" y="17074"/>
                  <a:pt x="6152" y="17074"/>
                </a:cubicBezTo>
                <a:close/>
                <a:moveTo>
                  <a:pt x="7371" y="17074"/>
                </a:moveTo>
                <a:cubicBezTo>
                  <a:pt x="7152" y="17074"/>
                  <a:pt x="7042" y="17340"/>
                  <a:pt x="7199" y="17497"/>
                </a:cubicBezTo>
                <a:cubicBezTo>
                  <a:pt x="7248" y="17546"/>
                  <a:pt x="7309" y="17568"/>
                  <a:pt x="7369" y="17568"/>
                </a:cubicBezTo>
                <a:cubicBezTo>
                  <a:pt x="7496" y="17568"/>
                  <a:pt x="7619" y="17470"/>
                  <a:pt x="7619" y="17321"/>
                </a:cubicBezTo>
                <a:cubicBezTo>
                  <a:pt x="7619" y="17186"/>
                  <a:pt x="7509" y="17074"/>
                  <a:pt x="7371" y="17074"/>
                </a:cubicBezTo>
                <a:close/>
                <a:moveTo>
                  <a:pt x="8590" y="17074"/>
                </a:moveTo>
                <a:cubicBezTo>
                  <a:pt x="8371" y="17074"/>
                  <a:pt x="8261" y="17340"/>
                  <a:pt x="8418" y="17497"/>
                </a:cubicBezTo>
                <a:cubicBezTo>
                  <a:pt x="8467" y="17546"/>
                  <a:pt x="8528" y="17568"/>
                  <a:pt x="8588" y="17568"/>
                </a:cubicBezTo>
                <a:cubicBezTo>
                  <a:pt x="8715" y="17568"/>
                  <a:pt x="8838" y="17470"/>
                  <a:pt x="8838" y="17321"/>
                </a:cubicBezTo>
                <a:cubicBezTo>
                  <a:pt x="8838" y="17186"/>
                  <a:pt x="8728" y="17074"/>
                  <a:pt x="8590" y="17074"/>
                </a:cubicBezTo>
                <a:close/>
                <a:moveTo>
                  <a:pt x="59" y="17073"/>
                </a:moveTo>
                <a:cubicBezTo>
                  <a:pt x="57" y="17073"/>
                  <a:pt x="55" y="17073"/>
                  <a:pt x="54" y="17074"/>
                </a:cubicBezTo>
                <a:cubicBezTo>
                  <a:pt x="38" y="17074"/>
                  <a:pt x="19" y="17077"/>
                  <a:pt x="0" y="17080"/>
                </a:cubicBezTo>
                <a:lnTo>
                  <a:pt x="0" y="17562"/>
                </a:lnTo>
                <a:cubicBezTo>
                  <a:pt x="19" y="17566"/>
                  <a:pt x="38" y="17569"/>
                  <a:pt x="54" y="17569"/>
                </a:cubicBezTo>
                <a:cubicBezTo>
                  <a:pt x="55" y="17569"/>
                  <a:pt x="57" y="17569"/>
                  <a:pt x="59" y="17569"/>
                </a:cubicBezTo>
                <a:cubicBezTo>
                  <a:pt x="198" y="17569"/>
                  <a:pt x="310" y="17460"/>
                  <a:pt x="310" y="17321"/>
                </a:cubicBezTo>
                <a:cubicBezTo>
                  <a:pt x="310" y="17182"/>
                  <a:pt x="198" y="17073"/>
                  <a:pt x="59" y="17073"/>
                </a:cubicBezTo>
                <a:close/>
                <a:moveTo>
                  <a:pt x="54" y="18293"/>
                </a:moveTo>
                <a:cubicBezTo>
                  <a:pt x="38" y="18293"/>
                  <a:pt x="19" y="18296"/>
                  <a:pt x="0" y="18299"/>
                </a:cubicBezTo>
                <a:lnTo>
                  <a:pt x="0" y="18781"/>
                </a:lnTo>
                <a:cubicBezTo>
                  <a:pt x="18" y="18785"/>
                  <a:pt x="36" y="18787"/>
                  <a:pt x="53" y="18787"/>
                </a:cubicBezTo>
                <a:cubicBezTo>
                  <a:pt x="177" y="18787"/>
                  <a:pt x="285" y="18695"/>
                  <a:pt x="301" y="18568"/>
                </a:cubicBezTo>
                <a:cubicBezTo>
                  <a:pt x="317" y="18421"/>
                  <a:pt x="201" y="18293"/>
                  <a:pt x="54" y="18293"/>
                </a:cubicBezTo>
                <a:close/>
                <a:moveTo>
                  <a:pt x="1276" y="18293"/>
                </a:moveTo>
                <a:cubicBezTo>
                  <a:pt x="1053" y="18293"/>
                  <a:pt x="944" y="18559"/>
                  <a:pt x="1100" y="18716"/>
                </a:cubicBezTo>
                <a:cubicBezTo>
                  <a:pt x="1150" y="18765"/>
                  <a:pt x="1211" y="18787"/>
                  <a:pt x="1271" y="18787"/>
                </a:cubicBezTo>
                <a:cubicBezTo>
                  <a:pt x="1398" y="18787"/>
                  <a:pt x="1520" y="18689"/>
                  <a:pt x="1520" y="18540"/>
                </a:cubicBezTo>
                <a:cubicBezTo>
                  <a:pt x="1520" y="18405"/>
                  <a:pt x="1410" y="18293"/>
                  <a:pt x="1276" y="18293"/>
                </a:cubicBezTo>
                <a:close/>
                <a:moveTo>
                  <a:pt x="2495" y="18293"/>
                </a:moveTo>
                <a:cubicBezTo>
                  <a:pt x="2272" y="18293"/>
                  <a:pt x="2163" y="18559"/>
                  <a:pt x="2319" y="18716"/>
                </a:cubicBezTo>
                <a:cubicBezTo>
                  <a:pt x="2370" y="18765"/>
                  <a:pt x="2431" y="18787"/>
                  <a:pt x="2491" y="18787"/>
                </a:cubicBezTo>
                <a:cubicBezTo>
                  <a:pt x="2618" y="18787"/>
                  <a:pt x="2739" y="18689"/>
                  <a:pt x="2739" y="18540"/>
                </a:cubicBezTo>
                <a:cubicBezTo>
                  <a:pt x="2739" y="18405"/>
                  <a:pt x="2630" y="18293"/>
                  <a:pt x="2495" y="18293"/>
                </a:cubicBezTo>
                <a:close/>
                <a:moveTo>
                  <a:pt x="3714" y="18293"/>
                </a:moveTo>
                <a:cubicBezTo>
                  <a:pt x="3494" y="18293"/>
                  <a:pt x="3385" y="18559"/>
                  <a:pt x="3538" y="18716"/>
                </a:cubicBezTo>
                <a:cubicBezTo>
                  <a:pt x="3589" y="18765"/>
                  <a:pt x="3651" y="18787"/>
                  <a:pt x="3711" y="18787"/>
                </a:cubicBezTo>
                <a:cubicBezTo>
                  <a:pt x="3839" y="18787"/>
                  <a:pt x="3961" y="18689"/>
                  <a:pt x="3961" y="18540"/>
                </a:cubicBezTo>
                <a:cubicBezTo>
                  <a:pt x="3961" y="18405"/>
                  <a:pt x="3849" y="18293"/>
                  <a:pt x="3714" y="18293"/>
                </a:cubicBezTo>
                <a:close/>
                <a:moveTo>
                  <a:pt x="4933" y="18293"/>
                </a:moveTo>
                <a:cubicBezTo>
                  <a:pt x="4713" y="18293"/>
                  <a:pt x="4604" y="18559"/>
                  <a:pt x="4757" y="18716"/>
                </a:cubicBezTo>
                <a:cubicBezTo>
                  <a:pt x="4808" y="18765"/>
                  <a:pt x="4870" y="18787"/>
                  <a:pt x="4930" y="18787"/>
                </a:cubicBezTo>
                <a:cubicBezTo>
                  <a:pt x="5058" y="18787"/>
                  <a:pt x="5180" y="18689"/>
                  <a:pt x="5180" y="18540"/>
                </a:cubicBezTo>
                <a:cubicBezTo>
                  <a:pt x="5180" y="18405"/>
                  <a:pt x="5068" y="18293"/>
                  <a:pt x="4933" y="18293"/>
                </a:cubicBezTo>
                <a:close/>
                <a:moveTo>
                  <a:pt x="6152" y="18293"/>
                </a:moveTo>
                <a:cubicBezTo>
                  <a:pt x="5933" y="18293"/>
                  <a:pt x="5823" y="18559"/>
                  <a:pt x="5976" y="18716"/>
                </a:cubicBezTo>
                <a:cubicBezTo>
                  <a:pt x="6027" y="18765"/>
                  <a:pt x="6089" y="18787"/>
                  <a:pt x="6149" y="18787"/>
                </a:cubicBezTo>
                <a:cubicBezTo>
                  <a:pt x="6277" y="18787"/>
                  <a:pt x="6399" y="18689"/>
                  <a:pt x="6399" y="18540"/>
                </a:cubicBezTo>
                <a:cubicBezTo>
                  <a:pt x="6399" y="18405"/>
                  <a:pt x="6290" y="18293"/>
                  <a:pt x="6152" y="18293"/>
                </a:cubicBezTo>
                <a:close/>
                <a:moveTo>
                  <a:pt x="7371" y="18293"/>
                </a:moveTo>
                <a:cubicBezTo>
                  <a:pt x="7152" y="18293"/>
                  <a:pt x="7042" y="18559"/>
                  <a:pt x="7199" y="18716"/>
                </a:cubicBezTo>
                <a:cubicBezTo>
                  <a:pt x="7248" y="18765"/>
                  <a:pt x="7309" y="18787"/>
                  <a:pt x="7369" y="18787"/>
                </a:cubicBezTo>
                <a:cubicBezTo>
                  <a:pt x="7496" y="18787"/>
                  <a:pt x="7619" y="18689"/>
                  <a:pt x="7619" y="18540"/>
                </a:cubicBezTo>
                <a:cubicBezTo>
                  <a:pt x="7619" y="18405"/>
                  <a:pt x="7509" y="18293"/>
                  <a:pt x="7371" y="18293"/>
                </a:cubicBezTo>
                <a:close/>
                <a:moveTo>
                  <a:pt x="7371" y="19515"/>
                </a:moveTo>
                <a:cubicBezTo>
                  <a:pt x="7061" y="19515"/>
                  <a:pt x="7036" y="19969"/>
                  <a:pt x="7343" y="20004"/>
                </a:cubicBezTo>
                <a:cubicBezTo>
                  <a:pt x="7415" y="19869"/>
                  <a:pt x="7490" y="19737"/>
                  <a:pt x="7565" y="19606"/>
                </a:cubicBezTo>
                <a:cubicBezTo>
                  <a:pt x="7518" y="19549"/>
                  <a:pt x="7446" y="19515"/>
                  <a:pt x="7371" y="19515"/>
                </a:cubicBezTo>
                <a:close/>
                <a:moveTo>
                  <a:pt x="54" y="19515"/>
                </a:moveTo>
                <a:cubicBezTo>
                  <a:pt x="38" y="19515"/>
                  <a:pt x="19" y="19515"/>
                  <a:pt x="0" y="19518"/>
                </a:cubicBezTo>
                <a:lnTo>
                  <a:pt x="0" y="20000"/>
                </a:lnTo>
                <a:cubicBezTo>
                  <a:pt x="18" y="20004"/>
                  <a:pt x="36" y="20006"/>
                  <a:pt x="54" y="20006"/>
                </a:cubicBezTo>
                <a:cubicBezTo>
                  <a:pt x="177" y="20006"/>
                  <a:pt x="287" y="19914"/>
                  <a:pt x="301" y="19787"/>
                </a:cubicBezTo>
                <a:cubicBezTo>
                  <a:pt x="317" y="19640"/>
                  <a:pt x="201" y="19515"/>
                  <a:pt x="54" y="19515"/>
                </a:cubicBezTo>
                <a:close/>
                <a:moveTo>
                  <a:pt x="1276" y="19515"/>
                </a:moveTo>
                <a:cubicBezTo>
                  <a:pt x="1053" y="19515"/>
                  <a:pt x="944" y="19778"/>
                  <a:pt x="1100" y="19935"/>
                </a:cubicBezTo>
                <a:cubicBezTo>
                  <a:pt x="1150" y="19985"/>
                  <a:pt x="1211" y="20008"/>
                  <a:pt x="1271" y="20008"/>
                </a:cubicBezTo>
                <a:cubicBezTo>
                  <a:pt x="1398" y="20008"/>
                  <a:pt x="1520" y="19908"/>
                  <a:pt x="1520" y="19759"/>
                </a:cubicBezTo>
                <a:cubicBezTo>
                  <a:pt x="1520" y="19624"/>
                  <a:pt x="1410" y="19515"/>
                  <a:pt x="1276" y="19515"/>
                </a:cubicBezTo>
                <a:close/>
                <a:moveTo>
                  <a:pt x="2495" y="19515"/>
                </a:moveTo>
                <a:cubicBezTo>
                  <a:pt x="2272" y="19515"/>
                  <a:pt x="2163" y="19778"/>
                  <a:pt x="2319" y="19935"/>
                </a:cubicBezTo>
                <a:cubicBezTo>
                  <a:pt x="2370" y="19985"/>
                  <a:pt x="2431" y="20008"/>
                  <a:pt x="2491" y="20008"/>
                </a:cubicBezTo>
                <a:cubicBezTo>
                  <a:pt x="2618" y="20008"/>
                  <a:pt x="2739" y="19908"/>
                  <a:pt x="2739" y="19759"/>
                </a:cubicBezTo>
                <a:cubicBezTo>
                  <a:pt x="2739" y="19624"/>
                  <a:pt x="2630" y="19515"/>
                  <a:pt x="2495" y="19515"/>
                </a:cubicBezTo>
                <a:close/>
                <a:moveTo>
                  <a:pt x="3714" y="19515"/>
                </a:moveTo>
                <a:cubicBezTo>
                  <a:pt x="3494" y="19515"/>
                  <a:pt x="3385" y="19778"/>
                  <a:pt x="3538" y="19935"/>
                </a:cubicBezTo>
                <a:cubicBezTo>
                  <a:pt x="3589" y="19985"/>
                  <a:pt x="3651" y="20008"/>
                  <a:pt x="3711" y="20008"/>
                </a:cubicBezTo>
                <a:cubicBezTo>
                  <a:pt x="3839" y="20008"/>
                  <a:pt x="3961" y="19908"/>
                  <a:pt x="3961" y="19759"/>
                </a:cubicBezTo>
                <a:cubicBezTo>
                  <a:pt x="3961" y="19624"/>
                  <a:pt x="3849" y="19515"/>
                  <a:pt x="3714" y="19515"/>
                </a:cubicBezTo>
                <a:close/>
                <a:moveTo>
                  <a:pt x="4933" y="19515"/>
                </a:moveTo>
                <a:cubicBezTo>
                  <a:pt x="4713" y="19515"/>
                  <a:pt x="4604" y="19778"/>
                  <a:pt x="4757" y="19935"/>
                </a:cubicBezTo>
                <a:cubicBezTo>
                  <a:pt x="4808" y="19985"/>
                  <a:pt x="4870" y="20008"/>
                  <a:pt x="4930" y="20008"/>
                </a:cubicBezTo>
                <a:cubicBezTo>
                  <a:pt x="5058" y="20008"/>
                  <a:pt x="5180" y="19908"/>
                  <a:pt x="5180" y="19759"/>
                </a:cubicBezTo>
                <a:cubicBezTo>
                  <a:pt x="5180" y="19624"/>
                  <a:pt x="5068" y="19515"/>
                  <a:pt x="4933" y="19515"/>
                </a:cubicBezTo>
                <a:close/>
                <a:moveTo>
                  <a:pt x="6152" y="19515"/>
                </a:moveTo>
                <a:cubicBezTo>
                  <a:pt x="5933" y="19515"/>
                  <a:pt x="5823" y="19778"/>
                  <a:pt x="5976" y="19935"/>
                </a:cubicBezTo>
                <a:cubicBezTo>
                  <a:pt x="6027" y="19985"/>
                  <a:pt x="6089" y="20008"/>
                  <a:pt x="6149" y="20008"/>
                </a:cubicBezTo>
                <a:cubicBezTo>
                  <a:pt x="6277" y="20008"/>
                  <a:pt x="6399" y="19908"/>
                  <a:pt x="6399" y="19759"/>
                </a:cubicBezTo>
                <a:cubicBezTo>
                  <a:pt x="6399" y="19624"/>
                  <a:pt x="6290" y="19515"/>
                  <a:pt x="6152" y="19515"/>
                </a:cubicBezTo>
                <a:close/>
                <a:moveTo>
                  <a:pt x="54" y="20734"/>
                </a:moveTo>
                <a:cubicBezTo>
                  <a:pt x="38" y="20734"/>
                  <a:pt x="19" y="20734"/>
                  <a:pt x="0" y="20740"/>
                </a:cubicBezTo>
                <a:lnTo>
                  <a:pt x="0" y="21220"/>
                </a:lnTo>
                <a:cubicBezTo>
                  <a:pt x="19" y="21224"/>
                  <a:pt x="37" y="21225"/>
                  <a:pt x="55" y="21225"/>
                </a:cubicBezTo>
                <a:cubicBezTo>
                  <a:pt x="178" y="21225"/>
                  <a:pt x="287" y="21135"/>
                  <a:pt x="301" y="21006"/>
                </a:cubicBezTo>
                <a:cubicBezTo>
                  <a:pt x="317" y="20859"/>
                  <a:pt x="201" y="20734"/>
                  <a:pt x="54" y="20734"/>
                </a:cubicBezTo>
                <a:close/>
                <a:moveTo>
                  <a:pt x="1276" y="20734"/>
                </a:moveTo>
                <a:cubicBezTo>
                  <a:pt x="1053" y="20734"/>
                  <a:pt x="944" y="21000"/>
                  <a:pt x="1100" y="21154"/>
                </a:cubicBezTo>
                <a:cubicBezTo>
                  <a:pt x="1151" y="21205"/>
                  <a:pt x="1213" y="21227"/>
                  <a:pt x="1274" y="21227"/>
                </a:cubicBezTo>
                <a:cubicBezTo>
                  <a:pt x="1400" y="21227"/>
                  <a:pt x="1520" y="21129"/>
                  <a:pt x="1520" y="20978"/>
                </a:cubicBezTo>
                <a:cubicBezTo>
                  <a:pt x="1520" y="20843"/>
                  <a:pt x="1410" y="20734"/>
                  <a:pt x="1276" y="20734"/>
                </a:cubicBezTo>
                <a:close/>
                <a:moveTo>
                  <a:pt x="2495" y="20734"/>
                </a:moveTo>
                <a:cubicBezTo>
                  <a:pt x="2275" y="20734"/>
                  <a:pt x="2163" y="21000"/>
                  <a:pt x="2319" y="21154"/>
                </a:cubicBezTo>
                <a:cubicBezTo>
                  <a:pt x="2370" y="21205"/>
                  <a:pt x="2432" y="21227"/>
                  <a:pt x="2493" y="21227"/>
                </a:cubicBezTo>
                <a:cubicBezTo>
                  <a:pt x="2620" y="21227"/>
                  <a:pt x="2741" y="21129"/>
                  <a:pt x="2739" y="20978"/>
                </a:cubicBezTo>
                <a:cubicBezTo>
                  <a:pt x="2739" y="20843"/>
                  <a:pt x="2630" y="20734"/>
                  <a:pt x="2495" y="20734"/>
                </a:cubicBezTo>
                <a:close/>
                <a:moveTo>
                  <a:pt x="3714" y="20734"/>
                </a:moveTo>
                <a:cubicBezTo>
                  <a:pt x="3494" y="20734"/>
                  <a:pt x="3385" y="21000"/>
                  <a:pt x="3538" y="21154"/>
                </a:cubicBezTo>
                <a:cubicBezTo>
                  <a:pt x="3589" y="21205"/>
                  <a:pt x="3652" y="21227"/>
                  <a:pt x="3713" y="21227"/>
                </a:cubicBezTo>
                <a:cubicBezTo>
                  <a:pt x="3840" y="21227"/>
                  <a:pt x="3961" y="21129"/>
                  <a:pt x="3961" y="20978"/>
                </a:cubicBezTo>
                <a:cubicBezTo>
                  <a:pt x="3961" y="20843"/>
                  <a:pt x="3849" y="20734"/>
                  <a:pt x="3714" y="20734"/>
                </a:cubicBezTo>
                <a:close/>
                <a:moveTo>
                  <a:pt x="4933" y="20734"/>
                </a:moveTo>
                <a:cubicBezTo>
                  <a:pt x="4713" y="20734"/>
                  <a:pt x="4604" y="21000"/>
                  <a:pt x="4757" y="21154"/>
                </a:cubicBezTo>
                <a:cubicBezTo>
                  <a:pt x="4808" y="21205"/>
                  <a:pt x="4871" y="21227"/>
                  <a:pt x="4932" y="21227"/>
                </a:cubicBezTo>
                <a:cubicBezTo>
                  <a:pt x="5059" y="21227"/>
                  <a:pt x="5180" y="21129"/>
                  <a:pt x="5180" y="20978"/>
                </a:cubicBezTo>
                <a:cubicBezTo>
                  <a:pt x="5180" y="20843"/>
                  <a:pt x="5068" y="20734"/>
                  <a:pt x="4933" y="20734"/>
                </a:cubicBezTo>
                <a:close/>
                <a:moveTo>
                  <a:pt x="6152" y="20734"/>
                </a:moveTo>
                <a:cubicBezTo>
                  <a:pt x="5933" y="20734"/>
                  <a:pt x="5823" y="21000"/>
                  <a:pt x="5976" y="21154"/>
                </a:cubicBezTo>
                <a:cubicBezTo>
                  <a:pt x="6027" y="21205"/>
                  <a:pt x="6090" y="21227"/>
                  <a:pt x="6151" y="21227"/>
                </a:cubicBezTo>
                <a:cubicBezTo>
                  <a:pt x="6278" y="21227"/>
                  <a:pt x="6399" y="21129"/>
                  <a:pt x="6399" y="20978"/>
                </a:cubicBezTo>
                <a:cubicBezTo>
                  <a:pt x="6399" y="20843"/>
                  <a:pt x="6290" y="20734"/>
                  <a:pt x="6152" y="20734"/>
                </a:cubicBezTo>
                <a:close/>
                <a:moveTo>
                  <a:pt x="6141" y="21953"/>
                </a:moveTo>
                <a:cubicBezTo>
                  <a:pt x="6008" y="21953"/>
                  <a:pt x="5895" y="22063"/>
                  <a:pt x="5895" y="22200"/>
                </a:cubicBezTo>
                <a:cubicBezTo>
                  <a:pt x="5895" y="22335"/>
                  <a:pt x="6008" y="22445"/>
                  <a:pt x="6141" y="22445"/>
                </a:cubicBezTo>
                <a:cubicBezTo>
                  <a:pt x="6145" y="22445"/>
                  <a:pt x="6148" y="22445"/>
                  <a:pt x="6152" y="22445"/>
                </a:cubicBezTo>
                <a:lnTo>
                  <a:pt x="6155" y="22445"/>
                </a:lnTo>
                <a:cubicBezTo>
                  <a:pt x="6218" y="22313"/>
                  <a:pt x="6280" y="22178"/>
                  <a:pt x="6343" y="22044"/>
                </a:cubicBezTo>
                <a:cubicBezTo>
                  <a:pt x="6296" y="21987"/>
                  <a:pt x="6227" y="21953"/>
                  <a:pt x="6152" y="21953"/>
                </a:cubicBezTo>
                <a:cubicBezTo>
                  <a:pt x="6148" y="21953"/>
                  <a:pt x="6145" y="21953"/>
                  <a:pt x="6141" y="21953"/>
                </a:cubicBezTo>
                <a:close/>
                <a:moveTo>
                  <a:pt x="54" y="21953"/>
                </a:moveTo>
                <a:cubicBezTo>
                  <a:pt x="38" y="21953"/>
                  <a:pt x="19" y="21956"/>
                  <a:pt x="0" y="21959"/>
                </a:cubicBezTo>
                <a:lnTo>
                  <a:pt x="0" y="22439"/>
                </a:lnTo>
                <a:cubicBezTo>
                  <a:pt x="20" y="22443"/>
                  <a:pt x="39" y="22445"/>
                  <a:pt x="58" y="22445"/>
                </a:cubicBezTo>
                <a:cubicBezTo>
                  <a:pt x="180" y="22445"/>
                  <a:pt x="288" y="22353"/>
                  <a:pt x="301" y="22225"/>
                </a:cubicBezTo>
                <a:cubicBezTo>
                  <a:pt x="317" y="22081"/>
                  <a:pt x="201" y="21953"/>
                  <a:pt x="54" y="21953"/>
                </a:cubicBezTo>
                <a:close/>
                <a:moveTo>
                  <a:pt x="1276" y="21953"/>
                </a:moveTo>
                <a:cubicBezTo>
                  <a:pt x="1053" y="21953"/>
                  <a:pt x="944" y="22219"/>
                  <a:pt x="1100" y="22373"/>
                </a:cubicBezTo>
                <a:cubicBezTo>
                  <a:pt x="1151" y="22424"/>
                  <a:pt x="1213" y="22447"/>
                  <a:pt x="1274" y="22447"/>
                </a:cubicBezTo>
                <a:cubicBezTo>
                  <a:pt x="1400" y="22447"/>
                  <a:pt x="1520" y="22348"/>
                  <a:pt x="1520" y="22200"/>
                </a:cubicBezTo>
                <a:cubicBezTo>
                  <a:pt x="1520" y="22063"/>
                  <a:pt x="1410" y="21953"/>
                  <a:pt x="1276" y="21953"/>
                </a:cubicBezTo>
                <a:close/>
                <a:moveTo>
                  <a:pt x="2495" y="21953"/>
                </a:moveTo>
                <a:cubicBezTo>
                  <a:pt x="2275" y="21953"/>
                  <a:pt x="2163" y="22219"/>
                  <a:pt x="2319" y="22373"/>
                </a:cubicBezTo>
                <a:cubicBezTo>
                  <a:pt x="2370" y="22424"/>
                  <a:pt x="2432" y="22447"/>
                  <a:pt x="2493" y="22447"/>
                </a:cubicBezTo>
                <a:cubicBezTo>
                  <a:pt x="2619" y="22447"/>
                  <a:pt x="2739" y="22348"/>
                  <a:pt x="2739" y="22200"/>
                </a:cubicBezTo>
                <a:cubicBezTo>
                  <a:pt x="2739" y="22063"/>
                  <a:pt x="2630" y="21953"/>
                  <a:pt x="2495" y="21953"/>
                </a:cubicBezTo>
                <a:close/>
                <a:moveTo>
                  <a:pt x="3714" y="21953"/>
                </a:moveTo>
                <a:cubicBezTo>
                  <a:pt x="3494" y="21953"/>
                  <a:pt x="3385" y="22219"/>
                  <a:pt x="3538" y="22373"/>
                </a:cubicBezTo>
                <a:cubicBezTo>
                  <a:pt x="3589" y="22424"/>
                  <a:pt x="3652" y="22447"/>
                  <a:pt x="3713" y="22447"/>
                </a:cubicBezTo>
                <a:cubicBezTo>
                  <a:pt x="3840" y="22447"/>
                  <a:pt x="3961" y="22348"/>
                  <a:pt x="3961" y="22200"/>
                </a:cubicBezTo>
                <a:cubicBezTo>
                  <a:pt x="3961" y="22063"/>
                  <a:pt x="3849" y="21953"/>
                  <a:pt x="3714" y="21953"/>
                </a:cubicBezTo>
                <a:close/>
                <a:moveTo>
                  <a:pt x="4933" y="21953"/>
                </a:moveTo>
                <a:cubicBezTo>
                  <a:pt x="4713" y="21953"/>
                  <a:pt x="4604" y="22219"/>
                  <a:pt x="4757" y="22373"/>
                </a:cubicBezTo>
                <a:cubicBezTo>
                  <a:pt x="4808" y="22424"/>
                  <a:pt x="4871" y="22447"/>
                  <a:pt x="4932" y="22447"/>
                </a:cubicBezTo>
                <a:cubicBezTo>
                  <a:pt x="5059" y="22447"/>
                  <a:pt x="5180" y="22348"/>
                  <a:pt x="5180" y="22200"/>
                </a:cubicBezTo>
                <a:cubicBezTo>
                  <a:pt x="5180" y="22063"/>
                  <a:pt x="5068" y="21953"/>
                  <a:pt x="4933" y="21953"/>
                </a:cubicBezTo>
                <a:close/>
                <a:moveTo>
                  <a:pt x="1276" y="23172"/>
                </a:moveTo>
                <a:cubicBezTo>
                  <a:pt x="1053" y="23172"/>
                  <a:pt x="944" y="23438"/>
                  <a:pt x="1100" y="23592"/>
                </a:cubicBezTo>
                <a:cubicBezTo>
                  <a:pt x="1151" y="23643"/>
                  <a:pt x="1213" y="23666"/>
                  <a:pt x="1274" y="23666"/>
                </a:cubicBezTo>
                <a:cubicBezTo>
                  <a:pt x="1400" y="23666"/>
                  <a:pt x="1520" y="23567"/>
                  <a:pt x="1520" y="23419"/>
                </a:cubicBezTo>
                <a:cubicBezTo>
                  <a:pt x="1520" y="23282"/>
                  <a:pt x="1410" y="23172"/>
                  <a:pt x="1276" y="23172"/>
                </a:cubicBezTo>
                <a:close/>
                <a:moveTo>
                  <a:pt x="2495" y="23172"/>
                </a:moveTo>
                <a:cubicBezTo>
                  <a:pt x="2275" y="23172"/>
                  <a:pt x="2163" y="23438"/>
                  <a:pt x="2319" y="23592"/>
                </a:cubicBezTo>
                <a:cubicBezTo>
                  <a:pt x="2370" y="23643"/>
                  <a:pt x="2432" y="23666"/>
                  <a:pt x="2493" y="23666"/>
                </a:cubicBezTo>
                <a:cubicBezTo>
                  <a:pt x="2619" y="23666"/>
                  <a:pt x="2739" y="23567"/>
                  <a:pt x="2739" y="23419"/>
                </a:cubicBezTo>
                <a:cubicBezTo>
                  <a:pt x="2739" y="23282"/>
                  <a:pt x="2630" y="23172"/>
                  <a:pt x="2495" y="23172"/>
                </a:cubicBezTo>
                <a:close/>
                <a:moveTo>
                  <a:pt x="3714" y="23172"/>
                </a:moveTo>
                <a:cubicBezTo>
                  <a:pt x="3494" y="23172"/>
                  <a:pt x="3385" y="23438"/>
                  <a:pt x="3538" y="23592"/>
                </a:cubicBezTo>
                <a:cubicBezTo>
                  <a:pt x="3589" y="23643"/>
                  <a:pt x="3652" y="23666"/>
                  <a:pt x="3713" y="23666"/>
                </a:cubicBezTo>
                <a:cubicBezTo>
                  <a:pt x="3840" y="23666"/>
                  <a:pt x="3961" y="23567"/>
                  <a:pt x="3961" y="23419"/>
                </a:cubicBezTo>
                <a:cubicBezTo>
                  <a:pt x="3961" y="23282"/>
                  <a:pt x="3849" y="23172"/>
                  <a:pt x="3714" y="23172"/>
                </a:cubicBezTo>
                <a:close/>
                <a:moveTo>
                  <a:pt x="4933" y="23172"/>
                </a:moveTo>
                <a:cubicBezTo>
                  <a:pt x="4713" y="23172"/>
                  <a:pt x="4604" y="23438"/>
                  <a:pt x="4757" y="23592"/>
                </a:cubicBezTo>
                <a:cubicBezTo>
                  <a:pt x="4808" y="23643"/>
                  <a:pt x="4871" y="23666"/>
                  <a:pt x="4932" y="23666"/>
                </a:cubicBezTo>
                <a:cubicBezTo>
                  <a:pt x="5059" y="23666"/>
                  <a:pt x="5180" y="23567"/>
                  <a:pt x="5180" y="23419"/>
                </a:cubicBezTo>
                <a:cubicBezTo>
                  <a:pt x="5180" y="23282"/>
                  <a:pt x="5068" y="23172"/>
                  <a:pt x="4933" y="23172"/>
                </a:cubicBezTo>
                <a:close/>
                <a:moveTo>
                  <a:pt x="54" y="23172"/>
                </a:moveTo>
                <a:cubicBezTo>
                  <a:pt x="38" y="23172"/>
                  <a:pt x="19" y="23175"/>
                  <a:pt x="0" y="23178"/>
                </a:cubicBezTo>
                <a:lnTo>
                  <a:pt x="0" y="23661"/>
                </a:lnTo>
                <a:cubicBezTo>
                  <a:pt x="18" y="23665"/>
                  <a:pt x="36" y="23667"/>
                  <a:pt x="53" y="23667"/>
                </a:cubicBezTo>
                <a:cubicBezTo>
                  <a:pt x="177" y="23667"/>
                  <a:pt x="287" y="23574"/>
                  <a:pt x="301" y="23445"/>
                </a:cubicBezTo>
                <a:cubicBezTo>
                  <a:pt x="317" y="23300"/>
                  <a:pt x="201" y="23172"/>
                  <a:pt x="54" y="23172"/>
                </a:cubicBezTo>
                <a:close/>
                <a:moveTo>
                  <a:pt x="4933" y="24391"/>
                </a:moveTo>
                <a:cubicBezTo>
                  <a:pt x="4635" y="24391"/>
                  <a:pt x="4591" y="24823"/>
                  <a:pt x="4886" y="24880"/>
                </a:cubicBezTo>
                <a:cubicBezTo>
                  <a:pt x="4967" y="24748"/>
                  <a:pt x="5046" y="24617"/>
                  <a:pt x="5124" y="24482"/>
                </a:cubicBezTo>
                <a:cubicBezTo>
                  <a:pt x="5077" y="24425"/>
                  <a:pt x="5008" y="24391"/>
                  <a:pt x="4933" y="24391"/>
                </a:cubicBezTo>
                <a:close/>
                <a:moveTo>
                  <a:pt x="54" y="24391"/>
                </a:moveTo>
                <a:cubicBezTo>
                  <a:pt x="38" y="24391"/>
                  <a:pt x="19" y="24394"/>
                  <a:pt x="0" y="24397"/>
                </a:cubicBezTo>
                <a:lnTo>
                  <a:pt x="0" y="24880"/>
                </a:lnTo>
                <a:cubicBezTo>
                  <a:pt x="18" y="24884"/>
                  <a:pt x="36" y="24886"/>
                  <a:pt x="53" y="24886"/>
                </a:cubicBezTo>
                <a:cubicBezTo>
                  <a:pt x="177" y="24886"/>
                  <a:pt x="287" y="24793"/>
                  <a:pt x="301" y="24664"/>
                </a:cubicBezTo>
                <a:cubicBezTo>
                  <a:pt x="317" y="24519"/>
                  <a:pt x="201" y="24391"/>
                  <a:pt x="54" y="24391"/>
                </a:cubicBezTo>
                <a:close/>
                <a:moveTo>
                  <a:pt x="1276" y="24391"/>
                </a:moveTo>
                <a:cubicBezTo>
                  <a:pt x="1053" y="24391"/>
                  <a:pt x="944" y="24657"/>
                  <a:pt x="1100" y="24814"/>
                </a:cubicBezTo>
                <a:cubicBezTo>
                  <a:pt x="1151" y="24863"/>
                  <a:pt x="1212" y="24886"/>
                  <a:pt x="1272" y="24886"/>
                </a:cubicBezTo>
                <a:cubicBezTo>
                  <a:pt x="1399" y="24886"/>
                  <a:pt x="1520" y="24787"/>
                  <a:pt x="1520" y="24639"/>
                </a:cubicBezTo>
                <a:cubicBezTo>
                  <a:pt x="1520" y="24501"/>
                  <a:pt x="1410" y="24391"/>
                  <a:pt x="1276" y="24391"/>
                </a:cubicBezTo>
                <a:close/>
                <a:moveTo>
                  <a:pt x="2495" y="24391"/>
                </a:moveTo>
                <a:cubicBezTo>
                  <a:pt x="2275" y="24391"/>
                  <a:pt x="2163" y="24657"/>
                  <a:pt x="2319" y="24814"/>
                </a:cubicBezTo>
                <a:cubicBezTo>
                  <a:pt x="2370" y="24863"/>
                  <a:pt x="2431" y="24886"/>
                  <a:pt x="2491" y="24886"/>
                </a:cubicBezTo>
                <a:cubicBezTo>
                  <a:pt x="2618" y="24886"/>
                  <a:pt x="2739" y="24787"/>
                  <a:pt x="2739" y="24639"/>
                </a:cubicBezTo>
                <a:cubicBezTo>
                  <a:pt x="2739" y="24501"/>
                  <a:pt x="2630" y="24391"/>
                  <a:pt x="2495" y="24391"/>
                </a:cubicBezTo>
                <a:close/>
                <a:moveTo>
                  <a:pt x="3714" y="24391"/>
                </a:moveTo>
                <a:cubicBezTo>
                  <a:pt x="3494" y="24391"/>
                  <a:pt x="3385" y="24657"/>
                  <a:pt x="3538" y="24814"/>
                </a:cubicBezTo>
                <a:cubicBezTo>
                  <a:pt x="3589" y="24863"/>
                  <a:pt x="3651" y="24886"/>
                  <a:pt x="3711" y="24886"/>
                </a:cubicBezTo>
                <a:cubicBezTo>
                  <a:pt x="3839" y="24886"/>
                  <a:pt x="3961" y="24787"/>
                  <a:pt x="3961" y="24639"/>
                </a:cubicBezTo>
                <a:cubicBezTo>
                  <a:pt x="3961" y="24501"/>
                  <a:pt x="3849" y="24391"/>
                  <a:pt x="3714" y="24391"/>
                </a:cubicBezTo>
                <a:close/>
                <a:moveTo>
                  <a:pt x="54" y="25610"/>
                </a:moveTo>
                <a:cubicBezTo>
                  <a:pt x="38" y="25610"/>
                  <a:pt x="19" y="25613"/>
                  <a:pt x="0" y="25616"/>
                </a:cubicBezTo>
                <a:lnTo>
                  <a:pt x="0" y="26099"/>
                </a:lnTo>
                <a:cubicBezTo>
                  <a:pt x="18" y="26103"/>
                  <a:pt x="36" y="26105"/>
                  <a:pt x="54" y="26105"/>
                </a:cubicBezTo>
                <a:cubicBezTo>
                  <a:pt x="177" y="26105"/>
                  <a:pt x="287" y="26012"/>
                  <a:pt x="301" y="25886"/>
                </a:cubicBezTo>
                <a:cubicBezTo>
                  <a:pt x="317" y="25738"/>
                  <a:pt x="201" y="25610"/>
                  <a:pt x="54" y="25610"/>
                </a:cubicBezTo>
                <a:close/>
                <a:moveTo>
                  <a:pt x="1276" y="25610"/>
                </a:moveTo>
                <a:cubicBezTo>
                  <a:pt x="1053" y="25610"/>
                  <a:pt x="944" y="25876"/>
                  <a:pt x="1100" y="26033"/>
                </a:cubicBezTo>
                <a:cubicBezTo>
                  <a:pt x="1151" y="26082"/>
                  <a:pt x="1212" y="26105"/>
                  <a:pt x="1272" y="26105"/>
                </a:cubicBezTo>
                <a:cubicBezTo>
                  <a:pt x="1399" y="26105"/>
                  <a:pt x="1520" y="26006"/>
                  <a:pt x="1520" y="25858"/>
                </a:cubicBezTo>
                <a:cubicBezTo>
                  <a:pt x="1520" y="25723"/>
                  <a:pt x="1410" y="25610"/>
                  <a:pt x="1276" y="25610"/>
                </a:cubicBezTo>
                <a:close/>
                <a:moveTo>
                  <a:pt x="2495" y="25610"/>
                </a:moveTo>
                <a:cubicBezTo>
                  <a:pt x="2275" y="25610"/>
                  <a:pt x="2163" y="25876"/>
                  <a:pt x="2319" y="26033"/>
                </a:cubicBezTo>
                <a:cubicBezTo>
                  <a:pt x="2370" y="26082"/>
                  <a:pt x="2431" y="26105"/>
                  <a:pt x="2491" y="26105"/>
                </a:cubicBezTo>
                <a:cubicBezTo>
                  <a:pt x="2618" y="26105"/>
                  <a:pt x="2739" y="26006"/>
                  <a:pt x="2739" y="25858"/>
                </a:cubicBezTo>
                <a:cubicBezTo>
                  <a:pt x="2739" y="25723"/>
                  <a:pt x="2630" y="25610"/>
                  <a:pt x="2495" y="25610"/>
                </a:cubicBezTo>
                <a:close/>
                <a:moveTo>
                  <a:pt x="3714" y="25610"/>
                </a:moveTo>
                <a:cubicBezTo>
                  <a:pt x="3494" y="25610"/>
                  <a:pt x="3385" y="25876"/>
                  <a:pt x="3538" y="26033"/>
                </a:cubicBezTo>
                <a:cubicBezTo>
                  <a:pt x="3589" y="26082"/>
                  <a:pt x="3651" y="26105"/>
                  <a:pt x="3711" y="26105"/>
                </a:cubicBezTo>
                <a:cubicBezTo>
                  <a:pt x="3839" y="26105"/>
                  <a:pt x="3961" y="26006"/>
                  <a:pt x="3961" y="25858"/>
                </a:cubicBezTo>
                <a:cubicBezTo>
                  <a:pt x="3961" y="25723"/>
                  <a:pt x="3849" y="25610"/>
                  <a:pt x="3714" y="25610"/>
                </a:cubicBezTo>
                <a:close/>
                <a:moveTo>
                  <a:pt x="54" y="26832"/>
                </a:moveTo>
                <a:cubicBezTo>
                  <a:pt x="38" y="26832"/>
                  <a:pt x="19" y="26832"/>
                  <a:pt x="0" y="26835"/>
                </a:cubicBezTo>
                <a:lnTo>
                  <a:pt x="0" y="27318"/>
                </a:lnTo>
                <a:cubicBezTo>
                  <a:pt x="18" y="27322"/>
                  <a:pt x="36" y="27324"/>
                  <a:pt x="53" y="27324"/>
                </a:cubicBezTo>
                <a:cubicBezTo>
                  <a:pt x="177" y="27324"/>
                  <a:pt x="285" y="27231"/>
                  <a:pt x="301" y="27105"/>
                </a:cubicBezTo>
                <a:cubicBezTo>
                  <a:pt x="317" y="26958"/>
                  <a:pt x="201" y="26832"/>
                  <a:pt x="54" y="26832"/>
                </a:cubicBezTo>
                <a:close/>
                <a:moveTo>
                  <a:pt x="2490" y="26832"/>
                </a:moveTo>
                <a:cubicBezTo>
                  <a:pt x="2332" y="26832"/>
                  <a:pt x="2216" y="26978"/>
                  <a:pt x="2250" y="27130"/>
                </a:cubicBezTo>
                <a:cubicBezTo>
                  <a:pt x="2276" y="27248"/>
                  <a:pt x="2379" y="27324"/>
                  <a:pt x="2490" y="27324"/>
                </a:cubicBezTo>
                <a:cubicBezTo>
                  <a:pt x="2526" y="27324"/>
                  <a:pt x="2563" y="27316"/>
                  <a:pt x="2598" y="27299"/>
                </a:cubicBezTo>
                <a:cubicBezTo>
                  <a:pt x="2614" y="27293"/>
                  <a:pt x="2626" y="27283"/>
                  <a:pt x="2642" y="27274"/>
                </a:cubicBezTo>
                <a:cubicBezTo>
                  <a:pt x="2829" y="27131"/>
                  <a:pt x="2731" y="26832"/>
                  <a:pt x="2498" y="26832"/>
                </a:cubicBezTo>
                <a:cubicBezTo>
                  <a:pt x="2497" y="26832"/>
                  <a:pt x="2496" y="26832"/>
                  <a:pt x="2495" y="26832"/>
                </a:cubicBezTo>
                <a:cubicBezTo>
                  <a:pt x="2493" y="26832"/>
                  <a:pt x="2491" y="26832"/>
                  <a:pt x="2490" y="26832"/>
                </a:cubicBezTo>
                <a:close/>
                <a:moveTo>
                  <a:pt x="1272" y="26832"/>
                </a:moveTo>
                <a:cubicBezTo>
                  <a:pt x="1052" y="26832"/>
                  <a:pt x="944" y="27096"/>
                  <a:pt x="1100" y="27252"/>
                </a:cubicBezTo>
                <a:cubicBezTo>
                  <a:pt x="1150" y="27303"/>
                  <a:pt x="1211" y="27325"/>
                  <a:pt x="1271" y="27325"/>
                </a:cubicBezTo>
                <a:cubicBezTo>
                  <a:pt x="1398" y="27325"/>
                  <a:pt x="1520" y="27225"/>
                  <a:pt x="1520" y="27077"/>
                </a:cubicBezTo>
                <a:cubicBezTo>
                  <a:pt x="1520" y="26942"/>
                  <a:pt x="1410" y="26832"/>
                  <a:pt x="1276" y="26832"/>
                </a:cubicBezTo>
                <a:cubicBezTo>
                  <a:pt x="1274" y="26832"/>
                  <a:pt x="1273" y="26832"/>
                  <a:pt x="1272" y="2683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"/>
          <p:cNvSpPr/>
          <p:nvPr/>
        </p:nvSpPr>
        <p:spPr>
          <a:xfrm rot="10800000" flipH="1">
            <a:off x="8259936" y="4297541"/>
            <a:ext cx="884054" cy="872575"/>
          </a:xfrm>
          <a:custGeom>
            <a:avLst/>
            <a:gdLst/>
            <a:ahLst/>
            <a:cxnLst/>
            <a:rect l="l" t="t" r="r" b="b"/>
            <a:pathLst>
              <a:path w="9991" h="9861" extrusionOk="0">
                <a:moveTo>
                  <a:pt x="1" y="0"/>
                </a:moveTo>
                <a:cubicBezTo>
                  <a:pt x="189" y="4096"/>
                  <a:pt x="2590" y="4453"/>
                  <a:pt x="4551" y="4453"/>
                </a:cubicBezTo>
                <a:cubicBezTo>
                  <a:pt x="4966" y="4453"/>
                  <a:pt x="5360" y="4437"/>
                  <a:pt x="5710" y="4437"/>
                </a:cubicBezTo>
                <a:cubicBezTo>
                  <a:pt x="6198" y="4437"/>
                  <a:pt x="6600" y="4468"/>
                  <a:pt x="6847" y="4616"/>
                </a:cubicBezTo>
                <a:cubicBezTo>
                  <a:pt x="8084" y="5359"/>
                  <a:pt x="7504" y="9861"/>
                  <a:pt x="9844" y="9861"/>
                </a:cubicBezTo>
                <a:cubicBezTo>
                  <a:pt x="9892" y="9861"/>
                  <a:pt x="9940" y="9859"/>
                  <a:pt x="9990" y="9855"/>
                </a:cubicBezTo>
                <a:lnTo>
                  <a:pt x="999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"/>
          <p:cNvSpPr txBox="1">
            <a:spLocks noGrp="1"/>
          </p:cNvSpPr>
          <p:nvPr>
            <p:ph type="title"/>
          </p:nvPr>
        </p:nvSpPr>
        <p:spPr>
          <a:xfrm>
            <a:off x="713250" y="243010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2" name="Google Shape;282;p3"/>
          <p:cNvSpPr txBox="1">
            <a:spLocks noGrp="1"/>
          </p:cNvSpPr>
          <p:nvPr>
            <p:ph type="title" idx="2" hasCustomPrompt="1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62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83" name="Google Shape;283;p3"/>
          <p:cNvSpPr txBox="1">
            <a:spLocks noGrp="1"/>
          </p:cNvSpPr>
          <p:nvPr>
            <p:ph type="subTitle" idx="1"/>
          </p:nvPr>
        </p:nvSpPr>
        <p:spPr>
          <a:xfrm>
            <a:off x="3218100" y="3302375"/>
            <a:ext cx="27078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84" name="Google Shape;284;p3"/>
          <p:cNvSpPr/>
          <p:nvPr/>
        </p:nvSpPr>
        <p:spPr>
          <a:xfrm>
            <a:off x="0" y="7"/>
            <a:ext cx="9144000" cy="313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"/>
          <p:cNvSpPr/>
          <p:nvPr/>
        </p:nvSpPr>
        <p:spPr>
          <a:xfrm rot="5400000">
            <a:off x="8089529" y="213822"/>
            <a:ext cx="1268297" cy="840668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3"/>
          <p:cNvSpPr/>
          <p:nvPr/>
        </p:nvSpPr>
        <p:spPr>
          <a:xfrm flipH="1">
            <a:off x="3026104" y="7"/>
            <a:ext cx="842513" cy="567372"/>
          </a:xfrm>
          <a:custGeom>
            <a:avLst/>
            <a:gdLst/>
            <a:ahLst/>
            <a:cxnLst/>
            <a:rect l="l" t="t" r="r" b="b"/>
            <a:pathLst>
              <a:path w="11979" h="8067" extrusionOk="0">
                <a:moveTo>
                  <a:pt x="1" y="1"/>
                </a:moveTo>
                <a:lnTo>
                  <a:pt x="1" y="6047"/>
                </a:lnTo>
                <a:cubicBezTo>
                  <a:pt x="299" y="7191"/>
                  <a:pt x="1420" y="8066"/>
                  <a:pt x="2326" y="8066"/>
                </a:cubicBezTo>
                <a:cubicBezTo>
                  <a:pt x="2612" y="8066"/>
                  <a:pt x="2877" y="7979"/>
                  <a:pt x="3087" y="7785"/>
                </a:cubicBezTo>
                <a:cubicBezTo>
                  <a:pt x="3928" y="7011"/>
                  <a:pt x="2122" y="4807"/>
                  <a:pt x="3223" y="3677"/>
                </a:cubicBezTo>
                <a:cubicBezTo>
                  <a:pt x="3389" y="3508"/>
                  <a:pt x="3568" y="3438"/>
                  <a:pt x="3764" y="3438"/>
                </a:cubicBezTo>
                <a:cubicBezTo>
                  <a:pt x="4660" y="3438"/>
                  <a:pt x="5895" y="4887"/>
                  <a:pt x="7656" y="4887"/>
                </a:cubicBezTo>
                <a:cubicBezTo>
                  <a:pt x="8080" y="4887"/>
                  <a:pt x="8535" y="4804"/>
                  <a:pt x="9023" y="4595"/>
                </a:cubicBezTo>
                <a:cubicBezTo>
                  <a:pt x="11979" y="3332"/>
                  <a:pt x="9667" y="1"/>
                  <a:pt x="96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3"/>
          <p:cNvSpPr/>
          <p:nvPr/>
        </p:nvSpPr>
        <p:spPr>
          <a:xfrm rot="10800000" flipH="1">
            <a:off x="848014" y="7"/>
            <a:ext cx="1268312" cy="698710"/>
          </a:xfrm>
          <a:custGeom>
            <a:avLst/>
            <a:gdLst/>
            <a:ahLst/>
            <a:cxnLst/>
            <a:rect l="l" t="t" r="r" b="b"/>
            <a:pathLst>
              <a:path w="8954" h="4933" extrusionOk="0">
                <a:moveTo>
                  <a:pt x="672" y="0"/>
                </a:moveTo>
                <a:cubicBezTo>
                  <a:pt x="451" y="0"/>
                  <a:pt x="224" y="49"/>
                  <a:pt x="1" y="161"/>
                </a:cubicBezTo>
                <a:lnTo>
                  <a:pt x="1" y="4933"/>
                </a:lnTo>
                <a:lnTo>
                  <a:pt x="8954" y="4933"/>
                </a:lnTo>
                <a:cubicBezTo>
                  <a:pt x="8954" y="3884"/>
                  <a:pt x="8596" y="3282"/>
                  <a:pt x="7832" y="3282"/>
                </a:cubicBezTo>
                <a:cubicBezTo>
                  <a:pt x="7804" y="3282"/>
                  <a:pt x="7776" y="3283"/>
                  <a:pt x="7748" y="3285"/>
                </a:cubicBezTo>
                <a:cubicBezTo>
                  <a:pt x="7682" y="3288"/>
                  <a:pt x="7624" y="3290"/>
                  <a:pt x="7572" y="3290"/>
                </a:cubicBezTo>
                <a:cubicBezTo>
                  <a:pt x="6975" y="3290"/>
                  <a:pt x="7222" y="3061"/>
                  <a:pt x="6527" y="2652"/>
                </a:cubicBezTo>
                <a:cubicBezTo>
                  <a:pt x="6351" y="2548"/>
                  <a:pt x="6184" y="2509"/>
                  <a:pt x="6018" y="2509"/>
                </a:cubicBezTo>
                <a:cubicBezTo>
                  <a:pt x="5520" y="2509"/>
                  <a:pt x="5034" y="2864"/>
                  <a:pt x="4326" y="2864"/>
                </a:cubicBezTo>
                <a:cubicBezTo>
                  <a:pt x="4264" y="2864"/>
                  <a:pt x="4201" y="2861"/>
                  <a:pt x="4136" y="2855"/>
                </a:cubicBezTo>
                <a:cubicBezTo>
                  <a:pt x="4089" y="2851"/>
                  <a:pt x="4044" y="2849"/>
                  <a:pt x="4000" y="2849"/>
                </a:cubicBezTo>
                <a:cubicBezTo>
                  <a:pt x="3126" y="2849"/>
                  <a:pt x="2689" y="3625"/>
                  <a:pt x="2236" y="3625"/>
                </a:cubicBezTo>
                <a:cubicBezTo>
                  <a:pt x="2144" y="3625"/>
                  <a:pt x="2051" y="3592"/>
                  <a:pt x="1953" y="3514"/>
                </a:cubicBezTo>
                <a:cubicBezTo>
                  <a:pt x="1083" y="2815"/>
                  <a:pt x="2620" y="2137"/>
                  <a:pt x="2376" y="1294"/>
                </a:cubicBezTo>
                <a:cubicBezTo>
                  <a:pt x="2184" y="634"/>
                  <a:pt x="1466" y="0"/>
                  <a:pt x="67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"/>
          <p:cNvSpPr/>
          <p:nvPr/>
        </p:nvSpPr>
        <p:spPr>
          <a:xfrm rot="10800000" flipH="1">
            <a:off x="-11" y="7"/>
            <a:ext cx="1115866" cy="1189742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1" y="1"/>
                </a:moveTo>
                <a:lnTo>
                  <a:pt x="1" y="9855"/>
                </a:lnTo>
                <a:lnTo>
                  <a:pt x="8822" y="9855"/>
                </a:lnTo>
                <a:cubicBezTo>
                  <a:pt x="9143" y="8374"/>
                  <a:pt x="9244" y="7206"/>
                  <a:pt x="7861" y="6785"/>
                </a:cubicBezTo>
                <a:cubicBezTo>
                  <a:pt x="6478" y="6364"/>
                  <a:pt x="8702" y="3726"/>
                  <a:pt x="7520" y="2765"/>
                </a:cubicBezTo>
                <a:cubicBezTo>
                  <a:pt x="7314" y="2597"/>
                  <a:pt x="7092" y="2531"/>
                  <a:pt x="6859" y="2531"/>
                </a:cubicBezTo>
                <a:cubicBezTo>
                  <a:pt x="5965" y="2531"/>
                  <a:pt x="4903" y="3505"/>
                  <a:pt x="3953" y="3505"/>
                </a:cubicBezTo>
                <a:cubicBezTo>
                  <a:pt x="3726" y="3505"/>
                  <a:pt x="3505" y="3449"/>
                  <a:pt x="3294" y="3311"/>
                </a:cubicBezTo>
                <a:cubicBezTo>
                  <a:pt x="1972" y="2445"/>
                  <a:pt x="2096" y="1"/>
                  <a:pt x="1" y="1"/>
                </a:cubicBezTo>
                <a:close/>
              </a:path>
            </a:pathLst>
          </a:custGeom>
          <a:solidFill>
            <a:srgbClr val="69B0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"/>
          <p:cNvSpPr/>
          <p:nvPr/>
        </p:nvSpPr>
        <p:spPr>
          <a:xfrm rot="10800000">
            <a:off x="3658576" y="7"/>
            <a:ext cx="1588234" cy="562166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"/>
          <p:cNvSpPr/>
          <p:nvPr/>
        </p:nvSpPr>
        <p:spPr>
          <a:xfrm>
            <a:off x="0" y="7"/>
            <a:ext cx="1068458" cy="799753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"/>
          <p:cNvSpPr/>
          <p:nvPr/>
        </p:nvSpPr>
        <p:spPr>
          <a:xfrm>
            <a:off x="5016699" y="7"/>
            <a:ext cx="2259057" cy="501445"/>
          </a:xfrm>
          <a:custGeom>
            <a:avLst/>
            <a:gdLst/>
            <a:ahLst/>
            <a:cxnLst/>
            <a:rect l="l" t="t" r="r" b="b"/>
            <a:pathLst>
              <a:path w="24769" h="5498" extrusionOk="0">
                <a:moveTo>
                  <a:pt x="1" y="0"/>
                </a:moveTo>
                <a:cubicBezTo>
                  <a:pt x="1" y="0"/>
                  <a:pt x="577" y="1731"/>
                  <a:pt x="1801" y="2841"/>
                </a:cubicBezTo>
                <a:cubicBezTo>
                  <a:pt x="3064" y="3989"/>
                  <a:pt x="4740" y="4431"/>
                  <a:pt x="6163" y="4431"/>
                </a:cubicBezTo>
                <a:cubicBezTo>
                  <a:pt x="7601" y="4431"/>
                  <a:pt x="8781" y="3979"/>
                  <a:pt x="9016" y="3348"/>
                </a:cubicBezTo>
                <a:cubicBezTo>
                  <a:pt x="9273" y="2657"/>
                  <a:pt x="10175" y="2318"/>
                  <a:pt x="11070" y="2318"/>
                </a:cubicBezTo>
                <a:cubicBezTo>
                  <a:pt x="11803" y="2318"/>
                  <a:pt x="12531" y="2545"/>
                  <a:pt x="12900" y="2991"/>
                </a:cubicBezTo>
                <a:cubicBezTo>
                  <a:pt x="13337" y="3520"/>
                  <a:pt x="14119" y="3897"/>
                  <a:pt x="14836" y="3897"/>
                </a:cubicBezTo>
                <a:cubicBezTo>
                  <a:pt x="15463" y="3897"/>
                  <a:pt x="16041" y="3608"/>
                  <a:pt x="16296" y="2879"/>
                </a:cubicBezTo>
                <a:cubicBezTo>
                  <a:pt x="16553" y="2143"/>
                  <a:pt x="17354" y="1745"/>
                  <a:pt x="18142" y="1745"/>
                </a:cubicBezTo>
                <a:cubicBezTo>
                  <a:pt x="19031" y="1745"/>
                  <a:pt x="19904" y="2251"/>
                  <a:pt x="19966" y="3351"/>
                </a:cubicBezTo>
                <a:cubicBezTo>
                  <a:pt x="20058" y="4984"/>
                  <a:pt x="21426" y="5497"/>
                  <a:pt x="22476" y="5497"/>
                </a:cubicBezTo>
                <a:cubicBezTo>
                  <a:pt x="22761" y="5497"/>
                  <a:pt x="23023" y="5459"/>
                  <a:pt x="23229" y="5396"/>
                </a:cubicBezTo>
                <a:cubicBezTo>
                  <a:pt x="24522" y="4996"/>
                  <a:pt x="24769" y="0"/>
                  <a:pt x="247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"/>
          <p:cNvSpPr/>
          <p:nvPr/>
        </p:nvSpPr>
        <p:spPr>
          <a:xfrm flipH="1">
            <a:off x="8059834" y="7"/>
            <a:ext cx="1084155" cy="733933"/>
          </a:xfrm>
          <a:custGeom>
            <a:avLst/>
            <a:gdLst/>
            <a:ahLst/>
            <a:cxnLst/>
            <a:rect l="l" t="t" r="r" b="b"/>
            <a:pathLst>
              <a:path w="10262" h="6947" extrusionOk="0">
                <a:moveTo>
                  <a:pt x="1" y="1"/>
                </a:moveTo>
                <a:lnTo>
                  <a:pt x="1" y="6417"/>
                </a:lnTo>
                <a:cubicBezTo>
                  <a:pt x="628" y="6763"/>
                  <a:pt x="1349" y="6947"/>
                  <a:pt x="1998" y="6947"/>
                </a:cubicBezTo>
                <a:cubicBezTo>
                  <a:pt x="3145" y="6947"/>
                  <a:pt x="4065" y="6373"/>
                  <a:pt x="3837" y="5101"/>
                </a:cubicBezTo>
                <a:cubicBezTo>
                  <a:pt x="3505" y="3239"/>
                  <a:pt x="3374" y="2151"/>
                  <a:pt x="4767" y="2151"/>
                </a:cubicBezTo>
                <a:cubicBezTo>
                  <a:pt x="4864" y="2151"/>
                  <a:pt x="4968" y="2156"/>
                  <a:pt x="5080" y="2167"/>
                </a:cubicBezTo>
                <a:cubicBezTo>
                  <a:pt x="6145" y="2267"/>
                  <a:pt x="7113" y="3315"/>
                  <a:pt x="8049" y="3315"/>
                </a:cubicBezTo>
                <a:cubicBezTo>
                  <a:pt x="8375" y="3315"/>
                  <a:pt x="8697" y="3188"/>
                  <a:pt x="9018" y="2850"/>
                </a:cubicBezTo>
                <a:cubicBezTo>
                  <a:pt x="10262" y="1540"/>
                  <a:pt x="9373" y="1"/>
                  <a:pt x="9373" y="1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3" name="Google Shape;293;p3"/>
          <p:cNvGrpSpPr/>
          <p:nvPr/>
        </p:nvGrpSpPr>
        <p:grpSpPr>
          <a:xfrm>
            <a:off x="1485416" y="7"/>
            <a:ext cx="1198286" cy="501563"/>
            <a:chOff x="6713654" y="1083027"/>
            <a:chExt cx="1198286" cy="501563"/>
          </a:xfrm>
        </p:grpSpPr>
        <p:sp>
          <p:nvSpPr>
            <p:cNvPr id="294" name="Google Shape;294;p3"/>
            <p:cNvSpPr/>
            <p:nvPr/>
          </p:nvSpPr>
          <p:spPr>
            <a:xfrm rot="10800000" flipH="1">
              <a:off x="7522470" y="1562851"/>
              <a:ext cx="5586" cy="1579"/>
            </a:xfrm>
            <a:custGeom>
              <a:avLst/>
              <a:gdLst/>
              <a:ahLst/>
              <a:cxnLst/>
              <a:rect l="l" t="t" r="r" b="b"/>
              <a:pathLst>
                <a:path w="46" h="13" extrusionOk="0">
                  <a:moveTo>
                    <a:pt x="0" y="0"/>
                  </a:moveTo>
                  <a:cubicBezTo>
                    <a:pt x="14" y="8"/>
                    <a:pt x="29" y="13"/>
                    <a:pt x="45" y="13"/>
                  </a:cubicBezTo>
                  <a:cubicBezTo>
                    <a:pt x="31" y="8"/>
                    <a:pt x="15" y="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 rot="10800000" flipH="1">
              <a:off x="7462355" y="1562851"/>
              <a:ext cx="23074" cy="13723"/>
            </a:xfrm>
            <a:custGeom>
              <a:avLst/>
              <a:gdLst/>
              <a:ahLst/>
              <a:cxnLst/>
              <a:rect l="l" t="t" r="r" b="b"/>
              <a:pathLst>
                <a:path w="190" h="113" extrusionOk="0">
                  <a:moveTo>
                    <a:pt x="15" y="0"/>
                  </a:moveTo>
                  <a:cubicBezTo>
                    <a:pt x="0" y="56"/>
                    <a:pt x="42" y="113"/>
                    <a:pt x="100" y="113"/>
                  </a:cubicBezTo>
                  <a:cubicBezTo>
                    <a:pt x="147" y="113"/>
                    <a:pt x="186" y="77"/>
                    <a:pt x="189" y="30"/>
                  </a:cubicBezTo>
                  <a:cubicBezTo>
                    <a:pt x="131" y="19"/>
                    <a:pt x="73" y="9"/>
                    <a:pt x="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 rot="10800000" flipH="1">
              <a:off x="7410377" y="1562851"/>
              <a:ext cx="24046" cy="19674"/>
            </a:xfrm>
            <a:custGeom>
              <a:avLst/>
              <a:gdLst/>
              <a:ahLst/>
              <a:cxnLst/>
              <a:rect l="l" t="t" r="r" b="b"/>
              <a:pathLst>
                <a:path w="198" h="162" extrusionOk="0">
                  <a:moveTo>
                    <a:pt x="39" y="1"/>
                  </a:moveTo>
                  <a:cubicBezTo>
                    <a:pt x="15" y="16"/>
                    <a:pt x="0" y="43"/>
                    <a:pt x="0" y="73"/>
                  </a:cubicBezTo>
                  <a:cubicBezTo>
                    <a:pt x="0" y="124"/>
                    <a:pt x="42" y="161"/>
                    <a:pt x="89" y="161"/>
                  </a:cubicBezTo>
                  <a:cubicBezTo>
                    <a:pt x="100" y="161"/>
                    <a:pt x="111" y="159"/>
                    <a:pt x="122" y="155"/>
                  </a:cubicBezTo>
                  <a:cubicBezTo>
                    <a:pt x="180" y="132"/>
                    <a:pt x="197" y="57"/>
                    <a:pt x="155" y="12"/>
                  </a:cubicBezTo>
                  <a:cubicBezTo>
                    <a:pt x="115" y="7"/>
                    <a:pt x="77" y="4"/>
                    <a:pt x="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 rot="10800000" flipH="1">
              <a:off x="7353541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 rot="10800000" flipH="1">
              <a:off x="7300106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 rot="10800000" flipH="1">
              <a:off x="7246792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 rot="10800000" flipH="1">
              <a:off x="7193478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 rot="10800000" flipH="1">
              <a:off x="7140164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 rot="10800000" flipH="1">
              <a:off x="7620353" y="1509537"/>
              <a:ext cx="24774" cy="17488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47" y="0"/>
                  </a:moveTo>
                  <a:lnTo>
                    <a:pt x="47" y="0"/>
                  </a:lnTo>
                  <a:cubicBezTo>
                    <a:pt x="1" y="59"/>
                    <a:pt x="43" y="143"/>
                    <a:pt x="117" y="143"/>
                  </a:cubicBezTo>
                  <a:cubicBezTo>
                    <a:pt x="158" y="143"/>
                    <a:pt x="194" y="115"/>
                    <a:pt x="203" y="75"/>
                  </a:cubicBezTo>
                  <a:cubicBezTo>
                    <a:pt x="152" y="49"/>
                    <a:pt x="99" y="24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 rot="10800000" flipH="1">
              <a:off x="7566675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 rot="10800000" flipH="1">
              <a:off x="7513361" y="1509537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 rot="10800000" flipH="1">
              <a:off x="7460169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 rot="10800000" flipH="1">
              <a:off x="7406855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 rot="10800000" flipH="1">
              <a:off x="7353541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 rot="10800000" flipH="1">
              <a:off x="7300106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 rot="10800000" flipH="1">
              <a:off x="7246792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 rot="10800000" flipH="1">
              <a:off x="7193478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 rot="10800000" flipH="1">
              <a:off x="7140164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 rot="10800000" flipH="1">
              <a:off x="7086972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 rot="10800000" flipH="1">
              <a:off x="7730260" y="1456223"/>
              <a:ext cx="16152" cy="12509"/>
            </a:xfrm>
            <a:custGeom>
              <a:avLst/>
              <a:gdLst/>
              <a:ahLst/>
              <a:cxnLst/>
              <a:rect l="l" t="t" r="r" b="b"/>
              <a:pathLst>
                <a:path w="133" h="103" extrusionOk="0">
                  <a:moveTo>
                    <a:pt x="2" y="1"/>
                  </a:moveTo>
                  <a:cubicBezTo>
                    <a:pt x="2" y="5"/>
                    <a:pt x="1" y="9"/>
                    <a:pt x="1" y="13"/>
                  </a:cubicBezTo>
                  <a:cubicBezTo>
                    <a:pt x="1" y="63"/>
                    <a:pt x="41" y="102"/>
                    <a:pt x="89" y="102"/>
                  </a:cubicBezTo>
                  <a:cubicBezTo>
                    <a:pt x="105" y="102"/>
                    <a:pt x="120" y="99"/>
                    <a:pt x="132" y="91"/>
                  </a:cubicBezTo>
                  <a:cubicBezTo>
                    <a:pt x="89" y="61"/>
                    <a:pt x="46" y="30"/>
                    <a:pt x="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 rot="10800000" flipH="1">
              <a:off x="7673424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 rot="10800000" flipH="1">
              <a:off x="7619989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 rot="10800000" flipH="1">
              <a:off x="7566675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 rot="10800000" flipH="1">
              <a:off x="7513361" y="145622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 rot="10800000" flipH="1">
              <a:off x="7463812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0"/>
                  </a:moveTo>
                  <a:cubicBezTo>
                    <a:pt x="40" y="0"/>
                    <a:pt x="0" y="41"/>
                    <a:pt x="0" y="89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89"/>
                  </a:cubicBezTo>
                  <a:cubicBezTo>
                    <a:pt x="177" y="41"/>
                    <a:pt x="138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 rot="10800000" flipH="1">
              <a:off x="7406855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 rot="10800000" flipH="1">
              <a:off x="7353541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 rot="10800000" flipH="1">
              <a:off x="7303749" y="145622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0"/>
                  </a:moveTo>
                  <a:cubicBezTo>
                    <a:pt x="40" y="0"/>
                    <a:pt x="1" y="41"/>
                    <a:pt x="1" y="89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89"/>
                  </a:cubicBezTo>
                  <a:cubicBezTo>
                    <a:pt x="179" y="41"/>
                    <a:pt x="138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 rot="10800000" flipH="1">
              <a:off x="7246792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 rot="10800000" flipH="1">
              <a:off x="7193478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 rot="10800000" flipH="1">
              <a:off x="7143808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0"/>
                  </a:moveTo>
                  <a:cubicBezTo>
                    <a:pt x="41" y="0"/>
                    <a:pt x="0" y="41"/>
                    <a:pt x="0" y="89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89"/>
                  </a:cubicBezTo>
                  <a:cubicBezTo>
                    <a:pt x="178" y="41"/>
                    <a:pt x="139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 rot="10800000" flipH="1">
              <a:off x="7086972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 rot="10800000" flipH="1">
              <a:off x="7783695" y="1402910"/>
              <a:ext cx="21131" cy="20767"/>
            </a:xfrm>
            <a:custGeom>
              <a:avLst/>
              <a:gdLst/>
              <a:ahLst/>
              <a:cxnLst/>
              <a:rect l="l" t="t" r="r" b="b"/>
              <a:pathLst>
                <a:path w="174" h="171" extrusionOk="0">
                  <a:moveTo>
                    <a:pt x="53" y="0"/>
                  </a:moveTo>
                  <a:cubicBezTo>
                    <a:pt x="21" y="15"/>
                    <a:pt x="0" y="46"/>
                    <a:pt x="0" y="81"/>
                  </a:cubicBezTo>
                  <a:cubicBezTo>
                    <a:pt x="0" y="139"/>
                    <a:pt x="45" y="170"/>
                    <a:pt x="90" y="170"/>
                  </a:cubicBezTo>
                  <a:cubicBezTo>
                    <a:pt x="126" y="170"/>
                    <a:pt x="161" y="150"/>
                    <a:pt x="174" y="106"/>
                  </a:cubicBezTo>
                  <a:cubicBezTo>
                    <a:pt x="134" y="70"/>
                    <a:pt x="94" y="35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 rot="10800000" flipH="1">
              <a:off x="772673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 rot="10800000" flipH="1">
              <a:off x="767342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 rot="10800000" flipH="1">
              <a:off x="7619989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 rot="10800000" flipH="1">
              <a:off x="7566675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 rot="10800000" flipH="1">
              <a:off x="7513361" y="140291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 rot="10800000" flipH="1">
              <a:off x="7460169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 rot="10800000" flipH="1">
              <a:off x="7406855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 rot="10800000" flipH="1">
              <a:off x="7353541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 rot="10800000" flipH="1">
              <a:off x="7300106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 rot="10800000" flipH="1">
              <a:off x="7246792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 rot="10800000" flipH="1">
              <a:off x="719347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 rot="10800000" flipH="1">
              <a:off x="714016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 rot="10800000" flipH="1">
              <a:off x="7086972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 rot="10800000" flipH="1">
              <a:off x="7033537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 rot="10800000" flipH="1">
              <a:off x="7837009" y="1349596"/>
              <a:ext cx="20767" cy="21374"/>
            </a:xfrm>
            <a:custGeom>
              <a:avLst/>
              <a:gdLst/>
              <a:ahLst/>
              <a:cxnLst/>
              <a:rect l="l" t="t" r="r" b="b"/>
              <a:pathLst>
                <a:path w="171" h="176" extrusionOk="0">
                  <a:moveTo>
                    <a:pt x="66" y="0"/>
                  </a:moveTo>
                  <a:cubicBezTo>
                    <a:pt x="27" y="12"/>
                    <a:pt x="0" y="47"/>
                    <a:pt x="0" y="87"/>
                  </a:cubicBezTo>
                  <a:cubicBezTo>
                    <a:pt x="0" y="143"/>
                    <a:pt x="45" y="175"/>
                    <a:pt x="90" y="175"/>
                  </a:cubicBezTo>
                  <a:cubicBezTo>
                    <a:pt x="122" y="175"/>
                    <a:pt x="154" y="159"/>
                    <a:pt x="170" y="122"/>
                  </a:cubicBezTo>
                  <a:cubicBezTo>
                    <a:pt x="136" y="81"/>
                    <a:pt x="102" y="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 rot="10800000" flipH="1">
              <a:off x="778005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7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 rot="10800000" flipH="1">
              <a:off x="772673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4" y="169"/>
                    <a:pt x="97" y="177"/>
                    <a:pt x="119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 rot="10800000" flipH="1">
              <a:off x="767342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 rot="10800000" flipH="1">
              <a:off x="761998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 rot="10800000" flipH="1">
              <a:off x="7566675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 rot="10800000" flipH="1">
              <a:off x="7513361" y="1349596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 rot="10800000" flipH="1">
              <a:off x="7460169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 rot="10800000" flipH="1">
              <a:off x="740685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 rot="10800000" flipH="1">
              <a:off x="7353541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 rot="10800000" flipH="1">
              <a:off x="7300106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 rot="10800000" flipH="1">
              <a:off x="7246792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 rot="10800000" flipH="1">
              <a:off x="719347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 rot="10800000" flipH="1">
              <a:off x="714016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 rot="10800000" flipH="1">
              <a:off x="708697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 rot="10800000" flipH="1">
              <a:off x="7033537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 rot="10800000" flipH="1">
              <a:off x="6980223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 rot="10800000" flipH="1">
              <a:off x="692690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 rot="10800000" flipH="1">
              <a:off x="687359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 rot="10800000" flipH="1">
              <a:off x="7890323" y="1296403"/>
              <a:ext cx="9837" cy="14695"/>
            </a:xfrm>
            <a:custGeom>
              <a:avLst/>
              <a:gdLst/>
              <a:ahLst/>
              <a:cxnLst/>
              <a:rect l="l" t="t" r="r" b="b"/>
              <a:pathLst>
                <a:path w="81" h="121" extrusionOk="0">
                  <a:moveTo>
                    <a:pt x="6" y="0"/>
                  </a:moveTo>
                  <a:cubicBezTo>
                    <a:pt x="2" y="10"/>
                    <a:pt x="0" y="22"/>
                    <a:pt x="0" y="33"/>
                  </a:cubicBezTo>
                  <a:cubicBezTo>
                    <a:pt x="0" y="78"/>
                    <a:pt x="35" y="116"/>
                    <a:pt x="80" y="121"/>
                  </a:cubicBezTo>
                  <a:cubicBezTo>
                    <a:pt x="56" y="80"/>
                    <a:pt x="32" y="40"/>
                    <a:pt x="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 rot="10800000" flipH="1">
              <a:off x="7833244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 rot="10800000" flipH="1">
              <a:off x="778005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 rot="10800000" flipH="1">
              <a:off x="772673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 rot="10800000" flipH="1">
              <a:off x="767342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 rot="10800000" flipH="1">
              <a:off x="761998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 rot="10800000" flipH="1">
              <a:off x="7566675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 rot="10800000" flipH="1">
              <a:off x="7513361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 rot="10800000" flipH="1">
              <a:off x="746016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 rot="10800000" flipH="1">
              <a:off x="740685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 rot="10800000" flipH="1">
              <a:off x="735354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 rot="10800000" flipH="1">
              <a:off x="7300106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 rot="10800000" flipH="1">
              <a:off x="7246792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 rot="10800000" flipH="1">
              <a:off x="719347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 rot="10800000" flipH="1">
              <a:off x="714016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 rot="10800000" flipH="1">
              <a:off x="708697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 rot="10800000" flipH="1">
              <a:off x="7033537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 rot="10800000" flipH="1">
              <a:off x="6980223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 rot="10800000" flipH="1">
              <a:off x="692690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 rot="10800000" flipH="1">
              <a:off x="687359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 rot="10800000" flipH="1">
              <a:off x="682028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 rot="10800000" flipH="1">
              <a:off x="676708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 rot="10800000" flipH="1">
              <a:off x="7886558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 rot="10800000" flipH="1">
              <a:off x="7833244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 rot="10800000" flipH="1">
              <a:off x="778005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 rot="10800000" flipH="1">
              <a:off x="772673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 rot="10800000" flipH="1">
              <a:off x="767342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 rot="10800000" flipH="1">
              <a:off x="761998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 rot="10800000" flipH="1">
              <a:off x="7566675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 rot="10800000" flipH="1">
              <a:off x="7513361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 rot="10800000" flipH="1">
              <a:off x="746016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 rot="10800000" flipH="1">
              <a:off x="740685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 rot="10800000" flipH="1">
              <a:off x="735354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 rot="10800000" flipH="1">
              <a:off x="7300106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 rot="10800000" flipH="1">
              <a:off x="7246792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 rot="10800000" flipH="1">
              <a:off x="719347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 rot="10800000" flipH="1">
              <a:off x="714016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 rot="10800000" flipH="1">
              <a:off x="708697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 rot="10800000" flipH="1">
              <a:off x="7033537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 rot="10800000" flipH="1">
              <a:off x="6980223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 rot="10800000" flipH="1">
              <a:off x="692690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 rot="10800000" flipH="1">
              <a:off x="687359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 rot="10800000" flipH="1">
              <a:off x="682028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 rot="10800000" flipH="1">
              <a:off x="676708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5" y="153"/>
                  </a:cubicBezTo>
                  <a:cubicBezTo>
                    <a:pt x="73" y="171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 rot="10800000" flipH="1">
              <a:off x="6713654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4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 rot="10800000" flipH="1">
              <a:off x="7890323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37" y="178"/>
                    <a:pt x="178" y="139"/>
                    <a:pt x="178" y="90"/>
                  </a:cubicBezTo>
                  <a:cubicBezTo>
                    <a:pt x="178" y="40"/>
                    <a:pt x="137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 rot="10800000" flipH="1">
              <a:off x="7833244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 rot="10800000" flipH="1">
              <a:off x="778005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 rot="10800000" flipH="1">
              <a:off x="772673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 rot="10800000" flipH="1">
              <a:off x="7673424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 rot="10800000" flipH="1">
              <a:off x="761998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 rot="10800000" flipH="1">
              <a:off x="7566675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 rot="10800000" flipH="1">
              <a:off x="7513361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 rot="10800000" flipH="1">
              <a:off x="7463812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90"/>
                  </a:cubicBezTo>
                  <a:cubicBezTo>
                    <a:pt x="177" y="40"/>
                    <a:pt x="138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 rot="10800000" flipH="1">
              <a:off x="740685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 rot="10800000" flipH="1">
              <a:off x="735354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 rot="10800000" flipH="1">
              <a:off x="7303749" y="118965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1"/>
                  </a:moveTo>
                  <a:cubicBezTo>
                    <a:pt x="40" y="1"/>
                    <a:pt x="1" y="40"/>
                    <a:pt x="1" y="90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90"/>
                  </a:cubicBezTo>
                  <a:cubicBezTo>
                    <a:pt x="179" y="40"/>
                    <a:pt x="138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 rot="10800000" flipH="1">
              <a:off x="7246792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 rot="10800000" flipH="1">
              <a:off x="719347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 rot="10800000" flipH="1">
              <a:off x="7143808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1" y="1"/>
                    <a:pt x="0" y="40"/>
                    <a:pt x="0" y="90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90"/>
                  </a:cubicBezTo>
                  <a:cubicBezTo>
                    <a:pt x="178" y="40"/>
                    <a:pt x="139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 rot="10800000" flipH="1">
              <a:off x="708697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 rot="10800000" flipH="1">
              <a:off x="7033537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 rot="10800000" flipH="1">
              <a:off x="6980223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 rot="10800000" flipH="1">
              <a:off x="692690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 rot="10800000" flipH="1">
              <a:off x="687359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 rot="10800000" flipH="1">
              <a:off x="682028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 rot="10800000" flipH="1">
              <a:off x="6767089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3"/>
                  </a:cubicBezTo>
                  <a:cubicBezTo>
                    <a:pt x="73" y="171"/>
                    <a:pt x="95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 rot="10800000" flipH="1">
              <a:off x="6713654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 rot="10800000" flipH="1">
              <a:off x="7886558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 rot="10800000" flipH="1">
              <a:off x="7833244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 rot="10800000" flipH="1">
              <a:off x="778005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 rot="10800000" flipH="1">
              <a:off x="772673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 rot="10800000" flipH="1">
              <a:off x="767342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 rot="10800000" flipH="1">
              <a:off x="761998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 rot="10800000" flipH="1">
              <a:off x="7566675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 rot="10800000" flipH="1">
              <a:off x="7513361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 rot="10800000" flipH="1">
              <a:off x="746016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 rot="10800000" flipH="1">
              <a:off x="740685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 rot="10800000" flipH="1">
              <a:off x="735354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 rot="10800000" flipH="1">
              <a:off x="7300106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 rot="10800000" flipH="1">
              <a:off x="7246792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 rot="10800000" flipH="1">
              <a:off x="719347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 rot="10800000" flipH="1">
              <a:off x="714016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 rot="10800000" flipH="1">
              <a:off x="708697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 rot="10800000" flipH="1">
              <a:off x="7033537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 rot="10800000" flipH="1">
              <a:off x="6980223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 rot="10800000" flipH="1">
              <a:off x="692690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 rot="10800000" flipH="1">
              <a:off x="687359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 rot="10800000" flipH="1">
              <a:off x="682028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2"/>
                  </a:cubicBezTo>
                  <a:cubicBezTo>
                    <a:pt x="74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 rot="10800000" flipH="1">
              <a:off x="676708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2"/>
                  </a:cubicBezTo>
                  <a:cubicBezTo>
                    <a:pt x="73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 rot="10800000" flipH="1">
              <a:off x="6713654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 rot="10800000" flipH="1">
              <a:off x="7886680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 rot="10800000" flipH="1">
              <a:off x="7837009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7" y="82"/>
                    <a:pt x="152" y="27"/>
                  </a:cubicBezTo>
                  <a:cubicBezTo>
                    <a:pt x="134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 rot="10800000" flipH="1">
              <a:off x="778005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1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 rot="10800000" flipH="1">
              <a:off x="772673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7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0"/>
                    <a:pt x="168" y="0"/>
                    <a:pt x="118" y="0"/>
                  </a:cubicBezTo>
                  <a:cubicBezTo>
                    <a:pt x="118" y="0"/>
                    <a:pt x="118" y="0"/>
                    <a:pt x="1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 rot="10800000" flipH="1">
              <a:off x="7673424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 rot="10800000" flipH="1">
              <a:off x="761998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1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 rot="10800000" flipH="1">
              <a:off x="7566797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8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 rot="10800000" flipH="1">
              <a:off x="7513361" y="1083027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20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 rot="10800000" flipH="1">
              <a:off x="746016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 rot="10800000" flipH="1">
              <a:off x="7406855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1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 rot="10800000" flipH="1">
              <a:off x="7353541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8" y="0"/>
                    <a:pt x="117" y="0"/>
                  </a:cubicBezTo>
                  <a:cubicBezTo>
                    <a:pt x="39" y="0"/>
                    <a:pt x="1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 rot="10800000" flipH="1">
              <a:off x="7300106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 rot="10800000" flipH="1">
              <a:off x="7246792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 rot="10800000" flipH="1">
              <a:off x="719347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 rot="10800000" flipH="1">
              <a:off x="7140286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 rot="10800000" flipH="1">
              <a:off x="708697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 rot="10800000" flipH="1">
              <a:off x="7037180" y="108302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90" y="1"/>
                  </a:moveTo>
                  <a:cubicBezTo>
                    <a:pt x="44" y="1"/>
                    <a:pt x="1" y="36"/>
                    <a:pt x="1" y="89"/>
                  </a:cubicBezTo>
                  <a:cubicBezTo>
                    <a:pt x="1" y="139"/>
                    <a:pt x="40" y="178"/>
                    <a:pt x="89" y="178"/>
                  </a:cubicBezTo>
                  <a:cubicBezTo>
                    <a:pt x="168" y="178"/>
                    <a:pt x="209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 rot="10800000" flipH="1">
              <a:off x="6980223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 rot="10800000" flipH="1">
              <a:off x="692690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 rot="10800000" flipH="1">
              <a:off x="6877360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39" y="178"/>
                    <a:pt x="88" y="178"/>
                  </a:cubicBezTo>
                  <a:cubicBezTo>
                    <a:pt x="168" y="178"/>
                    <a:pt x="207" y="82"/>
                    <a:pt x="151" y="27"/>
                  </a:cubicBezTo>
                  <a:cubicBezTo>
                    <a:pt x="133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 rot="10800000" flipH="1">
              <a:off x="6820403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 rot="10800000" flipH="1">
              <a:off x="676708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 rot="10800000" flipH="1">
              <a:off x="6717297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90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8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4" name="Google Shape;474;p3"/>
          <p:cNvSpPr/>
          <p:nvPr/>
        </p:nvSpPr>
        <p:spPr>
          <a:xfrm>
            <a:off x="5778878" y="2955"/>
            <a:ext cx="2453710" cy="556251"/>
          </a:xfrm>
          <a:custGeom>
            <a:avLst/>
            <a:gdLst/>
            <a:ahLst/>
            <a:cxnLst/>
            <a:rect l="l" t="t" r="r" b="b"/>
            <a:pathLst>
              <a:path w="68794" h="15095" extrusionOk="0">
                <a:moveTo>
                  <a:pt x="68505" y="1"/>
                </a:moveTo>
                <a:cubicBezTo>
                  <a:pt x="68389" y="73"/>
                  <a:pt x="68355" y="226"/>
                  <a:pt x="68427" y="342"/>
                </a:cubicBezTo>
                <a:cubicBezTo>
                  <a:pt x="68473" y="417"/>
                  <a:pt x="68552" y="458"/>
                  <a:pt x="68634" y="458"/>
                </a:cubicBezTo>
                <a:cubicBezTo>
                  <a:pt x="68680" y="458"/>
                  <a:pt x="68727" y="445"/>
                  <a:pt x="68768" y="418"/>
                </a:cubicBezTo>
                <a:cubicBezTo>
                  <a:pt x="68781" y="208"/>
                  <a:pt x="68790" y="73"/>
                  <a:pt x="68793" y="23"/>
                </a:cubicBezTo>
                <a:cubicBezTo>
                  <a:pt x="68793" y="10"/>
                  <a:pt x="68793" y="1"/>
                  <a:pt x="68793" y="1"/>
                </a:cubicBezTo>
                <a:close/>
                <a:moveTo>
                  <a:pt x="213" y="1"/>
                </a:moveTo>
                <a:cubicBezTo>
                  <a:pt x="0" y="132"/>
                  <a:pt x="94" y="458"/>
                  <a:pt x="342" y="458"/>
                </a:cubicBezTo>
                <a:cubicBezTo>
                  <a:pt x="592" y="458"/>
                  <a:pt x="683" y="132"/>
                  <a:pt x="470" y="1"/>
                </a:cubicBezTo>
                <a:close/>
                <a:moveTo>
                  <a:pt x="1432" y="1"/>
                </a:moveTo>
                <a:cubicBezTo>
                  <a:pt x="1219" y="132"/>
                  <a:pt x="1313" y="458"/>
                  <a:pt x="1561" y="458"/>
                </a:cubicBezTo>
                <a:cubicBezTo>
                  <a:pt x="1811" y="458"/>
                  <a:pt x="1902" y="132"/>
                  <a:pt x="1689" y="1"/>
                </a:cubicBezTo>
                <a:close/>
                <a:moveTo>
                  <a:pt x="2654" y="1"/>
                </a:moveTo>
                <a:cubicBezTo>
                  <a:pt x="2438" y="132"/>
                  <a:pt x="2532" y="458"/>
                  <a:pt x="2780" y="458"/>
                </a:cubicBezTo>
                <a:cubicBezTo>
                  <a:pt x="3030" y="458"/>
                  <a:pt x="3121" y="132"/>
                  <a:pt x="2908" y="1"/>
                </a:cubicBezTo>
                <a:close/>
                <a:moveTo>
                  <a:pt x="3873" y="1"/>
                </a:moveTo>
                <a:cubicBezTo>
                  <a:pt x="3660" y="132"/>
                  <a:pt x="3751" y="458"/>
                  <a:pt x="4002" y="458"/>
                </a:cubicBezTo>
                <a:cubicBezTo>
                  <a:pt x="4249" y="458"/>
                  <a:pt x="4343" y="132"/>
                  <a:pt x="4130" y="1"/>
                </a:cubicBezTo>
                <a:close/>
                <a:moveTo>
                  <a:pt x="5092" y="1"/>
                </a:moveTo>
                <a:cubicBezTo>
                  <a:pt x="4879" y="132"/>
                  <a:pt x="4970" y="458"/>
                  <a:pt x="5221" y="458"/>
                </a:cubicBezTo>
                <a:cubicBezTo>
                  <a:pt x="5469" y="458"/>
                  <a:pt x="5563" y="132"/>
                  <a:pt x="5349" y="1"/>
                </a:cubicBezTo>
                <a:close/>
                <a:moveTo>
                  <a:pt x="6311" y="1"/>
                </a:moveTo>
                <a:cubicBezTo>
                  <a:pt x="6098" y="132"/>
                  <a:pt x="6189" y="458"/>
                  <a:pt x="6440" y="458"/>
                </a:cubicBezTo>
                <a:cubicBezTo>
                  <a:pt x="6691" y="458"/>
                  <a:pt x="6782" y="132"/>
                  <a:pt x="6568" y="1"/>
                </a:cubicBezTo>
                <a:close/>
                <a:moveTo>
                  <a:pt x="7531" y="1"/>
                </a:moveTo>
                <a:cubicBezTo>
                  <a:pt x="7317" y="132"/>
                  <a:pt x="7408" y="458"/>
                  <a:pt x="7659" y="458"/>
                </a:cubicBezTo>
                <a:cubicBezTo>
                  <a:pt x="7910" y="458"/>
                  <a:pt x="8001" y="132"/>
                  <a:pt x="7788" y="1"/>
                </a:cubicBezTo>
                <a:close/>
                <a:moveTo>
                  <a:pt x="8750" y="1"/>
                </a:moveTo>
                <a:cubicBezTo>
                  <a:pt x="8537" y="132"/>
                  <a:pt x="8631" y="458"/>
                  <a:pt x="8878" y="458"/>
                </a:cubicBezTo>
                <a:cubicBezTo>
                  <a:pt x="9129" y="458"/>
                  <a:pt x="9220" y="132"/>
                  <a:pt x="9007" y="1"/>
                </a:cubicBezTo>
                <a:close/>
                <a:moveTo>
                  <a:pt x="9969" y="1"/>
                </a:moveTo>
                <a:cubicBezTo>
                  <a:pt x="9756" y="132"/>
                  <a:pt x="9850" y="458"/>
                  <a:pt x="10097" y="458"/>
                </a:cubicBezTo>
                <a:cubicBezTo>
                  <a:pt x="10348" y="458"/>
                  <a:pt x="10439" y="132"/>
                  <a:pt x="10226" y="1"/>
                </a:cubicBezTo>
                <a:close/>
                <a:moveTo>
                  <a:pt x="11191" y="1"/>
                </a:moveTo>
                <a:cubicBezTo>
                  <a:pt x="10978" y="132"/>
                  <a:pt x="11069" y="458"/>
                  <a:pt x="11319" y="458"/>
                </a:cubicBezTo>
                <a:cubicBezTo>
                  <a:pt x="11567" y="458"/>
                  <a:pt x="11658" y="132"/>
                  <a:pt x="11445" y="1"/>
                </a:cubicBezTo>
                <a:close/>
                <a:moveTo>
                  <a:pt x="12410" y="1"/>
                </a:moveTo>
                <a:cubicBezTo>
                  <a:pt x="12197" y="132"/>
                  <a:pt x="12288" y="458"/>
                  <a:pt x="12538" y="458"/>
                </a:cubicBezTo>
                <a:cubicBezTo>
                  <a:pt x="12786" y="458"/>
                  <a:pt x="12880" y="132"/>
                  <a:pt x="12667" y="1"/>
                </a:cubicBezTo>
                <a:close/>
                <a:moveTo>
                  <a:pt x="13629" y="1"/>
                </a:moveTo>
                <a:cubicBezTo>
                  <a:pt x="13416" y="132"/>
                  <a:pt x="13507" y="458"/>
                  <a:pt x="13757" y="458"/>
                </a:cubicBezTo>
                <a:cubicBezTo>
                  <a:pt x="14005" y="458"/>
                  <a:pt x="14099" y="132"/>
                  <a:pt x="13886" y="1"/>
                </a:cubicBezTo>
                <a:close/>
                <a:moveTo>
                  <a:pt x="14848" y="1"/>
                </a:moveTo>
                <a:cubicBezTo>
                  <a:pt x="14635" y="132"/>
                  <a:pt x="14726" y="458"/>
                  <a:pt x="14976" y="458"/>
                </a:cubicBezTo>
                <a:cubicBezTo>
                  <a:pt x="15227" y="458"/>
                  <a:pt x="15318" y="132"/>
                  <a:pt x="15105" y="1"/>
                </a:cubicBezTo>
                <a:close/>
                <a:moveTo>
                  <a:pt x="16067" y="1"/>
                </a:moveTo>
                <a:cubicBezTo>
                  <a:pt x="15854" y="132"/>
                  <a:pt x="15945" y="458"/>
                  <a:pt x="16196" y="458"/>
                </a:cubicBezTo>
                <a:cubicBezTo>
                  <a:pt x="16446" y="458"/>
                  <a:pt x="16537" y="132"/>
                  <a:pt x="16324" y="1"/>
                </a:cubicBezTo>
                <a:close/>
                <a:moveTo>
                  <a:pt x="17286" y="1"/>
                </a:moveTo>
                <a:cubicBezTo>
                  <a:pt x="17073" y="132"/>
                  <a:pt x="17167" y="458"/>
                  <a:pt x="17415" y="458"/>
                </a:cubicBezTo>
                <a:cubicBezTo>
                  <a:pt x="17665" y="458"/>
                  <a:pt x="17756" y="132"/>
                  <a:pt x="17543" y="1"/>
                </a:cubicBezTo>
                <a:close/>
                <a:moveTo>
                  <a:pt x="18505" y="1"/>
                </a:moveTo>
                <a:cubicBezTo>
                  <a:pt x="18292" y="132"/>
                  <a:pt x="18386" y="458"/>
                  <a:pt x="18634" y="458"/>
                </a:cubicBezTo>
                <a:cubicBezTo>
                  <a:pt x="18884" y="458"/>
                  <a:pt x="18975" y="132"/>
                  <a:pt x="18762" y="1"/>
                </a:cubicBezTo>
                <a:close/>
                <a:moveTo>
                  <a:pt x="19727" y="1"/>
                </a:moveTo>
                <a:cubicBezTo>
                  <a:pt x="19514" y="132"/>
                  <a:pt x="19605" y="458"/>
                  <a:pt x="19856" y="458"/>
                </a:cubicBezTo>
                <a:cubicBezTo>
                  <a:pt x="20103" y="458"/>
                  <a:pt x="20194" y="132"/>
                  <a:pt x="19981" y="1"/>
                </a:cubicBezTo>
                <a:close/>
                <a:moveTo>
                  <a:pt x="20946" y="1"/>
                </a:moveTo>
                <a:cubicBezTo>
                  <a:pt x="20733" y="132"/>
                  <a:pt x="20824" y="458"/>
                  <a:pt x="21075" y="458"/>
                </a:cubicBezTo>
                <a:cubicBezTo>
                  <a:pt x="21322" y="458"/>
                  <a:pt x="21416" y="132"/>
                  <a:pt x="21203" y="1"/>
                </a:cubicBezTo>
                <a:close/>
                <a:moveTo>
                  <a:pt x="22165" y="1"/>
                </a:moveTo>
                <a:cubicBezTo>
                  <a:pt x="21952" y="132"/>
                  <a:pt x="22043" y="458"/>
                  <a:pt x="22294" y="458"/>
                </a:cubicBezTo>
                <a:cubicBezTo>
                  <a:pt x="22541" y="458"/>
                  <a:pt x="22636" y="132"/>
                  <a:pt x="22422" y="1"/>
                </a:cubicBezTo>
                <a:close/>
                <a:moveTo>
                  <a:pt x="23384" y="1"/>
                </a:moveTo>
                <a:cubicBezTo>
                  <a:pt x="23171" y="132"/>
                  <a:pt x="23262" y="458"/>
                  <a:pt x="23513" y="458"/>
                </a:cubicBezTo>
                <a:cubicBezTo>
                  <a:pt x="23764" y="458"/>
                  <a:pt x="23855" y="132"/>
                  <a:pt x="23641" y="1"/>
                </a:cubicBezTo>
                <a:close/>
                <a:moveTo>
                  <a:pt x="24604" y="1"/>
                </a:moveTo>
                <a:cubicBezTo>
                  <a:pt x="24390" y="132"/>
                  <a:pt x="24481" y="458"/>
                  <a:pt x="24732" y="458"/>
                </a:cubicBezTo>
                <a:cubicBezTo>
                  <a:pt x="24983" y="458"/>
                  <a:pt x="25074" y="132"/>
                  <a:pt x="24861" y="1"/>
                </a:cubicBezTo>
                <a:close/>
                <a:moveTo>
                  <a:pt x="25823" y="1"/>
                </a:moveTo>
                <a:cubicBezTo>
                  <a:pt x="25609" y="132"/>
                  <a:pt x="25704" y="458"/>
                  <a:pt x="25951" y="458"/>
                </a:cubicBezTo>
                <a:cubicBezTo>
                  <a:pt x="26202" y="458"/>
                  <a:pt x="26293" y="132"/>
                  <a:pt x="26080" y="1"/>
                </a:cubicBezTo>
                <a:close/>
                <a:moveTo>
                  <a:pt x="27042" y="1"/>
                </a:moveTo>
                <a:cubicBezTo>
                  <a:pt x="26829" y="132"/>
                  <a:pt x="26923" y="458"/>
                  <a:pt x="27170" y="458"/>
                </a:cubicBezTo>
                <a:cubicBezTo>
                  <a:pt x="27421" y="458"/>
                  <a:pt x="27512" y="132"/>
                  <a:pt x="27299" y="1"/>
                </a:cubicBezTo>
                <a:close/>
                <a:moveTo>
                  <a:pt x="28264" y="1"/>
                </a:moveTo>
                <a:cubicBezTo>
                  <a:pt x="28051" y="132"/>
                  <a:pt x="28142" y="458"/>
                  <a:pt x="28392" y="458"/>
                </a:cubicBezTo>
                <a:cubicBezTo>
                  <a:pt x="28640" y="458"/>
                  <a:pt x="28731" y="132"/>
                  <a:pt x="28518" y="1"/>
                </a:cubicBezTo>
                <a:close/>
                <a:moveTo>
                  <a:pt x="29483" y="1"/>
                </a:moveTo>
                <a:cubicBezTo>
                  <a:pt x="29270" y="132"/>
                  <a:pt x="29361" y="458"/>
                  <a:pt x="29611" y="458"/>
                </a:cubicBezTo>
                <a:cubicBezTo>
                  <a:pt x="29859" y="458"/>
                  <a:pt x="29953" y="132"/>
                  <a:pt x="29740" y="1"/>
                </a:cubicBezTo>
                <a:close/>
                <a:moveTo>
                  <a:pt x="30702" y="1"/>
                </a:moveTo>
                <a:cubicBezTo>
                  <a:pt x="30489" y="132"/>
                  <a:pt x="30580" y="458"/>
                  <a:pt x="30830" y="458"/>
                </a:cubicBezTo>
                <a:cubicBezTo>
                  <a:pt x="31078" y="458"/>
                  <a:pt x="31172" y="132"/>
                  <a:pt x="30959" y="1"/>
                </a:cubicBezTo>
                <a:close/>
                <a:moveTo>
                  <a:pt x="31921" y="1"/>
                </a:moveTo>
                <a:cubicBezTo>
                  <a:pt x="31708" y="132"/>
                  <a:pt x="31799" y="458"/>
                  <a:pt x="32049" y="458"/>
                </a:cubicBezTo>
                <a:cubicBezTo>
                  <a:pt x="32300" y="458"/>
                  <a:pt x="32391" y="132"/>
                  <a:pt x="32178" y="1"/>
                </a:cubicBezTo>
                <a:close/>
                <a:moveTo>
                  <a:pt x="33140" y="1"/>
                </a:moveTo>
                <a:cubicBezTo>
                  <a:pt x="32927" y="132"/>
                  <a:pt x="33021" y="458"/>
                  <a:pt x="33269" y="458"/>
                </a:cubicBezTo>
                <a:cubicBezTo>
                  <a:pt x="33519" y="458"/>
                  <a:pt x="33610" y="132"/>
                  <a:pt x="33397" y="1"/>
                </a:cubicBezTo>
                <a:close/>
                <a:moveTo>
                  <a:pt x="34359" y="1"/>
                </a:moveTo>
                <a:cubicBezTo>
                  <a:pt x="34146" y="132"/>
                  <a:pt x="34240" y="458"/>
                  <a:pt x="34488" y="458"/>
                </a:cubicBezTo>
                <a:cubicBezTo>
                  <a:pt x="34738" y="458"/>
                  <a:pt x="34829" y="132"/>
                  <a:pt x="34616" y="1"/>
                </a:cubicBezTo>
                <a:close/>
                <a:moveTo>
                  <a:pt x="35578" y="1"/>
                </a:moveTo>
                <a:cubicBezTo>
                  <a:pt x="35365" y="132"/>
                  <a:pt x="35459" y="458"/>
                  <a:pt x="35707" y="458"/>
                </a:cubicBezTo>
                <a:cubicBezTo>
                  <a:pt x="35957" y="458"/>
                  <a:pt x="36048" y="132"/>
                  <a:pt x="35835" y="1"/>
                </a:cubicBezTo>
                <a:close/>
                <a:moveTo>
                  <a:pt x="36800" y="1"/>
                </a:moveTo>
                <a:cubicBezTo>
                  <a:pt x="36587" y="132"/>
                  <a:pt x="36678" y="458"/>
                  <a:pt x="36929" y="458"/>
                </a:cubicBezTo>
                <a:cubicBezTo>
                  <a:pt x="37176" y="458"/>
                  <a:pt x="37267" y="132"/>
                  <a:pt x="37054" y="1"/>
                </a:cubicBezTo>
                <a:close/>
                <a:moveTo>
                  <a:pt x="38019" y="1"/>
                </a:moveTo>
                <a:cubicBezTo>
                  <a:pt x="37806" y="132"/>
                  <a:pt x="37897" y="458"/>
                  <a:pt x="38148" y="458"/>
                </a:cubicBezTo>
                <a:cubicBezTo>
                  <a:pt x="38395" y="458"/>
                  <a:pt x="38489" y="132"/>
                  <a:pt x="38276" y="1"/>
                </a:cubicBezTo>
                <a:close/>
                <a:moveTo>
                  <a:pt x="39238" y="1"/>
                </a:moveTo>
                <a:cubicBezTo>
                  <a:pt x="39025" y="132"/>
                  <a:pt x="39116" y="458"/>
                  <a:pt x="39367" y="458"/>
                </a:cubicBezTo>
                <a:cubicBezTo>
                  <a:pt x="39614" y="458"/>
                  <a:pt x="39708" y="132"/>
                  <a:pt x="39495" y="1"/>
                </a:cubicBezTo>
                <a:close/>
                <a:moveTo>
                  <a:pt x="40457" y="1"/>
                </a:moveTo>
                <a:cubicBezTo>
                  <a:pt x="40244" y="132"/>
                  <a:pt x="40335" y="458"/>
                  <a:pt x="40586" y="458"/>
                </a:cubicBezTo>
                <a:cubicBezTo>
                  <a:pt x="40837" y="458"/>
                  <a:pt x="40928" y="132"/>
                  <a:pt x="40714" y="1"/>
                </a:cubicBezTo>
                <a:close/>
                <a:moveTo>
                  <a:pt x="41677" y="1"/>
                </a:moveTo>
                <a:cubicBezTo>
                  <a:pt x="41463" y="132"/>
                  <a:pt x="41557" y="458"/>
                  <a:pt x="41805" y="458"/>
                </a:cubicBezTo>
                <a:cubicBezTo>
                  <a:pt x="42056" y="458"/>
                  <a:pt x="42147" y="132"/>
                  <a:pt x="41933" y="1"/>
                </a:cubicBezTo>
                <a:close/>
                <a:moveTo>
                  <a:pt x="42896" y="1"/>
                </a:moveTo>
                <a:cubicBezTo>
                  <a:pt x="42682" y="132"/>
                  <a:pt x="42776" y="458"/>
                  <a:pt x="43024" y="458"/>
                </a:cubicBezTo>
                <a:cubicBezTo>
                  <a:pt x="43275" y="458"/>
                  <a:pt x="43366" y="132"/>
                  <a:pt x="43153" y="1"/>
                </a:cubicBezTo>
                <a:close/>
                <a:moveTo>
                  <a:pt x="44115" y="1"/>
                </a:moveTo>
                <a:cubicBezTo>
                  <a:pt x="43902" y="132"/>
                  <a:pt x="43996" y="458"/>
                  <a:pt x="44243" y="458"/>
                </a:cubicBezTo>
                <a:cubicBezTo>
                  <a:pt x="44494" y="458"/>
                  <a:pt x="44585" y="132"/>
                  <a:pt x="44372" y="1"/>
                </a:cubicBezTo>
                <a:close/>
                <a:moveTo>
                  <a:pt x="45337" y="1"/>
                </a:moveTo>
                <a:cubicBezTo>
                  <a:pt x="45124" y="132"/>
                  <a:pt x="45215" y="458"/>
                  <a:pt x="45465" y="458"/>
                </a:cubicBezTo>
                <a:cubicBezTo>
                  <a:pt x="45713" y="458"/>
                  <a:pt x="45807" y="132"/>
                  <a:pt x="45591" y="1"/>
                </a:cubicBezTo>
                <a:close/>
                <a:moveTo>
                  <a:pt x="46556" y="1"/>
                </a:moveTo>
                <a:cubicBezTo>
                  <a:pt x="46343" y="132"/>
                  <a:pt x="46434" y="458"/>
                  <a:pt x="46684" y="458"/>
                </a:cubicBezTo>
                <a:cubicBezTo>
                  <a:pt x="46932" y="458"/>
                  <a:pt x="47026" y="132"/>
                  <a:pt x="46813" y="1"/>
                </a:cubicBezTo>
                <a:close/>
                <a:moveTo>
                  <a:pt x="47775" y="1"/>
                </a:moveTo>
                <a:cubicBezTo>
                  <a:pt x="47562" y="132"/>
                  <a:pt x="47653" y="458"/>
                  <a:pt x="47903" y="458"/>
                </a:cubicBezTo>
                <a:cubicBezTo>
                  <a:pt x="48151" y="458"/>
                  <a:pt x="48245" y="132"/>
                  <a:pt x="48032" y="1"/>
                </a:cubicBezTo>
                <a:close/>
                <a:moveTo>
                  <a:pt x="48994" y="1"/>
                </a:moveTo>
                <a:cubicBezTo>
                  <a:pt x="48781" y="132"/>
                  <a:pt x="48872" y="458"/>
                  <a:pt x="49122" y="458"/>
                </a:cubicBezTo>
                <a:cubicBezTo>
                  <a:pt x="49373" y="458"/>
                  <a:pt x="49464" y="132"/>
                  <a:pt x="49251" y="1"/>
                </a:cubicBezTo>
                <a:close/>
                <a:moveTo>
                  <a:pt x="50213" y="1"/>
                </a:moveTo>
                <a:cubicBezTo>
                  <a:pt x="50000" y="132"/>
                  <a:pt x="50094" y="458"/>
                  <a:pt x="50342" y="458"/>
                </a:cubicBezTo>
                <a:cubicBezTo>
                  <a:pt x="50592" y="458"/>
                  <a:pt x="50683" y="132"/>
                  <a:pt x="50470" y="1"/>
                </a:cubicBezTo>
                <a:close/>
                <a:moveTo>
                  <a:pt x="51432" y="1"/>
                </a:moveTo>
                <a:cubicBezTo>
                  <a:pt x="51219" y="132"/>
                  <a:pt x="51313" y="458"/>
                  <a:pt x="51561" y="458"/>
                </a:cubicBezTo>
                <a:cubicBezTo>
                  <a:pt x="51811" y="458"/>
                  <a:pt x="51902" y="132"/>
                  <a:pt x="51689" y="1"/>
                </a:cubicBezTo>
                <a:close/>
                <a:moveTo>
                  <a:pt x="52654" y="1"/>
                </a:moveTo>
                <a:cubicBezTo>
                  <a:pt x="52438" y="132"/>
                  <a:pt x="52532" y="458"/>
                  <a:pt x="52780" y="458"/>
                </a:cubicBezTo>
                <a:cubicBezTo>
                  <a:pt x="53030" y="458"/>
                  <a:pt x="53121" y="132"/>
                  <a:pt x="52908" y="1"/>
                </a:cubicBezTo>
                <a:close/>
                <a:moveTo>
                  <a:pt x="53873" y="1"/>
                </a:moveTo>
                <a:cubicBezTo>
                  <a:pt x="53660" y="132"/>
                  <a:pt x="53751" y="458"/>
                  <a:pt x="54002" y="458"/>
                </a:cubicBezTo>
                <a:cubicBezTo>
                  <a:pt x="54249" y="458"/>
                  <a:pt x="54343" y="132"/>
                  <a:pt x="54127" y="1"/>
                </a:cubicBezTo>
                <a:close/>
                <a:moveTo>
                  <a:pt x="55092" y="1"/>
                </a:moveTo>
                <a:cubicBezTo>
                  <a:pt x="54879" y="132"/>
                  <a:pt x="54970" y="458"/>
                  <a:pt x="55221" y="458"/>
                </a:cubicBezTo>
                <a:cubicBezTo>
                  <a:pt x="55468" y="458"/>
                  <a:pt x="55562" y="132"/>
                  <a:pt x="55349" y="1"/>
                </a:cubicBezTo>
                <a:close/>
                <a:moveTo>
                  <a:pt x="56311" y="1"/>
                </a:moveTo>
                <a:cubicBezTo>
                  <a:pt x="56098" y="132"/>
                  <a:pt x="56189" y="458"/>
                  <a:pt x="56440" y="458"/>
                </a:cubicBezTo>
                <a:cubicBezTo>
                  <a:pt x="56687" y="458"/>
                  <a:pt x="56781" y="132"/>
                  <a:pt x="56568" y="1"/>
                </a:cubicBezTo>
                <a:close/>
                <a:moveTo>
                  <a:pt x="57530" y="1"/>
                </a:moveTo>
                <a:cubicBezTo>
                  <a:pt x="57317" y="132"/>
                  <a:pt x="57408" y="458"/>
                  <a:pt x="57659" y="458"/>
                </a:cubicBezTo>
                <a:cubicBezTo>
                  <a:pt x="57910" y="458"/>
                  <a:pt x="58001" y="132"/>
                  <a:pt x="57787" y="1"/>
                </a:cubicBezTo>
                <a:close/>
                <a:moveTo>
                  <a:pt x="58750" y="1"/>
                </a:moveTo>
                <a:cubicBezTo>
                  <a:pt x="58536" y="132"/>
                  <a:pt x="58630" y="458"/>
                  <a:pt x="58878" y="458"/>
                </a:cubicBezTo>
                <a:cubicBezTo>
                  <a:pt x="59129" y="458"/>
                  <a:pt x="59220" y="132"/>
                  <a:pt x="59006" y="1"/>
                </a:cubicBezTo>
                <a:close/>
                <a:moveTo>
                  <a:pt x="59969" y="1"/>
                </a:moveTo>
                <a:cubicBezTo>
                  <a:pt x="59755" y="132"/>
                  <a:pt x="59849" y="458"/>
                  <a:pt x="60097" y="458"/>
                </a:cubicBezTo>
                <a:cubicBezTo>
                  <a:pt x="60348" y="458"/>
                  <a:pt x="60439" y="132"/>
                  <a:pt x="60226" y="1"/>
                </a:cubicBezTo>
                <a:close/>
                <a:moveTo>
                  <a:pt x="61191" y="1"/>
                </a:moveTo>
                <a:cubicBezTo>
                  <a:pt x="60975" y="132"/>
                  <a:pt x="61069" y="458"/>
                  <a:pt x="61316" y="458"/>
                </a:cubicBezTo>
                <a:cubicBezTo>
                  <a:pt x="61567" y="458"/>
                  <a:pt x="61658" y="132"/>
                  <a:pt x="61445" y="1"/>
                </a:cubicBezTo>
                <a:close/>
                <a:moveTo>
                  <a:pt x="62410" y="1"/>
                </a:moveTo>
                <a:cubicBezTo>
                  <a:pt x="62197" y="132"/>
                  <a:pt x="62288" y="458"/>
                  <a:pt x="62538" y="458"/>
                </a:cubicBezTo>
                <a:cubicBezTo>
                  <a:pt x="62786" y="458"/>
                  <a:pt x="62880" y="132"/>
                  <a:pt x="62667" y="1"/>
                </a:cubicBezTo>
                <a:close/>
                <a:moveTo>
                  <a:pt x="63629" y="1"/>
                </a:moveTo>
                <a:cubicBezTo>
                  <a:pt x="63416" y="132"/>
                  <a:pt x="63507" y="458"/>
                  <a:pt x="63757" y="458"/>
                </a:cubicBezTo>
                <a:cubicBezTo>
                  <a:pt x="64005" y="458"/>
                  <a:pt x="64099" y="132"/>
                  <a:pt x="63886" y="1"/>
                </a:cubicBezTo>
                <a:close/>
                <a:moveTo>
                  <a:pt x="64848" y="1"/>
                </a:moveTo>
                <a:cubicBezTo>
                  <a:pt x="64635" y="132"/>
                  <a:pt x="64726" y="458"/>
                  <a:pt x="64976" y="458"/>
                </a:cubicBezTo>
                <a:cubicBezTo>
                  <a:pt x="65224" y="458"/>
                  <a:pt x="65318" y="132"/>
                  <a:pt x="65105" y="1"/>
                </a:cubicBezTo>
                <a:close/>
                <a:moveTo>
                  <a:pt x="66067" y="1"/>
                </a:moveTo>
                <a:cubicBezTo>
                  <a:pt x="65854" y="132"/>
                  <a:pt x="65945" y="458"/>
                  <a:pt x="66195" y="458"/>
                </a:cubicBezTo>
                <a:cubicBezTo>
                  <a:pt x="66446" y="458"/>
                  <a:pt x="66537" y="132"/>
                  <a:pt x="66324" y="1"/>
                </a:cubicBezTo>
                <a:close/>
                <a:moveTo>
                  <a:pt x="67286" y="1"/>
                </a:moveTo>
                <a:cubicBezTo>
                  <a:pt x="67073" y="132"/>
                  <a:pt x="67167" y="458"/>
                  <a:pt x="67414" y="458"/>
                </a:cubicBezTo>
                <a:cubicBezTo>
                  <a:pt x="67665" y="458"/>
                  <a:pt x="67756" y="132"/>
                  <a:pt x="67543" y="1"/>
                </a:cubicBezTo>
                <a:close/>
                <a:moveTo>
                  <a:pt x="342" y="1185"/>
                </a:moveTo>
                <a:cubicBezTo>
                  <a:pt x="320" y="1185"/>
                  <a:pt x="298" y="1189"/>
                  <a:pt x="279" y="1195"/>
                </a:cubicBezTo>
                <a:cubicBezTo>
                  <a:pt x="338" y="1333"/>
                  <a:pt x="404" y="1483"/>
                  <a:pt x="476" y="1640"/>
                </a:cubicBezTo>
                <a:cubicBezTo>
                  <a:pt x="683" y="1505"/>
                  <a:pt x="589" y="1185"/>
                  <a:pt x="342" y="1185"/>
                </a:cubicBezTo>
                <a:close/>
                <a:moveTo>
                  <a:pt x="68630" y="1184"/>
                </a:moveTo>
                <a:cubicBezTo>
                  <a:pt x="68501" y="1184"/>
                  <a:pt x="68389" y="1290"/>
                  <a:pt x="68389" y="1430"/>
                </a:cubicBezTo>
                <a:cubicBezTo>
                  <a:pt x="68386" y="1569"/>
                  <a:pt x="68500" y="1678"/>
                  <a:pt x="68633" y="1678"/>
                </a:cubicBezTo>
                <a:cubicBezTo>
                  <a:pt x="68647" y="1678"/>
                  <a:pt x="68660" y="1677"/>
                  <a:pt x="68674" y="1674"/>
                </a:cubicBezTo>
                <a:cubicBezTo>
                  <a:pt x="68690" y="1505"/>
                  <a:pt x="68702" y="1345"/>
                  <a:pt x="68712" y="1198"/>
                </a:cubicBezTo>
                <a:cubicBezTo>
                  <a:pt x="68685" y="1188"/>
                  <a:pt x="68657" y="1184"/>
                  <a:pt x="68630" y="1184"/>
                </a:cubicBezTo>
                <a:close/>
                <a:moveTo>
                  <a:pt x="55221" y="1185"/>
                </a:moveTo>
                <a:cubicBezTo>
                  <a:pt x="55001" y="1185"/>
                  <a:pt x="54889" y="1449"/>
                  <a:pt x="55045" y="1605"/>
                </a:cubicBezTo>
                <a:cubicBezTo>
                  <a:pt x="55096" y="1656"/>
                  <a:pt x="55158" y="1679"/>
                  <a:pt x="55219" y="1679"/>
                </a:cubicBezTo>
                <a:cubicBezTo>
                  <a:pt x="55345" y="1679"/>
                  <a:pt x="55465" y="1580"/>
                  <a:pt x="55465" y="1430"/>
                </a:cubicBezTo>
                <a:cubicBezTo>
                  <a:pt x="55465" y="1295"/>
                  <a:pt x="55356" y="1185"/>
                  <a:pt x="55221" y="1185"/>
                </a:cubicBezTo>
                <a:close/>
                <a:moveTo>
                  <a:pt x="56440" y="1185"/>
                </a:moveTo>
                <a:cubicBezTo>
                  <a:pt x="56221" y="1185"/>
                  <a:pt x="56111" y="1449"/>
                  <a:pt x="56264" y="1605"/>
                </a:cubicBezTo>
                <a:cubicBezTo>
                  <a:pt x="56315" y="1656"/>
                  <a:pt x="56378" y="1679"/>
                  <a:pt x="56439" y="1679"/>
                </a:cubicBezTo>
                <a:cubicBezTo>
                  <a:pt x="56566" y="1679"/>
                  <a:pt x="56687" y="1580"/>
                  <a:pt x="56687" y="1430"/>
                </a:cubicBezTo>
                <a:cubicBezTo>
                  <a:pt x="56684" y="1295"/>
                  <a:pt x="56575" y="1185"/>
                  <a:pt x="56440" y="1185"/>
                </a:cubicBezTo>
                <a:close/>
                <a:moveTo>
                  <a:pt x="57659" y="1185"/>
                </a:moveTo>
                <a:cubicBezTo>
                  <a:pt x="57440" y="1185"/>
                  <a:pt x="57330" y="1449"/>
                  <a:pt x="57483" y="1605"/>
                </a:cubicBezTo>
                <a:cubicBezTo>
                  <a:pt x="57534" y="1656"/>
                  <a:pt x="57597" y="1679"/>
                  <a:pt x="57658" y="1679"/>
                </a:cubicBezTo>
                <a:cubicBezTo>
                  <a:pt x="57785" y="1679"/>
                  <a:pt x="57907" y="1580"/>
                  <a:pt x="57907" y="1430"/>
                </a:cubicBezTo>
                <a:cubicBezTo>
                  <a:pt x="57907" y="1295"/>
                  <a:pt x="57794" y="1185"/>
                  <a:pt x="57659" y="1185"/>
                </a:cubicBezTo>
                <a:close/>
                <a:moveTo>
                  <a:pt x="58878" y="1185"/>
                </a:moveTo>
                <a:cubicBezTo>
                  <a:pt x="58659" y="1185"/>
                  <a:pt x="58549" y="1449"/>
                  <a:pt x="58703" y="1605"/>
                </a:cubicBezTo>
                <a:cubicBezTo>
                  <a:pt x="58753" y="1656"/>
                  <a:pt x="58816" y="1679"/>
                  <a:pt x="58877" y="1679"/>
                </a:cubicBezTo>
                <a:cubicBezTo>
                  <a:pt x="59004" y="1679"/>
                  <a:pt x="59126" y="1580"/>
                  <a:pt x="59126" y="1430"/>
                </a:cubicBezTo>
                <a:cubicBezTo>
                  <a:pt x="59126" y="1295"/>
                  <a:pt x="59016" y="1185"/>
                  <a:pt x="58878" y="1185"/>
                </a:cubicBezTo>
                <a:close/>
                <a:moveTo>
                  <a:pt x="60097" y="1185"/>
                </a:moveTo>
                <a:cubicBezTo>
                  <a:pt x="59878" y="1185"/>
                  <a:pt x="59768" y="1449"/>
                  <a:pt x="59925" y="1605"/>
                </a:cubicBezTo>
                <a:cubicBezTo>
                  <a:pt x="59975" y="1656"/>
                  <a:pt x="60036" y="1679"/>
                  <a:pt x="60097" y="1679"/>
                </a:cubicBezTo>
                <a:cubicBezTo>
                  <a:pt x="60223" y="1679"/>
                  <a:pt x="60345" y="1580"/>
                  <a:pt x="60345" y="1430"/>
                </a:cubicBezTo>
                <a:cubicBezTo>
                  <a:pt x="60345" y="1295"/>
                  <a:pt x="60235" y="1185"/>
                  <a:pt x="60097" y="1185"/>
                </a:cubicBezTo>
                <a:close/>
                <a:moveTo>
                  <a:pt x="61316" y="1185"/>
                </a:moveTo>
                <a:cubicBezTo>
                  <a:pt x="61097" y="1185"/>
                  <a:pt x="60987" y="1449"/>
                  <a:pt x="61144" y="1605"/>
                </a:cubicBezTo>
                <a:cubicBezTo>
                  <a:pt x="61194" y="1656"/>
                  <a:pt x="61255" y="1679"/>
                  <a:pt x="61316" y="1679"/>
                </a:cubicBezTo>
                <a:cubicBezTo>
                  <a:pt x="61442" y="1679"/>
                  <a:pt x="61564" y="1580"/>
                  <a:pt x="61564" y="1430"/>
                </a:cubicBezTo>
                <a:cubicBezTo>
                  <a:pt x="61564" y="1295"/>
                  <a:pt x="61454" y="1185"/>
                  <a:pt x="61316" y="1185"/>
                </a:cubicBezTo>
                <a:close/>
                <a:moveTo>
                  <a:pt x="62538" y="1185"/>
                </a:moveTo>
                <a:cubicBezTo>
                  <a:pt x="62316" y="1185"/>
                  <a:pt x="62206" y="1449"/>
                  <a:pt x="62363" y="1605"/>
                </a:cubicBezTo>
                <a:cubicBezTo>
                  <a:pt x="62414" y="1656"/>
                  <a:pt x="62476" y="1679"/>
                  <a:pt x="62536" y="1679"/>
                </a:cubicBezTo>
                <a:cubicBezTo>
                  <a:pt x="62663" y="1679"/>
                  <a:pt x="62783" y="1580"/>
                  <a:pt x="62783" y="1430"/>
                </a:cubicBezTo>
                <a:cubicBezTo>
                  <a:pt x="62783" y="1295"/>
                  <a:pt x="62673" y="1185"/>
                  <a:pt x="62538" y="1185"/>
                </a:cubicBezTo>
                <a:close/>
                <a:moveTo>
                  <a:pt x="63757" y="1185"/>
                </a:moveTo>
                <a:cubicBezTo>
                  <a:pt x="63538" y="1185"/>
                  <a:pt x="63425" y="1449"/>
                  <a:pt x="63582" y="1605"/>
                </a:cubicBezTo>
                <a:cubicBezTo>
                  <a:pt x="63633" y="1656"/>
                  <a:pt x="63695" y="1679"/>
                  <a:pt x="63755" y="1679"/>
                </a:cubicBezTo>
                <a:cubicBezTo>
                  <a:pt x="63882" y="1679"/>
                  <a:pt x="64002" y="1580"/>
                  <a:pt x="64002" y="1430"/>
                </a:cubicBezTo>
                <a:cubicBezTo>
                  <a:pt x="64002" y="1295"/>
                  <a:pt x="63892" y="1185"/>
                  <a:pt x="63757" y="1185"/>
                </a:cubicBezTo>
                <a:close/>
                <a:moveTo>
                  <a:pt x="64976" y="1185"/>
                </a:moveTo>
                <a:cubicBezTo>
                  <a:pt x="64757" y="1185"/>
                  <a:pt x="64647" y="1449"/>
                  <a:pt x="64801" y="1605"/>
                </a:cubicBezTo>
                <a:cubicBezTo>
                  <a:pt x="64852" y="1656"/>
                  <a:pt x="64914" y="1679"/>
                  <a:pt x="64975" y="1679"/>
                </a:cubicBezTo>
                <a:cubicBezTo>
                  <a:pt x="65102" y="1679"/>
                  <a:pt x="65224" y="1580"/>
                  <a:pt x="65224" y="1430"/>
                </a:cubicBezTo>
                <a:cubicBezTo>
                  <a:pt x="65221" y="1295"/>
                  <a:pt x="65111" y="1185"/>
                  <a:pt x="64976" y="1185"/>
                </a:cubicBezTo>
                <a:close/>
                <a:moveTo>
                  <a:pt x="66195" y="1185"/>
                </a:moveTo>
                <a:cubicBezTo>
                  <a:pt x="65976" y="1185"/>
                  <a:pt x="65866" y="1449"/>
                  <a:pt x="66020" y="1605"/>
                </a:cubicBezTo>
                <a:cubicBezTo>
                  <a:pt x="66071" y="1656"/>
                  <a:pt x="66133" y="1679"/>
                  <a:pt x="66194" y="1679"/>
                </a:cubicBezTo>
                <a:cubicBezTo>
                  <a:pt x="66321" y="1679"/>
                  <a:pt x="66443" y="1580"/>
                  <a:pt x="66443" y="1430"/>
                </a:cubicBezTo>
                <a:cubicBezTo>
                  <a:pt x="66443" y="1295"/>
                  <a:pt x="66330" y="1185"/>
                  <a:pt x="66195" y="1185"/>
                </a:cubicBezTo>
                <a:close/>
                <a:moveTo>
                  <a:pt x="67414" y="1185"/>
                </a:moveTo>
                <a:cubicBezTo>
                  <a:pt x="67195" y="1185"/>
                  <a:pt x="67085" y="1449"/>
                  <a:pt x="67239" y="1605"/>
                </a:cubicBezTo>
                <a:cubicBezTo>
                  <a:pt x="67290" y="1656"/>
                  <a:pt x="67352" y="1679"/>
                  <a:pt x="67413" y="1679"/>
                </a:cubicBezTo>
                <a:cubicBezTo>
                  <a:pt x="67541" y="1679"/>
                  <a:pt x="67662" y="1580"/>
                  <a:pt x="67662" y="1430"/>
                </a:cubicBezTo>
                <a:cubicBezTo>
                  <a:pt x="67662" y="1295"/>
                  <a:pt x="67552" y="1185"/>
                  <a:pt x="67414" y="1185"/>
                </a:cubicBezTo>
                <a:close/>
                <a:moveTo>
                  <a:pt x="1561" y="1185"/>
                </a:moveTo>
                <a:cubicBezTo>
                  <a:pt x="1341" y="1185"/>
                  <a:pt x="1232" y="1452"/>
                  <a:pt x="1388" y="1605"/>
                </a:cubicBezTo>
                <a:cubicBezTo>
                  <a:pt x="1438" y="1656"/>
                  <a:pt x="1500" y="1679"/>
                  <a:pt x="1561" y="1679"/>
                </a:cubicBezTo>
                <a:cubicBezTo>
                  <a:pt x="1687" y="1679"/>
                  <a:pt x="1808" y="1581"/>
                  <a:pt x="1808" y="1433"/>
                </a:cubicBezTo>
                <a:cubicBezTo>
                  <a:pt x="1808" y="1295"/>
                  <a:pt x="1699" y="1185"/>
                  <a:pt x="1561" y="1185"/>
                </a:cubicBezTo>
                <a:close/>
                <a:moveTo>
                  <a:pt x="2780" y="1185"/>
                </a:moveTo>
                <a:cubicBezTo>
                  <a:pt x="2560" y="1185"/>
                  <a:pt x="2451" y="1452"/>
                  <a:pt x="2607" y="1605"/>
                </a:cubicBezTo>
                <a:cubicBezTo>
                  <a:pt x="2657" y="1656"/>
                  <a:pt x="2719" y="1679"/>
                  <a:pt x="2780" y="1679"/>
                </a:cubicBezTo>
                <a:cubicBezTo>
                  <a:pt x="2906" y="1679"/>
                  <a:pt x="3027" y="1581"/>
                  <a:pt x="3027" y="1433"/>
                </a:cubicBezTo>
                <a:cubicBezTo>
                  <a:pt x="3027" y="1295"/>
                  <a:pt x="2918" y="1185"/>
                  <a:pt x="2780" y="1185"/>
                </a:cubicBezTo>
                <a:close/>
                <a:moveTo>
                  <a:pt x="4002" y="1185"/>
                </a:moveTo>
                <a:cubicBezTo>
                  <a:pt x="3779" y="1185"/>
                  <a:pt x="3670" y="1452"/>
                  <a:pt x="3826" y="1605"/>
                </a:cubicBezTo>
                <a:cubicBezTo>
                  <a:pt x="3876" y="1656"/>
                  <a:pt x="3938" y="1679"/>
                  <a:pt x="3999" y="1679"/>
                </a:cubicBezTo>
                <a:cubicBezTo>
                  <a:pt x="4125" y="1679"/>
                  <a:pt x="4246" y="1581"/>
                  <a:pt x="4246" y="1433"/>
                </a:cubicBezTo>
                <a:cubicBezTo>
                  <a:pt x="4246" y="1295"/>
                  <a:pt x="4137" y="1185"/>
                  <a:pt x="4002" y="1185"/>
                </a:cubicBezTo>
                <a:close/>
                <a:moveTo>
                  <a:pt x="5221" y="1185"/>
                </a:moveTo>
                <a:cubicBezTo>
                  <a:pt x="5002" y="1185"/>
                  <a:pt x="4889" y="1452"/>
                  <a:pt x="5045" y="1605"/>
                </a:cubicBezTo>
                <a:cubicBezTo>
                  <a:pt x="5096" y="1656"/>
                  <a:pt x="5159" y="1679"/>
                  <a:pt x="5220" y="1679"/>
                </a:cubicBezTo>
                <a:cubicBezTo>
                  <a:pt x="5347" y="1679"/>
                  <a:pt x="5469" y="1581"/>
                  <a:pt x="5469" y="1433"/>
                </a:cubicBezTo>
                <a:cubicBezTo>
                  <a:pt x="5465" y="1295"/>
                  <a:pt x="5356" y="1185"/>
                  <a:pt x="5221" y="1185"/>
                </a:cubicBezTo>
                <a:close/>
                <a:moveTo>
                  <a:pt x="6440" y="1185"/>
                </a:moveTo>
                <a:cubicBezTo>
                  <a:pt x="6221" y="1185"/>
                  <a:pt x="6111" y="1452"/>
                  <a:pt x="6264" y="1605"/>
                </a:cubicBezTo>
                <a:cubicBezTo>
                  <a:pt x="6315" y="1656"/>
                  <a:pt x="6378" y="1679"/>
                  <a:pt x="6439" y="1679"/>
                </a:cubicBezTo>
                <a:cubicBezTo>
                  <a:pt x="6566" y="1679"/>
                  <a:pt x="6688" y="1581"/>
                  <a:pt x="6688" y="1433"/>
                </a:cubicBezTo>
                <a:cubicBezTo>
                  <a:pt x="6688" y="1295"/>
                  <a:pt x="6575" y="1185"/>
                  <a:pt x="6440" y="1185"/>
                </a:cubicBezTo>
                <a:close/>
                <a:moveTo>
                  <a:pt x="7659" y="1185"/>
                </a:moveTo>
                <a:cubicBezTo>
                  <a:pt x="7440" y="1185"/>
                  <a:pt x="7330" y="1452"/>
                  <a:pt x="7484" y="1605"/>
                </a:cubicBezTo>
                <a:cubicBezTo>
                  <a:pt x="7535" y="1656"/>
                  <a:pt x="7597" y="1679"/>
                  <a:pt x="7658" y="1679"/>
                </a:cubicBezTo>
                <a:cubicBezTo>
                  <a:pt x="7785" y="1679"/>
                  <a:pt x="7907" y="1581"/>
                  <a:pt x="7907" y="1433"/>
                </a:cubicBezTo>
                <a:cubicBezTo>
                  <a:pt x="7907" y="1295"/>
                  <a:pt x="7797" y="1185"/>
                  <a:pt x="7659" y="1185"/>
                </a:cubicBezTo>
                <a:close/>
                <a:moveTo>
                  <a:pt x="8878" y="1185"/>
                </a:moveTo>
                <a:cubicBezTo>
                  <a:pt x="8659" y="1185"/>
                  <a:pt x="8549" y="1452"/>
                  <a:pt x="8706" y="1605"/>
                </a:cubicBezTo>
                <a:cubicBezTo>
                  <a:pt x="8756" y="1656"/>
                  <a:pt x="8818" y="1679"/>
                  <a:pt x="8878" y="1679"/>
                </a:cubicBezTo>
                <a:cubicBezTo>
                  <a:pt x="9004" y="1679"/>
                  <a:pt x="9126" y="1581"/>
                  <a:pt x="9126" y="1433"/>
                </a:cubicBezTo>
                <a:cubicBezTo>
                  <a:pt x="9126" y="1295"/>
                  <a:pt x="9016" y="1185"/>
                  <a:pt x="8878" y="1185"/>
                </a:cubicBezTo>
                <a:close/>
                <a:moveTo>
                  <a:pt x="10097" y="1185"/>
                </a:moveTo>
                <a:cubicBezTo>
                  <a:pt x="9878" y="1185"/>
                  <a:pt x="9768" y="1452"/>
                  <a:pt x="9925" y="1605"/>
                </a:cubicBezTo>
                <a:cubicBezTo>
                  <a:pt x="9975" y="1656"/>
                  <a:pt x="10037" y="1679"/>
                  <a:pt x="10097" y="1679"/>
                </a:cubicBezTo>
                <a:cubicBezTo>
                  <a:pt x="10223" y="1679"/>
                  <a:pt x="10345" y="1581"/>
                  <a:pt x="10345" y="1433"/>
                </a:cubicBezTo>
                <a:cubicBezTo>
                  <a:pt x="10345" y="1295"/>
                  <a:pt x="10235" y="1185"/>
                  <a:pt x="10097" y="1185"/>
                </a:cubicBezTo>
                <a:close/>
                <a:moveTo>
                  <a:pt x="11319" y="1185"/>
                </a:moveTo>
                <a:cubicBezTo>
                  <a:pt x="11097" y="1185"/>
                  <a:pt x="10987" y="1452"/>
                  <a:pt x="11144" y="1605"/>
                </a:cubicBezTo>
                <a:cubicBezTo>
                  <a:pt x="11194" y="1656"/>
                  <a:pt x="11256" y="1679"/>
                  <a:pt x="11316" y="1679"/>
                </a:cubicBezTo>
                <a:cubicBezTo>
                  <a:pt x="11442" y="1679"/>
                  <a:pt x="11564" y="1581"/>
                  <a:pt x="11564" y="1433"/>
                </a:cubicBezTo>
                <a:cubicBezTo>
                  <a:pt x="11564" y="1295"/>
                  <a:pt x="11454" y="1185"/>
                  <a:pt x="11319" y="1185"/>
                </a:cubicBezTo>
                <a:close/>
                <a:moveTo>
                  <a:pt x="12538" y="1185"/>
                </a:moveTo>
                <a:cubicBezTo>
                  <a:pt x="12316" y="1185"/>
                  <a:pt x="12206" y="1452"/>
                  <a:pt x="12363" y="1605"/>
                </a:cubicBezTo>
                <a:cubicBezTo>
                  <a:pt x="12414" y="1656"/>
                  <a:pt x="12476" y="1679"/>
                  <a:pt x="12537" y="1679"/>
                </a:cubicBezTo>
                <a:cubicBezTo>
                  <a:pt x="12663" y="1679"/>
                  <a:pt x="12783" y="1581"/>
                  <a:pt x="12783" y="1433"/>
                </a:cubicBezTo>
                <a:cubicBezTo>
                  <a:pt x="12783" y="1295"/>
                  <a:pt x="12673" y="1185"/>
                  <a:pt x="12538" y="1185"/>
                </a:cubicBezTo>
                <a:close/>
                <a:moveTo>
                  <a:pt x="13757" y="1185"/>
                </a:moveTo>
                <a:cubicBezTo>
                  <a:pt x="13538" y="1185"/>
                  <a:pt x="13425" y="1452"/>
                  <a:pt x="13582" y="1605"/>
                </a:cubicBezTo>
                <a:cubicBezTo>
                  <a:pt x="13633" y="1656"/>
                  <a:pt x="13695" y="1679"/>
                  <a:pt x="13757" y="1679"/>
                </a:cubicBezTo>
                <a:cubicBezTo>
                  <a:pt x="13884" y="1679"/>
                  <a:pt x="14005" y="1581"/>
                  <a:pt x="14005" y="1433"/>
                </a:cubicBezTo>
                <a:cubicBezTo>
                  <a:pt x="14005" y="1295"/>
                  <a:pt x="13892" y="1185"/>
                  <a:pt x="13757" y="1185"/>
                </a:cubicBezTo>
                <a:close/>
                <a:moveTo>
                  <a:pt x="14976" y="1185"/>
                </a:moveTo>
                <a:cubicBezTo>
                  <a:pt x="14757" y="1185"/>
                  <a:pt x="14647" y="1452"/>
                  <a:pt x="14801" y="1605"/>
                </a:cubicBezTo>
                <a:cubicBezTo>
                  <a:pt x="14852" y="1656"/>
                  <a:pt x="14915" y="1679"/>
                  <a:pt x="14976" y="1679"/>
                </a:cubicBezTo>
                <a:cubicBezTo>
                  <a:pt x="15103" y="1679"/>
                  <a:pt x="15224" y="1581"/>
                  <a:pt x="15224" y="1433"/>
                </a:cubicBezTo>
                <a:cubicBezTo>
                  <a:pt x="15224" y="1295"/>
                  <a:pt x="15111" y="1185"/>
                  <a:pt x="14976" y="1185"/>
                </a:cubicBezTo>
                <a:close/>
                <a:moveTo>
                  <a:pt x="16196" y="1185"/>
                </a:moveTo>
                <a:cubicBezTo>
                  <a:pt x="15976" y="1185"/>
                  <a:pt x="15866" y="1452"/>
                  <a:pt x="16020" y="1605"/>
                </a:cubicBezTo>
                <a:cubicBezTo>
                  <a:pt x="16071" y="1656"/>
                  <a:pt x="16134" y="1679"/>
                  <a:pt x="16195" y="1679"/>
                </a:cubicBezTo>
                <a:cubicBezTo>
                  <a:pt x="16322" y="1679"/>
                  <a:pt x="16443" y="1581"/>
                  <a:pt x="16443" y="1433"/>
                </a:cubicBezTo>
                <a:cubicBezTo>
                  <a:pt x="16443" y="1295"/>
                  <a:pt x="16333" y="1185"/>
                  <a:pt x="16196" y="1185"/>
                </a:cubicBezTo>
                <a:close/>
                <a:moveTo>
                  <a:pt x="17415" y="1185"/>
                </a:moveTo>
                <a:cubicBezTo>
                  <a:pt x="17195" y="1185"/>
                  <a:pt x="17086" y="1452"/>
                  <a:pt x="17242" y="1605"/>
                </a:cubicBezTo>
                <a:cubicBezTo>
                  <a:pt x="17292" y="1656"/>
                  <a:pt x="17354" y="1679"/>
                  <a:pt x="17415" y="1679"/>
                </a:cubicBezTo>
                <a:cubicBezTo>
                  <a:pt x="17541" y="1679"/>
                  <a:pt x="17662" y="1581"/>
                  <a:pt x="17662" y="1433"/>
                </a:cubicBezTo>
                <a:cubicBezTo>
                  <a:pt x="17662" y="1295"/>
                  <a:pt x="17552" y="1185"/>
                  <a:pt x="17415" y="1185"/>
                </a:cubicBezTo>
                <a:close/>
                <a:moveTo>
                  <a:pt x="18634" y="1185"/>
                </a:moveTo>
                <a:cubicBezTo>
                  <a:pt x="18414" y="1185"/>
                  <a:pt x="18305" y="1452"/>
                  <a:pt x="18461" y="1605"/>
                </a:cubicBezTo>
                <a:cubicBezTo>
                  <a:pt x="18511" y="1656"/>
                  <a:pt x="18573" y="1679"/>
                  <a:pt x="18634" y="1679"/>
                </a:cubicBezTo>
                <a:cubicBezTo>
                  <a:pt x="18760" y="1679"/>
                  <a:pt x="18881" y="1581"/>
                  <a:pt x="18881" y="1433"/>
                </a:cubicBezTo>
                <a:cubicBezTo>
                  <a:pt x="18881" y="1295"/>
                  <a:pt x="18772" y="1185"/>
                  <a:pt x="18634" y="1185"/>
                </a:cubicBezTo>
                <a:close/>
                <a:moveTo>
                  <a:pt x="19856" y="1185"/>
                </a:moveTo>
                <a:cubicBezTo>
                  <a:pt x="19633" y="1185"/>
                  <a:pt x="19524" y="1452"/>
                  <a:pt x="19680" y="1605"/>
                </a:cubicBezTo>
                <a:cubicBezTo>
                  <a:pt x="19730" y="1656"/>
                  <a:pt x="19792" y="1679"/>
                  <a:pt x="19853" y="1679"/>
                </a:cubicBezTo>
                <a:cubicBezTo>
                  <a:pt x="19979" y="1679"/>
                  <a:pt x="20100" y="1581"/>
                  <a:pt x="20100" y="1433"/>
                </a:cubicBezTo>
                <a:cubicBezTo>
                  <a:pt x="20100" y="1295"/>
                  <a:pt x="19991" y="1185"/>
                  <a:pt x="19856" y="1185"/>
                </a:cubicBezTo>
                <a:close/>
                <a:moveTo>
                  <a:pt x="21075" y="1185"/>
                </a:moveTo>
                <a:cubicBezTo>
                  <a:pt x="20852" y="1185"/>
                  <a:pt x="20743" y="1452"/>
                  <a:pt x="20899" y="1605"/>
                </a:cubicBezTo>
                <a:cubicBezTo>
                  <a:pt x="20950" y="1656"/>
                  <a:pt x="21013" y="1679"/>
                  <a:pt x="21073" y="1679"/>
                </a:cubicBezTo>
                <a:cubicBezTo>
                  <a:pt x="21199" y="1679"/>
                  <a:pt x="21319" y="1581"/>
                  <a:pt x="21319" y="1433"/>
                </a:cubicBezTo>
                <a:cubicBezTo>
                  <a:pt x="21319" y="1295"/>
                  <a:pt x="21210" y="1185"/>
                  <a:pt x="21075" y="1185"/>
                </a:cubicBezTo>
                <a:close/>
                <a:moveTo>
                  <a:pt x="22294" y="1185"/>
                </a:moveTo>
                <a:cubicBezTo>
                  <a:pt x="22075" y="1185"/>
                  <a:pt x="21965" y="1452"/>
                  <a:pt x="22118" y="1605"/>
                </a:cubicBezTo>
                <a:cubicBezTo>
                  <a:pt x="22169" y="1656"/>
                  <a:pt x="22232" y="1679"/>
                  <a:pt x="22293" y="1679"/>
                </a:cubicBezTo>
                <a:cubicBezTo>
                  <a:pt x="22420" y="1679"/>
                  <a:pt x="22541" y="1581"/>
                  <a:pt x="22541" y="1433"/>
                </a:cubicBezTo>
                <a:cubicBezTo>
                  <a:pt x="22541" y="1295"/>
                  <a:pt x="22429" y="1185"/>
                  <a:pt x="22294" y="1185"/>
                </a:cubicBezTo>
                <a:close/>
                <a:moveTo>
                  <a:pt x="23513" y="1185"/>
                </a:moveTo>
                <a:cubicBezTo>
                  <a:pt x="23294" y="1185"/>
                  <a:pt x="23184" y="1452"/>
                  <a:pt x="23337" y="1605"/>
                </a:cubicBezTo>
                <a:cubicBezTo>
                  <a:pt x="23388" y="1656"/>
                  <a:pt x="23451" y="1679"/>
                  <a:pt x="23512" y="1679"/>
                </a:cubicBezTo>
                <a:cubicBezTo>
                  <a:pt x="23639" y="1679"/>
                  <a:pt x="23761" y="1581"/>
                  <a:pt x="23761" y="1433"/>
                </a:cubicBezTo>
                <a:cubicBezTo>
                  <a:pt x="23761" y="1295"/>
                  <a:pt x="23648" y="1185"/>
                  <a:pt x="23513" y="1185"/>
                </a:cubicBezTo>
                <a:close/>
                <a:moveTo>
                  <a:pt x="24732" y="1185"/>
                </a:moveTo>
                <a:cubicBezTo>
                  <a:pt x="24513" y="1185"/>
                  <a:pt x="24403" y="1452"/>
                  <a:pt x="24557" y="1605"/>
                </a:cubicBezTo>
                <a:cubicBezTo>
                  <a:pt x="24607" y="1656"/>
                  <a:pt x="24670" y="1679"/>
                  <a:pt x="24731" y="1679"/>
                </a:cubicBezTo>
                <a:cubicBezTo>
                  <a:pt x="24858" y="1679"/>
                  <a:pt x="24980" y="1581"/>
                  <a:pt x="24980" y="1433"/>
                </a:cubicBezTo>
                <a:cubicBezTo>
                  <a:pt x="24980" y="1295"/>
                  <a:pt x="24870" y="1185"/>
                  <a:pt x="24732" y="1185"/>
                </a:cubicBezTo>
                <a:close/>
                <a:moveTo>
                  <a:pt x="25951" y="1185"/>
                </a:moveTo>
                <a:cubicBezTo>
                  <a:pt x="25732" y="1185"/>
                  <a:pt x="25622" y="1452"/>
                  <a:pt x="25779" y="1605"/>
                </a:cubicBezTo>
                <a:cubicBezTo>
                  <a:pt x="25829" y="1656"/>
                  <a:pt x="25891" y="1679"/>
                  <a:pt x="25951" y="1679"/>
                </a:cubicBezTo>
                <a:cubicBezTo>
                  <a:pt x="26077" y="1679"/>
                  <a:pt x="26199" y="1581"/>
                  <a:pt x="26199" y="1433"/>
                </a:cubicBezTo>
                <a:cubicBezTo>
                  <a:pt x="26199" y="1295"/>
                  <a:pt x="26089" y="1185"/>
                  <a:pt x="25951" y="1185"/>
                </a:cubicBezTo>
                <a:close/>
                <a:moveTo>
                  <a:pt x="27170" y="1185"/>
                </a:moveTo>
                <a:cubicBezTo>
                  <a:pt x="26951" y="1185"/>
                  <a:pt x="26841" y="1452"/>
                  <a:pt x="26998" y="1605"/>
                </a:cubicBezTo>
                <a:cubicBezTo>
                  <a:pt x="27048" y="1656"/>
                  <a:pt x="27110" y="1679"/>
                  <a:pt x="27170" y="1679"/>
                </a:cubicBezTo>
                <a:cubicBezTo>
                  <a:pt x="27296" y="1679"/>
                  <a:pt x="27418" y="1581"/>
                  <a:pt x="27418" y="1433"/>
                </a:cubicBezTo>
                <a:cubicBezTo>
                  <a:pt x="27418" y="1295"/>
                  <a:pt x="27308" y="1185"/>
                  <a:pt x="27170" y="1185"/>
                </a:cubicBezTo>
                <a:close/>
                <a:moveTo>
                  <a:pt x="28392" y="1185"/>
                </a:moveTo>
                <a:cubicBezTo>
                  <a:pt x="28170" y="1185"/>
                  <a:pt x="28060" y="1452"/>
                  <a:pt x="28217" y="1605"/>
                </a:cubicBezTo>
                <a:cubicBezTo>
                  <a:pt x="28267" y="1656"/>
                  <a:pt x="28329" y="1679"/>
                  <a:pt x="28389" y="1679"/>
                </a:cubicBezTo>
                <a:cubicBezTo>
                  <a:pt x="28515" y="1679"/>
                  <a:pt x="28637" y="1581"/>
                  <a:pt x="28637" y="1433"/>
                </a:cubicBezTo>
                <a:cubicBezTo>
                  <a:pt x="28637" y="1295"/>
                  <a:pt x="28527" y="1185"/>
                  <a:pt x="28392" y="1185"/>
                </a:cubicBezTo>
                <a:close/>
                <a:moveTo>
                  <a:pt x="29611" y="1185"/>
                </a:moveTo>
                <a:cubicBezTo>
                  <a:pt x="29389" y="1185"/>
                  <a:pt x="29279" y="1452"/>
                  <a:pt x="29436" y="1605"/>
                </a:cubicBezTo>
                <a:cubicBezTo>
                  <a:pt x="29487" y="1656"/>
                  <a:pt x="29549" y="1679"/>
                  <a:pt x="29610" y="1679"/>
                </a:cubicBezTo>
                <a:cubicBezTo>
                  <a:pt x="29736" y="1679"/>
                  <a:pt x="29856" y="1581"/>
                  <a:pt x="29856" y="1433"/>
                </a:cubicBezTo>
                <a:cubicBezTo>
                  <a:pt x="29856" y="1295"/>
                  <a:pt x="29746" y="1185"/>
                  <a:pt x="29611" y="1185"/>
                </a:cubicBezTo>
                <a:close/>
                <a:moveTo>
                  <a:pt x="30830" y="1185"/>
                </a:moveTo>
                <a:cubicBezTo>
                  <a:pt x="30611" y="1185"/>
                  <a:pt x="30501" y="1452"/>
                  <a:pt x="30655" y="1605"/>
                </a:cubicBezTo>
                <a:cubicBezTo>
                  <a:pt x="30706" y="1656"/>
                  <a:pt x="30768" y="1679"/>
                  <a:pt x="30830" y="1679"/>
                </a:cubicBezTo>
                <a:cubicBezTo>
                  <a:pt x="30957" y="1679"/>
                  <a:pt x="31078" y="1581"/>
                  <a:pt x="31078" y="1433"/>
                </a:cubicBezTo>
                <a:cubicBezTo>
                  <a:pt x="31078" y="1295"/>
                  <a:pt x="30965" y="1185"/>
                  <a:pt x="30830" y="1185"/>
                </a:cubicBezTo>
                <a:close/>
                <a:moveTo>
                  <a:pt x="32049" y="1185"/>
                </a:moveTo>
                <a:cubicBezTo>
                  <a:pt x="31830" y="1185"/>
                  <a:pt x="31720" y="1452"/>
                  <a:pt x="31874" y="1605"/>
                </a:cubicBezTo>
                <a:cubicBezTo>
                  <a:pt x="31925" y="1656"/>
                  <a:pt x="31987" y="1679"/>
                  <a:pt x="32049" y="1679"/>
                </a:cubicBezTo>
                <a:cubicBezTo>
                  <a:pt x="32176" y="1679"/>
                  <a:pt x="32297" y="1581"/>
                  <a:pt x="32297" y="1433"/>
                </a:cubicBezTo>
                <a:cubicBezTo>
                  <a:pt x="32297" y="1295"/>
                  <a:pt x="32184" y="1185"/>
                  <a:pt x="32049" y="1185"/>
                </a:cubicBezTo>
                <a:close/>
                <a:moveTo>
                  <a:pt x="33269" y="1185"/>
                </a:moveTo>
                <a:cubicBezTo>
                  <a:pt x="33049" y="1185"/>
                  <a:pt x="32939" y="1452"/>
                  <a:pt x="33093" y="1605"/>
                </a:cubicBezTo>
                <a:cubicBezTo>
                  <a:pt x="33144" y="1656"/>
                  <a:pt x="33207" y="1679"/>
                  <a:pt x="33268" y="1679"/>
                </a:cubicBezTo>
                <a:cubicBezTo>
                  <a:pt x="33395" y="1679"/>
                  <a:pt x="33516" y="1581"/>
                  <a:pt x="33516" y="1433"/>
                </a:cubicBezTo>
                <a:cubicBezTo>
                  <a:pt x="33516" y="1295"/>
                  <a:pt x="33406" y="1185"/>
                  <a:pt x="33269" y="1185"/>
                </a:cubicBezTo>
                <a:close/>
                <a:moveTo>
                  <a:pt x="34488" y="1185"/>
                </a:moveTo>
                <a:cubicBezTo>
                  <a:pt x="34268" y="1185"/>
                  <a:pt x="34159" y="1452"/>
                  <a:pt x="34315" y="1605"/>
                </a:cubicBezTo>
                <a:cubicBezTo>
                  <a:pt x="34365" y="1656"/>
                  <a:pt x="34427" y="1679"/>
                  <a:pt x="34488" y="1679"/>
                </a:cubicBezTo>
                <a:cubicBezTo>
                  <a:pt x="34614" y="1679"/>
                  <a:pt x="34735" y="1581"/>
                  <a:pt x="34735" y="1433"/>
                </a:cubicBezTo>
                <a:cubicBezTo>
                  <a:pt x="34735" y="1295"/>
                  <a:pt x="34625" y="1185"/>
                  <a:pt x="34488" y="1185"/>
                </a:cubicBezTo>
                <a:close/>
                <a:moveTo>
                  <a:pt x="35707" y="1185"/>
                </a:moveTo>
                <a:cubicBezTo>
                  <a:pt x="35487" y="1185"/>
                  <a:pt x="35378" y="1452"/>
                  <a:pt x="35534" y="1605"/>
                </a:cubicBezTo>
                <a:cubicBezTo>
                  <a:pt x="35584" y="1656"/>
                  <a:pt x="35646" y="1679"/>
                  <a:pt x="35707" y="1679"/>
                </a:cubicBezTo>
                <a:cubicBezTo>
                  <a:pt x="35833" y="1679"/>
                  <a:pt x="35954" y="1581"/>
                  <a:pt x="35954" y="1433"/>
                </a:cubicBezTo>
                <a:cubicBezTo>
                  <a:pt x="35954" y="1295"/>
                  <a:pt x="35845" y="1185"/>
                  <a:pt x="35707" y="1185"/>
                </a:cubicBezTo>
                <a:close/>
                <a:moveTo>
                  <a:pt x="36929" y="1185"/>
                </a:moveTo>
                <a:cubicBezTo>
                  <a:pt x="36706" y="1185"/>
                  <a:pt x="36597" y="1452"/>
                  <a:pt x="36753" y="1605"/>
                </a:cubicBezTo>
                <a:cubicBezTo>
                  <a:pt x="36803" y="1656"/>
                  <a:pt x="36865" y="1679"/>
                  <a:pt x="36926" y="1679"/>
                </a:cubicBezTo>
                <a:cubicBezTo>
                  <a:pt x="37052" y="1679"/>
                  <a:pt x="37173" y="1581"/>
                  <a:pt x="37173" y="1433"/>
                </a:cubicBezTo>
                <a:cubicBezTo>
                  <a:pt x="37173" y="1295"/>
                  <a:pt x="37064" y="1185"/>
                  <a:pt x="36929" y="1185"/>
                </a:cubicBezTo>
                <a:close/>
                <a:moveTo>
                  <a:pt x="38148" y="1185"/>
                </a:moveTo>
                <a:cubicBezTo>
                  <a:pt x="37928" y="1185"/>
                  <a:pt x="37816" y="1452"/>
                  <a:pt x="37972" y="1605"/>
                </a:cubicBezTo>
                <a:cubicBezTo>
                  <a:pt x="38023" y="1656"/>
                  <a:pt x="38086" y="1679"/>
                  <a:pt x="38146" y="1679"/>
                </a:cubicBezTo>
                <a:cubicBezTo>
                  <a:pt x="38272" y="1679"/>
                  <a:pt x="38392" y="1581"/>
                  <a:pt x="38392" y="1433"/>
                </a:cubicBezTo>
                <a:cubicBezTo>
                  <a:pt x="38392" y="1295"/>
                  <a:pt x="38283" y="1185"/>
                  <a:pt x="38148" y="1185"/>
                </a:cubicBezTo>
                <a:close/>
                <a:moveTo>
                  <a:pt x="39367" y="1185"/>
                </a:moveTo>
                <a:cubicBezTo>
                  <a:pt x="39148" y="1185"/>
                  <a:pt x="39038" y="1452"/>
                  <a:pt x="39191" y="1605"/>
                </a:cubicBezTo>
                <a:cubicBezTo>
                  <a:pt x="39242" y="1656"/>
                  <a:pt x="39305" y="1679"/>
                  <a:pt x="39366" y="1679"/>
                </a:cubicBezTo>
                <a:cubicBezTo>
                  <a:pt x="39493" y="1679"/>
                  <a:pt x="39614" y="1581"/>
                  <a:pt x="39614" y="1433"/>
                </a:cubicBezTo>
                <a:cubicBezTo>
                  <a:pt x="39614" y="1295"/>
                  <a:pt x="39502" y="1185"/>
                  <a:pt x="39367" y="1185"/>
                </a:cubicBezTo>
                <a:close/>
                <a:moveTo>
                  <a:pt x="40586" y="1185"/>
                </a:moveTo>
                <a:cubicBezTo>
                  <a:pt x="40367" y="1185"/>
                  <a:pt x="40257" y="1452"/>
                  <a:pt x="40410" y="1605"/>
                </a:cubicBezTo>
                <a:cubicBezTo>
                  <a:pt x="40461" y="1656"/>
                  <a:pt x="40524" y="1679"/>
                  <a:pt x="40585" y="1679"/>
                </a:cubicBezTo>
                <a:cubicBezTo>
                  <a:pt x="40712" y="1679"/>
                  <a:pt x="40834" y="1581"/>
                  <a:pt x="40834" y="1433"/>
                </a:cubicBezTo>
                <a:cubicBezTo>
                  <a:pt x="40834" y="1295"/>
                  <a:pt x="40721" y="1185"/>
                  <a:pt x="40586" y="1185"/>
                </a:cubicBezTo>
                <a:close/>
                <a:moveTo>
                  <a:pt x="41805" y="1185"/>
                </a:moveTo>
                <a:cubicBezTo>
                  <a:pt x="41586" y="1185"/>
                  <a:pt x="41476" y="1452"/>
                  <a:pt x="41630" y="1605"/>
                </a:cubicBezTo>
                <a:cubicBezTo>
                  <a:pt x="41680" y="1656"/>
                  <a:pt x="41743" y="1679"/>
                  <a:pt x="41804" y="1679"/>
                </a:cubicBezTo>
                <a:cubicBezTo>
                  <a:pt x="41931" y="1679"/>
                  <a:pt x="42053" y="1581"/>
                  <a:pt x="42053" y="1433"/>
                </a:cubicBezTo>
                <a:cubicBezTo>
                  <a:pt x="42053" y="1295"/>
                  <a:pt x="41943" y="1185"/>
                  <a:pt x="41805" y="1185"/>
                </a:cubicBezTo>
                <a:close/>
                <a:moveTo>
                  <a:pt x="43024" y="1185"/>
                </a:moveTo>
                <a:cubicBezTo>
                  <a:pt x="42805" y="1185"/>
                  <a:pt x="42695" y="1452"/>
                  <a:pt x="42852" y="1605"/>
                </a:cubicBezTo>
                <a:cubicBezTo>
                  <a:pt x="42902" y="1656"/>
                  <a:pt x="42964" y="1679"/>
                  <a:pt x="43024" y="1679"/>
                </a:cubicBezTo>
                <a:cubicBezTo>
                  <a:pt x="43150" y="1679"/>
                  <a:pt x="43272" y="1581"/>
                  <a:pt x="43272" y="1433"/>
                </a:cubicBezTo>
                <a:cubicBezTo>
                  <a:pt x="43272" y="1295"/>
                  <a:pt x="43162" y="1185"/>
                  <a:pt x="43024" y="1185"/>
                </a:cubicBezTo>
                <a:close/>
                <a:moveTo>
                  <a:pt x="44243" y="1185"/>
                </a:moveTo>
                <a:cubicBezTo>
                  <a:pt x="44024" y="1185"/>
                  <a:pt x="43914" y="1452"/>
                  <a:pt x="44071" y="1605"/>
                </a:cubicBezTo>
                <a:cubicBezTo>
                  <a:pt x="44121" y="1656"/>
                  <a:pt x="44183" y="1679"/>
                  <a:pt x="44243" y="1679"/>
                </a:cubicBezTo>
                <a:cubicBezTo>
                  <a:pt x="44369" y="1679"/>
                  <a:pt x="44491" y="1581"/>
                  <a:pt x="44491" y="1433"/>
                </a:cubicBezTo>
                <a:cubicBezTo>
                  <a:pt x="44491" y="1295"/>
                  <a:pt x="44381" y="1185"/>
                  <a:pt x="44243" y="1185"/>
                </a:cubicBezTo>
                <a:close/>
                <a:moveTo>
                  <a:pt x="45465" y="1185"/>
                </a:moveTo>
                <a:cubicBezTo>
                  <a:pt x="45243" y="1185"/>
                  <a:pt x="45133" y="1452"/>
                  <a:pt x="45290" y="1605"/>
                </a:cubicBezTo>
                <a:cubicBezTo>
                  <a:pt x="45340" y="1656"/>
                  <a:pt x="45402" y="1679"/>
                  <a:pt x="45462" y="1679"/>
                </a:cubicBezTo>
                <a:cubicBezTo>
                  <a:pt x="45588" y="1679"/>
                  <a:pt x="45710" y="1581"/>
                  <a:pt x="45710" y="1433"/>
                </a:cubicBezTo>
                <a:cubicBezTo>
                  <a:pt x="45710" y="1295"/>
                  <a:pt x="45600" y="1185"/>
                  <a:pt x="45465" y="1185"/>
                </a:cubicBezTo>
                <a:close/>
                <a:moveTo>
                  <a:pt x="46684" y="1185"/>
                </a:moveTo>
                <a:cubicBezTo>
                  <a:pt x="46465" y="1185"/>
                  <a:pt x="46352" y="1452"/>
                  <a:pt x="46509" y="1605"/>
                </a:cubicBezTo>
                <a:cubicBezTo>
                  <a:pt x="46560" y="1656"/>
                  <a:pt x="46622" y="1679"/>
                  <a:pt x="46683" y="1679"/>
                </a:cubicBezTo>
                <a:cubicBezTo>
                  <a:pt x="46809" y="1679"/>
                  <a:pt x="46929" y="1581"/>
                  <a:pt x="46929" y="1433"/>
                </a:cubicBezTo>
                <a:cubicBezTo>
                  <a:pt x="46929" y="1295"/>
                  <a:pt x="46819" y="1185"/>
                  <a:pt x="46684" y="1185"/>
                </a:cubicBezTo>
                <a:close/>
                <a:moveTo>
                  <a:pt x="47903" y="1185"/>
                </a:moveTo>
                <a:cubicBezTo>
                  <a:pt x="47684" y="1185"/>
                  <a:pt x="47574" y="1452"/>
                  <a:pt x="47728" y="1605"/>
                </a:cubicBezTo>
                <a:cubicBezTo>
                  <a:pt x="47779" y="1656"/>
                  <a:pt x="47841" y="1679"/>
                  <a:pt x="47903" y="1679"/>
                </a:cubicBezTo>
                <a:cubicBezTo>
                  <a:pt x="48030" y="1679"/>
                  <a:pt x="48151" y="1581"/>
                  <a:pt x="48151" y="1433"/>
                </a:cubicBezTo>
                <a:cubicBezTo>
                  <a:pt x="48151" y="1295"/>
                  <a:pt x="48038" y="1185"/>
                  <a:pt x="47903" y="1185"/>
                </a:cubicBezTo>
                <a:close/>
                <a:moveTo>
                  <a:pt x="49122" y="1185"/>
                </a:moveTo>
                <a:cubicBezTo>
                  <a:pt x="48903" y="1185"/>
                  <a:pt x="48793" y="1452"/>
                  <a:pt x="48947" y="1605"/>
                </a:cubicBezTo>
                <a:cubicBezTo>
                  <a:pt x="48998" y="1656"/>
                  <a:pt x="49060" y="1679"/>
                  <a:pt x="49122" y="1679"/>
                </a:cubicBezTo>
                <a:cubicBezTo>
                  <a:pt x="49249" y="1679"/>
                  <a:pt x="49370" y="1581"/>
                  <a:pt x="49370" y="1433"/>
                </a:cubicBezTo>
                <a:cubicBezTo>
                  <a:pt x="49370" y="1295"/>
                  <a:pt x="49257" y="1185"/>
                  <a:pt x="49122" y="1185"/>
                </a:cubicBezTo>
                <a:close/>
                <a:moveTo>
                  <a:pt x="50342" y="1185"/>
                </a:moveTo>
                <a:cubicBezTo>
                  <a:pt x="50122" y="1185"/>
                  <a:pt x="50012" y="1452"/>
                  <a:pt x="50166" y="1605"/>
                </a:cubicBezTo>
                <a:cubicBezTo>
                  <a:pt x="50217" y="1656"/>
                  <a:pt x="50280" y="1679"/>
                  <a:pt x="50341" y="1679"/>
                </a:cubicBezTo>
                <a:cubicBezTo>
                  <a:pt x="50468" y="1679"/>
                  <a:pt x="50589" y="1581"/>
                  <a:pt x="50589" y="1433"/>
                </a:cubicBezTo>
                <a:cubicBezTo>
                  <a:pt x="50589" y="1295"/>
                  <a:pt x="50479" y="1185"/>
                  <a:pt x="50342" y="1185"/>
                </a:cubicBezTo>
                <a:close/>
                <a:moveTo>
                  <a:pt x="51561" y="1185"/>
                </a:moveTo>
                <a:cubicBezTo>
                  <a:pt x="51341" y="1185"/>
                  <a:pt x="51232" y="1452"/>
                  <a:pt x="51388" y="1605"/>
                </a:cubicBezTo>
                <a:cubicBezTo>
                  <a:pt x="51438" y="1656"/>
                  <a:pt x="51500" y="1679"/>
                  <a:pt x="51561" y="1679"/>
                </a:cubicBezTo>
                <a:cubicBezTo>
                  <a:pt x="51687" y="1679"/>
                  <a:pt x="51808" y="1581"/>
                  <a:pt x="51808" y="1433"/>
                </a:cubicBezTo>
                <a:cubicBezTo>
                  <a:pt x="51808" y="1295"/>
                  <a:pt x="51698" y="1185"/>
                  <a:pt x="51561" y="1185"/>
                </a:cubicBezTo>
                <a:close/>
                <a:moveTo>
                  <a:pt x="52780" y="1185"/>
                </a:moveTo>
                <a:cubicBezTo>
                  <a:pt x="52560" y="1185"/>
                  <a:pt x="52451" y="1452"/>
                  <a:pt x="52607" y="1605"/>
                </a:cubicBezTo>
                <a:cubicBezTo>
                  <a:pt x="52657" y="1656"/>
                  <a:pt x="52719" y="1679"/>
                  <a:pt x="52780" y="1679"/>
                </a:cubicBezTo>
                <a:cubicBezTo>
                  <a:pt x="52906" y="1679"/>
                  <a:pt x="53027" y="1581"/>
                  <a:pt x="53027" y="1433"/>
                </a:cubicBezTo>
                <a:cubicBezTo>
                  <a:pt x="53027" y="1295"/>
                  <a:pt x="52917" y="1185"/>
                  <a:pt x="52780" y="1185"/>
                </a:cubicBezTo>
                <a:close/>
                <a:moveTo>
                  <a:pt x="54002" y="1185"/>
                </a:moveTo>
                <a:cubicBezTo>
                  <a:pt x="53779" y="1185"/>
                  <a:pt x="53670" y="1452"/>
                  <a:pt x="53826" y="1605"/>
                </a:cubicBezTo>
                <a:cubicBezTo>
                  <a:pt x="53876" y="1656"/>
                  <a:pt x="53938" y="1679"/>
                  <a:pt x="53999" y="1679"/>
                </a:cubicBezTo>
                <a:cubicBezTo>
                  <a:pt x="54125" y="1679"/>
                  <a:pt x="54246" y="1581"/>
                  <a:pt x="54246" y="1433"/>
                </a:cubicBezTo>
                <a:cubicBezTo>
                  <a:pt x="54246" y="1295"/>
                  <a:pt x="54137" y="1185"/>
                  <a:pt x="54002" y="1185"/>
                </a:cubicBezTo>
                <a:close/>
                <a:moveTo>
                  <a:pt x="68608" y="2404"/>
                </a:moveTo>
                <a:lnTo>
                  <a:pt x="68608" y="2404"/>
                </a:lnTo>
                <a:cubicBezTo>
                  <a:pt x="68483" y="2417"/>
                  <a:pt x="68389" y="2524"/>
                  <a:pt x="68389" y="2652"/>
                </a:cubicBezTo>
                <a:cubicBezTo>
                  <a:pt x="68389" y="2759"/>
                  <a:pt x="68458" y="2856"/>
                  <a:pt x="68561" y="2887"/>
                </a:cubicBezTo>
                <a:cubicBezTo>
                  <a:pt x="68580" y="2721"/>
                  <a:pt x="68596" y="2561"/>
                  <a:pt x="68608" y="2404"/>
                </a:cubicBezTo>
                <a:close/>
                <a:moveTo>
                  <a:pt x="1561" y="2404"/>
                </a:moveTo>
                <a:cubicBezTo>
                  <a:pt x="1341" y="2404"/>
                  <a:pt x="1232" y="2671"/>
                  <a:pt x="1388" y="2824"/>
                </a:cubicBezTo>
                <a:cubicBezTo>
                  <a:pt x="1438" y="2875"/>
                  <a:pt x="1500" y="2898"/>
                  <a:pt x="1561" y="2898"/>
                </a:cubicBezTo>
                <a:cubicBezTo>
                  <a:pt x="1687" y="2898"/>
                  <a:pt x="1808" y="2800"/>
                  <a:pt x="1808" y="2652"/>
                </a:cubicBezTo>
                <a:cubicBezTo>
                  <a:pt x="1808" y="2514"/>
                  <a:pt x="1699" y="2404"/>
                  <a:pt x="1561" y="2404"/>
                </a:cubicBezTo>
                <a:close/>
                <a:moveTo>
                  <a:pt x="2780" y="2404"/>
                </a:moveTo>
                <a:cubicBezTo>
                  <a:pt x="2560" y="2404"/>
                  <a:pt x="2451" y="2671"/>
                  <a:pt x="2607" y="2824"/>
                </a:cubicBezTo>
                <a:cubicBezTo>
                  <a:pt x="2657" y="2875"/>
                  <a:pt x="2719" y="2898"/>
                  <a:pt x="2780" y="2898"/>
                </a:cubicBezTo>
                <a:cubicBezTo>
                  <a:pt x="2906" y="2898"/>
                  <a:pt x="3027" y="2800"/>
                  <a:pt x="3027" y="2652"/>
                </a:cubicBezTo>
                <a:cubicBezTo>
                  <a:pt x="3027" y="2514"/>
                  <a:pt x="2918" y="2404"/>
                  <a:pt x="2780" y="2404"/>
                </a:cubicBezTo>
                <a:close/>
                <a:moveTo>
                  <a:pt x="4002" y="2404"/>
                </a:moveTo>
                <a:cubicBezTo>
                  <a:pt x="3779" y="2404"/>
                  <a:pt x="3670" y="2671"/>
                  <a:pt x="3826" y="2824"/>
                </a:cubicBezTo>
                <a:cubicBezTo>
                  <a:pt x="3876" y="2875"/>
                  <a:pt x="3938" y="2898"/>
                  <a:pt x="3999" y="2898"/>
                </a:cubicBezTo>
                <a:cubicBezTo>
                  <a:pt x="4125" y="2898"/>
                  <a:pt x="4246" y="2800"/>
                  <a:pt x="4246" y="2652"/>
                </a:cubicBezTo>
                <a:cubicBezTo>
                  <a:pt x="4246" y="2514"/>
                  <a:pt x="4137" y="2404"/>
                  <a:pt x="4002" y="2404"/>
                </a:cubicBezTo>
                <a:close/>
                <a:moveTo>
                  <a:pt x="5221" y="2404"/>
                </a:moveTo>
                <a:cubicBezTo>
                  <a:pt x="5002" y="2404"/>
                  <a:pt x="4889" y="2671"/>
                  <a:pt x="5045" y="2824"/>
                </a:cubicBezTo>
                <a:cubicBezTo>
                  <a:pt x="5096" y="2875"/>
                  <a:pt x="5159" y="2898"/>
                  <a:pt x="5220" y="2898"/>
                </a:cubicBezTo>
                <a:cubicBezTo>
                  <a:pt x="5347" y="2898"/>
                  <a:pt x="5469" y="2800"/>
                  <a:pt x="5469" y="2652"/>
                </a:cubicBezTo>
                <a:cubicBezTo>
                  <a:pt x="5465" y="2514"/>
                  <a:pt x="5356" y="2404"/>
                  <a:pt x="5221" y="2404"/>
                </a:cubicBezTo>
                <a:close/>
                <a:moveTo>
                  <a:pt x="6440" y="2404"/>
                </a:moveTo>
                <a:cubicBezTo>
                  <a:pt x="6221" y="2404"/>
                  <a:pt x="6111" y="2671"/>
                  <a:pt x="6264" y="2824"/>
                </a:cubicBezTo>
                <a:cubicBezTo>
                  <a:pt x="6315" y="2875"/>
                  <a:pt x="6378" y="2898"/>
                  <a:pt x="6439" y="2898"/>
                </a:cubicBezTo>
                <a:cubicBezTo>
                  <a:pt x="6566" y="2898"/>
                  <a:pt x="6688" y="2800"/>
                  <a:pt x="6688" y="2652"/>
                </a:cubicBezTo>
                <a:cubicBezTo>
                  <a:pt x="6688" y="2514"/>
                  <a:pt x="6575" y="2404"/>
                  <a:pt x="6440" y="2404"/>
                </a:cubicBezTo>
                <a:close/>
                <a:moveTo>
                  <a:pt x="7659" y="2404"/>
                </a:moveTo>
                <a:cubicBezTo>
                  <a:pt x="7440" y="2404"/>
                  <a:pt x="7330" y="2671"/>
                  <a:pt x="7484" y="2824"/>
                </a:cubicBezTo>
                <a:cubicBezTo>
                  <a:pt x="7535" y="2875"/>
                  <a:pt x="7597" y="2898"/>
                  <a:pt x="7658" y="2898"/>
                </a:cubicBezTo>
                <a:cubicBezTo>
                  <a:pt x="7785" y="2898"/>
                  <a:pt x="7907" y="2800"/>
                  <a:pt x="7907" y="2652"/>
                </a:cubicBezTo>
                <a:cubicBezTo>
                  <a:pt x="7907" y="2514"/>
                  <a:pt x="7797" y="2404"/>
                  <a:pt x="7659" y="2404"/>
                </a:cubicBezTo>
                <a:close/>
                <a:moveTo>
                  <a:pt x="8878" y="2404"/>
                </a:moveTo>
                <a:cubicBezTo>
                  <a:pt x="8659" y="2404"/>
                  <a:pt x="8549" y="2671"/>
                  <a:pt x="8706" y="2824"/>
                </a:cubicBezTo>
                <a:cubicBezTo>
                  <a:pt x="8756" y="2875"/>
                  <a:pt x="8818" y="2898"/>
                  <a:pt x="8878" y="2898"/>
                </a:cubicBezTo>
                <a:cubicBezTo>
                  <a:pt x="9004" y="2898"/>
                  <a:pt x="9126" y="2800"/>
                  <a:pt x="9126" y="2652"/>
                </a:cubicBezTo>
                <a:cubicBezTo>
                  <a:pt x="9126" y="2514"/>
                  <a:pt x="9016" y="2404"/>
                  <a:pt x="8878" y="2404"/>
                </a:cubicBezTo>
                <a:close/>
                <a:moveTo>
                  <a:pt x="10097" y="2404"/>
                </a:moveTo>
                <a:cubicBezTo>
                  <a:pt x="9878" y="2404"/>
                  <a:pt x="9768" y="2671"/>
                  <a:pt x="9925" y="2824"/>
                </a:cubicBezTo>
                <a:cubicBezTo>
                  <a:pt x="9975" y="2875"/>
                  <a:pt x="10037" y="2898"/>
                  <a:pt x="10097" y="2898"/>
                </a:cubicBezTo>
                <a:cubicBezTo>
                  <a:pt x="10223" y="2898"/>
                  <a:pt x="10345" y="2800"/>
                  <a:pt x="10345" y="2652"/>
                </a:cubicBezTo>
                <a:cubicBezTo>
                  <a:pt x="10345" y="2514"/>
                  <a:pt x="10235" y="2404"/>
                  <a:pt x="10097" y="2404"/>
                </a:cubicBezTo>
                <a:close/>
                <a:moveTo>
                  <a:pt x="11319" y="2404"/>
                </a:moveTo>
                <a:cubicBezTo>
                  <a:pt x="11097" y="2404"/>
                  <a:pt x="10987" y="2671"/>
                  <a:pt x="11144" y="2824"/>
                </a:cubicBezTo>
                <a:cubicBezTo>
                  <a:pt x="11194" y="2875"/>
                  <a:pt x="11256" y="2898"/>
                  <a:pt x="11316" y="2898"/>
                </a:cubicBezTo>
                <a:cubicBezTo>
                  <a:pt x="11442" y="2898"/>
                  <a:pt x="11564" y="2800"/>
                  <a:pt x="11564" y="2652"/>
                </a:cubicBezTo>
                <a:cubicBezTo>
                  <a:pt x="11564" y="2514"/>
                  <a:pt x="11454" y="2404"/>
                  <a:pt x="11319" y="2404"/>
                </a:cubicBezTo>
                <a:close/>
                <a:moveTo>
                  <a:pt x="12538" y="2404"/>
                </a:moveTo>
                <a:cubicBezTo>
                  <a:pt x="12316" y="2404"/>
                  <a:pt x="12206" y="2671"/>
                  <a:pt x="12363" y="2824"/>
                </a:cubicBezTo>
                <a:cubicBezTo>
                  <a:pt x="12414" y="2875"/>
                  <a:pt x="12476" y="2898"/>
                  <a:pt x="12537" y="2898"/>
                </a:cubicBezTo>
                <a:cubicBezTo>
                  <a:pt x="12663" y="2898"/>
                  <a:pt x="12783" y="2800"/>
                  <a:pt x="12783" y="2652"/>
                </a:cubicBezTo>
                <a:cubicBezTo>
                  <a:pt x="12783" y="2514"/>
                  <a:pt x="12673" y="2404"/>
                  <a:pt x="12538" y="2404"/>
                </a:cubicBezTo>
                <a:close/>
                <a:moveTo>
                  <a:pt x="13757" y="2404"/>
                </a:moveTo>
                <a:cubicBezTo>
                  <a:pt x="13538" y="2404"/>
                  <a:pt x="13425" y="2671"/>
                  <a:pt x="13582" y="2824"/>
                </a:cubicBezTo>
                <a:cubicBezTo>
                  <a:pt x="13633" y="2875"/>
                  <a:pt x="13695" y="2898"/>
                  <a:pt x="13757" y="2898"/>
                </a:cubicBezTo>
                <a:cubicBezTo>
                  <a:pt x="13884" y="2898"/>
                  <a:pt x="14005" y="2800"/>
                  <a:pt x="14005" y="2652"/>
                </a:cubicBezTo>
                <a:cubicBezTo>
                  <a:pt x="14005" y="2514"/>
                  <a:pt x="13892" y="2404"/>
                  <a:pt x="13757" y="2404"/>
                </a:cubicBezTo>
                <a:close/>
                <a:moveTo>
                  <a:pt x="14976" y="2404"/>
                </a:moveTo>
                <a:cubicBezTo>
                  <a:pt x="14757" y="2404"/>
                  <a:pt x="14647" y="2671"/>
                  <a:pt x="14801" y="2824"/>
                </a:cubicBezTo>
                <a:cubicBezTo>
                  <a:pt x="14852" y="2875"/>
                  <a:pt x="14915" y="2898"/>
                  <a:pt x="14976" y="2898"/>
                </a:cubicBezTo>
                <a:cubicBezTo>
                  <a:pt x="15103" y="2898"/>
                  <a:pt x="15224" y="2800"/>
                  <a:pt x="15224" y="2652"/>
                </a:cubicBezTo>
                <a:cubicBezTo>
                  <a:pt x="15224" y="2514"/>
                  <a:pt x="15111" y="2404"/>
                  <a:pt x="14976" y="2404"/>
                </a:cubicBezTo>
                <a:close/>
                <a:moveTo>
                  <a:pt x="16196" y="2404"/>
                </a:moveTo>
                <a:cubicBezTo>
                  <a:pt x="15976" y="2404"/>
                  <a:pt x="15866" y="2671"/>
                  <a:pt x="16020" y="2824"/>
                </a:cubicBezTo>
                <a:cubicBezTo>
                  <a:pt x="16071" y="2875"/>
                  <a:pt x="16134" y="2898"/>
                  <a:pt x="16195" y="2898"/>
                </a:cubicBezTo>
                <a:cubicBezTo>
                  <a:pt x="16322" y="2898"/>
                  <a:pt x="16443" y="2800"/>
                  <a:pt x="16443" y="2652"/>
                </a:cubicBezTo>
                <a:cubicBezTo>
                  <a:pt x="16443" y="2514"/>
                  <a:pt x="16333" y="2404"/>
                  <a:pt x="16196" y="2404"/>
                </a:cubicBezTo>
                <a:close/>
                <a:moveTo>
                  <a:pt x="17415" y="2404"/>
                </a:moveTo>
                <a:cubicBezTo>
                  <a:pt x="17195" y="2404"/>
                  <a:pt x="17086" y="2671"/>
                  <a:pt x="17242" y="2824"/>
                </a:cubicBezTo>
                <a:cubicBezTo>
                  <a:pt x="17292" y="2875"/>
                  <a:pt x="17354" y="2898"/>
                  <a:pt x="17415" y="2898"/>
                </a:cubicBezTo>
                <a:cubicBezTo>
                  <a:pt x="17541" y="2898"/>
                  <a:pt x="17662" y="2800"/>
                  <a:pt x="17662" y="2652"/>
                </a:cubicBezTo>
                <a:cubicBezTo>
                  <a:pt x="17662" y="2514"/>
                  <a:pt x="17552" y="2404"/>
                  <a:pt x="17415" y="2404"/>
                </a:cubicBezTo>
                <a:close/>
                <a:moveTo>
                  <a:pt x="18634" y="2404"/>
                </a:moveTo>
                <a:cubicBezTo>
                  <a:pt x="18414" y="2404"/>
                  <a:pt x="18305" y="2671"/>
                  <a:pt x="18461" y="2824"/>
                </a:cubicBezTo>
                <a:cubicBezTo>
                  <a:pt x="18511" y="2875"/>
                  <a:pt x="18573" y="2898"/>
                  <a:pt x="18634" y="2898"/>
                </a:cubicBezTo>
                <a:cubicBezTo>
                  <a:pt x="18760" y="2898"/>
                  <a:pt x="18881" y="2800"/>
                  <a:pt x="18881" y="2652"/>
                </a:cubicBezTo>
                <a:cubicBezTo>
                  <a:pt x="18881" y="2514"/>
                  <a:pt x="18772" y="2404"/>
                  <a:pt x="18634" y="2404"/>
                </a:cubicBezTo>
                <a:close/>
                <a:moveTo>
                  <a:pt x="19856" y="2404"/>
                </a:moveTo>
                <a:cubicBezTo>
                  <a:pt x="19633" y="2404"/>
                  <a:pt x="19524" y="2671"/>
                  <a:pt x="19680" y="2824"/>
                </a:cubicBezTo>
                <a:cubicBezTo>
                  <a:pt x="19730" y="2875"/>
                  <a:pt x="19792" y="2898"/>
                  <a:pt x="19853" y="2898"/>
                </a:cubicBezTo>
                <a:cubicBezTo>
                  <a:pt x="19979" y="2898"/>
                  <a:pt x="20100" y="2800"/>
                  <a:pt x="20100" y="2652"/>
                </a:cubicBezTo>
                <a:cubicBezTo>
                  <a:pt x="20100" y="2514"/>
                  <a:pt x="19991" y="2404"/>
                  <a:pt x="19856" y="2404"/>
                </a:cubicBezTo>
                <a:close/>
                <a:moveTo>
                  <a:pt x="21075" y="2404"/>
                </a:moveTo>
                <a:cubicBezTo>
                  <a:pt x="20852" y="2404"/>
                  <a:pt x="20743" y="2671"/>
                  <a:pt x="20899" y="2824"/>
                </a:cubicBezTo>
                <a:cubicBezTo>
                  <a:pt x="20950" y="2875"/>
                  <a:pt x="21013" y="2898"/>
                  <a:pt x="21073" y="2898"/>
                </a:cubicBezTo>
                <a:cubicBezTo>
                  <a:pt x="21199" y="2898"/>
                  <a:pt x="21319" y="2800"/>
                  <a:pt x="21319" y="2652"/>
                </a:cubicBezTo>
                <a:cubicBezTo>
                  <a:pt x="21319" y="2514"/>
                  <a:pt x="21210" y="2404"/>
                  <a:pt x="21075" y="2404"/>
                </a:cubicBezTo>
                <a:close/>
                <a:moveTo>
                  <a:pt x="22294" y="2404"/>
                </a:moveTo>
                <a:cubicBezTo>
                  <a:pt x="22075" y="2404"/>
                  <a:pt x="21965" y="2671"/>
                  <a:pt x="22118" y="2824"/>
                </a:cubicBezTo>
                <a:cubicBezTo>
                  <a:pt x="22169" y="2875"/>
                  <a:pt x="22232" y="2898"/>
                  <a:pt x="22293" y="2898"/>
                </a:cubicBezTo>
                <a:cubicBezTo>
                  <a:pt x="22420" y="2898"/>
                  <a:pt x="22541" y="2800"/>
                  <a:pt x="22541" y="2652"/>
                </a:cubicBezTo>
                <a:cubicBezTo>
                  <a:pt x="22541" y="2514"/>
                  <a:pt x="22429" y="2404"/>
                  <a:pt x="22294" y="2404"/>
                </a:cubicBezTo>
                <a:close/>
                <a:moveTo>
                  <a:pt x="23513" y="2404"/>
                </a:moveTo>
                <a:cubicBezTo>
                  <a:pt x="23294" y="2404"/>
                  <a:pt x="23184" y="2671"/>
                  <a:pt x="23337" y="2824"/>
                </a:cubicBezTo>
                <a:cubicBezTo>
                  <a:pt x="23388" y="2875"/>
                  <a:pt x="23451" y="2898"/>
                  <a:pt x="23512" y="2898"/>
                </a:cubicBezTo>
                <a:cubicBezTo>
                  <a:pt x="23639" y="2898"/>
                  <a:pt x="23761" y="2800"/>
                  <a:pt x="23761" y="2652"/>
                </a:cubicBezTo>
                <a:cubicBezTo>
                  <a:pt x="23761" y="2514"/>
                  <a:pt x="23648" y="2404"/>
                  <a:pt x="23513" y="2404"/>
                </a:cubicBezTo>
                <a:close/>
                <a:moveTo>
                  <a:pt x="24732" y="2404"/>
                </a:moveTo>
                <a:cubicBezTo>
                  <a:pt x="24513" y="2404"/>
                  <a:pt x="24403" y="2671"/>
                  <a:pt x="24557" y="2824"/>
                </a:cubicBezTo>
                <a:cubicBezTo>
                  <a:pt x="24607" y="2875"/>
                  <a:pt x="24670" y="2898"/>
                  <a:pt x="24731" y="2898"/>
                </a:cubicBezTo>
                <a:cubicBezTo>
                  <a:pt x="24858" y="2898"/>
                  <a:pt x="24980" y="2800"/>
                  <a:pt x="24980" y="2652"/>
                </a:cubicBezTo>
                <a:cubicBezTo>
                  <a:pt x="24980" y="2514"/>
                  <a:pt x="24870" y="2404"/>
                  <a:pt x="24732" y="2404"/>
                </a:cubicBezTo>
                <a:close/>
                <a:moveTo>
                  <a:pt x="25951" y="2404"/>
                </a:moveTo>
                <a:cubicBezTo>
                  <a:pt x="25732" y="2404"/>
                  <a:pt x="25622" y="2671"/>
                  <a:pt x="25779" y="2824"/>
                </a:cubicBezTo>
                <a:cubicBezTo>
                  <a:pt x="25829" y="2875"/>
                  <a:pt x="25891" y="2898"/>
                  <a:pt x="25951" y="2898"/>
                </a:cubicBezTo>
                <a:cubicBezTo>
                  <a:pt x="26077" y="2898"/>
                  <a:pt x="26199" y="2800"/>
                  <a:pt x="26199" y="2652"/>
                </a:cubicBezTo>
                <a:cubicBezTo>
                  <a:pt x="26199" y="2514"/>
                  <a:pt x="26089" y="2404"/>
                  <a:pt x="25951" y="2404"/>
                </a:cubicBezTo>
                <a:close/>
                <a:moveTo>
                  <a:pt x="27170" y="2404"/>
                </a:moveTo>
                <a:cubicBezTo>
                  <a:pt x="26951" y="2404"/>
                  <a:pt x="26841" y="2671"/>
                  <a:pt x="26998" y="2824"/>
                </a:cubicBezTo>
                <a:cubicBezTo>
                  <a:pt x="27048" y="2875"/>
                  <a:pt x="27110" y="2898"/>
                  <a:pt x="27170" y="2898"/>
                </a:cubicBezTo>
                <a:cubicBezTo>
                  <a:pt x="27296" y="2898"/>
                  <a:pt x="27418" y="2800"/>
                  <a:pt x="27418" y="2652"/>
                </a:cubicBezTo>
                <a:cubicBezTo>
                  <a:pt x="27418" y="2514"/>
                  <a:pt x="27308" y="2404"/>
                  <a:pt x="27170" y="2404"/>
                </a:cubicBezTo>
                <a:close/>
                <a:moveTo>
                  <a:pt x="28392" y="2404"/>
                </a:moveTo>
                <a:cubicBezTo>
                  <a:pt x="28170" y="2404"/>
                  <a:pt x="28060" y="2671"/>
                  <a:pt x="28217" y="2824"/>
                </a:cubicBezTo>
                <a:cubicBezTo>
                  <a:pt x="28267" y="2875"/>
                  <a:pt x="28329" y="2898"/>
                  <a:pt x="28389" y="2898"/>
                </a:cubicBezTo>
                <a:cubicBezTo>
                  <a:pt x="28515" y="2898"/>
                  <a:pt x="28637" y="2800"/>
                  <a:pt x="28637" y="2652"/>
                </a:cubicBezTo>
                <a:cubicBezTo>
                  <a:pt x="28637" y="2514"/>
                  <a:pt x="28527" y="2404"/>
                  <a:pt x="28392" y="2404"/>
                </a:cubicBezTo>
                <a:close/>
                <a:moveTo>
                  <a:pt x="29611" y="2404"/>
                </a:moveTo>
                <a:cubicBezTo>
                  <a:pt x="29389" y="2404"/>
                  <a:pt x="29279" y="2671"/>
                  <a:pt x="29436" y="2824"/>
                </a:cubicBezTo>
                <a:cubicBezTo>
                  <a:pt x="29487" y="2875"/>
                  <a:pt x="29549" y="2898"/>
                  <a:pt x="29610" y="2898"/>
                </a:cubicBezTo>
                <a:cubicBezTo>
                  <a:pt x="29736" y="2898"/>
                  <a:pt x="29856" y="2800"/>
                  <a:pt x="29856" y="2652"/>
                </a:cubicBezTo>
                <a:cubicBezTo>
                  <a:pt x="29856" y="2514"/>
                  <a:pt x="29746" y="2404"/>
                  <a:pt x="29611" y="2404"/>
                </a:cubicBezTo>
                <a:close/>
                <a:moveTo>
                  <a:pt x="30830" y="2404"/>
                </a:moveTo>
                <a:cubicBezTo>
                  <a:pt x="30611" y="2404"/>
                  <a:pt x="30501" y="2671"/>
                  <a:pt x="30655" y="2824"/>
                </a:cubicBezTo>
                <a:cubicBezTo>
                  <a:pt x="30706" y="2875"/>
                  <a:pt x="30768" y="2898"/>
                  <a:pt x="30830" y="2898"/>
                </a:cubicBezTo>
                <a:cubicBezTo>
                  <a:pt x="30957" y="2898"/>
                  <a:pt x="31078" y="2800"/>
                  <a:pt x="31078" y="2652"/>
                </a:cubicBezTo>
                <a:cubicBezTo>
                  <a:pt x="31078" y="2514"/>
                  <a:pt x="30965" y="2404"/>
                  <a:pt x="30830" y="2404"/>
                </a:cubicBezTo>
                <a:close/>
                <a:moveTo>
                  <a:pt x="32049" y="2404"/>
                </a:moveTo>
                <a:cubicBezTo>
                  <a:pt x="31830" y="2404"/>
                  <a:pt x="31720" y="2671"/>
                  <a:pt x="31874" y="2824"/>
                </a:cubicBezTo>
                <a:cubicBezTo>
                  <a:pt x="31925" y="2875"/>
                  <a:pt x="31987" y="2898"/>
                  <a:pt x="32049" y="2898"/>
                </a:cubicBezTo>
                <a:cubicBezTo>
                  <a:pt x="32176" y="2898"/>
                  <a:pt x="32297" y="2800"/>
                  <a:pt x="32297" y="2652"/>
                </a:cubicBezTo>
                <a:cubicBezTo>
                  <a:pt x="32297" y="2514"/>
                  <a:pt x="32184" y="2404"/>
                  <a:pt x="32049" y="2404"/>
                </a:cubicBezTo>
                <a:close/>
                <a:moveTo>
                  <a:pt x="33269" y="2404"/>
                </a:moveTo>
                <a:cubicBezTo>
                  <a:pt x="33049" y="2404"/>
                  <a:pt x="32939" y="2671"/>
                  <a:pt x="33093" y="2824"/>
                </a:cubicBezTo>
                <a:cubicBezTo>
                  <a:pt x="33144" y="2875"/>
                  <a:pt x="33207" y="2898"/>
                  <a:pt x="33268" y="2898"/>
                </a:cubicBezTo>
                <a:cubicBezTo>
                  <a:pt x="33395" y="2898"/>
                  <a:pt x="33516" y="2800"/>
                  <a:pt x="33516" y="2652"/>
                </a:cubicBezTo>
                <a:cubicBezTo>
                  <a:pt x="33516" y="2514"/>
                  <a:pt x="33406" y="2404"/>
                  <a:pt x="33269" y="2404"/>
                </a:cubicBezTo>
                <a:close/>
                <a:moveTo>
                  <a:pt x="34488" y="2404"/>
                </a:moveTo>
                <a:cubicBezTo>
                  <a:pt x="34268" y="2404"/>
                  <a:pt x="34159" y="2671"/>
                  <a:pt x="34315" y="2824"/>
                </a:cubicBezTo>
                <a:cubicBezTo>
                  <a:pt x="34365" y="2875"/>
                  <a:pt x="34427" y="2898"/>
                  <a:pt x="34488" y="2898"/>
                </a:cubicBezTo>
                <a:cubicBezTo>
                  <a:pt x="34614" y="2898"/>
                  <a:pt x="34735" y="2800"/>
                  <a:pt x="34735" y="2652"/>
                </a:cubicBezTo>
                <a:cubicBezTo>
                  <a:pt x="34735" y="2514"/>
                  <a:pt x="34625" y="2404"/>
                  <a:pt x="34488" y="2404"/>
                </a:cubicBezTo>
                <a:close/>
                <a:moveTo>
                  <a:pt x="35707" y="2404"/>
                </a:moveTo>
                <a:cubicBezTo>
                  <a:pt x="35487" y="2404"/>
                  <a:pt x="35378" y="2671"/>
                  <a:pt x="35534" y="2824"/>
                </a:cubicBezTo>
                <a:cubicBezTo>
                  <a:pt x="35584" y="2875"/>
                  <a:pt x="35646" y="2898"/>
                  <a:pt x="35707" y="2898"/>
                </a:cubicBezTo>
                <a:cubicBezTo>
                  <a:pt x="35833" y="2898"/>
                  <a:pt x="35954" y="2800"/>
                  <a:pt x="35954" y="2652"/>
                </a:cubicBezTo>
                <a:cubicBezTo>
                  <a:pt x="35954" y="2514"/>
                  <a:pt x="35845" y="2404"/>
                  <a:pt x="35707" y="2404"/>
                </a:cubicBezTo>
                <a:close/>
                <a:moveTo>
                  <a:pt x="36929" y="2404"/>
                </a:moveTo>
                <a:cubicBezTo>
                  <a:pt x="36706" y="2404"/>
                  <a:pt x="36597" y="2671"/>
                  <a:pt x="36753" y="2824"/>
                </a:cubicBezTo>
                <a:cubicBezTo>
                  <a:pt x="36803" y="2875"/>
                  <a:pt x="36865" y="2898"/>
                  <a:pt x="36926" y="2898"/>
                </a:cubicBezTo>
                <a:cubicBezTo>
                  <a:pt x="37052" y="2898"/>
                  <a:pt x="37173" y="2800"/>
                  <a:pt x="37173" y="2652"/>
                </a:cubicBezTo>
                <a:cubicBezTo>
                  <a:pt x="37173" y="2514"/>
                  <a:pt x="37064" y="2404"/>
                  <a:pt x="36929" y="2404"/>
                </a:cubicBezTo>
                <a:close/>
                <a:moveTo>
                  <a:pt x="38148" y="2404"/>
                </a:moveTo>
                <a:cubicBezTo>
                  <a:pt x="37928" y="2404"/>
                  <a:pt x="37816" y="2671"/>
                  <a:pt x="37972" y="2824"/>
                </a:cubicBezTo>
                <a:cubicBezTo>
                  <a:pt x="38023" y="2875"/>
                  <a:pt x="38086" y="2898"/>
                  <a:pt x="38146" y="2898"/>
                </a:cubicBezTo>
                <a:cubicBezTo>
                  <a:pt x="38272" y="2898"/>
                  <a:pt x="38392" y="2800"/>
                  <a:pt x="38392" y="2652"/>
                </a:cubicBezTo>
                <a:cubicBezTo>
                  <a:pt x="38392" y="2514"/>
                  <a:pt x="38283" y="2404"/>
                  <a:pt x="38148" y="2404"/>
                </a:cubicBezTo>
                <a:close/>
                <a:moveTo>
                  <a:pt x="39367" y="2404"/>
                </a:moveTo>
                <a:cubicBezTo>
                  <a:pt x="39148" y="2404"/>
                  <a:pt x="39038" y="2671"/>
                  <a:pt x="39191" y="2824"/>
                </a:cubicBezTo>
                <a:cubicBezTo>
                  <a:pt x="39242" y="2875"/>
                  <a:pt x="39305" y="2898"/>
                  <a:pt x="39366" y="2898"/>
                </a:cubicBezTo>
                <a:cubicBezTo>
                  <a:pt x="39493" y="2898"/>
                  <a:pt x="39614" y="2800"/>
                  <a:pt x="39614" y="2652"/>
                </a:cubicBezTo>
                <a:cubicBezTo>
                  <a:pt x="39614" y="2514"/>
                  <a:pt x="39502" y="2404"/>
                  <a:pt x="39367" y="2404"/>
                </a:cubicBezTo>
                <a:close/>
                <a:moveTo>
                  <a:pt x="40586" y="2404"/>
                </a:moveTo>
                <a:cubicBezTo>
                  <a:pt x="40367" y="2404"/>
                  <a:pt x="40257" y="2671"/>
                  <a:pt x="40410" y="2824"/>
                </a:cubicBezTo>
                <a:cubicBezTo>
                  <a:pt x="40461" y="2875"/>
                  <a:pt x="40524" y="2898"/>
                  <a:pt x="40585" y="2898"/>
                </a:cubicBezTo>
                <a:cubicBezTo>
                  <a:pt x="40712" y="2898"/>
                  <a:pt x="40834" y="2800"/>
                  <a:pt x="40834" y="2652"/>
                </a:cubicBezTo>
                <a:cubicBezTo>
                  <a:pt x="40834" y="2514"/>
                  <a:pt x="40721" y="2404"/>
                  <a:pt x="40586" y="2404"/>
                </a:cubicBezTo>
                <a:close/>
                <a:moveTo>
                  <a:pt x="41805" y="2404"/>
                </a:moveTo>
                <a:cubicBezTo>
                  <a:pt x="41586" y="2404"/>
                  <a:pt x="41476" y="2671"/>
                  <a:pt x="41630" y="2824"/>
                </a:cubicBezTo>
                <a:cubicBezTo>
                  <a:pt x="41680" y="2875"/>
                  <a:pt x="41743" y="2898"/>
                  <a:pt x="41804" y="2898"/>
                </a:cubicBezTo>
                <a:cubicBezTo>
                  <a:pt x="41931" y="2898"/>
                  <a:pt x="42053" y="2800"/>
                  <a:pt x="42053" y="2652"/>
                </a:cubicBezTo>
                <a:cubicBezTo>
                  <a:pt x="42053" y="2514"/>
                  <a:pt x="41943" y="2404"/>
                  <a:pt x="41805" y="2404"/>
                </a:cubicBezTo>
                <a:close/>
                <a:moveTo>
                  <a:pt x="43024" y="2404"/>
                </a:moveTo>
                <a:cubicBezTo>
                  <a:pt x="42805" y="2404"/>
                  <a:pt x="42695" y="2671"/>
                  <a:pt x="42852" y="2824"/>
                </a:cubicBezTo>
                <a:cubicBezTo>
                  <a:pt x="42902" y="2875"/>
                  <a:pt x="42964" y="2898"/>
                  <a:pt x="43024" y="2898"/>
                </a:cubicBezTo>
                <a:cubicBezTo>
                  <a:pt x="43150" y="2898"/>
                  <a:pt x="43272" y="2800"/>
                  <a:pt x="43272" y="2652"/>
                </a:cubicBezTo>
                <a:cubicBezTo>
                  <a:pt x="43272" y="2514"/>
                  <a:pt x="43162" y="2404"/>
                  <a:pt x="43024" y="2404"/>
                </a:cubicBezTo>
                <a:close/>
                <a:moveTo>
                  <a:pt x="44243" y="2404"/>
                </a:moveTo>
                <a:cubicBezTo>
                  <a:pt x="44024" y="2404"/>
                  <a:pt x="43914" y="2671"/>
                  <a:pt x="44071" y="2824"/>
                </a:cubicBezTo>
                <a:cubicBezTo>
                  <a:pt x="44121" y="2875"/>
                  <a:pt x="44183" y="2898"/>
                  <a:pt x="44243" y="2898"/>
                </a:cubicBezTo>
                <a:cubicBezTo>
                  <a:pt x="44369" y="2898"/>
                  <a:pt x="44491" y="2800"/>
                  <a:pt x="44491" y="2652"/>
                </a:cubicBezTo>
                <a:cubicBezTo>
                  <a:pt x="44491" y="2514"/>
                  <a:pt x="44381" y="2404"/>
                  <a:pt x="44243" y="2404"/>
                </a:cubicBezTo>
                <a:close/>
                <a:moveTo>
                  <a:pt x="45465" y="2404"/>
                </a:moveTo>
                <a:cubicBezTo>
                  <a:pt x="45243" y="2404"/>
                  <a:pt x="45133" y="2671"/>
                  <a:pt x="45290" y="2824"/>
                </a:cubicBezTo>
                <a:cubicBezTo>
                  <a:pt x="45340" y="2875"/>
                  <a:pt x="45402" y="2898"/>
                  <a:pt x="45462" y="2898"/>
                </a:cubicBezTo>
                <a:cubicBezTo>
                  <a:pt x="45588" y="2898"/>
                  <a:pt x="45710" y="2800"/>
                  <a:pt x="45710" y="2652"/>
                </a:cubicBezTo>
                <a:cubicBezTo>
                  <a:pt x="45710" y="2514"/>
                  <a:pt x="45600" y="2404"/>
                  <a:pt x="45465" y="2404"/>
                </a:cubicBezTo>
                <a:close/>
                <a:moveTo>
                  <a:pt x="46684" y="2404"/>
                </a:moveTo>
                <a:cubicBezTo>
                  <a:pt x="46465" y="2404"/>
                  <a:pt x="46352" y="2671"/>
                  <a:pt x="46509" y="2824"/>
                </a:cubicBezTo>
                <a:cubicBezTo>
                  <a:pt x="46560" y="2875"/>
                  <a:pt x="46622" y="2898"/>
                  <a:pt x="46683" y="2898"/>
                </a:cubicBezTo>
                <a:cubicBezTo>
                  <a:pt x="46809" y="2898"/>
                  <a:pt x="46929" y="2800"/>
                  <a:pt x="46929" y="2652"/>
                </a:cubicBezTo>
                <a:cubicBezTo>
                  <a:pt x="46929" y="2514"/>
                  <a:pt x="46819" y="2404"/>
                  <a:pt x="46684" y="2404"/>
                </a:cubicBezTo>
                <a:close/>
                <a:moveTo>
                  <a:pt x="47903" y="2404"/>
                </a:moveTo>
                <a:cubicBezTo>
                  <a:pt x="47684" y="2404"/>
                  <a:pt x="47574" y="2671"/>
                  <a:pt x="47728" y="2824"/>
                </a:cubicBezTo>
                <a:cubicBezTo>
                  <a:pt x="47779" y="2875"/>
                  <a:pt x="47841" y="2898"/>
                  <a:pt x="47903" y="2898"/>
                </a:cubicBezTo>
                <a:cubicBezTo>
                  <a:pt x="48030" y="2898"/>
                  <a:pt x="48151" y="2800"/>
                  <a:pt x="48151" y="2652"/>
                </a:cubicBezTo>
                <a:cubicBezTo>
                  <a:pt x="48151" y="2514"/>
                  <a:pt x="48038" y="2404"/>
                  <a:pt x="47903" y="2404"/>
                </a:cubicBezTo>
                <a:close/>
                <a:moveTo>
                  <a:pt x="49122" y="2404"/>
                </a:moveTo>
                <a:cubicBezTo>
                  <a:pt x="48903" y="2404"/>
                  <a:pt x="48793" y="2671"/>
                  <a:pt x="48947" y="2824"/>
                </a:cubicBezTo>
                <a:cubicBezTo>
                  <a:pt x="48998" y="2875"/>
                  <a:pt x="49060" y="2898"/>
                  <a:pt x="49122" y="2898"/>
                </a:cubicBezTo>
                <a:cubicBezTo>
                  <a:pt x="49249" y="2898"/>
                  <a:pt x="49370" y="2800"/>
                  <a:pt x="49370" y="2652"/>
                </a:cubicBezTo>
                <a:cubicBezTo>
                  <a:pt x="49370" y="2514"/>
                  <a:pt x="49257" y="2404"/>
                  <a:pt x="49122" y="2404"/>
                </a:cubicBezTo>
                <a:close/>
                <a:moveTo>
                  <a:pt x="50342" y="2404"/>
                </a:moveTo>
                <a:cubicBezTo>
                  <a:pt x="50122" y="2404"/>
                  <a:pt x="50012" y="2671"/>
                  <a:pt x="50166" y="2824"/>
                </a:cubicBezTo>
                <a:cubicBezTo>
                  <a:pt x="50217" y="2875"/>
                  <a:pt x="50280" y="2898"/>
                  <a:pt x="50341" y="2898"/>
                </a:cubicBezTo>
                <a:cubicBezTo>
                  <a:pt x="50468" y="2898"/>
                  <a:pt x="50589" y="2800"/>
                  <a:pt x="50589" y="2652"/>
                </a:cubicBezTo>
                <a:cubicBezTo>
                  <a:pt x="50589" y="2514"/>
                  <a:pt x="50479" y="2404"/>
                  <a:pt x="50342" y="2404"/>
                </a:cubicBezTo>
                <a:close/>
                <a:moveTo>
                  <a:pt x="51561" y="2404"/>
                </a:moveTo>
                <a:cubicBezTo>
                  <a:pt x="51341" y="2404"/>
                  <a:pt x="51232" y="2671"/>
                  <a:pt x="51388" y="2824"/>
                </a:cubicBezTo>
                <a:cubicBezTo>
                  <a:pt x="51438" y="2875"/>
                  <a:pt x="51500" y="2898"/>
                  <a:pt x="51561" y="2898"/>
                </a:cubicBezTo>
                <a:cubicBezTo>
                  <a:pt x="51687" y="2898"/>
                  <a:pt x="51808" y="2800"/>
                  <a:pt x="51808" y="2652"/>
                </a:cubicBezTo>
                <a:cubicBezTo>
                  <a:pt x="51808" y="2514"/>
                  <a:pt x="51698" y="2404"/>
                  <a:pt x="51561" y="2404"/>
                </a:cubicBezTo>
                <a:close/>
                <a:moveTo>
                  <a:pt x="52780" y="2404"/>
                </a:moveTo>
                <a:cubicBezTo>
                  <a:pt x="52560" y="2404"/>
                  <a:pt x="52451" y="2671"/>
                  <a:pt x="52607" y="2824"/>
                </a:cubicBezTo>
                <a:cubicBezTo>
                  <a:pt x="52657" y="2875"/>
                  <a:pt x="52719" y="2898"/>
                  <a:pt x="52780" y="2898"/>
                </a:cubicBezTo>
                <a:cubicBezTo>
                  <a:pt x="52906" y="2898"/>
                  <a:pt x="53027" y="2800"/>
                  <a:pt x="53027" y="2652"/>
                </a:cubicBezTo>
                <a:cubicBezTo>
                  <a:pt x="53027" y="2514"/>
                  <a:pt x="52917" y="2404"/>
                  <a:pt x="52780" y="2404"/>
                </a:cubicBezTo>
                <a:close/>
                <a:moveTo>
                  <a:pt x="54002" y="2404"/>
                </a:moveTo>
                <a:cubicBezTo>
                  <a:pt x="53779" y="2404"/>
                  <a:pt x="53670" y="2671"/>
                  <a:pt x="53826" y="2824"/>
                </a:cubicBezTo>
                <a:cubicBezTo>
                  <a:pt x="53876" y="2875"/>
                  <a:pt x="53938" y="2898"/>
                  <a:pt x="53999" y="2898"/>
                </a:cubicBezTo>
                <a:cubicBezTo>
                  <a:pt x="54125" y="2898"/>
                  <a:pt x="54246" y="2800"/>
                  <a:pt x="54246" y="2652"/>
                </a:cubicBezTo>
                <a:cubicBezTo>
                  <a:pt x="54246" y="2514"/>
                  <a:pt x="54137" y="2404"/>
                  <a:pt x="54002" y="2404"/>
                </a:cubicBezTo>
                <a:close/>
                <a:moveTo>
                  <a:pt x="55221" y="2404"/>
                </a:moveTo>
                <a:cubicBezTo>
                  <a:pt x="55001" y="2404"/>
                  <a:pt x="54889" y="2671"/>
                  <a:pt x="55045" y="2824"/>
                </a:cubicBezTo>
                <a:cubicBezTo>
                  <a:pt x="55096" y="2875"/>
                  <a:pt x="55159" y="2898"/>
                  <a:pt x="55219" y="2898"/>
                </a:cubicBezTo>
                <a:cubicBezTo>
                  <a:pt x="55345" y="2898"/>
                  <a:pt x="55465" y="2800"/>
                  <a:pt x="55465" y="2652"/>
                </a:cubicBezTo>
                <a:cubicBezTo>
                  <a:pt x="55465" y="2514"/>
                  <a:pt x="55356" y="2404"/>
                  <a:pt x="55221" y="2404"/>
                </a:cubicBezTo>
                <a:close/>
                <a:moveTo>
                  <a:pt x="56440" y="2404"/>
                </a:moveTo>
                <a:cubicBezTo>
                  <a:pt x="56221" y="2404"/>
                  <a:pt x="56111" y="2671"/>
                  <a:pt x="56264" y="2824"/>
                </a:cubicBezTo>
                <a:cubicBezTo>
                  <a:pt x="56315" y="2875"/>
                  <a:pt x="56378" y="2898"/>
                  <a:pt x="56439" y="2898"/>
                </a:cubicBezTo>
                <a:cubicBezTo>
                  <a:pt x="56566" y="2898"/>
                  <a:pt x="56687" y="2800"/>
                  <a:pt x="56687" y="2652"/>
                </a:cubicBezTo>
                <a:cubicBezTo>
                  <a:pt x="56684" y="2514"/>
                  <a:pt x="56575" y="2404"/>
                  <a:pt x="56440" y="2404"/>
                </a:cubicBezTo>
                <a:close/>
                <a:moveTo>
                  <a:pt x="57659" y="2404"/>
                </a:moveTo>
                <a:cubicBezTo>
                  <a:pt x="57440" y="2404"/>
                  <a:pt x="57330" y="2671"/>
                  <a:pt x="57483" y="2824"/>
                </a:cubicBezTo>
                <a:cubicBezTo>
                  <a:pt x="57534" y="2875"/>
                  <a:pt x="57597" y="2898"/>
                  <a:pt x="57658" y="2898"/>
                </a:cubicBezTo>
                <a:cubicBezTo>
                  <a:pt x="57785" y="2898"/>
                  <a:pt x="57907" y="2800"/>
                  <a:pt x="57907" y="2652"/>
                </a:cubicBezTo>
                <a:cubicBezTo>
                  <a:pt x="57907" y="2514"/>
                  <a:pt x="57794" y="2404"/>
                  <a:pt x="57659" y="2404"/>
                </a:cubicBezTo>
                <a:close/>
                <a:moveTo>
                  <a:pt x="58878" y="2404"/>
                </a:moveTo>
                <a:cubicBezTo>
                  <a:pt x="58659" y="2404"/>
                  <a:pt x="58549" y="2671"/>
                  <a:pt x="58703" y="2824"/>
                </a:cubicBezTo>
                <a:cubicBezTo>
                  <a:pt x="58753" y="2875"/>
                  <a:pt x="58816" y="2898"/>
                  <a:pt x="58877" y="2898"/>
                </a:cubicBezTo>
                <a:cubicBezTo>
                  <a:pt x="59004" y="2898"/>
                  <a:pt x="59126" y="2800"/>
                  <a:pt x="59126" y="2652"/>
                </a:cubicBezTo>
                <a:cubicBezTo>
                  <a:pt x="59126" y="2514"/>
                  <a:pt x="59016" y="2404"/>
                  <a:pt x="58878" y="2404"/>
                </a:cubicBezTo>
                <a:close/>
                <a:moveTo>
                  <a:pt x="60097" y="2404"/>
                </a:moveTo>
                <a:cubicBezTo>
                  <a:pt x="59878" y="2404"/>
                  <a:pt x="59768" y="2671"/>
                  <a:pt x="59925" y="2824"/>
                </a:cubicBezTo>
                <a:cubicBezTo>
                  <a:pt x="59975" y="2875"/>
                  <a:pt x="60037" y="2898"/>
                  <a:pt x="60097" y="2898"/>
                </a:cubicBezTo>
                <a:cubicBezTo>
                  <a:pt x="60223" y="2898"/>
                  <a:pt x="60345" y="2800"/>
                  <a:pt x="60345" y="2652"/>
                </a:cubicBezTo>
                <a:cubicBezTo>
                  <a:pt x="60345" y="2514"/>
                  <a:pt x="60235" y="2404"/>
                  <a:pt x="60097" y="2404"/>
                </a:cubicBezTo>
                <a:close/>
                <a:moveTo>
                  <a:pt x="61316" y="2404"/>
                </a:moveTo>
                <a:cubicBezTo>
                  <a:pt x="61097" y="2404"/>
                  <a:pt x="60987" y="2671"/>
                  <a:pt x="61144" y="2824"/>
                </a:cubicBezTo>
                <a:cubicBezTo>
                  <a:pt x="61194" y="2875"/>
                  <a:pt x="61256" y="2898"/>
                  <a:pt x="61316" y="2898"/>
                </a:cubicBezTo>
                <a:cubicBezTo>
                  <a:pt x="61442" y="2898"/>
                  <a:pt x="61564" y="2800"/>
                  <a:pt x="61564" y="2652"/>
                </a:cubicBezTo>
                <a:cubicBezTo>
                  <a:pt x="61564" y="2514"/>
                  <a:pt x="61454" y="2404"/>
                  <a:pt x="61316" y="2404"/>
                </a:cubicBezTo>
                <a:close/>
                <a:moveTo>
                  <a:pt x="62538" y="2404"/>
                </a:moveTo>
                <a:cubicBezTo>
                  <a:pt x="62316" y="2404"/>
                  <a:pt x="62206" y="2671"/>
                  <a:pt x="62363" y="2824"/>
                </a:cubicBezTo>
                <a:cubicBezTo>
                  <a:pt x="62414" y="2875"/>
                  <a:pt x="62476" y="2898"/>
                  <a:pt x="62537" y="2898"/>
                </a:cubicBezTo>
                <a:cubicBezTo>
                  <a:pt x="62663" y="2898"/>
                  <a:pt x="62783" y="2800"/>
                  <a:pt x="62783" y="2652"/>
                </a:cubicBezTo>
                <a:cubicBezTo>
                  <a:pt x="62783" y="2514"/>
                  <a:pt x="62673" y="2404"/>
                  <a:pt x="62538" y="2404"/>
                </a:cubicBezTo>
                <a:close/>
                <a:moveTo>
                  <a:pt x="63757" y="2404"/>
                </a:moveTo>
                <a:cubicBezTo>
                  <a:pt x="63538" y="2404"/>
                  <a:pt x="63425" y="2671"/>
                  <a:pt x="63582" y="2824"/>
                </a:cubicBezTo>
                <a:cubicBezTo>
                  <a:pt x="63633" y="2875"/>
                  <a:pt x="63695" y="2898"/>
                  <a:pt x="63756" y="2898"/>
                </a:cubicBezTo>
                <a:cubicBezTo>
                  <a:pt x="63882" y="2898"/>
                  <a:pt x="64002" y="2800"/>
                  <a:pt x="64002" y="2652"/>
                </a:cubicBezTo>
                <a:cubicBezTo>
                  <a:pt x="64002" y="2514"/>
                  <a:pt x="63892" y="2404"/>
                  <a:pt x="63757" y="2404"/>
                </a:cubicBezTo>
                <a:close/>
                <a:moveTo>
                  <a:pt x="64976" y="2404"/>
                </a:moveTo>
                <a:cubicBezTo>
                  <a:pt x="64757" y="2404"/>
                  <a:pt x="64647" y="2671"/>
                  <a:pt x="64801" y="2824"/>
                </a:cubicBezTo>
                <a:cubicBezTo>
                  <a:pt x="64852" y="2875"/>
                  <a:pt x="64914" y="2898"/>
                  <a:pt x="64976" y="2898"/>
                </a:cubicBezTo>
                <a:cubicBezTo>
                  <a:pt x="65103" y="2898"/>
                  <a:pt x="65224" y="2800"/>
                  <a:pt x="65224" y="2652"/>
                </a:cubicBezTo>
                <a:cubicBezTo>
                  <a:pt x="65221" y="2514"/>
                  <a:pt x="65111" y="2404"/>
                  <a:pt x="64976" y="2404"/>
                </a:cubicBezTo>
                <a:close/>
                <a:moveTo>
                  <a:pt x="66195" y="2404"/>
                </a:moveTo>
                <a:cubicBezTo>
                  <a:pt x="65976" y="2404"/>
                  <a:pt x="65866" y="2671"/>
                  <a:pt x="66020" y="2824"/>
                </a:cubicBezTo>
                <a:cubicBezTo>
                  <a:pt x="66071" y="2875"/>
                  <a:pt x="66133" y="2898"/>
                  <a:pt x="66195" y="2898"/>
                </a:cubicBezTo>
                <a:cubicBezTo>
                  <a:pt x="66322" y="2898"/>
                  <a:pt x="66443" y="2800"/>
                  <a:pt x="66443" y="2652"/>
                </a:cubicBezTo>
                <a:cubicBezTo>
                  <a:pt x="66443" y="2514"/>
                  <a:pt x="66330" y="2404"/>
                  <a:pt x="66195" y="2404"/>
                </a:cubicBezTo>
                <a:close/>
                <a:moveTo>
                  <a:pt x="67414" y="2404"/>
                </a:moveTo>
                <a:cubicBezTo>
                  <a:pt x="67195" y="2404"/>
                  <a:pt x="67085" y="2671"/>
                  <a:pt x="67239" y="2824"/>
                </a:cubicBezTo>
                <a:cubicBezTo>
                  <a:pt x="67290" y="2875"/>
                  <a:pt x="67353" y="2898"/>
                  <a:pt x="67414" y="2898"/>
                </a:cubicBezTo>
                <a:cubicBezTo>
                  <a:pt x="67541" y="2898"/>
                  <a:pt x="67662" y="2800"/>
                  <a:pt x="67662" y="2652"/>
                </a:cubicBezTo>
                <a:cubicBezTo>
                  <a:pt x="67662" y="2514"/>
                  <a:pt x="67552" y="2404"/>
                  <a:pt x="67414" y="2404"/>
                </a:cubicBezTo>
                <a:close/>
                <a:moveTo>
                  <a:pt x="68480" y="3680"/>
                </a:moveTo>
                <a:cubicBezTo>
                  <a:pt x="68420" y="3727"/>
                  <a:pt x="68389" y="3796"/>
                  <a:pt x="68389" y="3871"/>
                </a:cubicBezTo>
                <a:cubicBezTo>
                  <a:pt x="68389" y="3924"/>
                  <a:pt x="68405" y="3978"/>
                  <a:pt x="68439" y="4021"/>
                </a:cubicBezTo>
                <a:cubicBezTo>
                  <a:pt x="68452" y="3906"/>
                  <a:pt x="68464" y="3793"/>
                  <a:pt x="68480" y="3680"/>
                </a:cubicBezTo>
                <a:close/>
                <a:moveTo>
                  <a:pt x="1561" y="3623"/>
                </a:moveTo>
                <a:cubicBezTo>
                  <a:pt x="1539" y="3623"/>
                  <a:pt x="1517" y="3627"/>
                  <a:pt x="1495" y="3633"/>
                </a:cubicBezTo>
                <a:cubicBezTo>
                  <a:pt x="1573" y="3768"/>
                  <a:pt x="1655" y="3906"/>
                  <a:pt x="1736" y="4043"/>
                </a:cubicBezTo>
                <a:cubicBezTo>
                  <a:pt x="1890" y="3890"/>
                  <a:pt x="1780" y="3623"/>
                  <a:pt x="1561" y="3623"/>
                </a:cubicBezTo>
                <a:close/>
                <a:moveTo>
                  <a:pt x="55221" y="3623"/>
                </a:moveTo>
                <a:cubicBezTo>
                  <a:pt x="55001" y="3623"/>
                  <a:pt x="54889" y="3890"/>
                  <a:pt x="55045" y="4043"/>
                </a:cubicBezTo>
                <a:cubicBezTo>
                  <a:pt x="55096" y="4094"/>
                  <a:pt x="55159" y="4117"/>
                  <a:pt x="55219" y="4117"/>
                </a:cubicBezTo>
                <a:cubicBezTo>
                  <a:pt x="55345" y="4117"/>
                  <a:pt x="55465" y="4019"/>
                  <a:pt x="55465" y="3871"/>
                </a:cubicBezTo>
                <a:cubicBezTo>
                  <a:pt x="55465" y="3733"/>
                  <a:pt x="55356" y="3623"/>
                  <a:pt x="55221" y="3623"/>
                </a:cubicBezTo>
                <a:close/>
                <a:moveTo>
                  <a:pt x="56440" y="3623"/>
                </a:moveTo>
                <a:cubicBezTo>
                  <a:pt x="56221" y="3623"/>
                  <a:pt x="56111" y="3890"/>
                  <a:pt x="56264" y="4043"/>
                </a:cubicBezTo>
                <a:cubicBezTo>
                  <a:pt x="56315" y="4094"/>
                  <a:pt x="56378" y="4117"/>
                  <a:pt x="56439" y="4117"/>
                </a:cubicBezTo>
                <a:cubicBezTo>
                  <a:pt x="56566" y="4117"/>
                  <a:pt x="56687" y="4019"/>
                  <a:pt x="56687" y="3871"/>
                </a:cubicBezTo>
                <a:cubicBezTo>
                  <a:pt x="56684" y="3733"/>
                  <a:pt x="56575" y="3623"/>
                  <a:pt x="56440" y="3623"/>
                </a:cubicBezTo>
                <a:close/>
                <a:moveTo>
                  <a:pt x="57659" y="3623"/>
                </a:moveTo>
                <a:cubicBezTo>
                  <a:pt x="57440" y="3623"/>
                  <a:pt x="57330" y="3890"/>
                  <a:pt x="57483" y="4043"/>
                </a:cubicBezTo>
                <a:cubicBezTo>
                  <a:pt x="57534" y="4094"/>
                  <a:pt x="57597" y="4117"/>
                  <a:pt x="57658" y="4117"/>
                </a:cubicBezTo>
                <a:cubicBezTo>
                  <a:pt x="57785" y="4117"/>
                  <a:pt x="57907" y="4019"/>
                  <a:pt x="57907" y="3871"/>
                </a:cubicBezTo>
                <a:cubicBezTo>
                  <a:pt x="57907" y="3733"/>
                  <a:pt x="57794" y="3623"/>
                  <a:pt x="57659" y="3623"/>
                </a:cubicBezTo>
                <a:close/>
                <a:moveTo>
                  <a:pt x="58878" y="3623"/>
                </a:moveTo>
                <a:cubicBezTo>
                  <a:pt x="58659" y="3623"/>
                  <a:pt x="58549" y="3890"/>
                  <a:pt x="58703" y="4043"/>
                </a:cubicBezTo>
                <a:cubicBezTo>
                  <a:pt x="58753" y="4094"/>
                  <a:pt x="58816" y="4117"/>
                  <a:pt x="58877" y="4117"/>
                </a:cubicBezTo>
                <a:cubicBezTo>
                  <a:pt x="59004" y="4117"/>
                  <a:pt x="59126" y="4019"/>
                  <a:pt x="59126" y="3871"/>
                </a:cubicBezTo>
                <a:cubicBezTo>
                  <a:pt x="59126" y="3733"/>
                  <a:pt x="59016" y="3623"/>
                  <a:pt x="58878" y="3623"/>
                </a:cubicBezTo>
                <a:close/>
                <a:moveTo>
                  <a:pt x="60097" y="3623"/>
                </a:moveTo>
                <a:cubicBezTo>
                  <a:pt x="59878" y="3623"/>
                  <a:pt x="59768" y="3890"/>
                  <a:pt x="59925" y="4043"/>
                </a:cubicBezTo>
                <a:cubicBezTo>
                  <a:pt x="59975" y="4094"/>
                  <a:pt x="60037" y="4117"/>
                  <a:pt x="60097" y="4117"/>
                </a:cubicBezTo>
                <a:cubicBezTo>
                  <a:pt x="60223" y="4117"/>
                  <a:pt x="60345" y="4019"/>
                  <a:pt x="60345" y="3871"/>
                </a:cubicBezTo>
                <a:cubicBezTo>
                  <a:pt x="60345" y="3733"/>
                  <a:pt x="60235" y="3623"/>
                  <a:pt x="60097" y="3623"/>
                </a:cubicBezTo>
                <a:close/>
                <a:moveTo>
                  <a:pt x="61316" y="3623"/>
                </a:moveTo>
                <a:cubicBezTo>
                  <a:pt x="61097" y="3623"/>
                  <a:pt x="60987" y="3890"/>
                  <a:pt x="61144" y="4043"/>
                </a:cubicBezTo>
                <a:cubicBezTo>
                  <a:pt x="61194" y="4094"/>
                  <a:pt x="61256" y="4117"/>
                  <a:pt x="61316" y="4117"/>
                </a:cubicBezTo>
                <a:cubicBezTo>
                  <a:pt x="61442" y="4117"/>
                  <a:pt x="61564" y="4019"/>
                  <a:pt x="61564" y="3871"/>
                </a:cubicBezTo>
                <a:cubicBezTo>
                  <a:pt x="61564" y="3733"/>
                  <a:pt x="61454" y="3623"/>
                  <a:pt x="61316" y="3623"/>
                </a:cubicBezTo>
                <a:close/>
                <a:moveTo>
                  <a:pt x="62538" y="3623"/>
                </a:moveTo>
                <a:cubicBezTo>
                  <a:pt x="62316" y="3623"/>
                  <a:pt x="62206" y="3890"/>
                  <a:pt x="62363" y="4043"/>
                </a:cubicBezTo>
                <a:cubicBezTo>
                  <a:pt x="62414" y="4094"/>
                  <a:pt x="62476" y="4117"/>
                  <a:pt x="62537" y="4117"/>
                </a:cubicBezTo>
                <a:cubicBezTo>
                  <a:pt x="62663" y="4117"/>
                  <a:pt x="62783" y="4019"/>
                  <a:pt x="62783" y="3871"/>
                </a:cubicBezTo>
                <a:cubicBezTo>
                  <a:pt x="62783" y="3733"/>
                  <a:pt x="62673" y="3623"/>
                  <a:pt x="62538" y="3623"/>
                </a:cubicBezTo>
                <a:close/>
                <a:moveTo>
                  <a:pt x="63757" y="3623"/>
                </a:moveTo>
                <a:cubicBezTo>
                  <a:pt x="63538" y="3623"/>
                  <a:pt x="63425" y="3890"/>
                  <a:pt x="63582" y="4043"/>
                </a:cubicBezTo>
                <a:cubicBezTo>
                  <a:pt x="63633" y="4094"/>
                  <a:pt x="63695" y="4117"/>
                  <a:pt x="63756" y="4117"/>
                </a:cubicBezTo>
                <a:cubicBezTo>
                  <a:pt x="63882" y="4117"/>
                  <a:pt x="64002" y="4019"/>
                  <a:pt x="64002" y="3871"/>
                </a:cubicBezTo>
                <a:cubicBezTo>
                  <a:pt x="64002" y="3733"/>
                  <a:pt x="63892" y="3623"/>
                  <a:pt x="63757" y="3623"/>
                </a:cubicBezTo>
                <a:close/>
                <a:moveTo>
                  <a:pt x="64976" y="3623"/>
                </a:moveTo>
                <a:cubicBezTo>
                  <a:pt x="64757" y="3623"/>
                  <a:pt x="64647" y="3890"/>
                  <a:pt x="64801" y="4043"/>
                </a:cubicBezTo>
                <a:cubicBezTo>
                  <a:pt x="64852" y="4094"/>
                  <a:pt x="64914" y="4117"/>
                  <a:pt x="64976" y="4117"/>
                </a:cubicBezTo>
                <a:cubicBezTo>
                  <a:pt x="65103" y="4117"/>
                  <a:pt x="65224" y="4019"/>
                  <a:pt x="65224" y="3871"/>
                </a:cubicBezTo>
                <a:cubicBezTo>
                  <a:pt x="65224" y="3733"/>
                  <a:pt x="65111" y="3623"/>
                  <a:pt x="64976" y="3623"/>
                </a:cubicBezTo>
                <a:close/>
                <a:moveTo>
                  <a:pt x="66195" y="3623"/>
                </a:moveTo>
                <a:cubicBezTo>
                  <a:pt x="65976" y="3623"/>
                  <a:pt x="65866" y="3890"/>
                  <a:pt x="66020" y="4043"/>
                </a:cubicBezTo>
                <a:cubicBezTo>
                  <a:pt x="66071" y="4094"/>
                  <a:pt x="66133" y="4117"/>
                  <a:pt x="66195" y="4117"/>
                </a:cubicBezTo>
                <a:cubicBezTo>
                  <a:pt x="66322" y="4117"/>
                  <a:pt x="66443" y="4019"/>
                  <a:pt x="66443" y="3871"/>
                </a:cubicBezTo>
                <a:cubicBezTo>
                  <a:pt x="66443" y="3733"/>
                  <a:pt x="66330" y="3623"/>
                  <a:pt x="66195" y="3623"/>
                </a:cubicBezTo>
                <a:close/>
                <a:moveTo>
                  <a:pt x="67414" y="3623"/>
                </a:moveTo>
                <a:cubicBezTo>
                  <a:pt x="67195" y="3623"/>
                  <a:pt x="67085" y="3890"/>
                  <a:pt x="67239" y="4043"/>
                </a:cubicBezTo>
                <a:cubicBezTo>
                  <a:pt x="67290" y="4094"/>
                  <a:pt x="67353" y="4117"/>
                  <a:pt x="67414" y="4117"/>
                </a:cubicBezTo>
                <a:cubicBezTo>
                  <a:pt x="67541" y="4117"/>
                  <a:pt x="67662" y="4019"/>
                  <a:pt x="67662" y="3871"/>
                </a:cubicBezTo>
                <a:cubicBezTo>
                  <a:pt x="67662" y="3733"/>
                  <a:pt x="67552" y="3623"/>
                  <a:pt x="67414" y="3623"/>
                </a:cubicBezTo>
                <a:close/>
                <a:moveTo>
                  <a:pt x="2780" y="3623"/>
                </a:moveTo>
                <a:cubicBezTo>
                  <a:pt x="2560" y="3623"/>
                  <a:pt x="2451" y="3890"/>
                  <a:pt x="2607" y="4047"/>
                </a:cubicBezTo>
                <a:cubicBezTo>
                  <a:pt x="2657" y="4096"/>
                  <a:pt x="2718" y="4118"/>
                  <a:pt x="2778" y="4118"/>
                </a:cubicBezTo>
                <a:cubicBezTo>
                  <a:pt x="2905" y="4118"/>
                  <a:pt x="3027" y="4020"/>
                  <a:pt x="3027" y="3871"/>
                </a:cubicBezTo>
                <a:cubicBezTo>
                  <a:pt x="3027" y="3733"/>
                  <a:pt x="2918" y="3623"/>
                  <a:pt x="2780" y="3623"/>
                </a:cubicBezTo>
                <a:close/>
                <a:moveTo>
                  <a:pt x="4002" y="3623"/>
                </a:moveTo>
                <a:cubicBezTo>
                  <a:pt x="3779" y="3623"/>
                  <a:pt x="3670" y="3890"/>
                  <a:pt x="3826" y="4047"/>
                </a:cubicBezTo>
                <a:cubicBezTo>
                  <a:pt x="3876" y="4096"/>
                  <a:pt x="3937" y="4118"/>
                  <a:pt x="3997" y="4118"/>
                </a:cubicBezTo>
                <a:cubicBezTo>
                  <a:pt x="4124" y="4118"/>
                  <a:pt x="4246" y="4020"/>
                  <a:pt x="4246" y="3871"/>
                </a:cubicBezTo>
                <a:cubicBezTo>
                  <a:pt x="4246" y="3733"/>
                  <a:pt x="4137" y="3623"/>
                  <a:pt x="4002" y="3623"/>
                </a:cubicBezTo>
                <a:close/>
                <a:moveTo>
                  <a:pt x="5221" y="3623"/>
                </a:moveTo>
                <a:cubicBezTo>
                  <a:pt x="5002" y="3623"/>
                  <a:pt x="4889" y="3890"/>
                  <a:pt x="5045" y="4047"/>
                </a:cubicBezTo>
                <a:cubicBezTo>
                  <a:pt x="5096" y="4096"/>
                  <a:pt x="5158" y="4118"/>
                  <a:pt x="5218" y="4118"/>
                </a:cubicBezTo>
                <a:cubicBezTo>
                  <a:pt x="5346" y="4118"/>
                  <a:pt x="5469" y="4020"/>
                  <a:pt x="5469" y="3871"/>
                </a:cubicBezTo>
                <a:cubicBezTo>
                  <a:pt x="5465" y="3733"/>
                  <a:pt x="5356" y="3623"/>
                  <a:pt x="5221" y="3623"/>
                </a:cubicBezTo>
                <a:close/>
                <a:moveTo>
                  <a:pt x="6440" y="3623"/>
                </a:moveTo>
                <a:cubicBezTo>
                  <a:pt x="6221" y="3623"/>
                  <a:pt x="6111" y="3890"/>
                  <a:pt x="6264" y="4047"/>
                </a:cubicBezTo>
                <a:cubicBezTo>
                  <a:pt x="6315" y="4096"/>
                  <a:pt x="6377" y="4118"/>
                  <a:pt x="6437" y="4118"/>
                </a:cubicBezTo>
                <a:cubicBezTo>
                  <a:pt x="6565" y="4118"/>
                  <a:pt x="6688" y="4020"/>
                  <a:pt x="6688" y="3871"/>
                </a:cubicBezTo>
                <a:cubicBezTo>
                  <a:pt x="6688" y="3733"/>
                  <a:pt x="6575" y="3623"/>
                  <a:pt x="6440" y="3623"/>
                </a:cubicBezTo>
                <a:close/>
                <a:moveTo>
                  <a:pt x="7659" y="3623"/>
                </a:moveTo>
                <a:cubicBezTo>
                  <a:pt x="7440" y="3623"/>
                  <a:pt x="7330" y="3890"/>
                  <a:pt x="7484" y="4047"/>
                </a:cubicBezTo>
                <a:cubicBezTo>
                  <a:pt x="7534" y="4096"/>
                  <a:pt x="7596" y="4118"/>
                  <a:pt x="7656" y="4118"/>
                </a:cubicBezTo>
                <a:cubicBezTo>
                  <a:pt x="7784" y="4118"/>
                  <a:pt x="7907" y="4020"/>
                  <a:pt x="7907" y="3871"/>
                </a:cubicBezTo>
                <a:cubicBezTo>
                  <a:pt x="7907" y="3733"/>
                  <a:pt x="7797" y="3623"/>
                  <a:pt x="7659" y="3623"/>
                </a:cubicBezTo>
                <a:close/>
                <a:moveTo>
                  <a:pt x="8878" y="3623"/>
                </a:moveTo>
                <a:cubicBezTo>
                  <a:pt x="8659" y="3623"/>
                  <a:pt x="8549" y="3890"/>
                  <a:pt x="8706" y="4047"/>
                </a:cubicBezTo>
                <a:cubicBezTo>
                  <a:pt x="8755" y="4096"/>
                  <a:pt x="8816" y="4118"/>
                  <a:pt x="8876" y="4118"/>
                </a:cubicBezTo>
                <a:cubicBezTo>
                  <a:pt x="9003" y="4118"/>
                  <a:pt x="9126" y="4020"/>
                  <a:pt x="9126" y="3871"/>
                </a:cubicBezTo>
                <a:cubicBezTo>
                  <a:pt x="9126" y="3733"/>
                  <a:pt x="9016" y="3623"/>
                  <a:pt x="8878" y="3623"/>
                </a:cubicBezTo>
                <a:close/>
                <a:moveTo>
                  <a:pt x="10097" y="3623"/>
                </a:moveTo>
                <a:cubicBezTo>
                  <a:pt x="9878" y="3623"/>
                  <a:pt x="9768" y="3890"/>
                  <a:pt x="9925" y="4047"/>
                </a:cubicBezTo>
                <a:cubicBezTo>
                  <a:pt x="9974" y="4096"/>
                  <a:pt x="10035" y="4118"/>
                  <a:pt x="10095" y="4118"/>
                </a:cubicBezTo>
                <a:cubicBezTo>
                  <a:pt x="10222" y="4118"/>
                  <a:pt x="10345" y="4020"/>
                  <a:pt x="10345" y="3871"/>
                </a:cubicBezTo>
                <a:cubicBezTo>
                  <a:pt x="10345" y="3733"/>
                  <a:pt x="10235" y="3623"/>
                  <a:pt x="10097" y="3623"/>
                </a:cubicBezTo>
                <a:close/>
                <a:moveTo>
                  <a:pt x="11319" y="3623"/>
                </a:moveTo>
                <a:cubicBezTo>
                  <a:pt x="11097" y="3623"/>
                  <a:pt x="10987" y="3890"/>
                  <a:pt x="11144" y="4047"/>
                </a:cubicBezTo>
                <a:cubicBezTo>
                  <a:pt x="11193" y="4096"/>
                  <a:pt x="11254" y="4118"/>
                  <a:pt x="11315" y="4118"/>
                </a:cubicBezTo>
                <a:cubicBezTo>
                  <a:pt x="11441" y="4118"/>
                  <a:pt x="11564" y="4020"/>
                  <a:pt x="11564" y="3871"/>
                </a:cubicBezTo>
                <a:cubicBezTo>
                  <a:pt x="11564" y="3733"/>
                  <a:pt x="11454" y="3623"/>
                  <a:pt x="11319" y="3623"/>
                </a:cubicBezTo>
                <a:close/>
                <a:moveTo>
                  <a:pt x="12538" y="3623"/>
                </a:moveTo>
                <a:cubicBezTo>
                  <a:pt x="12316" y="3623"/>
                  <a:pt x="12206" y="3890"/>
                  <a:pt x="12363" y="4047"/>
                </a:cubicBezTo>
                <a:cubicBezTo>
                  <a:pt x="12413" y="4096"/>
                  <a:pt x="12475" y="4118"/>
                  <a:pt x="12535" y="4118"/>
                </a:cubicBezTo>
                <a:cubicBezTo>
                  <a:pt x="12662" y="4118"/>
                  <a:pt x="12783" y="4020"/>
                  <a:pt x="12783" y="3871"/>
                </a:cubicBezTo>
                <a:cubicBezTo>
                  <a:pt x="12783" y="3733"/>
                  <a:pt x="12673" y="3623"/>
                  <a:pt x="12538" y="3623"/>
                </a:cubicBezTo>
                <a:close/>
                <a:moveTo>
                  <a:pt x="13757" y="3623"/>
                </a:moveTo>
                <a:cubicBezTo>
                  <a:pt x="13538" y="3623"/>
                  <a:pt x="13425" y="3890"/>
                  <a:pt x="13582" y="4047"/>
                </a:cubicBezTo>
                <a:cubicBezTo>
                  <a:pt x="13632" y="4096"/>
                  <a:pt x="13694" y="4118"/>
                  <a:pt x="13755" y="4118"/>
                </a:cubicBezTo>
                <a:cubicBezTo>
                  <a:pt x="13883" y="4118"/>
                  <a:pt x="14005" y="4020"/>
                  <a:pt x="14005" y="3871"/>
                </a:cubicBezTo>
                <a:cubicBezTo>
                  <a:pt x="14005" y="3733"/>
                  <a:pt x="13892" y="3623"/>
                  <a:pt x="13757" y="3623"/>
                </a:cubicBezTo>
                <a:close/>
                <a:moveTo>
                  <a:pt x="14976" y="3623"/>
                </a:moveTo>
                <a:cubicBezTo>
                  <a:pt x="14757" y="3623"/>
                  <a:pt x="14647" y="3890"/>
                  <a:pt x="14801" y="4047"/>
                </a:cubicBezTo>
                <a:cubicBezTo>
                  <a:pt x="14851" y="4096"/>
                  <a:pt x="14913" y="4118"/>
                  <a:pt x="14974" y="4118"/>
                </a:cubicBezTo>
                <a:cubicBezTo>
                  <a:pt x="15102" y="4118"/>
                  <a:pt x="15224" y="4020"/>
                  <a:pt x="15224" y="3871"/>
                </a:cubicBezTo>
                <a:cubicBezTo>
                  <a:pt x="15224" y="3733"/>
                  <a:pt x="15111" y="3623"/>
                  <a:pt x="14976" y="3623"/>
                </a:cubicBezTo>
                <a:close/>
                <a:moveTo>
                  <a:pt x="16196" y="3623"/>
                </a:moveTo>
                <a:cubicBezTo>
                  <a:pt x="15976" y="3623"/>
                  <a:pt x="15866" y="3890"/>
                  <a:pt x="16020" y="4047"/>
                </a:cubicBezTo>
                <a:cubicBezTo>
                  <a:pt x="16070" y="4096"/>
                  <a:pt x="16132" y="4118"/>
                  <a:pt x="16193" y="4118"/>
                </a:cubicBezTo>
                <a:cubicBezTo>
                  <a:pt x="16321" y="4118"/>
                  <a:pt x="16443" y="4020"/>
                  <a:pt x="16443" y="3871"/>
                </a:cubicBezTo>
                <a:cubicBezTo>
                  <a:pt x="16443" y="3733"/>
                  <a:pt x="16333" y="3623"/>
                  <a:pt x="16196" y="3623"/>
                </a:cubicBezTo>
                <a:close/>
                <a:moveTo>
                  <a:pt x="17415" y="3623"/>
                </a:moveTo>
                <a:cubicBezTo>
                  <a:pt x="17195" y="3623"/>
                  <a:pt x="17086" y="3890"/>
                  <a:pt x="17242" y="4047"/>
                </a:cubicBezTo>
                <a:cubicBezTo>
                  <a:pt x="17292" y="4096"/>
                  <a:pt x="17353" y="4118"/>
                  <a:pt x="17413" y="4118"/>
                </a:cubicBezTo>
                <a:cubicBezTo>
                  <a:pt x="17540" y="4118"/>
                  <a:pt x="17662" y="4020"/>
                  <a:pt x="17662" y="3871"/>
                </a:cubicBezTo>
                <a:cubicBezTo>
                  <a:pt x="17662" y="3733"/>
                  <a:pt x="17552" y="3623"/>
                  <a:pt x="17415" y="3623"/>
                </a:cubicBezTo>
                <a:close/>
                <a:moveTo>
                  <a:pt x="18634" y="3623"/>
                </a:moveTo>
                <a:cubicBezTo>
                  <a:pt x="18414" y="3623"/>
                  <a:pt x="18305" y="3890"/>
                  <a:pt x="18461" y="4047"/>
                </a:cubicBezTo>
                <a:cubicBezTo>
                  <a:pt x="18511" y="4096"/>
                  <a:pt x="18572" y="4118"/>
                  <a:pt x="18632" y="4118"/>
                </a:cubicBezTo>
                <a:cubicBezTo>
                  <a:pt x="18759" y="4118"/>
                  <a:pt x="18881" y="4020"/>
                  <a:pt x="18881" y="3871"/>
                </a:cubicBezTo>
                <a:cubicBezTo>
                  <a:pt x="18881" y="3733"/>
                  <a:pt x="18772" y="3623"/>
                  <a:pt x="18634" y="3623"/>
                </a:cubicBezTo>
                <a:close/>
                <a:moveTo>
                  <a:pt x="19856" y="3623"/>
                </a:moveTo>
                <a:cubicBezTo>
                  <a:pt x="19633" y="3623"/>
                  <a:pt x="19524" y="3890"/>
                  <a:pt x="19680" y="4047"/>
                </a:cubicBezTo>
                <a:cubicBezTo>
                  <a:pt x="19730" y="4096"/>
                  <a:pt x="19791" y="4118"/>
                  <a:pt x="19851" y="4118"/>
                </a:cubicBezTo>
                <a:cubicBezTo>
                  <a:pt x="19978" y="4118"/>
                  <a:pt x="20100" y="4020"/>
                  <a:pt x="20100" y="3871"/>
                </a:cubicBezTo>
                <a:cubicBezTo>
                  <a:pt x="20100" y="3733"/>
                  <a:pt x="19991" y="3623"/>
                  <a:pt x="19856" y="3623"/>
                </a:cubicBezTo>
                <a:close/>
                <a:moveTo>
                  <a:pt x="21075" y="3623"/>
                </a:moveTo>
                <a:cubicBezTo>
                  <a:pt x="20852" y="3623"/>
                  <a:pt x="20743" y="3890"/>
                  <a:pt x="20899" y="4047"/>
                </a:cubicBezTo>
                <a:cubicBezTo>
                  <a:pt x="20950" y="4096"/>
                  <a:pt x="21011" y="4118"/>
                  <a:pt x="21071" y="4118"/>
                </a:cubicBezTo>
                <a:cubicBezTo>
                  <a:pt x="21198" y="4118"/>
                  <a:pt x="21319" y="4020"/>
                  <a:pt x="21319" y="3871"/>
                </a:cubicBezTo>
                <a:cubicBezTo>
                  <a:pt x="21319" y="3733"/>
                  <a:pt x="21210" y="3623"/>
                  <a:pt x="21075" y="3623"/>
                </a:cubicBezTo>
                <a:close/>
                <a:moveTo>
                  <a:pt x="22294" y="3623"/>
                </a:moveTo>
                <a:cubicBezTo>
                  <a:pt x="22075" y="3623"/>
                  <a:pt x="21965" y="3890"/>
                  <a:pt x="22118" y="4047"/>
                </a:cubicBezTo>
                <a:cubicBezTo>
                  <a:pt x="22169" y="4096"/>
                  <a:pt x="22231" y="4118"/>
                  <a:pt x="22291" y="4118"/>
                </a:cubicBezTo>
                <a:cubicBezTo>
                  <a:pt x="22419" y="4118"/>
                  <a:pt x="22541" y="4020"/>
                  <a:pt x="22541" y="3871"/>
                </a:cubicBezTo>
                <a:cubicBezTo>
                  <a:pt x="22541" y="3733"/>
                  <a:pt x="22429" y="3623"/>
                  <a:pt x="22294" y="3623"/>
                </a:cubicBezTo>
                <a:close/>
                <a:moveTo>
                  <a:pt x="23513" y="3623"/>
                </a:moveTo>
                <a:cubicBezTo>
                  <a:pt x="23294" y="3623"/>
                  <a:pt x="23184" y="3890"/>
                  <a:pt x="23337" y="4047"/>
                </a:cubicBezTo>
                <a:cubicBezTo>
                  <a:pt x="23388" y="4096"/>
                  <a:pt x="23450" y="4118"/>
                  <a:pt x="23510" y="4118"/>
                </a:cubicBezTo>
                <a:cubicBezTo>
                  <a:pt x="23638" y="4118"/>
                  <a:pt x="23761" y="4020"/>
                  <a:pt x="23761" y="3871"/>
                </a:cubicBezTo>
                <a:cubicBezTo>
                  <a:pt x="23761" y="3733"/>
                  <a:pt x="23648" y="3623"/>
                  <a:pt x="23513" y="3623"/>
                </a:cubicBezTo>
                <a:close/>
                <a:moveTo>
                  <a:pt x="24732" y="3623"/>
                </a:moveTo>
                <a:cubicBezTo>
                  <a:pt x="24513" y="3623"/>
                  <a:pt x="24403" y="3890"/>
                  <a:pt x="24557" y="4047"/>
                </a:cubicBezTo>
                <a:cubicBezTo>
                  <a:pt x="24607" y="4096"/>
                  <a:pt x="24669" y="4118"/>
                  <a:pt x="24729" y="4118"/>
                </a:cubicBezTo>
                <a:cubicBezTo>
                  <a:pt x="24857" y="4118"/>
                  <a:pt x="24980" y="4020"/>
                  <a:pt x="24980" y="3871"/>
                </a:cubicBezTo>
                <a:cubicBezTo>
                  <a:pt x="24980" y="3733"/>
                  <a:pt x="24870" y="3623"/>
                  <a:pt x="24732" y="3623"/>
                </a:cubicBezTo>
                <a:close/>
                <a:moveTo>
                  <a:pt x="25951" y="3623"/>
                </a:moveTo>
                <a:cubicBezTo>
                  <a:pt x="25732" y="3623"/>
                  <a:pt x="25622" y="3890"/>
                  <a:pt x="25779" y="4047"/>
                </a:cubicBezTo>
                <a:cubicBezTo>
                  <a:pt x="25828" y="4096"/>
                  <a:pt x="25889" y="4118"/>
                  <a:pt x="25949" y="4118"/>
                </a:cubicBezTo>
                <a:cubicBezTo>
                  <a:pt x="26076" y="4118"/>
                  <a:pt x="26199" y="4020"/>
                  <a:pt x="26199" y="3871"/>
                </a:cubicBezTo>
                <a:cubicBezTo>
                  <a:pt x="26199" y="3733"/>
                  <a:pt x="26089" y="3623"/>
                  <a:pt x="25951" y="3623"/>
                </a:cubicBezTo>
                <a:close/>
                <a:moveTo>
                  <a:pt x="27170" y="3623"/>
                </a:moveTo>
                <a:cubicBezTo>
                  <a:pt x="26951" y="3623"/>
                  <a:pt x="26841" y="3890"/>
                  <a:pt x="26998" y="4047"/>
                </a:cubicBezTo>
                <a:cubicBezTo>
                  <a:pt x="27047" y="4096"/>
                  <a:pt x="27108" y="4118"/>
                  <a:pt x="27168" y="4118"/>
                </a:cubicBezTo>
                <a:cubicBezTo>
                  <a:pt x="27295" y="4118"/>
                  <a:pt x="27418" y="4020"/>
                  <a:pt x="27418" y="3871"/>
                </a:cubicBezTo>
                <a:cubicBezTo>
                  <a:pt x="27418" y="3733"/>
                  <a:pt x="27308" y="3623"/>
                  <a:pt x="27170" y="3623"/>
                </a:cubicBezTo>
                <a:close/>
                <a:moveTo>
                  <a:pt x="28392" y="3623"/>
                </a:moveTo>
                <a:cubicBezTo>
                  <a:pt x="28170" y="3623"/>
                  <a:pt x="28060" y="3890"/>
                  <a:pt x="28217" y="4047"/>
                </a:cubicBezTo>
                <a:cubicBezTo>
                  <a:pt x="28266" y="4096"/>
                  <a:pt x="28327" y="4118"/>
                  <a:pt x="28388" y="4118"/>
                </a:cubicBezTo>
                <a:cubicBezTo>
                  <a:pt x="28514" y="4118"/>
                  <a:pt x="28637" y="4020"/>
                  <a:pt x="28637" y="3871"/>
                </a:cubicBezTo>
                <a:cubicBezTo>
                  <a:pt x="28637" y="3733"/>
                  <a:pt x="28527" y="3623"/>
                  <a:pt x="28392" y="3623"/>
                </a:cubicBezTo>
                <a:close/>
                <a:moveTo>
                  <a:pt x="29611" y="3623"/>
                </a:moveTo>
                <a:cubicBezTo>
                  <a:pt x="29389" y="3623"/>
                  <a:pt x="29279" y="3890"/>
                  <a:pt x="29436" y="4047"/>
                </a:cubicBezTo>
                <a:cubicBezTo>
                  <a:pt x="29486" y="4096"/>
                  <a:pt x="29548" y="4118"/>
                  <a:pt x="29608" y="4118"/>
                </a:cubicBezTo>
                <a:cubicBezTo>
                  <a:pt x="29735" y="4118"/>
                  <a:pt x="29856" y="4020"/>
                  <a:pt x="29856" y="3871"/>
                </a:cubicBezTo>
                <a:cubicBezTo>
                  <a:pt x="29856" y="3733"/>
                  <a:pt x="29746" y="3623"/>
                  <a:pt x="29611" y="3623"/>
                </a:cubicBezTo>
                <a:close/>
                <a:moveTo>
                  <a:pt x="30830" y="3623"/>
                </a:moveTo>
                <a:cubicBezTo>
                  <a:pt x="30611" y="3623"/>
                  <a:pt x="30501" y="3890"/>
                  <a:pt x="30655" y="4047"/>
                </a:cubicBezTo>
                <a:cubicBezTo>
                  <a:pt x="30705" y="4096"/>
                  <a:pt x="30767" y="4118"/>
                  <a:pt x="30828" y="4118"/>
                </a:cubicBezTo>
                <a:cubicBezTo>
                  <a:pt x="30955" y="4118"/>
                  <a:pt x="31078" y="4020"/>
                  <a:pt x="31078" y="3871"/>
                </a:cubicBezTo>
                <a:cubicBezTo>
                  <a:pt x="31078" y="3733"/>
                  <a:pt x="30965" y="3623"/>
                  <a:pt x="30830" y="3623"/>
                </a:cubicBezTo>
                <a:close/>
                <a:moveTo>
                  <a:pt x="32049" y="3623"/>
                </a:moveTo>
                <a:cubicBezTo>
                  <a:pt x="31830" y="3623"/>
                  <a:pt x="31720" y="3890"/>
                  <a:pt x="31874" y="4047"/>
                </a:cubicBezTo>
                <a:cubicBezTo>
                  <a:pt x="31924" y="4096"/>
                  <a:pt x="31986" y="4118"/>
                  <a:pt x="32047" y="4118"/>
                </a:cubicBezTo>
                <a:cubicBezTo>
                  <a:pt x="32175" y="4118"/>
                  <a:pt x="32297" y="4020"/>
                  <a:pt x="32297" y="3871"/>
                </a:cubicBezTo>
                <a:cubicBezTo>
                  <a:pt x="32297" y="3733"/>
                  <a:pt x="32184" y="3623"/>
                  <a:pt x="32049" y="3623"/>
                </a:cubicBezTo>
                <a:close/>
                <a:moveTo>
                  <a:pt x="33269" y="3623"/>
                </a:moveTo>
                <a:cubicBezTo>
                  <a:pt x="33049" y="3623"/>
                  <a:pt x="32939" y="3890"/>
                  <a:pt x="33093" y="4047"/>
                </a:cubicBezTo>
                <a:cubicBezTo>
                  <a:pt x="33143" y="4096"/>
                  <a:pt x="33205" y="4118"/>
                  <a:pt x="33266" y="4118"/>
                </a:cubicBezTo>
                <a:cubicBezTo>
                  <a:pt x="33394" y="4118"/>
                  <a:pt x="33516" y="4020"/>
                  <a:pt x="33516" y="3871"/>
                </a:cubicBezTo>
                <a:cubicBezTo>
                  <a:pt x="33516" y="3733"/>
                  <a:pt x="33406" y="3623"/>
                  <a:pt x="33269" y="3623"/>
                </a:cubicBezTo>
                <a:close/>
                <a:moveTo>
                  <a:pt x="34488" y="3623"/>
                </a:moveTo>
                <a:cubicBezTo>
                  <a:pt x="34268" y="3623"/>
                  <a:pt x="34159" y="3890"/>
                  <a:pt x="34315" y="4047"/>
                </a:cubicBezTo>
                <a:cubicBezTo>
                  <a:pt x="34365" y="4096"/>
                  <a:pt x="34426" y="4118"/>
                  <a:pt x="34486" y="4118"/>
                </a:cubicBezTo>
                <a:cubicBezTo>
                  <a:pt x="34613" y="4118"/>
                  <a:pt x="34735" y="4020"/>
                  <a:pt x="34735" y="3871"/>
                </a:cubicBezTo>
                <a:cubicBezTo>
                  <a:pt x="34735" y="3733"/>
                  <a:pt x="34625" y="3623"/>
                  <a:pt x="34488" y="3623"/>
                </a:cubicBezTo>
                <a:close/>
                <a:moveTo>
                  <a:pt x="35707" y="3623"/>
                </a:moveTo>
                <a:cubicBezTo>
                  <a:pt x="35487" y="3623"/>
                  <a:pt x="35378" y="3890"/>
                  <a:pt x="35534" y="4047"/>
                </a:cubicBezTo>
                <a:cubicBezTo>
                  <a:pt x="35584" y="4096"/>
                  <a:pt x="35645" y="4118"/>
                  <a:pt x="35705" y="4118"/>
                </a:cubicBezTo>
                <a:cubicBezTo>
                  <a:pt x="35832" y="4118"/>
                  <a:pt x="35954" y="4020"/>
                  <a:pt x="35954" y="3871"/>
                </a:cubicBezTo>
                <a:cubicBezTo>
                  <a:pt x="35954" y="3733"/>
                  <a:pt x="35845" y="3623"/>
                  <a:pt x="35707" y="3623"/>
                </a:cubicBezTo>
                <a:close/>
                <a:moveTo>
                  <a:pt x="36929" y="3623"/>
                </a:moveTo>
                <a:cubicBezTo>
                  <a:pt x="36706" y="3623"/>
                  <a:pt x="36597" y="3890"/>
                  <a:pt x="36753" y="4047"/>
                </a:cubicBezTo>
                <a:cubicBezTo>
                  <a:pt x="36803" y="4096"/>
                  <a:pt x="36864" y="4118"/>
                  <a:pt x="36924" y="4118"/>
                </a:cubicBezTo>
                <a:cubicBezTo>
                  <a:pt x="37051" y="4118"/>
                  <a:pt x="37173" y="4020"/>
                  <a:pt x="37173" y="3871"/>
                </a:cubicBezTo>
                <a:cubicBezTo>
                  <a:pt x="37173" y="3733"/>
                  <a:pt x="37064" y="3623"/>
                  <a:pt x="36929" y="3623"/>
                </a:cubicBezTo>
                <a:close/>
                <a:moveTo>
                  <a:pt x="38148" y="3623"/>
                </a:moveTo>
                <a:cubicBezTo>
                  <a:pt x="37928" y="3623"/>
                  <a:pt x="37816" y="3890"/>
                  <a:pt x="37972" y="4047"/>
                </a:cubicBezTo>
                <a:cubicBezTo>
                  <a:pt x="38023" y="4096"/>
                  <a:pt x="38084" y="4118"/>
                  <a:pt x="38144" y="4118"/>
                </a:cubicBezTo>
                <a:cubicBezTo>
                  <a:pt x="38271" y="4118"/>
                  <a:pt x="38392" y="4020"/>
                  <a:pt x="38392" y="3871"/>
                </a:cubicBezTo>
                <a:cubicBezTo>
                  <a:pt x="38392" y="3733"/>
                  <a:pt x="38283" y="3623"/>
                  <a:pt x="38148" y="3623"/>
                </a:cubicBezTo>
                <a:close/>
                <a:moveTo>
                  <a:pt x="39367" y="3623"/>
                </a:moveTo>
                <a:cubicBezTo>
                  <a:pt x="39148" y="3623"/>
                  <a:pt x="39038" y="3890"/>
                  <a:pt x="39191" y="4047"/>
                </a:cubicBezTo>
                <a:cubicBezTo>
                  <a:pt x="39242" y="4096"/>
                  <a:pt x="39304" y="4118"/>
                  <a:pt x="39364" y="4118"/>
                </a:cubicBezTo>
                <a:cubicBezTo>
                  <a:pt x="39492" y="4118"/>
                  <a:pt x="39614" y="4020"/>
                  <a:pt x="39614" y="3871"/>
                </a:cubicBezTo>
                <a:cubicBezTo>
                  <a:pt x="39614" y="3733"/>
                  <a:pt x="39502" y="3623"/>
                  <a:pt x="39367" y="3623"/>
                </a:cubicBezTo>
                <a:close/>
                <a:moveTo>
                  <a:pt x="40586" y="3623"/>
                </a:moveTo>
                <a:cubicBezTo>
                  <a:pt x="40367" y="3623"/>
                  <a:pt x="40257" y="3890"/>
                  <a:pt x="40410" y="4047"/>
                </a:cubicBezTo>
                <a:cubicBezTo>
                  <a:pt x="40461" y="4096"/>
                  <a:pt x="40523" y="4118"/>
                  <a:pt x="40583" y="4118"/>
                </a:cubicBezTo>
                <a:cubicBezTo>
                  <a:pt x="40711" y="4118"/>
                  <a:pt x="40834" y="4020"/>
                  <a:pt x="40834" y="3871"/>
                </a:cubicBezTo>
                <a:cubicBezTo>
                  <a:pt x="40834" y="3733"/>
                  <a:pt x="40721" y="3623"/>
                  <a:pt x="40586" y="3623"/>
                </a:cubicBezTo>
                <a:close/>
                <a:moveTo>
                  <a:pt x="41805" y="3623"/>
                </a:moveTo>
                <a:cubicBezTo>
                  <a:pt x="41586" y="3623"/>
                  <a:pt x="41476" y="3890"/>
                  <a:pt x="41630" y="4047"/>
                </a:cubicBezTo>
                <a:cubicBezTo>
                  <a:pt x="41680" y="4096"/>
                  <a:pt x="41742" y="4118"/>
                  <a:pt x="41802" y="4118"/>
                </a:cubicBezTo>
                <a:cubicBezTo>
                  <a:pt x="41930" y="4118"/>
                  <a:pt x="42053" y="4020"/>
                  <a:pt x="42053" y="3871"/>
                </a:cubicBezTo>
                <a:cubicBezTo>
                  <a:pt x="42053" y="3733"/>
                  <a:pt x="41943" y="3623"/>
                  <a:pt x="41805" y="3623"/>
                </a:cubicBezTo>
                <a:close/>
                <a:moveTo>
                  <a:pt x="43024" y="3623"/>
                </a:moveTo>
                <a:cubicBezTo>
                  <a:pt x="42805" y="3623"/>
                  <a:pt x="42695" y="3890"/>
                  <a:pt x="42852" y="4047"/>
                </a:cubicBezTo>
                <a:cubicBezTo>
                  <a:pt x="42901" y="4096"/>
                  <a:pt x="42962" y="4118"/>
                  <a:pt x="43022" y="4118"/>
                </a:cubicBezTo>
                <a:cubicBezTo>
                  <a:pt x="43149" y="4118"/>
                  <a:pt x="43272" y="4020"/>
                  <a:pt x="43272" y="3871"/>
                </a:cubicBezTo>
                <a:cubicBezTo>
                  <a:pt x="43272" y="3733"/>
                  <a:pt x="43162" y="3623"/>
                  <a:pt x="43024" y="3623"/>
                </a:cubicBezTo>
                <a:close/>
                <a:moveTo>
                  <a:pt x="44243" y="3623"/>
                </a:moveTo>
                <a:cubicBezTo>
                  <a:pt x="44024" y="3623"/>
                  <a:pt x="43914" y="3890"/>
                  <a:pt x="44071" y="4047"/>
                </a:cubicBezTo>
                <a:cubicBezTo>
                  <a:pt x="44120" y="4096"/>
                  <a:pt x="44181" y="4118"/>
                  <a:pt x="44241" y="4118"/>
                </a:cubicBezTo>
                <a:cubicBezTo>
                  <a:pt x="44368" y="4118"/>
                  <a:pt x="44491" y="4020"/>
                  <a:pt x="44491" y="3871"/>
                </a:cubicBezTo>
                <a:cubicBezTo>
                  <a:pt x="44491" y="3733"/>
                  <a:pt x="44381" y="3623"/>
                  <a:pt x="44243" y="3623"/>
                </a:cubicBezTo>
                <a:close/>
                <a:moveTo>
                  <a:pt x="45465" y="3623"/>
                </a:moveTo>
                <a:cubicBezTo>
                  <a:pt x="45243" y="3623"/>
                  <a:pt x="45133" y="3890"/>
                  <a:pt x="45290" y="4047"/>
                </a:cubicBezTo>
                <a:cubicBezTo>
                  <a:pt x="45339" y="4096"/>
                  <a:pt x="45400" y="4118"/>
                  <a:pt x="45461" y="4118"/>
                </a:cubicBezTo>
                <a:cubicBezTo>
                  <a:pt x="45587" y="4118"/>
                  <a:pt x="45710" y="4020"/>
                  <a:pt x="45710" y="3871"/>
                </a:cubicBezTo>
                <a:cubicBezTo>
                  <a:pt x="45710" y="3733"/>
                  <a:pt x="45600" y="3623"/>
                  <a:pt x="45465" y="3623"/>
                </a:cubicBezTo>
                <a:close/>
                <a:moveTo>
                  <a:pt x="46684" y="3623"/>
                </a:moveTo>
                <a:cubicBezTo>
                  <a:pt x="46465" y="3623"/>
                  <a:pt x="46352" y="3890"/>
                  <a:pt x="46509" y="4047"/>
                </a:cubicBezTo>
                <a:cubicBezTo>
                  <a:pt x="46559" y="4096"/>
                  <a:pt x="46621" y="4118"/>
                  <a:pt x="46681" y="4118"/>
                </a:cubicBezTo>
                <a:cubicBezTo>
                  <a:pt x="46808" y="4118"/>
                  <a:pt x="46929" y="4020"/>
                  <a:pt x="46929" y="3871"/>
                </a:cubicBezTo>
                <a:cubicBezTo>
                  <a:pt x="46929" y="3733"/>
                  <a:pt x="46819" y="3623"/>
                  <a:pt x="46684" y="3623"/>
                </a:cubicBezTo>
                <a:close/>
                <a:moveTo>
                  <a:pt x="47903" y="3623"/>
                </a:moveTo>
                <a:cubicBezTo>
                  <a:pt x="47684" y="3623"/>
                  <a:pt x="47574" y="3890"/>
                  <a:pt x="47728" y="4047"/>
                </a:cubicBezTo>
                <a:cubicBezTo>
                  <a:pt x="47778" y="4096"/>
                  <a:pt x="47840" y="4118"/>
                  <a:pt x="47901" y="4118"/>
                </a:cubicBezTo>
                <a:cubicBezTo>
                  <a:pt x="48028" y="4118"/>
                  <a:pt x="48151" y="4020"/>
                  <a:pt x="48151" y="3871"/>
                </a:cubicBezTo>
                <a:cubicBezTo>
                  <a:pt x="48151" y="3733"/>
                  <a:pt x="48038" y="3623"/>
                  <a:pt x="47903" y="3623"/>
                </a:cubicBezTo>
                <a:close/>
                <a:moveTo>
                  <a:pt x="49122" y="3623"/>
                </a:moveTo>
                <a:cubicBezTo>
                  <a:pt x="48903" y="3623"/>
                  <a:pt x="48793" y="3890"/>
                  <a:pt x="48947" y="4047"/>
                </a:cubicBezTo>
                <a:cubicBezTo>
                  <a:pt x="48997" y="4096"/>
                  <a:pt x="49059" y="4118"/>
                  <a:pt x="49120" y="4118"/>
                </a:cubicBezTo>
                <a:cubicBezTo>
                  <a:pt x="49248" y="4118"/>
                  <a:pt x="49370" y="4020"/>
                  <a:pt x="49370" y="3871"/>
                </a:cubicBezTo>
                <a:cubicBezTo>
                  <a:pt x="49370" y="3733"/>
                  <a:pt x="49257" y="3623"/>
                  <a:pt x="49122" y="3623"/>
                </a:cubicBezTo>
                <a:close/>
                <a:moveTo>
                  <a:pt x="50342" y="3623"/>
                </a:moveTo>
                <a:cubicBezTo>
                  <a:pt x="50122" y="3623"/>
                  <a:pt x="50012" y="3890"/>
                  <a:pt x="50166" y="4047"/>
                </a:cubicBezTo>
                <a:cubicBezTo>
                  <a:pt x="50216" y="4096"/>
                  <a:pt x="50278" y="4118"/>
                  <a:pt x="50339" y="4118"/>
                </a:cubicBezTo>
                <a:cubicBezTo>
                  <a:pt x="50467" y="4118"/>
                  <a:pt x="50589" y="4020"/>
                  <a:pt x="50589" y="3871"/>
                </a:cubicBezTo>
                <a:cubicBezTo>
                  <a:pt x="50589" y="3733"/>
                  <a:pt x="50479" y="3623"/>
                  <a:pt x="50342" y="3623"/>
                </a:cubicBezTo>
                <a:close/>
                <a:moveTo>
                  <a:pt x="51561" y="3623"/>
                </a:moveTo>
                <a:cubicBezTo>
                  <a:pt x="51341" y="3623"/>
                  <a:pt x="51232" y="3890"/>
                  <a:pt x="51388" y="4047"/>
                </a:cubicBezTo>
                <a:cubicBezTo>
                  <a:pt x="51438" y="4096"/>
                  <a:pt x="51499" y="4118"/>
                  <a:pt x="51559" y="4118"/>
                </a:cubicBezTo>
                <a:cubicBezTo>
                  <a:pt x="51686" y="4118"/>
                  <a:pt x="51808" y="4020"/>
                  <a:pt x="51808" y="3871"/>
                </a:cubicBezTo>
                <a:cubicBezTo>
                  <a:pt x="51808" y="3733"/>
                  <a:pt x="51698" y="3623"/>
                  <a:pt x="51561" y="3623"/>
                </a:cubicBezTo>
                <a:close/>
                <a:moveTo>
                  <a:pt x="52780" y="3623"/>
                </a:moveTo>
                <a:cubicBezTo>
                  <a:pt x="52560" y="3623"/>
                  <a:pt x="52451" y="3890"/>
                  <a:pt x="52607" y="4047"/>
                </a:cubicBezTo>
                <a:cubicBezTo>
                  <a:pt x="52657" y="4096"/>
                  <a:pt x="52718" y="4118"/>
                  <a:pt x="52778" y="4118"/>
                </a:cubicBezTo>
                <a:cubicBezTo>
                  <a:pt x="52905" y="4118"/>
                  <a:pt x="53027" y="4020"/>
                  <a:pt x="53027" y="3871"/>
                </a:cubicBezTo>
                <a:cubicBezTo>
                  <a:pt x="53027" y="3733"/>
                  <a:pt x="52917" y="3623"/>
                  <a:pt x="52780" y="3623"/>
                </a:cubicBezTo>
                <a:close/>
                <a:moveTo>
                  <a:pt x="54002" y="3623"/>
                </a:moveTo>
                <a:cubicBezTo>
                  <a:pt x="53779" y="3623"/>
                  <a:pt x="53670" y="3890"/>
                  <a:pt x="53826" y="4047"/>
                </a:cubicBezTo>
                <a:cubicBezTo>
                  <a:pt x="53876" y="4096"/>
                  <a:pt x="53937" y="4118"/>
                  <a:pt x="53997" y="4118"/>
                </a:cubicBezTo>
                <a:cubicBezTo>
                  <a:pt x="54124" y="4118"/>
                  <a:pt x="54246" y="4020"/>
                  <a:pt x="54246" y="3871"/>
                </a:cubicBezTo>
                <a:cubicBezTo>
                  <a:pt x="54246" y="3733"/>
                  <a:pt x="54137" y="3623"/>
                  <a:pt x="54002" y="3623"/>
                </a:cubicBezTo>
                <a:close/>
                <a:moveTo>
                  <a:pt x="50342" y="4843"/>
                </a:moveTo>
                <a:cubicBezTo>
                  <a:pt x="50311" y="4843"/>
                  <a:pt x="50280" y="4849"/>
                  <a:pt x="50251" y="4861"/>
                </a:cubicBezTo>
                <a:lnTo>
                  <a:pt x="50432" y="4861"/>
                </a:lnTo>
                <a:cubicBezTo>
                  <a:pt x="50403" y="4849"/>
                  <a:pt x="50372" y="4843"/>
                  <a:pt x="50342" y="4843"/>
                </a:cubicBezTo>
                <a:close/>
                <a:moveTo>
                  <a:pt x="49122" y="4843"/>
                </a:moveTo>
                <a:cubicBezTo>
                  <a:pt x="49013" y="4843"/>
                  <a:pt x="48916" y="4918"/>
                  <a:pt x="48884" y="5024"/>
                </a:cubicBezTo>
                <a:cubicBezTo>
                  <a:pt x="49028" y="4990"/>
                  <a:pt x="49173" y="4962"/>
                  <a:pt x="49317" y="4940"/>
                </a:cubicBezTo>
                <a:cubicBezTo>
                  <a:pt x="49270" y="4880"/>
                  <a:pt x="49198" y="4843"/>
                  <a:pt x="49122" y="4843"/>
                </a:cubicBezTo>
                <a:close/>
                <a:moveTo>
                  <a:pt x="51561" y="4843"/>
                </a:moveTo>
                <a:cubicBezTo>
                  <a:pt x="51482" y="4843"/>
                  <a:pt x="51410" y="4880"/>
                  <a:pt x="51363" y="4943"/>
                </a:cubicBezTo>
                <a:cubicBezTo>
                  <a:pt x="51510" y="4968"/>
                  <a:pt x="51658" y="4996"/>
                  <a:pt x="51802" y="5031"/>
                </a:cubicBezTo>
                <a:cubicBezTo>
                  <a:pt x="51774" y="4921"/>
                  <a:pt x="51677" y="4843"/>
                  <a:pt x="51561" y="4843"/>
                </a:cubicBezTo>
                <a:close/>
                <a:moveTo>
                  <a:pt x="2780" y="4843"/>
                </a:moveTo>
                <a:cubicBezTo>
                  <a:pt x="2560" y="4843"/>
                  <a:pt x="2451" y="5109"/>
                  <a:pt x="2607" y="5266"/>
                </a:cubicBezTo>
                <a:cubicBezTo>
                  <a:pt x="2657" y="5315"/>
                  <a:pt x="2718" y="5337"/>
                  <a:pt x="2778" y="5337"/>
                </a:cubicBezTo>
                <a:cubicBezTo>
                  <a:pt x="2905" y="5337"/>
                  <a:pt x="3027" y="5239"/>
                  <a:pt x="3027" y="5090"/>
                </a:cubicBezTo>
                <a:cubicBezTo>
                  <a:pt x="3027" y="4955"/>
                  <a:pt x="2918" y="4843"/>
                  <a:pt x="2780" y="4843"/>
                </a:cubicBezTo>
                <a:close/>
                <a:moveTo>
                  <a:pt x="4002" y="4843"/>
                </a:moveTo>
                <a:cubicBezTo>
                  <a:pt x="3779" y="4843"/>
                  <a:pt x="3670" y="5109"/>
                  <a:pt x="3826" y="5266"/>
                </a:cubicBezTo>
                <a:cubicBezTo>
                  <a:pt x="3876" y="5315"/>
                  <a:pt x="3937" y="5337"/>
                  <a:pt x="3997" y="5337"/>
                </a:cubicBezTo>
                <a:cubicBezTo>
                  <a:pt x="4124" y="5337"/>
                  <a:pt x="4246" y="5239"/>
                  <a:pt x="4246" y="5090"/>
                </a:cubicBezTo>
                <a:cubicBezTo>
                  <a:pt x="4246" y="4955"/>
                  <a:pt x="4137" y="4843"/>
                  <a:pt x="4002" y="4843"/>
                </a:cubicBezTo>
                <a:close/>
                <a:moveTo>
                  <a:pt x="5221" y="4843"/>
                </a:moveTo>
                <a:cubicBezTo>
                  <a:pt x="5002" y="4843"/>
                  <a:pt x="4889" y="5109"/>
                  <a:pt x="5045" y="5266"/>
                </a:cubicBezTo>
                <a:cubicBezTo>
                  <a:pt x="5096" y="5315"/>
                  <a:pt x="5158" y="5337"/>
                  <a:pt x="5218" y="5337"/>
                </a:cubicBezTo>
                <a:cubicBezTo>
                  <a:pt x="5346" y="5337"/>
                  <a:pt x="5469" y="5239"/>
                  <a:pt x="5469" y="5090"/>
                </a:cubicBezTo>
                <a:cubicBezTo>
                  <a:pt x="5465" y="4955"/>
                  <a:pt x="5356" y="4843"/>
                  <a:pt x="5221" y="4843"/>
                </a:cubicBezTo>
                <a:close/>
                <a:moveTo>
                  <a:pt x="6440" y="4843"/>
                </a:moveTo>
                <a:cubicBezTo>
                  <a:pt x="6221" y="4843"/>
                  <a:pt x="6111" y="5109"/>
                  <a:pt x="6264" y="5266"/>
                </a:cubicBezTo>
                <a:cubicBezTo>
                  <a:pt x="6315" y="5315"/>
                  <a:pt x="6377" y="5337"/>
                  <a:pt x="6437" y="5337"/>
                </a:cubicBezTo>
                <a:cubicBezTo>
                  <a:pt x="6565" y="5337"/>
                  <a:pt x="6688" y="5239"/>
                  <a:pt x="6688" y="5090"/>
                </a:cubicBezTo>
                <a:cubicBezTo>
                  <a:pt x="6688" y="4955"/>
                  <a:pt x="6575" y="4843"/>
                  <a:pt x="6440" y="4843"/>
                </a:cubicBezTo>
                <a:close/>
                <a:moveTo>
                  <a:pt x="7659" y="4843"/>
                </a:moveTo>
                <a:cubicBezTo>
                  <a:pt x="7440" y="4843"/>
                  <a:pt x="7330" y="5109"/>
                  <a:pt x="7484" y="5266"/>
                </a:cubicBezTo>
                <a:cubicBezTo>
                  <a:pt x="7534" y="5315"/>
                  <a:pt x="7596" y="5337"/>
                  <a:pt x="7656" y="5337"/>
                </a:cubicBezTo>
                <a:cubicBezTo>
                  <a:pt x="7784" y="5337"/>
                  <a:pt x="7907" y="5239"/>
                  <a:pt x="7907" y="5090"/>
                </a:cubicBezTo>
                <a:cubicBezTo>
                  <a:pt x="7907" y="4955"/>
                  <a:pt x="7797" y="4843"/>
                  <a:pt x="7659" y="4843"/>
                </a:cubicBezTo>
                <a:close/>
                <a:moveTo>
                  <a:pt x="8878" y="4843"/>
                </a:moveTo>
                <a:cubicBezTo>
                  <a:pt x="8659" y="4843"/>
                  <a:pt x="8549" y="5109"/>
                  <a:pt x="8706" y="5266"/>
                </a:cubicBezTo>
                <a:cubicBezTo>
                  <a:pt x="8755" y="5315"/>
                  <a:pt x="8816" y="5337"/>
                  <a:pt x="8876" y="5337"/>
                </a:cubicBezTo>
                <a:cubicBezTo>
                  <a:pt x="9003" y="5337"/>
                  <a:pt x="9126" y="5239"/>
                  <a:pt x="9126" y="5090"/>
                </a:cubicBezTo>
                <a:cubicBezTo>
                  <a:pt x="9126" y="4955"/>
                  <a:pt x="9016" y="4843"/>
                  <a:pt x="8878" y="4843"/>
                </a:cubicBezTo>
                <a:close/>
                <a:moveTo>
                  <a:pt x="10097" y="4843"/>
                </a:moveTo>
                <a:cubicBezTo>
                  <a:pt x="9878" y="4843"/>
                  <a:pt x="9768" y="5109"/>
                  <a:pt x="9925" y="5266"/>
                </a:cubicBezTo>
                <a:cubicBezTo>
                  <a:pt x="9974" y="5315"/>
                  <a:pt x="10035" y="5337"/>
                  <a:pt x="10095" y="5337"/>
                </a:cubicBezTo>
                <a:cubicBezTo>
                  <a:pt x="10222" y="5337"/>
                  <a:pt x="10345" y="5239"/>
                  <a:pt x="10345" y="5090"/>
                </a:cubicBezTo>
                <a:cubicBezTo>
                  <a:pt x="10345" y="4955"/>
                  <a:pt x="10235" y="4843"/>
                  <a:pt x="10097" y="4843"/>
                </a:cubicBezTo>
                <a:close/>
                <a:moveTo>
                  <a:pt x="11319" y="4843"/>
                </a:moveTo>
                <a:cubicBezTo>
                  <a:pt x="11097" y="4843"/>
                  <a:pt x="10987" y="5109"/>
                  <a:pt x="11144" y="5266"/>
                </a:cubicBezTo>
                <a:cubicBezTo>
                  <a:pt x="11193" y="5315"/>
                  <a:pt x="11254" y="5337"/>
                  <a:pt x="11315" y="5337"/>
                </a:cubicBezTo>
                <a:cubicBezTo>
                  <a:pt x="11441" y="5337"/>
                  <a:pt x="11564" y="5239"/>
                  <a:pt x="11564" y="5090"/>
                </a:cubicBezTo>
                <a:cubicBezTo>
                  <a:pt x="11564" y="4955"/>
                  <a:pt x="11454" y="4843"/>
                  <a:pt x="11319" y="4843"/>
                </a:cubicBezTo>
                <a:close/>
                <a:moveTo>
                  <a:pt x="12538" y="4843"/>
                </a:moveTo>
                <a:cubicBezTo>
                  <a:pt x="12316" y="4843"/>
                  <a:pt x="12206" y="5109"/>
                  <a:pt x="12363" y="5266"/>
                </a:cubicBezTo>
                <a:cubicBezTo>
                  <a:pt x="12413" y="5315"/>
                  <a:pt x="12475" y="5337"/>
                  <a:pt x="12535" y="5337"/>
                </a:cubicBezTo>
                <a:cubicBezTo>
                  <a:pt x="12662" y="5337"/>
                  <a:pt x="12783" y="5239"/>
                  <a:pt x="12783" y="5090"/>
                </a:cubicBezTo>
                <a:cubicBezTo>
                  <a:pt x="12783" y="4955"/>
                  <a:pt x="12673" y="4843"/>
                  <a:pt x="12538" y="4843"/>
                </a:cubicBezTo>
                <a:close/>
                <a:moveTo>
                  <a:pt x="13757" y="4843"/>
                </a:moveTo>
                <a:cubicBezTo>
                  <a:pt x="13538" y="4843"/>
                  <a:pt x="13425" y="5109"/>
                  <a:pt x="13582" y="5266"/>
                </a:cubicBezTo>
                <a:cubicBezTo>
                  <a:pt x="13632" y="5315"/>
                  <a:pt x="13694" y="5337"/>
                  <a:pt x="13755" y="5337"/>
                </a:cubicBezTo>
                <a:cubicBezTo>
                  <a:pt x="13883" y="5337"/>
                  <a:pt x="14005" y="5239"/>
                  <a:pt x="14005" y="5090"/>
                </a:cubicBezTo>
                <a:cubicBezTo>
                  <a:pt x="14005" y="4955"/>
                  <a:pt x="13892" y="4843"/>
                  <a:pt x="13757" y="4843"/>
                </a:cubicBezTo>
                <a:close/>
                <a:moveTo>
                  <a:pt x="14976" y="4843"/>
                </a:moveTo>
                <a:cubicBezTo>
                  <a:pt x="14757" y="4843"/>
                  <a:pt x="14647" y="5109"/>
                  <a:pt x="14801" y="5266"/>
                </a:cubicBezTo>
                <a:cubicBezTo>
                  <a:pt x="14851" y="5315"/>
                  <a:pt x="14913" y="5337"/>
                  <a:pt x="14974" y="5337"/>
                </a:cubicBezTo>
                <a:cubicBezTo>
                  <a:pt x="15102" y="5337"/>
                  <a:pt x="15224" y="5239"/>
                  <a:pt x="15224" y="5090"/>
                </a:cubicBezTo>
                <a:cubicBezTo>
                  <a:pt x="15224" y="4955"/>
                  <a:pt x="15111" y="4843"/>
                  <a:pt x="14976" y="4843"/>
                </a:cubicBezTo>
                <a:close/>
                <a:moveTo>
                  <a:pt x="16196" y="4843"/>
                </a:moveTo>
                <a:cubicBezTo>
                  <a:pt x="15976" y="4843"/>
                  <a:pt x="15866" y="5109"/>
                  <a:pt x="16020" y="5266"/>
                </a:cubicBezTo>
                <a:cubicBezTo>
                  <a:pt x="16070" y="5315"/>
                  <a:pt x="16132" y="5337"/>
                  <a:pt x="16193" y="5337"/>
                </a:cubicBezTo>
                <a:cubicBezTo>
                  <a:pt x="16321" y="5337"/>
                  <a:pt x="16443" y="5239"/>
                  <a:pt x="16443" y="5090"/>
                </a:cubicBezTo>
                <a:cubicBezTo>
                  <a:pt x="16443" y="4955"/>
                  <a:pt x="16333" y="4843"/>
                  <a:pt x="16196" y="4843"/>
                </a:cubicBezTo>
                <a:close/>
                <a:moveTo>
                  <a:pt x="17415" y="4843"/>
                </a:moveTo>
                <a:cubicBezTo>
                  <a:pt x="17195" y="4843"/>
                  <a:pt x="17086" y="5109"/>
                  <a:pt x="17242" y="5266"/>
                </a:cubicBezTo>
                <a:cubicBezTo>
                  <a:pt x="17292" y="5315"/>
                  <a:pt x="17353" y="5337"/>
                  <a:pt x="17413" y="5337"/>
                </a:cubicBezTo>
                <a:cubicBezTo>
                  <a:pt x="17540" y="5337"/>
                  <a:pt x="17662" y="5239"/>
                  <a:pt x="17662" y="5090"/>
                </a:cubicBezTo>
                <a:cubicBezTo>
                  <a:pt x="17662" y="4955"/>
                  <a:pt x="17552" y="4843"/>
                  <a:pt x="17415" y="4843"/>
                </a:cubicBezTo>
                <a:close/>
                <a:moveTo>
                  <a:pt x="18634" y="4843"/>
                </a:moveTo>
                <a:cubicBezTo>
                  <a:pt x="18414" y="4843"/>
                  <a:pt x="18305" y="5109"/>
                  <a:pt x="18461" y="5266"/>
                </a:cubicBezTo>
                <a:cubicBezTo>
                  <a:pt x="18511" y="5315"/>
                  <a:pt x="18572" y="5337"/>
                  <a:pt x="18632" y="5337"/>
                </a:cubicBezTo>
                <a:cubicBezTo>
                  <a:pt x="18759" y="5337"/>
                  <a:pt x="18881" y="5239"/>
                  <a:pt x="18881" y="5090"/>
                </a:cubicBezTo>
                <a:cubicBezTo>
                  <a:pt x="18881" y="4955"/>
                  <a:pt x="18772" y="4843"/>
                  <a:pt x="18634" y="4843"/>
                </a:cubicBezTo>
                <a:close/>
                <a:moveTo>
                  <a:pt x="19856" y="4843"/>
                </a:moveTo>
                <a:cubicBezTo>
                  <a:pt x="19633" y="4843"/>
                  <a:pt x="19524" y="5109"/>
                  <a:pt x="19680" y="5266"/>
                </a:cubicBezTo>
                <a:cubicBezTo>
                  <a:pt x="19730" y="5315"/>
                  <a:pt x="19791" y="5337"/>
                  <a:pt x="19851" y="5337"/>
                </a:cubicBezTo>
                <a:cubicBezTo>
                  <a:pt x="19978" y="5337"/>
                  <a:pt x="20100" y="5239"/>
                  <a:pt x="20100" y="5090"/>
                </a:cubicBezTo>
                <a:cubicBezTo>
                  <a:pt x="20100" y="4955"/>
                  <a:pt x="19991" y="4843"/>
                  <a:pt x="19856" y="4843"/>
                </a:cubicBezTo>
                <a:close/>
                <a:moveTo>
                  <a:pt x="21075" y="4843"/>
                </a:moveTo>
                <a:cubicBezTo>
                  <a:pt x="20852" y="4843"/>
                  <a:pt x="20743" y="5109"/>
                  <a:pt x="20899" y="5266"/>
                </a:cubicBezTo>
                <a:cubicBezTo>
                  <a:pt x="20950" y="5315"/>
                  <a:pt x="21011" y="5337"/>
                  <a:pt x="21071" y="5337"/>
                </a:cubicBezTo>
                <a:cubicBezTo>
                  <a:pt x="21198" y="5337"/>
                  <a:pt x="21319" y="5239"/>
                  <a:pt x="21319" y="5090"/>
                </a:cubicBezTo>
                <a:cubicBezTo>
                  <a:pt x="21319" y="4955"/>
                  <a:pt x="21210" y="4843"/>
                  <a:pt x="21075" y="4843"/>
                </a:cubicBezTo>
                <a:close/>
                <a:moveTo>
                  <a:pt x="22294" y="4843"/>
                </a:moveTo>
                <a:cubicBezTo>
                  <a:pt x="22075" y="4843"/>
                  <a:pt x="21965" y="5109"/>
                  <a:pt x="22118" y="5266"/>
                </a:cubicBezTo>
                <a:cubicBezTo>
                  <a:pt x="22169" y="5315"/>
                  <a:pt x="22231" y="5337"/>
                  <a:pt x="22291" y="5337"/>
                </a:cubicBezTo>
                <a:cubicBezTo>
                  <a:pt x="22419" y="5337"/>
                  <a:pt x="22541" y="5239"/>
                  <a:pt x="22541" y="5090"/>
                </a:cubicBezTo>
                <a:cubicBezTo>
                  <a:pt x="22541" y="4955"/>
                  <a:pt x="22429" y="4843"/>
                  <a:pt x="22294" y="4843"/>
                </a:cubicBezTo>
                <a:close/>
                <a:moveTo>
                  <a:pt x="23513" y="4843"/>
                </a:moveTo>
                <a:cubicBezTo>
                  <a:pt x="23294" y="4843"/>
                  <a:pt x="23184" y="5109"/>
                  <a:pt x="23337" y="5266"/>
                </a:cubicBezTo>
                <a:cubicBezTo>
                  <a:pt x="23388" y="5315"/>
                  <a:pt x="23450" y="5337"/>
                  <a:pt x="23510" y="5337"/>
                </a:cubicBezTo>
                <a:cubicBezTo>
                  <a:pt x="23638" y="5337"/>
                  <a:pt x="23761" y="5239"/>
                  <a:pt x="23761" y="5090"/>
                </a:cubicBezTo>
                <a:cubicBezTo>
                  <a:pt x="23761" y="4955"/>
                  <a:pt x="23648" y="4843"/>
                  <a:pt x="23513" y="4843"/>
                </a:cubicBezTo>
                <a:close/>
                <a:moveTo>
                  <a:pt x="24732" y="4843"/>
                </a:moveTo>
                <a:cubicBezTo>
                  <a:pt x="24513" y="4843"/>
                  <a:pt x="24403" y="5109"/>
                  <a:pt x="24557" y="5266"/>
                </a:cubicBezTo>
                <a:cubicBezTo>
                  <a:pt x="24607" y="5315"/>
                  <a:pt x="24669" y="5337"/>
                  <a:pt x="24729" y="5337"/>
                </a:cubicBezTo>
                <a:cubicBezTo>
                  <a:pt x="24857" y="5337"/>
                  <a:pt x="24980" y="5239"/>
                  <a:pt x="24980" y="5090"/>
                </a:cubicBezTo>
                <a:cubicBezTo>
                  <a:pt x="24980" y="4955"/>
                  <a:pt x="24870" y="4843"/>
                  <a:pt x="24732" y="4843"/>
                </a:cubicBezTo>
                <a:close/>
                <a:moveTo>
                  <a:pt x="25951" y="4843"/>
                </a:moveTo>
                <a:cubicBezTo>
                  <a:pt x="25732" y="4843"/>
                  <a:pt x="25622" y="5109"/>
                  <a:pt x="25779" y="5266"/>
                </a:cubicBezTo>
                <a:cubicBezTo>
                  <a:pt x="25828" y="5315"/>
                  <a:pt x="25889" y="5337"/>
                  <a:pt x="25949" y="5337"/>
                </a:cubicBezTo>
                <a:cubicBezTo>
                  <a:pt x="26076" y="5337"/>
                  <a:pt x="26199" y="5239"/>
                  <a:pt x="26199" y="5090"/>
                </a:cubicBezTo>
                <a:cubicBezTo>
                  <a:pt x="26199" y="4955"/>
                  <a:pt x="26089" y="4843"/>
                  <a:pt x="25951" y="4843"/>
                </a:cubicBezTo>
                <a:close/>
                <a:moveTo>
                  <a:pt x="27170" y="4843"/>
                </a:moveTo>
                <a:cubicBezTo>
                  <a:pt x="26951" y="4843"/>
                  <a:pt x="26841" y="5109"/>
                  <a:pt x="26998" y="5266"/>
                </a:cubicBezTo>
                <a:cubicBezTo>
                  <a:pt x="27047" y="5315"/>
                  <a:pt x="27108" y="5337"/>
                  <a:pt x="27168" y="5337"/>
                </a:cubicBezTo>
                <a:cubicBezTo>
                  <a:pt x="27295" y="5337"/>
                  <a:pt x="27418" y="5239"/>
                  <a:pt x="27418" y="5090"/>
                </a:cubicBezTo>
                <a:cubicBezTo>
                  <a:pt x="27418" y="4955"/>
                  <a:pt x="27308" y="4843"/>
                  <a:pt x="27170" y="4843"/>
                </a:cubicBezTo>
                <a:close/>
                <a:moveTo>
                  <a:pt x="28392" y="4843"/>
                </a:moveTo>
                <a:cubicBezTo>
                  <a:pt x="28170" y="4843"/>
                  <a:pt x="28060" y="5109"/>
                  <a:pt x="28217" y="5266"/>
                </a:cubicBezTo>
                <a:cubicBezTo>
                  <a:pt x="28266" y="5315"/>
                  <a:pt x="28327" y="5337"/>
                  <a:pt x="28388" y="5337"/>
                </a:cubicBezTo>
                <a:cubicBezTo>
                  <a:pt x="28514" y="5337"/>
                  <a:pt x="28637" y="5239"/>
                  <a:pt x="28637" y="5090"/>
                </a:cubicBezTo>
                <a:cubicBezTo>
                  <a:pt x="28637" y="4955"/>
                  <a:pt x="28527" y="4843"/>
                  <a:pt x="28392" y="4843"/>
                </a:cubicBezTo>
                <a:close/>
                <a:moveTo>
                  <a:pt x="29611" y="4843"/>
                </a:moveTo>
                <a:cubicBezTo>
                  <a:pt x="29389" y="4843"/>
                  <a:pt x="29279" y="5109"/>
                  <a:pt x="29436" y="5266"/>
                </a:cubicBezTo>
                <a:cubicBezTo>
                  <a:pt x="29486" y="5315"/>
                  <a:pt x="29548" y="5337"/>
                  <a:pt x="29608" y="5337"/>
                </a:cubicBezTo>
                <a:cubicBezTo>
                  <a:pt x="29735" y="5337"/>
                  <a:pt x="29856" y="5239"/>
                  <a:pt x="29856" y="5090"/>
                </a:cubicBezTo>
                <a:cubicBezTo>
                  <a:pt x="29856" y="4955"/>
                  <a:pt x="29746" y="4843"/>
                  <a:pt x="29611" y="4843"/>
                </a:cubicBezTo>
                <a:close/>
                <a:moveTo>
                  <a:pt x="30830" y="4843"/>
                </a:moveTo>
                <a:cubicBezTo>
                  <a:pt x="30611" y="4843"/>
                  <a:pt x="30501" y="5109"/>
                  <a:pt x="30655" y="5266"/>
                </a:cubicBezTo>
                <a:cubicBezTo>
                  <a:pt x="30705" y="5315"/>
                  <a:pt x="30767" y="5337"/>
                  <a:pt x="30828" y="5337"/>
                </a:cubicBezTo>
                <a:cubicBezTo>
                  <a:pt x="30955" y="5337"/>
                  <a:pt x="31078" y="5239"/>
                  <a:pt x="31078" y="5090"/>
                </a:cubicBezTo>
                <a:cubicBezTo>
                  <a:pt x="31078" y="4955"/>
                  <a:pt x="30965" y="4843"/>
                  <a:pt x="30830" y="4843"/>
                </a:cubicBezTo>
                <a:close/>
                <a:moveTo>
                  <a:pt x="32049" y="4843"/>
                </a:moveTo>
                <a:cubicBezTo>
                  <a:pt x="31830" y="4843"/>
                  <a:pt x="31720" y="5109"/>
                  <a:pt x="31874" y="5266"/>
                </a:cubicBezTo>
                <a:cubicBezTo>
                  <a:pt x="31924" y="5315"/>
                  <a:pt x="31986" y="5337"/>
                  <a:pt x="32047" y="5337"/>
                </a:cubicBezTo>
                <a:cubicBezTo>
                  <a:pt x="32175" y="5337"/>
                  <a:pt x="32297" y="5239"/>
                  <a:pt x="32297" y="5090"/>
                </a:cubicBezTo>
                <a:cubicBezTo>
                  <a:pt x="32297" y="4955"/>
                  <a:pt x="32184" y="4843"/>
                  <a:pt x="32049" y="4843"/>
                </a:cubicBezTo>
                <a:close/>
                <a:moveTo>
                  <a:pt x="33269" y="4843"/>
                </a:moveTo>
                <a:cubicBezTo>
                  <a:pt x="33049" y="4843"/>
                  <a:pt x="32939" y="5109"/>
                  <a:pt x="33093" y="5266"/>
                </a:cubicBezTo>
                <a:cubicBezTo>
                  <a:pt x="33143" y="5315"/>
                  <a:pt x="33205" y="5337"/>
                  <a:pt x="33266" y="5337"/>
                </a:cubicBezTo>
                <a:cubicBezTo>
                  <a:pt x="33394" y="5337"/>
                  <a:pt x="33516" y="5239"/>
                  <a:pt x="33516" y="5090"/>
                </a:cubicBezTo>
                <a:cubicBezTo>
                  <a:pt x="33516" y="4955"/>
                  <a:pt x="33406" y="4843"/>
                  <a:pt x="33269" y="4843"/>
                </a:cubicBezTo>
                <a:close/>
                <a:moveTo>
                  <a:pt x="34488" y="4843"/>
                </a:moveTo>
                <a:cubicBezTo>
                  <a:pt x="34268" y="4843"/>
                  <a:pt x="34159" y="5109"/>
                  <a:pt x="34315" y="5266"/>
                </a:cubicBezTo>
                <a:cubicBezTo>
                  <a:pt x="34365" y="5315"/>
                  <a:pt x="34426" y="5337"/>
                  <a:pt x="34486" y="5337"/>
                </a:cubicBezTo>
                <a:cubicBezTo>
                  <a:pt x="34613" y="5337"/>
                  <a:pt x="34735" y="5239"/>
                  <a:pt x="34735" y="5090"/>
                </a:cubicBezTo>
                <a:cubicBezTo>
                  <a:pt x="34735" y="4955"/>
                  <a:pt x="34625" y="4843"/>
                  <a:pt x="34488" y="4843"/>
                </a:cubicBezTo>
                <a:close/>
                <a:moveTo>
                  <a:pt x="35707" y="4843"/>
                </a:moveTo>
                <a:cubicBezTo>
                  <a:pt x="35487" y="4843"/>
                  <a:pt x="35378" y="5109"/>
                  <a:pt x="35534" y="5266"/>
                </a:cubicBezTo>
                <a:cubicBezTo>
                  <a:pt x="35584" y="5315"/>
                  <a:pt x="35645" y="5337"/>
                  <a:pt x="35705" y="5337"/>
                </a:cubicBezTo>
                <a:cubicBezTo>
                  <a:pt x="35832" y="5337"/>
                  <a:pt x="35954" y="5239"/>
                  <a:pt x="35954" y="5090"/>
                </a:cubicBezTo>
                <a:cubicBezTo>
                  <a:pt x="35954" y="4955"/>
                  <a:pt x="35845" y="4843"/>
                  <a:pt x="35707" y="4843"/>
                </a:cubicBezTo>
                <a:close/>
                <a:moveTo>
                  <a:pt x="36929" y="4843"/>
                </a:moveTo>
                <a:cubicBezTo>
                  <a:pt x="36706" y="4843"/>
                  <a:pt x="36597" y="5109"/>
                  <a:pt x="36753" y="5266"/>
                </a:cubicBezTo>
                <a:cubicBezTo>
                  <a:pt x="36803" y="5315"/>
                  <a:pt x="36864" y="5337"/>
                  <a:pt x="36924" y="5337"/>
                </a:cubicBezTo>
                <a:cubicBezTo>
                  <a:pt x="37051" y="5337"/>
                  <a:pt x="37173" y="5239"/>
                  <a:pt x="37173" y="5090"/>
                </a:cubicBezTo>
                <a:cubicBezTo>
                  <a:pt x="37173" y="4955"/>
                  <a:pt x="37064" y="4843"/>
                  <a:pt x="36929" y="4843"/>
                </a:cubicBezTo>
                <a:close/>
                <a:moveTo>
                  <a:pt x="38148" y="4843"/>
                </a:moveTo>
                <a:cubicBezTo>
                  <a:pt x="37928" y="4843"/>
                  <a:pt x="37816" y="5109"/>
                  <a:pt x="37972" y="5266"/>
                </a:cubicBezTo>
                <a:cubicBezTo>
                  <a:pt x="38023" y="5315"/>
                  <a:pt x="38084" y="5337"/>
                  <a:pt x="38144" y="5337"/>
                </a:cubicBezTo>
                <a:cubicBezTo>
                  <a:pt x="38271" y="5337"/>
                  <a:pt x="38392" y="5239"/>
                  <a:pt x="38392" y="5090"/>
                </a:cubicBezTo>
                <a:cubicBezTo>
                  <a:pt x="38392" y="4955"/>
                  <a:pt x="38283" y="4843"/>
                  <a:pt x="38148" y="4843"/>
                </a:cubicBezTo>
                <a:close/>
                <a:moveTo>
                  <a:pt x="39367" y="4843"/>
                </a:moveTo>
                <a:cubicBezTo>
                  <a:pt x="39148" y="4843"/>
                  <a:pt x="39038" y="5109"/>
                  <a:pt x="39191" y="5266"/>
                </a:cubicBezTo>
                <a:cubicBezTo>
                  <a:pt x="39242" y="5315"/>
                  <a:pt x="39304" y="5337"/>
                  <a:pt x="39364" y="5337"/>
                </a:cubicBezTo>
                <a:cubicBezTo>
                  <a:pt x="39492" y="5337"/>
                  <a:pt x="39614" y="5239"/>
                  <a:pt x="39614" y="5090"/>
                </a:cubicBezTo>
                <a:cubicBezTo>
                  <a:pt x="39614" y="4955"/>
                  <a:pt x="39502" y="4843"/>
                  <a:pt x="39367" y="4843"/>
                </a:cubicBezTo>
                <a:close/>
                <a:moveTo>
                  <a:pt x="40586" y="4843"/>
                </a:moveTo>
                <a:cubicBezTo>
                  <a:pt x="40367" y="4843"/>
                  <a:pt x="40257" y="5109"/>
                  <a:pt x="40410" y="5266"/>
                </a:cubicBezTo>
                <a:cubicBezTo>
                  <a:pt x="40461" y="5315"/>
                  <a:pt x="40523" y="5337"/>
                  <a:pt x="40583" y="5337"/>
                </a:cubicBezTo>
                <a:cubicBezTo>
                  <a:pt x="40711" y="5337"/>
                  <a:pt x="40834" y="5239"/>
                  <a:pt x="40834" y="5090"/>
                </a:cubicBezTo>
                <a:cubicBezTo>
                  <a:pt x="40834" y="4955"/>
                  <a:pt x="40721" y="4843"/>
                  <a:pt x="40586" y="4843"/>
                </a:cubicBezTo>
                <a:close/>
                <a:moveTo>
                  <a:pt x="41805" y="4843"/>
                </a:moveTo>
                <a:cubicBezTo>
                  <a:pt x="41586" y="4843"/>
                  <a:pt x="41476" y="5109"/>
                  <a:pt x="41630" y="5266"/>
                </a:cubicBezTo>
                <a:cubicBezTo>
                  <a:pt x="41680" y="5315"/>
                  <a:pt x="41742" y="5337"/>
                  <a:pt x="41802" y="5337"/>
                </a:cubicBezTo>
                <a:cubicBezTo>
                  <a:pt x="41930" y="5337"/>
                  <a:pt x="42053" y="5239"/>
                  <a:pt x="42053" y="5090"/>
                </a:cubicBezTo>
                <a:cubicBezTo>
                  <a:pt x="42053" y="4955"/>
                  <a:pt x="41943" y="4843"/>
                  <a:pt x="41805" y="4843"/>
                </a:cubicBezTo>
                <a:close/>
                <a:moveTo>
                  <a:pt x="43024" y="4843"/>
                </a:moveTo>
                <a:cubicBezTo>
                  <a:pt x="42805" y="4843"/>
                  <a:pt x="42695" y="5109"/>
                  <a:pt x="42852" y="5266"/>
                </a:cubicBezTo>
                <a:cubicBezTo>
                  <a:pt x="42901" y="5315"/>
                  <a:pt x="42962" y="5337"/>
                  <a:pt x="43022" y="5337"/>
                </a:cubicBezTo>
                <a:cubicBezTo>
                  <a:pt x="43149" y="5337"/>
                  <a:pt x="43272" y="5239"/>
                  <a:pt x="43272" y="5090"/>
                </a:cubicBezTo>
                <a:cubicBezTo>
                  <a:pt x="43272" y="4955"/>
                  <a:pt x="43162" y="4843"/>
                  <a:pt x="43024" y="4843"/>
                </a:cubicBezTo>
                <a:close/>
                <a:moveTo>
                  <a:pt x="44243" y="4843"/>
                </a:moveTo>
                <a:cubicBezTo>
                  <a:pt x="44024" y="4843"/>
                  <a:pt x="43914" y="5109"/>
                  <a:pt x="44071" y="5266"/>
                </a:cubicBezTo>
                <a:cubicBezTo>
                  <a:pt x="44120" y="5315"/>
                  <a:pt x="44181" y="5337"/>
                  <a:pt x="44241" y="5337"/>
                </a:cubicBezTo>
                <a:cubicBezTo>
                  <a:pt x="44368" y="5337"/>
                  <a:pt x="44491" y="5239"/>
                  <a:pt x="44491" y="5090"/>
                </a:cubicBezTo>
                <a:cubicBezTo>
                  <a:pt x="44491" y="4955"/>
                  <a:pt x="44381" y="4843"/>
                  <a:pt x="44243" y="4843"/>
                </a:cubicBezTo>
                <a:close/>
                <a:moveTo>
                  <a:pt x="45465" y="4843"/>
                </a:moveTo>
                <a:cubicBezTo>
                  <a:pt x="45243" y="4843"/>
                  <a:pt x="45133" y="5109"/>
                  <a:pt x="45290" y="5266"/>
                </a:cubicBezTo>
                <a:cubicBezTo>
                  <a:pt x="45339" y="5315"/>
                  <a:pt x="45400" y="5337"/>
                  <a:pt x="45461" y="5337"/>
                </a:cubicBezTo>
                <a:cubicBezTo>
                  <a:pt x="45587" y="5337"/>
                  <a:pt x="45710" y="5239"/>
                  <a:pt x="45710" y="5090"/>
                </a:cubicBezTo>
                <a:cubicBezTo>
                  <a:pt x="45710" y="4955"/>
                  <a:pt x="45600" y="4843"/>
                  <a:pt x="45465" y="4843"/>
                </a:cubicBezTo>
                <a:close/>
                <a:moveTo>
                  <a:pt x="46684" y="4843"/>
                </a:moveTo>
                <a:cubicBezTo>
                  <a:pt x="46465" y="4843"/>
                  <a:pt x="46352" y="5109"/>
                  <a:pt x="46509" y="5266"/>
                </a:cubicBezTo>
                <a:cubicBezTo>
                  <a:pt x="46559" y="5315"/>
                  <a:pt x="46621" y="5337"/>
                  <a:pt x="46681" y="5337"/>
                </a:cubicBezTo>
                <a:cubicBezTo>
                  <a:pt x="46808" y="5337"/>
                  <a:pt x="46929" y="5239"/>
                  <a:pt x="46929" y="5090"/>
                </a:cubicBezTo>
                <a:cubicBezTo>
                  <a:pt x="46929" y="4955"/>
                  <a:pt x="46819" y="4843"/>
                  <a:pt x="46684" y="4843"/>
                </a:cubicBezTo>
                <a:close/>
                <a:moveTo>
                  <a:pt x="52780" y="4843"/>
                </a:moveTo>
                <a:cubicBezTo>
                  <a:pt x="52560" y="4843"/>
                  <a:pt x="52451" y="5109"/>
                  <a:pt x="52607" y="5266"/>
                </a:cubicBezTo>
                <a:cubicBezTo>
                  <a:pt x="52657" y="5315"/>
                  <a:pt x="52718" y="5337"/>
                  <a:pt x="52778" y="5337"/>
                </a:cubicBezTo>
                <a:cubicBezTo>
                  <a:pt x="52905" y="5337"/>
                  <a:pt x="53027" y="5239"/>
                  <a:pt x="53027" y="5090"/>
                </a:cubicBezTo>
                <a:cubicBezTo>
                  <a:pt x="53027" y="4955"/>
                  <a:pt x="52917" y="4843"/>
                  <a:pt x="52780" y="4843"/>
                </a:cubicBezTo>
                <a:close/>
                <a:moveTo>
                  <a:pt x="54002" y="4843"/>
                </a:moveTo>
                <a:cubicBezTo>
                  <a:pt x="53779" y="4843"/>
                  <a:pt x="53670" y="5109"/>
                  <a:pt x="53826" y="5266"/>
                </a:cubicBezTo>
                <a:cubicBezTo>
                  <a:pt x="53876" y="5315"/>
                  <a:pt x="53937" y="5337"/>
                  <a:pt x="53997" y="5337"/>
                </a:cubicBezTo>
                <a:cubicBezTo>
                  <a:pt x="54124" y="5337"/>
                  <a:pt x="54246" y="5239"/>
                  <a:pt x="54246" y="5090"/>
                </a:cubicBezTo>
                <a:cubicBezTo>
                  <a:pt x="54246" y="4955"/>
                  <a:pt x="54137" y="4843"/>
                  <a:pt x="54002" y="4843"/>
                </a:cubicBezTo>
                <a:close/>
                <a:moveTo>
                  <a:pt x="55221" y="4843"/>
                </a:moveTo>
                <a:cubicBezTo>
                  <a:pt x="55001" y="4843"/>
                  <a:pt x="54889" y="5109"/>
                  <a:pt x="55045" y="5266"/>
                </a:cubicBezTo>
                <a:cubicBezTo>
                  <a:pt x="55096" y="5315"/>
                  <a:pt x="55157" y="5337"/>
                  <a:pt x="55217" y="5337"/>
                </a:cubicBezTo>
                <a:cubicBezTo>
                  <a:pt x="55344" y="5337"/>
                  <a:pt x="55465" y="5239"/>
                  <a:pt x="55465" y="5090"/>
                </a:cubicBezTo>
                <a:cubicBezTo>
                  <a:pt x="55465" y="4955"/>
                  <a:pt x="55356" y="4843"/>
                  <a:pt x="55221" y="4843"/>
                </a:cubicBezTo>
                <a:close/>
                <a:moveTo>
                  <a:pt x="56440" y="4843"/>
                </a:moveTo>
                <a:cubicBezTo>
                  <a:pt x="56221" y="4843"/>
                  <a:pt x="56111" y="5109"/>
                  <a:pt x="56264" y="5266"/>
                </a:cubicBezTo>
                <a:cubicBezTo>
                  <a:pt x="56315" y="5315"/>
                  <a:pt x="56377" y="5337"/>
                  <a:pt x="56437" y="5337"/>
                </a:cubicBezTo>
                <a:cubicBezTo>
                  <a:pt x="56565" y="5337"/>
                  <a:pt x="56687" y="5239"/>
                  <a:pt x="56687" y="5090"/>
                </a:cubicBezTo>
                <a:cubicBezTo>
                  <a:pt x="56687" y="4955"/>
                  <a:pt x="56575" y="4843"/>
                  <a:pt x="56440" y="4843"/>
                </a:cubicBezTo>
                <a:close/>
                <a:moveTo>
                  <a:pt x="57659" y="4843"/>
                </a:moveTo>
                <a:cubicBezTo>
                  <a:pt x="57440" y="4843"/>
                  <a:pt x="57330" y="5109"/>
                  <a:pt x="57483" y="5266"/>
                </a:cubicBezTo>
                <a:cubicBezTo>
                  <a:pt x="57534" y="5315"/>
                  <a:pt x="57596" y="5337"/>
                  <a:pt x="57656" y="5337"/>
                </a:cubicBezTo>
                <a:cubicBezTo>
                  <a:pt x="57784" y="5337"/>
                  <a:pt x="57907" y="5239"/>
                  <a:pt x="57907" y="5090"/>
                </a:cubicBezTo>
                <a:cubicBezTo>
                  <a:pt x="57907" y="4955"/>
                  <a:pt x="57794" y="4843"/>
                  <a:pt x="57659" y="4843"/>
                </a:cubicBezTo>
                <a:close/>
                <a:moveTo>
                  <a:pt x="58878" y="4843"/>
                </a:moveTo>
                <a:cubicBezTo>
                  <a:pt x="58659" y="4843"/>
                  <a:pt x="58549" y="5109"/>
                  <a:pt x="58703" y="5266"/>
                </a:cubicBezTo>
                <a:cubicBezTo>
                  <a:pt x="58753" y="5315"/>
                  <a:pt x="58815" y="5337"/>
                  <a:pt x="58875" y="5337"/>
                </a:cubicBezTo>
                <a:cubicBezTo>
                  <a:pt x="59003" y="5337"/>
                  <a:pt x="59126" y="5239"/>
                  <a:pt x="59126" y="5090"/>
                </a:cubicBezTo>
                <a:cubicBezTo>
                  <a:pt x="59126" y="4955"/>
                  <a:pt x="59016" y="4843"/>
                  <a:pt x="58878" y="4843"/>
                </a:cubicBezTo>
                <a:close/>
                <a:moveTo>
                  <a:pt x="60097" y="4843"/>
                </a:moveTo>
                <a:cubicBezTo>
                  <a:pt x="59878" y="4843"/>
                  <a:pt x="59768" y="5109"/>
                  <a:pt x="59925" y="5266"/>
                </a:cubicBezTo>
                <a:cubicBezTo>
                  <a:pt x="59974" y="5315"/>
                  <a:pt x="60035" y="5337"/>
                  <a:pt x="60095" y="5337"/>
                </a:cubicBezTo>
                <a:cubicBezTo>
                  <a:pt x="60222" y="5337"/>
                  <a:pt x="60345" y="5239"/>
                  <a:pt x="60345" y="5090"/>
                </a:cubicBezTo>
                <a:cubicBezTo>
                  <a:pt x="60345" y="4955"/>
                  <a:pt x="60235" y="4843"/>
                  <a:pt x="60097" y="4843"/>
                </a:cubicBezTo>
                <a:close/>
                <a:moveTo>
                  <a:pt x="61316" y="4843"/>
                </a:moveTo>
                <a:cubicBezTo>
                  <a:pt x="61097" y="4843"/>
                  <a:pt x="60987" y="5109"/>
                  <a:pt x="61144" y="5266"/>
                </a:cubicBezTo>
                <a:cubicBezTo>
                  <a:pt x="61193" y="5315"/>
                  <a:pt x="61254" y="5337"/>
                  <a:pt x="61314" y="5337"/>
                </a:cubicBezTo>
                <a:cubicBezTo>
                  <a:pt x="61441" y="5337"/>
                  <a:pt x="61564" y="5239"/>
                  <a:pt x="61564" y="5090"/>
                </a:cubicBezTo>
                <a:cubicBezTo>
                  <a:pt x="61564" y="4955"/>
                  <a:pt x="61454" y="4843"/>
                  <a:pt x="61316" y="4843"/>
                </a:cubicBezTo>
                <a:close/>
                <a:moveTo>
                  <a:pt x="62538" y="4843"/>
                </a:moveTo>
                <a:cubicBezTo>
                  <a:pt x="62316" y="4843"/>
                  <a:pt x="62206" y="5109"/>
                  <a:pt x="62363" y="5266"/>
                </a:cubicBezTo>
                <a:cubicBezTo>
                  <a:pt x="62413" y="5315"/>
                  <a:pt x="62475" y="5337"/>
                  <a:pt x="62535" y="5337"/>
                </a:cubicBezTo>
                <a:cubicBezTo>
                  <a:pt x="62662" y="5337"/>
                  <a:pt x="62783" y="5239"/>
                  <a:pt x="62783" y="5090"/>
                </a:cubicBezTo>
                <a:cubicBezTo>
                  <a:pt x="62783" y="4955"/>
                  <a:pt x="62673" y="4843"/>
                  <a:pt x="62538" y="4843"/>
                </a:cubicBezTo>
                <a:close/>
                <a:moveTo>
                  <a:pt x="63757" y="4843"/>
                </a:moveTo>
                <a:cubicBezTo>
                  <a:pt x="63538" y="4843"/>
                  <a:pt x="63425" y="5109"/>
                  <a:pt x="63582" y="5266"/>
                </a:cubicBezTo>
                <a:cubicBezTo>
                  <a:pt x="63632" y="5315"/>
                  <a:pt x="63694" y="5337"/>
                  <a:pt x="63754" y="5337"/>
                </a:cubicBezTo>
                <a:cubicBezTo>
                  <a:pt x="63881" y="5337"/>
                  <a:pt x="64002" y="5239"/>
                  <a:pt x="64002" y="5090"/>
                </a:cubicBezTo>
                <a:cubicBezTo>
                  <a:pt x="64002" y="4955"/>
                  <a:pt x="63892" y="4843"/>
                  <a:pt x="63757" y="4843"/>
                </a:cubicBezTo>
                <a:close/>
                <a:moveTo>
                  <a:pt x="64976" y="4843"/>
                </a:moveTo>
                <a:cubicBezTo>
                  <a:pt x="64757" y="4843"/>
                  <a:pt x="64647" y="5109"/>
                  <a:pt x="64801" y="5266"/>
                </a:cubicBezTo>
                <a:cubicBezTo>
                  <a:pt x="64851" y="5315"/>
                  <a:pt x="64913" y="5337"/>
                  <a:pt x="64974" y="5337"/>
                </a:cubicBezTo>
                <a:cubicBezTo>
                  <a:pt x="65101" y="5337"/>
                  <a:pt x="65224" y="5239"/>
                  <a:pt x="65224" y="5090"/>
                </a:cubicBezTo>
                <a:cubicBezTo>
                  <a:pt x="65224" y="4955"/>
                  <a:pt x="65111" y="4843"/>
                  <a:pt x="64976" y="4843"/>
                </a:cubicBezTo>
                <a:close/>
                <a:moveTo>
                  <a:pt x="66195" y="4843"/>
                </a:moveTo>
                <a:cubicBezTo>
                  <a:pt x="65976" y="4843"/>
                  <a:pt x="65866" y="5109"/>
                  <a:pt x="66020" y="5266"/>
                </a:cubicBezTo>
                <a:cubicBezTo>
                  <a:pt x="66070" y="5315"/>
                  <a:pt x="66132" y="5337"/>
                  <a:pt x="66193" y="5337"/>
                </a:cubicBezTo>
                <a:cubicBezTo>
                  <a:pt x="66321" y="5337"/>
                  <a:pt x="66443" y="5239"/>
                  <a:pt x="66443" y="5090"/>
                </a:cubicBezTo>
                <a:cubicBezTo>
                  <a:pt x="66443" y="4955"/>
                  <a:pt x="66330" y="4843"/>
                  <a:pt x="66195" y="4843"/>
                </a:cubicBezTo>
                <a:close/>
                <a:moveTo>
                  <a:pt x="67414" y="4843"/>
                </a:moveTo>
                <a:cubicBezTo>
                  <a:pt x="67195" y="4843"/>
                  <a:pt x="67085" y="5109"/>
                  <a:pt x="67239" y="5266"/>
                </a:cubicBezTo>
                <a:cubicBezTo>
                  <a:pt x="67289" y="5315"/>
                  <a:pt x="67351" y="5337"/>
                  <a:pt x="67412" y="5337"/>
                </a:cubicBezTo>
                <a:cubicBezTo>
                  <a:pt x="67540" y="5337"/>
                  <a:pt x="67662" y="5239"/>
                  <a:pt x="67662" y="5090"/>
                </a:cubicBezTo>
                <a:cubicBezTo>
                  <a:pt x="67662" y="4955"/>
                  <a:pt x="67552" y="4843"/>
                  <a:pt x="67414" y="4843"/>
                </a:cubicBezTo>
                <a:close/>
                <a:moveTo>
                  <a:pt x="47903" y="4843"/>
                </a:moveTo>
                <a:cubicBezTo>
                  <a:pt x="47769" y="4843"/>
                  <a:pt x="47659" y="4952"/>
                  <a:pt x="47656" y="5084"/>
                </a:cubicBezTo>
                <a:cubicBezTo>
                  <a:pt x="47656" y="5219"/>
                  <a:pt x="47759" y="5331"/>
                  <a:pt x="47894" y="5338"/>
                </a:cubicBezTo>
                <a:cubicBezTo>
                  <a:pt x="47954" y="5313"/>
                  <a:pt x="48016" y="5288"/>
                  <a:pt x="48079" y="5262"/>
                </a:cubicBezTo>
                <a:cubicBezTo>
                  <a:pt x="48232" y="5109"/>
                  <a:pt x="48123" y="4843"/>
                  <a:pt x="47903" y="4843"/>
                </a:cubicBezTo>
                <a:close/>
                <a:moveTo>
                  <a:pt x="46619" y="6071"/>
                </a:moveTo>
                <a:cubicBezTo>
                  <a:pt x="46550" y="6090"/>
                  <a:pt x="46496" y="6137"/>
                  <a:pt x="46465" y="6199"/>
                </a:cubicBezTo>
                <a:cubicBezTo>
                  <a:pt x="46515" y="6156"/>
                  <a:pt x="46565" y="6112"/>
                  <a:pt x="46619" y="6071"/>
                </a:cubicBezTo>
                <a:close/>
                <a:moveTo>
                  <a:pt x="54002" y="6062"/>
                </a:moveTo>
                <a:cubicBezTo>
                  <a:pt x="53967" y="6062"/>
                  <a:pt x="53936" y="6071"/>
                  <a:pt x="53905" y="6084"/>
                </a:cubicBezTo>
                <a:cubicBezTo>
                  <a:pt x="54017" y="6181"/>
                  <a:pt x="54127" y="6287"/>
                  <a:pt x="54231" y="6397"/>
                </a:cubicBezTo>
                <a:cubicBezTo>
                  <a:pt x="54293" y="6235"/>
                  <a:pt x="54176" y="6065"/>
                  <a:pt x="54006" y="6065"/>
                </a:cubicBezTo>
                <a:cubicBezTo>
                  <a:pt x="54005" y="6065"/>
                  <a:pt x="54003" y="6065"/>
                  <a:pt x="54002" y="6065"/>
                </a:cubicBezTo>
                <a:lnTo>
                  <a:pt x="54002" y="6062"/>
                </a:lnTo>
                <a:close/>
                <a:moveTo>
                  <a:pt x="30830" y="6062"/>
                </a:moveTo>
                <a:cubicBezTo>
                  <a:pt x="30627" y="6062"/>
                  <a:pt x="30511" y="6293"/>
                  <a:pt x="30630" y="6453"/>
                </a:cubicBezTo>
                <a:cubicBezTo>
                  <a:pt x="30761" y="6453"/>
                  <a:pt x="30893" y="6456"/>
                  <a:pt x="31025" y="6463"/>
                </a:cubicBezTo>
                <a:cubicBezTo>
                  <a:pt x="31149" y="6301"/>
                  <a:pt x="31036" y="6065"/>
                  <a:pt x="30834" y="6065"/>
                </a:cubicBezTo>
                <a:cubicBezTo>
                  <a:pt x="30833" y="6065"/>
                  <a:pt x="30832" y="6065"/>
                  <a:pt x="30830" y="6065"/>
                </a:cubicBezTo>
                <a:lnTo>
                  <a:pt x="30830" y="6062"/>
                </a:lnTo>
                <a:close/>
                <a:moveTo>
                  <a:pt x="29611" y="6062"/>
                </a:moveTo>
                <a:cubicBezTo>
                  <a:pt x="29358" y="6062"/>
                  <a:pt x="29270" y="6397"/>
                  <a:pt x="29486" y="6522"/>
                </a:cubicBezTo>
                <a:cubicBezTo>
                  <a:pt x="29583" y="6513"/>
                  <a:pt x="29677" y="6500"/>
                  <a:pt x="29774" y="6494"/>
                </a:cubicBezTo>
                <a:cubicBezTo>
                  <a:pt x="29944" y="6344"/>
                  <a:pt x="29837" y="6062"/>
                  <a:pt x="29611" y="6062"/>
                </a:cubicBezTo>
                <a:close/>
                <a:moveTo>
                  <a:pt x="55221" y="6062"/>
                </a:moveTo>
                <a:cubicBezTo>
                  <a:pt x="55001" y="6062"/>
                  <a:pt x="54889" y="6328"/>
                  <a:pt x="55045" y="6485"/>
                </a:cubicBezTo>
                <a:cubicBezTo>
                  <a:pt x="55096" y="6534"/>
                  <a:pt x="55157" y="6556"/>
                  <a:pt x="55217" y="6556"/>
                </a:cubicBezTo>
                <a:cubicBezTo>
                  <a:pt x="55344" y="6556"/>
                  <a:pt x="55465" y="6458"/>
                  <a:pt x="55465" y="6309"/>
                </a:cubicBezTo>
                <a:cubicBezTo>
                  <a:pt x="55465" y="6174"/>
                  <a:pt x="55356" y="6065"/>
                  <a:pt x="55221" y="6065"/>
                </a:cubicBezTo>
                <a:lnTo>
                  <a:pt x="55221" y="6062"/>
                </a:lnTo>
                <a:close/>
                <a:moveTo>
                  <a:pt x="56440" y="6062"/>
                </a:moveTo>
                <a:cubicBezTo>
                  <a:pt x="56221" y="6062"/>
                  <a:pt x="56111" y="6328"/>
                  <a:pt x="56264" y="6485"/>
                </a:cubicBezTo>
                <a:cubicBezTo>
                  <a:pt x="56315" y="6534"/>
                  <a:pt x="56377" y="6556"/>
                  <a:pt x="56437" y="6556"/>
                </a:cubicBezTo>
                <a:cubicBezTo>
                  <a:pt x="56565" y="6556"/>
                  <a:pt x="56687" y="6458"/>
                  <a:pt x="56687" y="6309"/>
                </a:cubicBezTo>
                <a:cubicBezTo>
                  <a:pt x="56687" y="6174"/>
                  <a:pt x="56575" y="6065"/>
                  <a:pt x="56440" y="6065"/>
                </a:cubicBezTo>
                <a:lnTo>
                  <a:pt x="56440" y="6062"/>
                </a:lnTo>
                <a:close/>
                <a:moveTo>
                  <a:pt x="57659" y="6062"/>
                </a:moveTo>
                <a:cubicBezTo>
                  <a:pt x="57440" y="6062"/>
                  <a:pt x="57330" y="6328"/>
                  <a:pt x="57483" y="6485"/>
                </a:cubicBezTo>
                <a:cubicBezTo>
                  <a:pt x="57534" y="6534"/>
                  <a:pt x="57596" y="6556"/>
                  <a:pt x="57656" y="6556"/>
                </a:cubicBezTo>
                <a:cubicBezTo>
                  <a:pt x="57784" y="6556"/>
                  <a:pt x="57907" y="6458"/>
                  <a:pt x="57907" y="6309"/>
                </a:cubicBezTo>
                <a:cubicBezTo>
                  <a:pt x="57907" y="6174"/>
                  <a:pt x="57794" y="6065"/>
                  <a:pt x="57659" y="6065"/>
                </a:cubicBezTo>
                <a:lnTo>
                  <a:pt x="57659" y="6062"/>
                </a:lnTo>
                <a:close/>
                <a:moveTo>
                  <a:pt x="58878" y="6062"/>
                </a:moveTo>
                <a:cubicBezTo>
                  <a:pt x="58659" y="6062"/>
                  <a:pt x="58549" y="6328"/>
                  <a:pt x="58703" y="6485"/>
                </a:cubicBezTo>
                <a:cubicBezTo>
                  <a:pt x="58753" y="6534"/>
                  <a:pt x="58815" y="6556"/>
                  <a:pt x="58875" y="6556"/>
                </a:cubicBezTo>
                <a:cubicBezTo>
                  <a:pt x="59003" y="6556"/>
                  <a:pt x="59126" y="6458"/>
                  <a:pt x="59126" y="6309"/>
                </a:cubicBezTo>
                <a:cubicBezTo>
                  <a:pt x="59126" y="6174"/>
                  <a:pt x="59016" y="6065"/>
                  <a:pt x="58878" y="6065"/>
                </a:cubicBezTo>
                <a:lnTo>
                  <a:pt x="58878" y="6062"/>
                </a:lnTo>
                <a:close/>
                <a:moveTo>
                  <a:pt x="60097" y="6062"/>
                </a:moveTo>
                <a:cubicBezTo>
                  <a:pt x="59878" y="6062"/>
                  <a:pt x="59768" y="6328"/>
                  <a:pt x="59925" y="6485"/>
                </a:cubicBezTo>
                <a:cubicBezTo>
                  <a:pt x="59974" y="6534"/>
                  <a:pt x="60035" y="6556"/>
                  <a:pt x="60095" y="6556"/>
                </a:cubicBezTo>
                <a:cubicBezTo>
                  <a:pt x="60222" y="6556"/>
                  <a:pt x="60345" y="6458"/>
                  <a:pt x="60345" y="6309"/>
                </a:cubicBezTo>
                <a:cubicBezTo>
                  <a:pt x="60345" y="6174"/>
                  <a:pt x="60235" y="6065"/>
                  <a:pt x="60097" y="6065"/>
                </a:cubicBezTo>
                <a:lnTo>
                  <a:pt x="60097" y="6062"/>
                </a:lnTo>
                <a:close/>
                <a:moveTo>
                  <a:pt x="61316" y="6062"/>
                </a:moveTo>
                <a:cubicBezTo>
                  <a:pt x="61097" y="6062"/>
                  <a:pt x="60987" y="6328"/>
                  <a:pt x="61144" y="6485"/>
                </a:cubicBezTo>
                <a:cubicBezTo>
                  <a:pt x="61193" y="6534"/>
                  <a:pt x="61254" y="6556"/>
                  <a:pt x="61314" y="6556"/>
                </a:cubicBezTo>
                <a:cubicBezTo>
                  <a:pt x="61441" y="6556"/>
                  <a:pt x="61564" y="6458"/>
                  <a:pt x="61564" y="6309"/>
                </a:cubicBezTo>
                <a:cubicBezTo>
                  <a:pt x="61564" y="6174"/>
                  <a:pt x="61454" y="6065"/>
                  <a:pt x="61316" y="6065"/>
                </a:cubicBezTo>
                <a:lnTo>
                  <a:pt x="61316" y="6062"/>
                </a:lnTo>
                <a:close/>
                <a:moveTo>
                  <a:pt x="62538" y="6062"/>
                </a:moveTo>
                <a:cubicBezTo>
                  <a:pt x="62316" y="6062"/>
                  <a:pt x="62206" y="6328"/>
                  <a:pt x="62363" y="6485"/>
                </a:cubicBezTo>
                <a:cubicBezTo>
                  <a:pt x="62413" y="6534"/>
                  <a:pt x="62475" y="6556"/>
                  <a:pt x="62535" y="6556"/>
                </a:cubicBezTo>
                <a:cubicBezTo>
                  <a:pt x="62662" y="6556"/>
                  <a:pt x="62783" y="6458"/>
                  <a:pt x="62783" y="6309"/>
                </a:cubicBezTo>
                <a:cubicBezTo>
                  <a:pt x="62783" y="6174"/>
                  <a:pt x="62673" y="6065"/>
                  <a:pt x="62538" y="6065"/>
                </a:cubicBezTo>
                <a:lnTo>
                  <a:pt x="62538" y="6062"/>
                </a:lnTo>
                <a:close/>
                <a:moveTo>
                  <a:pt x="63757" y="6062"/>
                </a:moveTo>
                <a:cubicBezTo>
                  <a:pt x="63538" y="6062"/>
                  <a:pt x="63425" y="6328"/>
                  <a:pt x="63582" y="6485"/>
                </a:cubicBezTo>
                <a:cubicBezTo>
                  <a:pt x="63632" y="6534"/>
                  <a:pt x="63694" y="6556"/>
                  <a:pt x="63754" y="6556"/>
                </a:cubicBezTo>
                <a:cubicBezTo>
                  <a:pt x="63881" y="6556"/>
                  <a:pt x="64002" y="6458"/>
                  <a:pt x="64002" y="6309"/>
                </a:cubicBezTo>
                <a:cubicBezTo>
                  <a:pt x="64002" y="6174"/>
                  <a:pt x="63892" y="6065"/>
                  <a:pt x="63757" y="6065"/>
                </a:cubicBezTo>
                <a:lnTo>
                  <a:pt x="63757" y="6062"/>
                </a:lnTo>
                <a:close/>
                <a:moveTo>
                  <a:pt x="64976" y="6062"/>
                </a:moveTo>
                <a:cubicBezTo>
                  <a:pt x="64757" y="6062"/>
                  <a:pt x="64647" y="6328"/>
                  <a:pt x="64801" y="6485"/>
                </a:cubicBezTo>
                <a:cubicBezTo>
                  <a:pt x="64851" y="6534"/>
                  <a:pt x="64913" y="6556"/>
                  <a:pt x="64974" y="6556"/>
                </a:cubicBezTo>
                <a:cubicBezTo>
                  <a:pt x="65101" y="6556"/>
                  <a:pt x="65224" y="6458"/>
                  <a:pt x="65224" y="6309"/>
                </a:cubicBezTo>
                <a:cubicBezTo>
                  <a:pt x="65224" y="6174"/>
                  <a:pt x="65111" y="6065"/>
                  <a:pt x="64976" y="6065"/>
                </a:cubicBezTo>
                <a:lnTo>
                  <a:pt x="64976" y="6062"/>
                </a:lnTo>
                <a:close/>
                <a:moveTo>
                  <a:pt x="66195" y="6062"/>
                </a:moveTo>
                <a:cubicBezTo>
                  <a:pt x="65976" y="6062"/>
                  <a:pt x="65866" y="6328"/>
                  <a:pt x="66020" y="6485"/>
                </a:cubicBezTo>
                <a:cubicBezTo>
                  <a:pt x="66070" y="6534"/>
                  <a:pt x="66132" y="6556"/>
                  <a:pt x="66193" y="6556"/>
                </a:cubicBezTo>
                <a:cubicBezTo>
                  <a:pt x="66321" y="6556"/>
                  <a:pt x="66443" y="6458"/>
                  <a:pt x="66443" y="6309"/>
                </a:cubicBezTo>
                <a:cubicBezTo>
                  <a:pt x="66443" y="6174"/>
                  <a:pt x="66330" y="6065"/>
                  <a:pt x="66195" y="6065"/>
                </a:cubicBezTo>
                <a:lnTo>
                  <a:pt x="66195" y="6062"/>
                </a:lnTo>
                <a:close/>
                <a:moveTo>
                  <a:pt x="67414" y="6062"/>
                </a:moveTo>
                <a:cubicBezTo>
                  <a:pt x="67195" y="6062"/>
                  <a:pt x="67085" y="6328"/>
                  <a:pt x="67239" y="6485"/>
                </a:cubicBezTo>
                <a:cubicBezTo>
                  <a:pt x="67289" y="6534"/>
                  <a:pt x="67351" y="6556"/>
                  <a:pt x="67412" y="6556"/>
                </a:cubicBezTo>
                <a:cubicBezTo>
                  <a:pt x="67540" y="6556"/>
                  <a:pt x="67662" y="6458"/>
                  <a:pt x="67662" y="6309"/>
                </a:cubicBezTo>
                <a:cubicBezTo>
                  <a:pt x="67662" y="6174"/>
                  <a:pt x="67552" y="6065"/>
                  <a:pt x="67414" y="6065"/>
                </a:cubicBezTo>
                <a:lnTo>
                  <a:pt x="67414" y="6062"/>
                </a:lnTo>
                <a:close/>
                <a:moveTo>
                  <a:pt x="32049" y="6062"/>
                </a:moveTo>
                <a:cubicBezTo>
                  <a:pt x="31761" y="6062"/>
                  <a:pt x="31708" y="6472"/>
                  <a:pt x="31984" y="6547"/>
                </a:cubicBezTo>
                <a:cubicBezTo>
                  <a:pt x="32006" y="6550"/>
                  <a:pt x="32028" y="6554"/>
                  <a:pt x="32049" y="6557"/>
                </a:cubicBezTo>
                <a:cubicBezTo>
                  <a:pt x="32181" y="6550"/>
                  <a:pt x="32288" y="6441"/>
                  <a:pt x="32288" y="6309"/>
                </a:cubicBezTo>
                <a:cubicBezTo>
                  <a:pt x="32288" y="6178"/>
                  <a:pt x="32181" y="6068"/>
                  <a:pt x="32049" y="6062"/>
                </a:cubicBezTo>
                <a:close/>
                <a:moveTo>
                  <a:pt x="4002" y="6062"/>
                </a:moveTo>
                <a:cubicBezTo>
                  <a:pt x="3779" y="6062"/>
                  <a:pt x="3670" y="6328"/>
                  <a:pt x="3826" y="6485"/>
                </a:cubicBezTo>
                <a:cubicBezTo>
                  <a:pt x="3876" y="6535"/>
                  <a:pt x="3937" y="6558"/>
                  <a:pt x="3997" y="6558"/>
                </a:cubicBezTo>
                <a:cubicBezTo>
                  <a:pt x="4124" y="6558"/>
                  <a:pt x="4246" y="6458"/>
                  <a:pt x="4246" y="6309"/>
                </a:cubicBezTo>
                <a:cubicBezTo>
                  <a:pt x="4246" y="6174"/>
                  <a:pt x="4137" y="6065"/>
                  <a:pt x="4002" y="6065"/>
                </a:cubicBezTo>
                <a:lnTo>
                  <a:pt x="4002" y="6062"/>
                </a:lnTo>
                <a:close/>
                <a:moveTo>
                  <a:pt x="5221" y="6062"/>
                </a:moveTo>
                <a:cubicBezTo>
                  <a:pt x="5002" y="6062"/>
                  <a:pt x="4889" y="6328"/>
                  <a:pt x="5045" y="6485"/>
                </a:cubicBezTo>
                <a:cubicBezTo>
                  <a:pt x="5096" y="6535"/>
                  <a:pt x="5158" y="6558"/>
                  <a:pt x="5218" y="6558"/>
                </a:cubicBezTo>
                <a:cubicBezTo>
                  <a:pt x="5346" y="6558"/>
                  <a:pt x="5469" y="6458"/>
                  <a:pt x="5469" y="6309"/>
                </a:cubicBezTo>
                <a:cubicBezTo>
                  <a:pt x="5465" y="6174"/>
                  <a:pt x="5356" y="6065"/>
                  <a:pt x="5221" y="6065"/>
                </a:cubicBezTo>
                <a:lnTo>
                  <a:pt x="5221" y="6062"/>
                </a:lnTo>
                <a:close/>
                <a:moveTo>
                  <a:pt x="6440" y="6062"/>
                </a:moveTo>
                <a:cubicBezTo>
                  <a:pt x="6221" y="6062"/>
                  <a:pt x="6111" y="6328"/>
                  <a:pt x="6264" y="6485"/>
                </a:cubicBezTo>
                <a:cubicBezTo>
                  <a:pt x="6315" y="6535"/>
                  <a:pt x="6377" y="6558"/>
                  <a:pt x="6437" y="6558"/>
                </a:cubicBezTo>
                <a:cubicBezTo>
                  <a:pt x="6565" y="6558"/>
                  <a:pt x="6688" y="6458"/>
                  <a:pt x="6688" y="6309"/>
                </a:cubicBezTo>
                <a:cubicBezTo>
                  <a:pt x="6688" y="6174"/>
                  <a:pt x="6575" y="6065"/>
                  <a:pt x="6440" y="6065"/>
                </a:cubicBezTo>
                <a:lnTo>
                  <a:pt x="6440" y="6062"/>
                </a:lnTo>
                <a:close/>
                <a:moveTo>
                  <a:pt x="7659" y="6062"/>
                </a:moveTo>
                <a:cubicBezTo>
                  <a:pt x="7440" y="6062"/>
                  <a:pt x="7330" y="6328"/>
                  <a:pt x="7484" y="6485"/>
                </a:cubicBezTo>
                <a:cubicBezTo>
                  <a:pt x="7534" y="6535"/>
                  <a:pt x="7596" y="6558"/>
                  <a:pt x="7656" y="6558"/>
                </a:cubicBezTo>
                <a:cubicBezTo>
                  <a:pt x="7784" y="6558"/>
                  <a:pt x="7907" y="6458"/>
                  <a:pt x="7907" y="6309"/>
                </a:cubicBezTo>
                <a:cubicBezTo>
                  <a:pt x="7907" y="6174"/>
                  <a:pt x="7797" y="6065"/>
                  <a:pt x="7659" y="6065"/>
                </a:cubicBezTo>
                <a:lnTo>
                  <a:pt x="7659" y="6062"/>
                </a:lnTo>
                <a:close/>
                <a:moveTo>
                  <a:pt x="8878" y="6062"/>
                </a:moveTo>
                <a:cubicBezTo>
                  <a:pt x="8659" y="6062"/>
                  <a:pt x="8549" y="6328"/>
                  <a:pt x="8706" y="6485"/>
                </a:cubicBezTo>
                <a:cubicBezTo>
                  <a:pt x="8755" y="6535"/>
                  <a:pt x="8816" y="6558"/>
                  <a:pt x="8877" y="6558"/>
                </a:cubicBezTo>
                <a:cubicBezTo>
                  <a:pt x="9003" y="6558"/>
                  <a:pt x="9126" y="6458"/>
                  <a:pt x="9126" y="6309"/>
                </a:cubicBezTo>
                <a:cubicBezTo>
                  <a:pt x="9126" y="6174"/>
                  <a:pt x="9016" y="6065"/>
                  <a:pt x="8878" y="6065"/>
                </a:cubicBezTo>
                <a:lnTo>
                  <a:pt x="8878" y="6062"/>
                </a:lnTo>
                <a:close/>
                <a:moveTo>
                  <a:pt x="10097" y="6062"/>
                </a:moveTo>
                <a:cubicBezTo>
                  <a:pt x="9878" y="6062"/>
                  <a:pt x="9768" y="6328"/>
                  <a:pt x="9925" y="6485"/>
                </a:cubicBezTo>
                <a:cubicBezTo>
                  <a:pt x="9974" y="6535"/>
                  <a:pt x="10035" y="6558"/>
                  <a:pt x="10096" y="6558"/>
                </a:cubicBezTo>
                <a:cubicBezTo>
                  <a:pt x="10222" y="6558"/>
                  <a:pt x="10345" y="6458"/>
                  <a:pt x="10345" y="6309"/>
                </a:cubicBezTo>
                <a:cubicBezTo>
                  <a:pt x="10345" y="6174"/>
                  <a:pt x="10235" y="6065"/>
                  <a:pt x="10097" y="6065"/>
                </a:cubicBezTo>
                <a:lnTo>
                  <a:pt x="10097" y="6062"/>
                </a:lnTo>
                <a:close/>
                <a:moveTo>
                  <a:pt x="11319" y="6062"/>
                </a:moveTo>
                <a:cubicBezTo>
                  <a:pt x="11097" y="6062"/>
                  <a:pt x="10987" y="6328"/>
                  <a:pt x="11144" y="6485"/>
                </a:cubicBezTo>
                <a:cubicBezTo>
                  <a:pt x="11193" y="6535"/>
                  <a:pt x="11254" y="6558"/>
                  <a:pt x="11315" y="6558"/>
                </a:cubicBezTo>
                <a:cubicBezTo>
                  <a:pt x="11441" y="6558"/>
                  <a:pt x="11564" y="6458"/>
                  <a:pt x="11564" y="6309"/>
                </a:cubicBezTo>
                <a:cubicBezTo>
                  <a:pt x="11564" y="6174"/>
                  <a:pt x="11454" y="6065"/>
                  <a:pt x="11319" y="6065"/>
                </a:cubicBezTo>
                <a:lnTo>
                  <a:pt x="11319" y="6062"/>
                </a:lnTo>
                <a:close/>
                <a:moveTo>
                  <a:pt x="12538" y="6062"/>
                </a:moveTo>
                <a:cubicBezTo>
                  <a:pt x="12316" y="6062"/>
                  <a:pt x="12206" y="6328"/>
                  <a:pt x="12363" y="6485"/>
                </a:cubicBezTo>
                <a:cubicBezTo>
                  <a:pt x="12413" y="6535"/>
                  <a:pt x="12475" y="6558"/>
                  <a:pt x="12535" y="6558"/>
                </a:cubicBezTo>
                <a:cubicBezTo>
                  <a:pt x="12662" y="6558"/>
                  <a:pt x="12783" y="6458"/>
                  <a:pt x="12783" y="6309"/>
                </a:cubicBezTo>
                <a:cubicBezTo>
                  <a:pt x="12783" y="6174"/>
                  <a:pt x="12673" y="6065"/>
                  <a:pt x="12538" y="6065"/>
                </a:cubicBezTo>
                <a:lnTo>
                  <a:pt x="12538" y="6062"/>
                </a:lnTo>
                <a:close/>
                <a:moveTo>
                  <a:pt x="13757" y="6062"/>
                </a:moveTo>
                <a:cubicBezTo>
                  <a:pt x="13538" y="6062"/>
                  <a:pt x="13425" y="6328"/>
                  <a:pt x="13582" y="6485"/>
                </a:cubicBezTo>
                <a:cubicBezTo>
                  <a:pt x="13632" y="6535"/>
                  <a:pt x="13694" y="6558"/>
                  <a:pt x="13755" y="6558"/>
                </a:cubicBezTo>
                <a:cubicBezTo>
                  <a:pt x="13883" y="6558"/>
                  <a:pt x="14005" y="6458"/>
                  <a:pt x="14005" y="6309"/>
                </a:cubicBezTo>
                <a:cubicBezTo>
                  <a:pt x="14005" y="6174"/>
                  <a:pt x="13892" y="6065"/>
                  <a:pt x="13757" y="6065"/>
                </a:cubicBezTo>
                <a:lnTo>
                  <a:pt x="13757" y="6062"/>
                </a:lnTo>
                <a:close/>
                <a:moveTo>
                  <a:pt x="14976" y="6062"/>
                </a:moveTo>
                <a:cubicBezTo>
                  <a:pt x="14757" y="6062"/>
                  <a:pt x="14647" y="6328"/>
                  <a:pt x="14801" y="6485"/>
                </a:cubicBezTo>
                <a:cubicBezTo>
                  <a:pt x="14851" y="6535"/>
                  <a:pt x="14913" y="6558"/>
                  <a:pt x="14974" y="6558"/>
                </a:cubicBezTo>
                <a:cubicBezTo>
                  <a:pt x="15102" y="6558"/>
                  <a:pt x="15224" y="6458"/>
                  <a:pt x="15224" y="6309"/>
                </a:cubicBezTo>
                <a:cubicBezTo>
                  <a:pt x="15224" y="6174"/>
                  <a:pt x="15111" y="6065"/>
                  <a:pt x="14976" y="6065"/>
                </a:cubicBezTo>
                <a:lnTo>
                  <a:pt x="14976" y="6062"/>
                </a:lnTo>
                <a:close/>
                <a:moveTo>
                  <a:pt x="16196" y="6062"/>
                </a:moveTo>
                <a:cubicBezTo>
                  <a:pt x="15976" y="6062"/>
                  <a:pt x="15866" y="6328"/>
                  <a:pt x="16020" y="6485"/>
                </a:cubicBezTo>
                <a:cubicBezTo>
                  <a:pt x="16070" y="6535"/>
                  <a:pt x="16132" y="6558"/>
                  <a:pt x="16193" y="6558"/>
                </a:cubicBezTo>
                <a:cubicBezTo>
                  <a:pt x="16321" y="6558"/>
                  <a:pt x="16443" y="6458"/>
                  <a:pt x="16443" y="6309"/>
                </a:cubicBezTo>
                <a:cubicBezTo>
                  <a:pt x="16443" y="6174"/>
                  <a:pt x="16333" y="6065"/>
                  <a:pt x="16196" y="6065"/>
                </a:cubicBezTo>
                <a:lnTo>
                  <a:pt x="16196" y="6062"/>
                </a:lnTo>
                <a:close/>
                <a:moveTo>
                  <a:pt x="17415" y="6062"/>
                </a:moveTo>
                <a:cubicBezTo>
                  <a:pt x="17195" y="6062"/>
                  <a:pt x="17086" y="6328"/>
                  <a:pt x="17242" y="6485"/>
                </a:cubicBezTo>
                <a:cubicBezTo>
                  <a:pt x="17292" y="6535"/>
                  <a:pt x="17353" y="6558"/>
                  <a:pt x="17413" y="6558"/>
                </a:cubicBezTo>
                <a:cubicBezTo>
                  <a:pt x="17540" y="6558"/>
                  <a:pt x="17662" y="6458"/>
                  <a:pt x="17662" y="6309"/>
                </a:cubicBezTo>
                <a:cubicBezTo>
                  <a:pt x="17662" y="6174"/>
                  <a:pt x="17552" y="6065"/>
                  <a:pt x="17415" y="6065"/>
                </a:cubicBezTo>
                <a:lnTo>
                  <a:pt x="17415" y="6062"/>
                </a:lnTo>
                <a:close/>
                <a:moveTo>
                  <a:pt x="18634" y="6062"/>
                </a:moveTo>
                <a:cubicBezTo>
                  <a:pt x="18414" y="6062"/>
                  <a:pt x="18305" y="6328"/>
                  <a:pt x="18461" y="6485"/>
                </a:cubicBezTo>
                <a:cubicBezTo>
                  <a:pt x="18511" y="6535"/>
                  <a:pt x="18572" y="6558"/>
                  <a:pt x="18632" y="6558"/>
                </a:cubicBezTo>
                <a:cubicBezTo>
                  <a:pt x="18759" y="6558"/>
                  <a:pt x="18881" y="6458"/>
                  <a:pt x="18881" y="6309"/>
                </a:cubicBezTo>
                <a:cubicBezTo>
                  <a:pt x="18881" y="6174"/>
                  <a:pt x="18772" y="6065"/>
                  <a:pt x="18634" y="6065"/>
                </a:cubicBezTo>
                <a:lnTo>
                  <a:pt x="18634" y="6062"/>
                </a:lnTo>
                <a:close/>
                <a:moveTo>
                  <a:pt x="19856" y="6062"/>
                </a:moveTo>
                <a:cubicBezTo>
                  <a:pt x="19633" y="6062"/>
                  <a:pt x="19524" y="6328"/>
                  <a:pt x="19680" y="6485"/>
                </a:cubicBezTo>
                <a:cubicBezTo>
                  <a:pt x="19730" y="6535"/>
                  <a:pt x="19791" y="6558"/>
                  <a:pt x="19851" y="6558"/>
                </a:cubicBezTo>
                <a:cubicBezTo>
                  <a:pt x="19978" y="6558"/>
                  <a:pt x="20100" y="6458"/>
                  <a:pt x="20100" y="6309"/>
                </a:cubicBezTo>
                <a:cubicBezTo>
                  <a:pt x="20100" y="6174"/>
                  <a:pt x="19991" y="6065"/>
                  <a:pt x="19856" y="6065"/>
                </a:cubicBezTo>
                <a:lnTo>
                  <a:pt x="19856" y="6062"/>
                </a:lnTo>
                <a:close/>
                <a:moveTo>
                  <a:pt x="21075" y="6062"/>
                </a:moveTo>
                <a:cubicBezTo>
                  <a:pt x="20852" y="6062"/>
                  <a:pt x="20743" y="6328"/>
                  <a:pt x="20899" y="6485"/>
                </a:cubicBezTo>
                <a:cubicBezTo>
                  <a:pt x="20950" y="6535"/>
                  <a:pt x="21011" y="6558"/>
                  <a:pt x="21072" y="6558"/>
                </a:cubicBezTo>
                <a:cubicBezTo>
                  <a:pt x="21198" y="6558"/>
                  <a:pt x="21319" y="6458"/>
                  <a:pt x="21319" y="6309"/>
                </a:cubicBezTo>
                <a:cubicBezTo>
                  <a:pt x="21319" y="6174"/>
                  <a:pt x="21210" y="6065"/>
                  <a:pt x="21075" y="6065"/>
                </a:cubicBezTo>
                <a:lnTo>
                  <a:pt x="21075" y="6062"/>
                </a:lnTo>
                <a:close/>
                <a:moveTo>
                  <a:pt x="22294" y="6062"/>
                </a:moveTo>
                <a:cubicBezTo>
                  <a:pt x="22075" y="6062"/>
                  <a:pt x="21965" y="6328"/>
                  <a:pt x="22118" y="6485"/>
                </a:cubicBezTo>
                <a:cubicBezTo>
                  <a:pt x="22169" y="6535"/>
                  <a:pt x="22231" y="6558"/>
                  <a:pt x="22291" y="6558"/>
                </a:cubicBezTo>
                <a:cubicBezTo>
                  <a:pt x="22419" y="6558"/>
                  <a:pt x="22541" y="6458"/>
                  <a:pt x="22541" y="6309"/>
                </a:cubicBezTo>
                <a:cubicBezTo>
                  <a:pt x="22541" y="6174"/>
                  <a:pt x="22429" y="6065"/>
                  <a:pt x="22294" y="6065"/>
                </a:cubicBezTo>
                <a:lnTo>
                  <a:pt x="22294" y="6062"/>
                </a:lnTo>
                <a:close/>
                <a:moveTo>
                  <a:pt x="23513" y="6062"/>
                </a:moveTo>
                <a:cubicBezTo>
                  <a:pt x="23294" y="6062"/>
                  <a:pt x="23184" y="6328"/>
                  <a:pt x="23337" y="6485"/>
                </a:cubicBezTo>
                <a:cubicBezTo>
                  <a:pt x="23388" y="6535"/>
                  <a:pt x="23450" y="6558"/>
                  <a:pt x="23510" y="6558"/>
                </a:cubicBezTo>
                <a:cubicBezTo>
                  <a:pt x="23638" y="6558"/>
                  <a:pt x="23761" y="6458"/>
                  <a:pt x="23761" y="6309"/>
                </a:cubicBezTo>
                <a:cubicBezTo>
                  <a:pt x="23761" y="6174"/>
                  <a:pt x="23648" y="6065"/>
                  <a:pt x="23513" y="6065"/>
                </a:cubicBezTo>
                <a:lnTo>
                  <a:pt x="23513" y="6062"/>
                </a:lnTo>
                <a:close/>
                <a:moveTo>
                  <a:pt x="24732" y="6062"/>
                </a:moveTo>
                <a:cubicBezTo>
                  <a:pt x="24513" y="6062"/>
                  <a:pt x="24403" y="6328"/>
                  <a:pt x="24557" y="6485"/>
                </a:cubicBezTo>
                <a:cubicBezTo>
                  <a:pt x="24607" y="6535"/>
                  <a:pt x="24669" y="6558"/>
                  <a:pt x="24729" y="6558"/>
                </a:cubicBezTo>
                <a:cubicBezTo>
                  <a:pt x="24857" y="6558"/>
                  <a:pt x="24980" y="6458"/>
                  <a:pt x="24980" y="6309"/>
                </a:cubicBezTo>
                <a:cubicBezTo>
                  <a:pt x="24980" y="6174"/>
                  <a:pt x="24870" y="6065"/>
                  <a:pt x="24732" y="6065"/>
                </a:cubicBezTo>
                <a:lnTo>
                  <a:pt x="24732" y="6062"/>
                </a:lnTo>
                <a:close/>
                <a:moveTo>
                  <a:pt x="25951" y="6062"/>
                </a:moveTo>
                <a:cubicBezTo>
                  <a:pt x="25732" y="6062"/>
                  <a:pt x="25622" y="6328"/>
                  <a:pt x="25779" y="6485"/>
                </a:cubicBezTo>
                <a:cubicBezTo>
                  <a:pt x="25828" y="6535"/>
                  <a:pt x="25889" y="6558"/>
                  <a:pt x="25950" y="6558"/>
                </a:cubicBezTo>
                <a:cubicBezTo>
                  <a:pt x="26076" y="6558"/>
                  <a:pt x="26199" y="6458"/>
                  <a:pt x="26199" y="6309"/>
                </a:cubicBezTo>
                <a:cubicBezTo>
                  <a:pt x="26199" y="6174"/>
                  <a:pt x="26089" y="6065"/>
                  <a:pt x="25951" y="6065"/>
                </a:cubicBezTo>
                <a:lnTo>
                  <a:pt x="25951" y="6062"/>
                </a:lnTo>
                <a:close/>
                <a:moveTo>
                  <a:pt x="27170" y="6062"/>
                </a:moveTo>
                <a:cubicBezTo>
                  <a:pt x="26951" y="6062"/>
                  <a:pt x="26841" y="6328"/>
                  <a:pt x="26998" y="6485"/>
                </a:cubicBezTo>
                <a:cubicBezTo>
                  <a:pt x="27047" y="6535"/>
                  <a:pt x="27108" y="6558"/>
                  <a:pt x="27169" y="6558"/>
                </a:cubicBezTo>
                <a:cubicBezTo>
                  <a:pt x="27295" y="6558"/>
                  <a:pt x="27418" y="6458"/>
                  <a:pt x="27418" y="6309"/>
                </a:cubicBezTo>
                <a:cubicBezTo>
                  <a:pt x="27418" y="6174"/>
                  <a:pt x="27308" y="6065"/>
                  <a:pt x="27170" y="6065"/>
                </a:cubicBezTo>
                <a:lnTo>
                  <a:pt x="27170" y="6062"/>
                </a:lnTo>
                <a:close/>
                <a:moveTo>
                  <a:pt x="28392" y="6062"/>
                </a:moveTo>
                <a:cubicBezTo>
                  <a:pt x="28170" y="6062"/>
                  <a:pt x="28060" y="6328"/>
                  <a:pt x="28217" y="6485"/>
                </a:cubicBezTo>
                <a:cubicBezTo>
                  <a:pt x="28266" y="6535"/>
                  <a:pt x="28327" y="6558"/>
                  <a:pt x="28388" y="6558"/>
                </a:cubicBezTo>
                <a:cubicBezTo>
                  <a:pt x="28514" y="6558"/>
                  <a:pt x="28637" y="6458"/>
                  <a:pt x="28637" y="6309"/>
                </a:cubicBezTo>
                <a:cubicBezTo>
                  <a:pt x="28637" y="6174"/>
                  <a:pt x="28527" y="6065"/>
                  <a:pt x="28392" y="6065"/>
                </a:cubicBezTo>
                <a:lnTo>
                  <a:pt x="28392" y="6062"/>
                </a:lnTo>
                <a:close/>
                <a:moveTo>
                  <a:pt x="33269" y="6062"/>
                </a:moveTo>
                <a:cubicBezTo>
                  <a:pt x="33049" y="6062"/>
                  <a:pt x="32939" y="6328"/>
                  <a:pt x="33093" y="6485"/>
                </a:cubicBezTo>
                <a:cubicBezTo>
                  <a:pt x="33143" y="6535"/>
                  <a:pt x="33205" y="6558"/>
                  <a:pt x="33266" y="6558"/>
                </a:cubicBezTo>
                <a:cubicBezTo>
                  <a:pt x="33394" y="6558"/>
                  <a:pt x="33516" y="6458"/>
                  <a:pt x="33516" y="6309"/>
                </a:cubicBezTo>
                <a:cubicBezTo>
                  <a:pt x="33516" y="6174"/>
                  <a:pt x="33406" y="6065"/>
                  <a:pt x="33269" y="6065"/>
                </a:cubicBezTo>
                <a:lnTo>
                  <a:pt x="33269" y="6062"/>
                </a:lnTo>
                <a:close/>
                <a:moveTo>
                  <a:pt x="34488" y="6062"/>
                </a:moveTo>
                <a:cubicBezTo>
                  <a:pt x="34268" y="6062"/>
                  <a:pt x="34159" y="6328"/>
                  <a:pt x="34315" y="6485"/>
                </a:cubicBezTo>
                <a:cubicBezTo>
                  <a:pt x="34365" y="6535"/>
                  <a:pt x="34426" y="6558"/>
                  <a:pt x="34486" y="6558"/>
                </a:cubicBezTo>
                <a:cubicBezTo>
                  <a:pt x="34613" y="6558"/>
                  <a:pt x="34735" y="6458"/>
                  <a:pt x="34735" y="6309"/>
                </a:cubicBezTo>
                <a:cubicBezTo>
                  <a:pt x="34735" y="6174"/>
                  <a:pt x="34625" y="6065"/>
                  <a:pt x="34488" y="6065"/>
                </a:cubicBezTo>
                <a:lnTo>
                  <a:pt x="34488" y="6062"/>
                </a:lnTo>
                <a:close/>
                <a:moveTo>
                  <a:pt x="35707" y="6062"/>
                </a:moveTo>
                <a:cubicBezTo>
                  <a:pt x="35487" y="6062"/>
                  <a:pt x="35378" y="6328"/>
                  <a:pt x="35534" y="6485"/>
                </a:cubicBezTo>
                <a:cubicBezTo>
                  <a:pt x="35584" y="6535"/>
                  <a:pt x="35645" y="6558"/>
                  <a:pt x="35705" y="6558"/>
                </a:cubicBezTo>
                <a:cubicBezTo>
                  <a:pt x="35832" y="6558"/>
                  <a:pt x="35954" y="6458"/>
                  <a:pt x="35954" y="6309"/>
                </a:cubicBezTo>
                <a:cubicBezTo>
                  <a:pt x="35954" y="6174"/>
                  <a:pt x="35845" y="6065"/>
                  <a:pt x="35707" y="6065"/>
                </a:cubicBezTo>
                <a:lnTo>
                  <a:pt x="35707" y="6062"/>
                </a:lnTo>
                <a:close/>
                <a:moveTo>
                  <a:pt x="36929" y="6062"/>
                </a:moveTo>
                <a:cubicBezTo>
                  <a:pt x="36706" y="6062"/>
                  <a:pt x="36597" y="6328"/>
                  <a:pt x="36753" y="6485"/>
                </a:cubicBezTo>
                <a:cubicBezTo>
                  <a:pt x="36803" y="6535"/>
                  <a:pt x="36864" y="6558"/>
                  <a:pt x="36924" y="6558"/>
                </a:cubicBezTo>
                <a:cubicBezTo>
                  <a:pt x="37051" y="6558"/>
                  <a:pt x="37173" y="6458"/>
                  <a:pt x="37173" y="6309"/>
                </a:cubicBezTo>
                <a:cubicBezTo>
                  <a:pt x="37173" y="6174"/>
                  <a:pt x="37064" y="6065"/>
                  <a:pt x="36929" y="6065"/>
                </a:cubicBezTo>
                <a:lnTo>
                  <a:pt x="36929" y="6062"/>
                </a:lnTo>
                <a:close/>
                <a:moveTo>
                  <a:pt x="38148" y="6062"/>
                </a:moveTo>
                <a:cubicBezTo>
                  <a:pt x="37928" y="6062"/>
                  <a:pt x="37816" y="6328"/>
                  <a:pt x="37972" y="6485"/>
                </a:cubicBezTo>
                <a:cubicBezTo>
                  <a:pt x="38023" y="6535"/>
                  <a:pt x="38084" y="6558"/>
                  <a:pt x="38145" y="6558"/>
                </a:cubicBezTo>
                <a:cubicBezTo>
                  <a:pt x="38271" y="6558"/>
                  <a:pt x="38392" y="6458"/>
                  <a:pt x="38392" y="6309"/>
                </a:cubicBezTo>
                <a:cubicBezTo>
                  <a:pt x="38392" y="6174"/>
                  <a:pt x="38283" y="6065"/>
                  <a:pt x="38148" y="6065"/>
                </a:cubicBezTo>
                <a:lnTo>
                  <a:pt x="38148" y="6062"/>
                </a:lnTo>
                <a:close/>
                <a:moveTo>
                  <a:pt x="39367" y="6062"/>
                </a:moveTo>
                <a:cubicBezTo>
                  <a:pt x="39148" y="6062"/>
                  <a:pt x="39038" y="6328"/>
                  <a:pt x="39191" y="6485"/>
                </a:cubicBezTo>
                <a:cubicBezTo>
                  <a:pt x="39242" y="6535"/>
                  <a:pt x="39304" y="6558"/>
                  <a:pt x="39364" y="6558"/>
                </a:cubicBezTo>
                <a:cubicBezTo>
                  <a:pt x="39492" y="6558"/>
                  <a:pt x="39614" y="6458"/>
                  <a:pt x="39614" y="6309"/>
                </a:cubicBezTo>
                <a:cubicBezTo>
                  <a:pt x="39614" y="6174"/>
                  <a:pt x="39502" y="6065"/>
                  <a:pt x="39367" y="6065"/>
                </a:cubicBezTo>
                <a:lnTo>
                  <a:pt x="39367" y="6062"/>
                </a:lnTo>
                <a:close/>
                <a:moveTo>
                  <a:pt x="40586" y="6062"/>
                </a:moveTo>
                <a:cubicBezTo>
                  <a:pt x="40367" y="6062"/>
                  <a:pt x="40257" y="6328"/>
                  <a:pt x="40410" y="6485"/>
                </a:cubicBezTo>
                <a:cubicBezTo>
                  <a:pt x="40461" y="6535"/>
                  <a:pt x="40523" y="6558"/>
                  <a:pt x="40583" y="6558"/>
                </a:cubicBezTo>
                <a:cubicBezTo>
                  <a:pt x="40711" y="6558"/>
                  <a:pt x="40834" y="6458"/>
                  <a:pt x="40834" y="6309"/>
                </a:cubicBezTo>
                <a:cubicBezTo>
                  <a:pt x="40834" y="6174"/>
                  <a:pt x="40721" y="6065"/>
                  <a:pt x="40586" y="6065"/>
                </a:cubicBezTo>
                <a:lnTo>
                  <a:pt x="40586" y="6062"/>
                </a:lnTo>
                <a:close/>
                <a:moveTo>
                  <a:pt x="41805" y="6062"/>
                </a:moveTo>
                <a:cubicBezTo>
                  <a:pt x="41586" y="6062"/>
                  <a:pt x="41476" y="6328"/>
                  <a:pt x="41630" y="6485"/>
                </a:cubicBezTo>
                <a:cubicBezTo>
                  <a:pt x="41680" y="6535"/>
                  <a:pt x="41742" y="6558"/>
                  <a:pt x="41802" y="6558"/>
                </a:cubicBezTo>
                <a:cubicBezTo>
                  <a:pt x="41930" y="6558"/>
                  <a:pt x="42053" y="6458"/>
                  <a:pt x="42053" y="6309"/>
                </a:cubicBezTo>
                <a:cubicBezTo>
                  <a:pt x="42053" y="6174"/>
                  <a:pt x="41943" y="6065"/>
                  <a:pt x="41805" y="6065"/>
                </a:cubicBezTo>
                <a:lnTo>
                  <a:pt x="41805" y="6062"/>
                </a:lnTo>
                <a:close/>
                <a:moveTo>
                  <a:pt x="43024" y="6062"/>
                </a:moveTo>
                <a:cubicBezTo>
                  <a:pt x="42805" y="6062"/>
                  <a:pt x="42695" y="6328"/>
                  <a:pt x="42852" y="6485"/>
                </a:cubicBezTo>
                <a:cubicBezTo>
                  <a:pt x="42901" y="6535"/>
                  <a:pt x="42962" y="6558"/>
                  <a:pt x="43022" y="6558"/>
                </a:cubicBezTo>
                <a:cubicBezTo>
                  <a:pt x="43149" y="6558"/>
                  <a:pt x="43272" y="6458"/>
                  <a:pt x="43272" y="6309"/>
                </a:cubicBezTo>
                <a:cubicBezTo>
                  <a:pt x="43272" y="6174"/>
                  <a:pt x="43162" y="6065"/>
                  <a:pt x="43024" y="6065"/>
                </a:cubicBezTo>
                <a:lnTo>
                  <a:pt x="43024" y="6062"/>
                </a:lnTo>
                <a:close/>
                <a:moveTo>
                  <a:pt x="44243" y="6062"/>
                </a:moveTo>
                <a:cubicBezTo>
                  <a:pt x="44024" y="6062"/>
                  <a:pt x="43914" y="6328"/>
                  <a:pt x="44071" y="6485"/>
                </a:cubicBezTo>
                <a:cubicBezTo>
                  <a:pt x="44120" y="6535"/>
                  <a:pt x="44181" y="6558"/>
                  <a:pt x="44242" y="6558"/>
                </a:cubicBezTo>
                <a:cubicBezTo>
                  <a:pt x="44368" y="6558"/>
                  <a:pt x="44491" y="6458"/>
                  <a:pt x="44491" y="6309"/>
                </a:cubicBezTo>
                <a:cubicBezTo>
                  <a:pt x="44491" y="6174"/>
                  <a:pt x="44381" y="6065"/>
                  <a:pt x="44243" y="6065"/>
                </a:cubicBezTo>
                <a:lnTo>
                  <a:pt x="44243" y="6062"/>
                </a:lnTo>
                <a:close/>
                <a:moveTo>
                  <a:pt x="45465" y="6062"/>
                </a:moveTo>
                <a:cubicBezTo>
                  <a:pt x="45243" y="6062"/>
                  <a:pt x="45133" y="6328"/>
                  <a:pt x="45290" y="6485"/>
                </a:cubicBezTo>
                <a:cubicBezTo>
                  <a:pt x="45339" y="6535"/>
                  <a:pt x="45400" y="6558"/>
                  <a:pt x="45461" y="6558"/>
                </a:cubicBezTo>
                <a:cubicBezTo>
                  <a:pt x="45587" y="6558"/>
                  <a:pt x="45710" y="6458"/>
                  <a:pt x="45710" y="6309"/>
                </a:cubicBezTo>
                <a:cubicBezTo>
                  <a:pt x="45710" y="6174"/>
                  <a:pt x="45600" y="6065"/>
                  <a:pt x="45465" y="6065"/>
                </a:cubicBezTo>
                <a:lnTo>
                  <a:pt x="45465" y="6062"/>
                </a:lnTo>
                <a:close/>
                <a:moveTo>
                  <a:pt x="34488" y="7284"/>
                </a:moveTo>
                <a:cubicBezTo>
                  <a:pt x="34466" y="7284"/>
                  <a:pt x="34441" y="7287"/>
                  <a:pt x="34419" y="7293"/>
                </a:cubicBezTo>
                <a:cubicBezTo>
                  <a:pt x="34525" y="7350"/>
                  <a:pt x="34629" y="7409"/>
                  <a:pt x="34729" y="7469"/>
                </a:cubicBezTo>
                <a:cubicBezTo>
                  <a:pt x="34701" y="7359"/>
                  <a:pt x="34600" y="7284"/>
                  <a:pt x="34488" y="7284"/>
                </a:cubicBezTo>
                <a:close/>
                <a:moveTo>
                  <a:pt x="45464" y="7283"/>
                </a:moveTo>
                <a:cubicBezTo>
                  <a:pt x="45333" y="7283"/>
                  <a:pt x="45218" y="7390"/>
                  <a:pt x="45218" y="7528"/>
                </a:cubicBezTo>
                <a:cubicBezTo>
                  <a:pt x="45218" y="7607"/>
                  <a:pt x="45252" y="7679"/>
                  <a:pt x="45312" y="7723"/>
                </a:cubicBezTo>
                <a:cubicBezTo>
                  <a:pt x="45378" y="7575"/>
                  <a:pt x="45453" y="7431"/>
                  <a:pt x="45534" y="7293"/>
                </a:cubicBezTo>
                <a:cubicBezTo>
                  <a:pt x="45511" y="7286"/>
                  <a:pt x="45487" y="7283"/>
                  <a:pt x="45464" y="7283"/>
                </a:cubicBezTo>
                <a:close/>
                <a:moveTo>
                  <a:pt x="55221" y="7281"/>
                </a:moveTo>
                <a:lnTo>
                  <a:pt x="55221" y="7284"/>
                </a:lnTo>
                <a:cubicBezTo>
                  <a:pt x="55095" y="7284"/>
                  <a:pt x="54992" y="7375"/>
                  <a:pt x="54976" y="7497"/>
                </a:cubicBezTo>
                <a:cubicBezTo>
                  <a:pt x="55011" y="7572"/>
                  <a:pt x="55045" y="7650"/>
                  <a:pt x="55077" y="7729"/>
                </a:cubicBezTo>
                <a:cubicBezTo>
                  <a:pt x="55120" y="7760"/>
                  <a:pt x="55170" y="7775"/>
                  <a:pt x="55219" y="7775"/>
                </a:cubicBezTo>
                <a:cubicBezTo>
                  <a:pt x="55321" y="7775"/>
                  <a:pt x="55420" y="7711"/>
                  <a:pt x="55456" y="7603"/>
                </a:cubicBezTo>
                <a:cubicBezTo>
                  <a:pt x="55506" y="7447"/>
                  <a:pt x="55387" y="7281"/>
                  <a:pt x="55221" y="7281"/>
                </a:cubicBezTo>
                <a:close/>
                <a:moveTo>
                  <a:pt x="56440" y="7284"/>
                </a:moveTo>
                <a:cubicBezTo>
                  <a:pt x="56221" y="7284"/>
                  <a:pt x="56111" y="7547"/>
                  <a:pt x="56264" y="7704"/>
                </a:cubicBezTo>
                <a:cubicBezTo>
                  <a:pt x="56315" y="7754"/>
                  <a:pt x="56377" y="7777"/>
                  <a:pt x="56437" y="7777"/>
                </a:cubicBezTo>
                <a:cubicBezTo>
                  <a:pt x="56565" y="7777"/>
                  <a:pt x="56687" y="7677"/>
                  <a:pt x="56687" y="7528"/>
                </a:cubicBezTo>
                <a:cubicBezTo>
                  <a:pt x="56687" y="7393"/>
                  <a:pt x="56575" y="7284"/>
                  <a:pt x="56440" y="7284"/>
                </a:cubicBezTo>
                <a:close/>
                <a:moveTo>
                  <a:pt x="57659" y="7284"/>
                </a:moveTo>
                <a:cubicBezTo>
                  <a:pt x="57440" y="7284"/>
                  <a:pt x="57330" y="7547"/>
                  <a:pt x="57483" y="7704"/>
                </a:cubicBezTo>
                <a:cubicBezTo>
                  <a:pt x="57534" y="7754"/>
                  <a:pt x="57596" y="7777"/>
                  <a:pt x="57656" y="7777"/>
                </a:cubicBezTo>
                <a:cubicBezTo>
                  <a:pt x="57784" y="7777"/>
                  <a:pt x="57907" y="7677"/>
                  <a:pt x="57907" y="7528"/>
                </a:cubicBezTo>
                <a:cubicBezTo>
                  <a:pt x="57907" y="7393"/>
                  <a:pt x="57794" y="7284"/>
                  <a:pt x="57659" y="7284"/>
                </a:cubicBezTo>
                <a:close/>
                <a:moveTo>
                  <a:pt x="58878" y="7284"/>
                </a:moveTo>
                <a:cubicBezTo>
                  <a:pt x="58659" y="7284"/>
                  <a:pt x="58549" y="7547"/>
                  <a:pt x="58703" y="7704"/>
                </a:cubicBezTo>
                <a:cubicBezTo>
                  <a:pt x="58753" y="7754"/>
                  <a:pt x="58815" y="7777"/>
                  <a:pt x="58875" y="7777"/>
                </a:cubicBezTo>
                <a:cubicBezTo>
                  <a:pt x="59003" y="7777"/>
                  <a:pt x="59126" y="7677"/>
                  <a:pt x="59126" y="7528"/>
                </a:cubicBezTo>
                <a:cubicBezTo>
                  <a:pt x="59126" y="7393"/>
                  <a:pt x="59016" y="7284"/>
                  <a:pt x="58878" y="7284"/>
                </a:cubicBezTo>
                <a:close/>
                <a:moveTo>
                  <a:pt x="60097" y="7284"/>
                </a:moveTo>
                <a:cubicBezTo>
                  <a:pt x="59878" y="7284"/>
                  <a:pt x="59768" y="7547"/>
                  <a:pt x="59925" y="7704"/>
                </a:cubicBezTo>
                <a:cubicBezTo>
                  <a:pt x="59974" y="7754"/>
                  <a:pt x="60035" y="7777"/>
                  <a:pt x="60095" y="7777"/>
                </a:cubicBezTo>
                <a:cubicBezTo>
                  <a:pt x="60222" y="7777"/>
                  <a:pt x="60345" y="7677"/>
                  <a:pt x="60345" y="7528"/>
                </a:cubicBezTo>
                <a:cubicBezTo>
                  <a:pt x="60345" y="7393"/>
                  <a:pt x="60235" y="7284"/>
                  <a:pt x="60097" y="7284"/>
                </a:cubicBezTo>
                <a:close/>
                <a:moveTo>
                  <a:pt x="61316" y="7284"/>
                </a:moveTo>
                <a:cubicBezTo>
                  <a:pt x="61097" y="7284"/>
                  <a:pt x="60987" y="7547"/>
                  <a:pt x="61144" y="7704"/>
                </a:cubicBezTo>
                <a:cubicBezTo>
                  <a:pt x="61193" y="7754"/>
                  <a:pt x="61254" y="7777"/>
                  <a:pt x="61315" y="7777"/>
                </a:cubicBezTo>
                <a:cubicBezTo>
                  <a:pt x="61441" y="7777"/>
                  <a:pt x="61564" y="7677"/>
                  <a:pt x="61564" y="7528"/>
                </a:cubicBezTo>
                <a:cubicBezTo>
                  <a:pt x="61564" y="7393"/>
                  <a:pt x="61454" y="7284"/>
                  <a:pt x="61316" y="7284"/>
                </a:cubicBezTo>
                <a:close/>
                <a:moveTo>
                  <a:pt x="62538" y="7284"/>
                </a:moveTo>
                <a:cubicBezTo>
                  <a:pt x="62316" y="7284"/>
                  <a:pt x="62206" y="7547"/>
                  <a:pt x="62363" y="7704"/>
                </a:cubicBezTo>
                <a:cubicBezTo>
                  <a:pt x="62413" y="7754"/>
                  <a:pt x="62475" y="7777"/>
                  <a:pt x="62535" y="7777"/>
                </a:cubicBezTo>
                <a:cubicBezTo>
                  <a:pt x="62662" y="7777"/>
                  <a:pt x="62783" y="7677"/>
                  <a:pt x="62783" y="7528"/>
                </a:cubicBezTo>
                <a:cubicBezTo>
                  <a:pt x="62783" y="7393"/>
                  <a:pt x="62673" y="7284"/>
                  <a:pt x="62538" y="7284"/>
                </a:cubicBezTo>
                <a:close/>
                <a:moveTo>
                  <a:pt x="63757" y="7284"/>
                </a:moveTo>
                <a:cubicBezTo>
                  <a:pt x="63538" y="7284"/>
                  <a:pt x="63425" y="7547"/>
                  <a:pt x="63582" y="7704"/>
                </a:cubicBezTo>
                <a:cubicBezTo>
                  <a:pt x="63632" y="7754"/>
                  <a:pt x="63694" y="7777"/>
                  <a:pt x="63754" y="7777"/>
                </a:cubicBezTo>
                <a:cubicBezTo>
                  <a:pt x="63881" y="7777"/>
                  <a:pt x="64002" y="7677"/>
                  <a:pt x="64002" y="7528"/>
                </a:cubicBezTo>
                <a:cubicBezTo>
                  <a:pt x="64002" y="7393"/>
                  <a:pt x="63892" y="7284"/>
                  <a:pt x="63757" y="7284"/>
                </a:cubicBezTo>
                <a:close/>
                <a:moveTo>
                  <a:pt x="64976" y="7284"/>
                </a:moveTo>
                <a:cubicBezTo>
                  <a:pt x="64757" y="7284"/>
                  <a:pt x="64647" y="7547"/>
                  <a:pt x="64801" y="7704"/>
                </a:cubicBezTo>
                <a:cubicBezTo>
                  <a:pt x="64851" y="7754"/>
                  <a:pt x="64913" y="7777"/>
                  <a:pt x="64974" y="7777"/>
                </a:cubicBezTo>
                <a:cubicBezTo>
                  <a:pt x="65102" y="7777"/>
                  <a:pt x="65224" y="7677"/>
                  <a:pt x="65224" y="7528"/>
                </a:cubicBezTo>
                <a:cubicBezTo>
                  <a:pt x="65224" y="7393"/>
                  <a:pt x="65111" y="7284"/>
                  <a:pt x="64976" y="7284"/>
                </a:cubicBezTo>
                <a:close/>
                <a:moveTo>
                  <a:pt x="66195" y="7284"/>
                </a:moveTo>
                <a:cubicBezTo>
                  <a:pt x="65976" y="7284"/>
                  <a:pt x="65866" y="7547"/>
                  <a:pt x="66020" y="7704"/>
                </a:cubicBezTo>
                <a:cubicBezTo>
                  <a:pt x="66070" y="7754"/>
                  <a:pt x="66132" y="7777"/>
                  <a:pt x="66193" y="7777"/>
                </a:cubicBezTo>
                <a:cubicBezTo>
                  <a:pt x="66321" y="7777"/>
                  <a:pt x="66443" y="7677"/>
                  <a:pt x="66443" y="7528"/>
                </a:cubicBezTo>
                <a:cubicBezTo>
                  <a:pt x="66443" y="7393"/>
                  <a:pt x="66330" y="7284"/>
                  <a:pt x="66195" y="7284"/>
                </a:cubicBezTo>
                <a:close/>
                <a:moveTo>
                  <a:pt x="67414" y="7284"/>
                </a:moveTo>
                <a:cubicBezTo>
                  <a:pt x="67195" y="7284"/>
                  <a:pt x="67085" y="7547"/>
                  <a:pt x="67239" y="7704"/>
                </a:cubicBezTo>
                <a:cubicBezTo>
                  <a:pt x="67289" y="7754"/>
                  <a:pt x="67351" y="7777"/>
                  <a:pt x="67412" y="7777"/>
                </a:cubicBezTo>
                <a:cubicBezTo>
                  <a:pt x="67540" y="7777"/>
                  <a:pt x="67662" y="7677"/>
                  <a:pt x="67662" y="7528"/>
                </a:cubicBezTo>
                <a:cubicBezTo>
                  <a:pt x="67662" y="7393"/>
                  <a:pt x="67552" y="7284"/>
                  <a:pt x="67414" y="7284"/>
                </a:cubicBezTo>
                <a:close/>
                <a:moveTo>
                  <a:pt x="5221" y="7284"/>
                </a:moveTo>
                <a:cubicBezTo>
                  <a:pt x="5002" y="7284"/>
                  <a:pt x="4889" y="7547"/>
                  <a:pt x="5045" y="7704"/>
                </a:cubicBezTo>
                <a:cubicBezTo>
                  <a:pt x="5096" y="7755"/>
                  <a:pt x="5159" y="7777"/>
                  <a:pt x="5220" y="7777"/>
                </a:cubicBezTo>
                <a:cubicBezTo>
                  <a:pt x="5347" y="7777"/>
                  <a:pt x="5469" y="7679"/>
                  <a:pt x="5469" y="7528"/>
                </a:cubicBezTo>
                <a:cubicBezTo>
                  <a:pt x="5465" y="7393"/>
                  <a:pt x="5356" y="7284"/>
                  <a:pt x="5221" y="7284"/>
                </a:cubicBezTo>
                <a:close/>
                <a:moveTo>
                  <a:pt x="6440" y="7284"/>
                </a:moveTo>
                <a:cubicBezTo>
                  <a:pt x="6221" y="7284"/>
                  <a:pt x="6111" y="7547"/>
                  <a:pt x="6264" y="7704"/>
                </a:cubicBezTo>
                <a:cubicBezTo>
                  <a:pt x="6315" y="7755"/>
                  <a:pt x="6378" y="7777"/>
                  <a:pt x="6439" y="7777"/>
                </a:cubicBezTo>
                <a:cubicBezTo>
                  <a:pt x="6566" y="7777"/>
                  <a:pt x="6688" y="7679"/>
                  <a:pt x="6688" y="7528"/>
                </a:cubicBezTo>
                <a:cubicBezTo>
                  <a:pt x="6688" y="7393"/>
                  <a:pt x="6575" y="7284"/>
                  <a:pt x="6440" y="7284"/>
                </a:cubicBezTo>
                <a:close/>
                <a:moveTo>
                  <a:pt x="7659" y="7284"/>
                </a:moveTo>
                <a:cubicBezTo>
                  <a:pt x="7440" y="7284"/>
                  <a:pt x="7330" y="7547"/>
                  <a:pt x="7484" y="7704"/>
                </a:cubicBezTo>
                <a:cubicBezTo>
                  <a:pt x="7534" y="7755"/>
                  <a:pt x="7597" y="7777"/>
                  <a:pt x="7658" y="7777"/>
                </a:cubicBezTo>
                <a:cubicBezTo>
                  <a:pt x="7785" y="7777"/>
                  <a:pt x="7907" y="7679"/>
                  <a:pt x="7907" y="7528"/>
                </a:cubicBezTo>
                <a:cubicBezTo>
                  <a:pt x="7907" y="7393"/>
                  <a:pt x="7797" y="7284"/>
                  <a:pt x="7659" y="7284"/>
                </a:cubicBezTo>
                <a:close/>
                <a:moveTo>
                  <a:pt x="8878" y="7284"/>
                </a:moveTo>
                <a:cubicBezTo>
                  <a:pt x="8659" y="7284"/>
                  <a:pt x="8549" y="7547"/>
                  <a:pt x="8706" y="7704"/>
                </a:cubicBezTo>
                <a:cubicBezTo>
                  <a:pt x="8756" y="7755"/>
                  <a:pt x="8817" y="7777"/>
                  <a:pt x="8878" y="7777"/>
                </a:cubicBezTo>
                <a:cubicBezTo>
                  <a:pt x="9004" y="7777"/>
                  <a:pt x="9126" y="7679"/>
                  <a:pt x="9126" y="7528"/>
                </a:cubicBezTo>
                <a:cubicBezTo>
                  <a:pt x="9126" y="7393"/>
                  <a:pt x="9016" y="7284"/>
                  <a:pt x="8878" y="7284"/>
                </a:cubicBezTo>
                <a:close/>
                <a:moveTo>
                  <a:pt x="10097" y="7284"/>
                </a:moveTo>
                <a:cubicBezTo>
                  <a:pt x="9878" y="7284"/>
                  <a:pt x="9768" y="7547"/>
                  <a:pt x="9925" y="7704"/>
                </a:cubicBezTo>
                <a:cubicBezTo>
                  <a:pt x="9975" y="7755"/>
                  <a:pt x="10036" y="7777"/>
                  <a:pt x="10097" y="7777"/>
                </a:cubicBezTo>
                <a:cubicBezTo>
                  <a:pt x="10223" y="7777"/>
                  <a:pt x="10345" y="7679"/>
                  <a:pt x="10345" y="7528"/>
                </a:cubicBezTo>
                <a:cubicBezTo>
                  <a:pt x="10345" y="7393"/>
                  <a:pt x="10235" y="7284"/>
                  <a:pt x="10097" y="7284"/>
                </a:cubicBezTo>
                <a:close/>
                <a:moveTo>
                  <a:pt x="11319" y="7284"/>
                </a:moveTo>
                <a:cubicBezTo>
                  <a:pt x="11097" y="7284"/>
                  <a:pt x="10987" y="7547"/>
                  <a:pt x="11144" y="7704"/>
                </a:cubicBezTo>
                <a:cubicBezTo>
                  <a:pt x="11194" y="7755"/>
                  <a:pt x="11255" y="7777"/>
                  <a:pt x="11316" y="7777"/>
                </a:cubicBezTo>
                <a:cubicBezTo>
                  <a:pt x="11442" y="7777"/>
                  <a:pt x="11564" y="7679"/>
                  <a:pt x="11564" y="7528"/>
                </a:cubicBezTo>
                <a:cubicBezTo>
                  <a:pt x="11564" y="7393"/>
                  <a:pt x="11454" y="7284"/>
                  <a:pt x="11319" y="7284"/>
                </a:cubicBezTo>
                <a:close/>
                <a:moveTo>
                  <a:pt x="12538" y="7284"/>
                </a:moveTo>
                <a:cubicBezTo>
                  <a:pt x="12316" y="7284"/>
                  <a:pt x="12206" y="7547"/>
                  <a:pt x="12363" y="7704"/>
                </a:cubicBezTo>
                <a:cubicBezTo>
                  <a:pt x="12414" y="7755"/>
                  <a:pt x="12476" y="7777"/>
                  <a:pt x="12536" y="7777"/>
                </a:cubicBezTo>
                <a:cubicBezTo>
                  <a:pt x="12663" y="7777"/>
                  <a:pt x="12783" y="7679"/>
                  <a:pt x="12783" y="7528"/>
                </a:cubicBezTo>
                <a:cubicBezTo>
                  <a:pt x="12783" y="7393"/>
                  <a:pt x="12673" y="7284"/>
                  <a:pt x="12538" y="7284"/>
                </a:cubicBezTo>
                <a:close/>
                <a:moveTo>
                  <a:pt x="13757" y="7284"/>
                </a:moveTo>
                <a:cubicBezTo>
                  <a:pt x="13538" y="7284"/>
                  <a:pt x="13425" y="7547"/>
                  <a:pt x="13582" y="7704"/>
                </a:cubicBezTo>
                <a:cubicBezTo>
                  <a:pt x="13633" y="7755"/>
                  <a:pt x="13695" y="7777"/>
                  <a:pt x="13756" y="7777"/>
                </a:cubicBezTo>
                <a:cubicBezTo>
                  <a:pt x="13883" y="7777"/>
                  <a:pt x="14005" y="7679"/>
                  <a:pt x="14005" y="7528"/>
                </a:cubicBezTo>
                <a:cubicBezTo>
                  <a:pt x="14005" y="7393"/>
                  <a:pt x="13892" y="7284"/>
                  <a:pt x="13757" y="7284"/>
                </a:cubicBezTo>
                <a:close/>
                <a:moveTo>
                  <a:pt x="14976" y="7284"/>
                </a:moveTo>
                <a:cubicBezTo>
                  <a:pt x="14757" y="7284"/>
                  <a:pt x="14647" y="7547"/>
                  <a:pt x="14801" y="7704"/>
                </a:cubicBezTo>
                <a:cubicBezTo>
                  <a:pt x="14852" y="7755"/>
                  <a:pt x="14914" y="7777"/>
                  <a:pt x="14975" y="7777"/>
                </a:cubicBezTo>
                <a:cubicBezTo>
                  <a:pt x="15102" y="7777"/>
                  <a:pt x="15224" y="7679"/>
                  <a:pt x="15224" y="7528"/>
                </a:cubicBezTo>
                <a:cubicBezTo>
                  <a:pt x="15224" y="7393"/>
                  <a:pt x="15111" y="7284"/>
                  <a:pt x="14976" y="7284"/>
                </a:cubicBezTo>
                <a:close/>
                <a:moveTo>
                  <a:pt x="16196" y="7284"/>
                </a:moveTo>
                <a:cubicBezTo>
                  <a:pt x="15976" y="7284"/>
                  <a:pt x="15866" y="7547"/>
                  <a:pt x="16020" y="7704"/>
                </a:cubicBezTo>
                <a:cubicBezTo>
                  <a:pt x="16071" y="7755"/>
                  <a:pt x="16133" y="7777"/>
                  <a:pt x="16194" y="7777"/>
                </a:cubicBezTo>
                <a:cubicBezTo>
                  <a:pt x="16322" y="7777"/>
                  <a:pt x="16443" y="7679"/>
                  <a:pt x="16443" y="7528"/>
                </a:cubicBezTo>
                <a:cubicBezTo>
                  <a:pt x="16443" y="7393"/>
                  <a:pt x="16333" y="7284"/>
                  <a:pt x="16196" y="7284"/>
                </a:cubicBezTo>
                <a:close/>
                <a:moveTo>
                  <a:pt x="17415" y="7284"/>
                </a:moveTo>
                <a:cubicBezTo>
                  <a:pt x="17195" y="7284"/>
                  <a:pt x="17086" y="7547"/>
                  <a:pt x="17242" y="7704"/>
                </a:cubicBezTo>
                <a:cubicBezTo>
                  <a:pt x="17292" y="7755"/>
                  <a:pt x="17354" y="7777"/>
                  <a:pt x="17414" y="7777"/>
                </a:cubicBezTo>
                <a:cubicBezTo>
                  <a:pt x="17541" y="7777"/>
                  <a:pt x="17662" y="7679"/>
                  <a:pt x="17662" y="7528"/>
                </a:cubicBezTo>
                <a:cubicBezTo>
                  <a:pt x="17662" y="7393"/>
                  <a:pt x="17552" y="7284"/>
                  <a:pt x="17415" y="7284"/>
                </a:cubicBezTo>
                <a:close/>
                <a:moveTo>
                  <a:pt x="18634" y="7284"/>
                </a:moveTo>
                <a:cubicBezTo>
                  <a:pt x="18414" y="7284"/>
                  <a:pt x="18305" y="7547"/>
                  <a:pt x="18461" y="7704"/>
                </a:cubicBezTo>
                <a:cubicBezTo>
                  <a:pt x="18511" y="7755"/>
                  <a:pt x="18573" y="7777"/>
                  <a:pt x="18633" y="7777"/>
                </a:cubicBezTo>
                <a:cubicBezTo>
                  <a:pt x="18760" y="7777"/>
                  <a:pt x="18881" y="7679"/>
                  <a:pt x="18881" y="7528"/>
                </a:cubicBezTo>
                <a:cubicBezTo>
                  <a:pt x="18881" y="7393"/>
                  <a:pt x="18772" y="7284"/>
                  <a:pt x="18634" y="7284"/>
                </a:cubicBezTo>
                <a:close/>
                <a:moveTo>
                  <a:pt x="19856" y="7284"/>
                </a:moveTo>
                <a:cubicBezTo>
                  <a:pt x="19633" y="7284"/>
                  <a:pt x="19524" y="7547"/>
                  <a:pt x="19680" y="7704"/>
                </a:cubicBezTo>
                <a:cubicBezTo>
                  <a:pt x="19730" y="7755"/>
                  <a:pt x="19792" y="7777"/>
                  <a:pt x="19852" y="7777"/>
                </a:cubicBezTo>
                <a:cubicBezTo>
                  <a:pt x="19979" y="7777"/>
                  <a:pt x="20100" y="7679"/>
                  <a:pt x="20100" y="7528"/>
                </a:cubicBezTo>
                <a:cubicBezTo>
                  <a:pt x="20100" y="7393"/>
                  <a:pt x="19991" y="7284"/>
                  <a:pt x="19856" y="7284"/>
                </a:cubicBezTo>
                <a:close/>
                <a:moveTo>
                  <a:pt x="21075" y="7284"/>
                </a:moveTo>
                <a:cubicBezTo>
                  <a:pt x="20852" y="7284"/>
                  <a:pt x="20743" y="7547"/>
                  <a:pt x="20899" y="7704"/>
                </a:cubicBezTo>
                <a:cubicBezTo>
                  <a:pt x="20950" y="7755"/>
                  <a:pt x="21012" y="7777"/>
                  <a:pt x="21073" y="7777"/>
                </a:cubicBezTo>
                <a:cubicBezTo>
                  <a:pt x="21199" y="7777"/>
                  <a:pt x="21319" y="7679"/>
                  <a:pt x="21319" y="7528"/>
                </a:cubicBezTo>
                <a:cubicBezTo>
                  <a:pt x="21319" y="7393"/>
                  <a:pt x="21210" y="7284"/>
                  <a:pt x="21075" y="7284"/>
                </a:cubicBezTo>
                <a:close/>
                <a:moveTo>
                  <a:pt x="22294" y="7284"/>
                </a:moveTo>
                <a:cubicBezTo>
                  <a:pt x="22075" y="7284"/>
                  <a:pt x="21965" y="7547"/>
                  <a:pt x="22118" y="7704"/>
                </a:cubicBezTo>
                <a:cubicBezTo>
                  <a:pt x="22169" y="7755"/>
                  <a:pt x="22232" y="7777"/>
                  <a:pt x="22293" y="7777"/>
                </a:cubicBezTo>
                <a:cubicBezTo>
                  <a:pt x="22420" y="7777"/>
                  <a:pt x="22541" y="7679"/>
                  <a:pt x="22541" y="7528"/>
                </a:cubicBezTo>
                <a:cubicBezTo>
                  <a:pt x="22541" y="7393"/>
                  <a:pt x="22429" y="7284"/>
                  <a:pt x="22294" y="7284"/>
                </a:cubicBezTo>
                <a:close/>
                <a:moveTo>
                  <a:pt x="23513" y="7284"/>
                </a:moveTo>
                <a:cubicBezTo>
                  <a:pt x="23294" y="7284"/>
                  <a:pt x="23184" y="7547"/>
                  <a:pt x="23337" y="7704"/>
                </a:cubicBezTo>
                <a:cubicBezTo>
                  <a:pt x="23388" y="7755"/>
                  <a:pt x="23451" y="7777"/>
                  <a:pt x="23512" y="7777"/>
                </a:cubicBezTo>
                <a:cubicBezTo>
                  <a:pt x="23639" y="7777"/>
                  <a:pt x="23761" y="7679"/>
                  <a:pt x="23761" y="7528"/>
                </a:cubicBezTo>
                <a:cubicBezTo>
                  <a:pt x="23761" y="7393"/>
                  <a:pt x="23648" y="7284"/>
                  <a:pt x="23513" y="7284"/>
                </a:cubicBezTo>
                <a:close/>
                <a:moveTo>
                  <a:pt x="24732" y="7284"/>
                </a:moveTo>
                <a:cubicBezTo>
                  <a:pt x="24513" y="7284"/>
                  <a:pt x="24403" y="7547"/>
                  <a:pt x="24557" y="7704"/>
                </a:cubicBezTo>
                <a:cubicBezTo>
                  <a:pt x="24607" y="7755"/>
                  <a:pt x="24670" y="7777"/>
                  <a:pt x="24731" y="7777"/>
                </a:cubicBezTo>
                <a:cubicBezTo>
                  <a:pt x="24858" y="7777"/>
                  <a:pt x="24980" y="7679"/>
                  <a:pt x="24980" y="7528"/>
                </a:cubicBezTo>
                <a:cubicBezTo>
                  <a:pt x="24980" y="7393"/>
                  <a:pt x="24870" y="7284"/>
                  <a:pt x="24732" y="7284"/>
                </a:cubicBezTo>
                <a:close/>
                <a:moveTo>
                  <a:pt x="25951" y="7284"/>
                </a:moveTo>
                <a:cubicBezTo>
                  <a:pt x="25732" y="7284"/>
                  <a:pt x="25622" y="7547"/>
                  <a:pt x="25779" y="7704"/>
                </a:cubicBezTo>
                <a:cubicBezTo>
                  <a:pt x="25829" y="7755"/>
                  <a:pt x="25890" y="7777"/>
                  <a:pt x="25951" y="7777"/>
                </a:cubicBezTo>
                <a:cubicBezTo>
                  <a:pt x="26077" y="7777"/>
                  <a:pt x="26199" y="7679"/>
                  <a:pt x="26199" y="7528"/>
                </a:cubicBezTo>
                <a:cubicBezTo>
                  <a:pt x="26199" y="7393"/>
                  <a:pt x="26089" y="7284"/>
                  <a:pt x="25951" y="7284"/>
                </a:cubicBezTo>
                <a:close/>
                <a:moveTo>
                  <a:pt x="35707" y="7284"/>
                </a:moveTo>
                <a:cubicBezTo>
                  <a:pt x="35487" y="7284"/>
                  <a:pt x="35378" y="7547"/>
                  <a:pt x="35534" y="7704"/>
                </a:cubicBezTo>
                <a:cubicBezTo>
                  <a:pt x="35584" y="7755"/>
                  <a:pt x="35646" y="7777"/>
                  <a:pt x="35706" y="7777"/>
                </a:cubicBezTo>
                <a:cubicBezTo>
                  <a:pt x="35833" y="7777"/>
                  <a:pt x="35954" y="7679"/>
                  <a:pt x="35954" y="7528"/>
                </a:cubicBezTo>
                <a:cubicBezTo>
                  <a:pt x="35954" y="7393"/>
                  <a:pt x="35845" y="7284"/>
                  <a:pt x="35707" y="7284"/>
                </a:cubicBezTo>
                <a:close/>
                <a:moveTo>
                  <a:pt x="36929" y="7284"/>
                </a:moveTo>
                <a:cubicBezTo>
                  <a:pt x="36706" y="7284"/>
                  <a:pt x="36597" y="7547"/>
                  <a:pt x="36753" y="7704"/>
                </a:cubicBezTo>
                <a:cubicBezTo>
                  <a:pt x="36803" y="7755"/>
                  <a:pt x="36865" y="7777"/>
                  <a:pt x="36925" y="7777"/>
                </a:cubicBezTo>
                <a:cubicBezTo>
                  <a:pt x="37052" y="7777"/>
                  <a:pt x="37173" y="7679"/>
                  <a:pt x="37173" y="7528"/>
                </a:cubicBezTo>
                <a:cubicBezTo>
                  <a:pt x="37173" y="7393"/>
                  <a:pt x="37064" y="7284"/>
                  <a:pt x="36929" y="7284"/>
                </a:cubicBezTo>
                <a:close/>
                <a:moveTo>
                  <a:pt x="38148" y="7284"/>
                </a:moveTo>
                <a:cubicBezTo>
                  <a:pt x="37928" y="7284"/>
                  <a:pt x="37816" y="7547"/>
                  <a:pt x="37972" y="7704"/>
                </a:cubicBezTo>
                <a:cubicBezTo>
                  <a:pt x="38023" y="7755"/>
                  <a:pt x="38085" y="7777"/>
                  <a:pt x="38146" y="7777"/>
                </a:cubicBezTo>
                <a:cubicBezTo>
                  <a:pt x="38272" y="7777"/>
                  <a:pt x="38392" y="7679"/>
                  <a:pt x="38392" y="7528"/>
                </a:cubicBezTo>
                <a:cubicBezTo>
                  <a:pt x="38392" y="7393"/>
                  <a:pt x="38283" y="7284"/>
                  <a:pt x="38148" y="7284"/>
                </a:cubicBezTo>
                <a:close/>
                <a:moveTo>
                  <a:pt x="39367" y="7284"/>
                </a:moveTo>
                <a:cubicBezTo>
                  <a:pt x="39148" y="7284"/>
                  <a:pt x="39038" y="7547"/>
                  <a:pt x="39191" y="7704"/>
                </a:cubicBezTo>
                <a:cubicBezTo>
                  <a:pt x="39242" y="7755"/>
                  <a:pt x="39305" y="7777"/>
                  <a:pt x="39366" y="7777"/>
                </a:cubicBezTo>
                <a:cubicBezTo>
                  <a:pt x="39493" y="7777"/>
                  <a:pt x="39614" y="7679"/>
                  <a:pt x="39614" y="7528"/>
                </a:cubicBezTo>
                <a:cubicBezTo>
                  <a:pt x="39614" y="7393"/>
                  <a:pt x="39502" y="7284"/>
                  <a:pt x="39367" y="7284"/>
                </a:cubicBezTo>
                <a:close/>
                <a:moveTo>
                  <a:pt x="40586" y="7284"/>
                </a:moveTo>
                <a:cubicBezTo>
                  <a:pt x="40367" y="7284"/>
                  <a:pt x="40257" y="7547"/>
                  <a:pt x="40410" y="7704"/>
                </a:cubicBezTo>
                <a:cubicBezTo>
                  <a:pt x="40461" y="7755"/>
                  <a:pt x="40524" y="7777"/>
                  <a:pt x="40585" y="7777"/>
                </a:cubicBezTo>
                <a:cubicBezTo>
                  <a:pt x="40712" y="7777"/>
                  <a:pt x="40834" y="7679"/>
                  <a:pt x="40834" y="7528"/>
                </a:cubicBezTo>
                <a:cubicBezTo>
                  <a:pt x="40834" y="7393"/>
                  <a:pt x="40721" y="7284"/>
                  <a:pt x="40586" y="7284"/>
                </a:cubicBezTo>
                <a:close/>
                <a:moveTo>
                  <a:pt x="41805" y="7284"/>
                </a:moveTo>
                <a:cubicBezTo>
                  <a:pt x="41586" y="7284"/>
                  <a:pt x="41476" y="7547"/>
                  <a:pt x="41630" y="7704"/>
                </a:cubicBezTo>
                <a:cubicBezTo>
                  <a:pt x="41680" y="7755"/>
                  <a:pt x="41743" y="7777"/>
                  <a:pt x="41804" y="7777"/>
                </a:cubicBezTo>
                <a:cubicBezTo>
                  <a:pt x="41931" y="7777"/>
                  <a:pt x="42053" y="7679"/>
                  <a:pt x="42053" y="7528"/>
                </a:cubicBezTo>
                <a:cubicBezTo>
                  <a:pt x="42053" y="7393"/>
                  <a:pt x="41943" y="7284"/>
                  <a:pt x="41805" y="7284"/>
                </a:cubicBezTo>
                <a:close/>
                <a:moveTo>
                  <a:pt x="43024" y="7284"/>
                </a:moveTo>
                <a:cubicBezTo>
                  <a:pt x="42805" y="7284"/>
                  <a:pt x="42695" y="7547"/>
                  <a:pt x="42852" y="7704"/>
                </a:cubicBezTo>
                <a:cubicBezTo>
                  <a:pt x="42902" y="7755"/>
                  <a:pt x="42963" y="7777"/>
                  <a:pt x="43024" y="7777"/>
                </a:cubicBezTo>
                <a:cubicBezTo>
                  <a:pt x="43150" y="7777"/>
                  <a:pt x="43272" y="7679"/>
                  <a:pt x="43272" y="7528"/>
                </a:cubicBezTo>
                <a:cubicBezTo>
                  <a:pt x="43272" y="7393"/>
                  <a:pt x="43162" y="7284"/>
                  <a:pt x="43024" y="7284"/>
                </a:cubicBezTo>
                <a:close/>
                <a:moveTo>
                  <a:pt x="44243" y="7284"/>
                </a:moveTo>
                <a:cubicBezTo>
                  <a:pt x="44024" y="7284"/>
                  <a:pt x="43914" y="7547"/>
                  <a:pt x="44071" y="7704"/>
                </a:cubicBezTo>
                <a:cubicBezTo>
                  <a:pt x="44121" y="7755"/>
                  <a:pt x="44182" y="7777"/>
                  <a:pt x="44243" y="7777"/>
                </a:cubicBezTo>
                <a:cubicBezTo>
                  <a:pt x="44369" y="7777"/>
                  <a:pt x="44491" y="7679"/>
                  <a:pt x="44491" y="7528"/>
                </a:cubicBezTo>
                <a:cubicBezTo>
                  <a:pt x="44491" y="7393"/>
                  <a:pt x="44381" y="7284"/>
                  <a:pt x="44243" y="7284"/>
                </a:cubicBezTo>
                <a:close/>
                <a:moveTo>
                  <a:pt x="55312" y="8518"/>
                </a:moveTo>
                <a:lnTo>
                  <a:pt x="55312" y="8518"/>
                </a:lnTo>
                <a:cubicBezTo>
                  <a:pt x="55340" y="8653"/>
                  <a:pt x="55362" y="8791"/>
                  <a:pt x="55381" y="8935"/>
                </a:cubicBezTo>
                <a:cubicBezTo>
                  <a:pt x="55522" y="8813"/>
                  <a:pt x="55484" y="8587"/>
                  <a:pt x="55312" y="8518"/>
                </a:cubicBezTo>
                <a:close/>
                <a:moveTo>
                  <a:pt x="6440" y="8503"/>
                </a:moveTo>
                <a:cubicBezTo>
                  <a:pt x="6221" y="8503"/>
                  <a:pt x="6111" y="8769"/>
                  <a:pt x="6264" y="8923"/>
                </a:cubicBezTo>
                <a:cubicBezTo>
                  <a:pt x="6315" y="8974"/>
                  <a:pt x="6378" y="8996"/>
                  <a:pt x="6439" y="8996"/>
                </a:cubicBezTo>
                <a:cubicBezTo>
                  <a:pt x="6566" y="8996"/>
                  <a:pt x="6688" y="8898"/>
                  <a:pt x="6688" y="8747"/>
                </a:cubicBezTo>
                <a:cubicBezTo>
                  <a:pt x="6688" y="8613"/>
                  <a:pt x="6575" y="8503"/>
                  <a:pt x="6440" y="8503"/>
                </a:cubicBezTo>
                <a:close/>
                <a:moveTo>
                  <a:pt x="7659" y="8503"/>
                </a:moveTo>
                <a:cubicBezTo>
                  <a:pt x="7440" y="8503"/>
                  <a:pt x="7330" y="8769"/>
                  <a:pt x="7484" y="8923"/>
                </a:cubicBezTo>
                <a:cubicBezTo>
                  <a:pt x="7534" y="8974"/>
                  <a:pt x="7597" y="8996"/>
                  <a:pt x="7658" y="8996"/>
                </a:cubicBezTo>
                <a:cubicBezTo>
                  <a:pt x="7785" y="8996"/>
                  <a:pt x="7907" y="8898"/>
                  <a:pt x="7907" y="8747"/>
                </a:cubicBezTo>
                <a:cubicBezTo>
                  <a:pt x="7907" y="8613"/>
                  <a:pt x="7797" y="8503"/>
                  <a:pt x="7659" y="8503"/>
                </a:cubicBezTo>
                <a:close/>
                <a:moveTo>
                  <a:pt x="8878" y="8503"/>
                </a:moveTo>
                <a:cubicBezTo>
                  <a:pt x="8659" y="8503"/>
                  <a:pt x="8549" y="8769"/>
                  <a:pt x="8706" y="8923"/>
                </a:cubicBezTo>
                <a:cubicBezTo>
                  <a:pt x="8756" y="8974"/>
                  <a:pt x="8817" y="8996"/>
                  <a:pt x="8878" y="8996"/>
                </a:cubicBezTo>
                <a:cubicBezTo>
                  <a:pt x="9004" y="8996"/>
                  <a:pt x="9126" y="8898"/>
                  <a:pt x="9126" y="8747"/>
                </a:cubicBezTo>
                <a:cubicBezTo>
                  <a:pt x="9126" y="8613"/>
                  <a:pt x="9016" y="8503"/>
                  <a:pt x="8878" y="8503"/>
                </a:cubicBezTo>
                <a:close/>
                <a:moveTo>
                  <a:pt x="10097" y="8503"/>
                </a:moveTo>
                <a:cubicBezTo>
                  <a:pt x="9878" y="8503"/>
                  <a:pt x="9768" y="8769"/>
                  <a:pt x="9925" y="8923"/>
                </a:cubicBezTo>
                <a:cubicBezTo>
                  <a:pt x="9975" y="8974"/>
                  <a:pt x="10036" y="8996"/>
                  <a:pt x="10097" y="8996"/>
                </a:cubicBezTo>
                <a:cubicBezTo>
                  <a:pt x="10223" y="8996"/>
                  <a:pt x="10345" y="8898"/>
                  <a:pt x="10345" y="8747"/>
                </a:cubicBezTo>
                <a:cubicBezTo>
                  <a:pt x="10345" y="8613"/>
                  <a:pt x="10235" y="8503"/>
                  <a:pt x="10097" y="8503"/>
                </a:cubicBezTo>
                <a:close/>
                <a:moveTo>
                  <a:pt x="11319" y="8503"/>
                </a:moveTo>
                <a:cubicBezTo>
                  <a:pt x="11097" y="8503"/>
                  <a:pt x="10987" y="8769"/>
                  <a:pt x="11144" y="8923"/>
                </a:cubicBezTo>
                <a:cubicBezTo>
                  <a:pt x="11194" y="8974"/>
                  <a:pt x="11255" y="8996"/>
                  <a:pt x="11316" y="8996"/>
                </a:cubicBezTo>
                <a:cubicBezTo>
                  <a:pt x="11442" y="8996"/>
                  <a:pt x="11564" y="8898"/>
                  <a:pt x="11564" y="8747"/>
                </a:cubicBezTo>
                <a:cubicBezTo>
                  <a:pt x="11564" y="8613"/>
                  <a:pt x="11454" y="8503"/>
                  <a:pt x="11319" y="8503"/>
                </a:cubicBezTo>
                <a:close/>
                <a:moveTo>
                  <a:pt x="12538" y="8503"/>
                </a:moveTo>
                <a:cubicBezTo>
                  <a:pt x="12316" y="8503"/>
                  <a:pt x="12206" y="8769"/>
                  <a:pt x="12363" y="8923"/>
                </a:cubicBezTo>
                <a:cubicBezTo>
                  <a:pt x="12414" y="8974"/>
                  <a:pt x="12476" y="8996"/>
                  <a:pt x="12536" y="8996"/>
                </a:cubicBezTo>
                <a:cubicBezTo>
                  <a:pt x="12663" y="8996"/>
                  <a:pt x="12783" y="8898"/>
                  <a:pt x="12783" y="8747"/>
                </a:cubicBezTo>
                <a:cubicBezTo>
                  <a:pt x="12783" y="8613"/>
                  <a:pt x="12673" y="8503"/>
                  <a:pt x="12538" y="8503"/>
                </a:cubicBezTo>
                <a:close/>
                <a:moveTo>
                  <a:pt x="13757" y="8503"/>
                </a:moveTo>
                <a:cubicBezTo>
                  <a:pt x="13538" y="8503"/>
                  <a:pt x="13425" y="8769"/>
                  <a:pt x="13582" y="8923"/>
                </a:cubicBezTo>
                <a:cubicBezTo>
                  <a:pt x="13633" y="8974"/>
                  <a:pt x="13695" y="8996"/>
                  <a:pt x="13756" y="8996"/>
                </a:cubicBezTo>
                <a:cubicBezTo>
                  <a:pt x="13883" y="8996"/>
                  <a:pt x="14005" y="8898"/>
                  <a:pt x="14005" y="8747"/>
                </a:cubicBezTo>
                <a:cubicBezTo>
                  <a:pt x="14002" y="8613"/>
                  <a:pt x="13892" y="8503"/>
                  <a:pt x="13757" y="8503"/>
                </a:cubicBezTo>
                <a:close/>
                <a:moveTo>
                  <a:pt x="14976" y="8503"/>
                </a:moveTo>
                <a:cubicBezTo>
                  <a:pt x="14757" y="8503"/>
                  <a:pt x="14647" y="8769"/>
                  <a:pt x="14801" y="8923"/>
                </a:cubicBezTo>
                <a:cubicBezTo>
                  <a:pt x="14852" y="8974"/>
                  <a:pt x="14914" y="8996"/>
                  <a:pt x="14975" y="8996"/>
                </a:cubicBezTo>
                <a:cubicBezTo>
                  <a:pt x="15102" y="8996"/>
                  <a:pt x="15224" y="8898"/>
                  <a:pt x="15224" y="8747"/>
                </a:cubicBezTo>
                <a:cubicBezTo>
                  <a:pt x="15224" y="8613"/>
                  <a:pt x="15111" y="8503"/>
                  <a:pt x="14976" y="8503"/>
                </a:cubicBezTo>
                <a:close/>
                <a:moveTo>
                  <a:pt x="16196" y="8503"/>
                </a:moveTo>
                <a:cubicBezTo>
                  <a:pt x="15976" y="8503"/>
                  <a:pt x="15866" y="8769"/>
                  <a:pt x="16020" y="8923"/>
                </a:cubicBezTo>
                <a:cubicBezTo>
                  <a:pt x="16071" y="8974"/>
                  <a:pt x="16133" y="8996"/>
                  <a:pt x="16194" y="8996"/>
                </a:cubicBezTo>
                <a:cubicBezTo>
                  <a:pt x="16322" y="8996"/>
                  <a:pt x="16443" y="8898"/>
                  <a:pt x="16443" y="8747"/>
                </a:cubicBezTo>
                <a:cubicBezTo>
                  <a:pt x="16443" y="8613"/>
                  <a:pt x="16333" y="8503"/>
                  <a:pt x="16196" y="8503"/>
                </a:cubicBezTo>
                <a:close/>
                <a:moveTo>
                  <a:pt x="17415" y="8503"/>
                </a:moveTo>
                <a:cubicBezTo>
                  <a:pt x="17195" y="8503"/>
                  <a:pt x="17086" y="8769"/>
                  <a:pt x="17242" y="8923"/>
                </a:cubicBezTo>
                <a:cubicBezTo>
                  <a:pt x="17292" y="8974"/>
                  <a:pt x="17354" y="8996"/>
                  <a:pt x="17414" y="8996"/>
                </a:cubicBezTo>
                <a:cubicBezTo>
                  <a:pt x="17541" y="8996"/>
                  <a:pt x="17662" y="8898"/>
                  <a:pt x="17662" y="8747"/>
                </a:cubicBezTo>
                <a:cubicBezTo>
                  <a:pt x="17662" y="8613"/>
                  <a:pt x="17552" y="8503"/>
                  <a:pt x="17415" y="8503"/>
                </a:cubicBezTo>
                <a:close/>
                <a:moveTo>
                  <a:pt x="18634" y="8503"/>
                </a:moveTo>
                <a:cubicBezTo>
                  <a:pt x="18414" y="8503"/>
                  <a:pt x="18305" y="8769"/>
                  <a:pt x="18461" y="8923"/>
                </a:cubicBezTo>
                <a:cubicBezTo>
                  <a:pt x="18511" y="8974"/>
                  <a:pt x="18573" y="8996"/>
                  <a:pt x="18633" y="8996"/>
                </a:cubicBezTo>
                <a:cubicBezTo>
                  <a:pt x="18760" y="8996"/>
                  <a:pt x="18881" y="8898"/>
                  <a:pt x="18881" y="8747"/>
                </a:cubicBezTo>
                <a:cubicBezTo>
                  <a:pt x="18881" y="8613"/>
                  <a:pt x="18772" y="8503"/>
                  <a:pt x="18634" y="8503"/>
                </a:cubicBezTo>
                <a:close/>
                <a:moveTo>
                  <a:pt x="19856" y="8503"/>
                </a:moveTo>
                <a:cubicBezTo>
                  <a:pt x="19633" y="8503"/>
                  <a:pt x="19524" y="8769"/>
                  <a:pt x="19680" y="8923"/>
                </a:cubicBezTo>
                <a:cubicBezTo>
                  <a:pt x="19730" y="8974"/>
                  <a:pt x="19792" y="8996"/>
                  <a:pt x="19852" y="8996"/>
                </a:cubicBezTo>
                <a:cubicBezTo>
                  <a:pt x="19979" y="8996"/>
                  <a:pt x="20100" y="8898"/>
                  <a:pt x="20100" y="8747"/>
                </a:cubicBezTo>
                <a:cubicBezTo>
                  <a:pt x="20100" y="8613"/>
                  <a:pt x="19991" y="8503"/>
                  <a:pt x="19856" y="8503"/>
                </a:cubicBezTo>
                <a:close/>
                <a:moveTo>
                  <a:pt x="21075" y="8503"/>
                </a:moveTo>
                <a:cubicBezTo>
                  <a:pt x="20852" y="8503"/>
                  <a:pt x="20743" y="8769"/>
                  <a:pt x="20899" y="8923"/>
                </a:cubicBezTo>
                <a:cubicBezTo>
                  <a:pt x="20950" y="8974"/>
                  <a:pt x="21012" y="8996"/>
                  <a:pt x="21073" y="8996"/>
                </a:cubicBezTo>
                <a:cubicBezTo>
                  <a:pt x="21199" y="8996"/>
                  <a:pt x="21319" y="8898"/>
                  <a:pt x="21319" y="8747"/>
                </a:cubicBezTo>
                <a:cubicBezTo>
                  <a:pt x="21319" y="8613"/>
                  <a:pt x="21210" y="8503"/>
                  <a:pt x="21075" y="8503"/>
                </a:cubicBezTo>
                <a:close/>
                <a:moveTo>
                  <a:pt x="22294" y="8503"/>
                </a:moveTo>
                <a:cubicBezTo>
                  <a:pt x="22075" y="8503"/>
                  <a:pt x="21965" y="8769"/>
                  <a:pt x="22118" y="8923"/>
                </a:cubicBezTo>
                <a:cubicBezTo>
                  <a:pt x="22169" y="8974"/>
                  <a:pt x="22232" y="8996"/>
                  <a:pt x="22293" y="8996"/>
                </a:cubicBezTo>
                <a:cubicBezTo>
                  <a:pt x="22420" y="8996"/>
                  <a:pt x="22541" y="8898"/>
                  <a:pt x="22541" y="8747"/>
                </a:cubicBezTo>
                <a:cubicBezTo>
                  <a:pt x="22541" y="8613"/>
                  <a:pt x="22429" y="8503"/>
                  <a:pt x="22294" y="8503"/>
                </a:cubicBezTo>
                <a:close/>
                <a:moveTo>
                  <a:pt x="23513" y="8503"/>
                </a:moveTo>
                <a:cubicBezTo>
                  <a:pt x="23294" y="8503"/>
                  <a:pt x="23184" y="8769"/>
                  <a:pt x="23337" y="8923"/>
                </a:cubicBezTo>
                <a:cubicBezTo>
                  <a:pt x="23388" y="8974"/>
                  <a:pt x="23451" y="8996"/>
                  <a:pt x="23512" y="8996"/>
                </a:cubicBezTo>
                <a:cubicBezTo>
                  <a:pt x="23639" y="8996"/>
                  <a:pt x="23761" y="8898"/>
                  <a:pt x="23761" y="8747"/>
                </a:cubicBezTo>
                <a:cubicBezTo>
                  <a:pt x="23761" y="8613"/>
                  <a:pt x="23648" y="8503"/>
                  <a:pt x="23513" y="8503"/>
                </a:cubicBezTo>
                <a:close/>
                <a:moveTo>
                  <a:pt x="24732" y="8503"/>
                </a:moveTo>
                <a:cubicBezTo>
                  <a:pt x="24513" y="8503"/>
                  <a:pt x="24403" y="8769"/>
                  <a:pt x="24557" y="8923"/>
                </a:cubicBezTo>
                <a:cubicBezTo>
                  <a:pt x="24607" y="8974"/>
                  <a:pt x="24670" y="8996"/>
                  <a:pt x="24731" y="8996"/>
                </a:cubicBezTo>
                <a:cubicBezTo>
                  <a:pt x="24858" y="8996"/>
                  <a:pt x="24980" y="8898"/>
                  <a:pt x="24980" y="8747"/>
                </a:cubicBezTo>
                <a:cubicBezTo>
                  <a:pt x="24980" y="8613"/>
                  <a:pt x="24870" y="8503"/>
                  <a:pt x="24732" y="8503"/>
                </a:cubicBezTo>
                <a:close/>
                <a:moveTo>
                  <a:pt x="56440" y="8503"/>
                </a:moveTo>
                <a:cubicBezTo>
                  <a:pt x="56221" y="8503"/>
                  <a:pt x="56111" y="8769"/>
                  <a:pt x="56264" y="8923"/>
                </a:cubicBezTo>
                <a:cubicBezTo>
                  <a:pt x="56315" y="8974"/>
                  <a:pt x="56378" y="8996"/>
                  <a:pt x="56439" y="8996"/>
                </a:cubicBezTo>
                <a:cubicBezTo>
                  <a:pt x="56566" y="8996"/>
                  <a:pt x="56687" y="8898"/>
                  <a:pt x="56687" y="8747"/>
                </a:cubicBezTo>
                <a:cubicBezTo>
                  <a:pt x="56684" y="8613"/>
                  <a:pt x="56575" y="8503"/>
                  <a:pt x="56440" y="8503"/>
                </a:cubicBezTo>
                <a:close/>
                <a:moveTo>
                  <a:pt x="57659" y="8503"/>
                </a:moveTo>
                <a:cubicBezTo>
                  <a:pt x="57440" y="8503"/>
                  <a:pt x="57330" y="8769"/>
                  <a:pt x="57483" y="8923"/>
                </a:cubicBezTo>
                <a:cubicBezTo>
                  <a:pt x="57534" y="8974"/>
                  <a:pt x="57597" y="8996"/>
                  <a:pt x="57658" y="8996"/>
                </a:cubicBezTo>
                <a:cubicBezTo>
                  <a:pt x="57785" y="8996"/>
                  <a:pt x="57907" y="8898"/>
                  <a:pt x="57907" y="8747"/>
                </a:cubicBezTo>
                <a:cubicBezTo>
                  <a:pt x="57907" y="8613"/>
                  <a:pt x="57794" y="8503"/>
                  <a:pt x="57659" y="8503"/>
                </a:cubicBezTo>
                <a:close/>
                <a:moveTo>
                  <a:pt x="58878" y="8503"/>
                </a:moveTo>
                <a:cubicBezTo>
                  <a:pt x="58659" y="8503"/>
                  <a:pt x="58549" y="8769"/>
                  <a:pt x="58703" y="8923"/>
                </a:cubicBezTo>
                <a:cubicBezTo>
                  <a:pt x="58753" y="8974"/>
                  <a:pt x="58816" y="8996"/>
                  <a:pt x="58877" y="8996"/>
                </a:cubicBezTo>
                <a:cubicBezTo>
                  <a:pt x="59004" y="8996"/>
                  <a:pt x="59126" y="8898"/>
                  <a:pt x="59126" y="8747"/>
                </a:cubicBezTo>
                <a:cubicBezTo>
                  <a:pt x="59126" y="8613"/>
                  <a:pt x="59016" y="8503"/>
                  <a:pt x="58878" y="8503"/>
                </a:cubicBezTo>
                <a:close/>
                <a:moveTo>
                  <a:pt x="60097" y="8503"/>
                </a:moveTo>
                <a:cubicBezTo>
                  <a:pt x="59878" y="8503"/>
                  <a:pt x="59768" y="8769"/>
                  <a:pt x="59925" y="8923"/>
                </a:cubicBezTo>
                <a:cubicBezTo>
                  <a:pt x="59975" y="8974"/>
                  <a:pt x="60036" y="8996"/>
                  <a:pt x="60097" y="8996"/>
                </a:cubicBezTo>
                <a:cubicBezTo>
                  <a:pt x="60223" y="8996"/>
                  <a:pt x="60345" y="8898"/>
                  <a:pt x="60345" y="8747"/>
                </a:cubicBezTo>
                <a:cubicBezTo>
                  <a:pt x="60345" y="8613"/>
                  <a:pt x="60235" y="8503"/>
                  <a:pt x="60097" y="8503"/>
                </a:cubicBezTo>
                <a:close/>
                <a:moveTo>
                  <a:pt x="61316" y="8503"/>
                </a:moveTo>
                <a:cubicBezTo>
                  <a:pt x="61097" y="8503"/>
                  <a:pt x="60987" y="8769"/>
                  <a:pt x="61144" y="8923"/>
                </a:cubicBezTo>
                <a:cubicBezTo>
                  <a:pt x="61194" y="8974"/>
                  <a:pt x="61255" y="8996"/>
                  <a:pt x="61316" y="8996"/>
                </a:cubicBezTo>
                <a:cubicBezTo>
                  <a:pt x="61442" y="8996"/>
                  <a:pt x="61564" y="8898"/>
                  <a:pt x="61564" y="8747"/>
                </a:cubicBezTo>
                <a:cubicBezTo>
                  <a:pt x="61564" y="8613"/>
                  <a:pt x="61454" y="8503"/>
                  <a:pt x="61316" y="8503"/>
                </a:cubicBezTo>
                <a:close/>
                <a:moveTo>
                  <a:pt x="62538" y="8503"/>
                </a:moveTo>
                <a:cubicBezTo>
                  <a:pt x="62316" y="8503"/>
                  <a:pt x="62206" y="8769"/>
                  <a:pt x="62363" y="8923"/>
                </a:cubicBezTo>
                <a:cubicBezTo>
                  <a:pt x="62414" y="8974"/>
                  <a:pt x="62476" y="8996"/>
                  <a:pt x="62536" y="8996"/>
                </a:cubicBezTo>
                <a:cubicBezTo>
                  <a:pt x="62663" y="8996"/>
                  <a:pt x="62783" y="8898"/>
                  <a:pt x="62783" y="8747"/>
                </a:cubicBezTo>
                <a:cubicBezTo>
                  <a:pt x="62783" y="8613"/>
                  <a:pt x="62673" y="8503"/>
                  <a:pt x="62538" y="8503"/>
                </a:cubicBezTo>
                <a:close/>
                <a:moveTo>
                  <a:pt x="63757" y="8503"/>
                </a:moveTo>
                <a:cubicBezTo>
                  <a:pt x="63538" y="8503"/>
                  <a:pt x="63425" y="8769"/>
                  <a:pt x="63582" y="8923"/>
                </a:cubicBezTo>
                <a:cubicBezTo>
                  <a:pt x="63633" y="8974"/>
                  <a:pt x="63695" y="8996"/>
                  <a:pt x="63756" y="8996"/>
                </a:cubicBezTo>
                <a:cubicBezTo>
                  <a:pt x="63883" y="8996"/>
                  <a:pt x="64004" y="8898"/>
                  <a:pt x="64002" y="8747"/>
                </a:cubicBezTo>
                <a:cubicBezTo>
                  <a:pt x="64002" y="8613"/>
                  <a:pt x="63892" y="8503"/>
                  <a:pt x="63757" y="8503"/>
                </a:cubicBezTo>
                <a:close/>
                <a:moveTo>
                  <a:pt x="64976" y="8503"/>
                </a:moveTo>
                <a:cubicBezTo>
                  <a:pt x="64757" y="8503"/>
                  <a:pt x="64647" y="8769"/>
                  <a:pt x="64801" y="8923"/>
                </a:cubicBezTo>
                <a:cubicBezTo>
                  <a:pt x="64852" y="8974"/>
                  <a:pt x="64914" y="8996"/>
                  <a:pt x="64975" y="8996"/>
                </a:cubicBezTo>
                <a:cubicBezTo>
                  <a:pt x="65102" y="8996"/>
                  <a:pt x="65224" y="8898"/>
                  <a:pt x="65224" y="8747"/>
                </a:cubicBezTo>
                <a:cubicBezTo>
                  <a:pt x="65224" y="8613"/>
                  <a:pt x="65111" y="8503"/>
                  <a:pt x="64976" y="8503"/>
                </a:cubicBezTo>
                <a:close/>
                <a:moveTo>
                  <a:pt x="66195" y="8503"/>
                </a:moveTo>
                <a:cubicBezTo>
                  <a:pt x="65976" y="8503"/>
                  <a:pt x="65866" y="8769"/>
                  <a:pt x="66020" y="8923"/>
                </a:cubicBezTo>
                <a:cubicBezTo>
                  <a:pt x="66071" y="8974"/>
                  <a:pt x="66133" y="8996"/>
                  <a:pt x="66194" y="8996"/>
                </a:cubicBezTo>
                <a:cubicBezTo>
                  <a:pt x="66321" y="8996"/>
                  <a:pt x="66443" y="8898"/>
                  <a:pt x="66443" y="8747"/>
                </a:cubicBezTo>
                <a:cubicBezTo>
                  <a:pt x="66443" y="8613"/>
                  <a:pt x="66330" y="8503"/>
                  <a:pt x="66195" y="8503"/>
                </a:cubicBezTo>
                <a:close/>
                <a:moveTo>
                  <a:pt x="67414" y="8503"/>
                </a:moveTo>
                <a:cubicBezTo>
                  <a:pt x="67195" y="8503"/>
                  <a:pt x="67085" y="8769"/>
                  <a:pt x="67239" y="8923"/>
                </a:cubicBezTo>
                <a:cubicBezTo>
                  <a:pt x="67290" y="8974"/>
                  <a:pt x="67352" y="8996"/>
                  <a:pt x="67413" y="8996"/>
                </a:cubicBezTo>
                <a:cubicBezTo>
                  <a:pt x="67541" y="8996"/>
                  <a:pt x="67662" y="8898"/>
                  <a:pt x="67662" y="8747"/>
                </a:cubicBezTo>
                <a:cubicBezTo>
                  <a:pt x="67662" y="8613"/>
                  <a:pt x="67552" y="8503"/>
                  <a:pt x="67414" y="8503"/>
                </a:cubicBezTo>
                <a:close/>
                <a:moveTo>
                  <a:pt x="36929" y="8503"/>
                </a:moveTo>
                <a:cubicBezTo>
                  <a:pt x="36706" y="8503"/>
                  <a:pt x="36597" y="8769"/>
                  <a:pt x="36753" y="8923"/>
                </a:cubicBezTo>
                <a:cubicBezTo>
                  <a:pt x="36804" y="8974"/>
                  <a:pt x="36866" y="8997"/>
                  <a:pt x="36927" y="8997"/>
                </a:cubicBezTo>
                <a:cubicBezTo>
                  <a:pt x="37053" y="8997"/>
                  <a:pt x="37173" y="8898"/>
                  <a:pt x="37173" y="8750"/>
                </a:cubicBezTo>
                <a:cubicBezTo>
                  <a:pt x="37173" y="8613"/>
                  <a:pt x="37064" y="8503"/>
                  <a:pt x="36929" y="8503"/>
                </a:cubicBezTo>
                <a:close/>
                <a:moveTo>
                  <a:pt x="38148" y="8503"/>
                </a:moveTo>
                <a:cubicBezTo>
                  <a:pt x="37925" y="8503"/>
                  <a:pt x="37816" y="8769"/>
                  <a:pt x="37972" y="8923"/>
                </a:cubicBezTo>
                <a:cubicBezTo>
                  <a:pt x="38023" y="8974"/>
                  <a:pt x="38086" y="8997"/>
                  <a:pt x="38146" y="8997"/>
                </a:cubicBezTo>
                <a:cubicBezTo>
                  <a:pt x="38272" y="8997"/>
                  <a:pt x="38392" y="8898"/>
                  <a:pt x="38392" y="8750"/>
                </a:cubicBezTo>
                <a:cubicBezTo>
                  <a:pt x="38392" y="8613"/>
                  <a:pt x="38283" y="8503"/>
                  <a:pt x="38148" y="8503"/>
                </a:cubicBezTo>
                <a:close/>
                <a:moveTo>
                  <a:pt x="39367" y="8503"/>
                </a:moveTo>
                <a:cubicBezTo>
                  <a:pt x="39148" y="8503"/>
                  <a:pt x="39038" y="8769"/>
                  <a:pt x="39191" y="8923"/>
                </a:cubicBezTo>
                <a:cubicBezTo>
                  <a:pt x="39242" y="8974"/>
                  <a:pt x="39305" y="8997"/>
                  <a:pt x="39366" y="8997"/>
                </a:cubicBezTo>
                <a:cubicBezTo>
                  <a:pt x="39493" y="8997"/>
                  <a:pt x="39614" y="8898"/>
                  <a:pt x="39614" y="8750"/>
                </a:cubicBezTo>
                <a:cubicBezTo>
                  <a:pt x="39614" y="8613"/>
                  <a:pt x="39502" y="8503"/>
                  <a:pt x="39367" y="8503"/>
                </a:cubicBezTo>
                <a:close/>
                <a:moveTo>
                  <a:pt x="40586" y="8503"/>
                </a:moveTo>
                <a:cubicBezTo>
                  <a:pt x="40367" y="8503"/>
                  <a:pt x="40257" y="8769"/>
                  <a:pt x="40410" y="8923"/>
                </a:cubicBezTo>
                <a:cubicBezTo>
                  <a:pt x="40461" y="8974"/>
                  <a:pt x="40524" y="8997"/>
                  <a:pt x="40585" y="8997"/>
                </a:cubicBezTo>
                <a:cubicBezTo>
                  <a:pt x="40712" y="8997"/>
                  <a:pt x="40834" y="8898"/>
                  <a:pt x="40834" y="8750"/>
                </a:cubicBezTo>
                <a:cubicBezTo>
                  <a:pt x="40834" y="8613"/>
                  <a:pt x="40721" y="8503"/>
                  <a:pt x="40586" y="8503"/>
                </a:cubicBezTo>
                <a:close/>
                <a:moveTo>
                  <a:pt x="41805" y="8503"/>
                </a:moveTo>
                <a:cubicBezTo>
                  <a:pt x="41586" y="8503"/>
                  <a:pt x="41476" y="8769"/>
                  <a:pt x="41630" y="8923"/>
                </a:cubicBezTo>
                <a:cubicBezTo>
                  <a:pt x="41680" y="8974"/>
                  <a:pt x="41743" y="8997"/>
                  <a:pt x="41804" y="8997"/>
                </a:cubicBezTo>
                <a:cubicBezTo>
                  <a:pt x="41931" y="8997"/>
                  <a:pt x="42053" y="8898"/>
                  <a:pt x="42053" y="8750"/>
                </a:cubicBezTo>
                <a:cubicBezTo>
                  <a:pt x="42053" y="8613"/>
                  <a:pt x="41943" y="8503"/>
                  <a:pt x="41805" y="8503"/>
                </a:cubicBezTo>
                <a:close/>
                <a:moveTo>
                  <a:pt x="43024" y="8503"/>
                </a:moveTo>
                <a:cubicBezTo>
                  <a:pt x="42805" y="8503"/>
                  <a:pt x="42695" y="8769"/>
                  <a:pt x="42852" y="8923"/>
                </a:cubicBezTo>
                <a:cubicBezTo>
                  <a:pt x="42902" y="8974"/>
                  <a:pt x="42964" y="8997"/>
                  <a:pt x="43024" y="8997"/>
                </a:cubicBezTo>
                <a:cubicBezTo>
                  <a:pt x="43150" y="8997"/>
                  <a:pt x="43272" y="8898"/>
                  <a:pt x="43272" y="8750"/>
                </a:cubicBezTo>
                <a:cubicBezTo>
                  <a:pt x="43272" y="8613"/>
                  <a:pt x="43162" y="8503"/>
                  <a:pt x="43024" y="8503"/>
                </a:cubicBezTo>
                <a:close/>
                <a:moveTo>
                  <a:pt x="44243" y="8503"/>
                </a:moveTo>
                <a:cubicBezTo>
                  <a:pt x="44024" y="8503"/>
                  <a:pt x="43914" y="8769"/>
                  <a:pt x="44071" y="8923"/>
                </a:cubicBezTo>
                <a:cubicBezTo>
                  <a:pt x="44121" y="8974"/>
                  <a:pt x="44183" y="8997"/>
                  <a:pt x="44243" y="8997"/>
                </a:cubicBezTo>
                <a:cubicBezTo>
                  <a:pt x="44369" y="8997"/>
                  <a:pt x="44491" y="8898"/>
                  <a:pt x="44491" y="8750"/>
                </a:cubicBezTo>
                <a:cubicBezTo>
                  <a:pt x="44491" y="8613"/>
                  <a:pt x="44381" y="8503"/>
                  <a:pt x="44243" y="8503"/>
                </a:cubicBezTo>
                <a:close/>
                <a:moveTo>
                  <a:pt x="44105" y="9766"/>
                </a:moveTo>
                <a:lnTo>
                  <a:pt x="44105" y="9766"/>
                </a:lnTo>
                <a:cubicBezTo>
                  <a:pt x="44086" y="9778"/>
                  <a:pt x="44068" y="9794"/>
                  <a:pt x="44052" y="9813"/>
                </a:cubicBezTo>
                <a:cubicBezTo>
                  <a:pt x="44071" y="9797"/>
                  <a:pt x="44086" y="9781"/>
                  <a:pt x="44105" y="9766"/>
                </a:cubicBezTo>
                <a:close/>
                <a:moveTo>
                  <a:pt x="24723" y="9722"/>
                </a:moveTo>
                <a:cubicBezTo>
                  <a:pt x="24591" y="9728"/>
                  <a:pt x="24484" y="9835"/>
                  <a:pt x="24484" y="9969"/>
                </a:cubicBezTo>
                <a:cubicBezTo>
                  <a:pt x="24484" y="9991"/>
                  <a:pt x="24488" y="10010"/>
                  <a:pt x="24494" y="10032"/>
                </a:cubicBezTo>
                <a:cubicBezTo>
                  <a:pt x="24578" y="9935"/>
                  <a:pt x="24654" y="9832"/>
                  <a:pt x="24723" y="9722"/>
                </a:cubicBezTo>
                <a:close/>
                <a:moveTo>
                  <a:pt x="7659" y="9722"/>
                </a:moveTo>
                <a:cubicBezTo>
                  <a:pt x="7574" y="9722"/>
                  <a:pt x="7496" y="9766"/>
                  <a:pt x="7449" y="9838"/>
                </a:cubicBezTo>
                <a:cubicBezTo>
                  <a:pt x="7590" y="9922"/>
                  <a:pt x="7734" y="10004"/>
                  <a:pt x="7878" y="10082"/>
                </a:cubicBezTo>
                <a:cubicBezTo>
                  <a:pt x="7963" y="9916"/>
                  <a:pt x="7844" y="9722"/>
                  <a:pt x="7659" y="9722"/>
                </a:cubicBezTo>
                <a:close/>
                <a:moveTo>
                  <a:pt x="38148" y="9722"/>
                </a:moveTo>
                <a:cubicBezTo>
                  <a:pt x="37985" y="9722"/>
                  <a:pt x="37869" y="9872"/>
                  <a:pt x="37910" y="10029"/>
                </a:cubicBezTo>
                <a:cubicBezTo>
                  <a:pt x="38019" y="10085"/>
                  <a:pt x="38132" y="10142"/>
                  <a:pt x="38248" y="10195"/>
                </a:cubicBezTo>
                <a:cubicBezTo>
                  <a:pt x="38489" y="10085"/>
                  <a:pt x="38414" y="9722"/>
                  <a:pt x="38148" y="9722"/>
                </a:cubicBezTo>
                <a:close/>
                <a:moveTo>
                  <a:pt x="67413" y="9721"/>
                </a:moveTo>
                <a:cubicBezTo>
                  <a:pt x="67281" y="9721"/>
                  <a:pt x="67167" y="9829"/>
                  <a:pt x="67167" y="9969"/>
                </a:cubicBezTo>
                <a:cubicBezTo>
                  <a:pt x="67167" y="10073"/>
                  <a:pt x="67236" y="10170"/>
                  <a:pt x="67336" y="10201"/>
                </a:cubicBezTo>
                <a:cubicBezTo>
                  <a:pt x="67380" y="10045"/>
                  <a:pt x="67421" y="9885"/>
                  <a:pt x="67458" y="9725"/>
                </a:cubicBezTo>
                <a:cubicBezTo>
                  <a:pt x="67443" y="9722"/>
                  <a:pt x="67428" y="9721"/>
                  <a:pt x="67413" y="9721"/>
                </a:cubicBezTo>
                <a:close/>
                <a:moveTo>
                  <a:pt x="8878" y="9722"/>
                </a:moveTo>
                <a:cubicBezTo>
                  <a:pt x="8659" y="9722"/>
                  <a:pt x="8549" y="9988"/>
                  <a:pt x="8706" y="10142"/>
                </a:cubicBezTo>
                <a:cubicBezTo>
                  <a:pt x="8756" y="10193"/>
                  <a:pt x="8818" y="10216"/>
                  <a:pt x="8878" y="10216"/>
                </a:cubicBezTo>
                <a:cubicBezTo>
                  <a:pt x="9004" y="10216"/>
                  <a:pt x="9126" y="10117"/>
                  <a:pt x="9126" y="9969"/>
                </a:cubicBezTo>
                <a:cubicBezTo>
                  <a:pt x="9126" y="9832"/>
                  <a:pt x="9016" y="9722"/>
                  <a:pt x="8878" y="9722"/>
                </a:cubicBezTo>
                <a:close/>
                <a:moveTo>
                  <a:pt x="10097" y="9722"/>
                </a:moveTo>
                <a:cubicBezTo>
                  <a:pt x="9878" y="9722"/>
                  <a:pt x="9768" y="9988"/>
                  <a:pt x="9925" y="10142"/>
                </a:cubicBezTo>
                <a:cubicBezTo>
                  <a:pt x="9975" y="10193"/>
                  <a:pt x="10037" y="10216"/>
                  <a:pt x="10097" y="10216"/>
                </a:cubicBezTo>
                <a:cubicBezTo>
                  <a:pt x="10223" y="10216"/>
                  <a:pt x="10345" y="10117"/>
                  <a:pt x="10345" y="9969"/>
                </a:cubicBezTo>
                <a:cubicBezTo>
                  <a:pt x="10345" y="9832"/>
                  <a:pt x="10235" y="9722"/>
                  <a:pt x="10097" y="9722"/>
                </a:cubicBezTo>
                <a:close/>
                <a:moveTo>
                  <a:pt x="11319" y="9722"/>
                </a:moveTo>
                <a:cubicBezTo>
                  <a:pt x="11097" y="9722"/>
                  <a:pt x="10987" y="9988"/>
                  <a:pt x="11144" y="10142"/>
                </a:cubicBezTo>
                <a:cubicBezTo>
                  <a:pt x="11194" y="10193"/>
                  <a:pt x="11256" y="10216"/>
                  <a:pt x="11316" y="10216"/>
                </a:cubicBezTo>
                <a:cubicBezTo>
                  <a:pt x="11442" y="10216"/>
                  <a:pt x="11564" y="10117"/>
                  <a:pt x="11564" y="9969"/>
                </a:cubicBezTo>
                <a:cubicBezTo>
                  <a:pt x="11564" y="9832"/>
                  <a:pt x="11454" y="9722"/>
                  <a:pt x="11319" y="9722"/>
                </a:cubicBezTo>
                <a:close/>
                <a:moveTo>
                  <a:pt x="12538" y="9722"/>
                </a:moveTo>
                <a:cubicBezTo>
                  <a:pt x="12316" y="9722"/>
                  <a:pt x="12206" y="9988"/>
                  <a:pt x="12363" y="10142"/>
                </a:cubicBezTo>
                <a:cubicBezTo>
                  <a:pt x="12414" y="10193"/>
                  <a:pt x="12476" y="10216"/>
                  <a:pt x="12537" y="10216"/>
                </a:cubicBezTo>
                <a:cubicBezTo>
                  <a:pt x="12663" y="10216"/>
                  <a:pt x="12783" y="10117"/>
                  <a:pt x="12783" y="9969"/>
                </a:cubicBezTo>
                <a:cubicBezTo>
                  <a:pt x="12783" y="9832"/>
                  <a:pt x="12673" y="9722"/>
                  <a:pt x="12538" y="9722"/>
                </a:cubicBezTo>
                <a:close/>
                <a:moveTo>
                  <a:pt x="13757" y="9722"/>
                </a:moveTo>
                <a:cubicBezTo>
                  <a:pt x="13538" y="9722"/>
                  <a:pt x="13425" y="9988"/>
                  <a:pt x="13582" y="10142"/>
                </a:cubicBezTo>
                <a:cubicBezTo>
                  <a:pt x="13633" y="10193"/>
                  <a:pt x="13695" y="10216"/>
                  <a:pt x="13757" y="10216"/>
                </a:cubicBezTo>
                <a:cubicBezTo>
                  <a:pt x="13884" y="10216"/>
                  <a:pt x="14005" y="10117"/>
                  <a:pt x="14005" y="9969"/>
                </a:cubicBezTo>
                <a:cubicBezTo>
                  <a:pt x="14005" y="9832"/>
                  <a:pt x="13892" y="9722"/>
                  <a:pt x="13757" y="9722"/>
                </a:cubicBezTo>
                <a:close/>
                <a:moveTo>
                  <a:pt x="14976" y="9722"/>
                </a:moveTo>
                <a:cubicBezTo>
                  <a:pt x="14757" y="9722"/>
                  <a:pt x="14647" y="9988"/>
                  <a:pt x="14801" y="10142"/>
                </a:cubicBezTo>
                <a:cubicBezTo>
                  <a:pt x="14852" y="10193"/>
                  <a:pt x="14915" y="10216"/>
                  <a:pt x="14976" y="10216"/>
                </a:cubicBezTo>
                <a:cubicBezTo>
                  <a:pt x="15103" y="10216"/>
                  <a:pt x="15224" y="10117"/>
                  <a:pt x="15224" y="9969"/>
                </a:cubicBezTo>
                <a:cubicBezTo>
                  <a:pt x="15224" y="9832"/>
                  <a:pt x="15111" y="9722"/>
                  <a:pt x="14976" y="9722"/>
                </a:cubicBezTo>
                <a:close/>
                <a:moveTo>
                  <a:pt x="16196" y="9722"/>
                </a:moveTo>
                <a:cubicBezTo>
                  <a:pt x="15976" y="9722"/>
                  <a:pt x="15866" y="9988"/>
                  <a:pt x="16020" y="10142"/>
                </a:cubicBezTo>
                <a:cubicBezTo>
                  <a:pt x="16071" y="10193"/>
                  <a:pt x="16134" y="10216"/>
                  <a:pt x="16195" y="10216"/>
                </a:cubicBezTo>
                <a:cubicBezTo>
                  <a:pt x="16322" y="10216"/>
                  <a:pt x="16443" y="10117"/>
                  <a:pt x="16443" y="9969"/>
                </a:cubicBezTo>
                <a:cubicBezTo>
                  <a:pt x="16443" y="9832"/>
                  <a:pt x="16333" y="9722"/>
                  <a:pt x="16196" y="9722"/>
                </a:cubicBezTo>
                <a:close/>
                <a:moveTo>
                  <a:pt x="17415" y="9722"/>
                </a:moveTo>
                <a:cubicBezTo>
                  <a:pt x="17195" y="9722"/>
                  <a:pt x="17086" y="9988"/>
                  <a:pt x="17242" y="10142"/>
                </a:cubicBezTo>
                <a:cubicBezTo>
                  <a:pt x="17292" y="10193"/>
                  <a:pt x="17354" y="10216"/>
                  <a:pt x="17415" y="10216"/>
                </a:cubicBezTo>
                <a:cubicBezTo>
                  <a:pt x="17541" y="10216"/>
                  <a:pt x="17662" y="10117"/>
                  <a:pt x="17662" y="9969"/>
                </a:cubicBezTo>
                <a:cubicBezTo>
                  <a:pt x="17662" y="9832"/>
                  <a:pt x="17552" y="9722"/>
                  <a:pt x="17415" y="9722"/>
                </a:cubicBezTo>
                <a:close/>
                <a:moveTo>
                  <a:pt x="18634" y="9722"/>
                </a:moveTo>
                <a:cubicBezTo>
                  <a:pt x="18414" y="9722"/>
                  <a:pt x="18305" y="9988"/>
                  <a:pt x="18461" y="10142"/>
                </a:cubicBezTo>
                <a:cubicBezTo>
                  <a:pt x="18511" y="10193"/>
                  <a:pt x="18573" y="10216"/>
                  <a:pt x="18634" y="10216"/>
                </a:cubicBezTo>
                <a:cubicBezTo>
                  <a:pt x="18760" y="10216"/>
                  <a:pt x="18881" y="10117"/>
                  <a:pt x="18881" y="9969"/>
                </a:cubicBezTo>
                <a:cubicBezTo>
                  <a:pt x="18881" y="9832"/>
                  <a:pt x="18772" y="9722"/>
                  <a:pt x="18634" y="9722"/>
                </a:cubicBezTo>
                <a:close/>
                <a:moveTo>
                  <a:pt x="19856" y="9722"/>
                </a:moveTo>
                <a:cubicBezTo>
                  <a:pt x="19633" y="9722"/>
                  <a:pt x="19524" y="9988"/>
                  <a:pt x="19680" y="10142"/>
                </a:cubicBezTo>
                <a:cubicBezTo>
                  <a:pt x="19730" y="10193"/>
                  <a:pt x="19792" y="10216"/>
                  <a:pt x="19853" y="10216"/>
                </a:cubicBezTo>
                <a:cubicBezTo>
                  <a:pt x="19979" y="10216"/>
                  <a:pt x="20100" y="10117"/>
                  <a:pt x="20100" y="9969"/>
                </a:cubicBezTo>
                <a:cubicBezTo>
                  <a:pt x="20100" y="9832"/>
                  <a:pt x="19991" y="9722"/>
                  <a:pt x="19856" y="9722"/>
                </a:cubicBezTo>
                <a:close/>
                <a:moveTo>
                  <a:pt x="21075" y="9722"/>
                </a:moveTo>
                <a:cubicBezTo>
                  <a:pt x="20852" y="9722"/>
                  <a:pt x="20743" y="9988"/>
                  <a:pt x="20899" y="10142"/>
                </a:cubicBezTo>
                <a:cubicBezTo>
                  <a:pt x="20950" y="10193"/>
                  <a:pt x="21013" y="10216"/>
                  <a:pt x="21073" y="10216"/>
                </a:cubicBezTo>
                <a:cubicBezTo>
                  <a:pt x="21199" y="10216"/>
                  <a:pt x="21319" y="10117"/>
                  <a:pt x="21319" y="9969"/>
                </a:cubicBezTo>
                <a:cubicBezTo>
                  <a:pt x="21319" y="9832"/>
                  <a:pt x="21210" y="9722"/>
                  <a:pt x="21075" y="9722"/>
                </a:cubicBezTo>
                <a:close/>
                <a:moveTo>
                  <a:pt x="22294" y="9722"/>
                </a:moveTo>
                <a:cubicBezTo>
                  <a:pt x="22075" y="9722"/>
                  <a:pt x="21965" y="9988"/>
                  <a:pt x="22118" y="10142"/>
                </a:cubicBezTo>
                <a:cubicBezTo>
                  <a:pt x="22169" y="10193"/>
                  <a:pt x="22232" y="10216"/>
                  <a:pt x="22293" y="10216"/>
                </a:cubicBezTo>
                <a:cubicBezTo>
                  <a:pt x="22420" y="10216"/>
                  <a:pt x="22541" y="10117"/>
                  <a:pt x="22541" y="9969"/>
                </a:cubicBezTo>
                <a:cubicBezTo>
                  <a:pt x="22541" y="9832"/>
                  <a:pt x="22429" y="9722"/>
                  <a:pt x="22294" y="9722"/>
                </a:cubicBezTo>
                <a:close/>
                <a:moveTo>
                  <a:pt x="23513" y="9722"/>
                </a:moveTo>
                <a:cubicBezTo>
                  <a:pt x="23294" y="9722"/>
                  <a:pt x="23184" y="9988"/>
                  <a:pt x="23337" y="10142"/>
                </a:cubicBezTo>
                <a:cubicBezTo>
                  <a:pt x="23388" y="10193"/>
                  <a:pt x="23451" y="10216"/>
                  <a:pt x="23512" y="10216"/>
                </a:cubicBezTo>
                <a:cubicBezTo>
                  <a:pt x="23639" y="10216"/>
                  <a:pt x="23761" y="10117"/>
                  <a:pt x="23761" y="9969"/>
                </a:cubicBezTo>
                <a:cubicBezTo>
                  <a:pt x="23761" y="9832"/>
                  <a:pt x="23648" y="9722"/>
                  <a:pt x="23513" y="9722"/>
                </a:cubicBezTo>
                <a:close/>
                <a:moveTo>
                  <a:pt x="39367" y="9722"/>
                </a:moveTo>
                <a:cubicBezTo>
                  <a:pt x="39148" y="9722"/>
                  <a:pt x="39038" y="9988"/>
                  <a:pt x="39191" y="10142"/>
                </a:cubicBezTo>
                <a:cubicBezTo>
                  <a:pt x="39242" y="10193"/>
                  <a:pt x="39305" y="10216"/>
                  <a:pt x="39366" y="10216"/>
                </a:cubicBezTo>
                <a:cubicBezTo>
                  <a:pt x="39493" y="10216"/>
                  <a:pt x="39614" y="10117"/>
                  <a:pt x="39614" y="9969"/>
                </a:cubicBezTo>
                <a:cubicBezTo>
                  <a:pt x="39614" y="9832"/>
                  <a:pt x="39502" y="9722"/>
                  <a:pt x="39367" y="9722"/>
                </a:cubicBezTo>
                <a:close/>
                <a:moveTo>
                  <a:pt x="40586" y="9722"/>
                </a:moveTo>
                <a:cubicBezTo>
                  <a:pt x="40367" y="9722"/>
                  <a:pt x="40257" y="9988"/>
                  <a:pt x="40410" y="10142"/>
                </a:cubicBezTo>
                <a:cubicBezTo>
                  <a:pt x="40461" y="10193"/>
                  <a:pt x="40524" y="10216"/>
                  <a:pt x="40585" y="10216"/>
                </a:cubicBezTo>
                <a:cubicBezTo>
                  <a:pt x="40712" y="10216"/>
                  <a:pt x="40834" y="10117"/>
                  <a:pt x="40834" y="9969"/>
                </a:cubicBezTo>
                <a:cubicBezTo>
                  <a:pt x="40834" y="9832"/>
                  <a:pt x="40721" y="9722"/>
                  <a:pt x="40586" y="9722"/>
                </a:cubicBezTo>
                <a:close/>
                <a:moveTo>
                  <a:pt x="41805" y="9722"/>
                </a:moveTo>
                <a:cubicBezTo>
                  <a:pt x="41586" y="9722"/>
                  <a:pt x="41476" y="9988"/>
                  <a:pt x="41630" y="10142"/>
                </a:cubicBezTo>
                <a:cubicBezTo>
                  <a:pt x="41680" y="10193"/>
                  <a:pt x="41743" y="10216"/>
                  <a:pt x="41804" y="10216"/>
                </a:cubicBezTo>
                <a:cubicBezTo>
                  <a:pt x="41931" y="10216"/>
                  <a:pt x="42053" y="10117"/>
                  <a:pt x="42053" y="9969"/>
                </a:cubicBezTo>
                <a:cubicBezTo>
                  <a:pt x="42053" y="9832"/>
                  <a:pt x="41943" y="9722"/>
                  <a:pt x="41805" y="9722"/>
                </a:cubicBezTo>
                <a:close/>
                <a:moveTo>
                  <a:pt x="43024" y="9722"/>
                </a:moveTo>
                <a:cubicBezTo>
                  <a:pt x="42805" y="9722"/>
                  <a:pt x="42695" y="9988"/>
                  <a:pt x="42852" y="10142"/>
                </a:cubicBezTo>
                <a:cubicBezTo>
                  <a:pt x="42902" y="10193"/>
                  <a:pt x="42964" y="10216"/>
                  <a:pt x="43024" y="10216"/>
                </a:cubicBezTo>
                <a:cubicBezTo>
                  <a:pt x="43150" y="10216"/>
                  <a:pt x="43272" y="10117"/>
                  <a:pt x="43272" y="9969"/>
                </a:cubicBezTo>
                <a:cubicBezTo>
                  <a:pt x="43272" y="9832"/>
                  <a:pt x="43162" y="9722"/>
                  <a:pt x="43024" y="9722"/>
                </a:cubicBezTo>
                <a:close/>
                <a:moveTo>
                  <a:pt x="56440" y="9722"/>
                </a:moveTo>
                <a:cubicBezTo>
                  <a:pt x="56221" y="9722"/>
                  <a:pt x="56111" y="9988"/>
                  <a:pt x="56264" y="10142"/>
                </a:cubicBezTo>
                <a:cubicBezTo>
                  <a:pt x="56315" y="10193"/>
                  <a:pt x="56378" y="10216"/>
                  <a:pt x="56439" y="10216"/>
                </a:cubicBezTo>
                <a:cubicBezTo>
                  <a:pt x="56566" y="10216"/>
                  <a:pt x="56687" y="10117"/>
                  <a:pt x="56687" y="9969"/>
                </a:cubicBezTo>
                <a:cubicBezTo>
                  <a:pt x="56687" y="9832"/>
                  <a:pt x="56575" y="9722"/>
                  <a:pt x="56440" y="9722"/>
                </a:cubicBezTo>
                <a:close/>
                <a:moveTo>
                  <a:pt x="57659" y="9722"/>
                </a:moveTo>
                <a:cubicBezTo>
                  <a:pt x="57440" y="9722"/>
                  <a:pt x="57330" y="9988"/>
                  <a:pt x="57483" y="10142"/>
                </a:cubicBezTo>
                <a:cubicBezTo>
                  <a:pt x="57534" y="10193"/>
                  <a:pt x="57597" y="10216"/>
                  <a:pt x="57658" y="10216"/>
                </a:cubicBezTo>
                <a:cubicBezTo>
                  <a:pt x="57785" y="10216"/>
                  <a:pt x="57907" y="10117"/>
                  <a:pt x="57907" y="9969"/>
                </a:cubicBezTo>
                <a:cubicBezTo>
                  <a:pt x="57907" y="9832"/>
                  <a:pt x="57794" y="9722"/>
                  <a:pt x="57659" y="9722"/>
                </a:cubicBezTo>
                <a:close/>
                <a:moveTo>
                  <a:pt x="58878" y="9722"/>
                </a:moveTo>
                <a:cubicBezTo>
                  <a:pt x="58659" y="9722"/>
                  <a:pt x="58549" y="9988"/>
                  <a:pt x="58703" y="10142"/>
                </a:cubicBezTo>
                <a:cubicBezTo>
                  <a:pt x="58753" y="10193"/>
                  <a:pt x="58816" y="10216"/>
                  <a:pt x="58877" y="10216"/>
                </a:cubicBezTo>
                <a:cubicBezTo>
                  <a:pt x="59004" y="10216"/>
                  <a:pt x="59126" y="10117"/>
                  <a:pt x="59126" y="9969"/>
                </a:cubicBezTo>
                <a:cubicBezTo>
                  <a:pt x="59126" y="9832"/>
                  <a:pt x="59016" y="9722"/>
                  <a:pt x="58878" y="9722"/>
                </a:cubicBezTo>
                <a:close/>
                <a:moveTo>
                  <a:pt x="60097" y="9722"/>
                </a:moveTo>
                <a:cubicBezTo>
                  <a:pt x="59878" y="9722"/>
                  <a:pt x="59768" y="9988"/>
                  <a:pt x="59925" y="10142"/>
                </a:cubicBezTo>
                <a:cubicBezTo>
                  <a:pt x="59975" y="10193"/>
                  <a:pt x="60037" y="10216"/>
                  <a:pt x="60097" y="10216"/>
                </a:cubicBezTo>
                <a:cubicBezTo>
                  <a:pt x="60223" y="10216"/>
                  <a:pt x="60345" y="10117"/>
                  <a:pt x="60345" y="9969"/>
                </a:cubicBezTo>
                <a:cubicBezTo>
                  <a:pt x="60345" y="9832"/>
                  <a:pt x="60235" y="9722"/>
                  <a:pt x="60097" y="9722"/>
                </a:cubicBezTo>
                <a:close/>
                <a:moveTo>
                  <a:pt x="61316" y="9722"/>
                </a:moveTo>
                <a:cubicBezTo>
                  <a:pt x="61097" y="9722"/>
                  <a:pt x="60987" y="9988"/>
                  <a:pt x="61144" y="10142"/>
                </a:cubicBezTo>
                <a:cubicBezTo>
                  <a:pt x="61194" y="10193"/>
                  <a:pt x="61256" y="10216"/>
                  <a:pt x="61316" y="10216"/>
                </a:cubicBezTo>
                <a:cubicBezTo>
                  <a:pt x="61442" y="10216"/>
                  <a:pt x="61564" y="10117"/>
                  <a:pt x="61564" y="9969"/>
                </a:cubicBezTo>
                <a:cubicBezTo>
                  <a:pt x="61564" y="9832"/>
                  <a:pt x="61454" y="9722"/>
                  <a:pt x="61316" y="9722"/>
                </a:cubicBezTo>
                <a:close/>
                <a:moveTo>
                  <a:pt x="62538" y="9722"/>
                </a:moveTo>
                <a:cubicBezTo>
                  <a:pt x="62316" y="9722"/>
                  <a:pt x="62206" y="9988"/>
                  <a:pt x="62363" y="10142"/>
                </a:cubicBezTo>
                <a:cubicBezTo>
                  <a:pt x="62414" y="10193"/>
                  <a:pt x="62476" y="10216"/>
                  <a:pt x="62537" y="10216"/>
                </a:cubicBezTo>
                <a:cubicBezTo>
                  <a:pt x="62663" y="10216"/>
                  <a:pt x="62783" y="10117"/>
                  <a:pt x="62783" y="9969"/>
                </a:cubicBezTo>
                <a:cubicBezTo>
                  <a:pt x="62783" y="9832"/>
                  <a:pt x="62673" y="9722"/>
                  <a:pt x="62538" y="9722"/>
                </a:cubicBezTo>
                <a:close/>
                <a:moveTo>
                  <a:pt x="63757" y="9722"/>
                </a:moveTo>
                <a:cubicBezTo>
                  <a:pt x="63538" y="9722"/>
                  <a:pt x="63425" y="9988"/>
                  <a:pt x="63582" y="10142"/>
                </a:cubicBezTo>
                <a:cubicBezTo>
                  <a:pt x="63633" y="10193"/>
                  <a:pt x="63695" y="10216"/>
                  <a:pt x="63756" y="10216"/>
                </a:cubicBezTo>
                <a:cubicBezTo>
                  <a:pt x="63882" y="10216"/>
                  <a:pt x="64002" y="10117"/>
                  <a:pt x="64002" y="9969"/>
                </a:cubicBezTo>
                <a:cubicBezTo>
                  <a:pt x="64002" y="9832"/>
                  <a:pt x="63892" y="9722"/>
                  <a:pt x="63757" y="9722"/>
                </a:cubicBezTo>
                <a:close/>
                <a:moveTo>
                  <a:pt x="64976" y="9722"/>
                </a:moveTo>
                <a:cubicBezTo>
                  <a:pt x="64757" y="9722"/>
                  <a:pt x="64647" y="9988"/>
                  <a:pt x="64801" y="10142"/>
                </a:cubicBezTo>
                <a:cubicBezTo>
                  <a:pt x="64852" y="10193"/>
                  <a:pt x="64914" y="10216"/>
                  <a:pt x="64976" y="10216"/>
                </a:cubicBezTo>
                <a:cubicBezTo>
                  <a:pt x="65103" y="10216"/>
                  <a:pt x="65224" y="10117"/>
                  <a:pt x="65224" y="9969"/>
                </a:cubicBezTo>
                <a:cubicBezTo>
                  <a:pt x="65224" y="9832"/>
                  <a:pt x="65111" y="9722"/>
                  <a:pt x="64976" y="9722"/>
                </a:cubicBezTo>
                <a:close/>
                <a:moveTo>
                  <a:pt x="66195" y="9722"/>
                </a:moveTo>
                <a:cubicBezTo>
                  <a:pt x="65976" y="9722"/>
                  <a:pt x="65866" y="9988"/>
                  <a:pt x="66020" y="10142"/>
                </a:cubicBezTo>
                <a:cubicBezTo>
                  <a:pt x="66071" y="10193"/>
                  <a:pt x="66133" y="10216"/>
                  <a:pt x="66195" y="10216"/>
                </a:cubicBezTo>
                <a:cubicBezTo>
                  <a:pt x="66322" y="10216"/>
                  <a:pt x="66443" y="10117"/>
                  <a:pt x="66443" y="9969"/>
                </a:cubicBezTo>
                <a:cubicBezTo>
                  <a:pt x="66443" y="9832"/>
                  <a:pt x="66330" y="9722"/>
                  <a:pt x="66195" y="9722"/>
                </a:cubicBezTo>
                <a:close/>
                <a:moveTo>
                  <a:pt x="10097" y="10941"/>
                </a:moveTo>
                <a:cubicBezTo>
                  <a:pt x="10025" y="10941"/>
                  <a:pt x="9956" y="10972"/>
                  <a:pt x="9912" y="11029"/>
                </a:cubicBezTo>
                <a:cubicBezTo>
                  <a:pt x="10056" y="11085"/>
                  <a:pt x="10201" y="11138"/>
                  <a:pt x="10345" y="11192"/>
                </a:cubicBezTo>
                <a:lnTo>
                  <a:pt x="10345" y="11188"/>
                </a:lnTo>
                <a:cubicBezTo>
                  <a:pt x="10345" y="11051"/>
                  <a:pt x="10235" y="10941"/>
                  <a:pt x="10097" y="10941"/>
                </a:cubicBezTo>
                <a:close/>
                <a:moveTo>
                  <a:pt x="56440" y="10941"/>
                </a:moveTo>
                <a:cubicBezTo>
                  <a:pt x="56221" y="10941"/>
                  <a:pt x="56111" y="11207"/>
                  <a:pt x="56264" y="11361"/>
                </a:cubicBezTo>
                <a:cubicBezTo>
                  <a:pt x="56315" y="11412"/>
                  <a:pt x="56378" y="11435"/>
                  <a:pt x="56439" y="11435"/>
                </a:cubicBezTo>
                <a:cubicBezTo>
                  <a:pt x="56566" y="11435"/>
                  <a:pt x="56687" y="11337"/>
                  <a:pt x="56687" y="11188"/>
                </a:cubicBezTo>
                <a:cubicBezTo>
                  <a:pt x="56687" y="11051"/>
                  <a:pt x="56575" y="10941"/>
                  <a:pt x="56440" y="10941"/>
                </a:cubicBezTo>
                <a:close/>
                <a:moveTo>
                  <a:pt x="57659" y="10941"/>
                </a:moveTo>
                <a:cubicBezTo>
                  <a:pt x="57440" y="10941"/>
                  <a:pt x="57330" y="11207"/>
                  <a:pt x="57483" y="11361"/>
                </a:cubicBezTo>
                <a:cubicBezTo>
                  <a:pt x="57534" y="11412"/>
                  <a:pt x="57597" y="11435"/>
                  <a:pt x="57658" y="11435"/>
                </a:cubicBezTo>
                <a:cubicBezTo>
                  <a:pt x="57785" y="11435"/>
                  <a:pt x="57907" y="11337"/>
                  <a:pt x="57907" y="11188"/>
                </a:cubicBezTo>
                <a:cubicBezTo>
                  <a:pt x="57907" y="11051"/>
                  <a:pt x="57794" y="10941"/>
                  <a:pt x="57659" y="10941"/>
                </a:cubicBezTo>
                <a:close/>
                <a:moveTo>
                  <a:pt x="58878" y="10941"/>
                </a:moveTo>
                <a:cubicBezTo>
                  <a:pt x="58659" y="10941"/>
                  <a:pt x="58549" y="11207"/>
                  <a:pt x="58703" y="11361"/>
                </a:cubicBezTo>
                <a:cubicBezTo>
                  <a:pt x="58753" y="11412"/>
                  <a:pt x="58816" y="11435"/>
                  <a:pt x="58877" y="11435"/>
                </a:cubicBezTo>
                <a:cubicBezTo>
                  <a:pt x="59004" y="11435"/>
                  <a:pt x="59126" y="11337"/>
                  <a:pt x="59126" y="11188"/>
                </a:cubicBezTo>
                <a:cubicBezTo>
                  <a:pt x="59126" y="11051"/>
                  <a:pt x="59016" y="10941"/>
                  <a:pt x="58878" y="10941"/>
                </a:cubicBezTo>
                <a:close/>
                <a:moveTo>
                  <a:pt x="60097" y="10941"/>
                </a:moveTo>
                <a:cubicBezTo>
                  <a:pt x="59878" y="10941"/>
                  <a:pt x="59768" y="11207"/>
                  <a:pt x="59925" y="11361"/>
                </a:cubicBezTo>
                <a:cubicBezTo>
                  <a:pt x="59975" y="11412"/>
                  <a:pt x="60037" y="11435"/>
                  <a:pt x="60097" y="11435"/>
                </a:cubicBezTo>
                <a:cubicBezTo>
                  <a:pt x="60223" y="11435"/>
                  <a:pt x="60345" y="11337"/>
                  <a:pt x="60345" y="11188"/>
                </a:cubicBezTo>
                <a:cubicBezTo>
                  <a:pt x="60345" y="11051"/>
                  <a:pt x="60235" y="10941"/>
                  <a:pt x="60097" y="10941"/>
                </a:cubicBezTo>
                <a:close/>
                <a:moveTo>
                  <a:pt x="61316" y="10941"/>
                </a:moveTo>
                <a:cubicBezTo>
                  <a:pt x="61097" y="10941"/>
                  <a:pt x="60987" y="11207"/>
                  <a:pt x="61144" y="11361"/>
                </a:cubicBezTo>
                <a:cubicBezTo>
                  <a:pt x="61194" y="11412"/>
                  <a:pt x="61256" y="11435"/>
                  <a:pt x="61316" y="11435"/>
                </a:cubicBezTo>
                <a:cubicBezTo>
                  <a:pt x="61442" y="11435"/>
                  <a:pt x="61564" y="11337"/>
                  <a:pt x="61564" y="11188"/>
                </a:cubicBezTo>
                <a:cubicBezTo>
                  <a:pt x="61564" y="11051"/>
                  <a:pt x="61454" y="10941"/>
                  <a:pt x="61316" y="10941"/>
                </a:cubicBezTo>
                <a:close/>
                <a:moveTo>
                  <a:pt x="62538" y="10941"/>
                </a:moveTo>
                <a:cubicBezTo>
                  <a:pt x="62316" y="10941"/>
                  <a:pt x="62206" y="11207"/>
                  <a:pt x="62363" y="11361"/>
                </a:cubicBezTo>
                <a:cubicBezTo>
                  <a:pt x="62414" y="11412"/>
                  <a:pt x="62476" y="11435"/>
                  <a:pt x="62537" y="11435"/>
                </a:cubicBezTo>
                <a:cubicBezTo>
                  <a:pt x="62663" y="11435"/>
                  <a:pt x="62783" y="11337"/>
                  <a:pt x="62783" y="11188"/>
                </a:cubicBezTo>
                <a:cubicBezTo>
                  <a:pt x="62783" y="11051"/>
                  <a:pt x="62673" y="10941"/>
                  <a:pt x="62538" y="10941"/>
                </a:cubicBezTo>
                <a:close/>
                <a:moveTo>
                  <a:pt x="63757" y="10941"/>
                </a:moveTo>
                <a:cubicBezTo>
                  <a:pt x="63538" y="10941"/>
                  <a:pt x="63425" y="11207"/>
                  <a:pt x="63582" y="11361"/>
                </a:cubicBezTo>
                <a:cubicBezTo>
                  <a:pt x="63633" y="11412"/>
                  <a:pt x="63695" y="11435"/>
                  <a:pt x="63756" y="11435"/>
                </a:cubicBezTo>
                <a:cubicBezTo>
                  <a:pt x="63882" y="11435"/>
                  <a:pt x="64002" y="11337"/>
                  <a:pt x="64002" y="11188"/>
                </a:cubicBezTo>
                <a:cubicBezTo>
                  <a:pt x="64002" y="11051"/>
                  <a:pt x="63892" y="10941"/>
                  <a:pt x="63757" y="10941"/>
                </a:cubicBezTo>
                <a:close/>
                <a:moveTo>
                  <a:pt x="64976" y="10941"/>
                </a:moveTo>
                <a:cubicBezTo>
                  <a:pt x="64757" y="10941"/>
                  <a:pt x="64647" y="11207"/>
                  <a:pt x="64801" y="11361"/>
                </a:cubicBezTo>
                <a:cubicBezTo>
                  <a:pt x="64852" y="11412"/>
                  <a:pt x="64914" y="11435"/>
                  <a:pt x="64976" y="11435"/>
                </a:cubicBezTo>
                <a:cubicBezTo>
                  <a:pt x="65103" y="11435"/>
                  <a:pt x="65224" y="11337"/>
                  <a:pt x="65224" y="11188"/>
                </a:cubicBezTo>
                <a:cubicBezTo>
                  <a:pt x="65224" y="11051"/>
                  <a:pt x="65111" y="10941"/>
                  <a:pt x="64976" y="10941"/>
                </a:cubicBezTo>
                <a:close/>
                <a:moveTo>
                  <a:pt x="66195" y="10941"/>
                </a:moveTo>
                <a:cubicBezTo>
                  <a:pt x="65976" y="10941"/>
                  <a:pt x="65866" y="11207"/>
                  <a:pt x="66020" y="11361"/>
                </a:cubicBezTo>
                <a:cubicBezTo>
                  <a:pt x="66071" y="11412"/>
                  <a:pt x="66133" y="11435"/>
                  <a:pt x="66195" y="11435"/>
                </a:cubicBezTo>
                <a:cubicBezTo>
                  <a:pt x="66322" y="11435"/>
                  <a:pt x="66443" y="11337"/>
                  <a:pt x="66443" y="11188"/>
                </a:cubicBezTo>
                <a:cubicBezTo>
                  <a:pt x="66443" y="11051"/>
                  <a:pt x="66330" y="10941"/>
                  <a:pt x="66195" y="10941"/>
                </a:cubicBezTo>
                <a:close/>
                <a:moveTo>
                  <a:pt x="11319" y="10941"/>
                </a:moveTo>
                <a:cubicBezTo>
                  <a:pt x="11097" y="10941"/>
                  <a:pt x="10987" y="11207"/>
                  <a:pt x="11144" y="11364"/>
                </a:cubicBezTo>
                <a:cubicBezTo>
                  <a:pt x="11193" y="11413"/>
                  <a:pt x="11254" y="11436"/>
                  <a:pt x="11315" y="11436"/>
                </a:cubicBezTo>
                <a:cubicBezTo>
                  <a:pt x="11441" y="11436"/>
                  <a:pt x="11564" y="11337"/>
                  <a:pt x="11564" y="11188"/>
                </a:cubicBezTo>
                <a:cubicBezTo>
                  <a:pt x="11564" y="11051"/>
                  <a:pt x="11454" y="10941"/>
                  <a:pt x="11319" y="10941"/>
                </a:cubicBezTo>
                <a:close/>
                <a:moveTo>
                  <a:pt x="12538" y="10941"/>
                </a:moveTo>
                <a:cubicBezTo>
                  <a:pt x="12316" y="10941"/>
                  <a:pt x="12206" y="11207"/>
                  <a:pt x="12363" y="11364"/>
                </a:cubicBezTo>
                <a:cubicBezTo>
                  <a:pt x="12413" y="11413"/>
                  <a:pt x="12475" y="11436"/>
                  <a:pt x="12535" y="11436"/>
                </a:cubicBezTo>
                <a:cubicBezTo>
                  <a:pt x="12662" y="11436"/>
                  <a:pt x="12783" y="11337"/>
                  <a:pt x="12783" y="11188"/>
                </a:cubicBezTo>
                <a:cubicBezTo>
                  <a:pt x="12783" y="11051"/>
                  <a:pt x="12673" y="10941"/>
                  <a:pt x="12538" y="10941"/>
                </a:cubicBezTo>
                <a:close/>
                <a:moveTo>
                  <a:pt x="13757" y="10941"/>
                </a:moveTo>
                <a:cubicBezTo>
                  <a:pt x="13538" y="10941"/>
                  <a:pt x="13425" y="11207"/>
                  <a:pt x="13582" y="11364"/>
                </a:cubicBezTo>
                <a:cubicBezTo>
                  <a:pt x="13632" y="11413"/>
                  <a:pt x="13694" y="11436"/>
                  <a:pt x="13755" y="11436"/>
                </a:cubicBezTo>
                <a:cubicBezTo>
                  <a:pt x="13883" y="11436"/>
                  <a:pt x="14005" y="11337"/>
                  <a:pt x="14005" y="11188"/>
                </a:cubicBezTo>
                <a:cubicBezTo>
                  <a:pt x="14005" y="11051"/>
                  <a:pt x="13892" y="10941"/>
                  <a:pt x="13757" y="10941"/>
                </a:cubicBezTo>
                <a:close/>
                <a:moveTo>
                  <a:pt x="14976" y="10941"/>
                </a:moveTo>
                <a:cubicBezTo>
                  <a:pt x="14757" y="10941"/>
                  <a:pt x="14647" y="11207"/>
                  <a:pt x="14801" y="11364"/>
                </a:cubicBezTo>
                <a:cubicBezTo>
                  <a:pt x="14851" y="11413"/>
                  <a:pt x="14913" y="11436"/>
                  <a:pt x="14974" y="11436"/>
                </a:cubicBezTo>
                <a:cubicBezTo>
                  <a:pt x="15102" y="11436"/>
                  <a:pt x="15224" y="11337"/>
                  <a:pt x="15224" y="11188"/>
                </a:cubicBezTo>
                <a:cubicBezTo>
                  <a:pt x="15224" y="11051"/>
                  <a:pt x="15111" y="10941"/>
                  <a:pt x="14976" y="10941"/>
                </a:cubicBezTo>
                <a:close/>
                <a:moveTo>
                  <a:pt x="16196" y="10941"/>
                </a:moveTo>
                <a:cubicBezTo>
                  <a:pt x="15976" y="10941"/>
                  <a:pt x="15866" y="11207"/>
                  <a:pt x="16020" y="11364"/>
                </a:cubicBezTo>
                <a:cubicBezTo>
                  <a:pt x="16070" y="11413"/>
                  <a:pt x="16132" y="11436"/>
                  <a:pt x="16193" y="11436"/>
                </a:cubicBezTo>
                <a:cubicBezTo>
                  <a:pt x="16321" y="11436"/>
                  <a:pt x="16443" y="11337"/>
                  <a:pt x="16443" y="11188"/>
                </a:cubicBezTo>
                <a:cubicBezTo>
                  <a:pt x="16443" y="11051"/>
                  <a:pt x="16333" y="10941"/>
                  <a:pt x="16196" y="10941"/>
                </a:cubicBezTo>
                <a:close/>
                <a:moveTo>
                  <a:pt x="17415" y="10941"/>
                </a:moveTo>
                <a:cubicBezTo>
                  <a:pt x="17195" y="10941"/>
                  <a:pt x="17086" y="11207"/>
                  <a:pt x="17242" y="11364"/>
                </a:cubicBezTo>
                <a:cubicBezTo>
                  <a:pt x="17292" y="11413"/>
                  <a:pt x="17353" y="11436"/>
                  <a:pt x="17413" y="11436"/>
                </a:cubicBezTo>
                <a:cubicBezTo>
                  <a:pt x="17540" y="11436"/>
                  <a:pt x="17662" y="11337"/>
                  <a:pt x="17662" y="11188"/>
                </a:cubicBezTo>
                <a:cubicBezTo>
                  <a:pt x="17662" y="11051"/>
                  <a:pt x="17552" y="10941"/>
                  <a:pt x="17415" y="10941"/>
                </a:cubicBezTo>
                <a:close/>
                <a:moveTo>
                  <a:pt x="18634" y="10941"/>
                </a:moveTo>
                <a:cubicBezTo>
                  <a:pt x="18414" y="10941"/>
                  <a:pt x="18305" y="11207"/>
                  <a:pt x="18461" y="11364"/>
                </a:cubicBezTo>
                <a:cubicBezTo>
                  <a:pt x="18511" y="11413"/>
                  <a:pt x="18572" y="11436"/>
                  <a:pt x="18632" y="11436"/>
                </a:cubicBezTo>
                <a:cubicBezTo>
                  <a:pt x="18759" y="11436"/>
                  <a:pt x="18881" y="11337"/>
                  <a:pt x="18881" y="11188"/>
                </a:cubicBezTo>
                <a:cubicBezTo>
                  <a:pt x="18881" y="11051"/>
                  <a:pt x="18772" y="10941"/>
                  <a:pt x="18634" y="10941"/>
                </a:cubicBezTo>
                <a:close/>
                <a:moveTo>
                  <a:pt x="19856" y="10941"/>
                </a:moveTo>
                <a:cubicBezTo>
                  <a:pt x="19633" y="10941"/>
                  <a:pt x="19524" y="11207"/>
                  <a:pt x="19680" y="11364"/>
                </a:cubicBezTo>
                <a:cubicBezTo>
                  <a:pt x="19730" y="11413"/>
                  <a:pt x="19791" y="11436"/>
                  <a:pt x="19851" y="11436"/>
                </a:cubicBezTo>
                <a:cubicBezTo>
                  <a:pt x="19978" y="11436"/>
                  <a:pt x="20100" y="11337"/>
                  <a:pt x="20100" y="11188"/>
                </a:cubicBezTo>
                <a:cubicBezTo>
                  <a:pt x="20100" y="11051"/>
                  <a:pt x="19991" y="10941"/>
                  <a:pt x="19856" y="10941"/>
                </a:cubicBezTo>
                <a:close/>
                <a:moveTo>
                  <a:pt x="21075" y="10941"/>
                </a:moveTo>
                <a:cubicBezTo>
                  <a:pt x="20852" y="10941"/>
                  <a:pt x="20743" y="11207"/>
                  <a:pt x="20899" y="11364"/>
                </a:cubicBezTo>
                <a:cubicBezTo>
                  <a:pt x="20950" y="11413"/>
                  <a:pt x="21011" y="11436"/>
                  <a:pt x="21071" y="11436"/>
                </a:cubicBezTo>
                <a:cubicBezTo>
                  <a:pt x="21198" y="11436"/>
                  <a:pt x="21319" y="11337"/>
                  <a:pt x="21319" y="11188"/>
                </a:cubicBezTo>
                <a:cubicBezTo>
                  <a:pt x="21319" y="11051"/>
                  <a:pt x="21210" y="10941"/>
                  <a:pt x="21075" y="10941"/>
                </a:cubicBezTo>
                <a:close/>
                <a:moveTo>
                  <a:pt x="22294" y="10941"/>
                </a:moveTo>
                <a:cubicBezTo>
                  <a:pt x="22075" y="10941"/>
                  <a:pt x="21965" y="11207"/>
                  <a:pt x="22118" y="11364"/>
                </a:cubicBezTo>
                <a:cubicBezTo>
                  <a:pt x="22169" y="11413"/>
                  <a:pt x="22231" y="11436"/>
                  <a:pt x="22291" y="11436"/>
                </a:cubicBezTo>
                <a:cubicBezTo>
                  <a:pt x="22419" y="11436"/>
                  <a:pt x="22541" y="11337"/>
                  <a:pt x="22541" y="11188"/>
                </a:cubicBezTo>
                <a:cubicBezTo>
                  <a:pt x="22541" y="11051"/>
                  <a:pt x="22429" y="10941"/>
                  <a:pt x="22294" y="10941"/>
                </a:cubicBezTo>
                <a:close/>
                <a:moveTo>
                  <a:pt x="14976" y="12160"/>
                </a:moveTo>
                <a:cubicBezTo>
                  <a:pt x="14917" y="12160"/>
                  <a:pt x="14861" y="12182"/>
                  <a:pt x="14814" y="12223"/>
                </a:cubicBezTo>
                <a:cubicBezTo>
                  <a:pt x="14933" y="12235"/>
                  <a:pt x="15052" y="12248"/>
                  <a:pt x="15171" y="12257"/>
                </a:cubicBezTo>
                <a:cubicBezTo>
                  <a:pt x="15124" y="12198"/>
                  <a:pt x="15052" y="12160"/>
                  <a:pt x="14976" y="12160"/>
                </a:cubicBezTo>
                <a:close/>
                <a:moveTo>
                  <a:pt x="18634" y="12160"/>
                </a:moveTo>
                <a:cubicBezTo>
                  <a:pt x="18546" y="12160"/>
                  <a:pt x="18464" y="12207"/>
                  <a:pt x="18421" y="12285"/>
                </a:cubicBezTo>
                <a:cubicBezTo>
                  <a:pt x="18555" y="12273"/>
                  <a:pt x="18690" y="12263"/>
                  <a:pt x="18825" y="12248"/>
                </a:cubicBezTo>
                <a:cubicBezTo>
                  <a:pt x="18778" y="12191"/>
                  <a:pt x="18709" y="12160"/>
                  <a:pt x="18634" y="12160"/>
                </a:cubicBezTo>
                <a:close/>
                <a:moveTo>
                  <a:pt x="16196" y="12160"/>
                </a:moveTo>
                <a:cubicBezTo>
                  <a:pt x="16095" y="12160"/>
                  <a:pt x="16004" y="12223"/>
                  <a:pt x="15967" y="12314"/>
                </a:cubicBezTo>
                <a:cubicBezTo>
                  <a:pt x="16123" y="12323"/>
                  <a:pt x="16277" y="12329"/>
                  <a:pt x="16431" y="12332"/>
                </a:cubicBezTo>
                <a:cubicBezTo>
                  <a:pt x="16399" y="12232"/>
                  <a:pt x="16302" y="12160"/>
                  <a:pt x="16196" y="12160"/>
                </a:cubicBezTo>
                <a:close/>
                <a:moveTo>
                  <a:pt x="17415" y="12160"/>
                </a:moveTo>
                <a:cubicBezTo>
                  <a:pt x="17305" y="12160"/>
                  <a:pt x="17208" y="12235"/>
                  <a:pt x="17180" y="12339"/>
                </a:cubicBezTo>
                <a:cubicBezTo>
                  <a:pt x="17336" y="12339"/>
                  <a:pt x="17493" y="12335"/>
                  <a:pt x="17650" y="12329"/>
                </a:cubicBezTo>
                <a:cubicBezTo>
                  <a:pt x="17615" y="12229"/>
                  <a:pt x="17521" y="12160"/>
                  <a:pt x="17415" y="12160"/>
                </a:cubicBezTo>
                <a:close/>
                <a:moveTo>
                  <a:pt x="56440" y="12160"/>
                </a:moveTo>
                <a:cubicBezTo>
                  <a:pt x="56365" y="12160"/>
                  <a:pt x="56293" y="12194"/>
                  <a:pt x="56246" y="12254"/>
                </a:cubicBezTo>
                <a:cubicBezTo>
                  <a:pt x="56327" y="12389"/>
                  <a:pt x="56412" y="12520"/>
                  <a:pt x="56503" y="12646"/>
                </a:cubicBezTo>
                <a:cubicBezTo>
                  <a:pt x="56781" y="12574"/>
                  <a:pt x="56728" y="12160"/>
                  <a:pt x="56440" y="12160"/>
                </a:cubicBezTo>
                <a:close/>
                <a:moveTo>
                  <a:pt x="60097" y="12160"/>
                </a:moveTo>
                <a:cubicBezTo>
                  <a:pt x="59878" y="12160"/>
                  <a:pt x="59768" y="12426"/>
                  <a:pt x="59925" y="12580"/>
                </a:cubicBezTo>
                <a:cubicBezTo>
                  <a:pt x="59975" y="12631"/>
                  <a:pt x="60037" y="12654"/>
                  <a:pt x="60097" y="12654"/>
                </a:cubicBezTo>
                <a:cubicBezTo>
                  <a:pt x="60223" y="12654"/>
                  <a:pt x="60345" y="12556"/>
                  <a:pt x="60345" y="12408"/>
                </a:cubicBezTo>
                <a:cubicBezTo>
                  <a:pt x="60345" y="12270"/>
                  <a:pt x="60235" y="12160"/>
                  <a:pt x="60097" y="12160"/>
                </a:cubicBezTo>
                <a:close/>
                <a:moveTo>
                  <a:pt x="62538" y="12160"/>
                </a:moveTo>
                <a:cubicBezTo>
                  <a:pt x="62316" y="12160"/>
                  <a:pt x="62206" y="12426"/>
                  <a:pt x="62363" y="12580"/>
                </a:cubicBezTo>
                <a:cubicBezTo>
                  <a:pt x="62414" y="12631"/>
                  <a:pt x="62476" y="12654"/>
                  <a:pt x="62537" y="12654"/>
                </a:cubicBezTo>
                <a:cubicBezTo>
                  <a:pt x="62663" y="12654"/>
                  <a:pt x="62783" y="12556"/>
                  <a:pt x="62783" y="12408"/>
                </a:cubicBezTo>
                <a:cubicBezTo>
                  <a:pt x="62783" y="12270"/>
                  <a:pt x="62673" y="12160"/>
                  <a:pt x="62538" y="12160"/>
                </a:cubicBezTo>
                <a:close/>
                <a:moveTo>
                  <a:pt x="64976" y="12160"/>
                </a:moveTo>
                <a:cubicBezTo>
                  <a:pt x="64757" y="12160"/>
                  <a:pt x="64647" y="12426"/>
                  <a:pt x="64801" y="12580"/>
                </a:cubicBezTo>
                <a:cubicBezTo>
                  <a:pt x="64852" y="12631"/>
                  <a:pt x="64914" y="12654"/>
                  <a:pt x="64976" y="12654"/>
                </a:cubicBezTo>
                <a:cubicBezTo>
                  <a:pt x="65103" y="12654"/>
                  <a:pt x="65224" y="12556"/>
                  <a:pt x="65224" y="12408"/>
                </a:cubicBezTo>
                <a:cubicBezTo>
                  <a:pt x="65224" y="12270"/>
                  <a:pt x="65111" y="12160"/>
                  <a:pt x="64976" y="12160"/>
                </a:cubicBezTo>
                <a:close/>
                <a:moveTo>
                  <a:pt x="57659" y="12160"/>
                </a:moveTo>
                <a:cubicBezTo>
                  <a:pt x="57440" y="12160"/>
                  <a:pt x="57330" y="12426"/>
                  <a:pt x="57483" y="12583"/>
                </a:cubicBezTo>
                <a:cubicBezTo>
                  <a:pt x="57534" y="12632"/>
                  <a:pt x="57596" y="12655"/>
                  <a:pt x="57656" y="12655"/>
                </a:cubicBezTo>
                <a:cubicBezTo>
                  <a:pt x="57784" y="12655"/>
                  <a:pt x="57907" y="12556"/>
                  <a:pt x="57907" y="12408"/>
                </a:cubicBezTo>
                <a:cubicBezTo>
                  <a:pt x="57907" y="12270"/>
                  <a:pt x="57794" y="12160"/>
                  <a:pt x="57659" y="12160"/>
                </a:cubicBezTo>
                <a:close/>
                <a:moveTo>
                  <a:pt x="58878" y="12160"/>
                </a:moveTo>
                <a:cubicBezTo>
                  <a:pt x="58659" y="12160"/>
                  <a:pt x="58549" y="12426"/>
                  <a:pt x="58703" y="12583"/>
                </a:cubicBezTo>
                <a:cubicBezTo>
                  <a:pt x="58753" y="12632"/>
                  <a:pt x="58815" y="12655"/>
                  <a:pt x="58875" y="12655"/>
                </a:cubicBezTo>
                <a:cubicBezTo>
                  <a:pt x="59003" y="12655"/>
                  <a:pt x="59126" y="12556"/>
                  <a:pt x="59126" y="12408"/>
                </a:cubicBezTo>
                <a:cubicBezTo>
                  <a:pt x="59126" y="12270"/>
                  <a:pt x="59016" y="12160"/>
                  <a:pt x="58878" y="12160"/>
                </a:cubicBezTo>
                <a:close/>
                <a:moveTo>
                  <a:pt x="61316" y="12160"/>
                </a:moveTo>
                <a:cubicBezTo>
                  <a:pt x="61097" y="12160"/>
                  <a:pt x="60987" y="12426"/>
                  <a:pt x="61144" y="12583"/>
                </a:cubicBezTo>
                <a:cubicBezTo>
                  <a:pt x="61193" y="12632"/>
                  <a:pt x="61254" y="12655"/>
                  <a:pt x="61314" y="12655"/>
                </a:cubicBezTo>
                <a:cubicBezTo>
                  <a:pt x="61441" y="12655"/>
                  <a:pt x="61564" y="12556"/>
                  <a:pt x="61564" y="12408"/>
                </a:cubicBezTo>
                <a:cubicBezTo>
                  <a:pt x="61564" y="12270"/>
                  <a:pt x="61454" y="12160"/>
                  <a:pt x="61316" y="12160"/>
                </a:cubicBezTo>
                <a:close/>
                <a:moveTo>
                  <a:pt x="63757" y="12160"/>
                </a:moveTo>
                <a:cubicBezTo>
                  <a:pt x="63538" y="12160"/>
                  <a:pt x="63425" y="12426"/>
                  <a:pt x="63582" y="12583"/>
                </a:cubicBezTo>
                <a:cubicBezTo>
                  <a:pt x="63632" y="12632"/>
                  <a:pt x="63694" y="12655"/>
                  <a:pt x="63755" y="12655"/>
                </a:cubicBezTo>
                <a:cubicBezTo>
                  <a:pt x="63882" y="12655"/>
                  <a:pt x="64004" y="12556"/>
                  <a:pt x="64002" y="12408"/>
                </a:cubicBezTo>
                <a:cubicBezTo>
                  <a:pt x="64002" y="12270"/>
                  <a:pt x="63892" y="12160"/>
                  <a:pt x="63757" y="12160"/>
                </a:cubicBezTo>
                <a:close/>
                <a:moveTo>
                  <a:pt x="66195" y="12160"/>
                </a:moveTo>
                <a:cubicBezTo>
                  <a:pt x="65976" y="12160"/>
                  <a:pt x="65866" y="12426"/>
                  <a:pt x="66020" y="12583"/>
                </a:cubicBezTo>
                <a:cubicBezTo>
                  <a:pt x="66070" y="12632"/>
                  <a:pt x="66132" y="12655"/>
                  <a:pt x="66193" y="12655"/>
                </a:cubicBezTo>
                <a:cubicBezTo>
                  <a:pt x="66321" y="12655"/>
                  <a:pt x="66443" y="12556"/>
                  <a:pt x="66443" y="12408"/>
                </a:cubicBezTo>
                <a:cubicBezTo>
                  <a:pt x="66443" y="12270"/>
                  <a:pt x="66330" y="12160"/>
                  <a:pt x="66195" y="12160"/>
                </a:cubicBezTo>
                <a:close/>
                <a:moveTo>
                  <a:pt x="66155" y="13382"/>
                </a:moveTo>
                <a:lnTo>
                  <a:pt x="66155" y="13382"/>
                </a:lnTo>
                <a:cubicBezTo>
                  <a:pt x="66036" y="13404"/>
                  <a:pt x="65948" y="13508"/>
                  <a:pt x="65948" y="13627"/>
                </a:cubicBezTo>
                <a:cubicBezTo>
                  <a:pt x="65948" y="13655"/>
                  <a:pt x="65954" y="13683"/>
                  <a:pt x="65964" y="13711"/>
                </a:cubicBezTo>
                <a:cubicBezTo>
                  <a:pt x="66029" y="13605"/>
                  <a:pt x="66092" y="13498"/>
                  <a:pt x="66155" y="13382"/>
                </a:cubicBezTo>
                <a:close/>
                <a:moveTo>
                  <a:pt x="57659" y="13379"/>
                </a:moveTo>
                <a:cubicBezTo>
                  <a:pt x="57521" y="13379"/>
                  <a:pt x="57411" y="13492"/>
                  <a:pt x="57411" y="13627"/>
                </a:cubicBezTo>
                <a:cubicBezTo>
                  <a:pt x="57411" y="13633"/>
                  <a:pt x="57411" y="13636"/>
                  <a:pt x="57415" y="13642"/>
                </a:cubicBezTo>
                <a:cubicBezTo>
                  <a:pt x="57505" y="13721"/>
                  <a:pt x="57599" y="13799"/>
                  <a:pt x="57697" y="13871"/>
                </a:cubicBezTo>
                <a:cubicBezTo>
                  <a:pt x="57825" y="13849"/>
                  <a:pt x="57916" y="13736"/>
                  <a:pt x="57903" y="13608"/>
                </a:cubicBezTo>
                <a:cubicBezTo>
                  <a:pt x="57894" y="13479"/>
                  <a:pt x="57787" y="13379"/>
                  <a:pt x="57659" y="13379"/>
                </a:cubicBezTo>
                <a:close/>
                <a:moveTo>
                  <a:pt x="58878" y="13379"/>
                </a:moveTo>
                <a:cubicBezTo>
                  <a:pt x="58659" y="13379"/>
                  <a:pt x="58549" y="13645"/>
                  <a:pt x="58703" y="13802"/>
                </a:cubicBezTo>
                <a:cubicBezTo>
                  <a:pt x="58753" y="13852"/>
                  <a:pt x="58815" y="13874"/>
                  <a:pt x="58875" y="13874"/>
                </a:cubicBezTo>
                <a:cubicBezTo>
                  <a:pt x="59003" y="13874"/>
                  <a:pt x="59126" y="13775"/>
                  <a:pt x="59126" y="13627"/>
                </a:cubicBezTo>
                <a:cubicBezTo>
                  <a:pt x="59126" y="13492"/>
                  <a:pt x="59016" y="13379"/>
                  <a:pt x="58878" y="13379"/>
                </a:cubicBezTo>
                <a:close/>
                <a:moveTo>
                  <a:pt x="60097" y="13379"/>
                </a:moveTo>
                <a:cubicBezTo>
                  <a:pt x="59878" y="13379"/>
                  <a:pt x="59768" y="13645"/>
                  <a:pt x="59925" y="13802"/>
                </a:cubicBezTo>
                <a:cubicBezTo>
                  <a:pt x="59974" y="13852"/>
                  <a:pt x="60035" y="13874"/>
                  <a:pt x="60095" y="13874"/>
                </a:cubicBezTo>
                <a:cubicBezTo>
                  <a:pt x="60222" y="13874"/>
                  <a:pt x="60345" y="13775"/>
                  <a:pt x="60345" y="13627"/>
                </a:cubicBezTo>
                <a:cubicBezTo>
                  <a:pt x="60345" y="13492"/>
                  <a:pt x="60235" y="13379"/>
                  <a:pt x="60097" y="13379"/>
                </a:cubicBezTo>
                <a:close/>
                <a:moveTo>
                  <a:pt x="61316" y="13379"/>
                </a:moveTo>
                <a:cubicBezTo>
                  <a:pt x="61097" y="13379"/>
                  <a:pt x="60987" y="13645"/>
                  <a:pt x="61144" y="13802"/>
                </a:cubicBezTo>
                <a:cubicBezTo>
                  <a:pt x="61193" y="13852"/>
                  <a:pt x="61254" y="13874"/>
                  <a:pt x="61314" y="13874"/>
                </a:cubicBezTo>
                <a:cubicBezTo>
                  <a:pt x="61441" y="13874"/>
                  <a:pt x="61564" y="13775"/>
                  <a:pt x="61564" y="13627"/>
                </a:cubicBezTo>
                <a:cubicBezTo>
                  <a:pt x="61564" y="13492"/>
                  <a:pt x="61454" y="13379"/>
                  <a:pt x="61316" y="13379"/>
                </a:cubicBezTo>
                <a:close/>
                <a:moveTo>
                  <a:pt x="62538" y="13379"/>
                </a:moveTo>
                <a:cubicBezTo>
                  <a:pt x="62316" y="13379"/>
                  <a:pt x="62206" y="13645"/>
                  <a:pt x="62363" y="13802"/>
                </a:cubicBezTo>
                <a:cubicBezTo>
                  <a:pt x="62413" y="13852"/>
                  <a:pt x="62475" y="13874"/>
                  <a:pt x="62535" y="13874"/>
                </a:cubicBezTo>
                <a:cubicBezTo>
                  <a:pt x="62662" y="13874"/>
                  <a:pt x="62783" y="13775"/>
                  <a:pt x="62783" y="13627"/>
                </a:cubicBezTo>
                <a:cubicBezTo>
                  <a:pt x="62783" y="13492"/>
                  <a:pt x="62673" y="13379"/>
                  <a:pt x="62538" y="13379"/>
                </a:cubicBezTo>
                <a:close/>
                <a:moveTo>
                  <a:pt x="63757" y="13379"/>
                </a:moveTo>
                <a:cubicBezTo>
                  <a:pt x="63538" y="13379"/>
                  <a:pt x="63425" y="13645"/>
                  <a:pt x="63582" y="13802"/>
                </a:cubicBezTo>
                <a:cubicBezTo>
                  <a:pt x="63632" y="13852"/>
                  <a:pt x="63694" y="13874"/>
                  <a:pt x="63754" y="13874"/>
                </a:cubicBezTo>
                <a:cubicBezTo>
                  <a:pt x="63881" y="13874"/>
                  <a:pt x="64002" y="13775"/>
                  <a:pt x="64002" y="13627"/>
                </a:cubicBezTo>
                <a:cubicBezTo>
                  <a:pt x="64002" y="13492"/>
                  <a:pt x="63892" y="13379"/>
                  <a:pt x="63757" y="13379"/>
                </a:cubicBezTo>
                <a:close/>
                <a:moveTo>
                  <a:pt x="64976" y="13379"/>
                </a:moveTo>
                <a:cubicBezTo>
                  <a:pt x="64757" y="13379"/>
                  <a:pt x="64647" y="13645"/>
                  <a:pt x="64801" y="13802"/>
                </a:cubicBezTo>
                <a:cubicBezTo>
                  <a:pt x="64851" y="13852"/>
                  <a:pt x="64913" y="13874"/>
                  <a:pt x="64974" y="13874"/>
                </a:cubicBezTo>
                <a:cubicBezTo>
                  <a:pt x="65101" y="13874"/>
                  <a:pt x="65224" y="13775"/>
                  <a:pt x="65224" y="13627"/>
                </a:cubicBezTo>
                <a:cubicBezTo>
                  <a:pt x="65224" y="13492"/>
                  <a:pt x="65111" y="13379"/>
                  <a:pt x="64976" y="13379"/>
                </a:cubicBezTo>
                <a:close/>
                <a:moveTo>
                  <a:pt x="64977" y="14600"/>
                </a:moveTo>
                <a:cubicBezTo>
                  <a:pt x="64850" y="14600"/>
                  <a:pt x="64729" y="14698"/>
                  <a:pt x="64729" y="14846"/>
                </a:cubicBezTo>
                <a:cubicBezTo>
                  <a:pt x="64729" y="14877"/>
                  <a:pt x="64735" y="14905"/>
                  <a:pt x="64744" y="14933"/>
                </a:cubicBezTo>
                <a:cubicBezTo>
                  <a:pt x="64889" y="14861"/>
                  <a:pt x="65027" y="14774"/>
                  <a:pt x="65152" y="14673"/>
                </a:cubicBezTo>
                <a:cubicBezTo>
                  <a:pt x="65101" y="14622"/>
                  <a:pt x="65038" y="14600"/>
                  <a:pt x="64977" y="14600"/>
                </a:cubicBezTo>
                <a:close/>
                <a:moveTo>
                  <a:pt x="60097" y="14598"/>
                </a:moveTo>
                <a:cubicBezTo>
                  <a:pt x="59922" y="14598"/>
                  <a:pt x="59802" y="14783"/>
                  <a:pt x="59871" y="14943"/>
                </a:cubicBezTo>
                <a:cubicBezTo>
                  <a:pt x="59994" y="14980"/>
                  <a:pt x="60119" y="15015"/>
                  <a:pt x="60241" y="15046"/>
                </a:cubicBezTo>
                <a:cubicBezTo>
                  <a:pt x="60435" y="14906"/>
                  <a:pt x="60339" y="14601"/>
                  <a:pt x="60101" y="14601"/>
                </a:cubicBezTo>
                <a:cubicBezTo>
                  <a:pt x="60099" y="14601"/>
                  <a:pt x="60098" y="14601"/>
                  <a:pt x="60097" y="14601"/>
                </a:cubicBezTo>
                <a:lnTo>
                  <a:pt x="60097" y="14598"/>
                </a:lnTo>
                <a:close/>
                <a:moveTo>
                  <a:pt x="61316" y="14598"/>
                </a:moveTo>
                <a:cubicBezTo>
                  <a:pt x="61097" y="14598"/>
                  <a:pt x="60987" y="14864"/>
                  <a:pt x="61144" y="15021"/>
                </a:cubicBezTo>
                <a:cubicBezTo>
                  <a:pt x="61193" y="15072"/>
                  <a:pt x="61254" y="15094"/>
                  <a:pt x="61315" y="15094"/>
                </a:cubicBezTo>
                <a:cubicBezTo>
                  <a:pt x="61441" y="15094"/>
                  <a:pt x="61564" y="14994"/>
                  <a:pt x="61564" y="14846"/>
                </a:cubicBezTo>
                <a:cubicBezTo>
                  <a:pt x="61564" y="14711"/>
                  <a:pt x="61454" y="14601"/>
                  <a:pt x="61316" y="14601"/>
                </a:cubicBezTo>
                <a:lnTo>
                  <a:pt x="61316" y="14598"/>
                </a:lnTo>
                <a:close/>
                <a:moveTo>
                  <a:pt x="62538" y="14598"/>
                </a:moveTo>
                <a:cubicBezTo>
                  <a:pt x="62316" y="14598"/>
                  <a:pt x="62206" y="14864"/>
                  <a:pt x="62363" y="15021"/>
                </a:cubicBezTo>
                <a:cubicBezTo>
                  <a:pt x="62413" y="15072"/>
                  <a:pt x="62475" y="15094"/>
                  <a:pt x="62535" y="15094"/>
                </a:cubicBezTo>
                <a:cubicBezTo>
                  <a:pt x="62662" y="15094"/>
                  <a:pt x="62783" y="14994"/>
                  <a:pt x="62783" y="14846"/>
                </a:cubicBezTo>
                <a:cubicBezTo>
                  <a:pt x="62783" y="14711"/>
                  <a:pt x="62673" y="14601"/>
                  <a:pt x="62538" y="14601"/>
                </a:cubicBezTo>
                <a:lnTo>
                  <a:pt x="62538" y="14598"/>
                </a:lnTo>
                <a:close/>
                <a:moveTo>
                  <a:pt x="63757" y="14598"/>
                </a:moveTo>
                <a:cubicBezTo>
                  <a:pt x="63538" y="14598"/>
                  <a:pt x="63425" y="14864"/>
                  <a:pt x="63582" y="15021"/>
                </a:cubicBezTo>
                <a:cubicBezTo>
                  <a:pt x="63632" y="15072"/>
                  <a:pt x="63694" y="15094"/>
                  <a:pt x="63754" y="15094"/>
                </a:cubicBezTo>
                <a:cubicBezTo>
                  <a:pt x="63881" y="15094"/>
                  <a:pt x="64002" y="14994"/>
                  <a:pt x="64002" y="14846"/>
                </a:cubicBezTo>
                <a:cubicBezTo>
                  <a:pt x="64002" y="14713"/>
                  <a:pt x="63895" y="14601"/>
                  <a:pt x="63763" y="14601"/>
                </a:cubicBezTo>
                <a:cubicBezTo>
                  <a:pt x="63761" y="14601"/>
                  <a:pt x="63759" y="14601"/>
                  <a:pt x="63757" y="14601"/>
                </a:cubicBezTo>
                <a:lnTo>
                  <a:pt x="63757" y="14598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3" name="Google Shape;913;p7"/>
          <p:cNvGrpSpPr/>
          <p:nvPr/>
        </p:nvGrpSpPr>
        <p:grpSpPr>
          <a:xfrm>
            <a:off x="-12" y="7071"/>
            <a:ext cx="1002550" cy="906555"/>
            <a:chOff x="38279" y="100616"/>
            <a:chExt cx="650204" cy="563183"/>
          </a:xfrm>
        </p:grpSpPr>
        <p:sp>
          <p:nvSpPr>
            <p:cNvPr id="914" name="Google Shape;914;p7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7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7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7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7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7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7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7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7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7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7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7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7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7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7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7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7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7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7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7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7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7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7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7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7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7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7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7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7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7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7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7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7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7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7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7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7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7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7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7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7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7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7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7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7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7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7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7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7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7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7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7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7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7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7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7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7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7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7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7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7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7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7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7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7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7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7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7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7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7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7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7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7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7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7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7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7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7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7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7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7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7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7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7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7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7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7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7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7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7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7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7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7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7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7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7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7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7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7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7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7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7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7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7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7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7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7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7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7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7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7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7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7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7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7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7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7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7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7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7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7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7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7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7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7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7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7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7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7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7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7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7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7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7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7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7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7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7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7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7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7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7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7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7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7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7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7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7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7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7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7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7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7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7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7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7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7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7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7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7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7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7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7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7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7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7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7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7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7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7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7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7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7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7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7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7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7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7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7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7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7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7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7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7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7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7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7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7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7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7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7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7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7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7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7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7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7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7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7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7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7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7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7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7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7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7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7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7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7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7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7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7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7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7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7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7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7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7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7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7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7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7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7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7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7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7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7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7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7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7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7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7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7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7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7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7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7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7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7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7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7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7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7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7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7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7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7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7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7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7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7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7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7"/>
          <p:cNvSpPr txBox="1">
            <a:spLocks noGrp="1"/>
          </p:cNvSpPr>
          <p:nvPr>
            <p:ph type="subTitle" idx="1"/>
          </p:nvPr>
        </p:nvSpPr>
        <p:spPr>
          <a:xfrm>
            <a:off x="713225" y="2483800"/>
            <a:ext cx="2940000" cy="17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176" name="Google Shape;1176;p7"/>
          <p:cNvSpPr txBox="1">
            <a:spLocks noGrp="1"/>
          </p:cNvSpPr>
          <p:nvPr>
            <p:ph type="title"/>
          </p:nvPr>
        </p:nvSpPr>
        <p:spPr>
          <a:xfrm>
            <a:off x="713225" y="1071200"/>
            <a:ext cx="29400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177" name="Google Shape;1177;p7"/>
          <p:cNvSpPr/>
          <p:nvPr/>
        </p:nvSpPr>
        <p:spPr>
          <a:xfrm>
            <a:off x="5" y="4332824"/>
            <a:ext cx="1199176" cy="811772"/>
          </a:xfrm>
          <a:custGeom>
            <a:avLst/>
            <a:gdLst/>
            <a:ahLst/>
            <a:cxnLst/>
            <a:rect l="l" t="t" r="r" b="b"/>
            <a:pathLst>
              <a:path w="10252" h="6940" extrusionOk="0">
                <a:moveTo>
                  <a:pt x="1996" y="0"/>
                </a:moveTo>
                <a:cubicBezTo>
                  <a:pt x="1348" y="0"/>
                  <a:pt x="627" y="184"/>
                  <a:pt x="0" y="529"/>
                </a:cubicBezTo>
                <a:lnTo>
                  <a:pt x="0" y="6939"/>
                </a:lnTo>
                <a:lnTo>
                  <a:pt x="9364" y="6939"/>
                </a:lnTo>
                <a:cubicBezTo>
                  <a:pt x="9364" y="6939"/>
                  <a:pt x="10252" y="5400"/>
                  <a:pt x="9009" y="4091"/>
                </a:cubicBezTo>
                <a:cubicBezTo>
                  <a:pt x="8689" y="3754"/>
                  <a:pt x="8367" y="3627"/>
                  <a:pt x="8042" y="3627"/>
                </a:cubicBezTo>
                <a:cubicBezTo>
                  <a:pt x="7106" y="3627"/>
                  <a:pt x="6140" y="4675"/>
                  <a:pt x="5076" y="4775"/>
                </a:cubicBezTo>
                <a:cubicBezTo>
                  <a:pt x="4964" y="4786"/>
                  <a:pt x="4859" y="4791"/>
                  <a:pt x="4762" y="4791"/>
                </a:cubicBezTo>
                <a:cubicBezTo>
                  <a:pt x="3371" y="4791"/>
                  <a:pt x="3502" y="3703"/>
                  <a:pt x="3834" y="1843"/>
                </a:cubicBezTo>
                <a:cubicBezTo>
                  <a:pt x="4060" y="573"/>
                  <a:pt x="3141" y="0"/>
                  <a:pt x="1996" y="0"/>
                </a:cubicBezTo>
                <a:close/>
              </a:path>
            </a:pathLst>
          </a:custGeom>
          <a:solidFill>
            <a:srgbClr val="F4D5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7"/>
          <p:cNvSpPr/>
          <p:nvPr/>
        </p:nvSpPr>
        <p:spPr>
          <a:xfrm>
            <a:off x="-4" y="6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7"/>
          <p:cNvSpPr/>
          <p:nvPr/>
        </p:nvSpPr>
        <p:spPr>
          <a:xfrm rot="10800000" flipH="1">
            <a:off x="2" y="4224816"/>
            <a:ext cx="1275280" cy="918684"/>
          </a:xfrm>
          <a:custGeom>
            <a:avLst/>
            <a:gdLst/>
            <a:ahLst/>
            <a:cxnLst/>
            <a:rect l="l" t="t" r="r" b="b"/>
            <a:pathLst>
              <a:path w="26943" h="18787" extrusionOk="0">
                <a:moveTo>
                  <a:pt x="1" y="132"/>
                </a:moveTo>
                <a:lnTo>
                  <a:pt x="1" y="361"/>
                </a:lnTo>
                <a:cubicBezTo>
                  <a:pt x="38" y="289"/>
                  <a:pt x="38" y="205"/>
                  <a:pt x="1" y="132"/>
                </a:cubicBezTo>
                <a:close/>
                <a:moveTo>
                  <a:pt x="26428" y="79"/>
                </a:moveTo>
                <a:lnTo>
                  <a:pt x="26428" y="79"/>
                </a:lnTo>
                <a:cubicBezTo>
                  <a:pt x="26290" y="230"/>
                  <a:pt x="26387" y="474"/>
                  <a:pt x="26591" y="493"/>
                </a:cubicBezTo>
                <a:cubicBezTo>
                  <a:pt x="26535" y="336"/>
                  <a:pt x="26481" y="198"/>
                  <a:pt x="26428" y="79"/>
                </a:cubicBezTo>
                <a:close/>
                <a:moveTo>
                  <a:pt x="1000" y="1"/>
                </a:moveTo>
                <a:cubicBezTo>
                  <a:pt x="781" y="1"/>
                  <a:pt x="671" y="267"/>
                  <a:pt x="828" y="421"/>
                </a:cubicBezTo>
                <a:cubicBezTo>
                  <a:pt x="878" y="472"/>
                  <a:pt x="940" y="494"/>
                  <a:pt x="1001" y="494"/>
                </a:cubicBezTo>
                <a:cubicBezTo>
                  <a:pt x="1127" y="494"/>
                  <a:pt x="1248" y="396"/>
                  <a:pt x="1248" y="248"/>
                </a:cubicBezTo>
                <a:cubicBezTo>
                  <a:pt x="1248" y="111"/>
                  <a:pt x="1138" y="1"/>
                  <a:pt x="1000" y="1"/>
                </a:cubicBezTo>
                <a:close/>
                <a:moveTo>
                  <a:pt x="2223" y="1"/>
                </a:moveTo>
                <a:cubicBezTo>
                  <a:pt x="2000" y="1"/>
                  <a:pt x="1890" y="267"/>
                  <a:pt x="2047" y="421"/>
                </a:cubicBezTo>
                <a:cubicBezTo>
                  <a:pt x="2097" y="472"/>
                  <a:pt x="2159" y="494"/>
                  <a:pt x="2220" y="494"/>
                </a:cubicBezTo>
                <a:cubicBezTo>
                  <a:pt x="2346" y="494"/>
                  <a:pt x="2467" y="396"/>
                  <a:pt x="2467" y="248"/>
                </a:cubicBezTo>
                <a:cubicBezTo>
                  <a:pt x="2467" y="111"/>
                  <a:pt x="2357" y="1"/>
                  <a:pt x="2223" y="1"/>
                </a:cubicBezTo>
                <a:close/>
                <a:moveTo>
                  <a:pt x="3442" y="1"/>
                </a:moveTo>
                <a:cubicBezTo>
                  <a:pt x="3222" y="1"/>
                  <a:pt x="3110" y="267"/>
                  <a:pt x="3266" y="421"/>
                </a:cubicBezTo>
                <a:cubicBezTo>
                  <a:pt x="3317" y="472"/>
                  <a:pt x="3379" y="494"/>
                  <a:pt x="3440" y="494"/>
                </a:cubicBezTo>
                <a:cubicBezTo>
                  <a:pt x="3566" y="494"/>
                  <a:pt x="3686" y="396"/>
                  <a:pt x="3686" y="248"/>
                </a:cubicBezTo>
                <a:cubicBezTo>
                  <a:pt x="3686" y="111"/>
                  <a:pt x="3576" y="1"/>
                  <a:pt x="3442" y="1"/>
                </a:cubicBezTo>
                <a:close/>
                <a:moveTo>
                  <a:pt x="4661" y="1"/>
                </a:moveTo>
                <a:cubicBezTo>
                  <a:pt x="4441" y="1"/>
                  <a:pt x="4332" y="267"/>
                  <a:pt x="4485" y="421"/>
                </a:cubicBezTo>
                <a:cubicBezTo>
                  <a:pt x="4536" y="472"/>
                  <a:pt x="4599" y="494"/>
                  <a:pt x="4660" y="494"/>
                </a:cubicBezTo>
                <a:cubicBezTo>
                  <a:pt x="4787" y="494"/>
                  <a:pt x="4908" y="396"/>
                  <a:pt x="4908" y="248"/>
                </a:cubicBezTo>
                <a:cubicBezTo>
                  <a:pt x="4908" y="111"/>
                  <a:pt x="4795" y="1"/>
                  <a:pt x="4661" y="1"/>
                </a:cubicBezTo>
                <a:close/>
                <a:moveTo>
                  <a:pt x="5880" y="1"/>
                </a:moveTo>
                <a:cubicBezTo>
                  <a:pt x="5660" y="1"/>
                  <a:pt x="5551" y="267"/>
                  <a:pt x="5704" y="421"/>
                </a:cubicBezTo>
                <a:cubicBezTo>
                  <a:pt x="5755" y="472"/>
                  <a:pt x="5818" y="494"/>
                  <a:pt x="5879" y="494"/>
                </a:cubicBezTo>
                <a:cubicBezTo>
                  <a:pt x="6006" y="494"/>
                  <a:pt x="6127" y="396"/>
                  <a:pt x="6127" y="248"/>
                </a:cubicBezTo>
                <a:cubicBezTo>
                  <a:pt x="6127" y="111"/>
                  <a:pt x="6015" y="1"/>
                  <a:pt x="5880" y="1"/>
                </a:cubicBezTo>
                <a:close/>
                <a:moveTo>
                  <a:pt x="7099" y="1"/>
                </a:moveTo>
                <a:cubicBezTo>
                  <a:pt x="6879" y="1"/>
                  <a:pt x="6770" y="267"/>
                  <a:pt x="6923" y="421"/>
                </a:cubicBezTo>
                <a:cubicBezTo>
                  <a:pt x="6974" y="472"/>
                  <a:pt x="7037" y="494"/>
                  <a:pt x="7098" y="494"/>
                </a:cubicBezTo>
                <a:cubicBezTo>
                  <a:pt x="7225" y="494"/>
                  <a:pt x="7346" y="396"/>
                  <a:pt x="7346" y="248"/>
                </a:cubicBezTo>
                <a:cubicBezTo>
                  <a:pt x="7346" y="111"/>
                  <a:pt x="7237" y="1"/>
                  <a:pt x="7099" y="1"/>
                </a:cubicBezTo>
                <a:close/>
                <a:moveTo>
                  <a:pt x="8318" y="1"/>
                </a:moveTo>
                <a:cubicBezTo>
                  <a:pt x="8099" y="1"/>
                  <a:pt x="7989" y="267"/>
                  <a:pt x="8146" y="421"/>
                </a:cubicBezTo>
                <a:cubicBezTo>
                  <a:pt x="8195" y="472"/>
                  <a:pt x="8257" y="494"/>
                  <a:pt x="8318" y="494"/>
                </a:cubicBezTo>
                <a:cubicBezTo>
                  <a:pt x="8444" y="494"/>
                  <a:pt x="8565" y="396"/>
                  <a:pt x="8565" y="248"/>
                </a:cubicBezTo>
                <a:cubicBezTo>
                  <a:pt x="8565" y="111"/>
                  <a:pt x="8456" y="1"/>
                  <a:pt x="8318" y="1"/>
                </a:cubicBezTo>
                <a:close/>
                <a:moveTo>
                  <a:pt x="9537" y="1"/>
                </a:moveTo>
                <a:cubicBezTo>
                  <a:pt x="9318" y="1"/>
                  <a:pt x="9208" y="267"/>
                  <a:pt x="9365" y="421"/>
                </a:cubicBezTo>
                <a:cubicBezTo>
                  <a:pt x="9415" y="472"/>
                  <a:pt x="9476" y="494"/>
                  <a:pt x="9537" y="494"/>
                </a:cubicBezTo>
                <a:cubicBezTo>
                  <a:pt x="9663" y="494"/>
                  <a:pt x="9785" y="396"/>
                  <a:pt x="9785" y="248"/>
                </a:cubicBezTo>
                <a:cubicBezTo>
                  <a:pt x="9785" y="111"/>
                  <a:pt x="9675" y="1"/>
                  <a:pt x="9537" y="1"/>
                </a:cubicBezTo>
                <a:close/>
                <a:moveTo>
                  <a:pt x="10759" y="1"/>
                </a:moveTo>
                <a:cubicBezTo>
                  <a:pt x="10537" y="1"/>
                  <a:pt x="10427" y="267"/>
                  <a:pt x="10584" y="421"/>
                </a:cubicBezTo>
                <a:cubicBezTo>
                  <a:pt x="10634" y="472"/>
                  <a:pt x="10695" y="494"/>
                  <a:pt x="10756" y="494"/>
                </a:cubicBezTo>
                <a:cubicBezTo>
                  <a:pt x="10882" y="494"/>
                  <a:pt x="11004" y="396"/>
                  <a:pt x="11004" y="248"/>
                </a:cubicBezTo>
                <a:cubicBezTo>
                  <a:pt x="11004" y="111"/>
                  <a:pt x="10894" y="1"/>
                  <a:pt x="10759" y="1"/>
                </a:cubicBezTo>
                <a:close/>
                <a:moveTo>
                  <a:pt x="11978" y="1"/>
                </a:moveTo>
                <a:cubicBezTo>
                  <a:pt x="11759" y="1"/>
                  <a:pt x="11646" y="267"/>
                  <a:pt x="11803" y="421"/>
                </a:cubicBezTo>
                <a:cubicBezTo>
                  <a:pt x="11854" y="472"/>
                  <a:pt x="11916" y="494"/>
                  <a:pt x="11977" y="494"/>
                </a:cubicBezTo>
                <a:cubicBezTo>
                  <a:pt x="12103" y="494"/>
                  <a:pt x="12223" y="396"/>
                  <a:pt x="12223" y="248"/>
                </a:cubicBezTo>
                <a:cubicBezTo>
                  <a:pt x="12223" y="111"/>
                  <a:pt x="12113" y="1"/>
                  <a:pt x="11978" y="1"/>
                </a:cubicBezTo>
                <a:close/>
                <a:moveTo>
                  <a:pt x="13197" y="1"/>
                </a:moveTo>
                <a:cubicBezTo>
                  <a:pt x="12978" y="1"/>
                  <a:pt x="12868" y="267"/>
                  <a:pt x="13022" y="421"/>
                </a:cubicBezTo>
                <a:cubicBezTo>
                  <a:pt x="13073" y="472"/>
                  <a:pt x="13135" y="494"/>
                  <a:pt x="13196" y="494"/>
                </a:cubicBezTo>
                <a:cubicBezTo>
                  <a:pt x="13324" y="494"/>
                  <a:pt x="13445" y="396"/>
                  <a:pt x="13445" y="248"/>
                </a:cubicBezTo>
                <a:cubicBezTo>
                  <a:pt x="13445" y="111"/>
                  <a:pt x="13332" y="1"/>
                  <a:pt x="13197" y="1"/>
                </a:cubicBezTo>
                <a:close/>
                <a:moveTo>
                  <a:pt x="14416" y="1"/>
                </a:moveTo>
                <a:cubicBezTo>
                  <a:pt x="14197" y="1"/>
                  <a:pt x="14087" y="267"/>
                  <a:pt x="14241" y="421"/>
                </a:cubicBezTo>
                <a:cubicBezTo>
                  <a:pt x="14292" y="472"/>
                  <a:pt x="14354" y="494"/>
                  <a:pt x="14416" y="494"/>
                </a:cubicBezTo>
                <a:cubicBezTo>
                  <a:pt x="14543" y="494"/>
                  <a:pt x="14664" y="396"/>
                  <a:pt x="14664" y="248"/>
                </a:cubicBezTo>
                <a:cubicBezTo>
                  <a:pt x="14664" y="111"/>
                  <a:pt x="14551" y="1"/>
                  <a:pt x="14416" y="1"/>
                </a:cubicBezTo>
                <a:close/>
                <a:moveTo>
                  <a:pt x="15635" y="1"/>
                </a:moveTo>
                <a:cubicBezTo>
                  <a:pt x="15416" y="1"/>
                  <a:pt x="15306" y="267"/>
                  <a:pt x="15460" y="421"/>
                </a:cubicBezTo>
                <a:cubicBezTo>
                  <a:pt x="15511" y="472"/>
                  <a:pt x="15573" y="494"/>
                  <a:pt x="15635" y="494"/>
                </a:cubicBezTo>
                <a:cubicBezTo>
                  <a:pt x="15762" y="494"/>
                  <a:pt x="15883" y="396"/>
                  <a:pt x="15883" y="248"/>
                </a:cubicBezTo>
                <a:cubicBezTo>
                  <a:pt x="15883" y="111"/>
                  <a:pt x="15773" y="1"/>
                  <a:pt x="15635" y="1"/>
                </a:cubicBezTo>
                <a:close/>
                <a:moveTo>
                  <a:pt x="16854" y="1"/>
                </a:moveTo>
                <a:cubicBezTo>
                  <a:pt x="16635" y="1"/>
                  <a:pt x="16525" y="267"/>
                  <a:pt x="16682" y="421"/>
                </a:cubicBezTo>
                <a:cubicBezTo>
                  <a:pt x="16732" y="472"/>
                  <a:pt x="16794" y="494"/>
                  <a:pt x="16855" y="494"/>
                </a:cubicBezTo>
                <a:cubicBezTo>
                  <a:pt x="16981" y="494"/>
                  <a:pt x="17102" y="396"/>
                  <a:pt x="17102" y="248"/>
                </a:cubicBezTo>
                <a:cubicBezTo>
                  <a:pt x="17102" y="111"/>
                  <a:pt x="16992" y="1"/>
                  <a:pt x="16854" y="1"/>
                </a:cubicBezTo>
                <a:close/>
                <a:moveTo>
                  <a:pt x="18073" y="1"/>
                </a:moveTo>
                <a:cubicBezTo>
                  <a:pt x="17854" y="1"/>
                  <a:pt x="17744" y="267"/>
                  <a:pt x="17901" y="421"/>
                </a:cubicBezTo>
                <a:cubicBezTo>
                  <a:pt x="17951" y="472"/>
                  <a:pt x="18013" y="494"/>
                  <a:pt x="18074" y="494"/>
                </a:cubicBezTo>
                <a:cubicBezTo>
                  <a:pt x="18200" y="494"/>
                  <a:pt x="18321" y="396"/>
                  <a:pt x="18321" y="248"/>
                </a:cubicBezTo>
                <a:cubicBezTo>
                  <a:pt x="18321" y="111"/>
                  <a:pt x="18211" y="1"/>
                  <a:pt x="18073" y="1"/>
                </a:cubicBezTo>
                <a:close/>
                <a:moveTo>
                  <a:pt x="19296" y="1"/>
                </a:moveTo>
                <a:cubicBezTo>
                  <a:pt x="19073" y="1"/>
                  <a:pt x="18963" y="267"/>
                  <a:pt x="19120" y="421"/>
                </a:cubicBezTo>
                <a:cubicBezTo>
                  <a:pt x="19171" y="472"/>
                  <a:pt x="19233" y="494"/>
                  <a:pt x="19294" y="494"/>
                </a:cubicBezTo>
                <a:cubicBezTo>
                  <a:pt x="19420" y="494"/>
                  <a:pt x="19540" y="396"/>
                  <a:pt x="19540" y="248"/>
                </a:cubicBezTo>
                <a:cubicBezTo>
                  <a:pt x="19540" y="111"/>
                  <a:pt x="19430" y="1"/>
                  <a:pt x="19296" y="1"/>
                </a:cubicBezTo>
                <a:close/>
                <a:moveTo>
                  <a:pt x="20515" y="1"/>
                </a:moveTo>
                <a:cubicBezTo>
                  <a:pt x="20295" y="1"/>
                  <a:pt x="20182" y="267"/>
                  <a:pt x="20339" y="421"/>
                </a:cubicBezTo>
                <a:cubicBezTo>
                  <a:pt x="20390" y="472"/>
                  <a:pt x="20452" y="494"/>
                  <a:pt x="20513" y="494"/>
                </a:cubicBezTo>
                <a:cubicBezTo>
                  <a:pt x="20639" y="494"/>
                  <a:pt x="20759" y="396"/>
                  <a:pt x="20759" y="248"/>
                </a:cubicBezTo>
                <a:cubicBezTo>
                  <a:pt x="20759" y="111"/>
                  <a:pt x="20649" y="1"/>
                  <a:pt x="20515" y="1"/>
                </a:cubicBezTo>
                <a:close/>
                <a:moveTo>
                  <a:pt x="21734" y="1"/>
                </a:moveTo>
                <a:cubicBezTo>
                  <a:pt x="21514" y="1"/>
                  <a:pt x="21405" y="267"/>
                  <a:pt x="21558" y="421"/>
                </a:cubicBezTo>
                <a:cubicBezTo>
                  <a:pt x="21609" y="472"/>
                  <a:pt x="21672" y="494"/>
                  <a:pt x="21733" y="494"/>
                </a:cubicBezTo>
                <a:cubicBezTo>
                  <a:pt x="21860" y="494"/>
                  <a:pt x="21981" y="396"/>
                  <a:pt x="21981" y="248"/>
                </a:cubicBezTo>
                <a:cubicBezTo>
                  <a:pt x="21981" y="111"/>
                  <a:pt x="21868" y="1"/>
                  <a:pt x="21734" y="1"/>
                </a:cubicBezTo>
                <a:close/>
                <a:moveTo>
                  <a:pt x="22953" y="1"/>
                </a:moveTo>
                <a:cubicBezTo>
                  <a:pt x="22733" y="1"/>
                  <a:pt x="22624" y="267"/>
                  <a:pt x="22777" y="421"/>
                </a:cubicBezTo>
                <a:cubicBezTo>
                  <a:pt x="22828" y="472"/>
                  <a:pt x="22891" y="494"/>
                  <a:pt x="22952" y="494"/>
                </a:cubicBezTo>
                <a:cubicBezTo>
                  <a:pt x="23079" y="494"/>
                  <a:pt x="23200" y="396"/>
                  <a:pt x="23200" y="248"/>
                </a:cubicBezTo>
                <a:cubicBezTo>
                  <a:pt x="23200" y="111"/>
                  <a:pt x="23088" y="1"/>
                  <a:pt x="22953" y="1"/>
                </a:cubicBezTo>
                <a:close/>
                <a:moveTo>
                  <a:pt x="24172" y="1"/>
                </a:moveTo>
                <a:cubicBezTo>
                  <a:pt x="23952" y="1"/>
                  <a:pt x="23843" y="267"/>
                  <a:pt x="23996" y="421"/>
                </a:cubicBezTo>
                <a:cubicBezTo>
                  <a:pt x="24047" y="472"/>
                  <a:pt x="24110" y="494"/>
                  <a:pt x="24171" y="494"/>
                </a:cubicBezTo>
                <a:cubicBezTo>
                  <a:pt x="24298" y="494"/>
                  <a:pt x="24419" y="396"/>
                  <a:pt x="24419" y="248"/>
                </a:cubicBezTo>
                <a:cubicBezTo>
                  <a:pt x="24419" y="111"/>
                  <a:pt x="24310" y="1"/>
                  <a:pt x="24172" y="1"/>
                </a:cubicBezTo>
                <a:close/>
                <a:moveTo>
                  <a:pt x="25391" y="1"/>
                </a:moveTo>
                <a:cubicBezTo>
                  <a:pt x="25172" y="1"/>
                  <a:pt x="25062" y="267"/>
                  <a:pt x="25219" y="421"/>
                </a:cubicBezTo>
                <a:cubicBezTo>
                  <a:pt x="25268" y="472"/>
                  <a:pt x="25330" y="494"/>
                  <a:pt x="25391" y="494"/>
                </a:cubicBezTo>
                <a:cubicBezTo>
                  <a:pt x="25517" y="494"/>
                  <a:pt x="25638" y="396"/>
                  <a:pt x="25638" y="248"/>
                </a:cubicBezTo>
                <a:cubicBezTo>
                  <a:pt x="25638" y="111"/>
                  <a:pt x="25529" y="1"/>
                  <a:pt x="25391" y="1"/>
                </a:cubicBezTo>
                <a:close/>
                <a:moveTo>
                  <a:pt x="1" y="1351"/>
                </a:moveTo>
                <a:lnTo>
                  <a:pt x="1" y="1583"/>
                </a:lnTo>
                <a:cubicBezTo>
                  <a:pt x="38" y="1508"/>
                  <a:pt x="38" y="1424"/>
                  <a:pt x="1" y="1351"/>
                </a:cubicBezTo>
                <a:close/>
                <a:moveTo>
                  <a:pt x="26613" y="1218"/>
                </a:moveTo>
                <a:cubicBezTo>
                  <a:pt x="26487" y="1218"/>
                  <a:pt x="26365" y="1317"/>
                  <a:pt x="26365" y="1467"/>
                </a:cubicBezTo>
                <a:cubicBezTo>
                  <a:pt x="26365" y="1602"/>
                  <a:pt x="26475" y="1712"/>
                  <a:pt x="26610" y="1712"/>
                </a:cubicBezTo>
                <a:cubicBezTo>
                  <a:pt x="26832" y="1712"/>
                  <a:pt x="26942" y="1446"/>
                  <a:pt x="26785" y="1292"/>
                </a:cubicBezTo>
                <a:cubicBezTo>
                  <a:pt x="26736" y="1241"/>
                  <a:pt x="26674" y="1218"/>
                  <a:pt x="26613" y="1218"/>
                </a:cubicBezTo>
                <a:close/>
                <a:moveTo>
                  <a:pt x="1000" y="1220"/>
                </a:moveTo>
                <a:cubicBezTo>
                  <a:pt x="781" y="1220"/>
                  <a:pt x="671" y="1486"/>
                  <a:pt x="828" y="1640"/>
                </a:cubicBezTo>
                <a:cubicBezTo>
                  <a:pt x="878" y="1691"/>
                  <a:pt x="940" y="1714"/>
                  <a:pt x="1001" y="1714"/>
                </a:cubicBezTo>
                <a:cubicBezTo>
                  <a:pt x="1127" y="1714"/>
                  <a:pt x="1248" y="1615"/>
                  <a:pt x="1248" y="1467"/>
                </a:cubicBezTo>
                <a:cubicBezTo>
                  <a:pt x="1248" y="1330"/>
                  <a:pt x="1138" y="1220"/>
                  <a:pt x="1000" y="1220"/>
                </a:cubicBezTo>
                <a:close/>
                <a:moveTo>
                  <a:pt x="2223" y="1220"/>
                </a:moveTo>
                <a:cubicBezTo>
                  <a:pt x="2000" y="1220"/>
                  <a:pt x="1890" y="1486"/>
                  <a:pt x="2047" y="1640"/>
                </a:cubicBezTo>
                <a:cubicBezTo>
                  <a:pt x="2097" y="1691"/>
                  <a:pt x="2159" y="1714"/>
                  <a:pt x="2220" y="1714"/>
                </a:cubicBezTo>
                <a:cubicBezTo>
                  <a:pt x="2346" y="1714"/>
                  <a:pt x="2467" y="1615"/>
                  <a:pt x="2467" y="1467"/>
                </a:cubicBezTo>
                <a:cubicBezTo>
                  <a:pt x="2467" y="1330"/>
                  <a:pt x="2357" y="1220"/>
                  <a:pt x="2223" y="1220"/>
                </a:cubicBezTo>
                <a:close/>
                <a:moveTo>
                  <a:pt x="3442" y="1220"/>
                </a:moveTo>
                <a:cubicBezTo>
                  <a:pt x="3222" y="1220"/>
                  <a:pt x="3110" y="1486"/>
                  <a:pt x="3266" y="1640"/>
                </a:cubicBezTo>
                <a:cubicBezTo>
                  <a:pt x="3317" y="1691"/>
                  <a:pt x="3379" y="1714"/>
                  <a:pt x="3440" y="1714"/>
                </a:cubicBezTo>
                <a:cubicBezTo>
                  <a:pt x="3566" y="1714"/>
                  <a:pt x="3686" y="1615"/>
                  <a:pt x="3686" y="1467"/>
                </a:cubicBezTo>
                <a:cubicBezTo>
                  <a:pt x="3686" y="1330"/>
                  <a:pt x="3576" y="1220"/>
                  <a:pt x="3442" y="1220"/>
                </a:cubicBezTo>
                <a:close/>
                <a:moveTo>
                  <a:pt x="4661" y="1220"/>
                </a:moveTo>
                <a:cubicBezTo>
                  <a:pt x="4441" y="1220"/>
                  <a:pt x="4332" y="1486"/>
                  <a:pt x="4485" y="1640"/>
                </a:cubicBezTo>
                <a:cubicBezTo>
                  <a:pt x="4536" y="1691"/>
                  <a:pt x="4599" y="1714"/>
                  <a:pt x="4660" y="1714"/>
                </a:cubicBezTo>
                <a:cubicBezTo>
                  <a:pt x="4787" y="1714"/>
                  <a:pt x="4908" y="1615"/>
                  <a:pt x="4908" y="1467"/>
                </a:cubicBezTo>
                <a:cubicBezTo>
                  <a:pt x="4908" y="1330"/>
                  <a:pt x="4795" y="1220"/>
                  <a:pt x="4661" y="1220"/>
                </a:cubicBezTo>
                <a:close/>
                <a:moveTo>
                  <a:pt x="5880" y="1220"/>
                </a:moveTo>
                <a:cubicBezTo>
                  <a:pt x="5660" y="1220"/>
                  <a:pt x="5551" y="1486"/>
                  <a:pt x="5704" y="1640"/>
                </a:cubicBezTo>
                <a:cubicBezTo>
                  <a:pt x="5755" y="1691"/>
                  <a:pt x="5818" y="1714"/>
                  <a:pt x="5879" y="1714"/>
                </a:cubicBezTo>
                <a:cubicBezTo>
                  <a:pt x="6006" y="1714"/>
                  <a:pt x="6127" y="1615"/>
                  <a:pt x="6127" y="1467"/>
                </a:cubicBezTo>
                <a:cubicBezTo>
                  <a:pt x="6127" y="1330"/>
                  <a:pt x="6015" y="1220"/>
                  <a:pt x="5880" y="1220"/>
                </a:cubicBezTo>
                <a:close/>
                <a:moveTo>
                  <a:pt x="7099" y="1220"/>
                </a:moveTo>
                <a:cubicBezTo>
                  <a:pt x="6879" y="1220"/>
                  <a:pt x="6770" y="1486"/>
                  <a:pt x="6923" y="1640"/>
                </a:cubicBezTo>
                <a:cubicBezTo>
                  <a:pt x="6974" y="1691"/>
                  <a:pt x="7037" y="1714"/>
                  <a:pt x="7098" y="1714"/>
                </a:cubicBezTo>
                <a:cubicBezTo>
                  <a:pt x="7225" y="1714"/>
                  <a:pt x="7346" y="1615"/>
                  <a:pt x="7346" y="1467"/>
                </a:cubicBezTo>
                <a:cubicBezTo>
                  <a:pt x="7346" y="1330"/>
                  <a:pt x="7237" y="1220"/>
                  <a:pt x="7099" y="1220"/>
                </a:cubicBezTo>
                <a:close/>
                <a:moveTo>
                  <a:pt x="8318" y="1220"/>
                </a:moveTo>
                <a:cubicBezTo>
                  <a:pt x="8099" y="1220"/>
                  <a:pt x="7989" y="1486"/>
                  <a:pt x="8146" y="1640"/>
                </a:cubicBezTo>
                <a:cubicBezTo>
                  <a:pt x="8195" y="1691"/>
                  <a:pt x="8257" y="1714"/>
                  <a:pt x="8318" y="1714"/>
                </a:cubicBezTo>
                <a:cubicBezTo>
                  <a:pt x="8444" y="1714"/>
                  <a:pt x="8565" y="1615"/>
                  <a:pt x="8565" y="1467"/>
                </a:cubicBezTo>
                <a:cubicBezTo>
                  <a:pt x="8565" y="1330"/>
                  <a:pt x="8456" y="1220"/>
                  <a:pt x="8318" y="1220"/>
                </a:cubicBezTo>
                <a:close/>
                <a:moveTo>
                  <a:pt x="9537" y="1220"/>
                </a:moveTo>
                <a:cubicBezTo>
                  <a:pt x="9318" y="1220"/>
                  <a:pt x="9208" y="1486"/>
                  <a:pt x="9365" y="1640"/>
                </a:cubicBezTo>
                <a:cubicBezTo>
                  <a:pt x="9415" y="1691"/>
                  <a:pt x="9476" y="1714"/>
                  <a:pt x="9537" y="1714"/>
                </a:cubicBezTo>
                <a:cubicBezTo>
                  <a:pt x="9663" y="1714"/>
                  <a:pt x="9785" y="1615"/>
                  <a:pt x="9785" y="1467"/>
                </a:cubicBezTo>
                <a:cubicBezTo>
                  <a:pt x="9785" y="1330"/>
                  <a:pt x="9675" y="1220"/>
                  <a:pt x="9537" y="1220"/>
                </a:cubicBezTo>
                <a:close/>
                <a:moveTo>
                  <a:pt x="10759" y="1220"/>
                </a:moveTo>
                <a:cubicBezTo>
                  <a:pt x="10537" y="1220"/>
                  <a:pt x="10427" y="1486"/>
                  <a:pt x="10584" y="1640"/>
                </a:cubicBezTo>
                <a:cubicBezTo>
                  <a:pt x="10634" y="1691"/>
                  <a:pt x="10695" y="1714"/>
                  <a:pt x="10756" y="1714"/>
                </a:cubicBezTo>
                <a:cubicBezTo>
                  <a:pt x="10882" y="1714"/>
                  <a:pt x="11004" y="1615"/>
                  <a:pt x="11004" y="1467"/>
                </a:cubicBezTo>
                <a:cubicBezTo>
                  <a:pt x="11004" y="1330"/>
                  <a:pt x="10894" y="1220"/>
                  <a:pt x="10759" y="1220"/>
                </a:cubicBezTo>
                <a:close/>
                <a:moveTo>
                  <a:pt x="11978" y="1220"/>
                </a:moveTo>
                <a:cubicBezTo>
                  <a:pt x="11759" y="1220"/>
                  <a:pt x="11646" y="1486"/>
                  <a:pt x="11803" y="1640"/>
                </a:cubicBezTo>
                <a:cubicBezTo>
                  <a:pt x="11854" y="1691"/>
                  <a:pt x="11916" y="1714"/>
                  <a:pt x="11977" y="1714"/>
                </a:cubicBezTo>
                <a:cubicBezTo>
                  <a:pt x="12103" y="1714"/>
                  <a:pt x="12223" y="1615"/>
                  <a:pt x="12223" y="1467"/>
                </a:cubicBezTo>
                <a:cubicBezTo>
                  <a:pt x="12223" y="1330"/>
                  <a:pt x="12113" y="1220"/>
                  <a:pt x="11978" y="1220"/>
                </a:cubicBezTo>
                <a:close/>
                <a:moveTo>
                  <a:pt x="13197" y="1220"/>
                </a:moveTo>
                <a:cubicBezTo>
                  <a:pt x="12978" y="1220"/>
                  <a:pt x="12868" y="1486"/>
                  <a:pt x="13022" y="1640"/>
                </a:cubicBezTo>
                <a:cubicBezTo>
                  <a:pt x="13073" y="1691"/>
                  <a:pt x="13135" y="1714"/>
                  <a:pt x="13196" y="1714"/>
                </a:cubicBezTo>
                <a:cubicBezTo>
                  <a:pt x="13324" y="1714"/>
                  <a:pt x="13445" y="1615"/>
                  <a:pt x="13445" y="1467"/>
                </a:cubicBezTo>
                <a:cubicBezTo>
                  <a:pt x="13445" y="1330"/>
                  <a:pt x="13332" y="1220"/>
                  <a:pt x="13197" y="1220"/>
                </a:cubicBezTo>
                <a:close/>
                <a:moveTo>
                  <a:pt x="14416" y="1220"/>
                </a:moveTo>
                <a:cubicBezTo>
                  <a:pt x="14197" y="1220"/>
                  <a:pt x="14087" y="1486"/>
                  <a:pt x="14241" y="1640"/>
                </a:cubicBezTo>
                <a:cubicBezTo>
                  <a:pt x="14292" y="1691"/>
                  <a:pt x="14354" y="1714"/>
                  <a:pt x="14416" y="1714"/>
                </a:cubicBezTo>
                <a:cubicBezTo>
                  <a:pt x="14543" y="1714"/>
                  <a:pt x="14664" y="1615"/>
                  <a:pt x="14664" y="1467"/>
                </a:cubicBezTo>
                <a:cubicBezTo>
                  <a:pt x="14664" y="1330"/>
                  <a:pt x="14551" y="1220"/>
                  <a:pt x="14416" y="1220"/>
                </a:cubicBezTo>
                <a:close/>
                <a:moveTo>
                  <a:pt x="15635" y="1220"/>
                </a:moveTo>
                <a:cubicBezTo>
                  <a:pt x="15416" y="1220"/>
                  <a:pt x="15306" y="1486"/>
                  <a:pt x="15460" y="1640"/>
                </a:cubicBezTo>
                <a:cubicBezTo>
                  <a:pt x="15511" y="1691"/>
                  <a:pt x="15573" y="1714"/>
                  <a:pt x="15635" y="1714"/>
                </a:cubicBezTo>
                <a:cubicBezTo>
                  <a:pt x="15762" y="1714"/>
                  <a:pt x="15883" y="1615"/>
                  <a:pt x="15883" y="1467"/>
                </a:cubicBezTo>
                <a:cubicBezTo>
                  <a:pt x="15883" y="1330"/>
                  <a:pt x="15773" y="1220"/>
                  <a:pt x="15635" y="1220"/>
                </a:cubicBezTo>
                <a:close/>
                <a:moveTo>
                  <a:pt x="16854" y="1220"/>
                </a:moveTo>
                <a:cubicBezTo>
                  <a:pt x="16635" y="1220"/>
                  <a:pt x="16525" y="1486"/>
                  <a:pt x="16682" y="1640"/>
                </a:cubicBezTo>
                <a:cubicBezTo>
                  <a:pt x="16732" y="1691"/>
                  <a:pt x="16794" y="1714"/>
                  <a:pt x="16855" y="1714"/>
                </a:cubicBezTo>
                <a:cubicBezTo>
                  <a:pt x="16981" y="1714"/>
                  <a:pt x="17102" y="1615"/>
                  <a:pt x="17102" y="1467"/>
                </a:cubicBezTo>
                <a:cubicBezTo>
                  <a:pt x="17102" y="1330"/>
                  <a:pt x="16992" y="1220"/>
                  <a:pt x="16854" y="1220"/>
                </a:cubicBezTo>
                <a:close/>
                <a:moveTo>
                  <a:pt x="18073" y="1220"/>
                </a:moveTo>
                <a:cubicBezTo>
                  <a:pt x="17854" y="1220"/>
                  <a:pt x="17744" y="1486"/>
                  <a:pt x="17901" y="1640"/>
                </a:cubicBezTo>
                <a:cubicBezTo>
                  <a:pt x="17951" y="1691"/>
                  <a:pt x="18013" y="1714"/>
                  <a:pt x="18074" y="1714"/>
                </a:cubicBezTo>
                <a:cubicBezTo>
                  <a:pt x="18200" y="1714"/>
                  <a:pt x="18321" y="1615"/>
                  <a:pt x="18321" y="1467"/>
                </a:cubicBezTo>
                <a:cubicBezTo>
                  <a:pt x="18321" y="1330"/>
                  <a:pt x="18211" y="1220"/>
                  <a:pt x="18073" y="1220"/>
                </a:cubicBezTo>
                <a:close/>
                <a:moveTo>
                  <a:pt x="19296" y="1220"/>
                </a:moveTo>
                <a:cubicBezTo>
                  <a:pt x="19073" y="1220"/>
                  <a:pt x="18963" y="1486"/>
                  <a:pt x="19120" y="1640"/>
                </a:cubicBezTo>
                <a:cubicBezTo>
                  <a:pt x="19171" y="1691"/>
                  <a:pt x="19233" y="1714"/>
                  <a:pt x="19294" y="1714"/>
                </a:cubicBezTo>
                <a:cubicBezTo>
                  <a:pt x="19420" y="1714"/>
                  <a:pt x="19540" y="1615"/>
                  <a:pt x="19540" y="1467"/>
                </a:cubicBezTo>
                <a:cubicBezTo>
                  <a:pt x="19540" y="1330"/>
                  <a:pt x="19430" y="1220"/>
                  <a:pt x="19296" y="1220"/>
                </a:cubicBezTo>
                <a:close/>
                <a:moveTo>
                  <a:pt x="20515" y="1220"/>
                </a:moveTo>
                <a:cubicBezTo>
                  <a:pt x="20295" y="1220"/>
                  <a:pt x="20182" y="1486"/>
                  <a:pt x="20339" y="1640"/>
                </a:cubicBezTo>
                <a:cubicBezTo>
                  <a:pt x="20390" y="1691"/>
                  <a:pt x="20452" y="1714"/>
                  <a:pt x="20513" y="1714"/>
                </a:cubicBezTo>
                <a:cubicBezTo>
                  <a:pt x="20639" y="1714"/>
                  <a:pt x="20759" y="1615"/>
                  <a:pt x="20759" y="1467"/>
                </a:cubicBezTo>
                <a:cubicBezTo>
                  <a:pt x="20759" y="1330"/>
                  <a:pt x="20649" y="1220"/>
                  <a:pt x="20515" y="1220"/>
                </a:cubicBezTo>
                <a:close/>
                <a:moveTo>
                  <a:pt x="21734" y="1220"/>
                </a:moveTo>
                <a:cubicBezTo>
                  <a:pt x="21514" y="1220"/>
                  <a:pt x="21405" y="1486"/>
                  <a:pt x="21558" y="1640"/>
                </a:cubicBezTo>
                <a:cubicBezTo>
                  <a:pt x="21609" y="1691"/>
                  <a:pt x="21672" y="1714"/>
                  <a:pt x="21733" y="1714"/>
                </a:cubicBezTo>
                <a:cubicBezTo>
                  <a:pt x="21860" y="1714"/>
                  <a:pt x="21981" y="1615"/>
                  <a:pt x="21981" y="1467"/>
                </a:cubicBezTo>
                <a:cubicBezTo>
                  <a:pt x="21981" y="1330"/>
                  <a:pt x="21868" y="1220"/>
                  <a:pt x="21734" y="1220"/>
                </a:cubicBezTo>
                <a:close/>
                <a:moveTo>
                  <a:pt x="22953" y="1220"/>
                </a:moveTo>
                <a:cubicBezTo>
                  <a:pt x="22733" y="1220"/>
                  <a:pt x="22624" y="1486"/>
                  <a:pt x="22777" y="1640"/>
                </a:cubicBezTo>
                <a:cubicBezTo>
                  <a:pt x="22828" y="1691"/>
                  <a:pt x="22891" y="1714"/>
                  <a:pt x="22952" y="1714"/>
                </a:cubicBezTo>
                <a:cubicBezTo>
                  <a:pt x="23079" y="1714"/>
                  <a:pt x="23200" y="1615"/>
                  <a:pt x="23200" y="1467"/>
                </a:cubicBezTo>
                <a:cubicBezTo>
                  <a:pt x="23200" y="1330"/>
                  <a:pt x="23088" y="1220"/>
                  <a:pt x="22953" y="1220"/>
                </a:cubicBezTo>
                <a:close/>
                <a:moveTo>
                  <a:pt x="24172" y="1220"/>
                </a:moveTo>
                <a:cubicBezTo>
                  <a:pt x="23952" y="1220"/>
                  <a:pt x="23843" y="1486"/>
                  <a:pt x="23996" y="1640"/>
                </a:cubicBezTo>
                <a:cubicBezTo>
                  <a:pt x="24047" y="1691"/>
                  <a:pt x="24110" y="1714"/>
                  <a:pt x="24171" y="1714"/>
                </a:cubicBezTo>
                <a:cubicBezTo>
                  <a:pt x="24298" y="1714"/>
                  <a:pt x="24419" y="1615"/>
                  <a:pt x="24419" y="1467"/>
                </a:cubicBezTo>
                <a:cubicBezTo>
                  <a:pt x="24419" y="1330"/>
                  <a:pt x="24310" y="1220"/>
                  <a:pt x="24172" y="1220"/>
                </a:cubicBezTo>
                <a:close/>
                <a:moveTo>
                  <a:pt x="25391" y="1220"/>
                </a:moveTo>
                <a:cubicBezTo>
                  <a:pt x="25172" y="1220"/>
                  <a:pt x="25062" y="1486"/>
                  <a:pt x="25219" y="1640"/>
                </a:cubicBezTo>
                <a:cubicBezTo>
                  <a:pt x="25268" y="1691"/>
                  <a:pt x="25330" y="1714"/>
                  <a:pt x="25391" y="1714"/>
                </a:cubicBezTo>
                <a:cubicBezTo>
                  <a:pt x="25517" y="1714"/>
                  <a:pt x="25638" y="1615"/>
                  <a:pt x="25638" y="1467"/>
                </a:cubicBezTo>
                <a:cubicBezTo>
                  <a:pt x="25638" y="1330"/>
                  <a:pt x="25529" y="1220"/>
                  <a:pt x="25391" y="1220"/>
                </a:cubicBezTo>
                <a:close/>
                <a:moveTo>
                  <a:pt x="1" y="2571"/>
                </a:moveTo>
                <a:lnTo>
                  <a:pt x="1" y="2802"/>
                </a:lnTo>
                <a:cubicBezTo>
                  <a:pt x="38" y="2730"/>
                  <a:pt x="38" y="2643"/>
                  <a:pt x="1" y="2571"/>
                </a:cubicBezTo>
                <a:close/>
                <a:moveTo>
                  <a:pt x="1000" y="2439"/>
                </a:moveTo>
                <a:cubicBezTo>
                  <a:pt x="781" y="2439"/>
                  <a:pt x="671" y="2705"/>
                  <a:pt x="828" y="2859"/>
                </a:cubicBezTo>
                <a:cubicBezTo>
                  <a:pt x="878" y="2910"/>
                  <a:pt x="940" y="2933"/>
                  <a:pt x="1001" y="2933"/>
                </a:cubicBezTo>
                <a:cubicBezTo>
                  <a:pt x="1127" y="2933"/>
                  <a:pt x="1248" y="2835"/>
                  <a:pt x="1248" y="2686"/>
                </a:cubicBezTo>
                <a:cubicBezTo>
                  <a:pt x="1248" y="2549"/>
                  <a:pt x="1138" y="2439"/>
                  <a:pt x="1000" y="2439"/>
                </a:cubicBezTo>
                <a:close/>
                <a:moveTo>
                  <a:pt x="2223" y="2439"/>
                </a:moveTo>
                <a:cubicBezTo>
                  <a:pt x="2000" y="2439"/>
                  <a:pt x="1890" y="2705"/>
                  <a:pt x="2047" y="2859"/>
                </a:cubicBezTo>
                <a:cubicBezTo>
                  <a:pt x="2097" y="2910"/>
                  <a:pt x="2159" y="2933"/>
                  <a:pt x="2220" y="2933"/>
                </a:cubicBezTo>
                <a:cubicBezTo>
                  <a:pt x="2346" y="2933"/>
                  <a:pt x="2467" y="2835"/>
                  <a:pt x="2467" y="2686"/>
                </a:cubicBezTo>
                <a:cubicBezTo>
                  <a:pt x="2467" y="2549"/>
                  <a:pt x="2357" y="2439"/>
                  <a:pt x="2223" y="2439"/>
                </a:cubicBezTo>
                <a:close/>
                <a:moveTo>
                  <a:pt x="3442" y="2439"/>
                </a:moveTo>
                <a:cubicBezTo>
                  <a:pt x="3222" y="2439"/>
                  <a:pt x="3110" y="2705"/>
                  <a:pt x="3266" y="2859"/>
                </a:cubicBezTo>
                <a:cubicBezTo>
                  <a:pt x="3317" y="2910"/>
                  <a:pt x="3379" y="2933"/>
                  <a:pt x="3440" y="2933"/>
                </a:cubicBezTo>
                <a:cubicBezTo>
                  <a:pt x="3566" y="2933"/>
                  <a:pt x="3686" y="2835"/>
                  <a:pt x="3686" y="2686"/>
                </a:cubicBezTo>
                <a:cubicBezTo>
                  <a:pt x="3686" y="2549"/>
                  <a:pt x="3576" y="2439"/>
                  <a:pt x="3442" y="2439"/>
                </a:cubicBezTo>
                <a:close/>
                <a:moveTo>
                  <a:pt x="4661" y="2439"/>
                </a:moveTo>
                <a:cubicBezTo>
                  <a:pt x="4441" y="2439"/>
                  <a:pt x="4332" y="2705"/>
                  <a:pt x="4485" y="2859"/>
                </a:cubicBezTo>
                <a:cubicBezTo>
                  <a:pt x="4536" y="2910"/>
                  <a:pt x="4599" y="2933"/>
                  <a:pt x="4660" y="2933"/>
                </a:cubicBezTo>
                <a:cubicBezTo>
                  <a:pt x="4787" y="2933"/>
                  <a:pt x="4908" y="2835"/>
                  <a:pt x="4908" y="2686"/>
                </a:cubicBezTo>
                <a:cubicBezTo>
                  <a:pt x="4908" y="2549"/>
                  <a:pt x="4795" y="2439"/>
                  <a:pt x="4661" y="2439"/>
                </a:cubicBezTo>
                <a:close/>
                <a:moveTo>
                  <a:pt x="5880" y="2439"/>
                </a:moveTo>
                <a:cubicBezTo>
                  <a:pt x="5660" y="2439"/>
                  <a:pt x="5551" y="2705"/>
                  <a:pt x="5704" y="2859"/>
                </a:cubicBezTo>
                <a:cubicBezTo>
                  <a:pt x="5755" y="2910"/>
                  <a:pt x="5818" y="2933"/>
                  <a:pt x="5879" y="2933"/>
                </a:cubicBezTo>
                <a:cubicBezTo>
                  <a:pt x="6006" y="2933"/>
                  <a:pt x="6127" y="2835"/>
                  <a:pt x="6127" y="2686"/>
                </a:cubicBezTo>
                <a:cubicBezTo>
                  <a:pt x="6127" y="2549"/>
                  <a:pt x="6015" y="2439"/>
                  <a:pt x="5880" y="2439"/>
                </a:cubicBezTo>
                <a:close/>
                <a:moveTo>
                  <a:pt x="7099" y="2439"/>
                </a:moveTo>
                <a:cubicBezTo>
                  <a:pt x="6879" y="2439"/>
                  <a:pt x="6770" y="2705"/>
                  <a:pt x="6923" y="2859"/>
                </a:cubicBezTo>
                <a:cubicBezTo>
                  <a:pt x="6974" y="2910"/>
                  <a:pt x="7037" y="2933"/>
                  <a:pt x="7098" y="2933"/>
                </a:cubicBezTo>
                <a:cubicBezTo>
                  <a:pt x="7225" y="2933"/>
                  <a:pt x="7346" y="2835"/>
                  <a:pt x="7346" y="2686"/>
                </a:cubicBezTo>
                <a:cubicBezTo>
                  <a:pt x="7346" y="2549"/>
                  <a:pt x="7237" y="2439"/>
                  <a:pt x="7099" y="2439"/>
                </a:cubicBezTo>
                <a:close/>
                <a:moveTo>
                  <a:pt x="8318" y="2439"/>
                </a:moveTo>
                <a:cubicBezTo>
                  <a:pt x="8099" y="2439"/>
                  <a:pt x="7989" y="2705"/>
                  <a:pt x="8146" y="2859"/>
                </a:cubicBezTo>
                <a:cubicBezTo>
                  <a:pt x="8195" y="2910"/>
                  <a:pt x="8257" y="2933"/>
                  <a:pt x="8318" y="2933"/>
                </a:cubicBezTo>
                <a:cubicBezTo>
                  <a:pt x="8444" y="2933"/>
                  <a:pt x="8565" y="2835"/>
                  <a:pt x="8565" y="2686"/>
                </a:cubicBezTo>
                <a:cubicBezTo>
                  <a:pt x="8565" y="2549"/>
                  <a:pt x="8456" y="2439"/>
                  <a:pt x="8318" y="2439"/>
                </a:cubicBezTo>
                <a:close/>
                <a:moveTo>
                  <a:pt x="9537" y="2439"/>
                </a:moveTo>
                <a:cubicBezTo>
                  <a:pt x="9318" y="2439"/>
                  <a:pt x="9208" y="2705"/>
                  <a:pt x="9365" y="2859"/>
                </a:cubicBezTo>
                <a:cubicBezTo>
                  <a:pt x="9415" y="2910"/>
                  <a:pt x="9476" y="2933"/>
                  <a:pt x="9537" y="2933"/>
                </a:cubicBezTo>
                <a:cubicBezTo>
                  <a:pt x="9663" y="2933"/>
                  <a:pt x="9785" y="2835"/>
                  <a:pt x="9785" y="2686"/>
                </a:cubicBezTo>
                <a:cubicBezTo>
                  <a:pt x="9785" y="2549"/>
                  <a:pt x="9675" y="2439"/>
                  <a:pt x="9537" y="2439"/>
                </a:cubicBezTo>
                <a:close/>
                <a:moveTo>
                  <a:pt x="10759" y="2439"/>
                </a:moveTo>
                <a:cubicBezTo>
                  <a:pt x="10537" y="2439"/>
                  <a:pt x="10427" y="2705"/>
                  <a:pt x="10584" y="2859"/>
                </a:cubicBezTo>
                <a:cubicBezTo>
                  <a:pt x="10634" y="2910"/>
                  <a:pt x="10695" y="2933"/>
                  <a:pt x="10756" y="2933"/>
                </a:cubicBezTo>
                <a:cubicBezTo>
                  <a:pt x="10882" y="2933"/>
                  <a:pt x="11004" y="2835"/>
                  <a:pt x="11004" y="2686"/>
                </a:cubicBezTo>
                <a:cubicBezTo>
                  <a:pt x="11004" y="2549"/>
                  <a:pt x="10894" y="2439"/>
                  <a:pt x="10759" y="2439"/>
                </a:cubicBezTo>
                <a:close/>
                <a:moveTo>
                  <a:pt x="11978" y="2439"/>
                </a:moveTo>
                <a:cubicBezTo>
                  <a:pt x="11759" y="2439"/>
                  <a:pt x="11646" y="2705"/>
                  <a:pt x="11803" y="2859"/>
                </a:cubicBezTo>
                <a:cubicBezTo>
                  <a:pt x="11854" y="2910"/>
                  <a:pt x="11916" y="2933"/>
                  <a:pt x="11977" y="2933"/>
                </a:cubicBezTo>
                <a:cubicBezTo>
                  <a:pt x="12103" y="2933"/>
                  <a:pt x="12223" y="2835"/>
                  <a:pt x="12223" y="2686"/>
                </a:cubicBezTo>
                <a:cubicBezTo>
                  <a:pt x="12223" y="2549"/>
                  <a:pt x="12113" y="2439"/>
                  <a:pt x="11978" y="2439"/>
                </a:cubicBezTo>
                <a:close/>
                <a:moveTo>
                  <a:pt x="13197" y="2439"/>
                </a:moveTo>
                <a:cubicBezTo>
                  <a:pt x="12978" y="2439"/>
                  <a:pt x="12868" y="2705"/>
                  <a:pt x="13022" y="2859"/>
                </a:cubicBezTo>
                <a:cubicBezTo>
                  <a:pt x="13073" y="2910"/>
                  <a:pt x="13135" y="2933"/>
                  <a:pt x="13196" y="2933"/>
                </a:cubicBezTo>
                <a:cubicBezTo>
                  <a:pt x="13324" y="2933"/>
                  <a:pt x="13445" y="2835"/>
                  <a:pt x="13445" y="2686"/>
                </a:cubicBezTo>
                <a:cubicBezTo>
                  <a:pt x="13445" y="2549"/>
                  <a:pt x="13332" y="2439"/>
                  <a:pt x="13197" y="2439"/>
                </a:cubicBezTo>
                <a:close/>
                <a:moveTo>
                  <a:pt x="14416" y="2439"/>
                </a:moveTo>
                <a:cubicBezTo>
                  <a:pt x="14197" y="2439"/>
                  <a:pt x="14087" y="2705"/>
                  <a:pt x="14241" y="2859"/>
                </a:cubicBezTo>
                <a:cubicBezTo>
                  <a:pt x="14292" y="2910"/>
                  <a:pt x="14354" y="2933"/>
                  <a:pt x="14416" y="2933"/>
                </a:cubicBezTo>
                <a:cubicBezTo>
                  <a:pt x="14543" y="2933"/>
                  <a:pt x="14664" y="2835"/>
                  <a:pt x="14664" y="2686"/>
                </a:cubicBezTo>
                <a:cubicBezTo>
                  <a:pt x="14664" y="2549"/>
                  <a:pt x="14551" y="2439"/>
                  <a:pt x="14416" y="2439"/>
                </a:cubicBezTo>
                <a:close/>
                <a:moveTo>
                  <a:pt x="15635" y="2439"/>
                </a:moveTo>
                <a:cubicBezTo>
                  <a:pt x="15416" y="2439"/>
                  <a:pt x="15306" y="2705"/>
                  <a:pt x="15460" y="2859"/>
                </a:cubicBezTo>
                <a:cubicBezTo>
                  <a:pt x="15511" y="2910"/>
                  <a:pt x="15573" y="2933"/>
                  <a:pt x="15635" y="2933"/>
                </a:cubicBezTo>
                <a:cubicBezTo>
                  <a:pt x="15762" y="2933"/>
                  <a:pt x="15883" y="2835"/>
                  <a:pt x="15883" y="2686"/>
                </a:cubicBezTo>
                <a:cubicBezTo>
                  <a:pt x="15883" y="2549"/>
                  <a:pt x="15773" y="2439"/>
                  <a:pt x="15635" y="2439"/>
                </a:cubicBezTo>
                <a:close/>
                <a:moveTo>
                  <a:pt x="16854" y="2439"/>
                </a:moveTo>
                <a:cubicBezTo>
                  <a:pt x="16635" y="2439"/>
                  <a:pt x="16525" y="2705"/>
                  <a:pt x="16682" y="2859"/>
                </a:cubicBezTo>
                <a:cubicBezTo>
                  <a:pt x="16732" y="2910"/>
                  <a:pt x="16794" y="2933"/>
                  <a:pt x="16855" y="2933"/>
                </a:cubicBezTo>
                <a:cubicBezTo>
                  <a:pt x="16981" y="2933"/>
                  <a:pt x="17102" y="2835"/>
                  <a:pt x="17102" y="2686"/>
                </a:cubicBezTo>
                <a:cubicBezTo>
                  <a:pt x="17102" y="2549"/>
                  <a:pt x="16992" y="2439"/>
                  <a:pt x="16854" y="2439"/>
                </a:cubicBezTo>
                <a:close/>
                <a:moveTo>
                  <a:pt x="18073" y="2439"/>
                </a:moveTo>
                <a:cubicBezTo>
                  <a:pt x="17854" y="2439"/>
                  <a:pt x="17744" y="2705"/>
                  <a:pt x="17901" y="2859"/>
                </a:cubicBezTo>
                <a:cubicBezTo>
                  <a:pt x="17951" y="2910"/>
                  <a:pt x="18013" y="2933"/>
                  <a:pt x="18074" y="2933"/>
                </a:cubicBezTo>
                <a:cubicBezTo>
                  <a:pt x="18200" y="2933"/>
                  <a:pt x="18321" y="2835"/>
                  <a:pt x="18321" y="2686"/>
                </a:cubicBezTo>
                <a:cubicBezTo>
                  <a:pt x="18321" y="2549"/>
                  <a:pt x="18211" y="2439"/>
                  <a:pt x="18073" y="2439"/>
                </a:cubicBezTo>
                <a:close/>
                <a:moveTo>
                  <a:pt x="19296" y="2439"/>
                </a:moveTo>
                <a:cubicBezTo>
                  <a:pt x="19073" y="2439"/>
                  <a:pt x="18963" y="2705"/>
                  <a:pt x="19120" y="2859"/>
                </a:cubicBezTo>
                <a:cubicBezTo>
                  <a:pt x="19171" y="2910"/>
                  <a:pt x="19233" y="2933"/>
                  <a:pt x="19294" y="2933"/>
                </a:cubicBezTo>
                <a:cubicBezTo>
                  <a:pt x="19420" y="2933"/>
                  <a:pt x="19540" y="2835"/>
                  <a:pt x="19540" y="2686"/>
                </a:cubicBezTo>
                <a:cubicBezTo>
                  <a:pt x="19540" y="2549"/>
                  <a:pt x="19430" y="2439"/>
                  <a:pt x="19296" y="2439"/>
                </a:cubicBezTo>
                <a:close/>
                <a:moveTo>
                  <a:pt x="20515" y="2439"/>
                </a:moveTo>
                <a:cubicBezTo>
                  <a:pt x="20295" y="2439"/>
                  <a:pt x="20182" y="2705"/>
                  <a:pt x="20339" y="2859"/>
                </a:cubicBezTo>
                <a:cubicBezTo>
                  <a:pt x="20390" y="2910"/>
                  <a:pt x="20452" y="2933"/>
                  <a:pt x="20513" y="2933"/>
                </a:cubicBezTo>
                <a:cubicBezTo>
                  <a:pt x="20639" y="2933"/>
                  <a:pt x="20759" y="2835"/>
                  <a:pt x="20759" y="2686"/>
                </a:cubicBezTo>
                <a:cubicBezTo>
                  <a:pt x="20759" y="2549"/>
                  <a:pt x="20649" y="2439"/>
                  <a:pt x="20515" y="2439"/>
                </a:cubicBezTo>
                <a:close/>
                <a:moveTo>
                  <a:pt x="21734" y="2439"/>
                </a:moveTo>
                <a:cubicBezTo>
                  <a:pt x="21514" y="2439"/>
                  <a:pt x="21405" y="2705"/>
                  <a:pt x="21558" y="2859"/>
                </a:cubicBezTo>
                <a:cubicBezTo>
                  <a:pt x="21609" y="2910"/>
                  <a:pt x="21672" y="2933"/>
                  <a:pt x="21733" y="2933"/>
                </a:cubicBezTo>
                <a:cubicBezTo>
                  <a:pt x="21860" y="2933"/>
                  <a:pt x="21981" y="2835"/>
                  <a:pt x="21981" y="2686"/>
                </a:cubicBezTo>
                <a:cubicBezTo>
                  <a:pt x="21981" y="2549"/>
                  <a:pt x="21868" y="2439"/>
                  <a:pt x="21734" y="2439"/>
                </a:cubicBezTo>
                <a:close/>
                <a:moveTo>
                  <a:pt x="22953" y="2439"/>
                </a:moveTo>
                <a:cubicBezTo>
                  <a:pt x="22733" y="2439"/>
                  <a:pt x="22624" y="2705"/>
                  <a:pt x="22777" y="2859"/>
                </a:cubicBezTo>
                <a:cubicBezTo>
                  <a:pt x="22828" y="2910"/>
                  <a:pt x="22891" y="2933"/>
                  <a:pt x="22952" y="2933"/>
                </a:cubicBezTo>
                <a:cubicBezTo>
                  <a:pt x="23079" y="2933"/>
                  <a:pt x="23200" y="2835"/>
                  <a:pt x="23200" y="2686"/>
                </a:cubicBezTo>
                <a:cubicBezTo>
                  <a:pt x="23200" y="2549"/>
                  <a:pt x="23088" y="2439"/>
                  <a:pt x="22953" y="2439"/>
                </a:cubicBezTo>
                <a:close/>
                <a:moveTo>
                  <a:pt x="24172" y="2439"/>
                </a:moveTo>
                <a:cubicBezTo>
                  <a:pt x="23952" y="2439"/>
                  <a:pt x="23843" y="2705"/>
                  <a:pt x="23996" y="2859"/>
                </a:cubicBezTo>
                <a:cubicBezTo>
                  <a:pt x="24047" y="2910"/>
                  <a:pt x="24110" y="2933"/>
                  <a:pt x="24171" y="2933"/>
                </a:cubicBezTo>
                <a:cubicBezTo>
                  <a:pt x="24298" y="2933"/>
                  <a:pt x="24419" y="2835"/>
                  <a:pt x="24419" y="2686"/>
                </a:cubicBezTo>
                <a:cubicBezTo>
                  <a:pt x="24419" y="2549"/>
                  <a:pt x="24310" y="2439"/>
                  <a:pt x="24172" y="2439"/>
                </a:cubicBezTo>
                <a:close/>
                <a:moveTo>
                  <a:pt x="25391" y="2439"/>
                </a:moveTo>
                <a:cubicBezTo>
                  <a:pt x="25172" y="2439"/>
                  <a:pt x="25062" y="2705"/>
                  <a:pt x="25219" y="2859"/>
                </a:cubicBezTo>
                <a:cubicBezTo>
                  <a:pt x="25268" y="2910"/>
                  <a:pt x="25330" y="2933"/>
                  <a:pt x="25391" y="2933"/>
                </a:cubicBezTo>
                <a:cubicBezTo>
                  <a:pt x="25517" y="2933"/>
                  <a:pt x="25638" y="2835"/>
                  <a:pt x="25638" y="2686"/>
                </a:cubicBezTo>
                <a:cubicBezTo>
                  <a:pt x="25638" y="2549"/>
                  <a:pt x="25529" y="2439"/>
                  <a:pt x="25391" y="2439"/>
                </a:cubicBezTo>
                <a:close/>
                <a:moveTo>
                  <a:pt x="26610" y="2439"/>
                </a:moveTo>
                <a:cubicBezTo>
                  <a:pt x="26391" y="2439"/>
                  <a:pt x="26281" y="2705"/>
                  <a:pt x="26438" y="2859"/>
                </a:cubicBezTo>
                <a:cubicBezTo>
                  <a:pt x="26488" y="2910"/>
                  <a:pt x="26549" y="2933"/>
                  <a:pt x="26610" y="2933"/>
                </a:cubicBezTo>
                <a:cubicBezTo>
                  <a:pt x="26736" y="2933"/>
                  <a:pt x="26857" y="2835"/>
                  <a:pt x="26857" y="2686"/>
                </a:cubicBezTo>
                <a:cubicBezTo>
                  <a:pt x="26857" y="2549"/>
                  <a:pt x="26748" y="2439"/>
                  <a:pt x="26610" y="2439"/>
                </a:cubicBezTo>
                <a:close/>
                <a:moveTo>
                  <a:pt x="1" y="3790"/>
                </a:moveTo>
                <a:lnTo>
                  <a:pt x="1" y="4021"/>
                </a:lnTo>
                <a:cubicBezTo>
                  <a:pt x="38" y="3949"/>
                  <a:pt x="38" y="3862"/>
                  <a:pt x="1" y="3790"/>
                </a:cubicBezTo>
                <a:close/>
                <a:moveTo>
                  <a:pt x="1000" y="3658"/>
                </a:moveTo>
                <a:cubicBezTo>
                  <a:pt x="781" y="3658"/>
                  <a:pt x="671" y="3924"/>
                  <a:pt x="828" y="4081"/>
                </a:cubicBezTo>
                <a:cubicBezTo>
                  <a:pt x="878" y="4130"/>
                  <a:pt x="939" y="4153"/>
                  <a:pt x="999" y="4153"/>
                </a:cubicBezTo>
                <a:cubicBezTo>
                  <a:pt x="1126" y="4153"/>
                  <a:pt x="1248" y="4054"/>
                  <a:pt x="1248" y="3906"/>
                </a:cubicBezTo>
                <a:cubicBezTo>
                  <a:pt x="1248" y="3768"/>
                  <a:pt x="1138" y="3658"/>
                  <a:pt x="1000" y="3658"/>
                </a:cubicBezTo>
                <a:close/>
                <a:moveTo>
                  <a:pt x="2223" y="3658"/>
                </a:moveTo>
                <a:cubicBezTo>
                  <a:pt x="2000" y="3658"/>
                  <a:pt x="1890" y="3924"/>
                  <a:pt x="2047" y="4081"/>
                </a:cubicBezTo>
                <a:cubicBezTo>
                  <a:pt x="2097" y="4130"/>
                  <a:pt x="2158" y="4153"/>
                  <a:pt x="2218" y="4153"/>
                </a:cubicBezTo>
                <a:cubicBezTo>
                  <a:pt x="2345" y="4153"/>
                  <a:pt x="2467" y="4054"/>
                  <a:pt x="2467" y="3906"/>
                </a:cubicBezTo>
                <a:cubicBezTo>
                  <a:pt x="2467" y="3768"/>
                  <a:pt x="2357" y="3658"/>
                  <a:pt x="2223" y="3658"/>
                </a:cubicBezTo>
                <a:close/>
                <a:moveTo>
                  <a:pt x="3442" y="3658"/>
                </a:moveTo>
                <a:cubicBezTo>
                  <a:pt x="3222" y="3658"/>
                  <a:pt x="3110" y="3924"/>
                  <a:pt x="3266" y="4081"/>
                </a:cubicBezTo>
                <a:cubicBezTo>
                  <a:pt x="3317" y="4130"/>
                  <a:pt x="3378" y="4153"/>
                  <a:pt x="3438" y="4153"/>
                </a:cubicBezTo>
                <a:cubicBezTo>
                  <a:pt x="3565" y="4153"/>
                  <a:pt x="3686" y="4054"/>
                  <a:pt x="3686" y="3906"/>
                </a:cubicBezTo>
                <a:cubicBezTo>
                  <a:pt x="3686" y="3768"/>
                  <a:pt x="3576" y="3658"/>
                  <a:pt x="3442" y="3658"/>
                </a:cubicBezTo>
                <a:close/>
                <a:moveTo>
                  <a:pt x="4661" y="3658"/>
                </a:moveTo>
                <a:cubicBezTo>
                  <a:pt x="4441" y="3658"/>
                  <a:pt x="4332" y="3924"/>
                  <a:pt x="4485" y="4081"/>
                </a:cubicBezTo>
                <a:cubicBezTo>
                  <a:pt x="4536" y="4130"/>
                  <a:pt x="4597" y="4153"/>
                  <a:pt x="4658" y="4153"/>
                </a:cubicBezTo>
                <a:cubicBezTo>
                  <a:pt x="4786" y="4153"/>
                  <a:pt x="4908" y="4054"/>
                  <a:pt x="4908" y="3906"/>
                </a:cubicBezTo>
                <a:cubicBezTo>
                  <a:pt x="4908" y="3768"/>
                  <a:pt x="4795" y="3658"/>
                  <a:pt x="4661" y="3658"/>
                </a:cubicBezTo>
                <a:close/>
                <a:moveTo>
                  <a:pt x="5880" y="3658"/>
                </a:moveTo>
                <a:cubicBezTo>
                  <a:pt x="5660" y="3658"/>
                  <a:pt x="5551" y="3924"/>
                  <a:pt x="5704" y="4081"/>
                </a:cubicBezTo>
                <a:cubicBezTo>
                  <a:pt x="5755" y="4130"/>
                  <a:pt x="5817" y="4153"/>
                  <a:pt x="5877" y="4153"/>
                </a:cubicBezTo>
                <a:cubicBezTo>
                  <a:pt x="6005" y="4153"/>
                  <a:pt x="6127" y="4054"/>
                  <a:pt x="6127" y="3906"/>
                </a:cubicBezTo>
                <a:cubicBezTo>
                  <a:pt x="6127" y="3768"/>
                  <a:pt x="6015" y="3658"/>
                  <a:pt x="5880" y="3658"/>
                </a:cubicBezTo>
                <a:close/>
                <a:moveTo>
                  <a:pt x="7099" y="3658"/>
                </a:moveTo>
                <a:cubicBezTo>
                  <a:pt x="6879" y="3658"/>
                  <a:pt x="6770" y="3924"/>
                  <a:pt x="6923" y="4081"/>
                </a:cubicBezTo>
                <a:cubicBezTo>
                  <a:pt x="6974" y="4130"/>
                  <a:pt x="7036" y="4153"/>
                  <a:pt x="7096" y="4153"/>
                </a:cubicBezTo>
                <a:cubicBezTo>
                  <a:pt x="7224" y="4153"/>
                  <a:pt x="7346" y="4054"/>
                  <a:pt x="7346" y="3906"/>
                </a:cubicBezTo>
                <a:cubicBezTo>
                  <a:pt x="7346" y="3768"/>
                  <a:pt x="7237" y="3658"/>
                  <a:pt x="7099" y="3658"/>
                </a:cubicBezTo>
                <a:close/>
                <a:moveTo>
                  <a:pt x="8318" y="3658"/>
                </a:moveTo>
                <a:cubicBezTo>
                  <a:pt x="8099" y="3658"/>
                  <a:pt x="7989" y="3924"/>
                  <a:pt x="8146" y="4081"/>
                </a:cubicBezTo>
                <a:cubicBezTo>
                  <a:pt x="8195" y="4130"/>
                  <a:pt x="8256" y="4153"/>
                  <a:pt x="8316" y="4153"/>
                </a:cubicBezTo>
                <a:cubicBezTo>
                  <a:pt x="8443" y="4153"/>
                  <a:pt x="8565" y="4054"/>
                  <a:pt x="8565" y="3906"/>
                </a:cubicBezTo>
                <a:cubicBezTo>
                  <a:pt x="8565" y="3768"/>
                  <a:pt x="8456" y="3658"/>
                  <a:pt x="8318" y="3658"/>
                </a:cubicBezTo>
                <a:close/>
                <a:moveTo>
                  <a:pt x="9537" y="3658"/>
                </a:moveTo>
                <a:cubicBezTo>
                  <a:pt x="9318" y="3658"/>
                  <a:pt x="9208" y="3924"/>
                  <a:pt x="9365" y="4081"/>
                </a:cubicBezTo>
                <a:cubicBezTo>
                  <a:pt x="9414" y="4130"/>
                  <a:pt x="9475" y="4153"/>
                  <a:pt x="9535" y="4153"/>
                </a:cubicBezTo>
                <a:cubicBezTo>
                  <a:pt x="9662" y="4153"/>
                  <a:pt x="9785" y="4054"/>
                  <a:pt x="9785" y="3906"/>
                </a:cubicBezTo>
                <a:cubicBezTo>
                  <a:pt x="9785" y="3768"/>
                  <a:pt x="9675" y="3658"/>
                  <a:pt x="9537" y="3658"/>
                </a:cubicBezTo>
                <a:close/>
                <a:moveTo>
                  <a:pt x="10759" y="3658"/>
                </a:moveTo>
                <a:cubicBezTo>
                  <a:pt x="10537" y="3658"/>
                  <a:pt x="10427" y="3924"/>
                  <a:pt x="10584" y="4081"/>
                </a:cubicBezTo>
                <a:cubicBezTo>
                  <a:pt x="10633" y="4130"/>
                  <a:pt x="10694" y="4153"/>
                  <a:pt x="10754" y="4153"/>
                </a:cubicBezTo>
                <a:cubicBezTo>
                  <a:pt x="10881" y="4153"/>
                  <a:pt x="11004" y="4054"/>
                  <a:pt x="11004" y="3906"/>
                </a:cubicBezTo>
                <a:cubicBezTo>
                  <a:pt x="11004" y="3768"/>
                  <a:pt x="10894" y="3658"/>
                  <a:pt x="10759" y="3658"/>
                </a:cubicBezTo>
                <a:close/>
                <a:moveTo>
                  <a:pt x="11978" y="3658"/>
                </a:moveTo>
                <a:cubicBezTo>
                  <a:pt x="11759" y="3658"/>
                  <a:pt x="11646" y="3924"/>
                  <a:pt x="11803" y="4081"/>
                </a:cubicBezTo>
                <a:cubicBezTo>
                  <a:pt x="11853" y="4130"/>
                  <a:pt x="11915" y="4153"/>
                  <a:pt x="11975" y="4153"/>
                </a:cubicBezTo>
                <a:cubicBezTo>
                  <a:pt x="12102" y="4153"/>
                  <a:pt x="12223" y="4054"/>
                  <a:pt x="12223" y="3906"/>
                </a:cubicBezTo>
                <a:cubicBezTo>
                  <a:pt x="12223" y="3768"/>
                  <a:pt x="12113" y="3658"/>
                  <a:pt x="11978" y="3658"/>
                </a:cubicBezTo>
                <a:close/>
                <a:moveTo>
                  <a:pt x="13197" y="3658"/>
                </a:moveTo>
                <a:cubicBezTo>
                  <a:pt x="12978" y="3658"/>
                  <a:pt x="12868" y="3924"/>
                  <a:pt x="13022" y="4081"/>
                </a:cubicBezTo>
                <a:cubicBezTo>
                  <a:pt x="13072" y="4130"/>
                  <a:pt x="13134" y="4153"/>
                  <a:pt x="13195" y="4153"/>
                </a:cubicBezTo>
                <a:cubicBezTo>
                  <a:pt x="13322" y="4153"/>
                  <a:pt x="13445" y="4054"/>
                  <a:pt x="13445" y="3906"/>
                </a:cubicBezTo>
                <a:cubicBezTo>
                  <a:pt x="13445" y="3768"/>
                  <a:pt x="13332" y="3658"/>
                  <a:pt x="13197" y="3658"/>
                </a:cubicBezTo>
                <a:close/>
                <a:moveTo>
                  <a:pt x="14416" y="3658"/>
                </a:moveTo>
                <a:cubicBezTo>
                  <a:pt x="14197" y="3658"/>
                  <a:pt x="14087" y="3924"/>
                  <a:pt x="14241" y="4081"/>
                </a:cubicBezTo>
                <a:cubicBezTo>
                  <a:pt x="14291" y="4130"/>
                  <a:pt x="14353" y="4153"/>
                  <a:pt x="14414" y="4153"/>
                </a:cubicBezTo>
                <a:cubicBezTo>
                  <a:pt x="14541" y="4153"/>
                  <a:pt x="14664" y="4054"/>
                  <a:pt x="14664" y="3906"/>
                </a:cubicBezTo>
                <a:cubicBezTo>
                  <a:pt x="14664" y="3768"/>
                  <a:pt x="14551" y="3658"/>
                  <a:pt x="14416" y="3658"/>
                </a:cubicBezTo>
                <a:close/>
                <a:moveTo>
                  <a:pt x="15635" y="3658"/>
                </a:moveTo>
                <a:cubicBezTo>
                  <a:pt x="15416" y="3658"/>
                  <a:pt x="15306" y="3924"/>
                  <a:pt x="15460" y="4081"/>
                </a:cubicBezTo>
                <a:cubicBezTo>
                  <a:pt x="15510" y="4130"/>
                  <a:pt x="15572" y="4153"/>
                  <a:pt x="15633" y="4153"/>
                </a:cubicBezTo>
                <a:cubicBezTo>
                  <a:pt x="15760" y="4153"/>
                  <a:pt x="15883" y="4054"/>
                  <a:pt x="15883" y="3906"/>
                </a:cubicBezTo>
                <a:cubicBezTo>
                  <a:pt x="15883" y="3768"/>
                  <a:pt x="15773" y="3658"/>
                  <a:pt x="15635" y="3658"/>
                </a:cubicBezTo>
                <a:close/>
                <a:moveTo>
                  <a:pt x="16854" y="3658"/>
                </a:moveTo>
                <a:cubicBezTo>
                  <a:pt x="16635" y="3658"/>
                  <a:pt x="16525" y="3924"/>
                  <a:pt x="16682" y="4081"/>
                </a:cubicBezTo>
                <a:cubicBezTo>
                  <a:pt x="16731" y="4130"/>
                  <a:pt x="16793" y="4153"/>
                  <a:pt x="16853" y="4153"/>
                </a:cubicBezTo>
                <a:cubicBezTo>
                  <a:pt x="16979" y="4153"/>
                  <a:pt x="17102" y="4054"/>
                  <a:pt x="17102" y="3906"/>
                </a:cubicBezTo>
                <a:cubicBezTo>
                  <a:pt x="17102" y="3768"/>
                  <a:pt x="16992" y="3658"/>
                  <a:pt x="16854" y="3658"/>
                </a:cubicBezTo>
                <a:close/>
                <a:moveTo>
                  <a:pt x="18073" y="3658"/>
                </a:moveTo>
                <a:cubicBezTo>
                  <a:pt x="17854" y="3658"/>
                  <a:pt x="17744" y="3924"/>
                  <a:pt x="17901" y="4081"/>
                </a:cubicBezTo>
                <a:cubicBezTo>
                  <a:pt x="17951" y="4130"/>
                  <a:pt x="18012" y="4153"/>
                  <a:pt x="18072" y="4153"/>
                </a:cubicBezTo>
                <a:cubicBezTo>
                  <a:pt x="18199" y="4153"/>
                  <a:pt x="18321" y="4054"/>
                  <a:pt x="18321" y="3906"/>
                </a:cubicBezTo>
                <a:cubicBezTo>
                  <a:pt x="18321" y="3768"/>
                  <a:pt x="18211" y="3658"/>
                  <a:pt x="18073" y="3658"/>
                </a:cubicBezTo>
                <a:close/>
                <a:moveTo>
                  <a:pt x="19296" y="3658"/>
                </a:moveTo>
                <a:cubicBezTo>
                  <a:pt x="19073" y="3658"/>
                  <a:pt x="18963" y="3924"/>
                  <a:pt x="19120" y="4081"/>
                </a:cubicBezTo>
                <a:cubicBezTo>
                  <a:pt x="19171" y="4130"/>
                  <a:pt x="19232" y="4153"/>
                  <a:pt x="19292" y="4153"/>
                </a:cubicBezTo>
                <a:cubicBezTo>
                  <a:pt x="19419" y="4153"/>
                  <a:pt x="19540" y="4054"/>
                  <a:pt x="19540" y="3906"/>
                </a:cubicBezTo>
                <a:cubicBezTo>
                  <a:pt x="19540" y="3768"/>
                  <a:pt x="19430" y="3658"/>
                  <a:pt x="19296" y="3658"/>
                </a:cubicBezTo>
                <a:close/>
                <a:moveTo>
                  <a:pt x="20515" y="3658"/>
                </a:moveTo>
                <a:cubicBezTo>
                  <a:pt x="20295" y="3658"/>
                  <a:pt x="20182" y="3924"/>
                  <a:pt x="20339" y="4081"/>
                </a:cubicBezTo>
                <a:cubicBezTo>
                  <a:pt x="20390" y="4130"/>
                  <a:pt x="20451" y="4153"/>
                  <a:pt x="20511" y="4153"/>
                </a:cubicBezTo>
                <a:cubicBezTo>
                  <a:pt x="20638" y="4153"/>
                  <a:pt x="20759" y="4054"/>
                  <a:pt x="20759" y="3906"/>
                </a:cubicBezTo>
                <a:cubicBezTo>
                  <a:pt x="20759" y="3768"/>
                  <a:pt x="20649" y="3658"/>
                  <a:pt x="20515" y="3658"/>
                </a:cubicBezTo>
                <a:close/>
                <a:moveTo>
                  <a:pt x="21734" y="3658"/>
                </a:moveTo>
                <a:cubicBezTo>
                  <a:pt x="21514" y="3658"/>
                  <a:pt x="21405" y="3924"/>
                  <a:pt x="21558" y="4081"/>
                </a:cubicBezTo>
                <a:cubicBezTo>
                  <a:pt x="21609" y="4130"/>
                  <a:pt x="21670" y="4153"/>
                  <a:pt x="21731" y="4153"/>
                </a:cubicBezTo>
                <a:cubicBezTo>
                  <a:pt x="21859" y="4153"/>
                  <a:pt x="21981" y="4054"/>
                  <a:pt x="21981" y="3906"/>
                </a:cubicBezTo>
                <a:cubicBezTo>
                  <a:pt x="21981" y="3768"/>
                  <a:pt x="21868" y="3658"/>
                  <a:pt x="21734" y="3658"/>
                </a:cubicBezTo>
                <a:close/>
                <a:moveTo>
                  <a:pt x="22953" y="3658"/>
                </a:moveTo>
                <a:cubicBezTo>
                  <a:pt x="22733" y="3658"/>
                  <a:pt x="22624" y="3924"/>
                  <a:pt x="22777" y="4081"/>
                </a:cubicBezTo>
                <a:cubicBezTo>
                  <a:pt x="22828" y="4130"/>
                  <a:pt x="22890" y="4153"/>
                  <a:pt x="22950" y="4153"/>
                </a:cubicBezTo>
                <a:cubicBezTo>
                  <a:pt x="23078" y="4153"/>
                  <a:pt x="23200" y="4054"/>
                  <a:pt x="23200" y="3906"/>
                </a:cubicBezTo>
                <a:cubicBezTo>
                  <a:pt x="23200" y="3768"/>
                  <a:pt x="23088" y="3658"/>
                  <a:pt x="22953" y="3658"/>
                </a:cubicBezTo>
                <a:close/>
                <a:moveTo>
                  <a:pt x="24172" y="3658"/>
                </a:moveTo>
                <a:cubicBezTo>
                  <a:pt x="23952" y="3658"/>
                  <a:pt x="23843" y="3924"/>
                  <a:pt x="23996" y="4081"/>
                </a:cubicBezTo>
                <a:cubicBezTo>
                  <a:pt x="24047" y="4130"/>
                  <a:pt x="24109" y="4153"/>
                  <a:pt x="24169" y="4153"/>
                </a:cubicBezTo>
                <a:cubicBezTo>
                  <a:pt x="24297" y="4153"/>
                  <a:pt x="24419" y="4054"/>
                  <a:pt x="24419" y="3906"/>
                </a:cubicBezTo>
                <a:cubicBezTo>
                  <a:pt x="24419" y="3768"/>
                  <a:pt x="24310" y="3658"/>
                  <a:pt x="24172" y="3658"/>
                </a:cubicBezTo>
                <a:close/>
                <a:moveTo>
                  <a:pt x="25391" y="3658"/>
                </a:moveTo>
                <a:cubicBezTo>
                  <a:pt x="25172" y="3658"/>
                  <a:pt x="25062" y="3924"/>
                  <a:pt x="25219" y="4081"/>
                </a:cubicBezTo>
                <a:cubicBezTo>
                  <a:pt x="25268" y="4130"/>
                  <a:pt x="25329" y="4153"/>
                  <a:pt x="25389" y="4153"/>
                </a:cubicBezTo>
                <a:cubicBezTo>
                  <a:pt x="25516" y="4153"/>
                  <a:pt x="25638" y="4054"/>
                  <a:pt x="25638" y="3906"/>
                </a:cubicBezTo>
                <a:cubicBezTo>
                  <a:pt x="25638" y="3768"/>
                  <a:pt x="25529" y="3658"/>
                  <a:pt x="25391" y="3658"/>
                </a:cubicBezTo>
                <a:close/>
                <a:moveTo>
                  <a:pt x="26610" y="3658"/>
                </a:moveTo>
                <a:cubicBezTo>
                  <a:pt x="26391" y="3658"/>
                  <a:pt x="26281" y="3924"/>
                  <a:pt x="26438" y="4081"/>
                </a:cubicBezTo>
                <a:cubicBezTo>
                  <a:pt x="26487" y="4130"/>
                  <a:pt x="26548" y="4153"/>
                  <a:pt x="26608" y="4153"/>
                </a:cubicBezTo>
                <a:cubicBezTo>
                  <a:pt x="26735" y="4153"/>
                  <a:pt x="26857" y="4054"/>
                  <a:pt x="26857" y="3906"/>
                </a:cubicBezTo>
                <a:cubicBezTo>
                  <a:pt x="26857" y="3768"/>
                  <a:pt x="26748" y="3658"/>
                  <a:pt x="26610" y="3658"/>
                </a:cubicBezTo>
                <a:close/>
                <a:moveTo>
                  <a:pt x="1" y="5009"/>
                </a:moveTo>
                <a:lnTo>
                  <a:pt x="1" y="5241"/>
                </a:lnTo>
                <a:cubicBezTo>
                  <a:pt x="38" y="5168"/>
                  <a:pt x="38" y="5081"/>
                  <a:pt x="1" y="5009"/>
                </a:cubicBezTo>
                <a:close/>
                <a:moveTo>
                  <a:pt x="1000" y="4877"/>
                </a:moveTo>
                <a:cubicBezTo>
                  <a:pt x="781" y="4877"/>
                  <a:pt x="671" y="5143"/>
                  <a:pt x="828" y="5300"/>
                </a:cubicBezTo>
                <a:cubicBezTo>
                  <a:pt x="878" y="5350"/>
                  <a:pt x="939" y="5372"/>
                  <a:pt x="999" y="5372"/>
                </a:cubicBezTo>
                <a:cubicBezTo>
                  <a:pt x="1126" y="5372"/>
                  <a:pt x="1248" y="5273"/>
                  <a:pt x="1248" y="5125"/>
                </a:cubicBezTo>
                <a:cubicBezTo>
                  <a:pt x="1248" y="4990"/>
                  <a:pt x="1138" y="4877"/>
                  <a:pt x="1000" y="4877"/>
                </a:cubicBezTo>
                <a:close/>
                <a:moveTo>
                  <a:pt x="2223" y="4877"/>
                </a:moveTo>
                <a:cubicBezTo>
                  <a:pt x="2000" y="4877"/>
                  <a:pt x="1890" y="5143"/>
                  <a:pt x="2047" y="5300"/>
                </a:cubicBezTo>
                <a:cubicBezTo>
                  <a:pt x="2098" y="5350"/>
                  <a:pt x="2159" y="5372"/>
                  <a:pt x="2219" y="5372"/>
                </a:cubicBezTo>
                <a:cubicBezTo>
                  <a:pt x="2346" y="5372"/>
                  <a:pt x="2467" y="5273"/>
                  <a:pt x="2467" y="5125"/>
                </a:cubicBezTo>
                <a:cubicBezTo>
                  <a:pt x="2467" y="4990"/>
                  <a:pt x="2357" y="4877"/>
                  <a:pt x="2223" y="4877"/>
                </a:cubicBezTo>
                <a:close/>
                <a:moveTo>
                  <a:pt x="3442" y="4877"/>
                </a:moveTo>
                <a:cubicBezTo>
                  <a:pt x="3222" y="4877"/>
                  <a:pt x="3110" y="5143"/>
                  <a:pt x="3266" y="5300"/>
                </a:cubicBezTo>
                <a:cubicBezTo>
                  <a:pt x="3317" y="5350"/>
                  <a:pt x="3378" y="5372"/>
                  <a:pt x="3439" y="5372"/>
                </a:cubicBezTo>
                <a:cubicBezTo>
                  <a:pt x="3566" y="5372"/>
                  <a:pt x="3688" y="5273"/>
                  <a:pt x="3686" y="5125"/>
                </a:cubicBezTo>
                <a:cubicBezTo>
                  <a:pt x="3686" y="4990"/>
                  <a:pt x="3576" y="4877"/>
                  <a:pt x="3442" y="4877"/>
                </a:cubicBezTo>
                <a:close/>
                <a:moveTo>
                  <a:pt x="4661" y="4877"/>
                </a:moveTo>
                <a:cubicBezTo>
                  <a:pt x="4441" y="4877"/>
                  <a:pt x="4332" y="5143"/>
                  <a:pt x="4485" y="5300"/>
                </a:cubicBezTo>
                <a:cubicBezTo>
                  <a:pt x="4536" y="5350"/>
                  <a:pt x="4597" y="5372"/>
                  <a:pt x="4658" y="5372"/>
                </a:cubicBezTo>
                <a:cubicBezTo>
                  <a:pt x="4786" y="5372"/>
                  <a:pt x="4908" y="5273"/>
                  <a:pt x="4908" y="5125"/>
                </a:cubicBezTo>
                <a:cubicBezTo>
                  <a:pt x="4908" y="4990"/>
                  <a:pt x="4795" y="4877"/>
                  <a:pt x="4661" y="4877"/>
                </a:cubicBezTo>
                <a:close/>
                <a:moveTo>
                  <a:pt x="5880" y="4877"/>
                </a:moveTo>
                <a:cubicBezTo>
                  <a:pt x="5660" y="4877"/>
                  <a:pt x="5551" y="5143"/>
                  <a:pt x="5704" y="5300"/>
                </a:cubicBezTo>
                <a:cubicBezTo>
                  <a:pt x="5755" y="5350"/>
                  <a:pt x="5817" y="5372"/>
                  <a:pt x="5877" y="5372"/>
                </a:cubicBezTo>
                <a:cubicBezTo>
                  <a:pt x="6005" y="5372"/>
                  <a:pt x="6127" y="5273"/>
                  <a:pt x="6127" y="5125"/>
                </a:cubicBezTo>
                <a:cubicBezTo>
                  <a:pt x="6127" y="4990"/>
                  <a:pt x="6015" y="4877"/>
                  <a:pt x="5880" y="4877"/>
                </a:cubicBezTo>
                <a:close/>
                <a:moveTo>
                  <a:pt x="7099" y="4877"/>
                </a:moveTo>
                <a:cubicBezTo>
                  <a:pt x="6879" y="4877"/>
                  <a:pt x="6770" y="5143"/>
                  <a:pt x="6923" y="5300"/>
                </a:cubicBezTo>
                <a:cubicBezTo>
                  <a:pt x="6974" y="5350"/>
                  <a:pt x="7036" y="5372"/>
                  <a:pt x="7096" y="5372"/>
                </a:cubicBezTo>
                <a:cubicBezTo>
                  <a:pt x="7224" y="5372"/>
                  <a:pt x="7346" y="5273"/>
                  <a:pt x="7346" y="5125"/>
                </a:cubicBezTo>
                <a:cubicBezTo>
                  <a:pt x="7346" y="4990"/>
                  <a:pt x="7237" y="4877"/>
                  <a:pt x="7099" y="4877"/>
                </a:cubicBezTo>
                <a:close/>
                <a:moveTo>
                  <a:pt x="8318" y="4877"/>
                </a:moveTo>
                <a:cubicBezTo>
                  <a:pt x="8099" y="4877"/>
                  <a:pt x="7989" y="5143"/>
                  <a:pt x="8146" y="5300"/>
                </a:cubicBezTo>
                <a:cubicBezTo>
                  <a:pt x="8195" y="5350"/>
                  <a:pt x="8256" y="5372"/>
                  <a:pt x="8316" y="5372"/>
                </a:cubicBezTo>
                <a:cubicBezTo>
                  <a:pt x="8443" y="5372"/>
                  <a:pt x="8565" y="5273"/>
                  <a:pt x="8565" y="5125"/>
                </a:cubicBezTo>
                <a:cubicBezTo>
                  <a:pt x="8565" y="4990"/>
                  <a:pt x="8456" y="4877"/>
                  <a:pt x="8318" y="4877"/>
                </a:cubicBezTo>
                <a:close/>
                <a:moveTo>
                  <a:pt x="9537" y="4877"/>
                </a:moveTo>
                <a:cubicBezTo>
                  <a:pt x="9318" y="4877"/>
                  <a:pt x="9208" y="5143"/>
                  <a:pt x="9365" y="5300"/>
                </a:cubicBezTo>
                <a:cubicBezTo>
                  <a:pt x="9414" y="5350"/>
                  <a:pt x="9475" y="5372"/>
                  <a:pt x="9535" y="5372"/>
                </a:cubicBezTo>
                <a:cubicBezTo>
                  <a:pt x="9662" y="5372"/>
                  <a:pt x="9785" y="5273"/>
                  <a:pt x="9785" y="5125"/>
                </a:cubicBezTo>
                <a:cubicBezTo>
                  <a:pt x="9785" y="4990"/>
                  <a:pt x="9675" y="4877"/>
                  <a:pt x="9537" y="4877"/>
                </a:cubicBezTo>
                <a:close/>
                <a:moveTo>
                  <a:pt x="10759" y="4877"/>
                </a:moveTo>
                <a:cubicBezTo>
                  <a:pt x="10537" y="4877"/>
                  <a:pt x="10427" y="5143"/>
                  <a:pt x="10584" y="5300"/>
                </a:cubicBezTo>
                <a:cubicBezTo>
                  <a:pt x="10634" y="5350"/>
                  <a:pt x="10696" y="5372"/>
                  <a:pt x="10756" y="5372"/>
                </a:cubicBezTo>
                <a:cubicBezTo>
                  <a:pt x="10883" y="5372"/>
                  <a:pt x="11004" y="5273"/>
                  <a:pt x="11004" y="5125"/>
                </a:cubicBezTo>
                <a:cubicBezTo>
                  <a:pt x="11004" y="4990"/>
                  <a:pt x="10894" y="4877"/>
                  <a:pt x="10759" y="4877"/>
                </a:cubicBezTo>
                <a:close/>
                <a:moveTo>
                  <a:pt x="11978" y="4877"/>
                </a:moveTo>
                <a:cubicBezTo>
                  <a:pt x="11759" y="4877"/>
                  <a:pt x="11646" y="5143"/>
                  <a:pt x="11803" y="5300"/>
                </a:cubicBezTo>
                <a:cubicBezTo>
                  <a:pt x="11853" y="5350"/>
                  <a:pt x="11915" y="5372"/>
                  <a:pt x="11975" y="5372"/>
                </a:cubicBezTo>
                <a:cubicBezTo>
                  <a:pt x="12103" y="5372"/>
                  <a:pt x="12225" y="5273"/>
                  <a:pt x="12223" y="5125"/>
                </a:cubicBezTo>
                <a:cubicBezTo>
                  <a:pt x="12223" y="4990"/>
                  <a:pt x="12113" y="4877"/>
                  <a:pt x="11978" y="4877"/>
                </a:cubicBezTo>
                <a:close/>
                <a:moveTo>
                  <a:pt x="13197" y="4877"/>
                </a:moveTo>
                <a:cubicBezTo>
                  <a:pt x="12978" y="4877"/>
                  <a:pt x="12868" y="5143"/>
                  <a:pt x="13022" y="5300"/>
                </a:cubicBezTo>
                <a:cubicBezTo>
                  <a:pt x="13072" y="5350"/>
                  <a:pt x="13134" y="5372"/>
                  <a:pt x="13195" y="5372"/>
                </a:cubicBezTo>
                <a:cubicBezTo>
                  <a:pt x="13322" y="5372"/>
                  <a:pt x="13445" y="5273"/>
                  <a:pt x="13445" y="5125"/>
                </a:cubicBezTo>
                <a:cubicBezTo>
                  <a:pt x="13445" y="4990"/>
                  <a:pt x="13332" y="4877"/>
                  <a:pt x="13197" y="4877"/>
                </a:cubicBezTo>
                <a:close/>
                <a:moveTo>
                  <a:pt x="14416" y="4877"/>
                </a:moveTo>
                <a:cubicBezTo>
                  <a:pt x="14197" y="4877"/>
                  <a:pt x="14087" y="5143"/>
                  <a:pt x="14241" y="5300"/>
                </a:cubicBezTo>
                <a:cubicBezTo>
                  <a:pt x="14291" y="5350"/>
                  <a:pt x="14353" y="5372"/>
                  <a:pt x="14414" y="5372"/>
                </a:cubicBezTo>
                <a:cubicBezTo>
                  <a:pt x="14541" y="5372"/>
                  <a:pt x="14664" y="5273"/>
                  <a:pt x="14664" y="5125"/>
                </a:cubicBezTo>
                <a:cubicBezTo>
                  <a:pt x="14664" y="4990"/>
                  <a:pt x="14551" y="4877"/>
                  <a:pt x="14416" y="4877"/>
                </a:cubicBezTo>
                <a:close/>
                <a:moveTo>
                  <a:pt x="15635" y="4877"/>
                </a:moveTo>
                <a:cubicBezTo>
                  <a:pt x="15416" y="4877"/>
                  <a:pt x="15306" y="5143"/>
                  <a:pt x="15460" y="5300"/>
                </a:cubicBezTo>
                <a:cubicBezTo>
                  <a:pt x="15510" y="5350"/>
                  <a:pt x="15572" y="5372"/>
                  <a:pt x="15633" y="5372"/>
                </a:cubicBezTo>
                <a:cubicBezTo>
                  <a:pt x="15760" y="5372"/>
                  <a:pt x="15883" y="5273"/>
                  <a:pt x="15883" y="5125"/>
                </a:cubicBezTo>
                <a:cubicBezTo>
                  <a:pt x="15883" y="4990"/>
                  <a:pt x="15773" y="4877"/>
                  <a:pt x="15635" y="4877"/>
                </a:cubicBezTo>
                <a:close/>
                <a:moveTo>
                  <a:pt x="16854" y="4877"/>
                </a:moveTo>
                <a:cubicBezTo>
                  <a:pt x="16635" y="4877"/>
                  <a:pt x="16525" y="5143"/>
                  <a:pt x="16682" y="5300"/>
                </a:cubicBezTo>
                <a:cubicBezTo>
                  <a:pt x="16731" y="5350"/>
                  <a:pt x="16793" y="5372"/>
                  <a:pt x="16853" y="5372"/>
                </a:cubicBezTo>
                <a:cubicBezTo>
                  <a:pt x="16979" y="5372"/>
                  <a:pt x="17102" y="5273"/>
                  <a:pt x="17102" y="5125"/>
                </a:cubicBezTo>
                <a:cubicBezTo>
                  <a:pt x="17102" y="4990"/>
                  <a:pt x="16992" y="4877"/>
                  <a:pt x="16854" y="4877"/>
                </a:cubicBezTo>
                <a:close/>
                <a:moveTo>
                  <a:pt x="18073" y="4877"/>
                </a:moveTo>
                <a:cubicBezTo>
                  <a:pt x="17854" y="4877"/>
                  <a:pt x="17744" y="5143"/>
                  <a:pt x="17901" y="5300"/>
                </a:cubicBezTo>
                <a:cubicBezTo>
                  <a:pt x="17951" y="5350"/>
                  <a:pt x="18012" y="5372"/>
                  <a:pt x="18072" y="5372"/>
                </a:cubicBezTo>
                <a:cubicBezTo>
                  <a:pt x="18199" y="5372"/>
                  <a:pt x="18321" y="5273"/>
                  <a:pt x="18321" y="5125"/>
                </a:cubicBezTo>
                <a:cubicBezTo>
                  <a:pt x="18321" y="4990"/>
                  <a:pt x="18211" y="4877"/>
                  <a:pt x="18073" y="4877"/>
                </a:cubicBezTo>
                <a:close/>
                <a:moveTo>
                  <a:pt x="19296" y="4877"/>
                </a:moveTo>
                <a:cubicBezTo>
                  <a:pt x="19073" y="4877"/>
                  <a:pt x="18963" y="5143"/>
                  <a:pt x="19120" y="5300"/>
                </a:cubicBezTo>
                <a:cubicBezTo>
                  <a:pt x="19171" y="5350"/>
                  <a:pt x="19232" y="5372"/>
                  <a:pt x="19292" y="5372"/>
                </a:cubicBezTo>
                <a:cubicBezTo>
                  <a:pt x="19419" y="5372"/>
                  <a:pt x="19540" y="5273"/>
                  <a:pt x="19540" y="5125"/>
                </a:cubicBezTo>
                <a:cubicBezTo>
                  <a:pt x="19540" y="4990"/>
                  <a:pt x="19430" y="4877"/>
                  <a:pt x="19296" y="4877"/>
                </a:cubicBezTo>
                <a:close/>
                <a:moveTo>
                  <a:pt x="20515" y="4877"/>
                </a:moveTo>
                <a:cubicBezTo>
                  <a:pt x="20295" y="4877"/>
                  <a:pt x="20182" y="5143"/>
                  <a:pt x="20339" y="5300"/>
                </a:cubicBezTo>
                <a:cubicBezTo>
                  <a:pt x="20390" y="5350"/>
                  <a:pt x="20451" y="5372"/>
                  <a:pt x="20511" y="5372"/>
                </a:cubicBezTo>
                <a:cubicBezTo>
                  <a:pt x="20638" y="5372"/>
                  <a:pt x="20759" y="5273"/>
                  <a:pt x="20759" y="5125"/>
                </a:cubicBezTo>
                <a:cubicBezTo>
                  <a:pt x="20759" y="4990"/>
                  <a:pt x="20649" y="4877"/>
                  <a:pt x="20515" y="4877"/>
                </a:cubicBezTo>
                <a:close/>
                <a:moveTo>
                  <a:pt x="21734" y="4877"/>
                </a:moveTo>
                <a:cubicBezTo>
                  <a:pt x="21514" y="4877"/>
                  <a:pt x="21405" y="5143"/>
                  <a:pt x="21558" y="5300"/>
                </a:cubicBezTo>
                <a:cubicBezTo>
                  <a:pt x="21609" y="5350"/>
                  <a:pt x="21670" y="5372"/>
                  <a:pt x="21731" y="5372"/>
                </a:cubicBezTo>
                <a:cubicBezTo>
                  <a:pt x="21859" y="5372"/>
                  <a:pt x="21981" y="5273"/>
                  <a:pt x="21981" y="5125"/>
                </a:cubicBezTo>
                <a:cubicBezTo>
                  <a:pt x="21981" y="4990"/>
                  <a:pt x="21868" y="4877"/>
                  <a:pt x="21734" y="4877"/>
                </a:cubicBezTo>
                <a:close/>
                <a:moveTo>
                  <a:pt x="22953" y="4877"/>
                </a:moveTo>
                <a:cubicBezTo>
                  <a:pt x="22733" y="4877"/>
                  <a:pt x="22624" y="5143"/>
                  <a:pt x="22777" y="5300"/>
                </a:cubicBezTo>
                <a:cubicBezTo>
                  <a:pt x="22828" y="5350"/>
                  <a:pt x="22890" y="5372"/>
                  <a:pt x="22950" y="5372"/>
                </a:cubicBezTo>
                <a:cubicBezTo>
                  <a:pt x="23078" y="5372"/>
                  <a:pt x="23200" y="5273"/>
                  <a:pt x="23200" y="5125"/>
                </a:cubicBezTo>
                <a:cubicBezTo>
                  <a:pt x="23200" y="4990"/>
                  <a:pt x="23088" y="4877"/>
                  <a:pt x="22953" y="4877"/>
                </a:cubicBezTo>
                <a:close/>
                <a:moveTo>
                  <a:pt x="24172" y="4877"/>
                </a:moveTo>
                <a:cubicBezTo>
                  <a:pt x="23952" y="4877"/>
                  <a:pt x="23843" y="5143"/>
                  <a:pt x="23996" y="5300"/>
                </a:cubicBezTo>
                <a:cubicBezTo>
                  <a:pt x="24047" y="5350"/>
                  <a:pt x="24109" y="5372"/>
                  <a:pt x="24169" y="5372"/>
                </a:cubicBezTo>
                <a:cubicBezTo>
                  <a:pt x="24297" y="5372"/>
                  <a:pt x="24419" y="5273"/>
                  <a:pt x="24419" y="5125"/>
                </a:cubicBezTo>
                <a:cubicBezTo>
                  <a:pt x="24419" y="4990"/>
                  <a:pt x="24310" y="4877"/>
                  <a:pt x="24172" y="4877"/>
                </a:cubicBezTo>
                <a:close/>
                <a:moveTo>
                  <a:pt x="25391" y="4877"/>
                </a:moveTo>
                <a:cubicBezTo>
                  <a:pt x="25172" y="4877"/>
                  <a:pt x="25062" y="5143"/>
                  <a:pt x="25219" y="5300"/>
                </a:cubicBezTo>
                <a:cubicBezTo>
                  <a:pt x="25268" y="5350"/>
                  <a:pt x="25329" y="5372"/>
                  <a:pt x="25389" y="5372"/>
                </a:cubicBezTo>
                <a:cubicBezTo>
                  <a:pt x="25516" y="5372"/>
                  <a:pt x="25638" y="5273"/>
                  <a:pt x="25638" y="5125"/>
                </a:cubicBezTo>
                <a:cubicBezTo>
                  <a:pt x="25638" y="4990"/>
                  <a:pt x="25529" y="4877"/>
                  <a:pt x="25391" y="4877"/>
                </a:cubicBezTo>
                <a:close/>
                <a:moveTo>
                  <a:pt x="26610" y="4877"/>
                </a:moveTo>
                <a:cubicBezTo>
                  <a:pt x="26484" y="4877"/>
                  <a:pt x="26365" y="4978"/>
                  <a:pt x="26365" y="5125"/>
                </a:cubicBezTo>
                <a:cubicBezTo>
                  <a:pt x="26365" y="5256"/>
                  <a:pt x="26469" y="5363"/>
                  <a:pt x="26601" y="5372"/>
                </a:cubicBezTo>
                <a:cubicBezTo>
                  <a:pt x="26657" y="5222"/>
                  <a:pt x="26710" y="5074"/>
                  <a:pt x="26757" y="4927"/>
                </a:cubicBezTo>
                <a:cubicBezTo>
                  <a:pt x="26711" y="4893"/>
                  <a:pt x="26660" y="4877"/>
                  <a:pt x="26610" y="4877"/>
                </a:cubicBezTo>
                <a:close/>
                <a:moveTo>
                  <a:pt x="1" y="6228"/>
                </a:moveTo>
                <a:lnTo>
                  <a:pt x="1" y="6460"/>
                </a:lnTo>
                <a:cubicBezTo>
                  <a:pt x="38" y="6388"/>
                  <a:pt x="38" y="6300"/>
                  <a:pt x="1" y="6228"/>
                </a:cubicBezTo>
                <a:close/>
                <a:moveTo>
                  <a:pt x="16849" y="6099"/>
                </a:moveTo>
                <a:cubicBezTo>
                  <a:pt x="16717" y="6099"/>
                  <a:pt x="16610" y="6211"/>
                  <a:pt x="16610" y="6344"/>
                </a:cubicBezTo>
                <a:cubicBezTo>
                  <a:pt x="16742" y="6406"/>
                  <a:pt x="16876" y="6472"/>
                  <a:pt x="17008" y="6538"/>
                </a:cubicBezTo>
                <a:cubicBezTo>
                  <a:pt x="17192" y="6395"/>
                  <a:pt x="17090" y="6099"/>
                  <a:pt x="16858" y="6099"/>
                </a:cubicBezTo>
                <a:cubicBezTo>
                  <a:pt x="16857" y="6099"/>
                  <a:pt x="16856" y="6099"/>
                  <a:pt x="16854" y="6099"/>
                </a:cubicBezTo>
                <a:cubicBezTo>
                  <a:pt x="16853" y="6099"/>
                  <a:pt x="16851" y="6099"/>
                  <a:pt x="16849" y="6099"/>
                </a:cubicBezTo>
                <a:close/>
                <a:moveTo>
                  <a:pt x="10759" y="6096"/>
                </a:moveTo>
                <a:lnTo>
                  <a:pt x="10759" y="6099"/>
                </a:lnTo>
                <a:cubicBezTo>
                  <a:pt x="10758" y="6099"/>
                  <a:pt x="10757" y="6099"/>
                  <a:pt x="10756" y="6099"/>
                </a:cubicBezTo>
                <a:cubicBezTo>
                  <a:pt x="10473" y="6099"/>
                  <a:pt x="10415" y="6501"/>
                  <a:pt x="10687" y="6582"/>
                </a:cubicBezTo>
                <a:cubicBezTo>
                  <a:pt x="10775" y="6463"/>
                  <a:pt x="10875" y="6353"/>
                  <a:pt x="10988" y="6253"/>
                </a:cubicBezTo>
                <a:cubicBezTo>
                  <a:pt x="10950" y="6159"/>
                  <a:pt x="10859" y="6099"/>
                  <a:pt x="10759" y="6096"/>
                </a:cubicBezTo>
                <a:close/>
                <a:moveTo>
                  <a:pt x="1000" y="6096"/>
                </a:moveTo>
                <a:lnTo>
                  <a:pt x="1000" y="6099"/>
                </a:lnTo>
                <a:cubicBezTo>
                  <a:pt x="999" y="6099"/>
                  <a:pt x="998" y="6099"/>
                  <a:pt x="997" y="6099"/>
                </a:cubicBezTo>
                <a:cubicBezTo>
                  <a:pt x="780" y="6099"/>
                  <a:pt x="672" y="6363"/>
                  <a:pt x="828" y="6519"/>
                </a:cubicBezTo>
                <a:cubicBezTo>
                  <a:pt x="878" y="6570"/>
                  <a:pt x="939" y="6592"/>
                  <a:pt x="999" y="6592"/>
                </a:cubicBezTo>
                <a:cubicBezTo>
                  <a:pt x="1126" y="6592"/>
                  <a:pt x="1248" y="6492"/>
                  <a:pt x="1248" y="6344"/>
                </a:cubicBezTo>
                <a:cubicBezTo>
                  <a:pt x="1248" y="6209"/>
                  <a:pt x="1138" y="6096"/>
                  <a:pt x="1000" y="6096"/>
                </a:cubicBezTo>
                <a:close/>
                <a:moveTo>
                  <a:pt x="2223" y="6096"/>
                </a:moveTo>
                <a:lnTo>
                  <a:pt x="2223" y="6099"/>
                </a:lnTo>
                <a:cubicBezTo>
                  <a:pt x="2221" y="6099"/>
                  <a:pt x="2220" y="6099"/>
                  <a:pt x="2219" y="6099"/>
                </a:cubicBezTo>
                <a:cubicBezTo>
                  <a:pt x="1999" y="6099"/>
                  <a:pt x="1891" y="6363"/>
                  <a:pt x="2047" y="6519"/>
                </a:cubicBezTo>
                <a:cubicBezTo>
                  <a:pt x="2097" y="6570"/>
                  <a:pt x="2158" y="6592"/>
                  <a:pt x="2218" y="6592"/>
                </a:cubicBezTo>
                <a:cubicBezTo>
                  <a:pt x="2345" y="6592"/>
                  <a:pt x="2467" y="6492"/>
                  <a:pt x="2467" y="6344"/>
                </a:cubicBezTo>
                <a:cubicBezTo>
                  <a:pt x="2467" y="6209"/>
                  <a:pt x="2357" y="6096"/>
                  <a:pt x="2223" y="6096"/>
                </a:cubicBezTo>
                <a:close/>
                <a:moveTo>
                  <a:pt x="3442" y="6096"/>
                </a:moveTo>
                <a:lnTo>
                  <a:pt x="3442" y="6099"/>
                </a:lnTo>
                <a:cubicBezTo>
                  <a:pt x="3222" y="6099"/>
                  <a:pt x="3110" y="6362"/>
                  <a:pt x="3266" y="6519"/>
                </a:cubicBezTo>
                <a:cubicBezTo>
                  <a:pt x="3317" y="6570"/>
                  <a:pt x="3378" y="6592"/>
                  <a:pt x="3438" y="6592"/>
                </a:cubicBezTo>
                <a:cubicBezTo>
                  <a:pt x="3565" y="6592"/>
                  <a:pt x="3686" y="6492"/>
                  <a:pt x="3686" y="6344"/>
                </a:cubicBezTo>
                <a:cubicBezTo>
                  <a:pt x="3686" y="6209"/>
                  <a:pt x="3576" y="6096"/>
                  <a:pt x="3442" y="6096"/>
                </a:cubicBezTo>
                <a:close/>
                <a:moveTo>
                  <a:pt x="4661" y="6096"/>
                </a:moveTo>
                <a:lnTo>
                  <a:pt x="4661" y="6099"/>
                </a:lnTo>
                <a:cubicBezTo>
                  <a:pt x="4659" y="6099"/>
                  <a:pt x="4658" y="6099"/>
                  <a:pt x="4657" y="6099"/>
                </a:cubicBezTo>
                <a:cubicBezTo>
                  <a:pt x="4440" y="6099"/>
                  <a:pt x="4333" y="6363"/>
                  <a:pt x="4485" y="6519"/>
                </a:cubicBezTo>
                <a:cubicBezTo>
                  <a:pt x="4536" y="6570"/>
                  <a:pt x="4598" y="6592"/>
                  <a:pt x="4658" y="6592"/>
                </a:cubicBezTo>
                <a:cubicBezTo>
                  <a:pt x="4786" y="6592"/>
                  <a:pt x="4908" y="6492"/>
                  <a:pt x="4908" y="6344"/>
                </a:cubicBezTo>
                <a:cubicBezTo>
                  <a:pt x="4908" y="6209"/>
                  <a:pt x="4795" y="6096"/>
                  <a:pt x="4661" y="6096"/>
                </a:cubicBezTo>
                <a:close/>
                <a:moveTo>
                  <a:pt x="5880" y="6096"/>
                </a:moveTo>
                <a:lnTo>
                  <a:pt x="5880" y="6099"/>
                </a:lnTo>
                <a:cubicBezTo>
                  <a:pt x="5879" y="6099"/>
                  <a:pt x="5877" y="6099"/>
                  <a:pt x="5876" y="6099"/>
                </a:cubicBezTo>
                <a:cubicBezTo>
                  <a:pt x="5659" y="6099"/>
                  <a:pt x="5552" y="6363"/>
                  <a:pt x="5704" y="6519"/>
                </a:cubicBezTo>
                <a:cubicBezTo>
                  <a:pt x="5755" y="6570"/>
                  <a:pt x="5817" y="6592"/>
                  <a:pt x="5877" y="6592"/>
                </a:cubicBezTo>
                <a:cubicBezTo>
                  <a:pt x="6005" y="6592"/>
                  <a:pt x="6127" y="6492"/>
                  <a:pt x="6127" y="6344"/>
                </a:cubicBezTo>
                <a:cubicBezTo>
                  <a:pt x="6127" y="6209"/>
                  <a:pt x="6015" y="6096"/>
                  <a:pt x="5880" y="6096"/>
                </a:cubicBezTo>
                <a:close/>
                <a:moveTo>
                  <a:pt x="7099" y="6096"/>
                </a:moveTo>
                <a:lnTo>
                  <a:pt x="7099" y="6099"/>
                </a:lnTo>
                <a:cubicBezTo>
                  <a:pt x="7098" y="6099"/>
                  <a:pt x="7096" y="6099"/>
                  <a:pt x="7095" y="6099"/>
                </a:cubicBezTo>
                <a:cubicBezTo>
                  <a:pt x="6878" y="6099"/>
                  <a:pt x="6771" y="6363"/>
                  <a:pt x="6923" y="6519"/>
                </a:cubicBezTo>
                <a:cubicBezTo>
                  <a:pt x="6974" y="6570"/>
                  <a:pt x="7036" y="6592"/>
                  <a:pt x="7096" y="6592"/>
                </a:cubicBezTo>
                <a:cubicBezTo>
                  <a:pt x="7224" y="6592"/>
                  <a:pt x="7346" y="6492"/>
                  <a:pt x="7346" y="6344"/>
                </a:cubicBezTo>
                <a:cubicBezTo>
                  <a:pt x="7346" y="6209"/>
                  <a:pt x="7237" y="6096"/>
                  <a:pt x="7099" y="6096"/>
                </a:cubicBezTo>
                <a:close/>
                <a:moveTo>
                  <a:pt x="8318" y="6096"/>
                </a:moveTo>
                <a:lnTo>
                  <a:pt x="8318" y="6099"/>
                </a:lnTo>
                <a:cubicBezTo>
                  <a:pt x="8099" y="6099"/>
                  <a:pt x="7989" y="6362"/>
                  <a:pt x="8146" y="6519"/>
                </a:cubicBezTo>
                <a:cubicBezTo>
                  <a:pt x="8195" y="6570"/>
                  <a:pt x="8256" y="6592"/>
                  <a:pt x="8316" y="6592"/>
                </a:cubicBezTo>
                <a:cubicBezTo>
                  <a:pt x="8443" y="6592"/>
                  <a:pt x="8565" y="6492"/>
                  <a:pt x="8565" y="6344"/>
                </a:cubicBezTo>
                <a:cubicBezTo>
                  <a:pt x="8565" y="6209"/>
                  <a:pt x="8456" y="6096"/>
                  <a:pt x="8318" y="6096"/>
                </a:cubicBezTo>
                <a:close/>
                <a:moveTo>
                  <a:pt x="9537" y="6096"/>
                </a:moveTo>
                <a:lnTo>
                  <a:pt x="9537" y="6099"/>
                </a:lnTo>
                <a:cubicBezTo>
                  <a:pt x="9318" y="6099"/>
                  <a:pt x="9208" y="6362"/>
                  <a:pt x="9365" y="6519"/>
                </a:cubicBezTo>
                <a:cubicBezTo>
                  <a:pt x="9414" y="6570"/>
                  <a:pt x="9475" y="6592"/>
                  <a:pt x="9535" y="6592"/>
                </a:cubicBezTo>
                <a:cubicBezTo>
                  <a:pt x="9662" y="6592"/>
                  <a:pt x="9785" y="6492"/>
                  <a:pt x="9785" y="6344"/>
                </a:cubicBezTo>
                <a:cubicBezTo>
                  <a:pt x="9785" y="6209"/>
                  <a:pt x="9675" y="6096"/>
                  <a:pt x="9537" y="6096"/>
                </a:cubicBezTo>
                <a:close/>
                <a:moveTo>
                  <a:pt x="18073" y="6096"/>
                </a:moveTo>
                <a:lnTo>
                  <a:pt x="18073" y="6099"/>
                </a:lnTo>
                <a:cubicBezTo>
                  <a:pt x="18072" y="6099"/>
                  <a:pt x="18071" y="6099"/>
                  <a:pt x="18070" y="6099"/>
                </a:cubicBezTo>
                <a:cubicBezTo>
                  <a:pt x="17853" y="6099"/>
                  <a:pt x="17745" y="6363"/>
                  <a:pt x="17901" y="6519"/>
                </a:cubicBezTo>
                <a:cubicBezTo>
                  <a:pt x="17951" y="6570"/>
                  <a:pt x="18012" y="6592"/>
                  <a:pt x="18072" y="6592"/>
                </a:cubicBezTo>
                <a:cubicBezTo>
                  <a:pt x="18199" y="6592"/>
                  <a:pt x="18321" y="6492"/>
                  <a:pt x="18321" y="6344"/>
                </a:cubicBezTo>
                <a:cubicBezTo>
                  <a:pt x="18321" y="6209"/>
                  <a:pt x="18211" y="6096"/>
                  <a:pt x="18073" y="6096"/>
                </a:cubicBezTo>
                <a:close/>
                <a:moveTo>
                  <a:pt x="19296" y="6096"/>
                </a:moveTo>
                <a:lnTo>
                  <a:pt x="19296" y="6099"/>
                </a:lnTo>
                <a:cubicBezTo>
                  <a:pt x="19294" y="6099"/>
                  <a:pt x="19293" y="6099"/>
                  <a:pt x="19292" y="6099"/>
                </a:cubicBezTo>
                <a:cubicBezTo>
                  <a:pt x="19072" y="6099"/>
                  <a:pt x="18964" y="6363"/>
                  <a:pt x="19120" y="6519"/>
                </a:cubicBezTo>
                <a:cubicBezTo>
                  <a:pt x="19171" y="6570"/>
                  <a:pt x="19232" y="6592"/>
                  <a:pt x="19292" y="6592"/>
                </a:cubicBezTo>
                <a:cubicBezTo>
                  <a:pt x="19419" y="6592"/>
                  <a:pt x="19540" y="6492"/>
                  <a:pt x="19540" y="6344"/>
                </a:cubicBezTo>
                <a:cubicBezTo>
                  <a:pt x="19540" y="6209"/>
                  <a:pt x="19430" y="6096"/>
                  <a:pt x="19296" y="6096"/>
                </a:cubicBezTo>
                <a:close/>
                <a:moveTo>
                  <a:pt x="20515" y="6096"/>
                </a:moveTo>
                <a:lnTo>
                  <a:pt x="20515" y="6099"/>
                </a:lnTo>
                <a:cubicBezTo>
                  <a:pt x="20513" y="6099"/>
                  <a:pt x="20512" y="6099"/>
                  <a:pt x="20511" y="6099"/>
                </a:cubicBezTo>
                <a:cubicBezTo>
                  <a:pt x="20294" y="6099"/>
                  <a:pt x="20183" y="6363"/>
                  <a:pt x="20339" y="6519"/>
                </a:cubicBezTo>
                <a:cubicBezTo>
                  <a:pt x="20390" y="6570"/>
                  <a:pt x="20451" y="6592"/>
                  <a:pt x="20511" y="6592"/>
                </a:cubicBezTo>
                <a:cubicBezTo>
                  <a:pt x="20638" y="6592"/>
                  <a:pt x="20759" y="6492"/>
                  <a:pt x="20759" y="6344"/>
                </a:cubicBezTo>
                <a:cubicBezTo>
                  <a:pt x="20759" y="6209"/>
                  <a:pt x="20649" y="6099"/>
                  <a:pt x="20515" y="6096"/>
                </a:cubicBezTo>
                <a:close/>
                <a:moveTo>
                  <a:pt x="21734" y="6096"/>
                </a:moveTo>
                <a:lnTo>
                  <a:pt x="21734" y="6099"/>
                </a:lnTo>
                <a:cubicBezTo>
                  <a:pt x="21732" y="6099"/>
                  <a:pt x="21731" y="6099"/>
                  <a:pt x="21730" y="6099"/>
                </a:cubicBezTo>
                <a:cubicBezTo>
                  <a:pt x="21513" y="6099"/>
                  <a:pt x="21406" y="6363"/>
                  <a:pt x="21558" y="6519"/>
                </a:cubicBezTo>
                <a:cubicBezTo>
                  <a:pt x="21609" y="6570"/>
                  <a:pt x="21671" y="6592"/>
                  <a:pt x="21731" y="6592"/>
                </a:cubicBezTo>
                <a:cubicBezTo>
                  <a:pt x="21859" y="6592"/>
                  <a:pt x="21981" y="6492"/>
                  <a:pt x="21981" y="6344"/>
                </a:cubicBezTo>
                <a:cubicBezTo>
                  <a:pt x="21981" y="6209"/>
                  <a:pt x="21868" y="6096"/>
                  <a:pt x="21734" y="6096"/>
                </a:cubicBezTo>
                <a:close/>
                <a:moveTo>
                  <a:pt x="22949" y="6099"/>
                </a:moveTo>
                <a:cubicBezTo>
                  <a:pt x="22732" y="6099"/>
                  <a:pt x="22625" y="6363"/>
                  <a:pt x="22777" y="6519"/>
                </a:cubicBezTo>
                <a:cubicBezTo>
                  <a:pt x="22828" y="6570"/>
                  <a:pt x="22890" y="6592"/>
                  <a:pt x="22950" y="6592"/>
                </a:cubicBezTo>
                <a:cubicBezTo>
                  <a:pt x="23078" y="6592"/>
                  <a:pt x="23200" y="6492"/>
                  <a:pt x="23200" y="6344"/>
                </a:cubicBezTo>
                <a:cubicBezTo>
                  <a:pt x="23200" y="6209"/>
                  <a:pt x="23088" y="6099"/>
                  <a:pt x="22953" y="6099"/>
                </a:cubicBezTo>
                <a:cubicBezTo>
                  <a:pt x="22951" y="6099"/>
                  <a:pt x="22950" y="6099"/>
                  <a:pt x="22949" y="6099"/>
                </a:cubicBezTo>
                <a:close/>
                <a:moveTo>
                  <a:pt x="24172" y="6096"/>
                </a:moveTo>
                <a:lnTo>
                  <a:pt x="24172" y="6099"/>
                </a:lnTo>
                <a:cubicBezTo>
                  <a:pt x="23952" y="6099"/>
                  <a:pt x="23843" y="6362"/>
                  <a:pt x="23996" y="6519"/>
                </a:cubicBezTo>
                <a:cubicBezTo>
                  <a:pt x="24047" y="6570"/>
                  <a:pt x="24109" y="6592"/>
                  <a:pt x="24169" y="6592"/>
                </a:cubicBezTo>
                <a:cubicBezTo>
                  <a:pt x="24297" y="6592"/>
                  <a:pt x="24419" y="6492"/>
                  <a:pt x="24419" y="6344"/>
                </a:cubicBezTo>
                <a:cubicBezTo>
                  <a:pt x="24419" y="6209"/>
                  <a:pt x="24310" y="6096"/>
                  <a:pt x="24172" y="6096"/>
                </a:cubicBezTo>
                <a:close/>
                <a:moveTo>
                  <a:pt x="25391" y="6096"/>
                </a:moveTo>
                <a:lnTo>
                  <a:pt x="25391" y="6099"/>
                </a:lnTo>
                <a:cubicBezTo>
                  <a:pt x="25172" y="6099"/>
                  <a:pt x="25062" y="6362"/>
                  <a:pt x="25219" y="6519"/>
                </a:cubicBezTo>
                <a:cubicBezTo>
                  <a:pt x="25268" y="6570"/>
                  <a:pt x="25329" y="6592"/>
                  <a:pt x="25389" y="6592"/>
                </a:cubicBezTo>
                <a:cubicBezTo>
                  <a:pt x="25516" y="6592"/>
                  <a:pt x="25638" y="6492"/>
                  <a:pt x="25638" y="6344"/>
                </a:cubicBezTo>
                <a:cubicBezTo>
                  <a:pt x="25638" y="6209"/>
                  <a:pt x="25529" y="6096"/>
                  <a:pt x="25391" y="6096"/>
                </a:cubicBezTo>
                <a:close/>
                <a:moveTo>
                  <a:pt x="25385" y="7318"/>
                </a:moveTo>
                <a:lnTo>
                  <a:pt x="25385" y="7318"/>
                </a:lnTo>
                <a:cubicBezTo>
                  <a:pt x="25253" y="7321"/>
                  <a:pt x="25146" y="7431"/>
                  <a:pt x="25146" y="7563"/>
                </a:cubicBezTo>
                <a:cubicBezTo>
                  <a:pt x="25146" y="7569"/>
                  <a:pt x="25146" y="7572"/>
                  <a:pt x="25146" y="7575"/>
                </a:cubicBezTo>
                <a:cubicBezTo>
                  <a:pt x="25162" y="7563"/>
                  <a:pt x="25178" y="7547"/>
                  <a:pt x="25193" y="7528"/>
                </a:cubicBezTo>
                <a:cubicBezTo>
                  <a:pt x="25259" y="7459"/>
                  <a:pt x="25322" y="7387"/>
                  <a:pt x="25385" y="7318"/>
                </a:cubicBezTo>
                <a:close/>
                <a:moveTo>
                  <a:pt x="1" y="7447"/>
                </a:moveTo>
                <a:lnTo>
                  <a:pt x="1" y="7679"/>
                </a:lnTo>
                <a:cubicBezTo>
                  <a:pt x="38" y="7607"/>
                  <a:pt x="38" y="7519"/>
                  <a:pt x="1" y="7447"/>
                </a:cubicBezTo>
                <a:close/>
                <a:moveTo>
                  <a:pt x="19296" y="7318"/>
                </a:moveTo>
                <a:cubicBezTo>
                  <a:pt x="19120" y="7318"/>
                  <a:pt x="18998" y="7497"/>
                  <a:pt x="19067" y="7657"/>
                </a:cubicBezTo>
                <a:cubicBezTo>
                  <a:pt x="19158" y="7707"/>
                  <a:pt x="19249" y="7757"/>
                  <a:pt x="19343" y="7807"/>
                </a:cubicBezTo>
                <a:cubicBezTo>
                  <a:pt x="19634" y="7751"/>
                  <a:pt x="19593" y="7318"/>
                  <a:pt x="19296" y="7318"/>
                </a:cubicBezTo>
                <a:close/>
                <a:moveTo>
                  <a:pt x="1000" y="7318"/>
                </a:moveTo>
                <a:cubicBezTo>
                  <a:pt x="781" y="7318"/>
                  <a:pt x="671" y="7585"/>
                  <a:pt x="828" y="7738"/>
                </a:cubicBezTo>
                <a:cubicBezTo>
                  <a:pt x="878" y="7789"/>
                  <a:pt x="940" y="7812"/>
                  <a:pt x="1000" y="7812"/>
                </a:cubicBezTo>
                <a:cubicBezTo>
                  <a:pt x="1126" y="7812"/>
                  <a:pt x="1248" y="7713"/>
                  <a:pt x="1248" y="7563"/>
                </a:cubicBezTo>
                <a:cubicBezTo>
                  <a:pt x="1248" y="7428"/>
                  <a:pt x="1138" y="7318"/>
                  <a:pt x="1000" y="7318"/>
                </a:cubicBezTo>
                <a:close/>
                <a:moveTo>
                  <a:pt x="2223" y="7318"/>
                </a:moveTo>
                <a:cubicBezTo>
                  <a:pt x="2000" y="7318"/>
                  <a:pt x="1890" y="7585"/>
                  <a:pt x="2047" y="7738"/>
                </a:cubicBezTo>
                <a:cubicBezTo>
                  <a:pt x="2098" y="7789"/>
                  <a:pt x="2160" y="7812"/>
                  <a:pt x="2221" y="7812"/>
                </a:cubicBezTo>
                <a:cubicBezTo>
                  <a:pt x="2347" y="7812"/>
                  <a:pt x="2467" y="7713"/>
                  <a:pt x="2467" y="7563"/>
                </a:cubicBezTo>
                <a:cubicBezTo>
                  <a:pt x="2467" y="7428"/>
                  <a:pt x="2357" y="7318"/>
                  <a:pt x="2223" y="7318"/>
                </a:cubicBezTo>
                <a:close/>
                <a:moveTo>
                  <a:pt x="3442" y="7318"/>
                </a:moveTo>
                <a:cubicBezTo>
                  <a:pt x="3222" y="7318"/>
                  <a:pt x="3110" y="7585"/>
                  <a:pt x="3266" y="7738"/>
                </a:cubicBezTo>
                <a:cubicBezTo>
                  <a:pt x="3317" y="7789"/>
                  <a:pt x="3379" y="7812"/>
                  <a:pt x="3440" y="7812"/>
                </a:cubicBezTo>
                <a:cubicBezTo>
                  <a:pt x="3566" y="7812"/>
                  <a:pt x="3686" y="7713"/>
                  <a:pt x="3686" y="7563"/>
                </a:cubicBezTo>
                <a:cubicBezTo>
                  <a:pt x="3686" y="7428"/>
                  <a:pt x="3576" y="7318"/>
                  <a:pt x="3442" y="7318"/>
                </a:cubicBezTo>
                <a:close/>
                <a:moveTo>
                  <a:pt x="4661" y="7318"/>
                </a:moveTo>
                <a:cubicBezTo>
                  <a:pt x="4441" y="7318"/>
                  <a:pt x="4332" y="7585"/>
                  <a:pt x="4485" y="7738"/>
                </a:cubicBezTo>
                <a:cubicBezTo>
                  <a:pt x="4536" y="7789"/>
                  <a:pt x="4598" y="7812"/>
                  <a:pt x="4660" y="7812"/>
                </a:cubicBezTo>
                <a:cubicBezTo>
                  <a:pt x="4787" y="7812"/>
                  <a:pt x="4908" y="7713"/>
                  <a:pt x="4908" y="7563"/>
                </a:cubicBezTo>
                <a:cubicBezTo>
                  <a:pt x="4908" y="7428"/>
                  <a:pt x="4795" y="7318"/>
                  <a:pt x="4661" y="7318"/>
                </a:cubicBezTo>
                <a:close/>
                <a:moveTo>
                  <a:pt x="5880" y="7318"/>
                </a:moveTo>
                <a:cubicBezTo>
                  <a:pt x="5660" y="7318"/>
                  <a:pt x="5551" y="7585"/>
                  <a:pt x="5704" y="7738"/>
                </a:cubicBezTo>
                <a:cubicBezTo>
                  <a:pt x="5755" y="7789"/>
                  <a:pt x="5818" y="7812"/>
                  <a:pt x="5879" y="7812"/>
                </a:cubicBezTo>
                <a:cubicBezTo>
                  <a:pt x="6006" y="7812"/>
                  <a:pt x="6127" y="7713"/>
                  <a:pt x="6127" y="7563"/>
                </a:cubicBezTo>
                <a:cubicBezTo>
                  <a:pt x="6127" y="7428"/>
                  <a:pt x="6015" y="7318"/>
                  <a:pt x="5880" y="7318"/>
                </a:cubicBezTo>
                <a:close/>
                <a:moveTo>
                  <a:pt x="7099" y="7318"/>
                </a:moveTo>
                <a:cubicBezTo>
                  <a:pt x="6879" y="7318"/>
                  <a:pt x="6770" y="7585"/>
                  <a:pt x="6923" y="7738"/>
                </a:cubicBezTo>
                <a:cubicBezTo>
                  <a:pt x="6974" y="7789"/>
                  <a:pt x="7037" y="7812"/>
                  <a:pt x="7098" y="7812"/>
                </a:cubicBezTo>
                <a:cubicBezTo>
                  <a:pt x="7225" y="7812"/>
                  <a:pt x="7346" y="7713"/>
                  <a:pt x="7346" y="7563"/>
                </a:cubicBezTo>
                <a:cubicBezTo>
                  <a:pt x="7346" y="7428"/>
                  <a:pt x="7237" y="7318"/>
                  <a:pt x="7099" y="7318"/>
                </a:cubicBezTo>
                <a:close/>
                <a:moveTo>
                  <a:pt x="8318" y="7318"/>
                </a:moveTo>
                <a:cubicBezTo>
                  <a:pt x="8099" y="7318"/>
                  <a:pt x="7989" y="7585"/>
                  <a:pt x="8146" y="7738"/>
                </a:cubicBezTo>
                <a:cubicBezTo>
                  <a:pt x="8195" y="7789"/>
                  <a:pt x="8257" y="7812"/>
                  <a:pt x="8318" y="7812"/>
                </a:cubicBezTo>
                <a:cubicBezTo>
                  <a:pt x="8444" y="7812"/>
                  <a:pt x="8565" y="7713"/>
                  <a:pt x="8565" y="7563"/>
                </a:cubicBezTo>
                <a:cubicBezTo>
                  <a:pt x="8565" y="7428"/>
                  <a:pt x="8456" y="7318"/>
                  <a:pt x="8318" y="7318"/>
                </a:cubicBezTo>
                <a:close/>
                <a:moveTo>
                  <a:pt x="9537" y="7318"/>
                </a:moveTo>
                <a:cubicBezTo>
                  <a:pt x="9318" y="7318"/>
                  <a:pt x="9208" y="7585"/>
                  <a:pt x="9365" y="7738"/>
                </a:cubicBezTo>
                <a:cubicBezTo>
                  <a:pt x="9414" y="7789"/>
                  <a:pt x="9476" y="7812"/>
                  <a:pt x="9537" y="7812"/>
                </a:cubicBezTo>
                <a:cubicBezTo>
                  <a:pt x="9663" y="7812"/>
                  <a:pt x="9785" y="7713"/>
                  <a:pt x="9785" y="7563"/>
                </a:cubicBezTo>
                <a:cubicBezTo>
                  <a:pt x="9785" y="7428"/>
                  <a:pt x="9675" y="7318"/>
                  <a:pt x="9537" y="7318"/>
                </a:cubicBezTo>
                <a:close/>
                <a:moveTo>
                  <a:pt x="20515" y="7318"/>
                </a:moveTo>
                <a:cubicBezTo>
                  <a:pt x="20295" y="7318"/>
                  <a:pt x="20182" y="7581"/>
                  <a:pt x="20339" y="7738"/>
                </a:cubicBezTo>
                <a:cubicBezTo>
                  <a:pt x="20390" y="7789"/>
                  <a:pt x="20452" y="7812"/>
                  <a:pt x="20513" y="7812"/>
                </a:cubicBezTo>
                <a:cubicBezTo>
                  <a:pt x="20639" y="7812"/>
                  <a:pt x="20759" y="7713"/>
                  <a:pt x="20759" y="7563"/>
                </a:cubicBezTo>
                <a:cubicBezTo>
                  <a:pt x="20759" y="7428"/>
                  <a:pt x="20649" y="7318"/>
                  <a:pt x="20515" y="7318"/>
                </a:cubicBezTo>
                <a:close/>
                <a:moveTo>
                  <a:pt x="21734" y="7318"/>
                </a:moveTo>
                <a:cubicBezTo>
                  <a:pt x="21514" y="7318"/>
                  <a:pt x="21405" y="7585"/>
                  <a:pt x="21558" y="7738"/>
                </a:cubicBezTo>
                <a:cubicBezTo>
                  <a:pt x="21609" y="7789"/>
                  <a:pt x="21671" y="7812"/>
                  <a:pt x="21733" y="7812"/>
                </a:cubicBezTo>
                <a:cubicBezTo>
                  <a:pt x="21860" y="7812"/>
                  <a:pt x="21981" y="7713"/>
                  <a:pt x="21981" y="7563"/>
                </a:cubicBezTo>
                <a:cubicBezTo>
                  <a:pt x="21981" y="7428"/>
                  <a:pt x="21868" y="7318"/>
                  <a:pt x="21734" y="7318"/>
                </a:cubicBezTo>
                <a:close/>
                <a:moveTo>
                  <a:pt x="22953" y="7318"/>
                </a:moveTo>
                <a:cubicBezTo>
                  <a:pt x="22733" y="7318"/>
                  <a:pt x="22624" y="7585"/>
                  <a:pt x="22777" y="7738"/>
                </a:cubicBezTo>
                <a:cubicBezTo>
                  <a:pt x="22828" y="7789"/>
                  <a:pt x="22891" y="7812"/>
                  <a:pt x="22952" y="7812"/>
                </a:cubicBezTo>
                <a:cubicBezTo>
                  <a:pt x="23079" y="7812"/>
                  <a:pt x="23200" y="7713"/>
                  <a:pt x="23200" y="7563"/>
                </a:cubicBezTo>
                <a:cubicBezTo>
                  <a:pt x="23200" y="7428"/>
                  <a:pt x="23088" y="7318"/>
                  <a:pt x="22953" y="7318"/>
                </a:cubicBezTo>
                <a:close/>
                <a:moveTo>
                  <a:pt x="24172" y="7318"/>
                </a:moveTo>
                <a:cubicBezTo>
                  <a:pt x="23952" y="7318"/>
                  <a:pt x="23843" y="7585"/>
                  <a:pt x="23996" y="7738"/>
                </a:cubicBezTo>
                <a:cubicBezTo>
                  <a:pt x="24047" y="7789"/>
                  <a:pt x="24110" y="7812"/>
                  <a:pt x="24171" y="7812"/>
                </a:cubicBezTo>
                <a:cubicBezTo>
                  <a:pt x="24298" y="7812"/>
                  <a:pt x="24419" y="7713"/>
                  <a:pt x="24419" y="7563"/>
                </a:cubicBezTo>
                <a:cubicBezTo>
                  <a:pt x="24419" y="7428"/>
                  <a:pt x="24310" y="7318"/>
                  <a:pt x="24172" y="7318"/>
                </a:cubicBezTo>
                <a:close/>
                <a:moveTo>
                  <a:pt x="21734" y="8537"/>
                </a:moveTo>
                <a:cubicBezTo>
                  <a:pt x="21627" y="8537"/>
                  <a:pt x="21533" y="8603"/>
                  <a:pt x="21502" y="8703"/>
                </a:cubicBezTo>
                <a:cubicBezTo>
                  <a:pt x="21659" y="8741"/>
                  <a:pt x="21818" y="8772"/>
                  <a:pt x="21978" y="8794"/>
                </a:cubicBezTo>
                <a:cubicBezTo>
                  <a:pt x="21978" y="8791"/>
                  <a:pt x="21981" y="8788"/>
                  <a:pt x="21981" y="8782"/>
                </a:cubicBezTo>
                <a:cubicBezTo>
                  <a:pt x="21981" y="8647"/>
                  <a:pt x="21868" y="8537"/>
                  <a:pt x="21734" y="8537"/>
                </a:cubicBezTo>
                <a:close/>
                <a:moveTo>
                  <a:pt x="22948" y="8537"/>
                </a:moveTo>
                <a:cubicBezTo>
                  <a:pt x="22800" y="8537"/>
                  <a:pt x="22684" y="8674"/>
                  <a:pt x="22708" y="8822"/>
                </a:cubicBezTo>
                <a:cubicBezTo>
                  <a:pt x="22874" y="8810"/>
                  <a:pt x="23037" y="8788"/>
                  <a:pt x="23197" y="8750"/>
                </a:cubicBezTo>
                <a:cubicBezTo>
                  <a:pt x="23182" y="8628"/>
                  <a:pt x="23078" y="8537"/>
                  <a:pt x="22953" y="8537"/>
                </a:cubicBezTo>
                <a:cubicBezTo>
                  <a:pt x="22951" y="8537"/>
                  <a:pt x="22949" y="8537"/>
                  <a:pt x="22948" y="8537"/>
                </a:cubicBezTo>
                <a:close/>
                <a:moveTo>
                  <a:pt x="1" y="8669"/>
                </a:moveTo>
                <a:lnTo>
                  <a:pt x="1" y="8898"/>
                </a:lnTo>
                <a:cubicBezTo>
                  <a:pt x="38" y="8826"/>
                  <a:pt x="38" y="8741"/>
                  <a:pt x="1" y="8669"/>
                </a:cubicBezTo>
                <a:close/>
                <a:moveTo>
                  <a:pt x="1000" y="8537"/>
                </a:moveTo>
                <a:cubicBezTo>
                  <a:pt x="781" y="8537"/>
                  <a:pt x="671" y="8804"/>
                  <a:pt x="828" y="8957"/>
                </a:cubicBezTo>
                <a:cubicBezTo>
                  <a:pt x="878" y="9008"/>
                  <a:pt x="940" y="9031"/>
                  <a:pt x="1001" y="9031"/>
                </a:cubicBezTo>
                <a:cubicBezTo>
                  <a:pt x="1127" y="9031"/>
                  <a:pt x="1248" y="8933"/>
                  <a:pt x="1248" y="8785"/>
                </a:cubicBezTo>
                <a:cubicBezTo>
                  <a:pt x="1248" y="8647"/>
                  <a:pt x="1138" y="8537"/>
                  <a:pt x="1000" y="8537"/>
                </a:cubicBezTo>
                <a:close/>
                <a:moveTo>
                  <a:pt x="2223" y="8537"/>
                </a:moveTo>
                <a:cubicBezTo>
                  <a:pt x="2000" y="8537"/>
                  <a:pt x="1890" y="8804"/>
                  <a:pt x="2047" y="8957"/>
                </a:cubicBezTo>
                <a:cubicBezTo>
                  <a:pt x="2097" y="9008"/>
                  <a:pt x="2159" y="9031"/>
                  <a:pt x="2220" y="9031"/>
                </a:cubicBezTo>
                <a:cubicBezTo>
                  <a:pt x="2346" y="9031"/>
                  <a:pt x="2467" y="8933"/>
                  <a:pt x="2467" y="8785"/>
                </a:cubicBezTo>
                <a:cubicBezTo>
                  <a:pt x="2467" y="8647"/>
                  <a:pt x="2357" y="8537"/>
                  <a:pt x="2223" y="8537"/>
                </a:cubicBezTo>
                <a:close/>
                <a:moveTo>
                  <a:pt x="3442" y="8537"/>
                </a:moveTo>
                <a:cubicBezTo>
                  <a:pt x="3222" y="8537"/>
                  <a:pt x="3110" y="8804"/>
                  <a:pt x="3266" y="8957"/>
                </a:cubicBezTo>
                <a:cubicBezTo>
                  <a:pt x="3317" y="9008"/>
                  <a:pt x="3379" y="9031"/>
                  <a:pt x="3440" y="9031"/>
                </a:cubicBezTo>
                <a:cubicBezTo>
                  <a:pt x="3566" y="9031"/>
                  <a:pt x="3686" y="8933"/>
                  <a:pt x="3686" y="8785"/>
                </a:cubicBezTo>
                <a:cubicBezTo>
                  <a:pt x="3686" y="8647"/>
                  <a:pt x="3576" y="8537"/>
                  <a:pt x="3442" y="8537"/>
                </a:cubicBezTo>
                <a:close/>
                <a:moveTo>
                  <a:pt x="4661" y="8537"/>
                </a:moveTo>
                <a:cubicBezTo>
                  <a:pt x="4441" y="8537"/>
                  <a:pt x="4332" y="8804"/>
                  <a:pt x="4485" y="8957"/>
                </a:cubicBezTo>
                <a:cubicBezTo>
                  <a:pt x="4536" y="9008"/>
                  <a:pt x="4599" y="9031"/>
                  <a:pt x="4660" y="9031"/>
                </a:cubicBezTo>
                <a:cubicBezTo>
                  <a:pt x="4787" y="9031"/>
                  <a:pt x="4908" y="8933"/>
                  <a:pt x="4908" y="8785"/>
                </a:cubicBezTo>
                <a:cubicBezTo>
                  <a:pt x="4908" y="8647"/>
                  <a:pt x="4795" y="8537"/>
                  <a:pt x="4661" y="8537"/>
                </a:cubicBezTo>
                <a:close/>
                <a:moveTo>
                  <a:pt x="5880" y="8537"/>
                </a:moveTo>
                <a:cubicBezTo>
                  <a:pt x="5660" y="8537"/>
                  <a:pt x="5551" y="8804"/>
                  <a:pt x="5704" y="8957"/>
                </a:cubicBezTo>
                <a:cubicBezTo>
                  <a:pt x="5755" y="9008"/>
                  <a:pt x="5818" y="9031"/>
                  <a:pt x="5879" y="9031"/>
                </a:cubicBezTo>
                <a:cubicBezTo>
                  <a:pt x="6006" y="9031"/>
                  <a:pt x="6127" y="8933"/>
                  <a:pt x="6127" y="8785"/>
                </a:cubicBezTo>
                <a:cubicBezTo>
                  <a:pt x="6127" y="8647"/>
                  <a:pt x="6015" y="8537"/>
                  <a:pt x="5880" y="8537"/>
                </a:cubicBezTo>
                <a:close/>
                <a:moveTo>
                  <a:pt x="7099" y="8537"/>
                </a:moveTo>
                <a:cubicBezTo>
                  <a:pt x="6879" y="8537"/>
                  <a:pt x="6770" y="8804"/>
                  <a:pt x="6923" y="8957"/>
                </a:cubicBezTo>
                <a:cubicBezTo>
                  <a:pt x="6974" y="9008"/>
                  <a:pt x="7037" y="9031"/>
                  <a:pt x="7098" y="9031"/>
                </a:cubicBezTo>
                <a:cubicBezTo>
                  <a:pt x="7225" y="9031"/>
                  <a:pt x="7346" y="8933"/>
                  <a:pt x="7346" y="8785"/>
                </a:cubicBezTo>
                <a:cubicBezTo>
                  <a:pt x="7346" y="8647"/>
                  <a:pt x="7237" y="8537"/>
                  <a:pt x="7099" y="8537"/>
                </a:cubicBezTo>
                <a:close/>
                <a:moveTo>
                  <a:pt x="8318" y="8537"/>
                </a:moveTo>
                <a:cubicBezTo>
                  <a:pt x="8099" y="8537"/>
                  <a:pt x="7989" y="8804"/>
                  <a:pt x="8146" y="8957"/>
                </a:cubicBezTo>
                <a:cubicBezTo>
                  <a:pt x="8195" y="9008"/>
                  <a:pt x="8257" y="9031"/>
                  <a:pt x="8318" y="9031"/>
                </a:cubicBezTo>
                <a:cubicBezTo>
                  <a:pt x="8444" y="9031"/>
                  <a:pt x="8565" y="8933"/>
                  <a:pt x="8565" y="8785"/>
                </a:cubicBezTo>
                <a:cubicBezTo>
                  <a:pt x="8565" y="8647"/>
                  <a:pt x="8456" y="8537"/>
                  <a:pt x="8318" y="8537"/>
                </a:cubicBezTo>
                <a:close/>
                <a:moveTo>
                  <a:pt x="9537" y="8537"/>
                </a:moveTo>
                <a:cubicBezTo>
                  <a:pt x="9318" y="8537"/>
                  <a:pt x="9208" y="8804"/>
                  <a:pt x="9365" y="8957"/>
                </a:cubicBezTo>
                <a:cubicBezTo>
                  <a:pt x="9415" y="9008"/>
                  <a:pt x="9476" y="9031"/>
                  <a:pt x="9537" y="9031"/>
                </a:cubicBezTo>
                <a:cubicBezTo>
                  <a:pt x="9663" y="9031"/>
                  <a:pt x="9785" y="8933"/>
                  <a:pt x="9785" y="8785"/>
                </a:cubicBezTo>
                <a:cubicBezTo>
                  <a:pt x="9785" y="8647"/>
                  <a:pt x="9675" y="8537"/>
                  <a:pt x="9537" y="8537"/>
                </a:cubicBezTo>
                <a:close/>
                <a:moveTo>
                  <a:pt x="1" y="9888"/>
                </a:moveTo>
                <a:lnTo>
                  <a:pt x="1" y="10120"/>
                </a:lnTo>
                <a:cubicBezTo>
                  <a:pt x="38" y="10045"/>
                  <a:pt x="38" y="9960"/>
                  <a:pt x="1" y="9888"/>
                </a:cubicBezTo>
                <a:close/>
                <a:moveTo>
                  <a:pt x="1000" y="9756"/>
                </a:moveTo>
                <a:cubicBezTo>
                  <a:pt x="781" y="9756"/>
                  <a:pt x="671" y="10023"/>
                  <a:pt x="828" y="10176"/>
                </a:cubicBezTo>
                <a:cubicBezTo>
                  <a:pt x="878" y="10227"/>
                  <a:pt x="940" y="10250"/>
                  <a:pt x="1001" y="10250"/>
                </a:cubicBezTo>
                <a:cubicBezTo>
                  <a:pt x="1127" y="10250"/>
                  <a:pt x="1248" y="10152"/>
                  <a:pt x="1248" y="10004"/>
                </a:cubicBezTo>
                <a:cubicBezTo>
                  <a:pt x="1248" y="9866"/>
                  <a:pt x="1138" y="9756"/>
                  <a:pt x="1000" y="9756"/>
                </a:cubicBezTo>
                <a:close/>
                <a:moveTo>
                  <a:pt x="2223" y="9756"/>
                </a:moveTo>
                <a:cubicBezTo>
                  <a:pt x="2000" y="9756"/>
                  <a:pt x="1890" y="10023"/>
                  <a:pt x="2047" y="10176"/>
                </a:cubicBezTo>
                <a:cubicBezTo>
                  <a:pt x="2097" y="10227"/>
                  <a:pt x="2159" y="10250"/>
                  <a:pt x="2220" y="10250"/>
                </a:cubicBezTo>
                <a:cubicBezTo>
                  <a:pt x="2346" y="10250"/>
                  <a:pt x="2467" y="10152"/>
                  <a:pt x="2467" y="10004"/>
                </a:cubicBezTo>
                <a:cubicBezTo>
                  <a:pt x="2467" y="9866"/>
                  <a:pt x="2357" y="9756"/>
                  <a:pt x="2223" y="9756"/>
                </a:cubicBezTo>
                <a:close/>
                <a:moveTo>
                  <a:pt x="3442" y="9756"/>
                </a:moveTo>
                <a:cubicBezTo>
                  <a:pt x="3222" y="9756"/>
                  <a:pt x="3110" y="10023"/>
                  <a:pt x="3266" y="10176"/>
                </a:cubicBezTo>
                <a:cubicBezTo>
                  <a:pt x="3317" y="10227"/>
                  <a:pt x="3379" y="10250"/>
                  <a:pt x="3440" y="10250"/>
                </a:cubicBezTo>
                <a:cubicBezTo>
                  <a:pt x="3566" y="10250"/>
                  <a:pt x="3686" y="10152"/>
                  <a:pt x="3686" y="10004"/>
                </a:cubicBezTo>
                <a:cubicBezTo>
                  <a:pt x="3686" y="9866"/>
                  <a:pt x="3576" y="9756"/>
                  <a:pt x="3442" y="9756"/>
                </a:cubicBezTo>
                <a:close/>
                <a:moveTo>
                  <a:pt x="4661" y="9756"/>
                </a:moveTo>
                <a:cubicBezTo>
                  <a:pt x="4441" y="9756"/>
                  <a:pt x="4332" y="10023"/>
                  <a:pt x="4485" y="10176"/>
                </a:cubicBezTo>
                <a:cubicBezTo>
                  <a:pt x="4536" y="10227"/>
                  <a:pt x="4599" y="10250"/>
                  <a:pt x="4660" y="10250"/>
                </a:cubicBezTo>
                <a:cubicBezTo>
                  <a:pt x="4787" y="10250"/>
                  <a:pt x="4908" y="10152"/>
                  <a:pt x="4908" y="10004"/>
                </a:cubicBezTo>
                <a:cubicBezTo>
                  <a:pt x="4908" y="9866"/>
                  <a:pt x="4795" y="9756"/>
                  <a:pt x="4661" y="9756"/>
                </a:cubicBezTo>
                <a:close/>
                <a:moveTo>
                  <a:pt x="5880" y="9756"/>
                </a:moveTo>
                <a:cubicBezTo>
                  <a:pt x="5660" y="9756"/>
                  <a:pt x="5551" y="10023"/>
                  <a:pt x="5704" y="10176"/>
                </a:cubicBezTo>
                <a:cubicBezTo>
                  <a:pt x="5755" y="10227"/>
                  <a:pt x="5818" y="10250"/>
                  <a:pt x="5879" y="10250"/>
                </a:cubicBezTo>
                <a:cubicBezTo>
                  <a:pt x="6006" y="10250"/>
                  <a:pt x="6127" y="10152"/>
                  <a:pt x="6127" y="10004"/>
                </a:cubicBezTo>
                <a:cubicBezTo>
                  <a:pt x="6127" y="9866"/>
                  <a:pt x="6015" y="9756"/>
                  <a:pt x="5880" y="9756"/>
                </a:cubicBezTo>
                <a:close/>
                <a:moveTo>
                  <a:pt x="7099" y="9756"/>
                </a:moveTo>
                <a:cubicBezTo>
                  <a:pt x="6879" y="9756"/>
                  <a:pt x="6770" y="10023"/>
                  <a:pt x="6923" y="10176"/>
                </a:cubicBezTo>
                <a:cubicBezTo>
                  <a:pt x="6974" y="10227"/>
                  <a:pt x="7037" y="10250"/>
                  <a:pt x="7098" y="10250"/>
                </a:cubicBezTo>
                <a:cubicBezTo>
                  <a:pt x="7225" y="10250"/>
                  <a:pt x="7346" y="10152"/>
                  <a:pt x="7346" y="10004"/>
                </a:cubicBezTo>
                <a:cubicBezTo>
                  <a:pt x="7346" y="9866"/>
                  <a:pt x="7237" y="9756"/>
                  <a:pt x="7099" y="9756"/>
                </a:cubicBezTo>
                <a:close/>
                <a:moveTo>
                  <a:pt x="8318" y="9756"/>
                </a:moveTo>
                <a:cubicBezTo>
                  <a:pt x="8099" y="9756"/>
                  <a:pt x="7989" y="10023"/>
                  <a:pt x="8146" y="10176"/>
                </a:cubicBezTo>
                <a:cubicBezTo>
                  <a:pt x="8195" y="10227"/>
                  <a:pt x="8257" y="10250"/>
                  <a:pt x="8318" y="10250"/>
                </a:cubicBezTo>
                <a:cubicBezTo>
                  <a:pt x="8444" y="10250"/>
                  <a:pt x="8565" y="10152"/>
                  <a:pt x="8565" y="10004"/>
                </a:cubicBezTo>
                <a:cubicBezTo>
                  <a:pt x="8565" y="9866"/>
                  <a:pt x="8456" y="9756"/>
                  <a:pt x="8318" y="9756"/>
                </a:cubicBezTo>
                <a:close/>
                <a:moveTo>
                  <a:pt x="9537" y="9756"/>
                </a:moveTo>
                <a:cubicBezTo>
                  <a:pt x="9318" y="9756"/>
                  <a:pt x="9208" y="10023"/>
                  <a:pt x="9365" y="10176"/>
                </a:cubicBezTo>
                <a:cubicBezTo>
                  <a:pt x="9415" y="10227"/>
                  <a:pt x="9476" y="10250"/>
                  <a:pt x="9537" y="10250"/>
                </a:cubicBezTo>
                <a:cubicBezTo>
                  <a:pt x="9663" y="10250"/>
                  <a:pt x="9785" y="10152"/>
                  <a:pt x="9785" y="10004"/>
                </a:cubicBezTo>
                <a:cubicBezTo>
                  <a:pt x="9785" y="9866"/>
                  <a:pt x="9675" y="9756"/>
                  <a:pt x="9537" y="9756"/>
                </a:cubicBezTo>
                <a:close/>
                <a:moveTo>
                  <a:pt x="1" y="11107"/>
                </a:moveTo>
                <a:lnTo>
                  <a:pt x="1" y="11339"/>
                </a:lnTo>
                <a:cubicBezTo>
                  <a:pt x="38" y="11267"/>
                  <a:pt x="38" y="11179"/>
                  <a:pt x="1" y="11107"/>
                </a:cubicBezTo>
                <a:close/>
                <a:moveTo>
                  <a:pt x="1000" y="10975"/>
                </a:moveTo>
                <a:cubicBezTo>
                  <a:pt x="781" y="10975"/>
                  <a:pt x="671" y="11242"/>
                  <a:pt x="828" y="11395"/>
                </a:cubicBezTo>
                <a:cubicBezTo>
                  <a:pt x="878" y="11446"/>
                  <a:pt x="940" y="11469"/>
                  <a:pt x="1001" y="11469"/>
                </a:cubicBezTo>
                <a:cubicBezTo>
                  <a:pt x="1127" y="11469"/>
                  <a:pt x="1248" y="11371"/>
                  <a:pt x="1248" y="11223"/>
                </a:cubicBezTo>
                <a:cubicBezTo>
                  <a:pt x="1248" y="11085"/>
                  <a:pt x="1138" y="10975"/>
                  <a:pt x="1000" y="10975"/>
                </a:cubicBezTo>
                <a:close/>
                <a:moveTo>
                  <a:pt x="2223" y="10975"/>
                </a:moveTo>
                <a:cubicBezTo>
                  <a:pt x="2000" y="10975"/>
                  <a:pt x="1890" y="11242"/>
                  <a:pt x="2047" y="11395"/>
                </a:cubicBezTo>
                <a:cubicBezTo>
                  <a:pt x="2098" y="11446"/>
                  <a:pt x="2160" y="11469"/>
                  <a:pt x="2221" y="11469"/>
                </a:cubicBezTo>
                <a:cubicBezTo>
                  <a:pt x="2347" y="11469"/>
                  <a:pt x="2467" y="11371"/>
                  <a:pt x="2467" y="11223"/>
                </a:cubicBezTo>
                <a:cubicBezTo>
                  <a:pt x="2467" y="11085"/>
                  <a:pt x="2357" y="10975"/>
                  <a:pt x="2223" y="10975"/>
                </a:cubicBezTo>
                <a:close/>
                <a:moveTo>
                  <a:pt x="3442" y="10975"/>
                </a:moveTo>
                <a:cubicBezTo>
                  <a:pt x="3219" y="10975"/>
                  <a:pt x="3110" y="11242"/>
                  <a:pt x="3266" y="11395"/>
                </a:cubicBezTo>
                <a:cubicBezTo>
                  <a:pt x="3317" y="11446"/>
                  <a:pt x="3379" y="11469"/>
                  <a:pt x="3440" y="11469"/>
                </a:cubicBezTo>
                <a:cubicBezTo>
                  <a:pt x="3566" y="11469"/>
                  <a:pt x="3686" y="11371"/>
                  <a:pt x="3686" y="11223"/>
                </a:cubicBezTo>
                <a:cubicBezTo>
                  <a:pt x="3686" y="11085"/>
                  <a:pt x="3576" y="10975"/>
                  <a:pt x="3442" y="10975"/>
                </a:cubicBezTo>
                <a:close/>
                <a:moveTo>
                  <a:pt x="4661" y="10975"/>
                </a:moveTo>
                <a:cubicBezTo>
                  <a:pt x="4441" y="10975"/>
                  <a:pt x="4332" y="11242"/>
                  <a:pt x="4485" y="11395"/>
                </a:cubicBezTo>
                <a:cubicBezTo>
                  <a:pt x="4536" y="11446"/>
                  <a:pt x="4599" y="11469"/>
                  <a:pt x="4660" y="11469"/>
                </a:cubicBezTo>
                <a:cubicBezTo>
                  <a:pt x="4787" y="11469"/>
                  <a:pt x="4908" y="11371"/>
                  <a:pt x="4908" y="11223"/>
                </a:cubicBezTo>
                <a:cubicBezTo>
                  <a:pt x="4905" y="11085"/>
                  <a:pt x="4795" y="10975"/>
                  <a:pt x="4661" y="10975"/>
                </a:cubicBezTo>
                <a:close/>
                <a:moveTo>
                  <a:pt x="5880" y="10975"/>
                </a:moveTo>
                <a:cubicBezTo>
                  <a:pt x="5660" y="10975"/>
                  <a:pt x="5551" y="11242"/>
                  <a:pt x="5704" y="11395"/>
                </a:cubicBezTo>
                <a:cubicBezTo>
                  <a:pt x="5755" y="11446"/>
                  <a:pt x="5818" y="11469"/>
                  <a:pt x="5879" y="11469"/>
                </a:cubicBezTo>
                <a:cubicBezTo>
                  <a:pt x="6006" y="11469"/>
                  <a:pt x="6127" y="11371"/>
                  <a:pt x="6127" y="11223"/>
                </a:cubicBezTo>
                <a:cubicBezTo>
                  <a:pt x="6127" y="11085"/>
                  <a:pt x="6015" y="10975"/>
                  <a:pt x="5880" y="10975"/>
                </a:cubicBezTo>
                <a:close/>
                <a:moveTo>
                  <a:pt x="7099" y="10975"/>
                </a:moveTo>
                <a:cubicBezTo>
                  <a:pt x="6879" y="10975"/>
                  <a:pt x="6770" y="11242"/>
                  <a:pt x="6923" y="11395"/>
                </a:cubicBezTo>
                <a:cubicBezTo>
                  <a:pt x="6974" y="11446"/>
                  <a:pt x="7037" y="11469"/>
                  <a:pt x="7098" y="11469"/>
                </a:cubicBezTo>
                <a:cubicBezTo>
                  <a:pt x="7225" y="11469"/>
                  <a:pt x="7346" y="11371"/>
                  <a:pt x="7346" y="11223"/>
                </a:cubicBezTo>
                <a:cubicBezTo>
                  <a:pt x="7346" y="11085"/>
                  <a:pt x="7237" y="10975"/>
                  <a:pt x="7099" y="10975"/>
                </a:cubicBezTo>
                <a:close/>
                <a:moveTo>
                  <a:pt x="8318" y="10975"/>
                </a:moveTo>
                <a:cubicBezTo>
                  <a:pt x="8099" y="10975"/>
                  <a:pt x="7989" y="11242"/>
                  <a:pt x="8146" y="11395"/>
                </a:cubicBezTo>
                <a:cubicBezTo>
                  <a:pt x="8195" y="11446"/>
                  <a:pt x="8257" y="11469"/>
                  <a:pt x="8318" y="11469"/>
                </a:cubicBezTo>
                <a:cubicBezTo>
                  <a:pt x="8444" y="11469"/>
                  <a:pt x="8565" y="11371"/>
                  <a:pt x="8565" y="11223"/>
                </a:cubicBezTo>
                <a:cubicBezTo>
                  <a:pt x="8565" y="11085"/>
                  <a:pt x="8456" y="10975"/>
                  <a:pt x="8318" y="10975"/>
                </a:cubicBezTo>
                <a:close/>
                <a:moveTo>
                  <a:pt x="9537" y="10975"/>
                </a:moveTo>
                <a:cubicBezTo>
                  <a:pt x="9318" y="10975"/>
                  <a:pt x="9208" y="11242"/>
                  <a:pt x="9365" y="11395"/>
                </a:cubicBezTo>
                <a:cubicBezTo>
                  <a:pt x="9415" y="11446"/>
                  <a:pt x="9476" y="11469"/>
                  <a:pt x="9537" y="11469"/>
                </a:cubicBezTo>
                <a:cubicBezTo>
                  <a:pt x="9663" y="11469"/>
                  <a:pt x="9785" y="11371"/>
                  <a:pt x="9785" y="11223"/>
                </a:cubicBezTo>
                <a:cubicBezTo>
                  <a:pt x="9785" y="11085"/>
                  <a:pt x="9675" y="10975"/>
                  <a:pt x="9537" y="10975"/>
                </a:cubicBezTo>
                <a:close/>
                <a:moveTo>
                  <a:pt x="1" y="12326"/>
                </a:moveTo>
                <a:lnTo>
                  <a:pt x="1" y="12558"/>
                </a:lnTo>
                <a:cubicBezTo>
                  <a:pt x="38" y="12486"/>
                  <a:pt x="38" y="12398"/>
                  <a:pt x="1" y="12326"/>
                </a:cubicBezTo>
                <a:close/>
                <a:moveTo>
                  <a:pt x="1000" y="12194"/>
                </a:moveTo>
                <a:cubicBezTo>
                  <a:pt x="781" y="12194"/>
                  <a:pt x="671" y="12461"/>
                  <a:pt x="828" y="12618"/>
                </a:cubicBezTo>
                <a:cubicBezTo>
                  <a:pt x="878" y="12667"/>
                  <a:pt x="939" y="12689"/>
                  <a:pt x="999" y="12689"/>
                </a:cubicBezTo>
                <a:cubicBezTo>
                  <a:pt x="1126" y="12689"/>
                  <a:pt x="1248" y="12591"/>
                  <a:pt x="1248" y="12442"/>
                </a:cubicBezTo>
                <a:cubicBezTo>
                  <a:pt x="1248" y="12304"/>
                  <a:pt x="1138" y="12194"/>
                  <a:pt x="1000" y="12194"/>
                </a:cubicBezTo>
                <a:close/>
                <a:moveTo>
                  <a:pt x="2223" y="12194"/>
                </a:moveTo>
                <a:cubicBezTo>
                  <a:pt x="2000" y="12194"/>
                  <a:pt x="1890" y="12461"/>
                  <a:pt x="2047" y="12618"/>
                </a:cubicBezTo>
                <a:cubicBezTo>
                  <a:pt x="2097" y="12667"/>
                  <a:pt x="2158" y="12689"/>
                  <a:pt x="2218" y="12689"/>
                </a:cubicBezTo>
                <a:cubicBezTo>
                  <a:pt x="2345" y="12689"/>
                  <a:pt x="2467" y="12591"/>
                  <a:pt x="2467" y="12442"/>
                </a:cubicBezTo>
                <a:cubicBezTo>
                  <a:pt x="2467" y="12304"/>
                  <a:pt x="2357" y="12194"/>
                  <a:pt x="2223" y="12194"/>
                </a:cubicBezTo>
                <a:close/>
                <a:moveTo>
                  <a:pt x="3442" y="12194"/>
                </a:moveTo>
                <a:cubicBezTo>
                  <a:pt x="3222" y="12194"/>
                  <a:pt x="3110" y="12461"/>
                  <a:pt x="3266" y="12618"/>
                </a:cubicBezTo>
                <a:cubicBezTo>
                  <a:pt x="3317" y="12667"/>
                  <a:pt x="3378" y="12689"/>
                  <a:pt x="3438" y="12689"/>
                </a:cubicBezTo>
                <a:cubicBezTo>
                  <a:pt x="3565" y="12689"/>
                  <a:pt x="3686" y="12591"/>
                  <a:pt x="3686" y="12442"/>
                </a:cubicBezTo>
                <a:cubicBezTo>
                  <a:pt x="3686" y="12304"/>
                  <a:pt x="3576" y="12194"/>
                  <a:pt x="3442" y="12194"/>
                </a:cubicBezTo>
                <a:close/>
                <a:moveTo>
                  <a:pt x="4661" y="12194"/>
                </a:moveTo>
                <a:cubicBezTo>
                  <a:pt x="4441" y="12194"/>
                  <a:pt x="4332" y="12461"/>
                  <a:pt x="4485" y="12618"/>
                </a:cubicBezTo>
                <a:cubicBezTo>
                  <a:pt x="4536" y="12667"/>
                  <a:pt x="4597" y="12689"/>
                  <a:pt x="4658" y="12689"/>
                </a:cubicBezTo>
                <a:cubicBezTo>
                  <a:pt x="4786" y="12689"/>
                  <a:pt x="4908" y="12591"/>
                  <a:pt x="4908" y="12442"/>
                </a:cubicBezTo>
                <a:cubicBezTo>
                  <a:pt x="4908" y="12304"/>
                  <a:pt x="4795" y="12194"/>
                  <a:pt x="4661" y="12194"/>
                </a:cubicBezTo>
                <a:close/>
                <a:moveTo>
                  <a:pt x="5880" y="12194"/>
                </a:moveTo>
                <a:cubicBezTo>
                  <a:pt x="5660" y="12194"/>
                  <a:pt x="5551" y="12461"/>
                  <a:pt x="5704" y="12618"/>
                </a:cubicBezTo>
                <a:cubicBezTo>
                  <a:pt x="5755" y="12667"/>
                  <a:pt x="5817" y="12689"/>
                  <a:pt x="5877" y="12689"/>
                </a:cubicBezTo>
                <a:cubicBezTo>
                  <a:pt x="6005" y="12689"/>
                  <a:pt x="6127" y="12591"/>
                  <a:pt x="6127" y="12442"/>
                </a:cubicBezTo>
                <a:cubicBezTo>
                  <a:pt x="6127" y="12304"/>
                  <a:pt x="6015" y="12194"/>
                  <a:pt x="5880" y="12194"/>
                </a:cubicBezTo>
                <a:close/>
                <a:moveTo>
                  <a:pt x="7099" y="12194"/>
                </a:moveTo>
                <a:cubicBezTo>
                  <a:pt x="6879" y="12194"/>
                  <a:pt x="6770" y="12461"/>
                  <a:pt x="6923" y="12618"/>
                </a:cubicBezTo>
                <a:cubicBezTo>
                  <a:pt x="6974" y="12667"/>
                  <a:pt x="7036" y="12689"/>
                  <a:pt x="7096" y="12689"/>
                </a:cubicBezTo>
                <a:cubicBezTo>
                  <a:pt x="7224" y="12689"/>
                  <a:pt x="7346" y="12591"/>
                  <a:pt x="7346" y="12442"/>
                </a:cubicBezTo>
                <a:cubicBezTo>
                  <a:pt x="7346" y="12304"/>
                  <a:pt x="7237" y="12194"/>
                  <a:pt x="7099" y="12194"/>
                </a:cubicBezTo>
                <a:close/>
                <a:moveTo>
                  <a:pt x="8318" y="12194"/>
                </a:moveTo>
                <a:cubicBezTo>
                  <a:pt x="8099" y="12194"/>
                  <a:pt x="7989" y="12461"/>
                  <a:pt x="8146" y="12618"/>
                </a:cubicBezTo>
                <a:cubicBezTo>
                  <a:pt x="8195" y="12667"/>
                  <a:pt x="8256" y="12689"/>
                  <a:pt x="8316" y="12689"/>
                </a:cubicBezTo>
                <a:cubicBezTo>
                  <a:pt x="8443" y="12689"/>
                  <a:pt x="8565" y="12591"/>
                  <a:pt x="8565" y="12442"/>
                </a:cubicBezTo>
                <a:cubicBezTo>
                  <a:pt x="8565" y="12304"/>
                  <a:pt x="8456" y="12194"/>
                  <a:pt x="8318" y="12194"/>
                </a:cubicBezTo>
                <a:close/>
                <a:moveTo>
                  <a:pt x="9537" y="12194"/>
                </a:moveTo>
                <a:cubicBezTo>
                  <a:pt x="9318" y="12194"/>
                  <a:pt x="9208" y="12461"/>
                  <a:pt x="9365" y="12618"/>
                </a:cubicBezTo>
                <a:cubicBezTo>
                  <a:pt x="9414" y="12667"/>
                  <a:pt x="9475" y="12689"/>
                  <a:pt x="9535" y="12689"/>
                </a:cubicBezTo>
                <a:cubicBezTo>
                  <a:pt x="9662" y="12689"/>
                  <a:pt x="9785" y="12591"/>
                  <a:pt x="9785" y="12442"/>
                </a:cubicBezTo>
                <a:cubicBezTo>
                  <a:pt x="9785" y="12304"/>
                  <a:pt x="9675" y="12194"/>
                  <a:pt x="9537" y="12194"/>
                </a:cubicBezTo>
                <a:close/>
                <a:moveTo>
                  <a:pt x="1" y="13545"/>
                </a:moveTo>
                <a:lnTo>
                  <a:pt x="1" y="13777"/>
                </a:lnTo>
                <a:cubicBezTo>
                  <a:pt x="38" y="13705"/>
                  <a:pt x="38" y="13617"/>
                  <a:pt x="1" y="13545"/>
                </a:cubicBezTo>
                <a:close/>
                <a:moveTo>
                  <a:pt x="10653" y="13439"/>
                </a:moveTo>
                <a:lnTo>
                  <a:pt x="10653" y="13439"/>
                </a:lnTo>
                <a:cubicBezTo>
                  <a:pt x="10427" y="13545"/>
                  <a:pt x="10486" y="13884"/>
                  <a:pt x="10734" y="13906"/>
                </a:cubicBezTo>
                <a:cubicBezTo>
                  <a:pt x="10728" y="13877"/>
                  <a:pt x="10725" y="13846"/>
                  <a:pt x="10718" y="13818"/>
                </a:cubicBezTo>
                <a:cubicBezTo>
                  <a:pt x="10696" y="13689"/>
                  <a:pt x="10675" y="13564"/>
                  <a:pt x="10653" y="13439"/>
                </a:cubicBezTo>
                <a:close/>
                <a:moveTo>
                  <a:pt x="1000" y="13414"/>
                </a:moveTo>
                <a:cubicBezTo>
                  <a:pt x="781" y="13414"/>
                  <a:pt x="671" y="13680"/>
                  <a:pt x="828" y="13837"/>
                </a:cubicBezTo>
                <a:cubicBezTo>
                  <a:pt x="878" y="13886"/>
                  <a:pt x="939" y="13908"/>
                  <a:pt x="999" y="13908"/>
                </a:cubicBezTo>
                <a:cubicBezTo>
                  <a:pt x="1126" y="13908"/>
                  <a:pt x="1248" y="13810"/>
                  <a:pt x="1248" y="13661"/>
                </a:cubicBezTo>
                <a:cubicBezTo>
                  <a:pt x="1248" y="13526"/>
                  <a:pt x="1138" y="13414"/>
                  <a:pt x="1000" y="13414"/>
                </a:cubicBezTo>
                <a:close/>
                <a:moveTo>
                  <a:pt x="2223" y="13414"/>
                </a:moveTo>
                <a:cubicBezTo>
                  <a:pt x="2000" y="13414"/>
                  <a:pt x="1890" y="13680"/>
                  <a:pt x="2047" y="13837"/>
                </a:cubicBezTo>
                <a:cubicBezTo>
                  <a:pt x="2097" y="13886"/>
                  <a:pt x="2158" y="13908"/>
                  <a:pt x="2218" y="13908"/>
                </a:cubicBezTo>
                <a:cubicBezTo>
                  <a:pt x="2345" y="13908"/>
                  <a:pt x="2467" y="13810"/>
                  <a:pt x="2467" y="13661"/>
                </a:cubicBezTo>
                <a:cubicBezTo>
                  <a:pt x="2467" y="13526"/>
                  <a:pt x="2357" y="13414"/>
                  <a:pt x="2223" y="13414"/>
                </a:cubicBezTo>
                <a:close/>
                <a:moveTo>
                  <a:pt x="3442" y="13414"/>
                </a:moveTo>
                <a:cubicBezTo>
                  <a:pt x="3222" y="13414"/>
                  <a:pt x="3110" y="13680"/>
                  <a:pt x="3266" y="13837"/>
                </a:cubicBezTo>
                <a:cubicBezTo>
                  <a:pt x="3317" y="13886"/>
                  <a:pt x="3378" y="13908"/>
                  <a:pt x="3438" y="13908"/>
                </a:cubicBezTo>
                <a:cubicBezTo>
                  <a:pt x="3565" y="13908"/>
                  <a:pt x="3686" y="13810"/>
                  <a:pt x="3686" y="13661"/>
                </a:cubicBezTo>
                <a:cubicBezTo>
                  <a:pt x="3686" y="13526"/>
                  <a:pt x="3576" y="13414"/>
                  <a:pt x="3442" y="13414"/>
                </a:cubicBezTo>
                <a:close/>
                <a:moveTo>
                  <a:pt x="4661" y="13414"/>
                </a:moveTo>
                <a:cubicBezTo>
                  <a:pt x="4441" y="13414"/>
                  <a:pt x="4332" y="13680"/>
                  <a:pt x="4485" y="13837"/>
                </a:cubicBezTo>
                <a:cubicBezTo>
                  <a:pt x="4536" y="13886"/>
                  <a:pt x="4597" y="13908"/>
                  <a:pt x="4658" y="13908"/>
                </a:cubicBezTo>
                <a:cubicBezTo>
                  <a:pt x="4786" y="13908"/>
                  <a:pt x="4908" y="13810"/>
                  <a:pt x="4908" y="13661"/>
                </a:cubicBezTo>
                <a:cubicBezTo>
                  <a:pt x="4908" y="13526"/>
                  <a:pt x="4795" y="13414"/>
                  <a:pt x="4661" y="13414"/>
                </a:cubicBezTo>
                <a:close/>
                <a:moveTo>
                  <a:pt x="5880" y="13414"/>
                </a:moveTo>
                <a:cubicBezTo>
                  <a:pt x="5660" y="13414"/>
                  <a:pt x="5551" y="13680"/>
                  <a:pt x="5704" y="13837"/>
                </a:cubicBezTo>
                <a:cubicBezTo>
                  <a:pt x="5755" y="13886"/>
                  <a:pt x="5817" y="13908"/>
                  <a:pt x="5877" y="13908"/>
                </a:cubicBezTo>
                <a:cubicBezTo>
                  <a:pt x="6005" y="13908"/>
                  <a:pt x="6127" y="13810"/>
                  <a:pt x="6127" y="13661"/>
                </a:cubicBezTo>
                <a:cubicBezTo>
                  <a:pt x="6127" y="13526"/>
                  <a:pt x="6015" y="13414"/>
                  <a:pt x="5880" y="13414"/>
                </a:cubicBezTo>
                <a:close/>
                <a:moveTo>
                  <a:pt x="7099" y="13414"/>
                </a:moveTo>
                <a:cubicBezTo>
                  <a:pt x="6879" y="13414"/>
                  <a:pt x="6770" y="13680"/>
                  <a:pt x="6923" y="13837"/>
                </a:cubicBezTo>
                <a:cubicBezTo>
                  <a:pt x="6974" y="13886"/>
                  <a:pt x="7036" y="13908"/>
                  <a:pt x="7096" y="13908"/>
                </a:cubicBezTo>
                <a:cubicBezTo>
                  <a:pt x="7224" y="13908"/>
                  <a:pt x="7346" y="13810"/>
                  <a:pt x="7346" y="13661"/>
                </a:cubicBezTo>
                <a:cubicBezTo>
                  <a:pt x="7346" y="13526"/>
                  <a:pt x="7237" y="13414"/>
                  <a:pt x="7099" y="13414"/>
                </a:cubicBezTo>
                <a:close/>
                <a:moveTo>
                  <a:pt x="8318" y="13414"/>
                </a:moveTo>
                <a:cubicBezTo>
                  <a:pt x="8099" y="13414"/>
                  <a:pt x="7989" y="13680"/>
                  <a:pt x="8146" y="13837"/>
                </a:cubicBezTo>
                <a:cubicBezTo>
                  <a:pt x="8195" y="13886"/>
                  <a:pt x="8256" y="13908"/>
                  <a:pt x="8316" y="13908"/>
                </a:cubicBezTo>
                <a:cubicBezTo>
                  <a:pt x="8443" y="13908"/>
                  <a:pt x="8565" y="13810"/>
                  <a:pt x="8565" y="13661"/>
                </a:cubicBezTo>
                <a:cubicBezTo>
                  <a:pt x="8565" y="13526"/>
                  <a:pt x="8456" y="13414"/>
                  <a:pt x="8318" y="13414"/>
                </a:cubicBezTo>
                <a:close/>
                <a:moveTo>
                  <a:pt x="9537" y="13414"/>
                </a:moveTo>
                <a:cubicBezTo>
                  <a:pt x="9318" y="13414"/>
                  <a:pt x="9208" y="13680"/>
                  <a:pt x="9365" y="13837"/>
                </a:cubicBezTo>
                <a:cubicBezTo>
                  <a:pt x="9414" y="13886"/>
                  <a:pt x="9475" y="13908"/>
                  <a:pt x="9535" y="13908"/>
                </a:cubicBezTo>
                <a:cubicBezTo>
                  <a:pt x="9662" y="13908"/>
                  <a:pt x="9785" y="13810"/>
                  <a:pt x="9785" y="13661"/>
                </a:cubicBezTo>
                <a:cubicBezTo>
                  <a:pt x="9785" y="13526"/>
                  <a:pt x="9675" y="13414"/>
                  <a:pt x="9537" y="13414"/>
                </a:cubicBezTo>
                <a:close/>
                <a:moveTo>
                  <a:pt x="1" y="14764"/>
                </a:moveTo>
                <a:lnTo>
                  <a:pt x="1" y="14996"/>
                </a:lnTo>
                <a:cubicBezTo>
                  <a:pt x="38" y="14924"/>
                  <a:pt x="38" y="14836"/>
                  <a:pt x="1" y="14764"/>
                </a:cubicBezTo>
                <a:close/>
                <a:moveTo>
                  <a:pt x="10759" y="14633"/>
                </a:moveTo>
                <a:cubicBezTo>
                  <a:pt x="10612" y="14633"/>
                  <a:pt x="10496" y="14761"/>
                  <a:pt x="10512" y="14905"/>
                </a:cubicBezTo>
                <a:cubicBezTo>
                  <a:pt x="10523" y="15034"/>
                  <a:pt x="10632" y="15127"/>
                  <a:pt x="10754" y="15127"/>
                </a:cubicBezTo>
                <a:cubicBezTo>
                  <a:pt x="10771" y="15127"/>
                  <a:pt x="10789" y="15125"/>
                  <a:pt x="10806" y="15121"/>
                </a:cubicBezTo>
                <a:cubicBezTo>
                  <a:pt x="10816" y="14965"/>
                  <a:pt x="10816" y="14805"/>
                  <a:pt x="10809" y="14639"/>
                </a:cubicBezTo>
                <a:cubicBezTo>
                  <a:pt x="10798" y="14637"/>
                  <a:pt x="10786" y="14634"/>
                  <a:pt x="10774" y="14634"/>
                </a:cubicBezTo>
                <a:cubicBezTo>
                  <a:pt x="10769" y="14634"/>
                  <a:pt x="10764" y="14635"/>
                  <a:pt x="10759" y="14636"/>
                </a:cubicBezTo>
                <a:lnTo>
                  <a:pt x="10759" y="14633"/>
                </a:lnTo>
                <a:close/>
                <a:moveTo>
                  <a:pt x="1000" y="14633"/>
                </a:moveTo>
                <a:cubicBezTo>
                  <a:pt x="781" y="14633"/>
                  <a:pt x="671" y="14899"/>
                  <a:pt x="828" y="15056"/>
                </a:cubicBezTo>
                <a:cubicBezTo>
                  <a:pt x="878" y="15105"/>
                  <a:pt x="939" y="15127"/>
                  <a:pt x="999" y="15127"/>
                </a:cubicBezTo>
                <a:cubicBezTo>
                  <a:pt x="1126" y="15127"/>
                  <a:pt x="1248" y="15029"/>
                  <a:pt x="1248" y="14880"/>
                </a:cubicBezTo>
                <a:cubicBezTo>
                  <a:pt x="1248" y="14745"/>
                  <a:pt x="1138" y="14636"/>
                  <a:pt x="1000" y="14636"/>
                </a:cubicBezTo>
                <a:lnTo>
                  <a:pt x="1000" y="14633"/>
                </a:lnTo>
                <a:close/>
                <a:moveTo>
                  <a:pt x="2223" y="14633"/>
                </a:moveTo>
                <a:cubicBezTo>
                  <a:pt x="2000" y="14633"/>
                  <a:pt x="1890" y="14899"/>
                  <a:pt x="2047" y="15056"/>
                </a:cubicBezTo>
                <a:cubicBezTo>
                  <a:pt x="2097" y="15105"/>
                  <a:pt x="2158" y="15127"/>
                  <a:pt x="2218" y="15127"/>
                </a:cubicBezTo>
                <a:cubicBezTo>
                  <a:pt x="2345" y="15127"/>
                  <a:pt x="2467" y="15029"/>
                  <a:pt x="2467" y="14880"/>
                </a:cubicBezTo>
                <a:cubicBezTo>
                  <a:pt x="2467" y="14745"/>
                  <a:pt x="2357" y="14636"/>
                  <a:pt x="2223" y="14636"/>
                </a:cubicBezTo>
                <a:lnTo>
                  <a:pt x="2223" y="14633"/>
                </a:lnTo>
                <a:close/>
                <a:moveTo>
                  <a:pt x="3442" y="14633"/>
                </a:moveTo>
                <a:cubicBezTo>
                  <a:pt x="3222" y="14633"/>
                  <a:pt x="3110" y="14899"/>
                  <a:pt x="3266" y="15056"/>
                </a:cubicBezTo>
                <a:cubicBezTo>
                  <a:pt x="3317" y="15105"/>
                  <a:pt x="3378" y="15127"/>
                  <a:pt x="3438" y="15127"/>
                </a:cubicBezTo>
                <a:cubicBezTo>
                  <a:pt x="3565" y="15127"/>
                  <a:pt x="3686" y="15029"/>
                  <a:pt x="3686" y="14880"/>
                </a:cubicBezTo>
                <a:cubicBezTo>
                  <a:pt x="3686" y="14745"/>
                  <a:pt x="3576" y="14636"/>
                  <a:pt x="3442" y="14636"/>
                </a:cubicBezTo>
                <a:lnTo>
                  <a:pt x="3442" y="14633"/>
                </a:lnTo>
                <a:close/>
                <a:moveTo>
                  <a:pt x="4661" y="14633"/>
                </a:moveTo>
                <a:cubicBezTo>
                  <a:pt x="4441" y="14633"/>
                  <a:pt x="4332" y="14899"/>
                  <a:pt x="4485" y="15056"/>
                </a:cubicBezTo>
                <a:cubicBezTo>
                  <a:pt x="4536" y="15105"/>
                  <a:pt x="4597" y="15127"/>
                  <a:pt x="4658" y="15127"/>
                </a:cubicBezTo>
                <a:cubicBezTo>
                  <a:pt x="4786" y="15127"/>
                  <a:pt x="4908" y="15029"/>
                  <a:pt x="4908" y="14880"/>
                </a:cubicBezTo>
                <a:cubicBezTo>
                  <a:pt x="4908" y="14745"/>
                  <a:pt x="4795" y="14636"/>
                  <a:pt x="4661" y="14636"/>
                </a:cubicBezTo>
                <a:lnTo>
                  <a:pt x="4661" y="14633"/>
                </a:lnTo>
                <a:close/>
                <a:moveTo>
                  <a:pt x="5880" y="14633"/>
                </a:moveTo>
                <a:cubicBezTo>
                  <a:pt x="5660" y="14633"/>
                  <a:pt x="5551" y="14899"/>
                  <a:pt x="5704" y="15056"/>
                </a:cubicBezTo>
                <a:cubicBezTo>
                  <a:pt x="5755" y="15105"/>
                  <a:pt x="5817" y="15127"/>
                  <a:pt x="5877" y="15127"/>
                </a:cubicBezTo>
                <a:cubicBezTo>
                  <a:pt x="6005" y="15127"/>
                  <a:pt x="6127" y="15029"/>
                  <a:pt x="6127" y="14880"/>
                </a:cubicBezTo>
                <a:cubicBezTo>
                  <a:pt x="6127" y="14745"/>
                  <a:pt x="6015" y="14636"/>
                  <a:pt x="5880" y="14636"/>
                </a:cubicBezTo>
                <a:lnTo>
                  <a:pt x="5880" y="14633"/>
                </a:lnTo>
                <a:close/>
                <a:moveTo>
                  <a:pt x="7099" y="14633"/>
                </a:moveTo>
                <a:cubicBezTo>
                  <a:pt x="6879" y="14633"/>
                  <a:pt x="6770" y="14899"/>
                  <a:pt x="6923" y="15056"/>
                </a:cubicBezTo>
                <a:cubicBezTo>
                  <a:pt x="6974" y="15105"/>
                  <a:pt x="7036" y="15127"/>
                  <a:pt x="7096" y="15127"/>
                </a:cubicBezTo>
                <a:cubicBezTo>
                  <a:pt x="7224" y="15127"/>
                  <a:pt x="7346" y="15029"/>
                  <a:pt x="7346" y="14880"/>
                </a:cubicBezTo>
                <a:cubicBezTo>
                  <a:pt x="7346" y="14745"/>
                  <a:pt x="7237" y="14636"/>
                  <a:pt x="7099" y="14636"/>
                </a:cubicBezTo>
                <a:lnTo>
                  <a:pt x="7099" y="14633"/>
                </a:lnTo>
                <a:close/>
                <a:moveTo>
                  <a:pt x="8318" y="14633"/>
                </a:moveTo>
                <a:cubicBezTo>
                  <a:pt x="8099" y="14633"/>
                  <a:pt x="7989" y="14899"/>
                  <a:pt x="8146" y="15056"/>
                </a:cubicBezTo>
                <a:cubicBezTo>
                  <a:pt x="8195" y="15105"/>
                  <a:pt x="8256" y="15127"/>
                  <a:pt x="8316" y="15127"/>
                </a:cubicBezTo>
                <a:cubicBezTo>
                  <a:pt x="8443" y="15127"/>
                  <a:pt x="8565" y="15029"/>
                  <a:pt x="8565" y="14880"/>
                </a:cubicBezTo>
                <a:cubicBezTo>
                  <a:pt x="8565" y="14745"/>
                  <a:pt x="8456" y="14636"/>
                  <a:pt x="8318" y="14636"/>
                </a:cubicBezTo>
                <a:lnTo>
                  <a:pt x="8318" y="14633"/>
                </a:lnTo>
                <a:close/>
                <a:moveTo>
                  <a:pt x="9537" y="14633"/>
                </a:moveTo>
                <a:cubicBezTo>
                  <a:pt x="9318" y="14633"/>
                  <a:pt x="9208" y="14899"/>
                  <a:pt x="9365" y="15056"/>
                </a:cubicBezTo>
                <a:cubicBezTo>
                  <a:pt x="9414" y="15105"/>
                  <a:pt x="9475" y="15127"/>
                  <a:pt x="9535" y="15127"/>
                </a:cubicBezTo>
                <a:cubicBezTo>
                  <a:pt x="9662" y="15127"/>
                  <a:pt x="9785" y="15029"/>
                  <a:pt x="9785" y="14880"/>
                </a:cubicBezTo>
                <a:cubicBezTo>
                  <a:pt x="9785" y="14745"/>
                  <a:pt x="9675" y="14636"/>
                  <a:pt x="9537" y="14636"/>
                </a:cubicBezTo>
                <a:lnTo>
                  <a:pt x="9537" y="14633"/>
                </a:lnTo>
                <a:close/>
                <a:moveTo>
                  <a:pt x="1" y="15983"/>
                </a:moveTo>
                <a:lnTo>
                  <a:pt x="1" y="16215"/>
                </a:lnTo>
                <a:cubicBezTo>
                  <a:pt x="38" y="16143"/>
                  <a:pt x="38" y="16055"/>
                  <a:pt x="1" y="15983"/>
                </a:cubicBezTo>
                <a:close/>
                <a:moveTo>
                  <a:pt x="10703" y="15861"/>
                </a:moveTo>
                <a:lnTo>
                  <a:pt x="10703" y="15861"/>
                </a:lnTo>
                <a:cubicBezTo>
                  <a:pt x="10590" y="15886"/>
                  <a:pt x="10512" y="15986"/>
                  <a:pt x="10512" y="16099"/>
                </a:cubicBezTo>
                <a:cubicBezTo>
                  <a:pt x="10512" y="16165"/>
                  <a:pt x="10537" y="16228"/>
                  <a:pt x="10581" y="16272"/>
                </a:cubicBezTo>
                <a:cubicBezTo>
                  <a:pt x="10631" y="16137"/>
                  <a:pt x="10671" y="15999"/>
                  <a:pt x="10703" y="15861"/>
                </a:cubicBezTo>
                <a:close/>
                <a:moveTo>
                  <a:pt x="1000" y="15855"/>
                </a:moveTo>
                <a:cubicBezTo>
                  <a:pt x="781" y="15855"/>
                  <a:pt x="671" y="16118"/>
                  <a:pt x="828" y="16275"/>
                </a:cubicBezTo>
                <a:cubicBezTo>
                  <a:pt x="878" y="16325"/>
                  <a:pt x="939" y="16348"/>
                  <a:pt x="999" y="16348"/>
                </a:cubicBezTo>
                <a:cubicBezTo>
                  <a:pt x="1126" y="16348"/>
                  <a:pt x="1248" y="16248"/>
                  <a:pt x="1248" y="16099"/>
                </a:cubicBezTo>
                <a:cubicBezTo>
                  <a:pt x="1248" y="15964"/>
                  <a:pt x="1138" y="15855"/>
                  <a:pt x="1000" y="15855"/>
                </a:cubicBezTo>
                <a:close/>
                <a:moveTo>
                  <a:pt x="2223" y="15855"/>
                </a:moveTo>
                <a:cubicBezTo>
                  <a:pt x="2000" y="15855"/>
                  <a:pt x="1890" y="16118"/>
                  <a:pt x="2047" y="16275"/>
                </a:cubicBezTo>
                <a:cubicBezTo>
                  <a:pt x="2097" y="16325"/>
                  <a:pt x="2158" y="16348"/>
                  <a:pt x="2218" y="16348"/>
                </a:cubicBezTo>
                <a:cubicBezTo>
                  <a:pt x="2345" y="16348"/>
                  <a:pt x="2467" y="16248"/>
                  <a:pt x="2467" y="16099"/>
                </a:cubicBezTo>
                <a:cubicBezTo>
                  <a:pt x="2467" y="15964"/>
                  <a:pt x="2357" y="15855"/>
                  <a:pt x="2223" y="15855"/>
                </a:cubicBezTo>
                <a:close/>
                <a:moveTo>
                  <a:pt x="3442" y="15855"/>
                </a:moveTo>
                <a:cubicBezTo>
                  <a:pt x="3222" y="15855"/>
                  <a:pt x="3110" y="16118"/>
                  <a:pt x="3266" y="16275"/>
                </a:cubicBezTo>
                <a:cubicBezTo>
                  <a:pt x="3317" y="16325"/>
                  <a:pt x="3378" y="16348"/>
                  <a:pt x="3438" y="16348"/>
                </a:cubicBezTo>
                <a:cubicBezTo>
                  <a:pt x="3565" y="16348"/>
                  <a:pt x="3686" y="16248"/>
                  <a:pt x="3686" y="16099"/>
                </a:cubicBezTo>
                <a:cubicBezTo>
                  <a:pt x="3686" y="15964"/>
                  <a:pt x="3576" y="15855"/>
                  <a:pt x="3442" y="15855"/>
                </a:cubicBezTo>
                <a:close/>
                <a:moveTo>
                  <a:pt x="4661" y="15855"/>
                </a:moveTo>
                <a:cubicBezTo>
                  <a:pt x="4441" y="15855"/>
                  <a:pt x="4332" y="16118"/>
                  <a:pt x="4485" y="16275"/>
                </a:cubicBezTo>
                <a:cubicBezTo>
                  <a:pt x="4536" y="16325"/>
                  <a:pt x="4598" y="16348"/>
                  <a:pt x="4658" y="16348"/>
                </a:cubicBezTo>
                <a:cubicBezTo>
                  <a:pt x="4786" y="16348"/>
                  <a:pt x="4908" y="16248"/>
                  <a:pt x="4908" y="16099"/>
                </a:cubicBezTo>
                <a:cubicBezTo>
                  <a:pt x="4908" y="15964"/>
                  <a:pt x="4795" y="15855"/>
                  <a:pt x="4661" y="15855"/>
                </a:cubicBezTo>
                <a:close/>
                <a:moveTo>
                  <a:pt x="5880" y="15855"/>
                </a:moveTo>
                <a:cubicBezTo>
                  <a:pt x="5660" y="15855"/>
                  <a:pt x="5551" y="16118"/>
                  <a:pt x="5704" y="16275"/>
                </a:cubicBezTo>
                <a:cubicBezTo>
                  <a:pt x="5755" y="16325"/>
                  <a:pt x="5817" y="16348"/>
                  <a:pt x="5877" y="16348"/>
                </a:cubicBezTo>
                <a:cubicBezTo>
                  <a:pt x="6005" y="16348"/>
                  <a:pt x="6127" y="16248"/>
                  <a:pt x="6127" y="16099"/>
                </a:cubicBezTo>
                <a:cubicBezTo>
                  <a:pt x="6127" y="15964"/>
                  <a:pt x="6015" y="15855"/>
                  <a:pt x="5880" y="15855"/>
                </a:cubicBezTo>
                <a:close/>
                <a:moveTo>
                  <a:pt x="7099" y="15855"/>
                </a:moveTo>
                <a:cubicBezTo>
                  <a:pt x="6879" y="15855"/>
                  <a:pt x="6770" y="16118"/>
                  <a:pt x="6923" y="16275"/>
                </a:cubicBezTo>
                <a:cubicBezTo>
                  <a:pt x="6974" y="16325"/>
                  <a:pt x="7036" y="16348"/>
                  <a:pt x="7096" y="16348"/>
                </a:cubicBezTo>
                <a:cubicBezTo>
                  <a:pt x="7224" y="16348"/>
                  <a:pt x="7346" y="16248"/>
                  <a:pt x="7346" y="16099"/>
                </a:cubicBezTo>
                <a:cubicBezTo>
                  <a:pt x="7346" y="15964"/>
                  <a:pt x="7237" y="15855"/>
                  <a:pt x="7099" y="15855"/>
                </a:cubicBezTo>
                <a:close/>
                <a:moveTo>
                  <a:pt x="8318" y="15855"/>
                </a:moveTo>
                <a:cubicBezTo>
                  <a:pt x="8099" y="15855"/>
                  <a:pt x="7989" y="16118"/>
                  <a:pt x="8146" y="16275"/>
                </a:cubicBezTo>
                <a:cubicBezTo>
                  <a:pt x="8195" y="16325"/>
                  <a:pt x="8256" y="16348"/>
                  <a:pt x="8316" y="16348"/>
                </a:cubicBezTo>
                <a:cubicBezTo>
                  <a:pt x="8443" y="16348"/>
                  <a:pt x="8565" y="16248"/>
                  <a:pt x="8565" y="16099"/>
                </a:cubicBezTo>
                <a:cubicBezTo>
                  <a:pt x="8565" y="15964"/>
                  <a:pt x="8456" y="15855"/>
                  <a:pt x="8318" y="15855"/>
                </a:cubicBezTo>
                <a:close/>
                <a:moveTo>
                  <a:pt x="9537" y="15855"/>
                </a:moveTo>
                <a:cubicBezTo>
                  <a:pt x="9318" y="15855"/>
                  <a:pt x="9208" y="16118"/>
                  <a:pt x="9365" y="16275"/>
                </a:cubicBezTo>
                <a:cubicBezTo>
                  <a:pt x="9414" y="16325"/>
                  <a:pt x="9475" y="16348"/>
                  <a:pt x="9535" y="16348"/>
                </a:cubicBezTo>
                <a:cubicBezTo>
                  <a:pt x="9662" y="16348"/>
                  <a:pt x="9785" y="16248"/>
                  <a:pt x="9785" y="16099"/>
                </a:cubicBezTo>
                <a:cubicBezTo>
                  <a:pt x="9785" y="15964"/>
                  <a:pt x="9675" y="15855"/>
                  <a:pt x="9537" y="15855"/>
                </a:cubicBezTo>
                <a:close/>
                <a:moveTo>
                  <a:pt x="1" y="17205"/>
                </a:moveTo>
                <a:lnTo>
                  <a:pt x="1" y="17434"/>
                </a:lnTo>
                <a:cubicBezTo>
                  <a:pt x="38" y="17362"/>
                  <a:pt x="38" y="17277"/>
                  <a:pt x="1" y="17205"/>
                </a:cubicBezTo>
                <a:close/>
                <a:moveTo>
                  <a:pt x="1000" y="17074"/>
                </a:moveTo>
                <a:cubicBezTo>
                  <a:pt x="781" y="17074"/>
                  <a:pt x="671" y="17340"/>
                  <a:pt x="828" y="17494"/>
                </a:cubicBezTo>
                <a:cubicBezTo>
                  <a:pt x="878" y="17545"/>
                  <a:pt x="940" y="17567"/>
                  <a:pt x="1001" y="17567"/>
                </a:cubicBezTo>
                <a:cubicBezTo>
                  <a:pt x="1127" y="17567"/>
                  <a:pt x="1248" y="17469"/>
                  <a:pt x="1248" y="17321"/>
                </a:cubicBezTo>
                <a:cubicBezTo>
                  <a:pt x="1248" y="17183"/>
                  <a:pt x="1138" y="17074"/>
                  <a:pt x="1000" y="17074"/>
                </a:cubicBezTo>
                <a:close/>
                <a:moveTo>
                  <a:pt x="2223" y="17074"/>
                </a:moveTo>
                <a:cubicBezTo>
                  <a:pt x="2000" y="17074"/>
                  <a:pt x="1890" y="17340"/>
                  <a:pt x="2047" y="17494"/>
                </a:cubicBezTo>
                <a:cubicBezTo>
                  <a:pt x="2097" y="17545"/>
                  <a:pt x="2159" y="17567"/>
                  <a:pt x="2220" y="17567"/>
                </a:cubicBezTo>
                <a:cubicBezTo>
                  <a:pt x="2346" y="17567"/>
                  <a:pt x="2467" y="17469"/>
                  <a:pt x="2467" y="17321"/>
                </a:cubicBezTo>
                <a:cubicBezTo>
                  <a:pt x="2467" y="17183"/>
                  <a:pt x="2357" y="17074"/>
                  <a:pt x="2223" y="17074"/>
                </a:cubicBezTo>
                <a:close/>
                <a:moveTo>
                  <a:pt x="3442" y="17074"/>
                </a:moveTo>
                <a:cubicBezTo>
                  <a:pt x="3222" y="17074"/>
                  <a:pt x="3110" y="17340"/>
                  <a:pt x="3266" y="17494"/>
                </a:cubicBezTo>
                <a:cubicBezTo>
                  <a:pt x="3317" y="17545"/>
                  <a:pt x="3379" y="17567"/>
                  <a:pt x="3440" y="17567"/>
                </a:cubicBezTo>
                <a:cubicBezTo>
                  <a:pt x="3566" y="17567"/>
                  <a:pt x="3686" y="17469"/>
                  <a:pt x="3686" y="17321"/>
                </a:cubicBezTo>
                <a:cubicBezTo>
                  <a:pt x="3686" y="17183"/>
                  <a:pt x="3576" y="17074"/>
                  <a:pt x="3442" y="17074"/>
                </a:cubicBezTo>
                <a:close/>
                <a:moveTo>
                  <a:pt x="4661" y="17074"/>
                </a:moveTo>
                <a:cubicBezTo>
                  <a:pt x="4441" y="17074"/>
                  <a:pt x="4332" y="17340"/>
                  <a:pt x="4485" y="17494"/>
                </a:cubicBezTo>
                <a:cubicBezTo>
                  <a:pt x="4536" y="17545"/>
                  <a:pt x="4599" y="17567"/>
                  <a:pt x="4660" y="17567"/>
                </a:cubicBezTo>
                <a:cubicBezTo>
                  <a:pt x="4787" y="17567"/>
                  <a:pt x="4908" y="17469"/>
                  <a:pt x="4908" y="17321"/>
                </a:cubicBezTo>
                <a:cubicBezTo>
                  <a:pt x="4908" y="17183"/>
                  <a:pt x="4795" y="17074"/>
                  <a:pt x="4661" y="17074"/>
                </a:cubicBezTo>
                <a:close/>
                <a:moveTo>
                  <a:pt x="5880" y="17074"/>
                </a:moveTo>
                <a:cubicBezTo>
                  <a:pt x="5660" y="17074"/>
                  <a:pt x="5551" y="17340"/>
                  <a:pt x="5704" y="17494"/>
                </a:cubicBezTo>
                <a:cubicBezTo>
                  <a:pt x="5755" y="17545"/>
                  <a:pt x="5818" y="17567"/>
                  <a:pt x="5879" y="17567"/>
                </a:cubicBezTo>
                <a:cubicBezTo>
                  <a:pt x="6006" y="17567"/>
                  <a:pt x="6127" y="17469"/>
                  <a:pt x="6127" y="17321"/>
                </a:cubicBezTo>
                <a:cubicBezTo>
                  <a:pt x="6127" y="17183"/>
                  <a:pt x="6015" y="17074"/>
                  <a:pt x="5880" y="17074"/>
                </a:cubicBezTo>
                <a:close/>
                <a:moveTo>
                  <a:pt x="7099" y="17074"/>
                </a:moveTo>
                <a:cubicBezTo>
                  <a:pt x="6879" y="17074"/>
                  <a:pt x="6770" y="17340"/>
                  <a:pt x="6923" y="17494"/>
                </a:cubicBezTo>
                <a:cubicBezTo>
                  <a:pt x="6974" y="17545"/>
                  <a:pt x="7037" y="17567"/>
                  <a:pt x="7098" y="17567"/>
                </a:cubicBezTo>
                <a:cubicBezTo>
                  <a:pt x="7225" y="17567"/>
                  <a:pt x="7346" y="17469"/>
                  <a:pt x="7346" y="17321"/>
                </a:cubicBezTo>
                <a:cubicBezTo>
                  <a:pt x="7346" y="17183"/>
                  <a:pt x="7237" y="17074"/>
                  <a:pt x="7099" y="17074"/>
                </a:cubicBezTo>
                <a:close/>
                <a:moveTo>
                  <a:pt x="8318" y="17074"/>
                </a:moveTo>
                <a:cubicBezTo>
                  <a:pt x="8099" y="17074"/>
                  <a:pt x="7989" y="17340"/>
                  <a:pt x="8146" y="17494"/>
                </a:cubicBezTo>
                <a:cubicBezTo>
                  <a:pt x="8195" y="17545"/>
                  <a:pt x="8257" y="17567"/>
                  <a:pt x="8318" y="17567"/>
                </a:cubicBezTo>
                <a:cubicBezTo>
                  <a:pt x="8444" y="17567"/>
                  <a:pt x="8565" y="17469"/>
                  <a:pt x="8565" y="17321"/>
                </a:cubicBezTo>
                <a:cubicBezTo>
                  <a:pt x="8565" y="17183"/>
                  <a:pt x="8456" y="17074"/>
                  <a:pt x="8318" y="17074"/>
                </a:cubicBezTo>
                <a:close/>
                <a:moveTo>
                  <a:pt x="9537" y="17074"/>
                </a:moveTo>
                <a:cubicBezTo>
                  <a:pt x="9318" y="17074"/>
                  <a:pt x="9208" y="17340"/>
                  <a:pt x="9365" y="17494"/>
                </a:cubicBezTo>
                <a:cubicBezTo>
                  <a:pt x="9415" y="17545"/>
                  <a:pt x="9476" y="17567"/>
                  <a:pt x="9537" y="17567"/>
                </a:cubicBezTo>
                <a:cubicBezTo>
                  <a:pt x="9663" y="17567"/>
                  <a:pt x="9785" y="17469"/>
                  <a:pt x="9785" y="17321"/>
                </a:cubicBezTo>
                <a:cubicBezTo>
                  <a:pt x="9785" y="17183"/>
                  <a:pt x="9675" y="17074"/>
                  <a:pt x="9537" y="17074"/>
                </a:cubicBezTo>
                <a:close/>
                <a:moveTo>
                  <a:pt x="2223" y="18293"/>
                </a:moveTo>
                <a:cubicBezTo>
                  <a:pt x="2151" y="18293"/>
                  <a:pt x="2082" y="18324"/>
                  <a:pt x="2035" y="18377"/>
                </a:cubicBezTo>
                <a:cubicBezTo>
                  <a:pt x="2179" y="18424"/>
                  <a:pt x="2323" y="18468"/>
                  <a:pt x="2467" y="18512"/>
                </a:cubicBezTo>
                <a:cubicBezTo>
                  <a:pt x="2451" y="18387"/>
                  <a:pt x="2345" y="18293"/>
                  <a:pt x="2223" y="18293"/>
                </a:cubicBezTo>
                <a:close/>
                <a:moveTo>
                  <a:pt x="8318" y="18293"/>
                </a:moveTo>
                <a:cubicBezTo>
                  <a:pt x="8164" y="18293"/>
                  <a:pt x="8048" y="18431"/>
                  <a:pt x="8077" y="18584"/>
                </a:cubicBezTo>
                <a:cubicBezTo>
                  <a:pt x="8230" y="18528"/>
                  <a:pt x="8381" y="18468"/>
                  <a:pt x="8525" y="18403"/>
                </a:cubicBezTo>
                <a:cubicBezTo>
                  <a:pt x="8478" y="18334"/>
                  <a:pt x="8403" y="18293"/>
                  <a:pt x="8318" y="18293"/>
                </a:cubicBezTo>
                <a:close/>
                <a:moveTo>
                  <a:pt x="3442" y="18293"/>
                </a:moveTo>
                <a:cubicBezTo>
                  <a:pt x="3219" y="18293"/>
                  <a:pt x="3110" y="18559"/>
                  <a:pt x="3266" y="18713"/>
                </a:cubicBezTo>
                <a:cubicBezTo>
                  <a:pt x="3354" y="18735"/>
                  <a:pt x="3445" y="18750"/>
                  <a:pt x="3533" y="18769"/>
                </a:cubicBezTo>
                <a:cubicBezTo>
                  <a:pt x="3783" y="18669"/>
                  <a:pt x="3711" y="18293"/>
                  <a:pt x="3442" y="18293"/>
                </a:cubicBezTo>
                <a:close/>
                <a:moveTo>
                  <a:pt x="4661" y="18293"/>
                </a:moveTo>
                <a:cubicBezTo>
                  <a:pt x="4441" y="18293"/>
                  <a:pt x="4332" y="18559"/>
                  <a:pt x="4485" y="18713"/>
                </a:cubicBezTo>
                <a:cubicBezTo>
                  <a:pt x="4536" y="18764"/>
                  <a:pt x="4599" y="18787"/>
                  <a:pt x="4660" y="18787"/>
                </a:cubicBezTo>
                <a:cubicBezTo>
                  <a:pt x="4787" y="18787"/>
                  <a:pt x="4908" y="18688"/>
                  <a:pt x="4908" y="18540"/>
                </a:cubicBezTo>
                <a:cubicBezTo>
                  <a:pt x="4908" y="18403"/>
                  <a:pt x="4795" y="18293"/>
                  <a:pt x="4661" y="18293"/>
                </a:cubicBezTo>
                <a:close/>
                <a:moveTo>
                  <a:pt x="5880" y="18293"/>
                </a:moveTo>
                <a:cubicBezTo>
                  <a:pt x="5660" y="18293"/>
                  <a:pt x="5551" y="18559"/>
                  <a:pt x="5704" y="18713"/>
                </a:cubicBezTo>
                <a:cubicBezTo>
                  <a:pt x="5755" y="18764"/>
                  <a:pt x="5818" y="18787"/>
                  <a:pt x="5879" y="18787"/>
                </a:cubicBezTo>
                <a:cubicBezTo>
                  <a:pt x="6006" y="18787"/>
                  <a:pt x="6127" y="18688"/>
                  <a:pt x="6127" y="18540"/>
                </a:cubicBezTo>
                <a:cubicBezTo>
                  <a:pt x="6127" y="18403"/>
                  <a:pt x="6015" y="18293"/>
                  <a:pt x="5880" y="18293"/>
                </a:cubicBezTo>
                <a:close/>
                <a:moveTo>
                  <a:pt x="7099" y="18293"/>
                </a:moveTo>
                <a:cubicBezTo>
                  <a:pt x="6879" y="18293"/>
                  <a:pt x="6770" y="18559"/>
                  <a:pt x="6923" y="18713"/>
                </a:cubicBezTo>
                <a:cubicBezTo>
                  <a:pt x="6974" y="18764"/>
                  <a:pt x="7037" y="18787"/>
                  <a:pt x="7098" y="18787"/>
                </a:cubicBezTo>
                <a:cubicBezTo>
                  <a:pt x="7225" y="18787"/>
                  <a:pt x="7346" y="18688"/>
                  <a:pt x="7346" y="18540"/>
                </a:cubicBezTo>
                <a:cubicBezTo>
                  <a:pt x="7346" y="18403"/>
                  <a:pt x="7237" y="18293"/>
                  <a:pt x="7099" y="1829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2">
    <p:spTree>
      <p:nvGrpSpPr>
        <p:cNvPr id="1" name="Shape 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5" name="Google Shape;2065;p13"/>
          <p:cNvSpPr/>
          <p:nvPr/>
        </p:nvSpPr>
        <p:spPr>
          <a:xfrm rot="10800000" flipH="1">
            <a:off x="0" y="311042"/>
            <a:ext cx="824843" cy="1133133"/>
          </a:xfrm>
          <a:custGeom>
            <a:avLst/>
            <a:gdLst/>
            <a:ahLst/>
            <a:cxnLst/>
            <a:rect l="l" t="t" r="r" b="b"/>
            <a:pathLst>
              <a:path w="10250" h="14081" extrusionOk="0">
                <a:moveTo>
                  <a:pt x="464" y="1"/>
                </a:moveTo>
                <a:cubicBezTo>
                  <a:pt x="311" y="1"/>
                  <a:pt x="156" y="21"/>
                  <a:pt x="0" y="63"/>
                </a:cubicBezTo>
                <a:lnTo>
                  <a:pt x="0" y="14081"/>
                </a:lnTo>
                <a:lnTo>
                  <a:pt x="8372" y="14081"/>
                </a:lnTo>
                <a:cubicBezTo>
                  <a:pt x="10250" y="10505"/>
                  <a:pt x="8261" y="8835"/>
                  <a:pt x="6056" y="8835"/>
                </a:cubicBezTo>
                <a:cubicBezTo>
                  <a:pt x="5843" y="8835"/>
                  <a:pt x="5628" y="8851"/>
                  <a:pt x="5413" y="8882"/>
                </a:cubicBezTo>
                <a:cubicBezTo>
                  <a:pt x="5266" y="8904"/>
                  <a:pt x="5124" y="8914"/>
                  <a:pt x="4988" y="8914"/>
                </a:cubicBezTo>
                <a:cubicBezTo>
                  <a:pt x="2877" y="8914"/>
                  <a:pt x="2084" y="6458"/>
                  <a:pt x="3020" y="4741"/>
                </a:cubicBezTo>
                <a:cubicBezTo>
                  <a:pt x="3943" y="3049"/>
                  <a:pt x="2361" y="1"/>
                  <a:pt x="4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6" name="Google Shape;2066;p13"/>
          <p:cNvSpPr/>
          <p:nvPr/>
        </p:nvSpPr>
        <p:spPr>
          <a:xfrm rot="10800000" flipH="1">
            <a:off x="8521101" y="323934"/>
            <a:ext cx="622899" cy="1321416"/>
          </a:xfrm>
          <a:custGeom>
            <a:avLst/>
            <a:gdLst/>
            <a:ahLst/>
            <a:cxnLst/>
            <a:rect l="l" t="t" r="r" b="b"/>
            <a:pathLst>
              <a:path w="4982" h="10569" extrusionOk="0">
                <a:moveTo>
                  <a:pt x="4982" y="0"/>
                </a:moveTo>
                <a:cubicBezTo>
                  <a:pt x="4223" y="161"/>
                  <a:pt x="4159" y="1002"/>
                  <a:pt x="3518" y="1002"/>
                </a:cubicBezTo>
                <a:cubicBezTo>
                  <a:pt x="3403" y="1002"/>
                  <a:pt x="3270" y="975"/>
                  <a:pt x="3111" y="912"/>
                </a:cubicBezTo>
                <a:cubicBezTo>
                  <a:pt x="2817" y="796"/>
                  <a:pt x="2502" y="727"/>
                  <a:pt x="2197" y="727"/>
                </a:cubicBezTo>
                <a:cubicBezTo>
                  <a:pt x="1414" y="727"/>
                  <a:pt x="694" y="1181"/>
                  <a:pt x="550" y="2466"/>
                </a:cubicBezTo>
                <a:cubicBezTo>
                  <a:pt x="349" y="4251"/>
                  <a:pt x="2941" y="5534"/>
                  <a:pt x="1901" y="6387"/>
                </a:cubicBezTo>
                <a:cubicBezTo>
                  <a:pt x="0" y="7947"/>
                  <a:pt x="1278" y="9143"/>
                  <a:pt x="1990" y="10568"/>
                </a:cubicBezTo>
                <a:lnTo>
                  <a:pt x="4982" y="10568"/>
                </a:lnTo>
                <a:lnTo>
                  <a:pt x="4982" y="0"/>
                </a:lnTo>
                <a:close/>
              </a:path>
            </a:pathLst>
          </a:custGeom>
          <a:solidFill>
            <a:srgbClr val="453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7" name="Google Shape;2067;p1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068" name="Google Shape;2068;p1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593535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69" name="Google Shape;2069;p13"/>
          <p:cNvSpPr txBox="1">
            <a:spLocks noGrp="1"/>
          </p:cNvSpPr>
          <p:nvPr>
            <p:ph type="subTitle" idx="1"/>
          </p:nvPr>
        </p:nvSpPr>
        <p:spPr>
          <a:xfrm>
            <a:off x="713225" y="2374625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0" name="Google Shape;2070;p13"/>
          <p:cNvSpPr txBox="1">
            <a:spLocks noGrp="1"/>
          </p:cNvSpPr>
          <p:nvPr>
            <p:ph type="subTitle" idx="3"/>
          </p:nvPr>
        </p:nvSpPr>
        <p:spPr>
          <a:xfrm>
            <a:off x="713225" y="1956625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1" name="Google Shape;2071;p13"/>
          <p:cNvSpPr txBox="1">
            <a:spLocks noGrp="1"/>
          </p:cNvSpPr>
          <p:nvPr>
            <p:ph type="title" idx="4" hasCustomPrompt="1"/>
          </p:nvPr>
        </p:nvSpPr>
        <p:spPr>
          <a:xfrm>
            <a:off x="3504012" y="1593500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2" name="Google Shape;2072;p13"/>
          <p:cNvSpPr txBox="1">
            <a:spLocks noGrp="1"/>
          </p:cNvSpPr>
          <p:nvPr>
            <p:ph type="subTitle" idx="5"/>
          </p:nvPr>
        </p:nvSpPr>
        <p:spPr>
          <a:xfrm>
            <a:off x="3504000" y="2374625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3" name="Google Shape;2073;p13"/>
          <p:cNvSpPr txBox="1">
            <a:spLocks noGrp="1"/>
          </p:cNvSpPr>
          <p:nvPr>
            <p:ph type="subTitle" idx="6"/>
          </p:nvPr>
        </p:nvSpPr>
        <p:spPr>
          <a:xfrm>
            <a:off x="3503992" y="1956625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4" name="Google Shape;2074;p13"/>
          <p:cNvSpPr txBox="1">
            <a:spLocks noGrp="1"/>
          </p:cNvSpPr>
          <p:nvPr>
            <p:ph type="title" idx="7" hasCustomPrompt="1"/>
          </p:nvPr>
        </p:nvSpPr>
        <p:spPr>
          <a:xfrm>
            <a:off x="6294748" y="1593500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5" name="Google Shape;2075;p13"/>
          <p:cNvSpPr txBox="1">
            <a:spLocks noGrp="1"/>
          </p:cNvSpPr>
          <p:nvPr>
            <p:ph type="subTitle" idx="8"/>
          </p:nvPr>
        </p:nvSpPr>
        <p:spPr>
          <a:xfrm>
            <a:off x="6294725" y="2374625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6" name="Google Shape;2076;p13"/>
          <p:cNvSpPr txBox="1">
            <a:spLocks noGrp="1"/>
          </p:cNvSpPr>
          <p:nvPr>
            <p:ph type="subTitle" idx="9"/>
          </p:nvPr>
        </p:nvSpPr>
        <p:spPr>
          <a:xfrm>
            <a:off x="6294725" y="1956625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7" name="Google Shape;2077;p13"/>
          <p:cNvSpPr txBox="1">
            <a:spLocks noGrp="1"/>
          </p:cNvSpPr>
          <p:nvPr>
            <p:ph type="title" idx="13" hasCustomPrompt="1"/>
          </p:nvPr>
        </p:nvSpPr>
        <p:spPr>
          <a:xfrm>
            <a:off x="713225" y="3313298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8" name="Google Shape;2078;p13"/>
          <p:cNvSpPr txBox="1">
            <a:spLocks noGrp="1"/>
          </p:cNvSpPr>
          <p:nvPr>
            <p:ph type="subTitle" idx="14"/>
          </p:nvPr>
        </p:nvSpPr>
        <p:spPr>
          <a:xfrm>
            <a:off x="713225" y="4097700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9" name="Google Shape;2079;p13"/>
          <p:cNvSpPr txBox="1">
            <a:spLocks noGrp="1"/>
          </p:cNvSpPr>
          <p:nvPr>
            <p:ph type="subTitle" idx="15"/>
          </p:nvPr>
        </p:nvSpPr>
        <p:spPr>
          <a:xfrm>
            <a:off x="713225" y="3680100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0" name="Google Shape;2080;p13"/>
          <p:cNvSpPr txBox="1">
            <a:spLocks noGrp="1"/>
          </p:cNvSpPr>
          <p:nvPr>
            <p:ph type="title" idx="16" hasCustomPrompt="1"/>
          </p:nvPr>
        </p:nvSpPr>
        <p:spPr>
          <a:xfrm>
            <a:off x="3504012" y="3313263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81" name="Google Shape;2081;p13"/>
          <p:cNvSpPr txBox="1">
            <a:spLocks noGrp="1"/>
          </p:cNvSpPr>
          <p:nvPr>
            <p:ph type="subTitle" idx="17"/>
          </p:nvPr>
        </p:nvSpPr>
        <p:spPr>
          <a:xfrm>
            <a:off x="3503992" y="4097700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2" name="Google Shape;2082;p13"/>
          <p:cNvSpPr txBox="1">
            <a:spLocks noGrp="1"/>
          </p:cNvSpPr>
          <p:nvPr>
            <p:ph type="subTitle" idx="18"/>
          </p:nvPr>
        </p:nvSpPr>
        <p:spPr>
          <a:xfrm>
            <a:off x="3503992" y="3680100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3" name="Google Shape;2083;p13"/>
          <p:cNvSpPr txBox="1">
            <a:spLocks noGrp="1"/>
          </p:cNvSpPr>
          <p:nvPr>
            <p:ph type="title" idx="19" hasCustomPrompt="1"/>
          </p:nvPr>
        </p:nvSpPr>
        <p:spPr>
          <a:xfrm>
            <a:off x="6294748" y="3313263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84" name="Google Shape;2084;p13"/>
          <p:cNvSpPr txBox="1">
            <a:spLocks noGrp="1"/>
          </p:cNvSpPr>
          <p:nvPr>
            <p:ph type="subTitle" idx="20"/>
          </p:nvPr>
        </p:nvSpPr>
        <p:spPr>
          <a:xfrm>
            <a:off x="6294725" y="4097700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5" name="Google Shape;2085;p13"/>
          <p:cNvSpPr txBox="1">
            <a:spLocks noGrp="1"/>
          </p:cNvSpPr>
          <p:nvPr>
            <p:ph type="subTitle" idx="21"/>
          </p:nvPr>
        </p:nvSpPr>
        <p:spPr>
          <a:xfrm>
            <a:off x="6294725" y="3680100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6" name="Google Shape;2086;p13"/>
          <p:cNvSpPr/>
          <p:nvPr/>
        </p:nvSpPr>
        <p:spPr>
          <a:xfrm>
            <a:off x="8075550" y="0"/>
            <a:ext cx="1068438" cy="1054560"/>
          </a:xfrm>
          <a:custGeom>
            <a:avLst/>
            <a:gdLst/>
            <a:ahLst/>
            <a:cxnLst/>
            <a:rect l="l" t="t" r="r" b="b"/>
            <a:pathLst>
              <a:path w="9991" h="9861" extrusionOk="0">
                <a:moveTo>
                  <a:pt x="1" y="0"/>
                </a:moveTo>
                <a:cubicBezTo>
                  <a:pt x="189" y="4096"/>
                  <a:pt x="2590" y="4453"/>
                  <a:pt x="4551" y="4453"/>
                </a:cubicBezTo>
                <a:cubicBezTo>
                  <a:pt x="4966" y="4453"/>
                  <a:pt x="5360" y="4437"/>
                  <a:pt x="5710" y="4437"/>
                </a:cubicBezTo>
                <a:cubicBezTo>
                  <a:pt x="6198" y="4437"/>
                  <a:pt x="6600" y="4468"/>
                  <a:pt x="6847" y="4616"/>
                </a:cubicBezTo>
                <a:cubicBezTo>
                  <a:pt x="8084" y="5359"/>
                  <a:pt x="7504" y="9861"/>
                  <a:pt x="9844" y="9861"/>
                </a:cubicBezTo>
                <a:cubicBezTo>
                  <a:pt x="9892" y="9861"/>
                  <a:pt x="9940" y="9859"/>
                  <a:pt x="9990" y="9855"/>
                </a:cubicBezTo>
                <a:lnTo>
                  <a:pt x="9990" y="0"/>
                </a:lnTo>
                <a:close/>
              </a:path>
            </a:pathLst>
          </a:custGeom>
          <a:solidFill>
            <a:srgbClr val="F4D5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7" name="Google Shape;2087;p13"/>
          <p:cNvGrpSpPr/>
          <p:nvPr/>
        </p:nvGrpSpPr>
        <p:grpSpPr>
          <a:xfrm>
            <a:off x="8183280" y="19688"/>
            <a:ext cx="947275" cy="1003441"/>
            <a:chOff x="3473775" y="266850"/>
            <a:chExt cx="221450" cy="234575"/>
          </a:xfrm>
        </p:grpSpPr>
        <p:sp>
          <p:nvSpPr>
            <p:cNvPr id="2088" name="Google Shape;2088;p13"/>
            <p:cNvSpPr/>
            <p:nvPr/>
          </p:nvSpPr>
          <p:spPr>
            <a:xfrm>
              <a:off x="3666800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13"/>
            <p:cNvSpPr/>
            <p:nvPr/>
          </p:nvSpPr>
          <p:spPr>
            <a:xfrm>
              <a:off x="3678300" y="4967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7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13"/>
            <p:cNvSpPr/>
            <p:nvPr/>
          </p:nvSpPr>
          <p:spPr>
            <a:xfrm>
              <a:off x="3678300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13"/>
            <p:cNvSpPr/>
            <p:nvPr/>
          </p:nvSpPr>
          <p:spPr>
            <a:xfrm>
              <a:off x="3689775" y="4967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7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13"/>
            <p:cNvSpPr/>
            <p:nvPr/>
          </p:nvSpPr>
          <p:spPr>
            <a:xfrm>
              <a:off x="3689775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13"/>
            <p:cNvSpPr/>
            <p:nvPr/>
          </p:nvSpPr>
          <p:spPr>
            <a:xfrm>
              <a:off x="3666800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13"/>
            <p:cNvSpPr/>
            <p:nvPr/>
          </p:nvSpPr>
          <p:spPr>
            <a:xfrm>
              <a:off x="3678300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13"/>
            <p:cNvSpPr/>
            <p:nvPr/>
          </p:nvSpPr>
          <p:spPr>
            <a:xfrm>
              <a:off x="3689775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8"/>
                  </a:cubicBezTo>
                  <a:cubicBezTo>
                    <a:pt x="177" y="188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13"/>
            <p:cNvSpPr/>
            <p:nvPr/>
          </p:nvSpPr>
          <p:spPr>
            <a:xfrm>
              <a:off x="3657650" y="462275"/>
              <a:ext cx="2325" cy="4350"/>
            </a:xfrm>
            <a:custGeom>
              <a:avLst/>
              <a:gdLst/>
              <a:ahLst/>
              <a:cxnLst/>
              <a:rect l="l" t="t" r="r" b="b"/>
              <a:pathLst>
                <a:path w="93" h="174" extrusionOk="0">
                  <a:moveTo>
                    <a:pt x="1" y="1"/>
                  </a:moveTo>
                  <a:cubicBezTo>
                    <a:pt x="15" y="59"/>
                    <a:pt x="31" y="118"/>
                    <a:pt x="46" y="174"/>
                  </a:cubicBezTo>
                  <a:cubicBezTo>
                    <a:pt x="75" y="157"/>
                    <a:pt x="93" y="127"/>
                    <a:pt x="93" y="93"/>
                  </a:cubicBezTo>
                  <a:cubicBezTo>
                    <a:pt x="93" y="42"/>
                    <a:pt x="51" y="1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3"/>
            <p:cNvSpPr/>
            <p:nvPr/>
          </p:nvSpPr>
          <p:spPr>
            <a:xfrm>
              <a:off x="3666800" y="462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3"/>
            <p:cNvSpPr/>
            <p:nvPr/>
          </p:nvSpPr>
          <p:spPr>
            <a:xfrm>
              <a:off x="3678300" y="462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3"/>
            <p:cNvSpPr/>
            <p:nvPr/>
          </p:nvSpPr>
          <p:spPr>
            <a:xfrm>
              <a:off x="3689725" y="4622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39"/>
                    <a:pt x="2" y="90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8" y="96"/>
                  </a:cubicBezTo>
                  <a:cubicBezTo>
                    <a:pt x="190" y="46"/>
                    <a:pt x="150" y="2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3"/>
            <p:cNvSpPr/>
            <p:nvPr/>
          </p:nvSpPr>
          <p:spPr>
            <a:xfrm>
              <a:off x="3655400" y="450775"/>
              <a:ext cx="5250" cy="4675"/>
            </a:xfrm>
            <a:custGeom>
              <a:avLst/>
              <a:gdLst/>
              <a:ahLst/>
              <a:cxnLst/>
              <a:rect l="l" t="t" r="r" b="b"/>
              <a:pathLst>
                <a:path w="210" h="187" extrusionOk="0">
                  <a:moveTo>
                    <a:pt x="89" y="0"/>
                  </a:moveTo>
                  <a:cubicBezTo>
                    <a:pt x="51" y="0"/>
                    <a:pt x="14" y="23"/>
                    <a:pt x="0" y="66"/>
                  </a:cubicBezTo>
                  <a:cubicBezTo>
                    <a:pt x="7" y="96"/>
                    <a:pt x="14" y="125"/>
                    <a:pt x="21" y="156"/>
                  </a:cubicBezTo>
                  <a:cubicBezTo>
                    <a:pt x="38" y="175"/>
                    <a:pt x="64" y="186"/>
                    <a:pt x="89" y="186"/>
                  </a:cubicBezTo>
                  <a:cubicBezTo>
                    <a:pt x="166" y="186"/>
                    <a:pt x="210" y="100"/>
                    <a:pt x="165" y="39"/>
                  </a:cubicBezTo>
                  <a:cubicBezTo>
                    <a:pt x="145" y="13"/>
                    <a:pt x="117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3"/>
            <p:cNvSpPr/>
            <p:nvPr/>
          </p:nvSpPr>
          <p:spPr>
            <a:xfrm>
              <a:off x="3666800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3"/>
            <p:cNvSpPr/>
            <p:nvPr/>
          </p:nvSpPr>
          <p:spPr>
            <a:xfrm>
              <a:off x="3678300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3"/>
            <p:cNvSpPr/>
            <p:nvPr/>
          </p:nvSpPr>
          <p:spPr>
            <a:xfrm>
              <a:off x="3689775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3"/>
            <p:cNvSpPr/>
            <p:nvPr/>
          </p:nvSpPr>
          <p:spPr>
            <a:xfrm>
              <a:off x="3655275" y="439275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3"/>
            <p:cNvSpPr/>
            <p:nvPr/>
          </p:nvSpPr>
          <p:spPr>
            <a:xfrm>
              <a:off x="3666800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3"/>
            <p:cNvSpPr/>
            <p:nvPr/>
          </p:nvSpPr>
          <p:spPr>
            <a:xfrm>
              <a:off x="3678300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3"/>
            <p:cNvSpPr/>
            <p:nvPr/>
          </p:nvSpPr>
          <p:spPr>
            <a:xfrm>
              <a:off x="3689775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3"/>
            <p:cNvSpPr/>
            <p:nvPr/>
          </p:nvSpPr>
          <p:spPr>
            <a:xfrm>
              <a:off x="3655275" y="42777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3"/>
            <p:cNvSpPr/>
            <p:nvPr/>
          </p:nvSpPr>
          <p:spPr>
            <a:xfrm>
              <a:off x="3666800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3"/>
            <p:cNvSpPr/>
            <p:nvPr/>
          </p:nvSpPr>
          <p:spPr>
            <a:xfrm>
              <a:off x="3678300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3"/>
            <p:cNvSpPr/>
            <p:nvPr/>
          </p:nvSpPr>
          <p:spPr>
            <a:xfrm>
              <a:off x="3689775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3"/>
            <p:cNvSpPr/>
            <p:nvPr/>
          </p:nvSpPr>
          <p:spPr>
            <a:xfrm>
              <a:off x="3645650" y="416300"/>
              <a:ext cx="2825" cy="4375"/>
            </a:xfrm>
            <a:custGeom>
              <a:avLst/>
              <a:gdLst/>
              <a:ahLst/>
              <a:cxnLst/>
              <a:rect l="l" t="t" r="r" b="b"/>
              <a:pathLst>
                <a:path w="113" h="175" extrusionOk="0">
                  <a:moveTo>
                    <a:pt x="20" y="0"/>
                  </a:moveTo>
                  <a:cubicBezTo>
                    <a:pt x="13" y="0"/>
                    <a:pt x="7" y="1"/>
                    <a:pt x="0" y="2"/>
                  </a:cubicBezTo>
                  <a:cubicBezTo>
                    <a:pt x="24" y="59"/>
                    <a:pt x="45" y="116"/>
                    <a:pt x="65" y="174"/>
                  </a:cubicBezTo>
                  <a:cubicBezTo>
                    <a:pt x="95" y="158"/>
                    <a:pt x="113" y="127"/>
                    <a:pt x="113" y="93"/>
                  </a:cubicBezTo>
                  <a:cubicBezTo>
                    <a:pt x="113" y="41"/>
                    <a:pt x="70" y="0"/>
                    <a:pt x="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3"/>
            <p:cNvSpPr/>
            <p:nvPr/>
          </p:nvSpPr>
          <p:spPr>
            <a:xfrm>
              <a:off x="3655250" y="4162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93" y="1"/>
                    <a:pt x="93" y="1"/>
                    <a:pt x="92" y="1"/>
                  </a:cubicBezTo>
                  <a:cubicBezTo>
                    <a:pt x="41" y="3"/>
                    <a:pt x="1" y="46"/>
                    <a:pt x="3" y="98"/>
                  </a:cubicBezTo>
                  <a:cubicBezTo>
                    <a:pt x="4" y="147"/>
                    <a:pt x="45" y="187"/>
                    <a:pt x="95" y="187"/>
                  </a:cubicBezTo>
                  <a:cubicBezTo>
                    <a:pt x="96" y="187"/>
                    <a:pt x="97" y="187"/>
                    <a:pt x="99" y="187"/>
                  </a:cubicBezTo>
                  <a:cubicBezTo>
                    <a:pt x="149" y="186"/>
                    <a:pt x="190" y="143"/>
                    <a:pt x="189" y="91"/>
                  </a:cubicBezTo>
                  <a:cubicBezTo>
                    <a:pt x="187" y="41"/>
                    <a:pt x="14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3"/>
            <p:cNvSpPr/>
            <p:nvPr/>
          </p:nvSpPr>
          <p:spPr>
            <a:xfrm>
              <a:off x="3666800" y="416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3"/>
            <p:cNvSpPr/>
            <p:nvPr/>
          </p:nvSpPr>
          <p:spPr>
            <a:xfrm>
              <a:off x="3678300" y="416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3"/>
            <p:cNvSpPr/>
            <p:nvPr/>
          </p:nvSpPr>
          <p:spPr>
            <a:xfrm>
              <a:off x="3689725" y="4162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41"/>
                    <a:pt x="2" y="91"/>
                  </a:cubicBezTo>
                  <a:cubicBezTo>
                    <a:pt x="0" y="142"/>
                    <a:pt x="41" y="186"/>
                    <a:pt x="91" y="187"/>
                  </a:cubicBezTo>
                  <a:cubicBezTo>
                    <a:pt x="93" y="187"/>
                    <a:pt x="94" y="187"/>
                    <a:pt x="95" y="187"/>
                  </a:cubicBezTo>
                  <a:cubicBezTo>
                    <a:pt x="145" y="187"/>
                    <a:pt x="186" y="147"/>
                    <a:pt x="188" y="98"/>
                  </a:cubicBezTo>
                  <a:cubicBezTo>
                    <a:pt x="190" y="46"/>
                    <a:pt x="150" y="3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3"/>
            <p:cNvSpPr/>
            <p:nvPr/>
          </p:nvSpPr>
          <p:spPr>
            <a:xfrm>
              <a:off x="3643800" y="404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3"/>
            <p:cNvSpPr/>
            <p:nvPr/>
          </p:nvSpPr>
          <p:spPr>
            <a:xfrm>
              <a:off x="3655250" y="404800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6" y="1"/>
                  </a:moveTo>
                  <a:cubicBezTo>
                    <a:pt x="95" y="1"/>
                    <a:pt x="93" y="1"/>
                    <a:pt x="92" y="1"/>
                  </a:cubicBezTo>
                  <a:cubicBezTo>
                    <a:pt x="41" y="2"/>
                    <a:pt x="1" y="45"/>
                    <a:pt x="3" y="97"/>
                  </a:cubicBezTo>
                  <a:cubicBezTo>
                    <a:pt x="4" y="148"/>
                    <a:pt x="46" y="187"/>
                    <a:pt x="97" y="187"/>
                  </a:cubicBezTo>
                  <a:cubicBezTo>
                    <a:pt x="97" y="187"/>
                    <a:pt x="98" y="187"/>
                    <a:pt x="99" y="187"/>
                  </a:cubicBezTo>
                  <a:cubicBezTo>
                    <a:pt x="149" y="184"/>
                    <a:pt x="190" y="142"/>
                    <a:pt x="189" y="91"/>
                  </a:cubicBezTo>
                  <a:cubicBezTo>
                    <a:pt x="187" y="41"/>
                    <a:pt x="146" y="1"/>
                    <a:pt x="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3"/>
            <p:cNvSpPr/>
            <p:nvPr/>
          </p:nvSpPr>
          <p:spPr>
            <a:xfrm>
              <a:off x="3666800" y="404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3"/>
            <p:cNvSpPr/>
            <p:nvPr/>
          </p:nvSpPr>
          <p:spPr>
            <a:xfrm>
              <a:off x="3678300" y="404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3"/>
            <p:cNvSpPr/>
            <p:nvPr/>
          </p:nvSpPr>
          <p:spPr>
            <a:xfrm>
              <a:off x="3689725" y="404800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39"/>
                    <a:pt x="2" y="90"/>
                  </a:cubicBezTo>
                  <a:cubicBezTo>
                    <a:pt x="0" y="142"/>
                    <a:pt x="41" y="184"/>
                    <a:pt x="91" y="187"/>
                  </a:cubicBezTo>
                  <a:cubicBezTo>
                    <a:pt x="92" y="187"/>
                    <a:pt x="93" y="187"/>
                    <a:pt x="94" y="187"/>
                  </a:cubicBezTo>
                  <a:cubicBezTo>
                    <a:pt x="144" y="187"/>
                    <a:pt x="186" y="148"/>
                    <a:pt x="188" y="97"/>
                  </a:cubicBezTo>
                  <a:cubicBezTo>
                    <a:pt x="190" y="46"/>
                    <a:pt x="150" y="2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3"/>
            <p:cNvSpPr/>
            <p:nvPr/>
          </p:nvSpPr>
          <p:spPr>
            <a:xfrm>
              <a:off x="3632300" y="393275"/>
              <a:ext cx="4700" cy="4700"/>
            </a:xfrm>
            <a:custGeom>
              <a:avLst/>
              <a:gdLst/>
              <a:ahLst/>
              <a:cxnLst/>
              <a:rect l="l" t="t" r="r" b="b"/>
              <a:pathLst>
                <a:path w="188" h="188" extrusionOk="0">
                  <a:moveTo>
                    <a:pt x="95" y="1"/>
                  </a:moveTo>
                  <a:cubicBezTo>
                    <a:pt x="43" y="1"/>
                    <a:pt x="2" y="42"/>
                    <a:pt x="1" y="93"/>
                  </a:cubicBezTo>
                  <a:cubicBezTo>
                    <a:pt x="33" y="123"/>
                    <a:pt x="64" y="155"/>
                    <a:pt x="93" y="187"/>
                  </a:cubicBezTo>
                  <a:lnTo>
                    <a:pt x="94" y="187"/>
                  </a:lnTo>
                  <a:cubicBezTo>
                    <a:pt x="146" y="187"/>
                    <a:pt x="187" y="146"/>
                    <a:pt x="187" y="95"/>
                  </a:cubicBezTo>
                  <a:cubicBezTo>
                    <a:pt x="187" y="43"/>
                    <a:pt x="146" y="2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3"/>
            <p:cNvSpPr/>
            <p:nvPr/>
          </p:nvSpPr>
          <p:spPr>
            <a:xfrm>
              <a:off x="3643800" y="3933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8"/>
                    <a:pt x="1" y="94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3"/>
            <p:cNvSpPr/>
            <p:nvPr/>
          </p:nvSpPr>
          <p:spPr>
            <a:xfrm>
              <a:off x="3655275" y="39330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8"/>
                    <a:pt x="1" y="94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8"/>
                  </a:cubicBezTo>
                  <a:cubicBezTo>
                    <a:pt x="142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3"/>
            <p:cNvSpPr/>
            <p:nvPr/>
          </p:nvSpPr>
          <p:spPr>
            <a:xfrm>
              <a:off x="3666800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3"/>
            <p:cNvSpPr/>
            <p:nvPr/>
          </p:nvSpPr>
          <p:spPr>
            <a:xfrm>
              <a:off x="3678300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3"/>
            <p:cNvSpPr/>
            <p:nvPr/>
          </p:nvSpPr>
          <p:spPr>
            <a:xfrm>
              <a:off x="3689775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3"/>
            <p:cNvSpPr/>
            <p:nvPr/>
          </p:nvSpPr>
          <p:spPr>
            <a:xfrm>
              <a:off x="3599375" y="381800"/>
              <a:ext cx="2275" cy="550"/>
            </a:xfrm>
            <a:custGeom>
              <a:avLst/>
              <a:gdLst/>
              <a:ahLst/>
              <a:cxnLst/>
              <a:rect l="l" t="t" r="r" b="b"/>
              <a:pathLst>
                <a:path w="91" h="22" extrusionOk="0">
                  <a:moveTo>
                    <a:pt x="32" y="0"/>
                  </a:moveTo>
                  <a:cubicBezTo>
                    <a:pt x="21" y="0"/>
                    <a:pt x="10" y="2"/>
                    <a:pt x="0" y="6"/>
                  </a:cubicBezTo>
                  <a:cubicBezTo>
                    <a:pt x="29" y="12"/>
                    <a:pt x="60" y="16"/>
                    <a:pt x="90" y="22"/>
                  </a:cubicBezTo>
                  <a:cubicBezTo>
                    <a:pt x="73" y="8"/>
                    <a:pt x="52" y="0"/>
                    <a:pt x="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3"/>
            <p:cNvSpPr/>
            <p:nvPr/>
          </p:nvSpPr>
          <p:spPr>
            <a:xfrm>
              <a:off x="3609325" y="381800"/>
              <a:ext cx="5225" cy="3425"/>
            </a:xfrm>
            <a:custGeom>
              <a:avLst/>
              <a:gdLst/>
              <a:ahLst/>
              <a:cxnLst/>
              <a:rect l="l" t="t" r="r" b="b"/>
              <a:pathLst>
                <a:path w="209" h="137" extrusionOk="0">
                  <a:moveTo>
                    <a:pt x="94" y="1"/>
                  </a:moveTo>
                  <a:cubicBezTo>
                    <a:pt x="45" y="1"/>
                    <a:pt x="5" y="39"/>
                    <a:pt x="0" y="87"/>
                  </a:cubicBezTo>
                  <a:cubicBezTo>
                    <a:pt x="60" y="102"/>
                    <a:pt x="119" y="119"/>
                    <a:pt x="176" y="137"/>
                  </a:cubicBezTo>
                  <a:cubicBezTo>
                    <a:pt x="209" y="75"/>
                    <a:pt x="164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3"/>
            <p:cNvSpPr/>
            <p:nvPr/>
          </p:nvSpPr>
          <p:spPr>
            <a:xfrm>
              <a:off x="3620825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13"/>
            <p:cNvSpPr/>
            <p:nvPr/>
          </p:nvSpPr>
          <p:spPr>
            <a:xfrm>
              <a:off x="36323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13"/>
            <p:cNvSpPr/>
            <p:nvPr/>
          </p:nvSpPr>
          <p:spPr>
            <a:xfrm>
              <a:off x="3643800" y="38180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13"/>
            <p:cNvSpPr/>
            <p:nvPr/>
          </p:nvSpPr>
          <p:spPr>
            <a:xfrm>
              <a:off x="3655275" y="381800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9"/>
                  </a:cubicBezTo>
                  <a:cubicBezTo>
                    <a:pt x="141" y="9"/>
                    <a:pt x="118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13"/>
            <p:cNvSpPr/>
            <p:nvPr/>
          </p:nvSpPr>
          <p:spPr>
            <a:xfrm>
              <a:off x="36668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3"/>
            <p:cNvSpPr/>
            <p:nvPr/>
          </p:nvSpPr>
          <p:spPr>
            <a:xfrm>
              <a:off x="36783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3"/>
            <p:cNvSpPr/>
            <p:nvPr/>
          </p:nvSpPr>
          <p:spPr>
            <a:xfrm>
              <a:off x="3689775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3"/>
            <p:cNvSpPr/>
            <p:nvPr/>
          </p:nvSpPr>
          <p:spPr>
            <a:xfrm>
              <a:off x="3529725" y="370325"/>
              <a:ext cx="3825" cy="2125"/>
            </a:xfrm>
            <a:custGeom>
              <a:avLst/>
              <a:gdLst/>
              <a:ahLst/>
              <a:cxnLst/>
              <a:rect l="l" t="t" r="r" b="b"/>
              <a:pathLst>
                <a:path w="153" h="85" extrusionOk="0">
                  <a:moveTo>
                    <a:pt x="59" y="0"/>
                  </a:moveTo>
                  <a:cubicBezTo>
                    <a:pt x="37" y="0"/>
                    <a:pt x="17" y="7"/>
                    <a:pt x="0" y="22"/>
                  </a:cubicBezTo>
                  <a:cubicBezTo>
                    <a:pt x="50" y="44"/>
                    <a:pt x="100" y="65"/>
                    <a:pt x="152" y="85"/>
                  </a:cubicBezTo>
                  <a:cubicBezTo>
                    <a:pt x="148" y="36"/>
                    <a:pt x="107" y="0"/>
                    <a:pt x="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3"/>
            <p:cNvSpPr/>
            <p:nvPr/>
          </p:nvSpPr>
          <p:spPr>
            <a:xfrm>
              <a:off x="354035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3"/>
            <p:cNvSpPr/>
            <p:nvPr/>
          </p:nvSpPr>
          <p:spPr>
            <a:xfrm>
              <a:off x="355185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3"/>
            <p:cNvSpPr/>
            <p:nvPr/>
          </p:nvSpPr>
          <p:spPr>
            <a:xfrm>
              <a:off x="356335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3"/>
            <p:cNvSpPr/>
            <p:nvPr/>
          </p:nvSpPr>
          <p:spPr>
            <a:xfrm>
              <a:off x="3574825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3"/>
            <p:cNvSpPr/>
            <p:nvPr/>
          </p:nvSpPr>
          <p:spPr>
            <a:xfrm>
              <a:off x="358635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3"/>
            <p:cNvSpPr/>
            <p:nvPr/>
          </p:nvSpPr>
          <p:spPr>
            <a:xfrm>
              <a:off x="3597825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7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3"/>
            <p:cNvSpPr/>
            <p:nvPr/>
          </p:nvSpPr>
          <p:spPr>
            <a:xfrm>
              <a:off x="360932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3"/>
            <p:cNvSpPr/>
            <p:nvPr/>
          </p:nvSpPr>
          <p:spPr>
            <a:xfrm>
              <a:off x="362082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1" y="37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3"/>
            <p:cNvSpPr/>
            <p:nvPr/>
          </p:nvSpPr>
          <p:spPr>
            <a:xfrm>
              <a:off x="36323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3"/>
            <p:cNvSpPr/>
            <p:nvPr/>
          </p:nvSpPr>
          <p:spPr>
            <a:xfrm>
              <a:off x="364380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3"/>
            <p:cNvSpPr/>
            <p:nvPr/>
          </p:nvSpPr>
          <p:spPr>
            <a:xfrm>
              <a:off x="3655275" y="37032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7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3"/>
            <p:cNvSpPr/>
            <p:nvPr/>
          </p:nvSpPr>
          <p:spPr>
            <a:xfrm>
              <a:off x="36668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3"/>
            <p:cNvSpPr/>
            <p:nvPr/>
          </p:nvSpPr>
          <p:spPr>
            <a:xfrm>
              <a:off x="36783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3"/>
            <p:cNvSpPr/>
            <p:nvPr/>
          </p:nvSpPr>
          <p:spPr>
            <a:xfrm>
              <a:off x="368977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3"/>
            <p:cNvSpPr/>
            <p:nvPr/>
          </p:nvSpPr>
          <p:spPr>
            <a:xfrm>
              <a:off x="3517375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3"/>
            <p:cNvSpPr/>
            <p:nvPr/>
          </p:nvSpPr>
          <p:spPr>
            <a:xfrm>
              <a:off x="352887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3"/>
            <p:cNvSpPr/>
            <p:nvPr/>
          </p:nvSpPr>
          <p:spPr>
            <a:xfrm>
              <a:off x="3540350" y="358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3"/>
            <p:cNvSpPr/>
            <p:nvPr/>
          </p:nvSpPr>
          <p:spPr>
            <a:xfrm>
              <a:off x="355185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3"/>
            <p:cNvSpPr/>
            <p:nvPr/>
          </p:nvSpPr>
          <p:spPr>
            <a:xfrm>
              <a:off x="3563350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4"/>
                  </a:cubicBezTo>
                  <a:cubicBezTo>
                    <a:pt x="187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3"/>
            <p:cNvSpPr/>
            <p:nvPr/>
          </p:nvSpPr>
          <p:spPr>
            <a:xfrm>
              <a:off x="3574675" y="358850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0" y="0"/>
                  </a:moveTo>
                  <a:cubicBezTo>
                    <a:pt x="96" y="0"/>
                    <a:pt x="91" y="1"/>
                    <a:pt x="86" y="1"/>
                  </a:cubicBezTo>
                  <a:cubicBezTo>
                    <a:pt x="35" y="9"/>
                    <a:pt x="0" y="58"/>
                    <a:pt x="8" y="108"/>
                  </a:cubicBezTo>
                  <a:cubicBezTo>
                    <a:pt x="16" y="154"/>
                    <a:pt x="55" y="186"/>
                    <a:pt x="100" y="186"/>
                  </a:cubicBezTo>
                  <a:cubicBezTo>
                    <a:pt x="105" y="186"/>
                    <a:pt x="110" y="186"/>
                    <a:pt x="115" y="185"/>
                  </a:cubicBezTo>
                  <a:cubicBezTo>
                    <a:pt x="166" y="177"/>
                    <a:pt x="200" y="129"/>
                    <a:pt x="193" y="78"/>
                  </a:cubicBezTo>
                  <a:cubicBezTo>
                    <a:pt x="184" y="32"/>
                    <a:pt x="145" y="0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3"/>
            <p:cNvSpPr/>
            <p:nvPr/>
          </p:nvSpPr>
          <p:spPr>
            <a:xfrm>
              <a:off x="3586350" y="358825"/>
              <a:ext cx="4650" cy="4650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92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3"/>
            <p:cNvSpPr/>
            <p:nvPr/>
          </p:nvSpPr>
          <p:spPr>
            <a:xfrm>
              <a:off x="3597500" y="358825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8" y="0"/>
                  </a:moveTo>
                  <a:cubicBezTo>
                    <a:pt x="71" y="0"/>
                    <a:pt x="36" y="22"/>
                    <a:pt x="21" y="58"/>
                  </a:cubicBezTo>
                  <a:cubicBezTo>
                    <a:pt x="1" y="105"/>
                    <a:pt x="23" y="160"/>
                    <a:pt x="72" y="179"/>
                  </a:cubicBezTo>
                  <a:cubicBezTo>
                    <a:pt x="84" y="184"/>
                    <a:pt x="96" y="187"/>
                    <a:pt x="108" y="187"/>
                  </a:cubicBezTo>
                  <a:cubicBezTo>
                    <a:pt x="144" y="187"/>
                    <a:pt x="178" y="165"/>
                    <a:pt x="192" y="128"/>
                  </a:cubicBezTo>
                  <a:cubicBezTo>
                    <a:pt x="212" y="81"/>
                    <a:pt x="190" y="27"/>
                    <a:pt x="143" y="7"/>
                  </a:cubicBezTo>
                  <a:cubicBezTo>
                    <a:pt x="131" y="2"/>
                    <a:pt x="119" y="0"/>
                    <a:pt x="1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3"/>
            <p:cNvSpPr/>
            <p:nvPr/>
          </p:nvSpPr>
          <p:spPr>
            <a:xfrm>
              <a:off x="360932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4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3"/>
            <p:cNvSpPr/>
            <p:nvPr/>
          </p:nvSpPr>
          <p:spPr>
            <a:xfrm>
              <a:off x="362082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4"/>
                  </a:cubicBezTo>
                  <a:cubicBezTo>
                    <a:pt x="186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3"/>
            <p:cNvSpPr/>
            <p:nvPr/>
          </p:nvSpPr>
          <p:spPr>
            <a:xfrm>
              <a:off x="36323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3"/>
            <p:cNvSpPr/>
            <p:nvPr/>
          </p:nvSpPr>
          <p:spPr>
            <a:xfrm>
              <a:off x="3643800" y="358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3"/>
            <p:cNvSpPr/>
            <p:nvPr/>
          </p:nvSpPr>
          <p:spPr>
            <a:xfrm>
              <a:off x="3655250" y="35882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93" y="0"/>
                    <a:pt x="93" y="0"/>
                    <a:pt x="92" y="0"/>
                  </a:cubicBezTo>
                  <a:cubicBezTo>
                    <a:pt x="41" y="2"/>
                    <a:pt x="1" y="45"/>
                    <a:pt x="3" y="97"/>
                  </a:cubicBezTo>
                  <a:cubicBezTo>
                    <a:pt x="4" y="146"/>
                    <a:pt x="45" y="186"/>
                    <a:pt x="95" y="186"/>
                  </a:cubicBezTo>
                  <a:cubicBezTo>
                    <a:pt x="96" y="186"/>
                    <a:pt x="97" y="186"/>
                    <a:pt x="99" y="186"/>
                  </a:cubicBezTo>
                  <a:cubicBezTo>
                    <a:pt x="149" y="185"/>
                    <a:pt x="190" y="142"/>
                    <a:pt x="189" y="90"/>
                  </a:cubicBezTo>
                  <a:cubicBezTo>
                    <a:pt x="187" y="40"/>
                    <a:pt x="14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3"/>
            <p:cNvSpPr/>
            <p:nvPr/>
          </p:nvSpPr>
          <p:spPr>
            <a:xfrm>
              <a:off x="36668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3"/>
            <p:cNvSpPr/>
            <p:nvPr/>
          </p:nvSpPr>
          <p:spPr>
            <a:xfrm>
              <a:off x="36783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3"/>
            <p:cNvSpPr/>
            <p:nvPr/>
          </p:nvSpPr>
          <p:spPr>
            <a:xfrm>
              <a:off x="3689725" y="35882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94" y="0"/>
                  </a:moveTo>
                  <a:cubicBezTo>
                    <a:pt x="45" y="0"/>
                    <a:pt x="4" y="40"/>
                    <a:pt x="2" y="90"/>
                  </a:cubicBezTo>
                  <a:cubicBezTo>
                    <a:pt x="0" y="141"/>
                    <a:pt x="41" y="185"/>
                    <a:pt x="91" y="186"/>
                  </a:cubicBezTo>
                  <a:cubicBezTo>
                    <a:pt x="93" y="186"/>
                    <a:pt x="94" y="186"/>
                    <a:pt x="95" y="186"/>
                  </a:cubicBezTo>
                  <a:cubicBezTo>
                    <a:pt x="145" y="186"/>
                    <a:pt x="186" y="146"/>
                    <a:pt x="188" y="97"/>
                  </a:cubicBezTo>
                  <a:cubicBezTo>
                    <a:pt x="190" y="45"/>
                    <a:pt x="150" y="2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3"/>
            <p:cNvSpPr/>
            <p:nvPr/>
          </p:nvSpPr>
          <p:spPr>
            <a:xfrm>
              <a:off x="35059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3"/>
            <p:cNvSpPr/>
            <p:nvPr/>
          </p:nvSpPr>
          <p:spPr>
            <a:xfrm>
              <a:off x="35173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3"/>
            <p:cNvSpPr/>
            <p:nvPr/>
          </p:nvSpPr>
          <p:spPr>
            <a:xfrm>
              <a:off x="35288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3"/>
            <p:cNvSpPr/>
            <p:nvPr/>
          </p:nvSpPr>
          <p:spPr>
            <a:xfrm>
              <a:off x="354035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3"/>
            <p:cNvSpPr/>
            <p:nvPr/>
          </p:nvSpPr>
          <p:spPr>
            <a:xfrm>
              <a:off x="355185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3"/>
            <p:cNvSpPr/>
            <p:nvPr/>
          </p:nvSpPr>
          <p:spPr>
            <a:xfrm>
              <a:off x="356335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3"/>
            <p:cNvSpPr/>
            <p:nvPr/>
          </p:nvSpPr>
          <p:spPr>
            <a:xfrm>
              <a:off x="3574825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3"/>
            <p:cNvSpPr/>
            <p:nvPr/>
          </p:nvSpPr>
          <p:spPr>
            <a:xfrm>
              <a:off x="358635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3"/>
            <p:cNvSpPr/>
            <p:nvPr/>
          </p:nvSpPr>
          <p:spPr>
            <a:xfrm>
              <a:off x="3597825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3"/>
            <p:cNvSpPr/>
            <p:nvPr/>
          </p:nvSpPr>
          <p:spPr>
            <a:xfrm>
              <a:off x="360932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3"/>
            <p:cNvSpPr/>
            <p:nvPr/>
          </p:nvSpPr>
          <p:spPr>
            <a:xfrm>
              <a:off x="362082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1" y="38"/>
                    <a:pt x="1" y="93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3"/>
            <p:cNvSpPr/>
            <p:nvPr/>
          </p:nvSpPr>
          <p:spPr>
            <a:xfrm>
              <a:off x="36323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3"/>
            <p:cNvSpPr/>
            <p:nvPr/>
          </p:nvSpPr>
          <p:spPr>
            <a:xfrm>
              <a:off x="364380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3"/>
            <p:cNvSpPr/>
            <p:nvPr/>
          </p:nvSpPr>
          <p:spPr>
            <a:xfrm>
              <a:off x="3655275" y="34732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3"/>
            <p:cNvSpPr/>
            <p:nvPr/>
          </p:nvSpPr>
          <p:spPr>
            <a:xfrm>
              <a:off x="36668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3"/>
            <p:cNvSpPr/>
            <p:nvPr/>
          </p:nvSpPr>
          <p:spPr>
            <a:xfrm>
              <a:off x="36783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3"/>
            <p:cNvSpPr/>
            <p:nvPr/>
          </p:nvSpPr>
          <p:spPr>
            <a:xfrm>
              <a:off x="36897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13"/>
            <p:cNvSpPr/>
            <p:nvPr/>
          </p:nvSpPr>
          <p:spPr>
            <a:xfrm>
              <a:off x="3494325" y="33582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46" y="1"/>
                    <a:pt x="4" y="41"/>
                    <a:pt x="3" y="90"/>
                  </a:cubicBezTo>
                  <a:cubicBezTo>
                    <a:pt x="1" y="142"/>
                    <a:pt x="40" y="184"/>
                    <a:pt x="92" y="187"/>
                  </a:cubicBezTo>
                  <a:cubicBezTo>
                    <a:pt x="93" y="187"/>
                    <a:pt x="94" y="187"/>
                    <a:pt x="96" y="187"/>
                  </a:cubicBezTo>
                  <a:cubicBezTo>
                    <a:pt x="145" y="187"/>
                    <a:pt x="186" y="147"/>
                    <a:pt x="189" y="98"/>
                  </a:cubicBezTo>
                  <a:cubicBezTo>
                    <a:pt x="190" y="46"/>
                    <a:pt x="150" y="3"/>
                    <a:pt x="99" y="1"/>
                  </a:cubicBezTo>
                  <a:cubicBezTo>
                    <a:pt x="97" y="1"/>
                    <a:pt x="96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13"/>
            <p:cNvSpPr/>
            <p:nvPr/>
          </p:nvSpPr>
          <p:spPr>
            <a:xfrm>
              <a:off x="35059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3"/>
            <p:cNvSpPr/>
            <p:nvPr/>
          </p:nvSpPr>
          <p:spPr>
            <a:xfrm>
              <a:off x="3517375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3"/>
            <p:cNvSpPr/>
            <p:nvPr/>
          </p:nvSpPr>
          <p:spPr>
            <a:xfrm>
              <a:off x="352887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3"/>
            <p:cNvSpPr/>
            <p:nvPr/>
          </p:nvSpPr>
          <p:spPr>
            <a:xfrm>
              <a:off x="3540350" y="3358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3"/>
            <p:cNvSpPr/>
            <p:nvPr/>
          </p:nvSpPr>
          <p:spPr>
            <a:xfrm>
              <a:off x="355185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3"/>
            <p:cNvSpPr/>
            <p:nvPr/>
          </p:nvSpPr>
          <p:spPr>
            <a:xfrm>
              <a:off x="3563350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1" y="43"/>
                    <a:pt x="1" y="94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45" y="187"/>
                    <a:pt x="187" y="145"/>
                    <a:pt x="187" y="94"/>
                  </a:cubicBezTo>
                  <a:cubicBezTo>
                    <a:pt x="187" y="43"/>
                    <a:pt x="145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3"/>
            <p:cNvSpPr/>
            <p:nvPr/>
          </p:nvSpPr>
          <p:spPr>
            <a:xfrm>
              <a:off x="3574675" y="335850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2" y="1"/>
                  </a:moveTo>
                  <a:cubicBezTo>
                    <a:pt x="96" y="1"/>
                    <a:pt x="91" y="1"/>
                    <a:pt x="86" y="2"/>
                  </a:cubicBezTo>
                  <a:cubicBezTo>
                    <a:pt x="35" y="10"/>
                    <a:pt x="0" y="57"/>
                    <a:pt x="8" y="109"/>
                  </a:cubicBezTo>
                  <a:cubicBezTo>
                    <a:pt x="16" y="155"/>
                    <a:pt x="55" y="187"/>
                    <a:pt x="100" y="187"/>
                  </a:cubicBezTo>
                  <a:cubicBezTo>
                    <a:pt x="105" y="187"/>
                    <a:pt x="110" y="186"/>
                    <a:pt x="115" y="186"/>
                  </a:cubicBezTo>
                  <a:cubicBezTo>
                    <a:pt x="166" y="178"/>
                    <a:pt x="200" y="129"/>
                    <a:pt x="193" y="79"/>
                  </a:cubicBezTo>
                  <a:cubicBezTo>
                    <a:pt x="185" y="33"/>
                    <a:pt x="146" y="1"/>
                    <a:pt x="1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3"/>
            <p:cNvSpPr/>
            <p:nvPr/>
          </p:nvSpPr>
          <p:spPr>
            <a:xfrm>
              <a:off x="3586350" y="335825"/>
              <a:ext cx="4650" cy="4675"/>
            </a:xfrm>
            <a:custGeom>
              <a:avLst/>
              <a:gdLst/>
              <a:ahLst/>
              <a:cxnLst/>
              <a:rect l="l" t="t" r="r" b="b"/>
              <a:pathLst>
                <a:path w="186" h="187" extrusionOk="0">
                  <a:moveTo>
                    <a:pt x="92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3"/>
            <p:cNvSpPr/>
            <p:nvPr/>
          </p:nvSpPr>
          <p:spPr>
            <a:xfrm>
              <a:off x="3597500" y="335825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8" y="1"/>
                  </a:moveTo>
                  <a:cubicBezTo>
                    <a:pt x="71" y="1"/>
                    <a:pt x="36" y="22"/>
                    <a:pt x="21" y="58"/>
                  </a:cubicBezTo>
                  <a:cubicBezTo>
                    <a:pt x="1" y="106"/>
                    <a:pt x="23" y="160"/>
                    <a:pt x="71" y="180"/>
                  </a:cubicBezTo>
                  <a:cubicBezTo>
                    <a:pt x="82" y="184"/>
                    <a:pt x="94" y="187"/>
                    <a:pt x="106" y="187"/>
                  </a:cubicBezTo>
                  <a:cubicBezTo>
                    <a:pt x="143" y="187"/>
                    <a:pt x="178" y="165"/>
                    <a:pt x="192" y="129"/>
                  </a:cubicBezTo>
                  <a:cubicBezTo>
                    <a:pt x="212" y="82"/>
                    <a:pt x="190" y="28"/>
                    <a:pt x="143" y="8"/>
                  </a:cubicBezTo>
                  <a:cubicBezTo>
                    <a:pt x="131" y="3"/>
                    <a:pt x="119" y="1"/>
                    <a:pt x="1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3"/>
            <p:cNvSpPr/>
            <p:nvPr/>
          </p:nvSpPr>
          <p:spPr>
            <a:xfrm>
              <a:off x="360932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3"/>
            <p:cNvSpPr/>
            <p:nvPr/>
          </p:nvSpPr>
          <p:spPr>
            <a:xfrm>
              <a:off x="362082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1" y="43"/>
                    <a:pt x="1" y="94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45" y="187"/>
                    <a:pt x="186" y="145"/>
                    <a:pt x="186" y="94"/>
                  </a:cubicBezTo>
                  <a:cubicBezTo>
                    <a:pt x="186" y="43"/>
                    <a:pt x="145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3"/>
            <p:cNvSpPr/>
            <p:nvPr/>
          </p:nvSpPr>
          <p:spPr>
            <a:xfrm>
              <a:off x="36323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6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3"/>
            <p:cNvSpPr/>
            <p:nvPr/>
          </p:nvSpPr>
          <p:spPr>
            <a:xfrm>
              <a:off x="3643800" y="3358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3"/>
            <p:cNvSpPr/>
            <p:nvPr/>
          </p:nvSpPr>
          <p:spPr>
            <a:xfrm>
              <a:off x="3655250" y="33582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93" y="1"/>
                    <a:pt x="93" y="1"/>
                    <a:pt x="92" y="1"/>
                  </a:cubicBezTo>
                  <a:cubicBezTo>
                    <a:pt x="41" y="3"/>
                    <a:pt x="1" y="46"/>
                    <a:pt x="3" y="97"/>
                  </a:cubicBezTo>
                  <a:cubicBezTo>
                    <a:pt x="4" y="147"/>
                    <a:pt x="45" y="187"/>
                    <a:pt x="95" y="187"/>
                  </a:cubicBezTo>
                  <a:cubicBezTo>
                    <a:pt x="96" y="187"/>
                    <a:pt x="97" y="187"/>
                    <a:pt x="99" y="187"/>
                  </a:cubicBezTo>
                  <a:cubicBezTo>
                    <a:pt x="149" y="185"/>
                    <a:pt x="190" y="143"/>
                    <a:pt x="189" y="91"/>
                  </a:cubicBezTo>
                  <a:cubicBezTo>
                    <a:pt x="187" y="40"/>
                    <a:pt x="14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3"/>
            <p:cNvSpPr/>
            <p:nvPr/>
          </p:nvSpPr>
          <p:spPr>
            <a:xfrm>
              <a:off x="36668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3"/>
            <p:cNvSpPr/>
            <p:nvPr/>
          </p:nvSpPr>
          <p:spPr>
            <a:xfrm>
              <a:off x="36783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3"/>
            <p:cNvSpPr/>
            <p:nvPr/>
          </p:nvSpPr>
          <p:spPr>
            <a:xfrm>
              <a:off x="3689725" y="33582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41"/>
                    <a:pt x="2" y="90"/>
                  </a:cubicBezTo>
                  <a:cubicBezTo>
                    <a:pt x="0" y="142"/>
                    <a:pt x="41" y="184"/>
                    <a:pt x="91" y="187"/>
                  </a:cubicBezTo>
                  <a:cubicBezTo>
                    <a:pt x="93" y="187"/>
                    <a:pt x="94" y="187"/>
                    <a:pt x="95" y="187"/>
                  </a:cubicBezTo>
                  <a:cubicBezTo>
                    <a:pt x="145" y="187"/>
                    <a:pt x="186" y="147"/>
                    <a:pt x="188" y="98"/>
                  </a:cubicBezTo>
                  <a:cubicBezTo>
                    <a:pt x="190" y="46"/>
                    <a:pt x="150" y="3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3"/>
            <p:cNvSpPr/>
            <p:nvPr/>
          </p:nvSpPr>
          <p:spPr>
            <a:xfrm>
              <a:off x="3485550" y="324350"/>
              <a:ext cx="2550" cy="3550"/>
            </a:xfrm>
            <a:custGeom>
              <a:avLst/>
              <a:gdLst/>
              <a:ahLst/>
              <a:cxnLst/>
              <a:rect l="l" t="t" r="r" b="b"/>
              <a:pathLst>
                <a:path w="102" h="142" extrusionOk="0">
                  <a:moveTo>
                    <a:pt x="1" y="1"/>
                  </a:moveTo>
                  <a:cubicBezTo>
                    <a:pt x="22" y="48"/>
                    <a:pt x="43" y="95"/>
                    <a:pt x="67" y="142"/>
                  </a:cubicBezTo>
                  <a:cubicBezTo>
                    <a:pt x="102" y="84"/>
                    <a:pt x="66" y="10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3"/>
            <p:cNvSpPr/>
            <p:nvPr/>
          </p:nvSpPr>
          <p:spPr>
            <a:xfrm>
              <a:off x="349437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3"/>
            <p:cNvSpPr/>
            <p:nvPr/>
          </p:nvSpPr>
          <p:spPr>
            <a:xfrm>
              <a:off x="35059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2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3"/>
            <p:cNvSpPr/>
            <p:nvPr/>
          </p:nvSpPr>
          <p:spPr>
            <a:xfrm>
              <a:off x="35173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3"/>
            <p:cNvSpPr/>
            <p:nvPr/>
          </p:nvSpPr>
          <p:spPr>
            <a:xfrm>
              <a:off x="35288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6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3"/>
            <p:cNvSpPr/>
            <p:nvPr/>
          </p:nvSpPr>
          <p:spPr>
            <a:xfrm>
              <a:off x="35403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3"/>
            <p:cNvSpPr/>
            <p:nvPr/>
          </p:nvSpPr>
          <p:spPr>
            <a:xfrm>
              <a:off x="35518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3"/>
            <p:cNvSpPr/>
            <p:nvPr/>
          </p:nvSpPr>
          <p:spPr>
            <a:xfrm>
              <a:off x="3563350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3"/>
            <p:cNvSpPr/>
            <p:nvPr/>
          </p:nvSpPr>
          <p:spPr>
            <a:xfrm>
              <a:off x="357482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3"/>
            <p:cNvSpPr/>
            <p:nvPr/>
          </p:nvSpPr>
          <p:spPr>
            <a:xfrm>
              <a:off x="35863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2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3"/>
            <p:cNvSpPr/>
            <p:nvPr/>
          </p:nvSpPr>
          <p:spPr>
            <a:xfrm>
              <a:off x="359782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9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3"/>
            <p:cNvSpPr/>
            <p:nvPr/>
          </p:nvSpPr>
          <p:spPr>
            <a:xfrm>
              <a:off x="360932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3"/>
            <p:cNvSpPr/>
            <p:nvPr/>
          </p:nvSpPr>
          <p:spPr>
            <a:xfrm>
              <a:off x="362082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3"/>
            <p:cNvSpPr/>
            <p:nvPr/>
          </p:nvSpPr>
          <p:spPr>
            <a:xfrm>
              <a:off x="36323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3"/>
            <p:cNvSpPr/>
            <p:nvPr/>
          </p:nvSpPr>
          <p:spPr>
            <a:xfrm>
              <a:off x="3643800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3"/>
            <p:cNvSpPr/>
            <p:nvPr/>
          </p:nvSpPr>
          <p:spPr>
            <a:xfrm>
              <a:off x="3655275" y="324325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8" y="188"/>
                    <a:pt x="219" y="87"/>
                    <a:pt x="161" y="29"/>
                  </a:cubicBezTo>
                  <a:cubicBezTo>
                    <a:pt x="141" y="9"/>
                    <a:pt x="118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3"/>
            <p:cNvSpPr/>
            <p:nvPr/>
          </p:nvSpPr>
          <p:spPr>
            <a:xfrm>
              <a:off x="36668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3"/>
            <p:cNvSpPr/>
            <p:nvPr/>
          </p:nvSpPr>
          <p:spPr>
            <a:xfrm>
              <a:off x="36783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3"/>
            <p:cNvSpPr/>
            <p:nvPr/>
          </p:nvSpPr>
          <p:spPr>
            <a:xfrm>
              <a:off x="36897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3"/>
            <p:cNvSpPr/>
            <p:nvPr/>
          </p:nvSpPr>
          <p:spPr>
            <a:xfrm>
              <a:off x="348287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3"/>
            <p:cNvSpPr/>
            <p:nvPr/>
          </p:nvSpPr>
          <p:spPr>
            <a:xfrm>
              <a:off x="349437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3"/>
            <p:cNvSpPr/>
            <p:nvPr/>
          </p:nvSpPr>
          <p:spPr>
            <a:xfrm>
              <a:off x="35059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3"/>
            <p:cNvSpPr/>
            <p:nvPr/>
          </p:nvSpPr>
          <p:spPr>
            <a:xfrm>
              <a:off x="35173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3"/>
            <p:cNvSpPr/>
            <p:nvPr/>
          </p:nvSpPr>
          <p:spPr>
            <a:xfrm>
              <a:off x="35288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3"/>
            <p:cNvSpPr/>
            <p:nvPr/>
          </p:nvSpPr>
          <p:spPr>
            <a:xfrm>
              <a:off x="354035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3"/>
            <p:cNvSpPr/>
            <p:nvPr/>
          </p:nvSpPr>
          <p:spPr>
            <a:xfrm>
              <a:off x="355185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3"/>
            <p:cNvSpPr/>
            <p:nvPr/>
          </p:nvSpPr>
          <p:spPr>
            <a:xfrm>
              <a:off x="356335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3"/>
            <p:cNvSpPr/>
            <p:nvPr/>
          </p:nvSpPr>
          <p:spPr>
            <a:xfrm>
              <a:off x="357482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3"/>
            <p:cNvSpPr/>
            <p:nvPr/>
          </p:nvSpPr>
          <p:spPr>
            <a:xfrm>
              <a:off x="358635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3"/>
            <p:cNvSpPr/>
            <p:nvPr/>
          </p:nvSpPr>
          <p:spPr>
            <a:xfrm>
              <a:off x="359782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8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3"/>
            <p:cNvSpPr/>
            <p:nvPr/>
          </p:nvSpPr>
          <p:spPr>
            <a:xfrm>
              <a:off x="360932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3"/>
            <p:cNvSpPr/>
            <p:nvPr/>
          </p:nvSpPr>
          <p:spPr>
            <a:xfrm>
              <a:off x="362082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1" y="37"/>
                    <a:pt x="1" y="93"/>
                  </a:cubicBezTo>
                  <a:cubicBezTo>
                    <a:pt x="1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3"/>
            <p:cNvSpPr/>
            <p:nvPr/>
          </p:nvSpPr>
          <p:spPr>
            <a:xfrm>
              <a:off x="36323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3"/>
            <p:cNvSpPr/>
            <p:nvPr/>
          </p:nvSpPr>
          <p:spPr>
            <a:xfrm>
              <a:off x="364380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3"/>
            <p:cNvSpPr/>
            <p:nvPr/>
          </p:nvSpPr>
          <p:spPr>
            <a:xfrm>
              <a:off x="3655275" y="31285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8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3"/>
            <p:cNvSpPr/>
            <p:nvPr/>
          </p:nvSpPr>
          <p:spPr>
            <a:xfrm>
              <a:off x="36668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3"/>
            <p:cNvSpPr/>
            <p:nvPr/>
          </p:nvSpPr>
          <p:spPr>
            <a:xfrm>
              <a:off x="36783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3"/>
            <p:cNvSpPr/>
            <p:nvPr/>
          </p:nvSpPr>
          <p:spPr>
            <a:xfrm>
              <a:off x="36897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3"/>
            <p:cNvSpPr/>
            <p:nvPr/>
          </p:nvSpPr>
          <p:spPr>
            <a:xfrm>
              <a:off x="348287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3"/>
            <p:cNvSpPr/>
            <p:nvPr/>
          </p:nvSpPr>
          <p:spPr>
            <a:xfrm>
              <a:off x="349437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3"/>
            <p:cNvSpPr/>
            <p:nvPr/>
          </p:nvSpPr>
          <p:spPr>
            <a:xfrm>
              <a:off x="35059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3"/>
            <p:cNvSpPr/>
            <p:nvPr/>
          </p:nvSpPr>
          <p:spPr>
            <a:xfrm>
              <a:off x="35173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3"/>
            <p:cNvSpPr/>
            <p:nvPr/>
          </p:nvSpPr>
          <p:spPr>
            <a:xfrm>
              <a:off x="35288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3"/>
            <p:cNvSpPr/>
            <p:nvPr/>
          </p:nvSpPr>
          <p:spPr>
            <a:xfrm>
              <a:off x="354035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3"/>
            <p:cNvSpPr/>
            <p:nvPr/>
          </p:nvSpPr>
          <p:spPr>
            <a:xfrm>
              <a:off x="355185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3"/>
            <p:cNvSpPr/>
            <p:nvPr/>
          </p:nvSpPr>
          <p:spPr>
            <a:xfrm>
              <a:off x="356335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3"/>
            <p:cNvSpPr/>
            <p:nvPr/>
          </p:nvSpPr>
          <p:spPr>
            <a:xfrm>
              <a:off x="357482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3"/>
            <p:cNvSpPr/>
            <p:nvPr/>
          </p:nvSpPr>
          <p:spPr>
            <a:xfrm>
              <a:off x="358635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3"/>
            <p:cNvSpPr/>
            <p:nvPr/>
          </p:nvSpPr>
          <p:spPr>
            <a:xfrm>
              <a:off x="359782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7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3"/>
            <p:cNvSpPr/>
            <p:nvPr/>
          </p:nvSpPr>
          <p:spPr>
            <a:xfrm>
              <a:off x="360932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3"/>
            <p:cNvSpPr/>
            <p:nvPr/>
          </p:nvSpPr>
          <p:spPr>
            <a:xfrm>
              <a:off x="362082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3"/>
            <p:cNvSpPr/>
            <p:nvPr/>
          </p:nvSpPr>
          <p:spPr>
            <a:xfrm>
              <a:off x="36323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3"/>
            <p:cNvSpPr/>
            <p:nvPr/>
          </p:nvSpPr>
          <p:spPr>
            <a:xfrm>
              <a:off x="364380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3"/>
            <p:cNvSpPr/>
            <p:nvPr/>
          </p:nvSpPr>
          <p:spPr>
            <a:xfrm>
              <a:off x="3655275" y="30135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7"/>
                  </a:cubicBezTo>
                  <a:cubicBezTo>
                    <a:pt x="142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3"/>
            <p:cNvSpPr/>
            <p:nvPr/>
          </p:nvSpPr>
          <p:spPr>
            <a:xfrm>
              <a:off x="36668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3"/>
            <p:cNvSpPr/>
            <p:nvPr/>
          </p:nvSpPr>
          <p:spPr>
            <a:xfrm>
              <a:off x="36783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3"/>
            <p:cNvSpPr/>
            <p:nvPr/>
          </p:nvSpPr>
          <p:spPr>
            <a:xfrm>
              <a:off x="36897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3"/>
            <p:cNvSpPr/>
            <p:nvPr/>
          </p:nvSpPr>
          <p:spPr>
            <a:xfrm>
              <a:off x="3475925" y="291450"/>
              <a:ext cx="150" cy="750"/>
            </a:xfrm>
            <a:custGeom>
              <a:avLst/>
              <a:gdLst/>
              <a:ahLst/>
              <a:cxnLst/>
              <a:rect l="l" t="t" r="r" b="b"/>
              <a:pathLst>
                <a:path w="6" h="30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9"/>
                    <a:pt x="4" y="20"/>
                    <a:pt x="5" y="30"/>
                  </a:cubicBezTo>
                  <a:cubicBezTo>
                    <a:pt x="5" y="20"/>
                    <a:pt x="4" y="9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3"/>
            <p:cNvSpPr/>
            <p:nvPr/>
          </p:nvSpPr>
          <p:spPr>
            <a:xfrm>
              <a:off x="3482875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3"/>
            <p:cNvSpPr/>
            <p:nvPr/>
          </p:nvSpPr>
          <p:spPr>
            <a:xfrm>
              <a:off x="3494325" y="2898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0"/>
                  </a:moveTo>
                  <a:cubicBezTo>
                    <a:pt x="46" y="0"/>
                    <a:pt x="4" y="39"/>
                    <a:pt x="2" y="89"/>
                  </a:cubicBezTo>
                  <a:cubicBezTo>
                    <a:pt x="1" y="141"/>
                    <a:pt x="40" y="184"/>
                    <a:pt x="92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9" y="96"/>
                  </a:cubicBezTo>
                  <a:cubicBezTo>
                    <a:pt x="190" y="45"/>
                    <a:pt x="150" y="1"/>
                    <a:pt x="99" y="0"/>
                  </a:cubicBezTo>
                  <a:cubicBezTo>
                    <a:pt x="97" y="0"/>
                    <a:pt x="96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3"/>
            <p:cNvSpPr/>
            <p:nvPr/>
          </p:nvSpPr>
          <p:spPr>
            <a:xfrm>
              <a:off x="35059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3"/>
            <p:cNvSpPr/>
            <p:nvPr/>
          </p:nvSpPr>
          <p:spPr>
            <a:xfrm>
              <a:off x="3517375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3"/>
            <p:cNvSpPr/>
            <p:nvPr/>
          </p:nvSpPr>
          <p:spPr>
            <a:xfrm>
              <a:off x="352887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3"/>
            <p:cNvSpPr/>
            <p:nvPr/>
          </p:nvSpPr>
          <p:spPr>
            <a:xfrm>
              <a:off x="3540350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3"/>
            <p:cNvSpPr/>
            <p:nvPr/>
          </p:nvSpPr>
          <p:spPr>
            <a:xfrm>
              <a:off x="355185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3"/>
            <p:cNvSpPr/>
            <p:nvPr/>
          </p:nvSpPr>
          <p:spPr>
            <a:xfrm>
              <a:off x="3563350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1" y="41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3"/>
                  </a:cubicBezTo>
                  <a:cubicBezTo>
                    <a:pt x="187" y="41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3"/>
            <p:cNvSpPr/>
            <p:nvPr/>
          </p:nvSpPr>
          <p:spPr>
            <a:xfrm>
              <a:off x="3574675" y="289875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0" y="0"/>
                  </a:moveTo>
                  <a:cubicBezTo>
                    <a:pt x="95" y="0"/>
                    <a:pt x="91" y="1"/>
                    <a:pt x="86" y="1"/>
                  </a:cubicBezTo>
                  <a:cubicBezTo>
                    <a:pt x="35" y="10"/>
                    <a:pt x="0" y="58"/>
                    <a:pt x="8" y="108"/>
                  </a:cubicBezTo>
                  <a:cubicBezTo>
                    <a:pt x="16" y="154"/>
                    <a:pt x="55" y="186"/>
                    <a:pt x="99" y="186"/>
                  </a:cubicBezTo>
                  <a:cubicBezTo>
                    <a:pt x="104" y="186"/>
                    <a:pt x="110" y="186"/>
                    <a:pt x="115" y="185"/>
                  </a:cubicBezTo>
                  <a:cubicBezTo>
                    <a:pt x="166" y="177"/>
                    <a:pt x="200" y="130"/>
                    <a:pt x="193" y="79"/>
                  </a:cubicBezTo>
                  <a:cubicBezTo>
                    <a:pt x="184" y="33"/>
                    <a:pt x="145" y="0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3"/>
            <p:cNvSpPr/>
            <p:nvPr/>
          </p:nvSpPr>
          <p:spPr>
            <a:xfrm>
              <a:off x="3586350" y="289875"/>
              <a:ext cx="4650" cy="4675"/>
            </a:xfrm>
            <a:custGeom>
              <a:avLst/>
              <a:gdLst/>
              <a:ahLst/>
              <a:cxnLst/>
              <a:rect l="l" t="t" r="r" b="b"/>
              <a:pathLst>
                <a:path w="186" h="187" extrusionOk="0">
                  <a:moveTo>
                    <a:pt x="92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3"/>
            <p:cNvSpPr/>
            <p:nvPr/>
          </p:nvSpPr>
          <p:spPr>
            <a:xfrm>
              <a:off x="3597500" y="289850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7" y="1"/>
                  </a:moveTo>
                  <a:cubicBezTo>
                    <a:pt x="70" y="1"/>
                    <a:pt x="35" y="22"/>
                    <a:pt x="21" y="59"/>
                  </a:cubicBezTo>
                  <a:cubicBezTo>
                    <a:pt x="1" y="106"/>
                    <a:pt x="23" y="160"/>
                    <a:pt x="72" y="179"/>
                  </a:cubicBezTo>
                  <a:cubicBezTo>
                    <a:pt x="84" y="184"/>
                    <a:pt x="96" y="187"/>
                    <a:pt x="108" y="187"/>
                  </a:cubicBezTo>
                  <a:cubicBezTo>
                    <a:pt x="144" y="187"/>
                    <a:pt x="178" y="165"/>
                    <a:pt x="192" y="130"/>
                  </a:cubicBezTo>
                  <a:cubicBezTo>
                    <a:pt x="212" y="82"/>
                    <a:pt x="190" y="27"/>
                    <a:pt x="143" y="8"/>
                  </a:cubicBezTo>
                  <a:cubicBezTo>
                    <a:pt x="131" y="3"/>
                    <a:pt x="119" y="1"/>
                    <a:pt x="1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3"/>
            <p:cNvSpPr/>
            <p:nvPr/>
          </p:nvSpPr>
          <p:spPr>
            <a:xfrm>
              <a:off x="360932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3"/>
            <p:cNvSpPr/>
            <p:nvPr/>
          </p:nvSpPr>
          <p:spPr>
            <a:xfrm>
              <a:off x="362082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1" y="41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3"/>
                  </a:cubicBezTo>
                  <a:cubicBezTo>
                    <a:pt x="186" y="41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3"/>
            <p:cNvSpPr/>
            <p:nvPr/>
          </p:nvSpPr>
          <p:spPr>
            <a:xfrm>
              <a:off x="36323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3"/>
            <p:cNvSpPr/>
            <p:nvPr/>
          </p:nvSpPr>
          <p:spPr>
            <a:xfrm>
              <a:off x="3643800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3"/>
            <p:cNvSpPr/>
            <p:nvPr/>
          </p:nvSpPr>
          <p:spPr>
            <a:xfrm>
              <a:off x="3655250" y="2898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6" y="0"/>
                  </a:moveTo>
                  <a:cubicBezTo>
                    <a:pt x="95" y="0"/>
                    <a:pt x="93" y="0"/>
                    <a:pt x="92" y="0"/>
                  </a:cubicBezTo>
                  <a:cubicBezTo>
                    <a:pt x="41" y="1"/>
                    <a:pt x="1" y="44"/>
                    <a:pt x="3" y="96"/>
                  </a:cubicBezTo>
                  <a:cubicBezTo>
                    <a:pt x="4" y="147"/>
                    <a:pt x="46" y="186"/>
                    <a:pt x="97" y="186"/>
                  </a:cubicBezTo>
                  <a:cubicBezTo>
                    <a:pt x="97" y="186"/>
                    <a:pt x="98" y="186"/>
                    <a:pt x="99" y="186"/>
                  </a:cubicBezTo>
                  <a:cubicBezTo>
                    <a:pt x="149" y="184"/>
                    <a:pt x="190" y="141"/>
                    <a:pt x="189" y="89"/>
                  </a:cubicBezTo>
                  <a:cubicBezTo>
                    <a:pt x="187" y="40"/>
                    <a:pt x="146" y="0"/>
                    <a:pt x="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3"/>
            <p:cNvSpPr/>
            <p:nvPr/>
          </p:nvSpPr>
          <p:spPr>
            <a:xfrm>
              <a:off x="36668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3"/>
            <p:cNvSpPr/>
            <p:nvPr/>
          </p:nvSpPr>
          <p:spPr>
            <a:xfrm>
              <a:off x="36783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3"/>
            <p:cNvSpPr/>
            <p:nvPr/>
          </p:nvSpPr>
          <p:spPr>
            <a:xfrm>
              <a:off x="3689725" y="2898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0"/>
                  </a:moveTo>
                  <a:cubicBezTo>
                    <a:pt x="45" y="0"/>
                    <a:pt x="4" y="39"/>
                    <a:pt x="2" y="89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8" y="96"/>
                  </a:cubicBezTo>
                  <a:cubicBezTo>
                    <a:pt x="190" y="45"/>
                    <a:pt x="150" y="1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13"/>
            <p:cNvSpPr/>
            <p:nvPr/>
          </p:nvSpPr>
          <p:spPr>
            <a:xfrm>
              <a:off x="3474350" y="278450"/>
              <a:ext cx="2325" cy="4325"/>
            </a:xfrm>
            <a:custGeom>
              <a:avLst/>
              <a:gdLst/>
              <a:ahLst/>
              <a:cxnLst/>
              <a:rect l="l" t="t" r="r" b="b"/>
              <a:pathLst>
                <a:path w="93" h="173" extrusionOk="0">
                  <a:moveTo>
                    <a:pt x="1" y="1"/>
                  </a:moveTo>
                  <a:cubicBezTo>
                    <a:pt x="6" y="59"/>
                    <a:pt x="11" y="116"/>
                    <a:pt x="18" y="173"/>
                  </a:cubicBezTo>
                  <a:cubicBezTo>
                    <a:pt x="93" y="134"/>
                    <a:pt x="83" y="24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13"/>
            <p:cNvSpPr/>
            <p:nvPr/>
          </p:nvSpPr>
          <p:spPr>
            <a:xfrm>
              <a:off x="3482875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13"/>
            <p:cNvSpPr/>
            <p:nvPr/>
          </p:nvSpPr>
          <p:spPr>
            <a:xfrm>
              <a:off x="3494325" y="27837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46" y="0"/>
                    <a:pt x="4" y="40"/>
                    <a:pt x="3" y="89"/>
                  </a:cubicBezTo>
                  <a:cubicBezTo>
                    <a:pt x="1" y="141"/>
                    <a:pt x="40" y="184"/>
                    <a:pt x="92" y="186"/>
                  </a:cubicBezTo>
                  <a:cubicBezTo>
                    <a:pt x="93" y="186"/>
                    <a:pt x="95" y="186"/>
                    <a:pt x="96" y="186"/>
                  </a:cubicBezTo>
                  <a:cubicBezTo>
                    <a:pt x="146" y="186"/>
                    <a:pt x="186" y="146"/>
                    <a:pt x="189" y="97"/>
                  </a:cubicBezTo>
                  <a:cubicBezTo>
                    <a:pt x="190" y="45"/>
                    <a:pt x="150" y="2"/>
                    <a:pt x="99" y="0"/>
                  </a:cubicBezTo>
                  <a:cubicBezTo>
                    <a:pt x="97" y="0"/>
                    <a:pt x="96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13"/>
            <p:cNvSpPr/>
            <p:nvPr/>
          </p:nvSpPr>
          <p:spPr>
            <a:xfrm>
              <a:off x="35059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13"/>
            <p:cNvSpPr/>
            <p:nvPr/>
          </p:nvSpPr>
          <p:spPr>
            <a:xfrm>
              <a:off x="3517375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13"/>
            <p:cNvSpPr/>
            <p:nvPr/>
          </p:nvSpPr>
          <p:spPr>
            <a:xfrm>
              <a:off x="352887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13"/>
            <p:cNvSpPr/>
            <p:nvPr/>
          </p:nvSpPr>
          <p:spPr>
            <a:xfrm>
              <a:off x="3540350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13"/>
            <p:cNvSpPr/>
            <p:nvPr/>
          </p:nvSpPr>
          <p:spPr>
            <a:xfrm>
              <a:off x="355185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13"/>
            <p:cNvSpPr/>
            <p:nvPr/>
          </p:nvSpPr>
          <p:spPr>
            <a:xfrm>
              <a:off x="3563350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4"/>
                  </a:cubicBezTo>
                  <a:cubicBezTo>
                    <a:pt x="187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13"/>
            <p:cNvSpPr/>
            <p:nvPr/>
          </p:nvSpPr>
          <p:spPr>
            <a:xfrm>
              <a:off x="3574675" y="278375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2" y="1"/>
                  </a:moveTo>
                  <a:cubicBezTo>
                    <a:pt x="96" y="1"/>
                    <a:pt x="91" y="1"/>
                    <a:pt x="86" y="2"/>
                  </a:cubicBezTo>
                  <a:cubicBezTo>
                    <a:pt x="35" y="10"/>
                    <a:pt x="0" y="58"/>
                    <a:pt x="8" y="109"/>
                  </a:cubicBezTo>
                  <a:cubicBezTo>
                    <a:pt x="16" y="155"/>
                    <a:pt x="55" y="187"/>
                    <a:pt x="100" y="187"/>
                  </a:cubicBezTo>
                  <a:cubicBezTo>
                    <a:pt x="105" y="187"/>
                    <a:pt x="110" y="187"/>
                    <a:pt x="115" y="186"/>
                  </a:cubicBezTo>
                  <a:cubicBezTo>
                    <a:pt x="166" y="178"/>
                    <a:pt x="200" y="130"/>
                    <a:pt x="193" y="79"/>
                  </a:cubicBezTo>
                  <a:cubicBezTo>
                    <a:pt x="185" y="34"/>
                    <a:pt x="146" y="1"/>
                    <a:pt x="1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13"/>
            <p:cNvSpPr/>
            <p:nvPr/>
          </p:nvSpPr>
          <p:spPr>
            <a:xfrm>
              <a:off x="3586350" y="278375"/>
              <a:ext cx="4650" cy="4650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92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13"/>
            <p:cNvSpPr/>
            <p:nvPr/>
          </p:nvSpPr>
          <p:spPr>
            <a:xfrm>
              <a:off x="3597500" y="278375"/>
              <a:ext cx="5325" cy="4650"/>
            </a:xfrm>
            <a:custGeom>
              <a:avLst/>
              <a:gdLst/>
              <a:ahLst/>
              <a:cxnLst/>
              <a:rect l="l" t="t" r="r" b="b"/>
              <a:pathLst>
                <a:path w="213" h="186" extrusionOk="0">
                  <a:moveTo>
                    <a:pt x="108" y="0"/>
                  </a:moveTo>
                  <a:cubicBezTo>
                    <a:pt x="71" y="0"/>
                    <a:pt x="36" y="22"/>
                    <a:pt x="21" y="58"/>
                  </a:cubicBezTo>
                  <a:cubicBezTo>
                    <a:pt x="1" y="105"/>
                    <a:pt x="23" y="159"/>
                    <a:pt x="72" y="179"/>
                  </a:cubicBezTo>
                  <a:cubicBezTo>
                    <a:pt x="83" y="184"/>
                    <a:pt x="95" y="186"/>
                    <a:pt x="107" y="186"/>
                  </a:cubicBezTo>
                  <a:cubicBezTo>
                    <a:pt x="143" y="186"/>
                    <a:pt x="178" y="164"/>
                    <a:pt x="192" y="128"/>
                  </a:cubicBezTo>
                  <a:cubicBezTo>
                    <a:pt x="212" y="81"/>
                    <a:pt x="190" y="27"/>
                    <a:pt x="143" y="7"/>
                  </a:cubicBezTo>
                  <a:cubicBezTo>
                    <a:pt x="131" y="2"/>
                    <a:pt x="119" y="0"/>
                    <a:pt x="1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13"/>
            <p:cNvSpPr/>
            <p:nvPr/>
          </p:nvSpPr>
          <p:spPr>
            <a:xfrm>
              <a:off x="360932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4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13"/>
            <p:cNvSpPr/>
            <p:nvPr/>
          </p:nvSpPr>
          <p:spPr>
            <a:xfrm>
              <a:off x="362082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4"/>
                  </a:cubicBezTo>
                  <a:cubicBezTo>
                    <a:pt x="186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13"/>
            <p:cNvSpPr/>
            <p:nvPr/>
          </p:nvSpPr>
          <p:spPr>
            <a:xfrm>
              <a:off x="36323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13"/>
            <p:cNvSpPr/>
            <p:nvPr/>
          </p:nvSpPr>
          <p:spPr>
            <a:xfrm>
              <a:off x="3643800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13"/>
            <p:cNvSpPr/>
            <p:nvPr/>
          </p:nvSpPr>
          <p:spPr>
            <a:xfrm>
              <a:off x="3655250" y="27837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93" y="0"/>
                    <a:pt x="93" y="0"/>
                    <a:pt x="92" y="0"/>
                  </a:cubicBezTo>
                  <a:cubicBezTo>
                    <a:pt x="41" y="2"/>
                    <a:pt x="1" y="45"/>
                    <a:pt x="3" y="96"/>
                  </a:cubicBezTo>
                  <a:cubicBezTo>
                    <a:pt x="4" y="146"/>
                    <a:pt x="45" y="186"/>
                    <a:pt x="95" y="186"/>
                  </a:cubicBezTo>
                  <a:cubicBezTo>
                    <a:pt x="96" y="186"/>
                    <a:pt x="97" y="186"/>
                    <a:pt x="99" y="186"/>
                  </a:cubicBezTo>
                  <a:cubicBezTo>
                    <a:pt x="149" y="185"/>
                    <a:pt x="190" y="141"/>
                    <a:pt x="189" y="90"/>
                  </a:cubicBezTo>
                  <a:cubicBezTo>
                    <a:pt x="187" y="39"/>
                    <a:pt x="14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13"/>
            <p:cNvSpPr/>
            <p:nvPr/>
          </p:nvSpPr>
          <p:spPr>
            <a:xfrm>
              <a:off x="36668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13"/>
            <p:cNvSpPr/>
            <p:nvPr/>
          </p:nvSpPr>
          <p:spPr>
            <a:xfrm>
              <a:off x="36783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13"/>
            <p:cNvSpPr/>
            <p:nvPr/>
          </p:nvSpPr>
          <p:spPr>
            <a:xfrm>
              <a:off x="3689725" y="27837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94" y="0"/>
                  </a:moveTo>
                  <a:cubicBezTo>
                    <a:pt x="45" y="0"/>
                    <a:pt x="4" y="40"/>
                    <a:pt x="2" y="89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3" y="186"/>
                    <a:pt x="94" y="186"/>
                    <a:pt x="95" y="186"/>
                  </a:cubicBezTo>
                  <a:cubicBezTo>
                    <a:pt x="145" y="186"/>
                    <a:pt x="186" y="146"/>
                    <a:pt x="188" y="97"/>
                  </a:cubicBezTo>
                  <a:cubicBezTo>
                    <a:pt x="190" y="45"/>
                    <a:pt x="150" y="2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13"/>
            <p:cNvSpPr/>
            <p:nvPr/>
          </p:nvSpPr>
          <p:spPr>
            <a:xfrm>
              <a:off x="3473775" y="266850"/>
              <a:ext cx="2375" cy="4675"/>
            </a:xfrm>
            <a:custGeom>
              <a:avLst/>
              <a:gdLst/>
              <a:ahLst/>
              <a:cxnLst/>
              <a:rect l="l" t="t" r="r" b="b"/>
              <a:pathLst>
                <a:path w="95" h="187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64"/>
                    <a:pt x="3" y="126"/>
                    <a:pt x="7" y="187"/>
                  </a:cubicBezTo>
                  <a:cubicBezTo>
                    <a:pt x="56" y="183"/>
                    <a:pt x="95" y="140"/>
                    <a:pt x="92" y="91"/>
                  </a:cubicBezTo>
                  <a:cubicBezTo>
                    <a:pt x="91" y="41"/>
                    <a:pt x="51" y="2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13"/>
            <p:cNvSpPr/>
            <p:nvPr/>
          </p:nvSpPr>
          <p:spPr>
            <a:xfrm>
              <a:off x="348287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13"/>
            <p:cNvSpPr/>
            <p:nvPr/>
          </p:nvSpPr>
          <p:spPr>
            <a:xfrm>
              <a:off x="34936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5" y="1"/>
                  </a:moveTo>
                  <a:cubicBezTo>
                    <a:pt x="42" y="1"/>
                    <a:pt x="0" y="101"/>
                    <a:pt x="59" y="160"/>
                  </a:cubicBezTo>
                  <a:cubicBezTo>
                    <a:pt x="78" y="179"/>
                    <a:pt x="101" y="187"/>
                    <a:pt x="124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13"/>
            <p:cNvSpPr/>
            <p:nvPr/>
          </p:nvSpPr>
          <p:spPr>
            <a:xfrm>
              <a:off x="35059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2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13"/>
            <p:cNvSpPr/>
            <p:nvPr/>
          </p:nvSpPr>
          <p:spPr>
            <a:xfrm>
              <a:off x="351737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13"/>
            <p:cNvSpPr/>
            <p:nvPr/>
          </p:nvSpPr>
          <p:spPr>
            <a:xfrm>
              <a:off x="352887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13"/>
            <p:cNvSpPr/>
            <p:nvPr/>
          </p:nvSpPr>
          <p:spPr>
            <a:xfrm>
              <a:off x="354035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13"/>
            <p:cNvSpPr/>
            <p:nvPr/>
          </p:nvSpPr>
          <p:spPr>
            <a:xfrm>
              <a:off x="355185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13"/>
            <p:cNvSpPr/>
            <p:nvPr/>
          </p:nvSpPr>
          <p:spPr>
            <a:xfrm>
              <a:off x="356335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8"/>
                    <a:pt x="93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3"/>
            <p:cNvSpPr/>
            <p:nvPr/>
          </p:nvSpPr>
          <p:spPr>
            <a:xfrm>
              <a:off x="357482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8"/>
                    <a:pt x="94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13"/>
            <p:cNvSpPr/>
            <p:nvPr/>
          </p:nvSpPr>
          <p:spPr>
            <a:xfrm>
              <a:off x="358635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2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13"/>
            <p:cNvSpPr/>
            <p:nvPr/>
          </p:nvSpPr>
          <p:spPr>
            <a:xfrm>
              <a:off x="359782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13"/>
            <p:cNvSpPr/>
            <p:nvPr/>
          </p:nvSpPr>
          <p:spPr>
            <a:xfrm>
              <a:off x="36093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8"/>
                  </a:cubicBezTo>
                  <a:cubicBezTo>
                    <a:pt x="176" y="188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13"/>
            <p:cNvSpPr/>
            <p:nvPr/>
          </p:nvSpPr>
          <p:spPr>
            <a:xfrm>
              <a:off x="36208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3" y="188"/>
                  </a:cubicBezTo>
                  <a:cubicBezTo>
                    <a:pt x="176" y="188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13"/>
            <p:cNvSpPr/>
            <p:nvPr/>
          </p:nvSpPr>
          <p:spPr>
            <a:xfrm>
              <a:off x="36323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8"/>
                  </a:cubicBezTo>
                  <a:cubicBezTo>
                    <a:pt x="177" y="188"/>
                    <a:pt x="218" y="86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13"/>
            <p:cNvSpPr/>
            <p:nvPr/>
          </p:nvSpPr>
          <p:spPr>
            <a:xfrm>
              <a:off x="364380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13"/>
            <p:cNvSpPr/>
            <p:nvPr/>
          </p:nvSpPr>
          <p:spPr>
            <a:xfrm>
              <a:off x="36545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4" y="1"/>
                  </a:moveTo>
                  <a:cubicBezTo>
                    <a:pt x="41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13"/>
            <p:cNvSpPr/>
            <p:nvPr/>
          </p:nvSpPr>
          <p:spPr>
            <a:xfrm>
              <a:off x="36660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6" y="1"/>
                  </a:moveTo>
                  <a:cubicBezTo>
                    <a:pt x="42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13"/>
            <p:cNvSpPr/>
            <p:nvPr/>
          </p:nvSpPr>
          <p:spPr>
            <a:xfrm>
              <a:off x="367750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125" y="1"/>
                  </a:moveTo>
                  <a:cubicBezTo>
                    <a:pt x="43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3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13"/>
            <p:cNvSpPr/>
            <p:nvPr/>
          </p:nvSpPr>
          <p:spPr>
            <a:xfrm>
              <a:off x="3688975" y="266850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126" y="1"/>
                  </a:moveTo>
                  <a:cubicBezTo>
                    <a:pt x="43" y="1"/>
                    <a:pt x="1" y="101"/>
                    <a:pt x="59" y="160"/>
                  </a:cubicBezTo>
                  <a:cubicBezTo>
                    <a:pt x="79" y="179"/>
                    <a:pt x="103" y="187"/>
                    <a:pt x="126" y="187"/>
                  </a:cubicBezTo>
                  <a:cubicBezTo>
                    <a:pt x="174" y="187"/>
                    <a:pt x="219" y="150"/>
                    <a:pt x="219" y="94"/>
                  </a:cubicBezTo>
                  <a:cubicBezTo>
                    <a:pt x="219" y="43"/>
                    <a:pt x="178" y="1"/>
                    <a:pt x="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0" name="Google Shape;2320;p13"/>
          <p:cNvSpPr/>
          <p:nvPr/>
        </p:nvSpPr>
        <p:spPr>
          <a:xfrm>
            <a:off x="0" y="-5862"/>
            <a:ext cx="1030929" cy="683349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21" name="Google Shape;2321;p13"/>
          <p:cNvGrpSpPr/>
          <p:nvPr/>
        </p:nvGrpSpPr>
        <p:grpSpPr>
          <a:xfrm>
            <a:off x="26409" y="15789"/>
            <a:ext cx="1192661" cy="1032898"/>
            <a:chOff x="26409" y="15789"/>
            <a:chExt cx="1192661" cy="1032898"/>
          </a:xfrm>
        </p:grpSpPr>
        <p:sp>
          <p:nvSpPr>
            <p:cNvPr id="2322" name="Google Shape;2322;p13"/>
            <p:cNvSpPr/>
            <p:nvPr/>
          </p:nvSpPr>
          <p:spPr>
            <a:xfrm>
              <a:off x="132864" y="1027036"/>
              <a:ext cx="15583" cy="1000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0"/>
                  </a:moveTo>
                  <a:cubicBezTo>
                    <a:pt x="33" y="0"/>
                    <a:pt x="4" y="25"/>
                    <a:pt x="0" y="60"/>
                  </a:cubicBezTo>
                  <a:cubicBezTo>
                    <a:pt x="33" y="43"/>
                    <a:pt x="65" y="26"/>
                    <a:pt x="95" y="7"/>
                  </a:cubicBezTo>
                  <a:cubicBezTo>
                    <a:pt x="85" y="2"/>
                    <a:pt x="75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13"/>
            <p:cNvSpPr/>
            <p:nvPr/>
          </p:nvSpPr>
          <p:spPr>
            <a:xfrm>
              <a:off x="79718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13"/>
            <p:cNvSpPr/>
            <p:nvPr/>
          </p:nvSpPr>
          <p:spPr>
            <a:xfrm>
              <a:off x="26409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13"/>
            <p:cNvSpPr/>
            <p:nvPr/>
          </p:nvSpPr>
          <p:spPr>
            <a:xfrm>
              <a:off x="186010" y="973726"/>
              <a:ext cx="17387" cy="19027"/>
            </a:xfrm>
            <a:custGeom>
              <a:avLst/>
              <a:gdLst/>
              <a:ahLst/>
              <a:cxnLst/>
              <a:rect l="l" t="t" r="r" b="b"/>
              <a:pathLst>
                <a:path w="106" h="116" extrusionOk="0">
                  <a:moveTo>
                    <a:pt x="66" y="1"/>
                  </a:moveTo>
                  <a:cubicBezTo>
                    <a:pt x="33" y="1"/>
                    <a:pt x="1" y="28"/>
                    <a:pt x="1" y="66"/>
                  </a:cubicBezTo>
                  <a:cubicBezTo>
                    <a:pt x="1" y="85"/>
                    <a:pt x="10" y="103"/>
                    <a:pt x="23" y="115"/>
                  </a:cubicBezTo>
                  <a:cubicBezTo>
                    <a:pt x="51" y="84"/>
                    <a:pt x="79" y="49"/>
                    <a:pt x="105" y="14"/>
                  </a:cubicBezTo>
                  <a:cubicBezTo>
                    <a:pt x="93" y="5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13"/>
            <p:cNvSpPr/>
            <p:nvPr/>
          </p:nvSpPr>
          <p:spPr>
            <a:xfrm>
              <a:off x="132864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13"/>
            <p:cNvSpPr/>
            <p:nvPr/>
          </p:nvSpPr>
          <p:spPr>
            <a:xfrm>
              <a:off x="79718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13"/>
            <p:cNvSpPr/>
            <p:nvPr/>
          </p:nvSpPr>
          <p:spPr>
            <a:xfrm>
              <a:off x="26409" y="973726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3"/>
            <p:cNvSpPr/>
            <p:nvPr/>
          </p:nvSpPr>
          <p:spPr>
            <a:xfrm>
              <a:off x="186010" y="920580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3"/>
            <p:cNvSpPr/>
            <p:nvPr/>
          </p:nvSpPr>
          <p:spPr>
            <a:xfrm>
              <a:off x="132864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3"/>
            <p:cNvSpPr/>
            <p:nvPr/>
          </p:nvSpPr>
          <p:spPr>
            <a:xfrm>
              <a:off x="79718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3"/>
            <p:cNvSpPr/>
            <p:nvPr/>
          </p:nvSpPr>
          <p:spPr>
            <a:xfrm>
              <a:off x="26409" y="920580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3"/>
            <p:cNvSpPr/>
            <p:nvPr/>
          </p:nvSpPr>
          <p:spPr>
            <a:xfrm>
              <a:off x="235055" y="867270"/>
              <a:ext cx="15583" cy="20668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0"/>
                  </a:moveTo>
                  <a:cubicBezTo>
                    <a:pt x="22" y="0"/>
                    <a:pt x="1" y="95"/>
                    <a:pt x="63" y="125"/>
                  </a:cubicBezTo>
                  <a:cubicBezTo>
                    <a:pt x="75" y="85"/>
                    <a:pt x="85" y="43"/>
                    <a:pt x="94" y="1"/>
                  </a:cubicBezTo>
                  <a:cubicBezTo>
                    <a:pt x="93" y="1"/>
                    <a:pt x="93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3"/>
            <p:cNvSpPr/>
            <p:nvPr/>
          </p:nvSpPr>
          <p:spPr>
            <a:xfrm>
              <a:off x="186010" y="867270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3"/>
            <p:cNvSpPr/>
            <p:nvPr/>
          </p:nvSpPr>
          <p:spPr>
            <a:xfrm>
              <a:off x="132864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3"/>
            <p:cNvSpPr/>
            <p:nvPr/>
          </p:nvSpPr>
          <p:spPr>
            <a:xfrm>
              <a:off x="79718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3"/>
            <p:cNvSpPr/>
            <p:nvPr/>
          </p:nvSpPr>
          <p:spPr>
            <a:xfrm>
              <a:off x="26409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3"/>
            <p:cNvSpPr/>
            <p:nvPr/>
          </p:nvSpPr>
          <p:spPr>
            <a:xfrm>
              <a:off x="237679" y="814124"/>
              <a:ext cx="20340" cy="2165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76" y="0"/>
                  </a:moveTo>
                  <a:cubicBezTo>
                    <a:pt x="32" y="0"/>
                    <a:pt x="1" y="43"/>
                    <a:pt x="13" y="84"/>
                  </a:cubicBezTo>
                  <a:cubicBezTo>
                    <a:pt x="21" y="114"/>
                    <a:pt x="48" y="132"/>
                    <a:pt x="75" y="132"/>
                  </a:cubicBezTo>
                  <a:cubicBezTo>
                    <a:pt x="88" y="132"/>
                    <a:pt x="100" y="128"/>
                    <a:pt x="112" y="120"/>
                  </a:cubicBezTo>
                  <a:cubicBezTo>
                    <a:pt x="116" y="87"/>
                    <a:pt x="120" y="54"/>
                    <a:pt x="123" y="20"/>
                  </a:cubicBezTo>
                  <a:cubicBezTo>
                    <a:pt x="111" y="8"/>
                    <a:pt x="94" y="0"/>
                    <a:pt x="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3"/>
            <p:cNvSpPr/>
            <p:nvPr/>
          </p:nvSpPr>
          <p:spPr>
            <a:xfrm>
              <a:off x="186010" y="814124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3"/>
            <p:cNvSpPr/>
            <p:nvPr/>
          </p:nvSpPr>
          <p:spPr>
            <a:xfrm>
              <a:off x="132864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3"/>
            <p:cNvSpPr/>
            <p:nvPr/>
          </p:nvSpPr>
          <p:spPr>
            <a:xfrm>
              <a:off x="79718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13"/>
            <p:cNvSpPr/>
            <p:nvPr/>
          </p:nvSpPr>
          <p:spPr>
            <a:xfrm>
              <a:off x="26409" y="814124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13"/>
            <p:cNvSpPr/>
            <p:nvPr/>
          </p:nvSpPr>
          <p:spPr>
            <a:xfrm>
              <a:off x="239319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3"/>
            <p:cNvSpPr/>
            <p:nvPr/>
          </p:nvSpPr>
          <p:spPr>
            <a:xfrm>
              <a:off x="186010" y="760979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3"/>
            <p:cNvSpPr/>
            <p:nvPr/>
          </p:nvSpPr>
          <p:spPr>
            <a:xfrm>
              <a:off x="132864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3"/>
            <p:cNvSpPr/>
            <p:nvPr/>
          </p:nvSpPr>
          <p:spPr>
            <a:xfrm>
              <a:off x="79718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3"/>
            <p:cNvSpPr/>
            <p:nvPr/>
          </p:nvSpPr>
          <p:spPr>
            <a:xfrm>
              <a:off x="26409" y="760979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3"/>
            <p:cNvSpPr/>
            <p:nvPr/>
          </p:nvSpPr>
          <p:spPr>
            <a:xfrm>
              <a:off x="239319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3"/>
            <p:cNvSpPr/>
            <p:nvPr/>
          </p:nvSpPr>
          <p:spPr>
            <a:xfrm>
              <a:off x="186010" y="70750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3"/>
            <p:cNvSpPr/>
            <p:nvPr/>
          </p:nvSpPr>
          <p:spPr>
            <a:xfrm>
              <a:off x="132864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3"/>
            <p:cNvSpPr/>
            <p:nvPr/>
          </p:nvSpPr>
          <p:spPr>
            <a:xfrm>
              <a:off x="79718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3"/>
            <p:cNvSpPr/>
            <p:nvPr/>
          </p:nvSpPr>
          <p:spPr>
            <a:xfrm>
              <a:off x="26409" y="70750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3"/>
            <p:cNvSpPr/>
            <p:nvPr/>
          </p:nvSpPr>
          <p:spPr>
            <a:xfrm>
              <a:off x="239319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3"/>
            <p:cNvSpPr/>
            <p:nvPr/>
          </p:nvSpPr>
          <p:spPr>
            <a:xfrm>
              <a:off x="186010" y="654359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3"/>
            <p:cNvSpPr/>
            <p:nvPr/>
          </p:nvSpPr>
          <p:spPr>
            <a:xfrm>
              <a:off x="132864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3"/>
            <p:cNvSpPr/>
            <p:nvPr/>
          </p:nvSpPr>
          <p:spPr>
            <a:xfrm>
              <a:off x="79718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3"/>
            <p:cNvSpPr/>
            <p:nvPr/>
          </p:nvSpPr>
          <p:spPr>
            <a:xfrm>
              <a:off x="26409" y="654359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3"/>
            <p:cNvSpPr/>
            <p:nvPr/>
          </p:nvSpPr>
          <p:spPr>
            <a:xfrm>
              <a:off x="292465" y="601213"/>
              <a:ext cx="15091" cy="17879"/>
            </a:xfrm>
            <a:custGeom>
              <a:avLst/>
              <a:gdLst/>
              <a:ahLst/>
              <a:cxnLst/>
              <a:rect l="l" t="t" r="r" b="b"/>
              <a:pathLst>
                <a:path w="92" h="109" extrusionOk="0">
                  <a:moveTo>
                    <a:pt x="67" y="0"/>
                  </a:moveTo>
                  <a:cubicBezTo>
                    <a:pt x="32" y="0"/>
                    <a:pt x="1" y="28"/>
                    <a:pt x="1" y="66"/>
                  </a:cubicBezTo>
                  <a:cubicBezTo>
                    <a:pt x="1" y="82"/>
                    <a:pt x="6" y="96"/>
                    <a:pt x="17" y="109"/>
                  </a:cubicBezTo>
                  <a:cubicBezTo>
                    <a:pt x="39" y="73"/>
                    <a:pt x="65" y="38"/>
                    <a:pt x="92" y="5"/>
                  </a:cubicBezTo>
                  <a:cubicBezTo>
                    <a:pt x="84" y="2"/>
                    <a:pt x="75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3"/>
            <p:cNvSpPr/>
            <p:nvPr/>
          </p:nvSpPr>
          <p:spPr>
            <a:xfrm>
              <a:off x="239319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3"/>
            <p:cNvSpPr/>
            <p:nvPr/>
          </p:nvSpPr>
          <p:spPr>
            <a:xfrm>
              <a:off x="186010" y="601213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3"/>
            <p:cNvSpPr/>
            <p:nvPr/>
          </p:nvSpPr>
          <p:spPr>
            <a:xfrm>
              <a:off x="132864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3"/>
            <p:cNvSpPr/>
            <p:nvPr/>
          </p:nvSpPr>
          <p:spPr>
            <a:xfrm>
              <a:off x="79718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3"/>
            <p:cNvSpPr/>
            <p:nvPr/>
          </p:nvSpPr>
          <p:spPr>
            <a:xfrm>
              <a:off x="26409" y="601213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3"/>
            <p:cNvSpPr/>
            <p:nvPr/>
          </p:nvSpPr>
          <p:spPr>
            <a:xfrm>
              <a:off x="341838" y="547903"/>
              <a:ext cx="25589" cy="19520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1"/>
                  </a:moveTo>
                  <a:cubicBezTo>
                    <a:pt x="26" y="1"/>
                    <a:pt x="0" y="82"/>
                    <a:pt x="51" y="119"/>
                  </a:cubicBezTo>
                  <a:cubicBezTo>
                    <a:pt x="83" y="101"/>
                    <a:pt x="118" y="83"/>
                    <a:pt x="155" y="67"/>
                  </a:cubicBezTo>
                  <a:cubicBezTo>
                    <a:pt x="155" y="30"/>
                    <a:pt x="126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3"/>
            <p:cNvSpPr/>
            <p:nvPr/>
          </p:nvSpPr>
          <p:spPr>
            <a:xfrm>
              <a:off x="292465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4" y="1"/>
                    <a:pt x="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3"/>
            <p:cNvSpPr/>
            <p:nvPr/>
          </p:nvSpPr>
          <p:spPr>
            <a:xfrm>
              <a:off x="239319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3"/>
            <p:cNvSpPr/>
            <p:nvPr/>
          </p:nvSpPr>
          <p:spPr>
            <a:xfrm>
              <a:off x="186010" y="547903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3"/>
            <p:cNvSpPr/>
            <p:nvPr/>
          </p:nvSpPr>
          <p:spPr>
            <a:xfrm>
              <a:off x="132864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3"/>
            <p:cNvSpPr/>
            <p:nvPr/>
          </p:nvSpPr>
          <p:spPr>
            <a:xfrm>
              <a:off x="79718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3"/>
            <p:cNvSpPr/>
            <p:nvPr/>
          </p:nvSpPr>
          <p:spPr>
            <a:xfrm>
              <a:off x="26409" y="547903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3"/>
            <p:cNvSpPr/>
            <p:nvPr/>
          </p:nvSpPr>
          <p:spPr>
            <a:xfrm>
              <a:off x="830319" y="494758"/>
              <a:ext cx="5413" cy="1476"/>
            </a:xfrm>
            <a:custGeom>
              <a:avLst/>
              <a:gdLst/>
              <a:ahLst/>
              <a:cxnLst/>
              <a:rect l="l" t="t" r="r" b="b"/>
              <a:pathLst>
                <a:path w="33" h="9" extrusionOk="0">
                  <a:moveTo>
                    <a:pt x="32" y="1"/>
                  </a:moveTo>
                  <a:cubicBezTo>
                    <a:pt x="21" y="1"/>
                    <a:pt x="10" y="4"/>
                    <a:pt x="1" y="8"/>
                  </a:cubicBezTo>
                  <a:cubicBezTo>
                    <a:pt x="11" y="6"/>
                    <a:pt x="22" y="4"/>
                    <a:pt x="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3"/>
            <p:cNvSpPr/>
            <p:nvPr/>
          </p:nvSpPr>
          <p:spPr>
            <a:xfrm>
              <a:off x="769956" y="494758"/>
              <a:ext cx="23128" cy="13614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2"/>
                    <a:pt x="12" y="83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1"/>
                    <a:pt x="75" y="1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3"/>
            <p:cNvSpPr/>
            <p:nvPr/>
          </p:nvSpPr>
          <p:spPr>
            <a:xfrm>
              <a:off x="714186" y="494758"/>
              <a:ext cx="29361" cy="19684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1"/>
                  </a:moveTo>
                  <a:cubicBezTo>
                    <a:pt x="27" y="1"/>
                    <a:pt x="1" y="83"/>
                    <a:pt x="54" y="120"/>
                  </a:cubicBezTo>
                  <a:cubicBezTo>
                    <a:pt x="82" y="116"/>
                    <a:pt x="110" y="114"/>
                    <a:pt x="138" y="111"/>
                  </a:cubicBezTo>
                  <a:cubicBezTo>
                    <a:pt x="179" y="69"/>
                    <a:pt x="148" y="1"/>
                    <a:pt x="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3"/>
            <p:cNvSpPr/>
            <p:nvPr/>
          </p:nvSpPr>
          <p:spPr>
            <a:xfrm>
              <a:off x="664977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3"/>
            <p:cNvSpPr/>
            <p:nvPr/>
          </p:nvSpPr>
          <p:spPr>
            <a:xfrm>
              <a:off x="611831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3"/>
            <p:cNvSpPr/>
            <p:nvPr/>
          </p:nvSpPr>
          <p:spPr>
            <a:xfrm>
              <a:off x="558686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3"/>
            <p:cNvSpPr/>
            <p:nvPr/>
          </p:nvSpPr>
          <p:spPr>
            <a:xfrm>
              <a:off x="505376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2" y="132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3"/>
            <p:cNvSpPr/>
            <p:nvPr/>
          </p:nvSpPr>
          <p:spPr>
            <a:xfrm>
              <a:off x="452230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3"/>
            <p:cNvSpPr/>
            <p:nvPr/>
          </p:nvSpPr>
          <p:spPr>
            <a:xfrm>
              <a:off x="398920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3"/>
            <p:cNvSpPr/>
            <p:nvPr/>
          </p:nvSpPr>
          <p:spPr>
            <a:xfrm>
              <a:off x="345611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3"/>
            <p:cNvSpPr/>
            <p:nvPr/>
          </p:nvSpPr>
          <p:spPr>
            <a:xfrm>
              <a:off x="292465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3"/>
            <p:cNvSpPr/>
            <p:nvPr/>
          </p:nvSpPr>
          <p:spPr>
            <a:xfrm>
              <a:off x="239319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3"/>
            <p:cNvSpPr/>
            <p:nvPr/>
          </p:nvSpPr>
          <p:spPr>
            <a:xfrm>
              <a:off x="186010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3"/>
            <p:cNvSpPr/>
            <p:nvPr/>
          </p:nvSpPr>
          <p:spPr>
            <a:xfrm>
              <a:off x="132864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3"/>
            <p:cNvSpPr/>
            <p:nvPr/>
          </p:nvSpPr>
          <p:spPr>
            <a:xfrm>
              <a:off x="79718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3"/>
            <p:cNvSpPr/>
            <p:nvPr/>
          </p:nvSpPr>
          <p:spPr>
            <a:xfrm>
              <a:off x="26409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3"/>
            <p:cNvSpPr/>
            <p:nvPr/>
          </p:nvSpPr>
          <p:spPr>
            <a:xfrm>
              <a:off x="928081" y="441612"/>
              <a:ext cx="24440" cy="17387"/>
            </a:xfrm>
            <a:custGeom>
              <a:avLst/>
              <a:gdLst/>
              <a:ahLst/>
              <a:cxnLst/>
              <a:rect l="l" t="t" r="r" b="b"/>
              <a:pathLst>
                <a:path w="149" h="106" extrusionOk="0">
                  <a:moveTo>
                    <a:pt x="84" y="0"/>
                  </a:moveTo>
                  <a:cubicBezTo>
                    <a:pt x="30" y="0"/>
                    <a:pt x="0" y="63"/>
                    <a:pt x="34" y="105"/>
                  </a:cubicBezTo>
                  <a:cubicBezTo>
                    <a:pt x="72" y="88"/>
                    <a:pt x="110" y="69"/>
                    <a:pt x="148" y="51"/>
                  </a:cubicBezTo>
                  <a:cubicBezTo>
                    <a:pt x="142" y="21"/>
                    <a:pt x="116" y="0"/>
                    <a:pt x="85" y="0"/>
                  </a:cubicBezTo>
                  <a:cubicBezTo>
                    <a:pt x="85" y="0"/>
                    <a:pt x="84" y="0"/>
                    <a:pt x="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3"/>
            <p:cNvSpPr/>
            <p:nvPr/>
          </p:nvSpPr>
          <p:spPr>
            <a:xfrm>
              <a:off x="87788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3"/>
            <p:cNvSpPr/>
            <p:nvPr/>
          </p:nvSpPr>
          <p:spPr>
            <a:xfrm>
              <a:off x="82474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3"/>
            <p:cNvSpPr/>
            <p:nvPr/>
          </p:nvSpPr>
          <p:spPr>
            <a:xfrm>
              <a:off x="77143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3"/>
            <p:cNvSpPr/>
            <p:nvPr/>
          </p:nvSpPr>
          <p:spPr>
            <a:xfrm>
              <a:off x="718287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3"/>
            <p:cNvSpPr/>
            <p:nvPr/>
          </p:nvSpPr>
          <p:spPr>
            <a:xfrm>
              <a:off x="664977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3"/>
            <p:cNvSpPr/>
            <p:nvPr/>
          </p:nvSpPr>
          <p:spPr>
            <a:xfrm>
              <a:off x="611831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13"/>
            <p:cNvSpPr/>
            <p:nvPr/>
          </p:nvSpPr>
          <p:spPr>
            <a:xfrm>
              <a:off x="558686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13"/>
            <p:cNvSpPr/>
            <p:nvPr/>
          </p:nvSpPr>
          <p:spPr>
            <a:xfrm>
              <a:off x="505376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13"/>
            <p:cNvSpPr/>
            <p:nvPr/>
          </p:nvSpPr>
          <p:spPr>
            <a:xfrm>
              <a:off x="452230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13"/>
            <p:cNvSpPr/>
            <p:nvPr/>
          </p:nvSpPr>
          <p:spPr>
            <a:xfrm>
              <a:off x="398920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13"/>
            <p:cNvSpPr/>
            <p:nvPr/>
          </p:nvSpPr>
          <p:spPr>
            <a:xfrm>
              <a:off x="345611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13"/>
            <p:cNvSpPr/>
            <p:nvPr/>
          </p:nvSpPr>
          <p:spPr>
            <a:xfrm>
              <a:off x="292465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13"/>
            <p:cNvSpPr/>
            <p:nvPr/>
          </p:nvSpPr>
          <p:spPr>
            <a:xfrm>
              <a:off x="239319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13"/>
            <p:cNvSpPr/>
            <p:nvPr/>
          </p:nvSpPr>
          <p:spPr>
            <a:xfrm>
              <a:off x="186010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13"/>
            <p:cNvSpPr/>
            <p:nvPr/>
          </p:nvSpPr>
          <p:spPr>
            <a:xfrm>
              <a:off x="132864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13"/>
            <p:cNvSpPr/>
            <p:nvPr/>
          </p:nvSpPr>
          <p:spPr>
            <a:xfrm>
              <a:off x="7971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13"/>
            <p:cNvSpPr/>
            <p:nvPr/>
          </p:nvSpPr>
          <p:spPr>
            <a:xfrm>
              <a:off x="26409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13"/>
            <p:cNvSpPr/>
            <p:nvPr/>
          </p:nvSpPr>
          <p:spPr>
            <a:xfrm>
              <a:off x="1037653" y="388302"/>
              <a:ext cx="15911" cy="12302"/>
            </a:xfrm>
            <a:custGeom>
              <a:avLst/>
              <a:gdLst/>
              <a:ahLst/>
              <a:cxnLst/>
              <a:rect l="l" t="t" r="r" b="b"/>
              <a:pathLst>
                <a:path w="97" h="75" extrusionOk="0">
                  <a:moveTo>
                    <a:pt x="65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69"/>
                    <a:pt x="0" y="72"/>
                    <a:pt x="1" y="75"/>
                  </a:cubicBezTo>
                  <a:cubicBezTo>
                    <a:pt x="33" y="53"/>
                    <a:pt x="65" y="32"/>
                    <a:pt x="97" y="8"/>
                  </a:cubicBezTo>
                  <a:cubicBezTo>
                    <a:pt x="87" y="4"/>
                    <a:pt x="77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13"/>
            <p:cNvSpPr/>
            <p:nvPr/>
          </p:nvSpPr>
          <p:spPr>
            <a:xfrm>
              <a:off x="98450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13"/>
            <p:cNvSpPr/>
            <p:nvPr/>
          </p:nvSpPr>
          <p:spPr>
            <a:xfrm>
              <a:off x="931033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7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13"/>
            <p:cNvSpPr/>
            <p:nvPr/>
          </p:nvSpPr>
          <p:spPr>
            <a:xfrm>
              <a:off x="87788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13"/>
            <p:cNvSpPr/>
            <p:nvPr/>
          </p:nvSpPr>
          <p:spPr>
            <a:xfrm>
              <a:off x="82474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13"/>
            <p:cNvSpPr/>
            <p:nvPr/>
          </p:nvSpPr>
          <p:spPr>
            <a:xfrm>
              <a:off x="77143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13"/>
            <p:cNvSpPr/>
            <p:nvPr/>
          </p:nvSpPr>
          <p:spPr>
            <a:xfrm>
              <a:off x="71828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3"/>
            <p:cNvSpPr/>
            <p:nvPr/>
          </p:nvSpPr>
          <p:spPr>
            <a:xfrm>
              <a:off x="664977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3"/>
            <p:cNvSpPr/>
            <p:nvPr/>
          </p:nvSpPr>
          <p:spPr>
            <a:xfrm>
              <a:off x="611831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3"/>
            <p:cNvSpPr/>
            <p:nvPr/>
          </p:nvSpPr>
          <p:spPr>
            <a:xfrm>
              <a:off x="558686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3"/>
            <p:cNvSpPr/>
            <p:nvPr/>
          </p:nvSpPr>
          <p:spPr>
            <a:xfrm>
              <a:off x="505376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3"/>
            <p:cNvSpPr/>
            <p:nvPr/>
          </p:nvSpPr>
          <p:spPr>
            <a:xfrm>
              <a:off x="452230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3"/>
            <p:cNvSpPr/>
            <p:nvPr/>
          </p:nvSpPr>
          <p:spPr>
            <a:xfrm>
              <a:off x="398920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3"/>
            <p:cNvSpPr/>
            <p:nvPr/>
          </p:nvSpPr>
          <p:spPr>
            <a:xfrm>
              <a:off x="345611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3"/>
            <p:cNvSpPr/>
            <p:nvPr/>
          </p:nvSpPr>
          <p:spPr>
            <a:xfrm>
              <a:off x="292465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1"/>
                    <a:pt x="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13"/>
            <p:cNvSpPr/>
            <p:nvPr/>
          </p:nvSpPr>
          <p:spPr>
            <a:xfrm>
              <a:off x="239319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3"/>
            <p:cNvSpPr/>
            <p:nvPr/>
          </p:nvSpPr>
          <p:spPr>
            <a:xfrm>
              <a:off x="186010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13"/>
            <p:cNvSpPr/>
            <p:nvPr/>
          </p:nvSpPr>
          <p:spPr>
            <a:xfrm>
              <a:off x="132864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13"/>
            <p:cNvSpPr/>
            <p:nvPr/>
          </p:nvSpPr>
          <p:spPr>
            <a:xfrm>
              <a:off x="7971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3"/>
            <p:cNvSpPr/>
            <p:nvPr/>
          </p:nvSpPr>
          <p:spPr>
            <a:xfrm>
              <a:off x="26409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3"/>
            <p:cNvSpPr/>
            <p:nvPr/>
          </p:nvSpPr>
          <p:spPr>
            <a:xfrm>
              <a:off x="1086533" y="335156"/>
              <a:ext cx="25425" cy="20668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3" y="0"/>
                  </a:moveTo>
                  <a:cubicBezTo>
                    <a:pt x="22" y="0"/>
                    <a:pt x="0" y="97"/>
                    <a:pt x="66" y="125"/>
                  </a:cubicBezTo>
                  <a:cubicBezTo>
                    <a:pt x="96" y="100"/>
                    <a:pt x="125" y="74"/>
                    <a:pt x="154" y="47"/>
                  </a:cubicBezTo>
                  <a:cubicBezTo>
                    <a:pt x="147" y="19"/>
                    <a:pt x="122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3"/>
            <p:cNvSpPr/>
            <p:nvPr/>
          </p:nvSpPr>
          <p:spPr>
            <a:xfrm>
              <a:off x="1037653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3"/>
            <p:cNvSpPr/>
            <p:nvPr/>
          </p:nvSpPr>
          <p:spPr>
            <a:xfrm>
              <a:off x="98450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3"/>
            <p:cNvSpPr/>
            <p:nvPr/>
          </p:nvSpPr>
          <p:spPr>
            <a:xfrm>
              <a:off x="931033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3"/>
            <p:cNvSpPr/>
            <p:nvPr/>
          </p:nvSpPr>
          <p:spPr>
            <a:xfrm>
              <a:off x="87788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3"/>
            <p:cNvSpPr/>
            <p:nvPr/>
          </p:nvSpPr>
          <p:spPr>
            <a:xfrm>
              <a:off x="82474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3"/>
            <p:cNvSpPr/>
            <p:nvPr/>
          </p:nvSpPr>
          <p:spPr>
            <a:xfrm>
              <a:off x="77143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3"/>
            <p:cNvSpPr/>
            <p:nvPr/>
          </p:nvSpPr>
          <p:spPr>
            <a:xfrm>
              <a:off x="71828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3"/>
            <p:cNvSpPr/>
            <p:nvPr/>
          </p:nvSpPr>
          <p:spPr>
            <a:xfrm>
              <a:off x="664977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3"/>
            <p:cNvSpPr/>
            <p:nvPr/>
          </p:nvSpPr>
          <p:spPr>
            <a:xfrm>
              <a:off x="611831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3"/>
            <p:cNvSpPr/>
            <p:nvPr/>
          </p:nvSpPr>
          <p:spPr>
            <a:xfrm>
              <a:off x="558686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3"/>
            <p:cNvSpPr/>
            <p:nvPr/>
          </p:nvSpPr>
          <p:spPr>
            <a:xfrm>
              <a:off x="505376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3"/>
            <p:cNvSpPr/>
            <p:nvPr/>
          </p:nvSpPr>
          <p:spPr>
            <a:xfrm>
              <a:off x="452230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3"/>
            <p:cNvSpPr/>
            <p:nvPr/>
          </p:nvSpPr>
          <p:spPr>
            <a:xfrm>
              <a:off x="398920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3"/>
            <p:cNvSpPr/>
            <p:nvPr/>
          </p:nvSpPr>
          <p:spPr>
            <a:xfrm>
              <a:off x="345611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3"/>
            <p:cNvSpPr/>
            <p:nvPr/>
          </p:nvSpPr>
          <p:spPr>
            <a:xfrm>
              <a:off x="292465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3"/>
            <p:cNvSpPr/>
            <p:nvPr/>
          </p:nvSpPr>
          <p:spPr>
            <a:xfrm>
              <a:off x="239319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3"/>
            <p:cNvSpPr/>
            <p:nvPr/>
          </p:nvSpPr>
          <p:spPr>
            <a:xfrm>
              <a:off x="186010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3"/>
            <p:cNvSpPr/>
            <p:nvPr/>
          </p:nvSpPr>
          <p:spPr>
            <a:xfrm>
              <a:off x="132864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3"/>
            <p:cNvSpPr/>
            <p:nvPr/>
          </p:nvSpPr>
          <p:spPr>
            <a:xfrm>
              <a:off x="7971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3"/>
            <p:cNvSpPr/>
            <p:nvPr/>
          </p:nvSpPr>
          <p:spPr>
            <a:xfrm>
              <a:off x="26409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3"/>
            <p:cNvSpPr/>
            <p:nvPr/>
          </p:nvSpPr>
          <p:spPr>
            <a:xfrm>
              <a:off x="1139843" y="282010"/>
              <a:ext cx="24933" cy="21160"/>
            </a:xfrm>
            <a:custGeom>
              <a:avLst/>
              <a:gdLst/>
              <a:ahLst/>
              <a:cxnLst/>
              <a:rect l="l" t="t" r="r" b="b"/>
              <a:pathLst>
                <a:path w="152" h="129" extrusionOk="0">
                  <a:moveTo>
                    <a:pt x="90" y="0"/>
                  </a:moveTo>
                  <a:cubicBezTo>
                    <a:pt x="15" y="0"/>
                    <a:pt x="1" y="108"/>
                    <a:pt x="75" y="128"/>
                  </a:cubicBezTo>
                  <a:cubicBezTo>
                    <a:pt x="101" y="99"/>
                    <a:pt x="127" y="69"/>
                    <a:pt x="151" y="40"/>
                  </a:cubicBezTo>
                  <a:cubicBezTo>
                    <a:pt x="141" y="15"/>
                    <a:pt x="118" y="0"/>
                    <a:pt x="92" y="0"/>
                  </a:cubicBezTo>
                  <a:cubicBezTo>
                    <a:pt x="91" y="0"/>
                    <a:pt x="91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3"/>
            <p:cNvSpPr/>
            <p:nvPr/>
          </p:nvSpPr>
          <p:spPr>
            <a:xfrm>
              <a:off x="1090798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3"/>
            <p:cNvSpPr/>
            <p:nvPr/>
          </p:nvSpPr>
          <p:spPr>
            <a:xfrm>
              <a:off x="1037653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3"/>
            <p:cNvSpPr/>
            <p:nvPr/>
          </p:nvSpPr>
          <p:spPr>
            <a:xfrm>
              <a:off x="98450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3"/>
            <p:cNvSpPr/>
            <p:nvPr/>
          </p:nvSpPr>
          <p:spPr>
            <a:xfrm>
              <a:off x="931033" y="281846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3"/>
            <p:cNvSpPr/>
            <p:nvPr/>
          </p:nvSpPr>
          <p:spPr>
            <a:xfrm>
              <a:off x="87788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3"/>
            <p:cNvSpPr/>
            <p:nvPr/>
          </p:nvSpPr>
          <p:spPr>
            <a:xfrm>
              <a:off x="82474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3"/>
            <p:cNvSpPr/>
            <p:nvPr/>
          </p:nvSpPr>
          <p:spPr>
            <a:xfrm>
              <a:off x="77143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3"/>
            <p:cNvSpPr/>
            <p:nvPr/>
          </p:nvSpPr>
          <p:spPr>
            <a:xfrm>
              <a:off x="71828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3"/>
            <p:cNvSpPr/>
            <p:nvPr/>
          </p:nvSpPr>
          <p:spPr>
            <a:xfrm>
              <a:off x="664977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3"/>
            <p:cNvSpPr/>
            <p:nvPr/>
          </p:nvSpPr>
          <p:spPr>
            <a:xfrm>
              <a:off x="611831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3"/>
            <p:cNvSpPr/>
            <p:nvPr/>
          </p:nvSpPr>
          <p:spPr>
            <a:xfrm>
              <a:off x="558686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3"/>
            <p:cNvSpPr/>
            <p:nvPr/>
          </p:nvSpPr>
          <p:spPr>
            <a:xfrm>
              <a:off x="505376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3"/>
            <p:cNvSpPr/>
            <p:nvPr/>
          </p:nvSpPr>
          <p:spPr>
            <a:xfrm>
              <a:off x="452230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3"/>
            <p:cNvSpPr/>
            <p:nvPr/>
          </p:nvSpPr>
          <p:spPr>
            <a:xfrm>
              <a:off x="39892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3"/>
            <p:cNvSpPr/>
            <p:nvPr/>
          </p:nvSpPr>
          <p:spPr>
            <a:xfrm>
              <a:off x="345611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6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3"/>
            <p:cNvSpPr/>
            <p:nvPr/>
          </p:nvSpPr>
          <p:spPr>
            <a:xfrm>
              <a:off x="292465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13"/>
            <p:cNvSpPr/>
            <p:nvPr/>
          </p:nvSpPr>
          <p:spPr>
            <a:xfrm>
              <a:off x="23931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3"/>
            <p:cNvSpPr/>
            <p:nvPr/>
          </p:nvSpPr>
          <p:spPr>
            <a:xfrm>
              <a:off x="18601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3"/>
            <p:cNvSpPr/>
            <p:nvPr/>
          </p:nvSpPr>
          <p:spPr>
            <a:xfrm>
              <a:off x="132864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3"/>
            <p:cNvSpPr/>
            <p:nvPr/>
          </p:nvSpPr>
          <p:spPr>
            <a:xfrm>
              <a:off x="7971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3"/>
            <p:cNvSpPr/>
            <p:nvPr/>
          </p:nvSpPr>
          <p:spPr>
            <a:xfrm>
              <a:off x="2640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3"/>
            <p:cNvSpPr/>
            <p:nvPr/>
          </p:nvSpPr>
          <p:spPr>
            <a:xfrm>
              <a:off x="1197254" y="228865"/>
              <a:ext cx="9678" cy="14599"/>
            </a:xfrm>
            <a:custGeom>
              <a:avLst/>
              <a:gdLst/>
              <a:ahLst/>
              <a:cxnLst/>
              <a:rect l="l" t="t" r="r" b="b"/>
              <a:pathLst>
                <a:path w="59" h="89" extrusionOk="0">
                  <a:moveTo>
                    <a:pt x="59" y="0"/>
                  </a:moveTo>
                  <a:lnTo>
                    <a:pt x="59" y="0"/>
                  </a:lnTo>
                  <a:cubicBezTo>
                    <a:pt x="26" y="3"/>
                    <a:pt x="0" y="32"/>
                    <a:pt x="0" y="65"/>
                  </a:cubicBezTo>
                  <a:cubicBezTo>
                    <a:pt x="0" y="73"/>
                    <a:pt x="2" y="81"/>
                    <a:pt x="5" y="89"/>
                  </a:cubicBezTo>
                  <a:cubicBezTo>
                    <a:pt x="24" y="59"/>
                    <a:pt x="42" y="29"/>
                    <a:pt x="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3"/>
            <p:cNvSpPr/>
            <p:nvPr/>
          </p:nvSpPr>
          <p:spPr>
            <a:xfrm>
              <a:off x="1140335" y="228537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3"/>
            <p:cNvSpPr/>
            <p:nvPr/>
          </p:nvSpPr>
          <p:spPr>
            <a:xfrm>
              <a:off x="1090798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3"/>
            <p:cNvSpPr/>
            <p:nvPr/>
          </p:nvSpPr>
          <p:spPr>
            <a:xfrm>
              <a:off x="1037653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3"/>
            <p:cNvSpPr/>
            <p:nvPr/>
          </p:nvSpPr>
          <p:spPr>
            <a:xfrm>
              <a:off x="98450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3"/>
            <p:cNvSpPr/>
            <p:nvPr/>
          </p:nvSpPr>
          <p:spPr>
            <a:xfrm>
              <a:off x="931033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3"/>
            <p:cNvSpPr/>
            <p:nvPr/>
          </p:nvSpPr>
          <p:spPr>
            <a:xfrm>
              <a:off x="87788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3"/>
            <p:cNvSpPr/>
            <p:nvPr/>
          </p:nvSpPr>
          <p:spPr>
            <a:xfrm>
              <a:off x="82474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3"/>
            <p:cNvSpPr/>
            <p:nvPr/>
          </p:nvSpPr>
          <p:spPr>
            <a:xfrm>
              <a:off x="77143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3"/>
            <p:cNvSpPr/>
            <p:nvPr/>
          </p:nvSpPr>
          <p:spPr>
            <a:xfrm>
              <a:off x="71828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3"/>
            <p:cNvSpPr/>
            <p:nvPr/>
          </p:nvSpPr>
          <p:spPr>
            <a:xfrm>
              <a:off x="664977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3"/>
            <p:cNvSpPr/>
            <p:nvPr/>
          </p:nvSpPr>
          <p:spPr>
            <a:xfrm>
              <a:off x="611831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3"/>
            <p:cNvSpPr/>
            <p:nvPr/>
          </p:nvSpPr>
          <p:spPr>
            <a:xfrm>
              <a:off x="558686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3"/>
            <p:cNvSpPr/>
            <p:nvPr/>
          </p:nvSpPr>
          <p:spPr>
            <a:xfrm>
              <a:off x="505376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2" y="133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3"/>
            <p:cNvSpPr/>
            <p:nvPr/>
          </p:nvSpPr>
          <p:spPr>
            <a:xfrm>
              <a:off x="452230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3"/>
            <p:cNvSpPr/>
            <p:nvPr/>
          </p:nvSpPr>
          <p:spPr>
            <a:xfrm>
              <a:off x="398920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3"/>
            <p:cNvSpPr/>
            <p:nvPr/>
          </p:nvSpPr>
          <p:spPr>
            <a:xfrm>
              <a:off x="345611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3"/>
            <p:cNvSpPr/>
            <p:nvPr/>
          </p:nvSpPr>
          <p:spPr>
            <a:xfrm>
              <a:off x="292465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3"/>
            <p:cNvSpPr/>
            <p:nvPr/>
          </p:nvSpPr>
          <p:spPr>
            <a:xfrm>
              <a:off x="239319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3"/>
            <p:cNvSpPr/>
            <p:nvPr/>
          </p:nvSpPr>
          <p:spPr>
            <a:xfrm>
              <a:off x="186010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3"/>
            <p:cNvSpPr/>
            <p:nvPr/>
          </p:nvSpPr>
          <p:spPr>
            <a:xfrm>
              <a:off x="132864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3"/>
            <p:cNvSpPr/>
            <p:nvPr/>
          </p:nvSpPr>
          <p:spPr>
            <a:xfrm>
              <a:off x="7971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3"/>
            <p:cNvSpPr/>
            <p:nvPr/>
          </p:nvSpPr>
          <p:spPr>
            <a:xfrm>
              <a:off x="26409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3"/>
            <p:cNvSpPr/>
            <p:nvPr/>
          </p:nvSpPr>
          <p:spPr>
            <a:xfrm>
              <a:off x="1193481" y="175391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3"/>
            <p:cNvSpPr/>
            <p:nvPr/>
          </p:nvSpPr>
          <p:spPr>
            <a:xfrm>
              <a:off x="1140335" y="17539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3"/>
            <p:cNvSpPr/>
            <p:nvPr/>
          </p:nvSpPr>
          <p:spPr>
            <a:xfrm>
              <a:off x="1090798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3"/>
            <p:cNvSpPr/>
            <p:nvPr/>
          </p:nvSpPr>
          <p:spPr>
            <a:xfrm>
              <a:off x="1037653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3"/>
            <p:cNvSpPr/>
            <p:nvPr/>
          </p:nvSpPr>
          <p:spPr>
            <a:xfrm>
              <a:off x="98450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3"/>
            <p:cNvSpPr/>
            <p:nvPr/>
          </p:nvSpPr>
          <p:spPr>
            <a:xfrm>
              <a:off x="931033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3"/>
            <p:cNvSpPr/>
            <p:nvPr/>
          </p:nvSpPr>
          <p:spPr>
            <a:xfrm>
              <a:off x="87788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3"/>
            <p:cNvSpPr/>
            <p:nvPr/>
          </p:nvSpPr>
          <p:spPr>
            <a:xfrm>
              <a:off x="82474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3"/>
            <p:cNvSpPr/>
            <p:nvPr/>
          </p:nvSpPr>
          <p:spPr>
            <a:xfrm>
              <a:off x="77143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3"/>
            <p:cNvSpPr/>
            <p:nvPr/>
          </p:nvSpPr>
          <p:spPr>
            <a:xfrm>
              <a:off x="71828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3"/>
            <p:cNvSpPr/>
            <p:nvPr/>
          </p:nvSpPr>
          <p:spPr>
            <a:xfrm>
              <a:off x="664977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3"/>
            <p:cNvSpPr/>
            <p:nvPr/>
          </p:nvSpPr>
          <p:spPr>
            <a:xfrm>
              <a:off x="611831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3"/>
            <p:cNvSpPr/>
            <p:nvPr/>
          </p:nvSpPr>
          <p:spPr>
            <a:xfrm>
              <a:off x="558686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3"/>
            <p:cNvSpPr/>
            <p:nvPr/>
          </p:nvSpPr>
          <p:spPr>
            <a:xfrm>
              <a:off x="505376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3"/>
            <p:cNvSpPr/>
            <p:nvPr/>
          </p:nvSpPr>
          <p:spPr>
            <a:xfrm>
              <a:off x="452230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1"/>
                    <a:pt x="153" y="62"/>
                    <a:pt x="113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3"/>
            <p:cNvSpPr/>
            <p:nvPr/>
          </p:nvSpPr>
          <p:spPr>
            <a:xfrm>
              <a:off x="398920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3"/>
            <p:cNvSpPr/>
            <p:nvPr/>
          </p:nvSpPr>
          <p:spPr>
            <a:xfrm>
              <a:off x="345611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3"/>
            <p:cNvSpPr/>
            <p:nvPr/>
          </p:nvSpPr>
          <p:spPr>
            <a:xfrm>
              <a:off x="292465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3"/>
            <p:cNvSpPr/>
            <p:nvPr/>
          </p:nvSpPr>
          <p:spPr>
            <a:xfrm>
              <a:off x="239319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3"/>
            <p:cNvSpPr/>
            <p:nvPr/>
          </p:nvSpPr>
          <p:spPr>
            <a:xfrm>
              <a:off x="186010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3"/>
            <p:cNvSpPr/>
            <p:nvPr/>
          </p:nvSpPr>
          <p:spPr>
            <a:xfrm>
              <a:off x="132864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3"/>
            <p:cNvSpPr/>
            <p:nvPr/>
          </p:nvSpPr>
          <p:spPr>
            <a:xfrm>
              <a:off x="7971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3"/>
            <p:cNvSpPr/>
            <p:nvPr/>
          </p:nvSpPr>
          <p:spPr>
            <a:xfrm>
              <a:off x="26409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3"/>
            <p:cNvSpPr/>
            <p:nvPr/>
          </p:nvSpPr>
          <p:spPr>
            <a:xfrm>
              <a:off x="1193481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3"/>
            <p:cNvSpPr/>
            <p:nvPr/>
          </p:nvSpPr>
          <p:spPr>
            <a:xfrm>
              <a:off x="114033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3"/>
            <p:cNvSpPr/>
            <p:nvPr/>
          </p:nvSpPr>
          <p:spPr>
            <a:xfrm>
              <a:off x="1090798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3"/>
            <p:cNvSpPr/>
            <p:nvPr/>
          </p:nvSpPr>
          <p:spPr>
            <a:xfrm>
              <a:off x="1037653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3"/>
            <p:cNvSpPr/>
            <p:nvPr/>
          </p:nvSpPr>
          <p:spPr>
            <a:xfrm>
              <a:off x="98450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3"/>
            <p:cNvSpPr/>
            <p:nvPr/>
          </p:nvSpPr>
          <p:spPr>
            <a:xfrm>
              <a:off x="931033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3"/>
            <p:cNvSpPr/>
            <p:nvPr/>
          </p:nvSpPr>
          <p:spPr>
            <a:xfrm>
              <a:off x="87788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3"/>
            <p:cNvSpPr/>
            <p:nvPr/>
          </p:nvSpPr>
          <p:spPr>
            <a:xfrm>
              <a:off x="82474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3"/>
            <p:cNvSpPr/>
            <p:nvPr/>
          </p:nvSpPr>
          <p:spPr>
            <a:xfrm>
              <a:off x="77143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3"/>
            <p:cNvSpPr/>
            <p:nvPr/>
          </p:nvSpPr>
          <p:spPr>
            <a:xfrm>
              <a:off x="71828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3"/>
            <p:cNvSpPr/>
            <p:nvPr/>
          </p:nvSpPr>
          <p:spPr>
            <a:xfrm>
              <a:off x="664977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3"/>
            <p:cNvSpPr/>
            <p:nvPr/>
          </p:nvSpPr>
          <p:spPr>
            <a:xfrm>
              <a:off x="611831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3"/>
            <p:cNvSpPr/>
            <p:nvPr/>
          </p:nvSpPr>
          <p:spPr>
            <a:xfrm>
              <a:off x="558686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3"/>
            <p:cNvSpPr/>
            <p:nvPr/>
          </p:nvSpPr>
          <p:spPr>
            <a:xfrm>
              <a:off x="505376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3"/>
            <p:cNvSpPr/>
            <p:nvPr/>
          </p:nvSpPr>
          <p:spPr>
            <a:xfrm>
              <a:off x="452230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3"/>
            <p:cNvSpPr/>
            <p:nvPr/>
          </p:nvSpPr>
          <p:spPr>
            <a:xfrm>
              <a:off x="39892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3"/>
            <p:cNvSpPr/>
            <p:nvPr/>
          </p:nvSpPr>
          <p:spPr>
            <a:xfrm>
              <a:off x="345611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3"/>
            <p:cNvSpPr/>
            <p:nvPr/>
          </p:nvSpPr>
          <p:spPr>
            <a:xfrm>
              <a:off x="29246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3"/>
            <p:cNvSpPr/>
            <p:nvPr/>
          </p:nvSpPr>
          <p:spPr>
            <a:xfrm>
              <a:off x="23931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3"/>
            <p:cNvSpPr/>
            <p:nvPr/>
          </p:nvSpPr>
          <p:spPr>
            <a:xfrm>
              <a:off x="18601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3"/>
            <p:cNvSpPr/>
            <p:nvPr/>
          </p:nvSpPr>
          <p:spPr>
            <a:xfrm>
              <a:off x="132864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3"/>
            <p:cNvSpPr/>
            <p:nvPr/>
          </p:nvSpPr>
          <p:spPr>
            <a:xfrm>
              <a:off x="7971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3"/>
            <p:cNvSpPr/>
            <p:nvPr/>
          </p:nvSpPr>
          <p:spPr>
            <a:xfrm>
              <a:off x="2640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3"/>
            <p:cNvSpPr/>
            <p:nvPr/>
          </p:nvSpPr>
          <p:spPr>
            <a:xfrm>
              <a:off x="1193481" y="6893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3"/>
            <p:cNvSpPr/>
            <p:nvPr/>
          </p:nvSpPr>
          <p:spPr>
            <a:xfrm>
              <a:off x="1140335" y="6893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3"/>
            <p:cNvSpPr/>
            <p:nvPr/>
          </p:nvSpPr>
          <p:spPr>
            <a:xfrm>
              <a:off x="1090798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3"/>
            <p:cNvSpPr/>
            <p:nvPr/>
          </p:nvSpPr>
          <p:spPr>
            <a:xfrm>
              <a:off x="1037653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3"/>
            <p:cNvSpPr/>
            <p:nvPr/>
          </p:nvSpPr>
          <p:spPr>
            <a:xfrm>
              <a:off x="98450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3"/>
            <p:cNvSpPr/>
            <p:nvPr/>
          </p:nvSpPr>
          <p:spPr>
            <a:xfrm>
              <a:off x="931033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3"/>
            <p:cNvSpPr/>
            <p:nvPr/>
          </p:nvSpPr>
          <p:spPr>
            <a:xfrm>
              <a:off x="87788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3"/>
            <p:cNvSpPr/>
            <p:nvPr/>
          </p:nvSpPr>
          <p:spPr>
            <a:xfrm>
              <a:off x="82474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3"/>
            <p:cNvSpPr/>
            <p:nvPr/>
          </p:nvSpPr>
          <p:spPr>
            <a:xfrm>
              <a:off x="77143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3"/>
            <p:cNvSpPr/>
            <p:nvPr/>
          </p:nvSpPr>
          <p:spPr>
            <a:xfrm>
              <a:off x="71828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3"/>
            <p:cNvSpPr/>
            <p:nvPr/>
          </p:nvSpPr>
          <p:spPr>
            <a:xfrm>
              <a:off x="664977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3"/>
            <p:cNvSpPr/>
            <p:nvPr/>
          </p:nvSpPr>
          <p:spPr>
            <a:xfrm>
              <a:off x="611831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3"/>
            <p:cNvSpPr/>
            <p:nvPr/>
          </p:nvSpPr>
          <p:spPr>
            <a:xfrm>
              <a:off x="558686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3"/>
            <p:cNvSpPr/>
            <p:nvPr/>
          </p:nvSpPr>
          <p:spPr>
            <a:xfrm>
              <a:off x="505376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3"/>
            <p:cNvSpPr/>
            <p:nvPr/>
          </p:nvSpPr>
          <p:spPr>
            <a:xfrm>
              <a:off x="452230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3"/>
            <p:cNvSpPr/>
            <p:nvPr/>
          </p:nvSpPr>
          <p:spPr>
            <a:xfrm>
              <a:off x="398920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3"/>
            <p:cNvSpPr/>
            <p:nvPr/>
          </p:nvSpPr>
          <p:spPr>
            <a:xfrm>
              <a:off x="345611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3"/>
            <p:cNvSpPr/>
            <p:nvPr/>
          </p:nvSpPr>
          <p:spPr>
            <a:xfrm>
              <a:off x="292465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3"/>
            <p:cNvSpPr/>
            <p:nvPr/>
          </p:nvSpPr>
          <p:spPr>
            <a:xfrm>
              <a:off x="239319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3"/>
            <p:cNvSpPr/>
            <p:nvPr/>
          </p:nvSpPr>
          <p:spPr>
            <a:xfrm>
              <a:off x="186010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3"/>
            <p:cNvSpPr/>
            <p:nvPr/>
          </p:nvSpPr>
          <p:spPr>
            <a:xfrm>
              <a:off x="132864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3"/>
            <p:cNvSpPr/>
            <p:nvPr/>
          </p:nvSpPr>
          <p:spPr>
            <a:xfrm>
              <a:off x="7971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3"/>
            <p:cNvSpPr/>
            <p:nvPr/>
          </p:nvSpPr>
          <p:spPr>
            <a:xfrm>
              <a:off x="26409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3"/>
            <p:cNvSpPr/>
            <p:nvPr/>
          </p:nvSpPr>
          <p:spPr>
            <a:xfrm>
              <a:off x="119348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3"/>
            <p:cNvSpPr/>
            <p:nvPr/>
          </p:nvSpPr>
          <p:spPr>
            <a:xfrm>
              <a:off x="1140335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3"/>
            <p:cNvSpPr/>
            <p:nvPr/>
          </p:nvSpPr>
          <p:spPr>
            <a:xfrm>
              <a:off x="1090798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3"/>
            <p:cNvSpPr/>
            <p:nvPr/>
          </p:nvSpPr>
          <p:spPr>
            <a:xfrm>
              <a:off x="1037653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3"/>
            <p:cNvSpPr/>
            <p:nvPr/>
          </p:nvSpPr>
          <p:spPr>
            <a:xfrm>
              <a:off x="98450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3"/>
            <p:cNvSpPr/>
            <p:nvPr/>
          </p:nvSpPr>
          <p:spPr>
            <a:xfrm>
              <a:off x="931033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3"/>
            <p:cNvSpPr/>
            <p:nvPr/>
          </p:nvSpPr>
          <p:spPr>
            <a:xfrm>
              <a:off x="87788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3"/>
            <p:cNvSpPr/>
            <p:nvPr/>
          </p:nvSpPr>
          <p:spPr>
            <a:xfrm>
              <a:off x="82474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3"/>
            <p:cNvSpPr/>
            <p:nvPr/>
          </p:nvSpPr>
          <p:spPr>
            <a:xfrm>
              <a:off x="77143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3"/>
            <p:cNvSpPr/>
            <p:nvPr/>
          </p:nvSpPr>
          <p:spPr>
            <a:xfrm>
              <a:off x="71828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3"/>
            <p:cNvSpPr/>
            <p:nvPr/>
          </p:nvSpPr>
          <p:spPr>
            <a:xfrm>
              <a:off x="664977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3"/>
            <p:cNvSpPr/>
            <p:nvPr/>
          </p:nvSpPr>
          <p:spPr>
            <a:xfrm>
              <a:off x="611831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3"/>
            <p:cNvSpPr/>
            <p:nvPr/>
          </p:nvSpPr>
          <p:spPr>
            <a:xfrm>
              <a:off x="558686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3"/>
            <p:cNvSpPr/>
            <p:nvPr/>
          </p:nvSpPr>
          <p:spPr>
            <a:xfrm>
              <a:off x="505376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3"/>
            <p:cNvSpPr/>
            <p:nvPr/>
          </p:nvSpPr>
          <p:spPr>
            <a:xfrm>
              <a:off x="452230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3"/>
            <p:cNvSpPr/>
            <p:nvPr/>
          </p:nvSpPr>
          <p:spPr>
            <a:xfrm>
              <a:off x="398920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3"/>
            <p:cNvSpPr/>
            <p:nvPr/>
          </p:nvSpPr>
          <p:spPr>
            <a:xfrm>
              <a:off x="345611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3"/>
            <p:cNvSpPr/>
            <p:nvPr/>
          </p:nvSpPr>
          <p:spPr>
            <a:xfrm>
              <a:off x="288856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1"/>
                  </a:moveTo>
                  <a:cubicBezTo>
                    <a:pt x="29" y="1"/>
                    <a:pt x="0" y="72"/>
                    <a:pt x="42" y="112"/>
                  </a:cubicBezTo>
                  <a:cubicBezTo>
                    <a:pt x="55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4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3"/>
            <p:cNvSpPr/>
            <p:nvPr/>
          </p:nvSpPr>
          <p:spPr>
            <a:xfrm>
              <a:off x="239319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3"/>
            <p:cNvSpPr/>
            <p:nvPr/>
          </p:nvSpPr>
          <p:spPr>
            <a:xfrm>
              <a:off x="186010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3"/>
            <p:cNvSpPr/>
            <p:nvPr/>
          </p:nvSpPr>
          <p:spPr>
            <a:xfrm>
              <a:off x="12909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3"/>
            <p:cNvSpPr/>
            <p:nvPr/>
          </p:nvSpPr>
          <p:spPr>
            <a:xfrm>
              <a:off x="7971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3"/>
            <p:cNvSpPr/>
            <p:nvPr/>
          </p:nvSpPr>
          <p:spPr>
            <a:xfrm>
              <a:off x="26409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-column text right">
  <p:cSld name="CUSTOM_2">
    <p:spTree>
      <p:nvGrpSpPr>
        <p:cNvPr id="1" name="Shape 2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4" name="Google Shape;2584;p14"/>
          <p:cNvGrpSpPr/>
          <p:nvPr/>
        </p:nvGrpSpPr>
        <p:grpSpPr>
          <a:xfrm flipH="1">
            <a:off x="8131184" y="15"/>
            <a:ext cx="1012888" cy="877326"/>
            <a:chOff x="38279" y="100616"/>
            <a:chExt cx="650204" cy="563183"/>
          </a:xfrm>
        </p:grpSpPr>
        <p:sp>
          <p:nvSpPr>
            <p:cNvPr id="2585" name="Google Shape;2585;p14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4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4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4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4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4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4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4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4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4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4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4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4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4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4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4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4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4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4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4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4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4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4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4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4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4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4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4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4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4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4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4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4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4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4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4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4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4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4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4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4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4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4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4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4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4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4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4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4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4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4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4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4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4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4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4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4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4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4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4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4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4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4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4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4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4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4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4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4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4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4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4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4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4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4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4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4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4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4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4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4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4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4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4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4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4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4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4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4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4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4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4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4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4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4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4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4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4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4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4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4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4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4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4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4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4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4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4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4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4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4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4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4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4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4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4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4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4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4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4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4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4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4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4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4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4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4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4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4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4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4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4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4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4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4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4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4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4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4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4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4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4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4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4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4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4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4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4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4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4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4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4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4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4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4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4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4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4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4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4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4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4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4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4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4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4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4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4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4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4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4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4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4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4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4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4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4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4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4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4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4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4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4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4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4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4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4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4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4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4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4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4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4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4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4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4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4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4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4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4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4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4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4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4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4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4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4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4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4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4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4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4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4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4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4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4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4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4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4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4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4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4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4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4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4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4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4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4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4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4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4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4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4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4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4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4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4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4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4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4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4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4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4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4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4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4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4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4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4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4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4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4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4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4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4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4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4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4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4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4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4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46" name="Google Shape;2846;p14"/>
          <p:cNvSpPr txBox="1">
            <a:spLocks noGrp="1"/>
          </p:cNvSpPr>
          <p:nvPr>
            <p:ph type="subTitle" idx="1"/>
          </p:nvPr>
        </p:nvSpPr>
        <p:spPr>
          <a:xfrm>
            <a:off x="5490775" y="2279000"/>
            <a:ext cx="2940000" cy="17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47" name="Google Shape;2847;p14"/>
          <p:cNvSpPr txBox="1">
            <a:spLocks noGrp="1"/>
          </p:cNvSpPr>
          <p:nvPr>
            <p:ph type="title"/>
          </p:nvPr>
        </p:nvSpPr>
        <p:spPr>
          <a:xfrm>
            <a:off x="5490775" y="995000"/>
            <a:ext cx="29400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48" name="Google Shape;2848;p14"/>
          <p:cNvSpPr/>
          <p:nvPr/>
        </p:nvSpPr>
        <p:spPr>
          <a:xfrm flipH="1">
            <a:off x="7944815" y="4332824"/>
            <a:ext cx="1199176" cy="811772"/>
          </a:xfrm>
          <a:custGeom>
            <a:avLst/>
            <a:gdLst/>
            <a:ahLst/>
            <a:cxnLst/>
            <a:rect l="l" t="t" r="r" b="b"/>
            <a:pathLst>
              <a:path w="10252" h="6940" extrusionOk="0">
                <a:moveTo>
                  <a:pt x="1996" y="0"/>
                </a:moveTo>
                <a:cubicBezTo>
                  <a:pt x="1348" y="0"/>
                  <a:pt x="627" y="184"/>
                  <a:pt x="0" y="529"/>
                </a:cubicBezTo>
                <a:lnTo>
                  <a:pt x="0" y="6939"/>
                </a:lnTo>
                <a:lnTo>
                  <a:pt x="9364" y="6939"/>
                </a:lnTo>
                <a:cubicBezTo>
                  <a:pt x="9364" y="6939"/>
                  <a:pt x="10252" y="5400"/>
                  <a:pt x="9009" y="4091"/>
                </a:cubicBezTo>
                <a:cubicBezTo>
                  <a:pt x="8689" y="3754"/>
                  <a:pt x="8367" y="3627"/>
                  <a:pt x="8042" y="3627"/>
                </a:cubicBezTo>
                <a:cubicBezTo>
                  <a:pt x="7106" y="3627"/>
                  <a:pt x="6140" y="4675"/>
                  <a:pt x="5076" y="4775"/>
                </a:cubicBezTo>
                <a:cubicBezTo>
                  <a:pt x="4964" y="4786"/>
                  <a:pt x="4859" y="4791"/>
                  <a:pt x="4762" y="4791"/>
                </a:cubicBezTo>
                <a:cubicBezTo>
                  <a:pt x="3371" y="4791"/>
                  <a:pt x="3502" y="3703"/>
                  <a:pt x="3834" y="1843"/>
                </a:cubicBezTo>
                <a:cubicBezTo>
                  <a:pt x="4060" y="573"/>
                  <a:pt x="3141" y="0"/>
                  <a:pt x="1996" y="0"/>
                </a:cubicBezTo>
                <a:close/>
              </a:path>
            </a:pathLst>
          </a:custGeom>
          <a:solidFill>
            <a:srgbClr val="F4D5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9" name="Google Shape;2849;p14"/>
          <p:cNvSpPr/>
          <p:nvPr/>
        </p:nvSpPr>
        <p:spPr>
          <a:xfrm flipH="1">
            <a:off x="8271417" y="6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0" name="Google Shape;2850;p14"/>
          <p:cNvSpPr/>
          <p:nvPr/>
        </p:nvSpPr>
        <p:spPr>
          <a:xfrm rot="10800000">
            <a:off x="7868727" y="4224816"/>
            <a:ext cx="1275280" cy="918684"/>
          </a:xfrm>
          <a:custGeom>
            <a:avLst/>
            <a:gdLst/>
            <a:ahLst/>
            <a:cxnLst/>
            <a:rect l="l" t="t" r="r" b="b"/>
            <a:pathLst>
              <a:path w="26943" h="18787" extrusionOk="0">
                <a:moveTo>
                  <a:pt x="1" y="132"/>
                </a:moveTo>
                <a:lnTo>
                  <a:pt x="1" y="361"/>
                </a:lnTo>
                <a:cubicBezTo>
                  <a:pt x="38" y="289"/>
                  <a:pt x="38" y="205"/>
                  <a:pt x="1" y="132"/>
                </a:cubicBezTo>
                <a:close/>
                <a:moveTo>
                  <a:pt x="26428" y="79"/>
                </a:moveTo>
                <a:lnTo>
                  <a:pt x="26428" y="79"/>
                </a:lnTo>
                <a:cubicBezTo>
                  <a:pt x="26290" y="230"/>
                  <a:pt x="26387" y="474"/>
                  <a:pt x="26591" y="493"/>
                </a:cubicBezTo>
                <a:cubicBezTo>
                  <a:pt x="26535" y="336"/>
                  <a:pt x="26481" y="198"/>
                  <a:pt x="26428" y="79"/>
                </a:cubicBezTo>
                <a:close/>
                <a:moveTo>
                  <a:pt x="1000" y="1"/>
                </a:moveTo>
                <a:cubicBezTo>
                  <a:pt x="781" y="1"/>
                  <a:pt x="671" y="267"/>
                  <a:pt x="828" y="421"/>
                </a:cubicBezTo>
                <a:cubicBezTo>
                  <a:pt x="878" y="472"/>
                  <a:pt x="940" y="494"/>
                  <a:pt x="1001" y="494"/>
                </a:cubicBezTo>
                <a:cubicBezTo>
                  <a:pt x="1127" y="494"/>
                  <a:pt x="1248" y="396"/>
                  <a:pt x="1248" y="248"/>
                </a:cubicBezTo>
                <a:cubicBezTo>
                  <a:pt x="1248" y="111"/>
                  <a:pt x="1138" y="1"/>
                  <a:pt x="1000" y="1"/>
                </a:cubicBezTo>
                <a:close/>
                <a:moveTo>
                  <a:pt x="2223" y="1"/>
                </a:moveTo>
                <a:cubicBezTo>
                  <a:pt x="2000" y="1"/>
                  <a:pt x="1890" y="267"/>
                  <a:pt x="2047" y="421"/>
                </a:cubicBezTo>
                <a:cubicBezTo>
                  <a:pt x="2097" y="472"/>
                  <a:pt x="2159" y="494"/>
                  <a:pt x="2220" y="494"/>
                </a:cubicBezTo>
                <a:cubicBezTo>
                  <a:pt x="2346" y="494"/>
                  <a:pt x="2467" y="396"/>
                  <a:pt x="2467" y="248"/>
                </a:cubicBezTo>
                <a:cubicBezTo>
                  <a:pt x="2467" y="111"/>
                  <a:pt x="2357" y="1"/>
                  <a:pt x="2223" y="1"/>
                </a:cubicBezTo>
                <a:close/>
                <a:moveTo>
                  <a:pt x="3442" y="1"/>
                </a:moveTo>
                <a:cubicBezTo>
                  <a:pt x="3222" y="1"/>
                  <a:pt x="3110" y="267"/>
                  <a:pt x="3266" y="421"/>
                </a:cubicBezTo>
                <a:cubicBezTo>
                  <a:pt x="3317" y="472"/>
                  <a:pt x="3379" y="494"/>
                  <a:pt x="3440" y="494"/>
                </a:cubicBezTo>
                <a:cubicBezTo>
                  <a:pt x="3566" y="494"/>
                  <a:pt x="3686" y="396"/>
                  <a:pt x="3686" y="248"/>
                </a:cubicBezTo>
                <a:cubicBezTo>
                  <a:pt x="3686" y="111"/>
                  <a:pt x="3576" y="1"/>
                  <a:pt x="3442" y="1"/>
                </a:cubicBezTo>
                <a:close/>
                <a:moveTo>
                  <a:pt x="4661" y="1"/>
                </a:moveTo>
                <a:cubicBezTo>
                  <a:pt x="4441" y="1"/>
                  <a:pt x="4332" y="267"/>
                  <a:pt x="4485" y="421"/>
                </a:cubicBezTo>
                <a:cubicBezTo>
                  <a:pt x="4536" y="472"/>
                  <a:pt x="4599" y="494"/>
                  <a:pt x="4660" y="494"/>
                </a:cubicBezTo>
                <a:cubicBezTo>
                  <a:pt x="4787" y="494"/>
                  <a:pt x="4908" y="396"/>
                  <a:pt x="4908" y="248"/>
                </a:cubicBezTo>
                <a:cubicBezTo>
                  <a:pt x="4908" y="111"/>
                  <a:pt x="4795" y="1"/>
                  <a:pt x="4661" y="1"/>
                </a:cubicBezTo>
                <a:close/>
                <a:moveTo>
                  <a:pt x="5880" y="1"/>
                </a:moveTo>
                <a:cubicBezTo>
                  <a:pt x="5660" y="1"/>
                  <a:pt x="5551" y="267"/>
                  <a:pt x="5704" y="421"/>
                </a:cubicBezTo>
                <a:cubicBezTo>
                  <a:pt x="5755" y="472"/>
                  <a:pt x="5818" y="494"/>
                  <a:pt x="5879" y="494"/>
                </a:cubicBezTo>
                <a:cubicBezTo>
                  <a:pt x="6006" y="494"/>
                  <a:pt x="6127" y="396"/>
                  <a:pt x="6127" y="248"/>
                </a:cubicBezTo>
                <a:cubicBezTo>
                  <a:pt x="6127" y="111"/>
                  <a:pt x="6015" y="1"/>
                  <a:pt x="5880" y="1"/>
                </a:cubicBezTo>
                <a:close/>
                <a:moveTo>
                  <a:pt x="7099" y="1"/>
                </a:moveTo>
                <a:cubicBezTo>
                  <a:pt x="6879" y="1"/>
                  <a:pt x="6770" y="267"/>
                  <a:pt x="6923" y="421"/>
                </a:cubicBezTo>
                <a:cubicBezTo>
                  <a:pt x="6974" y="472"/>
                  <a:pt x="7037" y="494"/>
                  <a:pt x="7098" y="494"/>
                </a:cubicBezTo>
                <a:cubicBezTo>
                  <a:pt x="7225" y="494"/>
                  <a:pt x="7346" y="396"/>
                  <a:pt x="7346" y="248"/>
                </a:cubicBezTo>
                <a:cubicBezTo>
                  <a:pt x="7346" y="111"/>
                  <a:pt x="7237" y="1"/>
                  <a:pt x="7099" y="1"/>
                </a:cubicBezTo>
                <a:close/>
                <a:moveTo>
                  <a:pt x="8318" y="1"/>
                </a:moveTo>
                <a:cubicBezTo>
                  <a:pt x="8099" y="1"/>
                  <a:pt x="7989" y="267"/>
                  <a:pt x="8146" y="421"/>
                </a:cubicBezTo>
                <a:cubicBezTo>
                  <a:pt x="8195" y="472"/>
                  <a:pt x="8257" y="494"/>
                  <a:pt x="8318" y="494"/>
                </a:cubicBezTo>
                <a:cubicBezTo>
                  <a:pt x="8444" y="494"/>
                  <a:pt x="8565" y="396"/>
                  <a:pt x="8565" y="248"/>
                </a:cubicBezTo>
                <a:cubicBezTo>
                  <a:pt x="8565" y="111"/>
                  <a:pt x="8456" y="1"/>
                  <a:pt x="8318" y="1"/>
                </a:cubicBezTo>
                <a:close/>
                <a:moveTo>
                  <a:pt x="9537" y="1"/>
                </a:moveTo>
                <a:cubicBezTo>
                  <a:pt x="9318" y="1"/>
                  <a:pt x="9208" y="267"/>
                  <a:pt x="9365" y="421"/>
                </a:cubicBezTo>
                <a:cubicBezTo>
                  <a:pt x="9415" y="472"/>
                  <a:pt x="9476" y="494"/>
                  <a:pt x="9537" y="494"/>
                </a:cubicBezTo>
                <a:cubicBezTo>
                  <a:pt x="9663" y="494"/>
                  <a:pt x="9785" y="396"/>
                  <a:pt x="9785" y="248"/>
                </a:cubicBezTo>
                <a:cubicBezTo>
                  <a:pt x="9785" y="111"/>
                  <a:pt x="9675" y="1"/>
                  <a:pt x="9537" y="1"/>
                </a:cubicBezTo>
                <a:close/>
                <a:moveTo>
                  <a:pt x="10759" y="1"/>
                </a:moveTo>
                <a:cubicBezTo>
                  <a:pt x="10537" y="1"/>
                  <a:pt x="10427" y="267"/>
                  <a:pt x="10584" y="421"/>
                </a:cubicBezTo>
                <a:cubicBezTo>
                  <a:pt x="10634" y="472"/>
                  <a:pt x="10695" y="494"/>
                  <a:pt x="10756" y="494"/>
                </a:cubicBezTo>
                <a:cubicBezTo>
                  <a:pt x="10882" y="494"/>
                  <a:pt x="11004" y="396"/>
                  <a:pt x="11004" y="248"/>
                </a:cubicBezTo>
                <a:cubicBezTo>
                  <a:pt x="11004" y="111"/>
                  <a:pt x="10894" y="1"/>
                  <a:pt x="10759" y="1"/>
                </a:cubicBezTo>
                <a:close/>
                <a:moveTo>
                  <a:pt x="11978" y="1"/>
                </a:moveTo>
                <a:cubicBezTo>
                  <a:pt x="11759" y="1"/>
                  <a:pt x="11646" y="267"/>
                  <a:pt x="11803" y="421"/>
                </a:cubicBezTo>
                <a:cubicBezTo>
                  <a:pt x="11854" y="472"/>
                  <a:pt x="11916" y="494"/>
                  <a:pt x="11977" y="494"/>
                </a:cubicBezTo>
                <a:cubicBezTo>
                  <a:pt x="12103" y="494"/>
                  <a:pt x="12223" y="396"/>
                  <a:pt x="12223" y="248"/>
                </a:cubicBezTo>
                <a:cubicBezTo>
                  <a:pt x="12223" y="111"/>
                  <a:pt x="12113" y="1"/>
                  <a:pt x="11978" y="1"/>
                </a:cubicBezTo>
                <a:close/>
                <a:moveTo>
                  <a:pt x="13197" y="1"/>
                </a:moveTo>
                <a:cubicBezTo>
                  <a:pt x="12978" y="1"/>
                  <a:pt x="12868" y="267"/>
                  <a:pt x="13022" y="421"/>
                </a:cubicBezTo>
                <a:cubicBezTo>
                  <a:pt x="13073" y="472"/>
                  <a:pt x="13135" y="494"/>
                  <a:pt x="13196" y="494"/>
                </a:cubicBezTo>
                <a:cubicBezTo>
                  <a:pt x="13324" y="494"/>
                  <a:pt x="13445" y="396"/>
                  <a:pt x="13445" y="248"/>
                </a:cubicBezTo>
                <a:cubicBezTo>
                  <a:pt x="13445" y="111"/>
                  <a:pt x="13332" y="1"/>
                  <a:pt x="13197" y="1"/>
                </a:cubicBezTo>
                <a:close/>
                <a:moveTo>
                  <a:pt x="14416" y="1"/>
                </a:moveTo>
                <a:cubicBezTo>
                  <a:pt x="14197" y="1"/>
                  <a:pt x="14087" y="267"/>
                  <a:pt x="14241" y="421"/>
                </a:cubicBezTo>
                <a:cubicBezTo>
                  <a:pt x="14292" y="472"/>
                  <a:pt x="14354" y="494"/>
                  <a:pt x="14416" y="494"/>
                </a:cubicBezTo>
                <a:cubicBezTo>
                  <a:pt x="14543" y="494"/>
                  <a:pt x="14664" y="396"/>
                  <a:pt x="14664" y="248"/>
                </a:cubicBezTo>
                <a:cubicBezTo>
                  <a:pt x="14664" y="111"/>
                  <a:pt x="14551" y="1"/>
                  <a:pt x="14416" y="1"/>
                </a:cubicBezTo>
                <a:close/>
                <a:moveTo>
                  <a:pt x="15635" y="1"/>
                </a:moveTo>
                <a:cubicBezTo>
                  <a:pt x="15416" y="1"/>
                  <a:pt x="15306" y="267"/>
                  <a:pt x="15460" y="421"/>
                </a:cubicBezTo>
                <a:cubicBezTo>
                  <a:pt x="15511" y="472"/>
                  <a:pt x="15573" y="494"/>
                  <a:pt x="15635" y="494"/>
                </a:cubicBezTo>
                <a:cubicBezTo>
                  <a:pt x="15762" y="494"/>
                  <a:pt x="15883" y="396"/>
                  <a:pt x="15883" y="248"/>
                </a:cubicBezTo>
                <a:cubicBezTo>
                  <a:pt x="15883" y="111"/>
                  <a:pt x="15773" y="1"/>
                  <a:pt x="15635" y="1"/>
                </a:cubicBezTo>
                <a:close/>
                <a:moveTo>
                  <a:pt x="16854" y="1"/>
                </a:moveTo>
                <a:cubicBezTo>
                  <a:pt x="16635" y="1"/>
                  <a:pt x="16525" y="267"/>
                  <a:pt x="16682" y="421"/>
                </a:cubicBezTo>
                <a:cubicBezTo>
                  <a:pt x="16732" y="472"/>
                  <a:pt x="16794" y="494"/>
                  <a:pt x="16855" y="494"/>
                </a:cubicBezTo>
                <a:cubicBezTo>
                  <a:pt x="16981" y="494"/>
                  <a:pt x="17102" y="396"/>
                  <a:pt x="17102" y="248"/>
                </a:cubicBezTo>
                <a:cubicBezTo>
                  <a:pt x="17102" y="111"/>
                  <a:pt x="16992" y="1"/>
                  <a:pt x="16854" y="1"/>
                </a:cubicBezTo>
                <a:close/>
                <a:moveTo>
                  <a:pt x="18073" y="1"/>
                </a:moveTo>
                <a:cubicBezTo>
                  <a:pt x="17854" y="1"/>
                  <a:pt x="17744" y="267"/>
                  <a:pt x="17901" y="421"/>
                </a:cubicBezTo>
                <a:cubicBezTo>
                  <a:pt x="17951" y="472"/>
                  <a:pt x="18013" y="494"/>
                  <a:pt x="18074" y="494"/>
                </a:cubicBezTo>
                <a:cubicBezTo>
                  <a:pt x="18200" y="494"/>
                  <a:pt x="18321" y="396"/>
                  <a:pt x="18321" y="248"/>
                </a:cubicBezTo>
                <a:cubicBezTo>
                  <a:pt x="18321" y="111"/>
                  <a:pt x="18211" y="1"/>
                  <a:pt x="18073" y="1"/>
                </a:cubicBezTo>
                <a:close/>
                <a:moveTo>
                  <a:pt x="19296" y="1"/>
                </a:moveTo>
                <a:cubicBezTo>
                  <a:pt x="19073" y="1"/>
                  <a:pt x="18963" y="267"/>
                  <a:pt x="19120" y="421"/>
                </a:cubicBezTo>
                <a:cubicBezTo>
                  <a:pt x="19171" y="472"/>
                  <a:pt x="19233" y="494"/>
                  <a:pt x="19294" y="494"/>
                </a:cubicBezTo>
                <a:cubicBezTo>
                  <a:pt x="19420" y="494"/>
                  <a:pt x="19540" y="396"/>
                  <a:pt x="19540" y="248"/>
                </a:cubicBezTo>
                <a:cubicBezTo>
                  <a:pt x="19540" y="111"/>
                  <a:pt x="19430" y="1"/>
                  <a:pt x="19296" y="1"/>
                </a:cubicBezTo>
                <a:close/>
                <a:moveTo>
                  <a:pt x="20515" y="1"/>
                </a:moveTo>
                <a:cubicBezTo>
                  <a:pt x="20295" y="1"/>
                  <a:pt x="20182" y="267"/>
                  <a:pt x="20339" y="421"/>
                </a:cubicBezTo>
                <a:cubicBezTo>
                  <a:pt x="20390" y="472"/>
                  <a:pt x="20452" y="494"/>
                  <a:pt x="20513" y="494"/>
                </a:cubicBezTo>
                <a:cubicBezTo>
                  <a:pt x="20639" y="494"/>
                  <a:pt x="20759" y="396"/>
                  <a:pt x="20759" y="248"/>
                </a:cubicBezTo>
                <a:cubicBezTo>
                  <a:pt x="20759" y="111"/>
                  <a:pt x="20649" y="1"/>
                  <a:pt x="20515" y="1"/>
                </a:cubicBezTo>
                <a:close/>
                <a:moveTo>
                  <a:pt x="21734" y="1"/>
                </a:moveTo>
                <a:cubicBezTo>
                  <a:pt x="21514" y="1"/>
                  <a:pt x="21405" y="267"/>
                  <a:pt x="21558" y="421"/>
                </a:cubicBezTo>
                <a:cubicBezTo>
                  <a:pt x="21609" y="472"/>
                  <a:pt x="21672" y="494"/>
                  <a:pt x="21733" y="494"/>
                </a:cubicBezTo>
                <a:cubicBezTo>
                  <a:pt x="21860" y="494"/>
                  <a:pt x="21981" y="396"/>
                  <a:pt x="21981" y="248"/>
                </a:cubicBezTo>
                <a:cubicBezTo>
                  <a:pt x="21981" y="111"/>
                  <a:pt x="21868" y="1"/>
                  <a:pt x="21734" y="1"/>
                </a:cubicBezTo>
                <a:close/>
                <a:moveTo>
                  <a:pt x="22953" y="1"/>
                </a:moveTo>
                <a:cubicBezTo>
                  <a:pt x="22733" y="1"/>
                  <a:pt x="22624" y="267"/>
                  <a:pt x="22777" y="421"/>
                </a:cubicBezTo>
                <a:cubicBezTo>
                  <a:pt x="22828" y="472"/>
                  <a:pt x="22891" y="494"/>
                  <a:pt x="22952" y="494"/>
                </a:cubicBezTo>
                <a:cubicBezTo>
                  <a:pt x="23079" y="494"/>
                  <a:pt x="23200" y="396"/>
                  <a:pt x="23200" y="248"/>
                </a:cubicBezTo>
                <a:cubicBezTo>
                  <a:pt x="23200" y="111"/>
                  <a:pt x="23088" y="1"/>
                  <a:pt x="22953" y="1"/>
                </a:cubicBezTo>
                <a:close/>
                <a:moveTo>
                  <a:pt x="24172" y="1"/>
                </a:moveTo>
                <a:cubicBezTo>
                  <a:pt x="23952" y="1"/>
                  <a:pt x="23843" y="267"/>
                  <a:pt x="23996" y="421"/>
                </a:cubicBezTo>
                <a:cubicBezTo>
                  <a:pt x="24047" y="472"/>
                  <a:pt x="24110" y="494"/>
                  <a:pt x="24171" y="494"/>
                </a:cubicBezTo>
                <a:cubicBezTo>
                  <a:pt x="24298" y="494"/>
                  <a:pt x="24419" y="396"/>
                  <a:pt x="24419" y="248"/>
                </a:cubicBezTo>
                <a:cubicBezTo>
                  <a:pt x="24419" y="111"/>
                  <a:pt x="24310" y="1"/>
                  <a:pt x="24172" y="1"/>
                </a:cubicBezTo>
                <a:close/>
                <a:moveTo>
                  <a:pt x="25391" y="1"/>
                </a:moveTo>
                <a:cubicBezTo>
                  <a:pt x="25172" y="1"/>
                  <a:pt x="25062" y="267"/>
                  <a:pt x="25219" y="421"/>
                </a:cubicBezTo>
                <a:cubicBezTo>
                  <a:pt x="25268" y="472"/>
                  <a:pt x="25330" y="494"/>
                  <a:pt x="25391" y="494"/>
                </a:cubicBezTo>
                <a:cubicBezTo>
                  <a:pt x="25517" y="494"/>
                  <a:pt x="25638" y="396"/>
                  <a:pt x="25638" y="248"/>
                </a:cubicBezTo>
                <a:cubicBezTo>
                  <a:pt x="25638" y="111"/>
                  <a:pt x="25529" y="1"/>
                  <a:pt x="25391" y="1"/>
                </a:cubicBezTo>
                <a:close/>
                <a:moveTo>
                  <a:pt x="1" y="1351"/>
                </a:moveTo>
                <a:lnTo>
                  <a:pt x="1" y="1583"/>
                </a:lnTo>
                <a:cubicBezTo>
                  <a:pt x="38" y="1508"/>
                  <a:pt x="38" y="1424"/>
                  <a:pt x="1" y="1351"/>
                </a:cubicBezTo>
                <a:close/>
                <a:moveTo>
                  <a:pt x="26613" y="1218"/>
                </a:moveTo>
                <a:cubicBezTo>
                  <a:pt x="26487" y="1218"/>
                  <a:pt x="26365" y="1317"/>
                  <a:pt x="26365" y="1467"/>
                </a:cubicBezTo>
                <a:cubicBezTo>
                  <a:pt x="26365" y="1602"/>
                  <a:pt x="26475" y="1712"/>
                  <a:pt x="26610" y="1712"/>
                </a:cubicBezTo>
                <a:cubicBezTo>
                  <a:pt x="26832" y="1712"/>
                  <a:pt x="26942" y="1446"/>
                  <a:pt x="26785" y="1292"/>
                </a:cubicBezTo>
                <a:cubicBezTo>
                  <a:pt x="26736" y="1241"/>
                  <a:pt x="26674" y="1218"/>
                  <a:pt x="26613" y="1218"/>
                </a:cubicBezTo>
                <a:close/>
                <a:moveTo>
                  <a:pt x="1000" y="1220"/>
                </a:moveTo>
                <a:cubicBezTo>
                  <a:pt x="781" y="1220"/>
                  <a:pt x="671" y="1486"/>
                  <a:pt x="828" y="1640"/>
                </a:cubicBezTo>
                <a:cubicBezTo>
                  <a:pt x="878" y="1691"/>
                  <a:pt x="940" y="1714"/>
                  <a:pt x="1001" y="1714"/>
                </a:cubicBezTo>
                <a:cubicBezTo>
                  <a:pt x="1127" y="1714"/>
                  <a:pt x="1248" y="1615"/>
                  <a:pt x="1248" y="1467"/>
                </a:cubicBezTo>
                <a:cubicBezTo>
                  <a:pt x="1248" y="1330"/>
                  <a:pt x="1138" y="1220"/>
                  <a:pt x="1000" y="1220"/>
                </a:cubicBezTo>
                <a:close/>
                <a:moveTo>
                  <a:pt x="2223" y="1220"/>
                </a:moveTo>
                <a:cubicBezTo>
                  <a:pt x="2000" y="1220"/>
                  <a:pt x="1890" y="1486"/>
                  <a:pt x="2047" y="1640"/>
                </a:cubicBezTo>
                <a:cubicBezTo>
                  <a:pt x="2097" y="1691"/>
                  <a:pt x="2159" y="1714"/>
                  <a:pt x="2220" y="1714"/>
                </a:cubicBezTo>
                <a:cubicBezTo>
                  <a:pt x="2346" y="1714"/>
                  <a:pt x="2467" y="1615"/>
                  <a:pt x="2467" y="1467"/>
                </a:cubicBezTo>
                <a:cubicBezTo>
                  <a:pt x="2467" y="1330"/>
                  <a:pt x="2357" y="1220"/>
                  <a:pt x="2223" y="1220"/>
                </a:cubicBezTo>
                <a:close/>
                <a:moveTo>
                  <a:pt x="3442" y="1220"/>
                </a:moveTo>
                <a:cubicBezTo>
                  <a:pt x="3222" y="1220"/>
                  <a:pt x="3110" y="1486"/>
                  <a:pt x="3266" y="1640"/>
                </a:cubicBezTo>
                <a:cubicBezTo>
                  <a:pt x="3317" y="1691"/>
                  <a:pt x="3379" y="1714"/>
                  <a:pt x="3440" y="1714"/>
                </a:cubicBezTo>
                <a:cubicBezTo>
                  <a:pt x="3566" y="1714"/>
                  <a:pt x="3686" y="1615"/>
                  <a:pt x="3686" y="1467"/>
                </a:cubicBezTo>
                <a:cubicBezTo>
                  <a:pt x="3686" y="1330"/>
                  <a:pt x="3576" y="1220"/>
                  <a:pt x="3442" y="1220"/>
                </a:cubicBezTo>
                <a:close/>
                <a:moveTo>
                  <a:pt x="4661" y="1220"/>
                </a:moveTo>
                <a:cubicBezTo>
                  <a:pt x="4441" y="1220"/>
                  <a:pt x="4332" y="1486"/>
                  <a:pt x="4485" y="1640"/>
                </a:cubicBezTo>
                <a:cubicBezTo>
                  <a:pt x="4536" y="1691"/>
                  <a:pt x="4599" y="1714"/>
                  <a:pt x="4660" y="1714"/>
                </a:cubicBezTo>
                <a:cubicBezTo>
                  <a:pt x="4787" y="1714"/>
                  <a:pt x="4908" y="1615"/>
                  <a:pt x="4908" y="1467"/>
                </a:cubicBezTo>
                <a:cubicBezTo>
                  <a:pt x="4908" y="1330"/>
                  <a:pt x="4795" y="1220"/>
                  <a:pt x="4661" y="1220"/>
                </a:cubicBezTo>
                <a:close/>
                <a:moveTo>
                  <a:pt x="5880" y="1220"/>
                </a:moveTo>
                <a:cubicBezTo>
                  <a:pt x="5660" y="1220"/>
                  <a:pt x="5551" y="1486"/>
                  <a:pt x="5704" y="1640"/>
                </a:cubicBezTo>
                <a:cubicBezTo>
                  <a:pt x="5755" y="1691"/>
                  <a:pt x="5818" y="1714"/>
                  <a:pt x="5879" y="1714"/>
                </a:cubicBezTo>
                <a:cubicBezTo>
                  <a:pt x="6006" y="1714"/>
                  <a:pt x="6127" y="1615"/>
                  <a:pt x="6127" y="1467"/>
                </a:cubicBezTo>
                <a:cubicBezTo>
                  <a:pt x="6127" y="1330"/>
                  <a:pt x="6015" y="1220"/>
                  <a:pt x="5880" y="1220"/>
                </a:cubicBezTo>
                <a:close/>
                <a:moveTo>
                  <a:pt x="7099" y="1220"/>
                </a:moveTo>
                <a:cubicBezTo>
                  <a:pt x="6879" y="1220"/>
                  <a:pt x="6770" y="1486"/>
                  <a:pt x="6923" y="1640"/>
                </a:cubicBezTo>
                <a:cubicBezTo>
                  <a:pt x="6974" y="1691"/>
                  <a:pt x="7037" y="1714"/>
                  <a:pt x="7098" y="1714"/>
                </a:cubicBezTo>
                <a:cubicBezTo>
                  <a:pt x="7225" y="1714"/>
                  <a:pt x="7346" y="1615"/>
                  <a:pt x="7346" y="1467"/>
                </a:cubicBezTo>
                <a:cubicBezTo>
                  <a:pt x="7346" y="1330"/>
                  <a:pt x="7237" y="1220"/>
                  <a:pt x="7099" y="1220"/>
                </a:cubicBezTo>
                <a:close/>
                <a:moveTo>
                  <a:pt x="8318" y="1220"/>
                </a:moveTo>
                <a:cubicBezTo>
                  <a:pt x="8099" y="1220"/>
                  <a:pt x="7989" y="1486"/>
                  <a:pt x="8146" y="1640"/>
                </a:cubicBezTo>
                <a:cubicBezTo>
                  <a:pt x="8195" y="1691"/>
                  <a:pt x="8257" y="1714"/>
                  <a:pt x="8318" y="1714"/>
                </a:cubicBezTo>
                <a:cubicBezTo>
                  <a:pt x="8444" y="1714"/>
                  <a:pt x="8565" y="1615"/>
                  <a:pt x="8565" y="1467"/>
                </a:cubicBezTo>
                <a:cubicBezTo>
                  <a:pt x="8565" y="1330"/>
                  <a:pt x="8456" y="1220"/>
                  <a:pt x="8318" y="1220"/>
                </a:cubicBezTo>
                <a:close/>
                <a:moveTo>
                  <a:pt x="9537" y="1220"/>
                </a:moveTo>
                <a:cubicBezTo>
                  <a:pt x="9318" y="1220"/>
                  <a:pt x="9208" y="1486"/>
                  <a:pt x="9365" y="1640"/>
                </a:cubicBezTo>
                <a:cubicBezTo>
                  <a:pt x="9415" y="1691"/>
                  <a:pt x="9476" y="1714"/>
                  <a:pt x="9537" y="1714"/>
                </a:cubicBezTo>
                <a:cubicBezTo>
                  <a:pt x="9663" y="1714"/>
                  <a:pt x="9785" y="1615"/>
                  <a:pt x="9785" y="1467"/>
                </a:cubicBezTo>
                <a:cubicBezTo>
                  <a:pt x="9785" y="1330"/>
                  <a:pt x="9675" y="1220"/>
                  <a:pt x="9537" y="1220"/>
                </a:cubicBezTo>
                <a:close/>
                <a:moveTo>
                  <a:pt x="10759" y="1220"/>
                </a:moveTo>
                <a:cubicBezTo>
                  <a:pt x="10537" y="1220"/>
                  <a:pt x="10427" y="1486"/>
                  <a:pt x="10584" y="1640"/>
                </a:cubicBezTo>
                <a:cubicBezTo>
                  <a:pt x="10634" y="1691"/>
                  <a:pt x="10695" y="1714"/>
                  <a:pt x="10756" y="1714"/>
                </a:cubicBezTo>
                <a:cubicBezTo>
                  <a:pt x="10882" y="1714"/>
                  <a:pt x="11004" y="1615"/>
                  <a:pt x="11004" y="1467"/>
                </a:cubicBezTo>
                <a:cubicBezTo>
                  <a:pt x="11004" y="1330"/>
                  <a:pt x="10894" y="1220"/>
                  <a:pt x="10759" y="1220"/>
                </a:cubicBezTo>
                <a:close/>
                <a:moveTo>
                  <a:pt x="11978" y="1220"/>
                </a:moveTo>
                <a:cubicBezTo>
                  <a:pt x="11759" y="1220"/>
                  <a:pt x="11646" y="1486"/>
                  <a:pt x="11803" y="1640"/>
                </a:cubicBezTo>
                <a:cubicBezTo>
                  <a:pt x="11854" y="1691"/>
                  <a:pt x="11916" y="1714"/>
                  <a:pt x="11977" y="1714"/>
                </a:cubicBezTo>
                <a:cubicBezTo>
                  <a:pt x="12103" y="1714"/>
                  <a:pt x="12223" y="1615"/>
                  <a:pt x="12223" y="1467"/>
                </a:cubicBezTo>
                <a:cubicBezTo>
                  <a:pt x="12223" y="1330"/>
                  <a:pt x="12113" y="1220"/>
                  <a:pt x="11978" y="1220"/>
                </a:cubicBezTo>
                <a:close/>
                <a:moveTo>
                  <a:pt x="13197" y="1220"/>
                </a:moveTo>
                <a:cubicBezTo>
                  <a:pt x="12978" y="1220"/>
                  <a:pt x="12868" y="1486"/>
                  <a:pt x="13022" y="1640"/>
                </a:cubicBezTo>
                <a:cubicBezTo>
                  <a:pt x="13073" y="1691"/>
                  <a:pt x="13135" y="1714"/>
                  <a:pt x="13196" y="1714"/>
                </a:cubicBezTo>
                <a:cubicBezTo>
                  <a:pt x="13324" y="1714"/>
                  <a:pt x="13445" y="1615"/>
                  <a:pt x="13445" y="1467"/>
                </a:cubicBezTo>
                <a:cubicBezTo>
                  <a:pt x="13445" y="1330"/>
                  <a:pt x="13332" y="1220"/>
                  <a:pt x="13197" y="1220"/>
                </a:cubicBezTo>
                <a:close/>
                <a:moveTo>
                  <a:pt x="14416" y="1220"/>
                </a:moveTo>
                <a:cubicBezTo>
                  <a:pt x="14197" y="1220"/>
                  <a:pt x="14087" y="1486"/>
                  <a:pt x="14241" y="1640"/>
                </a:cubicBezTo>
                <a:cubicBezTo>
                  <a:pt x="14292" y="1691"/>
                  <a:pt x="14354" y="1714"/>
                  <a:pt x="14416" y="1714"/>
                </a:cubicBezTo>
                <a:cubicBezTo>
                  <a:pt x="14543" y="1714"/>
                  <a:pt x="14664" y="1615"/>
                  <a:pt x="14664" y="1467"/>
                </a:cubicBezTo>
                <a:cubicBezTo>
                  <a:pt x="14664" y="1330"/>
                  <a:pt x="14551" y="1220"/>
                  <a:pt x="14416" y="1220"/>
                </a:cubicBezTo>
                <a:close/>
                <a:moveTo>
                  <a:pt x="15635" y="1220"/>
                </a:moveTo>
                <a:cubicBezTo>
                  <a:pt x="15416" y="1220"/>
                  <a:pt x="15306" y="1486"/>
                  <a:pt x="15460" y="1640"/>
                </a:cubicBezTo>
                <a:cubicBezTo>
                  <a:pt x="15511" y="1691"/>
                  <a:pt x="15573" y="1714"/>
                  <a:pt x="15635" y="1714"/>
                </a:cubicBezTo>
                <a:cubicBezTo>
                  <a:pt x="15762" y="1714"/>
                  <a:pt x="15883" y="1615"/>
                  <a:pt x="15883" y="1467"/>
                </a:cubicBezTo>
                <a:cubicBezTo>
                  <a:pt x="15883" y="1330"/>
                  <a:pt x="15773" y="1220"/>
                  <a:pt x="15635" y="1220"/>
                </a:cubicBezTo>
                <a:close/>
                <a:moveTo>
                  <a:pt x="16854" y="1220"/>
                </a:moveTo>
                <a:cubicBezTo>
                  <a:pt x="16635" y="1220"/>
                  <a:pt x="16525" y="1486"/>
                  <a:pt x="16682" y="1640"/>
                </a:cubicBezTo>
                <a:cubicBezTo>
                  <a:pt x="16732" y="1691"/>
                  <a:pt x="16794" y="1714"/>
                  <a:pt x="16855" y="1714"/>
                </a:cubicBezTo>
                <a:cubicBezTo>
                  <a:pt x="16981" y="1714"/>
                  <a:pt x="17102" y="1615"/>
                  <a:pt x="17102" y="1467"/>
                </a:cubicBezTo>
                <a:cubicBezTo>
                  <a:pt x="17102" y="1330"/>
                  <a:pt x="16992" y="1220"/>
                  <a:pt x="16854" y="1220"/>
                </a:cubicBezTo>
                <a:close/>
                <a:moveTo>
                  <a:pt x="18073" y="1220"/>
                </a:moveTo>
                <a:cubicBezTo>
                  <a:pt x="17854" y="1220"/>
                  <a:pt x="17744" y="1486"/>
                  <a:pt x="17901" y="1640"/>
                </a:cubicBezTo>
                <a:cubicBezTo>
                  <a:pt x="17951" y="1691"/>
                  <a:pt x="18013" y="1714"/>
                  <a:pt x="18074" y="1714"/>
                </a:cubicBezTo>
                <a:cubicBezTo>
                  <a:pt x="18200" y="1714"/>
                  <a:pt x="18321" y="1615"/>
                  <a:pt x="18321" y="1467"/>
                </a:cubicBezTo>
                <a:cubicBezTo>
                  <a:pt x="18321" y="1330"/>
                  <a:pt x="18211" y="1220"/>
                  <a:pt x="18073" y="1220"/>
                </a:cubicBezTo>
                <a:close/>
                <a:moveTo>
                  <a:pt x="19296" y="1220"/>
                </a:moveTo>
                <a:cubicBezTo>
                  <a:pt x="19073" y="1220"/>
                  <a:pt x="18963" y="1486"/>
                  <a:pt x="19120" y="1640"/>
                </a:cubicBezTo>
                <a:cubicBezTo>
                  <a:pt x="19171" y="1691"/>
                  <a:pt x="19233" y="1714"/>
                  <a:pt x="19294" y="1714"/>
                </a:cubicBezTo>
                <a:cubicBezTo>
                  <a:pt x="19420" y="1714"/>
                  <a:pt x="19540" y="1615"/>
                  <a:pt x="19540" y="1467"/>
                </a:cubicBezTo>
                <a:cubicBezTo>
                  <a:pt x="19540" y="1330"/>
                  <a:pt x="19430" y="1220"/>
                  <a:pt x="19296" y="1220"/>
                </a:cubicBezTo>
                <a:close/>
                <a:moveTo>
                  <a:pt x="20515" y="1220"/>
                </a:moveTo>
                <a:cubicBezTo>
                  <a:pt x="20295" y="1220"/>
                  <a:pt x="20182" y="1486"/>
                  <a:pt x="20339" y="1640"/>
                </a:cubicBezTo>
                <a:cubicBezTo>
                  <a:pt x="20390" y="1691"/>
                  <a:pt x="20452" y="1714"/>
                  <a:pt x="20513" y="1714"/>
                </a:cubicBezTo>
                <a:cubicBezTo>
                  <a:pt x="20639" y="1714"/>
                  <a:pt x="20759" y="1615"/>
                  <a:pt x="20759" y="1467"/>
                </a:cubicBezTo>
                <a:cubicBezTo>
                  <a:pt x="20759" y="1330"/>
                  <a:pt x="20649" y="1220"/>
                  <a:pt x="20515" y="1220"/>
                </a:cubicBezTo>
                <a:close/>
                <a:moveTo>
                  <a:pt x="21734" y="1220"/>
                </a:moveTo>
                <a:cubicBezTo>
                  <a:pt x="21514" y="1220"/>
                  <a:pt x="21405" y="1486"/>
                  <a:pt x="21558" y="1640"/>
                </a:cubicBezTo>
                <a:cubicBezTo>
                  <a:pt x="21609" y="1691"/>
                  <a:pt x="21672" y="1714"/>
                  <a:pt x="21733" y="1714"/>
                </a:cubicBezTo>
                <a:cubicBezTo>
                  <a:pt x="21860" y="1714"/>
                  <a:pt x="21981" y="1615"/>
                  <a:pt x="21981" y="1467"/>
                </a:cubicBezTo>
                <a:cubicBezTo>
                  <a:pt x="21981" y="1330"/>
                  <a:pt x="21868" y="1220"/>
                  <a:pt x="21734" y="1220"/>
                </a:cubicBezTo>
                <a:close/>
                <a:moveTo>
                  <a:pt x="22953" y="1220"/>
                </a:moveTo>
                <a:cubicBezTo>
                  <a:pt x="22733" y="1220"/>
                  <a:pt x="22624" y="1486"/>
                  <a:pt x="22777" y="1640"/>
                </a:cubicBezTo>
                <a:cubicBezTo>
                  <a:pt x="22828" y="1691"/>
                  <a:pt x="22891" y="1714"/>
                  <a:pt x="22952" y="1714"/>
                </a:cubicBezTo>
                <a:cubicBezTo>
                  <a:pt x="23079" y="1714"/>
                  <a:pt x="23200" y="1615"/>
                  <a:pt x="23200" y="1467"/>
                </a:cubicBezTo>
                <a:cubicBezTo>
                  <a:pt x="23200" y="1330"/>
                  <a:pt x="23088" y="1220"/>
                  <a:pt x="22953" y="1220"/>
                </a:cubicBezTo>
                <a:close/>
                <a:moveTo>
                  <a:pt x="24172" y="1220"/>
                </a:moveTo>
                <a:cubicBezTo>
                  <a:pt x="23952" y="1220"/>
                  <a:pt x="23843" y="1486"/>
                  <a:pt x="23996" y="1640"/>
                </a:cubicBezTo>
                <a:cubicBezTo>
                  <a:pt x="24047" y="1691"/>
                  <a:pt x="24110" y="1714"/>
                  <a:pt x="24171" y="1714"/>
                </a:cubicBezTo>
                <a:cubicBezTo>
                  <a:pt x="24298" y="1714"/>
                  <a:pt x="24419" y="1615"/>
                  <a:pt x="24419" y="1467"/>
                </a:cubicBezTo>
                <a:cubicBezTo>
                  <a:pt x="24419" y="1330"/>
                  <a:pt x="24310" y="1220"/>
                  <a:pt x="24172" y="1220"/>
                </a:cubicBezTo>
                <a:close/>
                <a:moveTo>
                  <a:pt x="25391" y="1220"/>
                </a:moveTo>
                <a:cubicBezTo>
                  <a:pt x="25172" y="1220"/>
                  <a:pt x="25062" y="1486"/>
                  <a:pt x="25219" y="1640"/>
                </a:cubicBezTo>
                <a:cubicBezTo>
                  <a:pt x="25268" y="1691"/>
                  <a:pt x="25330" y="1714"/>
                  <a:pt x="25391" y="1714"/>
                </a:cubicBezTo>
                <a:cubicBezTo>
                  <a:pt x="25517" y="1714"/>
                  <a:pt x="25638" y="1615"/>
                  <a:pt x="25638" y="1467"/>
                </a:cubicBezTo>
                <a:cubicBezTo>
                  <a:pt x="25638" y="1330"/>
                  <a:pt x="25529" y="1220"/>
                  <a:pt x="25391" y="1220"/>
                </a:cubicBezTo>
                <a:close/>
                <a:moveTo>
                  <a:pt x="1" y="2571"/>
                </a:moveTo>
                <a:lnTo>
                  <a:pt x="1" y="2802"/>
                </a:lnTo>
                <a:cubicBezTo>
                  <a:pt x="38" y="2730"/>
                  <a:pt x="38" y="2643"/>
                  <a:pt x="1" y="2571"/>
                </a:cubicBezTo>
                <a:close/>
                <a:moveTo>
                  <a:pt x="1000" y="2439"/>
                </a:moveTo>
                <a:cubicBezTo>
                  <a:pt x="781" y="2439"/>
                  <a:pt x="671" y="2705"/>
                  <a:pt x="828" y="2859"/>
                </a:cubicBezTo>
                <a:cubicBezTo>
                  <a:pt x="878" y="2910"/>
                  <a:pt x="940" y="2933"/>
                  <a:pt x="1001" y="2933"/>
                </a:cubicBezTo>
                <a:cubicBezTo>
                  <a:pt x="1127" y="2933"/>
                  <a:pt x="1248" y="2835"/>
                  <a:pt x="1248" y="2686"/>
                </a:cubicBezTo>
                <a:cubicBezTo>
                  <a:pt x="1248" y="2549"/>
                  <a:pt x="1138" y="2439"/>
                  <a:pt x="1000" y="2439"/>
                </a:cubicBezTo>
                <a:close/>
                <a:moveTo>
                  <a:pt x="2223" y="2439"/>
                </a:moveTo>
                <a:cubicBezTo>
                  <a:pt x="2000" y="2439"/>
                  <a:pt x="1890" y="2705"/>
                  <a:pt x="2047" y="2859"/>
                </a:cubicBezTo>
                <a:cubicBezTo>
                  <a:pt x="2097" y="2910"/>
                  <a:pt x="2159" y="2933"/>
                  <a:pt x="2220" y="2933"/>
                </a:cubicBezTo>
                <a:cubicBezTo>
                  <a:pt x="2346" y="2933"/>
                  <a:pt x="2467" y="2835"/>
                  <a:pt x="2467" y="2686"/>
                </a:cubicBezTo>
                <a:cubicBezTo>
                  <a:pt x="2467" y="2549"/>
                  <a:pt x="2357" y="2439"/>
                  <a:pt x="2223" y="2439"/>
                </a:cubicBezTo>
                <a:close/>
                <a:moveTo>
                  <a:pt x="3442" y="2439"/>
                </a:moveTo>
                <a:cubicBezTo>
                  <a:pt x="3222" y="2439"/>
                  <a:pt x="3110" y="2705"/>
                  <a:pt x="3266" y="2859"/>
                </a:cubicBezTo>
                <a:cubicBezTo>
                  <a:pt x="3317" y="2910"/>
                  <a:pt x="3379" y="2933"/>
                  <a:pt x="3440" y="2933"/>
                </a:cubicBezTo>
                <a:cubicBezTo>
                  <a:pt x="3566" y="2933"/>
                  <a:pt x="3686" y="2835"/>
                  <a:pt x="3686" y="2686"/>
                </a:cubicBezTo>
                <a:cubicBezTo>
                  <a:pt x="3686" y="2549"/>
                  <a:pt x="3576" y="2439"/>
                  <a:pt x="3442" y="2439"/>
                </a:cubicBezTo>
                <a:close/>
                <a:moveTo>
                  <a:pt x="4661" y="2439"/>
                </a:moveTo>
                <a:cubicBezTo>
                  <a:pt x="4441" y="2439"/>
                  <a:pt x="4332" y="2705"/>
                  <a:pt x="4485" y="2859"/>
                </a:cubicBezTo>
                <a:cubicBezTo>
                  <a:pt x="4536" y="2910"/>
                  <a:pt x="4599" y="2933"/>
                  <a:pt x="4660" y="2933"/>
                </a:cubicBezTo>
                <a:cubicBezTo>
                  <a:pt x="4787" y="2933"/>
                  <a:pt x="4908" y="2835"/>
                  <a:pt x="4908" y="2686"/>
                </a:cubicBezTo>
                <a:cubicBezTo>
                  <a:pt x="4908" y="2549"/>
                  <a:pt x="4795" y="2439"/>
                  <a:pt x="4661" y="2439"/>
                </a:cubicBezTo>
                <a:close/>
                <a:moveTo>
                  <a:pt x="5880" y="2439"/>
                </a:moveTo>
                <a:cubicBezTo>
                  <a:pt x="5660" y="2439"/>
                  <a:pt x="5551" y="2705"/>
                  <a:pt x="5704" y="2859"/>
                </a:cubicBezTo>
                <a:cubicBezTo>
                  <a:pt x="5755" y="2910"/>
                  <a:pt x="5818" y="2933"/>
                  <a:pt x="5879" y="2933"/>
                </a:cubicBezTo>
                <a:cubicBezTo>
                  <a:pt x="6006" y="2933"/>
                  <a:pt x="6127" y="2835"/>
                  <a:pt x="6127" y="2686"/>
                </a:cubicBezTo>
                <a:cubicBezTo>
                  <a:pt x="6127" y="2549"/>
                  <a:pt x="6015" y="2439"/>
                  <a:pt x="5880" y="2439"/>
                </a:cubicBezTo>
                <a:close/>
                <a:moveTo>
                  <a:pt x="7099" y="2439"/>
                </a:moveTo>
                <a:cubicBezTo>
                  <a:pt x="6879" y="2439"/>
                  <a:pt x="6770" y="2705"/>
                  <a:pt x="6923" y="2859"/>
                </a:cubicBezTo>
                <a:cubicBezTo>
                  <a:pt x="6974" y="2910"/>
                  <a:pt x="7037" y="2933"/>
                  <a:pt x="7098" y="2933"/>
                </a:cubicBezTo>
                <a:cubicBezTo>
                  <a:pt x="7225" y="2933"/>
                  <a:pt x="7346" y="2835"/>
                  <a:pt x="7346" y="2686"/>
                </a:cubicBezTo>
                <a:cubicBezTo>
                  <a:pt x="7346" y="2549"/>
                  <a:pt x="7237" y="2439"/>
                  <a:pt x="7099" y="2439"/>
                </a:cubicBezTo>
                <a:close/>
                <a:moveTo>
                  <a:pt x="8318" y="2439"/>
                </a:moveTo>
                <a:cubicBezTo>
                  <a:pt x="8099" y="2439"/>
                  <a:pt x="7989" y="2705"/>
                  <a:pt x="8146" y="2859"/>
                </a:cubicBezTo>
                <a:cubicBezTo>
                  <a:pt x="8195" y="2910"/>
                  <a:pt x="8257" y="2933"/>
                  <a:pt x="8318" y="2933"/>
                </a:cubicBezTo>
                <a:cubicBezTo>
                  <a:pt x="8444" y="2933"/>
                  <a:pt x="8565" y="2835"/>
                  <a:pt x="8565" y="2686"/>
                </a:cubicBezTo>
                <a:cubicBezTo>
                  <a:pt x="8565" y="2549"/>
                  <a:pt x="8456" y="2439"/>
                  <a:pt x="8318" y="2439"/>
                </a:cubicBezTo>
                <a:close/>
                <a:moveTo>
                  <a:pt x="9537" y="2439"/>
                </a:moveTo>
                <a:cubicBezTo>
                  <a:pt x="9318" y="2439"/>
                  <a:pt x="9208" y="2705"/>
                  <a:pt x="9365" y="2859"/>
                </a:cubicBezTo>
                <a:cubicBezTo>
                  <a:pt x="9415" y="2910"/>
                  <a:pt x="9476" y="2933"/>
                  <a:pt x="9537" y="2933"/>
                </a:cubicBezTo>
                <a:cubicBezTo>
                  <a:pt x="9663" y="2933"/>
                  <a:pt x="9785" y="2835"/>
                  <a:pt x="9785" y="2686"/>
                </a:cubicBezTo>
                <a:cubicBezTo>
                  <a:pt x="9785" y="2549"/>
                  <a:pt x="9675" y="2439"/>
                  <a:pt x="9537" y="2439"/>
                </a:cubicBezTo>
                <a:close/>
                <a:moveTo>
                  <a:pt x="10759" y="2439"/>
                </a:moveTo>
                <a:cubicBezTo>
                  <a:pt x="10537" y="2439"/>
                  <a:pt x="10427" y="2705"/>
                  <a:pt x="10584" y="2859"/>
                </a:cubicBezTo>
                <a:cubicBezTo>
                  <a:pt x="10634" y="2910"/>
                  <a:pt x="10695" y="2933"/>
                  <a:pt x="10756" y="2933"/>
                </a:cubicBezTo>
                <a:cubicBezTo>
                  <a:pt x="10882" y="2933"/>
                  <a:pt x="11004" y="2835"/>
                  <a:pt x="11004" y="2686"/>
                </a:cubicBezTo>
                <a:cubicBezTo>
                  <a:pt x="11004" y="2549"/>
                  <a:pt x="10894" y="2439"/>
                  <a:pt x="10759" y="2439"/>
                </a:cubicBezTo>
                <a:close/>
                <a:moveTo>
                  <a:pt x="11978" y="2439"/>
                </a:moveTo>
                <a:cubicBezTo>
                  <a:pt x="11759" y="2439"/>
                  <a:pt x="11646" y="2705"/>
                  <a:pt x="11803" y="2859"/>
                </a:cubicBezTo>
                <a:cubicBezTo>
                  <a:pt x="11854" y="2910"/>
                  <a:pt x="11916" y="2933"/>
                  <a:pt x="11977" y="2933"/>
                </a:cubicBezTo>
                <a:cubicBezTo>
                  <a:pt x="12103" y="2933"/>
                  <a:pt x="12223" y="2835"/>
                  <a:pt x="12223" y="2686"/>
                </a:cubicBezTo>
                <a:cubicBezTo>
                  <a:pt x="12223" y="2549"/>
                  <a:pt x="12113" y="2439"/>
                  <a:pt x="11978" y="2439"/>
                </a:cubicBezTo>
                <a:close/>
                <a:moveTo>
                  <a:pt x="13197" y="2439"/>
                </a:moveTo>
                <a:cubicBezTo>
                  <a:pt x="12978" y="2439"/>
                  <a:pt x="12868" y="2705"/>
                  <a:pt x="13022" y="2859"/>
                </a:cubicBezTo>
                <a:cubicBezTo>
                  <a:pt x="13073" y="2910"/>
                  <a:pt x="13135" y="2933"/>
                  <a:pt x="13196" y="2933"/>
                </a:cubicBezTo>
                <a:cubicBezTo>
                  <a:pt x="13324" y="2933"/>
                  <a:pt x="13445" y="2835"/>
                  <a:pt x="13445" y="2686"/>
                </a:cubicBezTo>
                <a:cubicBezTo>
                  <a:pt x="13445" y="2549"/>
                  <a:pt x="13332" y="2439"/>
                  <a:pt x="13197" y="2439"/>
                </a:cubicBezTo>
                <a:close/>
                <a:moveTo>
                  <a:pt x="14416" y="2439"/>
                </a:moveTo>
                <a:cubicBezTo>
                  <a:pt x="14197" y="2439"/>
                  <a:pt x="14087" y="2705"/>
                  <a:pt x="14241" y="2859"/>
                </a:cubicBezTo>
                <a:cubicBezTo>
                  <a:pt x="14292" y="2910"/>
                  <a:pt x="14354" y="2933"/>
                  <a:pt x="14416" y="2933"/>
                </a:cubicBezTo>
                <a:cubicBezTo>
                  <a:pt x="14543" y="2933"/>
                  <a:pt x="14664" y="2835"/>
                  <a:pt x="14664" y="2686"/>
                </a:cubicBezTo>
                <a:cubicBezTo>
                  <a:pt x="14664" y="2549"/>
                  <a:pt x="14551" y="2439"/>
                  <a:pt x="14416" y="2439"/>
                </a:cubicBezTo>
                <a:close/>
                <a:moveTo>
                  <a:pt x="15635" y="2439"/>
                </a:moveTo>
                <a:cubicBezTo>
                  <a:pt x="15416" y="2439"/>
                  <a:pt x="15306" y="2705"/>
                  <a:pt x="15460" y="2859"/>
                </a:cubicBezTo>
                <a:cubicBezTo>
                  <a:pt x="15511" y="2910"/>
                  <a:pt x="15573" y="2933"/>
                  <a:pt x="15635" y="2933"/>
                </a:cubicBezTo>
                <a:cubicBezTo>
                  <a:pt x="15762" y="2933"/>
                  <a:pt x="15883" y="2835"/>
                  <a:pt x="15883" y="2686"/>
                </a:cubicBezTo>
                <a:cubicBezTo>
                  <a:pt x="15883" y="2549"/>
                  <a:pt x="15773" y="2439"/>
                  <a:pt x="15635" y="2439"/>
                </a:cubicBezTo>
                <a:close/>
                <a:moveTo>
                  <a:pt x="16854" y="2439"/>
                </a:moveTo>
                <a:cubicBezTo>
                  <a:pt x="16635" y="2439"/>
                  <a:pt x="16525" y="2705"/>
                  <a:pt x="16682" y="2859"/>
                </a:cubicBezTo>
                <a:cubicBezTo>
                  <a:pt x="16732" y="2910"/>
                  <a:pt x="16794" y="2933"/>
                  <a:pt x="16855" y="2933"/>
                </a:cubicBezTo>
                <a:cubicBezTo>
                  <a:pt x="16981" y="2933"/>
                  <a:pt x="17102" y="2835"/>
                  <a:pt x="17102" y="2686"/>
                </a:cubicBezTo>
                <a:cubicBezTo>
                  <a:pt x="17102" y="2549"/>
                  <a:pt x="16992" y="2439"/>
                  <a:pt x="16854" y="2439"/>
                </a:cubicBezTo>
                <a:close/>
                <a:moveTo>
                  <a:pt x="18073" y="2439"/>
                </a:moveTo>
                <a:cubicBezTo>
                  <a:pt x="17854" y="2439"/>
                  <a:pt x="17744" y="2705"/>
                  <a:pt x="17901" y="2859"/>
                </a:cubicBezTo>
                <a:cubicBezTo>
                  <a:pt x="17951" y="2910"/>
                  <a:pt x="18013" y="2933"/>
                  <a:pt x="18074" y="2933"/>
                </a:cubicBezTo>
                <a:cubicBezTo>
                  <a:pt x="18200" y="2933"/>
                  <a:pt x="18321" y="2835"/>
                  <a:pt x="18321" y="2686"/>
                </a:cubicBezTo>
                <a:cubicBezTo>
                  <a:pt x="18321" y="2549"/>
                  <a:pt x="18211" y="2439"/>
                  <a:pt x="18073" y="2439"/>
                </a:cubicBezTo>
                <a:close/>
                <a:moveTo>
                  <a:pt x="19296" y="2439"/>
                </a:moveTo>
                <a:cubicBezTo>
                  <a:pt x="19073" y="2439"/>
                  <a:pt x="18963" y="2705"/>
                  <a:pt x="19120" y="2859"/>
                </a:cubicBezTo>
                <a:cubicBezTo>
                  <a:pt x="19171" y="2910"/>
                  <a:pt x="19233" y="2933"/>
                  <a:pt x="19294" y="2933"/>
                </a:cubicBezTo>
                <a:cubicBezTo>
                  <a:pt x="19420" y="2933"/>
                  <a:pt x="19540" y="2835"/>
                  <a:pt x="19540" y="2686"/>
                </a:cubicBezTo>
                <a:cubicBezTo>
                  <a:pt x="19540" y="2549"/>
                  <a:pt x="19430" y="2439"/>
                  <a:pt x="19296" y="2439"/>
                </a:cubicBezTo>
                <a:close/>
                <a:moveTo>
                  <a:pt x="20515" y="2439"/>
                </a:moveTo>
                <a:cubicBezTo>
                  <a:pt x="20295" y="2439"/>
                  <a:pt x="20182" y="2705"/>
                  <a:pt x="20339" y="2859"/>
                </a:cubicBezTo>
                <a:cubicBezTo>
                  <a:pt x="20390" y="2910"/>
                  <a:pt x="20452" y="2933"/>
                  <a:pt x="20513" y="2933"/>
                </a:cubicBezTo>
                <a:cubicBezTo>
                  <a:pt x="20639" y="2933"/>
                  <a:pt x="20759" y="2835"/>
                  <a:pt x="20759" y="2686"/>
                </a:cubicBezTo>
                <a:cubicBezTo>
                  <a:pt x="20759" y="2549"/>
                  <a:pt x="20649" y="2439"/>
                  <a:pt x="20515" y="2439"/>
                </a:cubicBezTo>
                <a:close/>
                <a:moveTo>
                  <a:pt x="21734" y="2439"/>
                </a:moveTo>
                <a:cubicBezTo>
                  <a:pt x="21514" y="2439"/>
                  <a:pt x="21405" y="2705"/>
                  <a:pt x="21558" y="2859"/>
                </a:cubicBezTo>
                <a:cubicBezTo>
                  <a:pt x="21609" y="2910"/>
                  <a:pt x="21672" y="2933"/>
                  <a:pt x="21733" y="2933"/>
                </a:cubicBezTo>
                <a:cubicBezTo>
                  <a:pt x="21860" y="2933"/>
                  <a:pt x="21981" y="2835"/>
                  <a:pt x="21981" y="2686"/>
                </a:cubicBezTo>
                <a:cubicBezTo>
                  <a:pt x="21981" y="2549"/>
                  <a:pt x="21868" y="2439"/>
                  <a:pt x="21734" y="2439"/>
                </a:cubicBezTo>
                <a:close/>
                <a:moveTo>
                  <a:pt x="22953" y="2439"/>
                </a:moveTo>
                <a:cubicBezTo>
                  <a:pt x="22733" y="2439"/>
                  <a:pt x="22624" y="2705"/>
                  <a:pt x="22777" y="2859"/>
                </a:cubicBezTo>
                <a:cubicBezTo>
                  <a:pt x="22828" y="2910"/>
                  <a:pt x="22891" y="2933"/>
                  <a:pt x="22952" y="2933"/>
                </a:cubicBezTo>
                <a:cubicBezTo>
                  <a:pt x="23079" y="2933"/>
                  <a:pt x="23200" y="2835"/>
                  <a:pt x="23200" y="2686"/>
                </a:cubicBezTo>
                <a:cubicBezTo>
                  <a:pt x="23200" y="2549"/>
                  <a:pt x="23088" y="2439"/>
                  <a:pt x="22953" y="2439"/>
                </a:cubicBezTo>
                <a:close/>
                <a:moveTo>
                  <a:pt x="24172" y="2439"/>
                </a:moveTo>
                <a:cubicBezTo>
                  <a:pt x="23952" y="2439"/>
                  <a:pt x="23843" y="2705"/>
                  <a:pt x="23996" y="2859"/>
                </a:cubicBezTo>
                <a:cubicBezTo>
                  <a:pt x="24047" y="2910"/>
                  <a:pt x="24110" y="2933"/>
                  <a:pt x="24171" y="2933"/>
                </a:cubicBezTo>
                <a:cubicBezTo>
                  <a:pt x="24298" y="2933"/>
                  <a:pt x="24419" y="2835"/>
                  <a:pt x="24419" y="2686"/>
                </a:cubicBezTo>
                <a:cubicBezTo>
                  <a:pt x="24419" y="2549"/>
                  <a:pt x="24310" y="2439"/>
                  <a:pt x="24172" y="2439"/>
                </a:cubicBezTo>
                <a:close/>
                <a:moveTo>
                  <a:pt x="25391" y="2439"/>
                </a:moveTo>
                <a:cubicBezTo>
                  <a:pt x="25172" y="2439"/>
                  <a:pt x="25062" y="2705"/>
                  <a:pt x="25219" y="2859"/>
                </a:cubicBezTo>
                <a:cubicBezTo>
                  <a:pt x="25268" y="2910"/>
                  <a:pt x="25330" y="2933"/>
                  <a:pt x="25391" y="2933"/>
                </a:cubicBezTo>
                <a:cubicBezTo>
                  <a:pt x="25517" y="2933"/>
                  <a:pt x="25638" y="2835"/>
                  <a:pt x="25638" y="2686"/>
                </a:cubicBezTo>
                <a:cubicBezTo>
                  <a:pt x="25638" y="2549"/>
                  <a:pt x="25529" y="2439"/>
                  <a:pt x="25391" y="2439"/>
                </a:cubicBezTo>
                <a:close/>
                <a:moveTo>
                  <a:pt x="26610" y="2439"/>
                </a:moveTo>
                <a:cubicBezTo>
                  <a:pt x="26391" y="2439"/>
                  <a:pt x="26281" y="2705"/>
                  <a:pt x="26438" y="2859"/>
                </a:cubicBezTo>
                <a:cubicBezTo>
                  <a:pt x="26488" y="2910"/>
                  <a:pt x="26549" y="2933"/>
                  <a:pt x="26610" y="2933"/>
                </a:cubicBezTo>
                <a:cubicBezTo>
                  <a:pt x="26736" y="2933"/>
                  <a:pt x="26857" y="2835"/>
                  <a:pt x="26857" y="2686"/>
                </a:cubicBezTo>
                <a:cubicBezTo>
                  <a:pt x="26857" y="2549"/>
                  <a:pt x="26748" y="2439"/>
                  <a:pt x="26610" y="2439"/>
                </a:cubicBezTo>
                <a:close/>
                <a:moveTo>
                  <a:pt x="1" y="3790"/>
                </a:moveTo>
                <a:lnTo>
                  <a:pt x="1" y="4021"/>
                </a:lnTo>
                <a:cubicBezTo>
                  <a:pt x="38" y="3949"/>
                  <a:pt x="38" y="3862"/>
                  <a:pt x="1" y="3790"/>
                </a:cubicBezTo>
                <a:close/>
                <a:moveTo>
                  <a:pt x="1000" y="3658"/>
                </a:moveTo>
                <a:cubicBezTo>
                  <a:pt x="781" y="3658"/>
                  <a:pt x="671" y="3924"/>
                  <a:pt x="828" y="4081"/>
                </a:cubicBezTo>
                <a:cubicBezTo>
                  <a:pt x="878" y="4130"/>
                  <a:pt x="939" y="4153"/>
                  <a:pt x="999" y="4153"/>
                </a:cubicBezTo>
                <a:cubicBezTo>
                  <a:pt x="1126" y="4153"/>
                  <a:pt x="1248" y="4054"/>
                  <a:pt x="1248" y="3906"/>
                </a:cubicBezTo>
                <a:cubicBezTo>
                  <a:pt x="1248" y="3768"/>
                  <a:pt x="1138" y="3658"/>
                  <a:pt x="1000" y="3658"/>
                </a:cubicBezTo>
                <a:close/>
                <a:moveTo>
                  <a:pt x="2223" y="3658"/>
                </a:moveTo>
                <a:cubicBezTo>
                  <a:pt x="2000" y="3658"/>
                  <a:pt x="1890" y="3924"/>
                  <a:pt x="2047" y="4081"/>
                </a:cubicBezTo>
                <a:cubicBezTo>
                  <a:pt x="2097" y="4130"/>
                  <a:pt x="2158" y="4153"/>
                  <a:pt x="2218" y="4153"/>
                </a:cubicBezTo>
                <a:cubicBezTo>
                  <a:pt x="2345" y="4153"/>
                  <a:pt x="2467" y="4054"/>
                  <a:pt x="2467" y="3906"/>
                </a:cubicBezTo>
                <a:cubicBezTo>
                  <a:pt x="2467" y="3768"/>
                  <a:pt x="2357" y="3658"/>
                  <a:pt x="2223" y="3658"/>
                </a:cubicBezTo>
                <a:close/>
                <a:moveTo>
                  <a:pt x="3442" y="3658"/>
                </a:moveTo>
                <a:cubicBezTo>
                  <a:pt x="3222" y="3658"/>
                  <a:pt x="3110" y="3924"/>
                  <a:pt x="3266" y="4081"/>
                </a:cubicBezTo>
                <a:cubicBezTo>
                  <a:pt x="3317" y="4130"/>
                  <a:pt x="3378" y="4153"/>
                  <a:pt x="3438" y="4153"/>
                </a:cubicBezTo>
                <a:cubicBezTo>
                  <a:pt x="3565" y="4153"/>
                  <a:pt x="3686" y="4054"/>
                  <a:pt x="3686" y="3906"/>
                </a:cubicBezTo>
                <a:cubicBezTo>
                  <a:pt x="3686" y="3768"/>
                  <a:pt x="3576" y="3658"/>
                  <a:pt x="3442" y="3658"/>
                </a:cubicBezTo>
                <a:close/>
                <a:moveTo>
                  <a:pt x="4661" y="3658"/>
                </a:moveTo>
                <a:cubicBezTo>
                  <a:pt x="4441" y="3658"/>
                  <a:pt x="4332" y="3924"/>
                  <a:pt x="4485" y="4081"/>
                </a:cubicBezTo>
                <a:cubicBezTo>
                  <a:pt x="4536" y="4130"/>
                  <a:pt x="4597" y="4153"/>
                  <a:pt x="4658" y="4153"/>
                </a:cubicBezTo>
                <a:cubicBezTo>
                  <a:pt x="4786" y="4153"/>
                  <a:pt x="4908" y="4054"/>
                  <a:pt x="4908" y="3906"/>
                </a:cubicBezTo>
                <a:cubicBezTo>
                  <a:pt x="4908" y="3768"/>
                  <a:pt x="4795" y="3658"/>
                  <a:pt x="4661" y="3658"/>
                </a:cubicBezTo>
                <a:close/>
                <a:moveTo>
                  <a:pt x="5880" y="3658"/>
                </a:moveTo>
                <a:cubicBezTo>
                  <a:pt x="5660" y="3658"/>
                  <a:pt x="5551" y="3924"/>
                  <a:pt x="5704" y="4081"/>
                </a:cubicBezTo>
                <a:cubicBezTo>
                  <a:pt x="5755" y="4130"/>
                  <a:pt x="5817" y="4153"/>
                  <a:pt x="5877" y="4153"/>
                </a:cubicBezTo>
                <a:cubicBezTo>
                  <a:pt x="6005" y="4153"/>
                  <a:pt x="6127" y="4054"/>
                  <a:pt x="6127" y="3906"/>
                </a:cubicBezTo>
                <a:cubicBezTo>
                  <a:pt x="6127" y="3768"/>
                  <a:pt x="6015" y="3658"/>
                  <a:pt x="5880" y="3658"/>
                </a:cubicBezTo>
                <a:close/>
                <a:moveTo>
                  <a:pt x="7099" y="3658"/>
                </a:moveTo>
                <a:cubicBezTo>
                  <a:pt x="6879" y="3658"/>
                  <a:pt x="6770" y="3924"/>
                  <a:pt x="6923" y="4081"/>
                </a:cubicBezTo>
                <a:cubicBezTo>
                  <a:pt x="6974" y="4130"/>
                  <a:pt x="7036" y="4153"/>
                  <a:pt x="7096" y="4153"/>
                </a:cubicBezTo>
                <a:cubicBezTo>
                  <a:pt x="7224" y="4153"/>
                  <a:pt x="7346" y="4054"/>
                  <a:pt x="7346" y="3906"/>
                </a:cubicBezTo>
                <a:cubicBezTo>
                  <a:pt x="7346" y="3768"/>
                  <a:pt x="7237" y="3658"/>
                  <a:pt x="7099" y="3658"/>
                </a:cubicBezTo>
                <a:close/>
                <a:moveTo>
                  <a:pt x="8318" y="3658"/>
                </a:moveTo>
                <a:cubicBezTo>
                  <a:pt x="8099" y="3658"/>
                  <a:pt x="7989" y="3924"/>
                  <a:pt x="8146" y="4081"/>
                </a:cubicBezTo>
                <a:cubicBezTo>
                  <a:pt x="8195" y="4130"/>
                  <a:pt x="8256" y="4153"/>
                  <a:pt x="8316" y="4153"/>
                </a:cubicBezTo>
                <a:cubicBezTo>
                  <a:pt x="8443" y="4153"/>
                  <a:pt x="8565" y="4054"/>
                  <a:pt x="8565" y="3906"/>
                </a:cubicBezTo>
                <a:cubicBezTo>
                  <a:pt x="8565" y="3768"/>
                  <a:pt x="8456" y="3658"/>
                  <a:pt x="8318" y="3658"/>
                </a:cubicBezTo>
                <a:close/>
                <a:moveTo>
                  <a:pt x="9537" y="3658"/>
                </a:moveTo>
                <a:cubicBezTo>
                  <a:pt x="9318" y="3658"/>
                  <a:pt x="9208" y="3924"/>
                  <a:pt x="9365" y="4081"/>
                </a:cubicBezTo>
                <a:cubicBezTo>
                  <a:pt x="9414" y="4130"/>
                  <a:pt x="9475" y="4153"/>
                  <a:pt x="9535" y="4153"/>
                </a:cubicBezTo>
                <a:cubicBezTo>
                  <a:pt x="9662" y="4153"/>
                  <a:pt x="9785" y="4054"/>
                  <a:pt x="9785" y="3906"/>
                </a:cubicBezTo>
                <a:cubicBezTo>
                  <a:pt x="9785" y="3768"/>
                  <a:pt x="9675" y="3658"/>
                  <a:pt x="9537" y="3658"/>
                </a:cubicBezTo>
                <a:close/>
                <a:moveTo>
                  <a:pt x="10759" y="3658"/>
                </a:moveTo>
                <a:cubicBezTo>
                  <a:pt x="10537" y="3658"/>
                  <a:pt x="10427" y="3924"/>
                  <a:pt x="10584" y="4081"/>
                </a:cubicBezTo>
                <a:cubicBezTo>
                  <a:pt x="10633" y="4130"/>
                  <a:pt x="10694" y="4153"/>
                  <a:pt x="10754" y="4153"/>
                </a:cubicBezTo>
                <a:cubicBezTo>
                  <a:pt x="10881" y="4153"/>
                  <a:pt x="11004" y="4054"/>
                  <a:pt x="11004" y="3906"/>
                </a:cubicBezTo>
                <a:cubicBezTo>
                  <a:pt x="11004" y="3768"/>
                  <a:pt x="10894" y="3658"/>
                  <a:pt x="10759" y="3658"/>
                </a:cubicBezTo>
                <a:close/>
                <a:moveTo>
                  <a:pt x="11978" y="3658"/>
                </a:moveTo>
                <a:cubicBezTo>
                  <a:pt x="11759" y="3658"/>
                  <a:pt x="11646" y="3924"/>
                  <a:pt x="11803" y="4081"/>
                </a:cubicBezTo>
                <a:cubicBezTo>
                  <a:pt x="11853" y="4130"/>
                  <a:pt x="11915" y="4153"/>
                  <a:pt x="11975" y="4153"/>
                </a:cubicBezTo>
                <a:cubicBezTo>
                  <a:pt x="12102" y="4153"/>
                  <a:pt x="12223" y="4054"/>
                  <a:pt x="12223" y="3906"/>
                </a:cubicBezTo>
                <a:cubicBezTo>
                  <a:pt x="12223" y="3768"/>
                  <a:pt x="12113" y="3658"/>
                  <a:pt x="11978" y="3658"/>
                </a:cubicBezTo>
                <a:close/>
                <a:moveTo>
                  <a:pt x="13197" y="3658"/>
                </a:moveTo>
                <a:cubicBezTo>
                  <a:pt x="12978" y="3658"/>
                  <a:pt x="12868" y="3924"/>
                  <a:pt x="13022" y="4081"/>
                </a:cubicBezTo>
                <a:cubicBezTo>
                  <a:pt x="13072" y="4130"/>
                  <a:pt x="13134" y="4153"/>
                  <a:pt x="13195" y="4153"/>
                </a:cubicBezTo>
                <a:cubicBezTo>
                  <a:pt x="13322" y="4153"/>
                  <a:pt x="13445" y="4054"/>
                  <a:pt x="13445" y="3906"/>
                </a:cubicBezTo>
                <a:cubicBezTo>
                  <a:pt x="13445" y="3768"/>
                  <a:pt x="13332" y="3658"/>
                  <a:pt x="13197" y="3658"/>
                </a:cubicBezTo>
                <a:close/>
                <a:moveTo>
                  <a:pt x="14416" y="3658"/>
                </a:moveTo>
                <a:cubicBezTo>
                  <a:pt x="14197" y="3658"/>
                  <a:pt x="14087" y="3924"/>
                  <a:pt x="14241" y="4081"/>
                </a:cubicBezTo>
                <a:cubicBezTo>
                  <a:pt x="14291" y="4130"/>
                  <a:pt x="14353" y="4153"/>
                  <a:pt x="14414" y="4153"/>
                </a:cubicBezTo>
                <a:cubicBezTo>
                  <a:pt x="14541" y="4153"/>
                  <a:pt x="14664" y="4054"/>
                  <a:pt x="14664" y="3906"/>
                </a:cubicBezTo>
                <a:cubicBezTo>
                  <a:pt x="14664" y="3768"/>
                  <a:pt x="14551" y="3658"/>
                  <a:pt x="14416" y="3658"/>
                </a:cubicBezTo>
                <a:close/>
                <a:moveTo>
                  <a:pt x="15635" y="3658"/>
                </a:moveTo>
                <a:cubicBezTo>
                  <a:pt x="15416" y="3658"/>
                  <a:pt x="15306" y="3924"/>
                  <a:pt x="15460" y="4081"/>
                </a:cubicBezTo>
                <a:cubicBezTo>
                  <a:pt x="15510" y="4130"/>
                  <a:pt x="15572" y="4153"/>
                  <a:pt x="15633" y="4153"/>
                </a:cubicBezTo>
                <a:cubicBezTo>
                  <a:pt x="15760" y="4153"/>
                  <a:pt x="15883" y="4054"/>
                  <a:pt x="15883" y="3906"/>
                </a:cubicBezTo>
                <a:cubicBezTo>
                  <a:pt x="15883" y="3768"/>
                  <a:pt x="15773" y="3658"/>
                  <a:pt x="15635" y="3658"/>
                </a:cubicBezTo>
                <a:close/>
                <a:moveTo>
                  <a:pt x="16854" y="3658"/>
                </a:moveTo>
                <a:cubicBezTo>
                  <a:pt x="16635" y="3658"/>
                  <a:pt x="16525" y="3924"/>
                  <a:pt x="16682" y="4081"/>
                </a:cubicBezTo>
                <a:cubicBezTo>
                  <a:pt x="16731" y="4130"/>
                  <a:pt x="16793" y="4153"/>
                  <a:pt x="16853" y="4153"/>
                </a:cubicBezTo>
                <a:cubicBezTo>
                  <a:pt x="16979" y="4153"/>
                  <a:pt x="17102" y="4054"/>
                  <a:pt x="17102" y="3906"/>
                </a:cubicBezTo>
                <a:cubicBezTo>
                  <a:pt x="17102" y="3768"/>
                  <a:pt x="16992" y="3658"/>
                  <a:pt x="16854" y="3658"/>
                </a:cubicBezTo>
                <a:close/>
                <a:moveTo>
                  <a:pt x="18073" y="3658"/>
                </a:moveTo>
                <a:cubicBezTo>
                  <a:pt x="17854" y="3658"/>
                  <a:pt x="17744" y="3924"/>
                  <a:pt x="17901" y="4081"/>
                </a:cubicBezTo>
                <a:cubicBezTo>
                  <a:pt x="17951" y="4130"/>
                  <a:pt x="18012" y="4153"/>
                  <a:pt x="18072" y="4153"/>
                </a:cubicBezTo>
                <a:cubicBezTo>
                  <a:pt x="18199" y="4153"/>
                  <a:pt x="18321" y="4054"/>
                  <a:pt x="18321" y="3906"/>
                </a:cubicBezTo>
                <a:cubicBezTo>
                  <a:pt x="18321" y="3768"/>
                  <a:pt x="18211" y="3658"/>
                  <a:pt x="18073" y="3658"/>
                </a:cubicBezTo>
                <a:close/>
                <a:moveTo>
                  <a:pt x="19296" y="3658"/>
                </a:moveTo>
                <a:cubicBezTo>
                  <a:pt x="19073" y="3658"/>
                  <a:pt x="18963" y="3924"/>
                  <a:pt x="19120" y="4081"/>
                </a:cubicBezTo>
                <a:cubicBezTo>
                  <a:pt x="19171" y="4130"/>
                  <a:pt x="19232" y="4153"/>
                  <a:pt x="19292" y="4153"/>
                </a:cubicBezTo>
                <a:cubicBezTo>
                  <a:pt x="19419" y="4153"/>
                  <a:pt x="19540" y="4054"/>
                  <a:pt x="19540" y="3906"/>
                </a:cubicBezTo>
                <a:cubicBezTo>
                  <a:pt x="19540" y="3768"/>
                  <a:pt x="19430" y="3658"/>
                  <a:pt x="19296" y="3658"/>
                </a:cubicBezTo>
                <a:close/>
                <a:moveTo>
                  <a:pt x="20515" y="3658"/>
                </a:moveTo>
                <a:cubicBezTo>
                  <a:pt x="20295" y="3658"/>
                  <a:pt x="20182" y="3924"/>
                  <a:pt x="20339" y="4081"/>
                </a:cubicBezTo>
                <a:cubicBezTo>
                  <a:pt x="20390" y="4130"/>
                  <a:pt x="20451" y="4153"/>
                  <a:pt x="20511" y="4153"/>
                </a:cubicBezTo>
                <a:cubicBezTo>
                  <a:pt x="20638" y="4153"/>
                  <a:pt x="20759" y="4054"/>
                  <a:pt x="20759" y="3906"/>
                </a:cubicBezTo>
                <a:cubicBezTo>
                  <a:pt x="20759" y="3768"/>
                  <a:pt x="20649" y="3658"/>
                  <a:pt x="20515" y="3658"/>
                </a:cubicBezTo>
                <a:close/>
                <a:moveTo>
                  <a:pt x="21734" y="3658"/>
                </a:moveTo>
                <a:cubicBezTo>
                  <a:pt x="21514" y="3658"/>
                  <a:pt x="21405" y="3924"/>
                  <a:pt x="21558" y="4081"/>
                </a:cubicBezTo>
                <a:cubicBezTo>
                  <a:pt x="21609" y="4130"/>
                  <a:pt x="21670" y="4153"/>
                  <a:pt x="21731" y="4153"/>
                </a:cubicBezTo>
                <a:cubicBezTo>
                  <a:pt x="21859" y="4153"/>
                  <a:pt x="21981" y="4054"/>
                  <a:pt x="21981" y="3906"/>
                </a:cubicBezTo>
                <a:cubicBezTo>
                  <a:pt x="21981" y="3768"/>
                  <a:pt x="21868" y="3658"/>
                  <a:pt x="21734" y="3658"/>
                </a:cubicBezTo>
                <a:close/>
                <a:moveTo>
                  <a:pt x="22953" y="3658"/>
                </a:moveTo>
                <a:cubicBezTo>
                  <a:pt x="22733" y="3658"/>
                  <a:pt x="22624" y="3924"/>
                  <a:pt x="22777" y="4081"/>
                </a:cubicBezTo>
                <a:cubicBezTo>
                  <a:pt x="22828" y="4130"/>
                  <a:pt x="22890" y="4153"/>
                  <a:pt x="22950" y="4153"/>
                </a:cubicBezTo>
                <a:cubicBezTo>
                  <a:pt x="23078" y="4153"/>
                  <a:pt x="23200" y="4054"/>
                  <a:pt x="23200" y="3906"/>
                </a:cubicBezTo>
                <a:cubicBezTo>
                  <a:pt x="23200" y="3768"/>
                  <a:pt x="23088" y="3658"/>
                  <a:pt x="22953" y="3658"/>
                </a:cubicBezTo>
                <a:close/>
                <a:moveTo>
                  <a:pt x="24172" y="3658"/>
                </a:moveTo>
                <a:cubicBezTo>
                  <a:pt x="23952" y="3658"/>
                  <a:pt x="23843" y="3924"/>
                  <a:pt x="23996" y="4081"/>
                </a:cubicBezTo>
                <a:cubicBezTo>
                  <a:pt x="24047" y="4130"/>
                  <a:pt x="24109" y="4153"/>
                  <a:pt x="24169" y="4153"/>
                </a:cubicBezTo>
                <a:cubicBezTo>
                  <a:pt x="24297" y="4153"/>
                  <a:pt x="24419" y="4054"/>
                  <a:pt x="24419" y="3906"/>
                </a:cubicBezTo>
                <a:cubicBezTo>
                  <a:pt x="24419" y="3768"/>
                  <a:pt x="24310" y="3658"/>
                  <a:pt x="24172" y="3658"/>
                </a:cubicBezTo>
                <a:close/>
                <a:moveTo>
                  <a:pt x="25391" y="3658"/>
                </a:moveTo>
                <a:cubicBezTo>
                  <a:pt x="25172" y="3658"/>
                  <a:pt x="25062" y="3924"/>
                  <a:pt x="25219" y="4081"/>
                </a:cubicBezTo>
                <a:cubicBezTo>
                  <a:pt x="25268" y="4130"/>
                  <a:pt x="25329" y="4153"/>
                  <a:pt x="25389" y="4153"/>
                </a:cubicBezTo>
                <a:cubicBezTo>
                  <a:pt x="25516" y="4153"/>
                  <a:pt x="25638" y="4054"/>
                  <a:pt x="25638" y="3906"/>
                </a:cubicBezTo>
                <a:cubicBezTo>
                  <a:pt x="25638" y="3768"/>
                  <a:pt x="25529" y="3658"/>
                  <a:pt x="25391" y="3658"/>
                </a:cubicBezTo>
                <a:close/>
                <a:moveTo>
                  <a:pt x="26610" y="3658"/>
                </a:moveTo>
                <a:cubicBezTo>
                  <a:pt x="26391" y="3658"/>
                  <a:pt x="26281" y="3924"/>
                  <a:pt x="26438" y="4081"/>
                </a:cubicBezTo>
                <a:cubicBezTo>
                  <a:pt x="26487" y="4130"/>
                  <a:pt x="26548" y="4153"/>
                  <a:pt x="26608" y="4153"/>
                </a:cubicBezTo>
                <a:cubicBezTo>
                  <a:pt x="26735" y="4153"/>
                  <a:pt x="26857" y="4054"/>
                  <a:pt x="26857" y="3906"/>
                </a:cubicBezTo>
                <a:cubicBezTo>
                  <a:pt x="26857" y="3768"/>
                  <a:pt x="26748" y="3658"/>
                  <a:pt x="26610" y="3658"/>
                </a:cubicBezTo>
                <a:close/>
                <a:moveTo>
                  <a:pt x="1" y="5009"/>
                </a:moveTo>
                <a:lnTo>
                  <a:pt x="1" y="5241"/>
                </a:lnTo>
                <a:cubicBezTo>
                  <a:pt x="38" y="5168"/>
                  <a:pt x="38" y="5081"/>
                  <a:pt x="1" y="5009"/>
                </a:cubicBezTo>
                <a:close/>
                <a:moveTo>
                  <a:pt x="1000" y="4877"/>
                </a:moveTo>
                <a:cubicBezTo>
                  <a:pt x="781" y="4877"/>
                  <a:pt x="671" y="5143"/>
                  <a:pt x="828" y="5300"/>
                </a:cubicBezTo>
                <a:cubicBezTo>
                  <a:pt x="878" y="5350"/>
                  <a:pt x="939" y="5372"/>
                  <a:pt x="999" y="5372"/>
                </a:cubicBezTo>
                <a:cubicBezTo>
                  <a:pt x="1126" y="5372"/>
                  <a:pt x="1248" y="5273"/>
                  <a:pt x="1248" y="5125"/>
                </a:cubicBezTo>
                <a:cubicBezTo>
                  <a:pt x="1248" y="4990"/>
                  <a:pt x="1138" y="4877"/>
                  <a:pt x="1000" y="4877"/>
                </a:cubicBezTo>
                <a:close/>
                <a:moveTo>
                  <a:pt x="2223" y="4877"/>
                </a:moveTo>
                <a:cubicBezTo>
                  <a:pt x="2000" y="4877"/>
                  <a:pt x="1890" y="5143"/>
                  <a:pt x="2047" y="5300"/>
                </a:cubicBezTo>
                <a:cubicBezTo>
                  <a:pt x="2098" y="5350"/>
                  <a:pt x="2159" y="5372"/>
                  <a:pt x="2219" y="5372"/>
                </a:cubicBezTo>
                <a:cubicBezTo>
                  <a:pt x="2346" y="5372"/>
                  <a:pt x="2467" y="5273"/>
                  <a:pt x="2467" y="5125"/>
                </a:cubicBezTo>
                <a:cubicBezTo>
                  <a:pt x="2467" y="4990"/>
                  <a:pt x="2357" y="4877"/>
                  <a:pt x="2223" y="4877"/>
                </a:cubicBezTo>
                <a:close/>
                <a:moveTo>
                  <a:pt x="3442" y="4877"/>
                </a:moveTo>
                <a:cubicBezTo>
                  <a:pt x="3222" y="4877"/>
                  <a:pt x="3110" y="5143"/>
                  <a:pt x="3266" y="5300"/>
                </a:cubicBezTo>
                <a:cubicBezTo>
                  <a:pt x="3317" y="5350"/>
                  <a:pt x="3378" y="5372"/>
                  <a:pt x="3439" y="5372"/>
                </a:cubicBezTo>
                <a:cubicBezTo>
                  <a:pt x="3566" y="5372"/>
                  <a:pt x="3688" y="5273"/>
                  <a:pt x="3686" y="5125"/>
                </a:cubicBezTo>
                <a:cubicBezTo>
                  <a:pt x="3686" y="4990"/>
                  <a:pt x="3576" y="4877"/>
                  <a:pt x="3442" y="4877"/>
                </a:cubicBezTo>
                <a:close/>
                <a:moveTo>
                  <a:pt x="4661" y="4877"/>
                </a:moveTo>
                <a:cubicBezTo>
                  <a:pt x="4441" y="4877"/>
                  <a:pt x="4332" y="5143"/>
                  <a:pt x="4485" y="5300"/>
                </a:cubicBezTo>
                <a:cubicBezTo>
                  <a:pt x="4536" y="5350"/>
                  <a:pt x="4597" y="5372"/>
                  <a:pt x="4658" y="5372"/>
                </a:cubicBezTo>
                <a:cubicBezTo>
                  <a:pt x="4786" y="5372"/>
                  <a:pt x="4908" y="5273"/>
                  <a:pt x="4908" y="5125"/>
                </a:cubicBezTo>
                <a:cubicBezTo>
                  <a:pt x="4908" y="4990"/>
                  <a:pt x="4795" y="4877"/>
                  <a:pt x="4661" y="4877"/>
                </a:cubicBezTo>
                <a:close/>
                <a:moveTo>
                  <a:pt x="5880" y="4877"/>
                </a:moveTo>
                <a:cubicBezTo>
                  <a:pt x="5660" y="4877"/>
                  <a:pt x="5551" y="5143"/>
                  <a:pt x="5704" y="5300"/>
                </a:cubicBezTo>
                <a:cubicBezTo>
                  <a:pt x="5755" y="5350"/>
                  <a:pt x="5817" y="5372"/>
                  <a:pt x="5877" y="5372"/>
                </a:cubicBezTo>
                <a:cubicBezTo>
                  <a:pt x="6005" y="5372"/>
                  <a:pt x="6127" y="5273"/>
                  <a:pt x="6127" y="5125"/>
                </a:cubicBezTo>
                <a:cubicBezTo>
                  <a:pt x="6127" y="4990"/>
                  <a:pt x="6015" y="4877"/>
                  <a:pt x="5880" y="4877"/>
                </a:cubicBezTo>
                <a:close/>
                <a:moveTo>
                  <a:pt x="7099" y="4877"/>
                </a:moveTo>
                <a:cubicBezTo>
                  <a:pt x="6879" y="4877"/>
                  <a:pt x="6770" y="5143"/>
                  <a:pt x="6923" y="5300"/>
                </a:cubicBezTo>
                <a:cubicBezTo>
                  <a:pt x="6974" y="5350"/>
                  <a:pt x="7036" y="5372"/>
                  <a:pt x="7096" y="5372"/>
                </a:cubicBezTo>
                <a:cubicBezTo>
                  <a:pt x="7224" y="5372"/>
                  <a:pt x="7346" y="5273"/>
                  <a:pt x="7346" y="5125"/>
                </a:cubicBezTo>
                <a:cubicBezTo>
                  <a:pt x="7346" y="4990"/>
                  <a:pt x="7237" y="4877"/>
                  <a:pt x="7099" y="4877"/>
                </a:cubicBezTo>
                <a:close/>
                <a:moveTo>
                  <a:pt x="8318" y="4877"/>
                </a:moveTo>
                <a:cubicBezTo>
                  <a:pt x="8099" y="4877"/>
                  <a:pt x="7989" y="5143"/>
                  <a:pt x="8146" y="5300"/>
                </a:cubicBezTo>
                <a:cubicBezTo>
                  <a:pt x="8195" y="5350"/>
                  <a:pt x="8256" y="5372"/>
                  <a:pt x="8316" y="5372"/>
                </a:cubicBezTo>
                <a:cubicBezTo>
                  <a:pt x="8443" y="5372"/>
                  <a:pt x="8565" y="5273"/>
                  <a:pt x="8565" y="5125"/>
                </a:cubicBezTo>
                <a:cubicBezTo>
                  <a:pt x="8565" y="4990"/>
                  <a:pt x="8456" y="4877"/>
                  <a:pt x="8318" y="4877"/>
                </a:cubicBezTo>
                <a:close/>
                <a:moveTo>
                  <a:pt x="9537" y="4877"/>
                </a:moveTo>
                <a:cubicBezTo>
                  <a:pt x="9318" y="4877"/>
                  <a:pt x="9208" y="5143"/>
                  <a:pt x="9365" y="5300"/>
                </a:cubicBezTo>
                <a:cubicBezTo>
                  <a:pt x="9414" y="5350"/>
                  <a:pt x="9475" y="5372"/>
                  <a:pt x="9535" y="5372"/>
                </a:cubicBezTo>
                <a:cubicBezTo>
                  <a:pt x="9662" y="5372"/>
                  <a:pt x="9785" y="5273"/>
                  <a:pt x="9785" y="5125"/>
                </a:cubicBezTo>
                <a:cubicBezTo>
                  <a:pt x="9785" y="4990"/>
                  <a:pt x="9675" y="4877"/>
                  <a:pt x="9537" y="4877"/>
                </a:cubicBezTo>
                <a:close/>
                <a:moveTo>
                  <a:pt x="10759" y="4877"/>
                </a:moveTo>
                <a:cubicBezTo>
                  <a:pt x="10537" y="4877"/>
                  <a:pt x="10427" y="5143"/>
                  <a:pt x="10584" y="5300"/>
                </a:cubicBezTo>
                <a:cubicBezTo>
                  <a:pt x="10634" y="5350"/>
                  <a:pt x="10696" y="5372"/>
                  <a:pt x="10756" y="5372"/>
                </a:cubicBezTo>
                <a:cubicBezTo>
                  <a:pt x="10883" y="5372"/>
                  <a:pt x="11004" y="5273"/>
                  <a:pt x="11004" y="5125"/>
                </a:cubicBezTo>
                <a:cubicBezTo>
                  <a:pt x="11004" y="4990"/>
                  <a:pt x="10894" y="4877"/>
                  <a:pt x="10759" y="4877"/>
                </a:cubicBezTo>
                <a:close/>
                <a:moveTo>
                  <a:pt x="11978" y="4877"/>
                </a:moveTo>
                <a:cubicBezTo>
                  <a:pt x="11759" y="4877"/>
                  <a:pt x="11646" y="5143"/>
                  <a:pt x="11803" y="5300"/>
                </a:cubicBezTo>
                <a:cubicBezTo>
                  <a:pt x="11853" y="5350"/>
                  <a:pt x="11915" y="5372"/>
                  <a:pt x="11975" y="5372"/>
                </a:cubicBezTo>
                <a:cubicBezTo>
                  <a:pt x="12103" y="5372"/>
                  <a:pt x="12225" y="5273"/>
                  <a:pt x="12223" y="5125"/>
                </a:cubicBezTo>
                <a:cubicBezTo>
                  <a:pt x="12223" y="4990"/>
                  <a:pt x="12113" y="4877"/>
                  <a:pt x="11978" y="4877"/>
                </a:cubicBezTo>
                <a:close/>
                <a:moveTo>
                  <a:pt x="13197" y="4877"/>
                </a:moveTo>
                <a:cubicBezTo>
                  <a:pt x="12978" y="4877"/>
                  <a:pt x="12868" y="5143"/>
                  <a:pt x="13022" y="5300"/>
                </a:cubicBezTo>
                <a:cubicBezTo>
                  <a:pt x="13072" y="5350"/>
                  <a:pt x="13134" y="5372"/>
                  <a:pt x="13195" y="5372"/>
                </a:cubicBezTo>
                <a:cubicBezTo>
                  <a:pt x="13322" y="5372"/>
                  <a:pt x="13445" y="5273"/>
                  <a:pt x="13445" y="5125"/>
                </a:cubicBezTo>
                <a:cubicBezTo>
                  <a:pt x="13445" y="4990"/>
                  <a:pt x="13332" y="4877"/>
                  <a:pt x="13197" y="4877"/>
                </a:cubicBezTo>
                <a:close/>
                <a:moveTo>
                  <a:pt x="14416" y="4877"/>
                </a:moveTo>
                <a:cubicBezTo>
                  <a:pt x="14197" y="4877"/>
                  <a:pt x="14087" y="5143"/>
                  <a:pt x="14241" y="5300"/>
                </a:cubicBezTo>
                <a:cubicBezTo>
                  <a:pt x="14291" y="5350"/>
                  <a:pt x="14353" y="5372"/>
                  <a:pt x="14414" y="5372"/>
                </a:cubicBezTo>
                <a:cubicBezTo>
                  <a:pt x="14541" y="5372"/>
                  <a:pt x="14664" y="5273"/>
                  <a:pt x="14664" y="5125"/>
                </a:cubicBezTo>
                <a:cubicBezTo>
                  <a:pt x="14664" y="4990"/>
                  <a:pt x="14551" y="4877"/>
                  <a:pt x="14416" y="4877"/>
                </a:cubicBezTo>
                <a:close/>
                <a:moveTo>
                  <a:pt x="15635" y="4877"/>
                </a:moveTo>
                <a:cubicBezTo>
                  <a:pt x="15416" y="4877"/>
                  <a:pt x="15306" y="5143"/>
                  <a:pt x="15460" y="5300"/>
                </a:cubicBezTo>
                <a:cubicBezTo>
                  <a:pt x="15510" y="5350"/>
                  <a:pt x="15572" y="5372"/>
                  <a:pt x="15633" y="5372"/>
                </a:cubicBezTo>
                <a:cubicBezTo>
                  <a:pt x="15760" y="5372"/>
                  <a:pt x="15883" y="5273"/>
                  <a:pt x="15883" y="5125"/>
                </a:cubicBezTo>
                <a:cubicBezTo>
                  <a:pt x="15883" y="4990"/>
                  <a:pt x="15773" y="4877"/>
                  <a:pt x="15635" y="4877"/>
                </a:cubicBezTo>
                <a:close/>
                <a:moveTo>
                  <a:pt x="16854" y="4877"/>
                </a:moveTo>
                <a:cubicBezTo>
                  <a:pt x="16635" y="4877"/>
                  <a:pt x="16525" y="5143"/>
                  <a:pt x="16682" y="5300"/>
                </a:cubicBezTo>
                <a:cubicBezTo>
                  <a:pt x="16731" y="5350"/>
                  <a:pt x="16793" y="5372"/>
                  <a:pt x="16853" y="5372"/>
                </a:cubicBezTo>
                <a:cubicBezTo>
                  <a:pt x="16979" y="5372"/>
                  <a:pt x="17102" y="5273"/>
                  <a:pt x="17102" y="5125"/>
                </a:cubicBezTo>
                <a:cubicBezTo>
                  <a:pt x="17102" y="4990"/>
                  <a:pt x="16992" y="4877"/>
                  <a:pt x="16854" y="4877"/>
                </a:cubicBezTo>
                <a:close/>
                <a:moveTo>
                  <a:pt x="18073" y="4877"/>
                </a:moveTo>
                <a:cubicBezTo>
                  <a:pt x="17854" y="4877"/>
                  <a:pt x="17744" y="5143"/>
                  <a:pt x="17901" y="5300"/>
                </a:cubicBezTo>
                <a:cubicBezTo>
                  <a:pt x="17951" y="5350"/>
                  <a:pt x="18012" y="5372"/>
                  <a:pt x="18072" y="5372"/>
                </a:cubicBezTo>
                <a:cubicBezTo>
                  <a:pt x="18199" y="5372"/>
                  <a:pt x="18321" y="5273"/>
                  <a:pt x="18321" y="5125"/>
                </a:cubicBezTo>
                <a:cubicBezTo>
                  <a:pt x="18321" y="4990"/>
                  <a:pt x="18211" y="4877"/>
                  <a:pt x="18073" y="4877"/>
                </a:cubicBezTo>
                <a:close/>
                <a:moveTo>
                  <a:pt x="19296" y="4877"/>
                </a:moveTo>
                <a:cubicBezTo>
                  <a:pt x="19073" y="4877"/>
                  <a:pt x="18963" y="5143"/>
                  <a:pt x="19120" y="5300"/>
                </a:cubicBezTo>
                <a:cubicBezTo>
                  <a:pt x="19171" y="5350"/>
                  <a:pt x="19232" y="5372"/>
                  <a:pt x="19292" y="5372"/>
                </a:cubicBezTo>
                <a:cubicBezTo>
                  <a:pt x="19419" y="5372"/>
                  <a:pt x="19540" y="5273"/>
                  <a:pt x="19540" y="5125"/>
                </a:cubicBezTo>
                <a:cubicBezTo>
                  <a:pt x="19540" y="4990"/>
                  <a:pt x="19430" y="4877"/>
                  <a:pt x="19296" y="4877"/>
                </a:cubicBezTo>
                <a:close/>
                <a:moveTo>
                  <a:pt x="20515" y="4877"/>
                </a:moveTo>
                <a:cubicBezTo>
                  <a:pt x="20295" y="4877"/>
                  <a:pt x="20182" y="5143"/>
                  <a:pt x="20339" y="5300"/>
                </a:cubicBezTo>
                <a:cubicBezTo>
                  <a:pt x="20390" y="5350"/>
                  <a:pt x="20451" y="5372"/>
                  <a:pt x="20511" y="5372"/>
                </a:cubicBezTo>
                <a:cubicBezTo>
                  <a:pt x="20638" y="5372"/>
                  <a:pt x="20759" y="5273"/>
                  <a:pt x="20759" y="5125"/>
                </a:cubicBezTo>
                <a:cubicBezTo>
                  <a:pt x="20759" y="4990"/>
                  <a:pt x="20649" y="4877"/>
                  <a:pt x="20515" y="4877"/>
                </a:cubicBezTo>
                <a:close/>
                <a:moveTo>
                  <a:pt x="21734" y="4877"/>
                </a:moveTo>
                <a:cubicBezTo>
                  <a:pt x="21514" y="4877"/>
                  <a:pt x="21405" y="5143"/>
                  <a:pt x="21558" y="5300"/>
                </a:cubicBezTo>
                <a:cubicBezTo>
                  <a:pt x="21609" y="5350"/>
                  <a:pt x="21670" y="5372"/>
                  <a:pt x="21731" y="5372"/>
                </a:cubicBezTo>
                <a:cubicBezTo>
                  <a:pt x="21859" y="5372"/>
                  <a:pt x="21981" y="5273"/>
                  <a:pt x="21981" y="5125"/>
                </a:cubicBezTo>
                <a:cubicBezTo>
                  <a:pt x="21981" y="4990"/>
                  <a:pt x="21868" y="4877"/>
                  <a:pt x="21734" y="4877"/>
                </a:cubicBezTo>
                <a:close/>
                <a:moveTo>
                  <a:pt x="22953" y="4877"/>
                </a:moveTo>
                <a:cubicBezTo>
                  <a:pt x="22733" y="4877"/>
                  <a:pt x="22624" y="5143"/>
                  <a:pt x="22777" y="5300"/>
                </a:cubicBezTo>
                <a:cubicBezTo>
                  <a:pt x="22828" y="5350"/>
                  <a:pt x="22890" y="5372"/>
                  <a:pt x="22950" y="5372"/>
                </a:cubicBezTo>
                <a:cubicBezTo>
                  <a:pt x="23078" y="5372"/>
                  <a:pt x="23200" y="5273"/>
                  <a:pt x="23200" y="5125"/>
                </a:cubicBezTo>
                <a:cubicBezTo>
                  <a:pt x="23200" y="4990"/>
                  <a:pt x="23088" y="4877"/>
                  <a:pt x="22953" y="4877"/>
                </a:cubicBezTo>
                <a:close/>
                <a:moveTo>
                  <a:pt x="24172" y="4877"/>
                </a:moveTo>
                <a:cubicBezTo>
                  <a:pt x="23952" y="4877"/>
                  <a:pt x="23843" y="5143"/>
                  <a:pt x="23996" y="5300"/>
                </a:cubicBezTo>
                <a:cubicBezTo>
                  <a:pt x="24047" y="5350"/>
                  <a:pt x="24109" y="5372"/>
                  <a:pt x="24169" y="5372"/>
                </a:cubicBezTo>
                <a:cubicBezTo>
                  <a:pt x="24297" y="5372"/>
                  <a:pt x="24419" y="5273"/>
                  <a:pt x="24419" y="5125"/>
                </a:cubicBezTo>
                <a:cubicBezTo>
                  <a:pt x="24419" y="4990"/>
                  <a:pt x="24310" y="4877"/>
                  <a:pt x="24172" y="4877"/>
                </a:cubicBezTo>
                <a:close/>
                <a:moveTo>
                  <a:pt x="25391" y="4877"/>
                </a:moveTo>
                <a:cubicBezTo>
                  <a:pt x="25172" y="4877"/>
                  <a:pt x="25062" y="5143"/>
                  <a:pt x="25219" y="5300"/>
                </a:cubicBezTo>
                <a:cubicBezTo>
                  <a:pt x="25268" y="5350"/>
                  <a:pt x="25329" y="5372"/>
                  <a:pt x="25389" y="5372"/>
                </a:cubicBezTo>
                <a:cubicBezTo>
                  <a:pt x="25516" y="5372"/>
                  <a:pt x="25638" y="5273"/>
                  <a:pt x="25638" y="5125"/>
                </a:cubicBezTo>
                <a:cubicBezTo>
                  <a:pt x="25638" y="4990"/>
                  <a:pt x="25529" y="4877"/>
                  <a:pt x="25391" y="4877"/>
                </a:cubicBezTo>
                <a:close/>
                <a:moveTo>
                  <a:pt x="26610" y="4877"/>
                </a:moveTo>
                <a:cubicBezTo>
                  <a:pt x="26484" y="4877"/>
                  <a:pt x="26365" y="4978"/>
                  <a:pt x="26365" y="5125"/>
                </a:cubicBezTo>
                <a:cubicBezTo>
                  <a:pt x="26365" y="5256"/>
                  <a:pt x="26469" y="5363"/>
                  <a:pt x="26601" y="5372"/>
                </a:cubicBezTo>
                <a:cubicBezTo>
                  <a:pt x="26657" y="5222"/>
                  <a:pt x="26710" y="5074"/>
                  <a:pt x="26757" y="4927"/>
                </a:cubicBezTo>
                <a:cubicBezTo>
                  <a:pt x="26711" y="4893"/>
                  <a:pt x="26660" y="4877"/>
                  <a:pt x="26610" y="4877"/>
                </a:cubicBezTo>
                <a:close/>
                <a:moveTo>
                  <a:pt x="1" y="6228"/>
                </a:moveTo>
                <a:lnTo>
                  <a:pt x="1" y="6460"/>
                </a:lnTo>
                <a:cubicBezTo>
                  <a:pt x="38" y="6388"/>
                  <a:pt x="38" y="6300"/>
                  <a:pt x="1" y="6228"/>
                </a:cubicBezTo>
                <a:close/>
                <a:moveTo>
                  <a:pt x="16849" y="6099"/>
                </a:moveTo>
                <a:cubicBezTo>
                  <a:pt x="16717" y="6099"/>
                  <a:pt x="16610" y="6211"/>
                  <a:pt x="16610" y="6344"/>
                </a:cubicBezTo>
                <a:cubicBezTo>
                  <a:pt x="16742" y="6406"/>
                  <a:pt x="16876" y="6472"/>
                  <a:pt x="17008" y="6538"/>
                </a:cubicBezTo>
                <a:cubicBezTo>
                  <a:pt x="17192" y="6395"/>
                  <a:pt x="17090" y="6099"/>
                  <a:pt x="16858" y="6099"/>
                </a:cubicBezTo>
                <a:cubicBezTo>
                  <a:pt x="16857" y="6099"/>
                  <a:pt x="16856" y="6099"/>
                  <a:pt x="16854" y="6099"/>
                </a:cubicBezTo>
                <a:cubicBezTo>
                  <a:pt x="16853" y="6099"/>
                  <a:pt x="16851" y="6099"/>
                  <a:pt x="16849" y="6099"/>
                </a:cubicBezTo>
                <a:close/>
                <a:moveTo>
                  <a:pt x="10759" y="6096"/>
                </a:moveTo>
                <a:lnTo>
                  <a:pt x="10759" y="6099"/>
                </a:lnTo>
                <a:cubicBezTo>
                  <a:pt x="10758" y="6099"/>
                  <a:pt x="10757" y="6099"/>
                  <a:pt x="10756" y="6099"/>
                </a:cubicBezTo>
                <a:cubicBezTo>
                  <a:pt x="10473" y="6099"/>
                  <a:pt x="10415" y="6501"/>
                  <a:pt x="10687" y="6582"/>
                </a:cubicBezTo>
                <a:cubicBezTo>
                  <a:pt x="10775" y="6463"/>
                  <a:pt x="10875" y="6353"/>
                  <a:pt x="10988" y="6253"/>
                </a:cubicBezTo>
                <a:cubicBezTo>
                  <a:pt x="10950" y="6159"/>
                  <a:pt x="10859" y="6099"/>
                  <a:pt x="10759" y="6096"/>
                </a:cubicBezTo>
                <a:close/>
                <a:moveTo>
                  <a:pt x="1000" y="6096"/>
                </a:moveTo>
                <a:lnTo>
                  <a:pt x="1000" y="6099"/>
                </a:lnTo>
                <a:cubicBezTo>
                  <a:pt x="999" y="6099"/>
                  <a:pt x="998" y="6099"/>
                  <a:pt x="997" y="6099"/>
                </a:cubicBezTo>
                <a:cubicBezTo>
                  <a:pt x="780" y="6099"/>
                  <a:pt x="672" y="6363"/>
                  <a:pt x="828" y="6519"/>
                </a:cubicBezTo>
                <a:cubicBezTo>
                  <a:pt x="878" y="6570"/>
                  <a:pt x="939" y="6592"/>
                  <a:pt x="999" y="6592"/>
                </a:cubicBezTo>
                <a:cubicBezTo>
                  <a:pt x="1126" y="6592"/>
                  <a:pt x="1248" y="6492"/>
                  <a:pt x="1248" y="6344"/>
                </a:cubicBezTo>
                <a:cubicBezTo>
                  <a:pt x="1248" y="6209"/>
                  <a:pt x="1138" y="6096"/>
                  <a:pt x="1000" y="6096"/>
                </a:cubicBezTo>
                <a:close/>
                <a:moveTo>
                  <a:pt x="2223" y="6096"/>
                </a:moveTo>
                <a:lnTo>
                  <a:pt x="2223" y="6099"/>
                </a:lnTo>
                <a:cubicBezTo>
                  <a:pt x="2221" y="6099"/>
                  <a:pt x="2220" y="6099"/>
                  <a:pt x="2219" y="6099"/>
                </a:cubicBezTo>
                <a:cubicBezTo>
                  <a:pt x="1999" y="6099"/>
                  <a:pt x="1891" y="6363"/>
                  <a:pt x="2047" y="6519"/>
                </a:cubicBezTo>
                <a:cubicBezTo>
                  <a:pt x="2097" y="6570"/>
                  <a:pt x="2158" y="6592"/>
                  <a:pt x="2218" y="6592"/>
                </a:cubicBezTo>
                <a:cubicBezTo>
                  <a:pt x="2345" y="6592"/>
                  <a:pt x="2467" y="6492"/>
                  <a:pt x="2467" y="6344"/>
                </a:cubicBezTo>
                <a:cubicBezTo>
                  <a:pt x="2467" y="6209"/>
                  <a:pt x="2357" y="6096"/>
                  <a:pt x="2223" y="6096"/>
                </a:cubicBezTo>
                <a:close/>
                <a:moveTo>
                  <a:pt x="3442" y="6096"/>
                </a:moveTo>
                <a:lnTo>
                  <a:pt x="3442" y="6099"/>
                </a:lnTo>
                <a:cubicBezTo>
                  <a:pt x="3222" y="6099"/>
                  <a:pt x="3110" y="6362"/>
                  <a:pt x="3266" y="6519"/>
                </a:cubicBezTo>
                <a:cubicBezTo>
                  <a:pt x="3317" y="6570"/>
                  <a:pt x="3378" y="6592"/>
                  <a:pt x="3438" y="6592"/>
                </a:cubicBezTo>
                <a:cubicBezTo>
                  <a:pt x="3565" y="6592"/>
                  <a:pt x="3686" y="6492"/>
                  <a:pt x="3686" y="6344"/>
                </a:cubicBezTo>
                <a:cubicBezTo>
                  <a:pt x="3686" y="6209"/>
                  <a:pt x="3576" y="6096"/>
                  <a:pt x="3442" y="6096"/>
                </a:cubicBezTo>
                <a:close/>
                <a:moveTo>
                  <a:pt x="4661" y="6096"/>
                </a:moveTo>
                <a:lnTo>
                  <a:pt x="4661" y="6099"/>
                </a:lnTo>
                <a:cubicBezTo>
                  <a:pt x="4659" y="6099"/>
                  <a:pt x="4658" y="6099"/>
                  <a:pt x="4657" y="6099"/>
                </a:cubicBezTo>
                <a:cubicBezTo>
                  <a:pt x="4440" y="6099"/>
                  <a:pt x="4333" y="6363"/>
                  <a:pt x="4485" y="6519"/>
                </a:cubicBezTo>
                <a:cubicBezTo>
                  <a:pt x="4536" y="6570"/>
                  <a:pt x="4598" y="6592"/>
                  <a:pt x="4658" y="6592"/>
                </a:cubicBezTo>
                <a:cubicBezTo>
                  <a:pt x="4786" y="6592"/>
                  <a:pt x="4908" y="6492"/>
                  <a:pt x="4908" y="6344"/>
                </a:cubicBezTo>
                <a:cubicBezTo>
                  <a:pt x="4908" y="6209"/>
                  <a:pt x="4795" y="6096"/>
                  <a:pt x="4661" y="6096"/>
                </a:cubicBezTo>
                <a:close/>
                <a:moveTo>
                  <a:pt x="5880" y="6096"/>
                </a:moveTo>
                <a:lnTo>
                  <a:pt x="5880" y="6099"/>
                </a:lnTo>
                <a:cubicBezTo>
                  <a:pt x="5879" y="6099"/>
                  <a:pt x="5877" y="6099"/>
                  <a:pt x="5876" y="6099"/>
                </a:cubicBezTo>
                <a:cubicBezTo>
                  <a:pt x="5659" y="6099"/>
                  <a:pt x="5552" y="6363"/>
                  <a:pt x="5704" y="6519"/>
                </a:cubicBezTo>
                <a:cubicBezTo>
                  <a:pt x="5755" y="6570"/>
                  <a:pt x="5817" y="6592"/>
                  <a:pt x="5877" y="6592"/>
                </a:cubicBezTo>
                <a:cubicBezTo>
                  <a:pt x="6005" y="6592"/>
                  <a:pt x="6127" y="6492"/>
                  <a:pt x="6127" y="6344"/>
                </a:cubicBezTo>
                <a:cubicBezTo>
                  <a:pt x="6127" y="6209"/>
                  <a:pt x="6015" y="6096"/>
                  <a:pt x="5880" y="6096"/>
                </a:cubicBezTo>
                <a:close/>
                <a:moveTo>
                  <a:pt x="7099" y="6096"/>
                </a:moveTo>
                <a:lnTo>
                  <a:pt x="7099" y="6099"/>
                </a:lnTo>
                <a:cubicBezTo>
                  <a:pt x="7098" y="6099"/>
                  <a:pt x="7096" y="6099"/>
                  <a:pt x="7095" y="6099"/>
                </a:cubicBezTo>
                <a:cubicBezTo>
                  <a:pt x="6878" y="6099"/>
                  <a:pt x="6771" y="6363"/>
                  <a:pt x="6923" y="6519"/>
                </a:cubicBezTo>
                <a:cubicBezTo>
                  <a:pt x="6974" y="6570"/>
                  <a:pt x="7036" y="6592"/>
                  <a:pt x="7096" y="6592"/>
                </a:cubicBezTo>
                <a:cubicBezTo>
                  <a:pt x="7224" y="6592"/>
                  <a:pt x="7346" y="6492"/>
                  <a:pt x="7346" y="6344"/>
                </a:cubicBezTo>
                <a:cubicBezTo>
                  <a:pt x="7346" y="6209"/>
                  <a:pt x="7237" y="6096"/>
                  <a:pt x="7099" y="6096"/>
                </a:cubicBezTo>
                <a:close/>
                <a:moveTo>
                  <a:pt x="8318" y="6096"/>
                </a:moveTo>
                <a:lnTo>
                  <a:pt x="8318" y="6099"/>
                </a:lnTo>
                <a:cubicBezTo>
                  <a:pt x="8099" y="6099"/>
                  <a:pt x="7989" y="6362"/>
                  <a:pt x="8146" y="6519"/>
                </a:cubicBezTo>
                <a:cubicBezTo>
                  <a:pt x="8195" y="6570"/>
                  <a:pt x="8256" y="6592"/>
                  <a:pt x="8316" y="6592"/>
                </a:cubicBezTo>
                <a:cubicBezTo>
                  <a:pt x="8443" y="6592"/>
                  <a:pt x="8565" y="6492"/>
                  <a:pt x="8565" y="6344"/>
                </a:cubicBezTo>
                <a:cubicBezTo>
                  <a:pt x="8565" y="6209"/>
                  <a:pt x="8456" y="6096"/>
                  <a:pt x="8318" y="6096"/>
                </a:cubicBezTo>
                <a:close/>
                <a:moveTo>
                  <a:pt x="9537" y="6096"/>
                </a:moveTo>
                <a:lnTo>
                  <a:pt x="9537" y="6099"/>
                </a:lnTo>
                <a:cubicBezTo>
                  <a:pt x="9318" y="6099"/>
                  <a:pt x="9208" y="6362"/>
                  <a:pt x="9365" y="6519"/>
                </a:cubicBezTo>
                <a:cubicBezTo>
                  <a:pt x="9414" y="6570"/>
                  <a:pt x="9475" y="6592"/>
                  <a:pt x="9535" y="6592"/>
                </a:cubicBezTo>
                <a:cubicBezTo>
                  <a:pt x="9662" y="6592"/>
                  <a:pt x="9785" y="6492"/>
                  <a:pt x="9785" y="6344"/>
                </a:cubicBezTo>
                <a:cubicBezTo>
                  <a:pt x="9785" y="6209"/>
                  <a:pt x="9675" y="6096"/>
                  <a:pt x="9537" y="6096"/>
                </a:cubicBezTo>
                <a:close/>
                <a:moveTo>
                  <a:pt x="18073" y="6096"/>
                </a:moveTo>
                <a:lnTo>
                  <a:pt x="18073" y="6099"/>
                </a:lnTo>
                <a:cubicBezTo>
                  <a:pt x="18072" y="6099"/>
                  <a:pt x="18071" y="6099"/>
                  <a:pt x="18070" y="6099"/>
                </a:cubicBezTo>
                <a:cubicBezTo>
                  <a:pt x="17853" y="6099"/>
                  <a:pt x="17745" y="6363"/>
                  <a:pt x="17901" y="6519"/>
                </a:cubicBezTo>
                <a:cubicBezTo>
                  <a:pt x="17951" y="6570"/>
                  <a:pt x="18012" y="6592"/>
                  <a:pt x="18072" y="6592"/>
                </a:cubicBezTo>
                <a:cubicBezTo>
                  <a:pt x="18199" y="6592"/>
                  <a:pt x="18321" y="6492"/>
                  <a:pt x="18321" y="6344"/>
                </a:cubicBezTo>
                <a:cubicBezTo>
                  <a:pt x="18321" y="6209"/>
                  <a:pt x="18211" y="6096"/>
                  <a:pt x="18073" y="6096"/>
                </a:cubicBezTo>
                <a:close/>
                <a:moveTo>
                  <a:pt x="19296" y="6096"/>
                </a:moveTo>
                <a:lnTo>
                  <a:pt x="19296" y="6099"/>
                </a:lnTo>
                <a:cubicBezTo>
                  <a:pt x="19294" y="6099"/>
                  <a:pt x="19293" y="6099"/>
                  <a:pt x="19292" y="6099"/>
                </a:cubicBezTo>
                <a:cubicBezTo>
                  <a:pt x="19072" y="6099"/>
                  <a:pt x="18964" y="6363"/>
                  <a:pt x="19120" y="6519"/>
                </a:cubicBezTo>
                <a:cubicBezTo>
                  <a:pt x="19171" y="6570"/>
                  <a:pt x="19232" y="6592"/>
                  <a:pt x="19292" y="6592"/>
                </a:cubicBezTo>
                <a:cubicBezTo>
                  <a:pt x="19419" y="6592"/>
                  <a:pt x="19540" y="6492"/>
                  <a:pt x="19540" y="6344"/>
                </a:cubicBezTo>
                <a:cubicBezTo>
                  <a:pt x="19540" y="6209"/>
                  <a:pt x="19430" y="6096"/>
                  <a:pt x="19296" y="6096"/>
                </a:cubicBezTo>
                <a:close/>
                <a:moveTo>
                  <a:pt x="20515" y="6096"/>
                </a:moveTo>
                <a:lnTo>
                  <a:pt x="20515" y="6099"/>
                </a:lnTo>
                <a:cubicBezTo>
                  <a:pt x="20513" y="6099"/>
                  <a:pt x="20512" y="6099"/>
                  <a:pt x="20511" y="6099"/>
                </a:cubicBezTo>
                <a:cubicBezTo>
                  <a:pt x="20294" y="6099"/>
                  <a:pt x="20183" y="6363"/>
                  <a:pt x="20339" y="6519"/>
                </a:cubicBezTo>
                <a:cubicBezTo>
                  <a:pt x="20390" y="6570"/>
                  <a:pt x="20451" y="6592"/>
                  <a:pt x="20511" y="6592"/>
                </a:cubicBezTo>
                <a:cubicBezTo>
                  <a:pt x="20638" y="6592"/>
                  <a:pt x="20759" y="6492"/>
                  <a:pt x="20759" y="6344"/>
                </a:cubicBezTo>
                <a:cubicBezTo>
                  <a:pt x="20759" y="6209"/>
                  <a:pt x="20649" y="6099"/>
                  <a:pt x="20515" y="6096"/>
                </a:cubicBezTo>
                <a:close/>
                <a:moveTo>
                  <a:pt x="21734" y="6096"/>
                </a:moveTo>
                <a:lnTo>
                  <a:pt x="21734" y="6099"/>
                </a:lnTo>
                <a:cubicBezTo>
                  <a:pt x="21732" y="6099"/>
                  <a:pt x="21731" y="6099"/>
                  <a:pt x="21730" y="6099"/>
                </a:cubicBezTo>
                <a:cubicBezTo>
                  <a:pt x="21513" y="6099"/>
                  <a:pt x="21406" y="6363"/>
                  <a:pt x="21558" y="6519"/>
                </a:cubicBezTo>
                <a:cubicBezTo>
                  <a:pt x="21609" y="6570"/>
                  <a:pt x="21671" y="6592"/>
                  <a:pt x="21731" y="6592"/>
                </a:cubicBezTo>
                <a:cubicBezTo>
                  <a:pt x="21859" y="6592"/>
                  <a:pt x="21981" y="6492"/>
                  <a:pt x="21981" y="6344"/>
                </a:cubicBezTo>
                <a:cubicBezTo>
                  <a:pt x="21981" y="6209"/>
                  <a:pt x="21868" y="6096"/>
                  <a:pt x="21734" y="6096"/>
                </a:cubicBezTo>
                <a:close/>
                <a:moveTo>
                  <a:pt x="22949" y="6099"/>
                </a:moveTo>
                <a:cubicBezTo>
                  <a:pt x="22732" y="6099"/>
                  <a:pt x="22625" y="6363"/>
                  <a:pt x="22777" y="6519"/>
                </a:cubicBezTo>
                <a:cubicBezTo>
                  <a:pt x="22828" y="6570"/>
                  <a:pt x="22890" y="6592"/>
                  <a:pt x="22950" y="6592"/>
                </a:cubicBezTo>
                <a:cubicBezTo>
                  <a:pt x="23078" y="6592"/>
                  <a:pt x="23200" y="6492"/>
                  <a:pt x="23200" y="6344"/>
                </a:cubicBezTo>
                <a:cubicBezTo>
                  <a:pt x="23200" y="6209"/>
                  <a:pt x="23088" y="6099"/>
                  <a:pt x="22953" y="6099"/>
                </a:cubicBezTo>
                <a:cubicBezTo>
                  <a:pt x="22951" y="6099"/>
                  <a:pt x="22950" y="6099"/>
                  <a:pt x="22949" y="6099"/>
                </a:cubicBezTo>
                <a:close/>
                <a:moveTo>
                  <a:pt x="24172" y="6096"/>
                </a:moveTo>
                <a:lnTo>
                  <a:pt x="24172" y="6099"/>
                </a:lnTo>
                <a:cubicBezTo>
                  <a:pt x="23952" y="6099"/>
                  <a:pt x="23843" y="6362"/>
                  <a:pt x="23996" y="6519"/>
                </a:cubicBezTo>
                <a:cubicBezTo>
                  <a:pt x="24047" y="6570"/>
                  <a:pt x="24109" y="6592"/>
                  <a:pt x="24169" y="6592"/>
                </a:cubicBezTo>
                <a:cubicBezTo>
                  <a:pt x="24297" y="6592"/>
                  <a:pt x="24419" y="6492"/>
                  <a:pt x="24419" y="6344"/>
                </a:cubicBezTo>
                <a:cubicBezTo>
                  <a:pt x="24419" y="6209"/>
                  <a:pt x="24310" y="6096"/>
                  <a:pt x="24172" y="6096"/>
                </a:cubicBezTo>
                <a:close/>
                <a:moveTo>
                  <a:pt x="25391" y="6096"/>
                </a:moveTo>
                <a:lnTo>
                  <a:pt x="25391" y="6099"/>
                </a:lnTo>
                <a:cubicBezTo>
                  <a:pt x="25172" y="6099"/>
                  <a:pt x="25062" y="6362"/>
                  <a:pt x="25219" y="6519"/>
                </a:cubicBezTo>
                <a:cubicBezTo>
                  <a:pt x="25268" y="6570"/>
                  <a:pt x="25329" y="6592"/>
                  <a:pt x="25389" y="6592"/>
                </a:cubicBezTo>
                <a:cubicBezTo>
                  <a:pt x="25516" y="6592"/>
                  <a:pt x="25638" y="6492"/>
                  <a:pt x="25638" y="6344"/>
                </a:cubicBezTo>
                <a:cubicBezTo>
                  <a:pt x="25638" y="6209"/>
                  <a:pt x="25529" y="6096"/>
                  <a:pt x="25391" y="6096"/>
                </a:cubicBezTo>
                <a:close/>
                <a:moveTo>
                  <a:pt x="25385" y="7318"/>
                </a:moveTo>
                <a:lnTo>
                  <a:pt x="25385" y="7318"/>
                </a:lnTo>
                <a:cubicBezTo>
                  <a:pt x="25253" y="7321"/>
                  <a:pt x="25146" y="7431"/>
                  <a:pt x="25146" y="7563"/>
                </a:cubicBezTo>
                <a:cubicBezTo>
                  <a:pt x="25146" y="7569"/>
                  <a:pt x="25146" y="7572"/>
                  <a:pt x="25146" y="7575"/>
                </a:cubicBezTo>
                <a:cubicBezTo>
                  <a:pt x="25162" y="7563"/>
                  <a:pt x="25178" y="7547"/>
                  <a:pt x="25193" y="7528"/>
                </a:cubicBezTo>
                <a:cubicBezTo>
                  <a:pt x="25259" y="7459"/>
                  <a:pt x="25322" y="7387"/>
                  <a:pt x="25385" y="7318"/>
                </a:cubicBezTo>
                <a:close/>
                <a:moveTo>
                  <a:pt x="1" y="7447"/>
                </a:moveTo>
                <a:lnTo>
                  <a:pt x="1" y="7679"/>
                </a:lnTo>
                <a:cubicBezTo>
                  <a:pt x="38" y="7607"/>
                  <a:pt x="38" y="7519"/>
                  <a:pt x="1" y="7447"/>
                </a:cubicBezTo>
                <a:close/>
                <a:moveTo>
                  <a:pt x="19296" y="7318"/>
                </a:moveTo>
                <a:cubicBezTo>
                  <a:pt x="19120" y="7318"/>
                  <a:pt x="18998" y="7497"/>
                  <a:pt x="19067" y="7657"/>
                </a:cubicBezTo>
                <a:cubicBezTo>
                  <a:pt x="19158" y="7707"/>
                  <a:pt x="19249" y="7757"/>
                  <a:pt x="19343" y="7807"/>
                </a:cubicBezTo>
                <a:cubicBezTo>
                  <a:pt x="19634" y="7751"/>
                  <a:pt x="19593" y="7318"/>
                  <a:pt x="19296" y="7318"/>
                </a:cubicBezTo>
                <a:close/>
                <a:moveTo>
                  <a:pt x="1000" y="7318"/>
                </a:moveTo>
                <a:cubicBezTo>
                  <a:pt x="781" y="7318"/>
                  <a:pt x="671" y="7585"/>
                  <a:pt x="828" y="7738"/>
                </a:cubicBezTo>
                <a:cubicBezTo>
                  <a:pt x="878" y="7789"/>
                  <a:pt x="940" y="7812"/>
                  <a:pt x="1000" y="7812"/>
                </a:cubicBezTo>
                <a:cubicBezTo>
                  <a:pt x="1126" y="7812"/>
                  <a:pt x="1248" y="7713"/>
                  <a:pt x="1248" y="7563"/>
                </a:cubicBezTo>
                <a:cubicBezTo>
                  <a:pt x="1248" y="7428"/>
                  <a:pt x="1138" y="7318"/>
                  <a:pt x="1000" y="7318"/>
                </a:cubicBezTo>
                <a:close/>
                <a:moveTo>
                  <a:pt x="2223" y="7318"/>
                </a:moveTo>
                <a:cubicBezTo>
                  <a:pt x="2000" y="7318"/>
                  <a:pt x="1890" y="7585"/>
                  <a:pt x="2047" y="7738"/>
                </a:cubicBezTo>
                <a:cubicBezTo>
                  <a:pt x="2098" y="7789"/>
                  <a:pt x="2160" y="7812"/>
                  <a:pt x="2221" y="7812"/>
                </a:cubicBezTo>
                <a:cubicBezTo>
                  <a:pt x="2347" y="7812"/>
                  <a:pt x="2467" y="7713"/>
                  <a:pt x="2467" y="7563"/>
                </a:cubicBezTo>
                <a:cubicBezTo>
                  <a:pt x="2467" y="7428"/>
                  <a:pt x="2357" y="7318"/>
                  <a:pt x="2223" y="7318"/>
                </a:cubicBezTo>
                <a:close/>
                <a:moveTo>
                  <a:pt x="3442" y="7318"/>
                </a:moveTo>
                <a:cubicBezTo>
                  <a:pt x="3222" y="7318"/>
                  <a:pt x="3110" y="7585"/>
                  <a:pt x="3266" y="7738"/>
                </a:cubicBezTo>
                <a:cubicBezTo>
                  <a:pt x="3317" y="7789"/>
                  <a:pt x="3379" y="7812"/>
                  <a:pt x="3440" y="7812"/>
                </a:cubicBezTo>
                <a:cubicBezTo>
                  <a:pt x="3566" y="7812"/>
                  <a:pt x="3686" y="7713"/>
                  <a:pt x="3686" y="7563"/>
                </a:cubicBezTo>
                <a:cubicBezTo>
                  <a:pt x="3686" y="7428"/>
                  <a:pt x="3576" y="7318"/>
                  <a:pt x="3442" y="7318"/>
                </a:cubicBezTo>
                <a:close/>
                <a:moveTo>
                  <a:pt x="4661" y="7318"/>
                </a:moveTo>
                <a:cubicBezTo>
                  <a:pt x="4441" y="7318"/>
                  <a:pt x="4332" y="7585"/>
                  <a:pt x="4485" y="7738"/>
                </a:cubicBezTo>
                <a:cubicBezTo>
                  <a:pt x="4536" y="7789"/>
                  <a:pt x="4598" y="7812"/>
                  <a:pt x="4660" y="7812"/>
                </a:cubicBezTo>
                <a:cubicBezTo>
                  <a:pt x="4787" y="7812"/>
                  <a:pt x="4908" y="7713"/>
                  <a:pt x="4908" y="7563"/>
                </a:cubicBezTo>
                <a:cubicBezTo>
                  <a:pt x="4908" y="7428"/>
                  <a:pt x="4795" y="7318"/>
                  <a:pt x="4661" y="7318"/>
                </a:cubicBezTo>
                <a:close/>
                <a:moveTo>
                  <a:pt x="5880" y="7318"/>
                </a:moveTo>
                <a:cubicBezTo>
                  <a:pt x="5660" y="7318"/>
                  <a:pt x="5551" y="7585"/>
                  <a:pt x="5704" y="7738"/>
                </a:cubicBezTo>
                <a:cubicBezTo>
                  <a:pt x="5755" y="7789"/>
                  <a:pt x="5818" y="7812"/>
                  <a:pt x="5879" y="7812"/>
                </a:cubicBezTo>
                <a:cubicBezTo>
                  <a:pt x="6006" y="7812"/>
                  <a:pt x="6127" y="7713"/>
                  <a:pt x="6127" y="7563"/>
                </a:cubicBezTo>
                <a:cubicBezTo>
                  <a:pt x="6127" y="7428"/>
                  <a:pt x="6015" y="7318"/>
                  <a:pt x="5880" y="7318"/>
                </a:cubicBezTo>
                <a:close/>
                <a:moveTo>
                  <a:pt x="7099" y="7318"/>
                </a:moveTo>
                <a:cubicBezTo>
                  <a:pt x="6879" y="7318"/>
                  <a:pt x="6770" y="7585"/>
                  <a:pt x="6923" y="7738"/>
                </a:cubicBezTo>
                <a:cubicBezTo>
                  <a:pt x="6974" y="7789"/>
                  <a:pt x="7037" y="7812"/>
                  <a:pt x="7098" y="7812"/>
                </a:cubicBezTo>
                <a:cubicBezTo>
                  <a:pt x="7225" y="7812"/>
                  <a:pt x="7346" y="7713"/>
                  <a:pt x="7346" y="7563"/>
                </a:cubicBezTo>
                <a:cubicBezTo>
                  <a:pt x="7346" y="7428"/>
                  <a:pt x="7237" y="7318"/>
                  <a:pt x="7099" y="7318"/>
                </a:cubicBezTo>
                <a:close/>
                <a:moveTo>
                  <a:pt x="8318" y="7318"/>
                </a:moveTo>
                <a:cubicBezTo>
                  <a:pt x="8099" y="7318"/>
                  <a:pt x="7989" y="7585"/>
                  <a:pt x="8146" y="7738"/>
                </a:cubicBezTo>
                <a:cubicBezTo>
                  <a:pt x="8195" y="7789"/>
                  <a:pt x="8257" y="7812"/>
                  <a:pt x="8318" y="7812"/>
                </a:cubicBezTo>
                <a:cubicBezTo>
                  <a:pt x="8444" y="7812"/>
                  <a:pt x="8565" y="7713"/>
                  <a:pt x="8565" y="7563"/>
                </a:cubicBezTo>
                <a:cubicBezTo>
                  <a:pt x="8565" y="7428"/>
                  <a:pt x="8456" y="7318"/>
                  <a:pt x="8318" y="7318"/>
                </a:cubicBezTo>
                <a:close/>
                <a:moveTo>
                  <a:pt x="9537" y="7318"/>
                </a:moveTo>
                <a:cubicBezTo>
                  <a:pt x="9318" y="7318"/>
                  <a:pt x="9208" y="7585"/>
                  <a:pt x="9365" y="7738"/>
                </a:cubicBezTo>
                <a:cubicBezTo>
                  <a:pt x="9414" y="7789"/>
                  <a:pt x="9476" y="7812"/>
                  <a:pt x="9537" y="7812"/>
                </a:cubicBezTo>
                <a:cubicBezTo>
                  <a:pt x="9663" y="7812"/>
                  <a:pt x="9785" y="7713"/>
                  <a:pt x="9785" y="7563"/>
                </a:cubicBezTo>
                <a:cubicBezTo>
                  <a:pt x="9785" y="7428"/>
                  <a:pt x="9675" y="7318"/>
                  <a:pt x="9537" y="7318"/>
                </a:cubicBezTo>
                <a:close/>
                <a:moveTo>
                  <a:pt x="20515" y="7318"/>
                </a:moveTo>
                <a:cubicBezTo>
                  <a:pt x="20295" y="7318"/>
                  <a:pt x="20182" y="7581"/>
                  <a:pt x="20339" y="7738"/>
                </a:cubicBezTo>
                <a:cubicBezTo>
                  <a:pt x="20390" y="7789"/>
                  <a:pt x="20452" y="7812"/>
                  <a:pt x="20513" y="7812"/>
                </a:cubicBezTo>
                <a:cubicBezTo>
                  <a:pt x="20639" y="7812"/>
                  <a:pt x="20759" y="7713"/>
                  <a:pt x="20759" y="7563"/>
                </a:cubicBezTo>
                <a:cubicBezTo>
                  <a:pt x="20759" y="7428"/>
                  <a:pt x="20649" y="7318"/>
                  <a:pt x="20515" y="7318"/>
                </a:cubicBezTo>
                <a:close/>
                <a:moveTo>
                  <a:pt x="21734" y="7318"/>
                </a:moveTo>
                <a:cubicBezTo>
                  <a:pt x="21514" y="7318"/>
                  <a:pt x="21405" y="7585"/>
                  <a:pt x="21558" y="7738"/>
                </a:cubicBezTo>
                <a:cubicBezTo>
                  <a:pt x="21609" y="7789"/>
                  <a:pt x="21671" y="7812"/>
                  <a:pt x="21733" y="7812"/>
                </a:cubicBezTo>
                <a:cubicBezTo>
                  <a:pt x="21860" y="7812"/>
                  <a:pt x="21981" y="7713"/>
                  <a:pt x="21981" y="7563"/>
                </a:cubicBezTo>
                <a:cubicBezTo>
                  <a:pt x="21981" y="7428"/>
                  <a:pt x="21868" y="7318"/>
                  <a:pt x="21734" y="7318"/>
                </a:cubicBezTo>
                <a:close/>
                <a:moveTo>
                  <a:pt x="22953" y="7318"/>
                </a:moveTo>
                <a:cubicBezTo>
                  <a:pt x="22733" y="7318"/>
                  <a:pt x="22624" y="7585"/>
                  <a:pt x="22777" y="7738"/>
                </a:cubicBezTo>
                <a:cubicBezTo>
                  <a:pt x="22828" y="7789"/>
                  <a:pt x="22891" y="7812"/>
                  <a:pt x="22952" y="7812"/>
                </a:cubicBezTo>
                <a:cubicBezTo>
                  <a:pt x="23079" y="7812"/>
                  <a:pt x="23200" y="7713"/>
                  <a:pt x="23200" y="7563"/>
                </a:cubicBezTo>
                <a:cubicBezTo>
                  <a:pt x="23200" y="7428"/>
                  <a:pt x="23088" y="7318"/>
                  <a:pt x="22953" y="7318"/>
                </a:cubicBezTo>
                <a:close/>
                <a:moveTo>
                  <a:pt x="24172" y="7318"/>
                </a:moveTo>
                <a:cubicBezTo>
                  <a:pt x="23952" y="7318"/>
                  <a:pt x="23843" y="7585"/>
                  <a:pt x="23996" y="7738"/>
                </a:cubicBezTo>
                <a:cubicBezTo>
                  <a:pt x="24047" y="7789"/>
                  <a:pt x="24110" y="7812"/>
                  <a:pt x="24171" y="7812"/>
                </a:cubicBezTo>
                <a:cubicBezTo>
                  <a:pt x="24298" y="7812"/>
                  <a:pt x="24419" y="7713"/>
                  <a:pt x="24419" y="7563"/>
                </a:cubicBezTo>
                <a:cubicBezTo>
                  <a:pt x="24419" y="7428"/>
                  <a:pt x="24310" y="7318"/>
                  <a:pt x="24172" y="7318"/>
                </a:cubicBezTo>
                <a:close/>
                <a:moveTo>
                  <a:pt x="21734" y="8537"/>
                </a:moveTo>
                <a:cubicBezTo>
                  <a:pt x="21627" y="8537"/>
                  <a:pt x="21533" y="8603"/>
                  <a:pt x="21502" y="8703"/>
                </a:cubicBezTo>
                <a:cubicBezTo>
                  <a:pt x="21659" y="8741"/>
                  <a:pt x="21818" y="8772"/>
                  <a:pt x="21978" y="8794"/>
                </a:cubicBezTo>
                <a:cubicBezTo>
                  <a:pt x="21978" y="8791"/>
                  <a:pt x="21981" y="8788"/>
                  <a:pt x="21981" y="8782"/>
                </a:cubicBezTo>
                <a:cubicBezTo>
                  <a:pt x="21981" y="8647"/>
                  <a:pt x="21868" y="8537"/>
                  <a:pt x="21734" y="8537"/>
                </a:cubicBezTo>
                <a:close/>
                <a:moveTo>
                  <a:pt x="22948" y="8537"/>
                </a:moveTo>
                <a:cubicBezTo>
                  <a:pt x="22800" y="8537"/>
                  <a:pt x="22684" y="8674"/>
                  <a:pt x="22708" y="8822"/>
                </a:cubicBezTo>
                <a:cubicBezTo>
                  <a:pt x="22874" y="8810"/>
                  <a:pt x="23037" y="8788"/>
                  <a:pt x="23197" y="8750"/>
                </a:cubicBezTo>
                <a:cubicBezTo>
                  <a:pt x="23182" y="8628"/>
                  <a:pt x="23078" y="8537"/>
                  <a:pt x="22953" y="8537"/>
                </a:cubicBezTo>
                <a:cubicBezTo>
                  <a:pt x="22951" y="8537"/>
                  <a:pt x="22949" y="8537"/>
                  <a:pt x="22948" y="8537"/>
                </a:cubicBezTo>
                <a:close/>
                <a:moveTo>
                  <a:pt x="1" y="8669"/>
                </a:moveTo>
                <a:lnTo>
                  <a:pt x="1" y="8898"/>
                </a:lnTo>
                <a:cubicBezTo>
                  <a:pt x="38" y="8826"/>
                  <a:pt x="38" y="8741"/>
                  <a:pt x="1" y="8669"/>
                </a:cubicBezTo>
                <a:close/>
                <a:moveTo>
                  <a:pt x="1000" y="8537"/>
                </a:moveTo>
                <a:cubicBezTo>
                  <a:pt x="781" y="8537"/>
                  <a:pt x="671" y="8804"/>
                  <a:pt x="828" y="8957"/>
                </a:cubicBezTo>
                <a:cubicBezTo>
                  <a:pt x="878" y="9008"/>
                  <a:pt x="940" y="9031"/>
                  <a:pt x="1001" y="9031"/>
                </a:cubicBezTo>
                <a:cubicBezTo>
                  <a:pt x="1127" y="9031"/>
                  <a:pt x="1248" y="8933"/>
                  <a:pt x="1248" y="8785"/>
                </a:cubicBezTo>
                <a:cubicBezTo>
                  <a:pt x="1248" y="8647"/>
                  <a:pt x="1138" y="8537"/>
                  <a:pt x="1000" y="8537"/>
                </a:cubicBezTo>
                <a:close/>
                <a:moveTo>
                  <a:pt x="2223" y="8537"/>
                </a:moveTo>
                <a:cubicBezTo>
                  <a:pt x="2000" y="8537"/>
                  <a:pt x="1890" y="8804"/>
                  <a:pt x="2047" y="8957"/>
                </a:cubicBezTo>
                <a:cubicBezTo>
                  <a:pt x="2097" y="9008"/>
                  <a:pt x="2159" y="9031"/>
                  <a:pt x="2220" y="9031"/>
                </a:cubicBezTo>
                <a:cubicBezTo>
                  <a:pt x="2346" y="9031"/>
                  <a:pt x="2467" y="8933"/>
                  <a:pt x="2467" y="8785"/>
                </a:cubicBezTo>
                <a:cubicBezTo>
                  <a:pt x="2467" y="8647"/>
                  <a:pt x="2357" y="8537"/>
                  <a:pt x="2223" y="8537"/>
                </a:cubicBezTo>
                <a:close/>
                <a:moveTo>
                  <a:pt x="3442" y="8537"/>
                </a:moveTo>
                <a:cubicBezTo>
                  <a:pt x="3222" y="8537"/>
                  <a:pt x="3110" y="8804"/>
                  <a:pt x="3266" y="8957"/>
                </a:cubicBezTo>
                <a:cubicBezTo>
                  <a:pt x="3317" y="9008"/>
                  <a:pt x="3379" y="9031"/>
                  <a:pt x="3440" y="9031"/>
                </a:cubicBezTo>
                <a:cubicBezTo>
                  <a:pt x="3566" y="9031"/>
                  <a:pt x="3686" y="8933"/>
                  <a:pt x="3686" y="8785"/>
                </a:cubicBezTo>
                <a:cubicBezTo>
                  <a:pt x="3686" y="8647"/>
                  <a:pt x="3576" y="8537"/>
                  <a:pt x="3442" y="8537"/>
                </a:cubicBezTo>
                <a:close/>
                <a:moveTo>
                  <a:pt x="4661" y="8537"/>
                </a:moveTo>
                <a:cubicBezTo>
                  <a:pt x="4441" y="8537"/>
                  <a:pt x="4332" y="8804"/>
                  <a:pt x="4485" y="8957"/>
                </a:cubicBezTo>
                <a:cubicBezTo>
                  <a:pt x="4536" y="9008"/>
                  <a:pt x="4599" y="9031"/>
                  <a:pt x="4660" y="9031"/>
                </a:cubicBezTo>
                <a:cubicBezTo>
                  <a:pt x="4787" y="9031"/>
                  <a:pt x="4908" y="8933"/>
                  <a:pt x="4908" y="8785"/>
                </a:cubicBezTo>
                <a:cubicBezTo>
                  <a:pt x="4908" y="8647"/>
                  <a:pt x="4795" y="8537"/>
                  <a:pt x="4661" y="8537"/>
                </a:cubicBezTo>
                <a:close/>
                <a:moveTo>
                  <a:pt x="5880" y="8537"/>
                </a:moveTo>
                <a:cubicBezTo>
                  <a:pt x="5660" y="8537"/>
                  <a:pt x="5551" y="8804"/>
                  <a:pt x="5704" y="8957"/>
                </a:cubicBezTo>
                <a:cubicBezTo>
                  <a:pt x="5755" y="9008"/>
                  <a:pt x="5818" y="9031"/>
                  <a:pt x="5879" y="9031"/>
                </a:cubicBezTo>
                <a:cubicBezTo>
                  <a:pt x="6006" y="9031"/>
                  <a:pt x="6127" y="8933"/>
                  <a:pt x="6127" y="8785"/>
                </a:cubicBezTo>
                <a:cubicBezTo>
                  <a:pt x="6127" y="8647"/>
                  <a:pt x="6015" y="8537"/>
                  <a:pt x="5880" y="8537"/>
                </a:cubicBezTo>
                <a:close/>
                <a:moveTo>
                  <a:pt x="7099" y="8537"/>
                </a:moveTo>
                <a:cubicBezTo>
                  <a:pt x="6879" y="8537"/>
                  <a:pt x="6770" y="8804"/>
                  <a:pt x="6923" y="8957"/>
                </a:cubicBezTo>
                <a:cubicBezTo>
                  <a:pt x="6974" y="9008"/>
                  <a:pt x="7037" y="9031"/>
                  <a:pt x="7098" y="9031"/>
                </a:cubicBezTo>
                <a:cubicBezTo>
                  <a:pt x="7225" y="9031"/>
                  <a:pt x="7346" y="8933"/>
                  <a:pt x="7346" y="8785"/>
                </a:cubicBezTo>
                <a:cubicBezTo>
                  <a:pt x="7346" y="8647"/>
                  <a:pt x="7237" y="8537"/>
                  <a:pt x="7099" y="8537"/>
                </a:cubicBezTo>
                <a:close/>
                <a:moveTo>
                  <a:pt x="8318" y="8537"/>
                </a:moveTo>
                <a:cubicBezTo>
                  <a:pt x="8099" y="8537"/>
                  <a:pt x="7989" y="8804"/>
                  <a:pt x="8146" y="8957"/>
                </a:cubicBezTo>
                <a:cubicBezTo>
                  <a:pt x="8195" y="9008"/>
                  <a:pt x="8257" y="9031"/>
                  <a:pt x="8318" y="9031"/>
                </a:cubicBezTo>
                <a:cubicBezTo>
                  <a:pt x="8444" y="9031"/>
                  <a:pt x="8565" y="8933"/>
                  <a:pt x="8565" y="8785"/>
                </a:cubicBezTo>
                <a:cubicBezTo>
                  <a:pt x="8565" y="8647"/>
                  <a:pt x="8456" y="8537"/>
                  <a:pt x="8318" y="8537"/>
                </a:cubicBezTo>
                <a:close/>
                <a:moveTo>
                  <a:pt x="9537" y="8537"/>
                </a:moveTo>
                <a:cubicBezTo>
                  <a:pt x="9318" y="8537"/>
                  <a:pt x="9208" y="8804"/>
                  <a:pt x="9365" y="8957"/>
                </a:cubicBezTo>
                <a:cubicBezTo>
                  <a:pt x="9415" y="9008"/>
                  <a:pt x="9476" y="9031"/>
                  <a:pt x="9537" y="9031"/>
                </a:cubicBezTo>
                <a:cubicBezTo>
                  <a:pt x="9663" y="9031"/>
                  <a:pt x="9785" y="8933"/>
                  <a:pt x="9785" y="8785"/>
                </a:cubicBezTo>
                <a:cubicBezTo>
                  <a:pt x="9785" y="8647"/>
                  <a:pt x="9675" y="8537"/>
                  <a:pt x="9537" y="8537"/>
                </a:cubicBezTo>
                <a:close/>
                <a:moveTo>
                  <a:pt x="1" y="9888"/>
                </a:moveTo>
                <a:lnTo>
                  <a:pt x="1" y="10120"/>
                </a:lnTo>
                <a:cubicBezTo>
                  <a:pt x="38" y="10045"/>
                  <a:pt x="38" y="9960"/>
                  <a:pt x="1" y="9888"/>
                </a:cubicBezTo>
                <a:close/>
                <a:moveTo>
                  <a:pt x="1000" y="9756"/>
                </a:moveTo>
                <a:cubicBezTo>
                  <a:pt x="781" y="9756"/>
                  <a:pt x="671" y="10023"/>
                  <a:pt x="828" y="10176"/>
                </a:cubicBezTo>
                <a:cubicBezTo>
                  <a:pt x="878" y="10227"/>
                  <a:pt x="940" y="10250"/>
                  <a:pt x="1001" y="10250"/>
                </a:cubicBezTo>
                <a:cubicBezTo>
                  <a:pt x="1127" y="10250"/>
                  <a:pt x="1248" y="10152"/>
                  <a:pt x="1248" y="10004"/>
                </a:cubicBezTo>
                <a:cubicBezTo>
                  <a:pt x="1248" y="9866"/>
                  <a:pt x="1138" y="9756"/>
                  <a:pt x="1000" y="9756"/>
                </a:cubicBezTo>
                <a:close/>
                <a:moveTo>
                  <a:pt x="2223" y="9756"/>
                </a:moveTo>
                <a:cubicBezTo>
                  <a:pt x="2000" y="9756"/>
                  <a:pt x="1890" y="10023"/>
                  <a:pt x="2047" y="10176"/>
                </a:cubicBezTo>
                <a:cubicBezTo>
                  <a:pt x="2097" y="10227"/>
                  <a:pt x="2159" y="10250"/>
                  <a:pt x="2220" y="10250"/>
                </a:cubicBezTo>
                <a:cubicBezTo>
                  <a:pt x="2346" y="10250"/>
                  <a:pt x="2467" y="10152"/>
                  <a:pt x="2467" y="10004"/>
                </a:cubicBezTo>
                <a:cubicBezTo>
                  <a:pt x="2467" y="9866"/>
                  <a:pt x="2357" y="9756"/>
                  <a:pt x="2223" y="9756"/>
                </a:cubicBezTo>
                <a:close/>
                <a:moveTo>
                  <a:pt x="3442" y="9756"/>
                </a:moveTo>
                <a:cubicBezTo>
                  <a:pt x="3222" y="9756"/>
                  <a:pt x="3110" y="10023"/>
                  <a:pt x="3266" y="10176"/>
                </a:cubicBezTo>
                <a:cubicBezTo>
                  <a:pt x="3317" y="10227"/>
                  <a:pt x="3379" y="10250"/>
                  <a:pt x="3440" y="10250"/>
                </a:cubicBezTo>
                <a:cubicBezTo>
                  <a:pt x="3566" y="10250"/>
                  <a:pt x="3686" y="10152"/>
                  <a:pt x="3686" y="10004"/>
                </a:cubicBezTo>
                <a:cubicBezTo>
                  <a:pt x="3686" y="9866"/>
                  <a:pt x="3576" y="9756"/>
                  <a:pt x="3442" y="9756"/>
                </a:cubicBezTo>
                <a:close/>
                <a:moveTo>
                  <a:pt x="4661" y="9756"/>
                </a:moveTo>
                <a:cubicBezTo>
                  <a:pt x="4441" y="9756"/>
                  <a:pt x="4332" y="10023"/>
                  <a:pt x="4485" y="10176"/>
                </a:cubicBezTo>
                <a:cubicBezTo>
                  <a:pt x="4536" y="10227"/>
                  <a:pt x="4599" y="10250"/>
                  <a:pt x="4660" y="10250"/>
                </a:cubicBezTo>
                <a:cubicBezTo>
                  <a:pt x="4787" y="10250"/>
                  <a:pt x="4908" y="10152"/>
                  <a:pt x="4908" y="10004"/>
                </a:cubicBezTo>
                <a:cubicBezTo>
                  <a:pt x="4908" y="9866"/>
                  <a:pt x="4795" y="9756"/>
                  <a:pt x="4661" y="9756"/>
                </a:cubicBezTo>
                <a:close/>
                <a:moveTo>
                  <a:pt x="5880" y="9756"/>
                </a:moveTo>
                <a:cubicBezTo>
                  <a:pt x="5660" y="9756"/>
                  <a:pt x="5551" y="10023"/>
                  <a:pt x="5704" y="10176"/>
                </a:cubicBezTo>
                <a:cubicBezTo>
                  <a:pt x="5755" y="10227"/>
                  <a:pt x="5818" y="10250"/>
                  <a:pt x="5879" y="10250"/>
                </a:cubicBezTo>
                <a:cubicBezTo>
                  <a:pt x="6006" y="10250"/>
                  <a:pt x="6127" y="10152"/>
                  <a:pt x="6127" y="10004"/>
                </a:cubicBezTo>
                <a:cubicBezTo>
                  <a:pt x="6127" y="9866"/>
                  <a:pt x="6015" y="9756"/>
                  <a:pt x="5880" y="9756"/>
                </a:cubicBezTo>
                <a:close/>
                <a:moveTo>
                  <a:pt x="7099" y="9756"/>
                </a:moveTo>
                <a:cubicBezTo>
                  <a:pt x="6879" y="9756"/>
                  <a:pt x="6770" y="10023"/>
                  <a:pt x="6923" y="10176"/>
                </a:cubicBezTo>
                <a:cubicBezTo>
                  <a:pt x="6974" y="10227"/>
                  <a:pt x="7037" y="10250"/>
                  <a:pt x="7098" y="10250"/>
                </a:cubicBezTo>
                <a:cubicBezTo>
                  <a:pt x="7225" y="10250"/>
                  <a:pt x="7346" y="10152"/>
                  <a:pt x="7346" y="10004"/>
                </a:cubicBezTo>
                <a:cubicBezTo>
                  <a:pt x="7346" y="9866"/>
                  <a:pt x="7237" y="9756"/>
                  <a:pt x="7099" y="9756"/>
                </a:cubicBezTo>
                <a:close/>
                <a:moveTo>
                  <a:pt x="8318" y="9756"/>
                </a:moveTo>
                <a:cubicBezTo>
                  <a:pt x="8099" y="9756"/>
                  <a:pt x="7989" y="10023"/>
                  <a:pt x="8146" y="10176"/>
                </a:cubicBezTo>
                <a:cubicBezTo>
                  <a:pt x="8195" y="10227"/>
                  <a:pt x="8257" y="10250"/>
                  <a:pt x="8318" y="10250"/>
                </a:cubicBezTo>
                <a:cubicBezTo>
                  <a:pt x="8444" y="10250"/>
                  <a:pt x="8565" y="10152"/>
                  <a:pt x="8565" y="10004"/>
                </a:cubicBezTo>
                <a:cubicBezTo>
                  <a:pt x="8565" y="9866"/>
                  <a:pt x="8456" y="9756"/>
                  <a:pt x="8318" y="9756"/>
                </a:cubicBezTo>
                <a:close/>
                <a:moveTo>
                  <a:pt x="9537" y="9756"/>
                </a:moveTo>
                <a:cubicBezTo>
                  <a:pt x="9318" y="9756"/>
                  <a:pt x="9208" y="10023"/>
                  <a:pt x="9365" y="10176"/>
                </a:cubicBezTo>
                <a:cubicBezTo>
                  <a:pt x="9415" y="10227"/>
                  <a:pt x="9476" y="10250"/>
                  <a:pt x="9537" y="10250"/>
                </a:cubicBezTo>
                <a:cubicBezTo>
                  <a:pt x="9663" y="10250"/>
                  <a:pt x="9785" y="10152"/>
                  <a:pt x="9785" y="10004"/>
                </a:cubicBezTo>
                <a:cubicBezTo>
                  <a:pt x="9785" y="9866"/>
                  <a:pt x="9675" y="9756"/>
                  <a:pt x="9537" y="9756"/>
                </a:cubicBezTo>
                <a:close/>
                <a:moveTo>
                  <a:pt x="1" y="11107"/>
                </a:moveTo>
                <a:lnTo>
                  <a:pt x="1" y="11339"/>
                </a:lnTo>
                <a:cubicBezTo>
                  <a:pt x="38" y="11267"/>
                  <a:pt x="38" y="11179"/>
                  <a:pt x="1" y="11107"/>
                </a:cubicBezTo>
                <a:close/>
                <a:moveTo>
                  <a:pt x="1000" y="10975"/>
                </a:moveTo>
                <a:cubicBezTo>
                  <a:pt x="781" y="10975"/>
                  <a:pt x="671" y="11242"/>
                  <a:pt x="828" y="11395"/>
                </a:cubicBezTo>
                <a:cubicBezTo>
                  <a:pt x="878" y="11446"/>
                  <a:pt x="940" y="11469"/>
                  <a:pt x="1001" y="11469"/>
                </a:cubicBezTo>
                <a:cubicBezTo>
                  <a:pt x="1127" y="11469"/>
                  <a:pt x="1248" y="11371"/>
                  <a:pt x="1248" y="11223"/>
                </a:cubicBezTo>
                <a:cubicBezTo>
                  <a:pt x="1248" y="11085"/>
                  <a:pt x="1138" y="10975"/>
                  <a:pt x="1000" y="10975"/>
                </a:cubicBezTo>
                <a:close/>
                <a:moveTo>
                  <a:pt x="2223" y="10975"/>
                </a:moveTo>
                <a:cubicBezTo>
                  <a:pt x="2000" y="10975"/>
                  <a:pt x="1890" y="11242"/>
                  <a:pt x="2047" y="11395"/>
                </a:cubicBezTo>
                <a:cubicBezTo>
                  <a:pt x="2098" y="11446"/>
                  <a:pt x="2160" y="11469"/>
                  <a:pt x="2221" y="11469"/>
                </a:cubicBezTo>
                <a:cubicBezTo>
                  <a:pt x="2347" y="11469"/>
                  <a:pt x="2467" y="11371"/>
                  <a:pt x="2467" y="11223"/>
                </a:cubicBezTo>
                <a:cubicBezTo>
                  <a:pt x="2467" y="11085"/>
                  <a:pt x="2357" y="10975"/>
                  <a:pt x="2223" y="10975"/>
                </a:cubicBezTo>
                <a:close/>
                <a:moveTo>
                  <a:pt x="3442" y="10975"/>
                </a:moveTo>
                <a:cubicBezTo>
                  <a:pt x="3219" y="10975"/>
                  <a:pt x="3110" y="11242"/>
                  <a:pt x="3266" y="11395"/>
                </a:cubicBezTo>
                <a:cubicBezTo>
                  <a:pt x="3317" y="11446"/>
                  <a:pt x="3379" y="11469"/>
                  <a:pt x="3440" y="11469"/>
                </a:cubicBezTo>
                <a:cubicBezTo>
                  <a:pt x="3566" y="11469"/>
                  <a:pt x="3686" y="11371"/>
                  <a:pt x="3686" y="11223"/>
                </a:cubicBezTo>
                <a:cubicBezTo>
                  <a:pt x="3686" y="11085"/>
                  <a:pt x="3576" y="10975"/>
                  <a:pt x="3442" y="10975"/>
                </a:cubicBezTo>
                <a:close/>
                <a:moveTo>
                  <a:pt x="4661" y="10975"/>
                </a:moveTo>
                <a:cubicBezTo>
                  <a:pt x="4441" y="10975"/>
                  <a:pt x="4332" y="11242"/>
                  <a:pt x="4485" y="11395"/>
                </a:cubicBezTo>
                <a:cubicBezTo>
                  <a:pt x="4536" y="11446"/>
                  <a:pt x="4599" y="11469"/>
                  <a:pt x="4660" y="11469"/>
                </a:cubicBezTo>
                <a:cubicBezTo>
                  <a:pt x="4787" y="11469"/>
                  <a:pt x="4908" y="11371"/>
                  <a:pt x="4908" y="11223"/>
                </a:cubicBezTo>
                <a:cubicBezTo>
                  <a:pt x="4905" y="11085"/>
                  <a:pt x="4795" y="10975"/>
                  <a:pt x="4661" y="10975"/>
                </a:cubicBezTo>
                <a:close/>
                <a:moveTo>
                  <a:pt x="5880" y="10975"/>
                </a:moveTo>
                <a:cubicBezTo>
                  <a:pt x="5660" y="10975"/>
                  <a:pt x="5551" y="11242"/>
                  <a:pt x="5704" y="11395"/>
                </a:cubicBezTo>
                <a:cubicBezTo>
                  <a:pt x="5755" y="11446"/>
                  <a:pt x="5818" y="11469"/>
                  <a:pt x="5879" y="11469"/>
                </a:cubicBezTo>
                <a:cubicBezTo>
                  <a:pt x="6006" y="11469"/>
                  <a:pt x="6127" y="11371"/>
                  <a:pt x="6127" y="11223"/>
                </a:cubicBezTo>
                <a:cubicBezTo>
                  <a:pt x="6127" y="11085"/>
                  <a:pt x="6015" y="10975"/>
                  <a:pt x="5880" y="10975"/>
                </a:cubicBezTo>
                <a:close/>
                <a:moveTo>
                  <a:pt x="7099" y="10975"/>
                </a:moveTo>
                <a:cubicBezTo>
                  <a:pt x="6879" y="10975"/>
                  <a:pt x="6770" y="11242"/>
                  <a:pt x="6923" y="11395"/>
                </a:cubicBezTo>
                <a:cubicBezTo>
                  <a:pt x="6974" y="11446"/>
                  <a:pt x="7037" y="11469"/>
                  <a:pt x="7098" y="11469"/>
                </a:cubicBezTo>
                <a:cubicBezTo>
                  <a:pt x="7225" y="11469"/>
                  <a:pt x="7346" y="11371"/>
                  <a:pt x="7346" y="11223"/>
                </a:cubicBezTo>
                <a:cubicBezTo>
                  <a:pt x="7346" y="11085"/>
                  <a:pt x="7237" y="10975"/>
                  <a:pt x="7099" y="10975"/>
                </a:cubicBezTo>
                <a:close/>
                <a:moveTo>
                  <a:pt x="8318" y="10975"/>
                </a:moveTo>
                <a:cubicBezTo>
                  <a:pt x="8099" y="10975"/>
                  <a:pt x="7989" y="11242"/>
                  <a:pt x="8146" y="11395"/>
                </a:cubicBezTo>
                <a:cubicBezTo>
                  <a:pt x="8195" y="11446"/>
                  <a:pt x="8257" y="11469"/>
                  <a:pt x="8318" y="11469"/>
                </a:cubicBezTo>
                <a:cubicBezTo>
                  <a:pt x="8444" y="11469"/>
                  <a:pt x="8565" y="11371"/>
                  <a:pt x="8565" y="11223"/>
                </a:cubicBezTo>
                <a:cubicBezTo>
                  <a:pt x="8565" y="11085"/>
                  <a:pt x="8456" y="10975"/>
                  <a:pt x="8318" y="10975"/>
                </a:cubicBezTo>
                <a:close/>
                <a:moveTo>
                  <a:pt x="9537" y="10975"/>
                </a:moveTo>
                <a:cubicBezTo>
                  <a:pt x="9318" y="10975"/>
                  <a:pt x="9208" y="11242"/>
                  <a:pt x="9365" y="11395"/>
                </a:cubicBezTo>
                <a:cubicBezTo>
                  <a:pt x="9415" y="11446"/>
                  <a:pt x="9476" y="11469"/>
                  <a:pt x="9537" y="11469"/>
                </a:cubicBezTo>
                <a:cubicBezTo>
                  <a:pt x="9663" y="11469"/>
                  <a:pt x="9785" y="11371"/>
                  <a:pt x="9785" y="11223"/>
                </a:cubicBezTo>
                <a:cubicBezTo>
                  <a:pt x="9785" y="11085"/>
                  <a:pt x="9675" y="10975"/>
                  <a:pt x="9537" y="10975"/>
                </a:cubicBezTo>
                <a:close/>
                <a:moveTo>
                  <a:pt x="1" y="12326"/>
                </a:moveTo>
                <a:lnTo>
                  <a:pt x="1" y="12558"/>
                </a:lnTo>
                <a:cubicBezTo>
                  <a:pt x="38" y="12486"/>
                  <a:pt x="38" y="12398"/>
                  <a:pt x="1" y="12326"/>
                </a:cubicBezTo>
                <a:close/>
                <a:moveTo>
                  <a:pt x="1000" y="12194"/>
                </a:moveTo>
                <a:cubicBezTo>
                  <a:pt x="781" y="12194"/>
                  <a:pt x="671" y="12461"/>
                  <a:pt x="828" y="12618"/>
                </a:cubicBezTo>
                <a:cubicBezTo>
                  <a:pt x="878" y="12667"/>
                  <a:pt x="939" y="12689"/>
                  <a:pt x="999" y="12689"/>
                </a:cubicBezTo>
                <a:cubicBezTo>
                  <a:pt x="1126" y="12689"/>
                  <a:pt x="1248" y="12591"/>
                  <a:pt x="1248" y="12442"/>
                </a:cubicBezTo>
                <a:cubicBezTo>
                  <a:pt x="1248" y="12304"/>
                  <a:pt x="1138" y="12194"/>
                  <a:pt x="1000" y="12194"/>
                </a:cubicBezTo>
                <a:close/>
                <a:moveTo>
                  <a:pt x="2223" y="12194"/>
                </a:moveTo>
                <a:cubicBezTo>
                  <a:pt x="2000" y="12194"/>
                  <a:pt x="1890" y="12461"/>
                  <a:pt x="2047" y="12618"/>
                </a:cubicBezTo>
                <a:cubicBezTo>
                  <a:pt x="2097" y="12667"/>
                  <a:pt x="2158" y="12689"/>
                  <a:pt x="2218" y="12689"/>
                </a:cubicBezTo>
                <a:cubicBezTo>
                  <a:pt x="2345" y="12689"/>
                  <a:pt x="2467" y="12591"/>
                  <a:pt x="2467" y="12442"/>
                </a:cubicBezTo>
                <a:cubicBezTo>
                  <a:pt x="2467" y="12304"/>
                  <a:pt x="2357" y="12194"/>
                  <a:pt x="2223" y="12194"/>
                </a:cubicBezTo>
                <a:close/>
                <a:moveTo>
                  <a:pt x="3442" y="12194"/>
                </a:moveTo>
                <a:cubicBezTo>
                  <a:pt x="3222" y="12194"/>
                  <a:pt x="3110" y="12461"/>
                  <a:pt x="3266" y="12618"/>
                </a:cubicBezTo>
                <a:cubicBezTo>
                  <a:pt x="3317" y="12667"/>
                  <a:pt x="3378" y="12689"/>
                  <a:pt x="3438" y="12689"/>
                </a:cubicBezTo>
                <a:cubicBezTo>
                  <a:pt x="3565" y="12689"/>
                  <a:pt x="3686" y="12591"/>
                  <a:pt x="3686" y="12442"/>
                </a:cubicBezTo>
                <a:cubicBezTo>
                  <a:pt x="3686" y="12304"/>
                  <a:pt x="3576" y="12194"/>
                  <a:pt x="3442" y="12194"/>
                </a:cubicBezTo>
                <a:close/>
                <a:moveTo>
                  <a:pt x="4661" y="12194"/>
                </a:moveTo>
                <a:cubicBezTo>
                  <a:pt x="4441" y="12194"/>
                  <a:pt x="4332" y="12461"/>
                  <a:pt x="4485" y="12618"/>
                </a:cubicBezTo>
                <a:cubicBezTo>
                  <a:pt x="4536" y="12667"/>
                  <a:pt x="4597" y="12689"/>
                  <a:pt x="4658" y="12689"/>
                </a:cubicBezTo>
                <a:cubicBezTo>
                  <a:pt x="4786" y="12689"/>
                  <a:pt x="4908" y="12591"/>
                  <a:pt x="4908" y="12442"/>
                </a:cubicBezTo>
                <a:cubicBezTo>
                  <a:pt x="4908" y="12304"/>
                  <a:pt x="4795" y="12194"/>
                  <a:pt x="4661" y="12194"/>
                </a:cubicBezTo>
                <a:close/>
                <a:moveTo>
                  <a:pt x="5880" y="12194"/>
                </a:moveTo>
                <a:cubicBezTo>
                  <a:pt x="5660" y="12194"/>
                  <a:pt x="5551" y="12461"/>
                  <a:pt x="5704" y="12618"/>
                </a:cubicBezTo>
                <a:cubicBezTo>
                  <a:pt x="5755" y="12667"/>
                  <a:pt x="5817" y="12689"/>
                  <a:pt x="5877" y="12689"/>
                </a:cubicBezTo>
                <a:cubicBezTo>
                  <a:pt x="6005" y="12689"/>
                  <a:pt x="6127" y="12591"/>
                  <a:pt x="6127" y="12442"/>
                </a:cubicBezTo>
                <a:cubicBezTo>
                  <a:pt x="6127" y="12304"/>
                  <a:pt x="6015" y="12194"/>
                  <a:pt x="5880" y="12194"/>
                </a:cubicBezTo>
                <a:close/>
                <a:moveTo>
                  <a:pt x="7099" y="12194"/>
                </a:moveTo>
                <a:cubicBezTo>
                  <a:pt x="6879" y="12194"/>
                  <a:pt x="6770" y="12461"/>
                  <a:pt x="6923" y="12618"/>
                </a:cubicBezTo>
                <a:cubicBezTo>
                  <a:pt x="6974" y="12667"/>
                  <a:pt x="7036" y="12689"/>
                  <a:pt x="7096" y="12689"/>
                </a:cubicBezTo>
                <a:cubicBezTo>
                  <a:pt x="7224" y="12689"/>
                  <a:pt x="7346" y="12591"/>
                  <a:pt x="7346" y="12442"/>
                </a:cubicBezTo>
                <a:cubicBezTo>
                  <a:pt x="7346" y="12304"/>
                  <a:pt x="7237" y="12194"/>
                  <a:pt x="7099" y="12194"/>
                </a:cubicBezTo>
                <a:close/>
                <a:moveTo>
                  <a:pt x="8318" y="12194"/>
                </a:moveTo>
                <a:cubicBezTo>
                  <a:pt x="8099" y="12194"/>
                  <a:pt x="7989" y="12461"/>
                  <a:pt x="8146" y="12618"/>
                </a:cubicBezTo>
                <a:cubicBezTo>
                  <a:pt x="8195" y="12667"/>
                  <a:pt x="8256" y="12689"/>
                  <a:pt x="8316" y="12689"/>
                </a:cubicBezTo>
                <a:cubicBezTo>
                  <a:pt x="8443" y="12689"/>
                  <a:pt x="8565" y="12591"/>
                  <a:pt x="8565" y="12442"/>
                </a:cubicBezTo>
                <a:cubicBezTo>
                  <a:pt x="8565" y="12304"/>
                  <a:pt x="8456" y="12194"/>
                  <a:pt x="8318" y="12194"/>
                </a:cubicBezTo>
                <a:close/>
                <a:moveTo>
                  <a:pt x="9537" y="12194"/>
                </a:moveTo>
                <a:cubicBezTo>
                  <a:pt x="9318" y="12194"/>
                  <a:pt x="9208" y="12461"/>
                  <a:pt x="9365" y="12618"/>
                </a:cubicBezTo>
                <a:cubicBezTo>
                  <a:pt x="9414" y="12667"/>
                  <a:pt x="9475" y="12689"/>
                  <a:pt x="9535" y="12689"/>
                </a:cubicBezTo>
                <a:cubicBezTo>
                  <a:pt x="9662" y="12689"/>
                  <a:pt x="9785" y="12591"/>
                  <a:pt x="9785" y="12442"/>
                </a:cubicBezTo>
                <a:cubicBezTo>
                  <a:pt x="9785" y="12304"/>
                  <a:pt x="9675" y="12194"/>
                  <a:pt x="9537" y="12194"/>
                </a:cubicBezTo>
                <a:close/>
                <a:moveTo>
                  <a:pt x="1" y="13545"/>
                </a:moveTo>
                <a:lnTo>
                  <a:pt x="1" y="13777"/>
                </a:lnTo>
                <a:cubicBezTo>
                  <a:pt x="38" y="13705"/>
                  <a:pt x="38" y="13617"/>
                  <a:pt x="1" y="13545"/>
                </a:cubicBezTo>
                <a:close/>
                <a:moveTo>
                  <a:pt x="10653" y="13439"/>
                </a:moveTo>
                <a:lnTo>
                  <a:pt x="10653" y="13439"/>
                </a:lnTo>
                <a:cubicBezTo>
                  <a:pt x="10427" y="13545"/>
                  <a:pt x="10486" y="13884"/>
                  <a:pt x="10734" y="13906"/>
                </a:cubicBezTo>
                <a:cubicBezTo>
                  <a:pt x="10728" y="13877"/>
                  <a:pt x="10725" y="13846"/>
                  <a:pt x="10718" y="13818"/>
                </a:cubicBezTo>
                <a:cubicBezTo>
                  <a:pt x="10696" y="13689"/>
                  <a:pt x="10675" y="13564"/>
                  <a:pt x="10653" y="13439"/>
                </a:cubicBezTo>
                <a:close/>
                <a:moveTo>
                  <a:pt x="1000" y="13414"/>
                </a:moveTo>
                <a:cubicBezTo>
                  <a:pt x="781" y="13414"/>
                  <a:pt x="671" y="13680"/>
                  <a:pt x="828" y="13837"/>
                </a:cubicBezTo>
                <a:cubicBezTo>
                  <a:pt x="878" y="13886"/>
                  <a:pt x="939" y="13908"/>
                  <a:pt x="999" y="13908"/>
                </a:cubicBezTo>
                <a:cubicBezTo>
                  <a:pt x="1126" y="13908"/>
                  <a:pt x="1248" y="13810"/>
                  <a:pt x="1248" y="13661"/>
                </a:cubicBezTo>
                <a:cubicBezTo>
                  <a:pt x="1248" y="13526"/>
                  <a:pt x="1138" y="13414"/>
                  <a:pt x="1000" y="13414"/>
                </a:cubicBezTo>
                <a:close/>
                <a:moveTo>
                  <a:pt x="2223" y="13414"/>
                </a:moveTo>
                <a:cubicBezTo>
                  <a:pt x="2000" y="13414"/>
                  <a:pt x="1890" y="13680"/>
                  <a:pt x="2047" y="13837"/>
                </a:cubicBezTo>
                <a:cubicBezTo>
                  <a:pt x="2097" y="13886"/>
                  <a:pt x="2158" y="13908"/>
                  <a:pt x="2218" y="13908"/>
                </a:cubicBezTo>
                <a:cubicBezTo>
                  <a:pt x="2345" y="13908"/>
                  <a:pt x="2467" y="13810"/>
                  <a:pt x="2467" y="13661"/>
                </a:cubicBezTo>
                <a:cubicBezTo>
                  <a:pt x="2467" y="13526"/>
                  <a:pt x="2357" y="13414"/>
                  <a:pt x="2223" y="13414"/>
                </a:cubicBezTo>
                <a:close/>
                <a:moveTo>
                  <a:pt x="3442" y="13414"/>
                </a:moveTo>
                <a:cubicBezTo>
                  <a:pt x="3222" y="13414"/>
                  <a:pt x="3110" y="13680"/>
                  <a:pt x="3266" y="13837"/>
                </a:cubicBezTo>
                <a:cubicBezTo>
                  <a:pt x="3317" y="13886"/>
                  <a:pt x="3378" y="13908"/>
                  <a:pt x="3438" y="13908"/>
                </a:cubicBezTo>
                <a:cubicBezTo>
                  <a:pt x="3565" y="13908"/>
                  <a:pt x="3686" y="13810"/>
                  <a:pt x="3686" y="13661"/>
                </a:cubicBezTo>
                <a:cubicBezTo>
                  <a:pt x="3686" y="13526"/>
                  <a:pt x="3576" y="13414"/>
                  <a:pt x="3442" y="13414"/>
                </a:cubicBezTo>
                <a:close/>
                <a:moveTo>
                  <a:pt x="4661" y="13414"/>
                </a:moveTo>
                <a:cubicBezTo>
                  <a:pt x="4441" y="13414"/>
                  <a:pt x="4332" y="13680"/>
                  <a:pt x="4485" y="13837"/>
                </a:cubicBezTo>
                <a:cubicBezTo>
                  <a:pt x="4536" y="13886"/>
                  <a:pt x="4597" y="13908"/>
                  <a:pt x="4658" y="13908"/>
                </a:cubicBezTo>
                <a:cubicBezTo>
                  <a:pt x="4786" y="13908"/>
                  <a:pt x="4908" y="13810"/>
                  <a:pt x="4908" y="13661"/>
                </a:cubicBezTo>
                <a:cubicBezTo>
                  <a:pt x="4908" y="13526"/>
                  <a:pt x="4795" y="13414"/>
                  <a:pt x="4661" y="13414"/>
                </a:cubicBezTo>
                <a:close/>
                <a:moveTo>
                  <a:pt x="5880" y="13414"/>
                </a:moveTo>
                <a:cubicBezTo>
                  <a:pt x="5660" y="13414"/>
                  <a:pt x="5551" y="13680"/>
                  <a:pt x="5704" y="13837"/>
                </a:cubicBezTo>
                <a:cubicBezTo>
                  <a:pt x="5755" y="13886"/>
                  <a:pt x="5817" y="13908"/>
                  <a:pt x="5877" y="13908"/>
                </a:cubicBezTo>
                <a:cubicBezTo>
                  <a:pt x="6005" y="13908"/>
                  <a:pt x="6127" y="13810"/>
                  <a:pt x="6127" y="13661"/>
                </a:cubicBezTo>
                <a:cubicBezTo>
                  <a:pt x="6127" y="13526"/>
                  <a:pt x="6015" y="13414"/>
                  <a:pt x="5880" y="13414"/>
                </a:cubicBezTo>
                <a:close/>
                <a:moveTo>
                  <a:pt x="7099" y="13414"/>
                </a:moveTo>
                <a:cubicBezTo>
                  <a:pt x="6879" y="13414"/>
                  <a:pt x="6770" y="13680"/>
                  <a:pt x="6923" y="13837"/>
                </a:cubicBezTo>
                <a:cubicBezTo>
                  <a:pt x="6974" y="13886"/>
                  <a:pt x="7036" y="13908"/>
                  <a:pt x="7096" y="13908"/>
                </a:cubicBezTo>
                <a:cubicBezTo>
                  <a:pt x="7224" y="13908"/>
                  <a:pt x="7346" y="13810"/>
                  <a:pt x="7346" y="13661"/>
                </a:cubicBezTo>
                <a:cubicBezTo>
                  <a:pt x="7346" y="13526"/>
                  <a:pt x="7237" y="13414"/>
                  <a:pt x="7099" y="13414"/>
                </a:cubicBezTo>
                <a:close/>
                <a:moveTo>
                  <a:pt x="8318" y="13414"/>
                </a:moveTo>
                <a:cubicBezTo>
                  <a:pt x="8099" y="13414"/>
                  <a:pt x="7989" y="13680"/>
                  <a:pt x="8146" y="13837"/>
                </a:cubicBezTo>
                <a:cubicBezTo>
                  <a:pt x="8195" y="13886"/>
                  <a:pt x="8256" y="13908"/>
                  <a:pt x="8316" y="13908"/>
                </a:cubicBezTo>
                <a:cubicBezTo>
                  <a:pt x="8443" y="13908"/>
                  <a:pt x="8565" y="13810"/>
                  <a:pt x="8565" y="13661"/>
                </a:cubicBezTo>
                <a:cubicBezTo>
                  <a:pt x="8565" y="13526"/>
                  <a:pt x="8456" y="13414"/>
                  <a:pt x="8318" y="13414"/>
                </a:cubicBezTo>
                <a:close/>
                <a:moveTo>
                  <a:pt x="9537" y="13414"/>
                </a:moveTo>
                <a:cubicBezTo>
                  <a:pt x="9318" y="13414"/>
                  <a:pt x="9208" y="13680"/>
                  <a:pt x="9365" y="13837"/>
                </a:cubicBezTo>
                <a:cubicBezTo>
                  <a:pt x="9414" y="13886"/>
                  <a:pt x="9475" y="13908"/>
                  <a:pt x="9535" y="13908"/>
                </a:cubicBezTo>
                <a:cubicBezTo>
                  <a:pt x="9662" y="13908"/>
                  <a:pt x="9785" y="13810"/>
                  <a:pt x="9785" y="13661"/>
                </a:cubicBezTo>
                <a:cubicBezTo>
                  <a:pt x="9785" y="13526"/>
                  <a:pt x="9675" y="13414"/>
                  <a:pt x="9537" y="13414"/>
                </a:cubicBezTo>
                <a:close/>
                <a:moveTo>
                  <a:pt x="1" y="14764"/>
                </a:moveTo>
                <a:lnTo>
                  <a:pt x="1" y="14996"/>
                </a:lnTo>
                <a:cubicBezTo>
                  <a:pt x="38" y="14924"/>
                  <a:pt x="38" y="14836"/>
                  <a:pt x="1" y="14764"/>
                </a:cubicBezTo>
                <a:close/>
                <a:moveTo>
                  <a:pt x="10759" y="14633"/>
                </a:moveTo>
                <a:cubicBezTo>
                  <a:pt x="10612" y="14633"/>
                  <a:pt x="10496" y="14761"/>
                  <a:pt x="10512" y="14905"/>
                </a:cubicBezTo>
                <a:cubicBezTo>
                  <a:pt x="10523" y="15034"/>
                  <a:pt x="10632" y="15127"/>
                  <a:pt x="10754" y="15127"/>
                </a:cubicBezTo>
                <a:cubicBezTo>
                  <a:pt x="10771" y="15127"/>
                  <a:pt x="10789" y="15125"/>
                  <a:pt x="10806" y="15121"/>
                </a:cubicBezTo>
                <a:cubicBezTo>
                  <a:pt x="10816" y="14965"/>
                  <a:pt x="10816" y="14805"/>
                  <a:pt x="10809" y="14639"/>
                </a:cubicBezTo>
                <a:cubicBezTo>
                  <a:pt x="10798" y="14637"/>
                  <a:pt x="10786" y="14634"/>
                  <a:pt x="10774" y="14634"/>
                </a:cubicBezTo>
                <a:cubicBezTo>
                  <a:pt x="10769" y="14634"/>
                  <a:pt x="10764" y="14635"/>
                  <a:pt x="10759" y="14636"/>
                </a:cubicBezTo>
                <a:lnTo>
                  <a:pt x="10759" y="14633"/>
                </a:lnTo>
                <a:close/>
                <a:moveTo>
                  <a:pt x="1000" y="14633"/>
                </a:moveTo>
                <a:cubicBezTo>
                  <a:pt x="781" y="14633"/>
                  <a:pt x="671" y="14899"/>
                  <a:pt x="828" y="15056"/>
                </a:cubicBezTo>
                <a:cubicBezTo>
                  <a:pt x="878" y="15105"/>
                  <a:pt x="939" y="15127"/>
                  <a:pt x="999" y="15127"/>
                </a:cubicBezTo>
                <a:cubicBezTo>
                  <a:pt x="1126" y="15127"/>
                  <a:pt x="1248" y="15029"/>
                  <a:pt x="1248" y="14880"/>
                </a:cubicBezTo>
                <a:cubicBezTo>
                  <a:pt x="1248" y="14745"/>
                  <a:pt x="1138" y="14636"/>
                  <a:pt x="1000" y="14636"/>
                </a:cubicBezTo>
                <a:lnTo>
                  <a:pt x="1000" y="14633"/>
                </a:lnTo>
                <a:close/>
                <a:moveTo>
                  <a:pt x="2223" y="14633"/>
                </a:moveTo>
                <a:cubicBezTo>
                  <a:pt x="2000" y="14633"/>
                  <a:pt x="1890" y="14899"/>
                  <a:pt x="2047" y="15056"/>
                </a:cubicBezTo>
                <a:cubicBezTo>
                  <a:pt x="2097" y="15105"/>
                  <a:pt x="2158" y="15127"/>
                  <a:pt x="2218" y="15127"/>
                </a:cubicBezTo>
                <a:cubicBezTo>
                  <a:pt x="2345" y="15127"/>
                  <a:pt x="2467" y="15029"/>
                  <a:pt x="2467" y="14880"/>
                </a:cubicBezTo>
                <a:cubicBezTo>
                  <a:pt x="2467" y="14745"/>
                  <a:pt x="2357" y="14636"/>
                  <a:pt x="2223" y="14636"/>
                </a:cubicBezTo>
                <a:lnTo>
                  <a:pt x="2223" y="14633"/>
                </a:lnTo>
                <a:close/>
                <a:moveTo>
                  <a:pt x="3442" y="14633"/>
                </a:moveTo>
                <a:cubicBezTo>
                  <a:pt x="3222" y="14633"/>
                  <a:pt x="3110" y="14899"/>
                  <a:pt x="3266" y="15056"/>
                </a:cubicBezTo>
                <a:cubicBezTo>
                  <a:pt x="3317" y="15105"/>
                  <a:pt x="3378" y="15127"/>
                  <a:pt x="3438" y="15127"/>
                </a:cubicBezTo>
                <a:cubicBezTo>
                  <a:pt x="3565" y="15127"/>
                  <a:pt x="3686" y="15029"/>
                  <a:pt x="3686" y="14880"/>
                </a:cubicBezTo>
                <a:cubicBezTo>
                  <a:pt x="3686" y="14745"/>
                  <a:pt x="3576" y="14636"/>
                  <a:pt x="3442" y="14636"/>
                </a:cubicBezTo>
                <a:lnTo>
                  <a:pt x="3442" y="14633"/>
                </a:lnTo>
                <a:close/>
                <a:moveTo>
                  <a:pt x="4661" y="14633"/>
                </a:moveTo>
                <a:cubicBezTo>
                  <a:pt x="4441" y="14633"/>
                  <a:pt x="4332" y="14899"/>
                  <a:pt x="4485" y="15056"/>
                </a:cubicBezTo>
                <a:cubicBezTo>
                  <a:pt x="4536" y="15105"/>
                  <a:pt x="4597" y="15127"/>
                  <a:pt x="4658" y="15127"/>
                </a:cubicBezTo>
                <a:cubicBezTo>
                  <a:pt x="4786" y="15127"/>
                  <a:pt x="4908" y="15029"/>
                  <a:pt x="4908" y="14880"/>
                </a:cubicBezTo>
                <a:cubicBezTo>
                  <a:pt x="4908" y="14745"/>
                  <a:pt x="4795" y="14636"/>
                  <a:pt x="4661" y="14636"/>
                </a:cubicBezTo>
                <a:lnTo>
                  <a:pt x="4661" y="14633"/>
                </a:lnTo>
                <a:close/>
                <a:moveTo>
                  <a:pt x="5880" y="14633"/>
                </a:moveTo>
                <a:cubicBezTo>
                  <a:pt x="5660" y="14633"/>
                  <a:pt x="5551" y="14899"/>
                  <a:pt x="5704" y="15056"/>
                </a:cubicBezTo>
                <a:cubicBezTo>
                  <a:pt x="5755" y="15105"/>
                  <a:pt x="5817" y="15127"/>
                  <a:pt x="5877" y="15127"/>
                </a:cubicBezTo>
                <a:cubicBezTo>
                  <a:pt x="6005" y="15127"/>
                  <a:pt x="6127" y="15029"/>
                  <a:pt x="6127" y="14880"/>
                </a:cubicBezTo>
                <a:cubicBezTo>
                  <a:pt x="6127" y="14745"/>
                  <a:pt x="6015" y="14636"/>
                  <a:pt x="5880" y="14636"/>
                </a:cubicBezTo>
                <a:lnTo>
                  <a:pt x="5880" y="14633"/>
                </a:lnTo>
                <a:close/>
                <a:moveTo>
                  <a:pt x="7099" y="14633"/>
                </a:moveTo>
                <a:cubicBezTo>
                  <a:pt x="6879" y="14633"/>
                  <a:pt x="6770" y="14899"/>
                  <a:pt x="6923" y="15056"/>
                </a:cubicBezTo>
                <a:cubicBezTo>
                  <a:pt x="6974" y="15105"/>
                  <a:pt x="7036" y="15127"/>
                  <a:pt x="7096" y="15127"/>
                </a:cubicBezTo>
                <a:cubicBezTo>
                  <a:pt x="7224" y="15127"/>
                  <a:pt x="7346" y="15029"/>
                  <a:pt x="7346" y="14880"/>
                </a:cubicBezTo>
                <a:cubicBezTo>
                  <a:pt x="7346" y="14745"/>
                  <a:pt x="7237" y="14636"/>
                  <a:pt x="7099" y="14636"/>
                </a:cubicBezTo>
                <a:lnTo>
                  <a:pt x="7099" y="14633"/>
                </a:lnTo>
                <a:close/>
                <a:moveTo>
                  <a:pt x="8318" y="14633"/>
                </a:moveTo>
                <a:cubicBezTo>
                  <a:pt x="8099" y="14633"/>
                  <a:pt x="7989" y="14899"/>
                  <a:pt x="8146" y="15056"/>
                </a:cubicBezTo>
                <a:cubicBezTo>
                  <a:pt x="8195" y="15105"/>
                  <a:pt x="8256" y="15127"/>
                  <a:pt x="8316" y="15127"/>
                </a:cubicBezTo>
                <a:cubicBezTo>
                  <a:pt x="8443" y="15127"/>
                  <a:pt x="8565" y="15029"/>
                  <a:pt x="8565" y="14880"/>
                </a:cubicBezTo>
                <a:cubicBezTo>
                  <a:pt x="8565" y="14745"/>
                  <a:pt x="8456" y="14636"/>
                  <a:pt x="8318" y="14636"/>
                </a:cubicBezTo>
                <a:lnTo>
                  <a:pt x="8318" y="14633"/>
                </a:lnTo>
                <a:close/>
                <a:moveTo>
                  <a:pt x="9537" y="14633"/>
                </a:moveTo>
                <a:cubicBezTo>
                  <a:pt x="9318" y="14633"/>
                  <a:pt x="9208" y="14899"/>
                  <a:pt x="9365" y="15056"/>
                </a:cubicBezTo>
                <a:cubicBezTo>
                  <a:pt x="9414" y="15105"/>
                  <a:pt x="9475" y="15127"/>
                  <a:pt x="9535" y="15127"/>
                </a:cubicBezTo>
                <a:cubicBezTo>
                  <a:pt x="9662" y="15127"/>
                  <a:pt x="9785" y="15029"/>
                  <a:pt x="9785" y="14880"/>
                </a:cubicBezTo>
                <a:cubicBezTo>
                  <a:pt x="9785" y="14745"/>
                  <a:pt x="9675" y="14636"/>
                  <a:pt x="9537" y="14636"/>
                </a:cubicBezTo>
                <a:lnTo>
                  <a:pt x="9537" y="14633"/>
                </a:lnTo>
                <a:close/>
                <a:moveTo>
                  <a:pt x="1" y="15983"/>
                </a:moveTo>
                <a:lnTo>
                  <a:pt x="1" y="16215"/>
                </a:lnTo>
                <a:cubicBezTo>
                  <a:pt x="38" y="16143"/>
                  <a:pt x="38" y="16055"/>
                  <a:pt x="1" y="15983"/>
                </a:cubicBezTo>
                <a:close/>
                <a:moveTo>
                  <a:pt x="10703" y="15861"/>
                </a:moveTo>
                <a:lnTo>
                  <a:pt x="10703" y="15861"/>
                </a:lnTo>
                <a:cubicBezTo>
                  <a:pt x="10590" y="15886"/>
                  <a:pt x="10512" y="15986"/>
                  <a:pt x="10512" y="16099"/>
                </a:cubicBezTo>
                <a:cubicBezTo>
                  <a:pt x="10512" y="16165"/>
                  <a:pt x="10537" y="16228"/>
                  <a:pt x="10581" y="16272"/>
                </a:cubicBezTo>
                <a:cubicBezTo>
                  <a:pt x="10631" y="16137"/>
                  <a:pt x="10671" y="15999"/>
                  <a:pt x="10703" y="15861"/>
                </a:cubicBezTo>
                <a:close/>
                <a:moveTo>
                  <a:pt x="1000" y="15855"/>
                </a:moveTo>
                <a:cubicBezTo>
                  <a:pt x="781" y="15855"/>
                  <a:pt x="671" y="16118"/>
                  <a:pt x="828" y="16275"/>
                </a:cubicBezTo>
                <a:cubicBezTo>
                  <a:pt x="878" y="16325"/>
                  <a:pt x="939" y="16348"/>
                  <a:pt x="999" y="16348"/>
                </a:cubicBezTo>
                <a:cubicBezTo>
                  <a:pt x="1126" y="16348"/>
                  <a:pt x="1248" y="16248"/>
                  <a:pt x="1248" y="16099"/>
                </a:cubicBezTo>
                <a:cubicBezTo>
                  <a:pt x="1248" y="15964"/>
                  <a:pt x="1138" y="15855"/>
                  <a:pt x="1000" y="15855"/>
                </a:cubicBezTo>
                <a:close/>
                <a:moveTo>
                  <a:pt x="2223" y="15855"/>
                </a:moveTo>
                <a:cubicBezTo>
                  <a:pt x="2000" y="15855"/>
                  <a:pt x="1890" y="16118"/>
                  <a:pt x="2047" y="16275"/>
                </a:cubicBezTo>
                <a:cubicBezTo>
                  <a:pt x="2097" y="16325"/>
                  <a:pt x="2158" y="16348"/>
                  <a:pt x="2218" y="16348"/>
                </a:cubicBezTo>
                <a:cubicBezTo>
                  <a:pt x="2345" y="16348"/>
                  <a:pt x="2467" y="16248"/>
                  <a:pt x="2467" y="16099"/>
                </a:cubicBezTo>
                <a:cubicBezTo>
                  <a:pt x="2467" y="15964"/>
                  <a:pt x="2357" y="15855"/>
                  <a:pt x="2223" y="15855"/>
                </a:cubicBezTo>
                <a:close/>
                <a:moveTo>
                  <a:pt x="3442" y="15855"/>
                </a:moveTo>
                <a:cubicBezTo>
                  <a:pt x="3222" y="15855"/>
                  <a:pt x="3110" y="16118"/>
                  <a:pt x="3266" y="16275"/>
                </a:cubicBezTo>
                <a:cubicBezTo>
                  <a:pt x="3317" y="16325"/>
                  <a:pt x="3378" y="16348"/>
                  <a:pt x="3438" y="16348"/>
                </a:cubicBezTo>
                <a:cubicBezTo>
                  <a:pt x="3565" y="16348"/>
                  <a:pt x="3686" y="16248"/>
                  <a:pt x="3686" y="16099"/>
                </a:cubicBezTo>
                <a:cubicBezTo>
                  <a:pt x="3686" y="15964"/>
                  <a:pt x="3576" y="15855"/>
                  <a:pt x="3442" y="15855"/>
                </a:cubicBezTo>
                <a:close/>
                <a:moveTo>
                  <a:pt x="4661" y="15855"/>
                </a:moveTo>
                <a:cubicBezTo>
                  <a:pt x="4441" y="15855"/>
                  <a:pt x="4332" y="16118"/>
                  <a:pt x="4485" y="16275"/>
                </a:cubicBezTo>
                <a:cubicBezTo>
                  <a:pt x="4536" y="16325"/>
                  <a:pt x="4598" y="16348"/>
                  <a:pt x="4658" y="16348"/>
                </a:cubicBezTo>
                <a:cubicBezTo>
                  <a:pt x="4786" y="16348"/>
                  <a:pt x="4908" y="16248"/>
                  <a:pt x="4908" y="16099"/>
                </a:cubicBezTo>
                <a:cubicBezTo>
                  <a:pt x="4908" y="15964"/>
                  <a:pt x="4795" y="15855"/>
                  <a:pt x="4661" y="15855"/>
                </a:cubicBezTo>
                <a:close/>
                <a:moveTo>
                  <a:pt x="5880" y="15855"/>
                </a:moveTo>
                <a:cubicBezTo>
                  <a:pt x="5660" y="15855"/>
                  <a:pt x="5551" y="16118"/>
                  <a:pt x="5704" y="16275"/>
                </a:cubicBezTo>
                <a:cubicBezTo>
                  <a:pt x="5755" y="16325"/>
                  <a:pt x="5817" y="16348"/>
                  <a:pt x="5877" y="16348"/>
                </a:cubicBezTo>
                <a:cubicBezTo>
                  <a:pt x="6005" y="16348"/>
                  <a:pt x="6127" y="16248"/>
                  <a:pt x="6127" y="16099"/>
                </a:cubicBezTo>
                <a:cubicBezTo>
                  <a:pt x="6127" y="15964"/>
                  <a:pt x="6015" y="15855"/>
                  <a:pt x="5880" y="15855"/>
                </a:cubicBezTo>
                <a:close/>
                <a:moveTo>
                  <a:pt x="7099" y="15855"/>
                </a:moveTo>
                <a:cubicBezTo>
                  <a:pt x="6879" y="15855"/>
                  <a:pt x="6770" y="16118"/>
                  <a:pt x="6923" y="16275"/>
                </a:cubicBezTo>
                <a:cubicBezTo>
                  <a:pt x="6974" y="16325"/>
                  <a:pt x="7036" y="16348"/>
                  <a:pt x="7096" y="16348"/>
                </a:cubicBezTo>
                <a:cubicBezTo>
                  <a:pt x="7224" y="16348"/>
                  <a:pt x="7346" y="16248"/>
                  <a:pt x="7346" y="16099"/>
                </a:cubicBezTo>
                <a:cubicBezTo>
                  <a:pt x="7346" y="15964"/>
                  <a:pt x="7237" y="15855"/>
                  <a:pt x="7099" y="15855"/>
                </a:cubicBezTo>
                <a:close/>
                <a:moveTo>
                  <a:pt x="8318" y="15855"/>
                </a:moveTo>
                <a:cubicBezTo>
                  <a:pt x="8099" y="15855"/>
                  <a:pt x="7989" y="16118"/>
                  <a:pt x="8146" y="16275"/>
                </a:cubicBezTo>
                <a:cubicBezTo>
                  <a:pt x="8195" y="16325"/>
                  <a:pt x="8256" y="16348"/>
                  <a:pt x="8316" y="16348"/>
                </a:cubicBezTo>
                <a:cubicBezTo>
                  <a:pt x="8443" y="16348"/>
                  <a:pt x="8565" y="16248"/>
                  <a:pt x="8565" y="16099"/>
                </a:cubicBezTo>
                <a:cubicBezTo>
                  <a:pt x="8565" y="15964"/>
                  <a:pt x="8456" y="15855"/>
                  <a:pt x="8318" y="15855"/>
                </a:cubicBezTo>
                <a:close/>
                <a:moveTo>
                  <a:pt x="9537" y="15855"/>
                </a:moveTo>
                <a:cubicBezTo>
                  <a:pt x="9318" y="15855"/>
                  <a:pt x="9208" y="16118"/>
                  <a:pt x="9365" y="16275"/>
                </a:cubicBezTo>
                <a:cubicBezTo>
                  <a:pt x="9414" y="16325"/>
                  <a:pt x="9475" y="16348"/>
                  <a:pt x="9535" y="16348"/>
                </a:cubicBezTo>
                <a:cubicBezTo>
                  <a:pt x="9662" y="16348"/>
                  <a:pt x="9785" y="16248"/>
                  <a:pt x="9785" y="16099"/>
                </a:cubicBezTo>
                <a:cubicBezTo>
                  <a:pt x="9785" y="15964"/>
                  <a:pt x="9675" y="15855"/>
                  <a:pt x="9537" y="15855"/>
                </a:cubicBezTo>
                <a:close/>
                <a:moveTo>
                  <a:pt x="1" y="17205"/>
                </a:moveTo>
                <a:lnTo>
                  <a:pt x="1" y="17434"/>
                </a:lnTo>
                <a:cubicBezTo>
                  <a:pt x="38" y="17362"/>
                  <a:pt x="38" y="17277"/>
                  <a:pt x="1" y="17205"/>
                </a:cubicBezTo>
                <a:close/>
                <a:moveTo>
                  <a:pt x="1000" y="17074"/>
                </a:moveTo>
                <a:cubicBezTo>
                  <a:pt x="781" y="17074"/>
                  <a:pt x="671" y="17340"/>
                  <a:pt x="828" y="17494"/>
                </a:cubicBezTo>
                <a:cubicBezTo>
                  <a:pt x="878" y="17545"/>
                  <a:pt x="940" y="17567"/>
                  <a:pt x="1001" y="17567"/>
                </a:cubicBezTo>
                <a:cubicBezTo>
                  <a:pt x="1127" y="17567"/>
                  <a:pt x="1248" y="17469"/>
                  <a:pt x="1248" y="17321"/>
                </a:cubicBezTo>
                <a:cubicBezTo>
                  <a:pt x="1248" y="17183"/>
                  <a:pt x="1138" y="17074"/>
                  <a:pt x="1000" y="17074"/>
                </a:cubicBezTo>
                <a:close/>
                <a:moveTo>
                  <a:pt x="2223" y="17074"/>
                </a:moveTo>
                <a:cubicBezTo>
                  <a:pt x="2000" y="17074"/>
                  <a:pt x="1890" y="17340"/>
                  <a:pt x="2047" y="17494"/>
                </a:cubicBezTo>
                <a:cubicBezTo>
                  <a:pt x="2097" y="17545"/>
                  <a:pt x="2159" y="17567"/>
                  <a:pt x="2220" y="17567"/>
                </a:cubicBezTo>
                <a:cubicBezTo>
                  <a:pt x="2346" y="17567"/>
                  <a:pt x="2467" y="17469"/>
                  <a:pt x="2467" y="17321"/>
                </a:cubicBezTo>
                <a:cubicBezTo>
                  <a:pt x="2467" y="17183"/>
                  <a:pt x="2357" y="17074"/>
                  <a:pt x="2223" y="17074"/>
                </a:cubicBezTo>
                <a:close/>
                <a:moveTo>
                  <a:pt x="3442" y="17074"/>
                </a:moveTo>
                <a:cubicBezTo>
                  <a:pt x="3222" y="17074"/>
                  <a:pt x="3110" y="17340"/>
                  <a:pt x="3266" y="17494"/>
                </a:cubicBezTo>
                <a:cubicBezTo>
                  <a:pt x="3317" y="17545"/>
                  <a:pt x="3379" y="17567"/>
                  <a:pt x="3440" y="17567"/>
                </a:cubicBezTo>
                <a:cubicBezTo>
                  <a:pt x="3566" y="17567"/>
                  <a:pt x="3686" y="17469"/>
                  <a:pt x="3686" y="17321"/>
                </a:cubicBezTo>
                <a:cubicBezTo>
                  <a:pt x="3686" y="17183"/>
                  <a:pt x="3576" y="17074"/>
                  <a:pt x="3442" y="17074"/>
                </a:cubicBezTo>
                <a:close/>
                <a:moveTo>
                  <a:pt x="4661" y="17074"/>
                </a:moveTo>
                <a:cubicBezTo>
                  <a:pt x="4441" y="17074"/>
                  <a:pt x="4332" y="17340"/>
                  <a:pt x="4485" y="17494"/>
                </a:cubicBezTo>
                <a:cubicBezTo>
                  <a:pt x="4536" y="17545"/>
                  <a:pt x="4599" y="17567"/>
                  <a:pt x="4660" y="17567"/>
                </a:cubicBezTo>
                <a:cubicBezTo>
                  <a:pt x="4787" y="17567"/>
                  <a:pt x="4908" y="17469"/>
                  <a:pt x="4908" y="17321"/>
                </a:cubicBezTo>
                <a:cubicBezTo>
                  <a:pt x="4908" y="17183"/>
                  <a:pt x="4795" y="17074"/>
                  <a:pt x="4661" y="17074"/>
                </a:cubicBezTo>
                <a:close/>
                <a:moveTo>
                  <a:pt x="5880" y="17074"/>
                </a:moveTo>
                <a:cubicBezTo>
                  <a:pt x="5660" y="17074"/>
                  <a:pt x="5551" y="17340"/>
                  <a:pt x="5704" y="17494"/>
                </a:cubicBezTo>
                <a:cubicBezTo>
                  <a:pt x="5755" y="17545"/>
                  <a:pt x="5818" y="17567"/>
                  <a:pt x="5879" y="17567"/>
                </a:cubicBezTo>
                <a:cubicBezTo>
                  <a:pt x="6006" y="17567"/>
                  <a:pt x="6127" y="17469"/>
                  <a:pt x="6127" y="17321"/>
                </a:cubicBezTo>
                <a:cubicBezTo>
                  <a:pt x="6127" y="17183"/>
                  <a:pt x="6015" y="17074"/>
                  <a:pt x="5880" y="17074"/>
                </a:cubicBezTo>
                <a:close/>
                <a:moveTo>
                  <a:pt x="7099" y="17074"/>
                </a:moveTo>
                <a:cubicBezTo>
                  <a:pt x="6879" y="17074"/>
                  <a:pt x="6770" y="17340"/>
                  <a:pt x="6923" y="17494"/>
                </a:cubicBezTo>
                <a:cubicBezTo>
                  <a:pt x="6974" y="17545"/>
                  <a:pt x="7037" y="17567"/>
                  <a:pt x="7098" y="17567"/>
                </a:cubicBezTo>
                <a:cubicBezTo>
                  <a:pt x="7225" y="17567"/>
                  <a:pt x="7346" y="17469"/>
                  <a:pt x="7346" y="17321"/>
                </a:cubicBezTo>
                <a:cubicBezTo>
                  <a:pt x="7346" y="17183"/>
                  <a:pt x="7237" y="17074"/>
                  <a:pt x="7099" y="17074"/>
                </a:cubicBezTo>
                <a:close/>
                <a:moveTo>
                  <a:pt x="8318" y="17074"/>
                </a:moveTo>
                <a:cubicBezTo>
                  <a:pt x="8099" y="17074"/>
                  <a:pt x="7989" y="17340"/>
                  <a:pt x="8146" y="17494"/>
                </a:cubicBezTo>
                <a:cubicBezTo>
                  <a:pt x="8195" y="17545"/>
                  <a:pt x="8257" y="17567"/>
                  <a:pt x="8318" y="17567"/>
                </a:cubicBezTo>
                <a:cubicBezTo>
                  <a:pt x="8444" y="17567"/>
                  <a:pt x="8565" y="17469"/>
                  <a:pt x="8565" y="17321"/>
                </a:cubicBezTo>
                <a:cubicBezTo>
                  <a:pt x="8565" y="17183"/>
                  <a:pt x="8456" y="17074"/>
                  <a:pt x="8318" y="17074"/>
                </a:cubicBezTo>
                <a:close/>
                <a:moveTo>
                  <a:pt x="9537" y="17074"/>
                </a:moveTo>
                <a:cubicBezTo>
                  <a:pt x="9318" y="17074"/>
                  <a:pt x="9208" y="17340"/>
                  <a:pt x="9365" y="17494"/>
                </a:cubicBezTo>
                <a:cubicBezTo>
                  <a:pt x="9415" y="17545"/>
                  <a:pt x="9476" y="17567"/>
                  <a:pt x="9537" y="17567"/>
                </a:cubicBezTo>
                <a:cubicBezTo>
                  <a:pt x="9663" y="17567"/>
                  <a:pt x="9785" y="17469"/>
                  <a:pt x="9785" y="17321"/>
                </a:cubicBezTo>
                <a:cubicBezTo>
                  <a:pt x="9785" y="17183"/>
                  <a:pt x="9675" y="17074"/>
                  <a:pt x="9537" y="17074"/>
                </a:cubicBezTo>
                <a:close/>
                <a:moveTo>
                  <a:pt x="2223" y="18293"/>
                </a:moveTo>
                <a:cubicBezTo>
                  <a:pt x="2151" y="18293"/>
                  <a:pt x="2082" y="18324"/>
                  <a:pt x="2035" y="18377"/>
                </a:cubicBezTo>
                <a:cubicBezTo>
                  <a:pt x="2179" y="18424"/>
                  <a:pt x="2323" y="18468"/>
                  <a:pt x="2467" y="18512"/>
                </a:cubicBezTo>
                <a:cubicBezTo>
                  <a:pt x="2451" y="18387"/>
                  <a:pt x="2345" y="18293"/>
                  <a:pt x="2223" y="18293"/>
                </a:cubicBezTo>
                <a:close/>
                <a:moveTo>
                  <a:pt x="8318" y="18293"/>
                </a:moveTo>
                <a:cubicBezTo>
                  <a:pt x="8164" y="18293"/>
                  <a:pt x="8048" y="18431"/>
                  <a:pt x="8077" y="18584"/>
                </a:cubicBezTo>
                <a:cubicBezTo>
                  <a:pt x="8230" y="18528"/>
                  <a:pt x="8381" y="18468"/>
                  <a:pt x="8525" y="18403"/>
                </a:cubicBezTo>
                <a:cubicBezTo>
                  <a:pt x="8478" y="18334"/>
                  <a:pt x="8403" y="18293"/>
                  <a:pt x="8318" y="18293"/>
                </a:cubicBezTo>
                <a:close/>
                <a:moveTo>
                  <a:pt x="3442" y="18293"/>
                </a:moveTo>
                <a:cubicBezTo>
                  <a:pt x="3219" y="18293"/>
                  <a:pt x="3110" y="18559"/>
                  <a:pt x="3266" y="18713"/>
                </a:cubicBezTo>
                <a:cubicBezTo>
                  <a:pt x="3354" y="18735"/>
                  <a:pt x="3445" y="18750"/>
                  <a:pt x="3533" y="18769"/>
                </a:cubicBezTo>
                <a:cubicBezTo>
                  <a:pt x="3783" y="18669"/>
                  <a:pt x="3711" y="18293"/>
                  <a:pt x="3442" y="18293"/>
                </a:cubicBezTo>
                <a:close/>
                <a:moveTo>
                  <a:pt x="4661" y="18293"/>
                </a:moveTo>
                <a:cubicBezTo>
                  <a:pt x="4441" y="18293"/>
                  <a:pt x="4332" y="18559"/>
                  <a:pt x="4485" y="18713"/>
                </a:cubicBezTo>
                <a:cubicBezTo>
                  <a:pt x="4536" y="18764"/>
                  <a:pt x="4599" y="18787"/>
                  <a:pt x="4660" y="18787"/>
                </a:cubicBezTo>
                <a:cubicBezTo>
                  <a:pt x="4787" y="18787"/>
                  <a:pt x="4908" y="18688"/>
                  <a:pt x="4908" y="18540"/>
                </a:cubicBezTo>
                <a:cubicBezTo>
                  <a:pt x="4908" y="18403"/>
                  <a:pt x="4795" y="18293"/>
                  <a:pt x="4661" y="18293"/>
                </a:cubicBezTo>
                <a:close/>
                <a:moveTo>
                  <a:pt x="5880" y="18293"/>
                </a:moveTo>
                <a:cubicBezTo>
                  <a:pt x="5660" y="18293"/>
                  <a:pt x="5551" y="18559"/>
                  <a:pt x="5704" y="18713"/>
                </a:cubicBezTo>
                <a:cubicBezTo>
                  <a:pt x="5755" y="18764"/>
                  <a:pt x="5818" y="18787"/>
                  <a:pt x="5879" y="18787"/>
                </a:cubicBezTo>
                <a:cubicBezTo>
                  <a:pt x="6006" y="18787"/>
                  <a:pt x="6127" y="18688"/>
                  <a:pt x="6127" y="18540"/>
                </a:cubicBezTo>
                <a:cubicBezTo>
                  <a:pt x="6127" y="18403"/>
                  <a:pt x="6015" y="18293"/>
                  <a:pt x="5880" y="18293"/>
                </a:cubicBezTo>
                <a:close/>
                <a:moveTo>
                  <a:pt x="7099" y="18293"/>
                </a:moveTo>
                <a:cubicBezTo>
                  <a:pt x="6879" y="18293"/>
                  <a:pt x="6770" y="18559"/>
                  <a:pt x="6923" y="18713"/>
                </a:cubicBezTo>
                <a:cubicBezTo>
                  <a:pt x="6974" y="18764"/>
                  <a:pt x="7037" y="18787"/>
                  <a:pt x="7098" y="18787"/>
                </a:cubicBezTo>
                <a:cubicBezTo>
                  <a:pt x="7225" y="18787"/>
                  <a:pt x="7346" y="18688"/>
                  <a:pt x="7346" y="18540"/>
                </a:cubicBezTo>
                <a:cubicBezTo>
                  <a:pt x="7346" y="18403"/>
                  <a:pt x="7237" y="18293"/>
                  <a:pt x="7099" y="1829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">
    <p:spTree>
      <p:nvGrpSpPr>
        <p:cNvPr id="1" name="Shape 6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6" name="Google Shape;6136;p24"/>
          <p:cNvSpPr txBox="1">
            <a:spLocks noGrp="1"/>
          </p:cNvSpPr>
          <p:nvPr>
            <p:ph type="title"/>
          </p:nvPr>
        </p:nvSpPr>
        <p:spPr>
          <a:xfrm>
            <a:off x="2766150" y="635975"/>
            <a:ext cx="3611700" cy="6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137" name="Google Shape;6137;p24"/>
          <p:cNvSpPr txBox="1">
            <a:spLocks noGrp="1"/>
          </p:cNvSpPr>
          <p:nvPr>
            <p:ph type="subTitle" idx="1"/>
          </p:nvPr>
        </p:nvSpPr>
        <p:spPr>
          <a:xfrm>
            <a:off x="2334300" y="1924825"/>
            <a:ext cx="4475400" cy="9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138" name="Google Shape;6138;p24"/>
          <p:cNvSpPr txBox="1">
            <a:spLocks noGrp="1"/>
          </p:cNvSpPr>
          <p:nvPr>
            <p:ph type="subTitle" idx="2"/>
          </p:nvPr>
        </p:nvSpPr>
        <p:spPr>
          <a:xfrm>
            <a:off x="2793750" y="1530300"/>
            <a:ext cx="3556500" cy="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39" name="Google Shape;6139;p24"/>
          <p:cNvSpPr txBox="1"/>
          <p:nvPr/>
        </p:nvSpPr>
        <p:spPr>
          <a:xfrm>
            <a:off x="2608200" y="3542725"/>
            <a:ext cx="39276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CREDITS: This presentation template was created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, including icons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, and infographics &amp; images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140" name="Google Shape;6140;p24"/>
          <p:cNvSpPr/>
          <p:nvPr/>
        </p:nvSpPr>
        <p:spPr>
          <a:xfrm rot="5400000">
            <a:off x="587802" y="3215690"/>
            <a:ext cx="1378619" cy="2476977"/>
          </a:xfrm>
          <a:custGeom>
            <a:avLst/>
            <a:gdLst/>
            <a:ahLst/>
            <a:cxnLst/>
            <a:rect l="l" t="t" r="r" b="b"/>
            <a:pathLst>
              <a:path w="4982" h="10569" extrusionOk="0">
                <a:moveTo>
                  <a:pt x="4982" y="0"/>
                </a:moveTo>
                <a:cubicBezTo>
                  <a:pt x="4223" y="161"/>
                  <a:pt x="4159" y="1002"/>
                  <a:pt x="3518" y="1002"/>
                </a:cubicBezTo>
                <a:cubicBezTo>
                  <a:pt x="3403" y="1002"/>
                  <a:pt x="3270" y="975"/>
                  <a:pt x="3111" y="912"/>
                </a:cubicBezTo>
                <a:cubicBezTo>
                  <a:pt x="2817" y="796"/>
                  <a:pt x="2502" y="727"/>
                  <a:pt x="2197" y="727"/>
                </a:cubicBezTo>
                <a:cubicBezTo>
                  <a:pt x="1414" y="727"/>
                  <a:pt x="694" y="1181"/>
                  <a:pt x="550" y="2466"/>
                </a:cubicBezTo>
                <a:cubicBezTo>
                  <a:pt x="349" y="4251"/>
                  <a:pt x="2941" y="5534"/>
                  <a:pt x="1901" y="6387"/>
                </a:cubicBezTo>
                <a:cubicBezTo>
                  <a:pt x="0" y="7947"/>
                  <a:pt x="1278" y="9143"/>
                  <a:pt x="1990" y="10568"/>
                </a:cubicBezTo>
                <a:lnTo>
                  <a:pt x="4982" y="10568"/>
                </a:lnTo>
                <a:lnTo>
                  <a:pt x="498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1" name="Google Shape;6141;p24"/>
          <p:cNvSpPr/>
          <p:nvPr/>
        </p:nvSpPr>
        <p:spPr>
          <a:xfrm>
            <a:off x="0" y="2906749"/>
            <a:ext cx="1272358" cy="1747910"/>
          </a:xfrm>
          <a:custGeom>
            <a:avLst/>
            <a:gdLst/>
            <a:ahLst/>
            <a:cxnLst/>
            <a:rect l="l" t="t" r="r" b="b"/>
            <a:pathLst>
              <a:path w="10250" h="14081" extrusionOk="0">
                <a:moveTo>
                  <a:pt x="464" y="1"/>
                </a:moveTo>
                <a:cubicBezTo>
                  <a:pt x="311" y="1"/>
                  <a:pt x="156" y="21"/>
                  <a:pt x="0" y="63"/>
                </a:cubicBezTo>
                <a:lnTo>
                  <a:pt x="0" y="14081"/>
                </a:lnTo>
                <a:lnTo>
                  <a:pt x="8372" y="14081"/>
                </a:lnTo>
                <a:cubicBezTo>
                  <a:pt x="10250" y="10505"/>
                  <a:pt x="8261" y="8835"/>
                  <a:pt x="6056" y="8835"/>
                </a:cubicBezTo>
                <a:cubicBezTo>
                  <a:pt x="5843" y="8835"/>
                  <a:pt x="5628" y="8851"/>
                  <a:pt x="5413" y="8882"/>
                </a:cubicBezTo>
                <a:cubicBezTo>
                  <a:pt x="5266" y="8904"/>
                  <a:pt x="5124" y="8914"/>
                  <a:pt x="4988" y="8914"/>
                </a:cubicBezTo>
                <a:cubicBezTo>
                  <a:pt x="2877" y="8914"/>
                  <a:pt x="2084" y="6458"/>
                  <a:pt x="3020" y="4741"/>
                </a:cubicBezTo>
                <a:cubicBezTo>
                  <a:pt x="3943" y="3049"/>
                  <a:pt x="2361" y="1"/>
                  <a:pt x="4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2" name="Google Shape;6142;p24"/>
          <p:cNvSpPr/>
          <p:nvPr/>
        </p:nvSpPr>
        <p:spPr>
          <a:xfrm rot="10800000" flipH="1">
            <a:off x="4125" y="4089397"/>
            <a:ext cx="1590246" cy="1054102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43" name="Google Shape;6143;p24"/>
          <p:cNvGrpSpPr/>
          <p:nvPr/>
        </p:nvGrpSpPr>
        <p:grpSpPr>
          <a:xfrm rot="10800000" flipH="1">
            <a:off x="30533" y="4088932"/>
            <a:ext cx="1192661" cy="1032898"/>
            <a:chOff x="26409" y="15789"/>
            <a:chExt cx="1192661" cy="1032898"/>
          </a:xfrm>
        </p:grpSpPr>
        <p:sp>
          <p:nvSpPr>
            <p:cNvPr id="6144" name="Google Shape;6144;p24"/>
            <p:cNvSpPr/>
            <p:nvPr/>
          </p:nvSpPr>
          <p:spPr>
            <a:xfrm>
              <a:off x="132864" y="1027036"/>
              <a:ext cx="15583" cy="1000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0"/>
                  </a:moveTo>
                  <a:cubicBezTo>
                    <a:pt x="33" y="0"/>
                    <a:pt x="4" y="25"/>
                    <a:pt x="0" y="60"/>
                  </a:cubicBezTo>
                  <a:cubicBezTo>
                    <a:pt x="33" y="43"/>
                    <a:pt x="65" y="26"/>
                    <a:pt x="95" y="7"/>
                  </a:cubicBezTo>
                  <a:cubicBezTo>
                    <a:pt x="85" y="2"/>
                    <a:pt x="75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24"/>
            <p:cNvSpPr/>
            <p:nvPr/>
          </p:nvSpPr>
          <p:spPr>
            <a:xfrm>
              <a:off x="79718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24"/>
            <p:cNvSpPr/>
            <p:nvPr/>
          </p:nvSpPr>
          <p:spPr>
            <a:xfrm>
              <a:off x="26409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24"/>
            <p:cNvSpPr/>
            <p:nvPr/>
          </p:nvSpPr>
          <p:spPr>
            <a:xfrm>
              <a:off x="186010" y="973726"/>
              <a:ext cx="17387" cy="19027"/>
            </a:xfrm>
            <a:custGeom>
              <a:avLst/>
              <a:gdLst/>
              <a:ahLst/>
              <a:cxnLst/>
              <a:rect l="l" t="t" r="r" b="b"/>
              <a:pathLst>
                <a:path w="106" h="116" extrusionOk="0">
                  <a:moveTo>
                    <a:pt x="66" y="1"/>
                  </a:moveTo>
                  <a:cubicBezTo>
                    <a:pt x="33" y="1"/>
                    <a:pt x="1" y="28"/>
                    <a:pt x="1" y="66"/>
                  </a:cubicBezTo>
                  <a:cubicBezTo>
                    <a:pt x="1" y="85"/>
                    <a:pt x="10" y="103"/>
                    <a:pt x="23" y="115"/>
                  </a:cubicBezTo>
                  <a:cubicBezTo>
                    <a:pt x="51" y="84"/>
                    <a:pt x="79" y="49"/>
                    <a:pt x="105" y="14"/>
                  </a:cubicBezTo>
                  <a:cubicBezTo>
                    <a:pt x="93" y="5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24"/>
            <p:cNvSpPr/>
            <p:nvPr/>
          </p:nvSpPr>
          <p:spPr>
            <a:xfrm>
              <a:off x="132864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24"/>
            <p:cNvSpPr/>
            <p:nvPr/>
          </p:nvSpPr>
          <p:spPr>
            <a:xfrm>
              <a:off x="79718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24"/>
            <p:cNvSpPr/>
            <p:nvPr/>
          </p:nvSpPr>
          <p:spPr>
            <a:xfrm>
              <a:off x="26409" y="973726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24"/>
            <p:cNvSpPr/>
            <p:nvPr/>
          </p:nvSpPr>
          <p:spPr>
            <a:xfrm>
              <a:off x="186010" y="920580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24"/>
            <p:cNvSpPr/>
            <p:nvPr/>
          </p:nvSpPr>
          <p:spPr>
            <a:xfrm>
              <a:off x="132864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24"/>
            <p:cNvSpPr/>
            <p:nvPr/>
          </p:nvSpPr>
          <p:spPr>
            <a:xfrm>
              <a:off x="79718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24"/>
            <p:cNvSpPr/>
            <p:nvPr/>
          </p:nvSpPr>
          <p:spPr>
            <a:xfrm>
              <a:off x="26409" y="920580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24"/>
            <p:cNvSpPr/>
            <p:nvPr/>
          </p:nvSpPr>
          <p:spPr>
            <a:xfrm>
              <a:off x="235055" y="867270"/>
              <a:ext cx="15583" cy="20668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0"/>
                  </a:moveTo>
                  <a:cubicBezTo>
                    <a:pt x="22" y="0"/>
                    <a:pt x="1" y="95"/>
                    <a:pt x="63" y="125"/>
                  </a:cubicBezTo>
                  <a:cubicBezTo>
                    <a:pt x="75" y="85"/>
                    <a:pt x="85" y="43"/>
                    <a:pt x="94" y="1"/>
                  </a:cubicBezTo>
                  <a:cubicBezTo>
                    <a:pt x="93" y="1"/>
                    <a:pt x="93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24"/>
            <p:cNvSpPr/>
            <p:nvPr/>
          </p:nvSpPr>
          <p:spPr>
            <a:xfrm>
              <a:off x="186010" y="867270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24"/>
            <p:cNvSpPr/>
            <p:nvPr/>
          </p:nvSpPr>
          <p:spPr>
            <a:xfrm>
              <a:off x="132864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24"/>
            <p:cNvSpPr/>
            <p:nvPr/>
          </p:nvSpPr>
          <p:spPr>
            <a:xfrm>
              <a:off x="79718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24"/>
            <p:cNvSpPr/>
            <p:nvPr/>
          </p:nvSpPr>
          <p:spPr>
            <a:xfrm>
              <a:off x="26409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24"/>
            <p:cNvSpPr/>
            <p:nvPr/>
          </p:nvSpPr>
          <p:spPr>
            <a:xfrm>
              <a:off x="237679" y="814124"/>
              <a:ext cx="20340" cy="2165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76" y="0"/>
                  </a:moveTo>
                  <a:cubicBezTo>
                    <a:pt x="32" y="0"/>
                    <a:pt x="1" y="43"/>
                    <a:pt x="13" y="84"/>
                  </a:cubicBezTo>
                  <a:cubicBezTo>
                    <a:pt x="21" y="114"/>
                    <a:pt x="48" y="132"/>
                    <a:pt x="75" y="132"/>
                  </a:cubicBezTo>
                  <a:cubicBezTo>
                    <a:pt x="88" y="132"/>
                    <a:pt x="100" y="128"/>
                    <a:pt x="112" y="120"/>
                  </a:cubicBezTo>
                  <a:cubicBezTo>
                    <a:pt x="116" y="87"/>
                    <a:pt x="120" y="54"/>
                    <a:pt x="123" y="20"/>
                  </a:cubicBezTo>
                  <a:cubicBezTo>
                    <a:pt x="111" y="8"/>
                    <a:pt x="94" y="0"/>
                    <a:pt x="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24"/>
            <p:cNvSpPr/>
            <p:nvPr/>
          </p:nvSpPr>
          <p:spPr>
            <a:xfrm>
              <a:off x="186010" y="814124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24"/>
            <p:cNvSpPr/>
            <p:nvPr/>
          </p:nvSpPr>
          <p:spPr>
            <a:xfrm>
              <a:off x="132864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24"/>
            <p:cNvSpPr/>
            <p:nvPr/>
          </p:nvSpPr>
          <p:spPr>
            <a:xfrm>
              <a:off x="79718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24"/>
            <p:cNvSpPr/>
            <p:nvPr/>
          </p:nvSpPr>
          <p:spPr>
            <a:xfrm>
              <a:off x="26409" y="814124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24"/>
            <p:cNvSpPr/>
            <p:nvPr/>
          </p:nvSpPr>
          <p:spPr>
            <a:xfrm>
              <a:off x="239319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24"/>
            <p:cNvSpPr/>
            <p:nvPr/>
          </p:nvSpPr>
          <p:spPr>
            <a:xfrm>
              <a:off x="186010" y="760979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24"/>
            <p:cNvSpPr/>
            <p:nvPr/>
          </p:nvSpPr>
          <p:spPr>
            <a:xfrm>
              <a:off x="132864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24"/>
            <p:cNvSpPr/>
            <p:nvPr/>
          </p:nvSpPr>
          <p:spPr>
            <a:xfrm>
              <a:off x="79718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24"/>
            <p:cNvSpPr/>
            <p:nvPr/>
          </p:nvSpPr>
          <p:spPr>
            <a:xfrm>
              <a:off x="26409" y="760979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24"/>
            <p:cNvSpPr/>
            <p:nvPr/>
          </p:nvSpPr>
          <p:spPr>
            <a:xfrm>
              <a:off x="239319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24"/>
            <p:cNvSpPr/>
            <p:nvPr/>
          </p:nvSpPr>
          <p:spPr>
            <a:xfrm>
              <a:off x="186010" y="70750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24"/>
            <p:cNvSpPr/>
            <p:nvPr/>
          </p:nvSpPr>
          <p:spPr>
            <a:xfrm>
              <a:off x="132864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24"/>
            <p:cNvSpPr/>
            <p:nvPr/>
          </p:nvSpPr>
          <p:spPr>
            <a:xfrm>
              <a:off x="79718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24"/>
            <p:cNvSpPr/>
            <p:nvPr/>
          </p:nvSpPr>
          <p:spPr>
            <a:xfrm>
              <a:off x="26409" y="70750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24"/>
            <p:cNvSpPr/>
            <p:nvPr/>
          </p:nvSpPr>
          <p:spPr>
            <a:xfrm>
              <a:off x="239319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24"/>
            <p:cNvSpPr/>
            <p:nvPr/>
          </p:nvSpPr>
          <p:spPr>
            <a:xfrm>
              <a:off x="186010" y="654359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24"/>
            <p:cNvSpPr/>
            <p:nvPr/>
          </p:nvSpPr>
          <p:spPr>
            <a:xfrm>
              <a:off x="132864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24"/>
            <p:cNvSpPr/>
            <p:nvPr/>
          </p:nvSpPr>
          <p:spPr>
            <a:xfrm>
              <a:off x="79718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24"/>
            <p:cNvSpPr/>
            <p:nvPr/>
          </p:nvSpPr>
          <p:spPr>
            <a:xfrm>
              <a:off x="26409" y="654359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24"/>
            <p:cNvSpPr/>
            <p:nvPr/>
          </p:nvSpPr>
          <p:spPr>
            <a:xfrm>
              <a:off x="292465" y="601213"/>
              <a:ext cx="15091" cy="17879"/>
            </a:xfrm>
            <a:custGeom>
              <a:avLst/>
              <a:gdLst/>
              <a:ahLst/>
              <a:cxnLst/>
              <a:rect l="l" t="t" r="r" b="b"/>
              <a:pathLst>
                <a:path w="92" h="109" extrusionOk="0">
                  <a:moveTo>
                    <a:pt x="67" y="0"/>
                  </a:moveTo>
                  <a:cubicBezTo>
                    <a:pt x="32" y="0"/>
                    <a:pt x="1" y="28"/>
                    <a:pt x="1" y="66"/>
                  </a:cubicBezTo>
                  <a:cubicBezTo>
                    <a:pt x="1" y="82"/>
                    <a:pt x="6" y="96"/>
                    <a:pt x="17" y="109"/>
                  </a:cubicBezTo>
                  <a:cubicBezTo>
                    <a:pt x="39" y="73"/>
                    <a:pt x="65" y="38"/>
                    <a:pt x="92" y="5"/>
                  </a:cubicBezTo>
                  <a:cubicBezTo>
                    <a:pt x="84" y="2"/>
                    <a:pt x="75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24"/>
            <p:cNvSpPr/>
            <p:nvPr/>
          </p:nvSpPr>
          <p:spPr>
            <a:xfrm>
              <a:off x="239319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24"/>
            <p:cNvSpPr/>
            <p:nvPr/>
          </p:nvSpPr>
          <p:spPr>
            <a:xfrm>
              <a:off x="186010" y="601213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24"/>
            <p:cNvSpPr/>
            <p:nvPr/>
          </p:nvSpPr>
          <p:spPr>
            <a:xfrm>
              <a:off x="132864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24"/>
            <p:cNvSpPr/>
            <p:nvPr/>
          </p:nvSpPr>
          <p:spPr>
            <a:xfrm>
              <a:off x="79718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24"/>
            <p:cNvSpPr/>
            <p:nvPr/>
          </p:nvSpPr>
          <p:spPr>
            <a:xfrm>
              <a:off x="26409" y="601213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24"/>
            <p:cNvSpPr/>
            <p:nvPr/>
          </p:nvSpPr>
          <p:spPr>
            <a:xfrm>
              <a:off x="341838" y="547903"/>
              <a:ext cx="25589" cy="19520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1"/>
                  </a:moveTo>
                  <a:cubicBezTo>
                    <a:pt x="26" y="1"/>
                    <a:pt x="0" y="82"/>
                    <a:pt x="51" y="119"/>
                  </a:cubicBezTo>
                  <a:cubicBezTo>
                    <a:pt x="83" y="101"/>
                    <a:pt x="118" y="83"/>
                    <a:pt x="155" y="67"/>
                  </a:cubicBezTo>
                  <a:cubicBezTo>
                    <a:pt x="155" y="30"/>
                    <a:pt x="126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24"/>
            <p:cNvSpPr/>
            <p:nvPr/>
          </p:nvSpPr>
          <p:spPr>
            <a:xfrm>
              <a:off x="292465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4" y="1"/>
                    <a:pt x="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24"/>
            <p:cNvSpPr/>
            <p:nvPr/>
          </p:nvSpPr>
          <p:spPr>
            <a:xfrm>
              <a:off x="239319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24"/>
            <p:cNvSpPr/>
            <p:nvPr/>
          </p:nvSpPr>
          <p:spPr>
            <a:xfrm>
              <a:off x="186010" y="547903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24"/>
            <p:cNvSpPr/>
            <p:nvPr/>
          </p:nvSpPr>
          <p:spPr>
            <a:xfrm>
              <a:off x="132864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24"/>
            <p:cNvSpPr/>
            <p:nvPr/>
          </p:nvSpPr>
          <p:spPr>
            <a:xfrm>
              <a:off x="79718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24"/>
            <p:cNvSpPr/>
            <p:nvPr/>
          </p:nvSpPr>
          <p:spPr>
            <a:xfrm>
              <a:off x="26409" y="547903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24"/>
            <p:cNvSpPr/>
            <p:nvPr/>
          </p:nvSpPr>
          <p:spPr>
            <a:xfrm>
              <a:off x="830319" y="494758"/>
              <a:ext cx="5413" cy="1476"/>
            </a:xfrm>
            <a:custGeom>
              <a:avLst/>
              <a:gdLst/>
              <a:ahLst/>
              <a:cxnLst/>
              <a:rect l="l" t="t" r="r" b="b"/>
              <a:pathLst>
                <a:path w="33" h="9" extrusionOk="0">
                  <a:moveTo>
                    <a:pt x="32" y="1"/>
                  </a:moveTo>
                  <a:cubicBezTo>
                    <a:pt x="21" y="1"/>
                    <a:pt x="10" y="4"/>
                    <a:pt x="1" y="8"/>
                  </a:cubicBezTo>
                  <a:cubicBezTo>
                    <a:pt x="11" y="6"/>
                    <a:pt x="22" y="4"/>
                    <a:pt x="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24"/>
            <p:cNvSpPr/>
            <p:nvPr/>
          </p:nvSpPr>
          <p:spPr>
            <a:xfrm>
              <a:off x="769956" y="494758"/>
              <a:ext cx="23128" cy="13614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2"/>
                    <a:pt x="12" y="83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1"/>
                    <a:pt x="75" y="1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24"/>
            <p:cNvSpPr/>
            <p:nvPr/>
          </p:nvSpPr>
          <p:spPr>
            <a:xfrm>
              <a:off x="714186" y="494758"/>
              <a:ext cx="29361" cy="19684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1"/>
                  </a:moveTo>
                  <a:cubicBezTo>
                    <a:pt x="27" y="1"/>
                    <a:pt x="1" y="83"/>
                    <a:pt x="54" y="120"/>
                  </a:cubicBezTo>
                  <a:cubicBezTo>
                    <a:pt x="82" y="116"/>
                    <a:pt x="110" y="114"/>
                    <a:pt x="138" y="111"/>
                  </a:cubicBezTo>
                  <a:cubicBezTo>
                    <a:pt x="179" y="69"/>
                    <a:pt x="148" y="1"/>
                    <a:pt x="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24"/>
            <p:cNvSpPr/>
            <p:nvPr/>
          </p:nvSpPr>
          <p:spPr>
            <a:xfrm>
              <a:off x="664977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24"/>
            <p:cNvSpPr/>
            <p:nvPr/>
          </p:nvSpPr>
          <p:spPr>
            <a:xfrm>
              <a:off x="611831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24"/>
            <p:cNvSpPr/>
            <p:nvPr/>
          </p:nvSpPr>
          <p:spPr>
            <a:xfrm>
              <a:off x="558686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24"/>
            <p:cNvSpPr/>
            <p:nvPr/>
          </p:nvSpPr>
          <p:spPr>
            <a:xfrm>
              <a:off x="505376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2" y="132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24"/>
            <p:cNvSpPr/>
            <p:nvPr/>
          </p:nvSpPr>
          <p:spPr>
            <a:xfrm>
              <a:off x="452230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24"/>
            <p:cNvSpPr/>
            <p:nvPr/>
          </p:nvSpPr>
          <p:spPr>
            <a:xfrm>
              <a:off x="398920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24"/>
            <p:cNvSpPr/>
            <p:nvPr/>
          </p:nvSpPr>
          <p:spPr>
            <a:xfrm>
              <a:off x="345611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24"/>
            <p:cNvSpPr/>
            <p:nvPr/>
          </p:nvSpPr>
          <p:spPr>
            <a:xfrm>
              <a:off x="292465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24"/>
            <p:cNvSpPr/>
            <p:nvPr/>
          </p:nvSpPr>
          <p:spPr>
            <a:xfrm>
              <a:off x="239319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24"/>
            <p:cNvSpPr/>
            <p:nvPr/>
          </p:nvSpPr>
          <p:spPr>
            <a:xfrm>
              <a:off x="186010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24"/>
            <p:cNvSpPr/>
            <p:nvPr/>
          </p:nvSpPr>
          <p:spPr>
            <a:xfrm>
              <a:off x="132864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24"/>
            <p:cNvSpPr/>
            <p:nvPr/>
          </p:nvSpPr>
          <p:spPr>
            <a:xfrm>
              <a:off x="79718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24"/>
            <p:cNvSpPr/>
            <p:nvPr/>
          </p:nvSpPr>
          <p:spPr>
            <a:xfrm>
              <a:off x="26409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24"/>
            <p:cNvSpPr/>
            <p:nvPr/>
          </p:nvSpPr>
          <p:spPr>
            <a:xfrm>
              <a:off x="928081" y="441612"/>
              <a:ext cx="24440" cy="17387"/>
            </a:xfrm>
            <a:custGeom>
              <a:avLst/>
              <a:gdLst/>
              <a:ahLst/>
              <a:cxnLst/>
              <a:rect l="l" t="t" r="r" b="b"/>
              <a:pathLst>
                <a:path w="149" h="106" extrusionOk="0">
                  <a:moveTo>
                    <a:pt x="84" y="0"/>
                  </a:moveTo>
                  <a:cubicBezTo>
                    <a:pt x="30" y="0"/>
                    <a:pt x="0" y="63"/>
                    <a:pt x="34" y="105"/>
                  </a:cubicBezTo>
                  <a:cubicBezTo>
                    <a:pt x="72" y="88"/>
                    <a:pt x="110" y="69"/>
                    <a:pt x="148" y="51"/>
                  </a:cubicBezTo>
                  <a:cubicBezTo>
                    <a:pt x="142" y="21"/>
                    <a:pt x="116" y="0"/>
                    <a:pt x="85" y="0"/>
                  </a:cubicBezTo>
                  <a:cubicBezTo>
                    <a:pt x="85" y="0"/>
                    <a:pt x="84" y="0"/>
                    <a:pt x="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24"/>
            <p:cNvSpPr/>
            <p:nvPr/>
          </p:nvSpPr>
          <p:spPr>
            <a:xfrm>
              <a:off x="87788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24"/>
            <p:cNvSpPr/>
            <p:nvPr/>
          </p:nvSpPr>
          <p:spPr>
            <a:xfrm>
              <a:off x="82474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24"/>
            <p:cNvSpPr/>
            <p:nvPr/>
          </p:nvSpPr>
          <p:spPr>
            <a:xfrm>
              <a:off x="77143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24"/>
            <p:cNvSpPr/>
            <p:nvPr/>
          </p:nvSpPr>
          <p:spPr>
            <a:xfrm>
              <a:off x="718287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24"/>
            <p:cNvSpPr/>
            <p:nvPr/>
          </p:nvSpPr>
          <p:spPr>
            <a:xfrm>
              <a:off x="664977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24"/>
            <p:cNvSpPr/>
            <p:nvPr/>
          </p:nvSpPr>
          <p:spPr>
            <a:xfrm>
              <a:off x="611831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24"/>
            <p:cNvSpPr/>
            <p:nvPr/>
          </p:nvSpPr>
          <p:spPr>
            <a:xfrm>
              <a:off x="558686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24"/>
            <p:cNvSpPr/>
            <p:nvPr/>
          </p:nvSpPr>
          <p:spPr>
            <a:xfrm>
              <a:off x="505376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24"/>
            <p:cNvSpPr/>
            <p:nvPr/>
          </p:nvSpPr>
          <p:spPr>
            <a:xfrm>
              <a:off x="452230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24"/>
            <p:cNvSpPr/>
            <p:nvPr/>
          </p:nvSpPr>
          <p:spPr>
            <a:xfrm>
              <a:off x="398920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24"/>
            <p:cNvSpPr/>
            <p:nvPr/>
          </p:nvSpPr>
          <p:spPr>
            <a:xfrm>
              <a:off x="345611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24"/>
            <p:cNvSpPr/>
            <p:nvPr/>
          </p:nvSpPr>
          <p:spPr>
            <a:xfrm>
              <a:off x="292465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24"/>
            <p:cNvSpPr/>
            <p:nvPr/>
          </p:nvSpPr>
          <p:spPr>
            <a:xfrm>
              <a:off x="239319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24"/>
            <p:cNvSpPr/>
            <p:nvPr/>
          </p:nvSpPr>
          <p:spPr>
            <a:xfrm>
              <a:off x="186010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24"/>
            <p:cNvSpPr/>
            <p:nvPr/>
          </p:nvSpPr>
          <p:spPr>
            <a:xfrm>
              <a:off x="132864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24"/>
            <p:cNvSpPr/>
            <p:nvPr/>
          </p:nvSpPr>
          <p:spPr>
            <a:xfrm>
              <a:off x="7971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24"/>
            <p:cNvSpPr/>
            <p:nvPr/>
          </p:nvSpPr>
          <p:spPr>
            <a:xfrm>
              <a:off x="26409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24"/>
            <p:cNvSpPr/>
            <p:nvPr/>
          </p:nvSpPr>
          <p:spPr>
            <a:xfrm>
              <a:off x="1037653" y="388302"/>
              <a:ext cx="15911" cy="12302"/>
            </a:xfrm>
            <a:custGeom>
              <a:avLst/>
              <a:gdLst/>
              <a:ahLst/>
              <a:cxnLst/>
              <a:rect l="l" t="t" r="r" b="b"/>
              <a:pathLst>
                <a:path w="97" h="75" extrusionOk="0">
                  <a:moveTo>
                    <a:pt x="65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69"/>
                    <a:pt x="0" y="72"/>
                    <a:pt x="1" y="75"/>
                  </a:cubicBezTo>
                  <a:cubicBezTo>
                    <a:pt x="33" y="53"/>
                    <a:pt x="65" y="32"/>
                    <a:pt x="97" y="8"/>
                  </a:cubicBezTo>
                  <a:cubicBezTo>
                    <a:pt x="87" y="4"/>
                    <a:pt x="77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24"/>
            <p:cNvSpPr/>
            <p:nvPr/>
          </p:nvSpPr>
          <p:spPr>
            <a:xfrm>
              <a:off x="98450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24"/>
            <p:cNvSpPr/>
            <p:nvPr/>
          </p:nvSpPr>
          <p:spPr>
            <a:xfrm>
              <a:off x="931033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7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24"/>
            <p:cNvSpPr/>
            <p:nvPr/>
          </p:nvSpPr>
          <p:spPr>
            <a:xfrm>
              <a:off x="87788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24"/>
            <p:cNvSpPr/>
            <p:nvPr/>
          </p:nvSpPr>
          <p:spPr>
            <a:xfrm>
              <a:off x="82474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24"/>
            <p:cNvSpPr/>
            <p:nvPr/>
          </p:nvSpPr>
          <p:spPr>
            <a:xfrm>
              <a:off x="77143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24"/>
            <p:cNvSpPr/>
            <p:nvPr/>
          </p:nvSpPr>
          <p:spPr>
            <a:xfrm>
              <a:off x="71828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24"/>
            <p:cNvSpPr/>
            <p:nvPr/>
          </p:nvSpPr>
          <p:spPr>
            <a:xfrm>
              <a:off x="664977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24"/>
            <p:cNvSpPr/>
            <p:nvPr/>
          </p:nvSpPr>
          <p:spPr>
            <a:xfrm>
              <a:off x="611831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24"/>
            <p:cNvSpPr/>
            <p:nvPr/>
          </p:nvSpPr>
          <p:spPr>
            <a:xfrm>
              <a:off x="558686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24"/>
            <p:cNvSpPr/>
            <p:nvPr/>
          </p:nvSpPr>
          <p:spPr>
            <a:xfrm>
              <a:off x="505376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24"/>
            <p:cNvSpPr/>
            <p:nvPr/>
          </p:nvSpPr>
          <p:spPr>
            <a:xfrm>
              <a:off x="452230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24"/>
            <p:cNvSpPr/>
            <p:nvPr/>
          </p:nvSpPr>
          <p:spPr>
            <a:xfrm>
              <a:off x="398920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24"/>
            <p:cNvSpPr/>
            <p:nvPr/>
          </p:nvSpPr>
          <p:spPr>
            <a:xfrm>
              <a:off x="345611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24"/>
            <p:cNvSpPr/>
            <p:nvPr/>
          </p:nvSpPr>
          <p:spPr>
            <a:xfrm>
              <a:off x="292465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1"/>
                    <a:pt x="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24"/>
            <p:cNvSpPr/>
            <p:nvPr/>
          </p:nvSpPr>
          <p:spPr>
            <a:xfrm>
              <a:off x="239319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24"/>
            <p:cNvSpPr/>
            <p:nvPr/>
          </p:nvSpPr>
          <p:spPr>
            <a:xfrm>
              <a:off x="186010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24"/>
            <p:cNvSpPr/>
            <p:nvPr/>
          </p:nvSpPr>
          <p:spPr>
            <a:xfrm>
              <a:off x="132864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24"/>
            <p:cNvSpPr/>
            <p:nvPr/>
          </p:nvSpPr>
          <p:spPr>
            <a:xfrm>
              <a:off x="7971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24"/>
            <p:cNvSpPr/>
            <p:nvPr/>
          </p:nvSpPr>
          <p:spPr>
            <a:xfrm>
              <a:off x="26409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24"/>
            <p:cNvSpPr/>
            <p:nvPr/>
          </p:nvSpPr>
          <p:spPr>
            <a:xfrm>
              <a:off x="1086533" y="335156"/>
              <a:ext cx="25425" cy="20668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3" y="0"/>
                  </a:moveTo>
                  <a:cubicBezTo>
                    <a:pt x="22" y="0"/>
                    <a:pt x="0" y="97"/>
                    <a:pt x="66" y="125"/>
                  </a:cubicBezTo>
                  <a:cubicBezTo>
                    <a:pt x="96" y="100"/>
                    <a:pt x="125" y="74"/>
                    <a:pt x="154" y="47"/>
                  </a:cubicBezTo>
                  <a:cubicBezTo>
                    <a:pt x="147" y="19"/>
                    <a:pt x="122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24"/>
            <p:cNvSpPr/>
            <p:nvPr/>
          </p:nvSpPr>
          <p:spPr>
            <a:xfrm>
              <a:off x="1037653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24"/>
            <p:cNvSpPr/>
            <p:nvPr/>
          </p:nvSpPr>
          <p:spPr>
            <a:xfrm>
              <a:off x="98450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24"/>
            <p:cNvSpPr/>
            <p:nvPr/>
          </p:nvSpPr>
          <p:spPr>
            <a:xfrm>
              <a:off x="931033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24"/>
            <p:cNvSpPr/>
            <p:nvPr/>
          </p:nvSpPr>
          <p:spPr>
            <a:xfrm>
              <a:off x="87788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24"/>
            <p:cNvSpPr/>
            <p:nvPr/>
          </p:nvSpPr>
          <p:spPr>
            <a:xfrm>
              <a:off x="82474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24"/>
            <p:cNvSpPr/>
            <p:nvPr/>
          </p:nvSpPr>
          <p:spPr>
            <a:xfrm>
              <a:off x="77143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24"/>
            <p:cNvSpPr/>
            <p:nvPr/>
          </p:nvSpPr>
          <p:spPr>
            <a:xfrm>
              <a:off x="71828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24"/>
            <p:cNvSpPr/>
            <p:nvPr/>
          </p:nvSpPr>
          <p:spPr>
            <a:xfrm>
              <a:off x="664977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24"/>
            <p:cNvSpPr/>
            <p:nvPr/>
          </p:nvSpPr>
          <p:spPr>
            <a:xfrm>
              <a:off x="611831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24"/>
            <p:cNvSpPr/>
            <p:nvPr/>
          </p:nvSpPr>
          <p:spPr>
            <a:xfrm>
              <a:off x="558686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24"/>
            <p:cNvSpPr/>
            <p:nvPr/>
          </p:nvSpPr>
          <p:spPr>
            <a:xfrm>
              <a:off x="505376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24"/>
            <p:cNvSpPr/>
            <p:nvPr/>
          </p:nvSpPr>
          <p:spPr>
            <a:xfrm>
              <a:off x="452230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24"/>
            <p:cNvSpPr/>
            <p:nvPr/>
          </p:nvSpPr>
          <p:spPr>
            <a:xfrm>
              <a:off x="398920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24"/>
            <p:cNvSpPr/>
            <p:nvPr/>
          </p:nvSpPr>
          <p:spPr>
            <a:xfrm>
              <a:off x="345611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24"/>
            <p:cNvSpPr/>
            <p:nvPr/>
          </p:nvSpPr>
          <p:spPr>
            <a:xfrm>
              <a:off x="292465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24"/>
            <p:cNvSpPr/>
            <p:nvPr/>
          </p:nvSpPr>
          <p:spPr>
            <a:xfrm>
              <a:off x="239319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24"/>
            <p:cNvSpPr/>
            <p:nvPr/>
          </p:nvSpPr>
          <p:spPr>
            <a:xfrm>
              <a:off x="186010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24"/>
            <p:cNvSpPr/>
            <p:nvPr/>
          </p:nvSpPr>
          <p:spPr>
            <a:xfrm>
              <a:off x="132864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24"/>
            <p:cNvSpPr/>
            <p:nvPr/>
          </p:nvSpPr>
          <p:spPr>
            <a:xfrm>
              <a:off x="7971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24"/>
            <p:cNvSpPr/>
            <p:nvPr/>
          </p:nvSpPr>
          <p:spPr>
            <a:xfrm>
              <a:off x="26409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24"/>
            <p:cNvSpPr/>
            <p:nvPr/>
          </p:nvSpPr>
          <p:spPr>
            <a:xfrm>
              <a:off x="1139843" y="282010"/>
              <a:ext cx="24933" cy="21160"/>
            </a:xfrm>
            <a:custGeom>
              <a:avLst/>
              <a:gdLst/>
              <a:ahLst/>
              <a:cxnLst/>
              <a:rect l="l" t="t" r="r" b="b"/>
              <a:pathLst>
                <a:path w="152" h="129" extrusionOk="0">
                  <a:moveTo>
                    <a:pt x="90" y="0"/>
                  </a:moveTo>
                  <a:cubicBezTo>
                    <a:pt x="15" y="0"/>
                    <a:pt x="1" y="108"/>
                    <a:pt x="75" y="128"/>
                  </a:cubicBezTo>
                  <a:cubicBezTo>
                    <a:pt x="101" y="99"/>
                    <a:pt x="127" y="69"/>
                    <a:pt x="151" y="40"/>
                  </a:cubicBezTo>
                  <a:cubicBezTo>
                    <a:pt x="141" y="15"/>
                    <a:pt x="118" y="0"/>
                    <a:pt x="92" y="0"/>
                  </a:cubicBezTo>
                  <a:cubicBezTo>
                    <a:pt x="91" y="0"/>
                    <a:pt x="91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24"/>
            <p:cNvSpPr/>
            <p:nvPr/>
          </p:nvSpPr>
          <p:spPr>
            <a:xfrm>
              <a:off x="1090798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24"/>
            <p:cNvSpPr/>
            <p:nvPr/>
          </p:nvSpPr>
          <p:spPr>
            <a:xfrm>
              <a:off x="1037653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24"/>
            <p:cNvSpPr/>
            <p:nvPr/>
          </p:nvSpPr>
          <p:spPr>
            <a:xfrm>
              <a:off x="98450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24"/>
            <p:cNvSpPr/>
            <p:nvPr/>
          </p:nvSpPr>
          <p:spPr>
            <a:xfrm>
              <a:off x="931033" y="281846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24"/>
            <p:cNvSpPr/>
            <p:nvPr/>
          </p:nvSpPr>
          <p:spPr>
            <a:xfrm>
              <a:off x="87788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24"/>
            <p:cNvSpPr/>
            <p:nvPr/>
          </p:nvSpPr>
          <p:spPr>
            <a:xfrm>
              <a:off x="82474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24"/>
            <p:cNvSpPr/>
            <p:nvPr/>
          </p:nvSpPr>
          <p:spPr>
            <a:xfrm>
              <a:off x="77143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24"/>
            <p:cNvSpPr/>
            <p:nvPr/>
          </p:nvSpPr>
          <p:spPr>
            <a:xfrm>
              <a:off x="71828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24"/>
            <p:cNvSpPr/>
            <p:nvPr/>
          </p:nvSpPr>
          <p:spPr>
            <a:xfrm>
              <a:off x="664977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24"/>
            <p:cNvSpPr/>
            <p:nvPr/>
          </p:nvSpPr>
          <p:spPr>
            <a:xfrm>
              <a:off x="611831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24"/>
            <p:cNvSpPr/>
            <p:nvPr/>
          </p:nvSpPr>
          <p:spPr>
            <a:xfrm>
              <a:off x="558686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24"/>
            <p:cNvSpPr/>
            <p:nvPr/>
          </p:nvSpPr>
          <p:spPr>
            <a:xfrm>
              <a:off x="505376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24"/>
            <p:cNvSpPr/>
            <p:nvPr/>
          </p:nvSpPr>
          <p:spPr>
            <a:xfrm>
              <a:off x="452230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24"/>
            <p:cNvSpPr/>
            <p:nvPr/>
          </p:nvSpPr>
          <p:spPr>
            <a:xfrm>
              <a:off x="39892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24"/>
            <p:cNvSpPr/>
            <p:nvPr/>
          </p:nvSpPr>
          <p:spPr>
            <a:xfrm>
              <a:off x="345611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6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24"/>
            <p:cNvSpPr/>
            <p:nvPr/>
          </p:nvSpPr>
          <p:spPr>
            <a:xfrm>
              <a:off x="292465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24"/>
            <p:cNvSpPr/>
            <p:nvPr/>
          </p:nvSpPr>
          <p:spPr>
            <a:xfrm>
              <a:off x="23931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24"/>
            <p:cNvSpPr/>
            <p:nvPr/>
          </p:nvSpPr>
          <p:spPr>
            <a:xfrm>
              <a:off x="18601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24"/>
            <p:cNvSpPr/>
            <p:nvPr/>
          </p:nvSpPr>
          <p:spPr>
            <a:xfrm>
              <a:off x="132864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24"/>
            <p:cNvSpPr/>
            <p:nvPr/>
          </p:nvSpPr>
          <p:spPr>
            <a:xfrm>
              <a:off x="7971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24"/>
            <p:cNvSpPr/>
            <p:nvPr/>
          </p:nvSpPr>
          <p:spPr>
            <a:xfrm>
              <a:off x="2640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24"/>
            <p:cNvSpPr/>
            <p:nvPr/>
          </p:nvSpPr>
          <p:spPr>
            <a:xfrm>
              <a:off x="1197254" y="228865"/>
              <a:ext cx="9678" cy="14599"/>
            </a:xfrm>
            <a:custGeom>
              <a:avLst/>
              <a:gdLst/>
              <a:ahLst/>
              <a:cxnLst/>
              <a:rect l="l" t="t" r="r" b="b"/>
              <a:pathLst>
                <a:path w="59" h="89" extrusionOk="0">
                  <a:moveTo>
                    <a:pt x="59" y="0"/>
                  </a:moveTo>
                  <a:lnTo>
                    <a:pt x="59" y="0"/>
                  </a:lnTo>
                  <a:cubicBezTo>
                    <a:pt x="26" y="3"/>
                    <a:pt x="0" y="32"/>
                    <a:pt x="0" y="65"/>
                  </a:cubicBezTo>
                  <a:cubicBezTo>
                    <a:pt x="0" y="73"/>
                    <a:pt x="2" y="81"/>
                    <a:pt x="5" y="89"/>
                  </a:cubicBezTo>
                  <a:cubicBezTo>
                    <a:pt x="24" y="59"/>
                    <a:pt x="42" y="29"/>
                    <a:pt x="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24"/>
            <p:cNvSpPr/>
            <p:nvPr/>
          </p:nvSpPr>
          <p:spPr>
            <a:xfrm>
              <a:off x="1140335" y="228537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24"/>
            <p:cNvSpPr/>
            <p:nvPr/>
          </p:nvSpPr>
          <p:spPr>
            <a:xfrm>
              <a:off x="1090798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24"/>
            <p:cNvSpPr/>
            <p:nvPr/>
          </p:nvSpPr>
          <p:spPr>
            <a:xfrm>
              <a:off x="1037653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24"/>
            <p:cNvSpPr/>
            <p:nvPr/>
          </p:nvSpPr>
          <p:spPr>
            <a:xfrm>
              <a:off x="98450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24"/>
            <p:cNvSpPr/>
            <p:nvPr/>
          </p:nvSpPr>
          <p:spPr>
            <a:xfrm>
              <a:off x="931033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24"/>
            <p:cNvSpPr/>
            <p:nvPr/>
          </p:nvSpPr>
          <p:spPr>
            <a:xfrm>
              <a:off x="87788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24"/>
            <p:cNvSpPr/>
            <p:nvPr/>
          </p:nvSpPr>
          <p:spPr>
            <a:xfrm>
              <a:off x="82474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24"/>
            <p:cNvSpPr/>
            <p:nvPr/>
          </p:nvSpPr>
          <p:spPr>
            <a:xfrm>
              <a:off x="77143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24"/>
            <p:cNvSpPr/>
            <p:nvPr/>
          </p:nvSpPr>
          <p:spPr>
            <a:xfrm>
              <a:off x="71828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24"/>
            <p:cNvSpPr/>
            <p:nvPr/>
          </p:nvSpPr>
          <p:spPr>
            <a:xfrm>
              <a:off x="664977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24"/>
            <p:cNvSpPr/>
            <p:nvPr/>
          </p:nvSpPr>
          <p:spPr>
            <a:xfrm>
              <a:off x="611831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24"/>
            <p:cNvSpPr/>
            <p:nvPr/>
          </p:nvSpPr>
          <p:spPr>
            <a:xfrm>
              <a:off x="558686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24"/>
            <p:cNvSpPr/>
            <p:nvPr/>
          </p:nvSpPr>
          <p:spPr>
            <a:xfrm>
              <a:off x="505376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2" y="133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24"/>
            <p:cNvSpPr/>
            <p:nvPr/>
          </p:nvSpPr>
          <p:spPr>
            <a:xfrm>
              <a:off x="452230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24"/>
            <p:cNvSpPr/>
            <p:nvPr/>
          </p:nvSpPr>
          <p:spPr>
            <a:xfrm>
              <a:off x="398920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24"/>
            <p:cNvSpPr/>
            <p:nvPr/>
          </p:nvSpPr>
          <p:spPr>
            <a:xfrm>
              <a:off x="345611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24"/>
            <p:cNvSpPr/>
            <p:nvPr/>
          </p:nvSpPr>
          <p:spPr>
            <a:xfrm>
              <a:off x="292465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24"/>
            <p:cNvSpPr/>
            <p:nvPr/>
          </p:nvSpPr>
          <p:spPr>
            <a:xfrm>
              <a:off x="239319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24"/>
            <p:cNvSpPr/>
            <p:nvPr/>
          </p:nvSpPr>
          <p:spPr>
            <a:xfrm>
              <a:off x="186010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24"/>
            <p:cNvSpPr/>
            <p:nvPr/>
          </p:nvSpPr>
          <p:spPr>
            <a:xfrm>
              <a:off x="132864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24"/>
            <p:cNvSpPr/>
            <p:nvPr/>
          </p:nvSpPr>
          <p:spPr>
            <a:xfrm>
              <a:off x="7971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24"/>
            <p:cNvSpPr/>
            <p:nvPr/>
          </p:nvSpPr>
          <p:spPr>
            <a:xfrm>
              <a:off x="26409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24"/>
            <p:cNvSpPr/>
            <p:nvPr/>
          </p:nvSpPr>
          <p:spPr>
            <a:xfrm>
              <a:off x="1193481" y="175391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24"/>
            <p:cNvSpPr/>
            <p:nvPr/>
          </p:nvSpPr>
          <p:spPr>
            <a:xfrm>
              <a:off x="1140335" y="17539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24"/>
            <p:cNvSpPr/>
            <p:nvPr/>
          </p:nvSpPr>
          <p:spPr>
            <a:xfrm>
              <a:off x="1090798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24"/>
            <p:cNvSpPr/>
            <p:nvPr/>
          </p:nvSpPr>
          <p:spPr>
            <a:xfrm>
              <a:off x="1037653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24"/>
            <p:cNvSpPr/>
            <p:nvPr/>
          </p:nvSpPr>
          <p:spPr>
            <a:xfrm>
              <a:off x="98450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24"/>
            <p:cNvSpPr/>
            <p:nvPr/>
          </p:nvSpPr>
          <p:spPr>
            <a:xfrm>
              <a:off x="931033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24"/>
            <p:cNvSpPr/>
            <p:nvPr/>
          </p:nvSpPr>
          <p:spPr>
            <a:xfrm>
              <a:off x="87788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24"/>
            <p:cNvSpPr/>
            <p:nvPr/>
          </p:nvSpPr>
          <p:spPr>
            <a:xfrm>
              <a:off x="82474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24"/>
            <p:cNvSpPr/>
            <p:nvPr/>
          </p:nvSpPr>
          <p:spPr>
            <a:xfrm>
              <a:off x="77143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24"/>
            <p:cNvSpPr/>
            <p:nvPr/>
          </p:nvSpPr>
          <p:spPr>
            <a:xfrm>
              <a:off x="71828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24"/>
            <p:cNvSpPr/>
            <p:nvPr/>
          </p:nvSpPr>
          <p:spPr>
            <a:xfrm>
              <a:off x="664977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24"/>
            <p:cNvSpPr/>
            <p:nvPr/>
          </p:nvSpPr>
          <p:spPr>
            <a:xfrm>
              <a:off x="611831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24"/>
            <p:cNvSpPr/>
            <p:nvPr/>
          </p:nvSpPr>
          <p:spPr>
            <a:xfrm>
              <a:off x="558686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24"/>
            <p:cNvSpPr/>
            <p:nvPr/>
          </p:nvSpPr>
          <p:spPr>
            <a:xfrm>
              <a:off x="505376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24"/>
            <p:cNvSpPr/>
            <p:nvPr/>
          </p:nvSpPr>
          <p:spPr>
            <a:xfrm>
              <a:off x="452230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1"/>
                    <a:pt x="153" y="62"/>
                    <a:pt x="113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24"/>
            <p:cNvSpPr/>
            <p:nvPr/>
          </p:nvSpPr>
          <p:spPr>
            <a:xfrm>
              <a:off x="398920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24"/>
            <p:cNvSpPr/>
            <p:nvPr/>
          </p:nvSpPr>
          <p:spPr>
            <a:xfrm>
              <a:off x="345611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24"/>
            <p:cNvSpPr/>
            <p:nvPr/>
          </p:nvSpPr>
          <p:spPr>
            <a:xfrm>
              <a:off x="292465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24"/>
            <p:cNvSpPr/>
            <p:nvPr/>
          </p:nvSpPr>
          <p:spPr>
            <a:xfrm>
              <a:off x="239319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24"/>
            <p:cNvSpPr/>
            <p:nvPr/>
          </p:nvSpPr>
          <p:spPr>
            <a:xfrm>
              <a:off x="186010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24"/>
            <p:cNvSpPr/>
            <p:nvPr/>
          </p:nvSpPr>
          <p:spPr>
            <a:xfrm>
              <a:off x="132864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24"/>
            <p:cNvSpPr/>
            <p:nvPr/>
          </p:nvSpPr>
          <p:spPr>
            <a:xfrm>
              <a:off x="7971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24"/>
            <p:cNvSpPr/>
            <p:nvPr/>
          </p:nvSpPr>
          <p:spPr>
            <a:xfrm>
              <a:off x="26409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24"/>
            <p:cNvSpPr/>
            <p:nvPr/>
          </p:nvSpPr>
          <p:spPr>
            <a:xfrm>
              <a:off x="1193481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24"/>
            <p:cNvSpPr/>
            <p:nvPr/>
          </p:nvSpPr>
          <p:spPr>
            <a:xfrm>
              <a:off x="114033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24"/>
            <p:cNvSpPr/>
            <p:nvPr/>
          </p:nvSpPr>
          <p:spPr>
            <a:xfrm>
              <a:off x="1090798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24"/>
            <p:cNvSpPr/>
            <p:nvPr/>
          </p:nvSpPr>
          <p:spPr>
            <a:xfrm>
              <a:off x="1037653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24"/>
            <p:cNvSpPr/>
            <p:nvPr/>
          </p:nvSpPr>
          <p:spPr>
            <a:xfrm>
              <a:off x="98450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24"/>
            <p:cNvSpPr/>
            <p:nvPr/>
          </p:nvSpPr>
          <p:spPr>
            <a:xfrm>
              <a:off x="931033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24"/>
            <p:cNvSpPr/>
            <p:nvPr/>
          </p:nvSpPr>
          <p:spPr>
            <a:xfrm>
              <a:off x="87788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24"/>
            <p:cNvSpPr/>
            <p:nvPr/>
          </p:nvSpPr>
          <p:spPr>
            <a:xfrm>
              <a:off x="82474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24"/>
            <p:cNvSpPr/>
            <p:nvPr/>
          </p:nvSpPr>
          <p:spPr>
            <a:xfrm>
              <a:off x="77143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24"/>
            <p:cNvSpPr/>
            <p:nvPr/>
          </p:nvSpPr>
          <p:spPr>
            <a:xfrm>
              <a:off x="71828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24"/>
            <p:cNvSpPr/>
            <p:nvPr/>
          </p:nvSpPr>
          <p:spPr>
            <a:xfrm>
              <a:off x="664977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24"/>
            <p:cNvSpPr/>
            <p:nvPr/>
          </p:nvSpPr>
          <p:spPr>
            <a:xfrm>
              <a:off x="611831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24"/>
            <p:cNvSpPr/>
            <p:nvPr/>
          </p:nvSpPr>
          <p:spPr>
            <a:xfrm>
              <a:off x="558686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24"/>
            <p:cNvSpPr/>
            <p:nvPr/>
          </p:nvSpPr>
          <p:spPr>
            <a:xfrm>
              <a:off x="505376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24"/>
            <p:cNvSpPr/>
            <p:nvPr/>
          </p:nvSpPr>
          <p:spPr>
            <a:xfrm>
              <a:off x="452230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24"/>
            <p:cNvSpPr/>
            <p:nvPr/>
          </p:nvSpPr>
          <p:spPr>
            <a:xfrm>
              <a:off x="39892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24"/>
            <p:cNvSpPr/>
            <p:nvPr/>
          </p:nvSpPr>
          <p:spPr>
            <a:xfrm>
              <a:off x="345611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24"/>
            <p:cNvSpPr/>
            <p:nvPr/>
          </p:nvSpPr>
          <p:spPr>
            <a:xfrm>
              <a:off x="29246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24"/>
            <p:cNvSpPr/>
            <p:nvPr/>
          </p:nvSpPr>
          <p:spPr>
            <a:xfrm>
              <a:off x="23931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24"/>
            <p:cNvSpPr/>
            <p:nvPr/>
          </p:nvSpPr>
          <p:spPr>
            <a:xfrm>
              <a:off x="18601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24"/>
            <p:cNvSpPr/>
            <p:nvPr/>
          </p:nvSpPr>
          <p:spPr>
            <a:xfrm>
              <a:off x="132864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24"/>
            <p:cNvSpPr/>
            <p:nvPr/>
          </p:nvSpPr>
          <p:spPr>
            <a:xfrm>
              <a:off x="7971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24"/>
            <p:cNvSpPr/>
            <p:nvPr/>
          </p:nvSpPr>
          <p:spPr>
            <a:xfrm>
              <a:off x="2640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24"/>
            <p:cNvSpPr/>
            <p:nvPr/>
          </p:nvSpPr>
          <p:spPr>
            <a:xfrm>
              <a:off x="1193481" y="6893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24"/>
            <p:cNvSpPr/>
            <p:nvPr/>
          </p:nvSpPr>
          <p:spPr>
            <a:xfrm>
              <a:off x="1140335" y="6893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24"/>
            <p:cNvSpPr/>
            <p:nvPr/>
          </p:nvSpPr>
          <p:spPr>
            <a:xfrm>
              <a:off x="1090798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24"/>
            <p:cNvSpPr/>
            <p:nvPr/>
          </p:nvSpPr>
          <p:spPr>
            <a:xfrm>
              <a:off x="1037653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24"/>
            <p:cNvSpPr/>
            <p:nvPr/>
          </p:nvSpPr>
          <p:spPr>
            <a:xfrm>
              <a:off x="98450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24"/>
            <p:cNvSpPr/>
            <p:nvPr/>
          </p:nvSpPr>
          <p:spPr>
            <a:xfrm>
              <a:off x="931033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24"/>
            <p:cNvSpPr/>
            <p:nvPr/>
          </p:nvSpPr>
          <p:spPr>
            <a:xfrm>
              <a:off x="87788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24"/>
            <p:cNvSpPr/>
            <p:nvPr/>
          </p:nvSpPr>
          <p:spPr>
            <a:xfrm>
              <a:off x="82474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24"/>
            <p:cNvSpPr/>
            <p:nvPr/>
          </p:nvSpPr>
          <p:spPr>
            <a:xfrm>
              <a:off x="77143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24"/>
            <p:cNvSpPr/>
            <p:nvPr/>
          </p:nvSpPr>
          <p:spPr>
            <a:xfrm>
              <a:off x="71828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24"/>
            <p:cNvSpPr/>
            <p:nvPr/>
          </p:nvSpPr>
          <p:spPr>
            <a:xfrm>
              <a:off x="664977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24"/>
            <p:cNvSpPr/>
            <p:nvPr/>
          </p:nvSpPr>
          <p:spPr>
            <a:xfrm>
              <a:off x="611831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24"/>
            <p:cNvSpPr/>
            <p:nvPr/>
          </p:nvSpPr>
          <p:spPr>
            <a:xfrm>
              <a:off x="558686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24"/>
            <p:cNvSpPr/>
            <p:nvPr/>
          </p:nvSpPr>
          <p:spPr>
            <a:xfrm>
              <a:off x="505376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24"/>
            <p:cNvSpPr/>
            <p:nvPr/>
          </p:nvSpPr>
          <p:spPr>
            <a:xfrm>
              <a:off x="452230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24"/>
            <p:cNvSpPr/>
            <p:nvPr/>
          </p:nvSpPr>
          <p:spPr>
            <a:xfrm>
              <a:off x="398920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24"/>
            <p:cNvSpPr/>
            <p:nvPr/>
          </p:nvSpPr>
          <p:spPr>
            <a:xfrm>
              <a:off x="345611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24"/>
            <p:cNvSpPr/>
            <p:nvPr/>
          </p:nvSpPr>
          <p:spPr>
            <a:xfrm>
              <a:off x="292465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24"/>
            <p:cNvSpPr/>
            <p:nvPr/>
          </p:nvSpPr>
          <p:spPr>
            <a:xfrm>
              <a:off x="239319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24"/>
            <p:cNvSpPr/>
            <p:nvPr/>
          </p:nvSpPr>
          <p:spPr>
            <a:xfrm>
              <a:off x="186010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24"/>
            <p:cNvSpPr/>
            <p:nvPr/>
          </p:nvSpPr>
          <p:spPr>
            <a:xfrm>
              <a:off x="132864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24"/>
            <p:cNvSpPr/>
            <p:nvPr/>
          </p:nvSpPr>
          <p:spPr>
            <a:xfrm>
              <a:off x="7971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24"/>
            <p:cNvSpPr/>
            <p:nvPr/>
          </p:nvSpPr>
          <p:spPr>
            <a:xfrm>
              <a:off x="26409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24"/>
            <p:cNvSpPr/>
            <p:nvPr/>
          </p:nvSpPr>
          <p:spPr>
            <a:xfrm>
              <a:off x="119348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24"/>
            <p:cNvSpPr/>
            <p:nvPr/>
          </p:nvSpPr>
          <p:spPr>
            <a:xfrm>
              <a:off x="1140335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24"/>
            <p:cNvSpPr/>
            <p:nvPr/>
          </p:nvSpPr>
          <p:spPr>
            <a:xfrm>
              <a:off x="1090798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24"/>
            <p:cNvSpPr/>
            <p:nvPr/>
          </p:nvSpPr>
          <p:spPr>
            <a:xfrm>
              <a:off x="1037653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24"/>
            <p:cNvSpPr/>
            <p:nvPr/>
          </p:nvSpPr>
          <p:spPr>
            <a:xfrm>
              <a:off x="98450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24"/>
            <p:cNvSpPr/>
            <p:nvPr/>
          </p:nvSpPr>
          <p:spPr>
            <a:xfrm>
              <a:off x="931033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24"/>
            <p:cNvSpPr/>
            <p:nvPr/>
          </p:nvSpPr>
          <p:spPr>
            <a:xfrm>
              <a:off x="87788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24"/>
            <p:cNvSpPr/>
            <p:nvPr/>
          </p:nvSpPr>
          <p:spPr>
            <a:xfrm>
              <a:off x="82474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24"/>
            <p:cNvSpPr/>
            <p:nvPr/>
          </p:nvSpPr>
          <p:spPr>
            <a:xfrm>
              <a:off x="77143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24"/>
            <p:cNvSpPr/>
            <p:nvPr/>
          </p:nvSpPr>
          <p:spPr>
            <a:xfrm>
              <a:off x="71828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24"/>
            <p:cNvSpPr/>
            <p:nvPr/>
          </p:nvSpPr>
          <p:spPr>
            <a:xfrm>
              <a:off x="664977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24"/>
            <p:cNvSpPr/>
            <p:nvPr/>
          </p:nvSpPr>
          <p:spPr>
            <a:xfrm>
              <a:off x="611831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24"/>
            <p:cNvSpPr/>
            <p:nvPr/>
          </p:nvSpPr>
          <p:spPr>
            <a:xfrm>
              <a:off x="558686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24"/>
            <p:cNvSpPr/>
            <p:nvPr/>
          </p:nvSpPr>
          <p:spPr>
            <a:xfrm>
              <a:off x="505376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24"/>
            <p:cNvSpPr/>
            <p:nvPr/>
          </p:nvSpPr>
          <p:spPr>
            <a:xfrm>
              <a:off x="452230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24"/>
            <p:cNvSpPr/>
            <p:nvPr/>
          </p:nvSpPr>
          <p:spPr>
            <a:xfrm>
              <a:off x="398920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24"/>
            <p:cNvSpPr/>
            <p:nvPr/>
          </p:nvSpPr>
          <p:spPr>
            <a:xfrm>
              <a:off x="345611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24"/>
            <p:cNvSpPr/>
            <p:nvPr/>
          </p:nvSpPr>
          <p:spPr>
            <a:xfrm>
              <a:off x="288856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1"/>
                  </a:moveTo>
                  <a:cubicBezTo>
                    <a:pt x="29" y="1"/>
                    <a:pt x="0" y="72"/>
                    <a:pt x="42" y="112"/>
                  </a:cubicBezTo>
                  <a:cubicBezTo>
                    <a:pt x="55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4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24"/>
            <p:cNvSpPr/>
            <p:nvPr/>
          </p:nvSpPr>
          <p:spPr>
            <a:xfrm>
              <a:off x="239319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24"/>
            <p:cNvSpPr/>
            <p:nvPr/>
          </p:nvSpPr>
          <p:spPr>
            <a:xfrm>
              <a:off x="186010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24"/>
            <p:cNvSpPr/>
            <p:nvPr/>
          </p:nvSpPr>
          <p:spPr>
            <a:xfrm>
              <a:off x="12909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24"/>
            <p:cNvSpPr/>
            <p:nvPr/>
          </p:nvSpPr>
          <p:spPr>
            <a:xfrm>
              <a:off x="7971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24"/>
            <p:cNvSpPr/>
            <p:nvPr/>
          </p:nvSpPr>
          <p:spPr>
            <a:xfrm>
              <a:off x="26409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5" name="Google Shape;6405;p24"/>
          <p:cNvSpPr/>
          <p:nvPr/>
        </p:nvSpPr>
        <p:spPr>
          <a:xfrm rot="5400000">
            <a:off x="7050077" y="454174"/>
            <a:ext cx="842513" cy="567372"/>
          </a:xfrm>
          <a:custGeom>
            <a:avLst/>
            <a:gdLst/>
            <a:ahLst/>
            <a:cxnLst/>
            <a:rect l="l" t="t" r="r" b="b"/>
            <a:pathLst>
              <a:path w="11979" h="8067" extrusionOk="0">
                <a:moveTo>
                  <a:pt x="1" y="1"/>
                </a:moveTo>
                <a:lnTo>
                  <a:pt x="1" y="6047"/>
                </a:lnTo>
                <a:cubicBezTo>
                  <a:pt x="299" y="7191"/>
                  <a:pt x="1420" y="8066"/>
                  <a:pt x="2326" y="8066"/>
                </a:cubicBezTo>
                <a:cubicBezTo>
                  <a:pt x="2612" y="8066"/>
                  <a:pt x="2877" y="7979"/>
                  <a:pt x="3087" y="7785"/>
                </a:cubicBezTo>
                <a:cubicBezTo>
                  <a:pt x="3928" y="7011"/>
                  <a:pt x="2122" y="4807"/>
                  <a:pt x="3223" y="3677"/>
                </a:cubicBezTo>
                <a:cubicBezTo>
                  <a:pt x="3389" y="3508"/>
                  <a:pt x="3568" y="3438"/>
                  <a:pt x="3764" y="3438"/>
                </a:cubicBezTo>
                <a:cubicBezTo>
                  <a:pt x="4660" y="3438"/>
                  <a:pt x="5895" y="4887"/>
                  <a:pt x="7656" y="4887"/>
                </a:cubicBezTo>
                <a:cubicBezTo>
                  <a:pt x="8080" y="4887"/>
                  <a:pt x="8535" y="4804"/>
                  <a:pt x="9023" y="4595"/>
                </a:cubicBezTo>
                <a:cubicBezTo>
                  <a:pt x="11979" y="3332"/>
                  <a:pt x="9667" y="1"/>
                  <a:pt x="96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6" name="Google Shape;6406;p24"/>
          <p:cNvSpPr/>
          <p:nvPr/>
        </p:nvSpPr>
        <p:spPr>
          <a:xfrm rot="10800000">
            <a:off x="7367294" y="20"/>
            <a:ext cx="1753171" cy="1869240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1" y="1"/>
                </a:moveTo>
                <a:lnTo>
                  <a:pt x="1" y="9855"/>
                </a:lnTo>
                <a:lnTo>
                  <a:pt x="8822" y="9855"/>
                </a:lnTo>
                <a:cubicBezTo>
                  <a:pt x="9143" y="8374"/>
                  <a:pt x="9244" y="7206"/>
                  <a:pt x="7861" y="6785"/>
                </a:cubicBezTo>
                <a:cubicBezTo>
                  <a:pt x="6478" y="6364"/>
                  <a:pt x="8702" y="3726"/>
                  <a:pt x="7520" y="2765"/>
                </a:cubicBezTo>
                <a:cubicBezTo>
                  <a:pt x="7314" y="2597"/>
                  <a:pt x="7092" y="2531"/>
                  <a:pt x="6859" y="2531"/>
                </a:cubicBezTo>
                <a:cubicBezTo>
                  <a:pt x="5965" y="2531"/>
                  <a:pt x="4903" y="3505"/>
                  <a:pt x="3953" y="3505"/>
                </a:cubicBezTo>
                <a:cubicBezTo>
                  <a:pt x="3726" y="3505"/>
                  <a:pt x="3505" y="3449"/>
                  <a:pt x="3294" y="3311"/>
                </a:cubicBezTo>
                <a:cubicBezTo>
                  <a:pt x="1972" y="2445"/>
                  <a:pt x="2096" y="1"/>
                  <a:pt x="1" y="1"/>
                </a:cubicBezTo>
                <a:close/>
              </a:path>
            </a:pathLst>
          </a:custGeom>
          <a:solidFill>
            <a:srgbClr val="69B0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7" name="Google Shape;6407;p24"/>
          <p:cNvSpPr/>
          <p:nvPr/>
        </p:nvSpPr>
        <p:spPr>
          <a:xfrm rot="10800000" flipH="1">
            <a:off x="6428794" y="7"/>
            <a:ext cx="1588234" cy="562166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8" name="Google Shape;6408;p24"/>
          <p:cNvSpPr/>
          <p:nvPr/>
        </p:nvSpPr>
        <p:spPr>
          <a:xfrm flipH="1">
            <a:off x="7795172" y="-6"/>
            <a:ext cx="1325282" cy="991994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09" name="Google Shape;6409;p24"/>
          <p:cNvGrpSpPr/>
          <p:nvPr/>
        </p:nvGrpSpPr>
        <p:grpSpPr>
          <a:xfrm rot="5400000" flipH="1">
            <a:off x="8089763" y="1111373"/>
            <a:ext cx="1486354" cy="622139"/>
            <a:chOff x="6713654" y="1083027"/>
            <a:chExt cx="1198286" cy="501563"/>
          </a:xfrm>
        </p:grpSpPr>
        <p:sp>
          <p:nvSpPr>
            <p:cNvPr id="6410" name="Google Shape;6410;p24"/>
            <p:cNvSpPr/>
            <p:nvPr/>
          </p:nvSpPr>
          <p:spPr>
            <a:xfrm rot="10800000" flipH="1">
              <a:off x="7522470" y="1562851"/>
              <a:ext cx="5586" cy="1579"/>
            </a:xfrm>
            <a:custGeom>
              <a:avLst/>
              <a:gdLst/>
              <a:ahLst/>
              <a:cxnLst/>
              <a:rect l="l" t="t" r="r" b="b"/>
              <a:pathLst>
                <a:path w="46" h="13" extrusionOk="0">
                  <a:moveTo>
                    <a:pt x="0" y="0"/>
                  </a:moveTo>
                  <a:cubicBezTo>
                    <a:pt x="14" y="8"/>
                    <a:pt x="29" y="13"/>
                    <a:pt x="45" y="13"/>
                  </a:cubicBezTo>
                  <a:cubicBezTo>
                    <a:pt x="31" y="8"/>
                    <a:pt x="15" y="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24"/>
            <p:cNvSpPr/>
            <p:nvPr/>
          </p:nvSpPr>
          <p:spPr>
            <a:xfrm rot="10800000" flipH="1">
              <a:off x="7462355" y="1562851"/>
              <a:ext cx="23074" cy="13723"/>
            </a:xfrm>
            <a:custGeom>
              <a:avLst/>
              <a:gdLst/>
              <a:ahLst/>
              <a:cxnLst/>
              <a:rect l="l" t="t" r="r" b="b"/>
              <a:pathLst>
                <a:path w="190" h="113" extrusionOk="0">
                  <a:moveTo>
                    <a:pt x="15" y="0"/>
                  </a:moveTo>
                  <a:cubicBezTo>
                    <a:pt x="0" y="56"/>
                    <a:pt x="42" y="113"/>
                    <a:pt x="100" y="113"/>
                  </a:cubicBezTo>
                  <a:cubicBezTo>
                    <a:pt x="147" y="113"/>
                    <a:pt x="186" y="77"/>
                    <a:pt x="189" y="30"/>
                  </a:cubicBezTo>
                  <a:cubicBezTo>
                    <a:pt x="131" y="19"/>
                    <a:pt x="73" y="9"/>
                    <a:pt x="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24"/>
            <p:cNvSpPr/>
            <p:nvPr/>
          </p:nvSpPr>
          <p:spPr>
            <a:xfrm rot="10800000" flipH="1">
              <a:off x="7410377" y="1562851"/>
              <a:ext cx="24046" cy="19674"/>
            </a:xfrm>
            <a:custGeom>
              <a:avLst/>
              <a:gdLst/>
              <a:ahLst/>
              <a:cxnLst/>
              <a:rect l="l" t="t" r="r" b="b"/>
              <a:pathLst>
                <a:path w="198" h="162" extrusionOk="0">
                  <a:moveTo>
                    <a:pt x="39" y="1"/>
                  </a:moveTo>
                  <a:cubicBezTo>
                    <a:pt x="15" y="16"/>
                    <a:pt x="0" y="43"/>
                    <a:pt x="0" y="73"/>
                  </a:cubicBezTo>
                  <a:cubicBezTo>
                    <a:pt x="0" y="124"/>
                    <a:pt x="42" y="161"/>
                    <a:pt x="89" y="161"/>
                  </a:cubicBezTo>
                  <a:cubicBezTo>
                    <a:pt x="100" y="161"/>
                    <a:pt x="111" y="159"/>
                    <a:pt x="122" y="155"/>
                  </a:cubicBezTo>
                  <a:cubicBezTo>
                    <a:pt x="180" y="132"/>
                    <a:pt x="197" y="57"/>
                    <a:pt x="155" y="12"/>
                  </a:cubicBezTo>
                  <a:cubicBezTo>
                    <a:pt x="115" y="7"/>
                    <a:pt x="77" y="4"/>
                    <a:pt x="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24"/>
            <p:cNvSpPr/>
            <p:nvPr/>
          </p:nvSpPr>
          <p:spPr>
            <a:xfrm rot="10800000" flipH="1">
              <a:off x="7353541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24"/>
            <p:cNvSpPr/>
            <p:nvPr/>
          </p:nvSpPr>
          <p:spPr>
            <a:xfrm rot="10800000" flipH="1">
              <a:off x="7300106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24"/>
            <p:cNvSpPr/>
            <p:nvPr/>
          </p:nvSpPr>
          <p:spPr>
            <a:xfrm rot="10800000" flipH="1">
              <a:off x="7246792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24"/>
            <p:cNvSpPr/>
            <p:nvPr/>
          </p:nvSpPr>
          <p:spPr>
            <a:xfrm rot="10800000" flipH="1">
              <a:off x="7193478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24"/>
            <p:cNvSpPr/>
            <p:nvPr/>
          </p:nvSpPr>
          <p:spPr>
            <a:xfrm rot="10800000" flipH="1">
              <a:off x="7140164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24"/>
            <p:cNvSpPr/>
            <p:nvPr/>
          </p:nvSpPr>
          <p:spPr>
            <a:xfrm rot="10800000" flipH="1">
              <a:off x="7620353" y="1509537"/>
              <a:ext cx="24774" cy="17488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47" y="0"/>
                  </a:moveTo>
                  <a:lnTo>
                    <a:pt x="47" y="0"/>
                  </a:lnTo>
                  <a:cubicBezTo>
                    <a:pt x="1" y="59"/>
                    <a:pt x="43" y="143"/>
                    <a:pt x="117" y="143"/>
                  </a:cubicBezTo>
                  <a:cubicBezTo>
                    <a:pt x="158" y="143"/>
                    <a:pt x="194" y="115"/>
                    <a:pt x="203" y="75"/>
                  </a:cubicBezTo>
                  <a:cubicBezTo>
                    <a:pt x="152" y="49"/>
                    <a:pt x="99" y="24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24"/>
            <p:cNvSpPr/>
            <p:nvPr/>
          </p:nvSpPr>
          <p:spPr>
            <a:xfrm rot="10800000" flipH="1">
              <a:off x="7566675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24"/>
            <p:cNvSpPr/>
            <p:nvPr/>
          </p:nvSpPr>
          <p:spPr>
            <a:xfrm rot="10800000" flipH="1">
              <a:off x="7513361" y="1509537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24"/>
            <p:cNvSpPr/>
            <p:nvPr/>
          </p:nvSpPr>
          <p:spPr>
            <a:xfrm rot="10800000" flipH="1">
              <a:off x="7460169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24"/>
            <p:cNvSpPr/>
            <p:nvPr/>
          </p:nvSpPr>
          <p:spPr>
            <a:xfrm rot="10800000" flipH="1">
              <a:off x="7406855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24"/>
            <p:cNvSpPr/>
            <p:nvPr/>
          </p:nvSpPr>
          <p:spPr>
            <a:xfrm rot="10800000" flipH="1">
              <a:off x="7353541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24"/>
            <p:cNvSpPr/>
            <p:nvPr/>
          </p:nvSpPr>
          <p:spPr>
            <a:xfrm rot="10800000" flipH="1">
              <a:off x="7300106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24"/>
            <p:cNvSpPr/>
            <p:nvPr/>
          </p:nvSpPr>
          <p:spPr>
            <a:xfrm rot="10800000" flipH="1">
              <a:off x="7246792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24"/>
            <p:cNvSpPr/>
            <p:nvPr/>
          </p:nvSpPr>
          <p:spPr>
            <a:xfrm rot="10800000" flipH="1">
              <a:off x="7193478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24"/>
            <p:cNvSpPr/>
            <p:nvPr/>
          </p:nvSpPr>
          <p:spPr>
            <a:xfrm rot="10800000" flipH="1">
              <a:off x="7140164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24"/>
            <p:cNvSpPr/>
            <p:nvPr/>
          </p:nvSpPr>
          <p:spPr>
            <a:xfrm rot="10800000" flipH="1">
              <a:off x="7086972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24"/>
            <p:cNvSpPr/>
            <p:nvPr/>
          </p:nvSpPr>
          <p:spPr>
            <a:xfrm rot="10800000" flipH="1">
              <a:off x="7730260" y="1456223"/>
              <a:ext cx="16152" cy="12509"/>
            </a:xfrm>
            <a:custGeom>
              <a:avLst/>
              <a:gdLst/>
              <a:ahLst/>
              <a:cxnLst/>
              <a:rect l="l" t="t" r="r" b="b"/>
              <a:pathLst>
                <a:path w="133" h="103" extrusionOk="0">
                  <a:moveTo>
                    <a:pt x="2" y="1"/>
                  </a:moveTo>
                  <a:cubicBezTo>
                    <a:pt x="2" y="5"/>
                    <a:pt x="1" y="9"/>
                    <a:pt x="1" y="13"/>
                  </a:cubicBezTo>
                  <a:cubicBezTo>
                    <a:pt x="1" y="63"/>
                    <a:pt x="41" y="102"/>
                    <a:pt x="89" y="102"/>
                  </a:cubicBezTo>
                  <a:cubicBezTo>
                    <a:pt x="105" y="102"/>
                    <a:pt x="120" y="99"/>
                    <a:pt x="132" y="91"/>
                  </a:cubicBezTo>
                  <a:cubicBezTo>
                    <a:pt x="89" y="61"/>
                    <a:pt x="46" y="30"/>
                    <a:pt x="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24"/>
            <p:cNvSpPr/>
            <p:nvPr/>
          </p:nvSpPr>
          <p:spPr>
            <a:xfrm rot="10800000" flipH="1">
              <a:off x="7673424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24"/>
            <p:cNvSpPr/>
            <p:nvPr/>
          </p:nvSpPr>
          <p:spPr>
            <a:xfrm rot="10800000" flipH="1">
              <a:off x="7619989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24"/>
            <p:cNvSpPr/>
            <p:nvPr/>
          </p:nvSpPr>
          <p:spPr>
            <a:xfrm rot="10800000" flipH="1">
              <a:off x="7566675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24"/>
            <p:cNvSpPr/>
            <p:nvPr/>
          </p:nvSpPr>
          <p:spPr>
            <a:xfrm rot="10800000" flipH="1">
              <a:off x="7513361" y="145622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24"/>
            <p:cNvSpPr/>
            <p:nvPr/>
          </p:nvSpPr>
          <p:spPr>
            <a:xfrm rot="10800000" flipH="1">
              <a:off x="7463812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0"/>
                  </a:moveTo>
                  <a:cubicBezTo>
                    <a:pt x="40" y="0"/>
                    <a:pt x="0" y="41"/>
                    <a:pt x="0" y="89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89"/>
                  </a:cubicBezTo>
                  <a:cubicBezTo>
                    <a:pt x="177" y="41"/>
                    <a:pt x="138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24"/>
            <p:cNvSpPr/>
            <p:nvPr/>
          </p:nvSpPr>
          <p:spPr>
            <a:xfrm rot="10800000" flipH="1">
              <a:off x="7406855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24"/>
            <p:cNvSpPr/>
            <p:nvPr/>
          </p:nvSpPr>
          <p:spPr>
            <a:xfrm rot="10800000" flipH="1">
              <a:off x="7353541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24"/>
            <p:cNvSpPr/>
            <p:nvPr/>
          </p:nvSpPr>
          <p:spPr>
            <a:xfrm rot="10800000" flipH="1">
              <a:off x="7303749" y="145622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0"/>
                  </a:moveTo>
                  <a:cubicBezTo>
                    <a:pt x="40" y="0"/>
                    <a:pt x="1" y="41"/>
                    <a:pt x="1" y="89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89"/>
                  </a:cubicBezTo>
                  <a:cubicBezTo>
                    <a:pt x="179" y="41"/>
                    <a:pt x="138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24"/>
            <p:cNvSpPr/>
            <p:nvPr/>
          </p:nvSpPr>
          <p:spPr>
            <a:xfrm rot="10800000" flipH="1">
              <a:off x="7246792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24"/>
            <p:cNvSpPr/>
            <p:nvPr/>
          </p:nvSpPr>
          <p:spPr>
            <a:xfrm rot="10800000" flipH="1">
              <a:off x="7193478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24"/>
            <p:cNvSpPr/>
            <p:nvPr/>
          </p:nvSpPr>
          <p:spPr>
            <a:xfrm rot="10800000" flipH="1">
              <a:off x="7143808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0"/>
                  </a:moveTo>
                  <a:cubicBezTo>
                    <a:pt x="41" y="0"/>
                    <a:pt x="0" y="41"/>
                    <a:pt x="0" y="89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89"/>
                  </a:cubicBezTo>
                  <a:cubicBezTo>
                    <a:pt x="178" y="41"/>
                    <a:pt x="139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24"/>
            <p:cNvSpPr/>
            <p:nvPr/>
          </p:nvSpPr>
          <p:spPr>
            <a:xfrm rot="10800000" flipH="1">
              <a:off x="7086972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24"/>
            <p:cNvSpPr/>
            <p:nvPr/>
          </p:nvSpPr>
          <p:spPr>
            <a:xfrm rot="10800000" flipH="1">
              <a:off x="7783695" y="1402910"/>
              <a:ext cx="21131" cy="20767"/>
            </a:xfrm>
            <a:custGeom>
              <a:avLst/>
              <a:gdLst/>
              <a:ahLst/>
              <a:cxnLst/>
              <a:rect l="l" t="t" r="r" b="b"/>
              <a:pathLst>
                <a:path w="174" h="171" extrusionOk="0">
                  <a:moveTo>
                    <a:pt x="53" y="0"/>
                  </a:moveTo>
                  <a:cubicBezTo>
                    <a:pt x="21" y="15"/>
                    <a:pt x="0" y="46"/>
                    <a:pt x="0" y="81"/>
                  </a:cubicBezTo>
                  <a:cubicBezTo>
                    <a:pt x="0" y="139"/>
                    <a:pt x="45" y="170"/>
                    <a:pt x="90" y="170"/>
                  </a:cubicBezTo>
                  <a:cubicBezTo>
                    <a:pt x="126" y="170"/>
                    <a:pt x="161" y="150"/>
                    <a:pt x="174" y="106"/>
                  </a:cubicBezTo>
                  <a:cubicBezTo>
                    <a:pt x="134" y="70"/>
                    <a:pt x="94" y="35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24"/>
            <p:cNvSpPr/>
            <p:nvPr/>
          </p:nvSpPr>
          <p:spPr>
            <a:xfrm rot="10800000" flipH="1">
              <a:off x="772673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24"/>
            <p:cNvSpPr/>
            <p:nvPr/>
          </p:nvSpPr>
          <p:spPr>
            <a:xfrm rot="10800000" flipH="1">
              <a:off x="767342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24"/>
            <p:cNvSpPr/>
            <p:nvPr/>
          </p:nvSpPr>
          <p:spPr>
            <a:xfrm rot="10800000" flipH="1">
              <a:off x="7619989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24"/>
            <p:cNvSpPr/>
            <p:nvPr/>
          </p:nvSpPr>
          <p:spPr>
            <a:xfrm rot="10800000" flipH="1">
              <a:off x="7566675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24"/>
            <p:cNvSpPr/>
            <p:nvPr/>
          </p:nvSpPr>
          <p:spPr>
            <a:xfrm rot="10800000" flipH="1">
              <a:off x="7513361" y="140291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24"/>
            <p:cNvSpPr/>
            <p:nvPr/>
          </p:nvSpPr>
          <p:spPr>
            <a:xfrm rot="10800000" flipH="1">
              <a:off x="7460169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24"/>
            <p:cNvSpPr/>
            <p:nvPr/>
          </p:nvSpPr>
          <p:spPr>
            <a:xfrm rot="10800000" flipH="1">
              <a:off x="7406855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24"/>
            <p:cNvSpPr/>
            <p:nvPr/>
          </p:nvSpPr>
          <p:spPr>
            <a:xfrm rot="10800000" flipH="1">
              <a:off x="7353541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24"/>
            <p:cNvSpPr/>
            <p:nvPr/>
          </p:nvSpPr>
          <p:spPr>
            <a:xfrm rot="10800000" flipH="1">
              <a:off x="7300106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24"/>
            <p:cNvSpPr/>
            <p:nvPr/>
          </p:nvSpPr>
          <p:spPr>
            <a:xfrm rot="10800000" flipH="1">
              <a:off x="7246792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24"/>
            <p:cNvSpPr/>
            <p:nvPr/>
          </p:nvSpPr>
          <p:spPr>
            <a:xfrm rot="10800000" flipH="1">
              <a:off x="719347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24"/>
            <p:cNvSpPr/>
            <p:nvPr/>
          </p:nvSpPr>
          <p:spPr>
            <a:xfrm rot="10800000" flipH="1">
              <a:off x="714016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24"/>
            <p:cNvSpPr/>
            <p:nvPr/>
          </p:nvSpPr>
          <p:spPr>
            <a:xfrm rot="10800000" flipH="1">
              <a:off x="7086972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24"/>
            <p:cNvSpPr/>
            <p:nvPr/>
          </p:nvSpPr>
          <p:spPr>
            <a:xfrm rot="10800000" flipH="1">
              <a:off x="7033537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24"/>
            <p:cNvSpPr/>
            <p:nvPr/>
          </p:nvSpPr>
          <p:spPr>
            <a:xfrm rot="10800000" flipH="1">
              <a:off x="7837009" y="1349596"/>
              <a:ext cx="20767" cy="21374"/>
            </a:xfrm>
            <a:custGeom>
              <a:avLst/>
              <a:gdLst/>
              <a:ahLst/>
              <a:cxnLst/>
              <a:rect l="l" t="t" r="r" b="b"/>
              <a:pathLst>
                <a:path w="171" h="176" extrusionOk="0">
                  <a:moveTo>
                    <a:pt x="66" y="0"/>
                  </a:moveTo>
                  <a:cubicBezTo>
                    <a:pt x="27" y="12"/>
                    <a:pt x="0" y="47"/>
                    <a:pt x="0" y="87"/>
                  </a:cubicBezTo>
                  <a:cubicBezTo>
                    <a:pt x="0" y="143"/>
                    <a:pt x="45" y="175"/>
                    <a:pt x="90" y="175"/>
                  </a:cubicBezTo>
                  <a:cubicBezTo>
                    <a:pt x="122" y="175"/>
                    <a:pt x="154" y="159"/>
                    <a:pt x="170" y="122"/>
                  </a:cubicBezTo>
                  <a:cubicBezTo>
                    <a:pt x="136" y="81"/>
                    <a:pt x="102" y="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24"/>
            <p:cNvSpPr/>
            <p:nvPr/>
          </p:nvSpPr>
          <p:spPr>
            <a:xfrm rot="10800000" flipH="1">
              <a:off x="778005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7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24"/>
            <p:cNvSpPr/>
            <p:nvPr/>
          </p:nvSpPr>
          <p:spPr>
            <a:xfrm rot="10800000" flipH="1">
              <a:off x="772673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4" y="169"/>
                    <a:pt x="97" y="177"/>
                    <a:pt x="119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24"/>
            <p:cNvSpPr/>
            <p:nvPr/>
          </p:nvSpPr>
          <p:spPr>
            <a:xfrm rot="10800000" flipH="1">
              <a:off x="767342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24"/>
            <p:cNvSpPr/>
            <p:nvPr/>
          </p:nvSpPr>
          <p:spPr>
            <a:xfrm rot="10800000" flipH="1">
              <a:off x="761998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24"/>
            <p:cNvSpPr/>
            <p:nvPr/>
          </p:nvSpPr>
          <p:spPr>
            <a:xfrm rot="10800000" flipH="1">
              <a:off x="7566675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24"/>
            <p:cNvSpPr/>
            <p:nvPr/>
          </p:nvSpPr>
          <p:spPr>
            <a:xfrm rot="10800000" flipH="1">
              <a:off x="7513361" y="1349596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24"/>
            <p:cNvSpPr/>
            <p:nvPr/>
          </p:nvSpPr>
          <p:spPr>
            <a:xfrm rot="10800000" flipH="1">
              <a:off x="7460169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24"/>
            <p:cNvSpPr/>
            <p:nvPr/>
          </p:nvSpPr>
          <p:spPr>
            <a:xfrm rot="10800000" flipH="1">
              <a:off x="740685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24"/>
            <p:cNvSpPr/>
            <p:nvPr/>
          </p:nvSpPr>
          <p:spPr>
            <a:xfrm rot="10800000" flipH="1">
              <a:off x="7353541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24"/>
            <p:cNvSpPr/>
            <p:nvPr/>
          </p:nvSpPr>
          <p:spPr>
            <a:xfrm rot="10800000" flipH="1">
              <a:off x="7300106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24"/>
            <p:cNvSpPr/>
            <p:nvPr/>
          </p:nvSpPr>
          <p:spPr>
            <a:xfrm rot="10800000" flipH="1">
              <a:off x="7246792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24"/>
            <p:cNvSpPr/>
            <p:nvPr/>
          </p:nvSpPr>
          <p:spPr>
            <a:xfrm rot="10800000" flipH="1">
              <a:off x="719347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24"/>
            <p:cNvSpPr/>
            <p:nvPr/>
          </p:nvSpPr>
          <p:spPr>
            <a:xfrm rot="10800000" flipH="1">
              <a:off x="714016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24"/>
            <p:cNvSpPr/>
            <p:nvPr/>
          </p:nvSpPr>
          <p:spPr>
            <a:xfrm rot="10800000" flipH="1">
              <a:off x="708697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24"/>
            <p:cNvSpPr/>
            <p:nvPr/>
          </p:nvSpPr>
          <p:spPr>
            <a:xfrm rot="10800000" flipH="1">
              <a:off x="7033537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24"/>
            <p:cNvSpPr/>
            <p:nvPr/>
          </p:nvSpPr>
          <p:spPr>
            <a:xfrm rot="10800000" flipH="1">
              <a:off x="6980223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24"/>
            <p:cNvSpPr/>
            <p:nvPr/>
          </p:nvSpPr>
          <p:spPr>
            <a:xfrm rot="10800000" flipH="1">
              <a:off x="692690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24"/>
            <p:cNvSpPr/>
            <p:nvPr/>
          </p:nvSpPr>
          <p:spPr>
            <a:xfrm rot="10800000" flipH="1">
              <a:off x="687359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24"/>
            <p:cNvSpPr/>
            <p:nvPr/>
          </p:nvSpPr>
          <p:spPr>
            <a:xfrm rot="10800000" flipH="1">
              <a:off x="7890323" y="1296403"/>
              <a:ext cx="9837" cy="14695"/>
            </a:xfrm>
            <a:custGeom>
              <a:avLst/>
              <a:gdLst/>
              <a:ahLst/>
              <a:cxnLst/>
              <a:rect l="l" t="t" r="r" b="b"/>
              <a:pathLst>
                <a:path w="81" h="121" extrusionOk="0">
                  <a:moveTo>
                    <a:pt x="6" y="0"/>
                  </a:moveTo>
                  <a:cubicBezTo>
                    <a:pt x="2" y="10"/>
                    <a:pt x="0" y="22"/>
                    <a:pt x="0" y="33"/>
                  </a:cubicBezTo>
                  <a:cubicBezTo>
                    <a:pt x="0" y="78"/>
                    <a:pt x="35" y="116"/>
                    <a:pt x="80" y="121"/>
                  </a:cubicBezTo>
                  <a:cubicBezTo>
                    <a:pt x="56" y="80"/>
                    <a:pt x="32" y="40"/>
                    <a:pt x="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24"/>
            <p:cNvSpPr/>
            <p:nvPr/>
          </p:nvSpPr>
          <p:spPr>
            <a:xfrm rot="10800000" flipH="1">
              <a:off x="7833244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24"/>
            <p:cNvSpPr/>
            <p:nvPr/>
          </p:nvSpPr>
          <p:spPr>
            <a:xfrm rot="10800000" flipH="1">
              <a:off x="778005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24"/>
            <p:cNvSpPr/>
            <p:nvPr/>
          </p:nvSpPr>
          <p:spPr>
            <a:xfrm rot="10800000" flipH="1">
              <a:off x="772673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24"/>
            <p:cNvSpPr/>
            <p:nvPr/>
          </p:nvSpPr>
          <p:spPr>
            <a:xfrm rot="10800000" flipH="1">
              <a:off x="767342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24"/>
            <p:cNvSpPr/>
            <p:nvPr/>
          </p:nvSpPr>
          <p:spPr>
            <a:xfrm rot="10800000" flipH="1">
              <a:off x="761998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24"/>
            <p:cNvSpPr/>
            <p:nvPr/>
          </p:nvSpPr>
          <p:spPr>
            <a:xfrm rot="10800000" flipH="1">
              <a:off x="7566675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24"/>
            <p:cNvSpPr/>
            <p:nvPr/>
          </p:nvSpPr>
          <p:spPr>
            <a:xfrm rot="10800000" flipH="1">
              <a:off x="7513361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24"/>
            <p:cNvSpPr/>
            <p:nvPr/>
          </p:nvSpPr>
          <p:spPr>
            <a:xfrm rot="10800000" flipH="1">
              <a:off x="746016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24"/>
            <p:cNvSpPr/>
            <p:nvPr/>
          </p:nvSpPr>
          <p:spPr>
            <a:xfrm rot="10800000" flipH="1">
              <a:off x="740685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24"/>
            <p:cNvSpPr/>
            <p:nvPr/>
          </p:nvSpPr>
          <p:spPr>
            <a:xfrm rot="10800000" flipH="1">
              <a:off x="735354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24"/>
            <p:cNvSpPr/>
            <p:nvPr/>
          </p:nvSpPr>
          <p:spPr>
            <a:xfrm rot="10800000" flipH="1">
              <a:off x="7300106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24"/>
            <p:cNvSpPr/>
            <p:nvPr/>
          </p:nvSpPr>
          <p:spPr>
            <a:xfrm rot="10800000" flipH="1">
              <a:off x="7246792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24"/>
            <p:cNvSpPr/>
            <p:nvPr/>
          </p:nvSpPr>
          <p:spPr>
            <a:xfrm rot="10800000" flipH="1">
              <a:off x="719347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24"/>
            <p:cNvSpPr/>
            <p:nvPr/>
          </p:nvSpPr>
          <p:spPr>
            <a:xfrm rot="10800000" flipH="1">
              <a:off x="714016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24"/>
            <p:cNvSpPr/>
            <p:nvPr/>
          </p:nvSpPr>
          <p:spPr>
            <a:xfrm rot="10800000" flipH="1">
              <a:off x="708697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24"/>
            <p:cNvSpPr/>
            <p:nvPr/>
          </p:nvSpPr>
          <p:spPr>
            <a:xfrm rot="10800000" flipH="1">
              <a:off x="7033537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24"/>
            <p:cNvSpPr/>
            <p:nvPr/>
          </p:nvSpPr>
          <p:spPr>
            <a:xfrm rot="10800000" flipH="1">
              <a:off x="6980223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24"/>
            <p:cNvSpPr/>
            <p:nvPr/>
          </p:nvSpPr>
          <p:spPr>
            <a:xfrm rot="10800000" flipH="1">
              <a:off x="692690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24"/>
            <p:cNvSpPr/>
            <p:nvPr/>
          </p:nvSpPr>
          <p:spPr>
            <a:xfrm rot="10800000" flipH="1">
              <a:off x="687359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24"/>
            <p:cNvSpPr/>
            <p:nvPr/>
          </p:nvSpPr>
          <p:spPr>
            <a:xfrm rot="10800000" flipH="1">
              <a:off x="682028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24"/>
            <p:cNvSpPr/>
            <p:nvPr/>
          </p:nvSpPr>
          <p:spPr>
            <a:xfrm rot="10800000" flipH="1">
              <a:off x="676708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24"/>
            <p:cNvSpPr/>
            <p:nvPr/>
          </p:nvSpPr>
          <p:spPr>
            <a:xfrm rot="10800000" flipH="1">
              <a:off x="7886558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24"/>
            <p:cNvSpPr/>
            <p:nvPr/>
          </p:nvSpPr>
          <p:spPr>
            <a:xfrm rot="10800000" flipH="1">
              <a:off x="7833244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24"/>
            <p:cNvSpPr/>
            <p:nvPr/>
          </p:nvSpPr>
          <p:spPr>
            <a:xfrm rot="10800000" flipH="1">
              <a:off x="778005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24"/>
            <p:cNvSpPr/>
            <p:nvPr/>
          </p:nvSpPr>
          <p:spPr>
            <a:xfrm rot="10800000" flipH="1">
              <a:off x="772673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24"/>
            <p:cNvSpPr/>
            <p:nvPr/>
          </p:nvSpPr>
          <p:spPr>
            <a:xfrm rot="10800000" flipH="1">
              <a:off x="767342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24"/>
            <p:cNvSpPr/>
            <p:nvPr/>
          </p:nvSpPr>
          <p:spPr>
            <a:xfrm rot="10800000" flipH="1">
              <a:off x="761998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24"/>
            <p:cNvSpPr/>
            <p:nvPr/>
          </p:nvSpPr>
          <p:spPr>
            <a:xfrm rot="10800000" flipH="1">
              <a:off x="7566675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24"/>
            <p:cNvSpPr/>
            <p:nvPr/>
          </p:nvSpPr>
          <p:spPr>
            <a:xfrm rot="10800000" flipH="1">
              <a:off x="7513361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24"/>
            <p:cNvSpPr/>
            <p:nvPr/>
          </p:nvSpPr>
          <p:spPr>
            <a:xfrm rot="10800000" flipH="1">
              <a:off x="746016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24"/>
            <p:cNvSpPr/>
            <p:nvPr/>
          </p:nvSpPr>
          <p:spPr>
            <a:xfrm rot="10800000" flipH="1">
              <a:off x="740685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24"/>
            <p:cNvSpPr/>
            <p:nvPr/>
          </p:nvSpPr>
          <p:spPr>
            <a:xfrm rot="10800000" flipH="1">
              <a:off x="735354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24"/>
            <p:cNvSpPr/>
            <p:nvPr/>
          </p:nvSpPr>
          <p:spPr>
            <a:xfrm rot="10800000" flipH="1">
              <a:off x="7300106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24"/>
            <p:cNvSpPr/>
            <p:nvPr/>
          </p:nvSpPr>
          <p:spPr>
            <a:xfrm rot="10800000" flipH="1">
              <a:off x="7246792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24"/>
            <p:cNvSpPr/>
            <p:nvPr/>
          </p:nvSpPr>
          <p:spPr>
            <a:xfrm rot="10800000" flipH="1">
              <a:off x="719347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24"/>
            <p:cNvSpPr/>
            <p:nvPr/>
          </p:nvSpPr>
          <p:spPr>
            <a:xfrm rot="10800000" flipH="1">
              <a:off x="714016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24"/>
            <p:cNvSpPr/>
            <p:nvPr/>
          </p:nvSpPr>
          <p:spPr>
            <a:xfrm rot="10800000" flipH="1">
              <a:off x="708697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24"/>
            <p:cNvSpPr/>
            <p:nvPr/>
          </p:nvSpPr>
          <p:spPr>
            <a:xfrm rot="10800000" flipH="1">
              <a:off x="7033537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24"/>
            <p:cNvSpPr/>
            <p:nvPr/>
          </p:nvSpPr>
          <p:spPr>
            <a:xfrm rot="10800000" flipH="1">
              <a:off x="6980223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24"/>
            <p:cNvSpPr/>
            <p:nvPr/>
          </p:nvSpPr>
          <p:spPr>
            <a:xfrm rot="10800000" flipH="1">
              <a:off x="692690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24"/>
            <p:cNvSpPr/>
            <p:nvPr/>
          </p:nvSpPr>
          <p:spPr>
            <a:xfrm rot="10800000" flipH="1">
              <a:off x="687359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24"/>
            <p:cNvSpPr/>
            <p:nvPr/>
          </p:nvSpPr>
          <p:spPr>
            <a:xfrm rot="10800000" flipH="1">
              <a:off x="682028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24"/>
            <p:cNvSpPr/>
            <p:nvPr/>
          </p:nvSpPr>
          <p:spPr>
            <a:xfrm rot="10800000" flipH="1">
              <a:off x="676708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5" y="153"/>
                  </a:cubicBezTo>
                  <a:cubicBezTo>
                    <a:pt x="73" y="171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24"/>
            <p:cNvSpPr/>
            <p:nvPr/>
          </p:nvSpPr>
          <p:spPr>
            <a:xfrm rot="10800000" flipH="1">
              <a:off x="6713654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4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24"/>
            <p:cNvSpPr/>
            <p:nvPr/>
          </p:nvSpPr>
          <p:spPr>
            <a:xfrm rot="10800000" flipH="1">
              <a:off x="7890323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37" y="178"/>
                    <a:pt x="178" y="139"/>
                    <a:pt x="178" y="90"/>
                  </a:cubicBezTo>
                  <a:cubicBezTo>
                    <a:pt x="178" y="40"/>
                    <a:pt x="137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24"/>
            <p:cNvSpPr/>
            <p:nvPr/>
          </p:nvSpPr>
          <p:spPr>
            <a:xfrm rot="10800000" flipH="1">
              <a:off x="7833244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24"/>
            <p:cNvSpPr/>
            <p:nvPr/>
          </p:nvSpPr>
          <p:spPr>
            <a:xfrm rot="10800000" flipH="1">
              <a:off x="778005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24"/>
            <p:cNvSpPr/>
            <p:nvPr/>
          </p:nvSpPr>
          <p:spPr>
            <a:xfrm rot="10800000" flipH="1">
              <a:off x="772673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24"/>
            <p:cNvSpPr/>
            <p:nvPr/>
          </p:nvSpPr>
          <p:spPr>
            <a:xfrm rot="10800000" flipH="1">
              <a:off x="7673424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24"/>
            <p:cNvSpPr/>
            <p:nvPr/>
          </p:nvSpPr>
          <p:spPr>
            <a:xfrm rot="10800000" flipH="1">
              <a:off x="761998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24"/>
            <p:cNvSpPr/>
            <p:nvPr/>
          </p:nvSpPr>
          <p:spPr>
            <a:xfrm rot="10800000" flipH="1">
              <a:off x="7566675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24"/>
            <p:cNvSpPr/>
            <p:nvPr/>
          </p:nvSpPr>
          <p:spPr>
            <a:xfrm rot="10800000" flipH="1">
              <a:off x="7513361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24"/>
            <p:cNvSpPr/>
            <p:nvPr/>
          </p:nvSpPr>
          <p:spPr>
            <a:xfrm rot="10800000" flipH="1">
              <a:off x="7463812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90"/>
                  </a:cubicBezTo>
                  <a:cubicBezTo>
                    <a:pt x="177" y="40"/>
                    <a:pt x="138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24"/>
            <p:cNvSpPr/>
            <p:nvPr/>
          </p:nvSpPr>
          <p:spPr>
            <a:xfrm rot="10800000" flipH="1">
              <a:off x="740685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24"/>
            <p:cNvSpPr/>
            <p:nvPr/>
          </p:nvSpPr>
          <p:spPr>
            <a:xfrm rot="10800000" flipH="1">
              <a:off x="735354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24"/>
            <p:cNvSpPr/>
            <p:nvPr/>
          </p:nvSpPr>
          <p:spPr>
            <a:xfrm rot="10800000" flipH="1">
              <a:off x="7303749" y="118965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1"/>
                  </a:moveTo>
                  <a:cubicBezTo>
                    <a:pt x="40" y="1"/>
                    <a:pt x="1" y="40"/>
                    <a:pt x="1" y="90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90"/>
                  </a:cubicBezTo>
                  <a:cubicBezTo>
                    <a:pt x="179" y="40"/>
                    <a:pt x="138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24"/>
            <p:cNvSpPr/>
            <p:nvPr/>
          </p:nvSpPr>
          <p:spPr>
            <a:xfrm rot="10800000" flipH="1">
              <a:off x="7246792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24"/>
            <p:cNvSpPr/>
            <p:nvPr/>
          </p:nvSpPr>
          <p:spPr>
            <a:xfrm rot="10800000" flipH="1">
              <a:off x="719347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24"/>
            <p:cNvSpPr/>
            <p:nvPr/>
          </p:nvSpPr>
          <p:spPr>
            <a:xfrm rot="10800000" flipH="1">
              <a:off x="7143808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1" y="1"/>
                    <a:pt x="0" y="40"/>
                    <a:pt x="0" y="90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90"/>
                  </a:cubicBezTo>
                  <a:cubicBezTo>
                    <a:pt x="178" y="40"/>
                    <a:pt x="139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24"/>
            <p:cNvSpPr/>
            <p:nvPr/>
          </p:nvSpPr>
          <p:spPr>
            <a:xfrm rot="10800000" flipH="1">
              <a:off x="708697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24"/>
            <p:cNvSpPr/>
            <p:nvPr/>
          </p:nvSpPr>
          <p:spPr>
            <a:xfrm rot="10800000" flipH="1">
              <a:off x="7033537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24"/>
            <p:cNvSpPr/>
            <p:nvPr/>
          </p:nvSpPr>
          <p:spPr>
            <a:xfrm rot="10800000" flipH="1">
              <a:off x="6980223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24"/>
            <p:cNvSpPr/>
            <p:nvPr/>
          </p:nvSpPr>
          <p:spPr>
            <a:xfrm rot="10800000" flipH="1">
              <a:off x="692690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24"/>
            <p:cNvSpPr/>
            <p:nvPr/>
          </p:nvSpPr>
          <p:spPr>
            <a:xfrm rot="10800000" flipH="1">
              <a:off x="687359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24"/>
            <p:cNvSpPr/>
            <p:nvPr/>
          </p:nvSpPr>
          <p:spPr>
            <a:xfrm rot="10800000" flipH="1">
              <a:off x="682028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24"/>
            <p:cNvSpPr/>
            <p:nvPr/>
          </p:nvSpPr>
          <p:spPr>
            <a:xfrm rot="10800000" flipH="1">
              <a:off x="6767089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3"/>
                  </a:cubicBezTo>
                  <a:cubicBezTo>
                    <a:pt x="73" y="171"/>
                    <a:pt x="95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24"/>
            <p:cNvSpPr/>
            <p:nvPr/>
          </p:nvSpPr>
          <p:spPr>
            <a:xfrm rot="10800000" flipH="1">
              <a:off x="6713654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24"/>
            <p:cNvSpPr/>
            <p:nvPr/>
          </p:nvSpPr>
          <p:spPr>
            <a:xfrm rot="10800000" flipH="1">
              <a:off x="7886558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24"/>
            <p:cNvSpPr/>
            <p:nvPr/>
          </p:nvSpPr>
          <p:spPr>
            <a:xfrm rot="10800000" flipH="1">
              <a:off x="7833244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24"/>
            <p:cNvSpPr/>
            <p:nvPr/>
          </p:nvSpPr>
          <p:spPr>
            <a:xfrm rot="10800000" flipH="1">
              <a:off x="778005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24"/>
            <p:cNvSpPr/>
            <p:nvPr/>
          </p:nvSpPr>
          <p:spPr>
            <a:xfrm rot="10800000" flipH="1">
              <a:off x="772673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24"/>
            <p:cNvSpPr/>
            <p:nvPr/>
          </p:nvSpPr>
          <p:spPr>
            <a:xfrm rot="10800000" flipH="1">
              <a:off x="767342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24"/>
            <p:cNvSpPr/>
            <p:nvPr/>
          </p:nvSpPr>
          <p:spPr>
            <a:xfrm rot="10800000" flipH="1">
              <a:off x="761998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24"/>
            <p:cNvSpPr/>
            <p:nvPr/>
          </p:nvSpPr>
          <p:spPr>
            <a:xfrm rot="10800000" flipH="1">
              <a:off x="7566675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24"/>
            <p:cNvSpPr/>
            <p:nvPr/>
          </p:nvSpPr>
          <p:spPr>
            <a:xfrm rot="10800000" flipH="1">
              <a:off x="7513361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24"/>
            <p:cNvSpPr/>
            <p:nvPr/>
          </p:nvSpPr>
          <p:spPr>
            <a:xfrm rot="10800000" flipH="1">
              <a:off x="746016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24"/>
            <p:cNvSpPr/>
            <p:nvPr/>
          </p:nvSpPr>
          <p:spPr>
            <a:xfrm rot="10800000" flipH="1">
              <a:off x="740685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24"/>
            <p:cNvSpPr/>
            <p:nvPr/>
          </p:nvSpPr>
          <p:spPr>
            <a:xfrm rot="10800000" flipH="1">
              <a:off x="735354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24"/>
            <p:cNvSpPr/>
            <p:nvPr/>
          </p:nvSpPr>
          <p:spPr>
            <a:xfrm rot="10800000" flipH="1">
              <a:off x="7300106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24"/>
            <p:cNvSpPr/>
            <p:nvPr/>
          </p:nvSpPr>
          <p:spPr>
            <a:xfrm rot="10800000" flipH="1">
              <a:off x="7246792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24"/>
            <p:cNvSpPr/>
            <p:nvPr/>
          </p:nvSpPr>
          <p:spPr>
            <a:xfrm rot="10800000" flipH="1">
              <a:off x="719347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24"/>
            <p:cNvSpPr/>
            <p:nvPr/>
          </p:nvSpPr>
          <p:spPr>
            <a:xfrm rot="10800000" flipH="1">
              <a:off x="714016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24"/>
            <p:cNvSpPr/>
            <p:nvPr/>
          </p:nvSpPr>
          <p:spPr>
            <a:xfrm rot="10800000" flipH="1">
              <a:off x="708697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24"/>
            <p:cNvSpPr/>
            <p:nvPr/>
          </p:nvSpPr>
          <p:spPr>
            <a:xfrm rot="10800000" flipH="1">
              <a:off x="7033537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24"/>
            <p:cNvSpPr/>
            <p:nvPr/>
          </p:nvSpPr>
          <p:spPr>
            <a:xfrm rot="10800000" flipH="1">
              <a:off x="6980223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24"/>
            <p:cNvSpPr/>
            <p:nvPr/>
          </p:nvSpPr>
          <p:spPr>
            <a:xfrm rot="10800000" flipH="1">
              <a:off x="692690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24"/>
            <p:cNvSpPr/>
            <p:nvPr/>
          </p:nvSpPr>
          <p:spPr>
            <a:xfrm rot="10800000" flipH="1">
              <a:off x="687359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24"/>
            <p:cNvSpPr/>
            <p:nvPr/>
          </p:nvSpPr>
          <p:spPr>
            <a:xfrm rot="10800000" flipH="1">
              <a:off x="682028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2"/>
                  </a:cubicBezTo>
                  <a:cubicBezTo>
                    <a:pt x="74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24"/>
            <p:cNvSpPr/>
            <p:nvPr/>
          </p:nvSpPr>
          <p:spPr>
            <a:xfrm rot="10800000" flipH="1">
              <a:off x="676708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2"/>
                  </a:cubicBezTo>
                  <a:cubicBezTo>
                    <a:pt x="73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24"/>
            <p:cNvSpPr/>
            <p:nvPr/>
          </p:nvSpPr>
          <p:spPr>
            <a:xfrm rot="10800000" flipH="1">
              <a:off x="6713654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24"/>
            <p:cNvSpPr/>
            <p:nvPr/>
          </p:nvSpPr>
          <p:spPr>
            <a:xfrm rot="10800000" flipH="1">
              <a:off x="7886680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24"/>
            <p:cNvSpPr/>
            <p:nvPr/>
          </p:nvSpPr>
          <p:spPr>
            <a:xfrm rot="10800000" flipH="1">
              <a:off x="7837009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7" y="82"/>
                    <a:pt x="152" y="27"/>
                  </a:cubicBezTo>
                  <a:cubicBezTo>
                    <a:pt x="134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24"/>
            <p:cNvSpPr/>
            <p:nvPr/>
          </p:nvSpPr>
          <p:spPr>
            <a:xfrm rot="10800000" flipH="1">
              <a:off x="778005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1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24"/>
            <p:cNvSpPr/>
            <p:nvPr/>
          </p:nvSpPr>
          <p:spPr>
            <a:xfrm rot="10800000" flipH="1">
              <a:off x="772673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7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0"/>
                    <a:pt x="168" y="0"/>
                    <a:pt x="118" y="0"/>
                  </a:cubicBezTo>
                  <a:cubicBezTo>
                    <a:pt x="118" y="0"/>
                    <a:pt x="118" y="0"/>
                    <a:pt x="1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24"/>
            <p:cNvSpPr/>
            <p:nvPr/>
          </p:nvSpPr>
          <p:spPr>
            <a:xfrm rot="10800000" flipH="1">
              <a:off x="7673424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24"/>
            <p:cNvSpPr/>
            <p:nvPr/>
          </p:nvSpPr>
          <p:spPr>
            <a:xfrm rot="10800000" flipH="1">
              <a:off x="761998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1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24"/>
            <p:cNvSpPr/>
            <p:nvPr/>
          </p:nvSpPr>
          <p:spPr>
            <a:xfrm rot="10800000" flipH="1">
              <a:off x="7566797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8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24"/>
            <p:cNvSpPr/>
            <p:nvPr/>
          </p:nvSpPr>
          <p:spPr>
            <a:xfrm rot="10800000" flipH="1">
              <a:off x="7513361" y="1083027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20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24"/>
            <p:cNvSpPr/>
            <p:nvPr/>
          </p:nvSpPr>
          <p:spPr>
            <a:xfrm rot="10800000" flipH="1">
              <a:off x="746016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24"/>
            <p:cNvSpPr/>
            <p:nvPr/>
          </p:nvSpPr>
          <p:spPr>
            <a:xfrm rot="10800000" flipH="1">
              <a:off x="7406855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1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24"/>
            <p:cNvSpPr/>
            <p:nvPr/>
          </p:nvSpPr>
          <p:spPr>
            <a:xfrm rot="10800000" flipH="1">
              <a:off x="7353541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8" y="0"/>
                    <a:pt x="117" y="0"/>
                  </a:cubicBezTo>
                  <a:cubicBezTo>
                    <a:pt x="39" y="0"/>
                    <a:pt x="1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24"/>
            <p:cNvSpPr/>
            <p:nvPr/>
          </p:nvSpPr>
          <p:spPr>
            <a:xfrm rot="10800000" flipH="1">
              <a:off x="7300106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24"/>
            <p:cNvSpPr/>
            <p:nvPr/>
          </p:nvSpPr>
          <p:spPr>
            <a:xfrm rot="10800000" flipH="1">
              <a:off x="7246792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24"/>
            <p:cNvSpPr/>
            <p:nvPr/>
          </p:nvSpPr>
          <p:spPr>
            <a:xfrm rot="10800000" flipH="1">
              <a:off x="719347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24"/>
            <p:cNvSpPr/>
            <p:nvPr/>
          </p:nvSpPr>
          <p:spPr>
            <a:xfrm rot="10800000" flipH="1">
              <a:off x="7140286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24"/>
            <p:cNvSpPr/>
            <p:nvPr/>
          </p:nvSpPr>
          <p:spPr>
            <a:xfrm rot="10800000" flipH="1">
              <a:off x="708697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24"/>
            <p:cNvSpPr/>
            <p:nvPr/>
          </p:nvSpPr>
          <p:spPr>
            <a:xfrm rot="10800000" flipH="1">
              <a:off x="7037180" y="108302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90" y="1"/>
                  </a:moveTo>
                  <a:cubicBezTo>
                    <a:pt x="44" y="1"/>
                    <a:pt x="1" y="36"/>
                    <a:pt x="1" y="89"/>
                  </a:cubicBezTo>
                  <a:cubicBezTo>
                    <a:pt x="1" y="139"/>
                    <a:pt x="40" y="178"/>
                    <a:pt x="89" y="178"/>
                  </a:cubicBezTo>
                  <a:cubicBezTo>
                    <a:pt x="168" y="178"/>
                    <a:pt x="209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24"/>
            <p:cNvSpPr/>
            <p:nvPr/>
          </p:nvSpPr>
          <p:spPr>
            <a:xfrm rot="10800000" flipH="1">
              <a:off x="6980223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24"/>
            <p:cNvSpPr/>
            <p:nvPr/>
          </p:nvSpPr>
          <p:spPr>
            <a:xfrm rot="10800000" flipH="1">
              <a:off x="692690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24"/>
            <p:cNvSpPr/>
            <p:nvPr/>
          </p:nvSpPr>
          <p:spPr>
            <a:xfrm rot="10800000" flipH="1">
              <a:off x="6877360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39" y="178"/>
                    <a:pt x="88" y="178"/>
                  </a:cubicBezTo>
                  <a:cubicBezTo>
                    <a:pt x="168" y="178"/>
                    <a:pt x="207" y="82"/>
                    <a:pt x="151" y="27"/>
                  </a:cubicBezTo>
                  <a:cubicBezTo>
                    <a:pt x="133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24"/>
            <p:cNvSpPr/>
            <p:nvPr/>
          </p:nvSpPr>
          <p:spPr>
            <a:xfrm rot="10800000" flipH="1">
              <a:off x="6820403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24"/>
            <p:cNvSpPr/>
            <p:nvPr/>
          </p:nvSpPr>
          <p:spPr>
            <a:xfrm rot="10800000" flipH="1">
              <a:off x="676708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24"/>
            <p:cNvSpPr/>
            <p:nvPr/>
          </p:nvSpPr>
          <p:spPr>
            <a:xfrm rot="10800000" flipH="1">
              <a:off x="6717297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90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8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3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5" name="Google Shape;3315;p16"/>
          <p:cNvSpPr/>
          <p:nvPr/>
        </p:nvSpPr>
        <p:spPr>
          <a:xfrm rot="10800000" flipH="1">
            <a:off x="-12" y="-16117"/>
            <a:ext cx="893471" cy="1006853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6" name="Google Shape;3316;p1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317" name="Google Shape;3317;p16"/>
          <p:cNvSpPr txBox="1">
            <a:spLocks noGrp="1"/>
          </p:cNvSpPr>
          <p:nvPr>
            <p:ph type="subTitle" idx="1"/>
          </p:nvPr>
        </p:nvSpPr>
        <p:spPr>
          <a:xfrm>
            <a:off x="972600" y="2576759"/>
            <a:ext cx="17427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18" name="Google Shape;3318;p16"/>
          <p:cNvSpPr txBox="1">
            <a:spLocks noGrp="1"/>
          </p:cNvSpPr>
          <p:nvPr>
            <p:ph type="subTitle" idx="2"/>
          </p:nvPr>
        </p:nvSpPr>
        <p:spPr>
          <a:xfrm>
            <a:off x="972600" y="2150850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19" name="Google Shape;3319;p16"/>
          <p:cNvSpPr txBox="1">
            <a:spLocks noGrp="1"/>
          </p:cNvSpPr>
          <p:nvPr>
            <p:ph type="subTitle" idx="3"/>
          </p:nvPr>
        </p:nvSpPr>
        <p:spPr>
          <a:xfrm>
            <a:off x="6428700" y="2576859"/>
            <a:ext cx="17427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20" name="Google Shape;3320;p16"/>
          <p:cNvSpPr txBox="1">
            <a:spLocks noGrp="1"/>
          </p:cNvSpPr>
          <p:nvPr>
            <p:ph type="subTitle" idx="4"/>
          </p:nvPr>
        </p:nvSpPr>
        <p:spPr>
          <a:xfrm>
            <a:off x="6428700" y="2150850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21" name="Google Shape;3321;p16"/>
          <p:cNvSpPr txBox="1">
            <a:spLocks noGrp="1"/>
          </p:cNvSpPr>
          <p:nvPr>
            <p:ph type="subTitle" idx="5"/>
          </p:nvPr>
        </p:nvSpPr>
        <p:spPr>
          <a:xfrm>
            <a:off x="3700650" y="2563750"/>
            <a:ext cx="17427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22" name="Google Shape;3322;p16"/>
          <p:cNvSpPr txBox="1">
            <a:spLocks noGrp="1"/>
          </p:cNvSpPr>
          <p:nvPr>
            <p:ph type="subTitle" idx="6"/>
          </p:nvPr>
        </p:nvSpPr>
        <p:spPr>
          <a:xfrm>
            <a:off x="3700650" y="2150850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23" name="Google Shape;3323;p16"/>
          <p:cNvSpPr/>
          <p:nvPr/>
        </p:nvSpPr>
        <p:spPr>
          <a:xfrm rot="10800000">
            <a:off x="8233906" y="4530600"/>
            <a:ext cx="910105" cy="612890"/>
          </a:xfrm>
          <a:custGeom>
            <a:avLst/>
            <a:gdLst/>
            <a:ahLst/>
            <a:cxnLst/>
            <a:rect l="l" t="t" r="r" b="b"/>
            <a:pathLst>
              <a:path w="11979" h="8067" extrusionOk="0">
                <a:moveTo>
                  <a:pt x="1" y="1"/>
                </a:moveTo>
                <a:lnTo>
                  <a:pt x="1" y="6047"/>
                </a:lnTo>
                <a:cubicBezTo>
                  <a:pt x="299" y="7191"/>
                  <a:pt x="1420" y="8066"/>
                  <a:pt x="2326" y="8066"/>
                </a:cubicBezTo>
                <a:cubicBezTo>
                  <a:pt x="2612" y="8066"/>
                  <a:pt x="2877" y="7979"/>
                  <a:pt x="3087" y="7785"/>
                </a:cubicBezTo>
                <a:cubicBezTo>
                  <a:pt x="3928" y="7011"/>
                  <a:pt x="2122" y="4807"/>
                  <a:pt x="3223" y="3677"/>
                </a:cubicBezTo>
                <a:cubicBezTo>
                  <a:pt x="3389" y="3508"/>
                  <a:pt x="3568" y="3438"/>
                  <a:pt x="3764" y="3438"/>
                </a:cubicBezTo>
                <a:cubicBezTo>
                  <a:pt x="4660" y="3438"/>
                  <a:pt x="5895" y="4887"/>
                  <a:pt x="7656" y="4887"/>
                </a:cubicBezTo>
                <a:cubicBezTo>
                  <a:pt x="8080" y="4887"/>
                  <a:pt x="8535" y="4804"/>
                  <a:pt x="9023" y="4595"/>
                </a:cubicBezTo>
                <a:cubicBezTo>
                  <a:pt x="11979" y="3332"/>
                  <a:pt x="9667" y="1"/>
                  <a:pt x="966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4" name="Google Shape;3324;p16"/>
          <p:cNvSpPr/>
          <p:nvPr/>
        </p:nvSpPr>
        <p:spPr>
          <a:xfrm rot="10800000" flipH="1">
            <a:off x="3" y="-21082"/>
            <a:ext cx="816131" cy="1121164"/>
          </a:xfrm>
          <a:custGeom>
            <a:avLst/>
            <a:gdLst/>
            <a:ahLst/>
            <a:cxnLst/>
            <a:rect l="l" t="t" r="r" b="b"/>
            <a:pathLst>
              <a:path w="10250" h="14081" extrusionOk="0">
                <a:moveTo>
                  <a:pt x="464" y="1"/>
                </a:moveTo>
                <a:cubicBezTo>
                  <a:pt x="311" y="1"/>
                  <a:pt x="156" y="21"/>
                  <a:pt x="0" y="63"/>
                </a:cubicBezTo>
                <a:lnTo>
                  <a:pt x="0" y="14081"/>
                </a:lnTo>
                <a:lnTo>
                  <a:pt x="8372" y="14081"/>
                </a:lnTo>
                <a:cubicBezTo>
                  <a:pt x="10250" y="10505"/>
                  <a:pt x="8261" y="8835"/>
                  <a:pt x="6056" y="8835"/>
                </a:cubicBezTo>
                <a:cubicBezTo>
                  <a:pt x="5843" y="8835"/>
                  <a:pt x="5628" y="8851"/>
                  <a:pt x="5413" y="8882"/>
                </a:cubicBezTo>
                <a:cubicBezTo>
                  <a:pt x="5266" y="8904"/>
                  <a:pt x="5124" y="8914"/>
                  <a:pt x="4988" y="8914"/>
                </a:cubicBezTo>
                <a:cubicBezTo>
                  <a:pt x="2877" y="8914"/>
                  <a:pt x="2084" y="6458"/>
                  <a:pt x="3020" y="4741"/>
                </a:cubicBezTo>
                <a:cubicBezTo>
                  <a:pt x="3943" y="3049"/>
                  <a:pt x="2361" y="1"/>
                  <a:pt x="46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5" name="Google Shape;3325;p16"/>
          <p:cNvSpPr/>
          <p:nvPr/>
        </p:nvSpPr>
        <p:spPr>
          <a:xfrm rot="10800000">
            <a:off x="7912320" y="4136532"/>
            <a:ext cx="1231670" cy="1006963"/>
          </a:xfrm>
          <a:custGeom>
            <a:avLst/>
            <a:gdLst/>
            <a:ahLst/>
            <a:cxnLst/>
            <a:rect l="l" t="t" r="r" b="b"/>
            <a:pathLst>
              <a:path w="34532" h="27326" extrusionOk="0">
                <a:moveTo>
                  <a:pt x="54" y="1"/>
                </a:moveTo>
                <a:cubicBezTo>
                  <a:pt x="38" y="1"/>
                  <a:pt x="19" y="4"/>
                  <a:pt x="0" y="7"/>
                </a:cubicBezTo>
                <a:lnTo>
                  <a:pt x="0" y="489"/>
                </a:lnTo>
                <a:cubicBezTo>
                  <a:pt x="18" y="493"/>
                  <a:pt x="36" y="495"/>
                  <a:pt x="53" y="495"/>
                </a:cubicBezTo>
                <a:cubicBezTo>
                  <a:pt x="177" y="495"/>
                  <a:pt x="285" y="402"/>
                  <a:pt x="301" y="273"/>
                </a:cubicBezTo>
                <a:cubicBezTo>
                  <a:pt x="317" y="129"/>
                  <a:pt x="201" y="1"/>
                  <a:pt x="54" y="1"/>
                </a:cubicBezTo>
                <a:close/>
                <a:moveTo>
                  <a:pt x="1276" y="1"/>
                </a:moveTo>
                <a:cubicBezTo>
                  <a:pt x="1053" y="1"/>
                  <a:pt x="944" y="267"/>
                  <a:pt x="1100" y="424"/>
                </a:cubicBezTo>
                <a:cubicBezTo>
                  <a:pt x="1150" y="473"/>
                  <a:pt x="1211" y="495"/>
                  <a:pt x="1271" y="495"/>
                </a:cubicBezTo>
                <a:cubicBezTo>
                  <a:pt x="1398" y="495"/>
                  <a:pt x="1520" y="397"/>
                  <a:pt x="1520" y="248"/>
                </a:cubicBezTo>
                <a:cubicBezTo>
                  <a:pt x="1520" y="113"/>
                  <a:pt x="1410" y="1"/>
                  <a:pt x="1276" y="1"/>
                </a:cubicBezTo>
                <a:close/>
                <a:moveTo>
                  <a:pt x="2495" y="1"/>
                </a:moveTo>
                <a:cubicBezTo>
                  <a:pt x="2272" y="1"/>
                  <a:pt x="2163" y="267"/>
                  <a:pt x="2319" y="424"/>
                </a:cubicBezTo>
                <a:cubicBezTo>
                  <a:pt x="2370" y="473"/>
                  <a:pt x="2431" y="495"/>
                  <a:pt x="2491" y="495"/>
                </a:cubicBezTo>
                <a:cubicBezTo>
                  <a:pt x="2618" y="495"/>
                  <a:pt x="2739" y="397"/>
                  <a:pt x="2739" y="248"/>
                </a:cubicBezTo>
                <a:cubicBezTo>
                  <a:pt x="2739" y="113"/>
                  <a:pt x="2630" y="1"/>
                  <a:pt x="2495" y="1"/>
                </a:cubicBezTo>
                <a:close/>
                <a:moveTo>
                  <a:pt x="3714" y="1"/>
                </a:moveTo>
                <a:cubicBezTo>
                  <a:pt x="3494" y="1"/>
                  <a:pt x="3385" y="267"/>
                  <a:pt x="3538" y="424"/>
                </a:cubicBezTo>
                <a:cubicBezTo>
                  <a:pt x="3589" y="473"/>
                  <a:pt x="3651" y="495"/>
                  <a:pt x="3711" y="495"/>
                </a:cubicBezTo>
                <a:cubicBezTo>
                  <a:pt x="3839" y="495"/>
                  <a:pt x="3961" y="397"/>
                  <a:pt x="3961" y="248"/>
                </a:cubicBezTo>
                <a:cubicBezTo>
                  <a:pt x="3961" y="113"/>
                  <a:pt x="3849" y="1"/>
                  <a:pt x="3714" y="1"/>
                </a:cubicBezTo>
                <a:close/>
                <a:moveTo>
                  <a:pt x="4933" y="1"/>
                </a:moveTo>
                <a:cubicBezTo>
                  <a:pt x="4713" y="1"/>
                  <a:pt x="4604" y="267"/>
                  <a:pt x="4757" y="424"/>
                </a:cubicBezTo>
                <a:cubicBezTo>
                  <a:pt x="4808" y="473"/>
                  <a:pt x="4870" y="495"/>
                  <a:pt x="4930" y="495"/>
                </a:cubicBezTo>
                <a:cubicBezTo>
                  <a:pt x="5058" y="495"/>
                  <a:pt x="5180" y="397"/>
                  <a:pt x="5180" y="248"/>
                </a:cubicBezTo>
                <a:cubicBezTo>
                  <a:pt x="5180" y="113"/>
                  <a:pt x="5068" y="1"/>
                  <a:pt x="4933" y="1"/>
                </a:cubicBezTo>
                <a:close/>
                <a:moveTo>
                  <a:pt x="6152" y="1"/>
                </a:moveTo>
                <a:cubicBezTo>
                  <a:pt x="5933" y="1"/>
                  <a:pt x="5823" y="267"/>
                  <a:pt x="5976" y="424"/>
                </a:cubicBezTo>
                <a:cubicBezTo>
                  <a:pt x="6027" y="473"/>
                  <a:pt x="6089" y="495"/>
                  <a:pt x="6149" y="495"/>
                </a:cubicBezTo>
                <a:cubicBezTo>
                  <a:pt x="6277" y="495"/>
                  <a:pt x="6399" y="397"/>
                  <a:pt x="6399" y="248"/>
                </a:cubicBezTo>
                <a:cubicBezTo>
                  <a:pt x="6399" y="113"/>
                  <a:pt x="6290" y="1"/>
                  <a:pt x="6152" y="1"/>
                </a:cubicBezTo>
                <a:close/>
                <a:moveTo>
                  <a:pt x="7371" y="1"/>
                </a:moveTo>
                <a:cubicBezTo>
                  <a:pt x="7152" y="1"/>
                  <a:pt x="7042" y="267"/>
                  <a:pt x="7199" y="424"/>
                </a:cubicBezTo>
                <a:cubicBezTo>
                  <a:pt x="7248" y="473"/>
                  <a:pt x="7309" y="495"/>
                  <a:pt x="7369" y="495"/>
                </a:cubicBezTo>
                <a:cubicBezTo>
                  <a:pt x="7496" y="495"/>
                  <a:pt x="7619" y="397"/>
                  <a:pt x="7619" y="248"/>
                </a:cubicBezTo>
                <a:cubicBezTo>
                  <a:pt x="7619" y="113"/>
                  <a:pt x="7509" y="1"/>
                  <a:pt x="7371" y="1"/>
                </a:cubicBezTo>
                <a:close/>
                <a:moveTo>
                  <a:pt x="8590" y="1"/>
                </a:moveTo>
                <a:cubicBezTo>
                  <a:pt x="8371" y="1"/>
                  <a:pt x="8261" y="267"/>
                  <a:pt x="8418" y="424"/>
                </a:cubicBezTo>
                <a:cubicBezTo>
                  <a:pt x="8467" y="473"/>
                  <a:pt x="8528" y="495"/>
                  <a:pt x="8588" y="495"/>
                </a:cubicBezTo>
                <a:cubicBezTo>
                  <a:pt x="8715" y="495"/>
                  <a:pt x="8838" y="397"/>
                  <a:pt x="8838" y="248"/>
                </a:cubicBezTo>
                <a:cubicBezTo>
                  <a:pt x="8838" y="113"/>
                  <a:pt x="8728" y="1"/>
                  <a:pt x="8590" y="1"/>
                </a:cubicBezTo>
                <a:close/>
                <a:moveTo>
                  <a:pt x="9812" y="1"/>
                </a:moveTo>
                <a:cubicBezTo>
                  <a:pt x="9590" y="1"/>
                  <a:pt x="9480" y="267"/>
                  <a:pt x="9637" y="424"/>
                </a:cubicBezTo>
                <a:cubicBezTo>
                  <a:pt x="9686" y="473"/>
                  <a:pt x="9747" y="495"/>
                  <a:pt x="9807" y="495"/>
                </a:cubicBezTo>
                <a:cubicBezTo>
                  <a:pt x="9934" y="495"/>
                  <a:pt x="10057" y="397"/>
                  <a:pt x="10057" y="248"/>
                </a:cubicBezTo>
                <a:cubicBezTo>
                  <a:pt x="10057" y="113"/>
                  <a:pt x="9947" y="1"/>
                  <a:pt x="9812" y="1"/>
                </a:cubicBezTo>
                <a:close/>
                <a:moveTo>
                  <a:pt x="11031" y="1"/>
                </a:moveTo>
                <a:cubicBezTo>
                  <a:pt x="10809" y="1"/>
                  <a:pt x="10699" y="267"/>
                  <a:pt x="10856" y="424"/>
                </a:cubicBezTo>
                <a:cubicBezTo>
                  <a:pt x="10906" y="473"/>
                  <a:pt x="10968" y="495"/>
                  <a:pt x="11028" y="495"/>
                </a:cubicBezTo>
                <a:cubicBezTo>
                  <a:pt x="11155" y="495"/>
                  <a:pt x="11276" y="397"/>
                  <a:pt x="11276" y="248"/>
                </a:cubicBezTo>
                <a:cubicBezTo>
                  <a:pt x="11276" y="113"/>
                  <a:pt x="11166" y="1"/>
                  <a:pt x="11031" y="1"/>
                </a:cubicBezTo>
                <a:close/>
                <a:moveTo>
                  <a:pt x="12250" y="1"/>
                </a:moveTo>
                <a:cubicBezTo>
                  <a:pt x="12031" y="1"/>
                  <a:pt x="11921" y="267"/>
                  <a:pt x="12075" y="424"/>
                </a:cubicBezTo>
                <a:cubicBezTo>
                  <a:pt x="12125" y="473"/>
                  <a:pt x="12187" y="495"/>
                  <a:pt x="12248" y="495"/>
                </a:cubicBezTo>
                <a:cubicBezTo>
                  <a:pt x="12375" y="495"/>
                  <a:pt x="12498" y="397"/>
                  <a:pt x="12498" y="248"/>
                </a:cubicBezTo>
                <a:cubicBezTo>
                  <a:pt x="12498" y="113"/>
                  <a:pt x="12385" y="1"/>
                  <a:pt x="12250" y="1"/>
                </a:cubicBezTo>
                <a:close/>
                <a:moveTo>
                  <a:pt x="13469" y="1"/>
                </a:moveTo>
                <a:cubicBezTo>
                  <a:pt x="13250" y="1"/>
                  <a:pt x="13140" y="267"/>
                  <a:pt x="13294" y="424"/>
                </a:cubicBezTo>
                <a:cubicBezTo>
                  <a:pt x="13344" y="473"/>
                  <a:pt x="13406" y="495"/>
                  <a:pt x="13467" y="495"/>
                </a:cubicBezTo>
                <a:cubicBezTo>
                  <a:pt x="13594" y="495"/>
                  <a:pt x="13717" y="397"/>
                  <a:pt x="13717" y="248"/>
                </a:cubicBezTo>
                <a:cubicBezTo>
                  <a:pt x="13717" y="113"/>
                  <a:pt x="13604" y="1"/>
                  <a:pt x="13469" y="1"/>
                </a:cubicBezTo>
                <a:close/>
                <a:moveTo>
                  <a:pt x="14688" y="1"/>
                </a:moveTo>
                <a:cubicBezTo>
                  <a:pt x="14469" y="1"/>
                  <a:pt x="14359" y="267"/>
                  <a:pt x="14513" y="424"/>
                </a:cubicBezTo>
                <a:cubicBezTo>
                  <a:pt x="14563" y="473"/>
                  <a:pt x="14625" y="495"/>
                  <a:pt x="14686" y="495"/>
                </a:cubicBezTo>
                <a:cubicBezTo>
                  <a:pt x="14813" y="495"/>
                  <a:pt x="14936" y="397"/>
                  <a:pt x="14936" y="248"/>
                </a:cubicBezTo>
                <a:cubicBezTo>
                  <a:pt x="14936" y="113"/>
                  <a:pt x="14826" y="1"/>
                  <a:pt x="14688" y="1"/>
                </a:cubicBezTo>
                <a:close/>
                <a:moveTo>
                  <a:pt x="15907" y="1"/>
                </a:moveTo>
                <a:cubicBezTo>
                  <a:pt x="15688" y="1"/>
                  <a:pt x="15578" y="267"/>
                  <a:pt x="15735" y="424"/>
                </a:cubicBezTo>
                <a:cubicBezTo>
                  <a:pt x="15785" y="473"/>
                  <a:pt x="15846" y="495"/>
                  <a:pt x="15906" y="495"/>
                </a:cubicBezTo>
                <a:cubicBezTo>
                  <a:pt x="16033" y="495"/>
                  <a:pt x="16155" y="397"/>
                  <a:pt x="16155" y="248"/>
                </a:cubicBezTo>
                <a:cubicBezTo>
                  <a:pt x="16155" y="113"/>
                  <a:pt x="16045" y="1"/>
                  <a:pt x="15907" y="1"/>
                </a:cubicBezTo>
                <a:close/>
                <a:moveTo>
                  <a:pt x="17127" y="1"/>
                </a:moveTo>
                <a:cubicBezTo>
                  <a:pt x="16907" y="1"/>
                  <a:pt x="16797" y="267"/>
                  <a:pt x="16954" y="424"/>
                </a:cubicBezTo>
                <a:cubicBezTo>
                  <a:pt x="17004" y="473"/>
                  <a:pt x="17065" y="495"/>
                  <a:pt x="17125" y="495"/>
                </a:cubicBezTo>
                <a:cubicBezTo>
                  <a:pt x="17252" y="495"/>
                  <a:pt x="17374" y="397"/>
                  <a:pt x="17374" y="248"/>
                </a:cubicBezTo>
                <a:cubicBezTo>
                  <a:pt x="17374" y="113"/>
                  <a:pt x="17264" y="1"/>
                  <a:pt x="17127" y="1"/>
                </a:cubicBezTo>
                <a:close/>
                <a:moveTo>
                  <a:pt x="18349" y="1"/>
                </a:moveTo>
                <a:cubicBezTo>
                  <a:pt x="18126" y="1"/>
                  <a:pt x="18017" y="267"/>
                  <a:pt x="18173" y="424"/>
                </a:cubicBezTo>
                <a:cubicBezTo>
                  <a:pt x="18223" y="473"/>
                  <a:pt x="18284" y="495"/>
                  <a:pt x="18344" y="495"/>
                </a:cubicBezTo>
                <a:cubicBezTo>
                  <a:pt x="18471" y="495"/>
                  <a:pt x="18593" y="397"/>
                  <a:pt x="18593" y="248"/>
                </a:cubicBezTo>
                <a:cubicBezTo>
                  <a:pt x="18593" y="113"/>
                  <a:pt x="18483" y="1"/>
                  <a:pt x="18349" y="1"/>
                </a:cubicBezTo>
                <a:close/>
                <a:moveTo>
                  <a:pt x="19568" y="1"/>
                </a:moveTo>
                <a:cubicBezTo>
                  <a:pt x="19345" y="1"/>
                  <a:pt x="19236" y="267"/>
                  <a:pt x="19392" y="424"/>
                </a:cubicBezTo>
                <a:cubicBezTo>
                  <a:pt x="19443" y="473"/>
                  <a:pt x="19504" y="495"/>
                  <a:pt x="19564" y="495"/>
                </a:cubicBezTo>
                <a:cubicBezTo>
                  <a:pt x="19691" y="495"/>
                  <a:pt x="19812" y="397"/>
                  <a:pt x="19812" y="248"/>
                </a:cubicBezTo>
                <a:cubicBezTo>
                  <a:pt x="19812" y="113"/>
                  <a:pt x="19703" y="1"/>
                  <a:pt x="19568" y="1"/>
                </a:cubicBezTo>
                <a:close/>
                <a:moveTo>
                  <a:pt x="20787" y="1"/>
                </a:moveTo>
                <a:cubicBezTo>
                  <a:pt x="20567" y="1"/>
                  <a:pt x="20458" y="267"/>
                  <a:pt x="20611" y="424"/>
                </a:cubicBezTo>
                <a:cubicBezTo>
                  <a:pt x="20662" y="473"/>
                  <a:pt x="20724" y="495"/>
                  <a:pt x="20784" y="495"/>
                </a:cubicBezTo>
                <a:cubicBezTo>
                  <a:pt x="20912" y="495"/>
                  <a:pt x="21034" y="397"/>
                  <a:pt x="21034" y="248"/>
                </a:cubicBezTo>
                <a:cubicBezTo>
                  <a:pt x="21034" y="113"/>
                  <a:pt x="20922" y="1"/>
                  <a:pt x="20787" y="1"/>
                </a:cubicBezTo>
                <a:close/>
                <a:moveTo>
                  <a:pt x="22006" y="1"/>
                </a:moveTo>
                <a:cubicBezTo>
                  <a:pt x="21786" y="1"/>
                  <a:pt x="21677" y="267"/>
                  <a:pt x="21830" y="424"/>
                </a:cubicBezTo>
                <a:cubicBezTo>
                  <a:pt x="21881" y="473"/>
                  <a:pt x="21943" y="495"/>
                  <a:pt x="22003" y="495"/>
                </a:cubicBezTo>
                <a:cubicBezTo>
                  <a:pt x="22131" y="495"/>
                  <a:pt x="22253" y="397"/>
                  <a:pt x="22253" y="248"/>
                </a:cubicBezTo>
                <a:cubicBezTo>
                  <a:pt x="22253" y="113"/>
                  <a:pt x="22141" y="1"/>
                  <a:pt x="22006" y="1"/>
                </a:cubicBezTo>
                <a:close/>
                <a:moveTo>
                  <a:pt x="23225" y="1"/>
                </a:moveTo>
                <a:cubicBezTo>
                  <a:pt x="23006" y="1"/>
                  <a:pt x="22896" y="267"/>
                  <a:pt x="23049" y="424"/>
                </a:cubicBezTo>
                <a:cubicBezTo>
                  <a:pt x="23100" y="473"/>
                  <a:pt x="23162" y="495"/>
                  <a:pt x="23222" y="495"/>
                </a:cubicBezTo>
                <a:cubicBezTo>
                  <a:pt x="23350" y="495"/>
                  <a:pt x="23472" y="397"/>
                  <a:pt x="23472" y="248"/>
                </a:cubicBezTo>
                <a:cubicBezTo>
                  <a:pt x="23472" y="113"/>
                  <a:pt x="23363" y="1"/>
                  <a:pt x="23225" y="1"/>
                </a:cubicBezTo>
                <a:close/>
                <a:moveTo>
                  <a:pt x="24444" y="1"/>
                </a:moveTo>
                <a:cubicBezTo>
                  <a:pt x="24225" y="1"/>
                  <a:pt x="24115" y="267"/>
                  <a:pt x="24272" y="424"/>
                </a:cubicBezTo>
                <a:cubicBezTo>
                  <a:pt x="24321" y="473"/>
                  <a:pt x="24382" y="495"/>
                  <a:pt x="24442" y="495"/>
                </a:cubicBezTo>
                <a:cubicBezTo>
                  <a:pt x="24569" y="495"/>
                  <a:pt x="24692" y="397"/>
                  <a:pt x="24692" y="248"/>
                </a:cubicBezTo>
                <a:cubicBezTo>
                  <a:pt x="24692" y="113"/>
                  <a:pt x="24582" y="1"/>
                  <a:pt x="24444" y="1"/>
                </a:cubicBezTo>
                <a:close/>
                <a:moveTo>
                  <a:pt x="25663" y="1"/>
                </a:moveTo>
                <a:cubicBezTo>
                  <a:pt x="25444" y="1"/>
                  <a:pt x="25334" y="267"/>
                  <a:pt x="25491" y="424"/>
                </a:cubicBezTo>
                <a:cubicBezTo>
                  <a:pt x="25540" y="473"/>
                  <a:pt x="25601" y="495"/>
                  <a:pt x="25661" y="495"/>
                </a:cubicBezTo>
                <a:cubicBezTo>
                  <a:pt x="25788" y="495"/>
                  <a:pt x="25911" y="397"/>
                  <a:pt x="25911" y="248"/>
                </a:cubicBezTo>
                <a:cubicBezTo>
                  <a:pt x="25911" y="113"/>
                  <a:pt x="25801" y="1"/>
                  <a:pt x="25663" y="1"/>
                </a:cubicBezTo>
                <a:close/>
                <a:moveTo>
                  <a:pt x="26885" y="1"/>
                </a:moveTo>
                <a:cubicBezTo>
                  <a:pt x="26663" y="1"/>
                  <a:pt x="26553" y="267"/>
                  <a:pt x="26710" y="424"/>
                </a:cubicBezTo>
                <a:cubicBezTo>
                  <a:pt x="26759" y="473"/>
                  <a:pt x="26820" y="495"/>
                  <a:pt x="26880" y="495"/>
                </a:cubicBezTo>
                <a:cubicBezTo>
                  <a:pt x="27007" y="495"/>
                  <a:pt x="27130" y="397"/>
                  <a:pt x="27130" y="248"/>
                </a:cubicBezTo>
                <a:cubicBezTo>
                  <a:pt x="27130" y="113"/>
                  <a:pt x="27020" y="1"/>
                  <a:pt x="26885" y="1"/>
                </a:cubicBezTo>
                <a:close/>
                <a:moveTo>
                  <a:pt x="28104" y="1"/>
                </a:moveTo>
                <a:cubicBezTo>
                  <a:pt x="27885" y="1"/>
                  <a:pt x="27772" y="267"/>
                  <a:pt x="27929" y="424"/>
                </a:cubicBezTo>
                <a:cubicBezTo>
                  <a:pt x="27979" y="473"/>
                  <a:pt x="28041" y="495"/>
                  <a:pt x="28101" y="495"/>
                </a:cubicBezTo>
                <a:cubicBezTo>
                  <a:pt x="28228" y="495"/>
                  <a:pt x="28349" y="397"/>
                  <a:pt x="28349" y="248"/>
                </a:cubicBezTo>
                <a:cubicBezTo>
                  <a:pt x="28349" y="113"/>
                  <a:pt x="28239" y="1"/>
                  <a:pt x="28104" y="1"/>
                </a:cubicBezTo>
                <a:close/>
                <a:moveTo>
                  <a:pt x="29323" y="1"/>
                </a:moveTo>
                <a:cubicBezTo>
                  <a:pt x="29104" y="1"/>
                  <a:pt x="28994" y="267"/>
                  <a:pt x="29148" y="424"/>
                </a:cubicBezTo>
                <a:cubicBezTo>
                  <a:pt x="29198" y="473"/>
                  <a:pt x="29260" y="495"/>
                  <a:pt x="29321" y="495"/>
                </a:cubicBezTo>
                <a:cubicBezTo>
                  <a:pt x="29448" y="495"/>
                  <a:pt x="29571" y="397"/>
                  <a:pt x="29571" y="248"/>
                </a:cubicBezTo>
                <a:cubicBezTo>
                  <a:pt x="29571" y="113"/>
                  <a:pt x="29458" y="1"/>
                  <a:pt x="29323" y="1"/>
                </a:cubicBezTo>
                <a:close/>
                <a:moveTo>
                  <a:pt x="30542" y="1"/>
                </a:moveTo>
                <a:cubicBezTo>
                  <a:pt x="30323" y="1"/>
                  <a:pt x="30213" y="267"/>
                  <a:pt x="30367" y="424"/>
                </a:cubicBezTo>
                <a:cubicBezTo>
                  <a:pt x="30417" y="473"/>
                  <a:pt x="30479" y="495"/>
                  <a:pt x="30540" y="495"/>
                </a:cubicBezTo>
                <a:cubicBezTo>
                  <a:pt x="30667" y="495"/>
                  <a:pt x="30790" y="397"/>
                  <a:pt x="30790" y="248"/>
                </a:cubicBezTo>
                <a:cubicBezTo>
                  <a:pt x="30790" y="113"/>
                  <a:pt x="30677" y="1"/>
                  <a:pt x="30542" y="1"/>
                </a:cubicBezTo>
                <a:close/>
                <a:moveTo>
                  <a:pt x="31761" y="1"/>
                </a:moveTo>
                <a:cubicBezTo>
                  <a:pt x="31542" y="1"/>
                  <a:pt x="31432" y="267"/>
                  <a:pt x="31586" y="424"/>
                </a:cubicBezTo>
                <a:cubicBezTo>
                  <a:pt x="31636" y="473"/>
                  <a:pt x="31698" y="495"/>
                  <a:pt x="31759" y="495"/>
                </a:cubicBezTo>
                <a:cubicBezTo>
                  <a:pt x="31886" y="495"/>
                  <a:pt x="32009" y="397"/>
                  <a:pt x="32009" y="248"/>
                </a:cubicBezTo>
                <a:cubicBezTo>
                  <a:pt x="32009" y="113"/>
                  <a:pt x="31899" y="1"/>
                  <a:pt x="31761" y="1"/>
                </a:cubicBezTo>
                <a:close/>
                <a:moveTo>
                  <a:pt x="32980" y="1"/>
                </a:moveTo>
                <a:cubicBezTo>
                  <a:pt x="32761" y="1"/>
                  <a:pt x="32651" y="267"/>
                  <a:pt x="32808" y="424"/>
                </a:cubicBezTo>
                <a:cubicBezTo>
                  <a:pt x="32858" y="473"/>
                  <a:pt x="32919" y="495"/>
                  <a:pt x="32979" y="495"/>
                </a:cubicBezTo>
                <a:cubicBezTo>
                  <a:pt x="33106" y="495"/>
                  <a:pt x="33228" y="397"/>
                  <a:pt x="33228" y="248"/>
                </a:cubicBezTo>
                <a:cubicBezTo>
                  <a:pt x="33228" y="113"/>
                  <a:pt x="33118" y="1"/>
                  <a:pt x="32980" y="1"/>
                </a:cubicBezTo>
                <a:close/>
                <a:moveTo>
                  <a:pt x="34204" y="1"/>
                </a:moveTo>
                <a:cubicBezTo>
                  <a:pt x="34078" y="1"/>
                  <a:pt x="33955" y="99"/>
                  <a:pt x="33955" y="248"/>
                </a:cubicBezTo>
                <a:cubicBezTo>
                  <a:pt x="33955" y="383"/>
                  <a:pt x="34065" y="496"/>
                  <a:pt x="34200" y="496"/>
                </a:cubicBezTo>
                <a:cubicBezTo>
                  <a:pt x="34422" y="496"/>
                  <a:pt x="34532" y="229"/>
                  <a:pt x="34375" y="73"/>
                </a:cubicBezTo>
                <a:cubicBezTo>
                  <a:pt x="34326" y="23"/>
                  <a:pt x="34264" y="1"/>
                  <a:pt x="34204" y="1"/>
                </a:cubicBezTo>
                <a:close/>
                <a:moveTo>
                  <a:pt x="54" y="1220"/>
                </a:moveTo>
                <a:cubicBezTo>
                  <a:pt x="38" y="1220"/>
                  <a:pt x="19" y="1223"/>
                  <a:pt x="0" y="1226"/>
                </a:cubicBezTo>
                <a:lnTo>
                  <a:pt x="0" y="1708"/>
                </a:lnTo>
                <a:cubicBezTo>
                  <a:pt x="18" y="1712"/>
                  <a:pt x="36" y="1714"/>
                  <a:pt x="53" y="1714"/>
                </a:cubicBezTo>
                <a:cubicBezTo>
                  <a:pt x="177" y="1714"/>
                  <a:pt x="285" y="1622"/>
                  <a:pt x="301" y="1495"/>
                </a:cubicBezTo>
                <a:cubicBezTo>
                  <a:pt x="317" y="1348"/>
                  <a:pt x="201" y="1220"/>
                  <a:pt x="54" y="1220"/>
                </a:cubicBezTo>
                <a:close/>
                <a:moveTo>
                  <a:pt x="1276" y="1220"/>
                </a:moveTo>
                <a:cubicBezTo>
                  <a:pt x="1053" y="1220"/>
                  <a:pt x="944" y="1486"/>
                  <a:pt x="1100" y="1643"/>
                </a:cubicBezTo>
                <a:cubicBezTo>
                  <a:pt x="1150" y="1692"/>
                  <a:pt x="1211" y="1714"/>
                  <a:pt x="1271" y="1714"/>
                </a:cubicBezTo>
                <a:cubicBezTo>
                  <a:pt x="1398" y="1714"/>
                  <a:pt x="1520" y="1616"/>
                  <a:pt x="1520" y="1467"/>
                </a:cubicBezTo>
                <a:cubicBezTo>
                  <a:pt x="1520" y="1332"/>
                  <a:pt x="1410" y="1220"/>
                  <a:pt x="1276" y="1220"/>
                </a:cubicBezTo>
                <a:close/>
                <a:moveTo>
                  <a:pt x="2495" y="1220"/>
                </a:moveTo>
                <a:cubicBezTo>
                  <a:pt x="2272" y="1220"/>
                  <a:pt x="2163" y="1486"/>
                  <a:pt x="2319" y="1643"/>
                </a:cubicBezTo>
                <a:cubicBezTo>
                  <a:pt x="2370" y="1692"/>
                  <a:pt x="2431" y="1714"/>
                  <a:pt x="2491" y="1714"/>
                </a:cubicBezTo>
                <a:cubicBezTo>
                  <a:pt x="2618" y="1714"/>
                  <a:pt x="2739" y="1616"/>
                  <a:pt x="2739" y="1467"/>
                </a:cubicBezTo>
                <a:cubicBezTo>
                  <a:pt x="2739" y="1332"/>
                  <a:pt x="2630" y="1220"/>
                  <a:pt x="2495" y="1220"/>
                </a:cubicBezTo>
                <a:close/>
                <a:moveTo>
                  <a:pt x="3714" y="1220"/>
                </a:moveTo>
                <a:cubicBezTo>
                  <a:pt x="3494" y="1220"/>
                  <a:pt x="3385" y="1486"/>
                  <a:pt x="3538" y="1643"/>
                </a:cubicBezTo>
                <a:cubicBezTo>
                  <a:pt x="3589" y="1692"/>
                  <a:pt x="3651" y="1714"/>
                  <a:pt x="3711" y="1714"/>
                </a:cubicBezTo>
                <a:cubicBezTo>
                  <a:pt x="3839" y="1714"/>
                  <a:pt x="3961" y="1616"/>
                  <a:pt x="3961" y="1467"/>
                </a:cubicBezTo>
                <a:cubicBezTo>
                  <a:pt x="3961" y="1332"/>
                  <a:pt x="3849" y="1220"/>
                  <a:pt x="3714" y="1220"/>
                </a:cubicBezTo>
                <a:close/>
                <a:moveTo>
                  <a:pt x="4933" y="1220"/>
                </a:moveTo>
                <a:cubicBezTo>
                  <a:pt x="4713" y="1220"/>
                  <a:pt x="4604" y="1486"/>
                  <a:pt x="4757" y="1643"/>
                </a:cubicBezTo>
                <a:cubicBezTo>
                  <a:pt x="4808" y="1692"/>
                  <a:pt x="4870" y="1714"/>
                  <a:pt x="4930" y="1714"/>
                </a:cubicBezTo>
                <a:cubicBezTo>
                  <a:pt x="5058" y="1714"/>
                  <a:pt x="5180" y="1616"/>
                  <a:pt x="5180" y="1467"/>
                </a:cubicBezTo>
                <a:cubicBezTo>
                  <a:pt x="5180" y="1332"/>
                  <a:pt x="5068" y="1220"/>
                  <a:pt x="4933" y="1220"/>
                </a:cubicBezTo>
                <a:close/>
                <a:moveTo>
                  <a:pt x="34200" y="1220"/>
                </a:moveTo>
                <a:cubicBezTo>
                  <a:pt x="33980" y="1220"/>
                  <a:pt x="33870" y="1486"/>
                  <a:pt x="34027" y="1643"/>
                </a:cubicBezTo>
                <a:cubicBezTo>
                  <a:pt x="34077" y="1692"/>
                  <a:pt x="34138" y="1714"/>
                  <a:pt x="34198" y="1714"/>
                </a:cubicBezTo>
                <a:cubicBezTo>
                  <a:pt x="34325" y="1714"/>
                  <a:pt x="34447" y="1616"/>
                  <a:pt x="34447" y="1467"/>
                </a:cubicBezTo>
                <a:cubicBezTo>
                  <a:pt x="34447" y="1332"/>
                  <a:pt x="34337" y="1220"/>
                  <a:pt x="34200" y="1220"/>
                </a:cubicBezTo>
                <a:close/>
                <a:moveTo>
                  <a:pt x="6152" y="1220"/>
                </a:moveTo>
                <a:cubicBezTo>
                  <a:pt x="5933" y="1220"/>
                  <a:pt x="5823" y="1486"/>
                  <a:pt x="5976" y="1643"/>
                </a:cubicBezTo>
                <a:cubicBezTo>
                  <a:pt x="6027" y="1693"/>
                  <a:pt x="6089" y="1716"/>
                  <a:pt x="6149" y="1716"/>
                </a:cubicBezTo>
                <a:cubicBezTo>
                  <a:pt x="6277" y="1716"/>
                  <a:pt x="6399" y="1616"/>
                  <a:pt x="6399" y="1467"/>
                </a:cubicBezTo>
                <a:cubicBezTo>
                  <a:pt x="6399" y="1332"/>
                  <a:pt x="6290" y="1220"/>
                  <a:pt x="6152" y="1220"/>
                </a:cubicBezTo>
                <a:close/>
                <a:moveTo>
                  <a:pt x="7371" y="1220"/>
                </a:moveTo>
                <a:cubicBezTo>
                  <a:pt x="7152" y="1220"/>
                  <a:pt x="7042" y="1486"/>
                  <a:pt x="7199" y="1643"/>
                </a:cubicBezTo>
                <a:cubicBezTo>
                  <a:pt x="7248" y="1693"/>
                  <a:pt x="7309" y="1716"/>
                  <a:pt x="7369" y="1716"/>
                </a:cubicBezTo>
                <a:cubicBezTo>
                  <a:pt x="7496" y="1716"/>
                  <a:pt x="7619" y="1616"/>
                  <a:pt x="7619" y="1467"/>
                </a:cubicBezTo>
                <a:cubicBezTo>
                  <a:pt x="7619" y="1332"/>
                  <a:pt x="7509" y="1220"/>
                  <a:pt x="7371" y="1220"/>
                </a:cubicBezTo>
                <a:close/>
                <a:moveTo>
                  <a:pt x="8590" y="1220"/>
                </a:moveTo>
                <a:cubicBezTo>
                  <a:pt x="8371" y="1220"/>
                  <a:pt x="8261" y="1486"/>
                  <a:pt x="8418" y="1643"/>
                </a:cubicBezTo>
                <a:cubicBezTo>
                  <a:pt x="8467" y="1693"/>
                  <a:pt x="8528" y="1716"/>
                  <a:pt x="8588" y="1716"/>
                </a:cubicBezTo>
                <a:cubicBezTo>
                  <a:pt x="8715" y="1716"/>
                  <a:pt x="8838" y="1616"/>
                  <a:pt x="8838" y="1467"/>
                </a:cubicBezTo>
                <a:cubicBezTo>
                  <a:pt x="8838" y="1332"/>
                  <a:pt x="8728" y="1220"/>
                  <a:pt x="8590" y="1220"/>
                </a:cubicBezTo>
                <a:close/>
                <a:moveTo>
                  <a:pt x="9812" y="1220"/>
                </a:moveTo>
                <a:cubicBezTo>
                  <a:pt x="9590" y="1220"/>
                  <a:pt x="9480" y="1486"/>
                  <a:pt x="9637" y="1643"/>
                </a:cubicBezTo>
                <a:cubicBezTo>
                  <a:pt x="9686" y="1693"/>
                  <a:pt x="9747" y="1716"/>
                  <a:pt x="9808" y="1716"/>
                </a:cubicBezTo>
                <a:cubicBezTo>
                  <a:pt x="9934" y="1716"/>
                  <a:pt x="10057" y="1616"/>
                  <a:pt x="10057" y="1467"/>
                </a:cubicBezTo>
                <a:cubicBezTo>
                  <a:pt x="10057" y="1332"/>
                  <a:pt x="9947" y="1220"/>
                  <a:pt x="9812" y="1220"/>
                </a:cubicBezTo>
                <a:close/>
                <a:moveTo>
                  <a:pt x="11031" y="1220"/>
                </a:moveTo>
                <a:cubicBezTo>
                  <a:pt x="10809" y="1220"/>
                  <a:pt x="10699" y="1486"/>
                  <a:pt x="10856" y="1643"/>
                </a:cubicBezTo>
                <a:cubicBezTo>
                  <a:pt x="10906" y="1693"/>
                  <a:pt x="10968" y="1716"/>
                  <a:pt x="11028" y="1716"/>
                </a:cubicBezTo>
                <a:cubicBezTo>
                  <a:pt x="11155" y="1716"/>
                  <a:pt x="11276" y="1616"/>
                  <a:pt x="11276" y="1467"/>
                </a:cubicBezTo>
                <a:cubicBezTo>
                  <a:pt x="11276" y="1332"/>
                  <a:pt x="11166" y="1220"/>
                  <a:pt x="11031" y="1220"/>
                </a:cubicBezTo>
                <a:close/>
                <a:moveTo>
                  <a:pt x="12250" y="1220"/>
                </a:moveTo>
                <a:cubicBezTo>
                  <a:pt x="12031" y="1220"/>
                  <a:pt x="11921" y="1486"/>
                  <a:pt x="12075" y="1643"/>
                </a:cubicBezTo>
                <a:cubicBezTo>
                  <a:pt x="12125" y="1693"/>
                  <a:pt x="12187" y="1716"/>
                  <a:pt x="12248" y="1716"/>
                </a:cubicBezTo>
                <a:cubicBezTo>
                  <a:pt x="12375" y="1716"/>
                  <a:pt x="12498" y="1616"/>
                  <a:pt x="12498" y="1467"/>
                </a:cubicBezTo>
                <a:cubicBezTo>
                  <a:pt x="12498" y="1332"/>
                  <a:pt x="12385" y="1220"/>
                  <a:pt x="12250" y="1220"/>
                </a:cubicBezTo>
                <a:close/>
                <a:moveTo>
                  <a:pt x="13469" y="1220"/>
                </a:moveTo>
                <a:cubicBezTo>
                  <a:pt x="13250" y="1220"/>
                  <a:pt x="13140" y="1486"/>
                  <a:pt x="13294" y="1643"/>
                </a:cubicBezTo>
                <a:cubicBezTo>
                  <a:pt x="13344" y="1693"/>
                  <a:pt x="13406" y="1716"/>
                  <a:pt x="13467" y="1716"/>
                </a:cubicBezTo>
                <a:cubicBezTo>
                  <a:pt x="13595" y="1716"/>
                  <a:pt x="13717" y="1616"/>
                  <a:pt x="13717" y="1467"/>
                </a:cubicBezTo>
                <a:cubicBezTo>
                  <a:pt x="13717" y="1332"/>
                  <a:pt x="13604" y="1220"/>
                  <a:pt x="13469" y="1220"/>
                </a:cubicBezTo>
                <a:close/>
                <a:moveTo>
                  <a:pt x="14688" y="1220"/>
                </a:moveTo>
                <a:cubicBezTo>
                  <a:pt x="14469" y="1220"/>
                  <a:pt x="14359" y="1486"/>
                  <a:pt x="14513" y="1643"/>
                </a:cubicBezTo>
                <a:cubicBezTo>
                  <a:pt x="14563" y="1693"/>
                  <a:pt x="14625" y="1716"/>
                  <a:pt x="14686" y="1716"/>
                </a:cubicBezTo>
                <a:cubicBezTo>
                  <a:pt x="14814" y="1716"/>
                  <a:pt x="14936" y="1616"/>
                  <a:pt x="14936" y="1467"/>
                </a:cubicBezTo>
                <a:cubicBezTo>
                  <a:pt x="14936" y="1332"/>
                  <a:pt x="14826" y="1220"/>
                  <a:pt x="14688" y="1220"/>
                </a:cubicBezTo>
                <a:close/>
                <a:moveTo>
                  <a:pt x="15907" y="1220"/>
                </a:moveTo>
                <a:cubicBezTo>
                  <a:pt x="15688" y="1220"/>
                  <a:pt x="15578" y="1486"/>
                  <a:pt x="15735" y="1643"/>
                </a:cubicBezTo>
                <a:cubicBezTo>
                  <a:pt x="15785" y="1693"/>
                  <a:pt x="15846" y="1716"/>
                  <a:pt x="15906" y="1716"/>
                </a:cubicBezTo>
                <a:cubicBezTo>
                  <a:pt x="16033" y="1716"/>
                  <a:pt x="16155" y="1616"/>
                  <a:pt x="16155" y="1467"/>
                </a:cubicBezTo>
                <a:cubicBezTo>
                  <a:pt x="16155" y="1332"/>
                  <a:pt x="16045" y="1220"/>
                  <a:pt x="15907" y="1220"/>
                </a:cubicBezTo>
                <a:close/>
                <a:moveTo>
                  <a:pt x="17127" y="1220"/>
                </a:moveTo>
                <a:cubicBezTo>
                  <a:pt x="16907" y="1220"/>
                  <a:pt x="16797" y="1486"/>
                  <a:pt x="16954" y="1643"/>
                </a:cubicBezTo>
                <a:cubicBezTo>
                  <a:pt x="17004" y="1693"/>
                  <a:pt x="17065" y="1716"/>
                  <a:pt x="17125" y="1716"/>
                </a:cubicBezTo>
                <a:cubicBezTo>
                  <a:pt x="17252" y="1716"/>
                  <a:pt x="17374" y="1616"/>
                  <a:pt x="17374" y="1467"/>
                </a:cubicBezTo>
                <a:cubicBezTo>
                  <a:pt x="17374" y="1332"/>
                  <a:pt x="17264" y="1220"/>
                  <a:pt x="17127" y="1220"/>
                </a:cubicBezTo>
                <a:close/>
                <a:moveTo>
                  <a:pt x="18349" y="1220"/>
                </a:moveTo>
                <a:cubicBezTo>
                  <a:pt x="18126" y="1220"/>
                  <a:pt x="18017" y="1486"/>
                  <a:pt x="18173" y="1643"/>
                </a:cubicBezTo>
                <a:cubicBezTo>
                  <a:pt x="18223" y="1693"/>
                  <a:pt x="18284" y="1716"/>
                  <a:pt x="18344" y="1716"/>
                </a:cubicBezTo>
                <a:cubicBezTo>
                  <a:pt x="18471" y="1716"/>
                  <a:pt x="18593" y="1616"/>
                  <a:pt x="18593" y="1467"/>
                </a:cubicBezTo>
                <a:cubicBezTo>
                  <a:pt x="18593" y="1332"/>
                  <a:pt x="18483" y="1220"/>
                  <a:pt x="18349" y="1220"/>
                </a:cubicBezTo>
                <a:close/>
                <a:moveTo>
                  <a:pt x="19568" y="1220"/>
                </a:moveTo>
                <a:cubicBezTo>
                  <a:pt x="19345" y="1220"/>
                  <a:pt x="19236" y="1486"/>
                  <a:pt x="19392" y="1643"/>
                </a:cubicBezTo>
                <a:cubicBezTo>
                  <a:pt x="19443" y="1693"/>
                  <a:pt x="19504" y="1716"/>
                  <a:pt x="19564" y="1716"/>
                </a:cubicBezTo>
                <a:cubicBezTo>
                  <a:pt x="19691" y="1716"/>
                  <a:pt x="19812" y="1616"/>
                  <a:pt x="19812" y="1467"/>
                </a:cubicBezTo>
                <a:cubicBezTo>
                  <a:pt x="19812" y="1332"/>
                  <a:pt x="19703" y="1220"/>
                  <a:pt x="19568" y="1220"/>
                </a:cubicBezTo>
                <a:close/>
                <a:moveTo>
                  <a:pt x="20787" y="1220"/>
                </a:moveTo>
                <a:cubicBezTo>
                  <a:pt x="20567" y="1220"/>
                  <a:pt x="20458" y="1486"/>
                  <a:pt x="20611" y="1643"/>
                </a:cubicBezTo>
                <a:cubicBezTo>
                  <a:pt x="20662" y="1693"/>
                  <a:pt x="20724" y="1716"/>
                  <a:pt x="20784" y="1716"/>
                </a:cubicBezTo>
                <a:cubicBezTo>
                  <a:pt x="20912" y="1716"/>
                  <a:pt x="21034" y="1616"/>
                  <a:pt x="21034" y="1467"/>
                </a:cubicBezTo>
                <a:cubicBezTo>
                  <a:pt x="21034" y="1332"/>
                  <a:pt x="20922" y="1220"/>
                  <a:pt x="20787" y="1220"/>
                </a:cubicBezTo>
                <a:close/>
                <a:moveTo>
                  <a:pt x="22006" y="1220"/>
                </a:moveTo>
                <a:cubicBezTo>
                  <a:pt x="21786" y="1220"/>
                  <a:pt x="21677" y="1486"/>
                  <a:pt x="21830" y="1643"/>
                </a:cubicBezTo>
                <a:cubicBezTo>
                  <a:pt x="21881" y="1693"/>
                  <a:pt x="21943" y="1716"/>
                  <a:pt x="22003" y="1716"/>
                </a:cubicBezTo>
                <a:cubicBezTo>
                  <a:pt x="22131" y="1716"/>
                  <a:pt x="22253" y="1616"/>
                  <a:pt x="22253" y="1467"/>
                </a:cubicBezTo>
                <a:cubicBezTo>
                  <a:pt x="22253" y="1332"/>
                  <a:pt x="22141" y="1220"/>
                  <a:pt x="22006" y="1220"/>
                </a:cubicBezTo>
                <a:close/>
                <a:moveTo>
                  <a:pt x="23225" y="1220"/>
                </a:moveTo>
                <a:cubicBezTo>
                  <a:pt x="23006" y="1220"/>
                  <a:pt x="22896" y="1486"/>
                  <a:pt x="23049" y="1643"/>
                </a:cubicBezTo>
                <a:cubicBezTo>
                  <a:pt x="23100" y="1693"/>
                  <a:pt x="23162" y="1716"/>
                  <a:pt x="23222" y="1716"/>
                </a:cubicBezTo>
                <a:cubicBezTo>
                  <a:pt x="23350" y="1716"/>
                  <a:pt x="23472" y="1616"/>
                  <a:pt x="23472" y="1467"/>
                </a:cubicBezTo>
                <a:cubicBezTo>
                  <a:pt x="23472" y="1332"/>
                  <a:pt x="23363" y="1220"/>
                  <a:pt x="23225" y="1220"/>
                </a:cubicBezTo>
                <a:close/>
                <a:moveTo>
                  <a:pt x="24444" y="1220"/>
                </a:moveTo>
                <a:cubicBezTo>
                  <a:pt x="24225" y="1220"/>
                  <a:pt x="24115" y="1486"/>
                  <a:pt x="24272" y="1643"/>
                </a:cubicBezTo>
                <a:cubicBezTo>
                  <a:pt x="24321" y="1693"/>
                  <a:pt x="24382" y="1716"/>
                  <a:pt x="24442" y="1716"/>
                </a:cubicBezTo>
                <a:cubicBezTo>
                  <a:pt x="24569" y="1716"/>
                  <a:pt x="24692" y="1616"/>
                  <a:pt x="24692" y="1467"/>
                </a:cubicBezTo>
                <a:cubicBezTo>
                  <a:pt x="24692" y="1332"/>
                  <a:pt x="24582" y="1220"/>
                  <a:pt x="24444" y="1220"/>
                </a:cubicBezTo>
                <a:close/>
                <a:moveTo>
                  <a:pt x="25663" y="1220"/>
                </a:moveTo>
                <a:cubicBezTo>
                  <a:pt x="25444" y="1220"/>
                  <a:pt x="25334" y="1486"/>
                  <a:pt x="25491" y="1643"/>
                </a:cubicBezTo>
                <a:cubicBezTo>
                  <a:pt x="25540" y="1693"/>
                  <a:pt x="25601" y="1716"/>
                  <a:pt x="25661" y="1716"/>
                </a:cubicBezTo>
                <a:cubicBezTo>
                  <a:pt x="25788" y="1716"/>
                  <a:pt x="25911" y="1616"/>
                  <a:pt x="25911" y="1467"/>
                </a:cubicBezTo>
                <a:cubicBezTo>
                  <a:pt x="25911" y="1332"/>
                  <a:pt x="25801" y="1220"/>
                  <a:pt x="25663" y="1220"/>
                </a:cubicBezTo>
                <a:close/>
                <a:moveTo>
                  <a:pt x="26885" y="1220"/>
                </a:moveTo>
                <a:cubicBezTo>
                  <a:pt x="26663" y="1220"/>
                  <a:pt x="26553" y="1486"/>
                  <a:pt x="26710" y="1643"/>
                </a:cubicBezTo>
                <a:cubicBezTo>
                  <a:pt x="26759" y="1693"/>
                  <a:pt x="26820" y="1716"/>
                  <a:pt x="26881" y="1716"/>
                </a:cubicBezTo>
                <a:cubicBezTo>
                  <a:pt x="27007" y="1716"/>
                  <a:pt x="27130" y="1616"/>
                  <a:pt x="27130" y="1467"/>
                </a:cubicBezTo>
                <a:cubicBezTo>
                  <a:pt x="27130" y="1332"/>
                  <a:pt x="27020" y="1220"/>
                  <a:pt x="26885" y="1220"/>
                </a:cubicBezTo>
                <a:close/>
                <a:moveTo>
                  <a:pt x="28104" y="1220"/>
                </a:moveTo>
                <a:cubicBezTo>
                  <a:pt x="27885" y="1220"/>
                  <a:pt x="27772" y="1486"/>
                  <a:pt x="27929" y="1643"/>
                </a:cubicBezTo>
                <a:cubicBezTo>
                  <a:pt x="27979" y="1693"/>
                  <a:pt x="28041" y="1716"/>
                  <a:pt x="28101" y="1716"/>
                </a:cubicBezTo>
                <a:cubicBezTo>
                  <a:pt x="28228" y="1716"/>
                  <a:pt x="28349" y="1616"/>
                  <a:pt x="28349" y="1467"/>
                </a:cubicBezTo>
                <a:cubicBezTo>
                  <a:pt x="28349" y="1332"/>
                  <a:pt x="28239" y="1220"/>
                  <a:pt x="28104" y="1220"/>
                </a:cubicBezTo>
                <a:close/>
                <a:moveTo>
                  <a:pt x="29323" y="1220"/>
                </a:moveTo>
                <a:cubicBezTo>
                  <a:pt x="29104" y="1220"/>
                  <a:pt x="28994" y="1486"/>
                  <a:pt x="29148" y="1643"/>
                </a:cubicBezTo>
                <a:cubicBezTo>
                  <a:pt x="29198" y="1693"/>
                  <a:pt x="29260" y="1716"/>
                  <a:pt x="29321" y="1716"/>
                </a:cubicBezTo>
                <a:cubicBezTo>
                  <a:pt x="29448" y="1716"/>
                  <a:pt x="29571" y="1616"/>
                  <a:pt x="29571" y="1467"/>
                </a:cubicBezTo>
                <a:cubicBezTo>
                  <a:pt x="29571" y="1332"/>
                  <a:pt x="29458" y="1220"/>
                  <a:pt x="29323" y="1220"/>
                </a:cubicBezTo>
                <a:close/>
                <a:moveTo>
                  <a:pt x="30542" y="1220"/>
                </a:moveTo>
                <a:cubicBezTo>
                  <a:pt x="30323" y="1220"/>
                  <a:pt x="30213" y="1486"/>
                  <a:pt x="30367" y="1643"/>
                </a:cubicBezTo>
                <a:cubicBezTo>
                  <a:pt x="30417" y="1693"/>
                  <a:pt x="30479" y="1716"/>
                  <a:pt x="30540" y="1716"/>
                </a:cubicBezTo>
                <a:cubicBezTo>
                  <a:pt x="30667" y="1716"/>
                  <a:pt x="30790" y="1616"/>
                  <a:pt x="30790" y="1467"/>
                </a:cubicBezTo>
                <a:cubicBezTo>
                  <a:pt x="30790" y="1332"/>
                  <a:pt x="30677" y="1220"/>
                  <a:pt x="30542" y="1220"/>
                </a:cubicBezTo>
                <a:close/>
                <a:moveTo>
                  <a:pt x="31761" y="1220"/>
                </a:moveTo>
                <a:cubicBezTo>
                  <a:pt x="31542" y="1220"/>
                  <a:pt x="31432" y="1486"/>
                  <a:pt x="31586" y="1643"/>
                </a:cubicBezTo>
                <a:cubicBezTo>
                  <a:pt x="31636" y="1693"/>
                  <a:pt x="31698" y="1716"/>
                  <a:pt x="31759" y="1716"/>
                </a:cubicBezTo>
                <a:cubicBezTo>
                  <a:pt x="31887" y="1716"/>
                  <a:pt x="32009" y="1616"/>
                  <a:pt x="32009" y="1467"/>
                </a:cubicBezTo>
                <a:cubicBezTo>
                  <a:pt x="32009" y="1332"/>
                  <a:pt x="31899" y="1220"/>
                  <a:pt x="31761" y="1220"/>
                </a:cubicBezTo>
                <a:close/>
                <a:moveTo>
                  <a:pt x="32980" y="1220"/>
                </a:moveTo>
                <a:cubicBezTo>
                  <a:pt x="32761" y="1220"/>
                  <a:pt x="32651" y="1486"/>
                  <a:pt x="32808" y="1643"/>
                </a:cubicBezTo>
                <a:cubicBezTo>
                  <a:pt x="32858" y="1693"/>
                  <a:pt x="32919" y="1716"/>
                  <a:pt x="32979" y="1716"/>
                </a:cubicBezTo>
                <a:cubicBezTo>
                  <a:pt x="33106" y="1716"/>
                  <a:pt x="33228" y="1616"/>
                  <a:pt x="33228" y="1467"/>
                </a:cubicBezTo>
                <a:cubicBezTo>
                  <a:pt x="33228" y="1332"/>
                  <a:pt x="33118" y="1220"/>
                  <a:pt x="32980" y="1220"/>
                </a:cubicBezTo>
                <a:close/>
                <a:moveTo>
                  <a:pt x="54" y="2442"/>
                </a:moveTo>
                <a:cubicBezTo>
                  <a:pt x="38" y="2442"/>
                  <a:pt x="19" y="2442"/>
                  <a:pt x="0" y="2445"/>
                </a:cubicBezTo>
                <a:lnTo>
                  <a:pt x="0" y="2928"/>
                </a:lnTo>
                <a:cubicBezTo>
                  <a:pt x="18" y="2931"/>
                  <a:pt x="36" y="2933"/>
                  <a:pt x="53" y="2933"/>
                </a:cubicBezTo>
                <a:cubicBezTo>
                  <a:pt x="177" y="2933"/>
                  <a:pt x="285" y="2841"/>
                  <a:pt x="301" y="2714"/>
                </a:cubicBezTo>
                <a:cubicBezTo>
                  <a:pt x="317" y="2567"/>
                  <a:pt x="201" y="2442"/>
                  <a:pt x="54" y="2442"/>
                </a:cubicBezTo>
                <a:close/>
                <a:moveTo>
                  <a:pt x="1276" y="2442"/>
                </a:moveTo>
                <a:cubicBezTo>
                  <a:pt x="1053" y="2442"/>
                  <a:pt x="944" y="2705"/>
                  <a:pt x="1100" y="2862"/>
                </a:cubicBezTo>
                <a:cubicBezTo>
                  <a:pt x="1150" y="2912"/>
                  <a:pt x="1211" y="2935"/>
                  <a:pt x="1271" y="2935"/>
                </a:cubicBezTo>
                <a:cubicBezTo>
                  <a:pt x="1398" y="2935"/>
                  <a:pt x="1520" y="2835"/>
                  <a:pt x="1520" y="2686"/>
                </a:cubicBezTo>
                <a:cubicBezTo>
                  <a:pt x="1520" y="2551"/>
                  <a:pt x="1410" y="2442"/>
                  <a:pt x="1276" y="2442"/>
                </a:cubicBezTo>
                <a:close/>
                <a:moveTo>
                  <a:pt x="2495" y="2442"/>
                </a:moveTo>
                <a:cubicBezTo>
                  <a:pt x="2272" y="2442"/>
                  <a:pt x="2163" y="2705"/>
                  <a:pt x="2319" y="2862"/>
                </a:cubicBezTo>
                <a:cubicBezTo>
                  <a:pt x="2370" y="2912"/>
                  <a:pt x="2431" y="2935"/>
                  <a:pt x="2491" y="2935"/>
                </a:cubicBezTo>
                <a:cubicBezTo>
                  <a:pt x="2618" y="2935"/>
                  <a:pt x="2739" y="2835"/>
                  <a:pt x="2739" y="2686"/>
                </a:cubicBezTo>
                <a:cubicBezTo>
                  <a:pt x="2739" y="2551"/>
                  <a:pt x="2630" y="2442"/>
                  <a:pt x="2495" y="2442"/>
                </a:cubicBezTo>
                <a:close/>
                <a:moveTo>
                  <a:pt x="3714" y="2442"/>
                </a:moveTo>
                <a:cubicBezTo>
                  <a:pt x="3494" y="2442"/>
                  <a:pt x="3385" y="2705"/>
                  <a:pt x="3538" y="2862"/>
                </a:cubicBezTo>
                <a:cubicBezTo>
                  <a:pt x="3589" y="2912"/>
                  <a:pt x="3651" y="2935"/>
                  <a:pt x="3711" y="2935"/>
                </a:cubicBezTo>
                <a:cubicBezTo>
                  <a:pt x="3839" y="2935"/>
                  <a:pt x="3961" y="2835"/>
                  <a:pt x="3961" y="2686"/>
                </a:cubicBezTo>
                <a:cubicBezTo>
                  <a:pt x="3961" y="2551"/>
                  <a:pt x="3849" y="2442"/>
                  <a:pt x="3714" y="2442"/>
                </a:cubicBezTo>
                <a:close/>
                <a:moveTo>
                  <a:pt x="4933" y="2442"/>
                </a:moveTo>
                <a:cubicBezTo>
                  <a:pt x="4713" y="2442"/>
                  <a:pt x="4604" y="2705"/>
                  <a:pt x="4757" y="2862"/>
                </a:cubicBezTo>
                <a:cubicBezTo>
                  <a:pt x="4808" y="2912"/>
                  <a:pt x="4870" y="2935"/>
                  <a:pt x="4930" y="2935"/>
                </a:cubicBezTo>
                <a:cubicBezTo>
                  <a:pt x="5058" y="2935"/>
                  <a:pt x="5180" y="2835"/>
                  <a:pt x="5180" y="2686"/>
                </a:cubicBezTo>
                <a:cubicBezTo>
                  <a:pt x="5180" y="2551"/>
                  <a:pt x="5068" y="2442"/>
                  <a:pt x="4933" y="2442"/>
                </a:cubicBezTo>
                <a:close/>
                <a:moveTo>
                  <a:pt x="34200" y="2442"/>
                </a:moveTo>
                <a:cubicBezTo>
                  <a:pt x="33980" y="2442"/>
                  <a:pt x="33870" y="2705"/>
                  <a:pt x="34027" y="2862"/>
                </a:cubicBezTo>
                <a:cubicBezTo>
                  <a:pt x="34077" y="2912"/>
                  <a:pt x="34138" y="2935"/>
                  <a:pt x="34198" y="2935"/>
                </a:cubicBezTo>
                <a:cubicBezTo>
                  <a:pt x="34325" y="2935"/>
                  <a:pt x="34447" y="2835"/>
                  <a:pt x="34447" y="2686"/>
                </a:cubicBezTo>
                <a:cubicBezTo>
                  <a:pt x="34447" y="2551"/>
                  <a:pt x="34337" y="2442"/>
                  <a:pt x="34200" y="2442"/>
                </a:cubicBezTo>
                <a:close/>
                <a:moveTo>
                  <a:pt x="6152" y="2442"/>
                </a:moveTo>
                <a:cubicBezTo>
                  <a:pt x="5933" y="2442"/>
                  <a:pt x="5823" y="2705"/>
                  <a:pt x="5976" y="2862"/>
                </a:cubicBezTo>
                <a:cubicBezTo>
                  <a:pt x="6027" y="2913"/>
                  <a:pt x="6090" y="2935"/>
                  <a:pt x="6151" y="2935"/>
                </a:cubicBezTo>
                <a:cubicBezTo>
                  <a:pt x="6278" y="2935"/>
                  <a:pt x="6399" y="2837"/>
                  <a:pt x="6399" y="2686"/>
                </a:cubicBezTo>
                <a:cubicBezTo>
                  <a:pt x="6399" y="2551"/>
                  <a:pt x="6290" y="2442"/>
                  <a:pt x="6152" y="2442"/>
                </a:cubicBezTo>
                <a:close/>
                <a:moveTo>
                  <a:pt x="7371" y="2442"/>
                </a:moveTo>
                <a:cubicBezTo>
                  <a:pt x="7152" y="2442"/>
                  <a:pt x="7042" y="2705"/>
                  <a:pt x="7199" y="2862"/>
                </a:cubicBezTo>
                <a:cubicBezTo>
                  <a:pt x="7248" y="2913"/>
                  <a:pt x="7310" y="2935"/>
                  <a:pt x="7371" y="2935"/>
                </a:cubicBezTo>
                <a:cubicBezTo>
                  <a:pt x="7497" y="2935"/>
                  <a:pt x="7619" y="2837"/>
                  <a:pt x="7619" y="2686"/>
                </a:cubicBezTo>
                <a:cubicBezTo>
                  <a:pt x="7619" y="2551"/>
                  <a:pt x="7509" y="2442"/>
                  <a:pt x="7371" y="2442"/>
                </a:cubicBezTo>
                <a:close/>
                <a:moveTo>
                  <a:pt x="8590" y="2442"/>
                </a:moveTo>
                <a:cubicBezTo>
                  <a:pt x="8371" y="2442"/>
                  <a:pt x="8261" y="2705"/>
                  <a:pt x="8418" y="2862"/>
                </a:cubicBezTo>
                <a:cubicBezTo>
                  <a:pt x="8467" y="2913"/>
                  <a:pt x="8529" y="2935"/>
                  <a:pt x="8590" y="2935"/>
                </a:cubicBezTo>
                <a:cubicBezTo>
                  <a:pt x="8716" y="2935"/>
                  <a:pt x="8838" y="2837"/>
                  <a:pt x="8838" y="2686"/>
                </a:cubicBezTo>
                <a:cubicBezTo>
                  <a:pt x="8838" y="2551"/>
                  <a:pt x="8728" y="2442"/>
                  <a:pt x="8590" y="2442"/>
                </a:cubicBezTo>
                <a:close/>
                <a:moveTo>
                  <a:pt x="9812" y="2442"/>
                </a:moveTo>
                <a:cubicBezTo>
                  <a:pt x="9590" y="2442"/>
                  <a:pt x="9480" y="2705"/>
                  <a:pt x="9637" y="2862"/>
                </a:cubicBezTo>
                <a:cubicBezTo>
                  <a:pt x="9687" y="2913"/>
                  <a:pt x="9748" y="2935"/>
                  <a:pt x="9809" y="2935"/>
                </a:cubicBezTo>
                <a:cubicBezTo>
                  <a:pt x="9935" y="2935"/>
                  <a:pt x="10057" y="2837"/>
                  <a:pt x="10057" y="2686"/>
                </a:cubicBezTo>
                <a:cubicBezTo>
                  <a:pt x="10057" y="2551"/>
                  <a:pt x="9947" y="2442"/>
                  <a:pt x="9812" y="2442"/>
                </a:cubicBezTo>
                <a:close/>
                <a:moveTo>
                  <a:pt x="11031" y="2442"/>
                </a:moveTo>
                <a:cubicBezTo>
                  <a:pt x="10809" y="2442"/>
                  <a:pt x="10699" y="2705"/>
                  <a:pt x="10856" y="2862"/>
                </a:cubicBezTo>
                <a:cubicBezTo>
                  <a:pt x="10907" y="2913"/>
                  <a:pt x="10969" y="2935"/>
                  <a:pt x="11029" y="2935"/>
                </a:cubicBezTo>
                <a:cubicBezTo>
                  <a:pt x="11156" y="2935"/>
                  <a:pt x="11276" y="2837"/>
                  <a:pt x="11276" y="2686"/>
                </a:cubicBezTo>
                <a:cubicBezTo>
                  <a:pt x="11276" y="2551"/>
                  <a:pt x="11166" y="2442"/>
                  <a:pt x="11031" y="2442"/>
                </a:cubicBezTo>
                <a:close/>
                <a:moveTo>
                  <a:pt x="12250" y="2442"/>
                </a:moveTo>
                <a:cubicBezTo>
                  <a:pt x="12031" y="2442"/>
                  <a:pt x="11921" y="2705"/>
                  <a:pt x="12075" y="2862"/>
                </a:cubicBezTo>
                <a:cubicBezTo>
                  <a:pt x="12126" y="2913"/>
                  <a:pt x="12188" y="2935"/>
                  <a:pt x="12249" y="2935"/>
                </a:cubicBezTo>
                <a:cubicBezTo>
                  <a:pt x="12376" y="2935"/>
                  <a:pt x="12498" y="2837"/>
                  <a:pt x="12498" y="2686"/>
                </a:cubicBezTo>
                <a:cubicBezTo>
                  <a:pt x="12498" y="2551"/>
                  <a:pt x="12385" y="2442"/>
                  <a:pt x="12250" y="2442"/>
                </a:cubicBezTo>
                <a:close/>
                <a:moveTo>
                  <a:pt x="13469" y="2442"/>
                </a:moveTo>
                <a:cubicBezTo>
                  <a:pt x="13250" y="2442"/>
                  <a:pt x="13140" y="2705"/>
                  <a:pt x="13294" y="2862"/>
                </a:cubicBezTo>
                <a:cubicBezTo>
                  <a:pt x="13345" y="2913"/>
                  <a:pt x="13407" y="2935"/>
                  <a:pt x="13468" y="2935"/>
                </a:cubicBezTo>
                <a:cubicBezTo>
                  <a:pt x="13595" y="2935"/>
                  <a:pt x="13717" y="2837"/>
                  <a:pt x="13717" y="2686"/>
                </a:cubicBezTo>
                <a:cubicBezTo>
                  <a:pt x="13717" y="2551"/>
                  <a:pt x="13604" y="2442"/>
                  <a:pt x="13469" y="2442"/>
                </a:cubicBezTo>
                <a:close/>
                <a:moveTo>
                  <a:pt x="14688" y="2442"/>
                </a:moveTo>
                <a:cubicBezTo>
                  <a:pt x="14469" y="2442"/>
                  <a:pt x="14359" y="2705"/>
                  <a:pt x="14513" y="2862"/>
                </a:cubicBezTo>
                <a:cubicBezTo>
                  <a:pt x="14564" y="2913"/>
                  <a:pt x="14626" y="2935"/>
                  <a:pt x="14687" y="2935"/>
                </a:cubicBezTo>
                <a:cubicBezTo>
                  <a:pt x="14814" y="2935"/>
                  <a:pt x="14936" y="2837"/>
                  <a:pt x="14936" y="2686"/>
                </a:cubicBezTo>
                <a:cubicBezTo>
                  <a:pt x="14936" y="2551"/>
                  <a:pt x="14826" y="2442"/>
                  <a:pt x="14688" y="2442"/>
                </a:cubicBezTo>
                <a:close/>
                <a:moveTo>
                  <a:pt x="15907" y="2442"/>
                </a:moveTo>
                <a:cubicBezTo>
                  <a:pt x="15688" y="2442"/>
                  <a:pt x="15578" y="2705"/>
                  <a:pt x="15735" y="2862"/>
                </a:cubicBezTo>
                <a:cubicBezTo>
                  <a:pt x="15785" y="2913"/>
                  <a:pt x="15847" y="2935"/>
                  <a:pt x="15907" y="2935"/>
                </a:cubicBezTo>
                <a:cubicBezTo>
                  <a:pt x="16033" y="2935"/>
                  <a:pt x="16155" y="2837"/>
                  <a:pt x="16155" y="2686"/>
                </a:cubicBezTo>
                <a:cubicBezTo>
                  <a:pt x="16155" y="2551"/>
                  <a:pt x="16045" y="2442"/>
                  <a:pt x="15907" y="2442"/>
                </a:cubicBezTo>
                <a:close/>
                <a:moveTo>
                  <a:pt x="17127" y="2442"/>
                </a:moveTo>
                <a:cubicBezTo>
                  <a:pt x="16907" y="2442"/>
                  <a:pt x="16797" y="2705"/>
                  <a:pt x="16954" y="2862"/>
                </a:cubicBezTo>
                <a:cubicBezTo>
                  <a:pt x="17004" y="2913"/>
                  <a:pt x="17066" y="2935"/>
                  <a:pt x="17126" y="2935"/>
                </a:cubicBezTo>
                <a:cubicBezTo>
                  <a:pt x="17253" y="2935"/>
                  <a:pt x="17374" y="2837"/>
                  <a:pt x="17374" y="2686"/>
                </a:cubicBezTo>
                <a:cubicBezTo>
                  <a:pt x="17374" y="2551"/>
                  <a:pt x="17264" y="2442"/>
                  <a:pt x="17127" y="2442"/>
                </a:cubicBezTo>
                <a:close/>
                <a:moveTo>
                  <a:pt x="18349" y="2442"/>
                </a:moveTo>
                <a:cubicBezTo>
                  <a:pt x="18126" y="2442"/>
                  <a:pt x="18017" y="2705"/>
                  <a:pt x="18173" y="2862"/>
                </a:cubicBezTo>
                <a:cubicBezTo>
                  <a:pt x="18223" y="2913"/>
                  <a:pt x="18285" y="2935"/>
                  <a:pt x="18345" y="2935"/>
                </a:cubicBezTo>
                <a:cubicBezTo>
                  <a:pt x="18472" y="2935"/>
                  <a:pt x="18593" y="2837"/>
                  <a:pt x="18593" y="2686"/>
                </a:cubicBezTo>
                <a:cubicBezTo>
                  <a:pt x="18593" y="2551"/>
                  <a:pt x="18483" y="2442"/>
                  <a:pt x="18349" y="2442"/>
                </a:cubicBezTo>
                <a:close/>
                <a:moveTo>
                  <a:pt x="19568" y="2442"/>
                </a:moveTo>
                <a:cubicBezTo>
                  <a:pt x="19345" y="2442"/>
                  <a:pt x="19236" y="2705"/>
                  <a:pt x="19392" y="2862"/>
                </a:cubicBezTo>
                <a:cubicBezTo>
                  <a:pt x="19443" y="2913"/>
                  <a:pt x="19505" y="2935"/>
                  <a:pt x="19566" y="2935"/>
                </a:cubicBezTo>
                <a:cubicBezTo>
                  <a:pt x="19692" y="2935"/>
                  <a:pt x="19812" y="2837"/>
                  <a:pt x="19812" y="2686"/>
                </a:cubicBezTo>
                <a:cubicBezTo>
                  <a:pt x="19812" y="2551"/>
                  <a:pt x="19703" y="2442"/>
                  <a:pt x="19568" y="2442"/>
                </a:cubicBezTo>
                <a:close/>
                <a:moveTo>
                  <a:pt x="20787" y="2442"/>
                </a:moveTo>
                <a:cubicBezTo>
                  <a:pt x="20567" y="2442"/>
                  <a:pt x="20458" y="2705"/>
                  <a:pt x="20611" y="2862"/>
                </a:cubicBezTo>
                <a:cubicBezTo>
                  <a:pt x="20662" y="2913"/>
                  <a:pt x="20725" y="2935"/>
                  <a:pt x="20786" y="2935"/>
                </a:cubicBezTo>
                <a:cubicBezTo>
                  <a:pt x="20913" y="2935"/>
                  <a:pt x="21034" y="2837"/>
                  <a:pt x="21034" y="2686"/>
                </a:cubicBezTo>
                <a:cubicBezTo>
                  <a:pt x="21034" y="2551"/>
                  <a:pt x="20922" y="2442"/>
                  <a:pt x="20787" y="2442"/>
                </a:cubicBezTo>
                <a:close/>
                <a:moveTo>
                  <a:pt x="22006" y="2442"/>
                </a:moveTo>
                <a:cubicBezTo>
                  <a:pt x="21786" y="2442"/>
                  <a:pt x="21677" y="2705"/>
                  <a:pt x="21830" y="2862"/>
                </a:cubicBezTo>
                <a:cubicBezTo>
                  <a:pt x="21881" y="2913"/>
                  <a:pt x="21944" y="2935"/>
                  <a:pt x="22005" y="2935"/>
                </a:cubicBezTo>
                <a:cubicBezTo>
                  <a:pt x="22132" y="2935"/>
                  <a:pt x="22253" y="2837"/>
                  <a:pt x="22253" y="2686"/>
                </a:cubicBezTo>
                <a:cubicBezTo>
                  <a:pt x="22253" y="2551"/>
                  <a:pt x="22141" y="2442"/>
                  <a:pt x="22006" y="2442"/>
                </a:cubicBezTo>
                <a:close/>
                <a:moveTo>
                  <a:pt x="23225" y="2442"/>
                </a:moveTo>
                <a:cubicBezTo>
                  <a:pt x="23006" y="2442"/>
                  <a:pt x="22896" y="2705"/>
                  <a:pt x="23049" y="2862"/>
                </a:cubicBezTo>
                <a:cubicBezTo>
                  <a:pt x="23100" y="2913"/>
                  <a:pt x="23163" y="2935"/>
                  <a:pt x="23224" y="2935"/>
                </a:cubicBezTo>
                <a:cubicBezTo>
                  <a:pt x="23351" y="2935"/>
                  <a:pt x="23472" y="2837"/>
                  <a:pt x="23472" y="2686"/>
                </a:cubicBezTo>
                <a:cubicBezTo>
                  <a:pt x="23472" y="2551"/>
                  <a:pt x="23363" y="2442"/>
                  <a:pt x="23225" y="2442"/>
                </a:cubicBezTo>
                <a:close/>
                <a:moveTo>
                  <a:pt x="24444" y="2442"/>
                </a:moveTo>
                <a:cubicBezTo>
                  <a:pt x="24225" y="2442"/>
                  <a:pt x="24115" y="2705"/>
                  <a:pt x="24272" y="2862"/>
                </a:cubicBezTo>
                <a:cubicBezTo>
                  <a:pt x="24321" y="2913"/>
                  <a:pt x="24383" y="2935"/>
                  <a:pt x="24444" y="2935"/>
                </a:cubicBezTo>
                <a:cubicBezTo>
                  <a:pt x="24570" y="2935"/>
                  <a:pt x="24692" y="2837"/>
                  <a:pt x="24692" y="2686"/>
                </a:cubicBezTo>
                <a:cubicBezTo>
                  <a:pt x="24692" y="2551"/>
                  <a:pt x="24582" y="2442"/>
                  <a:pt x="24444" y="2442"/>
                </a:cubicBezTo>
                <a:close/>
                <a:moveTo>
                  <a:pt x="25663" y="2442"/>
                </a:moveTo>
                <a:cubicBezTo>
                  <a:pt x="25444" y="2442"/>
                  <a:pt x="25334" y="2705"/>
                  <a:pt x="25491" y="2862"/>
                </a:cubicBezTo>
                <a:cubicBezTo>
                  <a:pt x="25540" y="2913"/>
                  <a:pt x="25602" y="2935"/>
                  <a:pt x="25663" y="2935"/>
                </a:cubicBezTo>
                <a:cubicBezTo>
                  <a:pt x="25789" y="2935"/>
                  <a:pt x="25911" y="2837"/>
                  <a:pt x="25911" y="2686"/>
                </a:cubicBezTo>
                <a:cubicBezTo>
                  <a:pt x="25911" y="2551"/>
                  <a:pt x="25801" y="2442"/>
                  <a:pt x="25663" y="2442"/>
                </a:cubicBezTo>
                <a:close/>
                <a:moveTo>
                  <a:pt x="26885" y="2442"/>
                </a:moveTo>
                <a:cubicBezTo>
                  <a:pt x="26663" y="2442"/>
                  <a:pt x="26553" y="2705"/>
                  <a:pt x="26710" y="2862"/>
                </a:cubicBezTo>
                <a:cubicBezTo>
                  <a:pt x="26760" y="2913"/>
                  <a:pt x="26821" y="2935"/>
                  <a:pt x="26882" y="2935"/>
                </a:cubicBezTo>
                <a:cubicBezTo>
                  <a:pt x="27008" y="2935"/>
                  <a:pt x="27130" y="2837"/>
                  <a:pt x="27130" y="2686"/>
                </a:cubicBezTo>
                <a:cubicBezTo>
                  <a:pt x="27130" y="2551"/>
                  <a:pt x="27020" y="2442"/>
                  <a:pt x="26885" y="2442"/>
                </a:cubicBezTo>
                <a:close/>
                <a:moveTo>
                  <a:pt x="28104" y="2442"/>
                </a:moveTo>
                <a:cubicBezTo>
                  <a:pt x="27885" y="2442"/>
                  <a:pt x="27772" y="2705"/>
                  <a:pt x="27929" y="2862"/>
                </a:cubicBezTo>
                <a:cubicBezTo>
                  <a:pt x="27980" y="2913"/>
                  <a:pt x="28042" y="2935"/>
                  <a:pt x="28102" y="2935"/>
                </a:cubicBezTo>
                <a:cubicBezTo>
                  <a:pt x="28229" y="2935"/>
                  <a:pt x="28349" y="2837"/>
                  <a:pt x="28349" y="2686"/>
                </a:cubicBezTo>
                <a:cubicBezTo>
                  <a:pt x="28349" y="2551"/>
                  <a:pt x="28239" y="2442"/>
                  <a:pt x="28104" y="2442"/>
                </a:cubicBezTo>
                <a:close/>
                <a:moveTo>
                  <a:pt x="29323" y="2442"/>
                </a:moveTo>
                <a:cubicBezTo>
                  <a:pt x="29104" y="2442"/>
                  <a:pt x="28994" y="2705"/>
                  <a:pt x="29148" y="2862"/>
                </a:cubicBezTo>
                <a:cubicBezTo>
                  <a:pt x="29199" y="2913"/>
                  <a:pt x="29261" y="2935"/>
                  <a:pt x="29322" y="2935"/>
                </a:cubicBezTo>
                <a:cubicBezTo>
                  <a:pt x="29449" y="2935"/>
                  <a:pt x="29571" y="2837"/>
                  <a:pt x="29571" y="2686"/>
                </a:cubicBezTo>
                <a:cubicBezTo>
                  <a:pt x="29571" y="2551"/>
                  <a:pt x="29458" y="2442"/>
                  <a:pt x="29323" y="2442"/>
                </a:cubicBezTo>
                <a:close/>
                <a:moveTo>
                  <a:pt x="30542" y="2442"/>
                </a:moveTo>
                <a:cubicBezTo>
                  <a:pt x="30323" y="2442"/>
                  <a:pt x="30213" y="2705"/>
                  <a:pt x="30367" y="2862"/>
                </a:cubicBezTo>
                <a:cubicBezTo>
                  <a:pt x="30418" y="2913"/>
                  <a:pt x="30480" y="2935"/>
                  <a:pt x="30541" y="2935"/>
                </a:cubicBezTo>
                <a:cubicBezTo>
                  <a:pt x="30668" y="2935"/>
                  <a:pt x="30790" y="2837"/>
                  <a:pt x="30790" y="2686"/>
                </a:cubicBezTo>
                <a:cubicBezTo>
                  <a:pt x="30790" y="2551"/>
                  <a:pt x="30677" y="2442"/>
                  <a:pt x="30542" y="2442"/>
                </a:cubicBezTo>
                <a:close/>
                <a:moveTo>
                  <a:pt x="31761" y="2442"/>
                </a:moveTo>
                <a:cubicBezTo>
                  <a:pt x="31542" y="2442"/>
                  <a:pt x="31432" y="2705"/>
                  <a:pt x="31586" y="2862"/>
                </a:cubicBezTo>
                <a:cubicBezTo>
                  <a:pt x="31637" y="2913"/>
                  <a:pt x="31699" y="2935"/>
                  <a:pt x="31760" y="2935"/>
                </a:cubicBezTo>
                <a:cubicBezTo>
                  <a:pt x="31887" y="2935"/>
                  <a:pt x="32009" y="2837"/>
                  <a:pt x="32009" y="2686"/>
                </a:cubicBezTo>
                <a:cubicBezTo>
                  <a:pt x="32009" y="2551"/>
                  <a:pt x="31899" y="2442"/>
                  <a:pt x="31761" y="2442"/>
                </a:cubicBezTo>
                <a:close/>
                <a:moveTo>
                  <a:pt x="32980" y="2442"/>
                </a:moveTo>
                <a:cubicBezTo>
                  <a:pt x="32761" y="2442"/>
                  <a:pt x="32651" y="2705"/>
                  <a:pt x="32808" y="2862"/>
                </a:cubicBezTo>
                <a:cubicBezTo>
                  <a:pt x="32858" y="2913"/>
                  <a:pt x="32920" y="2935"/>
                  <a:pt x="32980" y="2935"/>
                </a:cubicBezTo>
                <a:cubicBezTo>
                  <a:pt x="33106" y="2935"/>
                  <a:pt x="33228" y="2837"/>
                  <a:pt x="33228" y="2686"/>
                </a:cubicBezTo>
                <a:cubicBezTo>
                  <a:pt x="33228" y="2551"/>
                  <a:pt x="33118" y="2442"/>
                  <a:pt x="32980" y="2442"/>
                </a:cubicBezTo>
                <a:close/>
                <a:moveTo>
                  <a:pt x="54" y="3661"/>
                </a:moveTo>
                <a:cubicBezTo>
                  <a:pt x="38" y="3661"/>
                  <a:pt x="19" y="3661"/>
                  <a:pt x="0" y="3667"/>
                </a:cubicBezTo>
                <a:lnTo>
                  <a:pt x="0" y="4147"/>
                </a:lnTo>
                <a:cubicBezTo>
                  <a:pt x="18" y="4150"/>
                  <a:pt x="36" y="4152"/>
                  <a:pt x="53" y="4152"/>
                </a:cubicBezTo>
                <a:cubicBezTo>
                  <a:pt x="177" y="4152"/>
                  <a:pt x="285" y="4060"/>
                  <a:pt x="301" y="3933"/>
                </a:cubicBezTo>
                <a:cubicBezTo>
                  <a:pt x="317" y="3786"/>
                  <a:pt x="201" y="3661"/>
                  <a:pt x="54" y="3661"/>
                </a:cubicBezTo>
                <a:close/>
                <a:moveTo>
                  <a:pt x="34200" y="3661"/>
                </a:moveTo>
                <a:cubicBezTo>
                  <a:pt x="34033" y="3661"/>
                  <a:pt x="33914" y="3821"/>
                  <a:pt x="33964" y="3977"/>
                </a:cubicBezTo>
                <a:cubicBezTo>
                  <a:pt x="33997" y="4088"/>
                  <a:pt x="34098" y="4153"/>
                  <a:pt x="34202" y="4153"/>
                </a:cubicBezTo>
                <a:cubicBezTo>
                  <a:pt x="34249" y="4153"/>
                  <a:pt x="34296" y="4140"/>
                  <a:pt x="34337" y="4112"/>
                </a:cubicBezTo>
                <a:cubicBezTo>
                  <a:pt x="34369" y="4012"/>
                  <a:pt x="34397" y="3912"/>
                  <a:pt x="34425" y="3805"/>
                </a:cubicBezTo>
                <a:cubicBezTo>
                  <a:pt x="34388" y="3717"/>
                  <a:pt x="34297" y="3661"/>
                  <a:pt x="34200" y="3661"/>
                </a:cubicBezTo>
                <a:close/>
                <a:moveTo>
                  <a:pt x="1276" y="3661"/>
                </a:moveTo>
                <a:cubicBezTo>
                  <a:pt x="1053" y="3661"/>
                  <a:pt x="944" y="3927"/>
                  <a:pt x="1100" y="4081"/>
                </a:cubicBezTo>
                <a:cubicBezTo>
                  <a:pt x="1150" y="4132"/>
                  <a:pt x="1212" y="4154"/>
                  <a:pt x="1272" y="4154"/>
                </a:cubicBezTo>
                <a:cubicBezTo>
                  <a:pt x="1399" y="4154"/>
                  <a:pt x="1520" y="4056"/>
                  <a:pt x="1520" y="3905"/>
                </a:cubicBezTo>
                <a:cubicBezTo>
                  <a:pt x="1520" y="3771"/>
                  <a:pt x="1410" y="3661"/>
                  <a:pt x="1276" y="3661"/>
                </a:cubicBezTo>
                <a:close/>
                <a:moveTo>
                  <a:pt x="2495" y="3661"/>
                </a:moveTo>
                <a:cubicBezTo>
                  <a:pt x="2272" y="3661"/>
                  <a:pt x="2163" y="3927"/>
                  <a:pt x="2319" y="4081"/>
                </a:cubicBezTo>
                <a:cubicBezTo>
                  <a:pt x="2370" y="4132"/>
                  <a:pt x="2432" y="4154"/>
                  <a:pt x="2493" y="4154"/>
                </a:cubicBezTo>
                <a:cubicBezTo>
                  <a:pt x="2619" y="4154"/>
                  <a:pt x="2739" y="4056"/>
                  <a:pt x="2739" y="3905"/>
                </a:cubicBezTo>
                <a:cubicBezTo>
                  <a:pt x="2739" y="3771"/>
                  <a:pt x="2630" y="3661"/>
                  <a:pt x="2495" y="3661"/>
                </a:cubicBezTo>
                <a:close/>
                <a:moveTo>
                  <a:pt x="3714" y="3661"/>
                </a:moveTo>
                <a:cubicBezTo>
                  <a:pt x="3494" y="3661"/>
                  <a:pt x="3385" y="3927"/>
                  <a:pt x="3538" y="4081"/>
                </a:cubicBezTo>
                <a:cubicBezTo>
                  <a:pt x="3589" y="4132"/>
                  <a:pt x="3652" y="4154"/>
                  <a:pt x="3713" y="4154"/>
                </a:cubicBezTo>
                <a:cubicBezTo>
                  <a:pt x="3840" y="4154"/>
                  <a:pt x="3961" y="4056"/>
                  <a:pt x="3961" y="3905"/>
                </a:cubicBezTo>
                <a:cubicBezTo>
                  <a:pt x="3961" y="3771"/>
                  <a:pt x="3849" y="3661"/>
                  <a:pt x="3714" y="3661"/>
                </a:cubicBezTo>
                <a:close/>
                <a:moveTo>
                  <a:pt x="4933" y="3661"/>
                </a:moveTo>
                <a:cubicBezTo>
                  <a:pt x="4713" y="3661"/>
                  <a:pt x="4604" y="3927"/>
                  <a:pt x="4757" y="4081"/>
                </a:cubicBezTo>
                <a:cubicBezTo>
                  <a:pt x="4808" y="4132"/>
                  <a:pt x="4871" y="4154"/>
                  <a:pt x="4932" y="4154"/>
                </a:cubicBezTo>
                <a:cubicBezTo>
                  <a:pt x="5059" y="4154"/>
                  <a:pt x="5180" y="4056"/>
                  <a:pt x="5180" y="3905"/>
                </a:cubicBezTo>
                <a:cubicBezTo>
                  <a:pt x="5180" y="3771"/>
                  <a:pt x="5068" y="3661"/>
                  <a:pt x="4933" y="3661"/>
                </a:cubicBezTo>
                <a:close/>
                <a:moveTo>
                  <a:pt x="6152" y="3661"/>
                </a:moveTo>
                <a:cubicBezTo>
                  <a:pt x="5933" y="3661"/>
                  <a:pt x="5823" y="3927"/>
                  <a:pt x="5976" y="4081"/>
                </a:cubicBezTo>
                <a:cubicBezTo>
                  <a:pt x="6027" y="4132"/>
                  <a:pt x="6090" y="4155"/>
                  <a:pt x="6151" y="4155"/>
                </a:cubicBezTo>
                <a:cubicBezTo>
                  <a:pt x="6278" y="4155"/>
                  <a:pt x="6399" y="4056"/>
                  <a:pt x="6399" y="3908"/>
                </a:cubicBezTo>
                <a:cubicBezTo>
                  <a:pt x="6399" y="3771"/>
                  <a:pt x="6290" y="3661"/>
                  <a:pt x="6152" y="3661"/>
                </a:cubicBezTo>
                <a:close/>
                <a:moveTo>
                  <a:pt x="7371" y="3661"/>
                </a:moveTo>
                <a:cubicBezTo>
                  <a:pt x="7152" y="3661"/>
                  <a:pt x="7042" y="3927"/>
                  <a:pt x="7199" y="4081"/>
                </a:cubicBezTo>
                <a:cubicBezTo>
                  <a:pt x="7249" y="4132"/>
                  <a:pt x="7310" y="4155"/>
                  <a:pt x="7371" y="4155"/>
                </a:cubicBezTo>
                <a:cubicBezTo>
                  <a:pt x="7497" y="4155"/>
                  <a:pt x="7619" y="4056"/>
                  <a:pt x="7619" y="3908"/>
                </a:cubicBezTo>
                <a:cubicBezTo>
                  <a:pt x="7619" y="3771"/>
                  <a:pt x="7509" y="3661"/>
                  <a:pt x="7371" y="3661"/>
                </a:cubicBezTo>
                <a:close/>
                <a:moveTo>
                  <a:pt x="8590" y="3661"/>
                </a:moveTo>
                <a:cubicBezTo>
                  <a:pt x="8371" y="3661"/>
                  <a:pt x="8261" y="3927"/>
                  <a:pt x="8418" y="4081"/>
                </a:cubicBezTo>
                <a:cubicBezTo>
                  <a:pt x="8468" y="4132"/>
                  <a:pt x="8529" y="4155"/>
                  <a:pt x="8590" y="4155"/>
                </a:cubicBezTo>
                <a:cubicBezTo>
                  <a:pt x="8716" y="4155"/>
                  <a:pt x="8838" y="4056"/>
                  <a:pt x="8838" y="3908"/>
                </a:cubicBezTo>
                <a:cubicBezTo>
                  <a:pt x="8838" y="3771"/>
                  <a:pt x="8728" y="3661"/>
                  <a:pt x="8590" y="3661"/>
                </a:cubicBezTo>
                <a:close/>
                <a:moveTo>
                  <a:pt x="9812" y="3661"/>
                </a:moveTo>
                <a:cubicBezTo>
                  <a:pt x="9590" y="3661"/>
                  <a:pt x="9480" y="3927"/>
                  <a:pt x="9637" y="4081"/>
                </a:cubicBezTo>
                <a:cubicBezTo>
                  <a:pt x="9687" y="4132"/>
                  <a:pt x="9749" y="4155"/>
                  <a:pt x="9809" y="4155"/>
                </a:cubicBezTo>
                <a:cubicBezTo>
                  <a:pt x="9935" y="4155"/>
                  <a:pt x="10057" y="4056"/>
                  <a:pt x="10057" y="3908"/>
                </a:cubicBezTo>
                <a:cubicBezTo>
                  <a:pt x="10057" y="3771"/>
                  <a:pt x="9947" y="3661"/>
                  <a:pt x="9812" y="3661"/>
                </a:cubicBezTo>
                <a:close/>
                <a:moveTo>
                  <a:pt x="11031" y="3661"/>
                </a:moveTo>
                <a:cubicBezTo>
                  <a:pt x="10809" y="3661"/>
                  <a:pt x="10699" y="3927"/>
                  <a:pt x="10856" y="4081"/>
                </a:cubicBezTo>
                <a:cubicBezTo>
                  <a:pt x="10907" y="4132"/>
                  <a:pt x="10969" y="4155"/>
                  <a:pt x="11030" y="4155"/>
                </a:cubicBezTo>
                <a:cubicBezTo>
                  <a:pt x="11156" y="4155"/>
                  <a:pt x="11276" y="4056"/>
                  <a:pt x="11276" y="3908"/>
                </a:cubicBezTo>
                <a:cubicBezTo>
                  <a:pt x="11276" y="3771"/>
                  <a:pt x="11166" y="3661"/>
                  <a:pt x="11031" y="3661"/>
                </a:cubicBezTo>
                <a:close/>
                <a:moveTo>
                  <a:pt x="12250" y="3661"/>
                </a:moveTo>
                <a:cubicBezTo>
                  <a:pt x="12031" y="3661"/>
                  <a:pt x="11921" y="3927"/>
                  <a:pt x="12075" y="4081"/>
                </a:cubicBezTo>
                <a:cubicBezTo>
                  <a:pt x="12126" y="4132"/>
                  <a:pt x="12188" y="4155"/>
                  <a:pt x="12250" y="4155"/>
                </a:cubicBezTo>
                <a:cubicBezTo>
                  <a:pt x="12377" y="4155"/>
                  <a:pt x="12498" y="4056"/>
                  <a:pt x="12498" y="3908"/>
                </a:cubicBezTo>
                <a:cubicBezTo>
                  <a:pt x="12498" y="3771"/>
                  <a:pt x="12385" y="3661"/>
                  <a:pt x="12250" y="3661"/>
                </a:cubicBezTo>
                <a:close/>
                <a:moveTo>
                  <a:pt x="13469" y="3661"/>
                </a:moveTo>
                <a:cubicBezTo>
                  <a:pt x="13250" y="3661"/>
                  <a:pt x="13140" y="3927"/>
                  <a:pt x="13294" y="4081"/>
                </a:cubicBezTo>
                <a:cubicBezTo>
                  <a:pt x="13345" y="4132"/>
                  <a:pt x="13407" y="4155"/>
                  <a:pt x="13469" y="4155"/>
                </a:cubicBezTo>
                <a:cubicBezTo>
                  <a:pt x="13596" y="4155"/>
                  <a:pt x="13717" y="4056"/>
                  <a:pt x="13717" y="3908"/>
                </a:cubicBezTo>
                <a:cubicBezTo>
                  <a:pt x="13717" y="3771"/>
                  <a:pt x="13604" y="3661"/>
                  <a:pt x="13469" y="3661"/>
                </a:cubicBezTo>
                <a:close/>
                <a:moveTo>
                  <a:pt x="14688" y="3661"/>
                </a:moveTo>
                <a:cubicBezTo>
                  <a:pt x="14469" y="3661"/>
                  <a:pt x="14359" y="3927"/>
                  <a:pt x="14513" y="4081"/>
                </a:cubicBezTo>
                <a:cubicBezTo>
                  <a:pt x="14564" y="4132"/>
                  <a:pt x="14626" y="4155"/>
                  <a:pt x="14688" y="4155"/>
                </a:cubicBezTo>
                <a:cubicBezTo>
                  <a:pt x="14815" y="4155"/>
                  <a:pt x="14936" y="4056"/>
                  <a:pt x="14936" y="3908"/>
                </a:cubicBezTo>
                <a:cubicBezTo>
                  <a:pt x="14936" y="3771"/>
                  <a:pt x="14826" y="3661"/>
                  <a:pt x="14688" y="3661"/>
                </a:cubicBezTo>
                <a:close/>
                <a:moveTo>
                  <a:pt x="15907" y="3661"/>
                </a:moveTo>
                <a:cubicBezTo>
                  <a:pt x="15688" y="3661"/>
                  <a:pt x="15578" y="3927"/>
                  <a:pt x="15735" y="4081"/>
                </a:cubicBezTo>
                <a:cubicBezTo>
                  <a:pt x="15785" y="4132"/>
                  <a:pt x="15847" y="4155"/>
                  <a:pt x="15908" y="4155"/>
                </a:cubicBezTo>
                <a:cubicBezTo>
                  <a:pt x="16034" y="4155"/>
                  <a:pt x="16155" y="4056"/>
                  <a:pt x="16155" y="3908"/>
                </a:cubicBezTo>
                <a:cubicBezTo>
                  <a:pt x="16155" y="3771"/>
                  <a:pt x="16045" y="3661"/>
                  <a:pt x="15907" y="3661"/>
                </a:cubicBezTo>
                <a:close/>
                <a:moveTo>
                  <a:pt x="17127" y="3661"/>
                </a:moveTo>
                <a:cubicBezTo>
                  <a:pt x="16907" y="3661"/>
                  <a:pt x="16797" y="3927"/>
                  <a:pt x="16954" y="4081"/>
                </a:cubicBezTo>
                <a:cubicBezTo>
                  <a:pt x="17004" y="4132"/>
                  <a:pt x="17066" y="4155"/>
                  <a:pt x="17127" y="4155"/>
                </a:cubicBezTo>
                <a:cubicBezTo>
                  <a:pt x="17253" y="4155"/>
                  <a:pt x="17374" y="4056"/>
                  <a:pt x="17374" y="3908"/>
                </a:cubicBezTo>
                <a:cubicBezTo>
                  <a:pt x="17374" y="3771"/>
                  <a:pt x="17264" y="3661"/>
                  <a:pt x="17127" y="3661"/>
                </a:cubicBezTo>
                <a:close/>
                <a:moveTo>
                  <a:pt x="18349" y="3661"/>
                </a:moveTo>
                <a:cubicBezTo>
                  <a:pt x="18126" y="3661"/>
                  <a:pt x="18017" y="3927"/>
                  <a:pt x="18173" y="4081"/>
                </a:cubicBezTo>
                <a:cubicBezTo>
                  <a:pt x="18223" y="4132"/>
                  <a:pt x="18285" y="4155"/>
                  <a:pt x="18346" y="4155"/>
                </a:cubicBezTo>
                <a:cubicBezTo>
                  <a:pt x="18472" y="4155"/>
                  <a:pt x="18593" y="4056"/>
                  <a:pt x="18593" y="3908"/>
                </a:cubicBezTo>
                <a:cubicBezTo>
                  <a:pt x="18593" y="3771"/>
                  <a:pt x="18483" y="3661"/>
                  <a:pt x="18349" y="3661"/>
                </a:cubicBezTo>
                <a:close/>
                <a:moveTo>
                  <a:pt x="19568" y="3661"/>
                </a:moveTo>
                <a:cubicBezTo>
                  <a:pt x="19345" y="3661"/>
                  <a:pt x="19236" y="3927"/>
                  <a:pt x="19392" y="4081"/>
                </a:cubicBezTo>
                <a:cubicBezTo>
                  <a:pt x="19443" y="4132"/>
                  <a:pt x="19505" y="4155"/>
                  <a:pt x="19566" y="4155"/>
                </a:cubicBezTo>
                <a:cubicBezTo>
                  <a:pt x="19692" y="4155"/>
                  <a:pt x="19812" y="4056"/>
                  <a:pt x="19812" y="3908"/>
                </a:cubicBezTo>
                <a:cubicBezTo>
                  <a:pt x="19812" y="3771"/>
                  <a:pt x="19703" y="3661"/>
                  <a:pt x="19568" y="3661"/>
                </a:cubicBezTo>
                <a:close/>
                <a:moveTo>
                  <a:pt x="20787" y="3661"/>
                </a:moveTo>
                <a:cubicBezTo>
                  <a:pt x="20567" y="3661"/>
                  <a:pt x="20458" y="3927"/>
                  <a:pt x="20611" y="4081"/>
                </a:cubicBezTo>
                <a:cubicBezTo>
                  <a:pt x="20662" y="4132"/>
                  <a:pt x="20725" y="4155"/>
                  <a:pt x="20786" y="4155"/>
                </a:cubicBezTo>
                <a:cubicBezTo>
                  <a:pt x="20913" y="4155"/>
                  <a:pt x="21034" y="4056"/>
                  <a:pt x="21034" y="3908"/>
                </a:cubicBezTo>
                <a:cubicBezTo>
                  <a:pt x="21034" y="3771"/>
                  <a:pt x="20922" y="3661"/>
                  <a:pt x="20787" y="3661"/>
                </a:cubicBezTo>
                <a:close/>
                <a:moveTo>
                  <a:pt x="22006" y="3661"/>
                </a:moveTo>
                <a:cubicBezTo>
                  <a:pt x="21786" y="3661"/>
                  <a:pt x="21677" y="3927"/>
                  <a:pt x="21830" y="4081"/>
                </a:cubicBezTo>
                <a:cubicBezTo>
                  <a:pt x="21881" y="4132"/>
                  <a:pt x="21944" y="4155"/>
                  <a:pt x="22005" y="4155"/>
                </a:cubicBezTo>
                <a:cubicBezTo>
                  <a:pt x="22132" y="4155"/>
                  <a:pt x="22253" y="4056"/>
                  <a:pt x="22253" y="3908"/>
                </a:cubicBezTo>
                <a:cubicBezTo>
                  <a:pt x="22253" y="3771"/>
                  <a:pt x="22141" y="3661"/>
                  <a:pt x="22006" y="3661"/>
                </a:cubicBezTo>
                <a:close/>
                <a:moveTo>
                  <a:pt x="23225" y="3661"/>
                </a:moveTo>
                <a:cubicBezTo>
                  <a:pt x="23006" y="3661"/>
                  <a:pt x="22896" y="3927"/>
                  <a:pt x="23049" y="4081"/>
                </a:cubicBezTo>
                <a:cubicBezTo>
                  <a:pt x="23100" y="4132"/>
                  <a:pt x="23163" y="4155"/>
                  <a:pt x="23224" y="4155"/>
                </a:cubicBezTo>
                <a:cubicBezTo>
                  <a:pt x="23351" y="4155"/>
                  <a:pt x="23472" y="4056"/>
                  <a:pt x="23472" y="3908"/>
                </a:cubicBezTo>
                <a:cubicBezTo>
                  <a:pt x="23472" y="3771"/>
                  <a:pt x="23363" y="3661"/>
                  <a:pt x="23225" y="3661"/>
                </a:cubicBezTo>
                <a:close/>
                <a:moveTo>
                  <a:pt x="24444" y="3661"/>
                </a:moveTo>
                <a:cubicBezTo>
                  <a:pt x="24225" y="3661"/>
                  <a:pt x="24115" y="3927"/>
                  <a:pt x="24272" y="4081"/>
                </a:cubicBezTo>
                <a:cubicBezTo>
                  <a:pt x="24322" y="4132"/>
                  <a:pt x="24383" y="4155"/>
                  <a:pt x="24444" y="4155"/>
                </a:cubicBezTo>
                <a:cubicBezTo>
                  <a:pt x="24570" y="4155"/>
                  <a:pt x="24692" y="4056"/>
                  <a:pt x="24692" y="3908"/>
                </a:cubicBezTo>
                <a:cubicBezTo>
                  <a:pt x="24692" y="3771"/>
                  <a:pt x="24582" y="3661"/>
                  <a:pt x="24444" y="3661"/>
                </a:cubicBezTo>
                <a:close/>
                <a:moveTo>
                  <a:pt x="25663" y="3661"/>
                </a:moveTo>
                <a:cubicBezTo>
                  <a:pt x="25444" y="3661"/>
                  <a:pt x="25334" y="3927"/>
                  <a:pt x="25491" y="4081"/>
                </a:cubicBezTo>
                <a:cubicBezTo>
                  <a:pt x="25541" y="4132"/>
                  <a:pt x="25602" y="4155"/>
                  <a:pt x="25663" y="4155"/>
                </a:cubicBezTo>
                <a:cubicBezTo>
                  <a:pt x="25789" y="4155"/>
                  <a:pt x="25911" y="4056"/>
                  <a:pt x="25911" y="3908"/>
                </a:cubicBezTo>
                <a:cubicBezTo>
                  <a:pt x="25911" y="3771"/>
                  <a:pt x="25801" y="3661"/>
                  <a:pt x="25663" y="3661"/>
                </a:cubicBezTo>
                <a:close/>
                <a:moveTo>
                  <a:pt x="26885" y="3661"/>
                </a:moveTo>
                <a:cubicBezTo>
                  <a:pt x="26663" y="3661"/>
                  <a:pt x="26553" y="3927"/>
                  <a:pt x="26710" y="4081"/>
                </a:cubicBezTo>
                <a:cubicBezTo>
                  <a:pt x="26760" y="4132"/>
                  <a:pt x="26822" y="4155"/>
                  <a:pt x="26882" y="4155"/>
                </a:cubicBezTo>
                <a:cubicBezTo>
                  <a:pt x="27008" y="4155"/>
                  <a:pt x="27130" y="4056"/>
                  <a:pt x="27130" y="3908"/>
                </a:cubicBezTo>
                <a:cubicBezTo>
                  <a:pt x="27130" y="3771"/>
                  <a:pt x="27020" y="3661"/>
                  <a:pt x="26885" y="3661"/>
                </a:cubicBezTo>
                <a:close/>
                <a:moveTo>
                  <a:pt x="28104" y="3661"/>
                </a:moveTo>
                <a:cubicBezTo>
                  <a:pt x="27885" y="3661"/>
                  <a:pt x="27772" y="3927"/>
                  <a:pt x="27929" y="4081"/>
                </a:cubicBezTo>
                <a:cubicBezTo>
                  <a:pt x="27980" y="4132"/>
                  <a:pt x="28042" y="4155"/>
                  <a:pt x="28103" y="4155"/>
                </a:cubicBezTo>
                <a:cubicBezTo>
                  <a:pt x="28229" y="4155"/>
                  <a:pt x="28349" y="4056"/>
                  <a:pt x="28349" y="3908"/>
                </a:cubicBezTo>
                <a:cubicBezTo>
                  <a:pt x="28349" y="3771"/>
                  <a:pt x="28239" y="3661"/>
                  <a:pt x="28104" y="3661"/>
                </a:cubicBezTo>
                <a:close/>
                <a:moveTo>
                  <a:pt x="29323" y="3661"/>
                </a:moveTo>
                <a:cubicBezTo>
                  <a:pt x="29104" y="3661"/>
                  <a:pt x="28994" y="3927"/>
                  <a:pt x="29148" y="4081"/>
                </a:cubicBezTo>
                <a:cubicBezTo>
                  <a:pt x="29199" y="4132"/>
                  <a:pt x="29261" y="4155"/>
                  <a:pt x="29323" y="4155"/>
                </a:cubicBezTo>
                <a:cubicBezTo>
                  <a:pt x="29450" y="4155"/>
                  <a:pt x="29571" y="4056"/>
                  <a:pt x="29571" y="3908"/>
                </a:cubicBezTo>
                <a:cubicBezTo>
                  <a:pt x="29571" y="3771"/>
                  <a:pt x="29458" y="3661"/>
                  <a:pt x="29323" y="3661"/>
                </a:cubicBezTo>
                <a:close/>
                <a:moveTo>
                  <a:pt x="30542" y="3661"/>
                </a:moveTo>
                <a:cubicBezTo>
                  <a:pt x="30323" y="3661"/>
                  <a:pt x="30213" y="3927"/>
                  <a:pt x="30367" y="4081"/>
                </a:cubicBezTo>
                <a:cubicBezTo>
                  <a:pt x="30418" y="4132"/>
                  <a:pt x="30480" y="4155"/>
                  <a:pt x="30542" y="4155"/>
                </a:cubicBezTo>
                <a:cubicBezTo>
                  <a:pt x="30669" y="4155"/>
                  <a:pt x="30790" y="4056"/>
                  <a:pt x="30790" y="3908"/>
                </a:cubicBezTo>
                <a:cubicBezTo>
                  <a:pt x="30790" y="3771"/>
                  <a:pt x="30677" y="3661"/>
                  <a:pt x="30542" y="3661"/>
                </a:cubicBezTo>
                <a:close/>
                <a:moveTo>
                  <a:pt x="31761" y="3661"/>
                </a:moveTo>
                <a:cubicBezTo>
                  <a:pt x="31542" y="3661"/>
                  <a:pt x="31432" y="3927"/>
                  <a:pt x="31586" y="4081"/>
                </a:cubicBezTo>
                <a:cubicBezTo>
                  <a:pt x="31637" y="4132"/>
                  <a:pt x="31699" y="4155"/>
                  <a:pt x="31761" y="4155"/>
                </a:cubicBezTo>
                <a:cubicBezTo>
                  <a:pt x="31888" y="4155"/>
                  <a:pt x="32009" y="4056"/>
                  <a:pt x="32009" y="3908"/>
                </a:cubicBezTo>
                <a:cubicBezTo>
                  <a:pt x="32009" y="3771"/>
                  <a:pt x="31899" y="3661"/>
                  <a:pt x="31761" y="3661"/>
                </a:cubicBezTo>
                <a:close/>
                <a:moveTo>
                  <a:pt x="32980" y="3661"/>
                </a:moveTo>
                <a:cubicBezTo>
                  <a:pt x="32761" y="3661"/>
                  <a:pt x="32651" y="3927"/>
                  <a:pt x="32808" y="4081"/>
                </a:cubicBezTo>
                <a:cubicBezTo>
                  <a:pt x="32858" y="4132"/>
                  <a:pt x="32920" y="4155"/>
                  <a:pt x="32981" y="4155"/>
                </a:cubicBezTo>
                <a:cubicBezTo>
                  <a:pt x="33107" y="4155"/>
                  <a:pt x="33228" y="4056"/>
                  <a:pt x="33228" y="3908"/>
                </a:cubicBezTo>
                <a:cubicBezTo>
                  <a:pt x="33228" y="3771"/>
                  <a:pt x="33118" y="3661"/>
                  <a:pt x="32980" y="3661"/>
                </a:cubicBezTo>
                <a:close/>
                <a:moveTo>
                  <a:pt x="54" y="4880"/>
                </a:moveTo>
                <a:cubicBezTo>
                  <a:pt x="38" y="4880"/>
                  <a:pt x="19" y="4880"/>
                  <a:pt x="0" y="4886"/>
                </a:cubicBezTo>
                <a:lnTo>
                  <a:pt x="0" y="5366"/>
                </a:lnTo>
                <a:cubicBezTo>
                  <a:pt x="19" y="5370"/>
                  <a:pt x="37" y="5372"/>
                  <a:pt x="55" y="5372"/>
                </a:cubicBezTo>
                <a:cubicBezTo>
                  <a:pt x="177" y="5372"/>
                  <a:pt x="285" y="5281"/>
                  <a:pt x="301" y="5153"/>
                </a:cubicBezTo>
                <a:cubicBezTo>
                  <a:pt x="317" y="5008"/>
                  <a:pt x="201" y="4880"/>
                  <a:pt x="54" y="4880"/>
                </a:cubicBezTo>
                <a:close/>
                <a:moveTo>
                  <a:pt x="6152" y="4880"/>
                </a:moveTo>
                <a:cubicBezTo>
                  <a:pt x="5933" y="4880"/>
                  <a:pt x="5823" y="5146"/>
                  <a:pt x="5976" y="5300"/>
                </a:cubicBezTo>
                <a:cubicBezTo>
                  <a:pt x="6027" y="5351"/>
                  <a:pt x="6090" y="5373"/>
                  <a:pt x="6151" y="5373"/>
                </a:cubicBezTo>
                <a:cubicBezTo>
                  <a:pt x="6278" y="5373"/>
                  <a:pt x="6399" y="5275"/>
                  <a:pt x="6399" y="5124"/>
                </a:cubicBezTo>
                <a:cubicBezTo>
                  <a:pt x="6399" y="4990"/>
                  <a:pt x="6287" y="4880"/>
                  <a:pt x="6152" y="4880"/>
                </a:cubicBezTo>
                <a:close/>
                <a:moveTo>
                  <a:pt x="7371" y="4880"/>
                </a:moveTo>
                <a:cubicBezTo>
                  <a:pt x="7152" y="4880"/>
                  <a:pt x="7042" y="5146"/>
                  <a:pt x="7199" y="5300"/>
                </a:cubicBezTo>
                <a:cubicBezTo>
                  <a:pt x="7248" y="5351"/>
                  <a:pt x="7310" y="5373"/>
                  <a:pt x="7371" y="5373"/>
                </a:cubicBezTo>
                <a:cubicBezTo>
                  <a:pt x="7497" y="5373"/>
                  <a:pt x="7619" y="5275"/>
                  <a:pt x="7619" y="5124"/>
                </a:cubicBezTo>
                <a:cubicBezTo>
                  <a:pt x="7619" y="4990"/>
                  <a:pt x="7509" y="4880"/>
                  <a:pt x="7371" y="4880"/>
                </a:cubicBezTo>
                <a:close/>
                <a:moveTo>
                  <a:pt x="8590" y="4880"/>
                </a:moveTo>
                <a:cubicBezTo>
                  <a:pt x="8371" y="4880"/>
                  <a:pt x="8261" y="5146"/>
                  <a:pt x="8418" y="5300"/>
                </a:cubicBezTo>
                <a:cubicBezTo>
                  <a:pt x="8467" y="5351"/>
                  <a:pt x="8529" y="5373"/>
                  <a:pt x="8590" y="5373"/>
                </a:cubicBezTo>
                <a:cubicBezTo>
                  <a:pt x="8716" y="5373"/>
                  <a:pt x="8838" y="5275"/>
                  <a:pt x="8838" y="5124"/>
                </a:cubicBezTo>
                <a:cubicBezTo>
                  <a:pt x="8838" y="4990"/>
                  <a:pt x="8728" y="4880"/>
                  <a:pt x="8590" y="4880"/>
                </a:cubicBezTo>
                <a:close/>
                <a:moveTo>
                  <a:pt x="9812" y="4880"/>
                </a:moveTo>
                <a:cubicBezTo>
                  <a:pt x="9590" y="4880"/>
                  <a:pt x="9480" y="5146"/>
                  <a:pt x="9637" y="5300"/>
                </a:cubicBezTo>
                <a:cubicBezTo>
                  <a:pt x="9688" y="5351"/>
                  <a:pt x="9750" y="5373"/>
                  <a:pt x="9810" y="5373"/>
                </a:cubicBezTo>
                <a:cubicBezTo>
                  <a:pt x="9937" y="5373"/>
                  <a:pt x="10057" y="5275"/>
                  <a:pt x="10057" y="5124"/>
                </a:cubicBezTo>
                <a:cubicBezTo>
                  <a:pt x="10057" y="4990"/>
                  <a:pt x="9947" y="4880"/>
                  <a:pt x="9812" y="4880"/>
                </a:cubicBezTo>
                <a:close/>
                <a:moveTo>
                  <a:pt x="11031" y="4880"/>
                </a:moveTo>
                <a:cubicBezTo>
                  <a:pt x="10809" y="4880"/>
                  <a:pt x="10699" y="5146"/>
                  <a:pt x="10856" y="5300"/>
                </a:cubicBezTo>
                <a:cubicBezTo>
                  <a:pt x="10907" y="5351"/>
                  <a:pt x="10969" y="5373"/>
                  <a:pt x="11029" y="5373"/>
                </a:cubicBezTo>
                <a:cubicBezTo>
                  <a:pt x="11156" y="5373"/>
                  <a:pt x="11276" y="5275"/>
                  <a:pt x="11276" y="5124"/>
                </a:cubicBezTo>
                <a:cubicBezTo>
                  <a:pt x="11276" y="4990"/>
                  <a:pt x="11166" y="4880"/>
                  <a:pt x="11031" y="4880"/>
                </a:cubicBezTo>
                <a:close/>
                <a:moveTo>
                  <a:pt x="12250" y="4880"/>
                </a:moveTo>
                <a:cubicBezTo>
                  <a:pt x="12031" y="4880"/>
                  <a:pt x="11921" y="5146"/>
                  <a:pt x="12075" y="5300"/>
                </a:cubicBezTo>
                <a:cubicBezTo>
                  <a:pt x="12126" y="5351"/>
                  <a:pt x="12188" y="5373"/>
                  <a:pt x="12249" y="5373"/>
                </a:cubicBezTo>
                <a:cubicBezTo>
                  <a:pt x="12376" y="5373"/>
                  <a:pt x="12498" y="5275"/>
                  <a:pt x="12498" y="5124"/>
                </a:cubicBezTo>
                <a:cubicBezTo>
                  <a:pt x="12495" y="4990"/>
                  <a:pt x="12385" y="4880"/>
                  <a:pt x="12250" y="4880"/>
                </a:cubicBezTo>
                <a:close/>
                <a:moveTo>
                  <a:pt x="13469" y="4880"/>
                </a:moveTo>
                <a:cubicBezTo>
                  <a:pt x="13250" y="4880"/>
                  <a:pt x="13140" y="5146"/>
                  <a:pt x="13294" y="5300"/>
                </a:cubicBezTo>
                <a:cubicBezTo>
                  <a:pt x="13345" y="5351"/>
                  <a:pt x="13407" y="5373"/>
                  <a:pt x="13468" y="5373"/>
                </a:cubicBezTo>
                <a:cubicBezTo>
                  <a:pt x="13595" y="5373"/>
                  <a:pt x="13717" y="5275"/>
                  <a:pt x="13717" y="5124"/>
                </a:cubicBezTo>
                <a:cubicBezTo>
                  <a:pt x="13717" y="4990"/>
                  <a:pt x="13604" y="4880"/>
                  <a:pt x="13469" y="4880"/>
                </a:cubicBezTo>
                <a:close/>
                <a:moveTo>
                  <a:pt x="14688" y="4880"/>
                </a:moveTo>
                <a:cubicBezTo>
                  <a:pt x="14469" y="4880"/>
                  <a:pt x="14359" y="5143"/>
                  <a:pt x="14513" y="5300"/>
                </a:cubicBezTo>
                <a:cubicBezTo>
                  <a:pt x="14564" y="5351"/>
                  <a:pt x="14626" y="5373"/>
                  <a:pt x="14687" y="5373"/>
                </a:cubicBezTo>
                <a:cubicBezTo>
                  <a:pt x="14814" y="5373"/>
                  <a:pt x="14936" y="5275"/>
                  <a:pt x="14936" y="5124"/>
                </a:cubicBezTo>
                <a:cubicBezTo>
                  <a:pt x="14936" y="4990"/>
                  <a:pt x="14823" y="4880"/>
                  <a:pt x="14688" y="4880"/>
                </a:cubicBezTo>
                <a:close/>
                <a:moveTo>
                  <a:pt x="15907" y="4880"/>
                </a:moveTo>
                <a:cubicBezTo>
                  <a:pt x="15688" y="4880"/>
                  <a:pt x="15578" y="5146"/>
                  <a:pt x="15735" y="5300"/>
                </a:cubicBezTo>
                <a:cubicBezTo>
                  <a:pt x="15785" y="5351"/>
                  <a:pt x="15847" y="5373"/>
                  <a:pt x="15907" y="5373"/>
                </a:cubicBezTo>
                <a:cubicBezTo>
                  <a:pt x="16033" y="5373"/>
                  <a:pt x="16155" y="5275"/>
                  <a:pt x="16155" y="5124"/>
                </a:cubicBezTo>
                <a:cubicBezTo>
                  <a:pt x="16155" y="4990"/>
                  <a:pt x="16045" y="4880"/>
                  <a:pt x="15907" y="4880"/>
                </a:cubicBezTo>
                <a:close/>
                <a:moveTo>
                  <a:pt x="17127" y="4880"/>
                </a:moveTo>
                <a:cubicBezTo>
                  <a:pt x="16907" y="4880"/>
                  <a:pt x="16797" y="5146"/>
                  <a:pt x="16954" y="5300"/>
                </a:cubicBezTo>
                <a:cubicBezTo>
                  <a:pt x="17004" y="5351"/>
                  <a:pt x="17066" y="5373"/>
                  <a:pt x="17126" y="5373"/>
                </a:cubicBezTo>
                <a:cubicBezTo>
                  <a:pt x="17253" y="5373"/>
                  <a:pt x="17374" y="5275"/>
                  <a:pt x="17374" y="5124"/>
                </a:cubicBezTo>
                <a:cubicBezTo>
                  <a:pt x="17374" y="4990"/>
                  <a:pt x="17264" y="4880"/>
                  <a:pt x="17127" y="4880"/>
                </a:cubicBezTo>
                <a:close/>
                <a:moveTo>
                  <a:pt x="18349" y="4880"/>
                </a:moveTo>
                <a:cubicBezTo>
                  <a:pt x="18126" y="4880"/>
                  <a:pt x="18017" y="5146"/>
                  <a:pt x="18173" y="5300"/>
                </a:cubicBezTo>
                <a:cubicBezTo>
                  <a:pt x="18224" y="5351"/>
                  <a:pt x="18286" y="5373"/>
                  <a:pt x="18347" y="5373"/>
                </a:cubicBezTo>
                <a:cubicBezTo>
                  <a:pt x="18473" y="5373"/>
                  <a:pt x="18593" y="5275"/>
                  <a:pt x="18593" y="5124"/>
                </a:cubicBezTo>
                <a:cubicBezTo>
                  <a:pt x="18593" y="4990"/>
                  <a:pt x="18483" y="4880"/>
                  <a:pt x="18349" y="4880"/>
                </a:cubicBezTo>
                <a:close/>
                <a:moveTo>
                  <a:pt x="19568" y="4880"/>
                </a:moveTo>
                <a:cubicBezTo>
                  <a:pt x="19348" y="4880"/>
                  <a:pt x="19236" y="5146"/>
                  <a:pt x="19392" y="5300"/>
                </a:cubicBezTo>
                <a:cubicBezTo>
                  <a:pt x="19443" y="5351"/>
                  <a:pt x="19505" y="5373"/>
                  <a:pt x="19566" y="5373"/>
                </a:cubicBezTo>
                <a:cubicBezTo>
                  <a:pt x="19692" y="5373"/>
                  <a:pt x="19812" y="5275"/>
                  <a:pt x="19812" y="5124"/>
                </a:cubicBezTo>
                <a:cubicBezTo>
                  <a:pt x="19812" y="4990"/>
                  <a:pt x="19703" y="4880"/>
                  <a:pt x="19568" y="4880"/>
                </a:cubicBezTo>
                <a:close/>
                <a:moveTo>
                  <a:pt x="20787" y="4880"/>
                </a:moveTo>
                <a:cubicBezTo>
                  <a:pt x="20567" y="4880"/>
                  <a:pt x="20458" y="5146"/>
                  <a:pt x="20611" y="5300"/>
                </a:cubicBezTo>
                <a:cubicBezTo>
                  <a:pt x="20662" y="5351"/>
                  <a:pt x="20725" y="5373"/>
                  <a:pt x="20786" y="5373"/>
                </a:cubicBezTo>
                <a:cubicBezTo>
                  <a:pt x="20913" y="5373"/>
                  <a:pt x="21034" y="5275"/>
                  <a:pt x="21034" y="5124"/>
                </a:cubicBezTo>
                <a:cubicBezTo>
                  <a:pt x="21031" y="4990"/>
                  <a:pt x="20922" y="4880"/>
                  <a:pt x="20787" y="4880"/>
                </a:cubicBezTo>
                <a:close/>
                <a:moveTo>
                  <a:pt x="22006" y="4880"/>
                </a:moveTo>
                <a:cubicBezTo>
                  <a:pt x="21786" y="4880"/>
                  <a:pt x="21677" y="5146"/>
                  <a:pt x="21830" y="5300"/>
                </a:cubicBezTo>
                <a:cubicBezTo>
                  <a:pt x="21881" y="5351"/>
                  <a:pt x="21944" y="5373"/>
                  <a:pt x="22005" y="5373"/>
                </a:cubicBezTo>
                <a:cubicBezTo>
                  <a:pt x="22132" y="5373"/>
                  <a:pt x="22253" y="5275"/>
                  <a:pt x="22253" y="5124"/>
                </a:cubicBezTo>
                <a:cubicBezTo>
                  <a:pt x="22253" y="4990"/>
                  <a:pt x="22141" y="4880"/>
                  <a:pt x="22006" y="4880"/>
                </a:cubicBezTo>
                <a:close/>
                <a:moveTo>
                  <a:pt x="23225" y="4880"/>
                </a:moveTo>
                <a:cubicBezTo>
                  <a:pt x="23006" y="4880"/>
                  <a:pt x="22896" y="5146"/>
                  <a:pt x="23049" y="5300"/>
                </a:cubicBezTo>
                <a:cubicBezTo>
                  <a:pt x="23100" y="5351"/>
                  <a:pt x="23163" y="5373"/>
                  <a:pt x="23224" y="5373"/>
                </a:cubicBezTo>
                <a:cubicBezTo>
                  <a:pt x="23351" y="5373"/>
                  <a:pt x="23472" y="5275"/>
                  <a:pt x="23472" y="5124"/>
                </a:cubicBezTo>
                <a:cubicBezTo>
                  <a:pt x="23472" y="4990"/>
                  <a:pt x="23360" y="4880"/>
                  <a:pt x="23225" y="4880"/>
                </a:cubicBezTo>
                <a:close/>
                <a:moveTo>
                  <a:pt x="24444" y="4880"/>
                </a:moveTo>
                <a:cubicBezTo>
                  <a:pt x="24225" y="4880"/>
                  <a:pt x="24115" y="5146"/>
                  <a:pt x="24272" y="5300"/>
                </a:cubicBezTo>
                <a:cubicBezTo>
                  <a:pt x="24321" y="5351"/>
                  <a:pt x="24383" y="5373"/>
                  <a:pt x="24444" y="5373"/>
                </a:cubicBezTo>
                <a:cubicBezTo>
                  <a:pt x="24570" y="5373"/>
                  <a:pt x="24692" y="5275"/>
                  <a:pt x="24692" y="5124"/>
                </a:cubicBezTo>
                <a:cubicBezTo>
                  <a:pt x="24692" y="4990"/>
                  <a:pt x="24582" y="4880"/>
                  <a:pt x="24444" y="4880"/>
                </a:cubicBezTo>
                <a:close/>
                <a:moveTo>
                  <a:pt x="25663" y="4880"/>
                </a:moveTo>
                <a:cubicBezTo>
                  <a:pt x="25444" y="4880"/>
                  <a:pt x="25334" y="5146"/>
                  <a:pt x="25491" y="5300"/>
                </a:cubicBezTo>
                <a:cubicBezTo>
                  <a:pt x="25540" y="5351"/>
                  <a:pt x="25602" y="5373"/>
                  <a:pt x="25663" y="5373"/>
                </a:cubicBezTo>
                <a:cubicBezTo>
                  <a:pt x="25789" y="5373"/>
                  <a:pt x="25911" y="5275"/>
                  <a:pt x="25911" y="5124"/>
                </a:cubicBezTo>
                <a:cubicBezTo>
                  <a:pt x="25911" y="4990"/>
                  <a:pt x="25801" y="4880"/>
                  <a:pt x="25663" y="4880"/>
                </a:cubicBezTo>
                <a:close/>
                <a:moveTo>
                  <a:pt x="26885" y="4880"/>
                </a:moveTo>
                <a:cubicBezTo>
                  <a:pt x="26663" y="4880"/>
                  <a:pt x="26553" y="5146"/>
                  <a:pt x="26710" y="5300"/>
                </a:cubicBezTo>
                <a:cubicBezTo>
                  <a:pt x="26761" y="5351"/>
                  <a:pt x="26823" y="5373"/>
                  <a:pt x="26883" y="5373"/>
                </a:cubicBezTo>
                <a:cubicBezTo>
                  <a:pt x="27010" y="5373"/>
                  <a:pt x="27130" y="5275"/>
                  <a:pt x="27130" y="5124"/>
                </a:cubicBezTo>
                <a:cubicBezTo>
                  <a:pt x="27130" y="4990"/>
                  <a:pt x="27020" y="4880"/>
                  <a:pt x="26885" y="4880"/>
                </a:cubicBezTo>
                <a:close/>
                <a:moveTo>
                  <a:pt x="28104" y="4880"/>
                </a:moveTo>
                <a:cubicBezTo>
                  <a:pt x="27885" y="4880"/>
                  <a:pt x="27772" y="5146"/>
                  <a:pt x="27929" y="5300"/>
                </a:cubicBezTo>
                <a:cubicBezTo>
                  <a:pt x="27980" y="5351"/>
                  <a:pt x="28042" y="5373"/>
                  <a:pt x="28103" y="5373"/>
                </a:cubicBezTo>
                <a:cubicBezTo>
                  <a:pt x="28230" y="5373"/>
                  <a:pt x="28351" y="5275"/>
                  <a:pt x="28349" y="5124"/>
                </a:cubicBezTo>
                <a:cubicBezTo>
                  <a:pt x="28349" y="4990"/>
                  <a:pt x="28239" y="4880"/>
                  <a:pt x="28104" y="4880"/>
                </a:cubicBezTo>
                <a:close/>
                <a:moveTo>
                  <a:pt x="29323" y="4880"/>
                </a:moveTo>
                <a:cubicBezTo>
                  <a:pt x="29104" y="4880"/>
                  <a:pt x="28994" y="5146"/>
                  <a:pt x="29148" y="5300"/>
                </a:cubicBezTo>
                <a:cubicBezTo>
                  <a:pt x="29199" y="5351"/>
                  <a:pt x="29261" y="5373"/>
                  <a:pt x="29322" y="5373"/>
                </a:cubicBezTo>
                <a:cubicBezTo>
                  <a:pt x="29449" y="5373"/>
                  <a:pt x="29571" y="5275"/>
                  <a:pt x="29571" y="5124"/>
                </a:cubicBezTo>
                <a:cubicBezTo>
                  <a:pt x="29568" y="4990"/>
                  <a:pt x="29458" y="4880"/>
                  <a:pt x="29323" y="4880"/>
                </a:cubicBezTo>
                <a:close/>
                <a:moveTo>
                  <a:pt x="30542" y="4880"/>
                </a:moveTo>
                <a:cubicBezTo>
                  <a:pt x="30323" y="4880"/>
                  <a:pt x="30213" y="5146"/>
                  <a:pt x="30367" y="5300"/>
                </a:cubicBezTo>
                <a:cubicBezTo>
                  <a:pt x="30418" y="5351"/>
                  <a:pt x="30480" y="5373"/>
                  <a:pt x="30541" y="5373"/>
                </a:cubicBezTo>
                <a:cubicBezTo>
                  <a:pt x="30668" y="5373"/>
                  <a:pt x="30790" y="5275"/>
                  <a:pt x="30790" y="5124"/>
                </a:cubicBezTo>
                <a:cubicBezTo>
                  <a:pt x="30790" y="4990"/>
                  <a:pt x="30677" y="4880"/>
                  <a:pt x="30542" y="4880"/>
                </a:cubicBezTo>
                <a:close/>
                <a:moveTo>
                  <a:pt x="31761" y="4880"/>
                </a:moveTo>
                <a:cubicBezTo>
                  <a:pt x="31542" y="4880"/>
                  <a:pt x="31432" y="5146"/>
                  <a:pt x="31586" y="5300"/>
                </a:cubicBezTo>
                <a:cubicBezTo>
                  <a:pt x="31637" y="5351"/>
                  <a:pt x="31699" y="5373"/>
                  <a:pt x="31760" y="5373"/>
                </a:cubicBezTo>
                <a:cubicBezTo>
                  <a:pt x="31887" y="5373"/>
                  <a:pt x="32009" y="5275"/>
                  <a:pt x="32009" y="5124"/>
                </a:cubicBezTo>
                <a:cubicBezTo>
                  <a:pt x="32009" y="4990"/>
                  <a:pt x="31899" y="4880"/>
                  <a:pt x="31761" y="4880"/>
                </a:cubicBezTo>
                <a:close/>
                <a:moveTo>
                  <a:pt x="32980" y="4880"/>
                </a:moveTo>
                <a:cubicBezTo>
                  <a:pt x="32761" y="4880"/>
                  <a:pt x="32651" y="5146"/>
                  <a:pt x="32808" y="5300"/>
                </a:cubicBezTo>
                <a:cubicBezTo>
                  <a:pt x="32858" y="5351"/>
                  <a:pt x="32920" y="5373"/>
                  <a:pt x="32980" y="5373"/>
                </a:cubicBezTo>
                <a:cubicBezTo>
                  <a:pt x="33106" y="5373"/>
                  <a:pt x="33228" y="5275"/>
                  <a:pt x="33228" y="5124"/>
                </a:cubicBezTo>
                <a:cubicBezTo>
                  <a:pt x="33228" y="4990"/>
                  <a:pt x="33118" y="4880"/>
                  <a:pt x="32980" y="4880"/>
                </a:cubicBezTo>
                <a:close/>
                <a:moveTo>
                  <a:pt x="1276" y="4880"/>
                </a:moveTo>
                <a:cubicBezTo>
                  <a:pt x="1053" y="4880"/>
                  <a:pt x="944" y="5146"/>
                  <a:pt x="1100" y="5300"/>
                </a:cubicBezTo>
                <a:cubicBezTo>
                  <a:pt x="1150" y="5351"/>
                  <a:pt x="1212" y="5374"/>
                  <a:pt x="1273" y="5374"/>
                </a:cubicBezTo>
                <a:cubicBezTo>
                  <a:pt x="1399" y="5374"/>
                  <a:pt x="1520" y="5275"/>
                  <a:pt x="1520" y="5127"/>
                </a:cubicBezTo>
                <a:cubicBezTo>
                  <a:pt x="1520" y="4990"/>
                  <a:pt x="1410" y="4880"/>
                  <a:pt x="1276" y="4880"/>
                </a:cubicBezTo>
                <a:close/>
                <a:moveTo>
                  <a:pt x="2495" y="4880"/>
                </a:moveTo>
                <a:cubicBezTo>
                  <a:pt x="2272" y="4880"/>
                  <a:pt x="2163" y="5146"/>
                  <a:pt x="2319" y="5300"/>
                </a:cubicBezTo>
                <a:cubicBezTo>
                  <a:pt x="2370" y="5351"/>
                  <a:pt x="2432" y="5374"/>
                  <a:pt x="2493" y="5374"/>
                </a:cubicBezTo>
                <a:cubicBezTo>
                  <a:pt x="2619" y="5374"/>
                  <a:pt x="2739" y="5275"/>
                  <a:pt x="2739" y="5127"/>
                </a:cubicBezTo>
                <a:cubicBezTo>
                  <a:pt x="2739" y="4990"/>
                  <a:pt x="2630" y="4880"/>
                  <a:pt x="2495" y="4880"/>
                </a:cubicBezTo>
                <a:close/>
                <a:moveTo>
                  <a:pt x="3714" y="4880"/>
                </a:moveTo>
                <a:cubicBezTo>
                  <a:pt x="3494" y="4880"/>
                  <a:pt x="3385" y="5146"/>
                  <a:pt x="3538" y="5300"/>
                </a:cubicBezTo>
                <a:cubicBezTo>
                  <a:pt x="3589" y="5351"/>
                  <a:pt x="3652" y="5374"/>
                  <a:pt x="3713" y="5374"/>
                </a:cubicBezTo>
                <a:cubicBezTo>
                  <a:pt x="3840" y="5374"/>
                  <a:pt x="3961" y="5275"/>
                  <a:pt x="3961" y="5127"/>
                </a:cubicBezTo>
                <a:cubicBezTo>
                  <a:pt x="3958" y="4990"/>
                  <a:pt x="3849" y="4880"/>
                  <a:pt x="3714" y="4880"/>
                </a:cubicBezTo>
                <a:close/>
                <a:moveTo>
                  <a:pt x="4933" y="4880"/>
                </a:moveTo>
                <a:cubicBezTo>
                  <a:pt x="4713" y="4880"/>
                  <a:pt x="4604" y="5146"/>
                  <a:pt x="4757" y="5300"/>
                </a:cubicBezTo>
                <a:cubicBezTo>
                  <a:pt x="4808" y="5351"/>
                  <a:pt x="4871" y="5374"/>
                  <a:pt x="4932" y="5374"/>
                </a:cubicBezTo>
                <a:cubicBezTo>
                  <a:pt x="5059" y="5374"/>
                  <a:pt x="5180" y="5275"/>
                  <a:pt x="5180" y="5127"/>
                </a:cubicBezTo>
                <a:cubicBezTo>
                  <a:pt x="5180" y="4990"/>
                  <a:pt x="5068" y="4880"/>
                  <a:pt x="4933" y="4880"/>
                </a:cubicBezTo>
                <a:close/>
                <a:moveTo>
                  <a:pt x="32982" y="6099"/>
                </a:moveTo>
                <a:cubicBezTo>
                  <a:pt x="32854" y="6099"/>
                  <a:pt x="32734" y="6200"/>
                  <a:pt x="32736" y="6346"/>
                </a:cubicBezTo>
                <a:cubicBezTo>
                  <a:pt x="32736" y="6378"/>
                  <a:pt x="32742" y="6409"/>
                  <a:pt x="32752" y="6437"/>
                </a:cubicBezTo>
                <a:cubicBezTo>
                  <a:pt x="32883" y="6346"/>
                  <a:pt x="33006" y="6249"/>
                  <a:pt x="33121" y="6143"/>
                </a:cubicBezTo>
                <a:cubicBezTo>
                  <a:pt x="33078" y="6112"/>
                  <a:pt x="33029" y="6099"/>
                  <a:pt x="32982" y="6099"/>
                </a:cubicBezTo>
                <a:close/>
                <a:moveTo>
                  <a:pt x="65" y="6099"/>
                </a:moveTo>
                <a:cubicBezTo>
                  <a:pt x="61" y="6099"/>
                  <a:pt x="57" y="6099"/>
                  <a:pt x="54" y="6099"/>
                </a:cubicBezTo>
                <a:cubicBezTo>
                  <a:pt x="38" y="6099"/>
                  <a:pt x="19" y="6102"/>
                  <a:pt x="0" y="6105"/>
                </a:cubicBezTo>
                <a:lnTo>
                  <a:pt x="0" y="6588"/>
                </a:lnTo>
                <a:cubicBezTo>
                  <a:pt x="19" y="6591"/>
                  <a:pt x="38" y="6591"/>
                  <a:pt x="54" y="6591"/>
                </a:cubicBezTo>
                <a:cubicBezTo>
                  <a:pt x="57" y="6591"/>
                  <a:pt x="61" y="6591"/>
                  <a:pt x="65" y="6591"/>
                </a:cubicBezTo>
                <a:cubicBezTo>
                  <a:pt x="201" y="6591"/>
                  <a:pt x="310" y="6481"/>
                  <a:pt x="310" y="6346"/>
                </a:cubicBezTo>
                <a:cubicBezTo>
                  <a:pt x="310" y="6209"/>
                  <a:pt x="201" y="6099"/>
                  <a:pt x="65" y="6099"/>
                </a:cubicBezTo>
                <a:close/>
                <a:moveTo>
                  <a:pt x="1276" y="6099"/>
                </a:moveTo>
                <a:cubicBezTo>
                  <a:pt x="1053" y="6099"/>
                  <a:pt x="944" y="6365"/>
                  <a:pt x="1100" y="6519"/>
                </a:cubicBezTo>
                <a:cubicBezTo>
                  <a:pt x="1150" y="6570"/>
                  <a:pt x="1212" y="6593"/>
                  <a:pt x="1273" y="6593"/>
                </a:cubicBezTo>
                <a:cubicBezTo>
                  <a:pt x="1399" y="6593"/>
                  <a:pt x="1520" y="6495"/>
                  <a:pt x="1520" y="6346"/>
                </a:cubicBezTo>
                <a:cubicBezTo>
                  <a:pt x="1520" y="6209"/>
                  <a:pt x="1410" y="6099"/>
                  <a:pt x="1276" y="6099"/>
                </a:cubicBezTo>
                <a:close/>
                <a:moveTo>
                  <a:pt x="2495" y="6099"/>
                </a:moveTo>
                <a:cubicBezTo>
                  <a:pt x="2272" y="6099"/>
                  <a:pt x="2163" y="6365"/>
                  <a:pt x="2319" y="6519"/>
                </a:cubicBezTo>
                <a:cubicBezTo>
                  <a:pt x="2370" y="6570"/>
                  <a:pt x="2432" y="6593"/>
                  <a:pt x="2493" y="6593"/>
                </a:cubicBezTo>
                <a:cubicBezTo>
                  <a:pt x="2619" y="6593"/>
                  <a:pt x="2739" y="6495"/>
                  <a:pt x="2739" y="6346"/>
                </a:cubicBezTo>
                <a:cubicBezTo>
                  <a:pt x="2739" y="6209"/>
                  <a:pt x="2630" y="6099"/>
                  <a:pt x="2495" y="6099"/>
                </a:cubicBezTo>
                <a:close/>
                <a:moveTo>
                  <a:pt x="3714" y="6099"/>
                </a:moveTo>
                <a:cubicBezTo>
                  <a:pt x="3494" y="6099"/>
                  <a:pt x="3385" y="6365"/>
                  <a:pt x="3538" y="6519"/>
                </a:cubicBezTo>
                <a:cubicBezTo>
                  <a:pt x="3589" y="6570"/>
                  <a:pt x="3652" y="6593"/>
                  <a:pt x="3713" y="6593"/>
                </a:cubicBezTo>
                <a:cubicBezTo>
                  <a:pt x="3840" y="6593"/>
                  <a:pt x="3961" y="6495"/>
                  <a:pt x="3961" y="6346"/>
                </a:cubicBezTo>
                <a:cubicBezTo>
                  <a:pt x="3961" y="6209"/>
                  <a:pt x="3849" y="6099"/>
                  <a:pt x="3714" y="6099"/>
                </a:cubicBezTo>
                <a:close/>
                <a:moveTo>
                  <a:pt x="4933" y="6099"/>
                </a:moveTo>
                <a:cubicBezTo>
                  <a:pt x="4713" y="6099"/>
                  <a:pt x="4604" y="6365"/>
                  <a:pt x="4757" y="6519"/>
                </a:cubicBezTo>
                <a:cubicBezTo>
                  <a:pt x="4808" y="6570"/>
                  <a:pt x="4871" y="6593"/>
                  <a:pt x="4932" y="6593"/>
                </a:cubicBezTo>
                <a:cubicBezTo>
                  <a:pt x="5059" y="6593"/>
                  <a:pt x="5180" y="6495"/>
                  <a:pt x="5180" y="6346"/>
                </a:cubicBezTo>
                <a:cubicBezTo>
                  <a:pt x="5180" y="6209"/>
                  <a:pt x="5068" y="6099"/>
                  <a:pt x="4933" y="6099"/>
                </a:cubicBezTo>
                <a:close/>
                <a:moveTo>
                  <a:pt x="6152" y="6099"/>
                </a:moveTo>
                <a:cubicBezTo>
                  <a:pt x="5933" y="6099"/>
                  <a:pt x="5823" y="6365"/>
                  <a:pt x="5976" y="6519"/>
                </a:cubicBezTo>
                <a:cubicBezTo>
                  <a:pt x="6027" y="6570"/>
                  <a:pt x="6090" y="6593"/>
                  <a:pt x="6151" y="6593"/>
                </a:cubicBezTo>
                <a:cubicBezTo>
                  <a:pt x="6278" y="6593"/>
                  <a:pt x="6399" y="6495"/>
                  <a:pt x="6399" y="6346"/>
                </a:cubicBezTo>
                <a:cubicBezTo>
                  <a:pt x="6399" y="6209"/>
                  <a:pt x="6287" y="6099"/>
                  <a:pt x="6152" y="6099"/>
                </a:cubicBezTo>
                <a:close/>
                <a:moveTo>
                  <a:pt x="7371" y="6099"/>
                </a:moveTo>
                <a:cubicBezTo>
                  <a:pt x="7152" y="6099"/>
                  <a:pt x="7042" y="6365"/>
                  <a:pt x="7199" y="6519"/>
                </a:cubicBezTo>
                <a:cubicBezTo>
                  <a:pt x="7249" y="6570"/>
                  <a:pt x="7310" y="6593"/>
                  <a:pt x="7371" y="6593"/>
                </a:cubicBezTo>
                <a:cubicBezTo>
                  <a:pt x="7497" y="6593"/>
                  <a:pt x="7619" y="6495"/>
                  <a:pt x="7619" y="6346"/>
                </a:cubicBezTo>
                <a:cubicBezTo>
                  <a:pt x="7619" y="6209"/>
                  <a:pt x="7509" y="6099"/>
                  <a:pt x="7371" y="6099"/>
                </a:cubicBezTo>
                <a:close/>
                <a:moveTo>
                  <a:pt x="8590" y="6099"/>
                </a:moveTo>
                <a:cubicBezTo>
                  <a:pt x="8371" y="6099"/>
                  <a:pt x="8261" y="6365"/>
                  <a:pt x="8418" y="6519"/>
                </a:cubicBezTo>
                <a:cubicBezTo>
                  <a:pt x="8468" y="6570"/>
                  <a:pt x="8529" y="6593"/>
                  <a:pt x="8590" y="6593"/>
                </a:cubicBezTo>
                <a:cubicBezTo>
                  <a:pt x="8716" y="6593"/>
                  <a:pt x="8838" y="6495"/>
                  <a:pt x="8838" y="6346"/>
                </a:cubicBezTo>
                <a:cubicBezTo>
                  <a:pt x="8838" y="6209"/>
                  <a:pt x="8728" y="6099"/>
                  <a:pt x="8590" y="6099"/>
                </a:cubicBezTo>
                <a:close/>
                <a:moveTo>
                  <a:pt x="9812" y="6099"/>
                </a:moveTo>
                <a:cubicBezTo>
                  <a:pt x="9590" y="6099"/>
                  <a:pt x="9480" y="6365"/>
                  <a:pt x="9637" y="6519"/>
                </a:cubicBezTo>
                <a:cubicBezTo>
                  <a:pt x="9687" y="6570"/>
                  <a:pt x="9749" y="6593"/>
                  <a:pt x="9809" y="6593"/>
                </a:cubicBezTo>
                <a:cubicBezTo>
                  <a:pt x="9935" y="6593"/>
                  <a:pt x="10057" y="6495"/>
                  <a:pt x="10057" y="6346"/>
                </a:cubicBezTo>
                <a:cubicBezTo>
                  <a:pt x="10057" y="6209"/>
                  <a:pt x="9947" y="6099"/>
                  <a:pt x="9812" y="6099"/>
                </a:cubicBezTo>
                <a:close/>
                <a:moveTo>
                  <a:pt x="11031" y="6099"/>
                </a:moveTo>
                <a:cubicBezTo>
                  <a:pt x="10812" y="6099"/>
                  <a:pt x="10699" y="6365"/>
                  <a:pt x="10856" y="6519"/>
                </a:cubicBezTo>
                <a:cubicBezTo>
                  <a:pt x="10907" y="6570"/>
                  <a:pt x="10969" y="6593"/>
                  <a:pt x="11030" y="6593"/>
                </a:cubicBezTo>
                <a:cubicBezTo>
                  <a:pt x="11156" y="6593"/>
                  <a:pt x="11276" y="6495"/>
                  <a:pt x="11276" y="6346"/>
                </a:cubicBezTo>
                <a:cubicBezTo>
                  <a:pt x="11276" y="6209"/>
                  <a:pt x="11166" y="6099"/>
                  <a:pt x="11031" y="6099"/>
                </a:cubicBezTo>
                <a:close/>
                <a:moveTo>
                  <a:pt x="12250" y="6099"/>
                </a:moveTo>
                <a:cubicBezTo>
                  <a:pt x="12031" y="6099"/>
                  <a:pt x="11921" y="6365"/>
                  <a:pt x="12075" y="6519"/>
                </a:cubicBezTo>
                <a:cubicBezTo>
                  <a:pt x="12126" y="6570"/>
                  <a:pt x="12188" y="6593"/>
                  <a:pt x="12250" y="6593"/>
                </a:cubicBezTo>
                <a:cubicBezTo>
                  <a:pt x="12377" y="6593"/>
                  <a:pt x="12498" y="6495"/>
                  <a:pt x="12498" y="6346"/>
                </a:cubicBezTo>
                <a:cubicBezTo>
                  <a:pt x="12495" y="6209"/>
                  <a:pt x="12385" y="6099"/>
                  <a:pt x="12250" y="6099"/>
                </a:cubicBezTo>
                <a:close/>
                <a:moveTo>
                  <a:pt x="13469" y="6099"/>
                </a:moveTo>
                <a:cubicBezTo>
                  <a:pt x="13250" y="6099"/>
                  <a:pt x="13140" y="6365"/>
                  <a:pt x="13294" y="6519"/>
                </a:cubicBezTo>
                <a:cubicBezTo>
                  <a:pt x="13345" y="6570"/>
                  <a:pt x="13407" y="6593"/>
                  <a:pt x="13469" y="6593"/>
                </a:cubicBezTo>
                <a:cubicBezTo>
                  <a:pt x="13596" y="6593"/>
                  <a:pt x="13717" y="6495"/>
                  <a:pt x="13717" y="6346"/>
                </a:cubicBezTo>
                <a:cubicBezTo>
                  <a:pt x="13717" y="6209"/>
                  <a:pt x="13604" y="6099"/>
                  <a:pt x="13469" y="6099"/>
                </a:cubicBezTo>
                <a:close/>
                <a:moveTo>
                  <a:pt x="14688" y="6099"/>
                </a:moveTo>
                <a:cubicBezTo>
                  <a:pt x="14469" y="6099"/>
                  <a:pt x="14359" y="6365"/>
                  <a:pt x="14513" y="6519"/>
                </a:cubicBezTo>
                <a:cubicBezTo>
                  <a:pt x="14564" y="6570"/>
                  <a:pt x="14626" y="6593"/>
                  <a:pt x="14688" y="6593"/>
                </a:cubicBezTo>
                <a:cubicBezTo>
                  <a:pt x="14815" y="6593"/>
                  <a:pt x="14936" y="6495"/>
                  <a:pt x="14936" y="6346"/>
                </a:cubicBezTo>
                <a:cubicBezTo>
                  <a:pt x="14936" y="6209"/>
                  <a:pt x="14823" y="6099"/>
                  <a:pt x="14688" y="6099"/>
                </a:cubicBezTo>
                <a:close/>
                <a:moveTo>
                  <a:pt x="15907" y="6099"/>
                </a:moveTo>
                <a:cubicBezTo>
                  <a:pt x="15688" y="6099"/>
                  <a:pt x="15578" y="6365"/>
                  <a:pt x="15735" y="6519"/>
                </a:cubicBezTo>
                <a:cubicBezTo>
                  <a:pt x="15785" y="6570"/>
                  <a:pt x="15847" y="6593"/>
                  <a:pt x="15908" y="6593"/>
                </a:cubicBezTo>
                <a:cubicBezTo>
                  <a:pt x="16034" y="6593"/>
                  <a:pt x="16155" y="6495"/>
                  <a:pt x="16155" y="6346"/>
                </a:cubicBezTo>
                <a:cubicBezTo>
                  <a:pt x="16155" y="6209"/>
                  <a:pt x="16045" y="6099"/>
                  <a:pt x="15907" y="6099"/>
                </a:cubicBezTo>
                <a:close/>
                <a:moveTo>
                  <a:pt x="17127" y="6099"/>
                </a:moveTo>
                <a:cubicBezTo>
                  <a:pt x="16907" y="6099"/>
                  <a:pt x="16797" y="6365"/>
                  <a:pt x="16954" y="6519"/>
                </a:cubicBezTo>
                <a:cubicBezTo>
                  <a:pt x="17004" y="6570"/>
                  <a:pt x="17066" y="6593"/>
                  <a:pt x="17127" y="6593"/>
                </a:cubicBezTo>
                <a:cubicBezTo>
                  <a:pt x="17253" y="6593"/>
                  <a:pt x="17374" y="6495"/>
                  <a:pt x="17374" y="6346"/>
                </a:cubicBezTo>
                <a:cubicBezTo>
                  <a:pt x="17374" y="6209"/>
                  <a:pt x="17264" y="6099"/>
                  <a:pt x="17127" y="6099"/>
                </a:cubicBezTo>
                <a:close/>
                <a:moveTo>
                  <a:pt x="18349" y="6099"/>
                </a:moveTo>
                <a:cubicBezTo>
                  <a:pt x="18126" y="6099"/>
                  <a:pt x="18017" y="6365"/>
                  <a:pt x="18173" y="6519"/>
                </a:cubicBezTo>
                <a:cubicBezTo>
                  <a:pt x="18223" y="6570"/>
                  <a:pt x="18285" y="6593"/>
                  <a:pt x="18346" y="6593"/>
                </a:cubicBezTo>
                <a:cubicBezTo>
                  <a:pt x="18472" y="6593"/>
                  <a:pt x="18593" y="6495"/>
                  <a:pt x="18593" y="6346"/>
                </a:cubicBezTo>
                <a:cubicBezTo>
                  <a:pt x="18593" y="6209"/>
                  <a:pt x="18483" y="6099"/>
                  <a:pt x="18349" y="6099"/>
                </a:cubicBezTo>
                <a:close/>
                <a:moveTo>
                  <a:pt x="19568" y="6099"/>
                </a:moveTo>
                <a:cubicBezTo>
                  <a:pt x="19348" y="6099"/>
                  <a:pt x="19236" y="6365"/>
                  <a:pt x="19392" y="6519"/>
                </a:cubicBezTo>
                <a:cubicBezTo>
                  <a:pt x="19443" y="6570"/>
                  <a:pt x="19505" y="6593"/>
                  <a:pt x="19566" y="6593"/>
                </a:cubicBezTo>
                <a:cubicBezTo>
                  <a:pt x="19692" y="6593"/>
                  <a:pt x="19812" y="6495"/>
                  <a:pt x="19812" y="6346"/>
                </a:cubicBezTo>
                <a:cubicBezTo>
                  <a:pt x="19812" y="6209"/>
                  <a:pt x="19703" y="6099"/>
                  <a:pt x="19568" y="6099"/>
                </a:cubicBezTo>
                <a:close/>
                <a:moveTo>
                  <a:pt x="20787" y="6099"/>
                </a:moveTo>
                <a:cubicBezTo>
                  <a:pt x="20567" y="6099"/>
                  <a:pt x="20458" y="6365"/>
                  <a:pt x="20611" y="6519"/>
                </a:cubicBezTo>
                <a:cubicBezTo>
                  <a:pt x="20662" y="6570"/>
                  <a:pt x="20725" y="6593"/>
                  <a:pt x="20786" y="6593"/>
                </a:cubicBezTo>
                <a:cubicBezTo>
                  <a:pt x="20913" y="6593"/>
                  <a:pt x="21034" y="6495"/>
                  <a:pt x="21034" y="6346"/>
                </a:cubicBezTo>
                <a:cubicBezTo>
                  <a:pt x="21031" y="6209"/>
                  <a:pt x="20922" y="6099"/>
                  <a:pt x="20787" y="6099"/>
                </a:cubicBezTo>
                <a:close/>
                <a:moveTo>
                  <a:pt x="22006" y="6099"/>
                </a:moveTo>
                <a:cubicBezTo>
                  <a:pt x="21786" y="6099"/>
                  <a:pt x="21677" y="6365"/>
                  <a:pt x="21830" y="6519"/>
                </a:cubicBezTo>
                <a:cubicBezTo>
                  <a:pt x="21881" y="6570"/>
                  <a:pt x="21944" y="6593"/>
                  <a:pt x="22005" y="6593"/>
                </a:cubicBezTo>
                <a:cubicBezTo>
                  <a:pt x="22132" y="6593"/>
                  <a:pt x="22253" y="6495"/>
                  <a:pt x="22253" y="6346"/>
                </a:cubicBezTo>
                <a:cubicBezTo>
                  <a:pt x="22253" y="6209"/>
                  <a:pt x="22141" y="6099"/>
                  <a:pt x="22006" y="6099"/>
                </a:cubicBezTo>
                <a:close/>
                <a:moveTo>
                  <a:pt x="23225" y="6099"/>
                </a:moveTo>
                <a:cubicBezTo>
                  <a:pt x="23006" y="6099"/>
                  <a:pt x="22896" y="6365"/>
                  <a:pt x="23049" y="6519"/>
                </a:cubicBezTo>
                <a:cubicBezTo>
                  <a:pt x="23100" y="6570"/>
                  <a:pt x="23163" y="6593"/>
                  <a:pt x="23224" y="6593"/>
                </a:cubicBezTo>
                <a:cubicBezTo>
                  <a:pt x="23351" y="6593"/>
                  <a:pt x="23472" y="6495"/>
                  <a:pt x="23472" y="6346"/>
                </a:cubicBezTo>
                <a:cubicBezTo>
                  <a:pt x="23472" y="6209"/>
                  <a:pt x="23363" y="6099"/>
                  <a:pt x="23225" y="6099"/>
                </a:cubicBezTo>
                <a:close/>
                <a:moveTo>
                  <a:pt x="24444" y="6099"/>
                </a:moveTo>
                <a:cubicBezTo>
                  <a:pt x="24225" y="6099"/>
                  <a:pt x="24115" y="6365"/>
                  <a:pt x="24272" y="6519"/>
                </a:cubicBezTo>
                <a:cubicBezTo>
                  <a:pt x="24322" y="6570"/>
                  <a:pt x="24383" y="6593"/>
                  <a:pt x="24444" y="6593"/>
                </a:cubicBezTo>
                <a:cubicBezTo>
                  <a:pt x="24570" y="6593"/>
                  <a:pt x="24692" y="6495"/>
                  <a:pt x="24692" y="6346"/>
                </a:cubicBezTo>
                <a:cubicBezTo>
                  <a:pt x="24692" y="6209"/>
                  <a:pt x="24582" y="6099"/>
                  <a:pt x="24444" y="6099"/>
                </a:cubicBezTo>
                <a:close/>
                <a:moveTo>
                  <a:pt x="25663" y="6099"/>
                </a:moveTo>
                <a:cubicBezTo>
                  <a:pt x="25444" y="6099"/>
                  <a:pt x="25334" y="6365"/>
                  <a:pt x="25491" y="6519"/>
                </a:cubicBezTo>
                <a:cubicBezTo>
                  <a:pt x="25541" y="6570"/>
                  <a:pt x="25602" y="6593"/>
                  <a:pt x="25663" y="6593"/>
                </a:cubicBezTo>
                <a:cubicBezTo>
                  <a:pt x="25789" y="6593"/>
                  <a:pt x="25911" y="6495"/>
                  <a:pt x="25911" y="6346"/>
                </a:cubicBezTo>
                <a:cubicBezTo>
                  <a:pt x="25911" y="6209"/>
                  <a:pt x="25801" y="6099"/>
                  <a:pt x="25663" y="6099"/>
                </a:cubicBezTo>
                <a:close/>
                <a:moveTo>
                  <a:pt x="26885" y="6099"/>
                </a:moveTo>
                <a:cubicBezTo>
                  <a:pt x="26663" y="6099"/>
                  <a:pt x="26553" y="6365"/>
                  <a:pt x="26710" y="6519"/>
                </a:cubicBezTo>
                <a:cubicBezTo>
                  <a:pt x="26760" y="6570"/>
                  <a:pt x="26822" y="6593"/>
                  <a:pt x="26882" y="6593"/>
                </a:cubicBezTo>
                <a:cubicBezTo>
                  <a:pt x="27008" y="6593"/>
                  <a:pt x="27130" y="6495"/>
                  <a:pt x="27130" y="6346"/>
                </a:cubicBezTo>
                <a:cubicBezTo>
                  <a:pt x="27130" y="6209"/>
                  <a:pt x="27020" y="6099"/>
                  <a:pt x="26885" y="6099"/>
                </a:cubicBezTo>
                <a:close/>
                <a:moveTo>
                  <a:pt x="28104" y="6099"/>
                </a:moveTo>
                <a:cubicBezTo>
                  <a:pt x="27885" y="6099"/>
                  <a:pt x="27772" y="6365"/>
                  <a:pt x="27929" y="6519"/>
                </a:cubicBezTo>
                <a:cubicBezTo>
                  <a:pt x="27980" y="6570"/>
                  <a:pt x="28042" y="6593"/>
                  <a:pt x="28103" y="6593"/>
                </a:cubicBezTo>
                <a:cubicBezTo>
                  <a:pt x="28229" y="6593"/>
                  <a:pt x="28349" y="6495"/>
                  <a:pt x="28349" y="6346"/>
                </a:cubicBezTo>
                <a:cubicBezTo>
                  <a:pt x="28349" y="6209"/>
                  <a:pt x="28239" y="6099"/>
                  <a:pt x="28104" y="6099"/>
                </a:cubicBezTo>
                <a:close/>
                <a:moveTo>
                  <a:pt x="29323" y="6099"/>
                </a:moveTo>
                <a:cubicBezTo>
                  <a:pt x="29104" y="6099"/>
                  <a:pt x="28994" y="6365"/>
                  <a:pt x="29148" y="6519"/>
                </a:cubicBezTo>
                <a:cubicBezTo>
                  <a:pt x="29199" y="6570"/>
                  <a:pt x="29261" y="6593"/>
                  <a:pt x="29323" y="6593"/>
                </a:cubicBezTo>
                <a:cubicBezTo>
                  <a:pt x="29450" y="6593"/>
                  <a:pt x="29571" y="6495"/>
                  <a:pt x="29571" y="6346"/>
                </a:cubicBezTo>
                <a:cubicBezTo>
                  <a:pt x="29568" y="6209"/>
                  <a:pt x="29458" y="6099"/>
                  <a:pt x="29323" y="6099"/>
                </a:cubicBezTo>
                <a:close/>
                <a:moveTo>
                  <a:pt x="30542" y="6099"/>
                </a:moveTo>
                <a:cubicBezTo>
                  <a:pt x="30323" y="6099"/>
                  <a:pt x="30213" y="6365"/>
                  <a:pt x="30367" y="6519"/>
                </a:cubicBezTo>
                <a:cubicBezTo>
                  <a:pt x="30418" y="6570"/>
                  <a:pt x="30480" y="6593"/>
                  <a:pt x="30542" y="6593"/>
                </a:cubicBezTo>
                <a:cubicBezTo>
                  <a:pt x="30669" y="6593"/>
                  <a:pt x="30790" y="6495"/>
                  <a:pt x="30790" y="6346"/>
                </a:cubicBezTo>
                <a:cubicBezTo>
                  <a:pt x="30790" y="6209"/>
                  <a:pt x="30677" y="6099"/>
                  <a:pt x="30542" y="6099"/>
                </a:cubicBezTo>
                <a:close/>
                <a:moveTo>
                  <a:pt x="31761" y="6099"/>
                </a:moveTo>
                <a:cubicBezTo>
                  <a:pt x="31542" y="6099"/>
                  <a:pt x="31432" y="6365"/>
                  <a:pt x="31586" y="6519"/>
                </a:cubicBezTo>
                <a:cubicBezTo>
                  <a:pt x="31637" y="6570"/>
                  <a:pt x="31699" y="6593"/>
                  <a:pt x="31761" y="6593"/>
                </a:cubicBezTo>
                <a:cubicBezTo>
                  <a:pt x="31888" y="6593"/>
                  <a:pt x="32009" y="6495"/>
                  <a:pt x="32009" y="6346"/>
                </a:cubicBezTo>
                <a:cubicBezTo>
                  <a:pt x="32009" y="6209"/>
                  <a:pt x="31899" y="6099"/>
                  <a:pt x="31761" y="6099"/>
                </a:cubicBezTo>
                <a:close/>
                <a:moveTo>
                  <a:pt x="29323" y="7318"/>
                </a:moveTo>
                <a:cubicBezTo>
                  <a:pt x="29226" y="7318"/>
                  <a:pt x="29135" y="7374"/>
                  <a:pt x="29098" y="7465"/>
                </a:cubicBezTo>
                <a:cubicBezTo>
                  <a:pt x="29239" y="7450"/>
                  <a:pt x="29380" y="7434"/>
                  <a:pt x="29521" y="7415"/>
                </a:cubicBezTo>
                <a:cubicBezTo>
                  <a:pt x="29474" y="7356"/>
                  <a:pt x="29402" y="7318"/>
                  <a:pt x="29323" y="7318"/>
                </a:cubicBezTo>
                <a:close/>
                <a:moveTo>
                  <a:pt x="28104" y="7318"/>
                </a:moveTo>
                <a:cubicBezTo>
                  <a:pt x="27938" y="7318"/>
                  <a:pt x="27822" y="7475"/>
                  <a:pt x="27866" y="7631"/>
                </a:cubicBezTo>
                <a:cubicBezTo>
                  <a:pt x="28026" y="7603"/>
                  <a:pt x="28186" y="7578"/>
                  <a:pt x="28349" y="7556"/>
                </a:cubicBezTo>
                <a:cubicBezTo>
                  <a:pt x="28346" y="7425"/>
                  <a:pt x="28236" y="7318"/>
                  <a:pt x="28104" y="7318"/>
                </a:cubicBezTo>
                <a:close/>
                <a:moveTo>
                  <a:pt x="6152" y="7318"/>
                </a:moveTo>
                <a:cubicBezTo>
                  <a:pt x="5933" y="7318"/>
                  <a:pt x="5823" y="7584"/>
                  <a:pt x="5976" y="7738"/>
                </a:cubicBezTo>
                <a:cubicBezTo>
                  <a:pt x="6027" y="7789"/>
                  <a:pt x="6090" y="7812"/>
                  <a:pt x="6151" y="7812"/>
                </a:cubicBezTo>
                <a:cubicBezTo>
                  <a:pt x="6278" y="7812"/>
                  <a:pt x="6399" y="7714"/>
                  <a:pt x="6399" y="7566"/>
                </a:cubicBezTo>
                <a:cubicBezTo>
                  <a:pt x="6399" y="7428"/>
                  <a:pt x="6290" y="7318"/>
                  <a:pt x="6152" y="7318"/>
                </a:cubicBezTo>
                <a:close/>
                <a:moveTo>
                  <a:pt x="7371" y="7318"/>
                </a:moveTo>
                <a:cubicBezTo>
                  <a:pt x="7152" y="7318"/>
                  <a:pt x="7042" y="7584"/>
                  <a:pt x="7199" y="7738"/>
                </a:cubicBezTo>
                <a:cubicBezTo>
                  <a:pt x="7249" y="7789"/>
                  <a:pt x="7310" y="7812"/>
                  <a:pt x="7371" y="7812"/>
                </a:cubicBezTo>
                <a:cubicBezTo>
                  <a:pt x="7497" y="7812"/>
                  <a:pt x="7619" y="7714"/>
                  <a:pt x="7619" y="7566"/>
                </a:cubicBezTo>
                <a:cubicBezTo>
                  <a:pt x="7619" y="7428"/>
                  <a:pt x="7509" y="7318"/>
                  <a:pt x="7371" y="7318"/>
                </a:cubicBezTo>
                <a:close/>
                <a:moveTo>
                  <a:pt x="8590" y="7318"/>
                </a:moveTo>
                <a:cubicBezTo>
                  <a:pt x="8371" y="7318"/>
                  <a:pt x="8261" y="7584"/>
                  <a:pt x="8418" y="7738"/>
                </a:cubicBezTo>
                <a:cubicBezTo>
                  <a:pt x="8468" y="7789"/>
                  <a:pt x="8529" y="7812"/>
                  <a:pt x="8590" y="7812"/>
                </a:cubicBezTo>
                <a:cubicBezTo>
                  <a:pt x="8716" y="7812"/>
                  <a:pt x="8838" y="7714"/>
                  <a:pt x="8838" y="7566"/>
                </a:cubicBezTo>
                <a:cubicBezTo>
                  <a:pt x="8838" y="7428"/>
                  <a:pt x="8728" y="7318"/>
                  <a:pt x="8590" y="7318"/>
                </a:cubicBezTo>
                <a:close/>
                <a:moveTo>
                  <a:pt x="9812" y="7318"/>
                </a:moveTo>
                <a:cubicBezTo>
                  <a:pt x="9590" y="7318"/>
                  <a:pt x="9480" y="7584"/>
                  <a:pt x="9637" y="7738"/>
                </a:cubicBezTo>
                <a:cubicBezTo>
                  <a:pt x="9687" y="7789"/>
                  <a:pt x="9749" y="7812"/>
                  <a:pt x="9809" y="7812"/>
                </a:cubicBezTo>
                <a:cubicBezTo>
                  <a:pt x="9935" y="7812"/>
                  <a:pt x="10057" y="7714"/>
                  <a:pt x="10057" y="7566"/>
                </a:cubicBezTo>
                <a:cubicBezTo>
                  <a:pt x="10057" y="7428"/>
                  <a:pt x="9947" y="7318"/>
                  <a:pt x="9812" y="7318"/>
                </a:cubicBezTo>
                <a:close/>
                <a:moveTo>
                  <a:pt x="11031" y="7318"/>
                </a:moveTo>
                <a:cubicBezTo>
                  <a:pt x="10809" y="7318"/>
                  <a:pt x="10699" y="7584"/>
                  <a:pt x="10856" y="7738"/>
                </a:cubicBezTo>
                <a:cubicBezTo>
                  <a:pt x="10907" y="7789"/>
                  <a:pt x="10969" y="7812"/>
                  <a:pt x="11030" y="7812"/>
                </a:cubicBezTo>
                <a:cubicBezTo>
                  <a:pt x="11156" y="7812"/>
                  <a:pt x="11276" y="7714"/>
                  <a:pt x="11276" y="7566"/>
                </a:cubicBezTo>
                <a:cubicBezTo>
                  <a:pt x="11276" y="7428"/>
                  <a:pt x="11166" y="7318"/>
                  <a:pt x="11031" y="7318"/>
                </a:cubicBezTo>
                <a:close/>
                <a:moveTo>
                  <a:pt x="12250" y="7318"/>
                </a:moveTo>
                <a:cubicBezTo>
                  <a:pt x="12031" y="7318"/>
                  <a:pt x="11921" y="7584"/>
                  <a:pt x="12075" y="7738"/>
                </a:cubicBezTo>
                <a:cubicBezTo>
                  <a:pt x="12126" y="7789"/>
                  <a:pt x="12188" y="7812"/>
                  <a:pt x="12250" y="7812"/>
                </a:cubicBezTo>
                <a:cubicBezTo>
                  <a:pt x="12377" y="7812"/>
                  <a:pt x="12498" y="7714"/>
                  <a:pt x="12498" y="7566"/>
                </a:cubicBezTo>
                <a:cubicBezTo>
                  <a:pt x="12498" y="7428"/>
                  <a:pt x="12385" y="7318"/>
                  <a:pt x="12250" y="7318"/>
                </a:cubicBezTo>
                <a:close/>
                <a:moveTo>
                  <a:pt x="13469" y="7318"/>
                </a:moveTo>
                <a:cubicBezTo>
                  <a:pt x="13250" y="7318"/>
                  <a:pt x="13140" y="7584"/>
                  <a:pt x="13294" y="7738"/>
                </a:cubicBezTo>
                <a:cubicBezTo>
                  <a:pt x="13345" y="7789"/>
                  <a:pt x="13407" y="7812"/>
                  <a:pt x="13469" y="7812"/>
                </a:cubicBezTo>
                <a:cubicBezTo>
                  <a:pt x="13596" y="7812"/>
                  <a:pt x="13717" y="7714"/>
                  <a:pt x="13717" y="7566"/>
                </a:cubicBezTo>
                <a:cubicBezTo>
                  <a:pt x="13717" y="7428"/>
                  <a:pt x="13604" y="7318"/>
                  <a:pt x="13469" y="7318"/>
                </a:cubicBezTo>
                <a:close/>
                <a:moveTo>
                  <a:pt x="14688" y="7318"/>
                </a:moveTo>
                <a:cubicBezTo>
                  <a:pt x="14469" y="7318"/>
                  <a:pt x="14359" y="7584"/>
                  <a:pt x="14513" y="7738"/>
                </a:cubicBezTo>
                <a:cubicBezTo>
                  <a:pt x="14564" y="7789"/>
                  <a:pt x="14626" y="7812"/>
                  <a:pt x="14688" y="7812"/>
                </a:cubicBezTo>
                <a:cubicBezTo>
                  <a:pt x="14815" y="7812"/>
                  <a:pt x="14936" y="7714"/>
                  <a:pt x="14936" y="7566"/>
                </a:cubicBezTo>
                <a:cubicBezTo>
                  <a:pt x="14936" y="7428"/>
                  <a:pt x="14823" y="7318"/>
                  <a:pt x="14688" y="7318"/>
                </a:cubicBezTo>
                <a:close/>
                <a:moveTo>
                  <a:pt x="15907" y="7318"/>
                </a:moveTo>
                <a:cubicBezTo>
                  <a:pt x="15688" y="7318"/>
                  <a:pt x="15578" y="7584"/>
                  <a:pt x="15735" y="7738"/>
                </a:cubicBezTo>
                <a:cubicBezTo>
                  <a:pt x="15785" y="7789"/>
                  <a:pt x="15847" y="7812"/>
                  <a:pt x="15908" y="7812"/>
                </a:cubicBezTo>
                <a:cubicBezTo>
                  <a:pt x="16034" y="7812"/>
                  <a:pt x="16155" y="7714"/>
                  <a:pt x="16155" y="7566"/>
                </a:cubicBezTo>
                <a:cubicBezTo>
                  <a:pt x="16155" y="7428"/>
                  <a:pt x="16045" y="7318"/>
                  <a:pt x="15907" y="7318"/>
                </a:cubicBezTo>
                <a:close/>
                <a:moveTo>
                  <a:pt x="17127" y="7318"/>
                </a:moveTo>
                <a:cubicBezTo>
                  <a:pt x="16907" y="7318"/>
                  <a:pt x="16797" y="7584"/>
                  <a:pt x="16954" y="7738"/>
                </a:cubicBezTo>
                <a:cubicBezTo>
                  <a:pt x="17004" y="7789"/>
                  <a:pt x="17066" y="7812"/>
                  <a:pt x="17127" y="7812"/>
                </a:cubicBezTo>
                <a:cubicBezTo>
                  <a:pt x="17253" y="7812"/>
                  <a:pt x="17374" y="7714"/>
                  <a:pt x="17374" y="7566"/>
                </a:cubicBezTo>
                <a:cubicBezTo>
                  <a:pt x="17374" y="7428"/>
                  <a:pt x="17264" y="7318"/>
                  <a:pt x="17127" y="7318"/>
                </a:cubicBezTo>
                <a:close/>
                <a:moveTo>
                  <a:pt x="18349" y="7318"/>
                </a:moveTo>
                <a:cubicBezTo>
                  <a:pt x="18126" y="7318"/>
                  <a:pt x="18017" y="7584"/>
                  <a:pt x="18173" y="7738"/>
                </a:cubicBezTo>
                <a:cubicBezTo>
                  <a:pt x="18223" y="7789"/>
                  <a:pt x="18285" y="7812"/>
                  <a:pt x="18346" y="7812"/>
                </a:cubicBezTo>
                <a:cubicBezTo>
                  <a:pt x="18472" y="7812"/>
                  <a:pt x="18593" y="7714"/>
                  <a:pt x="18593" y="7566"/>
                </a:cubicBezTo>
                <a:cubicBezTo>
                  <a:pt x="18593" y="7428"/>
                  <a:pt x="18483" y="7318"/>
                  <a:pt x="18349" y="7318"/>
                </a:cubicBezTo>
                <a:close/>
                <a:moveTo>
                  <a:pt x="19568" y="7318"/>
                </a:moveTo>
                <a:cubicBezTo>
                  <a:pt x="19348" y="7318"/>
                  <a:pt x="19236" y="7584"/>
                  <a:pt x="19392" y="7738"/>
                </a:cubicBezTo>
                <a:cubicBezTo>
                  <a:pt x="19443" y="7789"/>
                  <a:pt x="19505" y="7812"/>
                  <a:pt x="19566" y="7812"/>
                </a:cubicBezTo>
                <a:cubicBezTo>
                  <a:pt x="19692" y="7812"/>
                  <a:pt x="19812" y="7714"/>
                  <a:pt x="19812" y="7566"/>
                </a:cubicBezTo>
                <a:cubicBezTo>
                  <a:pt x="19812" y="7428"/>
                  <a:pt x="19703" y="7318"/>
                  <a:pt x="19568" y="7318"/>
                </a:cubicBezTo>
                <a:close/>
                <a:moveTo>
                  <a:pt x="20787" y="7318"/>
                </a:moveTo>
                <a:cubicBezTo>
                  <a:pt x="20567" y="7318"/>
                  <a:pt x="20458" y="7584"/>
                  <a:pt x="20611" y="7738"/>
                </a:cubicBezTo>
                <a:cubicBezTo>
                  <a:pt x="20662" y="7789"/>
                  <a:pt x="20725" y="7812"/>
                  <a:pt x="20786" y="7812"/>
                </a:cubicBezTo>
                <a:cubicBezTo>
                  <a:pt x="20913" y="7812"/>
                  <a:pt x="21034" y="7714"/>
                  <a:pt x="21034" y="7566"/>
                </a:cubicBezTo>
                <a:cubicBezTo>
                  <a:pt x="21031" y="7428"/>
                  <a:pt x="20922" y="7318"/>
                  <a:pt x="20787" y="7318"/>
                </a:cubicBezTo>
                <a:close/>
                <a:moveTo>
                  <a:pt x="22006" y="7318"/>
                </a:moveTo>
                <a:cubicBezTo>
                  <a:pt x="21786" y="7318"/>
                  <a:pt x="21677" y="7584"/>
                  <a:pt x="21830" y="7738"/>
                </a:cubicBezTo>
                <a:cubicBezTo>
                  <a:pt x="21881" y="7789"/>
                  <a:pt x="21944" y="7812"/>
                  <a:pt x="22005" y="7812"/>
                </a:cubicBezTo>
                <a:cubicBezTo>
                  <a:pt x="22132" y="7812"/>
                  <a:pt x="22253" y="7714"/>
                  <a:pt x="22253" y="7566"/>
                </a:cubicBezTo>
                <a:cubicBezTo>
                  <a:pt x="22253" y="7428"/>
                  <a:pt x="22141" y="7318"/>
                  <a:pt x="22006" y="7318"/>
                </a:cubicBezTo>
                <a:close/>
                <a:moveTo>
                  <a:pt x="23225" y="7318"/>
                </a:moveTo>
                <a:cubicBezTo>
                  <a:pt x="23006" y="7318"/>
                  <a:pt x="22896" y="7584"/>
                  <a:pt x="23049" y="7738"/>
                </a:cubicBezTo>
                <a:cubicBezTo>
                  <a:pt x="23100" y="7789"/>
                  <a:pt x="23163" y="7812"/>
                  <a:pt x="23224" y="7812"/>
                </a:cubicBezTo>
                <a:cubicBezTo>
                  <a:pt x="23351" y="7812"/>
                  <a:pt x="23472" y="7714"/>
                  <a:pt x="23472" y="7566"/>
                </a:cubicBezTo>
                <a:cubicBezTo>
                  <a:pt x="23472" y="7428"/>
                  <a:pt x="23363" y="7318"/>
                  <a:pt x="23225" y="7318"/>
                </a:cubicBezTo>
                <a:close/>
                <a:moveTo>
                  <a:pt x="24444" y="7318"/>
                </a:moveTo>
                <a:cubicBezTo>
                  <a:pt x="24225" y="7318"/>
                  <a:pt x="24115" y="7584"/>
                  <a:pt x="24272" y="7738"/>
                </a:cubicBezTo>
                <a:cubicBezTo>
                  <a:pt x="24322" y="7789"/>
                  <a:pt x="24383" y="7812"/>
                  <a:pt x="24444" y="7812"/>
                </a:cubicBezTo>
                <a:cubicBezTo>
                  <a:pt x="24570" y="7812"/>
                  <a:pt x="24692" y="7714"/>
                  <a:pt x="24692" y="7566"/>
                </a:cubicBezTo>
                <a:cubicBezTo>
                  <a:pt x="24692" y="7428"/>
                  <a:pt x="24582" y="7318"/>
                  <a:pt x="24444" y="7318"/>
                </a:cubicBezTo>
                <a:close/>
                <a:moveTo>
                  <a:pt x="25663" y="7318"/>
                </a:moveTo>
                <a:cubicBezTo>
                  <a:pt x="25444" y="7318"/>
                  <a:pt x="25334" y="7584"/>
                  <a:pt x="25491" y="7738"/>
                </a:cubicBezTo>
                <a:cubicBezTo>
                  <a:pt x="25541" y="7789"/>
                  <a:pt x="25602" y="7812"/>
                  <a:pt x="25663" y="7812"/>
                </a:cubicBezTo>
                <a:cubicBezTo>
                  <a:pt x="25789" y="7812"/>
                  <a:pt x="25911" y="7714"/>
                  <a:pt x="25911" y="7566"/>
                </a:cubicBezTo>
                <a:cubicBezTo>
                  <a:pt x="25911" y="7428"/>
                  <a:pt x="25801" y="7318"/>
                  <a:pt x="25663" y="7318"/>
                </a:cubicBezTo>
                <a:close/>
                <a:moveTo>
                  <a:pt x="26885" y="7318"/>
                </a:moveTo>
                <a:cubicBezTo>
                  <a:pt x="26663" y="7318"/>
                  <a:pt x="26553" y="7584"/>
                  <a:pt x="26710" y="7738"/>
                </a:cubicBezTo>
                <a:cubicBezTo>
                  <a:pt x="26760" y="7789"/>
                  <a:pt x="26822" y="7812"/>
                  <a:pt x="26882" y="7812"/>
                </a:cubicBezTo>
                <a:cubicBezTo>
                  <a:pt x="27008" y="7812"/>
                  <a:pt x="27130" y="7714"/>
                  <a:pt x="27130" y="7566"/>
                </a:cubicBezTo>
                <a:cubicBezTo>
                  <a:pt x="27130" y="7428"/>
                  <a:pt x="27020" y="7318"/>
                  <a:pt x="26885" y="7318"/>
                </a:cubicBezTo>
                <a:close/>
                <a:moveTo>
                  <a:pt x="54" y="7318"/>
                </a:moveTo>
                <a:cubicBezTo>
                  <a:pt x="38" y="7318"/>
                  <a:pt x="19" y="7321"/>
                  <a:pt x="0" y="7324"/>
                </a:cubicBezTo>
                <a:lnTo>
                  <a:pt x="0" y="7807"/>
                </a:lnTo>
                <a:cubicBezTo>
                  <a:pt x="18" y="7811"/>
                  <a:pt x="36" y="7813"/>
                  <a:pt x="53" y="7813"/>
                </a:cubicBezTo>
                <a:cubicBezTo>
                  <a:pt x="177" y="7813"/>
                  <a:pt x="285" y="7720"/>
                  <a:pt x="301" y="7591"/>
                </a:cubicBezTo>
                <a:cubicBezTo>
                  <a:pt x="317" y="7446"/>
                  <a:pt x="201" y="7318"/>
                  <a:pt x="54" y="7318"/>
                </a:cubicBezTo>
                <a:close/>
                <a:moveTo>
                  <a:pt x="1276" y="7318"/>
                </a:moveTo>
                <a:cubicBezTo>
                  <a:pt x="1053" y="7318"/>
                  <a:pt x="944" y="7584"/>
                  <a:pt x="1100" y="7741"/>
                </a:cubicBezTo>
                <a:cubicBezTo>
                  <a:pt x="1150" y="7790"/>
                  <a:pt x="1211" y="7813"/>
                  <a:pt x="1271" y="7813"/>
                </a:cubicBezTo>
                <a:cubicBezTo>
                  <a:pt x="1398" y="7813"/>
                  <a:pt x="1520" y="7714"/>
                  <a:pt x="1520" y="7566"/>
                </a:cubicBezTo>
                <a:cubicBezTo>
                  <a:pt x="1520" y="7428"/>
                  <a:pt x="1410" y="7318"/>
                  <a:pt x="1276" y="7318"/>
                </a:cubicBezTo>
                <a:close/>
                <a:moveTo>
                  <a:pt x="2495" y="7318"/>
                </a:moveTo>
                <a:cubicBezTo>
                  <a:pt x="2272" y="7318"/>
                  <a:pt x="2163" y="7584"/>
                  <a:pt x="2319" y="7741"/>
                </a:cubicBezTo>
                <a:cubicBezTo>
                  <a:pt x="2370" y="7790"/>
                  <a:pt x="2431" y="7813"/>
                  <a:pt x="2491" y="7813"/>
                </a:cubicBezTo>
                <a:cubicBezTo>
                  <a:pt x="2618" y="7813"/>
                  <a:pt x="2739" y="7714"/>
                  <a:pt x="2739" y="7566"/>
                </a:cubicBezTo>
                <a:cubicBezTo>
                  <a:pt x="2739" y="7428"/>
                  <a:pt x="2630" y="7318"/>
                  <a:pt x="2495" y="7318"/>
                </a:cubicBezTo>
                <a:close/>
                <a:moveTo>
                  <a:pt x="3714" y="7318"/>
                </a:moveTo>
                <a:cubicBezTo>
                  <a:pt x="3494" y="7318"/>
                  <a:pt x="3385" y="7584"/>
                  <a:pt x="3538" y="7741"/>
                </a:cubicBezTo>
                <a:cubicBezTo>
                  <a:pt x="3589" y="7790"/>
                  <a:pt x="3651" y="7813"/>
                  <a:pt x="3711" y="7813"/>
                </a:cubicBezTo>
                <a:cubicBezTo>
                  <a:pt x="3839" y="7813"/>
                  <a:pt x="3961" y="7714"/>
                  <a:pt x="3961" y="7566"/>
                </a:cubicBezTo>
                <a:cubicBezTo>
                  <a:pt x="3961" y="7428"/>
                  <a:pt x="3849" y="7318"/>
                  <a:pt x="3714" y="7318"/>
                </a:cubicBezTo>
                <a:close/>
                <a:moveTo>
                  <a:pt x="4933" y="7318"/>
                </a:moveTo>
                <a:cubicBezTo>
                  <a:pt x="4713" y="7318"/>
                  <a:pt x="4604" y="7584"/>
                  <a:pt x="4757" y="7741"/>
                </a:cubicBezTo>
                <a:cubicBezTo>
                  <a:pt x="4808" y="7790"/>
                  <a:pt x="4870" y="7813"/>
                  <a:pt x="4930" y="7813"/>
                </a:cubicBezTo>
                <a:cubicBezTo>
                  <a:pt x="5058" y="7813"/>
                  <a:pt x="5180" y="7714"/>
                  <a:pt x="5180" y="7566"/>
                </a:cubicBezTo>
                <a:cubicBezTo>
                  <a:pt x="5180" y="7428"/>
                  <a:pt x="5068" y="7318"/>
                  <a:pt x="4933" y="7318"/>
                </a:cubicBezTo>
                <a:close/>
                <a:moveTo>
                  <a:pt x="25663" y="8537"/>
                </a:moveTo>
                <a:cubicBezTo>
                  <a:pt x="25532" y="8537"/>
                  <a:pt x="25419" y="8643"/>
                  <a:pt x="25419" y="8785"/>
                </a:cubicBezTo>
                <a:cubicBezTo>
                  <a:pt x="25419" y="8819"/>
                  <a:pt x="25425" y="8857"/>
                  <a:pt x="25441" y="8888"/>
                </a:cubicBezTo>
                <a:cubicBezTo>
                  <a:pt x="25531" y="8769"/>
                  <a:pt x="25632" y="8653"/>
                  <a:pt x="25741" y="8550"/>
                </a:cubicBezTo>
                <a:cubicBezTo>
                  <a:pt x="25715" y="8541"/>
                  <a:pt x="25689" y="8537"/>
                  <a:pt x="25663" y="8537"/>
                </a:cubicBezTo>
                <a:close/>
                <a:moveTo>
                  <a:pt x="54" y="8537"/>
                </a:moveTo>
                <a:cubicBezTo>
                  <a:pt x="38" y="8537"/>
                  <a:pt x="19" y="8540"/>
                  <a:pt x="0" y="8543"/>
                </a:cubicBezTo>
                <a:lnTo>
                  <a:pt x="0" y="9026"/>
                </a:lnTo>
                <a:cubicBezTo>
                  <a:pt x="18" y="9030"/>
                  <a:pt x="36" y="9032"/>
                  <a:pt x="53" y="9032"/>
                </a:cubicBezTo>
                <a:cubicBezTo>
                  <a:pt x="177" y="9032"/>
                  <a:pt x="285" y="8939"/>
                  <a:pt x="301" y="8813"/>
                </a:cubicBezTo>
                <a:cubicBezTo>
                  <a:pt x="317" y="8666"/>
                  <a:pt x="201" y="8537"/>
                  <a:pt x="54" y="8537"/>
                </a:cubicBezTo>
                <a:close/>
                <a:moveTo>
                  <a:pt x="1276" y="8537"/>
                </a:moveTo>
                <a:cubicBezTo>
                  <a:pt x="1053" y="8537"/>
                  <a:pt x="944" y="8803"/>
                  <a:pt x="1100" y="8960"/>
                </a:cubicBezTo>
                <a:cubicBezTo>
                  <a:pt x="1150" y="9010"/>
                  <a:pt x="1211" y="9032"/>
                  <a:pt x="1271" y="9032"/>
                </a:cubicBezTo>
                <a:cubicBezTo>
                  <a:pt x="1398" y="9032"/>
                  <a:pt x="1520" y="8933"/>
                  <a:pt x="1520" y="8785"/>
                </a:cubicBezTo>
                <a:cubicBezTo>
                  <a:pt x="1520" y="8650"/>
                  <a:pt x="1410" y="8537"/>
                  <a:pt x="1276" y="8537"/>
                </a:cubicBezTo>
                <a:close/>
                <a:moveTo>
                  <a:pt x="2495" y="8537"/>
                </a:moveTo>
                <a:cubicBezTo>
                  <a:pt x="2272" y="8537"/>
                  <a:pt x="2163" y="8803"/>
                  <a:pt x="2319" y="8960"/>
                </a:cubicBezTo>
                <a:cubicBezTo>
                  <a:pt x="2370" y="9010"/>
                  <a:pt x="2431" y="9032"/>
                  <a:pt x="2491" y="9032"/>
                </a:cubicBezTo>
                <a:cubicBezTo>
                  <a:pt x="2618" y="9032"/>
                  <a:pt x="2739" y="8933"/>
                  <a:pt x="2739" y="8785"/>
                </a:cubicBezTo>
                <a:cubicBezTo>
                  <a:pt x="2739" y="8647"/>
                  <a:pt x="2630" y="8537"/>
                  <a:pt x="2495" y="8537"/>
                </a:cubicBezTo>
                <a:close/>
                <a:moveTo>
                  <a:pt x="3714" y="8537"/>
                </a:moveTo>
                <a:cubicBezTo>
                  <a:pt x="3494" y="8537"/>
                  <a:pt x="3385" y="8803"/>
                  <a:pt x="3538" y="8960"/>
                </a:cubicBezTo>
                <a:cubicBezTo>
                  <a:pt x="3589" y="9010"/>
                  <a:pt x="3651" y="9032"/>
                  <a:pt x="3711" y="9032"/>
                </a:cubicBezTo>
                <a:cubicBezTo>
                  <a:pt x="3839" y="9032"/>
                  <a:pt x="3961" y="8933"/>
                  <a:pt x="3961" y="8785"/>
                </a:cubicBezTo>
                <a:cubicBezTo>
                  <a:pt x="3958" y="8650"/>
                  <a:pt x="3849" y="8537"/>
                  <a:pt x="3714" y="8537"/>
                </a:cubicBezTo>
                <a:close/>
                <a:moveTo>
                  <a:pt x="4933" y="8537"/>
                </a:moveTo>
                <a:cubicBezTo>
                  <a:pt x="4713" y="8537"/>
                  <a:pt x="4604" y="8803"/>
                  <a:pt x="4757" y="8960"/>
                </a:cubicBezTo>
                <a:cubicBezTo>
                  <a:pt x="4808" y="9010"/>
                  <a:pt x="4870" y="9032"/>
                  <a:pt x="4930" y="9032"/>
                </a:cubicBezTo>
                <a:cubicBezTo>
                  <a:pt x="5058" y="9032"/>
                  <a:pt x="5180" y="8933"/>
                  <a:pt x="5180" y="8785"/>
                </a:cubicBezTo>
                <a:cubicBezTo>
                  <a:pt x="5180" y="8647"/>
                  <a:pt x="5068" y="8537"/>
                  <a:pt x="4933" y="8537"/>
                </a:cubicBezTo>
                <a:close/>
                <a:moveTo>
                  <a:pt x="6152" y="8537"/>
                </a:moveTo>
                <a:cubicBezTo>
                  <a:pt x="5933" y="8537"/>
                  <a:pt x="5823" y="8803"/>
                  <a:pt x="5976" y="8960"/>
                </a:cubicBezTo>
                <a:cubicBezTo>
                  <a:pt x="6027" y="9010"/>
                  <a:pt x="6089" y="9032"/>
                  <a:pt x="6149" y="9032"/>
                </a:cubicBezTo>
                <a:cubicBezTo>
                  <a:pt x="6277" y="9032"/>
                  <a:pt x="6399" y="8933"/>
                  <a:pt x="6399" y="8785"/>
                </a:cubicBezTo>
                <a:cubicBezTo>
                  <a:pt x="6399" y="8647"/>
                  <a:pt x="6287" y="8537"/>
                  <a:pt x="6152" y="8537"/>
                </a:cubicBezTo>
                <a:close/>
                <a:moveTo>
                  <a:pt x="7371" y="8537"/>
                </a:moveTo>
                <a:cubicBezTo>
                  <a:pt x="7152" y="8537"/>
                  <a:pt x="7042" y="8803"/>
                  <a:pt x="7199" y="8960"/>
                </a:cubicBezTo>
                <a:cubicBezTo>
                  <a:pt x="7248" y="9010"/>
                  <a:pt x="7309" y="9032"/>
                  <a:pt x="7369" y="9032"/>
                </a:cubicBezTo>
                <a:cubicBezTo>
                  <a:pt x="7496" y="9032"/>
                  <a:pt x="7619" y="8933"/>
                  <a:pt x="7619" y="8785"/>
                </a:cubicBezTo>
                <a:cubicBezTo>
                  <a:pt x="7619" y="8647"/>
                  <a:pt x="7509" y="8537"/>
                  <a:pt x="7371" y="8537"/>
                </a:cubicBezTo>
                <a:close/>
                <a:moveTo>
                  <a:pt x="8590" y="8537"/>
                </a:moveTo>
                <a:cubicBezTo>
                  <a:pt x="8371" y="8537"/>
                  <a:pt x="8261" y="8803"/>
                  <a:pt x="8418" y="8960"/>
                </a:cubicBezTo>
                <a:cubicBezTo>
                  <a:pt x="8467" y="9010"/>
                  <a:pt x="8528" y="9032"/>
                  <a:pt x="8588" y="9032"/>
                </a:cubicBezTo>
                <a:cubicBezTo>
                  <a:pt x="8715" y="9032"/>
                  <a:pt x="8838" y="8933"/>
                  <a:pt x="8838" y="8785"/>
                </a:cubicBezTo>
                <a:cubicBezTo>
                  <a:pt x="8838" y="8647"/>
                  <a:pt x="8728" y="8537"/>
                  <a:pt x="8590" y="8537"/>
                </a:cubicBezTo>
                <a:close/>
                <a:moveTo>
                  <a:pt x="9812" y="8537"/>
                </a:moveTo>
                <a:cubicBezTo>
                  <a:pt x="9590" y="8537"/>
                  <a:pt x="9480" y="8803"/>
                  <a:pt x="9637" y="8960"/>
                </a:cubicBezTo>
                <a:cubicBezTo>
                  <a:pt x="9687" y="9010"/>
                  <a:pt x="9749" y="9032"/>
                  <a:pt x="9809" y="9032"/>
                </a:cubicBezTo>
                <a:cubicBezTo>
                  <a:pt x="9936" y="9032"/>
                  <a:pt x="10057" y="8933"/>
                  <a:pt x="10057" y="8785"/>
                </a:cubicBezTo>
                <a:cubicBezTo>
                  <a:pt x="10057" y="8647"/>
                  <a:pt x="9947" y="8537"/>
                  <a:pt x="9812" y="8537"/>
                </a:cubicBezTo>
                <a:close/>
                <a:moveTo>
                  <a:pt x="11031" y="8537"/>
                </a:moveTo>
                <a:cubicBezTo>
                  <a:pt x="10809" y="8537"/>
                  <a:pt x="10699" y="8803"/>
                  <a:pt x="10856" y="8960"/>
                </a:cubicBezTo>
                <a:cubicBezTo>
                  <a:pt x="10906" y="9010"/>
                  <a:pt x="10968" y="9032"/>
                  <a:pt x="11028" y="9032"/>
                </a:cubicBezTo>
                <a:cubicBezTo>
                  <a:pt x="11155" y="9032"/>
                  <a:pt x="11276" y="8933"/>
                  <a:pt x="11276" y="8785"/>
                </a:cubicBezTo>
                <a:cubicBezTo>
                  <a:pt x="11276" y="8647"/>
                  <a:pt x="11166" y="8537"/>
                  <a:pt x="11031" y="8537"/>
                </a:cubicBezTo>
                <a:close/>
                <a:moveTo>
                  <a:pt x="12250" y="8537"/>
                </a:moveTo>
                <a:cubicBezTo>
                  <a:pt x="12031" y="8537"/>
                  <a:pt x="11921" y="8803"/>
                  <a:pt x="12075" y="8960"/>
                </a:cubicBezTo>
                <a:cubicBezTo>
                  <a:pt x="12125" y="9010"/>
                  <a:pt x="12187" y="9032"/>
                  <a:pt x="12248" y="9032"/>
                </a:cubicBezTo>
                <a:cubicBezTo>
                  <a:pt x="12375" y="9032"/>
                  <a:pt x="12498" y="8933"/>
                  <a:pt x="12498" y="8785"/>
                </a:cubicBezTo>
                <a:cubicBezTo>
                  <a:pt x="12495" y="8647"/>
                  <a:pt x="12385" y="8537"/>
                  <a:pt x="12250" y="8537"/>
                </a:cubicBezTo>
                <a:close/>
                <a:moveTo>
                  <a:pt x="13469" y="8537"/>
                </a:moveTo>
                <a:cubicBezTo>
                  <a:pt x="13250" y="8537"/>
                  <a:pt x="13140" y="8803"/>
                  <a:pt x="13294" y="8960"/>
                </a:cubicBezTo>
                <a:cubicBezTo>
                  <a:pt x="13344" y="9010"/>
                  <a:pt x="13406" y="9032"/>
                  <a:pt x="13467" y="9032"/>
                </a:cubicBezTo>
                <a:cubicBezTo>
                  <a:pt x="13594" y="9032"/>
                  <a:pt x="13717" y="8933"/>
                  <a:pt x="13717" y="8785"/>
                </a:cubicBezTo>
                <a:cubicBezTo>
                  <a:pt x="13717" y="8647"/>
                  <a:pt x="13604" y="8537"/>
                  <a:pt x="13469" y="8537"/>
                </a:cubicBezTo>
                <a:close/>
                <a:moveTo>
                  <a:pt x="14688" y="8537"/>
                </a:moveTo>
                <a:cubicBezTo>
                  <a:pt x="14469" y="8537"/>
                  <a:pt x="14359" y="8803"/>
                  <a:pt x="14513" y="8960"/>
                </a:cubicBezTo>
                <a:cubicBezTo>
                  <a:pt x="14563" y="9010"/>
                  <a:pt x="14625" y="9032"/>
                  <a:pt x="14686" y="9032"/>
                </a:cubicBezTo>
                <a:cubicBezTo>
                  <a:pt x="14813" y="9032"/>
                  <a:pt x="14936" y="8933"/>
                  <a:pt x="14936" y="8785"/>
                </a:cubicBezTo>
                <a:cubicBezTo>
                  <a:pt x="14936" y="8647"/>
                  <a:pt x="14823" y="8537"/>
                  <a:pt x="14688" y="8537"/>
                </a:cubicBezTo>
                <a:close/>
                <a:moveTo>
                  <a:pt x="15907" y="8537"/>
                </a:moveTo>
                <a:cubicBezTo>
                  <a:pt x="15688" y="8537"/>
                  <a:pt x="15578" y="8803"/>
                  <a:pt x="15735" y="8960"/>
                </a:cubicBezTo>
                <a:cubicBezTo>
                  <a:pt x="15785" y="9010"/>
                  <a:pt x="15846" y="9032"/>
                  <a:pt x="15906" y="9032"/>
                </a:cubicBezTo>
                <a:cubicBezTo>
                  <a:pt x="16033" y="9032"/>
                  <a:pt x="16155" y="8933"/>
                  <a:pt x="16155" y="8785"/>
                </a:cubicBezTo>
                <a:cubicBezTo>
                  <a:pt x="16155" y="8647"/>
                  <a:pt x="16045" y="8537"/>
                  <a:pt x="15907" y="8537"/>
                </a:cubicBezTo>
                <a:close/>
                <a:moveTo>
                  <a:pt x="17127" y="8537"/>
                </a:moveTo>
                <a:cubicBezTo>
                  <a:pt x="16907" y="8537"/>
                  <a:pt x="16797" y="8803"/>
                  <a:pt x="16954" y="8960"/>
                </a:cubicBezTo>
                <a:cubicBezTo>
                  <a:pt x="17004" y="9010"/>
                  <a:pt x="17065" y="9032"/>
                  <a:pt x="17125" y="9032"/>
                </a:cubicBezTo>
                <a:cubicBezTo>
                  <a:pt x="17252" y="9032"/>
                  <a:pt x="17374" y="8933"/>
                  <a:pt x="17374" y="8785"/>
                </a:cubicBezTo>
                <a:cubicBezTo>
                  <a:pt x="17374" y="8647"/>
                  <a:pt x="17264" y="8537"/>
                  <a:pt x="17127" y="8537"/>
                </a:cubicBezTo>
                <a:close/>
                <a:moveTo>
                  <a:pt x="18349" y="8537"/>
                </a:moveTo>
                <a:cubicBezTo>
                  <a:pt x="18126" y="8537"/>
                  <a:pt x="18017" y="8803"/>
                  <a:pt x="18173" y="8960"/>
                </a:cubicBezTo>
                <a:cubicBezTo>
                  <a:pt x="18224" y="9010"/>
                  <a:pt x="18285" y="9032"/>
                  <a:pt x="18345" y="9032"/>
                </a:cubicBezTo>
                <a:cubicBezTo>
                  <a:pt x="18472" y="9032"/>
                  <a:pt x="18593" y="8933"/>
                  <a:pt x="18593" y="8785"/>
                </a:cubicBezTo>
                <a:cubicBezTo>
                  <a:pt x="18593" y="8647"/>
                  <a:pt x="18483" y="8537"/>
                  <a:pt x="18349" y="8537"/>
                </a:cubicBezTo>
                <a:close/>
                <a:moveTo>
                  <a:pt x="19568" y="8537"/>
                </a:moveTo>
                <a:cubicBezTo>
                  <a:pt x="19345" y="8537"/>
                  <a:pt x="19236" y="8803"/>
                  <a:pt x="19392" y="8960"/>
                </a:cubicBezTo>
                <a:cubicBezTo>
                  <a:pt x="19443" y="9010"/>
                  <a:pt x="19504" y="9032"/>
                  <a:pt x="19564" y="9032"/>
                </a:cubicBezTo>
                <a:cubicBezTo>
                  <a:pt x="19691" y="9032"/>
                  <a:pt x="19812" y="8933"/>
                  <a:pt x="19812" y="8785"/>
                </a:cubicBezTo>
                <a:cubicBezTo>
                  <a:pt x="19812" y="8647"/>
                  <a:pt x="19703" y="8537"/>
                  <a:pt x="19568" y="8537"/>
                </a:cubicBezTo>
                <a:close/>
                <a:moveTo>
                  <a:pt x="20787" y="8537"/>
                </a:moveTo>
                <a:cubicBezTo>
                  <a:pt x="20567" y="8537"/>
                  <a:pt x="20458" y="8803"/>
                  <a:pt x="20611" y="8960"/>
                </a:cubicBezTo>
                <a:cubicBezTo>
                  <a:pt x="20662" y="9010"/>
                  <a:pt x="20724" y="9032"/>
                  <a:pt x="20784" y="9032"/>
                </a:cubicBezTo>
                <a:cubicBezTo>
                  <a:pt x="20912" y="9032"/>
                  <a:pt x="21034" y="8933"/>
                  <a:pt x="21034" y="8785"/>
                </a:cubicBezTo>
                <a:cubicBezTo>
                  <a:pt x="21031" y="8647"/>
                  <a:pt x="20922" y="8537"/>
                  <a:pt x="20787" y="8537"/>
                </a:cubicBezTo>
                <a:close/>
                <a:moveTo>
                  <a:pt x="22006" y="8537"/>
                </a:moveTo>
                <a:cubicBezTo>
                  <a:pt x="21786" y="8537"/>
                  <a:pt x="21677" y="8803"/>
                  <a:pt x="21830" y="8960"/>
                </a:cubicBezTo>
                <a:cubicBezTo>
                  <a:pt x="21881" y="9010"/>
                  <a:pt x="21943" y="9032"/>
                  <a:pt x="22003" y="9032"/>
                </a:cubicBezTo>
                <a:cubicBezTo>
                  <a:pt x="22131" y="9032"/>
                  <a:pt x="22253" y="8933"/>
                  <a:pt x="22253" y="8785"/>
                </a:cubicBezTo>
                <a:cubicBezTo>
                  <a:pt x="22253" y="8647"/>
                  <a:pt x="22141" y="8537"/>
                  <a:pt x="22006" y="8537"/>
                </a:cubicBezTo>
                <a:close/>
                <a:moveTo>
                  <a:pt x="23225" y="8537"/>
                </a:moveTo>
                <a:cubicBezTo>
                  <a:pt x="23006" y="8537"/>
                  <a:pt x="22896" y="8803"/>
                  <a:pt x="23049" y="8960"/>
                </a:cubicBezTo>
                <a:cubicBezTo>
                  <a:pt x="23100" y="9010"/>
                  <a:pt x="23162" y="9032"/>
                  <a:pt x="23222" y="9032"/>
                </a:cubicBezTo>
                <a:cubicBezTo>
                  <a:pt x="23350" y="9032"/>
                  <a:pt x="23472" y="8933"/>
                  <a:pt x="23472" y="8785"/>
                </a:cubicBezTo>
                <a:cubicBezTo>
                  <a:pt x="23472" y="8647"/>
                  <a:pt x="23363" y="8537"/>
                  <a:pt x="23225" y="8537"/>
                </a:cubicBezTo>
                <a:close/>
                <a:moveTo>
                  <a:pt x="24444" y="8537"/>
                </a:moveTo>
                <a:cubicBezTo>
                  <a:pt x="24225" y="8537"/>
                  <a:pt x="24115" y="8803"/>
                  <a:pt x="24272" y="8960"/>
                </a:cubicBezTo>
                <a:cubicBezTo>
                  <a:pt x="24321" y="9010"/>
                  <a:pt x="24382" y="9032"/>
                  <a:pt x="24442" y="9032"/>
                </a:cubicBezTo>
                <a:cubicBezTo>
                  <a:pt x="24569" y="9032"/>
                  <a:pt x="24692" y="8933"/>
                  <a:pt x="24692" y="8785"/>
                </a:cubicBezTo>
                <a:cubicBezTo>
                  <a:pt x="24692" y="8647"/>
                  <a:pt x="24582" y="8537"/>
                  <a:pt x="24444" y="8537"/>
                </a:cubicBezTo>
                <a:close/>
                <a:moveTo>
                  <a:pt x="54" y="9756"/>
                </a:moveTo>
                <a:cubicBezTo>
                  <a:pt x="38" y="9756"/>
                  <a:pt x="19" y="9759"/>
                  <a:pt x="0" y="9762"/>
                </a:cubicBezTo>
                <a:lnTo>
                  <a:pt x="0" y="10245"/>
                </a:lnTo>
                <a:cubicBezTo>
                  <a:pt x="18" y="10249"/>
                  <a:pt x="36" y="10251"/>
                  <a:pt x="53" y="10251"/>
                </a:cubicBezTo>
                <a:cubicBezTo>
                  <a:pt x="177" y="10251"/>
                  <a:pt x="285" y="10158"/>
                  <a:pt x="301" y="10032"/>
                </a:cubicBezTo>
                <a:cubicBezTo>
                  <a:pt x="317" y="9885"/>
                  <a:pt x="201" y="9759"/>
                  <a:pt x="54" y="9759"/>
                </a:cubicBezTo>
                <a:lnTo>
                  <a:pt x="54" y="9756"/>
                </a:lnTo>
                <a:close/>
                <a:moveTo>
                  <a:pt x="1276" y="9756"/>
                </a:moveTo>
                <a:cubicBezTo>
                  <a:pt x="1053" y="9756"/>
                  <a:pt x="944" y="10022"/>
                  <a:pt x="1100" y="10179"/>
                </a:cubicBezTo>
                <a:cubicBezTo>
                  <a:pt x="1150" y="10229"/>
                  <a:pt x="1211" y="10251"/>
                  <a:pt x="1271" y="10251"/>
                </a:cubicBezTo>
                <a:cubicBezTo>
                  <a:pt x="1398" y="10251"/>
                  <a:pt x="1520" y="10152"/>
                  <a:pt x="1520" y="10004"/>
                </a:cubicBezTo>
                <a:cubicBezTo>
                  <a:pt x="1520" y="9869"/>
                  <a:pt x="1410" y="9756"/>
                  <a:pt x="1276" y="9756"/>
                </a:cubicBezTo>
                <a:close/>
                <a:moveTo>
                  <a:pt x="2495" y="9756"/>
                </a:moveTo>
                <a:cubicBezTo>
                  <a:pt x="2272" y="9756"/>
                  <a:pt x="2163" y="10022"/>
                  <a:pt x="2319" y="10179"/>
                </a:cubicBezTo>
                <a:cubicBezTo>
                  <a:pt x="2370" y="10229"/>
                  <a:pt x="2431" y="10251"/>
                  <a:pt x="2491" y="10251"/>
                </a:cubicBezTo>
                <a:cubicBezTo>
                  <a:pt x="2618" y="10251"/>
                  <a:pt x="2739" y="10152"/>
                  <a:pt x="2739" y="10004"/>
                </a:cubicBezTo>
                <a:cubicBezTo>
                  <a:pt x="2739" y="9869"/>
                  <a:pt x="2630" y="9756"/>
                  <a:pt x="2495" y="9756"/>
                </a:cubicBezTo>
                <a:close/>
                <a:moveTo>
                  <a:pt x="3714" y="9756"/>
                </a:moveTo>
                <a:cubicBezTo>
                  <a:pt x="3494" y="9756"/>
                  <a:pt x="3385" y="10022"/>
                  <a:pt x="3538" y="10179"/>
                </a:cubicBezTo>
                <a:cubicBezTo>
                  <a:pt x="3589" y="10229"/>
                  <a:pt x="3651" y="10251"/>
                  <a:pt x="3711" y="10251"/>
                </a:cubicBezTo>
                <a:cubicBezTo>
                  <a:pt x="3839" y="10251"/>
                  <a:pt x="3961" y="10152"/>
                  <a:pt x="3961" y="10004"/>
                </a:cubicBezTo>
                <a:cubicBezTo>
                  <a:pt x="3961" y="9869"/>
                  <a:pt x="3849" y="9756"/>
                  <a:pt x="3714" y="9756"/>
                </a:cubicBezTo>
                <a:close/>
                <a:moveTo>
                  <a:pt x="4933" y="9756"/>
                </a:moveTo>
                <a:cubicBezTo>
                  <a:pt x="4713" y="9756"/>
                  <a:pt x="4604" y="10022"/>
                  <a:pt x="4757" y="10179"/>
                </a:cubicBezTo>
                <a:cubicBezTo>
                  <a:pt x="4808" y="10229"/>
                  <a:pt x="4870" y="10251"/>
                  <a:pt x="4930" y="10251"/>
                </a:cubicBezTo>
                <a:cubicBezTo>
                  <a:pt x="5058" y="10251"/>
                  <a:pt x="5180" y="10152"/>
                  <a:pt x="5180" y="10004"/>
                </a:cubicBezTo>
                <a:cubicBezTo>
                  <a:pt x="5180" y="9869"/>
                  <a:pt x="5068" y="9756"/>
                  <a:pt x="4933" y="9756"/>
                </a:cubicBezTo>
                <a:close/>
                <a:moveTo>
                  <a:pt x="6152" y="9756"/>
                </a:moveTo>
                <a:cubicBezTo>
                  <a:pt x="5933" y="9756"/>
                  <a:pt x="5823" y="10022"/>
                  <a:pt x="5976" y="10179"/>
                </a:cubicBezTo>
                <a:cubicBezTo>
                  <a:pt x="6027" y="10229"/>
                  <a:pt x="6089" y="10251"/>
                  <a:pt x="6149" y="10251"/>
                </a:cubicBezTo>
                <a:cubicBezTo>
                  <a:pt x="6277" y="10251"/>
                  <a:pt x="6399" y="10152"/>
                  <a:pt x="6399" y="10004"/>
                </a:cubicBezTo>
                <a:cubicBezTo>
                  <a:pt x="6399" y="9869"/>
                  <a:pt x="6290" y="9756"/>
                  <a:pt x="6152" y="9756"/>
                </a:cubicBezTo>
                <a:close/>
                <a:moveTo>
                  <a:pt x="7371" y="9756"/>
                </a:moveTo>
                <a:cubicBezTo>
                  <a:pt x="7152" y="9756"/>
                  <a:pt x="7042" y="10022"/>
                  <a:pt x="7199" y="10179"/>
                </a:cubicBezTo>
                <a:cubicBezTo>
                  <a:pt x="7248" y="10229"/>
                  <a:pt x="7309" y="10251"/>
                  <a:pt x="7369" y="10251"/>
                </a:cubicBezTo>
                <a:cubicBezTo>
                  <a:pt x="7496" y="10251"/>
                  <a:pt x="7619" y="10152"/>
                  <a:pt x="7619" y="10004"/>
                </a:cubicBezTo>
                <a:cubicBezTo>
                  <a:pt x="7619" y="9869"/>
                  <a:pt x="7509" y="9756"/>
                  <a:pt x="7371" y="9756"/>
                </a:cubicBezTo>
                <a:close/>
                <a:moveTo>
                  <a:pt x="8590" y="9756"/>
                </a:moveTo>
                <a:cubicBezTo>
                  <a:pt x="8371" y="9756"/>
                  <a:pt x="8261" y="10022"/>
                  <a:pt x="8418" y="10179"/>
                </a:cubicBezTo>
                <a:cubicBezTo>
                  <a:pt x="8467" y="10229"/>
                  <a:pt x="8528" y="10251"/>
                  <a:pt x="8588" y="10251"/>
                </a:cubicBezTo>
                <a:cubicBezTo>
                  <a:pt x="8715" y="10251"/>
                  <a:pt x="8838" y="10152"/>
                  <a:pt x="8838" y="10004"/>
                </a:cubicBezTo>
                <a:cubicBezTo>
                  <a:pt x="8838" y="9869"/>
                  <a:pt x="8728" y="9756"/>
                  <a:pt x="8590" y="9756"/>
                </a:cubicBezTo>
                <a:close/>
                <a:moveTo>
                  <a:pt x="9812" y="9756"/>
                </a:moveTo>
                <a:cubicBezTo>
                  <a:pt x="9590" y="9756"/>
                  <a:pt x="9480" y="10022"/>
                  <a:pt x="9637" y="10179"/>
                </a:cubicBezTo>
                <a:cubicBezTo>
                  <a:pt x="9686" y="10229"/>
                  <a:pt x="9747" y="10251"/>
                  <a:pt x="9807" y="10251"/>
                </a:cubicBezTo>
                <a:cubicBezTo>
                  <a:pt x="9934" y="10251"/>
                  <a:pt x="10057" y="10152"/>
                  <a:pt x="10057" y="10004"/>
                </a:cubicBezTo>
                <a:cubicBezTo>
                  <a:pt x="10057" y="9869"/>
                  <a:pt x="9947" y="9756"/>
                  <a:pt x="9812" y="9756"/>
                </a:cubicBezTo>
                <a:close/>
                <a:moveTo>
                  <a:pt x="11031" y="9756"/>
                </a:moveTo>
                <a:cubicBezTo>
                  <a:pt x="10809" y="9756"/>
                  <a:pt x="10699" y="10022"/>
                  <a:pt x="10856" y="10179"/>
                </a:cubicBezTo>
                <a:cubicBezTo>
                  <a:pt x="10906" y="10229"/>
                  <a:pt x="10968" y="10251"/>
                  <a:pt x="11028" y="10251"/>
                </a:cubicBezTo>
                <a:cubicBezTo>
                  <a:pt x="11155" y="10251"/>
                  <a:pt x="11276" y="10152"/>
                  <a:pt x="11276" y="10004"/>
                </a:cubicBezTo>
                <a:cubicBezTo>
                  <a:pt x="11276" y="9869"/>
                  <a:pt x="11166" y="9756"/>
                  <a:pt x="11031" y="9756"/>
                </a:cubicBezTo>
                <a:close/>
                <a:moveTo>
                  <a:pt x="12250" y="9756"/>
                </a:moveTo>
                <a:cubicBezTo>
                  <a:pt x="12031" y="9756"/>
                  <a:pt x="11921" y="10022"/>
                  <a:pt x="12075" y="10179"/>
                </a:cubicBezTo>
                <a:cubicBezTo>
                  <a:pt x="12125" y="10229"/>
                  <a:pt x="12187" y="10251"/>
                  <a:pt x="12248" y="10251"/>
                </a:cubicBezTo>
                <a:cubicBezTo>
                  <a:pt x="12375" y="10251"/>
                  <a:pt x="12498" y="10152"/>
                  <a:pt x="12498" y="10004"/>
                </a:cubicBezTo>
                <a:cubicBezTo>
                  <a:pt x="12495" y="9869"/>
                  <a:pt x="12385" y="9756"/>
                  <a:pt x="12250" y="9756"/>
                </a:cubicBezTo>
                <a:close/>
                <a:moveTo>
                  <a:pt x="13469" y="9756"/>
                </a:moveTo>
                <a:cubicBezTo>
                  <a:pt x="13250" y="9756"/>
                  <a:pt x="13140" y="10022"/>
                  <a:pt x="13294" y="10179"/>
                </a:cubicBezTo>
                <a:cubicBezTo>
                  <a:pt x="13344" y="10229"/>
                  <a:pt x="13406" y="10251"/>
                  <a:pt x="13467" y="10251"/>
                </a:cubicBezTo>
                <a:cubicBezTo>
                  <a:pt x="13594" y="10251"/>
                  <a:pt x="13717" y="10152"/>
                  <a:pt x="13717" y="10004"/>
                </a:cubicBezTo>
                <a:cubicBezTo>
                  <a:pt x="13717" y="9869"/>
                  <a:pt x="13604" y="9756"/>
                  <a:pt x="13469" y="9756"/>
                </a:cubicBezTo>
                <a:close/>
                <a:moveTo>
                  <a:pt x="14688" y="9756"/>
                </a:moveTo>
                <a:cubicBezTo>
                  <a:pt x="14469" y="9756"/>
                  <a:pt x="14359" y="10022"/>
                  <a:pt x="14513" y="10179"/>
                </a:cubicBezTo>
                <a:cubicBezTo>
                  <a:pt x="14563" y="10229"/>
                  <a:pt x="14625" y="10251"/>
                  <a:pt x="14686" y="10251"/>
                </a:cubicBezTo>
                <a:cubicBezTo>
                  <a:pt x="14813" y="10251"/>
                  <a:pt x="14936" y="10152"/>
                  <a:pt x="14936" y="10004"/>
                </a:cubicBezTo>
                <a:cubicBezTo>
                  <a:pt x="14936" y="9869"/>
                  <a:pt x="14823" y="9756"/>
                  <a:pt x="14688" y="9756"/>
                </a:cubicBezTo>
                <a:close/>
                <a:moveTo>
                  <a:pt x="15907" y="9756"/>
                </a:moveTo>
                <a:cubicBezTo>
                  <a:pt x="15688" y="9756"/>
                  <a:pt x="15578" y="10022"/>
                  <a:pt x="15735" y="10179"/>
                </a:cubicBezTo>
                <a:cubicBezTo>
                  <a:pt x="15785" y="10229"/>
                  <a:pt x="15846" y="10251"/>
                  <a:pt x="15906" y="10251"/>
                </a:cubicBezTo>
                <a:cubicBezTo>
                  <a:pt x="16033" y="10251"/>
                  <a:pt x="16155" y="10152"/>
                  <a:pt x="16155" y="10004"/>
                </a:cubicBezTo>
                <a:cubicBezTo>
                  <a:pt x="16155" y="9869"/>
                  <a:pt x="16045" y="9756"/>
                  <a:pt x="15907" y="9756"/>
                </a:cubicBezTo>
                <a:close/>
                <a:moveTo>
                  <a:pt x="17127" y="9756"/>
                </a:moveTo>
                <a:cubicBezTo>
                  <a:pt x="16907" y="9756"/>
                  <a:pt x="16797" y="10022"/>
                  <a:pt x="16954" y="10179"/>
                </a:cubicBezTo>
                <a:cubicBezTo>
                  <a:pt x="17004" y="10229"/>
                  <a:pt x="17065" y="10251"/>
                  <a:pt x="17125" y="10251"/>
                </a:cubicBezTo>
                <a:cubicBezTo>
                  <a:pt x="17252" y="10251"/>
                  <a:pt x="17374" y="10152"/>
                  <a:pt x="17374" y="10004"/>
                </a:cubicBezTo>
                <a:cubicBezTo>
                  <a:pt x="17374" y="9869"/>
                  <a:pt x="17264" y="9756"/>
                  <a:pt x="17127" y="9756"/>
                </a:cubicBezTo>
                <a:close/>
                <a:moveTo>
                  <a:pt x="18349" y="9756"/>
                </a:moveTo>
                <a:cubicBezTo>
                  <a:pt x="18126" y="9756"/>
                  <a:pt x="18017" y="10022"/>
                  <a:pt x="18173" y="10179"/>
                </a:cubicBezTo>
                <a:cubicBezTo>
                  <a:pt x="18223" y="10229"/>
                  <a:pt x="18284" y="10251"/>
                  <a:pt x="18344" y="10251"/>
                </a:cubicBezTo>
                <a:cubicBezTo>
                  <a:pt x="18471" y="10251"/>
                  <a:pt x="18593" y="10152"/>
                  <a:pt x="18593" y="10004"/>
                </a:cubicBezTo>
                <a:cubicBezTo>
                  <a:pt x="18593" y="9869"/>
                  <a:pt x="18483" y="9756"/>
                  <a:pt x="18349" y="9756"/>
                </a:cubicBezTo>
                <a:close/>
                <a:moveTo>
                  <a:pt x="19568" y="9756"/>
                </a:moveTo>
                <a:cubicBezTo>
                  <a:pt x="19348" y="9756"/>
                  <a:pt x="19236" y="10022"/>
                  <a:pt x="19392" y="10179"/>
                </a:cubicBezTo>
                <a:cubicBezTo>
                  <a:pt x="19443" y="10229"/>
                  <a:pt x="19504" y="10251"/>
                  <a:pt x="19564" y="10251"/>
                </a:cubicBezTo>
                <a:cubicBezTo>
                  <a:pt x="19691" y="10251"/>
                  <a:pt x="19812" y="10152"/>
                  <a:pt x="19812" y="10004"/>
                </a:cubicBezTo>
                <a:cubicBezTo>
                  <a:pt x="19812" y="9869"/>
                  <a:pt x="19703" y="9756"/>
                  <a:pt x="19568" y="9756"/>
                </a:cubicBezTo>
                <a:close/>
                <a:moveTo>
                  <a:pt x="20787" y="9756"/>
                </a:moveTo>
                <a:cubicBezTo>
                  <a:pt x="20567" y="9756"/>
                  <a:pt x="20458" y="10022"/>
                  <a:pt x="20611" y="10179"/>
                </a:cubicBezTo>
                <a:cubicBezTo>
                  <a:pt x="20662" y="10229"/>
                  <a:pt x="20724" y="10251"/>
                  <a:pt x="20784" y="10251"/>
                </a:cubicBezTo>
                <a:cubicBezTo>
                  <a:pt x="20912" y="10251"/>
                  <a:pt x="21034" y="10152"/>
                  <a:pt x="21034" y="10004"/>
                </a:cubicBezTo>
                <a:cubicBezTo>
                  <a:pt x="21031" y="9869"/>
                  <a:pt x="20922" y="9756"/>
                  <a:pt x="20787" y="9756"/>
                </a:cubicBezTo>
                <a:close/>
                <a:moveTo>
                  <a:pt x="22006" y="9756"/>
                </a:moveTo>
                <a:cubicBezTo>
                  <a:pt x="21786" y="9756"/>
                  <a:pt x="21677" y="10022"/>
                  <a:pt x="21830" y="10179"/>
                </a:cubicBezTo>
                <a:cubicBezTo>
                  <a:pt x="21881" y="10229"/>
                  <a:pt x="21943" y="10251"/>
                  <a:pt x="22003" y="10251"/>
                </a:cubicBezTo>
                <a:cubicBezTo>
                  <a:pt x="22131" y="10251"/>
                  <a:pt x="22253" y="10152"/>
                  <a:pt x="22253" y="10004"/>
                </a:cubicBezTo>
                <a:cubicBezTo>
                  <a:pt x="22253" y="9869"/>
                  <a:pt x="22141" y="9756"/>
                  <a:pt x="22006" y="9756"/>
                </a:cubicBezTo>
                <a:close/>
                <a:moveTo>
                  <a:pt x="23225" y="9756"/>
                </a:moveTo>
                <a:cubicBezTo>
                  <a:pt x="23006" y="9756"/>
                  <a:pt x="22896" y="10022"/>
                  <a:pt x="23049" y="10179"/>
                </a:cubicBezTo>
                <a:cubicBezTo>
                  <a:pt x="23100" y="10229"/>
                  <a:pt x="23162" y="10251"/>
                  <a:pt x="23222" y="10251"/>
                </a:cubicBezTo>
                <a:cubicBezTo>
                  <a:pt x="23350" y="10251"/>
                  <a:pt x="23472" y="10152"/>
                  <a:pt x="23472" y="10004"/>
                </a:cubicBezTo>
                <a:cubicBezTo>
                  <a:pt x="23472" y="9869"/>
                  <a:pt x="23363" y="9756"/>
                  <a:pt x="23225" y="9756"/>
                </a:cubicBezTo>
                <a:close/>
                <a:moveTo>
                  <a:pt x="24444" y="9756"/>
                </a:moveTo>
                <a:cubicBezTo>
                  <a:pt x="24225" y="9756"/>
                  <a:pt x="24115" y="10022"/>
                  <a:pt x="24272" y="10179"/>
                </a:cubicBezTo>
                <a:cubicBezTo>
                  <a:pt x="24321" y="10229"/>
                  <a:pt x="24382" y="10251"/>
                  <a:pt x="24442" y="10251"/>
                </a:cubicBezTo>
                <a:cubicBezTo>
                  <a:pt x="24569" y="10251"/>
                  <a:pt x="24692" y="10152"/>
                  <a:pt x="24692" y="10004"/>
                </a:cubicBezTo>
                <a:cubicBezTo>
                  <a:pt x="24692" y="9869"/>
                  <a:pt x="24582" y="9756"/>
                  <a:pt x="24444" y="9756"/>
                </a:cubicBezTo>
                <a:close/>
                <a:moveTo>
                  <a:pt x="24445" y="10976"/>
                </a:moveTo>
                <a:cubicBezTo>
                  <a:pt x="24315" y="10976"/>
                  <a:pt x="24197" y="11078"/>
                  <a:pt x="24200" y="11223"/>
                </a:cubicBezTo>
                <a:cubicBezTo>
                  <a:pt x="24200" y="11332"/>
                  <a:pt x="24272" y="11430"/>
                  <a:pt x="24378" y="11461"/>
                </a:cubicBezTo>
                <a:cubicBezTo>
                  <a:pt x="24444" y="11310"/>
                  <a:pt x="24510" y="11160"/>
                  <a:pt x="24569" y="11010"/>
                </a:cubicBezTo>
                <a:cubicBezTo>
                  <a:pt x="24529" y="10987"/>
                  <a:pt x="24486" y="10976"/>
                  <a:pt x="24445" y="10976"/>
                </a:cubicBezTo>
                <a:close/>
                <a:moveTo>
                  <a:pt x="54" y="10978"/>
                </a:moveTo>
                <a:cubicBezTo>
                  <a:pt x="38" y="10978"/>
                  <a:pt x="19" y="10978"/>
                  <a:pt x="0" y="10981"/>
                </a:cubicBezTo>
                <a:lnTo>
                  <a:pt x="0" y="11464"/>
                </a:lnTo>
                <a:cubicBezTo>
                  <a:pt x="18" y="11468"/>
                  <a:pt x="36" y="11470"/>
                  <a:pt x="53" y="11470"/>
                </a:cubicBezTo>
                <a:cubicBezTo>
                  <a:pt x="177" y="11470"/>
                  <a:pt x="285" y="11377"/>
                  <a:pt x="301" y="11251"/>
                </a:cubicBezTo>
                <a:cubicBezTo>
                  <a:pt x="317" y="11104"/>
                  <a:pt x="201" y="10978"/>
                  <a:pt x="54" y="10978"/>
                </a:cubicBezTo>
                <a:close/>
                <a:moveTo>
                  <a:pt x="1276" y="10978"/>
                </a:moveTo>
                <a:cubicBezTo>
                  <a:pt x="1053" y="10978"/>
                  <a:pt x="944" y="11242"/>
                  <a:pt x="1100" y="11398"/>
                </a:cubicBezTo>
                <a:cubicBezTo>
                  <a:pt x="1150" y="11448"/>
                  <a:pt x="1211" y="11470"/>
                  <a:pt x="1271" y="11470"/>
                </a:cubicBezTo>
                <a:cubicBezTo>
                  <a:pt x="1398" y="11470"/>
                  <a:pt x="1520" y="11371"/>
                  <a:pt x="1520" y="11223"/>
                </a:cubicBezTo>
                <a:cubicBezTo>
                  <a:pt x="1520" y="11088"/>
                  <a:pt x="1410" y="10978"/>
                  <a:pt x="1276" y="10978"/>
                </a:cubicBezTo>
                <a:close/>
                <a:moveTo>
                  <a:pt x="3714" y="10978"/>
                </a:moveTo>
                <a:cubicBezTo>
                  <a:pt x="3494" y="10978"/>
                  <a:pt x="3385" y="11242"/>
                  <a:pt x="3538" y="11398"/>
                </a:cubicBezTo>
                <a:cubicBezTo>
                  <a:pt x="3589" y="11448"/>
                  <a:pt x="3650" y="11470"/>
                  <a:pt x="3711" y="11470"/>
                </a:cubicBezTo>
                <a:cubicBezTo>
                  <a:pt x="3838" y="11470"/>
                  <a:pt x="3959" y="11371"/>
                  <a:pt x="3961" y="11223"/>
                </a:cubicBezTo>
                <a:cubicBezTo>
                  <a:pt x="3961" y="11088"/>
                  <a:pt x="3849" y="10978"/>
                  <a:pt x="3714" y="10978"/>
                </a:cubicBezTo>
                <a:close/>
                <a:moveTo>
                  <a:pt x="6152" y="10975"/>
                </a:moveTo>
                <a:cubicBezTo>
                  <a:pt x="5933" y="10975"/>
                  <a:pt x="5823" y="11242"/>
                  <a:pt x="5976" y="11398"/>
                </a:cubicBezTo>
                <a:cubicBezTo>
                  <a:pt x="6027" y="11448"/>
                  <a:pt x="6089" y="11470"/>
                  <a:pt x="6149" y="11470"/>
                </a:cubicBezTo>
                <a:cubicBezTo>
                  <a:pt x="6277" y="11470"/>
                  <a:pt x="6399" y="11371"/>
                  <a:pt x="6399" y="11223"/>
                </a:cubicBezTo>
                <a:cubicBezTo>
                  <a:pt x="6399" y="11088"/>
                  <a:pt x="6290" y="10978"/>
                  <a:pt x="6152" y="10978"/>
                </a:cubicBezTo>
                <a:lnTo>
                  <a:pt x="6152" y="10975"/>
                </a:lnTo>
                <a:close/>
                <a:moveTo>
                  <a:pt x="7371" y="10975"/>
                </a:moveTo>
                <a:cubicBezTo>
                  <a:pt x="7152" y="10975"/>
                  <a:pt x="7042" y="11242"/>
                  <a:pt x="7199" y="11398"/>
                </a:cubicBezTo>
                <a:cubicBezTo>
                  <a:pt x="7248" y="11448"/>
                  <a:pt x="7309" y="11470"/>
                  <a:pt x="7369" y="11470"/>
                </a:cubicBezTo>
                <a:cubicBezTo>
                  <a:pt x="7496" y="11470"/>
                  <a:pt x="7619" y="11371"/>
                  <a:pt x="7619" y="11223"/>
                </a:cubicBezTo>
                <a:cubicBezTo>
                  <a:pt x="7619" y="11088"/>
                  <a:pt x="7509" y="10978"/>
                  <a:pt x="7371" y="10978"/>
                </a:cubicBezTo>
                <a:lnTo>
                  <a:pt x="7371" y="10975"/>
                </a:lnTo>
                <a:close/>
                <a:moveTo>
                  <a:pt x="8590" y="10975"/>
                </a:moveTo>
                <a:cubicBezTo>
                  <a:pt x="8371" y="10975"/>
                  <a:pt x="8261" y="11242"/>
                  <a:pt x="8418" y="11398"/>
                </a:cubicBezTo>
                <a:cubicBezTo>
                  <a:pt x="8467" y="11448"/>
                  <a:pt x="8528" y="11470"/>
                  <a:pt x="8588" y="11470"/>
                </a:cubicBezTo>
                <a:cubicBezTo>
                  <a:pt x="8715" y="11470"/>
                  <a:pt x="8838" y="11371"/>
                  <a:pt x="8838" y="11223"/>
                </a:cubicBezTo>
                <a:cubicBezTo>
                  <a:pt x="8838" y="11088"/>
                  <a:pt x="8728" y="10978"/>
                  <a:pt x="8590" y="10978"/>
                </a:cubicBezTo>
                <a:lnTo>
                  <a:pt x="8590" y="10975"/>
                </a:lnTo>
                <a:close/>
                <a:moveTo>
                  <a:pt x="9812" y="10975"/>
                </a:moveTo>
                <a:cubicBezTo>
                  <a:pt x="9590" y="10975"/>
                  <a:pt x="9480" y="11242"/>
                  <a:pt x="9637" y="11398"/>
                </a:cubicBezTo>
                <a:cubicBezTo>
                  <a:pt x="9686" y="11448"/>
                  <a:pt x="9747" y="11470"/>
                  <a:pt x="9807" y="11470"/>
                </a:cubicBezTo>
                <a:cubicBezTo>
                  <a:pt x="9934" y="11470"/>
                  <a:pt x="10057" y="11371"/>
                  <a:pt x="10057" y="11223"/>
                </a:cubicBezTo>
                <a:cubicBezTo>
                  <a:pt x="10057" y="11088"/>
                  <a:pt x="9947" y="10978"/>
                  <a:pt x="9812" y="10978"/>
                </a:cubicBezTo>
                <a:lnTo>
                  <a:pt x="9812" y="10975"/>
                </a:lnTo>
                <a:close/>
                <a:moveTo>
                  <a:pt x="11031" y="10975"/>
                </a:moveTo>
                <a:cubicBezTo>
                  <a:pt x="10809" y="10975"/>
                  <a:pt x="10699" y="11242"/>
                  <a:pt x="10856" y="11398"/>
                </a:cubicBezTo>
                <a:cubicBezTo>
                  <a:pt x="10906" y="11448"/>
                  <a:pt x="10968" y="11470"/>
                  <a:pt x="11028" y="11470"/>
                </a:cubicBezTo>
                <a:cubicBezTo>
                  <a:pt x="11155" y="11470"/>
                  <a:pt x="11276" y="11371"/>
                  <a:pt x="11276" y="11223"/>
                </a:cubicBezTo>
                <a:cubicBezTo>
                  <a:pt x="11276" y="11088"/>
                  <a:pt x="11166" y="10978"/>
                  <a:pt x="11031" y="10978"/>
                </a:cubicBezTo>
                <a:lnTo>
                  <a:pt x="11031" y="10975"/>
                </a:lnTo>
                <a:close/>
                <a:moveTo>
                  <a:pt x="12250" y="10975"/>
                </a:moveTo>
                <a:cubicBezTo>
                  <a:pt x="12031" y="10975"/>
                  <a:pt x="11921" y="11242"/>
                  <a:pt x="12075" y="11398"/>
                </a:cubicBezTo>
                <a:cubicBezTo>
                  <a:pt x="12125" y="11448"/>
                  <a:pt x="12187" y="11470"/>
                  <a:pt x="12248" y="11470"/>
                </a:cubicBezTo>
                <a:cubicBezTo>
                  <a:pt x="12375" y="11470"/>
                  <a:pt x="12498" y="11371"/>
                  <a:pt x="12498" y="11223"/>
                </a:cubicBezTo>
                <a:cubicBezTo>
                  <a:pt x="12498" y="11088"/>
                  <a:pt x="12385" y="10978"/>
                  <a:pt x="12250" y="10978"/>
                </a:cubicBezTo>
                <a:lnTo>
                  <a:pt x="12250" y="10975"/>
                </a:lnTo>
                <a:close/>
                <a:moveTo>
                  <a:pt x="13469" y="10975"/>
                </a:moveTo>
                <a:cubicBezTo>
                  <a:pt x="13250" y="10975"/>
                  <a:pt x="13140" y="11242"/>
                  <a:pt x="13294" y="11398"/>
                </a:cubicBezTo>
                <a:cubicBezTo>
                  <a:pt x="13344" y="11448"/>
                  <a:pt x="13406" y="11470"/>
                  <a:pt x="13467" y="11470"/>
                </a:cubicBezTo>
                <a:cubicBezTo>
                  <a:pt x="13594" y="11470"/>
                  <a:pt x="13717" y="11371"/>
                  <a:pt x="13717" y="11223"/>
                </a:cubicBezTo>
                <a:cubicBezTo>
                  <a:pt x="13717" y="11088"/>
                  <a:pt x="13604" y="10978"/>
                  <a:pt x="13469" y="10978"/>
                </a:cubicBezTo>
                <a:lnTo>
                  <a:pt x="13469" y="10975"/>
                </a:lnTo>
                <a:close/>
                <a:moveTo>
                  <a:pt x="14688" y="10975"/>
                </a:moveTo>
                <a:cubicBezTo>
                  <a:pt x="14469" y="10975"/>
                  <a:pt x="14359" y="11242"/>
                  <a:pt x="14513" y="11398"/>
                </a:cubicBezTo>
                <a:cubicBezTo>
                  <a:pt x="14563" y="11448"/>
                  <a:pt x="14625" y="11470"/>
                  <a:pt x="14686" y="11470"/>
                </a:cubicBezTo>
                <a:cubicBezTo>
                  <a:pt x="14813" y="11470"/>
                  <a:pt x="14936" y="11371"/>
                  <a:pt x="14936" y="11223"/>
                </a:cubicBezTo>
                <a:cubicBezTo>
                  <a:pt x="14936" y="11088"/>
                  <a:pt x="14823" y="10978"/>
                  <a:pt x="14688" y="10978"/>
                </a:cubicBezTo>
                <a:lnTo>
                  <a:pt x="14688" y="10975"/>
                </a:lnTo>
                <a:close/>
                <a:moveTo>
                  <a:pt x="15907" y="10975"/>
                </a:moveTo>
                <a:cubicBezTo>
                  <a:pt x="15688" y="10975"/>
                  <a:pt x="15578" y="11242"/>
                  <a:pt x="15735" y="11398"/>
                </a:cubicBezTo>
                <a:cubicBezTo>
                  <a:pt x="15785" y="11448"/>
                  <a:pt x="15846" y="11470"/>
                  <a:pt x="15906" y="11470"/>
                </a:cubicBezTo>
                <a:cubicBezTo>
                  <a:pt x="16033" y="11470"/>
                  <a:pt x="16155" y="11371"/>
                  <a:pt x="16155" y="11223"/>
                </a:cubicBezTo>
                <a:cubicBezTo>
                  <a:pt x="16155" y="11088"/>
                  <a:pt x="16045" y="10978"/>
                  <a:pt x="15907" y="10978"/>
                </a:cubicBezTo>
                <a:lnTo>
                  <a:pt x="15907" y="10975"/>
                </a:lnTo>
                <a:close/>
                <a:moveTo>
                  <a:pt x="17127" y="10975"/>
                </a:moveTo>
                <a:cubicBezTo>
                  <a:pt x="16907" y="10975"/>
                  <a:pt x="16797" y="11242"/>
                  <a:pt x="16954" y="11398"/>
                </a:cubicBezTo>
                <a:cubicBezTo>
                  <a:pt x="17004" y="11448"/>
                  <a:pt x="17065" y="11470"/>
                  <a:pt x="17125" y="11470"/>
                </a:cubicBezTo>
                <a:cubicBezTo>
                  <a:pt x="17252" y="11470"/>
                  <a:pt x="17374" y="11371"/>
                  <a:pt x="17374" y="11223"/>
                </a:cubicBezTo>
                <a:cubicBezTo>
                  <a:pt x="17374" y="11088"/>
                  <a:pt x="17264" y="10978"/>
                  <a:pt x="17127" y="10978"/>
                </a:cubicBezTo>
                <a:lnTo>
                  <a:pt x="17127" y="10975"/>
                </a:lnTo>
                <a:close/>
                <a:moveTo>
                  <a:pt x="18349" y="10975"/>
                </a:moveTo>
                <a:cubicBezTo>
                  <a:pt x="18126" y="10975"/>
                  <a:pt x="18017" y="11242"/>
                  <a:pt x="18173" y="11398"/>
                </a:cubicBezTo>
                <a:cubicBezTo>
                  <a:pt x="18224" y="11448"/>
                  <a:pt x="18285" y="11470"/>
                  <a:pt x="18345" y="11470"/>
                </a:cubicBezTo>
                <a:cubicBezTo>
                  <a:pt x="18472" y="11470"/>
                  <a:pt x="18593" y="11371"/>
                  <a:pt x="18593" y="11223"/>
                </a:cubicBezTo>
                <a:cubicBezTo>
                  <a:pt x="18593" y="11088"/>
                  <a:pt x="18483" y="10978"/>
                  <a:pt x="18349" y="10978"/>
                </a:cubicBezTo>
                <a:lnTo>
                  <a:pt x="18349" y="10975"/>
                </a:lnTo>
                <a:close/>
                <a:moveTo>
                  <a:pt x="19568" y="10975"/>
                </a:moveTo>
                <a:cubicBezTo>
                  <a:pt x="19348" y="10975"/>
                  <a:pt x="19236" y="11242"/>
                  <a:pt x="19392" y="11398"/>
                </a:cubicBezTo>
                <a:cubicBezTo>
                  <a:pt x="19443" y="11448"/>
                  <a:pt x="19504" y="11470"/>
                  <a:pt x="19564" y="11470"/>
                </a:cubicBezTo>
                <a:cubicBezTo>
                  <a:pt x="19691" y="11470"/>
                  <a:pt x="19812" y="11371"/>
                  <a:pt x="19812" y="11223"/>
                </a:cubicBezTo>
                <a:cubicBezTo>
                  <a:pt x="19812" y="11088"/>
                  <a:pt x="19703" y="10978"/>
                  <a:pt x="19568" y="10978"/>
                </a:cubicBezTo>
                <a:lnTo>
                  <a:pt x="19568" y="10975"/>
                </a:lnTo>
                <a:close/>
                <a:moveTo>
                  <a:pt x="20787" y="10975"/>
                </a:moveTo>
                <a:cubicBezTo>
                  <a:pt x="20567" y="10975"/>
                  <a:pt x="20458" y="11242"/>
                  <a:pt x="20611" y="11398"/>
                </a:cubicBezTo>
                <a:cubicBezTo>
                  <a:pt x="20662" y="11448"/>
                  <a:pt x="20724" y="11470"/>
                  <a:pt x="20784" y="11470"/>
                </a:cubicBezTo>
                <a:cubicBezTo>
                  <a:pt x="20912" y="11470"/>
                  <a:pt x="21034" y="11371"/>
                  <a:pt x="21034" y="11223"/>
                </a:cubicBezTo>
                <a:cubicBezTo>
                  <a:pt x="21031" y="11088"/>
                  <a:pt x="20922" y="10978"/>
                  <a:pt x="20787" y="10978"/>
                </a:cubicBezTo>
                <a:lnTo>
                  <a:pt x="20787" y="10975"/>
                </a:lnTo>
                <a:close/>
                <a:moveTo>
                  <a:pt x="22006" y="10975"/>
                </a:moveTo>
                <a:cubicBezTo>
                  <a:pt x="21786" y="10975"/>
                  <a:pt x="21677" y="11242"/>
                  <a:pt x="21830" y="11398"/>
                </a:cubicBezTo>
                <a:cubicBezTo>
                  <a:pt x="21881" y="11448"/>
                  <a:pt x="21943" y="11470"/>
                  <a:pt x="22003" y="11470"/>
                </a:cubicBezTo>
                <a:cubicBezTo>
                  <a:pt x="22131" y="11470"/>
                  <a:pt x="22253" y="11371"/>
                  <a:pt x="22253" y="11223"/>
                </a:cubicBezTo>
                <a:cubicBezTo>
                  <a:pt x="22253" y="11088"/>
                  <a:pt x="22141" y="10978"/>
                  <a:pt x="22006" y="10978"/>
                </a:cubicBezTo>
                <a:lnTo>
                  <a:pt x="22006" y="10975"/>
                </a:lnTo>
                <a:close/>
                <a:moveTo>
                  <a:pt x="23225" y="10975"/>
                </a:moveTo>
                <a:cubicBezTo>
                  <a:pt x="23006" y="10975"/>
                  <a:pt x="22896" y="11242"/>
                  <a:pt x="23049" y="11398"/>
                </a:cubicBezTo>
                <a:cubicBezTo>
                  <a:pt x="23100" y="11448"/>
                  <a:pt x="23162" y="11470"/>
                  <a:pt x="23222" y="11470"/>
                </a:cubicBezTo>
                <a:cubicBezTo>
                  <a:pt x="23350" y="11470"/>
                  <a:pt x="23472" y="11371"/>
                  <a:pt x="23472" y="11223"/>
                </a:cubicBezTo>
                <a:cubicBezTo>
                  <a:pt x="23472" y="11088"/>
                  <a:pt x="23363" y="10978"/>
                  <a:pt x="23225" y="10978"/>
                </a:cubicBezTo>
                <a:lnTo>
                  <a:pt x="23225" y="10975"/>
                </a:lnTo>
                <a:close/>
                <a:moveTo>
                  <a:pt x="2495" y="10978"/>
                </a:moveTo>
                <a:cubicBezTo>
                  <a:pt x="2272" y="10978"/>
                  <a:pt x="2163" y="11242"/>
                  <a:pt x="2319" y="11398"/>
                </a:cubicBezTo>
                <a:cubicBezTo>
                  <a:pt x="2370" y="11449"/>
                  <a:pt x="2431" y="11471"/>
                  <a:pt x="2491" y="11471"/>
                </a:cubicBezTo>
                <a:cubicBezTo>
                  <a:pt x="2618" y="11471"/>
                  <a:pt x="2739" y="11371"/>
                  <a:pt x="2739" y="11223"/>
                </a:cubicBezTo>
                <a:cubicBezTo>
                  <a:pt x="2739" y="11088"/>
                  <a:pt x="2630" y="10978"/>
                  <a:pt x="2495" y="10978"/>
                </a:cubicBezTo>
                <a:close/>
                <a:moveTo>
                  <a:pt x="4933" y="10978"/>
                </a:moveTo>
                <a:cubicBezTo>
                  <a:pt x="4713" y="10978"/>
                  <a:pt x="4604" y="11242"/>
                  <a:pt x="4757" y="11398"/>
                </a:cubicBezTo>
                <a:cubicBezTo>
                  <a:pt x="4808" y="11449"/>
                  <a:pt x="4870" y="11471"/>
                  <a:pt x="4930" y="11471"/>
                </a:cubicBezTo>
                <a:cubicBezTo>
                  <a:pt x="5058" y="11471"/>
                  <a:pt x="5180" y="11371"/>
                  <a:pt x="5180" y="11223"/>
                </a:cubicBezTo>
                <a:cubicBezTo>
                  <a:pt x="5180" y="11088"/>
                  <a:pt x="5068" y="10978"/>
                  <a:pt x="4933" y="10978"/>
                </a:cubicBezTo>
                <a:close/>
                <a:moveTo>
                  <a:pt x="54" y="12197"/>
                </a:moveTo>
                <a:cubicBezTo>
                  <a:pt x="38" y="12197"/>
                  <a:pt x="19" y="12197"/>
                  <a:pt x="0" y="12204"/>
                </a:cubicBezTo>
                <a:lnTo>
                  <a:pt x="0" y="12683"/>
                </a:lnTo>
                <a:cubicBezTo>
                  <a:pt x="18" y="12687"/>
                  <a:pt x="36" y="12689"/>
                  <a:pt x="53" y="12689"/>
                </a:cubicBezTo>
                <a:cubicBezTo>
                  <a:pt x="177" y="12689"/>
                  <a:pt x="285" y="12596"/>
                  <a:pt x="301" y="12470"/>
                </a:cubicBezTo>
                <a:cubicBezTo>
                  <a:pt x="317" y="12323"/>
                  <a:pt x="201" y="12197"/>
                  <a:pt x="54" y="12197"/>
                </a:cubicBezTo>
                <a:close/>
                <a:moveTo>
                  <a:pt x="1276" y="12197"/>
                </a:moveTo>
                <a:cubicBezTo>
                  <a:pt x="1053" y="12197"/>
                  <a:pt x="944" y="12464"/>
                  <a:pt x="1100" y="12617"/>
                </a:cubicBezTo>
                <a:cubicBezTo>
                  <a:pt x="1150" y="12668"/>
                  <a:pt x="1212" y="12691"/>
                  <a:pt x="1272" y="12691"/>
                </a:cubicBezTo>
                <a:cubicBezTo>
                  <a:pt x="1399" y="12691"/>
                  <a:pt x="1520" y="12592"/>
                  <a:pt x="1520" y="12442"/>
                </a:cubicBezTo>
                <a:cubicBezTo>
                  <a:pt x="1520" y="12307"/>
                  <a:pt x="1410" y="12197"/>
                  <a:pt x="1276" y="12197"/>
                </a:cubicBezTo>
                <a:close/>
                <a:moveTo>
                  <a:pt x="2495" y="12197"/>
                </a:moveTo>
                <a:cubicBezTo>
                  <a:pt x="2272" y="12197"/>
                  <a:pt x="2163" y="12464"/>
                  <a:pt x="2319" y="12617"/>
                </a:cubicBezTo>
                <a:cubicBezTo>
                  <a:pt x="2370" y="12668"/>
                  <a:pt x="2432" y="12691"/>
                  <a:pt x="2493" y="12691"/>
                </a:cubicBezTo>
                <a:cubicBezTo>
                  <a:pt x="2619" y="12691"/>
                  <a:pt x="2739" y="12592"/>
                  <a:pt x="2739" y="12442"/>
                </a:cubicBezTo>
                <a:cubicBezTo>
                  <a:pt x="2739" y="12307"/>
                  <a:pt x="2630" y="12197"/>
                  <a:pt x="2495" y="12197"/>
                </a:cubicBezTo>
                <a:close/>
                <a:moveTo>
                  <a:pt x="3714" y="12197"/>
                </a:moveTo>
                <a:cubicBezTo>
                  <a:pt x="3494" y="12197"/>
                  <a:pt x="3385" y="12464"/>
                  <a:pt x="3538" y="12617"/>
                </a:cubicBezTo>
                <a:cubicBezTo>
                  <a:pt x="3589" y="12668"/>
                  <a:pt x="3652" y="12691"/>
                  <a:pt x="3713" y="12691"/>
                </a:cubicBezTo>
                <a:cubicBezTo>
                  <a:pt x="3840" y="12691"/>
                  <a:pt x="3961" y="12592"/>
                  <a:pt x="3961" y="12442"/>
                </a:cubicBezTo>
                <a:cubicBezTo>
                  <a:pt x="3961" y="12307"/>
                  <a:pt x="3849" y="12197"/>
                  <a:pt x="3714" y="12197"/>
                </a:cubicBezTo>
                <a:close/>
                <a:moveTo>
                  <a:pt x="4933" y="12197"/>
                </a:moveTo>
                <a:cubicBezTo>
                  <a:pt x="4713" y="12197"/>
                  <a:pt x="4604" y="12464"/>
                  <a:pt x="4757" y="12617"/>
                </a:cubicBezTo>
                <a:cubicBezTo>
                  <a:pt x="4808" y="12668"/>
                  <a:pt x="4871" y="12691"/>
                  <a:pt x="4932" y="12691"/>
                </a:cubicBezTo>
                <a:cubicBezTo>
                  <a:pt x="5059" y="12691"/>
                  <a:pt x="5180" y="12592"/>
                  <a:pt x="5180" y="12442"/>
                </a:cubicBezTo>
                <a:cubicBezTo>
                  <a:pt x="5180" y="12307"/>
                  <a:pt x="5068" y="12197"/>
                  <a:pt x="4933" y="12197"/>
                </a:cubicBezTo>
                <a:close/>
                <a:moveTo>
                  <a:pt x="6152" y="12197"/>
                </a:moveTo>
                <a:cubicBezTo>
                  <a:pt x="5933" y="12197"/>
                  <a:pt x="5823" y="12461"/>
                  <a:pt x="5976" y="12617"/>
                </a:cubicBezTo>
                <a:cubicBezTo>
                  <a:pt x="6027" y="12668"/>
                  <a:pt x="6090" y="12691"/>
                  <a:pt x="6151" y="12691"/>
                </a:cubicBezTo>
                <a:cubicBezTo>
                  <a:pt x="6278" y="12691"/>
                  <a:pt x="6399" y="12592"/>
                  <a:pt x="6399" y="12442"/>
                </a:cubicBezTo>
                <a:cubicBezTo>
                  <a:pt x="6399" y="12307"/>
                  <a:pt x="6290" y="12197"/>
                  <a:pt x="6152" y="12197"/>
                </a:cubicBezTo>
                <a:close/>
                <a:moveTo>
                  <a:pt x="7371" y="12197"/>
                </a:moveTo>
                <a:cubicBezTo>
                  <a:pt x="7152" y="12197"/>
                  <a:pt x="7042" y="12461"/>
                  <a:pt x="7199" y="12617"/>
                </a:cubicBezTo>
                <a:cubicBezTo>
                  <a:pt x="7248" y="12668"/>
                  <a:pt x="7310" y="12691"/>
                  <a:pt x="7371" y="12691"/>
                </a:cubicBezTo>
                <a:cubicBezTo>
                  <a:pt x="7497" y="12691"/>
                  <a:pt x="7619" y="12592"/>
                  <a:pt x="7619" y="12442"/>
                </a:cubicBezTo>
                <a:cubicBezTo>
                  <a:pt x="7619" y="12307"/>
                  <a:pt x="7509" y="12197"/>
                  <a:pt x="7371" y="12197"/>
                </a:cubicBezTo>
                <a:close/>
                <a:moveTo>
                  <a:pt x="8590" y="12197"/>
                </a:moveTo>
                <a:cubicBezTo>
                  <a:pt x="8371" y="12197"/>
                  <a:pt x="8261" y="12461"/>
                  <a:pt x="8418" y="12617"/>
                </a:cubicBezTo>
                <a:cubicBezTo>
                  <a:pt x="8467" y="12668"/>
                  <a:pt x="8529" y="12691"/>
                  <a:pt x="8590" y="12691"/>
                </a:cubicBezTo>
                <a:cubicBezTo>
                  <a:pt x="8716" y="12691"/>
                  <a:pt x="8838" y="12592"/>
                  <a:pt x="8838" y="12442"/>
                </a:cubicBezTo>
                <a:cubicBezTo>
                  <a:pt x="8838" y="12307"/>
                  <a:pt x="8728" y="12197"/>
                  <a:pt x="8590" y="12197"/>
                </a:cubicBezTo>
                <a:close/>
                <a:moveTo>
                  <a:pt x="9812" y="12197"/>
                </a:moveTo>
                <a:cubicBezTo>
                  <a:pt x="9590" y="12197"/>
                  <a:pt x="9480" y="12461"/>
                  <a:pt x="9637" y="12617"/>
                </a:cubicBezTo>
                <a:cubicBezTo>
                  <a:pt x="9687" y="12668"/>
                  <a:pt x="9748" y="12691"/>
                  <a:pt x="9809" y="12691"/>
                </a:cubicBezTo>
                <a:cubicBezTo>
                  <a:pt x="9935" y="12691"/>
                  <a:pt x="10057" y="12592"/>
                  <a:pt x="10057" y="12442"/>
                </a:cubicBezTo>
                <a:cubicBezTo>
                  <a:pt x="10057" y="12307"/>
                  <a:pt x="9947" y="12197"/>
                  <a:pt x="9812" y="12197"/>
                </a:cubicBezTo>
                <a:close/>
                <a:moveTo>
                  <a:pt x="11031" y="12197"/>
                </a:moveTo>
                <a:cubicBezTo>
                  <a:pt x="10809" y="12197"/>
                  <a:pt x="10699" y="12461"/>
                  <a:pt x="10856" y="12617"/>
                </a:cubicBezTo>
                <a:cubicBezTo>
                  <a:pt x="10907" y="12668"/>
                  <a:pt x="10969" y="12691"/>
                  <a:pt x="11029" y="12691"/>
                </a:cubicBezTo>
                <a:cubicBezTo>
                  <a:pt x="11156" y="12691"/>
                  <a:pt x="11276" y="12592"/>
                  <a:pt x="11276" y="12442"/>
                </a:cubicBezTo>
                <a:cubicBezTo>
                  <a:pt x="11276" y="12307"/>
                  <a:pt x="11166" y="12197"/>
                  <a:pt x="11031" y="12197"/>
                </a:cubicBezTo>
                <a:close/>
                <a:moveTo>
                  <a:pt x="12250" y="12197"/>
                </a:moveTo>
                <a:cubicBezTo>
                  <a:pt x="12031" y="12197"/>
                  <a:pt x="11921" y="12461"/>
                  <a:pt x="12075" y="12617"/>
                </a:cubicBezTo>
                <a:cubicBezTo>
                  <a:pt x="12126" y="12668"/>
                  <a:pt x="12188" y="12691"/>
                  <a:pt x="12249" y="12691"/>
                </a:cubicBezTo>
                <a:cubicBezTo>
                  <a:pt x="12376" y="12691"/>
                  <a:pt x="12498" y="12592"/>
                  <a:pt x="12498" y="12442"/>
                </a:cubicBezTo>
                <a:cubicBezTo>
                  <a:pt x="12498" y="12307"/>
                  <a:pt x="12385" y="12197"/>
                  <a:pt x="12250" y="12197"/>
                </a:cubicBezTo>
                <a:close/>
                <a:moveTo>
                  <a:pt x="13469" y="12197"/>
                </a:moveTo>
                <a:cubicBezTo>
                  <a:pt x="13250" y="12197"/>
                  <a:pt x="13140" y="12461"/>
                  <a:pt x="13294" y="12617"/>
                </a:cubicBezTo>
                <a:cubicBezTo>
                  <a:pt x="13345" y="12668"/>
                  <a:pt x="13407" y="12691"/>
                  <a:pt x="13468" y="12691"/>
                </a:cubicBezTo>
                <a:cubicBezTo>
                  <a:pt x="13595" y="12691"/>
                  <a:pt x="13717" y="12592"/>
                  <a:pt x="13717" y="12442"/>
                </a:cubicBezTo>
                <a:cubicBezTo>
                  <a:pt x="13717" y="12307"/>
                  <a:pt x="13604" y="12197"/>
                  <a:pt x="13469" y="12197"/>
                </a:cubicBezTo>
                <a:close/>
                <a:moveTo>
                  <a:pt x="14688" y="12197"/>
                </a:moveTo>
                <a:cubicBezTo>
                  <a:pt x="14469" y="12197"/>
                  <a:pt x="14359" y="12461"/>
                  <a:pt x="14513" y="12617"/>
                </a:cubicBezTo>
                <a:cubicBezTo>
                  <a:pt x="14564" y="12668"/>
                  <a:pt x="14626" y="12691"/>
                  <a:pt x="14687" y="12691"/>
                </a:cubicBezTo>
                <a:cubicBezTo>
                  <a:pt x="14814" y="12691"/>
                  <a:pt x="14936" y="12592"/>
                  <a:pt x="14936" y="12442"/>
                </a:cubicBezTo>
                <a:cubicBezTo>
                  <a:pt x="14936" y="12307"/>
                  <a:pt x="14826" y="12197"/>
                  <a:pt x="14688" y="12197"/>
                </a:cubicBezTo>
                <a:close/>
                <a:moveTo>
                  <a:pt x="15907" y="12197"/>
                </a:moveTo>
                <a:cubicBezTo>
                  <a:pt x="15688" y="12197"/>
                  <a:pt x="15578" y="12461"/>
                  <a:pt x="15735" y="12617"/>
                </a:cubicBezTo>
                <a:cubicBezTo>
                  <a:pt x="15785" y="12668"/>
                  <a:pt x="15847" y="12691"/>
                  <a:pt x="15907" y="12691"/>
                </a:cubicBezTo>
                <a:cubicBezTo>
                  <a:pt x="16033" y="12691"/>
                  <a:pt x="16155" y="12592"/>
                  <a:pt x="16155" y="12442"/>
                </a:cubicBezTo>
                <a:cubicBezTo>
                  <a:pt x="16155" y="12307"/>
                  <a:pt x="16045" y="12197"/>
                  <a:pt x="15907" y="12197"/>
                </a:cubicBezTo>
                <a:close/>
                <a:moveTo>
                  <a:pt x="17127" y="12197"/>
                </a:moveTo>
                <a:cubicBezTo>
                  <a:pt x="16907" y="12197"/>
                  <a:pt x="16797" y="12461"/>
                  <a:pt x="16954" y="12617"/>
                </a:cubicBezTo>
                <a:cubicBezTo>
                  <a:pt x="17004" y="12668"/>
                  <a:pt x="17066" y="12691"/>
                  <a:pt x="17126" y="12691"/>
                </a:cubicBezTo>
                <a:cubicBezTo>
                  <a:pt x="17253" y="12691"/>
                  <a:pt x="17374" y="12592"/>
                  <a:pt x="17374" y="12442"/>
                </a:cubicBezTo>
                <a:cubicBezTo>
                  <a:pt x="17374" y="12307"/>
                  <a:pt x="17264" y="12197"/>
                  <a:pt x="17127" y="12197"/>
                </a:cubicBezTo>
                <a:close/>
                <a:moveTo>
                  <a:pt x="18349" y="12197"/>
                </a:moveTo>
                <a:cubicBezTo>
                  <a:pt x="18126" y="12197"/>
                  <a:pt x="18017" y="12461"/>
                  <a:pt x="18173" y="12617"/>
                </a:cubicBezTo>
                <a:cubicBezTo>
                  <a:pt x="18223" y="12668"/>
                  <a:pt x="18285" y="12691"/>
                  <a:pt x="18345" y="12691"/>
                </a:cubicBezTo>
                <a:cubicBezTo>
                  <a:pt x="18472" y="12691"/>
                  <a:pt x="18593" y="12592"/>
                  <a:pt x="18593" y="12442"/>
                </a:cubicBezTo>
                <a:cubicBezTo>
                  <a:pt x="18593" y="12307"/>
                  <a:pt x="18483" y="12197"/>
                  <a:pt x="18349" y="12197"/>
                </a:cubicBezTo>
                <a:close/>
                <a:moveTo>
                  <a:pt x="19568" y="12197"/>
                </a:moveTo>
                <a:cubicBezTo>
                  <a:pt x="19348" y="12197"/>
                  <a:pt x="19236" y="12461"/>
                  <a:pt x="19392" y="12617"/>
                </a:cubicBezTo>
                <a:cubicBezTo>
                  <a:pt x="19443" y="12668"/>
                  <a:pt x="19505" y="12691"/>
                  <a:pt x="19566" y="12691"/>
                </a:cubicBezTo>
                <a:cubicBezTo>
                  <a:pt x="19692" y="12691"/>
                  <a:pt x="19812" y="12592"/>
                  <a:pt x="19812" y="12442"/>
                </a:cubicBezTo>
                <a:cubicBezTo>
                  <a:pt x="19812" y="12307"/>
                  <a:pt x="19703" y="12197"/>
                  <a:pt x="19568" y="12197"/>
                </a:cubicBezTo>
                <a:close/>
                <a:moveTo>
                  <a:pt x="20787" y="12197"/>
                </a:moveTo>
                <a:cubicBezTo>
                  <a:pt x="20567" y="12197"/>
                  <a:pt x="20458" y="12461"/>
                  <a:pt x="20611" y="12617"/>
                </a:cubicBezTo>
                <a:cubicBezTo>
                  <a:pt x="20662" y="12668"/>
                  <a:pt x="20725" y="12691"/>
                  <a:pt x="20786" y="12691"/>
                </a:cubicBezTo>
                <a:cubicBezTo>
                  <a:pt x="20913" y="12691"/>
                  <a:pt x="21034" y="12592"/>
                  <a:pt x="21034" y="12442"/>
                </a:cubicBezTo>
                <a:cubicBezTo>
                  <a:pt x="21034" y="12307"/>
                  <a:pt x="20922" y="12197"/>
                  <a:pt x="20787" y="12197"/>
                </a:cubicBezTo>
                <a:close/>
                <a:moveTo>
                  <a:pt x="22006" y="12197"/>
                </a:moveTo>
                <a:cubicBezTo>
                  <a:pt x="21786" y="12197"/>
                  <a:pt x="21677" y="12461"/>
                  <a:pt x="21830" y="12617"/>
                </a:cubicBezTo>
                <a:cubicBezTo>
                  <a:pt x="21881" y="12668"/>
                  <a:pt x="21944" y="12691"/>
                  <a:pt x="22005" y="12691"/>
                </a:cubicBezTo>
                <a:cubicBezTo>
                  <a:pt x="22132" y="12691"/>
                  <a:pt x="22253" y="12592"/>
                  <a:pt x="22253" y="12442"/>
                </a:cubicBezTo>
                <a:cubicBezTo>
                  <a:pt x="22253" y="12307"/>
                  <a:pt x="22141" y="12197"/>
                  <a:pt x="22006" y="12197"/>
                </a:cubicBezTo>
                <a:close/>
                <a:moveTo>
                  <a:pt x="23225" y="12197"/>
                </a:moveTo>
                <a:cubicBezTo>
                  <a:pt x="23006" y="12197"/>
                  <a:pt x="22896" y="12461"/>
                  <a:pt x="23049" y="12617"/>
                </a:cubicBezTo>
                <a:cubicBezTo>
                  <a:pt x="23100" y="12668"/>
                  <a:pt x="23163" y="12691"/>
                  <a:pt x="23224" y="12691"/>
                </a:cubicBezTo>
                <a:cubicBezTo>
                  <a:pt x="23351" y="12691"/>
                  <a:pt x="23472" y="12592"/>
                  <a:pt x="23472" y="12442"/>
                </a:cubicBezTo>
                <a:cubicBezTo>
                  <a:pt x="23472" y="12307"/>
                  <a:pt x="23363" y="12197"/>
                  <a:pt x="23225" y="12197"/>
                </a:cubicBezTo>
                <a:close/>
                <a:moveTo>
                  <a:pt x="23222" y="13416"/>
                </a:moveTo>
                <a:cubicBezTo>
                  <a:pt x="23087" y="13416"/>
                  <a:pt x="22977" y="13526"/>
                  <a:pt x="22977" y="13664"/>
                </a:cubicBezTo>
                <a:cubicBezTo>
                  <a:pt x="22977" y="13683"/>
                  <a:pt x="22980" y="13702"/>
                  <a:pt x="22987" y="13720"/>
                </a:cubicBezTo>
                <a:cubicBezTo>
                  <a:pt x="23068" y="13620"/>
                  <a:pt x="23147" y="13520"/>
                  <a:pt x="23222" y="13416"/>
                </a:cubicBezTo>
                <a:close/>
                <a:moveTo>
                  <a:pt x="54" y="13416"/>
                </a:moveTo>
                <a:cubicBezTo>
                  <a:pt x="38" y="13416"/>
                  <a:pt x="19" y="13416"/>
                  <a:pt x="0" y="13423"/>
                </a:cubicBezTo>
                <a:lnTo>
                  <a:pt x="0" y="13902"/>
                </a:lnTo>
                <a:cubicBezTo>
                  <a:pt x="19" y="13906"/>
                  <a:pt x="37" y="13908"/>
                  <a:pt x="55" y="13908"/>
                </a:cubicBezTo>
                <a:cubicBezTo>
                  <a:pt x="177" y="13908"/>
                  <a:pt x="285" y="13818"/>
                  <a:pt x="301" y="13689"/>
                </a:cubicBezTo>
                <a:cubicBezTo>
                  <a:pt x="317" y="13545"/>
                  <a:pt x="201" y="13416"/>
                  <a:pt x="54" y="13416"/>
                </a:cubicBezTo>
                <a:close/>
                <a:moveTo>
                  <a:pt x="1276" y="13416"/>
                </a:moveTo>
                <a:cubicBezTo>
                  <a:pt x="1053" y="13416"/>
                  <a:pt x="944" y="13683"/>
                  <a:pt x="1100" y="13836"/>
                </a:cubicBezTo>
                <a:cubicBezTo>
                  <a:pt x="1150" y="13887"/>
                  <a:pt x="1212" y="13910"/>
                  <a:pt x="1273" y="13910"/>
                </a:cubicBezTo>
                <a:cubicBezTo>
                  <a:pt x="1399" y="13910"/>
                  <a:pt x="1520" y="13812"/>
                  <a:pt x="1520" y="13664"/>
                </a:cubicBezTo>
                <a:cubicBezTo>
                  <a:pt x="1520" y="13526"/>
                  <a:pt x="1410" y="13416"/>
                  <a:pt x="1276" y="13416"/>
                </a:cubicBezTo>
                <a:close/>
                <a:moveTo>
                  <a:pt x="2495" y="13416"/>
                </a:moveTo>
                <a:cubicBezTo>
                  <a:pt x="2272" y="13416"/>
                  <a:pt x="2163" y="13683"/>
                  <a:pt x="2319" y="13836"/>
                </a:cubicBezTo>
                <a:cubicBezTo>
                  <a:pt x="2370" y="13887"/>
                  <a:pt x="2432" y="13910"/>
                  <a:pt x="2493" y="13910"/>
                </a:cubicBezTo>
                <a:cubicBezTo>
                  <a:pt x="2619" y="13910"/>
                  <a:pt x="2739" y="13812"/>
                  <a:pt x="2739" y="13664"/>
                </a:cubicBezTo>
                <a:cubicBezTo>
                  <a:pt x="2739" y="13526"/>
                  <a:pt x="2630" y="13416"/>
                  <a:pt x="2495" y="13416"/>
                </a:cubicBezTo>
                <a:close/>
                <a:moveTo>
                  <a:pt x="3714" y="13416"/>
                </a:moveTo>
                <a:cubicBezTo>
                  <a:pt x="3494" y="13416"/>
                  <a:pt x="3385" y="13683"/>
                  <a:pt x="3538" y="13836"/>
                </a:cubicBezTo>
                <a:cubicBezTo>
                  <a:pt x="3589" y="13887"/>
                  <a:pt x="3652" y="13910"/>
                  <a:pt x="3713" y="13910"/>
                </a:cubicBezTo>
                <a:cubicBezTo>
                  <a:pt x="3840" y="13910"/>
                  <a:pt x="3961" y="13812"/>
                  <a:pt x="3961" y="13664"/>
                </a:cubicBezTo>
                <a:cubicBezTo>
                  <a:pt x="3961" y="13526"/>
                  <a:pt x="3849" y="13416"/>
                  <a:pt x="3714" y="13416"/>
                </a:cubicBezTo>
                <a:close/>
                <a:moveTo>
                  <a:pt x="4933" y="13416"/>
                </a:moveTo>
                <a:cubicBezTo>
                  <a:pt x="4713" y="13416"/>
                  <a:pt x="4604" y="13683"/>
                  <a:pt x="4757" y="13836"/>
                </a:cubicBezTo>
                <a:cubicBezTo>
                  <a:pt x="4808" y="13887"/>
                  <a:pt x="4871" y="13910"/>
                  <a:pt x="4932" y="13910"/>
                </a:cubicBezTo>
                <a:cubicBezTo>
                  <a:pt x="5059" y="13910"/>
                  <a:pt x="5180" y="13812"/>
                  <a:pt x="5180" y="13664"/>
                </a:cubicBezTo>
                <a:cubicBezTo>
                  <a:pt x="5180" y="13526"/>
                  <a:pt x="5068" y="13416"/>
                  <a:pt x="4933" y="13416"/>
                </a:cubicBezTo>
                <a:close/>
                <a:moveTo>
                  <a:pt x="6152" y="13416"/>
                </a:moveTo>
                <a:cubicBezTo>
                  <a:pt x="5933" y="13416"/>
                  <a:pt x="5823" y="13683"/>
                  <a:pt x="5976" y="13836"/>
                </a:cubicBezTo>
                <a:cubicBezTo>
                  <a:pt x="6027" y="13887"/>
                  <a:pt x="6090" y="13910"/>
                  <a:pt x="6151" y="13910"/>
                </a:cubicBezTo>
                <a:cubicBezTo>
                  <a:pt x="6278" y="13910"/>
                  <a:pt x="6399" y="13812"/>
                  <a:pt x="6399" y="13664"/>
                </a:cubicBezTo>
                <a:cubicBezTo>
                  <a:pt x="6399" y="13526"/>
                  <a:pt x="6290" y="13416"/>
                  <a:pt x="6152" y="13416"/>
                </a:cubicBezTo>
                <a:close/>
                <a:moveTo>
                  <a:pt x="7371" y="13416"/>
                </a:moveTo>
                <a:cubicBezTo>
                  <a:pt x="7152" y="13416"/>
                  <a:pt x="7042" y="13683"/>
                  <a:pt x="7199" y="13836"/>
                </a:cubicBezTo>
                <a:cubicBezTo>
                  <a:pt x="7249" y="13887"/>
                  <a:pt x="7310" y="13910"/>
                  <a:pt x="7371" y="13910"/>
                </a:cubicBezTo>
                <a:cubicBezTo>
                  <a:pt x="7497" y="13910"/>
                  <a:pt x="7619" y="13812"/>
                  <a:pt x="7619" y="13664"/>
                </a:cubicBezTo>
                <a:cubicBezTo>
                  <a:pt x="7619" y="13526"/>
                  <a:pt x="7509" y="13416"/>
                  <a:pt x="7371" y="13416"/>
                </a:cubicBezTo>
                <a:close/>
                <a:moveTo>
                  <a:pt x="8590" y="13416"/>
                </a:moveTo>
                <a:cubicBezTo>
                  <a:pt x="8371" y="13416"/>
                  <a:pt x="8261" y="13683"/>
                  <a:pt x="8418" y="13836"/>
                </a:cubicBezTo>
                <a:cubicBezTo>
                  <a:pt x="8468" y="13887"/>
                  <a:pt x="8529" y="13910"/>
                  <a:pt x="8590" y="13910"/>
                </a:cubicBezTo>
                <a:cubicBezTo>
                  <a:pt x="8716" y="13910"/>
                  <a:pt x="8838" y="13812"/>
                  <a:pt x="8838" y="13664"/>
                </a:cubicBezTo>
                <a:cubicBezTo>
                  <a:pt x="8838" y="13526"/>
                  <a:pt x="8728" y="13416"/>
                  <a:pt x="8590" y="13416"/>
                </a:cubicBezTo>
                <a:close/>
                <a:moveTo>
                  <a:pt x="9812" y="13416"/>
                </a:moveTo>
                <a:cubicBezTo>
                  <a:pt x="9590" y="13416"/>
                  <a:pt x="9480" y="13683"/>
                  <a:pt x="9637" y="13836"/>
                </a:cubicBezTo>
                <a:cubicBezTo>
                  <a:pt x="9687" y="13887"/>
                  <a:pt x="9749" y="13910"/>
                  <a:pt x="9809" y="13910"/>
                </a:cubicBezTo>
                <a:cubicBezTo>
                  <a:pt x="9935" y="13910"/>
                  <a:pt x="10057" y="13812"/>
                  <a:pt x="10057" y="13664"/>
                </a:cubicBezTo>
                <a:cubicBezTo>
                  <a:pt x="10057" y="13526"/>
                  <a:pt x="9947" y="13416"/>
                  <a:pt x="9812" y="13416"/>
                </a:cubicBezTo>
                <a:close/>
                <a:moveTo>
                  <a:pt x="11031" y="13416"/>
                </a:moveTo>
                <a:cubicBezTo>
                  <a:pt x="10809" y="13416"/>
                  <a:pt x="10699" y="13683"/>
                  <a:pt x="10856" y="13836"/>
                </a:cubicBezTo>
                <a:cubicBezTo>
                  <a:pt x="10907" y="13887"/>
                  <a:pt x="10969" y="13910"/>
                  <a:pt x="11030" y="13910"/>
                </a:cubicBezTo>
                <a:cubicBezTo>
                  <a:pt x="11156" y="13910"/>
                  <a:pt x="11276" y="13812"/>
                  <a:pt x="11276" y="13664"/>
                </a:cubicBezTo>
                <a:cubicBezTo>
                  <a:pt x="11276" y="13526"/>
                  <a:pt x="11166" y="13416"/>
                  <a:pt x="11031" y="13416"/>
                </a:cubicBezTo>
                <a:close/>
                <a:moveTo>
                  <a:pt x="12250" y="13416"/>
                </a:moveTo>
                <a:cubicBezTo>
                  <a:pt x="12031" y="13416"/>
                  <a:pt x="11921" y="13683"/>
                  <a:pt x="12075" y="13836"/>
                </a:cubicBezTo>
                <a:cubicBezTo>
                  <a:pt x="12126" y="13887"/>
                  <a:pt x="12188" y="13910"/>
                  <a:pt x="12250" y="13910"/>
                </a:cubicBezTo>
                <a:cubicBezTo>
                  <a:pt x="12377" y="13910"/>
                  <a:pt x="12498" y="13812"/>
                  <a:pt x="12498" y="13664"/>
                </a:cubicBezTo>
                <a:cubicBezTo>
                  <a:pt x="12498" y="13526"/>
                  <a:pt x="12385" y="13416"/>
                  <a:pt x="12250" y="13416"/>
                </a:cubicBezTo>
                <a:close/>
                <a:moveTo>
                  <a:pt x="13469" y="13416"/>
                </a:moveTo>
                <a:cubicBezTo>
                  <a:pt x="13250" y="13416"/>
                  <a:pt x="13140" y="13683"/>
                  <a:pt x="13294" y="13836"/>
                </a:cubicBezTo>
                <a:cubicBezTo>
                  <a:pt x="13345" y="13887"/>
                  <a:pt x="13407" y="13910"/>
                  <a:pt x="13469" y="13910"/>
                </a:cubicBezTo>
                <a:cubicBezTo>
                  <a:pt x="13596" y="13910"/>
                  <a:pt x="13717" y="13812"/>
                  <a:pt x="13717" y="13664"/>
                </a:cubicBezTo>
                <a:cubicBezTo>
                  <a:pt x="13717" y="13526"/>
                  <a:pt x="13604" y="13416"/>
                  <a:pt x="13469" y="13416"/>
                </a:cubicBezTo>
                <a:close/>
                <a:moveTo>
                  <a:pt x="14688" y="13416"/>
                </a:moveTo>
                <a:cubicBezTo>
                  <a:pt x="14469" y="13416"/>
                  <a:pt x="14359" y="13683"/>
                  <a:pt x="14513" y="13836"/>
                </a:cubicBezTo>
                <a:cubicBezTo>
                  <a:pt x="14564" y="13887"/>
                  <a:pt x="14626" y="13910"/>
                  <a:pt x="14688" y="13910"/>
                </a:cubicBezTo>
                <a:cubicBezTo>
                  <a:pt x="14815" y="13910"/>
                  <a:pt x="14936" y="13812"/>
                  <a:pt x="14936" y="13664"/>
                </a:cubicBezTo>
                <a:cubicBezTo>
                  <a:pt x="14936" y="13526"/>
                  <a:pt x="14826" y="13416"/>
                  <a:pt x="14688" y="13416"/>
                </a:cubicBezTo>
                <a:close/>
                <a:moveTo>
                  <a:pt x="15907" y="13416"/>
                </a:moveTo>
                <a:cubicBezTo>
                  <a:pt x="15688" y="13416"/>
                  <a:pt x="15578" y="13683"/>
                  <a:pt x="15735" y="13836"/>
                </a:cubicBezTo>
                <a:cubicBezTo>
                  <a:pt x="15785" y="13887"/>
                  <a:pt x="15847" y="13910"/>
                  <a:pt x="15908" y="13910"/>
                </a:cubicBezTo>
                <a:cubicBezTo>
                  <a:pt x="16034" y="13910"/>
                  <a:pt x="16155" y="13812"/>
                  <a:pt x="16155" y="13664"/>
                </a:cubicBezTo>
                <a:cubicBezTo>
                  <a:pt x="16155" y="13526"/>
                  <a:pt x="16045" y="13416"/>
                  <a:pt x="15907" y="13416"/>
                </a:cubicBezTo>
                <a:close/>
                <a:moveTo>
                  <a:pt x="17127" y="13416"/>
                </a:moveTo>
                <a:cubicBezTo>
                  <a:pt x="16907" y="13416"/>
                  <a:pt x="16797" y="13683"/>
                  <a:pt x="16954" y="13836"/>
                </a:cubicBezTo>
                <a:cubicBezTo>
                  <a:pt x="17004" y="13887"/>
                  <a:pt x="17066" y="13910"/>
                  <a:pt x="17127" y="13910"/>
                </a:cubicBezTo>
                <a:cubicBezTo>
                  <a:pt x="17253" y="13910"/>
                  <a:pt x="17374" y="13812"/>
                  <a:pt x="17374" y="13664"/>
                </a:cubicBezTo>
                <a:cubicBezTo>
                  <a:pt x="17374" y="13526"/>
                  <a:pt x="17264" y="13416"/>
                  <a:pt x="17127" y="13416"/>
                </a:cubicBezTo>
                <a:close/>
                <a:moveTo>
                  <a:pt x="18349" y="13416"/>
                </a:moveTo>
                <a:cubicBezTo>
                  <a:pt x="18126" y="13416"/>
                  <a:pt x="18017" y="13683"/>
                  <a:pt x="18173" y="13836"/>
                </a:cubicBezTo>
                <a:cubicBezTo>
                  <a:pt x="18223" y="13887"/>
                  <a:pt x="18285" y="13910"/>
                  <a:pt x="18346" y="13910"/>
                </a:cubicBezTo>
                <a:cubicBezTo>
                  <a:pt x="18472" y="13910"/>
                  <a:pt x="18593" y="13812"/>
                  <a:pt x="18593" y="13664"/>
                </a:cubicBezTo>
                <a:cubicBezTo>
                  <a:pt x="18593" y="13526"/>
                  <a:pt x="18483" y="13416"/>
                  <a:pt x="18349" y="13416"/>
                </a:cubicBezTo>
                <a:close/>
                <a:moveTo>
                  <a:pt x="19568" y="13416"/>
                </a:moveTo>
                <a:cubicBezTo>
                  <a:pt x="19348" y="13416"/>
                  <a:pt x="19236" y="13683"/>
                  <a:pt x="19392" y="13836"/>
                </a:cubicBezTo>
                <a:cubicBezTo>
                  <a:pt x="19443" y="13887"/>
                  <a:pt x="19505" y="13910"/>
                  <a:pt x="19566" y="13910"/>
                </a:cubicBezTo>
                <a:cubicBezTo>
                  <a:pt x="19692" y="13910"/>
                  <a:pt x="19812" y="13812"/>
                  <a:pt x="19812" y="13664"/>
                </a:cubicBezTo>
                <a:cubicBezTo>
                  <a:pt x="19812" y="13526"/>
                  <a:pt x="19703" y="13416"/>
                  <a:pt x="19568" y="13416"/>
                </a:cubicBezTo>
                <a:close/>
                <a:moveTo>
                  <a:pt x="20787" y="13416"/>
                </a:moveTo>
                <a:cubicBezTo>
                  <a:pt x="20567" y="13416"/>
                  <a:pt x="20458" y="13683"/>
                  <a:pt x="20611" y="13836"/>
                </a:cubicBezTo>
                <a:cubicBezTo>
                  <a:pt x="20662" y="13887"/>
                  <a:pt x="20725" y="13910"/>
                  <a:pt x="20786" y="13910"/>
                </a:cubicBezTo>
                <a:cubicBezTo>
                  <a:pt x="20913" y="13910"/>
                  <a:pt x="21034" y="13812"/>
                  <a:pt x="21034" y="13664"/>
                </a:cubicBezTo>
                <a:cubicBezTo>
                  <a:pt x="21034" y="13526"/>
                  <a:pt x="20922" y="13416"/>
                  <a:pt x="20787" y="13416"/>
                </a:cubicBezTo>
                <a:close/>
                <a:moveTo>
                  <a:pt x="22006" y="13416"/>
                </a:moveTo>
                <a:cubicBezTo>
                  <a:pt x="21786" y="13416"/>
                  <a:pt x="21677" y="13683"/>
                  <a:pt x="21830" y="13836"/>
                </a:cubicBezTo>
                <a:cubicBezTo>
                  <a:pt x="21881" y="13887"/>
                  <a:pt x="21944" y="13910"/>
                  <a:pt x="22005" y="13910"/>
                </a:cubicBezTo>
                <a:cubicBezTo>
                  <a:pt x="22132" y="13910"/>
                  <a:pt x="22253" y="13812"/>
                  <a:pt x="22253" y="13664"/>
                </a:cubicBezTo>
                <a:cubicBezTo>
                  <a:pt x="22253" y="13526"/>
                  <a:pt x="22141" y="13416"/>
                  <a:pt x="22006" y="13416"/>
                </a:cubicBezTo>
                <a:close/>
                <a:moveTo>
                  <a:pt x="22006" y="14634"/>
                </a:moveTo>
                <a:cubicBezTo>
                  <a:pt x="21877" y="14634"/>
                  <a:pt x="21758" y="14739"/>
                  <a:pt x="21758" y="14883"/>
                </a:cubicBezTo>
                <a:cubicBezTo>
                  <a:pt x="21758" y="14911"/>
                  <a:pt x="21765" y="14943"/>
                  <a:pt x="21774" y="14968"/>
                </a:cubicBezTo>
                <a:cubicBezTo>
                  <a:pt x="21893" y="14867"/>
                  <a:pt x="22006" y="14767"/>
                  <a:pt x="22116" y="14660"/>
                </a:cubicBezTo>
                <a:cubicBezTo>
                  <a:pt x="22080" y="14643"/>
                  <a:pt x="22043" y="14634"/>
                  <a:pt x="22006" y="14634"/>
                </a:cubicBezTo>
                <a:close/>
                <a:moveTo>
                  <a:pt x="54" y="14635"/>
                </a:moveTo>
                <a:cubicBezTo>
                  <a:pt x="38" y="14635"/>
                  <a:pt x="19" y="14639"/>
                  <a:pt x="0" y="14642"/>
                </a:cubicBezTo>
                <a:lnTo>
                  <a:pt x="0" y="15121"/>
                </a:lnTo>
                <a:cubicBezTo>
                  <a:pt x="20" y="15126"/>
                  <a:pt x="39" y="15128"/>
                  <a:pt x="58" y="15128"/>
                </a:cubicBezTo>
                <a:cubicBezTo>
                  <a:pt x="180" y="15128"/>
                  <a:pt x="288" y="15036"/>
                  <a:pt x="301" y="14908"/>
                </a:cubicBezTo>
                <a:cubicBezTo>
                  <a:pt x="317" y="14764"/>
                  <a:pt x="201" y="14635"/>
                  <a:pt x="54" y="14635"/>
                </a:cubicBezTo>
                <a:close/>
                <a:moveTo>
                  <a:pt x="1276" y="14635"/>
                </a:moveTo>
                <a:cubicBezTo>
                  <a:pt x="1053" y="14635"/>
                  <a:pt x="944" y="14902"/>
                  <a:pt x="1100" y="15055"/>
                </a:cubicBezTo>
                <a:cubicBezTo>
                  <a:pt x="1150" y="15106"/>
                  <a:pt x="1212" y="15129"/>
                  <a:pt x="1273" y="15129"/>
                </a:cubicBezTo>
                <a:cubicBezTo>
                  <a:pt x="1399" y="15129"/>
                  <a:pt x="1520" y="15031"/>
                  <a:pt x="1520" y="14883"/>
                </a:cubicBezTo>
                <a:cubicBezTo>
                  <a:pt x="1520" y="14745"/>
                  <a:pt x="1410" y="14635"/>
                  <a:pt x="1276" y="14635"/>
                </a:cubicBezTo>
                <a:close/>
                <a:moveTo>
                  <a:pt x="2495" y="14635"/>
                </a:moveTo>
                <a:cubicBezTo>
                  <a:pt x="2272" y="14635"/>
                  <a:pt x="2163" y="14902"/>
                  <a:pt x="2319" y="15055"/>
                </a:cubicBezTo>
                <a:cubicBezTo>
                  <a:pt x="2370" y="15106"/>
                  <a:pt x="2432" y="15129"/>
                  <a:pt x="2493" y="15129"/>
                </a:cubicBezTo>
                <a:cubicBezTo>
                  <a:pt x="2619" y="15129"/>
                  <a:pt x="2739" y="15031"/>
                  <a:pt x="2739" y="14883"/>
                </a:cubicBezTo>
                <a:cubicBezTo>
                  <a:pt x="2739" y="14745"/>
                  <a:pt x="2630" y="14635"/>
                  <a:pt x="2495" y="14635"/>
                </a:cubicBezTo>
                <a:close/>
                <a:moveTo>
                  <a:pt x="3714" y="14635"/>
                </a:moveTo>
                <a:cubicBezTo>
                  <a:pt x="3494" y="14635"/>
                  <a:pt x="3385" y="14902"/>
                  <a:pt x="3538" y="15055"/>
                </a:cubicBezTo>
                <a:cubicBezTo>
                  <a:pt x="3589" y="15106"/>
                  <a:pt x="3652" y="15129"/>
                  <a:pt x="3712" y="15129"/>
                </a:cubicBezTo>
                <a:cubicBezTo>
                  <a:pt x="3839" y="15129"/>
                  <a:pt x="3959" y="15031"/>
                  <a:pt x="3961" y="14883"/>
                </a:cubicBezTo>
                <a:cubicBezTo>
                  <a:pt x="3961" y="14745"/>
                  <a:pt x="3849" y="14635"/>
                  <a:pt x="3714" y="14635"/>
                </a:cubicBezTo>
                <a:close/>
                <a:moveTo>
                  <a:pt x="4933" y="14635"/>
                </a:moveTo>
                <a:cubicBezTo>
                  <a:pt x="4713" y="14635"/>
                  <a:pt x="4604" y="14902"/>
                  <a:pt x="4757" y="15055"/>
                </a:cubicBezTo>
                <a:cubicBezTo>
                  <a:pt x="4808" y="15106"/>
                  <a:pt x="4871" y="15129"/>
                  <a:pt x="4932" y="15129"/>
                </a:cubicBezTo>
                <a:cubicBezTo>
                  <a:pt x="5059" y="15129"/>
                  <a:pt x="5180" y="15031"/>
                  <a:pt x="5180" y="14883"/>
                </a:cubicBezTo>
                <a:cubicBezTo>
                  <a:pt x="5180" y="14745"/>
                  <a:pt x="5068" y="14635"/>
                  <a:pt x="4933" y="14635"/>
                </a:cubicBezTo>
                <a:close/>
                <a:moveTo>
                  <a:pt x="6152" y="14635"/>
                </a:moveTo>
                <a:cubicBezTo>
                  <a:pt x="5933" y="14635"/>
                  <a:pt x="5823" y="14902"/>
                  <a:pt x="5976" y="15055"/>
                </a:cubicBezTo>
                <a:cubicBezTo>
                  <a:pt x="6027" y="15106"/>
                  <a:pt x="6090" y="15129"/>
                  <a:pt x="6151" y="15129"/>
                </a:cubicBezTo>
                <a:cubicBezTo>
                  <a:pt x="6278" y="15129"/>
                  <a:pt x="6399" y="15031"/>
                  <a:pt x="6399" y="14883"/>
                </a:cubicBezTo>
                <a:cubicBezTo>
                  <a:pt x="6399" y="14745"/>
                  <a:pt x="6290" y="14635"/>
                  <a:pt x="6152" y="14635"/>
                </a:cubicBezTo>
                <a:close/>
                <a:moveTo>
                  <a:pt x="7371" y="14635"/>
                </a:moveTo>
                <a:cubicBezTo>
                  <a:pt x="7152" y="14635"/>
                  <a:pt x="7042" y="14902"/>
                  <a:pt x="7199" y="15055"/>
                </a:cubicBezTo>
                <a:cubicBezTo>
                  <a:pt x="7249" y="15106"/>
                  <a:pt x="7310" y="15129"/>
                  <a:pt x="7371" y="15129"/>
                </a:cubicBezTo>
                <a:cubicBezTo>
                  <a:pt x="7497" y="15129"/>
                  <a:pt x="7619" y="15031"/>
                  <a:pt x="7619" y="14883"/>
                </a:cubicBezTo>
                <a:cubicBezTo>
                  <a:pt x="7619" y="14745"/>
                  <a:pt x="7509" y="14635"/>
                  <a:pt x="7371" y="14635"/>
                </a:cubicBezTo>
                <a:close/>
                <a:moveTo>
                  <a:pt x="8590" y="14635"/>
                </a:moveTo>
                <a:cubicBezTo>
                  <a:pt x="8371" y="14635"/>
                  <a:pt x="8261" y="14902"/>
                  <a:pt x="8418" y="15055"/>
                </a:cubicBezTo>
                <a:cubicBezTo>
                  <a:pt x="8468" y="15106"/>
                  <a:pt x="8529" y="15129"/>
                  <a:pt x="8590" y="15129"/>
                </a:cubicBezTo>
                <a:cubicBezTo>
                  <a:pt x="8716" y="15129"/>
                  <a:pt x="8838" y="15031"/>
                  <a:pt x="8838" y="14883"/>
                </a:cubicBezTo>
                <a:cubicBezTo>
                  <a:pt x="8838" y="14745"/>
                  <a:pt x="8728" y="14635"/>
                  <a:pt x="8590" y="14635"/>
                </a:cubicBezTo>
                <a:close/>
                <a:moveTo>
                  <a:pt x="9812" y="14635"/>
                </a:moveTo>
                <a:cubicBezTo>
                  <a:pt x="9590" y="14635"/>
                  <a:pt x="9480" y="14902"/>
                  <a:pt x="9637" y="15055"/>
                </a:cubicBezTo>
                <a:cubicBezTo>
                  <a:pt x="9687" y="15106"/>
                  <a:pt x="9749" y="15129"/>
                  <a:pt x="9809" y="15129"/>
                </a:cubicBezTo>
                <a:cubicBezTo>
                  <a:pt x="9935" y="15129"/>
                  <a:pt x="10057" y="15031"/>
                  <a:pt x="10057" y="14883"/>
                </a:cubicBezTo>
                <a:cubicBezTo>
                  <a:pt x="10057" y="14745"/>
                  <a:pt x="9947" y="14635"/>
                  <a:pt x="9812" y="14635"/>
                </a:cubicBezTo>
                <a:close/>
                <a:moveTo>
                  <a:pt x="11031" y="14635"/>
                </a:moveTo>
                <a:cubicBezTo>
                  <a:pt x="10809" y="14635"/>
                  <a:pt x="10699" y="14902"/>
                  <a:pt x="10856" y="15055"/>
                </a:cubicBezTo>
                <a:cubicBezTo>
                  <a:pt x="10907" y="15106"/>
                  <a:pt x="10969" y="15129"/>
                  <a:pt x="11030" y="15129"/>
                </a:cubicBezTo>
                <a:cubicBezTo>
                  <a:pt x="11156" y="15129"/>
                  <a:pt x="11276" y="15031"/>
                  <a:pt x="11276" y="14883"/>
                </a:cubicBezTo>
                <a:cubicBezTo>
                  <a:pt x="11276" y="14745"/>
                  <a:pt x="11166" y="14635"/>
                  <a:pt x="11031" y="14635"/>
                </a:cubicBezTo>
                <a:close/>
                <a:moveTo>
                  <a:pt x="12250" y="14635"/>
                </a:moveTo>
                <a:cubicBezTo>
                  <a:pt x="12031" y="14635"/>
                  <a:pt x="11921" y="14902"/>
                  <a:pt x="12075" y="15055"/>
                </a:cubicBezTo>
                <a:cubicBezTo>
                  <a:pt x="12126" y="15106"/>
                  <a:pt x="12188" y="15129"/>
                  <a:pt x="12250" y="15129"/>
                </a:cubicBezTo>
                <a:cubicBezTo>
                  <a:pt x="12377" y="15129"/>
                  <a:pt x="12498" y="15031"/>
                  <a:pt x="12498" y="14883"/>
                </a:cubicBezTo>
                <a:cubicBezTo>
                  <a:pt x="12498" y="14745"/>
                  <a:pt x="12385" y="14635"/>
                  <a:pt x="12250" y="14635"/>
                </a:cubicBezTo>
                <a:close/>
                <a:moveTo>
                  <a:pt x="13469" y="14635"/>
                </a:moveTo>
                <a:cubicBezTo>
                  <a:pt x="13250" y="14635"/>
                  <a:pt x="13140" y="14902"/>
                  <a:pt x="13294" y="15055"/>
                </a:cubicBezTo>
                <a:cubicBezTo>
                  <a:pt x="13345" y="15106"/>
                  <a:pt x="13407" y="15129"/>
                  <a:pt x="13469" y="15129"/>
                </a:cubicBezTo>
                <a:cubicBezTo>
                  <a:pt x="13596" y="15129"/>
                  <a:pt x="13717" y="15031"/>
                  <a:pt x="13717" y="14883"/>
                </a:cubicBezTo>
                <a:cubicBezTo>
                  <a:pt x="13717" y="14745"/>
                  <a:pt x="13604" y="14635"/>
                  <a:pt x="13469" y="14635"/>
                </a:cubicBezTo>
                <a:close/>
                <a:moveTo>
                  <a:pt x="14688" y="14635"/>
                </a:moveTo>
                <a:cubicBezTo>
                  <a:pt x="14469" y="14635"/>
                  <a:pt x="14359" y="14902"/>
                  <a:pt x="14513" y="15055"/>
                </a:cubicBezTo>
                <a:cubicBezTo>
                  <a:pt x="14564" y="15106"/>
                  <a:pt x="14626" y="15129"/>
                  <a:pt x="14688" y="15129"/>
                </a:cubicBezTo>
                <a:cubicBezTo>
                  <a:pt x="14815" y="15129"/>
                  <a:pt x="14936" y="15031"/>
                  <a:pt x="14936" y="14883"/>
                </a:cubicBezTo>
                <a:cubicBezTo>
                  <a:pt x="14936" y="14745"/>
                  <a:pt x="14826" y="14635"/>
                  <a:pt x="14688" y="14635"/>
                </a:cubicBezTo>
                <a:close/>
                <a:moveTo>
                  <a:pt x="15907" y="14635"/>
                </a:moveTo>
                <a:cubicBezTo>
                  <a:pt x="15688" y="14635"/>
                  <a:pt x="15578" y="14902"/>
                  <a:pt x="15735" y="15055"/>
                </a:cubicBezTo>
                <a:cubicBezTo>
                  <a:pt x="15785" y="15106"/>
                  <a:pt x="15847" y="15129"/>
                  <a:pt x="15908" y="15129"/>
                </a:cubicBezTo>
                <a:cubicBezTo>
                  <a:pt x="16034" y="15129"/>
                  <a:pt x="16155" y="15031"/>
                  <a:pt x="16155" y="14883"/>
                </a:cubicBezTo>
                <a:cubicBezTo>
                  <a:pt x="16155" y="14745"/>
                  <a:pt x="16045" y="14635"/>
                  <a:pt x="15907" y="14635"/>
                </a:cubicBezTo>
                <a:close/>
                <a:moveTo>
                  <a:pt x="17127" y="14635"/>
                </a:moveTo>
                <a:cubicBezTo>
                  <a:pt x="16907" y="14635"/>
                  <a:pt x="16797" y="14902"/>
                  <a:pt x="16954" y="15055"/>
                </a:cubicBezTo>
                <a:cubicBezTo>
                  <a:pt x="17004" y="15106"/>
                  <a:pt x="17066" y="15129"/>
                  <a:pt x="17127" y="15129"/>
                </a:cubicBezTo>
                <a:cubicBezTo>
                  <a:pt x="17253" y="15129"/>
                  <a:pt x="17374" y="15031"/>
                  <a:pt x="17374" y="14883"/>
                </a:cubicBezTo>
                <a:cubicBezTo>
                  <a:pt x="17374" y="14745"/>
                  <a:pt x="17264" y="14635"/>
                  <a:pt x="17127" y="14635"/>
                </a:cubicBezTo>
                <a:close/>
                <a:moveTo>
                  <a:pt x="18349" y="14635"/>
                </a:moveTo>
                <a:cubicBezTo>
                  <a:pt x="18126" y="14635"/>
                  <a:pt x="18017" y="14902"/>
                  <a:pt x="18173" y="15055"/>
                </a:cubicBezTo>
                <a:cubicBezTo>
                  <a:pt x="18224" y="15106"/>
                  <a:pt x="18286" y="15129"/>
                  <a:pt x="18347" y="15129"/>
                </a:cubicBezTo>
                <a:cubicBezTo>
                  <a:pt x="18473" y="15129"/>
                  <a:pt x="18593" y="15031"/>
                  <a:pt x="18593" y="14883"/>
                </a:cubicBezTo>
                <a:cubicBezTo>
                  <a:pt x="18593" y="14745"/>
                  <a:pt x="18483" y="14635"/>
                  <a:pt x="18349" y="14635"/>
                </a:cubicBezTo>
                <a:close/>
                <a:moveTo>
                  <a:pt x="19568" y="14635"/>
                </a:moveTo>
                <a:cubicBezTo>
                  <a:pt x="19348" y="14635"/>
                  <a:pt x="19236" y="14902"/>
                  <a:pt x="19392" y="15055"/>
                </a:cubicBezTo>
                <a:cubicBezTo>
                  <a:pt x="19443" y="15106"/>
                  <a:pt x="19505" y="15129"/>
                  <a:pt x="19566" y="15129"/>
                </a:cubicBezTo>
                <a:cubicBezTo>
                  <a:pt x="19692" y="15129"/>
                  <a:pt x="19812" y="15031"/>
                  <a:pt x="19812" y="14883"/>
                </a:cubicBezTo>
                <a:cubicBezTo>
                  <a:pt x="19812" y="14745"/>
                  <a:pt x="19703" y="14635"/>
                  <a:pt x="19568" y="14635"/>
                </a:cubicBezTo>
                <a:close/>
                <a:moveTo>
                  <a:pt x="20787" y="14635"/>
                </a:moveTo>
                <a:cubicBezTo>
                  <a:pt x="20567" y="14635"/>
                  <a:pt x="20458" y="14902"/>
                  <a:pt x="20611" y="15055"/>
                </a:cubicBezTo>
                <a:cubicBezTo>
                  <a:pt x="20662" y="15106"/>
                  <a:pt x="20725" y="15129"/>
                  <a:pt x="20786" y="15129"/>
                </a:cubicBezTo>
                <a:cubicBezTo>
                  <a:pt x="20913" y="15129"/>
                  <a:pt x="21034" y="15031"/>
                  <a:pt x="21034" y="14883"/>
                </a:cubicBezTo>
                <a:cubicBezTo>
                  <a:pt x="21034" y="14745"/>
                  <a:pt x="20922" y="14635"/>
                  <a:pt x="20787" y="14635"/>
                </a:cubicBezTo>
                <a:close/>
                <a:moveTo>
                  <a:pt x="54" y="15854"/>
                </a:moveTo>
                <a:cubicBezTo>
                  <a:pt x="38" y="15854"/>
                  <a:pt x="19" y="15858"/>
                  <a:pt x="0" y="15861"/>
                </a:cubicBezTo>
                <a:lnTo>
                  <a:pt x="0" y="16343"/>
                </a:lnTo>
                <a:cubicBezTo>
                  <a:pt x="18" y="16347"/>
                  <a:pt x="36" y="16349"/>
                  <a:pt x="53" y="16349"/>
                </a:cubicBezTo>
                <a:cubicBezTo>
                  <a:pt x="177" y="16349"/>
                  <a:pt x="285" y="16256"/>
                  <a:pt x="301" y="16127"/>
                </a:cubicBezTo>
                <a:cubicBezTo>
                  <a:pt x="317" y="15983"/>
                  <a:pt x="201" y="15854"/>
                  <a:pt x="54" y="15854"/>
                </a:cubicBezTo>
                <a:close/>
                <a:moveTo>
                  <a:pt x="1276" y="15854"/>
                </a:moveTo>
                <a:cubicBezTo>
                  <a:pt x="1053" y="15854"/>
                  <a:pt x="944" y="16121"/>
                  <a:pt x="1100" y="16278"/>
                </a:cubicBezTo>
                <a:cubicBezTo>
                  <a:pt x="1150" y="16327"/>
                  <a:pt x="1211" y="16349"/>
                  <a:pt x="1271" y="16349"/>
                </a:cubicBezTo>
                <a:cubicBezTo>
                  <a:pt x="1398" y="16349"/>
                  <a:pt x="1520" y="16251"/>
                  <a:pt x="1520" y="16102"/>
                </a:cubicBezTo>
                <a:cubicBezTo>
                  <a:pt x="1520" y="15964"/>
                  <a:pt x="1410" y="15854"/>
                  <a:pt x="1276" y="15854"/>
                </a:cubicBezTo>
                <a:close/>
                <a:moveTo>
                  <a:pt x="2495" y="15854"/>
                </a:moveTo>
                <a:cubicBezTo>
                  <a:pt x="2272" y="15854"/>
                  <a:pt x="2163" y="16121"/>
                  <a:pt x="2319" y="16278"/>
                </a:cubicBezTo>
                <a:cubicBezTo>
                  <a:pt x="2370" y="16327"/>
                  <a:pt x="2431" y="16349"/>
                  <a:pt x="2491" y="16349"/>
                </a:cubicBezTo>
                <a:cubicBezTo>
                  <a:pt x="2618" y="16349"/>
                  <a:pt x="2739" y="16251"/>
                  <a:pt x="2739" y="16102"/>
                </a:cubicBezTo>
                <a:cubicBezTo>
                  <a:pt x="2739" y="15964"/>
                  <a:pt x="2630" y="15854"/>
                  <a:pt x="2495" y="15854"/>
                </a:cubicBezTo>
                <a:close/>
                <a:moveTo>
                  <a:pt x="3714" y="15854"/>
                </a:moveTo>
                <a:cubicBezTo>
                  <a:pt x="3494" y="15854"/>
                  <a:pt x="3385" y="16121"/>
                  <a:pt x="3538" y="16278"/>
                </a:cubicBezTo>
                <a:cubicBezTo>
                  <a:pt x="3589" y="16327"/>
                  <a:pt x="3651" y="16349"/>
                  <a:pt x="3711" y="16349"/>
                </a:cubicBezTo>
                <a:cubicBezTo>
                  <a:pt x="3839" y="16349"/>
                  <a:pt x="3961" y="16251"/>
                  <a:pt x="3961" y="16102"/>
                </a:cubicBezTo>
                <a:cubicBezTo>
                  <a:pt x="3958" y="15964"/>
                  <a:pt x="3849" y="15854"/>
                  <a:pt x="3714" y="15854"/>
                </a:cubicBezTo>
                <a:close/>
                <a:moveTo>
                  <a:pt x="4933" y="15854"/>
                </a:moveTo>
                <a:cubicBezTo>
                  <a:pt x="4713" y="15854"/>
                  <a:pt x="4604" y="16121"/>
                  <a:pt x="4757" y="16278"/>
                </a:cubicBezTo>
                <a:cubicBezTo>
                  <a:pt x="4808" y="16327"/>
                  <a:pt x="4870" y="16349"/>
                  <a:pt x="4930" y="16349"/>
                </a:cubicBezTo>
                <a:cubicBezTo>
                  <a:pt x="5058" y="16349"/>
                  <a:pt x="5180" y="16251"/>
                  <a:pt x="5180" y="16102"/>
                </a:cubicBezTo>
                <a:cubicBezTo>
                  <a:pt x="5180" y="15964"/>
                  <a:pt x="5068" y="15854"/>
                  <a:pt x="4933" y="15854"/>
                </a:cubicBezTo>
                <a:close/>
                <a:moveTo>
                  <a:pt x="6152" y="15854"/>
                </a:moveTo>
                <a:cubicBezTo>
                  <a:pt x="5933" y="15854"/>
                  <a:pt x="5823" y="16121"/>
                  <a:pt x="5976" y="16278"/>
                </a:cubicBezTo>
                <a:cubicBezTo>
                  <a:pt x="6027" y="16327"/>
                  <a:pt x="6089" y="16349"/>
                  <a:pt x="6149" y="16349"/>
                </a:cubicBezTo>
                <a:cubicBezTo>
                  <a:pt x="6277" y="16349"/>
                  <a:pt x="6399" y="16251"/>
                  <a:pt x="6399" y="16102"/>
                </a:cubicBezTo>
                <a:cubicBezTo>
                  <a:pt x="6399" y="15964"/>
                  <a:pt x="6290" y="15854"/>
                  <a:pt x="6152" y="15854"/>
                </a:cubicBezTo>
                <a:close/>
                <a:moveTo>
                  <a:pt x="7371" y="15854"/>
                </a:moveTo>
                <a:cubicBezTo>
                  <a:pt x="7152" y="15854"/>
                  <a:pt x="7042" y="16121"/>
                  <a:pt x="7199" y="16278"/>
                </a:cubicBezTo>
                <a:cubicBezTo>
                  <a:pt x="7248" y="16327"/>
                  <a:pt x="7309" y="16349"/>
                  <a:pt x="7369" y="16349"/>
                </a:cubicBezTo>
                <a:cubicBezTo>
                  <a:pt x="7496" y="16349"/>
                  <a:pt x="7619" y="16251"/>
                  <a:pt x="7619" y="16102"/>
                </a:cubicBezTo>
                <a:cubicBezTo>
                  <a:pt x="7619" y="15964"/>
                  <a:pt x="7509" y="15854"/>
                  <a:pt x="7371" y="15854"/>
                </a:cubicBezTo>
                <a:close/>
                <a:moveTo>
                  <a:pt x="8590" y="15854"/>
                </a:moveTo>
                <a:cubicBezTo>
                  <a:pt x="8371" y="15854"/>
                  <a:pt x="8261" y="16121"/>
                  <a:pt x="8418" y="16278"/>
                </a:cubicBezTo>
                <a:cubicBezTo>
                  <a:pt x="8467" y="16327"/>
                  <a:pt x="8528" y="16349"/>
                  <a:pt x="8588" y="16349"/>
                </a:cubicBezTo>
                <a:cubicBezTo>
                  <a:pt x="8715" y="16349"/>
                  <a:pt x="8838" y="16251"/>
                  <a:pt x="8838" y="16102"/>
                </a:cubicBezTo>
                <a:cubicBezTo>
                  <a:pt x="8838" y="15964"/>
                  <a:pt x="8728" y="15854"/>
                  <a:pt x="8590" y="15854"/>
                </a:cubicBezTo>
                <a:close/>
                <a:moveTo>
                  <a:pt x="9812" y="15854"/>
                </a:moveTo>
                <a:cubicBezTo>
                  <a:pt x="9590" y="15854"/>
                  <a:pt x="9480" y="16121"/>
                  <a:pt x="9637" y="16278"/>
                </a:cubicBezTo>
                <a:cubicBezTo>
                  <a:pt x="9687" y="16327"/>
                  <a:pt x="9749" y="16349"/>
                  <a:pt x="9809" y="16349"/>
                </a:cubicBezTo>
                <a:cubicBezTo>
                  <a:pt x="9936" y="16349"/>
                  <a:pt x="10057" y="16251"/>
                  <a:pt x="10057" y="16102"/>
                </a:cubicBezTo>
                <a:cubicBezTo>
                  <a:pt x="10057" y="15964"/>
                  <a:pt x="9947" y="15854"/>
                  <a:pt x="9812" y="15854"/>
                </a:cubicBezTo>
                <a:close/>
                <a:moveTo>
                  <a:pt x="11031" y="15854"/>
                </a:moveTo>
                <a:cubicBezTo>
                  <a:pt x="10809" y="15854"/>
                  <a:pt x="10699" y="16121"/>
                  <a:pt x="10856" y="16278"/>
                </a:cubicBezTo>
                <a:cubicBezTo>
                  <a:pt x="10906" y="16327"/>
                  <a:pt x="10968" y="16349"/>
                  <a:pt x="11028" y="16349"/>
                </a:cubicBezTo>
                <a:cubicBezTo>
                  <a:pt x="11155" y="16349"/>
                  <a:pt x="11276" y="16251"/>
                  <a:pt x="11276" y="16102"/>
                </a:cubicBezTo>
                <a:cubicBezTo>
                  <a:pt x="11276" y="15964"/>
                  <a:pt x="11166" y="15854"/>
                  <a:pt x="11031" y="15854"/>
                </a:cubicBezTo>
                <a:close/>
                <a:moveTo>
                  <a:pt x="12250" y="15854"/>
                </a:moveTo>
                <a:cubicBezTo>
                  <a:pt x="12031" y="15854"/>
                  <a:pt x="11921" y="16121"/>
                  <a:pt x="12075" y="16278"/>
                </a:cubicBezTo>
                <a:cubicBezTo>
                  <a:pt x="12125" y="16327"/>
                  <a:pt x="12187" y="16349"/>
                  <a:pt x="12248" y="16349"/>
                </a:cubicBezTo>
                <a:cubicBezTo>
                  <a:pt x="12375" y="16349"/>
                  <a:pt x="12498" y="16251"/>
                  <a:pt x="12498" y="16102"/>
                </a:cubicBezTo>
                <a:cubicBezTo>
                  <a:pt x="12498" y="15964"/>
                  <a:pt x="12385" y="15854"/>
                  <a:pt x="12250" y="15854"/>
                </a:cubicBezTo>
                <a:close/>
                <a:moveTo>
                  <a:pt x="13469" y="15854"/>
                </a:moveTo>
                <a:cubicBezTo>
                  <a:pt x="13250" y="15854"/>
                  <a:pt x="13140" y="16121"/>
                  <a:pt x="13294" y="16278"/>
                </a:cubicBezTo>
                <a:cubicBezTo>
                  <a:pt x="13344" y="16327"/>
                  <a:pt x="13406" y="16349"/>
                  <a:pt x="13467" y="16349"/>
                </a:cubicBezTo>
                <a:cubicBezTo>
                  <a:pt x="13594" y="16349"/>
                  <a:pt x="13717" y="16251"/>
                  <a:pt x="13717" y="16102"/>
                </a:cubicBezTo>
                <a:cubicBezTo>
                  <a:pt x="13717" y="15964"/>
                  <a:pt x="13604" y="15854"/>
                  <a:pt x="13469" y="15854"/>
                </a:cubicBezTo>
                <a:close/>
                <a:moveTo>
                  <a:pt x="14688" y="15854"/>
                </a:moveTo>
                <a:cubicBezTo>
                  <a:pt x="14469" y="15854"/>
                  <a:pt x="14359" y="16121"/>
                  <a:pt x="14513" y="16278"/>
                </a:cubicBezTo>
                <a:cubicBezTo>
                  <a:pt x="14563" y="16327"/>
                  <a:pt x="14625" y="16349"/>
                  <a:pt x="14686" y="16349"/>
                </a:cubicBezTo>
                <a:cubicBezTo>
                  <a:pt x="14813" y="16349"/>
                  <a:pt x="14936" y="16251"/>
                  <a:pt x="14936" y="16102"/>
                </a:cubicBezTo>
                <a:cubicBezTo>
                  <a:pt x="14936" y="15964"/>
                  <a:pt x="14826" y="15854"/>
                  <a:pt x="14688" y="15854"/>
                </a:cubicBezTo>
                <a:close/>
                <a:moveTo>
                  <a:pt x="15907" y="15854"/>
                </a:moveTo>
                <a:cubicBezTo>
                  <a:pt x="15688" y="15854"/>
                  <a:pt x="15578" y="16121"/>
                  <a:pt x="15735" y="16278"/>
                </a:cubicBezTo>
                <a:cubicBezTo>
                  <a:pt x="15785" y="16327"/>
                  <a:pt x="15846" y="16349"/>
                  <a:pt x="15906" y="16349"/>
                </a:cubicBezTo>
                <a:cubicBezTo>
                  <a:pt x="16033" y="16349"/>
                  <a:pt x="16155" y="16251"/>
                  <a:pt x="16155" y="16102"/>
                </a:cubicBezTo>
                <a:cubicBezTo>
                  <a:pt x="16155" y="15964"/>
                  <a:pt x="16045" y="15854"/>
                  <a:pt x="15907" y="15854"/>
                </a:cubicBezTo>
                <a:close/>
                <a:moveTo>
                  <a:pt x="17127" y="15854"/>
                </a:moveTo>
                <a:cubicBezTo>
                  <a:pt x="16907" y="15854"/>
                  <a:pt x="16797" y="16121"/>
                  <a:pt x="16954" y="16278"/>
                </a:cubicBezTo>
                <a:cubicBezTo>
                  <a:pt x="17004" y="16327"/>
                  <a:pt x="17065" y="16349"/>
                  <a:pt x="17125" y="16349"/>
                </a:cubicBezTo>
                <a:cubicBezTo>
                  <a:pt x="17252" y="16349"/>
                  <a:pt x="17374" y="16251"/>
                  <a:pt x="17374" y="16102"/>
                </a:cubicBezTo>
                <a:cubicBezTo>
                  <a:pt x="17374" y="15964"/>
                  <a:pt x="17264" y="15854"/>
                  <a:pt x="17127" y="15854"/>
                </a:cubicBezTo>
                <a:close/>
                <a:moveTo>
                  <a:pt x="18349" y="15854"/>
                </a:moveTo>
                <a:cubicBezTo>
                  <a:pt x="18126" y="15854"/>
                  <a:pt x="18017" y="16121"/>
                  <a:pt x="18173" y="16278"/>
                </a:cubicBezTo>
                <a:cubicBezTo>
                  <a:pt x="18224" y="16327"/>
                  <a:pt x="18285" y="16349"/>
                  <a:pt x="18345" y="16349"/>
                </a:cubicBezTo>
                <a:cubicBezTo>
                  <a:pt x="18472" y="16349"/>
                  <a:pt x="18593" y="16251"/>
                  <a:pt x="18593" y="16102"/>
                </a:cubicBezTo>
                <a:cubicBezTo>
                  <a:pt x="18593" y="15964"/>
                  <a:pt x="18483" y="15854"/>
                  <a:pt x="18349" y="15854"/>
                </a:cubicBezTo>
                <a:close/>
                <a:moveTo>
                  <a:pt x="19568" y="15854"/>
                </a:moveTo>
                <a:cubicBezTo>
                  <a:pt x="19251" y="15867"/>
                  <a:pt x="19251" y="16337"/>
                  <a:pt x="19568" y="16350"/>
                </a:cubicBezTo>
                <a:cubicBezTo>
                  <a:pt x="19577" y="16350"/>
                  <a:pt x="19587" y="16346"/>
                  <a:pt x="19596" y="16346"/>
                </a:cubicBezTo>
                <a:cubicBezTo>
                  <a:pt x="19640" y="16328"/>
                  <a:pt x="19687" y="16306"/>
                  <a:pt x="19731" y="16287"/>
                </a:cubicBezTo>
                <a:cubicBezTo>
                  <a:pt x="19900" y="16137"/>
                  <a:pt x="19793" y="15854"/>
                  <a:pt x="19568" y="15854"/>
                </a:cubicBezTo>
                <a:close/>
                <a:moveTo>
                  <a:pt x="14689" y="17075"/>
                </a:moveTo>
                <a:cubicBezTo>
                  <a:pt x="14649" y="17075"/>
                  <a:pt x="14609" y="17085"/>
                  <a:pt x="14572" y="17105"/>
                </a:cubicBezTo>
                <a:cubicBezTo>
                  <a:pt x="14660" y="17111"/>
                  <a:pt x="14748" y="17117"/>
                  <a:pt x="14836" y="17124"/>
                </a:cubicBezTo>
                <a:cubicBezTo>
                  <a:pt x="14793" y="17092"/>
                  <a:pt x="14741" y="17075"/>
                  <a:pt x="14689" y="17075"/>
                </a:cubicBezTo>
                <a:close/>
                <a:moveTo>
                  <a:pt x="15907" y="17074"/>
                </a:moveTo>
                <a:cubicBezTo>
                  <a:pt x="15842" y="17074"/>
                  <a:pt x="15779" y="17099"/>
                  <a:pt x="15732" y="17149"/>
                </a:cubicBezTo>
                <a:cubicBezTo>
                  <a:pt x="15848" y="17149"/>
                  <a:pt x="15964" y="17146"/>
                  <a:pt x="16077" y="17142"/>
                </a:cubicBezTo>
                <a:cubicBezTo>
                  <a:pt x="16029" y="17097"/>
                  <a:pt x="15968" y="17074"/>
                  <a:pt x="15907" y="17074"/>
                </a:cubicBezTo>
                <a:close/>
                <a:moveTo>
                  <a:pt x="9808" y="17075"/>
                </a:moveTo>
                <a:cubicBezTo>
                  <a:pt x="9686" y="17075"/>
                  <a:pt x="9574" y="17167"/>
                  <a:pt x="9565" y="17302"/>
                </a:cubicBezTo>
                <a:cubicBezTo>
                  <a:pt x="9681" y="17230"/>
                  <a:pt x="9800" y="17161"/>
                  <a:pt x="9919" y="17102"/>
                </a:cubicBezTo>
                <a:cubicBezTo>
                  <a:pt x="9882" y="17084"/>
                  <a:pt x="9845" y="17075"/>
                  <a:pt x="9808" y="17075"/>
                </a:cubicBezTo>
                <a:close/>
                <a:moveTo>
                  <a:pt x="1276" y="17074"/>
                </a:moveTo>
                <a:cubicBezTo>
                  <a:pt x="1053" y="17074"/>
                  <a:pt x="944" y="17340"/>
                  <a:pt x="1100" y="17497"/>
                </a:cubicBezTo>
                <a:cubicBezTo>
                  <a:pt x="1150" y="17546"/>
                  <a:pt x="1211" y="17568"/>
                  <a:pt x="1271" y="17568"/>
                </a:cubicBezTo>
                <a:cubicBezTo>
                  <a:pt x="1398" y="17568"/>
                  <a:pt x="1520" y="17470"/>
                  <a:pt x="1520" y="17321"/>
                </a:cubicBezTo>
                <a:cubicBezTo>
                  <a:pt x="1520" y="17186"/>
                  <a:pt x="1410" y="17074"/>
                  <a:pt x="1276" y="17074"/>
                </a:cubicBezTo>
                <a:close/>
                <a:moveTo>
                  <a:pt x="2495" y="17074"/>
                </a:moveTo>
                <a:cubicBezTo>
                  <a:pt x="2272" y="17074"/>
                  <a:pt x="2163" y="17340"/>
                  <a:pt x="2319" y="17497"/>
                </a:cubicBezTo>
                <a:cubicBezTo>
                  <a:pt x="2370" y="17546"/>
                  <a:pt x="2431" y="17568"/>
                  <a:pt x="2491" y="17568"/>
                </a:cubicBezTo>
                <a:cubicBezTo>
                  <a:pt x="2618" y="17568"/>
                  <a:pt x="2739" y="17470"/>
                  <a:pt x="2739" y="17321"/>
                </a:cubicBezTo>
                <a:cubicBezTo>
                  <a:pt x="2739" y="17186"/>
                  <a:pt x="2630" y="17074"/>
                  <a:pt x="2495" y="17074"/>
                </a:cubicBezTo>
                <a:close/>
                <a:moveTo>
                  <a:pt x="3714" y="17074"/>
                </a:moveTo>
                <a:cubicBezTo>
                  <a:pt x="3494" y="17074"/>
                  <a:pt x="3385" y="17340"/>
                  <a:pt x="3538" y="17497"/>
                </a:cubicBezTo>
                <a:cubicBezTo>
                  <a:pt x="3589" y="17546"/>
                  <a:pt x="3651" y="17568"/>
                  <a:pt x="3711" y="17568"/>
                </a:cubicBezTo>
                <a:cubicBezTo>
                  <a:pt x="3839" y="17568"/>
                  <a:pt x="3961" y="17470"/>
                  <a:pt x="3961" y="17321"/>
                </a:cubicBezTo>
                <a:cubicBezTo>
                  <a:pt x="3961" y="17186"/>
                  <a:pt x="3849" y="17074"/>
                  <a:pt x="3714" y="17074"/>
                </a:cubicBezTo>
                <a:close/>
                <a:moveTo>
                  <a:pt x="4933" y="17074"/>
                </a:moveTo>
                <a:cubicBezTo>
                  <a:pt x="4713" y="17074"/>
                  <a:pt x="4604" y="17340"/>
                  <a:pt x="4757" y="17497"/>
                </a:cubicBezTo>
                <a:cubicBezTo>
                  <a:pt x="4808" y="17546"/>
                  <a:pt x="4870" y="17568"/>
                  <a:pt x="4930" y="17568"/>
                </a:cubicBezTo>
                <a:cubicBezTo>
                  <a:pt x="5058" y="17568"/>
                  <a:pt x="5180" y="17470"/>
                  <a:pt x="5180" y="17321"/>
                </a:cubicBezTo>
                <a:cubicBezTo>
                  <a:pt x="5180" y="17186"/>
                  <a:pt x="5068" y="17074"/>
                  <a:pt x="4933" y="17074"/>
                </a:cubicBezTo>
                <a:close/>
                <a:moveTo>
                  <a:pt x="6152" y="17074"/>
                </a:moveTo>
                <a:cubicBezTo>
                  <a:pt x="5933" y="17074"/>
                  <a:pt x="5823" y="17340"/>
                  <a:pt x="5976" y="17497"/>
                </a:cubicBezTo>
                <a:cubicBezTo>
                  <a:pt x="6027" y="17546"/>
                  <a:pt x="6089" y="17568"/>
                  <a:pt x="6149" y="17568"/>
                </a:cubicBezTo>
                <a:cubicBezTo>
                  <a:pt x="6277" y="17568"/>
                  <a:pt x="6399" y="17470"/>
                  <a:pt x="6399" y="17321"/>
                </a:cubicBezTo>
                <a:cubicBezTo>
                  <a:pt x="6399" y="17186"/>
                  <a:pt x="6290" y="17074"/>
                  <a:pt x="6152" y="17074"/>
                </a:cubicBezTo>
                <a:close/>
                <a:moveTo>
                  <a:pt x="7371" y="17074"/>
                </a:moveTo>
                <a:cubicBezTo>
                  <a:pt x="7152" y="17074"/>
                  <a:pt x="7042" y="17340"/>
                  <a:pt x="7199" y="17497"/>
                </a:cubicBezTo>
                <a:cubicBezTo>
                  <a:pt x="7248" y="17546"/>
                  <a:pt x="7309" y="17568"/>
                  <a:pt x="7369" y="17568"/>
                </a:cubicBezTo>
                <a:cubicBezTo>
                  <a:pt x="7496" y="17568"/>
                  <a:pt x="7619" y="17470"/>
                  <a:pt x="7619" y="17321"/>
                </a:cubicBezTo>
                <a:cubicBezTo>
                  <a:pt x="7619" y="17186"/>
                  <a:pt x="7509" y="17074"/>
                  <a:pt x="7371" y="17074"/>
                </a:cubicBezTo>
                <a:close/>
                <a:moveTo>
                  <a:pt x="8590" y="17074"/>
                </a:moveTo>
                <a:cubicBezTo>
                  <a:pt x="8371" y="17074"/>
                  <a:pt x="8261" y="17340"/>
                  <a:pt x="8418" y="17497"/>
                </a:cubicBezTo>
                <a:cubicBezTo>
                  <a:pt x="8467" y="17546"/>
                  <a:pt x="8528" y="17568"/>
                  <a:pt x="8588" y="17568"/>
                </a:cubicBezTo>
                <a:cubicBezTo>
                  <a:pt x="8715" y="17568"/>
                  <a:pt x="8838" y="17470"/>
                  <a:pt x="8838" y="17321"/>
                </a:cubicBezTo>
                <a:cubicBezTo>
                  <a:pt x="8838" y="17186"/>
                  <a:pt x="8728" y="17074"/>
                  <a:pt x="8590" y="17074"/>
                </a:cubicBezTo>
                <a:close/>
                <a:moveTo>
                  <a:pt x="59" y="17073"/>
                </a:moveTo>
                <a:cubicBezTo>
                  <a:pt x="57" y="17073"/>
                  <a:pt x="55" y="17073"/>
                  <a:pt x="54" y="17074"/>
                </a:cubicBezTo>
                <a:cubicBezTo>
                  <a:pt x="38" y="17074"/>
                  <a:pt x="19" y="17077"/>
                  <a:pt x="0" y="17080"/>
                </a:cubicBezTo>
                <a:lnTo>
                  <a:pt x="0" y="17562"/>
                </a:lnTo>
                <a:cubicBezTo>
                  <a:pt x="19" y="17566"/>
                  <a:pt x="38" y="17569"/>
                  <a:pt x="54" y="17569"/>
                </a:cubicBezTo>
                <a:cubicBezTo>
                  <a:pt x="55" y="17569"/>
                  <a:pt x="57" y="17569"/>
                  <a:pt x="59" y="17569"/>
                </a:cubicBezTo>
                <a:cubicBezTo>
                  <a:pt x="198" y="17569"/>
                  <a:pt x="310" y="17460"/>
                  <a:pt x="310" y="17321"/>
                </a:cubicBezTo>
                <a:cubicBezTo>
                  <a:pt x="310" y="17182"/>
                  <a:pt x="198" y="17073"/>
                  <a:pt x="59" y="17073"/>
                </a:cubicBezTo>
                <a:close/>
                <a:moveTo>
                  <a:pt x="54" y="18293"/>
                </a:moveTo>
                <a:cubicBezTo>
                  <a:pt x="38" y="18293"/>
                  <a:pt x="19" y="18296"/>
                  <a:pt x="0" y="18299"/>
                </a:cubicBezTo>
                <a:lnTo>
                  <a:pt x="0" y="18781"/>
                </a:lnTo>
                <a:cubicBezTo>
                  <a:pt x="18" y="18785"/>
                  <a:pt x="36" y="18787"/>
                  <a:pt x="53" y="18787"/>
                </a:cubicBezTo>
                <a:cubicBezTo>
                  <a:pt x="177" y="18787"/>
                  <a:pt x="285" y="18695"/>
                  <a:pt x="301" y="18568"/>
                </a:cubicBezTo>
                <a:cubicBezTo>
                  <a:pt x="317" y="18421"/>
                  <a:pt x="201" y="18293"/>
                  <a:pt x="54" y="18293"/>
                </a:cubicBezTo>
                <a:close/>
                <a:moveTo>
                  <a:pt x="1276" y="18293"/>
                </a:moveTo>
                <a:cubicBezTo>
                  <a:pt x="1053" y="18293"/>
                  <a:pt x="944" y="18559"/>
                  <a:pt x="1100" y="18716"/>
                </a:cubicBezTo>
                <a:cubicBezTo>
                  <a:pt x="1150" y="18765"/>
                  <a:pt x="1211" y="18787"/>
                  <a:pt x="1271" y="18787"/>
                </a:cubicBezTo>
                <a:cubicBezTo>
                  <a:pt x="1398" y="18787"/>
                  <a:pt x="1520" y="18689"/>
                  <a:pt x="1520" y="18540"/>
                </a:cubicBezTo>
                <a:cubicBezTo>
                  <a:pt x="1520" y="18405"/>
                  <a:pt x="1410" y="18293"/>
                  <a:pt x="1276" y="18293"/>
                </a:cubicBezTo>
                <a:close/>
                <a:moveTo>
                  <a:pt x="2495" y="18293"/>
                </a:moveTo>
                <a:cubicBezTo>
                  <a:pt x="2272" y="18293"/>
                  <a:pt x="2163" y="18559"/>
                  <a:pt x="2319" y="18716"/>
                </a:cubicBezTo>
                <a:cubicBezTo>
                  <a:pt x="2370" y="18765"/>
                  <a:pt x="2431" y="18787"/>
                  <a:pt x="2491" y="18787"/>
                </a:cubicBezTo>
                <a:cubicBezTo>
                  <a:pt x="2618" y="18787"/>
                  <a:pt x="2739" y="18689"/>
                  <a:pt x="2739" y="18540"/>
                </a:cubicBezTo>
                <a:cubicBezTo>
                  <a:pt x="2739" y="18405"/>
                  <a:pt x="2630" y="18293"/>
                  <a:pt x="2495" y="18293"/>
                </a:cubicBezTo>
                <a:close/>
                <a:moveTo>
                  <a:pt x="3714" y="18293"/>
                </a:moveTo>
                <a:cubicBezTo>
                  <a:pt x="3494" y="18293"/>
                  <a:pt x="3385" y="18559"/>
                  <a:pt x="3538" y="18716"/>
                </a:cubicBezTo>
                <a:cubicBezTo>
                  <a:pt x="3589" y="18765"/>
                  <a:pt x="3651" y="18787"/>
                  <a:pt x="3711" y="18787"/>
                </a:cubicBezTo>
                <a:cubicBezTo>
                  <a:pt x="3839" y="18787"/>
                  <a:pt x="3961" y="18689"/>
                  <a:pt x="3961" y="18540"/>
                </a:cubicBezTo>
                <a:cubicBezTo>
                  <a:pt x="3961" y="18405"/>
                  <a:pt x="3849" y="18293"/>
                  <a:pt x="3714" y="18293"/>
                </a:cubicBezTo>
                <a:close/>
                <a:moveTo>
                  <a:pt x="4933" y="18293"/>
                </a:moveTo>
                <a:cubicBezTo>
                  <a:pt x="4713" y="18293"/>
                  <a:pt x="4604" y="18559"/>
                  <a:pt x="4757" y="18716"/>
                </a:cubicBezTo>
                <a:cubicBezTo>
                  <a:pt x="4808" y="18765"/>
                  <a:pt x="4870" y="18787"/>
                  <a:pt x="4930" y="18787"/>
                </a:cubicBezTo>
                <a:cubicBezTo>
                  <a:pt x="5058" y="18787"/>
                  <a:pt x="5180" y="18689"/>
                  <a:pt x="5180" y="18540"/>
                </a:cubicBezTo>
                <a:cubicBezTo>
                  <a:pt x="5180" y="18405"/>
                  <a:pt x="5068" y="18293"/>
                  <a:pt x="4933" y="18293"/>
                </a:cubicBezTo>
                <a:close/>
                <a:moveTo>
                  <a:pt x="6152" y="18293"/>
                </a:moveTo>
                <a:cubicBezTo>
                  <a:pt x="5933" y="18293"/>
                  <a:pt x="5823" y="18559"/>
                  <a:pt x="5976" y="18716"/>
                </a:cubicBezTo>
                <a:cubicBezTo>
                  <a:pt x="6027" y="18765"/>
                  <a:pt x="6089" y="18787"/>
                  <a:pt x="6149" y="18787"/>
                </a:cubicBezTo>
                <a:cubicBezTo>
                  <a:pt x="6277" y="18787"/>
                  <a:pt x="6399" y="18689"/>
                  <a:pt x="6399" y="18540"/>
                </a:cubicBezTo>
                <a:cubicBezTo>
                  <a:pt x="6399" y="18405"/>
                  <a:pt x="6290" y="18293"/>
                  <a:pt x="6152" y="18293"/>
                </a:cubicBezTo>
                <a:close/>
                <a:moveTo>
                  <a:pt x="7371" y="18293"/>
                </a:moveTo>
                <a:cubicBezTo>
                  <a:pt x="7152" y="18293"/>
                  <a:pt x="7042" y="18559"/>
                  <a:pt x="7199" y="18716"/>
                </a:cubicBezTo>
                <a:cubicBezTo>
                  <a:pt x="7248" y="18765"/>
                  <a:pt x="7309" y="18787"/>
                  <a:pt x="7369" y="18787"/>
                </a:cubicBezTo>
                <a:cubicBezTo>
                  <a:pt x="7496" y="18787"/>
                  <a:pt x="7619" y="18689"/>
                  <a:pt x="7619" y="18540"/>
                </a:cubicBezTo>
                <a:cubicBezTo>
                  <a:pt x="7619" y="18405"/>
                  <a:pt x="7509" y="18293"/>
                  <a:pt x="7371" y="18293"/>
                </a:cubicBezTo>
                <a:close/>
                <a:moveTo>
                  <a:pt x="7371" y="19515"/>
                </a:moveTo>
                <a:cubicBezTo>
                  <a:pt x="7061" y="19515"/>
                  <a:pt x="7036" y="19969"/>
                  <a:pt x="7343" y="20004"/>
                </a:cubicBezTo>
                <a:cubicBezTo>
                  <a:pt x="7415" y="19869"/>
                  <a:pt x="7490" y="19737"/>
                  <a:pt x="7565" y="19606"/>
                </a:cubicBezTo>
                <a:cubicBezTo>
                  <a:pt x="7518" y="19549"/>
                  <a:pt x="7446" y="19515"/>
                  <a:pt x="7371" y="19515"/>
                </a:cubicBezTo>
                <a:close/>
                <a:moveTo>
                  <a:pt x="54" y="19515"/>
                </a:moveTo>
                <a:cubicBezTo>
                  <a:pt x="38" y="19515"/>
                  <a:pt x="19" y="19515"/>
                  <a:pt x="0" y="19518"/>
                </a:cubicBezTo>
                <a:lnTo>
                  <a:pt x="0" y="20000"/>
                </a:lnTo>
                <a:cubicBezTo>
                  <a:pt x="18" y="20004"/>
                  <a:pt x="36" y="20006"/>
                  <a:pt x="54" y="20006"/>
                </a:cubicBezTo>
                <a:cubicBezTo>
                  <a:pt x="177" y="20006"/>
                  <a:pt x="287" y="19914"/>
                  <a:pt x="301" y="19787"/>
                </a:cubicBezTo>
                <a:cubicBezTo>
                  <a:pt x="317" y="19640"/>
                  <a:pt x="201" y="19515"/>
                  <a:pt x="54" y="19515"/>
                </a:cubicBezTo>
                <a:close/>
                <a:moveTo>
                  <a:pt x="1276" y="19515"/>
                </a:moveTo>
                <a:cubicBezTo>
                  <a:pt x="1053" y="19515"/>
                  <a:pt x="944" y="19778"/>
                  <a:pt x="1100" y="19935"/>
                </a:cubicBezTo>
                <a:cubicBezTo>
                  <a:pt x="1150" y="19985"/>
                  <a:pt x="1211" y="20008"/>
                  <a:pt x="1271" y="20008"/>
                </a:cubicBezTo>
                <a:cubicBezTo>
                  <a:pt x="1398" y="20008"/>
                  <a:pt x="1520" y="19908"/>
                  <a:pt x="1520" y="19759"/>
                </a:cubicBezTo>
                <a:cubicBezTo>
                  <a:pt x="1520" y="19624"/>
                  <a:pt x="1410" y="19515"/>
                  <a:pt x="1276" y="19515"/>
                </a:cubicBezTo>
                <a:close/>
                <a:moveTo>
                  <a:pt x="2495" y="19515"/>
                </a:moveTo>
                <a:cubicBezTo>
                  <a:pt x="2272" y="19515"/>
                  <a:pt x="2163" y="19778"/>
                  <a:pt x="2319" y="19935"/>
                </a:cubicBezTo>
                <a:cubicBezTo>
                  <a:pt x="2370" y="19985"/>
                  <a:pt x="2431" y="20008"/>
                  <a:pt x="2491" y="20008"/>
                </a:cubicBezTo>
                <a:cubicBezTo>
                  <a:pt x="2618" y="20008"/>
                  <a:pt x="2739" y="19908"/>
                  <a:pt x="2739" y="19759"/>
                </a:cubicBezTo>
                <a:cubicBezTo>
                  <a:pt x="2739" y="19624"/>
                  <a:pt x="2630" y="19515"/>
                  <a:pt x="2495" y="19515"/>
                </a:cubicBezTo>
                <a:close/>
                <a:moveTo>
                  <a:pt x="3714" y="19515"/>
                </a:moveTo>
                <a:cubicBezTo>
                  <a:pt x="3494" y="19515"/>
                  <a:pt x="3385" y="19778"/>
                  <a:pt x="3538" y="19935"/>
                </a:cubicBezTo>
                <a:cubicBezTo>
                  <a:pt x="3589" y="19985"/>
                  <a:pt x="3651" y="20008"/>
                  <a:pt x="3711" y="20008"/>
                </a:cubicBezTo>
                <a:cubicBezTo>
                  <a:pt x="3839" y="20008"/>
                  <a:pt x="3961" y="19908"/>
                  <a:pt x="3961" y="19759"/>
                </a:cubicBezTo>
                <a:cubicBezTo>
                  <a:pt x="3961" y="19624"/>
                  <a:pt x="3849" y="19515"/>
                  <a:pt x="3714" y="19515"/>
                </a:cubicBezTo>
                <a:close/>
                <a:moveTo>
                  <a:pt x="4933" y="19515"/>
                </a:moveTo>
                <a:cubicBezTo>
                  <a:pt x="4713" y="19515"/>
                  <a:pt x="4604" y="19778"/>
                  <a:pt x="4757" y="19935"/>
                </a:cubicBezTo>
                <a:cubicBezTo>
                  <a:pt x="4808" y="19985"/>
                  <a:pt x="4870" y="20008"/>
                  <a:pt x="4930" y="20008"/>
                </a:cubicBezTo>
                <a:cubicBezTo>
                  <a:pt x="5058" y="20008"/>
                  <a:pt x="5180" y="19908"/>
                  <a:pt x="5180" y="19759"/>
                </a:cubicBezTo>
                <a:cubicBezTo>
                  <a:pt x="5180" y="19624"/>
                  <a:pt x="5068" y="19515"/>
                  <a:pt x="4933" y="19515"/>
                </a:cubicBezTo>
                <a:close/>
                <a:moveTo>
                  <a:pt x="6152" y="19515"/>
                </a:moveTo>
                <a:cubicBezTo>
                  <a:pt x="5933" y="19515"/>
                  <a:pt x="5823" y="19778"/>
                  <a:pt x="5976" y="19935"/>
                </a:cubicBezTo>
                <a:cubicBezTo>
                  <a:pt x="6027" y="19985"/>
                  <a:pt x="6089" y="20008"/>
                  <a:pt x="6149" y="20008"/>
                </a:cubicBezTo>
                <a:cubicBezTo>
                  <a:pt x="6277" y="20008"/>
                  <a:pt x="6399" y="19908"/>
                  <a:pt x="6399" y="19759"/>
                </a:cubicBezTo>
                <a:cubicBezTo>
                  <a:pt x="6399" y="19624"/>
                  <a:pt x="6290" y="19515"/>
                  <a:pt x="6152" y="19515"/>
                </a:cubicBezTo>
                <a:close/>
                <a:moveTo>
                  <a:pt x="54" y="20734"/>
                </a:moveTo>
                <a:cubicBezTo>
                  <a:pt x="38" y="20734"/>
                  <a:pt x="19" y="20734"/>
                  <a:pt x="0" y="20740"/>
                </a:cubicBezTo>
                <a:lnTo>
                  <a:pt x="0" y="21220"/>
                </a:lnTo>
                <a:cubicBezTo>
                  <a:pt x="19" y="21224"/>
                  <a:pt x="37" y="21225"/>
                  <a:pt x="55" y="21225"/>
                </a:cubicBezTo>
                <a:cubicBezTo>
                  <a:pt x="178" y="21225"/>
                  <a:pt x="287" y="21135"/>
                  <a:pt x="301" y="21006"/>
                </a:cubicBezTo>
                <a:cubicBezTo>
                  <a:pt x="317" y="20859"/>
                  <a:pt x="201" y="20734"/>
                  <a:pt x="54" y="20734"/>
                </a:cubicBezTo>
                <a:close/>
                <a:moveTo>
                  <a:pt x="1276" y="20734"/>
                </a:moveTo>
                <a:cubicBezTo>
                  <a:pt x="1053" y="20734"/>
                  <a:pt x="944" y="21000"/>
                  <a:pt x="1100" y="21154"/>
                </a:cubicBezTo>
                <a:cubicBezTo>
                  <a:pt x="1151" y="21205"/>
                  <a:pt x="1213" y="21227"/>
                  <a:pt x="1274" y="21227"/>
                </a:cubicBezTo>
                <a:cubicBezTo>
                  <a:pt x="1400" y="21227"/>
                  <a:pt x="1520" y="21129"/>
                  <a:pt x="1520" y="20978"/>
                </a:cubicBezTo>
                <a:cubicBezTo>
                  <a:pt x="1520" y="20843"/>
                  <a:pt x="1410" y="20734"/>
                  <a:pt x="1276" y="20734"/>
                </a:cubicBezTo>
                <a:close/>
                <a:moveTo>
                  <a:pt x="2495" y="20734"/>
                </a:moveTo>
                <a:cubicBezTo>
                  <a:pt x="2275" y="20734"/>
                  <a:pt x="2163" y="21000"/>
                  <a:pt x="2319" y="21154"/>
                </a:cubicBezTo>
                <a:cubicBezTo>
                  <a:pt x="2370" y="21205"/>
                  <a:pt x="2432" y="21227"/>
                  <a:pt x="2493" y="21227"/>
                </a:cubicBezTo>
                <a:cubicBezTo>
                  <a:pt x="2620" y="21227"/>
                  <a:pt x="2741" y="21129"/>
                  <a:pt x="2739" y="20978"/>
                </a:cubicBezTo>
                <a:cubicBezTo>
                  <a:pt x="2739" y="20843"/>
                  <a:pt x="2630" y="20734"/>
                  <a:pt x="2495" y="20734"/>
                </a:cubicBezTo>
                <a:close/>
                <a:moveTo>
                  <a:pt x="3714" y="20734"/>
                </a:moveTo>
                <a:cubicBezTo>
                  <a:pt x="3494" y="20734"/>
                  <a:pt x="3385" y="21000"/>
                  <a:pt x="3538" y="21154"/>
                </a:cubicBezTo>
                <a:cubicBezTo>
                  <a:pt x="3589" y="21205"/>
                  <a:pt x="3652" y="21227"/>
                  <a:pt x="3713" y="21227"/>
                </a:cubicBezTo>
                <a:cubicBezTo>
                  <a:pt x="3840" y="21227"/>
                  <a:pt x="3961" y="21129"/>
                  <a:pt x="3961" y="20978"/>
                </a:cubicBezTo>
                <a:cubicBezTo>
                  <a:pt x="3961" y="20843"/>
                  <a:pt x="3849" y="20734"/>
                  <a:pt x="3714" y="20734"/>
                </a:cubicBezTo>
                <a:close/>
                <a:moveTo>
                  <a:pt x="4933" y="20734"/>
                </a:moveTo>
                <a:cubicBezTo>
                  <a:pt x="4713" y="20734"/>
                  <a:pt x="4604" y="21000"/>
                  <a:pt x="4757" y="21154"/>
                </a:cubicBezTo>
                <a:cubicBezTo>
                  <a:pt x="4808" y="21205"/>
                  <a:pt x="4871" y="21227"/>
                  <a:pt x="4932" y="21227"/>
                </a:cubicBezTo>
                <a:cubicBezTo>
                  <a:pt x="5059" y="21227"/>
                  <a:pt x="5180" y="21129"/>
                  <a:pt x="5180" y="20978"/>
                </a:cubicBezTo>
                <a:cubicBezTo>
                  <a:pt x="5180" y="20843"/>
                  <a:pt x="5068" y="20734"/>
                  <a:pt x="4933" y="20734"/>
                </a:cubicBezTo>
                <a:close/>
                <a:moveTo>
                  <a:pt x="6152" y="20734"/>
                </a:moveTo>
                <a:cubicBezTo>
                  <a:pt x="5933" y="20734"/>
                  <a:pt x="5823" y="21000"/>
                  <a:pt x="5976" y="21154"/>
                </a:cubicBezTo>
                <a:cubicBezTo>
                  <a:pt x="6027" y="21205"/>
                  <a:pt x="6090" y="21227"/>
                  <a:pt x="6151" y="21227"/>
                </a:cubicBezTo>
                <a:cubicBezTo>
                  <a:pt x="6278" y="21227"/>
                  <a:pt x="6399" y="21129"/>
                  <a:pt x="6399" y="20978"/>
                </a:cubicBezTo>
                <a:cubicBezTo>
                  <a:pt x="6399" y="20843"/>
                  <a:pt x="6290" y="20734"/>
                  <a:pt x="6152" y="20734"/>
                </a:cubicBezTo>
                <a:close/>
                <a:moveTo>
                  <a:pt x="6141" y="21953"/>
                </a:moveTo>
                <a:cubicBezTo>
                  <a:pt x="6008" y="21953"/>
                  <a:pt x="5895" y="22063"/>
                  <a:pt x="5895" y="22200"/>
                </a:cubicBezTo>
                <a:cubicBezTo>
                  <a:pt x="5895" y="22335"/>
                  <a:pt x="6008" y="22445"/>
                  <a:pt x="6141" y="22445"/>
                </a:cubicBezTo>
                <a:cubicBezTo>
                  <a:pt x="6145" y="22445"/>
                  <a:pt x="6148" y="22445"/>
                  <a:pt x="6152" y="22445"/>
                </a:cubicBezTo>
                <a:lnTo>
                  <a:pt x="6155" y="22445"/>
                </a:lnTo>
                <a:cubicBezTo>
                  <a:pt x="6218" y="22313"/>
                  <a:pt x="6280" y="22178"/>
                  <a:pt x="6343" y="22044"/>
                </a:cubicBezTo>
                <a:cubicBezTo>
                  <a:pt x="6296" y="21987"/>
                  <a:pt x="6227" y="21953"/>
                  <a:pt x="6152" y="21953"/>
                </a:cubicBezTo>
                <a:cubicBezTo>
                  <a:pt x="6148" y="21953"/>
                  <a:pt x="6145" y="21953"/>
                  <a:pt x="6141" y="21953"/>
                </a:cubicBezTo>
                <a:close/>
                <a:moveTo>
                  <a:pt x="54" y="21953"/>
                </a:moveTo>
                <a:cubicBezTo>
                  <a:pt x="38" y="21953"/>
                  <a:pt x="19" y="21956"/>
                  <a:pt x="0" y="21959"/>
                </a:cubicBezTo>
                <a:lnTo>
                  <a:pt x="0" y="22439"/>
                </a:lnTo>
                <a:cubicBezTo>
                  <a:pt x="20" y="22443"/>
                  <a:pt x="39" y="22445"/>
                  <a:pt x="58" y="22445"/>
                </a:cubicBezTo>
                <a:cubicBezTo>
                  <a:pt x="180" y="22445"/>
                  <a:pt x="288" y="22353"/>
                  <a:pt x="301" y="22225"/>
                </a:cubicBezTo>
                <a:cubicBezTo>
                  <a:pt x="317" y="22081"/>
                  <a:pt x="201" y="21953"/>
                  <a:pt x="54" y="21953"/>
                </a:cubicBezTo>
                <a:close/>
                <a:moveTo>
                  <a:pt x="1276" y="21953"/>
                </a:moveTo>
                <a:cubicBezTo>
                  <a:pt x="1053" y="21953"/>
                  <a:pt x="944" y="22219"/>
                  <a:pt x="1100" y="22373"/>
                </a:cubicBezTo>
                <a:cubicBezTo>
                  <a:pt x="1151" y="22424"/>
                  <a:pt x="1213" y="22447"/>
                  <a:pt x="1274" y="22447"/>
                </a:cubicBezTo>
                <a:cubicBezTo>
                  <a:pt x="1400" y="22447"/>
                  <a:pt x="1520" y="22348"/>
                  <a:pt x="1520" y="22200"/>
                </a:cubicBezTo>
                <a:cubicBezTo>
                  <a:pt x="1520" y="22063"/>
                  <a:pt x="1410" y="21953"/>
                  <a:pt x="1276" y="21953"/>
                </a:cubicBezTo>
                <a:close/>
                <a:moveTo>
                  <a:pt x="2495" y="21953"/>
                </a:moveTo>
                <a:cubicBezTo>
                  <a:pt x="2275" y="21953"/>
                  <a:pt x="2163" y="22219"/>
                  <a:pt x="2319" y="22373"/>
                </a:cubicBezTo>
                <a:cubicBezTo>
                  <a:pt x="2370" y="22424"/>
                  <a:pt x="2432" y="22447"/>
                  <a:pt x="2493" y="22447"/>
                </a:cubicBezTo>
                <a:cubicBezTo>
                  <a:pt x="2619" y="22447"/>
                  <a:pt x="2739" y="22348"/>
                  <a:pt x="2739" y="22200"/>
                </a:cubicBezTo>
                <a:cubicBezTo>
                  <a:pt x="2739" y="22063"/>
                  <a:pt x="2630" y="21953"/>
                  <a:pt x="2495" y="21953"/>
                </a:cubicBezTo>
                <a:close/>
                <a:moveTo>
                  <a:pt x="3714" y="21953"/>
                </a:moveTo>
                <a:cubicBezTo>
                  <a:pt x="3494" y="21953"/>
                  <a:pt x="3385" y="22219"/>
                  <a:pt x="3538" y="22373"/>
                </a:cubicBezTo>
                <a:cubicBezTo>
                  <a:pt x="3589" y="22424"/>
                  <a:pt x="3652" y="22447"/>
                  <a:pt x="3713" y="22447"/>
                </a:cubicBezTo>
                <a:cubicBezTo>
                  <a:pt x="3840" y="22447"/>
                  <a:pt x="3961" y="22348"/>
                  <a:pt x="3961" y="22200"/>
                </a:cubicBezTo>
                <a:cubicBezTo>
                  <a:pt x="3961" y="22063"/>
                  <a:pt x="3849" y="21953"/>
                  <a:pt x="3714" y="21953"/>
                </a:cubicBezTo>
                <a:close/>
                <a:moveTo>
                  <a:pt x="4933" y="21953"/>
                </a:moveTo>
                <a:cubicBezTo>
                  <a:pt x="4713" y="21953"/>
                  <a:pt x="4604" y="22219"/>
                  <a:pt x="4757" y="22373"/>
                </a:cubicBezTo>
                <a:cubicBezTo>
                  <a:pt x="4808" y="22424"/>
                  <a:pt x="4871" y="22447"/>
                  <a:pt x="4932" y="22447"/>
                </a:cubicBezTo>
                <a:cubicBezTo>
                  <a:pt x="5059" y="22447"/>
                  <a:pt x="5180" y="22348"/>
                  <a:pt x="5180" y="22200"/>
                </a:cubicBezTo>
                <a:cubicBezTo>
                  <a:pt x="5180" y="22063"/>
                  <a:pt x="5068" y="21953"/>
                  <a:pt x="4933" y="21953"/>
                </a:cubicBezTo>
                <a:close/>
                <a:moveTo>
                  <a:pt x="1276" y="23172"/>
                </a:moveTo>
                <a:cubicBezTo>
                  <a:pt x="1053" y="23172"/>
                  <a:pt x="944" y="23438"/>
                  <a:pt x="1100" y="23592"/>
                </a:cubicBezTo>
                <a:cubicBezTo>
                  <a:pt x="1151" y="23643"/>
                  <a:pt x="1213" y="23666"/>
                  <a:pt x="1274" y="23666"/>
                </a:cubicBezTo>
                <a:cubicBezTo>
                  <a:pt x="1400" y="23666"/>
                  <a:pt x="1520" y="23567"/>
                  <a:pt x="1520" y="23419"/>
                </a:cubicBezTo>
                <a:cubicBezTo>
                  <a:pt x="1520" y="23282"/>
                  <a:pt x="1410" y="23172"/>
                  <a:pt x="1276" y="23172"/>
                </a:cubicBezTo>
                <a:close/>
                <a:moveTo>
                  <a:pt x="2495" y="23172"/>
                </a:moveTo>
                <a:cubicBezTo>
                  <a:pt x="2275" y="23172"/>
                  <a:pt x="2163" y="23438"/>
                  <a:pt x="2319" y="23592"/>
                </a:cubicBezTo>
                <a:cubicBezTo>
                  <a:pt x="2370" y="23643"/>
                  <a:pt x="2432" y="23666"/>
                  <a:pt x="2493" y="23666"/>
                </a:cubicBezTo>
                <a:cubicBezTo>
                  <a:pt x="2619" y="23666"/>
                  <a:pt x="2739" y="23567"/>
                  <a:pt x="2739" y="23419"/>
                </a:cubicBezTo>
                <a:cubicBezTo>
                  <a:pt x="2739" y="23282"/>
                  <a:pt x="2630" y="23172"/>
                  <a:pt x="2495" y="23172"/>
                </a:cubicBezTo>
                <a:close/>
                <a:moveTo>
                  <a:pt x="3714" y="23172"/>
                </a:moveTo>
                <a:cubicBezTo>
                  <a:pt x="3494" y="23172"/>
                  <a:pt x="3385" y="23438"/>
                  <a:pt x="3538" y="23592"/>
                </a:cubicBezTo>
                <a:cubicBezTo>
                  <a:pt x="3589" y="23643"/>
                  <a:pt x="3652" y="23666"/>
                  <a:pt x="3713" y="23666"/>
                </a:cubicBezTo>
                <a:cubicBezTo>
                  <a:pt x="3840" y="23666"/>
                  <a:pt x="3961" y="23567"/>
                  <a:pt x="3961" y="23419"/>
                </a:cubicBezTo>
                <a:cubicBezTo>
                  <a:pt x="3961" y="23282"/>
                  <a:pt x="3849" y="23172"/>
                  <a:pt x="3714" y="23172"/>
                </a:cubicBezTo>
                <a:close/>
                <a:moveTo>
                  <a:pt x="4933" y="23172"/>
                </a:moveTo>
                <a:cubicBezTo>
                  <a:pt x="4713" y="23172"/>
                  <a:pt x="4604" y="23438"/>
                  <a:pt x="4757" y="23592"/>
                </a:cubicBezTo>
                <a:cubicBezTo>
                  <a:pt x="4808" y="23643"/>
                  <a:pt x="4871" y="23666"/>
                  <a:pt x="4932" y="23666"/>
                </a:cubicBezTo>
                <a:cubicBezTo>
                  <a:pt x="5059" y="23666"/>
                  <a:pt x="5180" y="23567"/>
                  <a:pt x="5180" y="23419"/>
                </a:cubicBezTo>
                <a:cubicBezTo>
                  <a:pt x="5180" y="23282"/>
                  <a:pt x="5068" y="23172"/>
                  <a:pt x="4933" y="23172"/>
                </a:cubicBezTo>
                <a:close/>
                <a:moveTo>
                  <a:pt x="54" y="23172"/>
                </a:moveTo>
                <a:cubicBezTo>
                  <a:pt x="38" y="23172"/>
                  <a:pt x="19" y="23175"/>
                  <a:pt x="0" y="23178"/>
                </a:cubicBezTo>
                <a:lnTo>
                  <a:pt x="0" y="23661"/>
                </a:lnTo>
                <a:cubicBezTo>
                  <a:pt x="18" y="23665"/>
                  <a:pt x="36" y="23667"/>
                  <a:pt x="53" y="23667"/>
                </a:cubicBezTo>
                <a:cubicBezTo>
                  <a:pt x="177" y="23667"/>
                  <a:pt x="287" y="23574"/>
                  <a:pt x="301" y="23445"/>
                </a:cubicBezTo>
                <a:cubicBezTo>
                  <a:pt x="317" y="23300"/>
                  <a:pt x="201" y="23172"/>
                  <a:pt x="54" y="23172"/>
                </a:cubicBezTo>
                <a:close/>
                <a:moveTo>
                  <a:pt x="4933" y="24391"/>
                </a:moveTo>
                <a:cubicBezTo>
                  <a:pt x="4635" y="24391"/>
                  <a:pt x="4591" y="24823"/>
                  <a:pt x="4886" y="24880"/>
                </a:cubicBezTo>
                <a:cubicBezTo>
                  <a:pt x="4967" y="24748"/>
                  <a:pt x="5046" y="24617"/>
                  <a:pt x="5124" y="24482"/>
                </a:cubicBezTo>
                <a:cubicBezTo>
                  <a:pt x="5077" y="24425"/>
                  <a:pt x="5008" y="24391"/>
                  <a:pt x="4933" y="24391"/>
                </a:cubicBezTo>
                <a:close/>
                <a:moveTo>
                  <a:pt x="54" y="24391"/>
                </a:moveTo>
                <a:cubicBezTo>
                  <a:pt x="38" y="24391"/>
                  <a:pt x="19" y="24394"/>
                  <a:pt x="0" y="24397"/>
                </a:cubicBezTo>
                <a:lnTo>
                  <a:pt x="0" y="24880"/>
                </a:lnTo>
                <a:cubicBezTo>
                  <a:pt x="18" y="24884"/>
                  <a:pt x="36" y="24886"/>
                  <a:pt x="53" y="24886"/>
                </a:cubicBezTo>
                <a:cubicBezTo>
                  <a:pt x="177" y="24886"/>
                  <a:pt x="287" y="24793"/>
                  <a:pt x="301" y="24664"/>
                </a:cubicBezTo>
                <a:cubicBezTo>
                  <a:pt x="317" y="24519"/>
                  <a:pt x="201" y="24391"/>
                  <a:pt x="54" y="24391"/>
                </a:cubicBezTo>
                <a:close/>
                <a:moveTo>
                  <a:pt x="1276" y="24391"/>
                </a:moveTo>
                <a:cubicBezTo>
                  <a:pt x="1053" y="24391"/>
                  <a:pt x="944" y="24657"/>
                  <a:pt x="1100" y="24814"/>
                </a:cubicBezTo>
                <a:cubicBezTo>
                  <a:pt x="1151" y="24863"/>
                  <a:pt x="1212" y="24886"/>
                  <a:pt x="1272" y="24886"/>
                </a:cubicBezTo>
                <a:cubicBezTo>
                  <a:pt x="1399" y="24886"/>
                  <a:pt x="1520" y="24787"/>
                  <a:pt x="1520" y="24639"/>
                </a:cubicBezTo>
                <a:cubicBezTo>
                  <a:pt x="1520" y="24501"/>
                  <a:pt x="1410" y="24391"/>
                  <a:pt x="1276" y="24391"/>
                </a:cubicBezTo>
                <a:close/>
                <a:moveTo>
                  <a:pt x="2495" y="24391"/>
                </a:moveTo>
                <a:cubicBezTo>
                  <a:pt x="2275" y="24391"/>
                  <a:pt x="2163" y="24657"/>
                  <a:pt x="2319" y="24814"/>
                </a:cubicBezTo>
                <a:cubicBezTo>
                  <a:pt x="2370" y="24863"/>
                  <a:pt x="2431" y="24886"/>
                  <a:pt x="2491" y="24886"/>
                </a:cubicBezTo>
                <a:cubicBezTo>
                  <a:pt x="2618" y="24886"/>
                  <a:pt x="2739" y="24787"/>
                  <a:pt x="2739" y="24639"/>
                </a:cubicBezTo>
                <a:cubicBezTo>
                  <a:pt x="2739" y="24501"/>
                  <a:pt x="2630" y="24391"/>
                  <a:pt x="2495" y="24391"/>
                </a:cubicBezTo>
                <a:close/>
                <a:moveTo>
                  <a:pt x="3714" y="24391"/>
                </a:moveTo>
                <a:cubicBezTo>
                  <a:pt x="3494" y="24391"/>
                  <a:pt x="3385" y="24657"/>
                  <a:pt x="3538" y="24814"/>
                </a:cubicBezTo>
                <a:cubicBezTo>
                  <a:pt x="3589" y="24863"/>
                  <a:pt x="3651" y="24886"/>
                  <a:pt x="3711" y="24886"/>
                </a:cubicBezTo>
                <a:cubicBezTo>
                  <a:pt x="3839" y="24886"/>
                  <a:pt x="3961" y="24787"/>
                  <a:pt x="3961" y="24639"/>
                </a:cubicBezTo>
                <a:cubicBezTo>
                  <a:pt x="3961" y="24501"/>
                  <a:pt x="3849" y="24391"/>
                  <a:pt x="3714" y="24391"/>
                </a:cubicBezTo>
                <a:close/>
                <a:moveTo>
                  <a:pt x="54" y="25610"/>
                </a:moveTo>
                <a:cubicBezTo>
                  <a:pt x="38" y="25610"/>
                  <a:pt x="19" y="25613"/>
                  <a:pt x="0" y="25616"/>
                </a:cubicBezTo>
                <a:lnTo>
                  <a:pt x="0" y="26099"/>
                </a:lnTo>
                <a:cubicBezTo>
                  <a:pt x="18" y="26103"/>
                  <a:pt x="36" y="26105"/>
                  <a:pt x="54" y="26105"/>
                </a:cubicBezTo>
                <a:cubicBezTo>
                  <a:pt x="177" y="26105"/>
                  <a:pt x="287" y="26012"/>
                  <a:pt x="301" y="25886"/>
                </a:cubicBezTo>
                <a:cubicBezTo>
                  <a:pt x="317" y="25738"/>
                  <a:pt x="201" y="25610"/>
                  <a:pt x="54" y="25610"/>
                </a:cubicBezTo>
                <a:close/>
                <a:moveTo>
                  <a:pt x="1276" y="25610"/>
                </a:moveTo>
                <a:cubicBezTo>
                  <a:pt x="1053" y="25610"/>
                  <a:pt x="944" y="25876"/>
                  <a:pt x="1100" y="26033"/>
                </a:cubicBezTo>
                <a:cubicBezTo>
                  <a:pt x="1151" y="26082"/>
                  <a:pt x="1212" y="26105"/>
                  <a:pt x="1272" y="26105"/>
                </a:cubicBezTo>
                <a:cubicBezTo>
                  <a:pt x="1399" y="26105"/>
                  <a:pt x="1520" y="26006"/>
                  <a:pt x="1520" y="25858"/>
                </a:cubicBezTo>
                <a:cubicBezTo>
                  <a:pt x="1520" y="25723"/>
                  <a:pt x="1410" y="25610"/>
                  <a:pt x="1276" y="25610"/>
                </a:cubicBezTo>
                <a:close/>
                <a:moveTo>
                  <a:pt x="2495" y="25610"/>
                </a:moveTo>
                <a:cubicBezTo>
                  <a:pt x="2275" y="25610"/>
                  <a:pt x="2163" y="25876"/>
                  <a:pt x="2319" y="26033"/>
                </a:cubicBezTo>
                <a:cubicBezTo>
                  <a:pt x="2370" y="26082"/>
                  <a:pt x="2431" y="26105"/>
                  <a:pt x="2491" y="26105"/>
                </a:cubicBezTo>
                <a:cubicBezTo>
                  <a:pt x="2618" y="26105"/>
                  <a:pt x="2739" y="26006"/>
                  <a:pt x="2739" y="25858"/>
                </a:cubicBezTo>
                <a:cubicBezTo>
                  <a:pt x="2739" y="25723"/>
                  <a:pt x="2630" y="25610"/>
                  <a:pt x="2495" y="25610"/>
                </a:cubicBezTo>
                <a:close/>
                <a:moveTo>
                  <a:pt x="3714" y="25610"/>
                </a:moveTo>
                <a:cubicBezTo>
                  <a:pt x="3494" y="25610"/>
                  <a:pt x="3385" y="25876"/>
                  <a:pt x="3538" y="26033"/>
                </a:cubicBezTo>
                <a:cubicBezTo>
                  <a:pt x="3589" y="26082"/>
                  <a:pt x="3651" y="26105"/>
                  <a:pt x="3711" y="26105"/>
                </a:cubicBezTo>
                <a:cubicBezTo>
                  <a:pt x="3839" y="26105"/>
                  <a:pt x="3961" y="26006"/>
                  <a:pt x="3961" y="25858"/>
                </a:cubicBezTo>
                <a:cubicBezTo>
                  <a:pt x="3961" y="25723"/>
                  <a:pt x="3849" y="25610"/>
                  <a:pt x="3714" y="25610"/>
                </a:cubicBezTo>
                <a:close/>
                <a:moveTo>
                  <a:pt x="54" y="26832"/>
                </a:moveTo>
                <a:cubicBezTo>
                  <a:pt x="38" y="26832"/>
                  <a:pt x="19" y="26832"/>
                  <a:pt x="0" y="26835"/>
                </a:cubicBezTo>
                <a:lnTo>
                  <a:pt x="0" y="27318"/>
                </a:lnTo>
                <a:cubicBezTo>
                  <a:pt x="18" y="27322"/>
                  <a:pt x="36" y="27324"/>
                  <a:pt x="53" y="27324"/>
                </a:cubicBezTo>
                <a:cubicBezTo>
                  <a:pt x="177" y="27324"/>
                  <a:pt x="285" y="27231"/>
                  <a:pt x="301" y="27105"/>
                </a:cubicBezTo>
                <a:cubicBezTo>
                  <a:pt x="317" y="26958"/>
                  <a:pt x="201" y="26832"/>
                  <a:pt x="54" y="26832"/>
                </a:cubicBezTo>
                <a:close/>
                <a:moveTo>
                  <a:pt x="2490" y="26832"/>
                </a:moveTo>
                <a:cubicBezTo>
                  <a:pt x="2332" y="26832"/>
                  <a:pt x="2216" y="26978"/>
                  <a:pt x="2250" y="27130"/>
                </a:cubicBezTo>
                <a:cubicBezTo>
                  <a:pt x="2276" y="27248"/>
                  <a:pt x="2379" y="27324"/>
                  <a:pt x="2490" y="27324"/>
                </a:cubicBezTo>
                <a:cubicBezTo>
                  <a:pt x="2526" y="27324"/>
                  <a:pt x="2563" y="27316"/>
                  <a:pt x="2598" y="27299"/>
                </a:cubicBezTo>
                <a:cubicBezTo>
                  <a:pt x="2614" y="27293"/>
                  <a:pt x="2626" y="27283"/>
                  <a:pt x="2642" y="27274"/>
                </a:cubicBezTo>
                <a:cubicBezTo>
                  <a:pt x="2829" y="27131"/>
                  <a:pt x="2731" y="26832"/>
                  <a:pt x="2498" y="26832"/>
                </a:cubicBezTo>
                <a:cubicBezTo>
                  <a:pt x="2497" y="26832"/>
                  <a:pt x="2496" y="26832"/>
                  <a:pt x="2495" y="26832"/>
                </a:cubicBezTo>
                <a:cubicBezTo>
                  <a:pt x="2493" y="26832"/>
                  <a:pt x="2491" y="26832"/>
                  <a:pt x="2490" y="26832"/>
                </a:cubicBezTo>
                <a:close/>
                <a:moveTo>
                  <a:pt x="1272" y="26832"/>
                </a:moveTo>
                <a:cubicBezTo>
                  <a:pt x="1052" y="26832"/>
                  <a:pt x="944" y="27096"/>
                  <a:pt x="1100" y="27252"/>
                </a:cubicBezTo>
                <a:cubicBezTo>
                  <a:pt x="1150" y="27303"/>
                  <a:pt x="1211" y="27325"/>
                  <a:pt x="1271" y="27325"/>
                </a:cubicBezTo>
                <a:cubicBezTo>
                  <a:pt x="1398" y="27325"/>
                  <a:pt x="1520" y="27225"/>
                  <a:pt x="1520" y="27077"/>
                </a:cubicBezTo>
                <a:cubicBezTo>
                  <a:pt x="1520" y="26942"/>
                  <a:pt x="1410" y="26832"/>
                  <a:pt x="1276" y="26832"/>
                </a:cubicBezTo>
                <a:cubicBezTo>
                  <a:pt x="1274" y="26832"/>
                  <a:pt x="1273" y="26832"/>
                  <a:pt x="1272" y="268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6" name="Google Shape;3326;p16"/>
          <p:cNvSpPr/>
          <p:nvPr/>
        </p:nvSpPr>
        <p:spPr>
          <a:xfrm flipH="1">
            <a:off x="7958574" y="0"/>
            <a:ext cx="1185425" cy="854010"/>
          </a:xfrm>
          <a:custGeom>
            <a:avLst/>
            <a:gdLst/>
            <a:ahLst/>
            <a:cxnLst/>
            <a:rect l="l" t="t" r="r" b="b"/>
            <a:pathLst>
              <a:path w="26943" h="18787" extrusionOk="0">
                <a:moveTo>
                  <a:pt x="1" y="132"/>
                </a:moveTo>
                <a:lnTo>
                  <a:pt x="1" y="361"/>
                </a:lnTo>
                <a:cubicBezTo>
                  <a:pt x="38" y="289"/>
                  <a:pt x="38" y="205"/>
                  <a:pt x="1" y="132"/>
                </a:cubicBezTo>
                <a:close/>
                <a:moveTo>
                  <a:pt x="26428" y="79"/>
                </a:moveTo>
                <a:lnTo>
                  <a:pt x="26428" y="79"/>
                </a:lnTo>
                <a:cubicBezTo>
                  <a:pt x="26290" y="230"/>
                  <a:pt x="26387" y="474"/>
                  <a:pt x="26591" y="493"/>
                </a:cubicBezTo>
                <a:cubicBezTo>
                  <a:pt x="26535" y="336"/>
                  <a:pt x="26481" y="198"/>
                  <a:pt x="26428" y="79"/>
                </a:cubicBezTo>
                <a:close/>
                <a:moveTo>
                  <a:pt x="1000" y="1"/>
                </a:moveTo>
                <a:cubicBezTo>
                  <a:pt x="781" y="1"/>
                  <a:pt x="671" y="267"/>
                  <a:pt x="828" y="421"/>
                </a:cubicBezTo>
                <a:cubicBezTo>
                  <a:pt x="878" y="472"/>
                  <a:pt x="940" y="494"/>
                  <a:pt x="1001" y="494"/>
                </a:cubicBezTo>
                <a:cubicBezTo>
                  <a:pt x="1127" y="494"/>
                  <a:pt x="1248" y="396"/>
                  <a:pt x="1248" y="248"/>
                </a:cubicBezTo>
                <a:cubicBezTo>
                  <a:pt x="1248" y="111"/>
                  <a:pt x="1138" y="1"/>
                  <a:pt x="1000" y="1"/>
                </a:cubicBezTo>
                <a:close/>
                <a:moveTo>
                  <a:pt x="2223" y="1"/>
                </a:moveTo>
                <a:cubicBezTo>
                  <a:pt x="2000" y="1"/>
                  <a:pt x="1890" y="267"/>
                  <a:pt x="2047" y="421"/>
                </a:cubicBezTo>
                <a:cubicBezTo>
                  <a:pt x="2097" y="472"/>
                  <a:pt x="2159" y="494"/>
                  <a:pt x="2220" y="494"/>
                </a:cubicBezTo>
                <a:cubicBezTo>
                  <a:pt x="2346" y="494"/>
                  <a:pt x="2467" y="396"/>
                  <a:pt x="2467" y="248"/>
                </a:cubicBezTo>
                <a:cubicBezTo>
                  <a:pt x="2467" y="111"/>
                  <a:pt x="2357" y="1"/>
                  <a:pt x="2223" y="1"/>
                </a:cubicBezTo>
                <a:close/>
                <a:moveTo>
                  <a:pt x="3442" y="1"/>
                </a:moveTo>
                <a:cubicBezTo>
                  <a:pt x="3222" y="1"/>
                  <a:pt x="3110" y="267"/>
                  <a:pt x="3266" y="421"/>
                </a:cubicBezTo>
                <a:cubicBezTo>
                  <a:pt x="3317" y="472"/>
                  <a:pt x="3379" y="494"/>
                  <a:pt x="3440" y="494"/>
                </a:cubicBezTo>
                <a:cubicBezTo>
                  <a:pt x="3566" y="494"/>
                  <a:pt x="3686" y="396"/>
                  <a:pt x="3686" y="248"/>
                </a:cubicBezTo>
                <a:cubicBezTo>
                  <a:pt x="3686" y="111"/>
                  <a:pt x="3576" y="1"/>
                  <a:pt x="3442" y="1"/>
                </a:cubicBezTo>
                <a:close/>
                <a:moveTo>
                  <a:pt x="4661" y="1"/>
                </a:moveTo>
                <a:cubicBezTo>
                  <a:pt x="4441" y="1"/>
                  <a:pt x="4332" y="267"/>
                  <a:pt x="4485" y="421"/>
                </a:cubicBezTo>
                <a:cubicBezTo>
                  <a:pt x="4536" y="472"/>
                  <a:pt x="4599" y="494"/>
                  <a:pt x="4660" y="494"/>
                </a:cubicBezTo>
                <a:cubicBezTo>
                  <a:pt x="4787" y="494"/>
                  <a:pt x="4908" y="396"/>
                  <a:pt x="4908" y="248"/>
                </a:cubicBezTo>
                <a:cubicBezTo>
                  <a:pt x="4908" y="111"/>
                  <a:pt x="4795" y="1"/>
                  <a:pt x="4661" y="1"/>
                </a:cubicBezTo>
                <a:close/>
                <a:moveTo>
                  <a:pt x="5880" y="1"/>
                </a:moveTo>
                <a:cubicBezTo>
                  <a:pt x="5660" y="1"/>
                  <a:pt x="5551" y="267"/>
                  <a:pt x="5704" y="421"/>
                </a:cubicBezTo>
                <a:cubicBezTo>
                  <a:pt x="5755" y="472"/>
                  <a:pt x="5818" y="494"/>
                  <a:pt x="5879" y="494"/>
                </a:cubicBezTo>
                <a:cubicBezTo>
                  <a:pt x="6006" y="494"/>
                  <a:pt x="6127" y="396"/>
                  <a:pt x="6127" y="248"/>
                </a:cubicBezTo>
                <a:cubicBezTo>
                  <a:pt x="6127" y="111"/>
                  <a:pt x="6015" y="1"/>
                  <a:pt x="5880" y="1"/>
                </a:cubicBezTo>
                <a:close/>
                <a:moveTo>
                  <a:pt x="7099" y="1"/>
                </a:moveTo>
                <a:cubicBezTo>
                  <a:pt x="6879" y="1"/>
                  <a:pt x="6770" y="267"/>
                  <a:pt x="6923" y="421"/>
                </a:cubicBezTo>
                <a:cubicBezTo>
                  <a:pt x="6974" y="472"/>
                  <a:pt x="7037" y="494"/>
                  <a:pt x="7098" y="494"/>
                </a:cubicBezTo>
                <a:cubicBezTo>
                  <a:pt x="7225" y="494"/>
                  <a:pt x="7346" y="396"/>
                  <a:pt x="7346" y="248"/>
                </a:cubicBezTo>
                <a:cubicBezTo>
                  <a:pt x="7346" y="111"/>
                  <a:pt x="7237" y="1"/>
                  <a:pt x="7099" y="1"/>
                </a:cubicBezTo>
                <a:close/>
                <a:moveTo>
                  <a:pt x="8318" y="1"/>
                </a:moveTo>
                <a:cubicBezTo>
                  <a:pt x="8099" y="1"/>
                  <a:pt x="7989" y="267"/>
                  <a:pt x="8146" y="421"/>
                </a:cubicBezTo>
                <a:cubicBezTo>
                  <a:pt x="8195" y="472"/>
                  <a:pt x="8257" y="494"/>
                  <a:pt x="8318" y="494"/>
                </a:cubicBezTo>
                <a:cubicBezTo>
                  <a:pt x="8444" y="494"/>
                  <a:pt x="8565" y="396"/>
                  <a:pt x="8565" y="248"/>
                </a:cubicBezTo>
                <a:cubicBezTo>
                  <a:pt x="8565" y="111"/>
                  <a:pt x="8456" y="1"/>
                  <a:pt x="8318" y="1"/>
                </a:cubicBezTo>
                <a:close/>
                <a:moveTo>
                  <a:pt x="9537" y="1"/>
                </a:moveTo>
                <a:cubicBezTo>
                  <a:pt x="9318" y="1"/>
                  <a:pt x="9208" y="267"/>
                  <a:pt x="9365" y="421"/>
                </a:cubicBezTo>
                <a:cubicBezTo>
                  <a:pt x="9415" y="472"/>
                  <a:pt x="9476" y="494"/>
                  <a:pt x="9537" y="494"/>
                </a:cubicBezTo>
                <a:cubicBezTo>
                  <a:pt x="9663" y="494"/>
                  <a:pt x="9785" y="396"/>
                  <a:pt x="9785" y="248"/>
                </a:cubicBezTo>
                <a:cubicBezTo>
                  <a:pt x="9785" y="111"/>
                  <a:pt x="9675" y="1"/>
                  <a:pt x="9537" y="1"/>
                </a:cubicBezTo>
                <a:close/>
                <a:moveTo>
                  <a:pt x="10759" y="1"/>
                </a:moveTo>
                <a:cubicBezTo>
                  <a:pt x="10537" y="1"/>
                  <a:pt x="10427" y="267"/>
                  <a:pt x="10584" y="421"/>
                </a:cubicBezTo>
                <a:cubicBezTo>
                  <a:pt x="10634" y="472"/>
                  <a:pt x="10695" y="494"/>
                  <a:pt x="10756" y="494"/>
                </a:cubicBezTo>
                <a:cubicBezTo>
                  <a:pt x="10882" y="494"/>
                  <a:pt x="11004" y="396"/>
                  <a:pt x="11004" y="248"/>
                </a:cubicBezTo>
                <a:cubicBezTo>
                  <a:pt x="11004" y="111"/>
                  <a:pt x="10894" y="1"/>
                  <a:pt x="10759" y="1"/>
                </a:cubicBezTo>
                <a:close/>
                <a:moveTo>
                  <a:pt x="11978" y="1"/>
                </a:moveTo>
                <a:cubicBezTo>
                  <a:pt x="11759" y="1"/>
                  <a:pt x="11646" y="267"/>
                  <a:pt x="11803" y="421"/>
                </a:cubicBezTo>
                <a:cubicBezTo>
                  <a:pt x="11854" y="472"/>
                  <a:pt x="11916" y="494"/>
                  <a:pt x="11977" y="494"/>
                </a:cubicBezTo>
                <a:cubicBezTo>
                  <a:pt x="12103" y="494"/>
                  <a:pt x="12223" y="396"/>
                  <a:pt x="12223" y="248"/>
                </a:cubicBezTo>
                <a:cubicBezTo>
                  <a:pt x="12223" y="111"/>
                  <a:pt x="12113" y="1"/>
                  <a:pt x="11978" y="1"/>
                </a:cubicBezTo>
                <a:close/>
                <a:moveTo>
                  <a:pt x="13197" y="1"/>
                </a:moveTo>
                <a:cubicBezTo>
                  <a:pt x="12978" y="1"/>
                  <a:pt x="12868" y="267"/>
                  <a:pt x="13022" y="421"/>
                </a:cubicBezTo>
                <a:cubicBezTo>
                  <a:pt x="13073" y="472"/>
                  <a:pt x="13135" y="494"/>
                  <a:pt x="13196" y="494"/>
                </a:cubicBezTo>
                <a:cubicBezTo>
                  <a:pt x="13324" y="494"/>
                  <a:pt x="13445" y="396"/>
                  <a:pt x="13445" y="248"/>
                </a:cubicBezTo>
                <a:cubicBezTo>
                  <a:pt x="13445" y="111"/>
                  <a:pt x="13332" y="1"/>
                  <a:pt x="13197" y="1"/>
                </a:cubicBezTo>
                <a:close/>
                <a:moveTo>
                  <a:pt x="14416" y="1"/>
                </a:moveTo>
                <a:cubicBezTo>
                  <a:pt x="14197" y="1"/>
                  <a:pt x="14087" y="267"/>
                  <a:pt x="14241" y="421"/>
                </a:cubicBezTo>
                <a:cubicBezTo>
                  <a:pt x="14292" y="472"/>
                  <a:pt x="14354" y="494"/>
                  <a:pt x="14416" y="494"/>
                </a:cubicBezTo>
                <a:cubicBezTo>
                  <a:pt x="14543" y="494"/>
                  <a:pt x="14664" y="396"/>
                  <a:pt x="14664" y="248"/>
                </a:cubicBezTo>
                <a:cubicBezTo>
                  <a:pt x="14664" y="111"/>
                  <a:pt x="14551" y="1"/>
                  <a:pt x="14416" y="1"/>
                </a:cubicBezTo>
                <a:close/>
                <a:moveTo>
                  <a:pt x="15635" y="1"/>
                </a:moveTo>
                <a:cubicBezTo>
                  <a:pt x="15416" y="1"/>
                  <a:pt x="15306" y="267"/>
                  <a:pt x="15460" y="421"/>
                </a:cubicBezTo>
                <a:cubicBezTo>
                  <a:pt x="15511" y="472"/>
                  <a:pt x="15573" y="494"/>
                  <a:pt x="15635" y="494"/>
                </a:cubicBezTo>
                <a:cubicBezTo>
                  <a:pt x="15762" y="494"/>
                  <a:pt x="15883" y="396"/>
                  <a:pt x="15883" y="248"/>
                </a:cubicBezTo>
                <a:cubicBezTo>
                  <a:pt x="15883" y="111"/>
                  <a:pt x="15773" y="1"/>
                  <a:pt x="15635" y="1"/>
                </a:cubicBezTo>
                <a:close/>
                <a:moveTo>
                  <a:pt x="16854" y="1"/>
                </a:moveTo>
                <a:cubicBezTo>
                  <a:pt x="16635" y="1"/>
                  <a:pt x="16525" y="267"/>
                  <a:pt x="16682" y="421"/>
                </a:cubicBezTo>
                <a:cubicBezTo>
                  <a:pt x="16732" y="472"/>
                  <a:pt x="16794" y="494"/>
                  <a:pt x="16855" y="494"/>
                </a:cubicBezTo>
                <a:cubicBezTo>
                  <a:pt x="16981" y="494"/>
                  <a:pt x="17102" y="396"/>
                  <a:pt x="17102" y="248"/>
                </a:cubicBezTo>
                <a:cubicBezTo>
                  <a:pt x="17102" y="111"/>
                  <a:pt x="16992" y="1"/>
                  <a:pt x="16854" y="1"/>
                </a:cubicBezTo>
                <a:close/>
                <a:moveTo>
                  <a:pt x="18073" y="1"/>
                </a:moveTo>
                <a:cubicBezTo>
                  <a:pt x="17854" y="1"/>
                  <a:pt x="17744" y="267"/>
                  <a:pt x="17901" y="421"/>
                </a:cubicBezTo>
                <a:cubicBezTo>
                  <a:pt x="17951" y="472"/>
                  <a:pt x="18013" y="494"/>
                  <a:pt x="18074" y="494"/>
                </a:cubicBezTo>
                <a:cubicBezTo>
                  <a:pt x="18200" y="494"/>
                  <a:pt x="18321" y="396"/>
                  <a:pt x="18321" y="248"/>
                </a:cubicBezTo>
                <a:cubicBezTo>
                  <a:pt x="18321" y="111"/>
                  <a:pt x="18211" y="1"/>
                  <a:pt x="18073" y="1"/>
                </a:cubicBezTo>
                <a:close/>
                <a:moveTo>
                  <a:pt x="19296" y="1"/>
                </a:moveTo>
                <a:cubicBezTo>
                  <a:pt x="19073" y="1"/>
                  <a:pt x="18963" y="267"/>
                  <a:pt x="19120" y="421"/>
                </a:cubicBezTo>
                <a:cubicBezTo>
                  <a:pt x="19171" y="472"/>
                  <a:pt x="19233" y="494"/>
                  <a:pt x="19294" y="494"/>
                </a:cubicBezTo>
                <a:cubicBezTo>
                  <a:pt x="19420" y="494"/>
                  <a:pt x="19540" y="396"/>
                  <a:pt x="19540" y="248"/>
                </a:cubicBezTo>
                <a:cubicBezTo>
                  <a:pt x="19540" y="111"/>
                  <a:pt x="19430" y="1"/>
                  <a:pt x="19296" y="1"/>
                </a:cubicBezTo>
                <a:close/>
                <a:moveTo>
                  <a:pt x="20515" y="1"/>
                </a:moveTo>
                <a:cubicBezTo>
                  <a:pt x="20295" y="1"/>
                  <a:pt x="20182" y="267"/>
                  <a:pt x="20339" y="421"/>
                </a:cubicBezTo>
                <a:cubicBezTo>
                  <a:pt x="20390" y="472"/>
                  <a:pt x="20452" y="494"/>
                  <a:pt x="20513" y="494"/>
                </a:cubicBezTo>
                <a:cubicBezTo>
                  <a:pt x="20639" y="494"/>
                  <a:pt x="20759" y="396"/>
                  <a:pt x="20759" y="248"/>
                </a:cubicBezTo>
                <a:cubicBezTo>
                  <a:pt x="20759" y="111"/>
                  <a:pt x="20649" y="1"/>
                  <a:pt x="20515" y="1"/>
                </a:cubicBezTo>
                <a:close/>
                <a:moveTo>
                  <a:pt x="21734" y="1"/>
                </a:moveTo>
                <a:cubicBezTo>
                  <a:pt x="21514" y="1"/>
                  <a:pt x="21405" y="267"/>
                  <a:pt x="21558" y="421"/>
                </a:cubicBezTo>
                <a:cubicBezTo>
                  <a:pt x="21609" y="472"/>
                  <a:pt x="21672" y="494"/>
                  <a:pt x="21733" y="494"/>
                </a:cubicBezTo>
                <a:cubicBezTo>
                  <a:pt x="21860" y="494"/>
                  <a:pt x="21981" y="396"/>
                  <a:pt x="21981" y="248"/>
                </a:cubicBezTo>
                <a:cubicBezTo>
                  <a:pt x="21981" y="111"/>
                  <a:pt x="21868" y="1"/>
                  <a:pt x="21734" y="1"/>
                </a:cubicBezTo>
                <a:close/>
                <a:moveTo>
                  <a:pt x="22953" y="1"/>
                </a:moveTo>
                <a:cubicBezTo>
                  <a:pt x="22733" y="1"/>
                  <a:pt x="22624" y="267"/>
                  <a:pt x="22777" y="421"/>
                </a:cubicBezTo>
                <a:cubicBezTo>
                  <a:pt x="22828" y="472"/>
                  <a:pt x="22891" y="494"/>
                  <a:pt x="22952" y="494"/>
                </a:cubicBezTo>
                <a:cubicBezTo>
                  <a:pt x="23079" y="494"/>
                  <a:pt x="23200" y="396"/>
                  <a:pt x="23200" y="248"/>
                </a:cubicBezTo>
                <a:cubicBezTo>
                  <a:pt x="23200" y="111"/>
                  <a:pt x="23088" y="1"/>
                  <a:pt x="22953" y="1"/>
                </a:cubicBezTo>
                <a:close/>
                <a:moveTo>
                  <a:pt x="24172" y="1"/>
                </a:moveTo>
                <a:cubicBezTo>
                  <a:pt x="23952" y="1"/>
                  <a:pt x="23843" y="267"/>
                  <a:pt x="23996" y="421"/>
                </a:cubicBezTo>
                <a:cubicBezTo>
                  <a:pt x="24047" y="472"/>
                  <a:pt x="24110" y="494"/>
                  <a:pt x="24171" y="494"/>
                </a:cubicBezTo>
                <a:cubicBezTo>
                  <a:pt x="24298" y="494"/>
                  <a:pt x="24419" y="396"/>
                  <a:pt x="24419" y="248"/>
                </a:cubicBezTo>
                <a:cubicBezTo>
                  <a:pt x="24419" y="111"/>
                  <a:pt x="24310" y="1"/>
                  <a:pt x="24172" y="1"/>
                </a:cubicBezTo>
                <a:close/>
                <a:moveTo>
                  <a:pt x="25391" y="1"/>
                </a:moveTo>
                <a:cubicBezTo>
                  <a:pt x="25172" y="1"/>
                  <a:pt x="25062" y="267"/>
                  <a:pt x="25219" y="421"/>
                </a:cubicBezTo>
                <a:cubicBezTo>
                  <a:pt x="25268" y="472"/>
                  <a:pt x="25330" y="494"/>
                  <a:pt x="25391" y="494"/>
                </a:cubicBezTo>
                <a:cubicBezTo>
                  <a:pt x="25517" y="494"/>
                  <a:pt x="25638" y="396"/>
                  <a:pt x="25638" y="248"/>
                </a:cubicBezTo>
                <a:cubicBezTo>
                  <a:pt x="25638" y="111"/>
                  <a:pt x="25529" y="1"/>
                  <a:pt x="25391" y="1"/>
                </a:cubicBezTo>
                <a:close/>
                <a:moveTo>
                  <a:pt x="1" y="1351"/>
                </a:moveTo>
                <a:lnTo>
                  <a:pt x="1" y="1583"/>
                </a:lnTo>
                <a:cubicBezTo>
                  <a:pt x="38" y="1508"/>
                  <a:pt x="38" y="1424"/>
                  <a:pt x="1" y="1351"/>
                </a:cubicBezTo>
                <a:close/>
                <a:moveTo>
                  <a:pt x="26613" y="1218"/>
                </a:moveTo>
                <a:cubicBezTo>
                  <a:pt x="26487" y="1218"/>
                  <a:pt x="26365" y="1317"/>
                  <a:pt x="26365" y="1467"/>
                </a:cubicBezTo>
                <a:cubicBezTo>
                  <a:pt x="26365" y="1602"/>
                  <a:pt x="26475" y="1712"/>
                  <a:pt x="26610" y="1712"/>
                </a:cubicBezTo>
                <a:cubicBezTo>
                  <a:pt x="26832" y="1712"/>
                  <a:pt x="26942" y="1446"/>
                  <a:pt x="26785" y="1292"/>
                </a:cubicBezTo>
                <a:cubicBezTo>
                  <a:pt x="26736" y="1241"/>
                  <a:pt x="26674" y="1218"/>
                  <a:pt x="26613" y="1218"/>
                </a:cubicBezTo>
                <a:close/>
                <a:moveTo>
                  <a:pt x="1000" y="1220"/>
                </a:moveTo>
                <a:cubicBezTo>
                  <a:pt x="781" y="1220"/>
                  <a:pt x="671" y="1486"/>
                  <a:pt x="828" y="1640"/>
                </a:cubicBezTo>
                <a:cubicBezTo>
                  <a:pt x="878" y="1691"/>
                  <a:pt x="940" y="1714"/>
                  <a:pt x="1001" y="1714"/>
                </a:cubicBezTo>
                <a:cubicBezTo>
                  <a:pt x="1127" y="1714"/>
                  <a:pt x="1248" y="1615"/>
                  <a:pt x="1248" y="1467"/>
                </a:cubicBezTo>
                <a:cubicBezTo>
                  <a:pt x="1248" y="1330"/>
                  <a:pt x="1138" y="1220"/>
                  <a:pt x="1000" y="1220"/>
                </a:cubicBezTo>
                <a:close/>
                <a:moveTo>
                  <a:pt x="2223" y="1220"/>
                </a:moveTo>
                <a:cubicBezTo>
                  <a:pt x="2000" y="1220"/>
                  <a:pt x="1890" y="1486"/>
                  <a:pt x="2047" y="1640"/>
                </a:cubicBezTo>
                <a:cubicBezTo>
                  <a:pt x="2097" y="1691"/>
                  <a:pt x="2159" y="1714"/>
                  <a:pt x="2220" y="1714"/>
                </a:cubicBezTo>
                <a:cubicBezTo>
                  <a:pt x="2346" y="1714"/>
                  <a:pt x="2467" y="1615"/>
                  <a:pt x="2467" y="1467"/>
                </a:cubicBezTo>
                <a:cubicBezTo>
                  <a:pt x="2467" y="1330"/>
                  <a:pt x="2357" y="1220"/>
                  <a:pt x="2223" y="1220"/>
                </a:cubicBezTo>
                <a:close/>
                <a:moveTo>
                  <a:pt x="3442" y="1220"/>
                </a:moveTo>
                <a:cubicBezTo>
                  <a:pt x="3222" y="1220"/>
                  <a:pt x="3110" y="1486"/>
                  <a:pt x="3266" y="1640"/>
                </a:cubicBezTo>
                <a:cubicBezTo>
                  <a:pt x="3317" y="1691"/>
                  <a:pt x="3379" y="1714"/>
                  <a:pt x="3440" y="1714"/>
                </a:cubicBezTo>
                <a:cubicBezTo>
                  <a:pt x="3566" y="1714"/>
                  <a:pt x="3686" y="1615"/>
                  <a:pt x="3686" y="1467"/>
                </a:cubicBezTo>
                <a:cubicBezTo>
                  <a:pt x="3686" y="1330"/>
                  <a:pt x="3576" y="1220"/>
                  <a:pt x="3442" y="1220"/>
                </a:cubicBezTo>
                <a:close/>
                <a:moveTo>
                  <a:pt x="4661" y="1220"/>
                </a:moveTo>
                <a:cubicBezTo>
                  <a:pt x="4441" y="1220"/>
                  <a:pt x="4332" y="1486"/>
                  <a:pt x="4485" y="1640"/>
                </a:cubicBezTo>
                <a:cubicBezTo>
                  <a:pt x="4536" y="1691"/>
                  <a:pt x="4599" y="1714"/>
                  <a:pt x="4660" y="1714"/>
                </a:cubicBezTo>
                <a:cubicBezTo>
                  <a:pt x="4787" y="1714"/>
                  <a:pt x="4908" y="1615"/>
                  <a:pt x="4908" y="1467"/>
                </a:cubicBezTo>
                <a:cubicBezTo>
                  <a:pt x="4908" y="1330"/>
                  <a:pt x="4795" y="1220"/>
                  <a:pt x="4661" y="1220"/>
                </a:cubicBezTo>
                <a:close/>
                <a:moveTo>
                  <a:pt x="5880" y="1220"/>
                </a:moveTo>
                <a:cubicBezTo>
                  <a:pt x="5660" y="1220"/>
                  <a:pt x="5551" y="1486"/>
                  <a:pt x="5704" y="1640"/>
                </a:cubicBezTo>
                <a:cubicBezTo>
                  <a:pt x="5755" y="1691"/>
                  <a:pt x="5818" y="1714"/>
                  <a:pt x="5879" y="1714"/>
                </a:cubicBezTo>
                <a:cubicBezTo>
                  <a:pt x="6006" y="1714"/>
                  <a:pt x="6127" y="1615"/>
                  <a:pt x="6127" y="1467"/>
                </a:cubicBezTo>
                <a:cubicBezTo>
                  <a:pt x="6127" y="1330"/>
                  <a:pt x="6015" y="1220"/>
                  <a:pt x="5880" y="1220"/>
                </a:cubicBezTo>
                <a:close/>
                <a:moveTo>
                  <a:pt x="7099" y="1220"/>
                </a:moveTo>
                <a:cubicBezTo>
                  <a:pt x="6879" y="1220"/>
                  <a:pt x="6770" y="1486"/>
                  <a:pt x="6923" y="1640"/>
                </a:cubicBezTo>
                <a:cubicBezTo>
                  <a:pt x="6974" y="1691"/>
                  <a:pt x="7037" y="1714"/>
                  <a:pt x="7098" y="1714"/>
                </a:cubicBezTo>
                <a:cubicBezTo>
                  <a:pt x="7225" y="1714"/>
                  <a:pt x="7346" y="1615"/>
                  <a:pt x="7346" y="1467"/>
                </a:cubicBezTo>
                <a:cubicBezTo>
                  <a:pt x="7346" y="1330"/>
                  <a:pt x="7237" y="1220"/>
                  <a:pt x="7099" y="1220"/>
                </a:cubicBezTo>
                <a:close/>
                <a:moveTo>
                  <a:pt x="8318" y="1220"/>
                </a:moveTo>
                <a:cubicBezTo>
                  <a:pt x="8099" y="1220"/>
                  <a:pt x="7989" y="1486"/>
                  <a:pt x="8146" y="1640"/>
                </a:cubicBezTo>
                <a:cubicBezTo>
                  <a:pt x="8195" y="1691"/>
                  <a:pt x="8257" y="1714"/>
                  <a:pt x="8318" y="1714"/>
                </a:cubicBezTo>
                <a:cubicBezTo>
                  <a:pt x="8444" y="1714"/>
                  <a:pt x="8565" y="1615"/>
                  <a:pt x="8565" y="1467"/>
                </a:cubicBezTo>
                <a:cubicBezTo>
                  <a:pt x="8565" y="1330"/>
                  <a:pt x="8456" y="1220"/>
                  <a:pt x="8318" y="1220"/>
                </a:cubicBezTo>
                <a:close/>
                <a:moveTo>
                  <a:pt x="9537" y="1220"/>
                </a:moveTo>
                <a:cubicBezTo>
                  <a:pt x="9318" y="1220"/>
                  <a:pt x="9208" y="1486"/>
                  <a:pt x="9365" y="1640"/>
                </a:cubicBezTo>
                <a:cubicBezTo>
                  <a:pt x="9415" y="1691"/>
                  <a:pt x="9476" y="1714"/>
                  <a:pt x="9537" y="1714"/>
                </a:cubicBezTo>
                <a:cubicBezTo>
                  <a:pt x="9663" y="1714"/>
                  <a:pt x="9785" y="1615"/>
                  <a:pt x="9785" y="1467"/>
                </a:cubicBezTo>
                <a:cubicBezTo>
                  <a:pt x="9785" y="1330"/>
                  <a:pt x="9675" y="1220"/>
                  <a:pt x="9537" y="1220"/>
                </a:cubicBezTo>
                <a:close/>
                <a:moveTo>
                  <a:pt x="10759" y="1220"/>
                </a:moveTo>
                <a:cubicBezTo>
                  <a:pt x="10537" y="1220"/>
                  <a:pt x="10427" y="1486"/>
                  <a:pt x="10584" y="1640"/>
                </a:cubicBezTo>
                <a:cubicBezTo>
                  <a:pt x="10634" y="1691"/>
                  <a:pt x="10695" y="1714"/>
                  <a:pt x="10756" y="1714"/>
                </a:cubicBezTo>
                <a:cubicBezTo>
                  <a:pt x="10882" y="1714"/>
                  <a:pt x="11004" y="1615"/>
                  <a:pt x="11004" y="1467"/>
                </a:cubicBezTo>
                <a:cubicBezTo>
                  <a:pt x="11004" y="1330"/>
                  <a:pt x="10894" y="1220"/>
                  <a:pt x="10759" y="1220"/>
                </a:cubicBezTo>
                <a:close/>
                <a:moveTo>
                  <a:pt x="11978" y="1220"/>
                </a:moveTo>
                <a:cubicBezTo>
                  <a:pt x="11759" y="1220"/>
                  <a:pt x="11646" y="1486"/>
                  <a:pt x="11803" y="1640"/>
                </a:cubicBezTo>
                <a:cubicBezTo>
                  <a:pt x="11854" y="1691"/>
                  <a:pt x="11916" y="1714"/>
                  <a:pt x="11977" y="1714"/>
                </a:cubicBezTo>
                <a:cubicBezTo>
                  <a:pt x="12103" y="1714"/>
                  <a:pt x="12223" y="1615"/>
                  <a:pt x="12223" y="1467"/>
                </a:cubicBezTo>
                <a:cubicBezTo>
                  <a:pt x="12223" y="1330"/>
                  <a:pt x="12113" y="1220"/>
                  <a:pt x="11978" y="1220"/>
                </a:cubicBezTo>
                <a:close/>
                <a:moveTo>
                  <a:pt x="13197" y="1220"/>
                </a:moveTo>
                <a:cubicBezTo>
                  <a:pt x="12978" y="1220"/>
                  <a:pt x="12868" y="1486"/>
                  <a:pt x="13022" y="1640"/>
                </a:cubicBezTo>
                <a:cubicBezTo>
                  <a:pt x="13073" y="1691"/>
                  <a:pt x="13135" y="1714"/>
                  <a:pt x="13196" y="1714"/>
                </a:cubicBezTo>
                <a:cubicBezTo>
                  <a:pt x="13324" y="1714"/>
                  <a:pt x="13445" y="1615"/>
                  <a:pt x="13445" y="1467"/>
                </a:cubicBezTo>
                <a:cubicBezTo>
                  <a:pt x="13445" y="1330"/>
                  <a:pt x="13332" y="1220"/>
                  <a:pt x="13197" y="1220"/>
                </a:cubicBezTo>
                <a:close/>
                <a:moveTo>
                  <a:pt x="14416" y="1220"/>
                </a:moveTo>
                <a:cubicBezTo>
                  <a:pt x="14197" y="1220"/>
                  <a:pt x="14087" y="1486"/>
                  <a:pt x="14241" y="1640"/>
                </a:cubicBezTo>
                <a:cubicBezTo>
                  <a:pt x="14292" y="1691"/>
                  <a:pt x="14354" y="1714"/>
                  <a:pt x="14416" y="1714"/>
                </a:cubicBezTo>
                <a:cubicBezTo>
                  <a:pt x="14543" y="1714"/>
                  <a:pt x="14664" y="1615"/>
                  <a:pt x="14664" y="1467"/>
                </a:cubicBezTo>
                <a:cubicBezTo>
                  <a:pt x="14664" y="1330"/>
                  <a:pt x="14551" y="1220"/>
                  <a:pt x="14416" y="1220"/>
                </a:cubicBezTo>
                <a:close/>
                <a:moveTo>
                  <a:pt x="15635" y="1220"/>
                </a:moveTo>
                <a:cubicBezTo>
                  <a:pt x="15416" y="1220"/>
                  <a:pt x="15306" y="1486"/>
                  <a:pt x="15460" y="1640"/>
                </a:cubicBezTo>
                <a:cubicBezTo>
                  <a:pt x="15511" y="1691"/>
                  <a:pt x="15573" y="1714"/>
                  <a:pt x="15635" y="1714"/>
                </a:cubicBezTo>
                <a:cubicBezTo>
                  <a:pt x="15762" y="1714"/>
                  <a:pt x="15883" y="1615"/>
                  <a:pt x="15883" y="1467"/>
                </a:cubicBezTo>
                <a:cubicBezTo>
                  <a:pt x="15883" y="1330"/>
                  <a:pt x="15773" y="1220"/>
                  <a:pt x="15635" y="1220"/>
                </a:cubicBezTo>
                <a:close/>
                <a:moveTo>
                  <a:pt x="16854" y="1220"/>
                </a:moveTo>
                <a:cubicBezTo>
                  <a:pt x="16635" y="1220"/>
                  <a:pt x="16525" y="1486"/>
                  <a:pt x="16682" y="1640"/>
                </a:cubicBezTo>
                <a:cubicBezTo>
                  <a:pt x="16732" y="1691"/>
                  <a:pt x="16794" y="1714"/>
                  <a:pt x="16855" y="1714"/>
                </a:cubicBezTo>
                <a:cubicBezTo>
                  <a:pt x="16981" y="1714"/>
                  <a:pt x="17102" y="1615"/>
                  <a:pt x="17102" y="1467"/>
                </a:cubicBezTo>
                <a:cubicBezTo>
                  <a:pt x="17102" y="1330"/>
                  <a:pt x="16992" y="1220"/>
                  <a:pt x="16854" y="1220"/>
                </a:cubicBezTo>
                <a:close/>
                <a:moveTo>
                  <a:pt x="18073" y="1220"/>
                </a:moveTo>
                <a:cubicBezTo>
                  <a:pt x="17854" y="1220"/>
                  <a:pt x="17744" y="1486"/>
                  <a:pt x="17901" y="1640"/>
                </a:cubicBezTo>
                <a:cubicBezTo>
                  <a:pt x="17951" y="1691"/>
                  <a:pt x="18013" y="1714"/>
                  <a:pt x="18074" y="1714"/>
                </a:cubicBezTo>
                <a:cubicBezTo>
                  <a:pt x="18200" y="1714"/>
                  <a:pt x="18321" y="1615"/>
                  <a:pt x="18321" y="1467"/>
                </a:cubicBezTo>
                <a:cubicBezTo>
                  <a:pt x="18321" y="1330"/>
                  <a:pt x="18211" y="1220"/>
                  <a:pt x="18073" y="1220"/>
                </a:cubicBezTo>
                <a:close/>
                <a:moveTo>
                  <a:pt x="19296" y="1220"/>
                </a:moveTo>
                <a:cubicBezTo>
                  <a:pt x="19073" y="1220"/>
                  <a:pt x="18963" y="1486"/>
                  <a:pt x="19120" y="1640"/>
                </a:cubicBezTo>
                <a:cubicBezTo>
                  <a:pt x="19171" y="1691"/>
                  <a:pt x="19233" y="1714"/>
                  <a:pt x="19294" y="1714"/>
                </a:cubicBezTo>
                <a:cubicBezTo>
                  <a:pt x="19420" y="1714"/>
                  <a:pt x="19540" y="1615"/>
                  <a:pt x="19540" y="1467"/>
                </a:cubicBezTo>
                <a:cubicBezTo>
                  <a:pt x="19540" y="1330"/>
                  <a:pt x="19430" y="1220"/>
                  <a:pt x="19296" y="1220"/>
                </a:cubicBezTo>
                <a:close/>
                <a:moveTo>
                  <a:pt x="20515" y="1220"/>
                </a:moveTo>
                <a:cubicBezTo>
                  <a:pt x="20295" y="1220"/>
                  <a:pt x="20182" y="1486"/>
                  <a:pt x="20339" y="1640"/>
                </a:cubicBezTo>
                <a:cubicBezTo>
                  <a:pt x="20390" y="1691"/>
                  <a:pt x="20452" y="1714"/>
                  <a:pt x="20513" y="1714"/>
                </a:cubicBezTo>
                <a:cubicBezTo>
                  <a:pt x="20639" y="1714"/>
                  <a:pt x="20759" y="1615"/>
                  <a:pt x="20759" y="1467"/>
                </a:cubicBezTo>
                <a:cubicBezTo>
                  <a:pt x="20759" y="1330"/>
                  <a:pt x="20649" y="1220"/>
                  <a:pt x="20515" y="1220"/>
                </a:cubicBezTo>
                <a:close/>
                <a:moveTo>
                  <a:pt x="21734" y="1220"/>
                </a:moveTo>
                <a:cubicBezTo>
                  <a:pt x="21514" y="1220"/>
                  <a:pt x="21405" y="1486"/>
                  <a:pt x="21558" y="1640"/>
                </a:cubicBezTo>
                <a:cubicBezTo>
                  <a:pt x="21609" y="1691"/>
                  <a:pt x="21672" y="1714"/>
                  <a:pt x="21733" y="1714"/>
                </a:cubicBezTo>
                <a:cubicBezTo>
                  <a:pt x="21860" y="1714"/>
                  <a:pt x="21981" y="1615"/>
                  <a:pt x="21981" y="1467"/>
                </a:cubicBezTo>
                <a:cubicBezTo>
                  <a:pt x="21981" y="1330"/>
                  <a:pt x="21868" y="1220"/>
                  <a:pt x="21734" y="1220"/>
                </a:cubicBezTo>
                <a:close/>
                <a:moveTo>
                  <a:pt x="22953" y="1220"/>
                </a:moveTo>
                <a:cubicBezTo>
                  <a:pt x="22733" y="1220"/>
                  <a:pt x="22624" y="1486"/>
                  <a:pt x="22777" y="1640"/>
                </a:cubicBezTo>
                <a:cubicBezTo>
                  <a:pt x="22828" y="1691"/>
                  <a:pt x="22891" y="1714"/>
                  <a:pt x="22952" y="1714"/>
                </a:cubicBezTo>
                <a:cubicBezTo>
                  <a:pt x="23079" y="1714"/>
                  <a:pt x="23200" y="1615"/>
                  <a:pt x="23200" y="1467"/>
                </a:cubicBezTo>
                <a:cubicBezTo>
                  <a:pt x="23200" y="1330"/>
                  <a:pt x="23088" y="1220"/>
                  <a:pt x="22953" y="1220"/>
                </a:cubicBezTo>
                <a:close/>
                <a:moveTo>
                  <a:pt x="24172" y="1220"/>
                </a:moveTo>
                <a:cubicBezTo>
                  <a:pt x="23952" y="1220"/>
                  <a:pt x="23843" y="1486"/>
                  <a:pt x="23996" y="1640"/>
                </a:cubicBezTo>
                <a:cubicBezTo>
                  <a:pt x="24047" y="1691"/>
                  <a:pt x="24110" y="1714"/>
                  <a:pt x="24171" y="1714"/>
                </a:cubicBezTo>
                <a:cubicBezTo>
                  <a:pt x="24298" y="1714"/>
                  <a:pt x="24419" y="1615"/>
                  <a:pt x="24419" y="1467"/>
                </a:cubicBezTo>
                <a:cubicBezTo>
                  <a:pt x="24419" y="1330"/>
                  <a:pt x="24310" y="1220"/>
                  <a:pt x="24172" y="1220"/>
                </a:cubicBezTo>
                <a:close/>
                <a:moveTo>
                  <a:pt x="25391" y="1220"/>
                </a:moveTo>
                <a:cubicBezTo>
                  <a:pt x="25172" y="1220"/>
                  <a:pt x="25062" y="1486"/>
                  <a:pt x="25219" y="1640"/>
                </a:cubicBezTo>
                <a:cubicBezTo>
                  <a:pt x="25268" y="1691"/>
                  <a:pt x="25330" y="1714"/>
                  <a:pt x="25391" y="1714"/>
                </a:cubicBezTo>
                <a:cubicBezTo>
                  <a:pt x="25517" y="1714"/>
                  <a:pt x="25638" y="1615"/>
                  <a:pt x="25638" y="1467"/>
                </a:cubicBezTo>
                <a:cubicBezTo>
                  <a:pt x="25638" y="1330"/>
                  <a:pt x="25529" y="1220"/>
                  <a:pt x="25391" y="1220"/>
                </a:cubicBezTo>
                <a:close/>
                <a:moveTo>
                  <a:pt x="1" y="2571"/>
                </a:moveTo>
                <a:lnTo>
                  <a:pt x="1" y="2802"/>
                </a:lnTo>
                <a:cubicBezTo>
                  <a:pt x="38" y="2730"/>
                  <a:pt x="38" y="2643"/>
                  <a:pt x="1" y="2571"/>
                </a:cubicBezTo>
                <a:close/>
                <a:moveTo>
                  <a:pt x="1000" y="2439"/>
                </a:moveTo>
                <a:cubicBezTo>
                  <a:pt x="781" y="2439"/>
                  <a:pt x="671" y="2705"/>
                  <a:pt x="828" y="2859"/>
                </a:cubicBezTo>
                <a:cubicBezTo>
                  <a:pt x="878" y="2910"/>
                  <a:pt x="940" y="2933"/>
                  <a:pt x="1001" y="2933"/>
                </a:cubicBezTo>
                <a:cubicBezTo>
                  <a:pt x="1127" y="2933"/>
                  <a:pt x="1248" y="2835"/>
                  <a:pt x="1248" y="2686"/>
                </a:cubicBezTo>
                <a:cubicBezTo>
                  <a:pt x="1248" y="2549"/>
                  <a:pt x="1138" y="2439"/>
                  <a:pt x="1000" y="2439"/>
                </a:cubicBezTo>
                <a:close/>
                <a:moveTo>
                  <a:pt x="2223" y="2439"/>
                </a:moveTo>
                <a:cubicBezTo>
                  <a:pt x="2000" y="2439"/>
                  <a:pt x="1890" y="2705"/>
                  <a:pt x="2047" y="2859"/>
                </a:cubicBezTo>
                <a:cubicBezTo>
                  <a:pt x="2097" y="2910"/>
                  <a:pt x="2159" y="2933"/>
                  <a:pt x="2220" y="2933"/>
                </a:cubicBezTo>
                <a:cubicBezTo>
                  <a:pt x="2346" y="2933"/>
                  <a:pt x="2467" y="2835"/>
                  <a:pt x="2467" y="2686"/>
                </a:cubicBezTo>
                <a:cubicBezTo>
                  <a:pt x="2467" y="2549"/>
                  <a:pt x="2357" y="2439"/>
                  <a:pt x="2223" y="2439"/>
                </a:cubicBezTo>
                <a:close/>
                <a:moveTo>
                  <a:pt x="3442" y="2439"/>
                </a:moveTo>
                <a:cubicBezTo>
                  <a:pt x="3222" y="2439"/>
                  <a:pt x="3110" y="2705"/>
                  <a:pt x="3266" y="2859"/>
                </a:cubicBezTo>
                <a:cubicBezTo>
                  <a:pt x="3317" y="2910"/>
                  <a:pt x="3379" y="2933"/>
                  <a:pt x="3440" y="2933"/>
                </a:cubicBezTo>
                <a:cubicBezTo>
                  <a:pt x="3566" y="2933"/>
                  <a:pt x="3686" y="2835"/>
                  <a:pt x="3686" y="2686"/>
                </a:cubicBezTo>
                <a:cubicBezTo>
                  <a:pt x="3686" y="2549"/>
                  <a:pt x="3576" y="2439"/>
                  <a:pt x="3442" y="2439"/>
                </a:cubicBezTo>
                <a:close/>
                <a:moveTo>
                  <a:pt x="4661" y="2439"/>
                </a:moveTo>
                <a:cubicBezTo>
                  <a:pt x="4441" y="2439"/>
                  <a:pt x="4332" y="2705"/>
                  <a:pt x="4485" y="2859"/>
                </a:cubicBezTo>
                <a:cubicBezTo>
                  <a:pt x="4536" y="2910"/>
                  <a:pt x="4599" y="2933"/>
                  <a:pt x="4660" y="2933"/>
                </a:cubicBezTo>
                <a:cubicBezTo>
                  <a:pt x="4787" y="2933"/>
                  <a:pt x="4908" y="2835"/>
                  <a:pt x="4908" y="2686"/>
                </a:cubicBezTo>
                <a:cubicBezTo>
                  <a:pt x="4908" y="2549"/>
                  <a:pt x="4795" y="2439"/>
                  <a:pt x="4661" y="2439"/>
                </a:cubicBezTo>
                <a:close/>
                <a:moveTo>
                  <a:pt x="5880" y="2439"/>
                </a:moveTo>
                <a:cubicBezTo>
                  <a:pt x="5660" y="2439"/>
                  <a:pt x="5551" y="2705"/>
                  <a:pt x="5704" y="2859"/>
                </a:cubicBezTo>
                <a:cubicBezTo>
                  <a:pt x="5755" y="2910"/>
                  <a:pt x="5818" y="2933"/>
                  <a:pt x="5879" y="2933"/>
                </a:cubicBezTo>
                <a:cubicBezTo>
                  <a:pt x="6006" y="2933"/>
                  <a:pt x="6127" y="2835"/>
                  <a:pt x="6127" y="2686"/>
                </a:cubicBezTo>
                <a:cubicBezTo>
                  <a:pt x="6127" y="2549"/>
                  <a:pt x="6015" y="2439"/>
                  <a:pt x="5880" y="2439"/>
                </a:cubicBezTo>
                <a:close/>
                <a:moveTo>
                  <a:pt x="7099" y="2439"/>
                </a:moveTo>
                <a:cubicBezTo>
                  <a:pt x="6879" y="2439"/>
                  <a:pt x="6770" y="2705"/>
                  <a:pt x="6923" y="2859"/>
                </a:cubicBezTo>
                <a:cubicBezTo>
                  <a:pt x="6974" y="2910"/>
                  <a:pt x="7037" y="2933"/>
                  <a:pt x="7098" y="2933"/>
                </a:cubicBezTo>
                <a:cubicBezTo>
                  <a:pt x="7225" y="2933"/>
                  <a:pt x="7346" y="2835"/>
                  <a:pt x="7346" y="2686"/>
                </a:cubicBezTo>
                <a:cubicBezTo>
                  <a:pt x="7346" y="2549"/>
                  <a:pt x="7237" y="2439"/>
                  <a:pt x="7099" y="2439"/>
                </a:cubicBezTo>
                <a:close/>
                <a:moveTo>
                  <a:pt x="8318" y="2439"/>
                </a:moveTo>
                <a:cubicBezTo>
                  <a:pt x="8099" y="2439"/>
                  <a:pt x="7989" y="2705"/>
                  <a:pt x="8146" y="2859"/>
                </a:cubicBezTo>
                <a:cubicBezTo>
                  <a:pt x="8195" y="2910"/>
                  <a:pt x="8257" y="2933"/>
                  <a:pt x="8318" y="2933"/>
                </a:cubicBezTo>
                <a:cubicBezTo>
                  <a:pt x="8444" y="2933"/>
                  <a:pt x="8565" y="2835"/>
                  <a:pt x="8565" y="2686"/>
                </a:cubicBezTo>
                <a:cubicBezTo>
                  <a:pt x="8565" y="2549"/>
                  <a:pt x="8456" y="2439"/>
                  <a:pt x="8318" y="2439"/>
                </a:cubicBezTo>
                <a:close/>
                <a:moveTo>
                  <a:pt x="9537" y="2439"/>
                </a:moveTo>
                <a:cubicBezTo>
                  <a:pt x="9318" y="2439"/>
                  <a:pt x="9208" y="2705"/>
                  <a:pt x="9365" y="2859"/>
                </a:cubicBezTo>
                <a:cubicBezTo>
                  <a:pt x="9415" y="2910"/>
                  <a:pt x="9476" y="2933"/>
                  <a:pt x="9537" y="2933"/>
                </a:cubicBezTo>
                <a:cubicBezTo>
                  <a:pt x="9663" y="2933"/>
                  <a:pt x="9785" y="2835"/>
                  <a:pt x="9785" y="2686"/>
                </a:cubicBezTo>
                <a:cubicBezTo>
                  <a:pt x="9785" y="2549"/>
                  <a:pt x="9675" y="2439"/>
                  <a:pt x="9537" y="2439"/>
                </a:cubicBezTo>
                <a:close/>
                <a:moveTo>
                  <a:pt x="10759" y="2439"/>
                </a:moveTo>
                <a:cubicBezTo>
                  <a:pt x="10537" y="2439"/>
                  <a:pt x="10427" y="2705"/>
                  <a:pt x="10584" y="2859"/>
                </a:cubicBezTo>
                <a:cubicBezTo>
                  <a:pt x="10634" y="2910"/>
                  <a:pt x="10695" y="2933"/>
                  <a:pt x="10756" y="2933"/>
                </a:cubicBezTo>
                <a:cubicBezTo>
                  <a:pt x="10882" y="2933"/>
                  <a:pt x="11004" y="2835"/>
                  <a:pt x="11004" y="2686"/>
                </a:cubicBezTo>
                <a:cubicBezTo>
                  <a:pt x="11004" y="2549"/>
                  <a:pt x="10894" y="2439"/>
                  <a:pt x="10759" y="2439"/>
                </a:cubicBezTo>
                <a:close/>
                <a:moveTo>
                  <a:pt x="11978" y="2439"/>
                </a:moveTo>
                <a:cubicBezTo>
                  <a:pt x="11759" y="2439"/>
                  <a:pt x="11646" y="2705"/>
                  <a:pt x="11803" y="2859"/>
                </a:cubicBezTo>
                <a:cubicBezTo>
                  <a:pt x="11854" y="2910"/>
                  <a:pt x="11916" y="2933"/>
                  <a:pt x="11977" y="2933"/>
                </a:cubicBezTo>
                <a:cubicBezTo>
                  <a:pt x="12103" y="2933"/>
                  <a:pt x="12223" y="2835"/>
                  <a:pt x="12223" y="2686"/>
                </a:cubicBezTo>
                <a:cubicBezTo>
                  <a:pt x="12223" y="2549"/>
                  <a:pt x="12113" y="2439"/>
                  <a:pt x="11978" y="2439"/>
                </a:cubicBezTo>
                <a:close/>
                <a:moveTo>
                  <a:pt x="13197" y="2439"/>
                </a:moveTo>
                <a:cubicBezTo>
                  <a:pt x="12978" y="2439"/>
                  <a:pt x="12868" y="2705"/>
                  <a:pt x="13022" y="2859"/>
                </a:cubicBezTo>
                <a:cubicBezTo>
                  <a:pt x="13073" y="2910"/>
                  <a:pt x="13135" y="2933"/>
                  <a:pt x="13196" y="2933"/>
                </a:cubicBezTo>
                <a:cubicBezTo>
                  <a:pt x="13324" y="2933"/>
                  <a:pt x="13445" y="2835"/>
                  <a:pt x="13445" y="2686"/>
                </a:cubicBezTo>
                <a:cubicBezTo>
                  <a:pt x="13445" y="2549"/>
                  <a:pt x="13332" y="2439"/>
                  <a:pt x="13197" y="2439"/>
                </a:cubicBezTo>
                <a:close/>
                <a:moveTo>
                  <a:pt x="14416" y="2439"/>
                </a:moveTo>
                <a:cubicBezTo>
                  <a:pt x="14197" y="2439"/>
                  <a:pt x="14087" y="2705"/>
                  <a:pt x="14241" y="2859"/>
                </a:cubicBezTo>
                <a:cubicBezTo>
                  <a:pt x="14292" y="2910"/>
                  <a:pt x="14354" y="2933"/>
                  <a:pt x="14416" y="2933"/>
                </a:cubicBezTo>
                <a:cubicBezTo>
                  <a:pt x="14543" y="2933"/>
                  <a:pt x="14664" y="2835"/>
                  <a:pt x="14664" y="2686"/>
                </a:cubicBezTo>
                <a:cubicBezTo>
                  <a:pt x="14664" y="2549"/>
                  <a:pt x="14551" y="2439"/>
                  <a:pt x="14416" y="2439"/>
                </a:cubicBezTo>
                <a:close/>
                <a:moveTo>
                  <a:pt x="15635" y="2439"/>
                </a:moveTo>
                <a:cubicBezTo>
                  <a:pt x="15416" y="2439"/>
                  <a:pt x="15306" y="2705"/>
                  <a:pt x="15460" y="2859"/>
                </a:cubicBezTo>
                <a:cubicBezTo>
                  <a:pt x="15511" y="2910"/>
                  <a:pt x="15573" y="2933"/>
                  <a:pt x="15635" y="2933"/>
                </a:cubicBezTo>
                <a:cubicBezTo>
                  <a:pt x="15762" y="2933"/>
                  <a:pt x="15883" y="2835"/>
                  <a:pt x="15883" y="2686"/>
                </a:cubicBezTo>
                <a:cubicBezTo>
                  <a:pt x="15883" y="2549"/>
                  <a:pt x="15773" y="2439"/>
                  <a:pt x="15635" y="2439"/>
                </a:cubicBezTo>
                <a:close/>
                <a:moveTo>
                  <a:pt x="16854" y="2439"/>
                </a:moveTo>
                <a:cubicBezTo>
                  <a:pt x="16635" y="2439"/>
                  <a:pt x="16525" y="2705"/>
                  <a:pt x="16682" y="2859"/>
                </a:cubicBezTo>
                <a:cubicBezTo>
                  <a:pt x="16732" y="2910"/>
                  <a:pt x="16794" y="2933"/>
                  <a:pt x="16855" y="2933"/>
                </a:cubicBezTo>
                <a:cubicBezTo>
                  <a:pt x="16981" y="2933"/>
                  <a:pt x="17102" y="2835"/>
                  <a:pt x="17102" y="2686"/>
                </a:cubicBezTo>
                <a:cubicBezTo>
                  <a:pt x="17102" y="2549"/>
                  <a:pt x="16992" y="2439"/>
                  <a:pt x="16854" y="2439"/>
                </a:cubicBezTo>
                <a:close/>
                <a:moveTo>
                  <a:pt x="18073" y="2439"/>
                </a:moveTo>
                <a:cubicBezTo>
                  <a:pt x="17854" y="2439"/>
                  <a:pt x="17744" y="2705"/>
                  <a:pt x="17901" y="2859"/>
                </a:cubicBezTo>
                <a:cubicBezTo>
                  <a:pt x="17951" y="2910"/>
                  <a:pt x="18013" y="2933"/>
                  <a:pt x="18074" y="2933"/>
                </a:cubicBezTo>
                <a:cubicBezTo>
                  <a:pt x="18200" y="2933"/>
                  <a:pt x="18321" y="2835"/>
                  <a:pt x="18321" y="2686"/>
                </a:cubicBezTo>
                <a:cubicBezTo>
                  <a:pt x="18321" y="2549"/>
                  <a:pt x="18211" y="2439"/>
                  <a:pt x="18073" y="2439"/>
                </a:cubicBezTo>
                <a:close/>
                <a:moveTo>
                  <a:pt x="19296" y="2439"/>
                </a:moveTo>
                <a:cubicBezTo>
                  <a:pt x="19073" y="2439"/>
                  <a:pt x="18963" y="2705"/>
                  <a:pt x="19120" y="2859"/>
                </a:cubicBezTo>
                <a:cubicBezTo>
                  <a:pt x="19171" y="2910"/>
                  <a:pt x="19233" y="2933"/>
                  <a:pt x="19294" y="2933"/>
                </a:cubicBezTo>
                <a:cubicBezTo>
                  <a:pt x="19420" y="2933"/>
                  <a:pt x="19540" y="2835"/>
                  <a:pt x="19540" y="2686"/>
                </a:cubicBezTo>
                <a:cubicBezTo>
                  <a:pt x="19540" y="2549"/>
                  <a:pt x="19430" y="2439"/>
                  <a:pt x="19296" y="2439"/>
                </a:cubicBezTo>
                <a:close/>
                <a:moveTo>
                  <a:pt x="20515" y="2439"/>
                </a:moveTo>
                <a:cubicBezTo>
                  <a:pt x="20295" y="2439"/>
                  <a:pt x="20182" y="2705"/>
                  <a:pt x="20339" y="2859"/>
                </a:cubicBezTo>
                <a:cubicBezTo>
                  <a:pt x="20390" y="2910"/>
                  <a:pt x="20452" y="2933"/>
                  <a:pt x="20513" y="2933"/>
                </a:cubicBezTo>
                <a:cubicBezTo>
                  <a:pt x="20639" y="2933"/>
                  <a:pt x="20759" y="2835"/>
                  <a:pt x="20759" y="2686"/>
                </a:cubicBezTo>
                <a:cubicBezTo>
                  <a:pt x="20759" y="2549"/>
                  <a:pt x="20649" y="2439"/>
                  <a:pt x="20515" y="2439"/>
                </a:cubicBezTo>
                <a:close/>
                <a:moveTo>
                  <a:pt x="21734" y="2439"/>
                </a:moveTo>
                <a:cubicBezTo>
                  <a:pt x="21514" y="2439"/>
                  <a:pt x="21405" y="2705"/>
                  <a:pt x="21558" y="2859"/>
                </a:cubicBezTo>
                <a:cubicBezTo>
                  <a:pt x="21609" y="2910"/>
                  <a:pt x="21672" y="2933"/>
                  <a:pt x="21733" y="2933"/>
                </a:cubicBezTo>
                <a:cubicBezTo>
                  <a:pt x="21860" y="2933"/>
                  <a:pt x="21981" y="2835"/>
                  <a:pt x="21981" y="2686"/>
                </a:cubicBezTo>
                <a:cubicBezTo>
                  <a:pt x="21981" y="2549"/>
                  <a:pt x="21868" y="2439"/>
                  <a:pt x="21734" y="2439"/>
                </a:cubicBezTo>
                <a:close/>
                <a:moveTo>
                  <a:pt x="22953" y="2439"/>
                </a:moveTo>
                <a:cubicBezTo>
                  <a:pt x="22733" y="2439"/>
                  <a:pt x="22624" y="2705"/>
                  <a:pt x="22777" y="2859"/>
                </a:cubicBezTo>
                <a:cubicBezTo>
                  <a:pt x="22828" y="2910"/>
                  <a:pt x="22891" y="2933"/>
                  <a:pt x="22952" y="2933"/>
                </a:cubicBezTo>
                <a:cubicBezTo>
                  <a:pt x="23079" y="2933"/>
                  <a:pt x="23200" y="2835"/>
                  <a:pt x="23200" y="2686"/>
                </a:cubicBezTo>
                <a:cubicBezTo>
                  <a:pt x="23200" y="2549"/>
                  <a:pt x="23088" y="2439"/>
                  <a:pt x="22953" y="2439"/>
                </a:cubicBezTo>
                <a:close/>
                <a:moveTo>
                  <a:pt x="24172" y="2439"/>
                </a:moveTo>
                <a:cubicBezTo>
                  <a:pt x="23952" y="2439"/>
                  <a:pt x="23843" y="2705"/>
                  <a:pt x="23996" y="2859"/>
                </a:cubicBezTo>
                <a:cubicBezTo>
                  <a:pt x="24047" y="2910"/>
                  <a:pt x="24110" y="2933"/>
                  <a:pt x="24171" y="2933"/>
                </a:cubicBezTo>
                <a:cubicBezTo>
                  <a:pt x="24298" y="2933"/>
                  <a:pt x="24419" y="2835"/>
                  <a:pt x="24419" y="2686"/>
                </a:cubicBezTo>
                <a:cubicBezTo>
                  <a:pt x="24419" y="2549"/>
                  <a:pt x="24310" y="2439"/>
                  <a:pt x="24172" y="2439"/>
                </a:cubicBezTo>
                <a:close/>
                <a:moveTo>
                  <a:pt x="25391" y="2439"/>
                </a:moveTo>
                <a:cubicBezTo>
                  <a:pt x="25172" y="2439"/>
                  <a:pt x="25062" y="2705"/>
                  <a:pt x="25219" y="2859"/>
                </a:cubicBezTo>
                <a:cubicBezTo>
                  <a:pt x="25268" y="2910"/>
                  <a:pt x="25330" y="2933"/>
                  <a:pt x="25391" y="2933"/>
                </a:cubicBezTo>
                <a:cubicBezTo>
                  <a:pt x="25517" y="2933"/>
                  <a:pt x="25638" y="2835"/>
                  <a:pt x="25638" y="2686"/>
                </a:cubicBezTo>
                <a:cubicBezTo>
                  <a:pt x="25638" y="2549"/>
                  <a:pt x="25529" y="2439"/>
                  <a:pt x="25391" y="2439"/>
                </a:cubicBezTo>
                <a:close/>
                <a:moveTo>
                  <a:pt x="26610" y="2439"/>
                </a:moveTo>
                <a:cubicBezTo>
                  <a:pt x="26391" y="2439"/>
                  <a:pt x="26281" y="2705"/>
                  <a:pt x="26438" y="2859"/>
                </a:cubicBezTo>
                <a:cubicBezTo>
                  <a:pt x="26488" y="2910"/>
                  <a:pt x="26549" y="2933"/>
                  <a:pt x="26610" y="2933"/>
                </a:cubicBezTo>
                <a:cubicBezTo>
                  <a:pt x="26736" y="2933"/>
                  <a:pt x="26857" y="2835"/>
                  <a:pt x="26857" y="2686"/>
                </a:cubicBezTo>
                <a:cubicBezTo>
                  <a:pt x="26857" y="2549"/>
                  <a:pt x="26748" y="2439"/>
                  <a:pt x="26610" y="2439"/>
                </a:cubicBezTo>
                <a:close/>
                <a:moveTo>
                  <a:pt x="1" y="3790"/>
                </a:moveTo>
                <a:lnTo>
                  <a:pt x="1" y="4021"/>
                </a:lnTo>
                <a:cubicBezTo>
                  <a:pt x="38" y="3949"/>
                  <a:pt x="38" y="3862"/>
                  <a:pt x="1" y="3790"/>
                </a:cubicBezTo>
                <a:close/>
                <a:moveTo>
                  <a:pt x="1000" y="3658"/>
                </a:moveTo>
                <a:cubicBezTo>
                  <a:pt x="781" y="3658"/>
                  <a:pt x="671" y="3924"/>
                  <a:pt x="828" y="4081"/>
                </a:cubicBezTo>
                <a:cubicBezTo>
                  <a:pt x="878" y="4130"/>
                  <a:pt x="939" y="4153"/>
                  <a:pt x="999" y="4153"/>
                </a:cubicBezTo>
                <a:cubicBezTo>
                  <a:pt x="1126" y="4153"/>
                  <a:pt x="1248" y="4054"/>
                  <a:pt x="1248" y="3906"/>
                </a:cubicBezTo>
                <a:cubicBezTo>
                  <a:pt x="1248" y="3768"/>
                  <a:pt x="1138" y="3658"/>
                  <a:pt x="1000" y="3658"/>
                </a:cubicBezTo>
                <a:close/>
                <a:moveTo>
                  <a:pt x="2223" y="3658"/>
                </a:moveTo>
                <a:cubicBezTo>
                  <a:pt x="2000" y="3658"/>
                  <a:pt x="1890" y="3924"/>
                  <a:pt x="2047" y="4081"/>
                </a:cubicBezTo>
                <a:cubicBezTo>
                  <a:pt x="2097" y="4130"/>
                  <a:pt x="2158" y="4153"/>
                  <a:pt x="2218" y="4153"/>
                </a:cubicBezTo>
                <a:cubicBezTo>
                  <a:pt x="2345" y="4153"/>
                  <a:pt x="2467" y="4054"/>
                  <a:pt x="2467" y="3906"/>
                </a:cubicBezTo>
                <a:cubicBezTo>
                  <a:pt x="2467" y="3768"/>
                  <a:pt x="2357" y="3658"/>
                  <a:pt x="2223" y="3658"/>
                </a:cubicBezTo>
                <a:close/>
                <a:moveTo>
                  <a:pt x="3442" y="3658"/>
                </a:moveTo>
                <a:cubicBezTo>
                  <a:pt x="3222" y="3658"/>
                  <a:pt x="3110" y="3924"/>
                  <a:pt x="3266" y="4081"/>
                </a:cubicBezTo>
                <a:cubicBezTo>
                  <a:pt x="3317" y="4130"/>
                  <a:pt x="3378" y="4153"/>
                  <a:pt x="3438" y="4153"/>
                </a:cubicBezTo>
                <a:cubicBezTo>
                  <a:pt x="3565" y="4153"/>
                  <a:pt x="3686" y="4054"/>
                  <a:pt x="3686" y="3906"/>
                </a:cubicBezTo>
                <a:cubicBezTo>
                  <a:pt x="3686" y="3768"/>
                  <a:pt x="3576" y="3658"/>
                  <a:pt x="3442" y="3658"/>
                </a:cubicBezTo>
                <a:close/>
                <a:moveTo>
                  <a:pt x="4661" y="3658"/>
                </a:moveTo>
                <a:cubicBezTo>
                  <a:pt x="4441" y="3658"/>
                  <a:pt x="4332" y="3924"/>
                  <a:pt x="4485" y="4081"/>
                </a:cubicBezTo>
                <a:cubicBezTo>
                  <a:pt x="4536" y="4130"/>
                  <a:pt x="4597" y="4153"/>
                  <a:pt x="4658" y="4153"/>
                </a:cubicBezTo>
                <a:cubicBezTo>
                  <a:pt x="4786" y="4153"/>
                  <a:pt x="4908" y="4054"/>
                  <a:pt x="4908" y="3906"/>
                </a:cubicBezTo>
                <a:cubicBezTo>
                  <a:pt x="4908" y="3768"/>
                  <a:pt x="4795" y="3658"/>
                  <a:pt x="4661" y="3658"/>
                </a:cubicBezTo>
                <a:close/>
                <a:moveTo>
                  <a:pt x="5880" y="3658"/>
                </a:moveTo>
                <a:cubicBezTo>
                  <a:pt x="5660" y="3658"/>
                  <a:pt x="5551" y="3924"/>
                  <a:pt x="5704" y="4081"/>
                </a:cubicBezTo>
                <a:cubicBezTo>
                  <a:pt x="5755" y="4130"/>
                  <a:pt x="5817" y="4153"/>
                  <a:pt x="5877" y="4153"/>
                </a:cubicBezTo>
                <a:cubicBezTo>
                  <a:pt x="6005" y="4153"/>
                  <a:pt x="6127" y="4054"/>
                  <a:pt x="6127" y="3906"/>
                </a:cubicBezTo>
                <a:cubicBezTo>
                  <a:pt x="6127" y="3768"/>
                  <a:pt x="6015" y="3658"/>
                  <a:pt x="5880" y="3658"/>
                </a:cubicBezTo>
                <a:close/>
                <a:moveTo>
                  <a:pt x="7099" y="3658"/>
                </a:moveTo>
                <a:cubicBezTo>
                  <a:pt x="6879" y="3658"/>
                  <a:pt x="6770" y="3924"/>
                  <a:pt x="6923" y="4081"/>
                </a:cubicBezTo>
                <a:cubicBezTo>
                  <a:pt x="6974" y="4130"/>
                  <a:pt x="7036" y="4153"/>
                  <a:pt x="7096" y="4153"/>
                </a:cubicBezTo>
                <a:cubicBezTo>
                  <a:pt x="7224" y="4153"/>
                  <a:pt x="7346" y="4054"/>
                  <a:pt x="7346" y="3906"/>
                </a:cubicBezTo>
                <a:cubicBezTo>
                  <a:pt x="7346" y="3768"/>
                  <a:pt x="7237" y="3658"/>
                  <a:pt x="7099" y="3658"/>
                </a:cubicBezTo>
                <a:close/>
                <a:moveTo>
                  <a:pt x="8318" y="3658"/>
                </a:moveTo>
                <a:cubicBezTo>
                  <a:pt x="8099" y="3658"/>
                  <a:pt x="7989" y="3924"/>
                  <a:pt x="8146" y="4081"/>
                </a:cubicBezTo>
                <a:cubicBezTo>
                  <a:pt x="8195" y="4130"/>
                  <a:pt x="8256" y="4153"/>
                  <a:pt x="8316" y="4153"/>
                </a:cubicBezTo>
                <a:cubicBezTo>
                  <a:pt x="8443" y="4153"/>
                  <a:pt x="8565" y="4054"/>
                  <a:pt x="8565" y="3906"/>
                </a:cubicBezTo>
                <a:cubicBezTo>
                  <a:pt x="8565" y="3768"/>
                  <a:pt x="8456" y="3658"/>
                  <a:pt x="8318" y="3658"/>
                </a:cubicBezTo>
                <a:close/>
                <a:moveTo>
                  <a:pt x="9537" y="3658"/>
                </a:moveTo>
                <a:cubicBezTo>
                  <a:pt x="9318" y="3658"/>
                  <a:pt x="9208" y="3924"/>
                  <a:pt x="9365" y="4081"/>
                </a:cubicBezTo>
                <a:cubicBezTo>
                  <a:pt x="9414" y="4130"/>
                  <a:pt x="9475" y="4153"/>
                  <a:pt x="9535" y="4153"/>
                </a:cubicBezTo>
                <a:cubicBezTo>
                  <a:pt x="9662" y="4153"/>
                  <a:pt x="9785" y="4054"/>
                  <a:pt x="9785" y="3906"/>
                </a:cubicBezTo>
                <a:cubicBezTo>
                  <a:pt x="9785" y="3768"/>
                  <a:pt x="9675" y="3658"/>
                  <a:pt x="9537" y="3658"/>
                </a:cubicBezTo>
                <a:close/>
                <a:moveTo>
                  <a:pt x="10759" y="3658"/>
                </a:moveTo>
                <a:cubicBezTo>
                  <a:pt x="10537" y="3658"/>
                  <a:pt x="10427" y="3924"/>
                  <a:pt x="10584" y="4081"/>
                </a:cubicBezTo>
                <a:cubicBezTo>
                  <a:pt x="10633" y="4130"/>
                  <a:pt x="10694" y="4153"/>
                  <a:pt x="10754" y="4153"/>
                </a:cubicBezTo>
                <a:cubicBezTo>
                  <a:pt x="10881" y="4153"/>
                  <a:pt x="11004" y="4054"/>
                  <a:pt x="11004" y="3906"/>
                </a:cubicBezTo>
                <a:cubicBezTo>
                  <a:pt x="11004" y="3768"/>
                  <a:pt x="10894" y="3658"/>
                  <a:pt x="10759" y="3658"/>
                </a:cubicBezTo>
                <a:close/>
                <a:moveTo>
                  <a:pt x="11978" y="3658"/>
                </a:moveTo>
                <a:cubicBezTo>
                  <a:pt x="11759" y="3658"/>
                  <a:pt x="11646" y="3924"/>
                  <a:pt x="11803" y="4081"/>
                </a:cubicBezTo>
                <a:cubicBezTo>
                  <a:pt x="11853" y="4130"/>
                  <a:pt x="11915" y="4153"/>
                  <a:pt x="11975" y="4153"/>
                </a:cubicBezTo>
                <a:cubicBezTo>
                  <a:pt x="12102" y="4153"/>
                  <a:pt x="12223" y="4054"/>
                  <a:pt x="12223" y="3906"/>
                </a:cubicBezTo>
                <a:cubicBezTo>
                  <a:pt x="12223" y="3768"/>
                  <a:pt x="12113" y="3658"/>
                  <a:pt x="11978" y="3658"/>
                </a:cubicBezTo>
                <a:close/>
                <a:moveTo>
                  <a:pt x="13197" y="3658"/>
                </a:moveTo>
                <a:cubicBezTo>
                  <a:pt x="12978" y="3658"/>
                  <a:pt x="12868" y="3924"/>
                  <a:pt x="13022" y="4081"/>
                </a:cubicBezTo>
                <a:cubicBezTo>
                  <a:pt x="13072" y="4130"/>
                  <a:pt x="13134" y="4153"/>
                  <a:pt x="13195" y="4153"/>
                </a:cubicBezTo>
                <a:cubicBezTo>
                  <a:pt x="13322" y="4153"/>
                  <a:pt x="13445" y="4054"/>
                  <a:pt x="13445" y="3906"/>
                </a:cubicBezTo>
                <a:cubicBezTo>
                  <a:pt x="13445" y="3768"/>
                  <a:pt x="13332" y="3658"/>
                  <a:pt x="13197" y="3658"/>
                </a:cubicBezTo>
                <a:close/>
                <a:moveTo>
                  <a:pt x="14416" y="3658"/>
                </a:moveTo>
                <a:cubicBezTo>
                  <a:pt x="14197" y="3658"/>
                  <a:pt x="14087" y="3924"/>
                  <a:pt x="14241" y="4081"/>
                </a:cubicBezTo>
                <a:cubicBezTo>
                  <a:pt x="14291" y="4130"/>
                  <a:pt x="14353" y="4153"/>
                  <a:pt x="14414" y="4153"/>
                </a:cubicBezTo>
                <a:cubicBezTo>
                  <a:pt x="14541" y="4153"/>
                  <a:pt x="14664" y="4054"/>
                  <a:pt x="14664" y="3906"/>
                </a:cubicBezTo>
                <a:cubicBezTo>
                  <a:pt x="14664" y="3768"/>
                  <a:pt x="14551" y="3658"/>
                  <a:pt x="14416" y="3658"/>
                </a:cubicBezTo>
                <a:close/>
                <a:moveTo>
                  <a:pt x="15635" y="3658"/>
                </a:moveTo>
                <a:cubicBezTo>
                  <a:pt x="15416" y="3658"/>
                  <a:pt x="15306" y="3924"/>
                  <a:pt x="15460" y="4081"/>
                </a:cubicBezTo>
                <a:cubicBezTo>
                  <a:pt x="15510" y="4130"/>
                  <a:pt x="15572" y="4153"/>
                  <a:pt x="15633" y="4153"/>
                </a:cubicBezTo>
                <a:cubicBezTo>
                  <a:pt x="15760" y="4153"/>
                  <a:pt x="15883" y="4054"/>
                  <a:pt x="15883" y="3906"/>
                </a:cubicBezTo>
                <a:cubicBezTo>
                  <a:pt x="15883" y="3768"/>
                  <a:pt x="15773" y="3658"/>
                  <a:pt x="15635" y="3658"/>
                </a:cubicBezTo>
                <a:close/>
                <a:moveTo>
                  <a:pt x="16854" y="3658"/>
                </a:moveTo>
                <a:cubicBezTo>
                  <a:pt x="16635" y="3658"/>
                  <a:pt x="16525" y="3924"/>
                  <a:pt x="16682" y="4081"/>
                </a:cubicBezTo>
                <a:cubicBezTo>
                  <a:pt x="16731" y="4130"/>
                  <a:pt x="16793" y="4153"/>
                  <a:pt x="16853" y="4153"/>
                </a:cubicBezTo>
                <a:cubicBezTo>
                  <a:pt x="16979" y="4153"/>
                  <a:pt x="17102" y="4054"/>
                  <a:pt x="17102" y="3906"/>
                </a:cubicBezTo>
                <a:cubicBezTo>
                  <a:pt x="17102" y="3768"/>
                  <a:pt x="16992" y="3658"/>
                  <a:pt x="16854" y="3658"/>
                </a:cubicBezTo>
                <a:close/>
                <a:moveTo>
                  <a:pt x="18073" y="3658"/>
                </a:moveTo>
                <a:cubicBezTo>
                  <a:pt x="17854" y="3658"/>
                  <a:pt x="17744" y="3924"/>
                  <a:pt x="17901" y="4081"/>
                </a:cubicBezTo>
                <a:cubicBezTo>
                  <a:pt x="17951" y="4130"/>
                  <a:pt x="18012" y="4153"/>
                  <a:pt x="18072" y="4153"/>
                </a:cubicBezTo>
                <a:cubicBezTo>
                  <a:pt x="18199" y="4153"/>
                  <a:pt x="18321" y="4054"/>
                  <a:pt x="18321" y="3906"/>
                </a:cubicBezTo>
                <a:cubicBezTo>
                  <a:pt x="18321" y="3768"/>
                  <a:pt x="18211" y="3658"/>
                  <a:pt x="18073" y="3658"/>
                </a:cubicBezTo>
                <a:close/>
                <a:moveTo>
                  <a:pt x="19296" y="3658"/>
                </a:moveTo>
                <a:cubicBezTo>
                  <a:pt x="19073" y="3658"/>
                  <a:pt x="18963" y="3924"/>
                  <a:pt x="19120" y="4081"/>
                </a:cubicBezTo>
                <a:cubicBezTo>
                  <a:pt x="19171" y="4130"/>
                  <a:pt x="19232" y="4153"/>
                  <a:pt x="19292" y="4153"/>
                </a:cubicBezTo>
                <a:cubicBezTo>
                  <a:pt x="19419" y="4153"/>
                  <a:pt x="19540" y="4054"/>
                  <a:pt x="19540" y="3906"/>
                </a:cubicBezTo>
                <a:cubicBezTo>
                  <a:pt x="19540" y="3768"/>
                  <a:pt x="19430" y="3658"/>
                  <a:pt x="19296" y="3658"/>
                </a:cubicBezTo>
                <a:close/>
                <a:moveTo>
                  <a:pt x="20515" y="3658"/>
                </a:moveTo>
                <a:cubicBezTo>
                  <a:pt x="20295" y="3658"/>
                  <a:pt x="20182" y="3924"/>
                  <a:pt x="20339" y="4081"/>
                </a:cubicBezTo>
                <a:cubicBezTo>
                  <a:pt x="20390" y="4130"/>
                  <a:pt x="20451" y="4153"/>
                  <a:pt x="20511" y="4153"/>
                </a:cubicBezTo>
                <a:cubicBezTo>
                  <a:pt x="20638" y="4153"/>
                  <a:pt x="20759" y="4054"/>
                  <a:pt x="20759" y="3906"/>
                </a:cubicBezTo>
                <a:cubicBezTo>
                  <a:pt x="20759" y="3768"/>
                  <a:pt x="20649" y="3658"/>
                  <a:pt x="20515" y="3658"/>
                </a:cubicBezTo>
                <a:close/>
                <a:moveTo>
                  <a:pt x="21734" y="3658"/>
                </a:moveTo>
                <a:cubicBezTo>
                  <a:pt x="21514" y="3658"/>
                  <a:pt x="21405" y="3924"/>
                  <a:pt x="21558" y="4081"/>
                </a:cubicBezTo>
                <a:cubicBezTo>
                  <a:pt x="21609" y="4130"/>
                  <a:pt x="21670" y="4153"/>
                  <a:pt x="21731" y="4153"/>
                </a:cubicBezTo>
                <a:cubicBezTo>
                  <a:pt x="21859" y="4153"/>
                  <a:pt x="21981" y="4054"/>
                  <a:pt x="21981" y="3906"/>
                </a:cubicBezTo>
                <a:cubicBezTo>
                  <a:pt x="21981" y="3768"/>
                  <a:pt x="21868" y="3658"/>
                  <a:pt x="21734" y="3658"/>
                </a:cubicBezTo>
                <a:close/>
                <a:moveTo>
                  <a:pt x="22953" y="3658"/>
                </a:moveTo>
                <a:cubicBezTo>
                  <a:pt x="22733" y="3658"/>
                  <a:pt x="22624" y="3924"/>
                  <a:pt x="22777" y="4081"/>
                </a:cubicBezTo>
                <a:cubicBezTo>
                  <a:pt x="22828" y="4130"/>
                  <a:pt x="22890" y="4153"/>
                  <a:pt x="22950" y="4153"/>
                </a:cubicBezTo>
                <a:cubicBezTo>
                  <a:pt x="23078" y="4153"/>
                  <a:pt x="23200" y="4054"/>
                  <a:pt x="23200" y="3906"/>
                </a:cubicBezTo>
                <a:cubicBezTo>
                  <a:pt x="23200" y="3768"/>
                  <a:pt x="23088" y="3658"/>
                  <a:pt x="22953" y="3658"/>
                </a:cubicBezTo>
                <a:close/>
                <a:moveTo>
                  <a:pt x="24172" y="3658"/>
                </a:moveTo>
                <a:cubicBezTo>
                  <a:pt x="23952" y="3658"/>
                  <a:pt x="23843" y="3924"/>
                  <a:pt x="23996" y="4081"/>
                </a:cubicBezTo>
                <a:cubicBezTo>
                  <a:pt x="24047" y="4130"/>
                  <a:pt x="24109" y="4153"/>
                  <a:pt x="24169" y="4153"/>
                </a:cubicBezTo>
                <a:cubicBezTo>
                  <a:pt x="24297" y="4153"/>
                  <a:pt x="24419" y="4054"/>
                  <a:pt x="24419" y="3906"/>
                </a:cubicBezTo>
                <a:cubicBezTo>
                  <a:pt x="24419" y="3768"/>
                  <a:pt x="24310" y="3658"/>
                  <a:pt x="24172" y="3658"/>
                </a:cubicBezTo>
                <a:close/>
                <a:moveTo>
                  <a:pt x="25391" y="3658"/>
                </a:moveTo>
                <a:cubicBezTo>
                  <a:pt x="25172" y="3658"/>
                  <a:pt x="25062" y="3924"/>
                  <a:pt x="25219" y="4081"/>
                </a:cubicBezTo>
                <a:cubicBezTo>
                  <a:pt x="25268" y="4130"/>
                  <a:pt x="25329" y="4153"/>
                  <a:pt x="25389" y="4153"/>
                </a:cubicBezTo>
                <a:cubicBezTo>
                  <a:pt x="25516" y="4153"/>
                  <a:pt x="25638" y="4054"/>
                  <a:pt x="25638" y="3906"/>
                </a:cubicBezTo>
                <a:cubicBezTo>
                  <a:pt x="25638" y="3768"/>
                  <a:pt x="25529" y="3658"/>
                  <a:pt x="25391" y="3658"/>
                </a:cubicBezTo>
                <a:close/>
                <a:moveTo>
                  <a:pt x="26610" y="3658"/>
                </a:moveTo>
                <a:cubicBezTo>
                  <a:pt x="26391" y="3658"/>
                  <a:pt x="26281" y="3924"/>
                  <a:pt x="26438" y="4081"/>
                </a:cubicBezTo>
                <a:cubicBezTo>
                  <a:pt x="26487" y="4130"/>
                  <a:pt x="26548" y="4153"/>
                  <a:pt x="26608" y="4153"/>
                </a:cubicBezTo>
                <a:cubicBezTo>
                  <a:pt x="26735" y="4153"/>
                  <a:pt x="26857" y="4054"/>
                  <a:pt x="26857" y="3906"/>
                </a:cubicBezTo>
                <a:cubicBezTo>
                  <a:pt x="26857" y="3768"/>
                  <a:pt x="26748" y="3658"/>
                  <a:pt x="26610" y="3658"/>
                </a:cubicBezTo>
                <a:close/>
                <a:moveTo>
                  <a:pt x="1" y="5009"/>
                </a:moveTo>
                <a:lnTo>
                  <a:pt x="1" y="5241"/>
                </a:lnTo>
                <a:cubicBezTo>
                  <a:pt x="38" y="5168"/>
                  <a:pt x="38" y="5081"/>
                  <a:pt x="1" y="5009"/>
                </a:cubicBezTo>
                <a:close/>
                <a:moveTo>
                  <a:pt x="1000" y="4877"/>
                </a:moveTo>
                <a:cubicBezTo>
                  <a:pt x="781" y="4877"/>
                  <a:pt x="671" y="5143"/>
                  <a:pt x="828" y="5300"/>
                </a:cubicBezTo>
                <a:cubicBezTo>
                  <a:pt x="878" y="5350"/>
                  <a:pt x="939" y="5372"/>
                  <a:pt x="999" y="5372"/>
                </a:cubicBezTo>
                <a:cubicBezTo>
                  <a:pt x="1126" y="5372"/>
                  <a:pt x="1248" y="5273"/>
                  <a:pt x="1248" y="5125"/>
                </a:cubicBezTo>
                <a:cubicBezTo>
                  <a:pt x="1248" y="4990"/>
                  <a:pt x="1138" y="4877"/>
                  <a:pt x="1000" y="4877"/>
                </a:cubicBezTo>
                <a:close/>
                <a:moveTo>
                  <a:pt x="2223" y="4877"/>
                </a:moveTo>
                <a:cubicBezTo>
                  <a:pt x="2000" y="4877"/>
                  <a:pt x="1890" y="5143"/>
                  <a:pt x="2047" y="5300"/>
                </a:cubicBezTo>
                <a:cubicBezTo>
                  <a:pt x="2098" y="5350"/>
                  <a:pt x="2159" y="5372"/>
                  <a:pt x="2219" y="5372"/>
                </a:cubicBezTo>
                <a:cubicBezTo>
                  <a:pt x="2346" y="5372"/>
                  <a:pt x="2467" y="5273"/>
                  <a:pt x="2467" y="5125"/>
                </a:cubicBezTo>
                <a:cubicBezTo>
                  <a:pt x="2467" y="4990"/>
                  <a:pt x="2357" y="4877"/>
                  <a:pt x="2223" y="4877"/>
                </a:cubicBezTo>
                <a:close/>
                <a:moveTo>
                  <a:pt x="3442" y="4877"/>
                </a:moveTo>
                <a:cubicBezTo>
                  <a:pt x="3222" y="4877"/>
                  <a:pt x="3110" y="5143"/>
                  <a:pt x="3266" y="5300"/>
                </a:cubicBezTo>
                <a:cubicBezTo>
                  <a:pt x="3317" y="5350"/>
                  <a:pt x="3378" y="5372"/>
                  <a:pt x="3439" y="5372"/>
                </a:cubicBezTo>
                <a:cubicBezTo>
                  <a:pt x="3566" y="5372"/>
                  <a:pt x="3688" y="5273"/>
                  <a:pt x="3686" y="5125"/>
                </a:cubicBezTo>
                <a:cubicBezTo>
                  <a:pt x="3686" y="4990"/>
                  <a:pt x="3576" y="4877"/>
                  <a:pt x="3442" y="4877"/>
                </a:cubicBezTo>
                <a:close/>
                <a:moveTo>
                  <a:pt x="4661" y="4877"/>
                </a:moveTo>
                <a:cubicBezTo>
                  <a:pt x="4441" y="4877"/>
                  <a:pt x="4332" y="5143"/>
                  <a:pt x="4485" y="5300"/>
                </a:cubicBezTo>
                <a:cubicBezTo>
                  <a:pt x="4536" y="5350"/>
                  <a:pt x="4597" y="5372"/>
                  <a:pt x="4658" y="5372"/>
                </a:cubicBezTo>
                <a:cubicBezTo>
                  <a:pt x="4786" y="5372"/>
                  <a:pt x="4908" y="5273"/>
                  <a:pt x="4908" y="5125"/>
                </a:cubicBezTo>
                <a:cubicBezTo>
                  <a:pt x="4908" y="4990"/>
                  <a:pt x="4795" y="4877"/>
                  <a:pt x="4661" y="4877"/>
                </a:cubicBezTo>
                <a:close/>
                <a:moveTo>
                  <a:pt x="5880" y="4877"/>
                </a:moveTo>
                <a:cubicBezTo>
                  <a:pt x="5660" y="4877"/>
                  <a:pt x="5551" y="5143"/>
                  <a:pt x="5704" y="5300"/>
                </a:cubicBezTo>
                <a:cubicBezTo>
                  <a:pt x="5755" y="5350"/>
                  <a:pt x="5817" y="5372"/>
                  <a:pt x="5877" y="5372"/>
                </a:cubicBezTo>
                <a:cubicBezTo>
                  <a:pt x="6005" y="5372"/>
                  <a:pt x="6127" y="5273"/>
                  <a:pt x="6127" y="5125"/>
                </a:cubicBezTo>
                <a:cubicBezTo>
                  <a:pt x="6127" y="4990"/>
                  <a:pt x="6015" y="4877"/>
                  <a:pt x="5880" y="4877"/>
                </a:cubicBezTo>
                <a:close/>
                <a:moveTo>
                  <a:pt x="7099" y="4877"/>
                </a:moveTo>
                <a:cubicBezTo>
                  <a:pt x="6879" y="4877"/>
                  <a:pt x="6770" y="5143"/>
                  <a:pt x="6923" y="5300"/>
                </a:cubicBezTo>
                <a:cubicBezTo>
                  <a:pt x="6974" y="5350"/>
                  <a:pt x="7036" y="5372"/>
                  <a:pt x="7096" y="5372"/>
                </a:cubicBezTo>
                <a:cubicBezTo>
                  <a:pt x="7224" y="5372"/>
                  <a:pt x="7346" y="5273"/>
                  <a:pt x="7346" y="5125"/>
                </a:cubicBezTo>
                <a:cubicBezTo>
                  <a:pt x="7346" y="4990"/>
                  <a:pt x="7237" y="4877"/>
                  <a:pt x="7099" y="4877"/>
                </a:cubicBezTo>
                <a:close/>
                <a:moveTo>
                  <a:pt x="8318" y="4877"/>
                </a:moveTo>
                <a:cubicBezTo>
                  <a:pt x="8099" y="4877"/>
                  <a:pt x="7989" y="5143"/>
                  <a:pt x="8146" y="5300"/>
                </a:cubicBezTo>
                <a:cubicBezTo>
                  <a:pt x="8195" y="5350"/>
                  <a:pt x="8256" y="5372"/>
                  <a:pt x="8316" y="5372"/>
                </a:cubicBezTo>
                <a:cubicBezTo>
                  <a:pt x="8443" y="5372"/>
                  <a:pt x="8565" y="5273"/>
                  <a:pt x="8565" y="5125"/>
                </a:cubicBezTo>
                <a:cubicBezTo>
                  <a:pt x="8565" y="4990"/>
                  <a:pt x="8456" y="4877"/>
                  <a:pt x="8318" y="4877"/>
                </a:cubicBezTo>
                <a:close/>
                <a:moveTo>
                  <a:pt x="9537" y="4877"/>
                </a:moveTo>
                <a:cubicBezTo>
                  <a:pt x="9318" y="4877"/>
                  <a:pt x="9208" y="5143"/>
                  <a:pt x="9365" y="5300"/>
                </a:cubicBezTo>
                <a:cubicBezTo>
                  <a:pt x="9414" y="5350"/>
                  <a:pt x="9475" y="5372"/>
                  <a:pt x="9535" y="5372"/>
                </a:cubicBezTo>
                <a:cubicBezTo>
                  <a:pt x="9662" y="5372"/>
                  <a:pt x="9785" y="5273"/>
                  <a:pt x="9785" y="5125"/>
                </a:cubicBezTo>
                <a:cubicBezTo>
                  <a:pt x="9785" y="4990"/>
                  <a:pt x="9675" y="4877"/>
                  <a:pt x="9537" y="4877"/>
                </a:cubicBezTo>
                <a:close/>
                <a:moveTo>
                  <a:pt x="10759" y="4877"/>
                </a:moveTo>
                <a:cubicBezTo>
                  <a:pt x="10537" y="4877"/>
                  <a:pt x="10427" y="5143"/>
                  <a:pt x="10584" y="5300"/>
                </a:cubicBezTo>
                <a:cubicBezTo>
                  <a:pt x="10634" y="5350"/>
                  <a:pt x="10696" y="5372"/>
                  <a:pt x="10756" y="5372"/>
                </a:cubicBezTo>
                <a:cubicBezTo>
                  <a:pt x="10883" y="5372"/>
                  <a:pt x="11004" y="5273"/>
                  <a:pt x="11004" y="5125"/>
                </a:cubicBezTo>
                <a:cubicBezTo>
                  <a:pt x="11004" y="4990"/>
                  <a:pt x="10894" y="4877"/>
                  <a:pt x="10759" y="4877"/>
                </a:cubicBezTo>
                <a:close/>
                <a:moveTo>
                  <a:pt x="11978" y="4877"/>
                </a:moveTo>
                <a:cubicBezTo>
                  <a:pt x="11759" y="4877"/>
                  <a:pt x="11646" y="5143"/>
                  <a:pt x="11803" y="5300"/>
                </a:cubicBezTo>
                <a:cubicBezTo>
                  <a:pt x="11853" y="5350"/>
                  <a:pt x="11915" y="5372"/>
                  <a:pt x="11975" y="5372"/>
                </a:cubicBezTo>
                <a:cubicBezTo>
                  <a:pt x="12103" y="5372"/>
                  <a:pt x="12225" y="5273"/>
                  <a:pt x="12223" y="5125"/>
                </a:cubicBezTo>
                <a:cubicBezTo>
                  <a:pt x="12223" y="4990"/>
                  <a:pt x="12113" y="4877"/>
                  <a:pt x="11978" y="4877"/>
                </a:cubicBezTo>
                <a:close/>
                <a:moveTo>
                  <a:pt x="13197" y="4877"/>
                </a:moveTo>
                <a:cubicBezTo>
                  <a:pt x="12978" y="4877"/>
                  <a:pt x="12868" y="5143"/>
                  <a:pt x="13022" y="5300"/>
                </a:cubicBezTo>
                <a:cubicBezTo>
                  <a:pt x="13072" y="5350"/>
                  <a:pt x="13134" y="5372"/>
                  <a:pt x="13195" y="5372"/>
                </a:cubicBezTo>
                <a:cubicBezTo>
                  <a:pt x="13322" y="5372"/>
                  <a:pt x="13445" y="5273"/>
                  <a:pt x="13445" y="5125"/>
                </a:cubicBezTo>
                <a:cubicBezTo>
                  <a:pt x="13445" y="4990"/>
                  <a:pt x="13332" y="4877"/>
                  <a:pt x="13197" y="4877"/>
                </a:cubicBezTo>
                <a:close/>
                <a:moveTo>
                  <a:pt x="14416" y="4877"/>
                </a:moveTo>
                <a:cubicBezTo>
                  <a:pt x="14197" y="4877"/>
                  <a:pt x="14087" y="5143"/>
                  <a:pt x="14241" y="5300"/>
                </a:cubicBezTo>
                <a:cubicBezTo>
                  <a:pt x="14291" y="5350"/>
                  <a:pt x="14353" y="5372"/>
                  <a:pt x="14414" y="5372"/>
                </a:cubicBezTo>
                <a:cubicBezTo>
                  <a:pt x="14541" y="5372"/>
                  <a:pt x="14664" y="5273"/>
                  <a:pt x="14664" y="5125"/>
                </a:cubicBezTo>
                <a:cubicBezTo>
                  <a:pt x="14664" y="4990"/>
                  <a:pt x="14551" y="4877"/>
                  <a:pt x="14416" y="4877"/>
                </a:cubicBezTo>
                <a:close/>
                <a:moveTo>
                  <a:pt x="15635" y="4877"/>
                </a:moveTo>
                <a:cubicBezTo>
                  <a:pt x="15416" y="4877"/>
                  <a:pt x="15306" y="5143"/>
                  <a:pt x="15460" y="5300"/>
                </a:cubicBezTo>
                <a:cubicBezTo>
                  <a:pt x="15510" y="5350"/>
                  <a:pt x="15572" y="5372"/>
                  <a:pt x="15633" y="5372"/>
                </a:cubicBezTo>
                <a:cubicBezTo>
                  <a:pt x="15760" y="5372"/>
                  <a:pt x="15883" y="5273"/>
                  <a:pt x="15883" y="5125"/>
                </a:cubicBezTo>
                <a:cubicBezTo>
                  <a:pt x="15883" y="4990"/>
                  <a:pt x="15773" y="4877"/>
                  <a:pt x="15635" y="4877"/>
                </a:cubicBezTo>
                <a:close/>
                <a:moveTo>
                  <a:pt x="16854" y="4877"/>
                </a:moveTo>
                <a:cubicBezTo>
                  <a:pt x="16635" y="4877"/>
                  <a:pt x="16525" y="5143"/>
                  <a:pt x="16682" y="5300"/>
                </a:cubicBezTo>
                <a:cubicBezTo>
                  <a:pt x="16731" y="5350"/>
                  <a:pt x="16793" y="5372"/>
                  <a:pt x="16853" y="5372"/>
                </a:cubicBezTo>
                <a:cubicBezTo>
                  <a:pt x="16979" y="5372"/>
                  <a:pt x="17102" y="5273"/>
                  <a:pt x="17102" y="5125"/>
                </a:cubicBezTo>
                <a:cubicBezTo>
                  <a:pt x="17102" y="4990"/>
                  <a:pt x="16992" y="4877"/>
                  <a:pt x="16854" y="4877"/>
                </a:cubicBezTo>
                <a:close/>
                <a:moveTo>
                  <a:pt x="18073" y="4877"/>
                </a:moveTo>
                <a:cubicBezTo>
                  <a:pt x="17854" y="4877"/>
                  <a:pt x="17744" y="5143"/>
                  <a:pt x="17901" y="5300"/>
                </a:cubicBezTo>
                <a:cubicBezTo>
                  <a:pt x="17951" y="5350"/>
                  <a:pt x="18012" y="5372"/>
                  <a:pt x="18072" y="5372"/>
                </a:cubicBezTo>
                <a:cubicBezTo>
                  <a:pt x="18199" y="5372"/>
                  <a:pt x="18321" y="5273"/>
                  <a:pt x="18321" y="5125"/>
                </a:cubicBezTo>
                <a:cubicBezTo>
                  <a:pt x="18321" y="4990"/>
                  <a:pt x="18211" y="4877"/>
                  <a:pt x="18073" y="4877"/>
                </a:cubicBezTo>
                <a:close/>
                <a:moveTo>
                  <a:pt x="19296" y="4877"/>
                </a:moveTo>
                <a:cubicBezTo>
                  <a:pt x="19073" y="4877"/>
                  <a:pt x="18963" y="5143"/>
                  <a:pt x="19120" y="5300"/>
                </a:cubicBezTo>
                <a:cubicBezTo>
                  <a:pt x="19171" y="5350"/>
                  <a:pt x="19232" y="5372"/>
                  <a:pt x="19292" y="5372"/>
                </a:cubicBezTo>
                <a:cubicBezTo>
                  <a:pt x="19419" y="5372"/>
                  <a:pt x="19540" y="5273"/>
                  <a:pt x="19540" y="5125"/>
                </a:cubicBezTo>
                <a:cubicBezTo>
                  <a:pt x="19540" y="4990"/>
                  <a:pt x="19430" y="4877"/>
                  <a:pt x="19296" y="4877"/>
                </a:cubicBezTo>
                <a:close/>
                <a:moveTo>
                  <a:pt x="20515" y="4877"/>
                </a:moveTo>
                <a:cubicBezTo>
                  <a:pt x="20295" y="4877"/>
                  <a:pt x="20182" y="5143"/>
                  <a:pt x="20339" y="5300"/>
                </a:cubicBezTo>
                <a:cubicBezTo>
                  <a:pt x="20390" y="5350"/>
                  <a:pt x="20451" y="5372"/>
                  <a:pt x="20511" y="5372"/>
                </a:cubicBezTo>
                <a:cubicBezTo>
                  <a:pt x="20638" y="5372"/>
                  <a:pt x="20759" y="5273"/>
                  <a:pt x="20759" y="5125"/>
                </a:cubicBezTo>
                <a:cubicBezTo>
                  <a:pt x="20759" y="4990"/>
                  <a:pt x="20649" y="4877"/>
                  <a:pt x="20515" y="4877"/>
                </a:cubicBezTo>
                <a:close/>
                <a:moveTo>
                  <a:pt x="21734" y="4877"/>
                </a:moveTo>
                <a:cubicBezTo>
                  <a:pt x="21514" y="4877"/>
                  <a:pt x="21405" y="5143"/>
                  <a:pt x="21558" y="5300"/>
                </a:cubicBezTo>
                <a:cubicBezTo>
                  <a:pt x="21609" y="5350"/>
                  <a:pt x="21670" y="5372"/>
                  <a:pt x="21731" y="5372"/>
                </a:cubicBezTo>
                <a:cubicBezTo>
                  <a:pt x="21859" y="5372"/>
                  <a:pt x="21981" y="5273"/>
                  <a:pt x="21981" y="5125"/>
                </a:cubicBezTo>
                <a:cubicBezTo>
                  <a:pt x="21981" y="4990"/>
                  <a:pt x="21868" y="4877"/>
                  <a:pt x="21734" y="4877"/>
                </a:cubicBezTo>
                <a:close/>
                <a:moveTo>
                  <a:pt x="22953" y="4877"/>
                </a:moveTo>
                <a:cubicBezTo>
                  <a:pt x="22733" y="4877"/>
                  <a:pt x="22624" y="5143"/>
                  <a:pt x="22777" y="5300"/>
                </a:cubicBezTo>
                <a:cubicBezTo>
                  <a:pt x="22828" y="5350"/>
                  <a:pt x="22890" y="5372"/>
                  <a:pt x="22950" y="5372"/>
                </a:cubicBezTo>
                <a:cubicBezTo>
                  <a:pt x="23078" y="5372"/>
                  <a:pt x="23200" y="5273"/>
                  <a:pt x="23200" y="5125"/>
                </a:cubicBezTo>
                <a:cubicBezTo>
                  <a:pt x="23200" y="4990"/>
                  <a:pt x="23088" y="4877"/>
                  <a:pt x="22953" y="4877"/>
                </a:cubicBezTo>
                <a:close/>
                <a:moveTo>
                  <a:pt x="24172" y="4877"/>
                </a:moveTo>
                <a:cubicBezTo>
                  <a:pt x="23952" y="4877"/>
                  <a:pt x="23843" y="5143"/>
                  <a:pt x="23996" y="5300"/>
                </a:cubicBezTo>
                <a:cubicBezTo>
                  <a:pt x="24047" y="5350"/>
                  <a:pt x="24109" y="5372"/>
                  <a:pt x="24169" y="5372"/>
                </a:cubicBezTo>
                <a:cubicBezTo>
                  <a:pt x="24297" y="5372"/>
                  <a:pt x="24419" y="5273"/>
                  <a:pt x="24419" y="5125"/>
                </a:cubicBezTo>
                <a:cubicBezTo>
                  <a:pt x="24419" y="4990"/>
                  <a:pt x="24310" y="4877"/>
                  <a:pt x="24172" y="4877"/>
                </a:cubicBezTo>
                <a:close/>
                <a:moveTo>
                  <a:pt x="25391" y="4877"/>
                </a:moveTo>
                <a:cubicBezTo>
                  <a:pt x="25172" y="4877"/>
                  <a:pt x="25062" y="5143"/>
                  <a:pt x="25219" y="5300"/>
                </a:cubicBezTo>
                <a:cubicBezTo>
                  <a:pt x="25268" y="5350"/>
                  <a:pt x="25329" y="5372"/>
                  <a:pt x="25389" y="5372"/>
                </a:cubicBezTo>
                <a:cubicBezTo>
                  <a:pt x="25516" y="5372"/>
                  <a:pt x="25638" y="5273"/>
                  <a:pt x="25638" y="5125"/>
                </a:cubicBezTo>
                <a:cubicBezTo>
                  <a:pt x="25638" y="4990"/>
                  <a:pt x="25529" y="4877"/>
                  <a:pt x="25391" y="4877"/>
                </a:cubicBezTo>
                <a:close/>
                <a:moveTo>
                  <a:pt x="26610" y="4877"/>
                </a:moveTo>
                <a:cubicBezTo>
                  <a:pt x="26484" y="4877"/>
                  <a:pt x="26365" y="4978"/>
                  <a:pt x="26365" y="5125"/>
                </a:cubicBezTo>
                <a:cubicBezTo>
                  <a:pt x="26365" y="5256"/>
                  <a:pt x="26469" y="5363"/>
                  <a:pt x="26601" y="5372"/>
                </a:cubicBezTo>
                <a:cubicBezTo>
                  <a:pt x="26657" y="5222"/>
                  <a:pt x="26710" y="5074"/>
                  <a:pt x="26757" y="4927"/>
                </a:cubicBezTo>
                <a:cubicBezTo>
                  <a:pt x="26711" y="4893"/>
                  <a:pt x="26660" y="4877"/>
                  <a:pt x="26610" y="4877"/>
                </a:cubicBezTo>
                <a:close/>
                <a:moveTo>
                  <a:pt x="1" y="6228"/>
                </a:moveTo>
                <a:lnTo>
                  <a:pt x="1" y="6460"/>
                </a:lnTo>
                <a:cubicBezTo>
                  <a:pt x="38" y="6388"/>
                  <a:pt x="38" y="6300"/>
                  <a:pt x="1" y="6228"/>
                </a:cubicBezTo>
                <a:close/>
                <a:moveTo>
                  <a:pt x="16849" y="6099"/>
                </a:moveTo>
                <a:cubicBezTo>
                  <a:pt x="16717" y="6099"/>
                  <a:pt x="16610" y="6211"/>
                  <a:pt x="16610" y="6344"/>
                </a:cubicBezTo>
                <a:cubicBezTo>
                  <a:pt x="16742" y="6406"/>
                  <a:pt x="16876" y="6472"/>
                  <a:pt x="17008" y="6538"/>
                </a:cubicBezTo>
                <a:cubicBezTo>
                  <a:pt x="17192" y="6395"/>
                  <a:pt x="17090" y="6099"/>
                  <a:pt x="16858" y="6099"/>
                </a:cubicBezTo>
                <a:cubicBezTo>
                  <a:pt x="16857" y="6099"/>
                  <a:pt x="16856" y="6099"/>
                  <a:pt x="16854" y="6099"/>
                </a:cubicBezTo>
                <a:cubicBezTo>
                  <a:pt x="16853" y="6099"/>
                  <a:pt x="16851" y="6099"/>
                  <a:pt x="16849" y="6099"/>
                </a:cubicBezTo>
                <a:close/>
                <a:moveTo>
                  <a:pt x="10759" y="6096"/>
                </a:moveTo>
                <a:lnTo>
                  <a:pt x="10759" y="6099"/>
                </a:lnTo>
                <a:cubicBezTo>
                  <a:pt x="10758" y="6099"/>
                  <a:pt x="10757" y="6099"/>
                  <a:pt x="10756" y="6099"/>
                </a:cubicBezTo>
                <a:cubicBezTo>
                  <a:pt x="10473" y="6099"/>
                  <a:pt x="10415" y="6501"/>
                  <a:pt x="10687" y="6582"/>
                </a:cubicBezTo>
                <a:cubicBezTo>
                  <a:pt x="10775" y="6463"/>
                  <a:pt x="10875" y="6353"/>
                  <a:pt x="10988" y="6253"/>
                </a:cubicBezTo>
                <a:cubicBezTo>
                  <a:pt x="10950" y="6159"/>
                  <a:pt x="10859" y="6099"/>
                  <a:pt x="10759" y="6096"/>
                </a:cubicBezTo>
                <a:close/>
                <a:moveTo>
                  <a:pt x="1000" y="6096"/>
                </a:moveTo>
                <a:lnTo>
                  <a:pt x="1000" y="6099"/>
                </a:lnTo>
                <a:cubicBezTo>
                  <a:pt x="999" y="6099"/>
                  <a:pt x="998" y="6099"/>
                  <a:pt x="997" y="6099"/>
                </a:cubicBezTo>
                <a:cubicBezTo>
                  <a:pt x="780" y="6099"/>
                  <a:pt x="672" y="6363"/>
                  <a:pt x="828" y="6519"/>
                </a:cubicBezTo>
                <a:cubicBezTo>
                  <a:pt x="878" y="6570"/>
                  <a:pt x="939" y="6592"/>
                  <a:pt x="999" y="6592"/>
                </a:cubicBezTo>
                <a:cubicBezTo>
                  <a:pt x="1126" y="6592"/>
                  <a:pt x="1248" y="6492"/>
                  <a:pt x="1248" y="6344"/>
                </a:cubicBezTo>
                <a:cubicBezTo>
                  <a:pt x="1248" y="6209"/>
                  <a:pt x="1138" y="6096"/>
                  <a:pt x="1000" y="6096"/>
                </a:cubicBezTo>
                <a:close/>
                <a:moveTo>
                  <a:pt x="2223" y="6096"/>
                </a:moveTo>
                <a:lnTo>
                  <a:pt x="2223" y="6099"/>
                </a:lnTo>
                <a:cubicBezTo>
                  <a:pt x="2221" y="6099"/>
                  <a:pt x="2220" y="6099"/>
                  <a:pt x="2219" y="6099"/>
                </a:cubicBezTo>
                <a:cubicBezTo>
                  <a:pt x="1999" y="6099"/>
                  <a:pt x="1891" y="6363"/>
                  <a:pt x="2047" y="6519"/>
                </a:cubicBezTo>
                <a:cubicBezTo>
                  <a:pt x="2097" y="6570"/>
                  <a:pt x="2158" y="6592"/>
                  <a:pt x="2218" y="6592"/>
                </a:cubicBezTo>
                <a:cubicBezTo>
                  <a:pt x="2345" y="6592"/>
                  <a:pt x="2467" y="6492"/>
                  <a:pt x="2467" y="6344"/>
                </a:cubicBezTo>
                <a:cubicBezTo>
                  <a:pt x="2467" y="6209"/>
                  <a:pt x="2357" y="6096"/>
                  <a:pt x="2223" y="6096"/>
                </a:cubicBezTo>
                <a:close/>
                <a:moveTo>
                  <a:pt x="3442" y="6096"/>
                </a:moveTo>
                <a:lnTo>
                  <a:pt x="3442" y="6099"/>
                </a:lnTo>
                <a:cubicBezTo>
                  <a:pt x="3222" y="6099"/>
                  <a:pt x="3110" y="6362"/>
                  <a:pt x="3266" y="6519"/>
                </a:cubicBezTo>
                <a:cubicBezTo>
                  <a:pt x="3317" y="6570"/>
                  <a:pt x="3378" y="6592"/>
                  <a:pt x="3438" y="6592"/>
                </a:cubicBezTo>
                <a:cubicBezTo>
                  <a:pt x="3565" y="6592"/>
                  <a:pt x="3686" y="6492"/>
                  <a:pt x="3686" y="6344"/>
                </a:cubicBezTo>
                <a:cubicBezTo>
                  <a:pt x="3686" y="6209"/>
                  <a:pt x="3576" y="6096"/>
                  <a:pt x="3442" y="6096"/>
                </a:cubicBezTo>
                <a:close/>
                <a:moveTo>
                  <a:pt x="4661" y="6096"/>
                </a:moveTo>
                <a:lnTo>
                  <a:pt x="4661" y="6099"/>
                </a:lnTo>
                <a:cubicBezTo>
                  <a:pt x="4659" y="6099"/>
                  <a:pt x="4658" y="6099"/>
                  <a:pt x="4657" y="6099"/>
                </a:cubicBezTo>
                <a:cubicBezTo>
                  <a:pt x="4440" y="6099"/>
                  <a:pt x="4333" y="6363"/>
                  <a:pt x="4485" y="6519"/>
                </a:cubicBezTo>
                <a:cubicBezTo>
                  <a:pt x="4536" y="6570"/>
                  <a:pt x="4598" y="6592"/>
                  <a:pt x="4658" y="6592"/>
                </a:cubicBezTo>
                <a:cubicBezTo>
                  <a:pt x="4786" y="6592"/>
                  <a:pt x="4908" y="6492"/>
                  <a:pt x="4908" y="6344"/>
                </a:cubicBezTo>
                <a:cubicBezTo>
                  <a:pt x="4908" y="6209"/>
                  <a:pt x="4795" y="6096"/>
                  <a:pt x="4661" y="6096"/>
                </a:cubicBezTo>
                <a:close/>
                <a:moveTo>
                  <a:pt x="5880" y="6096"/>
                </a:moveTo>
                <a:lnTo>
                  <a:pt x="5880" y="6099"/>
                </a:lnTo>
                <a:cubicBezTo>
                  <a:pt x="5879" y="6099"/>
                  <a:pt x="5877" y="6099"/>
                  <a:pt x="5876" y="6099"/>
                </a:cubicBezTo>
                <a:cubicBezTo>
                  <a:pt x="5659" y="6099"/>
                  <a:pt x="5552" y="6363"/>
                  <a:pt x="5704" y="6519"/>
                </a:cubicBezTo>
                <a:cubicBezTo>
                  <a:pt x="5755" y="6570"/>
                  <a:pt x="5817" y="6592"/>
                  <a:pt x="5877" y="6592"/>
                </a:cubicBezTo>
                <a:cubicBezTo>
                  <a:pt x="6005" y="6592"/>
                  <a:pt x="6127" y="6492"/>
                  <a:pt x="6127" y="6344"/>
                </a:cubicBezTo>
                <a:cubicBezTo>
                  <a:pt x="6127" y="6209"/>
                  <a:pt x="6015" y="6096"/>
                  <a:pt x="5880" y="6096"/>
                </a:cubicBezTo>
                <a:close/>
                <a:moveTo>
                  <a:pt x="7099" y="6096"/>
                </a:moveTo>
                <a:lnTo>
                  <a:pt x="7099" y="6099"/>
                </a:lnTo>
                <a:cubicBezTo>
                  <a:pt x="7098" y="6099"/>
                  <a:pt x="7096" y="6099"/>
                  <a:pt x="7095" y="6099"/>
                </a:cubicBezTo>
                <a:cubicBezTo>
                  <a:pt x="6878" y="6099"/>
                  <a:pt x="6771" y="6363"/>
                  <a:pt x="6923" y="6519"/>
                </a:cubicBezTo>
                <a:cubicBezTo>
                  <a:pt x="6974" y="6570"/>
                  <a:pt x="7036" y="6592"/>
                  <a:pt x="7096" y="6592"/>
                </a:cubicBezTo>
                <a:cubicBezTo>
                  <a:pt x="7224" y="6592"/>
                  <a:pt x="7346" y="6492"/>
                  <a:pt x="7346" y="6344"/>
                </a:cubicBezTo>
                <a:cubicBezTo>
                  <a:pt x="7346" y="6209"/>
                  <a:pt x="7237" y="6096"/>
                  <a:pt x="7099" y="6096"/>
                </a:cubicBezTo>
                <a:close/>
                <a:moveTo>
                  <a:pt x="8318" y="6096"/>
                </a:moveTo>
                <a:lnTo>
                  <a:pt x="8318" y="6099"/>
                </a:lnTo>
                <a:cubicBezTo>
                  <a:pt x="8099" y="6099"/>
                  <a:pt x="7989" y="6362"/>
                  <a:pt x="8146" y="6519"/>
                </a:cubicBezTo>
                <a:cubicBezTo>
                  <a:pt x="8195" y="6570"/>
                  <a:pt x="8256" y="6592"/>
                  <a:pt x="8316" y="6592"/>
                </a:cubicBezTo>
                <a:cubicBezTo>
                  <a:pt x="8443" y="6592"/>
                  <a:pt x="8565" y="6492"/>
                  <a:pt x="8565" y="6344"/>
                </a:cubicBezTo>
                <a:cubicBezTo>
                  <a:pt x="8565" y="6209"/>
                  <a:pt x="8456" y="6096"/>
                  <a:pt x="8318" y="6096"/>
                </a:cubicBezTo>
                <a:close/>
                <a:moveTo>
                  <a:pt x="9537" y="6096"/>
                </a:moveTo>
                <a:lnTo>
                  <a:pt x="9537" y="6099"/>
                </a:lnTo>
                <a:cubicBezTo>
                  <a:pt x="9318" y="6099"/>
                  <a:pt x="9208" y="6362"/>
                  <a:pt x="9365" y="6519"/>
                </a:cubicBezTo>
                <a:cubicBezTo>
                  <a:pt x="9414" y="6570"/>
                  <a:pt x="9475" y="6592"/>
                  <a:pt x="9535" y="6592"/>
                </a:cubicBezTo>
                <a:cubicBezTo>
                  <a:pt x="9662" y="6592"/>
                  <a:pt x="9785" y="6492"/>
                  <a:pt x="9785" y="6344"/>
                </a:cubicBezTo>
                <a:cubicBezTo>
                  <a:pt x="9785" y="6209"/>
                  <a:pt x="9675" y="6096"/>
                  <a:pt x="9537" y="6096"/>
                </a:cubicBezTo>
                <a:close/>
                <a:moveTo>
                  <a:pt x="18073" y="6096"/>
                </a:moveTo>
                <a:lnTo>
                  <a:pt x="18073" y="6099"/>
                </a:lnTo>
                <a:cubicBezTo>
                  <a:pt x="18072" y="6099"/>
                  <a:pt x="18071" y="6099"/>
                  <a:pt x="18070" y="6099"/>
                </a:cubicBezTo>
                <a:cubicBezTo>
                  <a:pt x="17853" y="6099"/>
                  <a:pt x="17745" y="6363"/>
                  <a:pt x="17901" y="6519"/>
                </a:cubicBezTo>
                <a:cubicBezTo>
                  <a:pt x="17951" y="6570"/>
                  <a:pt x="18012" y="6592"/>
                  <a:pt x="18072" y="6592"/>
                </a:cubicBezTo>
                <a:cubicBezTo>
                  <a:pt x="18199" y="6592"/>
                  <a:pt x="18321" y="6492"/>
                  <a:pt x="18321" y="6344"/>
                </a:cubicBezTo>
                <a:cubicBezTo>
                  <a:pt x="18321" y="6209"/>
                  <a:pt x="18211" y="6096"/>
                  <a:pt x="18073" y="6096"/>
                </a:cubicBezTo>
                <a:close/>
                <a:moveTo>
                  <a:pt x="19296" y="6096"/>
                </a:moveTo>
                <a:lnTo>
                  <a:pt x="19296" y="6099"/>
                </a:lnTo>
                <a:cubicBezTo>
                  <a:pt x="19294" y="6099"/>
                  <a:pt x="19293" y="6099"/>
                  <a:pt x="19292" y="6099"/>
                </a:cubicBezTo>
                <a:cubicBezTo>
                  <a:pt x="19072" y="6099"/>
                  <a:pt x="18964" y="6363"/>
                  <a:pt x="19120" y="6519"/>
                </a:cubicBezTo>
                <a:cubicBezTo>
                  <a:pt x="19171" y="6570"/>
                  <a:pt x="19232" y="6592"/>
                  <a:pt x="19292" y="6592"/>
                </a:cubicBezTo>
                <a:cubicBezTo>
                  <a:pt x="19419" y="6592"/>
                  <a:pt x="19540" y="6492"/>
                  <a:pt x="19540" y="6344"/>
                </a:cubicBezTo>
                <a:cubicBezTo>
                  <a:pt x="19540" y="6209"/>
                  <a:pt x="19430" y="6096"/>
                  <a:pt x="19296" y="6096"/>
                </a:cubicBezTo>
                <a:close/>
                <a:moveTo>
                  <a:pt x="20515" y="6096"/>
                </a:moveTo>
                <a:lnTo>
                  <a:pt x="20515" y="6099"/>
                </a:lnTo>
                <a:cubicBezTo>
                  <a:pt x="20513" y="6099"/>
                  <a:pt x="20512" y="6099"/>
                  <a:pt x="20511" y="6099"/>
                </a:cubicBezTo>
                <a:cubicBezTo>
                  <a:pt x="20294" y="6099"/>
                  <a:pt x="20183" y="6363"/>
                  <a:pt x="20339" y="6519"/>
                </a:cubicBezTo>
                <a:cubicBezTo>
                  <a:pt x="20390" y="6570"/>
                  <a:pt x="20451" y="6592"/>
                  <a:pt x="20511" y="6592"/>
                </a:cubicBezTo>
                <a:cubicBezTo>
                  <a:pt x="20638" y="6592"/>
                  <a:pt x="20759" y="6492"/>
                  <a:pt x="20759" y="6344"/>
                </a:cubicBezTo>
                <a:cubicBezTo>
                  <a:pt x="20759" y="6209"/>
                  <a:pt x="20649" y="6099"/>
                  <a:pt x="20515" y="6096"/>
                </a:cubicBezTo>
                <a:close/>
                <a:moveTo>
                  <a:pt x="21734" y="6096"/>
                </a:moveTo>
                <a:lnTo>
                  <a:pt x="21734" y="6099"/>
                </a:lnTo>
                <a:cubicBezTo>
                  <a:pt x="21732" y="6099"/>
                  <a:pt x="21731" y="6099"/>
                  <a:pt x="21730" y="6099"/>
                </a:cubicBezTo>
                <a:cubicBezTo>
                  <a:pt x="21513" y="6099"/>
                  <a:pt x="21406" y="6363"/>
                  <a:pt x="21558" y="6519"/>
                </a:cubicBezTo>
                <a:cubicBezTo>
                  <a:pt x="21609" y="6570"/>
                  <a:pt x="21671" y="6592"/>
                  <a:pt x="21731" y="6592"/>
                </a:cubicBezTo>
                <a:cubicBezTo>
                  <a:pt x="21859" y="6592"/>
                  <a:pt x="21981" y="6492"/>
                  <a:pt x="21981" y="6344"/>
                </a:cubicBezTo>
                <a:cubicBezTo>
                  <a:pt x="21981" y="6209"/>
                  <a:pt x="21868" y="6096"/>
                  <a:pt x="21734" y="6096"/>
                </a:cubicBezTo>
                <a:close/>
                <a:moveTo>
                  <a:pt x="22949" y="6099"/>
                </a:moveTo>
                <a:cubicBezTo>
                  <a:pt x="22732" y="6099"/>
                  <a:pt x="22625" y="6363"/>
                  <a:pt x="22777" y="6519"/>
                </a:cubicBezTo>
                <a:cubicBezTo>
                  <a:pt x="22828" y="6570"/>
                  <a:pt x="22890" y="6592"/>
                  <a:pt x="22950" y="6592"/>
                </a:cubicBezTo>
                <a:cubicBezTo>
                  <a:pt x="23078" y="6592"/>
                  <a:pt x="23200" y="6492"/>
                  <a:pt x="23200" y="6344"/>
                </a:cubicBezTo>
                <a:cubicBezTo>
                  <a:pt x="23200" y="6209"/>
                  <a:pt x="23088" y="6099"/>
                  <a:pt x="22953" y="6099"/>
                </a:cubicBezTo>
                <a:cubicBezTo>
                  <a:pt x="22951" y="6099"/>
                  <a:pt x="22950" y="6099"/>
                  <a:pt x="22949" y="6099"/>
                </a:cubicBezTo>
                <a:close/>
                <a:moveTo>
                  <a:pt x="24172" y="6096"/>
                </a:moveTo>
                <a:lnTo>
                  <a:pt x="24172" y="6099"/>
                </a:lnTo>
                <a:cubicBezTo>
                  <a:pt x="23952" y="6099"/>
                  <a:pt x="23843" y="6362"/>
                  <a:pt x="23996" y="6519"/>
                </a:cubicBezTo>
                <a:cubicBezTo>
                  <a:pt x="24047" y="6570"/>
                  <a:pt x="24109" y="6592"/>
                  <a:pt x="24169" y="6592"/>
                </a:cubicBezTo>
                <a:cubicBezTo>
                  <a:pt x="24297" y="6592"/>
                  <a:pt x="24419" y="6492"/>
                  <a:pt x="24419" y="6344"/>
                </a:cubicBezTo>
                <a:cubicBezTo>
                  <a:pt x="24419" y="6209"/>
                  <a:pt x="24310" y="6096"/>
                  <a:pt x="24172" y="6096"/>
                </a:cubicBezTo>
                <a:close/>
                <a:moveTo>
                  <a:pt x="25391" y="6096"/>
                </a:moveTo>
                <a:lnTo>
                  <a:pt x="25391" y="6099"/>
                </a:lnTo>
                <a:cubicBezTo>
                  <a:pt x="25172" y="6099"/>
                  <a:pt x="25062" y="6362"/>
                  <a:pt x="25219" y="6519"/>
                </a:cubicBezTo>
                <a:cubicBezTo>
                  <a:pt x="25268" y="6570"/>
                  <a:pt x="25329" y="6592"/>
                  <a:pt x="25389" y="6592"/>
                </a:cubicBezTo>
                <a:cubicBezTo>
                  <a:pt x="25516" y="6592"/>
                  <a:pt x="25638" y="6492"/>
                  <a:pt x="25638" y="6344"/>
                </a:cubicBezTo>
                <a:cubicBezTo>
                  <a:pt x="25638" y="6209"/>
                  <a:pt x="25529" y="6096"/>
                  <a:pt x="25391" y="6096"/>
                </a:cubicBezTo>
                <a:close/>
                <a:moveTo>
                  <a:pt x="25385" y="7318"/>
                </a:moveTo>
                <a:lnTo>
                  <a:pt x="25385" y="7318"/>
                </a:lnTo>
                <a:cubicBezTo>
                  <a:pt x="25253" y="7321"/>
                  <a:pt x="25146" y="7431"/>
                  <a:pt x="25146" y="7563"/>
                </a:cubicBezTo>
                <a:cubicBezTo>
                  <a:pt x="25146" y="7569"/>
                  <a:pt x="25146" y="7572"/>
                  <a:pt x="25146" y="7575"/>
                </a:cubicBezTo>
                <a:cubicBezTo>
                  <a:pt x="25162" y="7563"/>
                  <a:pt x="25178" y="7547"/>
                  <a:pt x="25193" y="7528"/>
                </a:cubicBezTo>
                <a:cubicBezTo>
                  <a:pt x="25259" y="7459"/>
                  <a:pt x="25322" y="7387"/>
                  <a:pt x="25385" y="7318"/>
                </a:cubicBezTo>
                <a:close/>
                <a:moveTo>
                  <a:pt x="1" y="7447"/>
                </a:moveTo>
                <a:lnTo>
                  <a:pt x="1" y="7679"/>
                </a:lnTo>
                <a:cubicBezTo>
                  <a:pt x="38" y="7607"/>
                  <a:pt x="38" y="7519"/>
                  <a:pt x="1" y="7447"/>
                </a:cubicBezTo>
                <a:close/>
                <a:moveTo>
                  <a:pt x="19296" y="7318"/>
                </a:moveTo>
                <a:cubicBezTo>
                  <a:pt x="19120" y="7318"/>
                  <a:pt x="18998" y="7497"/>
                  <a:pt x="19067" y="7657"/>
                </a:cubicBezTo>
                <a:cubicBezTo>
                  <a:pt x="19158" y="7707"/>
                  <a:pt x="19249" y="7757"/>
                  <a:pt x="19343" y="7807"/>
                </a:cubicBezTo>
                <a:cubicBezTo>
                  <a:pt x="19634" y="7751"/>
                  <a:pt x="19593" y="7318"/>
                  <a:pt x="19296" y="7318"/>
                </a:cubicBezTo>
                <a:close/>
                <a:moveTo>
                  <a:pt x="1000" y="7318"/>
                </a:moveTo>
                <a:cubicBezTo>
                  <a:pt x="781" y="7318"/>
                  <a:pt x="671" y="7585"/>
                  <a:pt x="828" y="7738"/>
                </a:cubicBezTo>
                <a:cubicBezTo>
                  <a:pt x="878" y="7789"/>
                  <a:pt x="940" y="7812"/>
                  <a:pt x="1000" y="7812"/>
                </a:cubicBezTo>
                <a:cubicBezTo>
                  <a:pt x="1126" y="7812"/>
                  <a:pt x="1248" y="7713"/>
                  <a:pt x="1248" y="7563"/>
                </a:cubicBezTo>
                <a:cubicBezTo>
                  <a:pt x="1248" y="7428"/>
                  <a:pt x="1138" y="7318"/>
                  <a:pt x="1000" y="7318"/>
                </a:cubicBezTo>
                <a:close/>
                <a:moveTo>
                  <a:pt x="2223" y="7318"/>
                </a:moveTo>
                <a:cubicBezTo>
                  <a:pt x="2000" y="7318"/>
                  <a:pt x="1890" y="7585"/>
                  <a:pt x="2047" y="7738"/>
                </a:cubicBezTo>
                <a:cubicBezTo>
                  <a:pt x="2098" y="7789"/>
                  <a:pt x="2160" y="7812"/>
                  <a:pt x="2221" y="7812"/>
                </a:cubicBezTo>
                <a:cubicBezTo>
                  <a:pt x="2347" y="7812"/>
                  <a:pt x="2467" y="7713"/>
                  <a:pt x="2467" y="7563"/>
                </a:cubicBezTo>
                <a:cubicBezTo>
                  <a:pt x="2467" y="7428"/>
                  <a:pt x="2357" y="7318"/>
                  <a:pt x="2223" y="7318"/>
                </a:cubicBezTo>
                <a:close/>
                <a:moveTo>
                  <a:pt x="3442" y="7318"/>
                </a:moveTo>
                <a:cubicBezTo>
                  <a:pt x="3222" y="7318"/>
                  <a:pt x="3110" y="7585"/>
                  <a:pt x="3266" y="7738"/>
                </a:cubicBezTo>
                <a:cubicBezTo>
                  <a:pt x="3317" y="7789"/>
                  <a:pt x="3379" y="7812"/>
                  <a:pt x="3440" y="7812"/>
                </a:cubicBezTo>
                <a:cubicBezTo>
                  <a:pt x="3566" y="7812"/>
                  <a:pt x="3686" y="7713"/>
                  <a:pt x="3686" y="7563"/>
                </a:cubicBezTo>
                <a:cubicBezTo>
                  <a:pt x="3686" y="7428"/>
                  <a:pt x="3576" y="7318"/>
                  <a:pt x="3442" y="7318"/>
                </a:cubicBezTo>
                <a:close/>
                <a:moveTo>
                  <a:pt x="4661" y="7318"/>
                </a:moveTo>
                <a:cubicBezTo>
                  <a:pt x="4441" y="7318"/>
                  <a:pt x="4332" y="7585"/>
                  <a:pt x="4485" y="7738"/>
                </a:cubicBezTo>
                <a:cubicBezTo>
                  <a:pt x="4536" y="7789"/>
                  <a:pt x="4598" y="7812"/>
                  <a:pt x="4660" y="7812"/>
                </a:cubicBezTo>
                <a:cubicBezTo>
                  <a:pt x="4787" y="7812"/>
                  <a:pt x="4908" y="7713"/>
                  <a:pt x="4908" y="7563"/>
                </a:cubicBezTo>
                <a:cubicBezTo>
                  <a:pt x="4908" y="7428"/>
                  <a:pt x="4795" y="7318"/>
                  <a:pt x="4661" y="7318"/>
                </a:cubicBezTo>
                <a:close/>
                <a:moveTo>
                  <a:pt x="5880" y="7318"/>
                </a:moveTo>
                <a:cubicBezTo>
                  <a:pt x="5660" y="7318"/>
                  <a:pt x="5551" y="7585"/>
                  <a:pt x="5704" y="7738"/>
                </a:cubicBezTo>
                <a:cubicBezTo>
                  <a:pt x="5755" y="7789"/>
                  <a:pt x="5818" y="7812"/>
                  <a:pt x="5879" y="7812"/>
                </a:cubicBezTo>
                <a:cubicBezTo>
                  <a:pt x="6006" y="7812"/>
                  <a:pt x="6127" y="7713"/>
                  <a:pt x="6127" y="7563"/>
                </a:cubicBezTo>
                <a:cubicBezTo>
                  <a:pt x="6127" y="7428"/>
                  <a:pt x="6015" y="7318"/>
                  <a:pt x="5880" y="7318"/>
                </a:cubicBezTo>
                <a:close/>
                <a:moveTo>
                  <a:pt x="7099" y="7318"/>
                </a:moveTo>
                <a:cubicBezTo>
                  <a:pt x="6879" y="7318"/>
                  <a:pt x="6770" y="7585"/>
                  <a:pt x="6923" y="7738"/>
                </a:cubicBezTo>
                <a:cubicBezTo>
                  <a:pt x="6974" y="7789"/>
                  <a:pt x="7037" y="7812"/>
                  <a:pt x="7098" y="7812"/>
                </a:cubicBezTo>
                <a:cubicBezTo>
                  <a:pt x="7225" y="7812"/>
                  <a:pt x="7346" y="7713"/>
                  <a:pt x="7346" y="7563"/>
                </a:cubicBezTo>
                <a:cubicBezTo>
                  <a:pt x="7346" y="7428"/>
                  <a:pt x="7237" y="7318"/>
                  <a:pt x="7099" y="7318"/>
                </a:cubicBezTo>
                <a:close/>
                <a:moveTo>
                  <a:pt x="8318" y="7318"/>
                </a:moveTo>
                <a:cubicBezTo>
                  <a:pt x="8099" y="7318"/>
                  <a:pt x="7989" y="7585"/>
                  <a:pt x="8146" y="7738"/>
                </a:cubicBezTo>
                <a:cubicBezTo>
                  <a:pt x="8195" y="7789"/>
                  <a:pt x="8257" y="7812"/>
                  <a:pt x="8318" y="7812"/>
                </a:cubicBezTo>
                <a:cubicBezTo>
                  <a:pt x="8444" y="7812"/>
                  <a:pt x="8565" y="7713"/>
                  <a:pt x="8565" y="7563"/>
                </a:cubicBezTo>
                <a:cubicBezTo>
                  <a:pt x="8565" y="7428"/>
                  <a:pt x="8456" y="7318"/>
                  <a:pt x="8318" y="7318"/>
                </a:cubicBezTo>
                <a:close/>
                <a:moveTo>
                  <a:pt x="9537" y="7318"/>
                </a:moveTo>
                <a:cubicBezTo>
                  <a:pt x="9318" y="7318"/>
                  <a:pt x="9208" y="7585"/>
                  <a:pt x="9365" y="7738"/>
                </a:cubicBezTo>
                <a:cubicBezTo>
                  <a:pt x="9414" y="7789"/>
                  <a:pt x="9476" y="7812"/>
                  <a:pt x="9537" y="7812"/>
                </a:cubicBezTo>
                <a:cubicBezTo>
                  <a:pt x="9663" y="7812"/>
                  <a:pt x="9785" y="7713"/>
                  <a:pt x="9785" y="7563"/>
                </a:cubicBezTo>
                <a:cubicBezTo>
                  <a:pt x="9785" y="7428"/>
                  <a:pt x="9675" y="7318"/>
                  <a:pt x="9537" y="7318"/>
                </a:cubicBezTo>
                <a:close/>
                <a:moveTo>
                  <a:pt x="20515" y="7318"/>
                </a:moveTo>
                <a:cubicBezTo>
                  <a:pt x="20295" y="7318"/>
                  <a:pt x="20182" y="7581"/>
                  <a:pt x="20339" y="7738"/>
                </a:cubicBezTo>
                <a:cubicBezTo>
                  <a:pt x="20390" y="7789"/>
                  <a:pt x="20452" y="7812"/>
                  <a:pt x="20513" y="7812"/>
                </a:cubicBezTo>
                <a:cubicBezTo>
                  <a:pt x="20639" y="7812"/>
                  <a:pt x="20759" y="7713"/>
                  <a:pt x="20759" y="7563"/>
                </a:cubicBezTo>
                <a:cubicBezTo>
                  <a:pt x="20759" y="7428"/>
                  <a:pt x="20649" y="7318"/>
                  <a:pt x="20515" y="7318"/>
                </a:cubicBezTo>
                <a:close/>
                <a:moveTo>
                  <a:pt x="21734" y="7318"/>
                </a:moveTo>
                <a:cubicBezTo>
                  <a:pt x="21514" y="7318"/>
                  <a:pt x="21405" y="7585"/>
                  <a:pt x="21558" y="7738"/>
                </a:cubicBezTo>
                <a:cubicBezTo>
                  <a:pt x="21609" y="7789"/>
                  <a:pt x="21671" y="7812"/>
                  <a:pt x="21733" y="7812"/>
                </a:cubicBezTo>
                <a:cubicBezTo>
                  <a:pt x="21860" y="7812"/>
                  <a:pt x="21981" y="7713"/>
                  <a:pt x="21981" y="7563"/>
                </a:cubicBezTo>
                <a:cubicBezTo>
                  <a:pt x="21981" y="7428"/>
                  <a:pt x="21868" y="7318"/>
                  <a:pt x="21734" y="7318"/>
                </a:cubicBezTo>
                <a:close/>
                <a:moveTo>
                  <a:pt x="22953" y="7318"/>
                </a:moveTo>
                <a:cubicBezTo>
                  <a:pt x="22733" y="7318"/>
                  <a:pt x="22624" y="7585"/>
                  <a:pt x="22777" y="7738"/>
                </a:cubicBezTo>
                <a:cubicBezTo>
                  <a:pt x="22828" y="7789"/>
                  <a:pt x="22891" y="7812"/>
                  <a:pt x="22952" y="7812"/>
                </a:cubicBezTo>
                <a:cubicBezTo>
                  <a:pt x="23079" y="7812"/>
                  <a:pt x="23200" y="7713"/>
                  <a:pt x="23200" y="7563"/>
                </a:cubicBezTo>
                <a:cubicBezTo>
                  <a:pt x="23200" y="7428"/>
                  <a:pt x="23088" y="7318"/>
                  <a:pt x="22953" y="7318"/>
                </a:cubicBezTo>
                <a:close/>
                <a:moveTo>
                  <a:pt x="24172" y="7318"/>
                </a:moveTo>
                <a:cubicBezTo>
                  <a:pt x="23952" y="7318"/>
                  <a:pt x="23843" y="7585"/>
                  <a:pt x="23996" y="7738"/>
                </a:cubicBezTo>
                <a:cubicBezTo>
                  <a:pt x="24047" y="7789"/>
                  <a:pt x="24110" y="7812"/>
                  <a:pt x="24171" y="7812"/>
                </a:cubicBezTo>
                <a:cubicBezTo>
                  <a:pt x="24298" y="7812"/>
                  <a:pt x="24419" y="7713"/>
                  <a:pt x="24419" y="7563"/>
                </a:cubicBezTo>
                <a:cubicBezTo>
                  <a:pt x="24419" y="7428"/>
                  <a:pt x="24310" y="7318"/>
                  <a:pt x="24172" y="7318"/>
                </a:cubicBezTo>
                <a:close/>
                <a:moveTo>
                  <a:pt x="21734" y="8537"/>
                </a:moveTo>
                <a:cubicBezTo>
                  <a:pt x="21627" y="8537"/>
                  <a:pt x="21533" y="8603"/>
                  <a:pt x="21502" y="8703"/>
                </a:cubicBezTo>
                <a:cubicBezTo>
                  <a:pt x="21659" y="8741"/>
                  <a:pt x="21818" y="8772"/>
                  <a:pt x="21978" y="8794"/>
                </a:cubicBezTo>
                <a:cubicBezTo>
                  <a:pt x="21978" y="8791"/>
                  <a:pt x="21981" y="8788"/>
                  <a:pt x="21981" y="8782"/>
                </a:cubicBezTo>
                <a:cubicBezTo>
                  <a:pt x="21981" y="8647"/>
                  <a:pt x="21868" y="8537"/>
                  <a:pt x="21734" y="8537"/>
                </a:cubicBezTo>
                <a:close/>
                <a:moveTo>
                  <a:pt x="22948" y="8537"/>
                </a:moveTo>
                <a:cubicBezTo>
                  <a:pt x="22800" y="8537"/>
                  <a:pt x="22684" y="8674"/>
                  <a:pt x="22708" y="8822"/>
                </a:cubicBezTo>
                <a:cubicBezTo>
                  <a:pt x="22874" y="8810"/>
                  <a:pt x="23037" y="8788"/>
                  <a:pt x="23197" y="8750"/>
                </a:cubicBezTo>
                <a:cubicBezTo>
                  <a:pt x="23182" y="8628"/>
                  <a:pt x="23078" y="8537"/>
                  <a:pt x="22953" y="8537"/>
                </a:cubicBezTo>
                <a:cubicBezTo>
                  <a:pt x="22951" y="8537"/>
                  <a:pt x="22949" y="8537"/>
                  <a:pt x="22948" y="8537"/>
                </a:cubicBezTo>
                <a:close/>
                <a:moveTo>
                  <a:pt x="1" y="8669"/>
                </a:moveTo>
                <a:lnTo>
                  <a:pt x="1" y="8898"/>
                </a:lnTo>
                <a:cubicBezTo>
                  <a:pt x="38" y="8826"/>
                  <a:pt x="38" y="8741"/>
                  <a:pt x="1" y="8669"/>
                </a:cubicBezTo>
                <a:close/>
                <a:moveTo>
                  <a:pt x="1000" y="8537"/>
                </a:moveTo>
                <a:cubicBezTo>
                  <a:pt x="781" y="8537"/>
                  <a:pt x="671" y="8804"/>
                  <a:pt x="828" y="8957"/>
                </a:cubicBezTo>
                <a:cubicBezTo>
                  <a:pt x="878" y="9008"/>
                  <a:pt x="940" y="9031"/>
                  <a:pt x="1001" y="9031"/>
                </a:cubicBezTo>
                <a:cubicBezTo>
                  <a:pt x="1127" y="9031"/>
                  <a:pt x="1248" y="8933"/>
                  <a:pt x="1248" y="8785"/>
                </a:cubicBezTo>
                <a:cubicBezTo>
                  <a:pt x="1248" y="8647"/>
                  <a:pt x="1138" y="8537"/>
                  <a:pt x="1000" y="8537"/>
                </a:cubicBezTo>
                <a:close/>
                <a:moveTo>
                  <a:pt x="2223" y="8537"/>
                </a:moveTo>
                <a:cubicBezTo>
                  <a:pt x="2000" y="8537"/>
                  <a:pt x="1890" y="8804"/>
                  <a:pt x="2047" y="8957"/>
                </a:cubicBezTo>
                <a:cubicBezTo>
                  <a:pt x="2097" y="9008"/>
                  <a:pt x="2159" y="9031"/>
                  <a:pt x="2220" y="9031"/>
                </a:cubicBezTo>
                <a:cubicBezTo>
                  <a:pt x="2346" y="9031"/>
                  <a:pt x="2467" y="8933"/>
                  <a:pt x="2467" y="8785"/>
                </a:cubicBezTo>
                <a:cubicBezTo>
                  <a:pt x="2467" y="8647"/>
                  <a:pt x="2357" y="8537"/>
                  <a:pt x="2223" y="8537"/>
                </a:cubicBezTo>
                <a:close/>
                <a:moveTo>
                  <a:pt x="3442" y="8537"/>
                </a:moveTo>
                <a:cubicBezTo>
                  <a:pt x="3222" y="8537"/>
                  <a:pt x="3110" y="8804"/>
                  <a:pt x="3266" y="8957"/>
                </a:cubicBezTo>
                <a:cubicBezTo>
                  <a:pt x="3317" y="9008"/>
                  <a:pt x="3379" y="9031"/>
                  <a:pt x="3440" y="9031"/>
                </a:cubicBezTo>
                <a:cubicBezTo>
                  <a:pt x="3566" y="9031"/>
                  <a:pt x="3686" y="8933"/>
                  <a:pt x="3686" y="8785"/>
                </a:cubicBezTo>
                <a:cubicBezTo>
                  <a:pt x="3686" y="8647"/>
                  <a:pt x="3576" y="8537"/>
                  <a:pt x="3442" y="8537"/>
                </a:cubicBezTo>
                <a:close/>
                <a:moveTo>
                  <a:pt x="4661" y="8537"/>
                </a:moveTo>
                <a:cubicBezTo>
                  <a:pt x="4441" y="8537"/>
                  <a:pt x="4332" y="8804"/>
                  <a:pt x="4485" y="8957"/>
                </a:cubicBezTo>
                <a:cubicBezTo>
                  <a:pt x="4536" y="9008"/>
                  <a:pt x="4599" y="9031"/>
                  <a:pt x="4660" y="9031"/>
                </a:cubicBezTo>
                <a:cubicBezTo>
                  <a:pt x="4787" y="9031"/>
                  <a:pt x="4908" y="8933"/>
                  <a:pt x="4908" y="8785"/>
                </a:cubicBezTo>
                <a:cubicBezTo>
                  <a:pt x="4908" y="8647"/>
                  <a:pt x="4795" y="8537"/>
                  <a:pt x="4661" y="8537"/>
                </a:cubicBezTo>
                <a:close/>
                <a:moveTo>
                  <a:pt x="5880" y="8537"/>
                </a:moveTo>
                <a:cubicBezTo>
                  <a:pt x="5660" y="8537"/>
                  <a:pt x="5551" y="8804"/>
                  <a:pt x="5704" y="8957"/>
                </a:cubicBezTo>
                <a:cubicBezTo>
                  <a:pt x="5755" y="9008"/>
                  <a:pt x="5818" y="9031"/>
                  <a:pt x="5879" y="9031"/>
                </a:cubicBezTo>
                <a:cubicBezTo>
                  <a:pt x="6006" y="9031"/>
                  <a:pt x="6127" y="8933"/>
                  <a:pt x="6127" y="8785"/>
                </a:cubicBezTo>
                <a:cubicBezTo>
                  <a:pt x="6127" y="8647"/>
                  <a:pt x="6015" y="8537"/>
                  <a:pt x="5880" y="8537"/>
                </a:cubicBezTo>
                <a:close/>
                <a:moveTo>
                  <a:pt x="7099" y="8537"/>
                </a:moveTo>
                <a:cubicBezTo>
                  <a:pt x="6879" y="8537"/>
                  <a:pt x="6770" y="8804"/>
                  <a:pt x="6923" y="8957"/>
                </a:cubicBezTo>
                <a:cubicBezTo>
                  <a:pt x="6974" y="9008"/>
                  <a:pt x="7037" y="9031"/>
                  <a:pt x="7098" y="9031"/>
                </a:cubicBezTo>
                <a:cubicBezTo>
                  <a:pt x="7225" y="9031"/>
                  <a:pt x="7346" y="8933"/>
                  <a:pt x="7346" y="8785"/>
                </a:cubicBezTo>
                <a:cubicBezTo>
                  <a:pt x="7346" y="8647"/>
                  <a:pt x="7237" y="8537"/>
                  <a:pt x="7099" y="8537"/>
                </a:cubicBezTo>
                <a:close/>
                <a:moveTo>
                  <a:pt x="8318" y="8537"/>
                </a:moveTo>
                <a:cubicBezTo>
                  <a:pt x="8099" y="8537"/>
                  <a:pt x="7989" y="8804"/>
                  <a:pt x="8146" y="8957"/>
                </a:cubicBezTo>
                <a:cubicBezTo>
                  <a:pt x="8195" y="9008"/>
                  <a:pt x="8257" y="9031"/>
                  <a:pt x="8318" y="9031"/>
                </a:cubicBezTo>
                <a:cubicBezTo>
                  <a:pt x="8444" y="9031"/>
                  <a:pt x="8565" y="8933"/>
                  <a:pt x="8565" y="8785"/>
                </a:cubicBezTo>
                <a:cubicBezTo>
                  <a:pt x="8565" y="8647"/>
                  <a:pt x="8456" y="8537"/>
                  <a:pt x="8318" y="8537"/>
                </a:cubicBezTo>
                <a:close/>
                <a:moveTo>
                  <a:pt x="9537" y="8537"/>
                </a:moveTo>
                <a:cubicBezTo>
                  <a:pt x="9318" y="8537"/>
                  <a:pt x="9208" y="8804"/>
                  <a:pt x="9365" y="8957"/>
                </a:cubicBezTo>
                <a:cubicBezTo>
                  <a:pt x="9415" y="9008"/>
                  <a:pt x="9476" y="9031"/>
                  <a:pt x="9537" y="9031"/>
                </a:cubicBezTo>
                <a:cubicBezTo>
                  <a:pt x="9663" y="9031"/>
                  <a:pt x="9785" y="8933"/>
                  <a:pt x="9785" y="8785"/>
                </a:cubicBezTo>
                <a:cubicBezTo>
                  <a:pt x="9785" y="8647"/>
                  <a:pt x="9675" y="8537"/>
                  <a:pt x="9537" y="8537"/>
                </a:cubicBezTo>
                <a:close/>
                <a:moveTo>
                  <a:pt x="1" y="9888"/>
                </a:moveTo>
                <a:lnTo>
                  <a:pt x="1" y="10120"/>
                </a:lnTo>
                <a:cubicBezTo>
                  <a:pt x="38" y="10045"/>
                  <a:pt x="38" y="9960"/>
                  <a:pt x="1" y="9888"/>
                </a:cubicBezTo>
                <a:close/>
                <a:moveTo>
                  <a:pt x="1000" y="9756"/>
                </a:moveTo>
                <a:cubicBezTo>
                  <a:pt x="781" y="9756"/>
                  <a:pt x="671" y="10023"/>
                  <a:pt x="828" y="10176"/>
                </a:cubicBezTo>
                <a:cubicBezTo>
                  <a:pt x="878" y="10227"/>
                  <a:pt x="940" y="10250"/>
                  <a:pt x="1001" y="10250"/>
                </a:cubicBezTo>
                <a:cubicBezTo>
                  <a:pt x="1127" y="10250"/>
                  <a:pt x="1248" y="10152"/>
                  <a:pt x="1248" y="10004"/>
                </a:cubicBezTo>
                <a:cubicBezTo>
                  <a:pt x="1248" y="9866"/>
                  <a:pt x="1138" y="9756"/>
                  <a:pt x="1000" y="9756"/>
                </a:cubicBezTo>
                <a:close/>
                <a:moveTo>
                  <a:pt x="2223" y="9756"/>
                </a:moveTo>
                <a:cubicBezTo>
                  <a:pt x="2000" y="9756"/>
                  <a:pt x="1890" y="10023"/>
                  <a:pt x="2047" y="10176"/>
                </a:cubicBezTo>
                <a:cubicBezTo>
                  <a:pt x="2097" y="10227"/>
                  <a:pt x="2159" y="10250"/>
                  <a:pt x="2220" y="10250"/>
                </a:cubicBezTo>
                <a:cubicBezTo>
                  <a:pt x="2346" y="10250"/>
                  <a:pt x="2467" y="10152"/>
                  <a:pt x="2467" y="10004"/>
                </a:cubicBezTo>
                <a:cubicBezTo>
                  <a:pt x="2467" y="9866"/>
                  <a:pt x="2357" y="9756"/>
                  <a:pt x="2223" y="9756"/>
                </a:cubicBezTo>
                <a:close/>
                <a:moveTo>
                  <a:pt x="3442" y="9756"/>
                </a:moveTo>
                <a:cubicBezTo>
                  <a:pt x="3222" y="9756"/>
                  <a:pt x="3110" y="10023"/>
                  <a:pt x="3266" y="10176"/>
                </a:cubicBezTo>
                <a:cubicBezTo>
                  <a:pt x="3317" y="10227"/>
                  <a:pt x="3379" y="10250"/>
                  <a:pt x="3440" y="10250"/>
                </a:cubicBezTo>
                <a:cubicBezTo>
                  <a:pt x="3566" y="10250"/>
                  <a:pt x="3686" y="10152"/>
                  <a:pt x="3686" y="10004"/>
                </a:cubicBezTo>
                <a:cubicBezTo>
                  <a:pt x="3686" y="9866"/>
                  <a:pt x="3576" y="9756"/>
                  <a:pt x="3442" y="9756"/>
                </a:cubicBezTo>
                <a:close/>
                <a:moveTo>
                  <a:pt x="4661" y="9756"/>
                </a:moveTo>
                <a:cubicBezTo>
                  <a:pt x="4441" y="9756"/>
                  <a:pt x="4332" y="10023"/>
                  <a:pt x="4485" y="10176"/>
                </a:cubicBezTo>
                <a:cubicBezTo>
                  <a:pt x="4536" y="10227"/>
                  <a:pt x="4599" y="10250"/>
                  <a:pt x="4660" y="10250"/>
                </a:cubicBezTo>
                <a:cubicBezTo>
                  <a:pt x="4787" y="10250"/>
                  <a:pt x="4908" y="10152"/>
                  <a:pt x="4908" y="10004"/>
                </a:cubicBezTo>
                <a:cubicBezTo>
                  <a:pt x="4908" y="9866"/>
                  <a:pt x="4795" y="9756"/>
                  <a:pt x="4661" y="9756"/>
                </a:cubicBezTo>
                <a:close/>
                <a:moveTo>
                  <a:pt x="5880" y="9756"/>
                </a:moveTo>
                <a:cubicBezTo>
                  <a:pt x="5660" y="9756"/>
                  <a:pt x="5551" y="10023"/>
                  <a:pt x="5704" y="10176"/>
                </a:cubicBezTo>
                <a:cubicBezTo>
                  <a:pt x="5755" y="10227"/>
                  <a:pt x="5818" y="10250"/>
                  <a:pt x="5879" y="10250"/>
                </a:cubicBezTo>
                <a:cubicBezTo>
                  <a:pt x="6006" y="10250"/>
                  <a:pt x="6127" y="10152"/>
                  <a:pt x="6127" y="10004"/>
                </a:cubicBezTo>
                <a:cubicBezTo>
                  <a:pt x="6127" y="9866"/>
                  <a:pt x="6015" y="9756"/>
                  <a:pt x="5880" y="9756"/>
                </a:cubicBezTo>
                <a:close/>
                <a:moveTo>
                  <a:pt x="7099" y="9756"/>
                </a:moveTo>
                <a:cubicBezTo>
                  <a:pt x="6879" y="9756"/>
                  <a:pt x="6770" y="10023"/>
                  <a:pt x="6923" y="10176"/>
                </a:cubicBezTo>
                <a:cubicBezTo>
                  <a:pt x="6974" y="10227"/>
                  <a:pt x="7037" y="10250"/>
                  <a:pt x="7098" y="10250"/>
                </a:cubicBezTo>
                <a:cubicBezTo>
                  <a:pt x="7225" y="10250"/>
                  <a:pt x="7346" y="10152"/>
                  <a:pt x="7346" y="10004"/>
                </a:cubicBezTo>
                <a:cubicBezTo>
                  <a:pt x="7346" y="9866"/>
                  <a:pt x="7237" y="9756"/>
                  <a:pt x="7099" y="9756"/>
                </a:cubicBezTo>
                <a:close/>
                <a:moveTo>
                  <a:pt x="8318" y="9756"/>
                </a:moveTo>
                <a:cubicBezTo>
                  <a:pt x="8099" y="9756"/>
                  <a:pt x="7989" y="10023"/>
                  <a:pt x="8146" y="10176"/>
                </a:cubicBezTo>
                <a:cubicBezTo>
                  <a:pt x="8195" y="10227"/>
                  <a:pt x="8257" y="10250"/>
                  <a:pt x="8318" y="10250"/>
                </a:cubicBezTo>
                <a:cubicBezTo>
                  <a:pt x="8444" y="10250"/>
                  <a:pt x="8565" y="10152"/>
                  <a:pt x="8565" y="10004"/>
                </a:cubicBezTo>
                <a:cubicBezTo>
                  <a:pt x="8565" y="9866"/>
                  <a:pt x="8456" y="9756"/>
                  <a:pt x="8318" y="9756"/>
                </a:cubicBezTo>
                <a:close/>
                <a:moveTo>
                  <a:pt x="9537" y="9756"/>
                </a:moveTo>
                <a:cubicBezTo>
                  <a:pt x="9318" y="9756"/>
                  <a:pt x="9208" y="10023"/>
                  <a:pt x="9365" y="10176"/>
                </a:cubicBezTo>
                <a:cubicBezTo>
                  <a:pt x="9415" y="10227"/>
                  <a:pt x="9476" y="10250"/>
                  <a:pt x="9537" y="10250"/>
                </a:cubicBezTo>
                <a:cubicBezTo>
                  <a:pt x="9663" y="10250"/>
                  <a:pt x="9785" y="10152"/>
                  <a:pt x="9785" y="10004"/>
                </a:cubicBezTo>
                <a:cubicBezTo>
                  <a:pt x="9785" y="9866"/>
                  <a:pt x="9675" y="9756"/>
                  <a:pt x="9537" y="9756"/>
                </a:cubicBezTo>
                <a:close/>
                <a:moveTo>
                  <a:pt x="1" y="11107"/>
                </a:moveTo>
                <a:lnTo>
                  <a:pt x="1" y="11339"/>
                </a:lnTo>
                <a:cubicBezTo>
                  <a:pt x="38" y="11267"/>
                  <a:pt x="38" y="11179"/>
                  <a:pt x="1" y="11107"/>
                </a:cubicBezTo>
                <a:close/>
                <a:moveTo>
                  <a:pt x="1000" y="10975"/>
                </a:moveTo>
                <a:cubicBezTo>
                  <a:pt x="781" y="10975"/>
                  <a:pt x="671" y="11242"/>
                  <a:pt x="828" y="11395"/>
                </a:cubicBezTo>
                <a:cubicBezTo>
                  <a:pt x="878" y="11446"/>
                  <a:pt x="940" y="11469"/>
                  <a:pt x="1001" y="11469"/>
                </a:cubicBezTo>
                <a:cubicBezTo>
                  <a:pt x="1127" y="11469"/>
                  <a:pt x="1248" y="11371"/>
                  <a:pt x="1248" y="11223"/>
                </a:cubicBezTo>
                <a:cubicBezTo>
                  <a:pt x="1248" y="11085"/>
                  <a:pt x="1138" y="10975"/>
                  <a:pt x="1000" y="10975"/>
                </a:cubicBezTo>
                <a:close/>
                <a:moveTo>
                  <a:pt x="2223" y="10975"/>
                </a:moveTo>
                <a:cubicBezTo>
                  <a:pt x="2000" y="10975"/>
                  <a:pt x="1890" y="11242"/>
                  <a:pt x="2047" y="11395"/>
                </a:cubicBezTo>
                <a:cubicBezTo>
                  <a:pt x="2098" y="11446"/>
                  <a:pt x="2160" y="11469"/>
                  <a:pt x="2221" y="11469"/>
                </a:cubicBezTo>
                <a:cubicBezTo>
                  <a:pt x="2347" y="11469"/>
                  <a:pt x="2467" y="11371"/>
                  <a:pt x="2467" y="11223"/>
                </a:cubicBezTo>
                <a:cubicBezTo>
                  <a:pt x="2467" y="11085"/>
                  <a:pt x="2357" y="10975"/>
                  <a:pt x="2223" y="10975"/>
                </a:cubicBezTo>
                <a:close/>
                <a:moveTo>
                  <a:pt x="3442" y="10975"/>
                </a:moveTo>
                <a:cubicBezTo>
                  <a:pt x="3219" y="10975"/>
                  <a:pt x="3110" y="11242"/>
                  <a:pt x="3266" y="11395"/>
                </a:cubicBezTo>
                <a:cubicBezTo>
                  <a:pt x="3317" y="11446"/>
                  <a:pt x="3379" y="11469"/>
                  <a:pt x="3440" y="11469"/>
                </a:cubicBezTo>
                <a:cubicBezTo>
                  <a:pt x="3566" y="11469"/>
                  <a:pt x="3686" y="11371"/>
                  <a:pt x="3686" y="11223"/>
                </a:cubicBezTo>
                <a:cubicBezTo>
                  <a:pt x="3686" y="11085"/>
                  <a:pt x="3576" y="10975"/>
                  <a:pt x="3442" y="10975"/>
                </a:cubicBezTo>
                <a:close/>
                <a:moveTo>
                  <a:pt x="4661" y="10975"/>
                </a:moveTo>
                <a:cubicBezTo>
                  <a:pt x="4441" y="10975"/>
                  <a:pt x="4332" y="11242"/>
                  <a:pt x="4485" y="11395"/>
                </a:cubicBezTo>
                <a:cubicBezTo>
                  <a:pt x="4536" y="11446"/>
                  <a:pt x="4599" y="11469"/>
                  <a:pt x="4660" y="11469"/>
                </a:cubicBezTo>
                <a:cubicBezTo>
                  <a:pt x="4787" y="11469"/>
                  <a:pt x="4908" y="11371"/>
                  <a:pt x="4908" y="11223"/>
                </a:cubicBezTo>
                <a:cubicBezTo>
                  <a:pt x="4905" y="11085"/>
                  <a:pt x="4795" y="10975"/>
                  <a:pt x="4661" y="10975"/>
                </a:cubicBezTo>
                <a:close/>
                <a:moveTo>
                  <a:pt x="5880" y="10975"/>
                </a:moveTo>
                <a:cubicBezTo>
                  <a:pt x="5660" y="10975"/>
                  <a:pt x="5551" y="11242"/>
                  <a:pt x="5704" y="11395"/>
                </a:cubicBezTo>
                <a:cubicBezTo>
                  <a:pt x="5755" y="11446"/>
                  <a:pt x="5818" y="11469"/>
                  <a:pt x="5879" y="11469"/>
                </a:cubicBezTo>
                <a:cubicBezTo>
                  <a:pt x="6006" y="11469"/>
                  <a:pt x="6127" y="11371"/>
                  <a:pt x="6127" y="11223"/>
                </a:cubicBezTo>
                <a:cubicBezTo>
                  <a:pt x="6127" y="11085"/>
                  <a:pt x="6015" y="10975"/>
                  <a:pt x="5880" y="10975"/>
                </a:cubicBezTo>
                <a:close/>
                <a:moveTo>
                  <a:pt x="7099" y="10975"/>
                </a:moveTo>
                <a:cubicBezTo>
                  <a:pt x="6879" y="10975"/>
                  <a:pt x="6770" y="11242"/>
                  <a:pt x="6923" y="11395"/>
                </a:cubicBezTo>
                <a:cubicBezTo>
                  <a:pt x="6974" y="11446"/>
                  <a:pt x="7037" y="11469"/>
                  <a:pt x="7098" y="11469"/>
                </a:cubicBezTo>
                <a:cubicBezTo>
                  <a:pt x="7225" y="11469"/>
                  <a:pt x="7346" y="11371"/>
                  <a:pt x="7346" y="11223"/>
                </a:cubicBezTo>
                <a:cubicBezTo>
                  <a:pt x="7346" y="11085"/>
                  <a:pt x="7237" y="10975"/>
                  <a:pt x="7099" y="10975"/>
                </a:cubicBezTo>
                <a:close/>
                <a:moveTo>
                  <a:pt x="8318" y="10975"/>
                </a:moveTo>
                <a:cubicBezTo>
                  <a:pt x="8099" y="10975"/>
                  <a:pt x="7989" y="11242"/>
                  <a:pt x="8146" y="11395"/>
                </a:cubicBezTo>
                <a:cubicBezTo>
                  <a:pt x="8195" y="11446"/>
                  <a:pt x="8257" y="11469"/>
                  <a:pt x="8318" y="11469"/>
                </a:cubicBezTo>
                <a:cubicBezTo>
                  <a:pt x="8444" y="11469"/>
                  <a:pt x="8565" y="11371"/>
                  <a:pt x="8565" y="11223"/>
                </a:cubicBezTo>
                <a:cubicBezTo>
                  <a:pt x="8565" y="11085"/>
                  <a:pt x="8456" y="10975"/>
                  <a:pt x="8318" y="10975"/>
                </a:cubicBezTo>
                <a:close/>
                <a:moveTo>
                  <a:pt x="9537" y="10975"/>
                </a:moveTo>
                <a:cubicBezTo>
                  <a:pt x="9318" y="10975"/>
                  <a:pt x="9208" y="11242"/>
                  <a:pt x="9365" y="11395"/>
                </a:cubicBezTo>
                <a:cubicBezTo>
                  <a:pt x="9415" y="11446"/>
                  <a:pt x="9476" y="11469"/>
                  <a:pt x="9537" y="11469"/>
                </a:cubicBezTo>
                <a:cubicBezTo>
                  <a:pt x="9663" y="11469"/>
                  <a:pt x="9785" y="11371"/>
                  <a:pt x="9785" y="11223"/>
                </a:cubicBezTo>
                <a:cubicBezTo>
                  <a:pt x="9785" y="11085"/>
                  <a:pt x="9675" y="10975"/>
                  <a:pt x="9537" y="10975"/>
                </a:cubicBezTo>
                <a:close/>
                <a:moveTo>
                  <a:pt x="1" y="12326"/>
                </a:moveTo>
                <a:lnTo>
                  <a:pt x="1" y="12558"/>
                </a:lnTo>
                <a:cubicBezTo>
                  <a:pt x="38" y="12486"/>
                  <a:pt x="38" y="12398"/>
                  <a:pt x="1" y="12326"/>
                </a:cubicBezTo>
                <a:close/>
                <a:moveTo>
                  <a:pt x="1000" y="12194"/>
                </a:moveTo>
                <a:cubicBezTo>
                  <a:pt x="781" y="12194"/>
                  <a:pt x="671" y="12461"/>
                  <a:pt x="828" y="12618"/>
                </a:cubicBezTo>
                <a:cubicBezTo>
                  <a:pt x="878" y="12667"/>
                  <a:pt x="939" y="12689"/>
                  <a:pt x="999" y="12689"/>
                </a:cubicBezTo>
                <a:cubicBezTo>
                  <a:pt x="1126" y="12689"/>
                  <a:pt x="1248" y="12591"/>
                  <a:pt x="1248" y="12442"/>
                </a:cubicBezTo>
                <a:cubicBezTo>
                  <a:pt x="1248" y="12304"/>
                  <a:pt x="1138" y="12194"/>
                  <a:pt x="1000" y="12194"/>
                </a:cubicBezTo>
                <a:close/>
                <a:moveTo>
                  <a:pt x="2223" y="12194"/>
                </a:moveTo>
                <a:cubicBezTo>
                  <a:pt x="2000" y="12194"/>
                  <a:pt x="1890" y="12461"/>
                  <a:pt x="2047" y="12618"/>
                </a:cubicBezTo>
                <a:cubicBezTo>
                  <a:pt x="2097" y="12667"/>
                  <a:pt x="2158" y="12689"/>
                  <a:pt x="2218" y="12689"/>
                </a:cubicBezTo>
                <a:cubicBezTo>
                  <a:pt x="2345" y="12689"/>
                  <a:pt x="2467" y="12591"/>
                  <a:pt x="2467" y="12442"/>
                </a:cubicBezTo>
                <a:cubicBezTo>
                  <a:pt x="2467" y="12304"/>
                  <a:pt x="2357" y="12194"/>
                  <a:pt x="2223" y="12194"/>
                </a:cubicBezTo>
                <a:close/>
                <a:moveTo>
                  <a:pt x="3442" y="12194"/>
                </a:moveTo>
                <a:cubicBezTo>
                  <a:pt x="3222" y="12194"/>
                  <a:pt x="3110" y="12461"/>
                  <a:pt x="3266" y="12618"/>
                </a:cubicBezTo>
                <a:cubicBezTo>
                  <a:pt x="3317" y="12667"/>
                  <a:pt x="3378" y="12689"/>
                  <a:pt x="3438" y="12689"/>
                </a:cubicBezTo>
                <a:cubicBezTo>
                  <a:pt x="3565" y="12689"/>
                  <a:pt x="3686" y="12591"/>
                  <a:pt x="3686" y="12442"/>
                </a:cubicBezTo>
                <a:cubicBezTo>
                  <a:pt x="3686" y="12304"/>
                  <a:pt x="3576" y="12194"/>
                  <a:pt x="3442" y="12194"/>
                </a:cubicBezTo>
                <a:close/>
                <a:moveTo>
                  <a:pt x="4661" y="12194"/>
                </a:moveTo>
                <a:cubicBezTo>
                  <a:pt x="4441" y="12194"/>
                  <a:pt x="4332" y="12461"/>
                  <a:pt x="4485" y="12618"/>
                </a:cubicBezTo>
                <a:cubicBezTo>
                  <a:pt x="4536" y="12667"/>
                  <a:pt x="4597" y="12689"/>
                  <a:pt x="4658" y="12689"/>
                </a:cubicBezTo>
                <a:cubicBezTo>
                  <a:pt x="4786" y="12689"/>
                  <a:pt x="4908" y="12591"/>
                  <a:pt x="4908" y="12442"/>
                </a:cubicBezTo>
                <a:cubicBezTo>
                  <a:pt x="4908" y="12304"/>
                  <a:pt x="4795" y="12194"/>
                  <a:pt x="4661" y="12194"/>
                </a:cubicBezTo>
                <a:close/>
                <a:moveTo>
                  <a:pt x="5880" y="12194"/>
                </a:moveTo>
                <a:cubicBezTo>
                  <a:pt x="5660" y="12194"/>
                  <a:pt x="5551" y="12461"/>
                  <a:pt x="5704" y="12618"/>
                </a:cubicBezTo>
                <a:cubicBezTo>
                  <a:pt x="5755" y="12667"/>
                  <a:pt x="5817" y="12689"/>
                  <a:pt x="5877" y="12689"/>
                </a:cubicBezTo>
                <a:cubicBezTo>
                  <a:pt x="6005" y="12689"/>
                  <a:pt x="6127" y="12591"/>
                  <a:pt x="6127" y="12442"/>
                </a:cubicBezTo>
                <a:cubicBezTo>
                  <a:pt x="6127" y="12304"/>
                  <a:pt x="6015" y="12194"/>
                  <a:pt x="5880" y="12194"/>
                </a:cubicBezTo>
                <a:close/>
                <a:moveTo>
                  <a:pt x="7099" y="12194"/>
                </a:moveTo>
                <a:cubicBezTo>
                  <a:pt x="6879" y="12194"/>
                  <a:pt x="6770" y="12461"/>
                  <a:pt x="6923" y="12618"/>
                </a:cubicBezTo>
                <a:cubicBezTo>
                  <a:pt x="6974" y="12667"/>
                  <a:pt x="7036" y="12689"/>
                  <a:pt x="7096" y="12689"/>
                </a:cubicBezTo>
                <a:cubicBezTo>
                  <a:pt x="7224" y="12689"/>
                  <a:pt x="7346" y="12591"/>
                  <a:pt x="7346" y="12442"/>
                </a:cubicBezTo>
                <a:cubicBezTo>
                  <a:pt x="7346" y="12304"/>
                  <a:pt x="7237" y="12194"/>
                  <a:pt x="7099" y="12194"/>
                </a:cubicBezTo>
                <a:close/>
                <a:moveTo>
                  <a:pt x="8318" y="12194"/>
                </a:moveTo>
                <a:cubicBezTo>
                  <a:pt x="8099" y="12194"/>
                  <a:pt x="7989" y="12461"/>
                  <a:pt x="8146" y="12618"/>
                </a:cubicBezTo>
                <a:cubicBezTo>
                  <a:pt x="8195" y="12667"/>
                  <a:pt x="8256" y="12689"/>
                  <a:pt x="8316" y="12689"/>
                </a:cubicBezTo>
                <a:cubicBezTo>
                  <a:pt x="8443" y="12689"/>
                  <a:pt x="8565" y="12591"/>
                  <a:pt x="8565" y="12442"/>
                </a:cubicBezTo>
                <a:cubicBezTo>
                  <a:pt x="8565" y="12304"/>
                  <a:pt x="8456" y="12194"/>
                  <a:pt x="8318" y="12194"/>
                </a:cubicBezTo>
                <a:close/>
                <a:moveTo>
                  <a:pt x="9537" y="12194"/>
                </a:moveTo>
                <a:cubicBezTo>
                  <a:pt x="9318" y="12194"/>
                  <a:pt x="9208" y="12461"/>
                  <a:pt x="9365" y="12618"/>
                </a:cubicBezTo>
                <a:cubicBezTo>
                  <a:pt x="9414" y="12667"/>
                  <a:pt x="9475" y="12689"/>
                  <a:pt x="9535" y="12689"/>
                </a:cubicBezTo>
                <a:cubicBezTo>
                  <a:pt x="9662" y="12689"/>
                  <a:pt x="9785" y="12591"/>
                  <a:pt x="9785" y="12442"/>
                </a:cubicBezTo>
                <a:cubicBezTo>
                  <a:pt x="9785" y="12304"/>
                  <a:pt x="9675" y="12194"/>
                  <a:pt x="9537" y="12194"/>
                </a:cubicBezTo>
                <a:close/>
                <a:moveTo>
                  <a:pt x="1" y="13545"/>
                </a:moveTo>
                <a:lnTo>
                  <a:pt x="1" y="13777"/>
                </a:lnTo>
                <a:cubicBezTo>
                  <a:pt x="38" y="13705"/>
                  <a:pt x="38" y="13617"/>
                  <a:pt x="1" y="13545"/>
                </a:cubicBezTo>
                <a:close/>
                <a:moveTo>
                  <a:pt x="10653" y="13439"/>
                </a:moveTo>
                <a:lnTo>
                  <a:pt x="10653" y="13439"/>
                </a:lnTo>
                <a:cubicBezTo>
                  <a:pt x="10427" y="13545"/>
                  <a:pt x="10486" y="13884"/>
                  <a:pt x="10734" y="13906"/>
                </a:cubicBezTo>
                <a:cubicBezTo>
                  <a:pt x="10728" y="13877"/>
                  <a:pt x="10725" y="13846"/>
                  <a:pt x="10718" y="13818"/>
                </a:cubicBezTo>
                <a:cubicBezTo>
                  <a:pt x="10696" y="13689"/>
                  <a:pt x="10675" y="13564"/>
                  <a:pt x="10653" y="13439"/>
                </a:cubicBezTo>
                <a:close/>
                <a:moveTo>
                  <a:pt x="1000" y="13414"/>
                </a:moveTo>
                <a:cubicBezTo>
                  <a:pt x="781" y="13414"/>
                  <a:pt x="671" y="13680"/>
                  <a:pt x="828" y="13837"/>
                </a:cubicBezTo>
                <a:cubicBezTo>
                  <a:pt x="878" y="13886"/>
                  <a:pt x="939" y="13908"/>
                  <a:pt x="999" y="13908"/>
                </a:cubicBezTo>
                <a:cubicBezTo>
                  <a:pt x="1126" y="13908"/>
                  <a:pt x="1248" y="13810"/>
                  <a:pt x="1248" y="13661"/>
                </a:cubicBezTo>
                <a:cubicBezTo>
                  <a:pt x="1248" y="13526"/>
                  <a:pt x="1138" y="13414"/>
                  <a:pt x="1000" y="13414"/>
                </a:cubicBezTo>
                <a:close/>
                <a:moveTo>
                  <a:pt x="2223" y="13414"/>
                </a:moveTo>
                <a:cubicBezTo>
                  <a:pt x="2000" y="13414"/>
                  <a:pt x="1890" y="13680"/>
                  <a:pt x="2047" y="13837"/>
                </a:cubicBezTo>
                <a:cubicBezTo>
                  <a:pt x="2097" y="13886"/>
                  <a:pt x="2158" y="13908"/>
                  <a:pt x="2218" y="13908"/>
                </a:cubicBezTo>
                <a:cubicBezTo>
                  <a:pt x="2345" y="13908"/>
                  <a:pt x="2467" y="13810"/>
                  <a:pt x="2467" y="13661"/>
                </a:cubicBezTo>
                <a:cubicBezTo>
                  <a:pt x="2467" y="13526"/>
                  <a:pt x="2357" y="13414"/>
                  <a:pt x="2223" y="13414"/>
                </a:cubicBezTo>
                <a:close/>
                <a:moveTo>
                  <a:pt x="3442" y="13414"/>
                </a:moveTo>
                <a:cubicBezTo>
                  <a:pt x="3222" y="13414"/>
                  <a:pt x="3110" y="13680"/>
                  <a:pt x="3266" y="13837"/>
                </a:cubicBezTo>
                <a:cubicBezTo>
                  <a:pt x="3317" y="13886"/>
                  <a:pt x="3378" y="13908"/>
                  <a:pt x="3438" y="13908"/>
                </a:cubicBezTo>
                <a:cubicBezTo>
                  <a:pt x="3565" y="13908"/>
                  <a:pt x="3686" y="13810"/>
                  <a:pt x="3686" y="13661"/>
                </a:cubicBezTo>
                <a:cubicBezTo>
                  <a:pt x="3686" y="13526"/>
                  <a:pt x="3576" y="13414"/>
                  <a:pt x="3442" y="13414"/>
                </a:cubicBezTo>
                <a:close/>
                <a:moveTo>
                  <a:pt x="4661" y="13414"/>
                </a:moveTo>
                <a:cubicBezTo>
                  <a:pt x="4441" y="13414"/>
                  <a:pt x="4332" y="13680"/>
                  <a:pt x="4485" y="13837"/>
                </a:cubicBezTo>
                <a:cubicBezTo>
                  <a:pt x="4536" y="13886"/>
                  <a:pt x="4597" y="13908"/>
                  <a:pt x="4658" y="13908"/>
                </a:cubicBezTo>
                <a:cubicBezTo>
                  <a:pt x="4786" y="13908"/>
                  <a:pt x="4908" y="13810"/>
                  <a:pt x="4908" y="13661"/>
                </a:cubicBezTo>
                <a:cubicBezTo>
                  <a:pt x="4908" y="13526"/>
                  <a:pt x="4795" y="13414"/>
                  <a:pt x="4661" y="13414"/>
                </a:cubicBezTo>
                <a:close/>
                <a:moveTo>
                  <a:pt x="5880" y="13414"/>
                </a:moveTo>
                <a:cubicBezTo>
                  <a:pt x="5660" y="13414"/>
                  <a:pt x="5551" y="13680"/>
                  <a:pt x="5704" y="13837"/>
                </a:cubicBezTo>
                <a:cubicBezTo>
                  <a:pt x="5755" y="13886"/>
                  <a:pt x="5817" y="13908"/>
                  <a:pt x="5877" y="13908"/>
                </a:cubicBezTo>
                <a:cubicBezTo>
                  <a:pt x="6005" y="13908"/>
                  <a:pt x="6127" y="13810"/>
                  <a:pt x="6127" y="13661"/>
                </a:cubicBezTo>
                <a:cubicBezTo>
                  <a:pt x="6127" y="13526"/>
                  <a:pt x="6015" y="13414"/>
                  <a:pt x="5880" y="13414"/>
                </a:cubicBezTo>
                <a:close/>
                <a:moveTo>
                  <a:pt x="7099" y="13414"/>
                </a:moveTo>
                <a:cubicBezTo>
                  <a:pt x="6879" y="13414"/>
                  <a:pt x="6770" y="13680"/>
                  <a:pt x="6923" y="13837"/>
                </a:cubicBezTo>
                <a:cubicBezTo>
                  <a:pt x="6974" y="13886"/>
                  <a:pt x="7036" y="13908"/>
                  <a:pt x="7096" y="13908"/>
                </a:cubicBezTo>
                <a:cubicBezTo>
                  <a:pt x="7224" y="13908"/>
                  <a:pt x="7346" y="13810"/>
                  <a:pt x="7346" y="13661"/>
                </a:cubicBezTo>
                <a:cubicBezTo>
                  <a:pt x="7346" y="13526"/>
                  <a:pt x="7237" y="13414"/>
                  <a:pt x="7099" y="13414"/>
                </a:cubicBezTo>
                <a:close/>
                <a:moveTo>
                  <a:pt x="8318" y="13414"/>
                </a:moveTo>
                <a:cubicBezTo>
                  <a:pt x="8099" y="13414"/>
                  <a:pt x="7989" y="13680"/>
                  <a:pt x="8146" y="13837"/>
                </a:cubicBezTo>
                <a:cubicBezTo>
                  <a:pt x="8195" y="13886"/>
                  <a:pt x="8256" y="13908"/>
                  <a:pt x="8316" y="13908"/>
                </a:cubicBezTo>
                <a:cubicBezTo>
                  <a:pt x="8443" y="13908"/>
                  <a:pt x="8565" y="13810"/>
                  <a:pt x="8565" y="13661"/>
                </a:cubicBezTo>
                <a:cubicBezTo>
                  <a:pt x="8565" y="13526"/>
                  <a:pt x="8456" y="13414"/>
                  <a:pt x="8318" y="13414"/>
                </a:cubicBezTo>
                <a:close/>
                <a:moveTo>
                  <a:pt x="9537" y="13414"/>
                </a:moveTo>
                <a:cubicBezTo>
                  <a:pt x="9318" y="13414"/>
                  <a:pt x="9208" y="13680"/>
                  <a:pt x="9365" y="13837"/>
                </a:cubicBezTo>
                <a:cubicBezTo>
                  <a:pt x="9414" y="13886"/>
                  <a:pt x="9475" y="13908"/>
                  <a:pt x="9535" y="13908"/>
                </a:cubicBezTo>
                <a:cubicBezTo>
                  <a:pt x="9662" y="13908"/>
                  <a:pt x="9785" y="13810"/>
                  <a:pt x="9785" y="13661"/>
                </a:cubicBezTo>
                <a:cubicBezTo>
                  <a:pt x="9785" y="13526"/>
                  <a:pt x="9675" y="13414"/>
                  <a:pt x="9537" y="13414"/>
                </a:cubicBezTo>
                <a:close/>
                <a:moveTo>
                  <a:pt x="1" y="14764"/>
                </a:moveTo>
                <a:lnTo>
                  <a:pt x="1" y="14996"/>
                </a:lnTo>
                <a:cubicBezTo>
                  <a:pt x="38" y="14924"/>
                  <a:pt x="38" y="14836"/>
                  <a:pt x="1" y="14764"/>
                </a:cubicBezTo>
                <a:close/>
                <a:moveTo>
                  <a:pt x="10759" y="14633"/>
                </a:moveTo>
                <a:cubicBezTo>
                  <a:pt x="10612" y="14633"/>
                  <a:pt x="10496" y="14761"/>
                  <a:pt x="10512" y="14905"/>
                </a:cubicBezTo>
                <a:cubicBezTo>
                  <a:pt x="10523" y="15034"/>
                  <a:pt x="10632" y="15127"/>
                  <a:pt x="10754" y="15127"/>
                </a:cubicBezTo>
                <a:cubicBezTo>
                  <a:pt x="10771" y="15127"/>
                  <a:pt x="10789" y="15125"/>
                  <a:pt x="10806" y="15121"/>
                </a:cubicBezTo>
                <a:cubicBezTo>
                  <a:pt x="10816" y="14965"/>
                  <a:pt x="10816" y="14805"/>
                  <a:pt x="10809" y="14639"/>
                </a:cubicBezTo>
                <a:cubicBezTo>
                  <a:pt x="10798" y="14637"/>
                  <a:pt x="10786" y="14634"/>
                  <a:pt x="10774" y="14634"/>
                </a:cubicBezTo>
                <a:cubicBezTo>
                  <a:pt x="10769" y="14634"/>
                  <a:pt x="10764" y="14635"/>
                  <a:pt x="10759" y="14636"/>
                </a:cubicBezTo>
                <a:lnTo>
                  <a:pt x="10759" y="14633"/>
                </a:lnTo>
                <a:close/>
                <a:moveTo>
                  <a:pt x="1000" y="14633"/>
                </a:moveTo>
                <a:cubicBezTo>
                  <a:pt x="781" y="14633"/>
                  <a:pt x="671" y="14899"/>
                  <a:pt x="828" y="15056"/>
                </a:cubicBezTo>
                <a:cubicBezTo>
                  <a:pt x="878" y="15105"/>
                  <a:pt x="939" y="15127"/>
                  <a:pt x="999" y="15127"/>
                </a:cubicBezTo>
                <a:cubicBezTo>
                  <a:pt x="1126" y="15127"/>
                  <a:pt x="1248" y="15029"/>
                  <a:pt x="1248" y="14880"/>
                </a:cubicBezTo>
                <a:cubicBezTo>
                  <a:pt x="1248" y="14745"/>
                  <a:pt x="1138" y="14636"/>
                  <a:pt x="1000" y="14636"/>
                </a:cubicBezTo>
                <a:lnTo>
                  <a:pt x="1000" y="14633"/>
                </a:lnTo>
                <a:close/>
                <a:moveTo>
                  <a:pt x="2223" y="14633"/>
                </a:moveTo>
                <a:cubicBezTo>
                  <a:pt x="2000" y="14633"/>
                  <a:pt x="1890" y="14899"/>
                  <a:pt x="2047" y="15056"/>
                </a:cubicBezTo>
                <a:cubicBezTo>
                  <a:pt x="2097" y="15105"/>
                  <a:pt x="2158" y="15127"/>
                  <a:pt x="2218" y="15127"/>
                </a:cubicBezTo>
                <a:cubicBezTo>
                  <a:pt x="2345" y="15127"/>
                  <a:pt x="2467" y="15029"/>
                  <a:pt x="2467" y="14880"/>
                </a:cubicBezTo>
                <a:cubicBezTo>
                  <a:pt x="2467" y="14745"/>
                  <a:pt x="2357" y="14636"/>
                  <a:pt x="2223" y="14636"/>
                </a:cubicBezTo>
                <a:lnTo>
                  <a:pt x="2223" y="14633"/>
                </a:lnTo>
                <a:close/>
                <a:moveTo>
                  <a:pt x="3442" y="14633"/>
                </a:moveTo>
                <a:cubicBezTo>
                  <a:pt x="3222" y="14633"/>
                  <a:pt x="3110" y="14899"/>
                  <a:pt x="3266" y="15056"/>
                </a:cubicBezTo>
                <a:cubicBezTo>
                  <a:pt x="3317" y="15105"/>
                  <a:pt x="3378" y="15127"/>
                  <a:pt x="3438" y="15127"/>
                </a:cubicBezTo>
                <a:cubicBezTo>
                  <a:pt x="3565" y="15127"/>
                  <a:pt x="3686" y="15029"/>
                  <a:pt x="3686" y="14880"/>
                </a:cubicBezTo>
                <a:cubicBezTo>
                  <a:pt x="3686" y="14745"/>
                  <a:pt x="3576" y="14636"/>
                  <a:pt x="3442" y="14636"/>
                </a:cubicBezTo>
                <a:lnTo>
                  <a:pt x="3442" y="14633"/>
                </a:lnTo>
                <a:close/>
                <a:moveTo>
                  <a:pt x="4661" y="14633"/>
                </a:moveTo>
                <a:cubicBezTo>
                  <a:pt x="4441" y="14633"/>
                  <a:pt x="4332" y="14899"/>
                  <a:pt x="4485" y="15056"/>
                </a:cubicBezTo>
                <a:cubicBezTo>
                  <a:pt x="4536" y="15105"/>
                  <a:pt x="4597" y="15127"/>
                  <a:pt x="4658" y="15127"/>
                </a:cubicBezTo>
                <a:cubicBezTo>
                  <a:pt x="4786" y="15127"/>
                  <a:pt x="4908" y="15029"/>
                  <a:pt x="4908" y="14880"/>
                </a:cubicBezTo>
                <a:cubicBezTo>
                  <a:pt x="4908" y="14745"/>
                  <a:pt x="4795" y="14636"/>
                  <a:pt x="4661" y="14636"/>
                </a:cubicBezTo>
                <a:lnTo>
                  <a:pt x="4661" y="14633"/>
                </a:lnTo>
                <a:close/>
                <a:moveTo>
                  <a:pt x="5880" y="14633"/>
                </a:moveTo>
                <a:cubicBezTo>
                  <a:pt x="5660" y="14633"/>
                  <a:pt x="5551" y="14899"/>
                  <a:pt x="5704" y="15056"/>
                </a:cubicBezTo>
                <a:cubicBezTo>
                  <a:pt x="5755" y="15105"/>
                  <a:pt x="5817" y="15127"/>
                  <a:pt x="5877" y="15127"/>
                </a:cubicBezTo>
                <a:cubicBezTo>
                  <a:pt x="6005" y="15127"/>
                  <a:pt x="6127" y="15029"/>
                  <a:pt x="6127" y="14880"/>
                </a:cubicBezTo>
                <a:cubicBezTo>
                  <a:pt x="6127" y="14745"/>
                  <a:pt x="6015" y="14636"/>
                  <a:pt x="5880" y="14636"/>
                </a:cubicBezTo>
                <a:lnTo>
                  <a:pt x="5880" y="14633"/>
                </a:lnTo>
                <a:close/>
                <a:moveTo>
                  <a:pt x="7099" y="14633"/>
                </a:moveTo>
                <a:cubicBezTo>
                  <a:pt x="6879" y="14633"/>
                  <a:pt x="6770" y="14899"/>
                  <a:pt x="6923" y="15056"/>
                </a:cubicBezTo>
                <a:cubicBezTo>
                  <a:pt x="6974" y="15105"/>
                  <a:pt x="7036" y="15127"/>
                  <a:pt x="7096" y="15127"/>
                </a:cubicBezTo>
                <a:cubicBezTo>
                  <a:pt x="7224" y="15127"/>
                  <a:pt x="7346" y="15029"/>
                  <a:pt x="7346" y="14880"/>
                </a:cubicBezTo>
                <a:cubicBezTo>
                  <a:pt x="7346" y="14745"/>
                  <a:pt x="7237" y="14636"/>
                  <a:pt x="7099" y="14636"/>
                </a:cubicBezTo>
                <a:lnTo>
                  <a:pt x="7099" y="14633"/>
                </a:lnTo>
                <a:close/>
                <a:moveTo>
                  <a:pt x="8318" y="14633"/>
                </a:moveTo>
                <a:cubicBezTo>
                  <a:pt x="8099" y="14633"/>
                  <a:pt x="7989" y="14899"/>
                  <a:pt x="8146" y="15056"/>
                </a:cubicBezTo>
                <a:cubicBezTo>
                  <a:pt x="8195" y="15105"/>
                  <a:pt x="8256" y="15127"/>
                  <a:pt x="8316" y="15127"/>
                </a:cubicBezTo>
                <a:cubicBezTo>
                  <a:pt x="8443" y="15127"/>
                  <a:pt x="8565" y="15029"/>
                  <a:pt x="8565" y="14880"/>
                </a:cubicBezTo>
                <a:cubicBezTo>
                  <a:pt x="8565" y="14745"/>
                  <a:pt x="8456" y="14636"/>
                  <a:pt x="8318" y="14636"/>
                </a:cubicBezTo>
                <a:lnTo>
                  <a:pt x="8318" y="14633"/>
                </a:lnTo>
                <a:close/>
                <a:moveTo>
                  <a:pt x="9537" y="14633"/>
                </a:moveTo>
                <a:cubicBezTo>
                  <a:pt x="9318" y="14633"/>
                  <a:pt x="9208" y="14899"/>
                  <a:pt x="9365" y="15056"/>
                </a:cubicBezTo>
                <a:cubicBezTo>
                  <a:pt x="9414" y="15105"/>
                  <a:pt x="9475" y="15127"/>
                  <a:pt x="9535" y="15127"/>
                </a:cubicBezTo>
                <a:cubicBezTo>
                  <a:pt x="9662" y="15127"/>
                  <a:pt x="9785" y="15029"/>
                  <a:pt x="9785" y="14880"/>
                </a:cubicBezTo>
                <a:cubicBezTo>
                  <a:pt x="9785" y="14745"/>
                  <a:pt x="9675" y="14636"/>
                  <a:pt x="9537" y="14636"/>
                </a:cubicBezTo>
                <a:lnTo>
                  <a:pt x="9537" y="14633"/>
                </a:lnTo>
                <a:close/>
                <a:moveTo>
                  <a:pt x="1" y="15983"/>
                </a:moveTo>
                <a:lnTo>
                  <a:pt x="1" y="16215"/>
                </a:lnTo>
                <a:cubicBezTo>
                  <a:pt x="38" y="16143"/>
                  <a:pt x="38" y="16055"/>
                  <a:pt x="1" y="15983"/>
                </a:cubicBezTo>
                <a:close/>
                <a:moveTo>
                  <a:pt x="10703" y="15861"/>
                </a:moveTo>
                <a:lnTo>
                  <a:pt x="10703" y="15861"/>
                </a:lnTo>
                <a:cubicBezTo>
                  <a:pt x="10590" y="15886"/>
                  <a:pt x="10512" y="15986"/>
                  <a:pt x="10512" y="16099"/>
                </a:cubicBezTo>
                <a:cubicBezTo>
                  <a:pt x="10512" y="16165"/>
                  <a:pt x="10537" y="16228"/>
                  <a:pt x="10581" y="16272"/>
                </a:cubicBezTo>
                <a:cubicBezTo>
                  <a:pt x="10631" y="16137"/>
                  <a:pt x="10671" y="15999"/>
                  <a:pt x="10703" y="15861"/>
                </a:cubicBezTo>
                <a:close/>
                <a:moveTo>
                  <a:pt x="1000" y="15855"/>
                </a:moveTo>
                <a:cubicBezTo>
                  <a:pt x="781" y="15855"/>
                  <a:pt x="671" y="16118"/>
                  <a:pt x="828" y="16275"/>
                </a:cubicBezTo>
                <a:cubicBezTo>
                  <a:pt x="878" y="16325"/>
                  <a:pt x="939" y="16348"/>
                  <a:pt x="999" y="16348"/>
                </a:cubicBezTo>
                <a:cubicBezTo>
                  <a:pt x="1126" y="16348"/>
                  <a:pt x="1248" y="16248"/>
                  <a:pt x="1248" y="16099"/>
                </a:cubicBezTo>
                <a:cubicBezTo>
                  <a:pt x="1248" y="15964"/>
                  <a:pt x="1138" y="15855"/>
                  <a:pt x="1000" y="15855"/>
                </a:cubicBezTo>
                <a:close/>
                <a:moveTo>
                  <a:pt x="2223" y="15855"/>
                </a:moveTo>
                <a:cubicBezTo>
                  <a:pt x="2000" y="15855"/>
                  <a:pt x="1890" y="16118"/>
                  <a:pt x="2047" y="16275"/>
                </a:cubicBezTo>
                <a:cubicBezTo>
                  <a:pt x="2097" y="16325"/>
                  <a:pt x="2158" y="16348"/>
                  <a:pt x="2218" y="16348"/>
                </a:cubicBezTo>
                <a:cubicBezTo>
                  <a:pt x="2345" y="16348"/>
                  <a:pt x="2467" y="16248"/>
                  <a:pt x="2467" y="16099"/>
                </a:cubicBezTo>
                <a:cubicBezTo>
                  <a:pt x="2467" y="15964"/>
                  <a:pt x="2357" y="15855"/>
                  <a:pt x="2223" y="15855"/>
                </a:cubicBezTo>
                <a:close/>
                <a:moveTo>
                  <a:pt x="3442" y="15855"/>
                </a:moveTo>
                <a:cubicBezTo>
                  <a:pt x="3222" y="15855"/>
                  <a:pt x="3110" y="16118"/>
                  <a:pt x="3266" y="16275"/>
                </a:cubicBezTo>
                <a:cubicBezTo>
                  <a:pt x="3317" y="16325"/>
                  <a:pt x="3378" y="16348"/>
                  <a:pt x="3438" y="16348"/>
                </a:cubicBezTo>
                <a:cubicBezTo>
                  <a:pt x="3565" y="16348"/>
                  <a:pt x="3686" y="16248"/>
                  <a:pt x="3686" y="16099"/>
                </a:cubicBezTo>
                <a:cubicBezTo>
                  <a:pt x="3686" y="15964"/>
                  <a:pt x="3576" y="15855"/>
                  <a:pt x="3442" y="15855"/>
                </a:cubicBezTo>
                <a:close/>
                <a:moveTo>
                  <a:pt x="4661" y="15855"/>
                </a:moveTo>
                <a:cubicBezTo>
                  <a:pt x="4441" y="15855"/>
                  <a:pt x="4332" y="16118"/>
                  <a:pt x="4485" y="16275"/>
                </a:cubicBezTo>
                <a:cubicBezTo>
                  <a:pt x="4536" y="16325"/>
                  <a:pt x="4598" y="16348"/>
                  <a:pt x="4658" y="16348"/>
                </a:cubicBezTo>
                <a:cubicBezTo>
                  <a:pt x="4786" y="16348"/>
                  <a:pt x="4908" y="16248"/>
                  <a:pt x="4908" y="16099"/>
                </a:cubicBezTo>
                <a:cubicBezTo>
                  <a:pt x="4908" y="15964"/>
                  <a:pt x="4795" y="15855"/>
                  <a:pt x="4661" y="15855"/>
                </a:cubicBezTo>
                <a:close/>
                <a:moveTo>
                  <a:pt x="5880" y="15855"/>
                </a:moveTo>
                <a:cubicBezTo>
                  <a:pt x="5660" y="15855"/>
                  <a:pt x="5551" y="16118"/>
                  <a:pt x="5704" y="16275"/>
                </a:cubicBezTo>
                <a:cubicBezTo>
                  <a:pt x="5755" y="16325"/>
                  <a:pt x="5817" y="16348"/>
                  <a:pt x="5877" y="16348"/>
                </a:cubicBezTo>
                <a:cubicBezTo>
                  <a:pt x="6005" y="16348"/>
                  <a:pt x="6127" y="16248"/>
                  <a:pt x="6127" y="16099"/>
                </a:cubicBezTo>
                <a:cubicBezTo>
                  <a:pt x="6127" y="15964"/>
                  <a:pt x="6015" y="15855"/>
                  <a:pt x="5880" y="15855"/>
                </a:cubicBezTo>
                <a:close/>
                <a:moveTo>
                  <a:pt x="7099" y="15855"/>
                </a:moveTo>
                <a:cubicBezTo>
                  <a:pt x="6879" y="15855"/>
                  <a:pt x="6770" y="16118"/>
                  <a:pt x="6923" y="16275"/>
                </a:cubicBezTo>
                <a:cubicBezTo>
                  <a:pt x="6974" y="16325"/>
                  <a:pt x="7036" y="16348"/>
                  <a:pt x="7096" y="16348"/>
                </a:cubicBezTo>
                <a:cubicBezTo>
                  <a:pt x="7224" y="16348"/>
                  <a:pt x="7346" y="16248"/>
                  <a:pt x="7346" y="16099"/>
                </a:cubicBezTo>
                <a:cubicBezTo>
                  <a:pt x="7346" y="15964"/>
                  <a:pt x="7237" y="15855"/>
                  <a:pt x="7099" y="15855"/>
                </a:cubicBezTo>
                <a:close/>
                <a:moveTo>
                  <a:pt x="8318" y="15855"/>
                </a:moveTo>
                <a:cubicBezTo>
                  <a:pt x="8099" y="15855"/>
                  <a:pt x="7989" y="16118"/>
                  <a:pt x="8146" y="16275"/>
                </a:cubicBezTo>
                <a:cubicBezTo>
                  <a:pt x="8195" y="16325"/>
                  <a:pt x="8256" y="16348"/>
                  <a:pt x="8316" y="16348"/>
                </a:cubicBezTo>
                <a:cubicBezTo>
                  <a:pt x="8443" y="16348"/>
                  <a:pt x="8565" y="16248"/>
                  <a:pt x="8565" y="16099"/>
                </a:cubicBezTo>
                <a:cubicBezTo>
                  <a:pt x="8565" y="15964"/>
                  <a:pt x="8456" y="15855"/>
                  <a:pt x="8318" y="15855"/>
                </a:cubicBezTo>
                <a:close/>
                <a:moveTo>
                  <a:pt x="9537" y="15855"/>
                </a:moveTo>
                <a:cubicBezTo>
                  <a:pt x="9318" y="15855"/>
                  <a:pt x="9208" y="16118"/>
                  <a:pt x="9365" y="16275"/>
                </a:cubicBezTo>
                <a:cubicBezTo>
                  <a:pt x="9414" y="16325"/>
                  <a:pt x="9475" y="16348"/>
                  <a:pt x="9535" y="16348"/>
                </a:cubicBezTo>
                <a:cubicBezTo>
                  <a:pt x="9662" y="16348"/>
                  <a:pt x="9785" y="16248"/>
                  <a:pt x="9785" y="16099"/>
                </a:cubicBezTo>
                <a:cubicBezTo>
                  <a:pt x="9785" y="15964"/>
                  <a:pt x="9675" y="15855"/>
                  <a:pt x="9537" y="15855"/>
                </a:cubicBezTo>
                <a:close/>
                <a:moveTo>
                  <a:pt x="1" y="17205"/>
                </a:moveTo>
                <a:lnTo>
                  <a:pt x="1" y="17434"/>
                </a:lnTo>
                <a:cubicBezTo>
                  <a:pt x="38" y="17362"/>
                  <a:pt x="38" y="17277"/>
                  <a:pt x="1" y="17205"/>
                </a:cubicBezTo>
                <a:close/>
                <a:moveTo>
                  <a:pt x="1000" y="17074"/>
                </a:moveTo>
                <a:cubicBezTo>
                  <a:pt x="781" y="17074"/>
                  <a:pt x="671" y="17340"/>
                  <a:pt x="828" y="17494"/>
                </a:cubicBezTo>
                <a:cubicBezTo>
                  <a:pt x="878" y="17545"/>
                  <a:pt x="940" y="17567"/>
                  <a:pt x="1001" y="17567"/>
                </a:cubicBezTo>
                <a:cubicBezTo>
                  <a:pt x="1127" y="17567"/>
                  <a:pt x="1248" y="17469"/>
                  <a:pt x="1248" y="17321"/>
                </a:cubicBezTo>
                <a:cubicBezTo>
                  <a:pt x="1248" y="17183"/>
                  <a:pt x="1138" y="17074"/>
                  <a:pt x="1000" y="17074"/>
                </a:cubicBezTo>
                <a:close/>
                <a:moveTo>
                  <a:pt x="2223" y="17074"/>
                </a:moveTo>
                <a:cubicBezTo>
                  <a:pt x="2000" y="17074"/>
                  <a:pt x="1890" y="17340"/>
                  <a:pt x="2047" y="17494"/>
                </a:cubicBezTo>
                <a:cubicBezTo>
                  <a:pt x="2097" y="17545"/>
                  <a:pt x="2159" y="17567"/>
                  <a:pt x="2220" y="17567"/>
                </a:cubicBezTo>
                <a:cubicBezTo>
                  <a:pt x="2346" y="17567"/>
                  <a:pt x="2467" y="17469"/>
                  <a:pt x="2467" y="17321"/>
                </a:cubicBezTo>
                <a:cubicBezTo>
                  <a:pt x="2467" y="17183"/>
                  <a:pt x="2357" y="17074"/>
                  <a:pt x="2223" y="17074"/>
                </a:cubicBezTo>
                <a:close/>
                <a:moveTo>
                  <a:pt x="3442" y="17074"/>
                </a:moveTo>
                <a:cubicBezTo>
                  <a:pt x="3222" y="17074"/>
                  <a:pt x="3110" y="17340"/>
                  <a:pt x="3266" y="17494"/>
                </a:cubicBezTo>
                <a:cubicBezTo>
                  <a:pt x="3317" y="17545"/>
                  <a:pt x="3379" y="17567"/>
                  <a:pt x="3440" y="17567"/>
                </a:cubicBezTo>
                <a:cubicBezTo>
                  <a:pt x="3566" y="17567"/>
                  <a:pt x="3686" y="17469"/>
                  <a:pt x="3686" y="17321"/>
                </a:cubicBezTo>
                <a:cubicBezTo>
                  <a:pt x="3686" y="17183"/>
                  <a:pt x="3576" y="17074"/>
                  <a:pt x="3442" y="17074"/>
                </a:cubicBezTo>
                <a:close/>
                <a:moveTo>
                  <a:pt x="4661" y="17074"/>
                </a:moveTo>
                <a:cubicBezTo>
                  <a:pt x="4441" y="17074"/>
                  <a:pt x="4332" y="17340"/>
                  <a:pt x="4485" y="17494"/>
                </a:cubicBezTo>
                <a:cubicBezTo>
                  <a:pt x="4536" y="17545"/>
                  <a:pt x="4599" y="17567"/>
                  <a:pt x="4660" y="17567"/>
                </a:cubicBezTo>
                <a:cubicBezTo>
                  <a:pt x="4787" y="17567"/>
                  <a:pt x="4908" y="17469"/>
                  <a:pt x="4908" y="17321"/>
                </a:cubicBezTo>
                <a:cubicBezTo>
                  <a:pt x="4908" y="17183"/>
                  <a:pt x="4795" y="17074"/>
                  <a:pt x="4661" y="17074"/>
                </a:cubicBezTo>
                <a:close/>
                <a:moveTo>
                  <a:pt x="5880" y="17074"/>
                </a:moveTo>
                <a:cubicBezTo>
                  <a:pt x="5660" y="17074"/>
                  <a:pt x="5551" y="17340"/>
                  <a:pt x="5704" y="17494"/>
                </a:cubicBezTo>
                <a:cubicBezTo>
                  <a:pt x="5755" y="17545"/>
                  <a:pt x="5818" y="17567"/>
                  <a:pt x="5879" y="17567"/>
                </a:cubicBezTo>
                <a:cubicBezTo>
                  <a:pt x="6006" y="17567"/>
                  <a:pt x="6127" y="17469"/>
                  <a:pt x="6127" y="17321"/>
                </a:cubicBezTo>
                <a:cubicBezTo>
                  <a:pt x="6127" y="17183"/>
                  <a:pt x="6015" y="17074"/>
                  <a:pt x="5880" y="17074"/>
                </a:cubicBezTo>
                <a:close/>
                <a:moveTo>
                  <a:pt x="7099" y="17074"/>
                </a:moveTo>
                <a:cubicBezTo>
                  <a:pt x="6879" y="17074"/>
                  <a:pt x="6770" y="17340"/>
                  <a:pt x="6923" y="17494"/>
                </a:cubicBezTo>
                <a:cubicBezTo>
                  <a:pt x="6974" y="17545"/>
                  <a:pt x="7037" y="17567"/>
                  <a:pt x="7098" y="17567"/>
                </a:cubicBezTo>
                <a:cubicBezTo>
                  <a:pt x="7225" y="17567"/>
                  <a:pt x="7346" y="17469"/>
                  <a:pt x="7346" y="17321"/>
                </a:cubicBezTo>
                <a:cubicBezTo>
                  <a:pt x="7346" y="17183"/>
                  <a:pt x="7237" y="17074"/>
                  <a:pt x="7099" y="17074"/>
                </a:cubicBezTo>
                <a:close/>
                <a:moveTo>
                  <a:pt x="8318" y="17074"/>
                </a:moveTo>
                <a:cubicBezTo>
                  <a:pt x="8099" y="17074"/>
                  <a:pt x="7989" y="17340"/>
                  <a:pt x="8146" y="17494"/>
                </a:cubicBezTo>
                <a:cubicBezTo>
                  <a:pt x="8195" y="17545"/>
                  <a:pt x="8257" y="17567"/>
                  <a:pt x="8318" y="17567"/>
                </a:cubicBezTo>
                <a:cubicBezTo>
                  <a:pt x="8444" y="17567"/>
                  <a:pt x="8565" y="17469"/>
                  <a:pt x="8565" y="17321"/>
                </a:cubicBezTo>
                <a:cubicBezTo>
                  <a:pt x="8565" y="17183"/>
                  <a:pt x="8456" y="17074"/>
                  <a:pt x="8318" y="17074"/>
                </a:cubicBezTo>
                <a:close/>
                <a:moveTo>
                  <a:pt x="9537" y="17074"/>
                </a:moveTo>
                <a:cubicBezTo>
                  <a:pt x="9318" y="17074"/>
                  <a:pt x="9208" y="17340"/>
                  <a:pt x="9365" y="17494"/>
                </a:cubicBezTo>
                <a:cubicBezTo>
                  <a:pt x="9415" y="17545"/>
                  <a:pt x="9476" y="17567"/>
                  <a:pt x="9537" y="17567"/>
                </a:cubicBezTo>
                <a:cubicBezTo>
                  <a:pt x="9663" y="17567"/>
                  <a:pt x="9785" y="17469"/>
                  <a:pt x="9785" y="17321"/>
                </a:cubicBezTo>
                <a:cubicBezTo>
                  <a:pt x="9785" y="17183"/>
                  <a:pt x="9675" y="17074"/>
                  <a:pt x="9537" y="17074"/>
                </a:cubicBezTo>
                <a:close/>
                <a:moveTo>
                  <a:pt x="2223" y="18293"/>
                </a:moveTo>
                <a:cubicBezTo>
                  <a:pt x="2151" y="18293"/>
                  <a:pt x="2082" y="18324"/>
                  <a:pt x="2035" y="18377"/>
                </a:cubicBezTo>
                <a:cubicBezTo>
                  <a:pt x="2179" y="18424"/>
                  <a:pt x="2323" y="18468"/>
                  <a:pt x="2467" y="18512"/>
                </a:cubicBezTo>
                <a:cubicBezTo>
                  <a:pt x="2451" y="18387"/>
                  <a:pt x="2345" y="18293"/>
                  <a:pt x="2223" y="18293"/>
                </a:cubicBezTo>
                <a:close/>
                <a:moveTo>
                  <a:pt x="8318" y="18293"/>
                </a:moveTo>
                <a:cubicBezTo>
                  <a:pt x="8164" y="18293"/>
                  <a:pt x="8048" y="18431"/>
                  <a:pt x="8077" y="18584"/>
                </a:cubicBezTo>
                <a:cubicBezTo>
                  <a:pt x="8230" y="18528"/>
                  <a:pt x="8381" y="18468"/>
                  <a:pt x="8525" y="18403"/>
                </a:cubicBezTo>
                <a:cubicBezTo>
                  <a:pt x="8478" y="18334"/>
                  <a:pt x="8403" y="18293"/>
                  <a:pt x="8318" y="18293"/>
                </a:cubicBezTo>
                <a:close/>
                <a:moveTo>
                  <a:pt x="3442" y="18293"/>
                </a:moveTo>
                <a:cubicBezTo>
                  <a:pt x="3219" y="18293"/>
                  <a:pt x="3110" y="18559"/>
                  <a:pt x="3266" y="18713"/>
                </a:cubicBezTo>
                <a:cubicBezTo>
                  <a:pt x="3354" y="18735"/>
                  <a:pt x="3445" y="18750"/>
                  <a:pt x="3533" y="18769"/>
                </a:cubicBezTo>
                <a:cubicBezTo>
                  <a:pt x="3783" y="18669"/>
                  <a:pt x="3711" y="18293"/>
                  <a:pt x="3442" y="18293"/>
                </a:cubicBezTo>
                <a:close/>
                <a:moveTo>
                  <a:pt x="4661" y="18293"/>
                </a:moveTo>
                <a:cubicBezTo>
                  <a:pt x="4441" y="18293"/>
                  <a:pt x="4332" y="18559"/>
                  <a:pt x="4485" y="18713"/>
                </a:cubicBezTo>
                <a:cubicBezTo>
                  <a:pt x="4536" y="18764"/>
                  <a:pt x="4599" y="18787"/>
                  <a:pt x="4660" y="18787"/>
                </a:cubicBezTo>
                <a:cubicBezTo>
                  <a:pt x="4787" y="18787"/>
                  <a:pt x="4908" y="18688"/>
                  <a:pt x="4908" y="18540"/>
                </a:cubicBezTo>
                <a:cubicBezTo>
                  <a:pt x="4908" y="18403"/>
                  <a:pt x="4795" y="18293"/>
                  <a:pt x="4661" y="18293"/>
                </a:cubicBezTo>
                <a:close/>
                <a:moveTo>
                  <a:pt x="5880" y="18293"/>
                </a:moveTo>
                <a:cubicBezTo>
                  <a:pt x="5660" y="18293"/>
                  <a:pt x="5551" y="18559"/>
                  <a:pt x="5704" y="18713"/>
                </a:cubicBezTo>
                <a:cubicBezTo>
                  <a:pt x="5755" y="18764"/>
                  <a:pt x="5818" y="18787"/>
                  <a:pt x="5879" y="18787"/>
                </a:cubicBezTo>
                <a:cubicBezTo>
                  <a:pt x="6006" y="18787"/>
                  <a:pt x="6127" y="18688"/>
                  <a:pt x="6127" y="18540"/>
                </a:cubicBezTo>
                <a:cubicBezTo>
                  <a:pt x="6127" y="18403"/>
                  <a:pt x="6015" y="18293"/>
                  <a:pt x="5880" y="18293"/>
                </a:cubicBezTo>
                <a:close/>
                <a:moveTo>
                  <a:pt x="7099" y="18293"/>
                </a:moveTo>
                <a:cubicBezTo>
                  <a:pt x="6879" y="18293"/>
                  <a:pt x="6770" y="18559"/>
                  <a:pt x="6923" y="18713"/>
                </a:cubicBezTo>
                <a:cubicBezTo>
                  <a:pt x="6974" y="18764"/>
                  <a:pt x="7037" y="18787"/>
                  <a:pt x="7098" y="18787"/>
                </a:cubicBezTo>
                <a:cubicBezTo>
                  <a:pt x="7225" y="18787"/>
                  <a:pt x="7346" y="18688"/>
                  <a:pt x="7346" y="18540"/>
                </a:cubicBezTo>
                <a:cubicBezTo>
                  <a:pt x="7346" y="18403"/>
                  <a:pt x="7237" y="18293"/>
                  <a:pt x="7099" y="1829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7" name="Google Shape;3327;p16"/>
          <p:cNvSpPr/>
          <p:nvPr/>
        </p:nvSpPr>
        <p:spPr>
          <a:xfrm rot="5400000">
            <a:off x="8209900" y="139625"/>
            <a:ext cx="1068458" cy="799753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rgbClr val="69B0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1472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4F2EA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302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8" r:id="rId4"/>
    <p:sldLayoutId id="2147483659" r:id="rId5"/>
    <p:sldLayoutId id="2147483660" r:id="rId6"/>
    <p:sldLayoutId id="2147483670" r:id="rId7"/>
    <p:sldLayoutId id="214748367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0" name="Google Shape;7080;p29"/>
          <p:cNvSpPr txBox="1">
            <a:spLocks noGrp="1"/>
          </p:cNvSpPr>
          <p:nvPr>
            <p:ph type="ctrTitle"/>
          </p:nvPr>
        </p:nvSpPr>
        <p:spPr>
          <a:xfrm>
            <a:off x="1427550" y="2981063"/>
            <a:ext cx="6288900" cy="11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600"/>
              <a:t>NFT Tickets Presentation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0">
                <a:solidFill>
                  <a:schemeClr val="accent3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EVENT TICKET</a:t>
            </a:r>
          </a:p>
        </p:txBody>
      </p:sp>
      <p:sp>
        <p:nvSpPr>
          <p:cNvPr id="7081" name="Google Shape;7081;p29"/>
          <p:cNvSpPr txBox="1">
            <a:spLocks noGrp="1"/>
          </p:cNvSpPr>
          <p:nvPr>
            <p:ph type="subTitle" idx="1"/>
          </p:nvPr>
        </p:nvSpPr>
        <p:spPr>
          <a:xfrm>
            <a:off x="1772577" y="4275674"/>
            <a:ext cx="5651061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BAMDE / LEMAIRE / PASSO-KAFACK / POPILLE / PRIEUR</a:t>
            </a:r>
            <a:endParaRPr sz="1400" dirty="0"/>
          </a:p>
        </p:txBody>
      </p:sp>
      <p:grpSp>
        <p:nvGrpSpPr>
          <p:cNvPr id="7082" name="Google Shape;7082;p29"/>
          <p:cNvGrpSpPr/>
          <p:nvPr/>
        </p:nvGrpSpPr>
        <p:grpSpPr>
          <a:xfrm>
            <a:off x="899330" y="1207110"/>
            <a:ext cx="1001021" cy="1258046"/>
            <a:chOff x="6315900" y="3686425"/>
            <a:chExt cx="601286" cy="691652"/>
          </a:xfrm>
        </p:grpSpPr>
        <p:grpSp>
          <p:nvGrpSpPr>
            <p:cNvPr id="7083" name="Google Shape;7083;p29"/>
            <p:cNvGrpSpPr/>
            <p:nvPr/>
          </p:nvGrpSpPr>
          <p:grpSpPr>
            <a:xfrm>
              <a:off x="6616538" y="3894164"/>
              <a:ext cx="299938" cy="483371"/>
              <a:chOff x="6616538" y="3894164"/>
              <a:chExt cx="299938" cy="483371"/>
            </a:xfrm>
          </p:grpSpPr>
          <p:sp>
            <p:nvSpPr>
              <p:cNvPr id="7084" name="Google Shape;7084;p29"/>
              <p:cNvSpPr/>
              <p:nvPr/>
            </p:nvSpPr>
            <p:spPr>
              <a:xfrm>
                <a:off x="6625494" y="4274514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07" y="1"/>
                    </a:moveTo>
                    <a:cubicBezTo>
                      <a:pt x="44" y="1"/>
                      <a:pt x="4" y="53"/>
                      <a:pt x="1" y="123"/>
                    </a:cubicBezTo>
                    <a:cubicBezTo>
                      <a:pt x="1" y="197"/>
                      <a:pt x="43" y="253"/>
                      <a:pt x="109" y="253"/>
                    </a:cubicBezTo>
                    <a:cubicBezTo>
                      <a:pt x="116" y="253"/>
                      <a:pt x="122" y="252"/>
                      <a:pt x="129" y="251"/>
                    </a:cubicBezTo>
                    <a:cubicBezTo>
                      <a:pt x="180" y="245"/>
                      <a:pt x="227" y="192"/>
                      <a:pt x="277" y="157"/>
                    </a:cubicBezTo>
                    <a:cubicBezTo>
                      <a:pt x="277" y="138"/>
                      <a:pt x="277" y="120"/>
                      <a:pt x="277" y="98"/>
                    </a:cubicBezTo>
                    <a:cubicBezTo>
                      <a:pt x="230" y="66"/>
                      <a:pt x="186" y="13"/>
                      <a:pt x="133" y="4"/>
                    </a:cubicBezTo>
                    <a:cubicBezTo>
                      <a:pt x="124" y="2"/>
                      <a:pt x="115" y="1"/>
                      <a:pt x="10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5" name="Google Shape;7085;p29"/>
              <p:cNvSpPr/>
              <p:nvPr/>
            </p:nvSpPr>
            <p:spPr>
              <a:xfrm>
                <a:off x="6621266" y="4223803"/>
                <a:ext cx="88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56" extrusionOk="0">
                    <a:moveTo>
                      <a:pt x="144" y="0"/>
                    </a:moveTo>
                    <a:cubicBezTo>
                      <a:pt x="62" y="0"/>
                      <a:pt x="12" y="35"/>
                      <a:pt x="6" y="119"/>
                    </a:cubicBezTo>
                    <a:cubicBezTo>
                      <a:pt x="1" y="209"/>
                      <a:pt x="68" y="255"/>
                      <a:pt x="135" y="255"/>
                    </a:cubicBezTo>
                    <a:cubicBezTo>
                      <a:pt x="198" y="255"/>
                      <a:pt x="260" y="215"/>
                      <a:pt x="263" y="132"/>
                    </a:cubicBezTo>
                    <a:cubicBezTo>
                      <a:pt x="266" y="57"/>
                      <a:pt x="231" y="0"/>
                      <a:pt x="14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6" name="Google Shape;7086;p29"/>
              <p:cNvSpPr/>
              <p:nvPr/>
            </p:nvSpPr>
            <p:spPr>
              <a:xfrm>
                <a:off x="6637315" y="4219009"/>
                <a:ext cx="8791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3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7" name="Google Shape;7087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8" name="Google Shape;7088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9" name="Google Shape;7089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0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0" name="Google Shape;7090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1" name="Google Shape;7091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2" name="Google Shape;7092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5"/>
                      <a:pt x="4" y="125"/>
                    </a:cubicBezTo>
                    <a:cubicBezTo>
                      <a:pt x="1" y="202"/>
                      <a:pt x="57" y="263"/>
                      <a:pt x="130" y="263"/>
                    </a:cubicBezTo>
                    <a:cubicBezTo>
                      <a:pt x="132" y="263"/>
                      <a:pt x="134" y="263"/>
                      <a:pt x="135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3" name="Google Shape;7093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3"/>
                      <a:pt x="260" y="186"/>
                      <a:pt x="267" y="130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4" name="Google Shape;7094;p29"/>
              <p:cNvSpPr/>
              <p:nvPr/>
            </p:nvSpPr>
            <p:spPr>
              <a:xfrm>
                <a:off x="6633619" y="4298521"/>
                <a:ext cx="9357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3" extrusionOk="0">
                    <a:moveTo>
                      <a:pt x="123" y="0"/>
                    </a:moveTo>
                    <a:cubicBezTo>
                      <a:pt x="55" y="0"/>
                      <a:pt x="0" y="62"/>
                      <a:pt x="14" y="132"/>
                    </a:cubicBezTo>
                    <a:cubicBezTo>
                      <a:pt x="23" y="182"/>
                      <a:pt x="83" y="226"/>
                      <a:pt x="121" y="273"/>
                    </a:cubicBezTo>
                    <a:lnTo>
                      <a:pt x="177" y="273"/>
                    </a:lnTo>
                    <a:cubicBezTo>
                      <a:pt x="211" y="226"/>
                      <a:pt x="280" y="173"/>
                      <a:pt x="274" y="129"/>
                    </a:cubicBezTo>
                    <a:cubicBezTo>
                      <a:pt x="255" y="69"/>
                      <a:pt x="208" y="22"/>
                      <a:pt x="149" y="3"/>
                    </a:cubicBezTo>
                    <a:cubicBezTo>
                      <a:pt x="140" y="1"/>
                      <a:pt x="131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5" name="Google Shape;7095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6" name="Google Shape;7096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7" name="Google Shape;7097;p29"/>
              <p:cNvSpPr/>
              <p:nvPr/>
            </p:nvSpPr>
            <p:spPr>
              <a:xfrm>
                <a:off x="6624262" y="4180984"/>
                <a:ext cx="108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6" extrusionOk="0">
                    <a:moveTo>
                      <a:pt x="149" y="1"/>
                    </a:moveTo>
                    <a:cubicBezTo>
                      <a:pt x="146" y="1"/>
                      <a:pt x="144" y="1"/>
                      <a:pt x="141" y="2"/>
                    </a:cubicBezTo>
                    <a:cubicBezTo>
                      <a:pt x="88" y="8"/>
                      <a:pt x="47" y="83"/>
                      <a:pt x="0" y="130"/>
                    </a:cubicBezTo>
                    <a:cubicBezTo>
                      <a:pt x="44" y="174"/>
                      <a:pt x="88" y="255"/>
                      <a:pt x="132" y="255"/>
                    </a:cubicBezTo>
                    <a:cubicBezTo>
                      <a:pt x="185" y="255"/>
                      <a:pt x="239" y="190"/>
                      <a:pt x="326" y="127"/>
                    </a:cubicBezTo>
                    <a:cubicBezTo>
                      <a:pt x="247" y="71"/>
                      <a:pt x="192" y="1"/>
                      <a:pt x="14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8" name="Google Shape;7098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3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9" name="Google Shape;7099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0" name="Google Shape;7100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1" name="Google Shape;7101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2" name="Google Shape;7102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10" y="256"/>
                    </a:cubicBezTo>
                    <a:cubicBezTo>
                      <a:pt x="117" y="256"/>
                      <a:pt x="124" y="256"/>
                      <a:pt x="132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3" name="Google Shape;7103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4" name="Google Shape;7104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4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47"/>
                    </a:cubicBezTo>
                    <a:cubicBezTo>
                      <a:pt x="298" y="153"/>
                      <a:pt x="314" y="65"/>
                      <a:pt x="217" y="18"/>
                    </a:cubicBezTo>
                    <a:cubicBezTo>
                      <a:pt x="197" y="6"/>
                      <a:pt x="175" y="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5" name="Google Shape;7105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6" name="Google Shape;7106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1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7" name="Google Shape;7107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8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8" name="Google Shape;7108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9" name="Google Shape;7109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0" name="Google Shape;7110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1" name="Google Shape;7111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2" name="Google Shape;7112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3" name="Google Shape;7113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4" name="Google Shape;7114;p29"/>
              <p:cNvSpPr/>
              <p:nvPr/>
            </p:nvSpPr>
            <p:spPr>
              <a:xfrm>
                <a:off x="6700213" y="4191072"/>
                <a:ext cx="13386" cy="1791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538" extrusionOk="0">
                    <a:moveTo>
                      <a:pt x="189" y="250"/>
                    </a:moveTo>
                    <a:lnTo>
                      <a:pt x="192" y="253"/>
                    </a:lnTo>
                    <a:cubicBezTo>
                      <a:pt x="192" y="253"/>
                      <a:pt x="192" y="253"/>
                      <a:pt x="192" y="250"/>
                    </a:cubicBezTo>
                    <a:close/>
                    <a:moveTo>
                      <a:pt x="257" y="1"/>
                    </a:moveTo>
                    <a:cubicBezTo>
                      <a:pt x="200" y="1"/>
                      <a:pt x="151" y="45"/>
                      <a:pt x="148" y="103"/>
                    </a:cubicBezTo>
                    <a:cubicBezTo>
                      <a:pt x="142" y="150"/>
                      <a:pt x="173" y="200"/>
                      <a:pt x="192" y="250"/>
                    </a:cubicBezTo>
                    <a:cubicBezTo>
                      <a:pt x="215" y="252"/>
                      <a:pt x="240" y="261"/>
                      <a:pt x="261" y="261"/>
                    </a:cubicBezTo>
                    <a:cubicBezTo>
                      <a:pt x="269" y="261"/>
                      <a:pt x="277" y="260"/>
                      <a:pt x="283" y="256"/>
                    </a:cubicBezTo>
                    <a:cubicBezTo>
                      <a:pt x="330" y="225"/>
                      <a:pt x="399" y="181"/>
                      <a:pt x="402" y="140"/>
                    </a:cubicBezTo>
                    <a:cubicBezTo>
                      <a:pt x="402" y="97"/>
                      <a:pt x="346" y="28"/>
                      <a:pt x="298" y="9"/>
                    </a:cubicBezTo>
                    <a:cubicBezTo>
                      <a:pt x="285" y="3"/>
                      <a:pt x="270" y="1"/>
                      <a:pt x="257" y="1"/>
                    </a:cubicBezTo>
                    <a:close/>
                    <a:moveTo>
                      <a:pt x="192" y="253"/>
                    </a:moveTo>
                    <a:cubicBezTo>
                      <a:pt x="161" y="259"/>
                      <a:pt x="129" y="266"/>
                      <a:pt x="101" y="278"/>
                    </a:cubicBezTo>
                    <a:cubicBezTo>
                      <a:pt x="23" y="325"/>
                      <a:pt x="1" y="397"/>
                      <a:pt x="51" y="473"/>
                    </a:cubicBezTo>
                    <a:cubicBezTo>
                      <a:pt x="70" y="515"/>
                      <a:pt x="111" y="537"/>
                      <a:pt x="152" y="537"/>
                    </a:cubicBezTo>
                    <a:cubicBezTo>
                      <a:pt x="178" y="537"/>
                      <a:pt x="205" y="528"/>
                      <a:pt x="226" y="510"/>
                    </a:cubicBezTo>
                    <a:cubicBezTo>
                      <a:pt x="302" y="457"/>
                      <a:pt x="295" y="385"/>
                      <a:pt x="258" y="316"/>
                    </a:cubicBezTo>
                    <a:cubicBezTo>
                      <a:pt x="239" y="294"/>
                      <a:pt x="217" y="272"/>
                      <a:pt x="192" y="253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5" name="Google Shape;7115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6" name="Google Shape;7116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7" name="Google Shape;7117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8" name="Google Shape;7118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9" name="Google Shape;7119;p29"/>
              <p:cNvSpPr/>
              <p:nvPr/>
            </p:nvSpPr>
            <p:spPr>
              <a:xfrm>
                <a:off x="6705906" y="4133868"/>
                <a:ext cx="91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0" extrusionOk="0">
                    <a:moveTo>
                      <a:pt x="106" y="0"/>
                    </a:moveTo>
                    <a:cubicBezTo>
                      <a:pt x="71" y="53"/>
                      <a:pt x="18" y="100"/>
                      <a:pt x="12" y="157"/>
                    </a:cubicBezTo>
                    <a:cubicBezTo>
                      <a:pt x="0" y="229"/>
                      <a:pt x="54" y="290"/>
                      <a:pt x="124" y="290"/>
                    </a:cubicBezTo>
                    <a:cubicBezTo>
                      <a:pt x="130" y="290"/>
                      <a:pt x="137" y="289"/>
                      <a:pt x="143" y="288"/>
                    </a:cubicBezTo>
                    <a:cubicBezTo>
                      <a:pt x="145" y="288"/>
                      <a:pt x="146" y="288"/>
                      <a:pt x="148" y="288"/>
                    </a:cubicBezTo>
                    <a:cubicBezTo>
                      <a:pt x="221" y="288"/>
                      <a:pt x="274" y="221"/>
                      <a:pt x="259" y="150"/>
                    </a:cubicBezTo>
                    <a:cubicBezTo>
                      <a:pt x="247" y="94"/>
                      <a:pt x="193" y="50"/>
                      <a:pt x="15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0" name="Google Shape;7120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1" name="Google Shape;7121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2" name="Google Shape;7122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3" name="Google Shape;7123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4" name="Google Shape;7124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3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5" name="Google Shape;7125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6" name="Google Shape;7126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7" name="Google Shape;7127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8" name="Google Shape;7128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38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9" name="Google Shape;7129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3" y="0"/>
                      <a:pt x="9" y="59"/>
                      <a:pt x="3" y="126"/>
                    </a:cubicBezTo>
                    <a:cubicBezTo>
                      <a:pt x="0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0" name="Google Shape;7130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1" name="Google Shape;7131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2" name="Google Shape;7132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3" name="Google Shape;7133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8"/>
                      <a:pt x="4" y="102"/>
                    </a:cubicBezTo>
                    <a:cubicBezTo>
                      <a:pt x="0" y="118"/>
                      <a:pt x="0" y="137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4" name="Google Shape;7134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5" name="Google Shape;7135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6" name="Google Shape;7136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7" name="Google Shape;7137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8" name="Google Shape;7138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9" name="Google Shape;7139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38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0" name="Google Shape;7140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1"/>
                      <a:pt x="53" y="262"/>
                      <a:pt x="127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1" name="Google Shape;7141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82" y="229"/>
                      <a:pt x="116" y="276"/>
                    </a:cubicBezTo>
                    <a:lnTo>
                      <a:pt x="172" y="276"/>
                    </a:lnTo>
                    <a:cubicBezTo>
                      <a:pt x="207" y="226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2" name="Google Shape;7142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3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3" name="Google Shape;7143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38" y="255"/>
                      <a:pt x="103" y="255"/>
                    </a:cubicBezTo>
                    <a:cubicBezTo>
                      <a:pt x="112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76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4" name="Google Shape;7144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5" name="Google Shape;7145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6" name="Google Shape;7146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7" name="Google Shape;7147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8" name="Google Shape;7148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9" name="Google Shape;7149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0" name="Google Shape;7150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1" name="Google Shape;7151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9" y="0"/>
                      <a:pt x="49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2" name="Google Shape;7152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3" name="Google Shape;7153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4" name="Google Shape;7154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5" name="Google Shape;7155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6" name="Google Shape;7156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7" name="Google Shape;7157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8" name="Google Shape;7158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9" name="Google Shape;7159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0" name="Google Shape;7160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1" name="Google Shape;7161;p29"/>
              <p:cNvSpPr/>
              <p:nvPr/>
            </p:nvSpPr>
            <p:spPr>
              <a:xfrm>
                <a:off x="6822712" y="4176988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1" y="257"/>
                      <a:pt x="165" y="257"/>
                      <a:pt x="168" y="257"/>
                    </a:cubicBezTo>
                    <a:cubicBezTo>
                      <a:pt x="238" y="257"/>
                      <a:pt x="292" y="196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2" name="Google Shape;7162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3" name="Google Shape;7163;p29"/>
              <p:cNvSpPr/>
              <p:nvPr/>
            </p:nvSpPr>
            <p:spPr>
              <a:xfrm>
                <a:off x="6806563" y="4120983"/>
                <a:ext cx="98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2" extrusionOk="0">
                    <a:moveTo>
                      <a:pt x="174" y="1"/>
                    </a:moveTo>
                    <a:cubicBezTo>
                      <a:pt x="170" y="1"/>
                      <a:pt x="165" y="1"/>
                      <a:pt x="160" y="2"/>
                    </a:cubicBezTo>
                    <a:cubicBezTo>
                      <a:pt x="104" y="5"/>
                      <a:pt x="57" y="61"/>
                      <a:pt x="3" y="92"/>
                    </a:cubicBezTo>
                    <a:cubicBezTo>
                      <a:pt x="3" y="114"/>
                      <a:pt x="3" y="133"/>
                      <a:pt x="0" y="152"/>
                    </a:cubicBezTo>
                    <a:cubicBezTo>
                      <a:pt x="50" y="183"/>
                      <a:pt x="97" y="237"/>
                      <a:pt x="151" y="249"/>
                    </a:cubicBezTo>
                    <a:cubicBezTo>
                      <a:pt x="160" y="251"/>
                      <a:pt x="169" y="252"/>
                      <a:pt x="177" y="252"/>
                    </a:cubicBezTo>
                    <a:cubicBezTo>
                      <a:pt x="241" y="252"/>
                      <a:pt x="283" y="202"/>
                      <a:pt x="285" y="130"/>
                    </a:cubicBezTo>
                    <a:cubicBezTo>
                      <a:pt x="294" y="60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4" name="Google Shape;7164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5" name="Google Shape;7165;p29"/>
              <p:cNvSpPr/>
              <p:nvPr/>
            </p:nvSpPr>
            <p:spPr>
              <a:xfrm>
                <a:off x="6810225" y="4134568"/>
                <a:ext cx="10555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3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1"/>
                      <a:pt x="45" y="263"/>
                      <a:pt x="115" y="263"/>
                    </a:cubicBezTo>
                    <a:cubicBezTo>
                      <a:pt x="121" y="263"/>
                      <a:pt x="128" y="262"/>
                      <a:pt x="135" y="261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6" name="Google Shape;7166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7" name="Google Shape;7167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2" y="258"/>
                      <a:pt x="121" y="258"/>
                    </a:cubicBezTo>
                    <a:cubicBezTo>
                      <a:pt x="125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8" name="Google Shape;7168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9" name="Google Shape;7169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2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0" name="Google Shape;7170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1" name="Google Shape;7171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2" name="Google Shape;7172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3" name="Google Shape;7173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4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4" name="Google Shape;7174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6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5" name="Google Shape;7175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6" name="Google Shape;7176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7" name="Google Shape;7177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8" name="Google Shape;7178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9" name="Google Shape;7179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0" name="Google Shape;7180;p29"/>
              <p:cNvSpPr/>
              <p:nvPr/>
            </p:nvSpPr>
            <p:spPr>
              <a:xfrm>
                <a:off x="6769237" y="4200828"/>
                <a:ext cx="86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9" extrusionOk="0">
                    <a:moveTo>
                      <a:pt x="131" y="1"/>
                    </a:moveTo>
                    <a:cubicBezTo>
                      <a:pt x="66" y="1"/>
                      <a:pt x="1" y="45"/>
                      <a:pt x="2" y="133"/>
                    </a:cubicBezTo>
                    <a:cubicBezTo>
                      <a:pt x="5" y="206"/>
                      <a:pt x="41" y="258"/>
                      <a:pt x="124" y="258"/>
                    </a:cubicBezTo>
                    <a:cubicBezTo>
                      <a:pt x="126" y="258"/>
                      <a:pt x="128" y="258"/>
                      <a:pt x="131" y="258"/>
                    </a:cubicBezTo>
                    <a:cubicBezTo>
                      <a:pt x="135" y="258"/>
                      <a:pt x="140" y="258"/>
                      <a:pt x="144" y="258"/>
                    </a:cubicBezTo>
                    <a:cubicBezTo>
                      <a:pt x="225" y="258"/>
                      <a:pt x="259" y="204"/>
                      <a:pt x="259" y="133"/>
                    </a:cubicBezTo>
                    <a:cubicBezTo>
                      <a:pt x="261" y="45"/>
                      <a:pt x="196" y="1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1" name="Google Shape;7181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2" name="Google Shape;7182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3" name="Google Shape;7183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3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4" name="Google Shape;7184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5" name="Google Shape;7185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4" y="1"/>
                    </a:moveTo>
                    <a:cubicBezTo>
                      <a:pt x="55" y="1"/>
                      <a:pt x="0" y="36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5" y="1"/>
                      <a:pt x="11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6" name="Google Shape;7186;p29"/>
              <p:cNvSpPr/>
              <p:nvPr/>
            </p:nvSpPr>
            <p:spPr>
              <a:xfrm>
                <a:off x="6753488" y="4117986"/>
                <a:ext cx="9690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26" extrusionOk="0">
                    <a:moveTo>
                      <a:pt x="131" y="1"/>
                    </a:moveTo>
                    <a:cubicBezTo>
                      <a:pt x="74" y="85"/>
                      <a:pt x="18" y="135"/>
                      <a:pt x="12" y="192"/>
                    </a:cubicBezTo>
                    <a:cubicBezTo>
                      <a:pt x="0" y="264"/>
                      <a:pt x="57" y="325"/>
                      <a:pt x="127" y="325"/>
                    </a:cubicBezTo>
                    <a:cubicBezTo>
                      <a:pt x="133" y="325"/>
                      <a:pt x="140" y="325"/>
                      <a:pt x="146" y="324"/>
                    </a:cubicBezTo>
                    <a:cubicBezTo>
                      <a:pt x="222" y="314"/>
                      <a:pt x="290" y="261"/>
                      <a:pt x="269" y="176"/>
                    </a:cubicBezTo>
                    <a:cubicBezTo>
                      <a:pt x="253" y="123"/>
                      <a:pt x="193" y="79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7" name="Google Shape;7187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3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8" name="Google Shape;7188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9" name="Google Shape;7189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0" name="Google Shape;7190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22"/>
                    </a:cubicBezTo>
                    <a:cubicBezTo>
                      <a:pt x="4" y="215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1" name="Google Shape;7191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2" name="Google Shape;7192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3" name="Google Shape;7193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4" name="Google Shape;7194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5" name="Google Shape;7195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6" name="Google Shape;7196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7" name="Google Shape;7197;p29"/>
              <p:cNvSpPr/>
              <p:nvPr/>
            </p:nvSpPr>
            <p:spPr>
              <a:xfrm>
                <a:off x="6797906" y="4060349"/>
                <a:ext cx="91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2" extrusionOk="0">
                    <a:moveTo>
                      <a:pt x="168" y="0"/>
                    </a:moveTo>
                    <a:cubicBezTo>
                      <a:pt x="161" y="0"/>
                      <a:pt x="154" y="1"/>
                      <a:pt x="147" y="2"/>
                    </a:cubicBezTo>
                    <a:cubicBezTo>
                      <a:pt x="94" y="11"/>
                      <a:pt x="47" y="65"/>
                      <a:pt x="0" y="102"/>
                    </a:cubicBezTo>
                    <a:cubicBezTo>
                      <a:pt x="0" y="121"/>
                      <a:pt x="0" y="140"/>
                      <a:pt x="0" y="159"/>
                    </a:cubicBezTo>
                    <a:cubicBezTo>
                      <a:pt x="50" y="190"/>
                      <a:pt x="97" y="240"/>
                      <a:pt x="150" y="249"/>
                    </a:cubicBezTo>
                    <a:cubicBezTo>
                      <a:pt x="159" y="251"/>
                      <a:pt x="167" y="252"/>
                      <a:pt x="175" y="252"/>
                    </a:cubicBezTo>
                    <a:cubicBezTo>
                      <a:pt x="238" y="252"/>
                      <a:pt x="276" y="197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8" name="Google Shape;7198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9" name="Google Shape;7199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0" name="Google Shape;7200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1" name="Google Shape;7201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61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2" name="Google Shape;7202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3" name="Google Shape;7203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4" name="Google Shape;7204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5" name="Google Shape;7205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6" name="Google Shape;7206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7" name="Google Shape;7207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3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8" name="Google Shape;7208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9" name="Google Shape;7209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0" name="Google Shape;7210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4" y="51"/>
                      <a:pt x="4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6"/>
                      <a:pt x="232" y="199"/>
                      <a:pt x="283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1" name="Google Shape;7211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2" name="Google Shape;7212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3" name="Google Shape;7213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70" y="0"/>
                    </a:moveTo>
                    <a:cubicBezTo>
                      <a:pt x="164" y="0"/>
                      <a:pt x="158" y="1"/>
                      <a:pt x="151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7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4" name="Google Shape;7214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5" name="Google Shape;7215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6" name="Google Shape;7216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7" name="Google Shape;7217;p29"/>
              <p:cNvSpPr/>
              <p:nvPr/>
            </p:nvSpPr>
            <p:spPr>
              <a:xfrm>
                <a:off x="6887840" y="4134967"/>
                <a:ext cx="9423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9" extrusionOk="0">
                    <a:moveTo>
                      <a:pt x="169" y="1"/>
                    </a:moveTo>
                    <a:cubicBezTo>
                      <a:pt x="164" y="1"/>
                      <a:pt x="159" y="1"/>
                      <a:pt x="154" y="2"/>
                    </a:cubicBezTo>
                    <a:cubicBezTo>
                      <a:pt x="101" y="11"/>
                      <a:pt x="54" y="67"/>
                      <a:pt x="4" y="99"/>
                    </a:cubicBezTo>
                    <a:lnTo>
                      <a:pt x="0" y="155"/>
                    </a:lnTo>
                    <a:cubicBezTo>
                      <a:pt x="51" y="190"/>
                      <a:pt x="94" y="246"/>
                      <a:pt x="151" y="255"/>
                    </a:cubicBezTo>
                    <a:cubicBezTo>
                      <a:pt x="160" y="258"/>
                      <a:pt x="169" y="259"/>
                      <a:pt x="178" y="259"/>
                    </a:cubicBezTo>
                    <a:cubicBezTo>
                      <a:pt x="242" y="259"/>
                      <a:pt x="277" y="200"/>
                      <a:pt x="279" y="133"/>
                    </a:cubicBezTo>
                    <a:cubicBezTo>
                      <a:pt x="282" y="60"/>
                      <a:pt x="239" y="1"/>
                      <a:pt x="16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8" name="Google Shape;7218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1" y="253"/>
                      <a:pt x="283" y="201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9" name="Google Shape;7219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0" name="Google Shape;7220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1" name="Google Shape;7221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2" name="Google Shape;7222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3" name="Google Shape;7223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4" name="Google Shape;7224;p29"/>
              <p:cNvSpPr/>
              <p:nvPr/>
            </p:nvSpPr>
            <p:spPr>
              <a:xfrm>
                <a:off x="6874688" y="4008239"/>
                <a:ext cx="10356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2" extrusionOk="0">
                    <a:moveTo>
                      <a:pt x="201" y="1"/>
                    </a:moveTo>
                    <a:cubicBezTo>
                      <a:pt x="193" y="1"/>
                      <a:pt x="185" y="1"/>
                      <a:pt x="176" y="3"/>
                    </a:cubicBezTo>
                    <a:cubicBezTo>
                      <a:pt x="123" y="12"/>
                      <a:pt x="79" y="72"/>
                      <a:pt x="1" y="135"/>
                    </a:cubicBezTo>
                    <a:cubicBezTo>
                      <a:pt x="82" y="194"/>
                      <a:pt x="126" y="254"/>
                      <a:pt x="179" y="260"/>
                    </a:cubicBezTo>
                    <a:cubicBezTo>
                      <a:pt x="186" y="261"/>
                      <a:pt x="192" y="262"/>
                      <a:pt x="199" y="262"/>
                    </a:cubicBezTo>
                    <a:cubicBezTo>
                      <a:pt x="271" y="262"/>
                      <a:pt x="311" y="197"/>
                      <a:pt x="308" y="122"/>
                    </a:cubicBezTo>
                    <a:cubicBezTo>
                      <a:pt x="308" y="55"/>
                      <a:pt x="265" y="1"/>
                      <a:pt x="20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5" name="Google Shape;7225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6" name="Google Shape;7226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7" name="Google Shape;7227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3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8" name="Google Shape;7228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9" name="Google Shape;7229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0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0" name="Google Shape;7230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1" name="Google Shape;7231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4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2" name="Google Shape;7232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9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3" name="Google Shape;7233;p29"/>
              <p:cNvSpPr/>
              <p:nvPr/>
            </p:nvSpPr>
            <p:spPr>
              <a:xfrm>
                <a:off x="6904555" y="4156677"/>
                <a:ext cx="96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2" extrusionOk="0">
                    <a:moveTo>
                      <a:pt x="123" y="0"/>
                    </a:moveTo>
                    <a:cubicBezTo>
                      <a:pt x="54" y="0"/>
                      <a:pt x="0" y="59"/>
                      <a:pt x="9" y="127"/>
                    </a:cubicBezTo>
                    <a:cubicBezTo>
                      <a:pt x="12" y="199"/>
                      <a:pt x="47" y="261"/>
                      <a:pt x="116" y="261"/>
                    </a:cubicBezTo>
                    <a:cubicBezTo>
                      <a:pt x="125" y="261"/>
                      <a:pt x="134" y="260"/>
                      <a:pt x="144" y="258"/>
                    </a:cubicBezTo>
                    <a:cubicBezTo>
                      <a:pt x="197" y="249"/>
                      <a:pt x="241" y="193"/>
                      <a:pt x="288" y="155"/>
                    </a:cubicBezTo>
                    <a:cubicBezTo>
                      <a:pt x="266" y="42"/>
                      <a:pt x="210" y="1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4" name="Google Shape;7234;p29"/>
              <p:cNvSpPr/>
              <p:nvPr/>
            </p:nvSpPr>
            <p:spPr>
              <a:xfrm>
                <a:off x="6902325" y="4175789"/>
                <a:ext cx="11021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30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5" name="Google Shape;7235;p29"/>
              <p:cNvSpPr/>
              <p:nvPr/>
            </p:nvSpPr>
            <p:spPr>
              <a:xfrm>
                <a:off x="6895565" y="4197399"/>
                <a:ext cx="93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2" extrusionOk="0">
                    <a:moveTo>
                      <a:pt x="109" y="0"/>
                    </a:moveTo>
                    <a:cubicBezTo>
                      <a:pt x="46" y="0"/>
                      <a:pt x="9" y="60"/>
                      <a:pt x="3" y="126"/>
                    </a:cubicBezTo>
                    <a:cubicBezTo>
                      <a:pt x="0" y="199"/>
                      <a:pt x="41" y="262"/>
                      <a:pt x="111" y="262"/>
                    </a:cubicBezTo>
                    <a:cubicBezTo>
                      <a:pt x="116" y="262"/>
                      <a:pt x="121" y="261"/>
                      <a:pt x="126" y="261"/>
                    </a:cubicBezTo>
                    <a:cubicBezTo>
                      <a:pt x="179" y="254"/>
                      <a:pt x="229" y="198"/>
                      <a:pt x="279" y="167"/>
                    </a:cubicBezTo>
                    <a:cubicBezTo>
                      <a:pt x="279" y="148"/>
                      <a:pt x="279" y="129"/>
                      <a:pt x="279" y="110"/>
                    </a:cubicBezTo>
                    <a:cubicBezTo>
                      <a:pt x="232" y="73"/>
                      <a:pt x="188" y="13"/>
                      <a:pt x="135" y="4"/>
                    </a:cubicBezTo>
                    <a:cubicBezTo>
                      <a:pt x="126" y="1"/>
                      <a:pt x="117" y="0"/>
                      <a:pt x="10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6" name="Google Shape;7236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7" name="Google Shape;7237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8" name="Google Shape;7238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9" name="Google Shape;7239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0" name="Google Shape;7240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9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5" y="277"/>
                    </a:cubicBezTo>
                    <a:cubicBezTo>
                      <a:pt x="232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1" name="Google Shape;7241;p29"/>
              <p:cNvSpPr/>
              <p:nvPr/>
            </p:nvSpPr>
            <p:spPr>
              <a:xfrm>
                <a:off x="6863833" y="4184346"/>
                <a:ext cx="89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8" y="285"/>
                      <a:pt x="270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2" name="Google Shape;7242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3" name="Google Shape;7243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4" name="Google Shape;7244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7"/>
                      <a:pt x="1" y="148"/>
                    </a:cubicBezTo>
                    <a:cubicBezTo>
                      <a:pt x="48" y="182"/>
                      <a:pt x="92" y="242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7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6" name="Google Shape;7246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2" y="201"/>
                      <a:pt x="282" y="127"/>
                    </a:cubicBezTo>
                    <a:cubicBezTo>
                      <a:pt x="285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7" name="Google Shape;7247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78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8" name="Google Shape;7248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9" name="Google Shape;7249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5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0" name="Google Shape;7250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1" name="Google Shape;7251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2" name="Google Shape;7252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3" name="Google Shape;7253;p29"/>
              <p:cNvSpPr/>
              <p:nvPr/>
            </p:nvSpPr>
            <p:spPr>
              <a:xfrm>
                <a:off x="6790713" y="4216245"/>
                <a:ext cx="9390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5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198"/>
                      <a:pt x="48" y="254"/>
                      <a:pt x="114" y="254"/>
                    </a:cubicBezTo>
                    <a:cubicBezTo>
                      <a:pt x="121" y="254"/>
                      <a:pt x="128" y="254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4" name="Google Shape;7254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5" name="Google Shape;7255;p29"/>
              <p:cNvSpPr/>
              <p:nvPr/>
            </p:nvSpPr>
            <p:spPr>
              <a:xfrm>
                <a:off x="6778194" y="4265258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37" y="0"/>
                    </a:moveTo>
                    <a:cubicBezTo>
                      <a:pt x="71" y="0"/>
                      <a:pt x="6" y="44"/>
                      <a:pt x="6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13" y="253"/>
                      <a:pt x="266" y="216"/>
                      <a:pt x="266" y="128"/>
                    </a:cubicBezTo>
                    <a:cubicBezTo>
                      <a:pt x="265" y="43"/>
                      <a:pt x="201" y="0"/>
                      <a:pt x="13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6" name="Google Shape;7256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7" name="Google Shape;7257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51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6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8" name="Google Shape;7258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9" name="Google Shape;7259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0" name="Google Shape;7260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1" name="Google Shape;7261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2" name="Google Shape;7262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3" name="Google Shape;7263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4" name="Google Shape;7264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5" name="Google Shape;7265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6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6" name="Google Shape;7266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57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7" name="Google Shape;7267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63" y="1"/>
                    </a:moveTo>
                    <a:lnTo>
                      <a:pt x="107" y="4"/>
                    </a:ln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51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8" name="Google Shape;7268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9" name="Google Shape;7269;p29"/>
              <p:cNvSpPr/>
              <p:nvPr/>
            </p:nvSpPr>
            <p:spPr>
              <a:xfrm>
                <a:off x="6698548" y="4271251"/>
                <a:ext cx="9124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2" extrusionOk="0">
                    <a:moveTo>
                      <a:pt x="128" y="1"/>
                    </a:moveTo>
                    <a:cubicBezTo>
                      <a:pt x="58" y="1"/>
                      <a:pt x="1" y="61"/>
                      <a:pt x="7" y="130"/>
                    </a:cubicBezTo>
                    <a:cubicBezTo>
                      <a:pt x="7" y="203"/>
                      <a:pt x="43" y="262"/>
                      <a:pt x="126" y="262"/>
                    </a:cubicBezTo>
                    <a:cubicBezTo>
                      <a:pt x="128" y="262"/>
                      <a:pt x="130" y="261"/>
                      <a:pt x="132" y="261"/>
                    </a:cubicBezTo>
                    <a:cubicBezTo>
                      <a:pt x="135" y="261"/>
                      <a:pt x="137" y="262"/>
                      <a:pt x="140" y="262"/>
                    </a:cubicBezTo>
                    <a:cubicBezTo>
                      <a:pt x="225" y="262"/>
                      <a:pt x="261" y="209"/>
                      <a:pt x="264" y="136"/>
                    </a:cubicBezTo>
                    <a:cubicBezTo>
                      <a:pt x="273" y="63"/>
                      <a:pt x="217" y="1"/>
                      <a:pt x="144" y="1"/>
                    </a:cubicBezTo>
                    <a:cubicBezTo>
                      <a:pt x="142" y="1"/>
                      <a:pt x="140" y="1"/>
                      <a:pt x="139" y="1"/>
                    </a:cubicBezTo>
                    <a:cubicBezTo>
                      <a:pt x="135" y="1"/>
                      <a:pt x="132" y="1"/>
                      <a:pt x="12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0" name="Google Shape;7270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1" name="Google Shape;7271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2" name="Google Shape;7272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3" name="Google Shape;7273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4" name="Google Shape;7274;p29"/>
              <p:cNvSpPr/>
              <p:nvPr/>
            </p:nvSpPr>
            <p:spPr>
              <a:xfrm>
                <a:off x="6683631" y="4319865"/>
                <a:ext cx="87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62" extrusionOk="0">
                    <a:moveTo>
                      <a:pt x="121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4" y="46"/>
                      <a:pt x="217" y="2"/>
                      <a:pt x="135" y="2"/>
                    </a:cubicBezTo>
                    <a:cubicBezTo>
                      <a:pt x="130" y="1"/>
                      <a:pt x="126" y="1"/>
                      <a:pt x="12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5" name="Google Shape;7275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6" name="Google Shape;7276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7" name="Google Shape;7277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8" name="Google Shape;7278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7" y="167"/>
                      <a:pt x="310" y="167"/>
                    </a:cubicBezTo>
                    <a:cubicBezTo>
                      <a:pt x="300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9" name="Google Shape;7279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3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0" name="Google Shape;7280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1" name="Google Shape;7281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2" name="Google Shape;7282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3" name="Google Shape;7283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29" y="0"/>
                    </a:moveTo>
                    <a:cubicBezTo>
                      <a:pt x="46" y="0"/>
                      <a:pt x="9" y="52"/>
                      <a:pt x="9" y="129"/>
                    </a:cubicBezTo>
                    <a:cubicBezTo>
                      <a:pt x="0" y="199"/>
                      <a:pt x="54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4" name="Google Shape;7284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5" name="Google Shape;7285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3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6" name="Google Shape;7286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7" name="Google Shape;7287;p29"/>
              <p:cNvSpPr/>
              <p:nvPr/>
            </p:nvSpPr>
            <p:spPr>
              <a:xfrm>
                <a:off x="6617803" y="4240285"/>
                <a:ext cx="90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7" extrusionOk="0">
                    <a:moveTo>
                      <a:pt x="125" y="0"/>
                    </a:moveTo>
                    <a:cubicBezTo>
                      <a:pt x="54" y="0"/>
                      <a:pt x="1" y="63"/>
                      <a:pt x="13" y="132"/>
                    </a:cubicBezTo>
                    <a:cubicBezTo>
                      <a:pt x="7" y="201"/>
                      <a:pt x="61" y="256"/>
                      <a:pt x="125" y="256"/>
                    </a:cubicBezTo>
                    <a:cubicBezTo>
                      <a:pt x="131" y="256"/>
                      <a:pt x="138" y="256"/>
                      <a:pt x="144" y="254"/>
                    </a:cubicBezTo>
                    <a:cubicBezTo>
                      <a:pt x="226" y="251"/>
                      <a:pt x="273" y="207"/>
                      <a:pt x="266" y="123"/>
                    </a:cubicBezTo>
                    <a:cubicBezTo>
                      <a:pt x="269" y="36"/>
                      <a:pt x="215" y="0"/>
                      <a:pt x="144" y="0"/>
                    </a:cubicBezTo>
                    <a:cubicBezTo>
                      <a:pt x="141" y="0"/>
                      <a:pt x="138" y="0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8" name="Google Shape;7288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9" name="Google Shape;7289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3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0" name="Google Shape;7290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6"/>
                    </a:cubicBezTo>
                    <a:cubicBezTo>
                      <a:pt x="2" y="220"/>
                      <a:pt x="65" y="260"/>
                      <a:pt x="128" y="260"/>
                    </a:cubicBezTo>
                    <a:cubicBezTo>
                      <a:pt x="195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1" name="Google Shape;7291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cubicBezTo>
                      <a:pt x="1" y="118"/>
                      <a:pt x="1" y="137"/>
                      <a:pt x="1" y="156"/>
                    </a:cubicBez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2" name="Google Shape;7292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3" name="Google Shape;7293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3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6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4" name="Google Shape;7294;p29"/>
              <p:cNvSpPr/>
              <p:nvPr/>
            </p:nvSpPr>
            <p:spPr>
              <a:xfrm>
                <a:off x="6637415" y="4030448"/>
                <a:ext cx="8058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7" extrusionOk="0">
                    <a:moveTo>
                      <a:pt x="201" y="0"/>
                    </a:moveTo>
                    <a:lnTo>
                      <a:pt x="0" y="120"/>
                    </a:lnTo>
                    <a:cubicBezTo>
                      <a:pt x="36" y="149"/>
                      <a:pt x="72" y="176"/>
                      <a:pt x="105" y="176"/>
                    </a:cubicBezTo>
                    <a:cubicBezTo>
                      <a:pt x="106" y="176"/>
                      <a:pt x="108" y="176"/>
                      <a:pt x="110" y="176"/>
                    </a:cubicBezTo>
                    <a:cubicBezTo>
                      <a:pt x="157" y="173"/>
                      <a:pt x="198" y="94"/>
                      <a:pt x="242" y="51"/>
                    </a:cubicBezTo>
                    <a:cubicBezTo>
                      <a:pt x="229" y="35"/>
                      <a:pt x="213" y="19"/>
                      <a:pt x="20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5" name="Google Shape;7295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4"/>
                    </a:cubicBezTo>
                    <a:lnTo>
                      <a:pt x="127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6" name="Google Shape;7296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6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7" name="Google Shape;7297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8" name="Google Shape;7298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48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9" name="Google Shape;7299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0" name="Google Shape;7300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1" name="Google Shape;7301;p29"/>
              <p:cNvSpPr/>
              <p:nvPr/>
            </p:nvSpPr>
            <p:spPr>
              <a:xfrm>
                <a:off x="6668714" y="4048062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50" y="0"/>
                    </a:moveTo>
                    <a:cubicBezTo>
                      <a:pt x="145" y="0"/>
                      <a:pt x="140" y="0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ubicBezTo>
                      <a:pt x="55" y="1"/>
                      <a:pt x="1" y="64"/>
                      <a:pt x="7" y="133"/>
                    </a:cubicBezTo>
                    <a:cubicBezTo>
                      <a:pt x="4" y="201"/>
                      <a:pt x="58" y="257"/>
                      <a:pt x="122" y="257"/>
                    </a:cubicBezTo>
                    <a:cubicBezTo>
                      <a:pt x="128" y="257"/>
                      <a:pt x="135" y="256"/>
                      <a:pt x="141" y="255"/>
                    </a:cubicBezTo>
                    <a:cubicBezTo>
                      <a:pt x="223" y="252"/>
                      <a:pt x="270" y="211"/>
                      <a:pt x="267" y="133"/>
                    </a:cubicBezTo>
                    <a:cubicBezTo>
                      <a:pt x="276" y="60"/>
                      <a:pt x="219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2" name="Google Shape;7302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3" name="Google Shape;7303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4" name="Google Shape;7304;p29"/>
              <p:cNvSpPr/>
              <p:nvPr/>
            </p:nvSpPr>
            <p:spPr>
              <a:xfrm>
                <a:off x="6686927" y="4072502"/>
                <a:ext cx="10189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8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7"/>
                    </a:cubicBezTo>
                    <a:cubicBezTo>
                      <a:pt x="243" y="257"/>
                      <a:pt x="303" y="220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5" name="Google Shape;7305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6" name="Google Shape;7306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7" name="Google Shape;7307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8" name="Google Shape;7308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1" y="56"/>
                      <a:pt x="6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9" name="Google Shape;7309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0" name="Google Shape;7310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1" name="Google Shape;7311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2" name="Google Shape;7312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4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3" name="Google Shape;7313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4" name="Google Shape;7314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32" y="256"/>
                    </a:cubicBezTo>
                    <a:cubicBezTo>
                      <a:pt x="135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5" name="Google Shape;7315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6" name="Google Shape;7316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7" name="Google Shape;7317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8" name="Google Shape;7318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9" name="Google Shape;7319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0" name="Google Shape;7320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1" name="Google Shape;7321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2" name="Google Shape;7322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3" name="Google Shape;7323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1" y="1"/>
                    </a:moveTo>
                    <a:cubicBezTo>
                      <a:pt x="54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7" y="1"/>
                      <a:pt x="12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4" name="Google Shape;7324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51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5" name="Google Shape;7325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6" name="Google Shape;7326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4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7" name="Google Shape;7327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8" name="Google Shape;7328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9" name="Google Shape;7329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0" name="Google Shape;7330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1" name="Google Shape;7331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2" name="Google Shape;7332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9"/>
                    </a:cubicBezTo>
                    <a:cubicBezTo>
                      <a:pt x="1" y="198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3" name="Google Shape;7333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0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4" name="Google Shape;7334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5" name="Google Shape;7335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6" name="Google Shape;7336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9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7" name="Google Shape;7337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5" y="261"/>
                      <a:pt x="143" y="261"/>
                    </a:cubicBezTo>
                    <a:cubicBezTo>
                      <a:pt x="205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8" name="Google Shape;7338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9" name="Google Shape;7339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6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0" name="Google Shape;7340;p29"/>
              <p:cNvSpPr/>
              <p:nvPr/>
            </p:nvSpPr>
            <p:spPr>
              <a:xfrm>
                <a:off x="6860903" y="3896362"/>
                <a:ext cx="8324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2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0" y="191"/>
                      <a:pt x="119" y="192"/>
                      <a:pt x="128" y="192"/>
                    </a:cubicBezTo>
                    <a:cubicBezTo>
                      <a:pt x="195" y="192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1" name="Google Shape;7341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2" name="Google Shape;7342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3" name="Google Shape;7343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4" name="Google Shape;7344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101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5" name="Google Shape;7345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6" name="Google Shape;7346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7" name="Google Shape;7347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8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6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8" name="Google Shape;7348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9" name="Google Shape;7349;p29"/>
              <p:cNvSpPr/>
              <p:nvPr/>
            </p:nvSpPr>
            <p:spPr>
              <a:xfrm>
                <a:off x="6911848" y="3923898"/>
                <a:ext cx="4628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80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80"/>
                    </a:cubicBezTo>
                    <a:lnTo>
                      <a:pt x="138" y="280"/>
                    </a:ln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0" name="Google Shape;7350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1" name="Google Shape;7351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2" name="Google Shape;7352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3" name="Google Shape;7353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4" name="Google Shape;7354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5" name="Google Shape;7355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6" name="Google Shape;7356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3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50"/>
                    </a:cubicBezTo>
                    <a:cubicBezTo>
                      <a:pt x="298" y="153"/>
                      <a:pt x="314" y="65"/>
                      <a:pt x="213" y="18"/>
                    </a:cubicBezTo>
                    <a:cubicBezTo>
                      <a:pt x="194" y="6"/>
                      <a:pt x="173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7" name="Google Shape;7357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8" name="Google Shape;7358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9" name="Google Shape;7359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0" name="Google Shape;7360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1" name="Google Shape;7361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5" y="167"/>
                      <a:pt x="309" y="167"/>
                    </a:cubicBezTo>
                    <a:cubicBezTo>
                      <a:pt x="299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2" name="Google Shape;7362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3" name="Google Shape;7363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4" name="Google Shape;7364;p29"/>
              <p:cNvSpPr/>
              <p:nvPr/>
            </p:nvSpPr>
            <p:spPr>
              <a:xfrm>
                <a:off x="6911614" y="4193337"/>
                <a:ext cx="4861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08" extrusionOk="0">
                    <a:moveTo>
                      <a:pt x="129" y="0"/>
                    </a:moveTo>
                    <a:cubicBezTo>
                      <a:pt x="70" y="85"/>
                      <a:pt x="1" y="141"/>
                      <a:pt x="7" y="185"/>
                    </a:cubicBezTo>
                    <a:cubicBezTo>
                      <a:pt x="10" y="195"/>
                      <a:pt x="13" y="201"/>
                      <a:pt x="17" y="207"/>
                    </a:cubicBezTo>
                    <a:lnTo>
                      <a:pt x="145" y="129"/>
                    </a:lnTo>
                    <a:lnTo>
                      <a:pt x="145" y="19"/>
                    </a:lnTo>
                    <a:cubicBezTo>
                      <a:pt x="142" y="13"/>
                      <a:pt x="136" y="7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5" name="Google Shape;7365;p29"/>
              <p:cNvSpPr/>
              <p:nvPr/>
            </p:nvSpPr>
            <p:spPr>
              <a:xfrm>
                <a:off x="6624162" y="4180984"/>
                <a:ext cx="109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30" h="256" extrusionOk="0">
                    <a:moveTo>
                      <a:pt x="152" y="1"/>
                    </a:moveTo>
                    <a:cubicBezTo>
                      <a:pt x="149" y="1"/>
                      <a:pt x="147" y="1"/>
                      <a:pt x="144" y="2"/>
                    </a:cubicBezTo>
                    <a:cubicBezTo>
                      <a:pt x="91" y="8"/>
                      <a:pt x="50" y="83"/>
                      <a:pt x="0" y="130"/>
                    </a:cubicBezTo>
                    <a:cubicBezTo>
                      <a:pt x="47" y="174"/>
                      <a:pt x="91" y="255"/>
                      <a:pt x="135" y="255"/>
                    </a:cubicBezTo>
                    <a:cubicBezTo>
                      <a:pt x="188" y="255"/>
                      <a:pt x="242" y="190"/>
                      <a:pt x="329" y="127"/>
                    </a:cubicBezTo>
                    <a:cubicBezTo>
                      <a:pt x="250" y="71"/>
                      <a:pt x="195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6" name="Google Shape;7366;p29"/>
              <p:cNvSpPr/>
              <p:nvPr/>
            </p:nvSpPr>
            <p:spPr>
              <a:xfrm>
                <a:off x="6637415" y="4030548"/>
                <a:ext cx="8058" cy="57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4" extrusionOk="0">
                    <a:moveTo>
                      <a:pt x="201" y="1"/>
                    </a:moveTo>
                    <a:lnTo>
                      <a:pt x="0" y="120"/>
                    </a:lnTo>
                    <a:cubicBezTo>
                      <a:pt x="36" y="146"/>
                      <a:pt x="72" y="173"/>
                      <a:pt x="105" y="173"/>
                    </a:cubicBezTo>
                    <a:cubicBezTo>
                      <a:pt x="106" y="173"/>
                      <a:pt x="108" y="173"/>
                      <a:pt x="110" y="173"/>
                    </a:cubicBezTo>
                    <a:cubicBezTo>
                      <a:pt x="157" y="170"/>
                      <a:pt x="201" y="91"/>
                      <a:pt x="242" y="48"/>
                    </a:cubicBezTo>
                    <a:cubicBezTo>
                      <a:pt x="229" y="32"/>
                      <a:pt x="213" y="16"/>
                      <a:pt x="20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7" name="Google Shape;7367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8" name="Google Shape;7368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9" name="Google Shape;7369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0" name="Google Shape;7370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1" name="Google Shape;7371;p29"/>
              <p:cNvSpPr/>
              <p:nvPr/>
            </p:nvSpPr>
            <p:spPr>
              <a:xfrm>
                <a:off x="6736206" y="4293394"/>
                <a:ext cx="9024" cy="10056"/>
              </a:xfrm>
              <a:custGeom>
                <a:avLst/>
                <a:gdLst/>
                <a:ahLst/>
                <a:cxnLst/>
                <a:rect l="l" t="t" r="r" b="b"/>
                <a:pathLst>
                  <a:path w="271" h="302" extrusionOk="0">
                    <a:moveTo>
                      <a:pt x="129" y="1"/>
                    </a:moveTo>
                    <a:cubicBezTo>
                      <a:pt x="73" y="79"/>
                      <a:pt x="1" y="139"/>
                      <a:pt x="7" y="182"/>
                    </a:cubicBezTo>
                    <a:cubicBezTo>
                      <a:pt x="17" y="226"/>
                      <a:pt x="73" y="264"/>
                      <a:pt x="120" y="301"/>
                    </a:cubicBezTo>
                    <a:lnTo>
                      <a:pt x="236" y="229"/>
                    </a:lnTo>
                    <a:cubicBezTo>
                      <a:pt x="252" y="214"/>
                      <a:pt x="261" y="195"/>
                      <a:pt x="267" y="170"/>
                    </a:cubicBezTo>
                    <a:cubicBezTo>
                      <a:pt x="270" y="126"/>
                      <a:pt x="195" y="76"/>
                      <a:pt x="12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2" name="Google Shape;7372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4"/>
                      <a:pt x="52" y="262"/>
                      <a:pt x="126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3" name="Google Shape;7373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0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4" name="Google Shape;7374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5" name="Google Shape;7375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6" name="Google Shape;7376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5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7" name="Google Shape;7377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8" name="Google Shape;7378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9" name="Google Shape;7379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0" name="Google Shape;7380;p29"/>
              <p:cNvSpPr/>
              <p:nvPr/>
            </p:nvSpPr>
            <p:spPr>
              <a:xfrm>
                <a:off x="6902325" y="4175789"/>
                <a:ext cx="108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27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1" name="Google Shape;7381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98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2" name="Google Shape;7382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3" name="Google Shape;7383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4" name="Google Shape;7384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5" name="Google Shape;7385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6" name="Google Shape;7386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7" name="Google Shape;7387;p29"/>
              <p:cNvSpPr/>
              <p:nvPr/>
            </p:nvSpPr>
            <p:spPr>
              <a:xfrm>
                <a:off x="6845687" y="4229863"/>
                <a:ext cx="8691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7" extrusionOk="0">
                    <a:moveTo>
                      <a:pt x="141" y="0"/>
                    </a:moveTo>
                    <a:cubicBezTo>
                      <a:pt x="76" y="79"/>
                      <a:pt x="0" y="135"/>
                      <a:pt x="7" y="179"/>
                    </a:cubicBezTo>
                    <a:cubicBezTo>
                      <a:pt x="19" y="213"/>
                      <a:pt x="41" y="245"/>
                      <a:pt x="69" y="267"/>
                    </a:cubicBezTo>
                    <a:lnTo>
                      <a:pt x="260" y="151"/>
                    </a:lnTo>
                    <a:cubicBezTo>
                      <a:pt x="242" y="113"/>
                      <a:pt x="188" y="63"/>
                      <a:pt x="14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8" name="Google Shape;7388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9" name="Google Shape;7389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19"/>
                    </a:cubicBezTo>
                    <a:cubicBezTo>
                      <a:pt x="4" y="214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0" name="Google Shape;7390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0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3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1" name="Google Shape;7391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2" name="Google Shape;7392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3" name="Google Shape;7393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4" name="Google Shape;7394;p29"/>
              <p:cNvSpPr/>
              <p:nvPr/>
            </p:nvSpPr>
            <p:spPr>
              <a:xfrm>
                <a:off x="6622498" y="4363384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5" y="0"/>
                    </a:moveTo>
                    <a:cubicBezTo>
                      <a:pt x="48" y="0"/>
                      <a:pt x="0" y="52"/>
                      <a:pt x="0" y="127"/>
                    </a:cubicBezTo>
                    <a:cubicBezTo>
                      <a:pt x="3" y="196"/>
                      <a:pt x="35" y="252"/>
                      <a:pt x="94" y="262"/>
                    </a:cubicBezTo>
                    <a:lnTo>
                      <a:pt x="282" y="149"/>
                    </a:lnTo>
                    <a:lnTo>
                      <a:pt x="282" y="102"/>
                    </a:lnTo>
                    <a:cubicBezTo>
                      <a:pt x="235" y="67"/>
                      <a:pt x="188" y="11"/>
                      <a:pt x="132" y="1"/>
                    </a:cubicBezTo>
                    <a:cubicBezTo>
                      <a:pt x="126" y="1"/>
                      <a:pt x="120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5" name="Google Shape;7395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6" name="Google Shape;7396;p29"/>
              <p:cNvSpPr/>
              <p:nvPr/>
            </p:nvSpPr>
            <p:spPr>
              <a:xfrm>
                <a:off x="6860903" y="3896362"/>
                <a:ext cx="8324" cy="6426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3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1" y="191"/>
                      <a:pt x="121" y="193"/>
                      <a:pt x="131" y="193"/>
                    </a:cubicBezTo>
                    <a:cubicBezTo>
                      <a:pt x="196" y="193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7" name="Google Shape;7397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8" name="Google Shape;7398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9" name="Google Shape;7399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8" y="0"/>
                      <a:pt x="46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0" name="Google Shape;7400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1" name="Google Shape;7401;p29"/>
              <p:cNvSpPr/>
              <p:nvPr/>
            </p:nvSpPr>
            <p:spPr>
              <a:xfrm>
                <a:off x="6753554" y="4117986"/>
                <a:ext cx="9623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26" extrusionOk="0">
                    <a:moveTo>
                      <a:pt x="129" y="1"/>
                    </a:moveTo>
                    <a:cubicBezTo>
                      <a:pt x="72" y="85"/>
                      <a:pt x="16" y="135"/>
                      <a:pt x="10" y="192"/>
                    </a:cubicBezTo>
                    <a:cubicBezTo>
                      <a:pt x="1" y="264"/>
                      <a:pt x="56" y="325"/>
                      <a:pt x="125" y="325"/>
                    </a:cubicBezTo>
                    <a:cubicBezTo>
                      <a:pt x="131" y="325"/>
                      <a:pt x="138" y="325"/>
                      <a:pt x="144" y="324"/>
                    </a:cubicBezTo>
                    <a:cubicBezTo>
                      <a:pt x="220" y="314"/>
                      <a:pt x="288" y="261"/>
                      <a:pt x="267" y="176"/>
                    </a:cubicBezTo>
                    <a:cubicBezTo>
                      <a:pt x="251" y="123"/>
                      <a:pt x="191" y="79"/>
                      <a:pt x="12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2" name="Google Shape;7402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3" name="Google Shape;7403;p29"/>
              <p:cNvSpPr/>
              <p:nvPr/>
            </p:nvSpPr>
            <p:spPr>
              <a:xfrm>
                <a:off x="6616538" y="4371542"/>
                <a:ext cx="1698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51" h="180" extrusionOk="0">
                    <a:moveTo>
                      <a:pt x="0" y="1"/>
                    </a:moveTo>
                    <a:lnTo>
                      <a:pt x="0" y="179"/>
                    </a:lnTo>
                    <a:lnTo>
                      <a:pt x="38" y="161"/>
                    </a:lnTo>
                    <a:cubicBezTo>
                      <a:pt x="47" y="136"/>
                      <a:pt x="51" y="111"/>
                      <a:pt x="47" y="85"/>
                    </a:cubicBezTo>
                    <a:cubicBezTo>
                      <a:pt x="38" y="54"/>
                      <a:pt x="22" y="26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4" name="Google Shape;7404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5" name="Google Shape;7405;p29"/>
              <p:cNvSpPr/>
              <p:nvPr/>
            </p:nvSpPr>
            <p:spPr>
              <a:xfrm>
                <a:off x="6904555" y="4156577"/>
                <a:ext cx="9623" cy="88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5" extrusionOk="0">
                    <a:moveTo>
                      <a:pt x="127" y="1"/>
                    </a:moveTo>
                    <a:cubicBezTo>
                      <a:pt x="57" y="1"/>
                      <a:pt x="0" y="61"/>
                      <a:pt x="9" y="130"/>
                    </a:cubicBezTo>
                    <a:cubicBezTo>
                      <a:pt x="12" y="202"/>
                      <a:pt x="47" y="264"/>
                      <a:pt x="116" y="264"/>
                    </a:cubicBezTo>
                    <a:cubicBezTo>
                      <a:pt x="125" y="264"/>
                      <a:pt x="134" y="263"/>
                      <a:pt x="144" y="261"/>
                    </a:cubicBezTo>
                    <a:cubicBezTo>
                      <a:pt x="197" y="252"/>
                      <a:pt x="241" y="196"/>
                      <a:pt x="288" y="158"/>
                    </a:cubicBezTo>
                    <a:cubicBezTo>
                      <a:pt x="266" y="45"/>
                      <a:pt x="210" y="4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6" name="Google Shape;7406;p29"/>
              <p:cNvSpPr/>
              <p:nvPr/>
            </p:nvSpPr>
            <p:spPr>
              <a:xfrm>
                <a:off x="6616538" y="4285469"/>
                <a:ext cx="586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61" extrusionOk="0">
                    <a:moveTo>
                      <a:pt x="35" y="0"/>
                    </a:moveTo>
                    <a:cubicBezTo>
                      <a:pt x="34" y="0"/>
                      <a:pt x="33" y="0"/>
                      <a:pt x="32" y="0"/>
                    </a:cubicBezTo>
                    <a:cubicBezTo>
                      <a:pt x="22" y="4"/>
                      <a:pt x="10" y="7"/>
                      <a:pt x="0" y="10"/>
                    </a:cubicBezTo>
                    <a:lnTo>
                      <a:pt x="0" y="261"/>
                    </a:lnTo>
                    <a:lnTo>
                      <a:pt x="22" y="261"/>
                    </a:lnTo>
                    <a:cubicBezTo>
                      <a:pt x="76" y="254"/>
                      <a:pt x="123" y="198"/>
                      <a:pt x="173" y="163"/>
                    </a:cubicBezTo>
                    <a:cubicBezTo>
                      <a:pt x="173" y="145"/>
                      <a:pt x="173" y="126"/>
                      <a:pt x="176" y="104"/>
                    </a:cubicBezTo>
                    <a:cubicBezTo>
                      <a:pt x="127" y="67"/>
                      <a:pt x="78" y="0"/>
                      <a:pt x="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7" name="Google Shape;7407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6"/>
                      <a:pt x="4" y="128"/>
                    </a:cubicBezTo>
                    <a:cubicBezTo>
                      <a:pt x="1" y="202"/>
                      <a:pt x="57" y="263"/>
                      <a:pt x="133" y="263"/>
                    </a:cubicBezTo>
                    <a:cubicBezTo>
                      <a:pt x="135" y="263"/>
                      <a:pt x="137" y="263"/>
                      <a:pt x="138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8" name="Google Shape;7408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9" name="Google Shape;7409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102"/>
                    </a:cubicBezTo>
                    <a:cubicBezTo>
                      <a:pt x="0" y="118"/>
                      <a:pt x="0" y="134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0" name="Google Shape;7410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1" name="Google Shape;7411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2" name="Google Shape;7412;p29"/>
              <p:cNvSpPr/>
              <p:nvPr/>
            </p:nvSpPr>
            <p:spPr>
              <a:xfrm>
                <a:off x="6698747" y="4271318"/>
                <a:ext cx="87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2" h="260" extrusionOk="0">
                    <a:moveTo>
                      <a:pt x="129" y="0"/>
                    </a:moveTo>
                    <a:cubicBezTo>
                      <a:pt x="65" y="0"/>
                      <a:pt x="1" y="43"/>
                      <a:pt x="1" y="128"/>
                    </a:cubicBezTo>
                    <a:cubicBezTo>
                      <a:pt x="4" y="201"/>
                      <a:pt x="37" y="260"/>
                      <a:pt x="123" y="260"/>
                    </a:cubicBezTo>
                    <a:cubicBezTo>
                      <a:pt x="125" y="260"/>
                      <a:pt x="127" y="259"/>
                      <a:pt x="129" y="259"/>
                    </a:cubicBezTo>
                    <a:cubicBezTo>
                      <a:pt x="132" y="259"/>
                      <a:pt x="134" y="260"/>
                      <a:pt x="137" y="260"/>
                    </a:cubicBezTo>
                    <a:cubicBezTo>
                      <a:pt x="219" y="260"/>
                      <a:pt x="255" y="207"/>
                      <a:pt x="258" y="134"/>
                    </a:cubicBezTo>
                    <a:cubicBezTo>
                      <a:pt x="261" y="45"/>
                      <a:pt x="195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3" name="Google Shape;7413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4" name="Google Shape;7414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5" name="Google Shape;7415;p29"/>
              <p:cNvSpPr/>
              <p:nvPr/>
            </p:nvSpPr>
            <p:spPr>
              <a:xfrm>
                <a:off x="6700213" y="4199497"/>
                <a:ext cx="10056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85" extrusionOk="0">
                    <a:moveTo>
                      <a:pt x="192" y="0"/>
                    </a:moveTo>
                    <a:cubicBezTo>
                      <a:pt x="161" y="6"/>
                      <a:pt x="129" y="13"/>
                      <a:pt x="101" y="25"/>
                    </a:cubicBezTo>
                    <a:cubicBezTo>
                      <a:pt x="23" y="72"/>
                      <a:pt x="1" y="144"/>
                      <a:pt x="51" y="220"/>
                    </a:cubicBezTo>
                    <a:cubicBezTo>
                      <a:pt x="70" y="262"/>
                      <a:pt x="111" y="284"/>
                      <a:pt x="152" y="284"/>
                    </a:cubicBezTo>
                    <a:cubicBezTo>
                      <a:pt x="178" y="284"/>
                      <a:pt x="205" y="275"/>
                      <a:pt x="226" y="257"/>
                    </a:cubicBezTo>
                    <a:cubicBezTo>
                      <a:pt x="302" y="204"/>
                      <a:pt x="295" y="132"/>
                      <a:pt x="258" y="63"/>
                    </a:cubicBezTo>
                    <a:cubicBezTo>
                      <a:pt x="239" y="38"/>
                      <a:pt x="217" y="19"/>
                      <a:pt x="19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6" name="Google Shape;7416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7" name="Google Shape;7417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8" name="Google Shape;7418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9" name="Google Shape;7419;p29"/>
              <p:cNvSpPr/>
              <p:nvPr/>
            </p:nvSpPr>
            <p:spPr>
              <a:xfrm>
                <a:off x="6769104" y="4200828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29"/>
                    </a:cubicBezTo>
                    <a:cubicBezTo>
                      <a:pt x="9" y="206"/>
                      <a:pt x="45" y="258"/>
                      <a:pt x="128" y="258"/>
                    </a:cubicBezTo>
                    <a:cubicBezTo>
                      <a:pt x="130" y="258"/>
                      <a:pt x="132" y="258"/>
                      <a:pt x="135" y="258"/>
                    </a:cubicBezTo>
                    <a:cubicBezTo>
                      <a:pt x="139" y="258"/>
                      <a:pt x="144" y="258"/>
                      <a:pt x="148" y="258"/>
                    </a:cubicBezTo>
                    <a:cubicBezTo>
                      <a:pt x="229" y="258"/>
                      <a:pt x="263" y="204"/>
                      <a:pt x="263" y="133"/>
                    </a:cubicBezTo>
                    <a:cubicBezTo>
                      <a:pt x="272" y="61"/>
                      <a:pt x="216" y="1"/>
                      <a:pt x="145" y="1"/>
                    </a:cubicBezTo>
                    <a:cubicBezTo>
                      <a:pt x="142" y="1"/>
                      <a:pt x="138" y="1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0" name="Google Shape;7420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1" name="Google Shape;7421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2" name="Google Shape;7422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3" name="Google Shape;7423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4" name="Google Shape;7424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5" name="Google Shape;7425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6" name="Google Shape;7426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3"/>
                    </a:cubicBezTo>
                    <a:cubicBezTo>
                      <a:pt x="2" y="218"/>
                      <a:pt x="65" y="260"/>
                      <a:pt x="129" y="260"/>
                    </a:cubicBezTo>
                    <a:cubicBezTo>
                      <a:pt x="196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7" name="Google Shape;7427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8" name="Google Shape;7428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9" name="Google Shape;7429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0" name="Google Shape;7430;p29"/>
              <p:cNvSpPr/>
              <p:nvPr/>
            </p:nvSpPr>
            <p:spPr>
              <a:xfrm>
                <a:off x="6616538" y="4151815"/>
                <a:ext cx="6826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63" extrusionOk="0">
                    <a:moveTo>
                      <a:pt x="63" y="0"/>
                    </a:moveTo>
                    <a:cubicBezTo>
                      <a:pt x="41" y="0"/>
                      <a:pt x="19" y="6"/>
                      <a:pt x="0" y="16"/>
                    </a:cubicBezTo>
                    <a:lnTo>
                      <a:pt x="0" y="254"/>
                    </a:lnTo>
                    <a:cubicBezTo>
                      <a:pt x="14" y="260"/>
                      <a:pt x="28" y="262"/>
                      <a:pt x="42" y="262"/>
                    </a:cubicBezTo>
                    <a:cubicBezTo>
                      <a:pt x="50" y="262"/>
                      <a:pt x="58" y="261"/>
                      <a:pt x="66" y="260"/>
                    </a:cubicBezTo>
                    <a:cubicBezTo>
                      <a:pt x="126" y="235"/>
                      <a:pt x="170" y="188"/>
                      <a:pt x="189" y="129"/>
                    </a:cubicBezTo>
                    <a:cubicBezTo>
                      <a:pt x="204" y="53"/>
                      <a:pt x="141" y="0"/>
                      <a:pt x="6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1" name="Google Shape;7431;p29"/>
              <p:cNvSpPr/>
              <p:nvPr/>
            </p:nvSpPr>
            <p:spPr>
              <a:xfrm>
                <a:off x="6633685" y="4298521"/>
                <a:ext cx="9290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73" extrusionOk="0">
                    <a:moveTo>
                      <a:pt x="121" y="0"/>
                    </a:moveTo>
                    <a:cubicBezTo>
                      <a:pt x="54" y="0"/>
                      <a:pt x="1" y="62"/>
                      <a:pt x="12" y="132"/>
                    </a:cubicBezTo>
                    <a:cubicBezTo>
                      <a:pt x="21" y="182"/>
                      <a:pt x="81" y="226"/>
                      <a:pt x="119" y="273"/>
                    </a:cubicBezTo>
                    <a:lnTo>
                      <a:pt x="175" y="273"/>
                    </a:lnTo>
                    <a:cubicBezTo>
                      <a:pt x="209" y="226"/>
                      <a:pt x="278" y="173"/>
                      <a:pt x="272" y="129"/>
                    </a:cubicBezTo>
                    <a:cubicBezTo>
                      <a:pt x="253" y="69"/>
                      <a:pt x="206" y="22"/>
                      <a:pt x="147" y="3"/>
                    </a:cubicBezTo>
                    <a:cubicBezTo>
                      <a:pt x="138" y="1"/>
                      <a:pt x="129" y="0"/>
                      <a:pt x="12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2" name="Google Shape;7432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3" name="Google Shape;7433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4" name="Google Shape;7434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5" name="Google Shape;7435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6" name="Google Shape;7436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7" name="Google Shape;7437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8" name="Google Shape;7438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48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9" name="Google Shape;7439;p29"/>
              <p:cNvSpPr/>
              <p:nvPr/>
            </p:nvSpPr>
            <p:spPr>
              <a:xfrm>
                <a:off x="6704907" y="4191072"/>
                <a:ext cx="86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2" extrusionOk="0">
                    <a:moveTo>
                      <a:pt x="116" y="1"/>
                    </a:moveTo>
                    <a:cubicBezTo>
                      <a:pt x="59" y="1"/>
                      <a:pt x="10" y="45"/>
                      <a:pt x="7" y="103"/>
                    </a:cubicBezTo>
                    <a:cubicBezTo>
                      <a:pt x="1" y="150"/>
                      <a:pt x="32" y="200"/>
                      <a:pt x="51" y="250"/>
                    </a:cubicBezTo>
                    <a:cubicBezTo>
                      <a:pt x="74" y="252"/>
                      <a:pt x="99" y="261"/>
                      <a:pt x="120" y="261"/>
                    </a:cubicBezTo>
                    <a:cubicBezTo>
                      <a:pt x="128" y="261"/>
                      <a:pt x="136" y="260"/>
                      <a:pt x="142" y="256"/>
                    </a:cubicBezTo>
                    <a:cubicBezTo>
                      <a:pt x="189" y="225"/>
                      <a:pt x="258" y="181"/>
                      <a:pt x="261" y="140"/>
                    </a:cubicBezTo>
                    <a:cubicBezTo>
                      <a:pt x="261" y="97"/>
                      <a:pt x="205" y="28"/>
                      <a:pt x="157" y="9"/>
                    </a:cubicBezTo>
                    <a:cubicBezTo>
                      <a:pt x="144" y="3"/>
                      <a:pt x="129" y="1"/>
                      <a:pt x="11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0" name="Google Shape;7440;p29"/>
              <p:cNvSpPr/>
              <p:nvPr/>
            </p:nvSpPr>
            <p:spPr>
              <a:xfrm>
                <a:off x="6706472" y="4199397"/>
                <a:ext cx="133" cy="133"/>
              </a:xfrm>
              <a:custGeom>
                <a:avLst/>
                <a:gdLst/>
                <a:ahLst/>
                <a:cxnLst/>
                <a:rect l="l" t="t" r="r" b="b"/>
                <a:pathLst>
                  <a:path w="4" h="4" extrusionOk="0">
                    <a:moveTo>
                      <a:pt x="1" y="0"/>
                    </a:moveTo>
                    <a:lnTo>
                      <a:pt x="4" y="3"/>
                    </a:lnTo>
                    <a:cubicBezTo>
                      <a:pt x="4" y="3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1" name="Google Shape;7441;p29"/>
              <p:cNvSpPr/>
              <p:nvPr/>
            </p:nvSpPr>
            <p:spPr>
              <a:xfrm>
                <a:off x="6706006" y="4133868"/>
                <a:ext cx="88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90" extrusionOk="0">
                    <a:moveTo>
                      <a:pt x="103" y="0"/>
                    </a:moveTo>
                    <a:cubicBezTo>
                      <a:pt x="68" y="53"/>
                      <a:pt x="15" y="100"/>
                      <a:pt x="5" y="157"/>
                    </a:cubicBezTo>
                    <a:cubicBezTo>
                      <a:pt x="1" y="246"/>
                      <a:pt x="66" y="290"/>
                      <a:pt x="131" y="290"/>
                    </a:cubicBezTo>
                    <a:cubicBezTo>
                      <a:pt x="198" y="290"/>
                      <a:pt x="266" y="243"/>
                      <a:pt x="256" y="150"/>
                    </a:cubicBezTo>
                    <a:cubicBezTo>
                      <a:pt x="244" y="94"/>
                      <a:pt x="190" y="5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2" name="Google Shape;7442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81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3" name="Google Shape;7443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4" name="Google Shape;7444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5" name="Google Shape;7445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5" y="258"/>
                      <a:pt x="121" y="258"/>
                    </a:cubicBezTo>
                    <a:cubicBezTo>
                      <a:pt x="126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6" name="Google Shape;7446;p29"/>
              <p:cNvSpPr/>
              <p:nvPr/>
            </p:nvSpPr>
            <p:spPr>
              <a:xfrm>
                <a:off x="6810225" y="4134568"/>
                <a:ext cx="105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6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2"/>
                      <a:pt x="47" y="265"/>
                      <a:pt x="119" y="265"/>
                    </a:cubicBezTo>
                    <a:cubicBezTo>
                      <a:pt x="124" y="265"/>
                      <a:pt x="129" y="265"/>
                      <a:pt x="135" y="264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7" name="Google Shape;7447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8" name="Google Shape;7448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9" name="Google Shape;7449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41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0" name="Google Shape;7450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0" y="1"/>
                    </a:moveTo>
                    <a:cubicBezTo>
                      <a:pt x="52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1" name="Google Shape;7451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5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2" name="Google Shape;7452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3" name="Google Shape;7453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4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4" name="Google Shape;7454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5" name="Google Shape;7455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6" name="Google Shape;7456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7" name="Google Shape;7457;p29"/>
              <p:cNvSpPr/>
              <p:nvPr/>
            </p:nvSpPr>
            <p:spPr>
              <a:xfrm>
                <a:off x="6778094" y="4265191"/>
                <a:ext cx="9157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0" extrusionOk="0">
                    <a:moveTo>
                      <a:pt x="155" y="1"/>
                    </a:moveTo>
                    <a:cubicBezTo>
                      <a:pt x="150" y="1"/>
                      <a:pt x="145" y="1"/>
                      <a:pt x="141" y="2"/>
                    </a:cubicBezTo>
                    <a:cubicBezTo>
                      <a:pt x="136" y="1"/>
                      <a:pt x="131" y="1"/>
                      <a:pt x="126" y="1"/>
                    </a:cubicBezTo>
                    <a:cubicBezTo>
                      <a:pt x="55" y="1"/>
                      <a:pt x="0" y="63"/>
                      <a:pt x="9" y="133"/>
                    </a:cubicBezTo>
                    <a:cubicBezTo>
                      <a:pt x="3" y="200"/>
                      <a:pt x="57" y="259"/>
                      <a:pt x="126" y="259"/>
                    </a:cubicBezTo>
                    <a:cubicBezTo>
                      <a:pt x="131" y="259"/>
                      <a:pt x="136" y="259"/>
                      <a:pt x="141" y="258"/>
                    </a:cubicBezTo>
                    <a:cubicBezTo>
                      <a:pt x="216" y="255"/>
                      <a:pt x="269" y="218"/>
                      <a:pt x="269" y="130"/>
                    </a:cubicBezTo>
                    <a:cubicBezTo>
                      <a:pt x="275" y="60"/>
                      <a:pt x="221" y="1"/>
                      <a:pt x="15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8" name="Google Shape;7458;p29"/>
              <p:cNvSpPr/>
              <p:nvPr/>
            </p:nvSpPr>
            <p:spPr>
              <a:xfrm>
                <a:off x="6660889" y="4348900"/>
                <a:ext cx="3463" cy="2131"/>
              </a:xfrm>
              <a:custGeom>
                <a:avLst/>
                <a:gdLst/>
                <a:ahLst/>
                <a:cxnLst/>
                <a:rect l="l" t="t" r="r" b="b"/>
                <a:pathLst>
                  <a:path w="104" h="64" extrusionOk="0">
                    <a:moveTo>
                      <a:pt x="104" y="1"/>
                    </a:moveTo>
                    <a:cubicBezTo>
                      <a:pt x="60" y="1"/>
                      <a:pt x="22" y="26"/>
                      <a:pt x="0" y="64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9" name="Google Shape;7459;p29"/>
              <p:cNvSpPr/>
              <p:nvPr/>
            </p:nvSpPr>
            <p:spPr>
              <a:xfrm>
                <a:off x="6616538" y="4107131"/>
                <a:ext cx="2864" cy="7758"/>
              </a:xfrm>
              <a:custGeom>
                <a:avLst/>
                <a:gdLst/>
                <a:ahLst/>
                <a:cxnLst/>
                <a:rect l="l" t="t" r="r" b="b"/>
                <a:pathLst>
                  <a:path w="86" h="233" extrusionOk="0">
                    <a:moveTo>
                      <a:pt x="0" y="1"/>
                    </a:moveTo>
                    <a:lnTo>
                      <a:pt x="0" y="233"/>
                    </a:lnTo>
                    <a:cubicBezTo>
                      <a:pt x="54" y="220"/>
                      <a:pt x="85" y="167"/>
                      <a:pt x="73" y="117"/>
                    </a:cubicBezTo>
                    <a:cubicBezTo>
                      <a:pt x="60" y="73"/>
                      <a:pt x="35" y="32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0" name="Google Shape;7460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1" name="Google Shape;7461;p29"/>
              <p:cNvSpPr/>
              <p:nvPr/>
            </p:nvSpPr>
            <p:spPr>
              <a:xfrm>
                <a:off x="6671511" y="4339244"/>
                <a:ext cx="7758" cy="52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57" extrusionOk="0">
                    <a:moveTo>
                      <a:pt x="171" y="1"/>
                    </a:moveTo>
                    <a:cubicBezTo>
                      <a:pt x="166" y="1"/>
                      <a:pt x="160" y="1"/>
                      <a:pt x="155" y="3"/>
                    </a:cubicBezTo>
                    <a:cubicBezTo>
                      <a:pt x="98" y="9"/>
                      <a:pt x="51" y="62"/>
                      <a:pt x="1" y="97"/>
                    </a:cubicBezTo>
                    <a:cubicBezTo>
                      <a:pt x="1" y="115"/>
                      <a:pt x="1" y="134"/>
                      <a:pt x="1" y="153"/>
                    </a:cubicBezTo>
                    <a:cubicBezTo>
                      <a:pt x="4" y="153"/>
                      <a:pt x="4" y="156"/>
                      <a:pt x="7" y="156"/>
                    </a:cubicBezTo>
                    <a:lnTo>
                      <a:pt x="233" y="21"/>
                    </a:lnTo>
                    <a:cubicBezTo>
                      <a:pt x="216" y="9"/>
                      <a:pt x="193" y="1"/>
                      <a:pt x="17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2" name="Google Shape;7462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3" name="Google Shape;7463;p29"/>
              <p:cNvSpPr/>
              <p:nvPr/>
            </p:nvSpPr>
            <p:spPr>
              <a:xfrm>
                <a:off x="6895465" y="4197399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2" y="0"/>
                    </a:moveTo>
                    <a:cubicBezTo>
                      <a:pt x="49" y="0"/>
                      <a:pt x="12" y="60"/>
                      <a:pt x="6" y="126"/>
                    </a:cubicBezTo>
                    <a:cubicBezTo>
                      <a:pt x="1" y="199"/>
                      <a:pt x="44" y="262"/>
                      <a:pt x="114" y="262"/>
                    </a:cubicBezTo>
                    <a:cubicBezTo>
                      <a:pt x="119" y="262"/>
                      <a:pt x="124" y="261"/>
                      <a:pt x="129" y="261"/>
                    </a:cubicBezTo>
                    <a:cubicBezTo>
                      <a:pt x="182" y="254"/>
                      <a:pt x="232" y="198"/>
                      <a:pt x="282" y="167"/>
                    </a:cubicBezTo>
                    <a:cubicBezTo>
                      <a:pt x="282" y="148"/>
                      <a:pt x="282" y="129"/>
                      <a:pt x="282" y="110"/>
                    </a:cubicBezTo>
                    <a:cubicBezTo>
                      <a:pt x="235" y="73"/>
                      <a:pt x="191" y="16"/>
                      <a:pt x="138" y="4"/>
                    </a:cubicBezTo>
                    <a:cubicBezTo>
                      <a:pt x="129" y="1"/>
                      <a:pt x="120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4" name="Google Shape;7464;p29"/>
              <p:cNvSpPr/>
              <p:nvPr/>
            </p:nvSpPr>
            <p:spPr>
              <a:xfrm>
                <a:off x="6887840" y="4135067"/>
                <a:ext cx="94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6" extrusionOk="0">
                    <a:moveTo>
                      <a:pt x="174" y="0"/>
                    </a:moveTo>
                    <a:cubicBezTo>
                      <a:pt x="167" y="0"/>
                      <a:pt x="161" y="1"/>
                      <a:pt x="154" y="2"/>
                    </a:cubicBezTo>
                    <a:cubicBezTo>
                      <a:pt x="101" y="8"/>
                      <a:pt x="54" y="64"/>
                      <a:pt x="4" y="96"/>
                    </a:cubicBezTo>
                    <a:cubicBezTo>
                      <a:pt x="4" y="114"/>
                      <a:pt x="4" y="133"/>
                      <a:pt x="0" y="152"/>
                    </a:cubicBezTo>
                    <a:cubicBezTo>
                      <a:pt x="51" y="187"/>
                      <a:pt x="94" y="243"/>
                      <a:pt x="151" y="252"/>
                    </a:cubicBezTo>
                    <a:cubicBezTo>
                      <a:pt x="160" y="255"/>
                      <a:pt x="169" y="256"/>
                      <a:pt x="178" y="256"/>
                    </a:cubicBezTo>
                    <a:cubicBezTo>
                      <a:pt x="242" y="256"/>
                      <a:pt x="277" y="197"/>
                      <a:pt x="279" y="130"/>
                    </a:cubicBezTo>
                    <a:cubicBezTo>
                      <a:pt x="282" y="59"/>
                      <a:pt x="241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5" name="Google Shape;7465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0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6" name="Google Shape;7466;p29"/>
              <p:cNvSpPr/>
              <p:nvPr/>
            </p:nvSpPr>
            <p:spPr>
              <a:xfrm>
                <a:off x="6616538" y="4346802"/>
                <a:ext cx="90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0" extrusionOk="0">
                    <a:moveTo>
                      <a:pt x="131" y="1"/>
                    </a:moveTo>
                    <a:cubicBezTo>
                      <a:pt x="74" y="1"/>
                      <a:pt x="22" y="38"/>
                      <a:pt x="0" y="92"/>
                    </a:cubicBezTo>
                    <a:lnTo>
                      <a:pt x="0" y="167"/>
                    </a:lnTo>
                    <a:cubicBezTo>
                      <a:pt x="41" y="202"/>
                      <a:pt x="79" y="242"/>
                      <a:pt x="123" y="255"/>
                    </a:cubicBezTo>
                    <a:cubicBezTo>
                      <a:pt x="135" y="258"/>
                      <a:pt x="147" y="260"/>
                      <a:pt x="157" y="260"/>
                    </a:cubicBezTo>
                    <a:cubicBezTo>
                      <a:pt x="223" y="260"/>
                      <a:pt x="258" y="205"/>
                      <a:pt x="261" y="133"/>
                    </a:cubicBezTo>
                    <a:cubicBezTo>
                      <a:pt x="273" y="62"/>
                      <a:pt x="216" y="1"/>
                      <a:pt x="144" y="1"/>
                    </a:cubicBezTo>
                    <a:cubicBezTo>
                      <a:pt x="142" y="1"/>
                      <a:pt x="140" y="1"/>
                      <a:pt x="138" y="1"/>
                    </a:cubicBezTo>
                    <a:cubicBezTo>
                      <a:pt x="136" y="1"/>
                      <a:pt x="134" y="1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7" name="Google Shape;7467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6" y="261"/>
                      <a:pt x="143" y="261"/>
                    </a:cubicBezTo>
                    <a:cubicBezTo>
                      <a:pt x="208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8" name="Google Shape;7468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9" name="Google Shape;7469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0" name="Google Shape;7470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1" name="Google Shape;7471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2" name="Google Shape;7472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3" name="Google Shape;7473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3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4" name="Google Shape;7474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5" name="Google Shape;7475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0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6" name="Google Shape;7476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7" name="Google Shape;7477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8" name="Google Shape;7478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0" y="56"/>
                      <a:pt x="3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9" name="Google Shape;7479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0" name="Google Shape;7480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9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1" name="Google Shape;7481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3" y="51"/>
                      <a:pt x="1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9"/>
                      <a:pt x="232" y="199"/>
                      <a:pt x="279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2" name="Google Shape;7482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3" name="Google Shape;7483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4" name="Google Shape;7484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5" name="Google Shape;7485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6" name="Google Shape;7486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lnTo>
                      <a:pt x="1" y="156"/>
                    </a:ln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7" name="Google Shape;7487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8" name="Google Shape;7488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6"/>
                      <a:pt x="260" y="186"/>
                      <a:pt x="267" y="133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9" name="Google Shape;7489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0" name="Google Shape;7490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1" name="Google Shape;7491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2" name="Google Shape;7492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3" name="Google Shape;7493;p29"/>
              <p:cNvSpPr/>
              <p:nvPr/>
            </p:nvSpPr>
            <p:spPr>
              <a:xfrm>
                <a:off x="6686927" y="4072502"/>
                <a:ext cx="10189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5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4"/>
                    </a:cubicBezTo>
                    <a:cubicBezTo>
                      <a:pt x="171" y="254"/>
                      <a:pt x="174" y="254"/>
                      <a:pt x="176" y="254"/>
                    </a:cubicBezTo>
                    <a:cubicBezTo>
                      <a:pt x="248" y="254"/>
                      <a:pt x="303" y="216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4" name="Google Shape;7494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78" y="229"/>
                      <a:pt x="116" y="276"/>
                    </a:cubicBezTo>
                    <a:lnTo>
                      <a:pt x="172" y="276"/>
                    </a:lnTo>
                    <a:cubicBezTo>
                      <a:pt x="207" y="223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5" name="Google Shape;7495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6" name="Google Shape;7496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7" name="Google Shape;7497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07" y="1"/>
                    </a:move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48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8" name="Google Shape;7498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9" name="Google Shape;7499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0" name="Google Shape;7500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1" name="Google Shape;7501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2" name="Google Shape;7502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0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3" name="Google Shape;7503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4" name="Google Shape;7504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5" name="Google Shape;7505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6" name="Google Shape;7506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7" name="Google Shape;7507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5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8" name="Google Shape;7508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9" name="Google Shape;7509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2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0" name="Google Shape;7510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1" name="Google Shape;7511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3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2" name="Google Shape;7512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3" y="201"/>
                      <a:pt x="286" y="127"/>
                    </a:cubicBezTo>
                    <a:cubicBezTo>
                      <a:pt x="286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3" name="Google Shape;7513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4" name="Google Shape;7514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5" name="Google Shape;7515;p29"/>
              <p:cNvSpPr/>
              <p:nvPr/>
            </p:nvSpPr>
            <p:spPr>
              <a:xfrm>
                <a:off x="6863833" y="4184346"/>
                <a:ext cx="90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9" y="285"/>
                      <a:pt x="273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6" name="Google Shape;7516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0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7" name="Google Shape;7517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6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4" y="277"/>
                    </a:cubicBezTo>
                    <a:cubicBezTo>
                      <a:pt x="230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8" name="Google Shape;7518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9" name="Google Shape;7519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0" name="Google Shape;7520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6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1" name="Google Shape;7521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2" name="Google Shape;7522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3" name="Google Shape;7523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4" name="Google Shape;7524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4" y="0"/>
                      <a:pt x="9" y="59"/>
                      <a:pt x="6" y="126"/>
                    </a:cubicBezTo>
                    <a:cubicBezTo>
                      <a:pt x="1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5" name="Google Shape;7525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6" name="Google Shape;7526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7" name="Google Shape;7527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8" name="Google Shape;7528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0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9" name="Google Shape;7529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0" name="Google Shape;7530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1" name="Google Shape;7531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2" name="Google Shape;7532;p29"/>
              <p:cNvSpPr/>
              <p:nvPr/>
            </p:nvSpPr>
            <p:spPr>
              <a:xfrm>
                <a:off x="6616538" y="4066642"/>
                <a:ext cx="1398" cy="6626"/>
              </a:xfrm>
              <a:custGeom>
                <a:avLst/>
                <a:gdLst/>
                <a:ahLst/>
                <a:cxnLst/>
                <a:rect l="l" t="t" r="r" b="b"/>
                <a:pathLst>
                  <a:path w="42" h="199" extrusionOk="0">
                    <a:moveTo>
                      <a:pt x="0" y="1"/>
                    </a:moveTo>
                    <a:lnTo>
                      <a:pt x="0" y="198"/>
                    </a:lnTo>
                    <a:cubicBezTo>
                      <a:pt x="26" y="173"/>
                      <a:pt x="41" y="139"/>
                      <a:pt x="38" y="101"/>
                    </a:cubicBezTo>
                    <a:cubicBezTo>
                      <a:pt x="41" y="64"/>
                      <a:pt x="29" y="29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3" name="Google Shape;7533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4" name="Google Shape;7534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5" name="Google Shape;7535;p29"/>
              <p:cNvSpPr/>
              <p:nvPr/>
            </p:nvSpPr>
            <p:spPr>
              <a:xfrm>
                <a:off x="6683631" y="4319865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23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7" y="46"/>
                      <a:pt x="217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6" name="Google Shape;7536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7" name="Google Shape;7537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8" name="Google Shape;7538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9" name="Google Shape;7539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0" name="Google Shape;7540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1" name="Google Shape;7541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30" y="0"/>
                    </a:moveTo>
                    <a:cubicBezTo>
                      <a:pt x="46" y="0"/>
                      <a:pt x="9" y="55"/>
                      <a:pt x="9" y="129"/>
                    </a:cubicBezTo>
                    <a:cubicBezTo>
                      <a:pt x="0" y="199"/>
                      <a:pt x="57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3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2" name="Google Shape;7542;p29"/>
              <p:cNvSpPr/>
              <p:nvPr/>
            </p:nvSpPr>
            <p:spPr>
              <a:xfrm>
                <a:off x="6874588" y="4008173"/>
                <a:ext cx="10455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4" extrusionOk="0">
                    <a:moveTo>
                      <a:pt x="200" y="0"/>
                    </a:moveTo>
                    <a:cubicBezTo>
                      <a:pt x="193" y="0"/>
                      <a:pt x="186" y="1"/>
                      <a:pt x="179" y="2"/>
                    </a:cubicBezTo>
                    <a:cubicBezTo>
                      <a:pt x="126" y="14"/>
                      <a:pt x="82" y="71"/>
                      <a:pt x="0" y="134"/>
                    </a:cubicBezTo>
                    <a:cubicBezTo>
                      <a:pt x="85" y="196"/>
                      <a:pt x="129" y="256"/>
                      <a:pt x="182" y="262"/>
                    </a:cubicBezTo>
                    <a:cubicBezTo>
                      <a:pt x="189" y="263"/>
                      <a:pt x="195" y="264"/>
                      <a:pt x="202" y="264"/>
                    </a:cubicBezTo>
                    <a:cubicBezTo>
                      <a:pt x="274" y="264"/>
                      <a:pt x="314" y="199"/>
                      <a:pt x="311" y="124"/>
                    </a:cubicBezTo>
                    <a:cubicBezTo>
                      <a:pt x="311" y="56"/>
                      <a:pt x="267" y="0"/>
                      <a:pt x="20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3" name="Google Shape;7543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4" name="Google Shape;7544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5" name="Google Shape;7545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6"/>
                    </a:cubicBezTo>
                    <a:cubicBezTo>
                      <a:pt x="1" y="197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6" name="Google Shape;7546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9" y="253"/>
                      <a:pt x="178" y="253"/>
                    </a:cubicBezTo>
                    <a:cubicBezTo>
                      <a:pt x="241" y="253"/>
                      <a:pt x="283" y="203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7" name="Google Shape;7547;p29"/>
              <p:cNvSpPr/>
              <p:nvPr/>
            </p:nvSpPr>
            <p:spPr>
              <a:xfrm>
                <a:off x="6797772" y="4060349"/>
                <a:ext cx="93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2" extrusionOk="0"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98" y="11"/>
                      <a:pt x="51" y="65"/>
                      <a:pt x="1" y="99"/>
                    </a:cubicBezTo>
                    <a:cubicBezTo>
                      <a:pt x="4" y="121"/>
                      <a:pt x="4" y="140"/>
                      <a:pt x="4" y="159"/>
                    </a:cubicBezTo>
                    <a:cubicBezTo>
                      <a:pt x="54" y="190"/>
                      <a:pt x="101" y="240"/>
                      <a:pt x="154" y="249"/>
                    </a:cubicBezTo>
                    <a:cubicBezTo>
                      <a:pt x="163" y="251"/>
                      <a:pt x="171" y="252"/>
                      <a:pt x="179" y="252"/>
                    </a:cubicBezTo>
                    <a:cubicBezTo>
                      <a:pt x="242" y="252"/>
                      <a:pt x="280" y="197"/>
                      <a:pt x="280" y="124"/>
                    </a:cubicBezTo>
                    <a:cubicBezTo>
                      <a:pt x="280" y="53"/>
                      <a:pt x="236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8" name="Google Shape;7548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9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9" name="Google Shape;7549;p29"/>
              <p:cNvSpPr/>
              <p:nvPr/>
            </p:nvSpPr>
            <p:spPr>
              <a:xfrm>
                <a:off x="6693853" y="4321263"/>
                <a:ext cx="8691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2" extrusionOk="0">
                    <a:moveTo>
                      <a:pt x="123" y="0"/>
                    </a:moveTo>
                    <a:cubicBezTo>
                      <a:pt x="41" y="0"/>
                      <a:pt x="10" y="57"/>
                      <a:pt x="7" y="132"/>
                    </a:cubicBezTo>
                    <a:cubicBezTo>
                      <a:pt x="1" y="185"/>
                      <a:pt x="29" y="232"/>
                      <a:pt x="76" y="251"/>
                    </a:cubicBezTo>
                    <a:lnTo>
                      <a:pt x="261" y="141"/>
                    </a:lnTo>
                    <a:cubicBezTo>
                      <a:pt x="261" y="138"/>
                      <a:pt x="261" y="135"/>
                      <a:pt x="261" y="129"/>
                    </a:cubicBezTo>
                    <a:cubicBezTo>
                      <a:pt x="258" y="54"/>
                      <a:pt x="217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0" name="Google Shape;7550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1" name="Google Shape;7551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2" name="Google Shape;7552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3" name="Google Shape;7553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6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4" name="Google Shape;7554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5" name="Google Shape;7555;p29"/>
              <p:cNvSpPr/>
              <p:nvPr/>
            </p:nvSpPr>
            <p:spPr>
              <a:xfrm>
                <a:off x="6911848" y="3923898"/>
                <a:ext cx="4628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79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77"/>
                    </a:cubicBezTo>
                    <a:cubicBezTo>
                      <a:pt x="135" y="278"/>
                      <a:pt x="135" y="278"/>
                      <a:pt x="136" y="278"/>
                    </a:cubicBezTo>
                    <a:cubicBezTo>
                      <a:pt x="137" y="278"/>
                      <a:pt x="138" y="277"/>
                      <a:pt x="138" y="277"/>
                    </a:cubicBez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6" name="Google Shape;7556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7" name="Google Shape;7557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60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8" name="Google Shape;7558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9" name="Google Shape;7559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41" y="255"/>
                      <a:pt x="104" y="255"/>
                    </a:cubicBezTo>
                    <a:cubicBezTo>
                      <a:pt x="113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80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0" name="Google Shape;7560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1" name="Google Shape;7561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2" name="Google Shape;7562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3" name="Google Shape;7563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4" name="Google Shape;7564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5" name="Google Shape;7565;p29"/>
              <p:cNvSpPr/>
              <p:nvPr/>
            </p:nvSpPr>
            <p:spPr>
              <a:xfrm>
                <a:off x="6822712" y="4176988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2" y="257"/>
                      <a:pt x="167" y="257"/>
                      <a:pt x="172" y="257"/>
                    </a:cubicBezTo>
                    <a:cubicBezTo>
                      <a:pt x="240" y="257"/>
                      <a:pt x="292" y="195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6" name="Google Shape;7566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7" name="Google Shape;7567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8" name="Google Shape;7568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9" name="Google Shape;7569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0" name="Google Shape;7570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1" name="Google Shape;7571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2" name="Google Shape;7572;p29"/>
              <p:cNvSpPr/>
              <p:nvPr/>
            </p:nvSpPr>
            <p:spPr>
              <a:xfrm>
                <a:off x="6806663" y="4120983"/>
                <a:ext cx="97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2" extrusionOk="0">
                    <a:moveTo>
                      <a:pt x="171" y="1"/>
                    </a:moveTo>
                    <a:cubicBezTo>
                      <a:pt x="167" y="1"/>
                      <a:pt x="162" y="1"/>
                      <a:pt x="157" y="2"/>
                    </a:cubicBezTo>
                    <a:cubicBezTo>
                      <a:pt x="101" y="5"/>
                      <a:pt x="54" y="61"/>
                      <a:pt x="0" y="92"/>
                    </a:cubicBezTo>
                    <a:cubicBezTo>
                      <a:pt x="0" y="111"/>
                      <a:pt x="0" y="130"/>
                      <a:pt x="0" y="152"/>
                    </a:cubicBezTo>
                    <a:cubicBezTo>
                      <a:pt x="47" y="183"/>
                      <a:pt x="94" y="237"/>
                      <a:pt x="148" y="249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8" y="252"/>
                      <a:pt x="280" y="202"/>
                      <a:pt x="282" y="130"/>
                    </a:cubicBezTo>
                    <a:cubicBezTo>
                      <a:pt x="291" y="60"/>
                      <a:pt x="237" y="1"/>
                      <a:pt x="17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3" name="Google Shape;7573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3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4" name="Google Shape;7574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7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5" name="Google Shape;7575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6" name="Google Shape;7576;p29"/>
              <p:cNvSpPr/>
              <p:nvPr/>
            </p:nvSpPr>
            <p:spPr>
              <a:xfrm>
                <a:off x="6790713" y="4216245"/>
                <a:ext cx="93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4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200"/>
                      <a:pt x="49" y="253"/>
                      <a:pt x="118" y="253"/>
                    </a:cubicBezTo>
                    <a:cubicBezTo>
                      <a:pt x="123" y="253"/>
                      <a:pt x="129" y="253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7" name="Google Shape;7577;p29"/>
              <p:cNvSpPr/>
              <p:nvPr/>
            </p:nvSpPr>
            <p:spPr>
              <a:xfrm>
                <a:off x="6668814" y="4048162"/>
                <a:ext cx="88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4" extrusionOk="0">
                    <a:moveTo>
                      <a:pt x="134" y="0"/>
                    </a:moveTo>
                    <a:cubicBezTo>
                      <a:pt x="69" y="0"/>
                      <a:pt x="4" y="44"/>
                      <a:pt x="4" y="130"/>
                    </a:cubicBezTo>
                    <a:cubicBezTo>
                      <a:pt x="1" y="198"/>
                      <a:pt x="55" y="254"/>
                      <a:pt x="119" y="254"/>
                    </a:cubicBezTo>
                    <a:cubicBezTo>
                      <a:pt x="125" y="254"/>
                      <a:pt x="132" y="253"/>
                      <a:pt x="138" y="252"/>
                    </a:cubicBezTo>
                    <a:cubicBezTo>
                      <a:pt x="220" y="249"/>
                      <a:pt x="267" y="208"/>
                      <a:pt x="264" y="130"/>
                    </a:cubicBezTo>
                    <a:cubicBezTo>
                      <a:pt x="264" y="44"/>
                      <a:pt x="199" y="0"/>
                      <a:pt x="13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8" name="Google Shape;7578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9" name="Google Shape;7579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0" name="Google Shape;7580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1" name="Google Shape;7581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2" name="Google Shape;7582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1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3" name="Google Shape;7583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29" y="256"/>
                    </a:cubicBezTo>
                    <a:cubicBezTo>
                      <a:pt x="132" y="257"/>
                      <a:pt x="136" y="257"/>
                      <a:pt x="139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4" name="Google Shape;7584;p29"/>
              <p:cNvSpPr/>
              <p:nvPr/>
            </p:nvSpPr>
            <p:spPr>
              <a:xfrm>
                <a:off x="6616737" y="4240285"/>
                <a:ext cx="101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55" extrusionOk="0">
                    <a:moveTo>
                      <a:pt x="176" y="0"/>
                    </a:moveTo>
                    <a:cubicBezTo>
                      <a:pt x="173" y="0"/>
                      <a:pt x="170" y="0"/>
                      <a:pt x="167" y="1"/>
                    </a:cubicBezTo>
                    <a:cubicBezTo>
                      <a:pt x="1" y="7"/>
                      <a:pt x="7" y="255"/>
                      <a:pt x="167" y="255"/>
                    </a:cubicBezTo>
                    <a:cubicBezTo>
                      <a:pt x="170" y="255"/>
                      <a:pt x="173" y="255"/>
                      <a:pt x="176" y="254"/>
                    </a:cubicBezTo>
                    <a:cubicBezTo>
                      <a:pt x="258" y="251"/>
                      <a:pt x="305" y="207"/>
                      <a:pt x="298" y="123"/>
                    </a:cubicBezTo>
                    <a:cubicBezTo>
                      <a:pt x="301" y="36"/>
                      <a:pt x="247" y="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5" name="Google Shape;7585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6" name="Google Shape;7586;p29"/>
              <p:cNvSpPr/>
              <p:nvPr/>
            </p:nvSpPr>
            <p:spPr>
              <a:xfrm>
                <a:off x="6616538" y="4168064"/>
                <a:ext cx="2864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86" h="243" extrusionOk="0">
                    <a:moveTo>
                      <a:pt x="0" y="1"/>
                    </a:moveTo>
                    <a:lnTo>
                      <a:pt x="0" y="242"/>
                    </a:lnTo>
                    <a:cubicBezTo>
                      <a:pt x="54" y="230"/>
                      <a:pt x="85" y="198"/>
                      <a:pt x="85" y="161"/>
                    </a:cubicBezTo>
                    <a:cubicBezTo>
                      <a:pt x="82" y="64"/>
                      <a:pt x="54" y="17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7" name="Google Shape;7587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8" name="Google Shape;7588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9" name="Google Shape;7589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2" y="1"/>
                    </a:moveTo>
                    <a:cubicBezTo>
                      <a:pt x="54" y="1"/>
                      <a:pt x="0" y="34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0" name="Google Shape;7590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1" name="Google Shape;7591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0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2" name="Google Shape;7592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3" name="Google Shape;7593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6"/>
                      <a:pt x="1" y="145"/>
                    </a:cubicBezTo>
                    <a:cubicBezTo>
                      <a:pt x="48" y="182"/>
                      <a:pt x="92" y="239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4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4" name="Google Shape;7594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3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5" name="Google Shape;7595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42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6" name="Google Shape;7596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3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7" name="Google Shape;7597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8" name="Google Shape;7598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9" name="Google Shape;7599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0" name="Google Shape;7600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1" name="Google Shape;7601;p29"/>
              <p:cNvSpPr/>
              <p:nvPr/>
            </p:nvSpPr>
            <p:spPr>
              <a:xfrm>
                <a:off x="6637315" y="4219009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6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2" name="Google Shape;7602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8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8" y="1"/>
                    </a:cubicBezTo>
                    <a:cubicBezTo>
                      <a:pt x="134" y="1"/>
                      <a:pt x="131" y="1"/>
                      <a:pt x="12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3" name="Google Shape;7603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4" name="Google Shape;7604;p29"/>
              <p:cNvSpPr/>
              <p:nvPr/>
            </p:nvSpPr>
            <p:spPr>
              <a:xfrm>
                <a:off x="6616538" y="4276079"/>
                <a:ext cx="1299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39" h="192" extrusionOk="0">
                    <a:moveTo>
                      <a:pt x="0" y="0"/>
                    </a:moveTo>
                    <a:lnTo>
                      <a:pt x="0" y="192"/>
                    </a:lnTo>
                    <a:cubicBezTo>
                      <a:pt x="26" y="167"/>
                      <a:pt x="38" y="132"/>
                      <a:pt x="35" y="94"/>
                    </a:cubicBezTo>
                    <a:cubicBezTo>
                      <a:pt x="38" y="60"/>
                      <a:pt x="26" y="26"/>
                      <a:pt x="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5" name="Google Shape;7605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08" y="256"/>
                    </a:cubicBezTo>
                    <a:cubicBezTo>
                      <a:pt x="115" y="256"/>
                      <a:pt x="122" y="256"/>
                      <a:pt x="129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6" name="Google Shape;7606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7" name="Google Shape;7607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8" name="Google Shape;7608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9" name="Google Shape;7609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0" name="Google Shape;7610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1" name="Google Shape;7611;p29"/>
              <p:cNvSpPr/>
              <p:nvPr/>
            </p:nvSpPr>
            <p:spPr>
              <a:xfrm>
                <a:off x="6625494" y="4274448"/>
                <a:ext cx="92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5" extrusionOk="0">
                    <a:moveTo>
                      <a:pt x="111" y="1"/>
                    </a:moveTo>
                    <a:cubicBezTo>
                      <a:pt x="45" y="1"/>
                      <a:pt x="4" y="54"/>
                      <a:pt x="1" y="125"/>
                    </a:cubicBezTo>
                    <a:cubicBezTo>
                      <a:pt x="1" y="199"/>
                      <a:pt x="43" y="255"/>
                      <a:pt x="109" y="255"/>
                    </a:cubicBezTo>
                    <a:cubicBezTo>
                      <a:pt x="116" y="255"/>
                      <a:pt x="122" y="254"/>
                      <a:pt x="129" y="253"/>
                    </a:cubicBezTo>
                    <a:cubicBezTo>
                      <a:pt x="180" y="247"/>
                      <a:pt x="227" y="194"/>
                      <a:pt x="277" y="159"/>
                    </a:cubicBezTo>
                    <a:cubicBezTo>
                      <a:pt x="277" y="140"/>
                      <a:pt x="277" y="122"/>
                      <a:pt x="277" y="100"/>
                    </a:cubicBezTo>
                    <a:cubicBezTo>
                      <a:pt x="230" y="65"/>
                      <a:pt x="186" y="15"/>
                      <a:pt x="133" y="2"/>
                    </a:cubicBezTo>
                    <a:cubicBezTo>
                      <a:pt x="125" y="1"/>
                      <a:pt x="118" y="1"/>
                      <a:pt x="11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2" name="Google Shape;7612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3" name="Google Shape;7613;p29"/>
              <p:cNvSpPr/>
              <p:nvPr/>
            </p:nvSpPr>
            <p:spPr>
              <a:xfrm>
                <a:off x="6621033" y="4223803"/>
                <a:ext cx="91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6" extrusionOk="0">
                    <a:moveTo>
                      <a:pt x="151" y="0"/>
                    </a:moveTo>
                    <a:cubicBezTo>
                      <a:pt x="69" y="0"/>
                      <a:pt x="19" y="35"/>
                      <a:pt x="13" y="119"/>
                    </a:cubicBezTo>
                    <a:cubicBezTo>
                      <a:pt x="1" y="191"/>
                      <a:pt x="55" y="255"/>
                      <a:pt x="125" y="255"/>
                    </a:cubicBezTo>
                    <a:cubicBezTo>
                      <a:pt x="128" y="255"/>
                      <a:pt x="132" y="255"/>
                      <a:pt x="135" y="254"/>
                    </a:cubicBezTo>
                    <a:cubicBezTo>
                      <a:pt x="141" y="255"/>
                      <a:pt x="148" y="256"/>
                      <a:pt x="154" y="256"/>
                    </a:cubicBezTo>
                    <a:cubicBezTo>
                      <a:pt x="219" y="256"/>
                      <a:pt x="275" y="200"/>
                      <a:pt x="270" y="132"/>
                    </a:cubicBezTo>
                    <a:cubicBezTo>
                      <a:pt x="273" y="57"/>
                      <a:pt x="238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4" name="Google Shape;7614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58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5" name="Google Shape;7615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6" name="Google Shape;7616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8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7" name="Google Shape;7617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8" name="Google Shape;7618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9" name="Google Shape;7619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0" name="Google Shape;7620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1" name="Google Shape;7621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2" name="Google Shape;7622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48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4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3" name="Google Shape;7623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6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4" name="Google Shape;7624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5" name="Google Shape;7625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6" name="Google Shape;7626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7" name="Google Shape;7627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6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8" name="Google Shape;7628;p29"/>
              <p:cNvSpPr/>
              <p:nvPr/>
            </p:nvSpPr>
            <p:spPr>
              <a:xfrm>
                <a:off x="6616538" y="4331485"/>
                <a:ext cx="6826" cy="7958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39" extrusionOk="0">
                    <a:moveTo>
                      <a:pt x="109" y="1"/>
                    </a:moveTo>
                    <a:cubicBezTo>
                      <a:pt x="93" y="1"/>
                      <a:pt x="76" y="4"/>
                      <a:pt x="66" y="10"/>
                    </a:cubicBezTo>
                    <a:cubicBezTo>
                      <a:pt x="41" y="22"/>
                      <a:pt x="19" y="41"/>
                      <a:pt x="0" y="63"/>
                    </a:cubicBezTo>
                    <a:lnTo>
                      <a:pt x="0" y="207"/>
                    </a:lnTo>
                    <a:cubicBezTo>
                      <a:pt x="22" y="223"/>
                      <a:pt x="44" y="232"/>
                      <a:pt x="69" y="239"/>
                    </a:cubicBezTo>
                    <a:cubicBezTo>
                      <a:pt x="120" y="236"/>
                      <a:pt x="163" y="210"/>
                      <a:pt x="189" y="167"/>
                    </a:cubicBezTo>
                    <a:cubicBezTo>
                      <a:pt x="204" y="123"/>
                      <a:pt x="182" y="60"/>
                      <a:pt x="160" y="16"/>
                    </a:cubicBezTo>
                    <a:cubicBezTo>
                      <a:pt x="157" y="7"/>
                      <a:pt x="133" y="1"/>
                      <a:pt x="10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9" name="Google Shape;7629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0" name="Google Shape;7630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1" name="Google Shape;7631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2" name="Google Shape;7632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3" name="Google Shape;7633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6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4" name="Google Shape;7634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5" name="Google Shape;7635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6" name="Google Shape;7636;p29"/>
              <p:cNvSpPr/>
              <p:nvPr/>
            </p:nvSpPr>
            <p:spPr>
              <a:xfrm>
                <a:off x="6616538" y="4049328"/>
                <a:ext cx="7325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4" extrusionOk="0">
                    <a:moveTo>
                      <a:pt x="0" y="1"/>
                    </a:moveTo>
                    <a:lnTo>
                      <a:pt x="0" y="135"/>
                    </a:lnTo>
                    <a:cubicBezTo>
                      <a:pt x="4" y="148"/>
                      <a:pt x="10" y="161"/>
                      <a:pt x="16" y="170"/>
                    </a:cubicBezTo>
                    <a:cubicBezTo>
                      <a:pt x="31" y="193"/>
                      <a:pt x="83" y="203"/>
                      <a:pt x="125" y="203"/>
                    </a:cubicBezTo>
                    <a:cubicBezTo>
                      <a:pt x="136" y="203"/>
                      <a:pt x="145" y="202"/>
                      <a:pt x="154" y="201"/>
                    </a:cubicBezTo>
                    <a:cubicBezTo>
                      <a:pt x="182" y="198"/>
                      <a:pt x="217" y="148"/>
                      <a:pt x="220" y="120"/>
                    </a:cubicBezTo>
                    <a:cubicBezTo>
                      <a:pt x="220" y="98"/>
                      <a:pt x="173" y="70"/>
                      <a:pt x="145" y="54"/>
                    </a:cubicBezTo>
                    <a:cubicBezTo>
                      <a:pt x="98" y="32"/>
                      <a:pt x="51" y="13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7" name="Google Shape;7637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8" name="Google Shape;7638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9" name="Google Shape;7639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0" name="Google Shape;7640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1" name="Google Shape;7641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2" name="Google Shape;7642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7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3" name="Google Shape;7643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4" name="Google Shape;7644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45" name="Google Shape;7645;p29"/>
            <p:cNvSpPr/>
            <p:nvPr/>
          </p:nvSpPr>
          <p:spPr>
            <a:xfrm>
              <a:off x="6315900" y="3866927"/>
              <a:ext cx="300676" cy="511150"/>
            </a:xfrm>
            <a:custGeom>
              <a:avLst/>
              <a:gdLst/>
              <a:ahLst/>
              <a:cxnLst/>
              <a:rect l="l" t="t" r="r" b="b"/>
              <a:pathLst>
                <a:path w="9030" h="15351" extrusionOk="0">
                  <a:moveTo>
                    <a:pt x="361" y="637"/>
                  </a:moveTo>
                  <a:lnTo>
                    <a:pt x="8669" y="5623"/>
                  </a:lnTo>
                  <a:lnTo>
                    <a:pt x="8669" y="14711"/>
                  </a:lnTo>
                  <a:lnTo>
                    <a:pt x="361" y="9728"/>
                  </a:lnTo>
                  <a:lnTo>
                    <a:pt x="361" y="637"/>
                  </a:lnTo>
                  <a:close/>
                  <a:moveTo>
                    <a:pt x="1" y="1"/>
                  </a:moveTo>
                  <a:lnTo>
                    <a:pt x="1" y="9932"/>
                  </a:lnTo>
                  <a:lnTo>
                    <a:pt x="9029" y="15350"/>
                  </a:lnTo>
                  <a:lnTo>
                    <a:pt x="9029" y="15281"/>
                  </a:lnTo>
                  <a:lnTo>
                    <a:pt x="9029" y="54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29"/>
            <p:cNvSpPr/>
            <p:nvPr/>
          </p:nvSpPr>
          <p:spPr>
            <a:xfrm>
              <a:off x="6315900" y="3686425"/>
              <a:ext cx="601286" cy="360845"/>
            </a:xfrm>
            <a:custGeom>
              <a:avLst/>
              <a:gdLst/>
              <a:ahLst/>
              <a:cxnLst/>
              <a:rect l="l" t="t" r="r" b="b"/>
              <a:pathLst>
                <a:path w="18058" h="10837" extrusionOk="0">
                  <a:moveTo>
                    <a:pt x="9029" y="0"/>
                  </a:moveTo>
                  <a:lnTo>
                    <a:pt x="7751" y="762"/>
                  </a:lnTo>
                  <a:lnTo>
                    <a:pt x="6839" y="1304"/>
                  </a:lnTo>
                  <a:lnTo>
                    <a:pt x="3448" y="3322"/>
                  </a:lnTo>
                  <a:lnTo>
                    <a:pt x="2646" y="3798"/>
                  </a:lnTo>
                  <a:lnTo>
                    <a:pt x="1" y="5375"/>
                  </a:lnTo>
                  <a:lnTo>
                    <a:pt x="1157" y="6074"/>
                  </a:lnTo>
                  <a:lnTo>
                    <a:pt x="1631" y="6359"/>
                  </a:lnTo>
                  <a:lnTo>
                    <a:pt x="5657" y="8797"/>
                  </a:lnTo>
                  <a:lnTo>
                    <a:pt x="6316" y="9195"/>
                  </a:lnTo>
                  <a:lnTo>
                    <a:pt x="9029" y="10837"/>
                  </a:lnTo>
                  <a:lnTo>
                    <a:pt x="10170" y="10148"/>
                  </a:lnTo>
                  <a:lnTo>
                    <a:pt x="10706" y="9822"/>
                  </a:lnTo>
                  <a:lnTo>
                    <a:pt x="14570" y="7484"/>
                  </a:lnTo>
                  <a:lnTo>
                    <a:pt x="15043" y="7199"/>
                  </a:lnTo>
                  <a:lnTo>
                    <a:pt x="18058" y="5375"/>
                  </a:lnTo>
                  <a:lnTo>
                    <a:pt x="14639" y="3338"/>
                  </a:lnTo>
                  <a:lnTo>
                    <a:pt x="13743" y="2808"/>
                  </a:lnTo>
                  <a:lnTo>
                    <a:pt x="13595" y="2720"/>
                  </a:lnTo>
                  <a:lnTo>
                    <a:pt x="13595" y="2720"/>
                  </a:lnTo>
                  <a:cubicBezTo>
                    <a:pt x="13602" y="2727"/>
                    <a:pt x="13602" y="2736"/>
                    <a:pt x="13605" y="2749"/>
                  </a:cubicBezTo>
                  <a:lnTo>
                    <a:pt x="13432" y="2645"/>
                  </a:lnTo>
                  <a:cubicBezTo>
                    <a:pt x="13442" y="2642"/>
                    <a:pt x="13451" y="2639"/>
                    <a:pt x="13461" y="2639"/>
                  </a:cubicBezTo>
                  <a:lnTo>
                    <a:pt x="9913" y="527"/>
                  </a:lnTo>
                  <a:lnTo>
                    <a:pt x="9437" y="245"/>
                  </a:lnTo>
                  <a:lnTo>
                    <a:pt x="90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7" name="Google Shape;7647;p29"/>
          <p:cNvGrpSpPr/>
          <p:nvPr/>
        </p:nvGrpSpPr>
        <p:grpSpPr>
          <a:xfrm>
            <a:off x="1952567" y="1207110"/>
            <a:ext cx="1001021" cy="1258046"/>
            <a:chOff x="6315900" y="3686425"/>
            <a:chExt cx="601286" cy="691652"/>
          </a:xfrm>
        </p:grpSpPr>
        <p:grpSp>
          <p:nvGrpSpPr>
            <p:cNvPr id="7648" name="Google Shape;7648;p29"/>
            <p:cNvGrpSpPr/>
            <p:nvPr/>
          </p:nvGrpSpPr>
          <p:grpSpPr>
            <a:xfrm>
              <a:off x="6616538" y="3894164"/>
              <a:ext cx="299938" cy="483371"/>
              <a:chOff x="6616538" y="3894164"/>
              <a:chExt cx="299938" cy="483371"/>
            </a:xfrm>
          </p:grpSpPr>
          <p:sp>
            <p:nvSpPr>
              <p:cNvPr id="7649" name="Google Shape;7649;p29"/>
              <p:cNvSpPr/>
              <p:nvPr/>
            </p:nvSpPr>
            <p:spPr>
              <a:xfrm>
                <a:off x="6625494" y="4274514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07" y="1"/>
                    </a:moveTo>
                    <a:cubicBezTo>
                      <a:pt x="44" y="1"/>
                      <a:pt x="4" y="53"/>
                      <a:pt x="1" y="123"/>
                    </a:cubicBezTo>
                    <a:cubicBezTo>
                      <a:pt x="1" y="197"/>
                      <a:pt x="43" y="253"/>
                      <a:pt x="109" y="253"/>
                    </a:cubicBezTo>
                    <a:cubicBezTo>
                      <a:pt x="116" y="253"/>
                      <a:pt x="122" y="252"/>
                      <a:pt x="129" y="251"/>
                    </a:cubicBezTo>
                    <a:cubicBezTo>
                      <a:pt x="180" y="245"/>
                      <a:pt x="227" y="192"/>
                      <a:pt x="277" y="157"/>
                    </a:cubicBezTo>
                    <a:cubicBezTo>
                      <a:pt x="277" y="138"/>
                      <a:pt x="277" y="120"/>
                      <a:pt x="277" y="98"/>
                    </a:cubicBezTo>
                    <a:cubicBezTo>
                      <a:pt x="230" y="66"/>
                      <a:pt x="186" y="13"/>
                      <a:pt x="133" y="4"/>
                    </a:cubicBezTo>
                    <a:cubicBezTo>
                      <a:pt x="124" y="2"/>
                      <a:pt x="115" y="1"/>
                      <a:pt x="1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0" name="Google Shape;7650;p29"/>
              <p:cNvSpPr/>
              <p:nvPr/>
            </p:nvSpPr>
            <p:spPr>
              <a:xfrm>
                <a:off x="6621266" y="4223803"/>
                <a:ext cx="88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56" extrusionOk="0">
                    <a:moveTo>
                      <a:pt x="144" y="0"/>
                    </a:moveTo>
                    <a:cubicBezTo>
                      <a:pt x="62" y="0"/>
                      <a:pt x="12" y="35"/>
                      <a:pt x="6" y="119"/>
                    </a:cubicBezTo>
                    <a:cubicBezTo>
                      <a:pt x="1" y="209"/>
                      <a:pt x="68" y="255"/>
                      <a:pt x="135" y="255"/>
                    </a:cubicBezTo>
                    <a:cubicBezTo>
                      <a:pt x="198" y="255"/>
                      <a:pt x="260" y="215"/>
                      <a:pt x="263" y="132"/>
                    </a:cubicBezTo>
                    <a:cubicBezTo>
                      <a:pt x="266" y="57"/>
                      <a:pt x="23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1" name="Google Shape;7651;p29"/>
              <p:cNvSpPr/>
              <p:nvPr/>
            </p:nvSpPr>
            <p:spPr>
              <a:xfrm>
                <a:off x="6637315" y="4219009"/>
                <a:ext cx="8791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3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2" name="Google Shape;7652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3" name="Google Shape;7653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4" name="Google Shape;7654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0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5" name="Google Shape;7655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6" name="Google Shape;7656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7" name="Google Shape;7657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5"/>
                      <a:pt x="4" y="125"/>
                    </a:cubicBezTo>
                    <a:cubicBezTo>
                      <a:pt x="1" y="202"/>
                      <a:pt x="57" y="263"/>
                      <a:pt x="130" y="263"/>
                    </a:cubicBezTo>
                    <a:cubicBezTo>
                      <a:pt x="132" y="263"/>
                      <a:pt x="134" y="263"/>
                      <a:pt x="135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8" name="Google Shape;7658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3"/>
                      <a:pt x="260" y="186"/>
                      <a:pt x="267" y="130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9" name="Google Shape;7659;p29"/>
              <p:cNvSpPr/>
              <p:nvPr/>
            </p:nvSpPr>
            <p:spPr>
              <a:xfrm>
                <a:off x="6633619" y="4298521"/>
                <a:ext cx="9357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3" extrusionOk="0">
                    <a:moveTo>
                      <a:pt x="123" y="0"/>
                    </a:moveTo>
                    <a:cubicBezTo>
                      <a:pt x="55" y="0"/>
                      <a:pt x="0" y="62"/>
                      <a:pt x="14" y="132"/>
                    </a:cubicBezTo>
                    <a:cubicBezTo>
                      <a:pt x="23" y="182"/>
                      <a:pt x="83" y="226"/>
                      <a:pt x="121" y="273"/>
                    </a:cubicBezTo>
                    <a:lnTo>
                      <a:pt x="177" y="273"/>
                    </a:lnTo>
                    <a:cubicBezTo>
                      <a:pt x="211" y="226"/>
                      <a:pt x="280" y="173"/>
                      <a:pt x="274" y="129"/>
                    </a:cubicBezTo>
                    <a:cubicBezTo>
                      <a:pt x="255" y="69"/>
                      <a:pt x="208" y="22"/>
                      <a:pt x="149" y="3"/>
                    </a:cubicBezTo>
                    <a:cubicBezTo>
                      <a:pt x="140" y="1"/>
                      <a:pt x="131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0" name="Google Shape;7660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1" name="Google Shape;7661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2" name="Google Shape;7662;p29"/>
              <p:cNvSpPr/>
              <p:nvPr/>
            </p:nvSpPr>
            <p:spPr>
              <a:xfrm>
                <a:off x="6624262" y="4180984"/>
                <a:ext cx="108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6" extrusionOk="0">
                    <a:moveTo>
                      <a:pt x="149" y="1"/>
                    </a:moveTo>
                    <a:cubicBezTo>
                      <a:pt x="146" y="1"/>
                      <a:pt x="144" y="1"/>
                      <a:pt x="141" y="2"/>
                    </a:cubicBezTo>
                    <a:cubicBezTo>
                      <a:pt x="88" y="8"/>
                      <a:pt x="47" y="83"/>
                      <a:pt x="0" y="130"/>
                    </a:cubicBezTo>
                    <a:cubicBezTo>
                      <a:pt x="44" y="174"/>
                      <a:pt x="88" y="255"/>
                      <a:pt x="132" y="255"/>
                    </a:cubicBezTo>
                    <a:cubicBezTo>
                      <a:pt x="185" y="255"/>
                      <a:pt x="239" y="190"/>
                      <a:pt x="326" y="127"/>
                    </a:cubicBezTo>
                    <a:cubicBezTo>
                      <a:pt x="247" y="71"/>
                      <a:pt x="192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3" name="Google Shape;7663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3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4" name="Google Shape;7664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5" name="Google Shape;7665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6" name="Google Shape;7666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7" name="Google Shape;7667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10" y="256"/>
                    </a:cubicBezTo>
                    <a:cubicBezTo>
                      <a:pt x="117" y="256"/>
                      <a:pt x="124" y="256"/>
                      <a:pt x="132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8" name="Google Shape;7668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9" name="Google Shape;7669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4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47"/>
                    </a:cubicBezTo>
                    <a:cubicBezTo>
                      <a:pt x="298" y="153"/>
                      <a:pt x="314" y="65"/>
                      <a:pt x="217" y="18"/>
                    </a:cubicBezTo>
                    <a:cubicBezTo>
                      <a:pt x="197" y="6"/>
                      <a:pt x="175" y="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0" name="Google Shape;7670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1" name="Google Shape;7671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1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2" name="Google Shape;7672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8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3" name="Google Shape;7673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4" name="Google Shape;7674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5" name="Google Shape;7675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6" name="Google Shape;7676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7" name="Google Shape;7677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8" name="Google Shape;7678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9" name="Google Shape;7679;p29"/>
              <p:cNvSpPr/>
              <p:nvPr/>
            </p:nvSpPr>
            <p:spPr>
              <a:xfrm>
                <a:off x="6700213" y="4191072"/>
                <a:ext cx="13386" cy="1791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538" extrusionOk="0">
                    <a:moveTo>
                      <a:pt x="189" y="250"/>
                    </a:moveTo>
                    <a:lnTo>
                      <a:pt x="192" y="253"/>
                    </a:lnTo>
                    <a:cubicBezTo>
                      <a:pt x="192" y="253"/>
                      <a:pt x="192" y="253"/>
                      <a:pt x="192" y="250"/>
                    </a:cubicBezTo>
                    <a:close/>
                    <a:moveTo>
                      <a:pt x="257" y="1"/>
                    </a:moveTo>
                    <a:cubicBezTo>
                      <a:pt x="200" y="1"/>
                      <a:pt x="151" y="45"/>
                      <a:pt x="148" y="103"/>
                    </a:cubicBezTo>
                    <a:cubicBezTo>
                      <a:pt x="142" y="150"/>
                      <a:pt x="173" y="200"/>
                      <a:pt x="192" y="250"/>
                    </a:cubicBezTo>
                    <a:cubicBezTo>
                      <a:pt x="215" y="252"/>
                      <a:pt x="240" y="261"/>
                      <a:pt x="261" y="261"/>
                    </a:cubicBezTo>
                    <a:cubicBezTo>
                      <a:pt x="269" y="261"/>
                      <a:pt x="277" y="260"/>
                      <a:pt x="283" y="256"/>
                    </a:cubicBezTo>
                    <a:cubicBezTo>
                      <a:pt x="330" y="225"/>
                      <a:pt x="399" y="181"/>
                      <a:pt x="402" y="140"/>
                    </a:cubicBezTo>
                    <a:cubicBezTo>
                      <a:pt x="402" y="97"/>
                      <a:pt x="346" y="28"/>
                      <a:pt x="298" y="9"/>
                    </a:cubicBezTo>
                    <a:cubicBezTo>
                      <a:pt x="285" y="3"/>
                      <a:pt x="270" y="1"/>
                      <a:pt x="257" y="1"/>
                    </a:cubicBezTo>
                    <a:close/>
                    <a:moveTo>
                      <a:pt x="192" y="253"/>
                    </a:moveTo>
                    <a:cubicBezTo>
                      <a:pt x="161" y="259"/>
                      <a:pt x="129" y="266"/>
                      <a:pt x="101" y="278"/>
                    </a:cubicBezTo>
                    <a:cubicBezTo>
                      <a:pt x="23" y="325"/>
                      <a:pt x="1" y="397"/>
                      <a:pt x="51" y="473"/>
                    </a:cubicBezTo>
                    <a:cubicBezTo>
                      <a:pt x="70" y="515"/>
                      <a:pt x="111" y="537"/>
                      <a:pt x="152" y="537"/>
                    </a:cubicBezTo>
                    <a:cubicBezTo>
                      <a:pt x="178" y="537"/>
                      <a:pt x="205" y="528"/>
                      <a:pt x="226" y="510"/>
                    </a:cubicBezTo>
                    <a:cubicBezTo>
                      <a:pt x="302" y="457"/>
                      <a:pt x="295" y="385"/>
                      <a:pt x="258" y="316"/>
                    </a:cubicBezTo>
                    <a:cubicBezTo>
                      <a:pt x="239" y="294"/>
                      <a:pt x="217" y="272"/>
                      <a:pt x="192" y="25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0" name="Google Shape;7680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1" name="Google Shape;7681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2" name="Google Shape;7682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3" name="Google Shape;7683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4" name="Google Shape;7684;p29"/>
              <p:cNvSpPr/>
              <p:nvPr/>
            </p:nvSpPr>
            <p:spPr>
              <a:xfrm>
                <a:off x="6705906" y="4133868"/>
                <a:ext cx="91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0" extrusionOk="0">
                    <a:moveTo>
                      <a:pt x="106" y="0"/>
                    </a:moveTo>
                    <a:cubicBezTo>
                      <a:pt x="71" y="53"/>
                      <a:pt x="18" y="100"/>
                      <a:pt x="12" y="157"/>
                    </a:cubicBezTo>
                    <a:cubicBezTo>
                      <a:pt x="0" y="229"/>
                      <a:pt x="54" y="290"/>
                      <a:pt x="124" y="290"/>
                    </a:cubicBezTo>
                    <a:cubicBezTo>
                      <a:pt x="130" y="290"/>
                      <a:pt x="137" y="289"/>
                      <a:pt x="143" y="288"/>
                    </a:cubicBezTo>
                    <a:cubicBezTo>
                      <a:pt x="145" y="288"/>
                      <a:pt x="146" y="288"/>
                      <a:pt x="148" y="288"/>
                    </a:cubicBezTo>
                    <a:cubicBezTo>
                      <a:pt x="221" y="288"/>
                      <a:pt x="274" y="221"/>
                      <a:pt x="259" y="150"/>
                    </a:cubicBezTo>
                    <a:cubicBezTo>
                      <a:pt x="247" y="94"/>
                      <a:pt x="193" y="50"/>
                      <a:pt x="1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5" name="Google Shape;7685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6" name="Google Shape;7686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7" name="Google Shape;7687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8" name="Google Shape;7688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9" name="Google Shape;7689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3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0" name="Google Shape;7690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1" name="Google Shape;7691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2" name="Google Shape;7692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3" name="Google Shape;7693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38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4" name="Google Shape;7694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3" y="0"/>
                      <a:pt x="9" y="59"/>
                      <a:pt x="3" y="126"/>
                    </a:cubicBezTo>
                    <a:cubicBezTo>
                      <a:pt x="0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5" name="Google Shape;7695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6" name="Google Shape;7696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7" name="Google Shape;7697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8" name="Google Shape;7698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8"/>
                      <a:pt x="4" y="102"/>
                    </a:cubicBezTo>
                    <a:cubicBezTo>
                      <a:pt x="0" y="118"/>
                      <a:pt x="0" y="137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9" name="Google Shape;7699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0" name="Google Shape;7700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1" name="Google Shape;7701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2" name="Google Shape;7702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3" name="Google Shape;7703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4" name="Google Shape;7704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38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5" name="Google Shape;7705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1"/>
                      <a:pt x="53" y="262"/>
                      <a:pt x="127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6" name="Google Shape;7706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82" y="229"/>
                      <a:pt x="116" y="276"/>
                    </a:cubicBezTo>
                    <a:lnTo>
                      <a:pt x="172" y="276"/>
                    </a:lnTo>
                    <a:cubicBezTo>
                      <a:pt x="207" y="226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7" name="Google Shape;7707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3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8" name="Google Shape;7708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38" y="255"/>
                      <a:pt x="103" y="255"/>
                    </a:cubicBezTo>
                    <a:cubicBezTo>
                      <a:pt x="112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76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9" name="Google Shape;7709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0" name="Google Shape;7710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1" name="Google Shape;7711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2" name="Google Shape;7712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3" name="Google Shape;7713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4" name="Google Shape;7714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5" name="Google Shape;7715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6" name="Google Shape;7716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9" y="0"/>
                      <a:pt x="49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7" name="Google Shape;7717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8" name="Google Shape;7718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9" name="Google Shape;7719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0" name="Google Shape;7720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1" name="Google Shape;7721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2" name="Google Shape;7722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3" name="Google Shape;7723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4" name="Google Shape;7724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5" name="Google Shape;7725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6" name="Google Shape;7726;p29"/>
              <p:cNvSpPr/>
              <p:nvPr/>
            </p:nvSpPr>
            <p:spPr>
              <a:xfrm>
                <a:off x="6822712" y="4176988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1" y="257"/>
                      <a:pt x="165" y="257"/>
                      <a:pt x="168" y="257"/>
                    </a:cubicBezTo>
                    <a:cubicBezTo>
                      <a:pt x="238" y="257"/>
                      <a:pt x="292" y="196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7" name="Google Shape;7727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8" name="Google Shape;7728;p29"/>
              <p:cNvSpPr/>
              <p:nvPr/>
            </p:nvSpPr>
            <p:spPr>
              <a:xfrm>
                <a:off x="6806563" y="4120983"/>
                <a:ext cx="98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2" extrusionOk="0">
                    <a:moveTo>
                      <a:pt x="174" y="1"/>
                    </a:moveTo>
                    <a:cubicBezTo>
                      <a:pt x="170" y="1"/>
                      <a:pt x="165" y="1"/>
                      <a:pt x="160" y="2"/>
                    </a:cubicBezTo>
                    <a:cubicBezTo>
                      <a:pt x="104" y="5"/>
                      <a:pt x="57" y="61"/>
                      <a:pt x="3" y="92"/>
                    </a:cubicBezTo>
                    <a:cubicBezTo>
                      <a:pt x="3" y="114"/>
                      <a:pt x="3" y="133"/>
                      <a:pt x="0" y="152"/>
                    </a:cubicBezTo>
                    <a:cubicBezTo>
                      <a:pt x="50" y="183"/>
                      <a:pt x="97" y="237"/>
                      <a:pt x="151" y="249"/>
                    </a:cubicBezTo>
                    <a:cubicBezTo>
                      <a:pt x="160" y="251"/>
                      <a:pt x="169" y="252"/>
                      <a:pt x="177" y="252"/>
                    </a:cubicBezTo>
                    <a:cubicBezTo>
                      <a:pt x="241" y="252"/>
                      <a:pt x="283" y="202"/>
                      <a:pt x="285" y="130"/>
                    </a:cubicBezTo>
                    <a:cubicBezTo>
                      <a:pt x="294" y="60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9" name="Google Shape;7729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0" name="Google Shape;7730;p29"/>
              <p:cNvSpPr/>
              <p:nvPr/>
            </p:nvSpPr>
            <p:spPr>
              <a:xfrm>
                <a:off x="6810225" y="4134568"/>
                <a:ext cx="10555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3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1"/>
                      <a:pt x="45" y="263"/>
                      <a:pt x="115" y="263"/>
                    </a:cubicBezTo>
                    <a:cubicBezTo>
                      <a:pt x="121" y="263"/>
                      <a:pt x="128" y="262"/>
                      <a:pt x="135" y="261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1" name="Google Shape;7731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2" name="Google Shape;7732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2" y="258"/>
                      <a:pt x="121" y="258"/>
                    </a:cubicBezTo>
                    <a:cubicBezTo>
                      <a:pt x="125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3" name="Google Shape;7733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4" name="Google Shape;7734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2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5" name="Google Shape;7735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6" name="Google Shape;7736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7" name="Google Shape;7737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8" name="Google Shape;7738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4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9" name="Google Shape;7739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6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0" name="Google Shape;7740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1" name="Google Shape;7741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2" name="Google Shape;7742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3" name="Google Shape;7743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4" name="Google Shape;7744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5" name="Google Shape;7745;p29"/>
              <p:cNvSpPr/>
              <p:nvPr/>
            </p:nvSpPr>
            <p:spPr>
              <a:xfrm>
                <a:off x="6769237" y="4200828"/>
                <a:ext cx="86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9" extrusionOk="0">
                    <a:moveTo>
                      <a:pt x="131" y="1"/>
                    </a:moveTo>
                    <a:cubicBezTo>
                      <a:pt x="66" y="1"/>
                      <a:pt x="1" y="45"/>
                      <a:pt x="2" y="133"/>
                    </a:cubicBezTo>
                    <a:cubicBezTo>
                      <a:pt x="5" y="206"/>
                      <a:pt x="41" y="258"/>
                      <a:pt x="124" y="258"/>
                    </a:cubicBezTo>
                    <a:cubicBezTo>
                      <a:pt x="126" y="258"/>
                      <a:pt x="128" y="258"/>
                      <a:pt x="131" y="258"/>
                    </a:cubicBezTo>
                    <a:cubicBezTo>
                      <a:pt x="135" y="258"/>
                      <a:pt x="140" y="258"/>
                      <a:pt x="144" y="258"/>
                    </a:cubicBezTo>
                    <a:cubicBezTo>
                      <a:pt x="225" y="258"/>
                      <a:pt x="259" y="204"/>
                      <a:pt x="259" y="133"/>
                    </a:cubicBezTo>
                    <a:cubicBezTo>
                      <a:pt x="261" y="45"/>
                      <a:pt x="196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6" name="Google Shape;7746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7" name="Google Shape;7747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8" name="Google Shape;7748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3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9" name="Google Shape;7749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0" name="Google Shape;7750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4" y="1"/>
                    </a:moveTo>
                    <a:cubicBezTo>
                      <a:pt x="55" y="1"/>
                      <a:pt x="0" y="36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5" y="1"/>
                      <a:pt x="1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1" name="Google Shape;7751;p29"/>
              <p:cNvSpPr/>
              <p:nvPr/>
            </p:nvSpPr>
            <p:spPr>
              <a:xfrm>
                <a:off x="6753488" y="4117986"/>
                <a:ext cx="9690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26" extrusionOk="0">
                    <a:moveTo>
                      <a:pt x="131" y="1"/>
                    </a:moveTo>
                    <a:cubicBezTo>
                      <a:pt x="74" y="85"/>
                      <a:pt x="18" y="135"/>
                      <a:pt x="12" y="192"/>
                    </a:cubicBezTo>
                    <a:cubicBezTo>
                      <a:pt x="0" y="264"/>
                      <a:pt x="57" y="325"/>
                      <a:pt x="127" y="325"/>
                    </a:cubicBezTo>
                    <a:cubicBezTo>
                      <a:pt x="133" y="325"/>
                      <a:pt x="140" y="325"/>
                      <a:pt x="146" y="324"/>
                    </a:cubicBezTo>
                    <a:cubicBezTo>
                      <a:pt x="222" y="314"/>
                      <a:pt x="290" y="261"/>
                      <a:pt x="269" y="176"/>
                    </a:cubicBezTo>
                    <a:cubicBezTo>
                      <a:pt x="253" y="123"/>
                      <a:pt x="193" y="79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2" name="Google Shape;7752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3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3" name="Google Shape;7753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4" name="Google Shape;7754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5" name="Google Shape;7755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22"/>
                    </a:cubicBezTo>
                    <a:cubicBezTo>
                      <a:pt x="4" y="215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6" name="Google Shape;7756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7" name="Google Shape;7757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8" name="Google Shape;7758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9" name="Google Shape;7759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0" name="Google Shape;7760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1" name="Google Shape;7761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2" name="Google Shape;7762;p29"/>
              <p:cNvSpPr/>
              <p:nvPr/>
            </p:nvSpPr>
            <p:spPr>
              <a:xfrm>
                <a:off x="6797906" y="4060349"/>
                <a:ext cx="91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2" extrusionOk="0">
                    <a:moveTo>
                      <a:pt x="168" y="0"/>
                    </a:moveTo>
                    <a:cubicBezTo>
                      <a:pt x="161" y="0"/>
                      <a:pt x="154" y="1"/>
                      <a:pt x="147" y="2"/>
                    </a:cubicBezTo>
                    <a:cubicBezTo>
                      <a:pt x="94" y="11"/>
                      <a:pt x="47" y="65"/>
                      <a:pt x="0" y="102"/>
                    </a:cubicBezTo>
                    <a:cubicBezTo>
                      <a:pt x="0" y="121"/>
                      <a:pt x="0" y="140"/>
                      <a:pt x="0" y="159"/>
                    </a:cubicBezTo>
                    <a:cubicBezTo>
                      <a:pt x="50" y="190"/>
                      <a:pt x="97" y="240"/>
                      <a:pt x="150" y="249"/>
                    </a:cubicBezTo>
                    <a:cubicBezTo>
                      <a:pt x="159" y="251"/>
                      <a:pt x="167" y="252"/>
                      <a:pt x="175" y="252"/>
                    </a:cubicBezTo>
                    <a:cubicBezTo>
                      <a:pt x="238" y="252"/>
                      <a:pt x="276" y="197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3" name="Google Shape;7763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4" name="Google Shape;7764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5" name="Google Shape;7765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6" name="Google Shape;7766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61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7" name="Google Shape;7767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8" name="Google Shape;7768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9" name="Google Shape;7769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0" name="Google Shape;7770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1" name="Google Shape;7771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2" name="Google Shape;7772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3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3" name="Google Shape;7773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4" name="Google Shape;7774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5" name="Google Shape;7775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4" y="51"/>
                      <a:pt x="4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6"/>
                      <a:pt x="232" y="199"/>
                      <a:pt x="283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6" name="Google Shape;7776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7" name="Google Shape;7777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8" name="Google Shape;7778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70" y="0"/>
                    </a:moveTo>
                    <a:cubicBezTo>
                      <a:pt x="164" y="0"/>
                      <a:pt x="158" y="1"/>
                      <a:pt x="151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9" name="Google Shape;7779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0" name="Google Shape;7780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1" name="Google Shape;7781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2" name="Google Shape;7782;p29"/>
              <p:cNvSpPr/>
              <p:nvPr/>
            </p:nvSpPr>
            <p:spPr>
              <a:xfrm>
                <a:off x="6887840" y="4134967"/>
                <a:ext cx="9423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9" extrusionOk="0">
                    <a:moveTo>
                      <a:pt x="169" y="1"/>
                    </a:moveTo>
                    <a:cubicBezTo>
                      <a:pt x="164" y="1"/>
                      <a:pt x="159" y="1"/>
                      <a:pt x="154" y="2"/>
                    </a:cubicBezTo>
                    <a:cubicBezTo>
                      <a:pt x="101" y="11"/>
                      <a:pt x="54" y="67"/>
                      <a:pt x="4" y="99"/>
                    </a:cubicBezTo>
                    <a:lnTo>
                      <a:pt x="0" y="155"/>
                    </a:lnTo>
                    <a:cubicBezTo>
                      <a:pt x="51" y="190"/>
                      <a:pt x="94" y="246"/>
                      <a:pt x="151" y="255"/>
                    </a:cubicBezTo>
                    <a:cubicBezTo>
                      <a:pt x="160" y="258"/>
                      <a:pt x="169" y="259"/>
                      <a:pt x="178" y="259"/>
                    </a:cubicBezTo>
                    <a:cubicBezTo>
                      <a:pt x="242" y="259"/>
                      <a:pt x="277" y="200"/>
                      <a:pt x="279" y="133"/>
                    </a:cubicBezTo>
                    <a:cubicBezTo>
                      <a:pt x="282" y="60"/>
                      <a:pt x="239" y="1"/>
                      <a:pt x="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3" name="Google Shape;7783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1" y="253"/>
                      <a:pt x="283" y="201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4" name="Google Shape;7784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5" name="Google Shape;7785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6" name="Google Shape;7786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7" name="Google Shape;7787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8" name="Google Shape;7788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9" name="Google Shape;7789;p29"/>
              <p:cNvSpPr/>
              <p:nvPr/>
            </p:nvSpPr>
            <p:spPr>
              <a:xfrm>
                <a:off x="6874688" y="4008239"/>
                <a:ext cx="10356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2" extrusionOk="0">
                    <a:moveTo>
                      <a:pt x="201" y="1"/>
                    </a:moveTo>
                    <a:cubicBezTo>
                      <a:pt x="193" y="1"/>
                      <a:pt x="185" y="1"/>
                      <a:pt x="176" y="3"/>
                    </a:cubicBezTo>
                    <a:cubicBezTo>
                      <a:pt x="123" y="12"/>
                      <a:pt x="79" y="72"/>
                      <a:pt x="1" y="135"/>
                    </a:cubicBezTo>
                    <a:cubicBezTo>
                      <a:pt x="82" y="194"/>
                      <a:pt x="126" y="254"/>
                      <a:pt x="179" y="260"/>
                    </a:cubicBezTo>
                    <a:cubicBezTo>
                      <a:pt x="186" y="261"/>
                      <a:pt x="192" y="262"/>
                      <a:pt x="199" y="262"/>
                    </a:cubicBezTo>
                    <a:cubicBezTo>
                      <a:pt x="271" y="262"/>
                      <a:pt x="311" y="197"/>
                      <a:pt x="308" y="122"/>
                    </a:cubicBezTo>
                    <a:cubicBezTo>
                      <a:pt x="308" y="55"/>
                      <a:pt x="265" y="1"/>
                      <a:pt x="2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0" name="Google Shape;7790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1" name="Google Shape;7791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2" name="Google Shape;7792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3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3" name="Google Shape;7793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4" name="Google Shape;7794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0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5" name="Google Shape;7795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6" name="Google Shape;7796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4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7" name="Google Shape;7797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9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8" name="Google Shape;7798;p29"/>
              <p:cNvSpPr/>
              <p:nvPr/>
            </p:nvSpPr>
            <p:spPr>
              <a:xfrm>
                <a:off x="6904555" y="4156677"/>
                <a:ext cx="96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2" extrusionOk="0">
                    <a:moveTo>
                      <a:pt x="123" y="0"/>
                    </a:moveTo>
                    <a:cubicBezTo>
                      <a:pt x="54" y="0"/>
                      <a:pt x="0" y="59"/>
                      <a:pt x="9" y="127"/>
                    </a:cubicBezTo>
                    <a:cubicBezTo>
                      <a:pt x="12" y="199"/>
                      <a:pt x="47" y="261"/>
                      <a:pt x="116" y="261"/>
                    </a:cubicBezTo>
                    <a:cubicBezTo>
                      <a:pt x="125" y="261"/>
                      <a:pt x="134" y="260"/>
                      <a:pt x="144" y="258"/>
                    </a:cubicBezTo>
                    <a:cubicBezTo>
                      <a:pt x="197" y="249"/>
                      <a:pt x="241" y="193"/>
                      <a:pt x="288" y="155"/>
                    </a:cubicBezTo>
                    <a:cubicBezTo>
                      <a:pt x="266" y="42"/>
                      <a:pt x="210" y="1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9" name="Google Shape;7799;p29"/>
              <p:cNvSpPr/>
              <p:nvPr/>
            </p:nvSpPr>
            <p:spPr>
              <a:xfrm>
                <a:off x="6902325" y="4175789"/>
                <a:ext cx="11021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30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0" name="Google Shape;7800;p29"/>
              <p:cNvSpPr/>
              <p:nvPr/>
            </p:nvSpPr>
            <p:spPr>
              <a:xfrm>
                <a:off x="6895565" y="4197399"/>
                <a:ext cx="93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2" extrusionOk="0">
                    <a:moveTo>
                      <a:pt x="109" y="0"/>
                    </a:moveTo>
                    <a:cubicBezTo>
                      <a:pt x="46" y="0"/>
                      <a:pt x="9" y="60"/>
                      <a:pt x="3" y="126"/>
                    </a:cubicBezTo>
                    <a:cubicBezTo>
                      <a:pt x="0" y="199"/>
                      <a:pt x="41" y="262"/>
                      <a:pt x="111" y="262"/>
                    </a:cubicBezTo>
                    <a:cubicBezTo>
                      <a:pt x="116" y="262"/>
                      <a:pt x="121" y="261"/>
                      <a:pt x="126" y="261"/>
                    </a:cubicBezTo>
                    <a:cubicBezTo>
                      <a:pt x="179" y="254"/>
                      <a:pt x="229" y="198"/>
                      <a:pt x="279" y="167"/>
                    </a:cubicBezTo>
                    <a:cubicBezTo>
                      <a:pt x="279" y="148"/>
                      <a:pt x="279" y="129"/>
                      <a:pt x="279" y="110"/>
                    </a:cubicBezTo>
                    <a:cubicBezTo>
                      <a:pt x="232" y="73"/>
                      <a:pt x="188" y="13"/>
                      <a:pt x="135" y="4"/>
                    </a:cubicBezTo>
                    <a:cubicBezTo>
                      <a:pt x="126" y="1"/>
                      <a:pt x="117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1" name="Google Shape;7801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2" name="Google Shape;7802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3" name="Google Shape;7803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4" name="Google Shape;7804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5" name="Google Shape;7805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9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5" y="277"/>
                    </a:cubicBezTo>
                    <a:cubicBezTo>
                      <a:pt x="232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6" name="Google Shape;7806;p29"/>
              <p:cNvSpPr/>
              <p:nvPr/>
            </p:nvSpPr>
            <p:spPr>
              <a:xfrm>
                <a:off x="6863833" y="4184346"/>
                <a:ext cx="89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8" y="285"/>
                      <a:pt x="270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7" name="Google Shape;7807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8" name="Google Shape;7808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9" name="Google Shape;7809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7"/>
                      <a:pt x="1" y="148"/>
                    </a:cubicBezTo>
                    <a:cubicBezTo>
                      <a:pt x="48" y="182"/>
                      <a:pt x="92" y="242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7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0" name="Google Shape;7810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1" name="Google Shape;7811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2" y="201"/>
                      <a:pt x="282" y="127"/>
                    </a:cubicBezTo>
                    <a:cubicBezTo>
                      <a:pt x="285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2" name="Google Shape;7812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78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5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5" name="Google Shape;7815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6" name="Google Shape;7816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7" name="Google Shape;7817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8" name="Google Shape;7818;p29"/>
              <p:cNvSpPr/>
              <p:nvPr/>
            </p:nvSpPr>
            <p:spPr>
              <a:xfrm>
                <a:off x="6790713" y="4216245"/>
                <a:ext cx="9390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5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198"/>
                      <a:pt x="48" y="254"/>
                      <a:pt x="114" y="254"/>
                    </a:cubicBezTo>
                    <a:cubicBezTo>
                      <a:pt x="121" y="254"/>
                      <a:pt x="128" y="254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9" name="Google Shape;7819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0" name="Google Shape;7820;p29"/>
              <p:cNvSpPr/>
              <p:nvPr/>
            </p:nvSpPr>
            <p:spPr>
              <a:xfrm>
                <a:off x="6778194" y="4265258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37" y="0"/>
                    </a:moveTo>
                    <a:cubicBezTo>
                      <a:pt x="71" y="0"/>
                      <a:pt x="6" y="44"/>
                      <a:pt x="6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13" y="253"/>
                      <a:pt x="266" y="216"/>
                      <a:pt x="266" y="128"/>
                    </a:cubicBezTo>
                    <a:cubicBezTo>
                      <a:pt x="265" y="43"/>
                      <a:pt x="201" y="0"/>
                      <a:pt x="1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1" name="Google Shape;7821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2" name="Google Shape;7822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51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6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3" name="Google Shape;7823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4" name="Google Shape;7824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5" name="Google Shape;7825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6" name="Google Shape;7826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7" name="Google Shape;7827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8" name="Google Shape;7828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9" name="Google Shape;7829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0" name="Google Shape;7830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6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1" name="Google Shape;7831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57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2" name="Google Shape;7832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63" y="1"/>
                    </a:moveTo>
                    <a:lnTo>
                      <a:pt x="107" y="4"/>
                    </a:ln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51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3" name="Google Shape;7833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4" name="Google Shape;7834;p29"/>
              <p:cNvSpPr/>
              <p:nvPr/>
            </p:nvSpPr>
            <p:spPr>
              <a:xfrm>
                <a:off x="6698548" y="4271251"/>
                <a:ext cx="9124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2" extrusionOk="0">
                    <a:moveTo>
                      <a:pt x="128" y="1"/>
                    </a:moveTo>
                    <a:cubicBezTo>
                      <a:pt x="58" y="1"/>
                      <a:pt x="1" y="61"/>
                      <a:pt x="7" y="130"/>
                    </a:cubicBezTo>
                    <a:cubicBezTo>
                      <a:pt x="7" y="203"/>
                      <a:pt x="43" y="262"/>
                      <a:pt x="126" y="262"/>
                    </a:cubicBezTo>
                    <a:cubicBezTo>
                      <a:pt x="128" y="262"/>
                      <a:pt x="130" y="261"/>
                      <a:pt x="132" y="261"/>
                    </a:cubicBezTo>
                    <a:cubicBezTo>
                      <a:pt x="135" y="261"/>
                      <a:pt x="137" y="262"/>
                      <a:pt x="140" y="262"/>
                    </a:cubicBezTo>
                    <a:cubicBezTo>
                      <a:pt x="225" y="262"/>
                      <a:pt x="261" y="209"/>
                      <a:pt x="264" y="136"/>
                    </a:cubicBezTo>
                    <a:cubicBezTo>
                      <a:pt x="273" y="63"/>
                      <a:pt x="217" y="1"/>
                      <a:pt x="144" y="1"/>
                    </a:cubicBezTo>
                    <a:cubicBezTo>
                      <a:pt x="142" y="1"/>
                      <a:pt x="140" y="1"/>
                      <a:pt x="139" y="1"/>
                    </a:cubicBezTo>
                    <a:cubicBezTo>
                      <a:pt x="135" y="1"/>
                      <a:pt x="132" y="1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5" name="Google Shape;7835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6" name="Google Shape;7836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7" name="Google Shape;7837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8" name="Google Shape;7838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9" name="Google Shape;7839;p29"/>
              <p:cNvSpPr/>
              <p:nvPr/>
            </p:nvSpPr>
            <p:spPr>
              <a:xfrm>
                <a:off x="6683631" y="4319865"/>
                <a:ext cx="87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62" extrusionOk="0">
                    <a:moveTo>
                      <a:pt x="121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4" y="46"/>
                      <a:pt x="217" y="2"/>
                      <a:pt x="135" y="2"/>
                    </a:cubicBezTo>
                    <a:cubicBezTo>
                      <a:pt x="130" y="1"/>
                      <a:pt x="126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0" name="Google Shape;7840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1" name="Google Shape;7841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2" name="Google Shape;7842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3" name="Google Shape;7843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7" y="167"/>
                      <a:pt x="310" y="167"/>
                    </a:cubicBezTo>
                    <a:cubicBezTo>
                      <a:pt x="300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4" name="Google Shape;7844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3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5" name="Google Shape;7845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6" name="Google Shape;7846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7" name="Google Shape;7847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8" name="Google Shape;7848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29" y="0"/>
                    </a:moveTo>
                    <a:cubicBezTo>
                      <a:pt x="46" y="0"/>
                      <a:pt x="9" y="52"/>
                      <a:pt x="9" y="129"/>
                    </a:cubicBezTo>
                    <a:cubicBezTo>
                      <a:pt x="0" y="199"/>
                      <a:pt x="54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9" name="Google Shape;7849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0" name="Google Shape;7850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3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1" name="Google Shape;7851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2" name="Google Shape;7852;p29"/>
              <p:cNvSpPr/>
              <p:nvPr/>
            </p:nvSpPr>
            <p:spPr>
              <a:xfrm>
                <a:off x="6617803" y="4240285"/>
                <a:ext cx="90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7" extrusionOk="0">
                    <a:moveTo>
                      <a:pt x="125" y="0"/>
                    </a:moveTo>
                    <a:cubicBezTo>
                      <a:pt x="54" y="0"/>
                      <a:pt x="1" y="63"/>
                      <a:pt x="13" y="132"/>
                    </a:cubicBezTo>
                    <a:cubicBezTo>
                      <a:pt x="7" y="201"/>
                      <a:pt x="61" y="256"/>
                      <a:pt x="125" y="256"/>
                    </a:cubicBezTo>
                    <a:cubicBezTo>
                      <a:pt x="131" y="256"/>
                      <a:pt x="138" y="256"/>
                      <a:pt x="144" y="254"/>
                    </a:cubicBezTo>
                    <a:cubicBezTo>
                      <a:pt x="226" y="251"/>
                      <a:pt x="273" y="207"/>
                      <a:pt x="266" y="123"/>
                    </a:cubicBezTo>
                    <a:cubicBezTo>
                      <a:pt x="269" y="36"/>
                      <a:pt x="215" y="0"/>
                      <a:pt x="144" y="0"/>
                    </a:cubicBezTo>
                    <a:cubicBezTo>
                      <a:pt x="141" y="0"/>
                      <a:pt x="138" y="0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3" name="Google Shape;7853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4" name="Google Shape;7854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3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5" name="Google Shape;7855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6"/>
                    </a:cubicBezTo>
                    <a:cubicBezTo>
                      <a:pt x="2" y="220"/>
                      <a:pt x="65" y="260"/>
                      <a:pt x="128" y="260"/>
                    </a:cubicBezTo>
                    <a:cubicBezTo>
                      <a:pt x="195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6" name="Google Shape;7856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cubicBezTo>
                      <a:pt x="1" y="118"/>
                      <a:pt x="1" y="137"/>
                      <a:pt x="1" y="156"/>
                    </a:cubicBez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7" name="Google Shape;7857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8" name="Google Shape;7858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3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6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9" name="Google Shape;7859;p29"/>
              <p:cNvSpPr/>
              <p:nvPr/>
            </p:nvSpPr>
            <p:spPr>
              <a:xfrm>
                <a:off x="6637415" y="4030448"/>
                <a:ext cx="8058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7" extrusionOk="0">
                    <a:moveTo>
                      <a:pt x="201" y="0"/>
                    </a:moveTo>
                    <a:lnTo>
                      <a:pt x="0" y="120"/>
                    </a:lnTo>
                    <a:cubicBezTo>
                      <a:pt x="36" y="149"/>
                      <a:pt x="72" y="176"/>
                      <a:pt x="105" y="176"/>
                    </a:cubicBezTo>
                    <a:cubicBezTo>
                      <a:pt x="106" y="176"/>
                      <a:pt x="108" y="176"/>
                      <a:pt x="110" y="176"/>
                    </a:cubicBezTo>
                    <a:cubicBezTo>
                      <a:pt x="157" y="173"/>
                      <a:pt x="198" y="94"/>
                      <a:pt x="242" y="51"/>
                    </a:cubicBezTo>
                    <a:cubicBezTo>
                      <a:pt x="229" y="35"/>
                      <a:pt x="213" y="19"/>
                      <a:pt x="2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0" name="Google Shape;7860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4"/>
                    </a:cubicBez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1" name="Google Shape;7861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6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2" name="Google Shape;7862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3" name="Google Shape;7863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48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4" name="Google Shape;7864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5" name="Google Shape;7865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6" name="Google Shape;7866;p29"/>
              <p:cNvSpPr/>
              <p:nvPr/>
            </p:nvSpPr>
            <p:spPr>
              <a:xfrm>
                <a:off x="6668714" y="4048062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50" y="0"/>
                    </a:moveTo>
                    <a:cubicBezTo>
                      <a:pt x="145" y="0"/>
                      <a:pt x="140" y="0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ubicBezTo>
                      <a:pt x="55" y="1"/>
                      <a:pt x="1" y="64"/>
                      <a:pt x="7" y="133"/>
                    </a:cubicBezTo>
                    <a:cubicBezTo>
                      <a:pt x="4" y="201"/>
                      <a:pt x="58" y="257"/>
                      <a:pt x="122" y="257"/>
                    </a:cubicBezTo>
                    <a:cubicBezTo>
                      <a:pt x="128" y="257"/>
                      <a:pt x="135" y="256"/>
                      <a:pt x="141" y="255"/>
                    </a:cubicBezTo>
                    <a:cubicBezTo>
                      <a:pt x="223" y="252"/>
                      <a:pt x="270" y="211"/>
                      <a:pt x="267" y="133"/>
                    </a:cubicBezTo>
                    <a:cubicBezTo>
                      <a:pt x="276" y="60"/>
                      <a:pt x="219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7" name="Google Shape;7867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8" name="Google Shape;7868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9" name="Google Shape;7869;p29"/>
              <p:cNvSpPr/>
              <p:nvPr/>
            </p:nvSpPr>
            <p:spPr>
              <a:xfrm>
                <a:off x="6686927" y="4072502"/>
                <a:ext cx="10189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8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7"/>
                    </a:cubicBezTo>
                    <a:cubicBezTo>
                      <a:pt x="243" y="257"/>
                      <a:pt x="303" y="220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0" name="Google Shape;7870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1" name="Google Shape;7871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2" name="Google Shape;7872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3" name="Google Shape;7873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1" y="56"/>
                      <a:pt x="6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4" name="Google Shape;7874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5" name="Google Shape;7875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6" name="Google Shape;7876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7" name="Google Shape;7877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4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8" name="Google Shape;7878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9" name="Google Shape;7879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32" y="256"/>
                    </a:cubicBezTo>
                    <a:cubicBezTo>
                      <a:pt x="135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0" name="Google Shape;7880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1" name="Google Shape;7881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2" name="Google Shape;7882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3" name="Google Shape;7883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4" name="Google Shape;7884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5" name="Google Shape;7885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6" name="Google Shape;7886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7" name="Google Shape;7887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8" name="Google Shape;7888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1" y="1"/>
                    </a:moveTo>
                    <a:cubicBezTo>
                      <a:pt x="54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7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9" name="Google Shape;7889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51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0" name="Google Shape;7890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1" name="Google Shape;7891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4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2" name="Google Shape;7892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3" name="Google Shape;7893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4" name="Google Shape;7894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5" name="Google Shape;7895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6" name="Google Shape;7896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7" name="Google Shape;7897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9"/>
                    </a:cubicBezTo>
                    <a:cubicBezTo>
                      <a:pt x="1" y="198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8" name="Google Shape;7898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0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9" name="Google Shape;7899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0" name="Google Shape;7900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1" name="Google Shape;7901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9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2" name="Google Shape;7902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5" y="261"/>
                      <a:pt x="143" y="261"/>
                    </a:cubicBezTo>
                    <a:cubicBezTo>
                      <a:pt x="205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3" name="Google Shape;7903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4" name="Google Shape;7904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6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5" name="Google Shape;7905;p29"/>
              <p:cNvSpPr/>
              <p:nvPr/>
            </p:nvSpPr>
            <p:spPr>
              <a:xfrm>
                <a:off x="6860903" y="3896362"/>
                <a:ext cx="8324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2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0" y="191"/>
                      <a:pt x="119" y="192"/>
                      <a:pt x="128" y="192"/>
                    </a:cubicBezTo>
                    <a:cubicBezTo>
                      <a:pt x="195" y="192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6" name="Google Shape;7906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7" name="Google Shape;7907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8" name="Google Shape;7908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9" name="Google Shape;7909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101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0" name="Google Shape;7910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1" name="Google Shape;7911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2" name="Google Shape;7912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8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6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3" name="Google Shape;7913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4" name="Google Shape;7914;p29"/>
              <p:cNvSpPr/>
              <p:nvPr/>
            </p:nvSpPr>
            <p:spPr>
              <a:xfrm>
                <a:off x="6911848" y="3923898"/>
                <a:ext cx="4628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80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80"/>
                    </a:cubicBezTo>
                    <a:lnTo>
                      <a:pt x="138" y="280"/>
                    </a:ln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5" name="Google Shape;7915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6" name="Google Shape;7916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7" name="Google Shape;7917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8" name="Google Shape;7918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9" name="Google Shape;7919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0" name="Google Shape;7920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1" name="Google Shape;7921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3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50"/>
                    </a:cubicBezTo>
                    <a:cubicBezTo>
                      <a:pt x="298" y="153"/>
                      <a:pt x="314" y="65"/>
                      <a:pt x="213" y="18"/>
                    </a:cubicBezTo>
                    <a:cubicBezTo>
                      <a:pt x="194" y="6"/>
                      <a:pt x="17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2" name="Google Shape;7922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3" name="Google Shape;7923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4" name="Google Shape;7924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5" name="Google Shape;7925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6" name="Google Shape;7926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5" y="167"/>
                      <a:pt x="309" y="167"/>
                    </a:cubicBezTo>
                    <a:cubicBezTo>
                      <a:pt x="299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7" name="Google Shape;7927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8" name="Google Shape;7928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9" name="Google Shape;7929;p29"/>
              <p:cNvSpPr/>
              <p:nvPr/>
            </p:nvSpPr>
            <p:spPr>
              <a:xfrm>
                <a:off x="6911614" y="4193337"/>
                <a:ext cx="4861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08" extrusionOk="0">
                    <a:moveTo>
                      <a:pt x="129" y="0"/>
                    </a:moveTo>
                    <a:cubicBezTo>
                      <a:pt x="70" y="85"/>
                      <a:pt x="1" y="141"/>
                      <a:pt x="7" y="185"/>
                    </a:cubicBezTo>
                    <a:cubicBezTo>
                      <a:pt x="10" y="195"/>
                      <a:pt x="13" y="201"/>
                      <a:pt x="17" y="207"/>
                    </a:cubicBezTo>
                    <a:lnTo>
                      <a:pt x="145" y="129"/>
                    </a:lnTo>
                    <a:lnTo>
                      <a:pt x="145" y="19"/>
                    </a:lnTo>
                    <a:cubicBezTo>
                      <a:pt x="142" y="13"/>
                      <a:pt x="136" y="7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0" name="Google Shape;7930;p29"/>
              <p:cNvSpPr/>
              <p:nvPr/>
            </p:nvSpPr>
            <p:spPr>
              <a:xfrm>
                <a:off x="6624162" y="4180984"/>
                <a:ext cx="109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30" h="256" extrusionOk="0">
                    <a:moveTo>
                      <a:pt x="152" y="1"/>
                    </a:moveTo>
                    <a:cubicBezTo>
                      <a:pt x="149" y="1"/>
                      <a:pt x="147" y="1"/>
                      <a:pt x="144" y="2"/>
                    </a:cubicBezTo>
                    <a:cubicBezTo>
                      <a:pt x="91" y="8"/>
                      <a:pt x="50" y="83"/>
                      <a:pt x="0" y="130"/>
                    </a:cubicBezTo>
                    <a:cubicBezTo>
                      <a:pt x="47" y="174"/>
                      <a:pt x="91" y="255"/>
                      <a:pt x="135" y="255"/>
                    </a:cubicBezTo>
                    <a:cubicBezTo>
                      <a:pt x="188" y="255"/>
                      <a:pt x="242" y="190"/>
                      <a:pt x="329" y="127"/>
                    </a:cubicBezTo>
                    <a:cubicBezTo>
                      <a:pt x="250" y="71"/>
                      <a:pt x="195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1" name="Google Shape;7931;p29"/>
              <p:cNvSpPr/>
              <p:nvPr/>
            </p:nvSpPr>
            <p:spPr>
              <a:xfrm>
                <a:off x="6637415" y="4030548"/>
                <a:ext cx="8058" cy="57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4" extrusionOk="0">
                    <a:moveTo>
                      <a:pt x="201" y="1"/>
                    </a:moveTo>
                    <a:lnTo>
                      <a:pt x="0" y="120"/>
                    </a:lnTo>
                    <a:cubicBezTo>
                      <a:pt x="36" y="146"/>
                      <a:pt x="72" y="173"/>
                      <a:pt x="105" y="173"/>
                    </a:cubicBezTo>
                    <a:cubicBezTo>
                      <a:pt x="106" y="173"/>
                      <a:pt x="108" y="173"/>
                      <a:pt x="110" y="173"/>
                    </a:cubicBezTo>
                    <a:cubicBezTo>
                      <a:pt x="157" y="170"/>
                      <a:pt x="201" y="91"/>
                      <a:pt x="242" y="48"/>
                    </a:cubicBezTo>
                    <a:cubicBezTo>
                      <a:pt x="229" y="32"/>
                      <a:pt x="213" y="16"/>
                      <a:pt x="2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2" name="Google Shape;7932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3" name="Google Shape;7933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4" name="Google Shape;7934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5" name="Google Shape;7935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6" name="Google Shape;7936;p29"/>
              <p:cNvSpPr/>
              <p:nvPr/>
            </p:nvSpPr>
            <p:spPr>
              <a:xfrm>
                <a:off x="6736206" y="4293394"/>
                <a:ext cx="9024" cy="10056"/>
              </a:xfrm>
              <a:custGeom>
                <a:avLst/>
                <a:gdLst/>
                <a:ahLst/>
                <a:cxnLst/>
                <a:rect l="l" t="t" r="r" b="b"/>
                <a:pathLst>
                  <a:path w="271" h="302" extrusionOk="0">
                    <a:moveTo>
                      <a:pt x="129" y="1"/>
                    </a:moveTo>
                    <a:cubicBezTo>
                      <a:pt x="73" y="79"/>
                      <a:pt x="1" y="139"/>
                      <a:pt x="7" y="182"/>
                    </a:cubicBezTo>
                    <a:cubicBezTo>
                      <a:pt x="17" y="226"/>
                      <a:pt x="73" y="264"/>
                      <a:pt x="120" y="301"/>
                    </a:cubicBezTo>
                    <a:lnTo>
                      <a:pt x="236" y="229"/>
                    </a:lnTo>
                    <a:cubicBezTo>
                      <a:pt x="252" y="214"/>
                      <a:pt x="261" y="195"/>
                      <a:pt x="267" y="170"/>
                    </a:cubicBezTo>
                    <a:cubicBezTo>
                      <a:pt x="270" y="126"/>
                      <a:pt x="195" y="76"/>
                      <a:pt x="12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7" name="Google Shape;7937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4"/>
                      <a:pt x="52" y="262"/>
                      <a:pt x="126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8" name="Google Shape;7938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0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9" name="Google Shape;7939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0" name="Google Shape;7940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1" name="Google Shape;7941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5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2" name="Google Shape;7942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3" name="Google Shape;7943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4" name="Google Shape;7944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5" name="Google Shape;7945;p29"/>
              <p:cNvSpPr/>
              <p:nvPr/>
            </p:nvSpPr>
            <p:spPr>
              <a:xfrm>
                <a:off x="6902325" y="4175789"/>
                <a:ext cx="108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27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6" name="Google Shape;7946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98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7" name="Google Shape;7947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8" name="Google Shape;7948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9" name="Google Shape;7949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0" name="Google Shape;7950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1" name="Google Shape;7951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2" name="Google Shape;7952;p29"/>
              <p:cNvSpPr/>
              <p:nvPr/>
            </p:nvSpPr>
            <p:spPr>
              <a:xfrm>
                <a:off x="6845687" y="4229863"/>
                <a:ext cx="8691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7" extrusionOk="0">
                    <a:moveTo>
                      <a:pt x="141" y="0"/>
                    </a:moveTo>
                    <a:cubicBezTo>
                      <a:pt x="76" y="79"/>
                      <a:pt x="0" y="135"/>
                      <a:pt x="7" y="179"/>
                    </a:cubicBezTo>
                    <a:cubicBezTo>
                      <a:pt x="19" y="213"/>
                      <a:pt x="41" y="245"/>
                      <a:pt x="69" y="267"/>
                    </a:cubicBezTo>
                    <a:lnTo>
                      <a:pt x="260" y="151"/>
                    </a:lnTo>
                    <a:cubicBezTo>
                      <a:pt x="242" y="113"/>
                      <a:pt x="188" y="63"/>
                      <a:pt x="1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3" name="Google Shape;7953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4" name="Google Shape;7954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19"/>
                    </a:cubicBezTo>
                    <a:cubicBezTo>
                      <a:pt x="4" y="214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5" name="Google Shape;7955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0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3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6" name="Google Shape;7956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7" name="Google Shape;7957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8" name="Google Shape;7958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9" name="Google Shape;7959;p29"/>
              <p:cNvSpPr/>
              <p:nvPr/>
            </p:nvSpPr>
            <p:spPr>
              <a:xfrm>
                <a:off x="6622498" y="4363384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5" y="0"/>
                    </a:moveTo>
                    <a:cubicBezTo>
                      <a:pt x="48" y="0"/>
                      <a:pt x="0" y="52"/>
                      <a:pt x="0" y="127"/>
                    </a:cubicBezTo>
                    <a:cubicBezTo>
                      <a:pt x="3" y="196"/>
                      <a:pt x="35" y="252"/>
                      <a:pt x="94" y="262"/>
                    </a:cubicBezTo>
                    <a:lnTo>
                      <a:pt x="282" y="149"/>
                    </a:lnTo>
                    <a:lnTo>
                      <a:pt x="282" y="102"/>
                    </a:lnTo>
                    <a:cubicBezTo>
                      <a:pt x="235" y="67"/>
                      <a:pt x="188" y="11"/>
                      <a:pt x="132" y="1"/>
                    </a:cubicBezTo>
                    <a:cubicBezTo>
                      <a:pt x="126" y="1"/>
                      <a:pt x="120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0" name="Google Shape;7960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1" name="Google Shape;7961;p29"/>
              <p:cNvSpPr/>
              <p:nvPr/>
            </p:nvSpPr>
            <p:spPr>
              <a:xfrm>
                <a:off x="6860903" y="3896362"/>
                <a:ext cx="8324" cy="6426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3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1" y="191"/>
                      <a:pt x="121" y="193"/>
                      <a:pt x="131" y="193"/>
                    </a:cubicBezTo>
                    <a:cubicBezTo>
                      <a:pt x="196" y="193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2" name="Google Shape;7962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3" name="Google Shape;7963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4" name="Google Shape;7964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8" y="0"/>
                      <a:pt x="46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5" name="Google Shape;7965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6" name="Google Shape;7966;p29"/>
              <p:cNvSpPr/>
              <p:nvPr/>
            </p:nvSpPr>
            <p:spPr>
              <a:xfrm>
                <a:off x="6753554" y="4117986"/>
                <a:ext cx="9623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26" extrusionOk="0">
                    <a:moveTo>
                      <a:pt x="129" y="1"/>
                    </a:moveTo>
                    <a:cubicBezTo>
                      <a:pt x="72" y="85"/>
                      <a:pt x="16" y="135"/>
                      <a:pt x="10" y="192"/>
                    </a:cubicBezTo>
                    <a:cubicBezTo>
                      <a:pt x="1" y="264"/>
                      <a:pt x="56" y="325"/>
                      <a:pt x="125" y="325"/>
                    </a:cubicBezTo>
                    <a:cubicBezTo>
                      <a:pt x="131" y="325"/>
                      <a:pt x="138" y="325"/>
                      <a:pt x="144" y="324"/>
                    </a:cubicBezTo>
                    <a:cubicBezTo>
                      <a:pt x="220" y="314"/>
                      <a:pt x="288" y="261"/>
                      <a:pt x="267" y="176"/>
                    </a:cubicBezTo>
                    <a:cubicBezTo>
                      <a:pt x="251" y="123"/>
                      <a:pt x="191" y="79"/>
                      <a:pt x="12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7" name="Google Shape;7967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8" name="Google Shape;7968;p29"/>
              <p:cNvSpPr/>
              <p:nvPr/>
            </p:nvSpPr>
            <p:spPr>
              <a:xfrm>
                <a:off x="6616538" y="4371542"/>
                <a:ext cx="1698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51" h="180" extrusionOk="0">
                    <a:moveTo>
                      <a:pt x="0" y="1"/>
                    </a:moveTo>
                    <a:lnTo>
                      <a:pt x="0" y="179"/>
                    </a:lnTo>
                    <a:lnTo>
                      <a:pt x="38" y="161"/>
                    </a:lnTo>
                    <a:cubicBezTo>
                      <a:pt x="47" y="136"/>
                      <a:pt x="51" y="111"/>
                      <a:pt x="47" y="85"/>
                    </a:cubicBezTo>
                    <a:cubicBezTo>
                      <a:pt x="38" y="54"/>
                      <a:pt x="22" y="26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9" name="Google Shape;7969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0" name="Google Shape;7970;p29"/>
              <p:cNvSpPr/>
              <p:nvPr/>
            </p:nvSpPr>
            <p:spPr>
              <a:xfrm>
                <a:off x="6904555" y="4156577"/>
                <a:ext cx="9623" cy="88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5" extrusionOk="0">
                    <a:moveTo>
                      <a:pt x="127" y="1"/>
                    </a:moveTo>
                    <a:cubicBezTo>
                      <a:pt x="57" y="1"/>
                      <a:pt x="0" y="61"/>
                      <a:pt x="9" y="130"/>
                    </a:cubicBezTo>
                    <a:cubicBezTo>
                      <a:pt x="12" y="202"/>
                      <a:pt x="47" y="264"/>
                      <a:pt x="116" y="264"/>
                    </a:cubicBezTo>
                    <a:cubicBezTo>
                      <a:pt x="125" y="264"/>
                      <a:pt x="134" y="263"/>
                      <a:pt x="144" y="261"/>
                    </a:cubicBezTo>
                    <a:cubicBezTo>
                      <a:pt x="197" y="252"/>
                      <a:pt x="241" y="196"/>
                      <a:pt x="288" y="158"/>
                    </a:cubicBezTo>
                    <a:cubicBezTo>
                      <a:pt x="266" y="45"/>
                      <a:pt x="210" y="4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1" name="Google Shape;7971;p29"/>
              <p:cNvSpPr/>
              <p:nvPr/>
            </p:nvSpPr>
            <p:spPr>
              <a:xfrm>
                <a:off x="6616538" y="4285469"/>
                <a:ext cx="586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61" extrusionOk="0">
                    <a:moveTo>
                      <a:pt x="35" y="0"/>
                    </a:moveTo>
                    <a:cubicBezTo>
                      <a:pt x="34" y="0"/>
                      <a:pt x="33" y="0"/>
                      <a:pt x="32" y="0"/>
                    </a:cubicBezTo>
                    <a:cubicBezTo>
                      <a:pt x="22" y="4"/>
                      <a:pt x="10" y="7"/>
                      <a:pt x="0" y="10"/>
                    </a:cubicBezTo>
                    <a:lnTo>
                      <a:pt x="0" y="261"/>
                    </a:lnTo>
                    <a:lnTo>
                      <a:pt x="22" y="261"/>
                    </a:lnTo>
                    <a:cubicBezTo>
                      <a:pt x="76" y="254"/>
                      <a:pt x="123" y="198"/>
                      <a:pt x="173" y="163"/>
                    </a:cubicBezTo>
                    <a:cubicBezTo>
                      <a:pt x="173" y="145"/>
                      <a:pt x="173" y="126"/>
                      <a:pt x="176" y="104"/>
                    </a:cubicBezTo>
                    <a:cubicBezTo>
                      <a:pt x="127" y="67"/>
                      <a:pt x="78" y="0"/>
                      <a:pt x="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2" name="Google Shape;7972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6"/>
                      <a:pt x="4" y="128"/>
                    </a:cubicBezTo>
                    <a:cubicBezTo>
                      <a:pt x="1" y="202"/>
                      <a:pt x="57" y="263"/>
                      <a:pt x="133" y="263"/>
                    </a:cubicBezTo>
                    <a:cubicBezTo>
                      <a:pt x="135" y="263"/>
                      <a:pt x="137" y="263"/>
                      <a:pt x="138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3" name="Google Shape;7973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4" name="Google Shape;7974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102"/>
                    </a:cubicBezTo>
                    <a:cubicBezTo>
                      <a:pt x="0" y="118"/>
                      <a:pt x="0" y="134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5" name="Google Shape;7975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6" name="Google Shape;7976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7" name="Google Shape;7977;p29"/>
              <p:cNvSpPr/>
              <p:nvPr/>
            </p:nvSpPr>
            <p:spPr>
              <a:xfrm>
                <a:off x="6698747" y="4271318"/>
                <a:ext cx="87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2" h="260" extrusionOk="0">
                    <a:moveTo>
                      <a:pt x="129" y="0"/>
                    </a:moveTo>
                    <a:cubicBezTo>
                      <a:pt x="65" y="0"/>
                      <a:pt x="1" y="43"/>
                      <a:pt x="1" y="128"/>
                    </a:cubicBezTo>
                    <a:cubicBezTo>
                      <a:pt x="4" y="201"/>
                      <a:pt x="37" y="260"/>
                      <a:pt x="123" y="260"/>
                    </a:cubicBezTo>
                    <a:cubicBezTo>
                      <a:pt x="125" y="260"/>
                      <a:pt x="127" y="259"/>
                      <a:pt x="129" y="259"/>
                    </a:cubicBezTo>
                    <a:cubicBezTo>
                      <a:pt x="132" y="259"/>
                      <a:pt x="134" y="260"/>
                      <a:pt x="137" y="260"/>
                    </a:cubicBezTo>
                    <a:cubicBezTo>
                      <a:pt x="219" y="260"/>
                      <a:pt x="255" y="207"/>
                      <a:pt x="258" y="134"/>
                    </a:cubicBezTo>
                    <a:cubicBezTo>
                      <a:pt x="261" y="45"/>
                      <a:pt x="195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8" name="Google Shape;7978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9" name="Google Shape;7979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0" name="Google Shape;7980;p29"/>
              <p:cNvSpPr/>
              <p:nvPr/>
            </p:nvSpPr>
            <p:spPr>
              <a:xfrm>
                <a:off x="6700213" y="4199497"/>
                <a:ext cx="10056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85" extrusionOk="0">
                    <a:moveTo>
                      <a:pt x="192" y="0"/>
                    </a:moveTo>
                    <a:cubicBezTo>
                      <a:pt x="161" y="6"/>
                      <a:pt x="129" y="13"/>
                      <a:pt x="101" y="25"/>
                    </a:cubicBezTo>
                    <a:cubicBezTo>
                      <a:pt x="23" y="72"/>
                      <a:pt x="1" y="144"/>
                      <a:pt x="51" y="220"/>
                    </a:cubicBezTo>
                    <a:cubicBezTo>
                      <a:pt x="70" y="262"/>
                      <a:pt x="111" y="284"/>
                      <a:pt x="152" y="284"/>
                    </a:cubicBezTo>
                    <a:cubicBezTo>
                      <a:pt x="178" y="284"/>
                      <a:pt x="205" y="275"/>
                      <a:pt x="226" y="257"/>
                    </a:cubicBezTo>
                    <a:cubicBezTo>
                      <a:pt x="302" y="204"/>
                      <a:pt x="295" y="132"/>
                      <a:pt x="258" y="63"/>
                    </a:cubicBezTo>
                    <a:cubicBezTo>
                      <a:pt x="239" y="38"/>
                      <a:pt x="217" y="19"/>
                      <a:pt x="19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1" name="Google Shape;7981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2" name="Google Shape;7982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3" name="Google Shape;7983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4" name="Google Shape;7984;p29"/>
              <p:cNvSpPr/>
              <p:nvPr/>
            </p:nvSpPr>
            <p:spPr>
              <a:xfrm>
                <a:off x="6769104" y="4200828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29"/>
                    </a:cubicBezTo>
                    <a:cubicBezTo>
                      <a:pt x="9" y="206"/>
                      <a:pt x="45" y="258"/>
                      <a:pt x="128" y="258"/>
                    </a:cubicBezTo>
                    <a:cubicBezTo>
                      <a:pt x="130" y="258"/>
                      <a:pt x="132" y="258"/>
                      <a:pt x="135" y="258"/>
                    </a:cubicBezTo>
                    <a:cubicBezTo>
                      <a:pt x="139" y="258"/>
                      <a:pt x="144" y="258"/>
                      <a:pt x="148" y="258"/>
                    </a:cubicBezTo>
                    <a:cubicBezTo>
                      <a:pt x="229" y="258"/>
                      <a:pt x="263" y="204"/>
                      <a:pt x="263" y="133"/>
                    </a:cubicBezTo>
                    <a:cubicBezTo>
                      <a:pt x="272" y="61"/>
                      <a:pt x="216" y="1"/>
                      <a:pt x="145" y="1"/>
                    </a:cubicBezTo>
                    <a:cubicBezTo>
                      <a:pt x="142" y="1"/>
                      <a:pt x="138" y="1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5" name="Google Shape;7985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6" name="Google Shape;7986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7" name="Google Shape;7987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8" name="Google Shape;7988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9" name="Google Shape;7989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0" name="Google Shape;7990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1" name="Google Shape;7991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3"/>
                    </a:cubicBezTo>
                    <a:cubicBezTo>
                      <a:pt x="2" y="218"/>
                      <a:pt x="65" y="260"/>
                      <a:pt x="129" y="260"/>
                    </a:cubicBezTo>
                    <a:cubicBezTo>
                      <a:pt x="196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2" name="Google Shape;7992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3" name="Google Shape;7993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4" name="Google Shape;7994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5" name="Google Shape;7995;p29"/>
              <p:cNvSpPr/>
              <p:nvPr/>
            </p:nvSpPr>
            <p:spPr>
              <a:xfrm>
                <a:off x="6616538" y="4151815"/>
                <a:ext cx="6826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63" extrusionOk="0">
                    <a:moveTo>
                      <a:pt x="63" y="0"/>
                    </a:moveTo>
                    <a:cubicBezTo>
                      <a:pt x="41" y="0"/>
                      <a:pt x="19" y="6"/>
                      <a:pt x="0" y="16"/>
                    </a:cubicBezTo>
                    <a:lnTo>
                      <a:pt x="0" y="254"/>
                    </a:lnTo>
                    <a:cubicBezTo>
                      <a:pt x="14" y="260"/>
                      <a:pt x="28" y="262"/>
                      <a:pt x="42" y="262"/>
                    </a:cubicBezTo>
                    <a:cubicBezTo>
                      <a:pt x="50" y="262"/>
                      <a:pt x="58" y="261"/>
                      <a:pt x="66" y="260"/>
                    </a:cubicBezTo>
                    <a:cubicBezTo>
                      <a:pt x="126" y="235"/>
                      <a:pt x="170" y="188"/>
                      <a:pt x="189" y="129"/>
                    </a:cubicBezTo>
                    <a:cubicBezTo>
                      <a:pt x="204" y="53"/>
                      <a:pt x="141" y="0"/>
                      <a:pt x="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6" name="Google Shape;7996;p29"/>
              <p:cNvSpPr/>
              <p:nvPr/>
            </p:nvSpPr>
            <p:spPr>
              <a:xfrm>
                <a:off x="6633685" y="4298521"/>
                <a:ext cx="9290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73" extrusionOk="0">
                    <a:moveTo>
                      <a:pt x="121" y="0"/>
                    </a:moveTo>
                    <a:cubicBezTo>
                      <a:pt x="54" y="0"/>
                      <a:pt x="1" y="62"/>
                      <a:pt x="12" y="132"/>
                    </a:cubicBezTo>
                    <a:cubicBezTo>
                      <a:pt x="21" y="182"/>
                      <a:pt x="81" y="226"/>
                      <a:pt x="119" y="273"/>
                    </a:cubicBezTo>
                    <a:lnTo>
                      <a:pt x="175" y="273"/>
                    </a:lnTo>
                    <a:cubicBezTo>
                      <a:pt x="209" y="226"/>
                      <a:pt x="278" y="173"/>
                      <a:pt x="272" y="129"/>
                    </a:cubicBezTo>
                    <a:cubicBezTo>
                      <a:pt x="253" y="69"/>
                      <a:pt x="206" y="22"/>
                      <a:pt x="147" y="3"/>
                    </a:cubicBezTo>
                    <a:cubicBezTo>
                      <a:pt x="138" y="1"/>
                      <a:pt x="129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7" name="Google Shape;7997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8" name="Google Shape;7998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9" name="Google Shape;7999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0" name="Google Shape;8000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1" name="Google Shape;8001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2" name="Google Shape;8002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3" name="Google Shape;8003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48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4" name="Google Shape;8004;p29"/>
              <p:cNvSpPr/>
              <p:nvPr/>
            </p:nvSpPr>
            <p:spPr>
              <a:xfrm>
                <a:off x="6704907" y="4191072"/>
                <a:ext cx="86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2" extrusionOk="0">
                    <a:moveTo>
                      <a:pt x="116" y="1"/>
                    </a:moveTo>
                    <a:cubicBezTo>
                      <a:pt x="59" y="1"/>
                      <a:pt x="10" y="45"/>
                      <a:pt x="7" y="103"/>
                    </a:cubicBezTo>
                    <a:cubicBezTo>
                      <a:pt x="1" y="150"/>
                      <a:pt x="32" y="200"/>
                      <a:pt x="51" y="250"/>
                    </a:cubicBezTo>
                    <a:cubicBezTo>
                      <a:pt x="74" y="252"/>
                      <a:pt x="99" y="261"/>
                      <a:pt x="120" y="261"/>
                    </a:cubicBezTo>
                    <a:cubicBezTo>
                      <a:pt x="128" y="261"/>
                      <a:pt x="136" y="260"/>
                      <a:pt x="142" y="256"/>
                    </a:cubicBezTo>
                    <a:cubicBezTo>
                      <a:pt x="189" y="225"/>
                      <a:pt x="258" y="181"/>
                      <a:pt x="261" y="140"/>
                    </a:cubicBezTo>
                    <a:cubicBezTo>
                      <a:pt x="261" y="97"/>
                      <a:pt x="205" y="28"/>
                      <a:pt x="157" y="9"/>
                    </a:cubicBezTo>
                    <a:cubicBezTo>
                      <a:pt x="144" y="3"/>
                      <a:pt x="129" y="1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5" name="Google Shape;8005;p29"/>
              <p:cNvSpPr/>
              <p:nvPr/>
            </p:nvSpPr>
            <p:spPr>
              <a:xfrm>
                <a:off x="6706472" y="4199397"/>
                <a:ext cx="133" cy="133"/>
              </a:xfrm>
              <a:custGeom>
                <a:avLst/>
                <a:gdLst/>
                <a:ahLst/>
                <a:cxnLst/>
                <a:rect l="l" t="t" r="r" b="b"/>
                <a:pathLst>
                  <a:path w="4" h="4" extrusionOk="0">
                    <a:moveTo>
                      <a:pt x="1" y="0"/>
                    </a:moveTo>
                    <a:lnTo>
                      <a:pt x="4" y="3"/>
                    </a:lnTo>
                    <a:cubicBezTo>
                      <a:pt x="4" y="3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6" name="Google Shape;8006;p29"/>
              <p:cNvSpPr/>
              <p:nvPr/>
            </p:nvSpPr>
            <p:spPr>
              <a:xfrm>
                <a:off x="6706006" y="4133868"/>
                <a:ext cx="88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90" extrusionOk="0">
                    <a:moveTo>
                      <a:pt x="103" y="0"/>
                    </a:moveTo>
                    <a:cubicBezTo>
                      <a:pt x="68" y="53"/>
                      <a:pt x="15" y="100"/>
                      <a:pt x="5" y="157"/>
                    </a:cubicBezTo>
                    <a:cubicBezTo>
                      <a:pt x="1" y="246"/>
                      <a:pt x="66" y="290"/>
                      <a:pt x="131" y="290"/>
                    </a:cubicBezTo>
                    <a:cubicBezTo>
                      <a:pt x="198" y="290"/>
                      <a:pt x="266" y="243"/>
                      <a:pt x="256" y="150"/>
                    </a:cubicBezTo>
                    <a:cubicBezTo>
                      <a:pt x="244" y="94"/>
                      <a:pt x="190" y="5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7" name="Google Shape;8007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81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8" name="Google Shape;8008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9" name="Google Shape;8009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0" name="Google Shape;8010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5" y="258"/>
                      <a:pt x="121" y="258"/>
                    </a:cubicBezTo>
                    <a:cubicBezTo>
                      <a:pt x="126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1" name="Google Shape;8011;p29"/>
              <p:cNvSpPr/>
              <p:nvPr/>
            </p:nvSpPr>
            <p:spPr>
              <a:xfrm>
                <a:off x="6810225" y="4134568"/>
                <a:ext cx="105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6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2"/>
                      <a:pt x="47" y="265"/>
                      <a:pt x="119" y="265"/>
                    </a:cubicBezTo>
                    <a:cubicBezTo>
                      <a:pt x="124" y="265"/>
                      <a:pt x="129" y="265"/>
                      <a:pt x="135" y="264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2" name="Google Shape;8012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3" name="Google Shape;8013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4" name="Google Shape;8014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41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5" name="Google Shape;8015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0" y="1"/>
                    </a:moveTo>
                    <a:cubicBezTo>
                      <a:pt x="52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6" name="Google Shape;8016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5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7" name="Google Shape;8017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8" name="Google Shape;8018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4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9" name="Google Shape;8019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0" name="Google Shape;8020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1" name="Google Shape;8021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2" name="Google Shape;8022;p29"/>
              <p:cNvSpPr/>
              <p:nvPr/>
            </p:nvSpPr>
            <p:spPr>
              <a:xfrm>
                <a:off x="6778094" y="4265191"/>
                <a:ext cx="9157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0" extrusionOk="0">
                    <a:moveTo>
                      <a:pt x="155" y="1"/>
                    </a:moveTo>
                    <a:cubicBezTo>
                      <a:pt x="150" y="1"/>
                      <a:pt x="145" y="1"/>
                      <a:pt x="141" y="2"/>
                    </a:cubicBezTo>
                    <a:cubicBezTo>
                      <a:pt x="136" y="1"/>
                      <a:pt x="131" y="1"/>
                      <a:pt x="126" y="1"/>
                    </a:cubicBezTo>
                    <a:cubicBezTo>
                      <a:pt x="55" y="1"/>
                      <a:pt x="0" y="63"/>
                      <a:pt x="9" y="133"/>
                    </a:cubicBezTo>
                    <a:cubicBezTo>
                      <a:pt x="3" y="200"/>
                      <a:pt x="57" y="259"/>
                      <a:pt x="126" y="259"/>
                    </a:cubicBezTo>
                    <a:cubicBezTo>
                      <a:pt x="131" y="259"/>
                      <a:pt x="136" y="259"/>
                      <a:pt x="141" y="258"/>
                    </a:cubicBezTo>
                    <a:cubicBezTo>
                      <a:pt x="216" y="255"/>
                      <a:pt x="269" y="218"/>
                      <a:pt x="269" y="130"/>
                    </a:cubicBezTo>
                    <a:cubicBezTo>
                      <a:pt x="275" y="60"/>
                      <a:pt x="221" y="1"/>
                      <a:pt x="1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3" name="Google Shape;8023;p29"/>
              <p:cNvSpPr/>
              <p:nvPr/>
            </p:nvSpPr>
            <p:spPr>
              <a:xfrm>
                <a:off x="6660889" y="4348900"/>
                <a:ext cx="3463" cy="2131"/>
              </a:xfrm>
              <a:custGeom>
                <a:avLst/>
                <a:gdLst/>
                <a:ahLst/>
                <a:cxnLst/>
                <a:rect l="l" t="t" r="r" b="b"/>
                <a:pathLst>
                  <a:path w="104" h="64" extrusionOk="0">
                    <a:moveTo>
                      <a:pt x="104" y="1"/>
                    </a:moveTo>
                    <a:cubicBezTo>
                      <a:pt x="60" y="1"/>
                      <a:pt x="22" y="26"/>
                      <a:pt x="0" y="64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4" name="Google Shape;8024;p29"/>
              <p:cNvSpPr/>
              <p:nvPr/>
            </p:nvSpPr>
            <p:spPr>
              <a:xfrm>
                <a:off x="6616538" y="4107131"/>
                <a:ext cx="2864" cy="7758"/>
              </a:xfrm>
              <a:custGeom>
                <a:avLst/>
                <a:gdLst/>
                <a:ahLst/>
                <a:cxnLst/>
                <a:rect l="l" t="t" r="r" b="b"/>
                <a:pathLst>
                  <a:path w="86" h="233" extrusionOk="0">
                    <a:moveTo>
                      <a:pt x="0" y="1"/>
                    </a:moveTo>
                    <a:lnTo>
                      <a:pt x="0" y="233"/>
                    </a:lnTo>
                    <a:cubicBezTo>
                      <a:pt x="54" y="220"/>
                      <a:pt x="85" y="167"/>
                      <a:pt x="73" y="117"/>
                    </a:cubicBezTo>
                    <a:cubicBezTo>
                      <a:pt x="60" y="73"/>
                      <a:pt x="35" y="32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5" name="Google Shape;8025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6" name="Google Shape;8026;p29"/>
              <p:cNvSpPr/>
              <p:nvPr/>
            </p:nvSpPr>
            <p:spPr>
              <a:xfrm>
                <a:off x="6671511" y="4339244"/>
                <a:ext cx="7758" cy="52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57" extrusionOk="0">
                    <a:moveTo>
                      <a:pt x="171" y="1"/>
                    </a:moveTo>
                    <a:cubicBezTo>
                      <a:pt x="166" y="1"/>
                      <a:pt x="160" y="1"/>
                      <a:pt x="155" y="3"/>
                    </a:cubicBezTo>
                    <a:cubicBezTo>
                      <a:pt x="98" y="9"/>
                      <a:pt x="51" y="62"/>
                      <a:pt x="1" y="97"/>
                    </a:cubicBezTo>
                    <a:cubicBezTo>
                      <a:pt x="1" y="115"/>
                      <a:pt x="1" y="134"/>
                      <a:pt x="1" y="153"/>
                    </a:cubicBezTo>
                    <a:cubicBezTo>
                      <a:pt x="4" y="153"/>
                      <a:pt x="4" y="156"/>
                      <a:pt x="7" y="156"/>
                    </a:cubicBezTo>
                    <a:lnTo>
                      <a:pt x="233" y="21"/>
                    </a:lnTo>
                    <a:cubicBezTo>
                      <a:pt x="216" y="9"/>
                      <a:pt x="193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7" name="Google Shape;8027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8" name="Google Shape;8028;p29"/>
              <p:cNvSpPr/>
              <p:nvPr/>
            </p:nvSpPr>
            <p:spPr>
              <a:xfrm>
                <a:off x="6895465" y="4197399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2" y="0"/>
                    </a:moveTo>
                    <a:cubicBezTo>
                      <a:pt x="49" y="0"/>
                      <a:pt x="12" y="60"/>
                      <a:pt x="6" y="126"/>
                    </a:cubicBezTo>
                    <a:cubicBezTo>
                      <a:pt x="1" y="199"/>
                      <a:pt x="44" y="262"/>
                      <a:pt x="114" y="262"/>
                    </a:cubicBezTo>
                    <a:cubicBezTo>
                      <a:pt x="119" y="262"/>
                      <a:pt x="124" y="261"/>
                      <a:pt x="129" y="261"/>
                    </a:cubicBezTo>
                    <a:cubicBezTo>
                      <a:pt x="182" y="254"/>
                      <a:pt x="232" y="198"/>
                      <a:pt x="282" y="167"/>
                    </a:cubicBezTo>
                    <a:cubicBezTo>
                      <a:pt x="282" y="148"/>
                      <a:pt x="282" y="129"/>
                      <a:pt x="282" y="110"/>
                    </a:cubicBezTo>
                    <a:cubicBezTo>
                      <a:pt x="235" y="73"/>
                      <a:pt x="191" y="16"/>
                      <a:pt x="138" y="4"/>
                    </a:cubicBezTo>
                    <a:cubicBezTo>
                      <a:pt x="129" y="1"/>
                      <a:pt x="120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9" name="Google Shape;8029;p29"/>
              <p:cNvSpPr/>
              <p:nvPr/>
            </p:nvSpPr>
            <p:spPr>
              <a:xfrm>
                <a:off x="6887840" y="4135067"/>
                <a:ext cx="94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6" extrusionOk="0">
                    <a:moveTo>
                      <a:pt x="174" y="0"/>
                    </a:moveTo>
                    <a:cubicBezTo>
                      <a:pt x="167" y="0"/>
                      <a:pt x="161" y="1"/>
                      <a:pt x="154" y="2"/>
                    </a:cubicBezTo>
                    <a:cubicBezTo>
                      <a:pt x="101" y="8"/>
                      <a:pt x="54" y="64"/>
                      <a:pt x="4" y="96"/>
                    </a:cubicBezTo>
                    <a:cubicBezTo>
                      <a:pt x="4" y="114"/>
                      <a:pt x="4" y="133"/>
                      <a:pt x="0" y="152"/>
                    </a:cubicBezTo>
                    <a:cubicBezTo>
                      <a:pt x="51" y="187"/>
                      <a:pt x="94" y="243"/>
                      <a:pt x="151" y="252"/>
                    </a:cubicBezTo>
                    <a:cubicBezTo>
                      <a:pt x="160" y="255"/>
                      <a:pt x="169" y="256"/>
                      <a:pt x="178" y="256"/>
                    </a:cubicBezTo>
                    <a:cubicBezTo>
                      <a:pt x="242" y="256"/>
                      <a:pt x="277" y="197"/>
                      <a:pt x="279" y="130"/>
                    </a:cubicBezTo>
                    <a:cubicBezTo>
                      <a:pt x="282" y="59"/>
                      <a:pt x="241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0" name="Google Shape;8030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0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1" name="Google Shape;8031;p29"/>
              <p:cNvSpPr/>
              <p:nvPr/>
            </p:nvSpPr>
            <p:spPr>
              <a:xfrm>
                <a:off x="6616538" y="4346802"/>
                <a:ext cx="90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0" extrusionOk="0">
                    <a:moveTo>
                      <a:pt x="131" y="1"/>
                    </a:moveTo>
                    <a:cubicBezTo>
                      <a:pt x="74" y="1"/>
                      <a:pt x="22" y="38"/>
                      <a:pt x="0" y="92"/>
                    </a:cubicBezTo>
                    <a:lnTo>
                      <a:pt x="0" y="167"/>
                    </a:lnTo>
                    <a:cubicBezTo>
                      <a:pt x="41" y="202"/>
                      <a:pt x="79" y="242"/>
                      <a:pt x="123" y="255"/>
                    </a:cubicBezTo>
                    <a:cubicBezTo>
                      <a:pt x="135" y="258"/>
                      <a:pt x="147" y="260"/>
                      <a:pt x="157" y="260"/>
                    </a:cubicBezTo>
                    <a:cubicBezTo>
                      <a:pt x="223" y="260"/>
                      <a:pt x="258" y="205"/>
                      <a:pt x="261" y="133"/>
                    </a:cubicBezTo>
                    <a:cubicBezTo>
                      <a:pt x="273" y="62"/>
                      <a:pt x="216" y="1"/>
                      <a:pt x="144" y="1"/>
                    </a:cubicBezTo>
                    <a:cubicBezTo>
                      <a:pt x="142" y="1"/>
                      <a:pt x="140" y="1"/>
                      <a:pt x="138" y="1"/>
                    </a:cubicBezTo>
                    <a:cubicBezTo>
                      <a:pt x="136" y="1"/>
                      <a:pt x="134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2" name="Google Shape;8032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6" y="261"/>
                      <a:pt x="143" y="261"/>
                    </a:cubicBezTo>
                    <a:cubicBezTo>
                      <a:pt x="208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3" name="Google Shape;8033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4" name="Google Shape;8034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5" name="Google Shape;8035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6" name="Google Shape;8036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7" name="Google Shape;8037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8" name="Google Shape;8038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3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9" name="Google Shape;8039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0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2" name="Google Shape;8042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3" name="Google Shape;8043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0" y="56"/>
                      <a:pt x="3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4" name="Google Shape;8044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5" name="Google Shape;8045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9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6" name="Google Shape;8046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3" y="51"/>
                      <a:pt x="1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9"/>
                      <a:pt x="232" y="199"/>
                      <a:pt x="279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7" name="Google Shape;8047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8" name="Google Shape;8048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9" name="Google Shape;8049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0" name="Google Shape;8050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1" name="Google Shape;8051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lnTo>
                      <a:pt x="1" y="156"/>
                    </a:ln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2" name="Google Shape;8052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3" name="Google Shape;8053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6"/>
                      <a:pt x="260" y="186"/>
                      <a:pt x="267" y="133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4" name="Google Shape;8054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5" name="Google Shape;8055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7" name="Google Shape;8057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8" name="Google Shape;8058;p29"/>
              <p:cNvSpPr/>
              <p:nvPr/>
            </p:nvSpPr>
            <p:spPr>
              <a:xfrm>
                <a:off x="6686927" y="4072502"/>
                <a:ext cx="10189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5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4"/>
                    </a:cubicBezTo>
                    <a:cubicBezTo>
                      <a:pt x="171" y="254"/>
                      <a:pt x="174" y="254"/>
                      <a:pt x="176" y="254"/>
                    </a:cubicBezTo>
                    <a:cubicBezTo>
                      <a:pt x="248" y="254"/>
                      <a:pt x="303" y="216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9" name="Google Shape;8059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78" y="229"/>
                      <a:pt x="116" y="276"/>
                    </a:cubicBezTo>
                    <a:lnTo>
                      <a:pt x="172" y="276"/>
                    </a:lnTo>
                    <a:cubicBezTo>
                      <a:pt x="207" y="223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0" name="Google Shape;8060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1" name="Google Shape;8061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2" name="Google Shape;8062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07" y="1"/>
                    </a:move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48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3" name="Google Shape;8063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4" name="Google Shape;8064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5" name="Google Shape;8065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6" name="Google Shape;8066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7" name="Google Shape;8067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0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8" name="Google Shape;8068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9" name="Google Shape;8069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0" name="Google Shape;8070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1" name="Google Shape;8071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2" name="Google Shape;8072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5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3" name="Google Shape;8073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4" name="Google Shape;8074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2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5" name="Google Shape;8075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6" name="Google Shape;8076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3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7" name="Google Shape;8077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3" y="201"/>
                      <a:pt x="286" y="127"/>
                    </a:cubicBezTo>
                    <a:cubicBezTo>
                      <a:pt x="286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8" name="Google Shape;8078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9" name="Google Shape;8079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0" name="Google Shape;8080;p29"/>
              <p:cNvSpPr/>
              <p:nvPr/>
            </p:nvSpPr>
            <p:spPr>
              <a:xfrm>
                <a:off x="6863833" y="4184346"/>
                <a:ext cx="90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9" y="285"/>
                      <a:pt x="273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1" name="Google Shape;8081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0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2" name="Google Shape;8082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6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4" y="277"/>
                    </a:cubicBezTo>
                    <a:cubicBezTo>
                      <a:pt x="230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3" name="Google Shape;8083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4" name="Google Shape;8084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6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9" name="Google Shape;8089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4" y="0"/>
                      <a:pt x="9" y="59"/>
                      <a:pt x="6" y="126"/>
                    </a:cubicBezTo>
                    <a:cubicBezTo>
                      <a:pt x="1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0" name="Google Shape;8090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1" name="Google Shape;8091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2" name="Google Shape;8092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3" name="Google Shape;8093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0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4" name="Google Shape;8094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5" name="Google Shape;8095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6" name="Google Shape;8096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7" name="Google Shape;8097;p29"/>
              <p:cNvSpPr/>
              <p:nvPr/>
            </p:nvSpPr>
            <p:spPr>
              <a:xfrm>
                <a:off x="6616538" y="4066642"/>
                <a:ext cx="1398" cy="6626"/>
              </a:xfrm>
              <a:custGeom>
                <a:avLst/>
                <a:gdLst/>
                <a:ahLst/>
                <a:cxnLst/>
                <a:rect l="l" t="t" r="r" b="b"/>
                <a:pathLst>
                  <a:path w="42" h="199" extrusionOk="0">
                    <a:moveTo>
                      <a:pt x="0" y="1"/>
                    </a:moveTo>
                    <a:lnTo>
                      <a:pt x="0" y="198"/>
                    </a:lnTo>
                    <a:cubicBezTo>
                      <a:pt x="26" y="173"/>
                      <a:pt x="41" y="139"/>
                      <a:pt x="38" y="101"/>
                    </a:cubicBezTo>
                    <a:cubicBezTo>
                      <a:pt x="41" y="64"/>
                      <a:pt x="29" y="29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8" name="Google Shape;8098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9" name="Google Shape;8099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0" name="Google Shape;8100;p29"/>
              <p:cNvSpPr/>
              <p:nvPr/>
            </p:nvSpPr>
            <p:spPr>
              <a:xfrm>
                <a:off x="6683631" y="4319865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23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7" y="46"/>
                      <a:pt x="217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1" name="Google Shape;8101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2" name="Google Shape;8102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3" name="Google Shape;8103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4" name="Google Shape;8104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5" name="Google Shape;8105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6" name="Google Shape;8106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30" y="0"/>
                    </a:moveTo>
                    <a:cubicBezTo>
                      <a:pt x="46" y="0"/>
                      <a:pt x="9" y="55"/>
                      <a:pt x="9" y="129"/>
                    </a:cubicBezTo>
                    <a:cubicBezTo>
                      <a:pt x="0" y="199"/>
                      <a:pt x="57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7" name="Google Shape;8107;p29"/>
              <p:cNvSpPr/>
              <p:nvPr/>
            </p:nvSpPr>
            <p:spPr>
              <a:xfrm>
                <a:off x="6874588" y="4008173"/>
                <a:ext cx="10455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4" extrusionOk="0">
                    <a:moveTo>
                      <a:pt x="200" y="0"/>
                    </a:moveTo>
                    <a:cubicBezTo>
                      <a:pt x="193" y="0"/>
                      <a:pt x="186" y="1"/>
                      <a:pt x="179" y="2"/>
                    </a:cubicBezTo>
                    <a:cubicBezTo>
                      <a:pt x="126" y="14"/>
                      <a:pt x="82" y="71"/>
                      <a:pt x="0" y="134"/>
                    </a:cubicBezTo>
                    <a:cubicBezTo>
                      <a:pt x="85" y="196"/>
                      <a:pt x="129" y="256"/>
                      <a:pt x="182" y="262"/>
                    </a:cubicBezTo>
                    <a:cubicBezTo>
                      <a:pt x="189" y="263"/>
                      <a:pt x="195" y="264"/>
                      <a:pt x="202" y="264"/>
                    </a:cubicBezTo>
                    <a:cubicBezTo>
                      <a:pt x="274" y="264"/>
                      <a:pt x="314" y="199"/>
                      <a:pt x="311" y="124"/>
                    </a:cubicBezTo>
                    <a:cubicBezTo>
                      <a:pt x="311" y="56"/>
                      <a:pt x="267" y="0"/>
                      <a:pt x="2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8" name="Google Shape;8108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9" name="Google Shape;8109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0" name="Google Shape;8110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6"/>
                    </a:cubicBezTo>
                    <a:cubicBezTo>
                      <a:pt x="1" y="197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1" name="Google Shape;8111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9" y="253"/>
                      <a:pt x="178" y="253"/>
                    </a:cubicBezTo>
                    <a:cubicBezTo>
                      <a:pt x="241" y="253"/>
                      <a:pt x="283" y="203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2" name="Google Shape;8112;p29"/>
              <p:cNvSpPr/>
              <p:nvPr/>
            </p:nvSpPr>
            <p:spPr>
              <a:xfrm>
                <a:off x="6797772" y="4060349"/>
                <a:ext cx="93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2" extrusionOk="0"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98" y="11"/>
                      <a:pt x="51" y="65"/>
                      <a:pt x="1" y="99"/>
                    </a:cubicBezTo>
                    <a:cubicBezTo>
                      <a:pt x="4" y="121"/>
                      <a:pt x="4" y="140"/>
                      <a:pt x="4" y="159"/>
                    </a:cubicBezTo>
                    <a:cubicBezTo>
                      <a:pt x="54" y="190"/>
                      <a:pt x="101" y="240"/>
                      <a:pt x="154" y="249"/>
                    </a:cubicBezTo>
                    <a:cubicBezTo>
                      <a:pt x="163" y="251"/>
                      <a:pt x="171" y="252"/>
                      <a:pt x="179" y="252"/>
                    </a:cubicBezTo>
                    <a:cubicBezTo>
                      <a:pt x="242" y="252"/>
                      <a:pt x="280" y="197"/>
                      <a:pt x="280" y="124"/>
                    </a:cubicBezTo>
                    <a:cubicBezTo>
                      <a:pt x="280" y="53"/>
                      <a:pt x="236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3" name="Google Shape;8113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9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4" name="Google Shape;8114;p29"/>
              <p:cNvSpPr/>
              <p:nvPr/>
            </p:nvSpPr>
            <p:spPr>
              <a:xfrm>
                <a:off x="6693853" y="4321263"/>
                <a:ext cx="8691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2" extrusionOk="0">
                    <a:moveTo>
                      <a:pt x="123" y="0"/>
                    </a:moveTo>
                    <a:cubicBezTo>
                      <a:pt x="41" y="0"/>
                      <a:pt x="10" y="57"/>
                      <a:pt x="7" y="132"/>
                    </a:cubicBezTo>
                    <a:cubicBezTo>
                      <a:pt x="1" y="185"/>
                      <a:pt x="29" y="232"/>
                      <a:pt x="76" y="251"/>
                    </a:cubicBezTo>
                    <a:lnTo>
                      <a:pt x="261" y="141"/>
                    </a:lnTo>
                    <a:cubicBezTo>
                      <a:pt x="261" y="138"/>
                      <a:pt x="261" y="135"/>
                      <a:pt x="261" y="129"/>
                    </a:cubicBezTo>
                    <a:cubicBezTo>
                      <a:pt x="258" y="54"/>
                      <a:pt x="217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5" name="Google Shape;8115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6" name="Google Shape;8116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7" name="Google Shape;8117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8" name="Google Shape;8118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6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9" name="Google Shape;8119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0" name="Google Shape;8120;p29"/>
              <p:cNvSpPr/>
              <p:nvPr/>
            </p:nvSpPr>
            <p:spPr>
              <a:xfrm>
                <a:off x="6911848" y="3923898"/>
                <a:ext cx="4628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79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77"/>
                    </a:cubicBezTo>
                    <a:cubicBezTo>
                      <a:pt x="135" y="278"/>
                      <a:pt x="135" y="278"/>
                      <a:pt x="136" y="278"/>
                    </a:cubicBezTo>
                    <a:cubicBezTo>
                      <a:pt x="137" y="278"/>
                      <a:pt x="138" y="277"/>
                      <a:pt x="138" y="277"/>
                    </a:cubicBez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1" name="Google Shape;8121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2" name="Google Shape;8122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60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3" name="Google Shape;8123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41" y="255"/>
                      <a:pt x="104" y="255"/>
                    </a:cubicBezTo>
                    <a:cubicBezTo>
                      <a:pt x="113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80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5" name="Google Shape;8125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6" name="Google Shape;8126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7" name="Google Shape;8127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8" name="Google Shape;8128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9" name="Google Shape;8129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0" name="Google Shape;8130;p29"/>
              <p:cNvSpPr/>
              <p:nvPr/>
            </p:nvSpPr>
            <p:spPr>
              <a:xfrm>
                <a:off x="6822712" y="4176988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2" y="257"/>
                      <a:pt x="167" y="257"/>
                      <a:pt x="172" y="257"/>
                    </a:cubicBezTo>
                    <a:cubicBezTo>
                      <a:pt x="240" y="257"/>
                      <a:pt x="292" y="195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1" name="Google Shape;8131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3" name="Google Shape;8133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4" name="Google Shape;8134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5" name="Google Shape;8135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6" name="Google Shape;8136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7" name="Google Shape;8137;p29"/>
              <p:cNvSpPr/>
              <p:nvPr/>
            </p:nvSpPr>
            <p:spPr>
              <a:xfrm>
                <a:off x="6806663" y="4120983"/>
                <a:ext cx="97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2" extrusionOk="0">
                    <a:moveTo>
                      <a:pt x="171" y="1"/>
                    </a:moveTo>
                    <a:cubicBezTo>
                      <a:pt x="167" y="1"/>
                      <a:pt x="162" y="1"/>
                      <a:pt x="157" y="2"/>
                    </a:cubicBezTo>
                    <a:cubicBezTo>
                      <a:pt x="101" y="5"/>
                      <a:pt x="54" y="61"/>
                      <a:pt x="0" y="92"/>
                    </a:cubicBezTo>
                    <a:cubicBezTo>
                      <a:pt x="0" y="111"/>
                      <a:pt x="0" y="130"/>
                      <a:pt x="0" y="152"/>
                    </a:cubicBezTo>
                    <a:cubicBezTo>
                      <a:pt x="47" y="183"/>
                      <a:pt x="94" y="237"/>
                      <a:pt x="148" y="249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8" y="252"/>
                      <a:pt x="280" y="202"/>
                      <a:pt x="282" y="130"/>
                    </a:cubicBezTo>
                    <a:cubicBezTo>
                      <a:pt x="291" y="60"/>
                      <a:pt x="237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8" name="Google Shape;8138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3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9" name="Google Shape;8139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7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0" name="Google Shape;8140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1" name="Google Shape;8141;p29"/>
              <p:cNvSpPr/>
              <p:nvPr/>
            </p:nvSpPr>
            <p:spPr>
              <a:xfrm>
                <a:off x="6790713" y="4216245"/>
                <a:ext cx="93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4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200"/>
                      <a:pt x="49" y="253"/>
                      <a:pt x="118" y="253"/>
                    </a:cubicBezTo>
                    <a:cubicBezTo>
                      <a:pt x="123" y="253"/>
                      <a:pt x="129" y="253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2" name="Google Shape;8142;p29"/>
              <p:cNvSpPr/>
              <p:nvPr/>
            </p:nvSpPr>
            <p:spPr>
              <a:xfrm>
                <a:off x="6668814" y="4048162"/>
                <a:ext cx="88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4" extrusionOk="0">
                    <a:moveTo>
                      <a:pt x="134" y="0"/>
                    </a:moveTo>
                    <a:cubicBezTo>
                      <a:pt x="69" y="0"/>
                      <a:pt x="4" y="44"/>
                      <a:pt x="4" y="130"/>
                    </a:cubicBezTo>
                    <a:cubicBezTo>
                      <a:pt x="1" y="198"/>
                      <a:pt x="55" y="254"/>
                      <a:pt x="119" y="254"/>
                    </a:cubicBezTo>
                    <a:cubicBezTo>
                      <a:pt x="125" y="254"/>
                      <a:pt x="132" y="253"/>
                      <a:pt x="138" y="252"/>
                    </a:cubicBezTo>
                    <a:cubicBezTo>
                      <a:pt x="220" y="249"/>
                      <a:pt x="267" y="208"/>
                      <a:pt x="264" y="130"/>
                    </a:cubicBezTo>
                    <a:cubicBezTo>
                      <a:pt x="264" y="44"/>
                      <a:pt x="199" y="0"/>
                      <a:pt x="1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3" name="Google Shape;8143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4" name="Google Shape;8144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5" name="Google Shape;8145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6" name="Google Shape;8146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7" name="Google Shape;8147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1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8" name="Google Shape;8148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29" y="256"/>
                    </a:cubicBezTo>
                    <a:cubicBezTo>
                      <a:pt x="132" y="257"/>
                      <a:pt x="136" y="257"/>
                      <a:pt x="139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9" name="Google Shape;8149;p29"/>
              <p:cNvSpPr/>
              <p:nvPr/>
            </p:nvSpPr>
            <p:spPr>
              <a:xfrm>
                <a:off x="6616737" y="4240285"/>
                <a:ext cx="101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55" extrusionOk="0">
                    <a:moveTo>
                      <a:pt x="176" y="0"/>
                    </a:moveTo>
                    <a:cubicBezTo>
                      <a:pt x="173" y="0"/>
                      <a:pt x="170" y="0"/>
                      <a:pt x="167" y="1"/>
                    </a:cubicBezTo>
                    <a:cubicBezTo>
                      <a:pt x="1" y="7"/>
                      <a:pt x="7" y="255"/>
                      <a:pt x="167" y="255"/>
                    </a:cubicBezTo>
                    <a:cubicBezTo>
                      <a:pt x="170" y="255"/>
                      <a:pt x="173" y="255"/>
                      <a:pt x="176" y="254"/>
                    </a:cubicBezTo>
                    <a:cubicBezTo>
                      <a:pt x="258" y="251"/>
                      <a:pt x="305" y="207"/>
                      <a:pt x="298" y="123"/>
                    </a:cubicBezTo>
                    <a:cubicBezTo>
                      <a:pt x="301" y="36"/>
                      <a:pt x="247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0" name="Google Shape;8150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1" name="Google Shape;8151;p29"/>
              <p:cNvSpPr/>
              <p:nvPr/>
            </p:nvSpPr>
            <p:spPr>
              <a:xfrm>
                <a:off x="6616538" y="4168064"/>
                <a:ext cx="2864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86" h="243" extrusionOk="0">
                    <a:moveTo>
                      <a:pt x="0" y="1"/>
                    </a:moveTo>
                    <a:lnTo>
                      <a:pt x="0" y="242"/>
                    </a:lnTo>
                    <a:cubicBezTo>
                      <a:pt x="54" y="230"/>
                      <a:pt x="85" y="198"/>
                      <a:pt x="85" y="161"/>
                    </a:cubicBezTo>
                    <a:cubicBezTo>
                      <a:pt x="82" y="64"/>
                      <a:pt x="54" y="17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2" name="Google Shape;8152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3" name="Google Shape;8153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4" name="Google Shape;8154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2" y="1"/>
                    </a:moveTo>
                    <a:cubicBezTo>
                      <a:pt x="54" y="1"/>
                      <a:pt x="0" y="34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5" name="Google Shape;8155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6" name="Google Shape;8156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0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7" name="Google Shape;8157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8" name="Google Shape;8158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6"/>
                      <a:pt x="1" y="145"/>
                    </a:cubicBezTo>
                    <a:cubicBezTo>
                      <a:pt x="48" y="182"/>
                      <a:pt x="92" y="239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4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9" name="Google Shape;8159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3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0" name="Google Shape;8160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42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1" name="Google Shape;8161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3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2" name="Google Shape;8162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3" name="Google Shape;8163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4" name="Google Shape;8164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5" name="Google Shape;8165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6" name="Google Shape;8166;p29"/>
              <p:cNvSpPr/>
              <p:nvPr/>
            </p:nvSpPr>
            <p:spPr>
              <a:xfrm>
                <a:off x="6637315" y="4219009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6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7" name="Google Shape;8167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8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8" y="1"/>
                    </a:cubicBezTo>
                    <a:cubicBezTo>
                      <a:pt x="134" y="1"/>
                      <a:pt x="131" y="1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8" name="Google Shape;8168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9" name="Google Shape;8169;p29"/>
              <p:cNvSpPr/>
              <p:nvPr/>
            </p:nvSpPr>
            <p:spPr>
              <a:xfrm>
                <a:off x="6616538" y="4276079"/>
                <a:ext cx="1299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39" h="192" extrusionOk="0">
                    <a:moveTo>
                      <a:pt x="0" y="0"/>
                    </a:moveTo>
                    <a:lnTo>
                      <a:pt x="0" y="192"/>
                    </a:lnTo>
                    <a:cubicBezTo>
                      <a:pt x="26" y="167"/>
                      <a:pt x="38" y="132"/>
                      <a:pt x="35" y="94"/>
                    </a:cubicBezTo>
                    <a:cubicBezTo>
                      <a:pt x="38" y="60"/>
                      <a:pt x="26" y="26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08" y="256"/>
                    </a:cubicBezTo>
                    <a:cubicBezTo>
                      <a:pt x="115" y="256"/>
                      <a:pt x="122" y="256"/>
                      <a:pt x="129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1" name="Google Shape;8171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2" name="Google Shape;8172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3" name="Google Shape;8173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4" name="Google Shape;8174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5" name="Google Shape;8175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6" name="Google Shape;8176;p29"/>
              <p:cNvSpPr/>
              <p:nvPr/>
            </p:nvSpPr>
            <p:spPr>
              <a:xfrm>
                <a:off x="6625494" y="4274448"/>
                <a:ext cx="92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5" extrusionOk="0">
                    <a:moveTo>
                      <a:pt x="111" y="1"/>
                    </a:moveTo>
                    <a:cubicBezTo>
                      <a:pt x="45" y="1"/>
                      <a:pt x="4" y="54"/>
                      <a:pt x="1" y="125"/>
                    </a:cubicBezTo>
                    <a:cubicBezTo>
                      <a:pt x="1" y="199"/>
                      <a:pt x="43" y="255"/>
                      <a:pt x="109" y="255"/>
                    </a:cubicBezTo>
                    <a:cubicBezTo>
                      <a:pt x="116" y="255"/>
                      <a:pt x="122" y="254"/>
                      <a:pt x="129" y="253"/>
                    </a:cubicBezTo>
                    <a:cubicBezTo>
                      <a:pt x="180" y="247"/>
                      <a:pt x="227" y="194"/>
                      <a:pt x="277" y="159"/>
                    </a:cubicBezTo>
                    <a:cubicBezTo>
                      <a:pt x="277" y="140"/>
                      <a:pt x="277" y="122"/>
                      <a:pt x="277" y="100"/>
                    </a:cubicBezTo>
                    <a:cubicBezTo>
                      <a:pt x="230" y="65"/>
                      <a:pt x="186" y="15"/>
                      <a:pt x="133" y="2"/>
                    </a:cubicBezTo>
                    <a:cubicBezTo>
                      <a:pt x="125" y="1"/>
                      <a:pt x="118" y="1"/>
                      <a:pt x="1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7" name="Google Shape;8177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8" name="Google Shape;8178;p29"/>
              <p:cNvSpPr/>
              <p:nvPr/>
            </p:nvSpPr>
            <p:spPr>
              <a:xfrm>
                <a:off x="6621033" y="4223803"/>
                <a:ext cx="91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6" extrusionOk="0">
                    <a:moveTo>
                      <a:pt x="151" y="0"/>
                    </a:moveTo>
                    <a:cubicBezTo>
                      <a:pt x="69" y="0"/>
                      <a:pt x="19" y="35"/>
                      <a:pt x="13" y="119"/>
                    </a:cubicBezTo>
                    <a:cubicBezTo>
                      <a:pt x="1" y="191"/>
                      <a:pt x="55" y="255"/>
                      <a:pt x="125" y="255"/>
                    </a:cubicBezTo>
                    <a:cubicBezTo>
                      <a:pt x="128" y="255"/>
                      <a:pt x="132" y="255"/>
                      <a:pt x="135" y="254"/>
                    </a:cubicBezTo>
                    <a:cubicBezTo>
                      <a:pt x="141" y="255"/>
                      <a:pt x="148" y="256"/>
                      <a:pt x="154" y="256"/>
                    </a:cubicBezTo>
                    <a:cubicBezTo>
                      <a:pt x="219" y="256"/>
                      <a:pt x="275" y="200"/>
                      <a:pt x="270" y="132"/>
                    </a:cubicBezTo>
                    <a:cubicBezTo>
                      <a:pt x="273" y="57"/>
                      <a:pt x="238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9" name="Google Shape;8179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58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0" name="Google Shape;8180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1" name="Google Shape;8181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8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2" name="Google Shape;8182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3" name="Google Shape;8183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4" name="Google Shape;8184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5" name="Google Shape;8185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6" name="Google Shape;8186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7" name="Google Shape;8187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48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4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8" name="Google Shape;8188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6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9" name="Google Shape;8189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0" name="Google Shape;8190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1" name="Google Shape;8191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2" name="Google Shape;8192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6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3" name="Google Shape;8193;p29"/>
              <p:cNvSpPr/>
              <p:nvPr/>
            </p:nvSpPr>
            <p:spPr>
              <a:xfrm>
                <a:off x="6616538" y="4331485"/>
                <a:ext cx="6826" cy="7958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39" extrusionOk="0">
                    <a:moveTo>
                      <a:pt x="109" y="1"/>
                    </a:moveTo>
                    <a:cubicBezTo>
                      <a:pt x="93" y="1"/>
                      <a:pt x="76" y="4"/>
                      <a:pt x="66" y="10"/>
                    </a:cubicBezTo>
                    <a:cubicBezTo>
                      <a:pt x="41" y="22"/>
                      <a:pt x="19" y="41"/>
                      <a:pt x="0" y="63"/>
                    </a:cubicBezTo>
                    <a:lnTo>
                      <a:pt x="0" y="207"/>
                    </a:lnTo>
                    <a:cubicBezTo>
                      <a:pt x="22" y="223"/>
                      <a:pt x="44" y="232"/>
                      <a:pt x="69" y="239"/>
                    </a:cubicBezTo>
                    <a:cubicBezTo>
                      <a:pt x="120" y="236"/>
                      <a:pt x="163" y="210"/>
                      <a:pt x="189" y="167"/>
                    </a:cubicBezTo>
                    <a:cubicBezTo>
                      <a:pt x="204" y="123"/>
                      <a:pt x="182" y="60"/>
                      <a:pt x="160" y="16"/>
                    </a:cubicBezTo>
                    <a:cubicBezTo>
                      <a:pt x="157" y="7"/>
                      <a:pt x="133" y="1"/>
                      <a:pt x="1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4" name="Google Shape;8194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5" name="Google Shape;8195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6" name="Google Shape;8196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7" name="Google Shape;8197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8" name="Google Shape;8198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6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9" name="Google Shape;8199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0" name="Google Shape;8200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1" name="Google Shape;8201;p29"/>
              <p:cNvSpPr/>
              <p:nvPr/>
            </p:nvSpPr>
            <p:spPr>
              <a:xfrm>
                <a:off x="6616538" y="4049328"/>
                <a:ext cx="7325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4" extrusionOk="0">
                    <a:moveTo>
                      <a:pt x="0" y="1"/>
                    </a:moveTo>
                    <a:lnTo>
                      <a:pt x="0" y="135"/>
                    </a:lnTo>
                    <a:cubicBezTo>
                      <a:pt x="4" y="148"/>
                      <a:pt x="10" y="161"/>
                      <a:pt x="16" y="170"/>
                    </a:cubicBezTo>
                    <a:cubicBezTo>
                      <a:pt x="31" y="193"/>
                      <a:pt x="83" y="203"/>
                      <a:pt x="125" y="203"/>
                    </a:cubicBezTo>
                    <a:cubicBezTo>
                      <a:pt x="136" y="203"/>
                      <a:pt x="145" y="202"/>
                      <a:pt x="154" y="201"/>
                    </a:cubicBezTo>
                    <a:cubicBezTo>
                      <a:pt x="182" y="198"/>
                      <a:pt x="217" y="148"/>
                      <a:pt x="220" y="120"/>
                    </a:cubicBezTo>
                    <a:cubicBezTo>
                      <a:pt x="220" y="98"/>
                      <a:pt x="173" y="70"/>
                      <a:pt x="145" y="54"/>
                    </a:cubicBezTo>
                    <a:cubicBezTo>
                      <a:pt x="98" y="32"/>
                      <a:pt x="51" y="13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2" name="Google Shape;8202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3" name="Google Shape;8203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4" name="Google Shape;8204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5" name="Google Shape;8205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6" name="Google Shape;8206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7" name="Google Shape;8207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7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8" name="Google Shape;8208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9" name="Google Shape;8209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10" name="Google Shape;8210;p29"/>
            <p:cNvSpPr/>
            <p:nvPr/>
          </p:nvSpPr>
          <p:spPr>
            <a:xfrm>
              <a:off x="6315900" y="3866927"/>
              <a:ext cx="300676" cy="511150"/>
            </a:xfrm>
            <a:custGeom>
              <a:avLst/>
              <a:gdLst/>
              <a:ahLst/>
              <a:cxnLst/>
              <a:rect l="l" t="t" r="r" b="b"/>
              <a:pathLst>
                <a:path w="9030" h="15351" extrusionOk="0">
                  <a:moveTo>
                    <a:pt x="361" y="637"/>
                  </a:moveTo>
                  <a:lnTo>
                    <a:pt x="8669" y="5623"/>
                  </a:lnTo>
                  <a:lnTo>
                    <a:pt x="8669" y="14711"/>
                  </a:lnTo>
                  <a:lnTo>
                    <a:pt x="361" y="9728"/>
                  </a:lnTo>
                  <a:lnTo>
                    <a:pt x="361" y="637"/>
                  </a:lnTo>
                  <a:close/>
                  <a:moveTo>
                    <a:pt x="1" y="1"/>
                  </a:moveTo>
                  <a:lnTo>
                    <a:pt x="1" y="9932"/>
                  </a:lnTo>
                  <a:lnTo>
                    <a:pt x="9029" y="15350"/>
                  </a:lnTo>
                  <a:lnTo>
                    <a:pt x="9029" y="15281"/>
                  </a:lnTo>
                  <a:lnTo>
                    <a:pt x="9029" y="54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29"/>
            <p:cNvSpPr/>
            <p:nvPr/>
          </p:nvSpPr>
          <p:spPr>
            <a:xfrm>
              <a:off x="6315900" y="3686425"/>
              <a:ext cx="601286" cy="360845"/>
            </a:xfrm>
            <a:custGeom>
              <a:avLst/>
              <a:gdLst/>
              <a:ahLst/>
              <a:cxnLst/>
              <a:rect l="l" t="t" r="r" b="b"/>
              <a:pathLst>
                <a:path w="18058" h="10837" extrusionOk="0">
                  <a:moveTo>
                    <a:pt x="9029" y="0"/>
                  </a:moveTo>
                  <a:lnTo>
                    <a:pt x="7751" y="762"/>
                  </a:lnTo>
                  <a:lnTo>
                    <a:pt x="6839" y="1304"/>
                  </a:lnTo>
                  <a:lnTo>
                    <a:pt x="3448" y="3322"/>
                  </a:lnTo>
                  <a:lnTo>
                    <a:pt x="2646" y="3798"/>
                  </a:lnTo>
                  <a:lnTo>
                    <a:pt x="1" y="5375"/>
                  </a:lnTo>
                  <a:lnTo>
                    <a:pt x="1157" y="6074"/>
                  </a:lnTo>
                  <a:lnTo>
                    <a:pt x="1631" y="6359"/>
                  </a:lnTo>
                  <a:lnTo>
                    <a:pt x="5657" y="8797"/>
                  </a:lnTo>
                  <a:lnTo>
                    <a:pt x="6316" y="9195"/>
                  </a:lnTo>
                  <a:lnTo>
                    <a:pt x="9029" y="10837"/>
                  </a:lnTo>
                  <a:lnTo>
                    <a:pt x="10170" y="10148"/>
                  </a:lnTo>
                  <a:lnTo>
                    <a:pt x="10706" y="9822"/>
                  </a:lnTo>
                  <a:lnTo>
                    <a:pt x="14570" y="7484"/>
                  </a:lnTo>
                  <a:lnTo>
                    <a:pt x="15043" y="7199"/>
                  </a:lnTo>
                  <a:lnTo>
                    <a:pt x="18058" y="5375"/>
                  </a:lnTo>
                  <a:lnTo>
                    <a:pt x="14639" y="3338"/>
                  </a:lnTo>
                  <a:lnTo>
                    <a:pt x="13743" y="2808"/>
                  </a:lnTo>
                  <a:lnTo>
                    <a:pt x="13595" y="2720"/>
                  </a:lnTo>
                  <a:lnTo>
                    <a:pt x="13595" y="2720"/>
                  </a:lnTo>
                  <a:cubicBezTo>
                    <a:pt x="13602" y="2727"/>
                    <a:pt x="13602" y="2736"/>
                    <a:pt x="13605" y="2749"/>
                  </a:cubicBezTo>
                  <a:lnTo>
                    <a:pt x="13432" y="2645"/>
                  </a:lnTo>
                  <a:cubicBezTo>
                    <a:pt x="13442" y="2642"/>
                    <a:pt x="13451" y="2639"/>
                    <a:pt x="13461" y="2639"/>
                  </a:cubicBezTo>
                  <a:lnTo>
                    <a:pt x="9913" y="527"/>
                  </a:lnTo>
                  <a:lnTo>
                    <a:pt x="9437" y="245"/>
                  </a:lnTo>
                  <a:lnTo>
                    <a:pt x="90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2" name="Google Shape;8212;p29"/>
          <p:cNvGrpSpPr/>
          <p:nvPr/>
        </p:nvGrpSpPr>
        <p:grpSpPr>
          <a:xfrm>
            <a:off x="1426679" y="241224"/>
            <a:ext cx="1001021" cy="1258046"/>
            <a:chOff x="6315900" y="3686425"/>
            <a:chExt cx="601286" cy="691652"/>
          </a:xfrm>
        </p:grpSpPr>
        <p:grpSp>
          <p:nvGrpSpPr>
            <p:cNvPr id="8213" name="Google Shape;8213;p29"/>
            <p:cNvGrpSpPr/>
            <p:nvPr/>
          </p:nvGrpSpPr>
          <p:grpSpPr>
            <a:xfrm>
              <a:off x="6616538" y="3894164"/>
              <a:ext cx="299938" cy="483371"/>
              <a:chOff x="6616538" y="3894164"/>
              <a:chExt cx="299938" cy="483371"/>
            </a:xfrm>
          </p:grpSpPr>
          <p:sp>
            <p:nvSpPr>
              <p:cNvPr id="8214" name="Google Shape;8214;p29"/>
              <p:cNvSpPr/>
              <p:nvPr/>
            </p:nvSpPr>
            <p:spPr>
              <a:xfrm>
                <a:off x="6625494" y="4274514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07" y="1"/>
                    </a:moveTo>
                    <a:cubicBezTo>
                      <a:pt x="44" y="1"/>
                      <a:pt x="4" y="53"/>
                      <a:pt x="1" y="123"/>
                    </a:cubicBezTo>
                    <a:cubicBezTo>
                      <a:pt x="1" y="197"/>
                      <a:pt x="43" y="253"/>
                      <a:pt x="109" y="253"/>
                    </a:cubicBezTo>
                    <a:cubicBezTo>
                      <a:pt x="116" y="253"/>
                      <a:pt x="122" y="252"/>
                      <a:pt x="129" y="251"/>
                    </a:cubicBezTo>
                    <a:cubicBezTo>
                      <a:pt x="180" y="245"/>
                      <a:pt x="227" y="192"/>
                      <a:pt x="277" y="157"/>
                    </a:cubicBezTo>
                    <a:cubicBezTo>
                      <a:pt x="277" y="138"/>
                      <a:pt x="277" y="120"/>
                      <a:pt x="277" y="98"/>
                    </a:cubicBezTo>
                    <a:cubicBezTo>
                      <a:pt x="230" y="66"/>
                      <a:pt x="186" y="13"/>
                      <a:pt x="133" y="4"/>
                    </a:cubicBezTo>
                    <a:cubicBezTo>
                      <a:pt x="124" y="2"/>
                      <a:pt x="115" y="1"/>
                      <a:pt x="1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5" name="Google Shape;8215;p29"/>
              <p:cNvSpPr/>
              <p:nvPr/>
            </p:nvSpPr>
            <p:spPr>
              <a:xfrm>
                <a:off x="6621266" y="4223803"/>
                <a:ext cx="88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56" extrusionOk="0">
                    <a:moveTo>
                      <a:pt x="144" y="0"/>
                    </a:moveTo>
                    <a:cubicBezTo>
                      <a:pt x="62" y="0"/>
                      <a:pt x="12" y="35"/>
                      <a:pt x="6" y="119"/>
                    </a:cubicBezTo>
                    <a:cubicBezTo>
                      <a:pt x="1" y="209"/>
                      <a:pt x="68" y="255"/>
                      <a:pt x="135" y="255"/>
                    </a:cubicBezTo>
                    <a:cubicBezTo>
                      <a:pt x="198" y="255"/>
                      <a:pt x="260" y="215"/>
                      <a:pt x="263" y="132"/>
                    </a:cubicBezTo>
                    <a:cubicBezTo>
                      <a:pt x="266" y="57"/>
                      <a:pt x="231" y="0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6" name="Google Shape;8216;p29"/>
              <p:cNvSpPr/>
              <p:nvPr/>
            </p:nvSpPr>
            <p:spPr>
              <a:xfrm>
                <a:off x="6637315" y="4219009"/>
                <a:ext cx="8791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3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7" name="Google Shape;8217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8" name="Google Shape;8218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9" name="Google Shape;8219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0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0" name="Google Shape;8220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1" name="Google Shape;8221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2" name="Google Shape;8222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5"/>
                      <a:pt x="4" y="125"/>
                    </a:cubicBezTo>
                    <a:cubicBezTo>
                      <a:pt x="1" y="202"/>
                      <a:pt x="57" y="263"/>
                      <a:pt x="130" y="263"/>
                    </a:cubicBezTo>
                    <a:cubicBezTo>
                      <a:pt x="132" y="263"/>
                      <a:pt x="134" y="263"/>
                      <a:pt x="135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3" name="Google Shape;8223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3"/>
                      <a:pt x="260" y="186"/>
                      <a:pt x="267" y="130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4" name="Google Shape;8224;p29"/>
              <p:cNvSpPr/>
              <p:nvPr/>
            </p:nvSpPr>
            <p:spPr>
              <a:xfrm>
                <a:off x="6633619" y="4298521"/>
                <a:ext cx="9357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3" extrusionOk="0">
                    <a:moveTo>
                      <a:pt x="123" y="0"/>
                    </a:moveTo>
                    <a:cubicBezTo>
                      <a:pt x="55" y="0"/>
                      <a:pt x="0" y="62"/>
                      <a:pt x="14" y="132"/>
                    </a:cubicBezTo>
                    <a:cubicBezTo>
                      <a:pt x="23" y="182"/>
                      <a:pt x="83" y="226"/>
                      <a:pt x="121" y="273"/>
                    </a:cubicBezTo>
                    <a:lnTo>
                      <a:pt x="177" y="273"/>
                    </a:lnTo>
                    <a:cubicBezTo>
                      <a:pt x="211" y="226"/>
                      <a:pt x="280" y="173"/>
                      <a:pt x="274" y="129"/>
                    </a:cubicBezTo>
                    <a:cubicBezTo>
                      <a:pt x="255" y="69"/>
                      <a:pt x="208" y="22"/>
                      <a:pt x="149" y="3"/>
                    </a:cubicBezTo>
                    <a:cubicBezTo>
                      <a:pt x="140" y="1"/>
                      <a:pt x="131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5" name="Google Shape;8225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6" name="Google Shape;8226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7" name="Google Shape;8227;p29"/>
              <p:cNvSpPr/>
              <p:nvPr/>
            </p:nvSpPr>
            <p:spPr>
              <a:xfrm>
                <a:off x="6624262" y="4180984"/>
                <a:ext cx="108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6" extrusionOk="0">
                    <a:moveTo>
                      <a:pt x="149" y="1"/>
                    </a:moveTo>
                    <a:cubicBezTo>
                      <a:pt x="146" y="1"/>
                      <a:pt x="144" y="1"/>
                      <a:pt x="141" y="2"/>
                    </a:cubicBezTo>
                    <a:cubicBezTo>
                      <a:pt x="88" y="8"/>
                      <a:pt x="47" y="83"/>
                      <a:pt x="0" y="130"/>
                    </a:cubicBezTo>
                    <a:cubicBezTo>
                      <a:pt x="44" y="174"/>
                      <a:pt x="88" y="255"/>
                      <a:pt x="132" y="255"/>
                    </a:cubicBezTo>
                    <a:cubicBezTo>
                      <a:pt x="185" y="255"/>
                      <a:pt x="239" y="190"/>
                      <a:pt x="326" y="127"/>
                    </a:cubicBezTo>
                    <a:cubicBezTo>
                      <a:pt x="247" y="71"/>
                      <a:pt x="192" y="1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8" name="Google Shape;8228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3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9" name="Google Shape;8229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0" name="Google Shape;8230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1" name="Google Shape;8231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2" name="Google Shape;8232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10" y="256"/>
                    </a:cubicBezTo>
                    <a:cubicBezTo>
                      <a:pt x="117" y="256"/>
                      <a:pt x="124" y="256"/>
                      <a:pt x="132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3" name="Google Shape;8233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4" name="Google Shape;8234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4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47"/>
                    </a:cubicBezTo>
                    <a:cubicBezTo>
                      <a:pt x="298" y="153"/>
                      <a:pt x="314" y="65"/>
                      <a:pt x="217" y="18"/>
                    </a:cubicBezTo>
                    <a:cubicBezTo>
                      <a:pt x="197" y="6"/>
                      <a:pt x="175" y="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5" name="Google Shape;8235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6" name="Google Shape;8236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1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7" name="Google Shape;8237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8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8" name="Google Shape;8238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9" name="Google Shape;8239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0" name="Google Shape;8240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1" name="Google Shape;8241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2" name="Google Shape;8242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3" name="Google Shape;8243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29"/>
              <p:cNvSpPr/>
              <p:nvPr/>
            </p:nvSpPr>
            <p:spPr>
              <a:xfrm>
                <a:off x="6700213" y="4191072"/>
                <a:ext cx="13386" cy="1791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538" extrusionOk="0">
                    <a:moveTo>
                      <a:pt x="189" y="250"/>
                    </a:moveTo>
                    <a:lnTo>
                      <a:pt x="192" y="253"/>
                    </a:lnTo>
                    <a:cubicBezTo>
                      <a:pt x="192" y="253"/>
                      <a:pt x="192" y="253"/>
                      <a:pt x="192" y="250"/>
                    </a:cubicBezTo>
                    <a:close/>
                    <a:moveTo>
                      <a:pt x="257" y="1"/>
                    </a:moveTo>
                    <a:cubicBezTo>
                      <a:pt x="200" y="1"/>
                      <a:pt x="151" y="45"/>
                      <a:pt x="148" y="103"/>
                    </a:cubicBezTo>
                    <a:cubicBezTo>
                      <a:pt x="142" y="150"/>
                      <a:pt x="173" y="200"/>
                      <a:pt x="192" y="250"/>
                    </a:cubicBezTo>
                    <a:cubicBezTo>
                      <a:pt x="215" y="252"/>
                      <a:pt x="240" y="261"/>
                      <a:pt x="261" y="261"/>
                    </a:cubicBezTo>
                    <a:cubicBezTo>
                      <a:pt x="269" y="261"/>
                      <a:pt x="277" y="260"/>
                      <a:pt x="283" y="256"/>
                    </a:cubicBezTo>
                    <a:cubicBezTo>
                      <a:pt x="330" y="225"/>
                      <a:pt x="399" y="181"/>
                      <a:pt x="402" y="140"/>
                    </a:cubicBezTo>
                    <a:cubicBezTo>
                      <a:pt x="402" y="97"/>
                      <a:pt x="346" y="28"/>
                      <a:pt x="298" y="9"/>
                    </a:cubicBezTo>
                    <a:cubicBezTo>
                      <a:pt x="285" y="3"/>
                      <a:pt x="270" y="1"/>
                      <a:pt x="257" y="1"/>
                    </a:cubicBezTo>
                    <a:close/>
                    <a:moveTo>
                      <a:pt x="192" y="253"/>
                    </a:moveTo>
                    <a:cubicBezTo>
                      <a:pt x="161" y="259"/>
                      <a:pt x="129" y="266"/>
                      <a:pt x="101" y="278"/>
                    </a:cubicBezTo>
                    <a:cubicBezTo>
                      <a:pt x="23" y="325"/>
                      <a:pt x="1" y="397"/>
                      <a:pt x="51" y="473"/>
                    </a:cubicBezTo>
                    <a:cubicBezTo>
                      <a:pt x="70" y="515"/>
                      <a:pt x="111" y="537"/>
                      <a:pt x="152" y="537"/>
                    </a:cubicBezTo>
                    <a:cubicBezTo>
                      <a:pt x="178" y="537"/>
                      <a:pt x="205" y="528"/>
                      <a:pt x="226" y="510"/>
                    </a:cubicBezTo>
                    <a:cubicBezTo>
                      <a:pt x="302" y="457"/>
                      <a:pt x="295" y="385"/>
                      <a:pt x="258" y="316"/>
                    </a:cubicBezTo>
                    <a:cubicBezTo>
                      <a:pt x="239" y="294"/>
                      <a:pt x="217" y="272"/>
                      <a:pt x="192" y="25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5" name="Google Shape;8245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6" name="Google Shape;8246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7" name="Google Shape;8247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8" name="Google Shape;8248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9" name="Google Shape;8249;p29"/>
              <p:cNvSpPr/>
              <p:nvPr/>
            </p:nvSpPr>
            <p:spPr>
              <a:xfrm>
                <a:off x="6705906" y="4133868"/>
                <a:ext cx="91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0" extrusionOk="0">
                    <a:moveTo>
                      <a:pt x="106" y="0"/>
                    </a:moveTo>
                    <a:cubicBezTo>
                      <a:pt x="71" y="53"/>
                      <a:pt x="18" y="100"/>
                      <a:pt x="12" y="157"/>
                    </a:cubicBezTo>
                    <a:cubicBezTo>
                      <a:pt x="0" y="229"/>
                      <a:pt x="54" y="290"/>
                      <a:pt x="124" y="290"/>
                    </a:cubicBezTo>
                    <a:cubicBezTo>
                      <a:pt x="130" y="290"/>
                      <a:pt x="137" y="289"/>
                      <a:pt x="143" y="288"/>
                    </a:cubicBezTo>
                    <a:cubicBezTo>
                      <a:pt x="145" y="288"/>
                      <a:pt x="146" y="288"/>
                      <a:pt x="148" y="288"/>
                    </a:cubicBezTo>
                    <a:cubicBezTo>
                      <a:pt x="221" y="288"/>
                      <a:pt x="274" y="221"/>
                      <a:pt x="259" y="150"/>
                    </a:cubicBezTo>
                    <a:cubicBezTo>
                      <a:pt x="247" y="94"/>
                      <a:pt x="193" y="50"/>
                      <a:pt x="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0" name="Google Shape;8250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1" name="Google Shape;8251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2" name="Google Shape;8252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3" name="Google Shape;8253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4" name="Google Shape;8254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3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5" name="Google Shape;8255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6" name="Google Shape;8256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7" name="Google Shape;8257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8" name="Google Shape;8258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38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9" name="Google Shape;8259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3" y="0"/>
                      <a:pt x="9" y="59"/>
                      <a:pt x="3" y="126"/>
                    </a:cubicBezTo>
                    <a:cubicBezTo>
                      <a:pt x="0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0" name="Google Shape;8260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1" name="Google Shape;8261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2" name="Google Shape;8262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3" name="Google Shape;8263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8"/>
                      <a:pt x="4" y="102"/>
                    </a:cubicBezTo>
                    <a:cubicBezTo>
                      <a:pt x="0" y="118"/>
                      <a:pt x="0" y="137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4" name="Google Shape;8264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5" name="Google Shape;8265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6" name="Google Shape;8266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7" name="Google Shape;8267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8" name="Google Shape;8268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9" name="Google Shape;8269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38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0" name="Google Shape;8270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1"/>
                      <a:pt x="53" y="262"/>
                      <a:pt x="127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1" name="Google Shape;8271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82" y="229"/>
                      <a:pt x="116" y="276"/>
                    </a:cubicBezTo>
                    <a:lnTo>
                      <a:pt x="172" y="276"/>
                    </a:lnTo>
                    <a:cubicBezTo>
                      <a:pt x="207" y="226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2" name="Google Shape;8272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3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3" name="Google Shape;8273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38" y="255"/>
                      <a:pt x="103" y="255"/>
                    </a:cubicBezTo>
                    <a:cubicBezTo>
                      <a:pt x="112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76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4" name="Google Shape;8274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5" name="Google Shape;8275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6" name="Google Shape;8276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7" name="Google Shape;8277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8" name="Google Shape;8278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9" name="Google Shape;8279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0" name="Google Shape;8280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1" name="Google Shape;8281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9" y="0"/>
                      <a:pt x="49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2" name="Google Shape;8282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3" name="Google Shape;8283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4" name="Google Shape;8284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5" name="Google Shape;8285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6" name="Google Shape;8286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7" name="Google Shape;8287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8" name="Google Shape;8288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9" name="Google Shape;8289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0" name="Google Shape;8290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1" name="Google Shape;8291;p29"/>
              <p:cNvSpPr/>
              <p:nvPr/>
            </p:nvSpPr>
            <p:spPr>
              <a:xfrm>
                <a:off x="6822712" y="4176988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1" y="257"/>
                      <a:pt x="165" y="257"/>
                      <a:pt x="168" y="257"/>
                    </a:cubicBezTo>
                    <a:cubicBezTo>
                      <a:pt x="238" y="257"/>
                      <a:pt x="292" y="196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2" name="Google Shape;8292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3" name="Google Shape;8293;p29"/>
              <p:cNvSpPr/>
              <p:nvPr/>
            </p:nvSpPr>
            <p:spPr>
              <a:xfrm>
                <a:off x="6806563" y="4120983"/>
                <a:ext cx="98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2" extrusionOk="0">
                    <a:moveTo>
                      <a:pt x="174" y="1"/>
                    </a:moveTo>
                    <a:cubicBezTo>
                      <a:pt x="170" y="1"/>
                      <a:pt x="165" y="1"/>
                      <a:pt x="160" y="2"/>
                    </a:cubicBezTo>
                    <a:cubicBezTo>
                      <a:pt x="104" y="5"/>
                      <a:pt x="57" y="61"/>
                      <a:pt x="3" y="92"/>
                    </a:cubicBezTo>
                    <a:cubicBezTo>
                      <a:pt x="3" y="114"/>
                      <a:pt x="3" y="133"/>
                      <a:pt x="0" y="152"/>
                    </a:cubicBezTo>
                    <a:cubicBezTo>
                      <a:pt x="50" y="183"/>
                      <a:pt x="97" y="237"/>
                      <a:pt x="151" y="249"/>
                    </a:cubicBezTo>
                    <a:cubicBezTo>
                      <a:pt x="160" y="251"/>
                      <a:pt x="169" y="252"/>
                      <a:pt x="177" y="252"/>
                    </a:cubicBezTo>
                    <a:cubicBezTo>
                      <a:pt x="241" y="252"/>
                      <a:pt x="283" y="202"/>
                      <a:pt x="285" y="130"/>
                    </a:cubicBezTo>
                    <a:cubicBezTo>
                      <a:pt x="294" y="60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4" name="Google Shape;8294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5" name="Google Shape;8295;p29"/>
              <p:cNvSpPr/>
              <p:nvPr/>
            </p:nvSpPr>
            <p:spPr>
              <a:xfrm>
                <a:off x="6810225" y="4134568"/>
                <a:ext cx="10555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3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1"/>
                      <a:pt x="45" y="263"/>
                      <a:pt x="115" y="263"/>
                    </a:cubicBezTo>
                    <a:cubicBezTo>
                      <a:pt x="121" y="263"/>
                      <a:pt x="128" y="262"/>
                      <a:pt x="135" y="261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6" name="Google Shape;8296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7" name="Google Shape;8297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2" y="258"/>
                      <a:pt x="121" y="258"/>
                    </a:cubicBezTo>
                    <a:cubicBezTo>
                      <a:pt x="125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8" name="Google Shape;8298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9" name="Google Shape;8299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2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0" name="Google Shape;8300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1" name="Google Shape;8301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2" name="Google Shape;8302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3" name="Google Shape;8303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4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4" name="Google Shape;8304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6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5" name="Google Shape;8305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6" name="Google Shape;8306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7" name="Google Shape;8307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8" name="Google Shape;8308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9" name="Google Shape;8309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0" name="Google Shape;8310;p29"/>
              <p:cNvSpPr/>
              <p:nvPr/>
            </p:nvSpPr>
            <p:spPr>
              <a:xfrm>
                <a:off x="6769237" y="4200828"/>
                <a:ext cx="86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9" extrusionOk="0">
                    <a:moveTo>
                      <a:pt x="131" y="1"/>
                    </a:moveTo>
                    <a:cubicBezTo>
                      <a:pt x="66" y="1"/>
                      <a:pt x="1" y="45"/>
                      <a:pt x="2" y="133"/>
                    </a:cubicBezTo>
                    <a:cubicBezTo>
                      <a:pt x="5" y="206"/>
                      <a:pt x="41" y="258"/>
                      <a:pt x="124" y="258"/>
                    </a:cubicBezTo>
                    <a:cubicBezTo>
                      <a:pt x="126" y="258"/>
                      <a:pt x="128" y="258"/>
                      <a:pt x="131" y="258"/>
                    </a:cubicBezTo>
                    <a:cubicBezTo>
                      <a:pt x="135" y="258"/>
                      <a:pt x="140" y="258"/>
                      <a:pt x="144" y="258"/>
                    </a:cubicBezTo>
                    <a:cubicBezTo>
                      <a:pt x="225" y="258"/>
                      <a:pt x="259" y="204"/>
                      <a:pt x="259" y="133"/>
                    </a:cubicBezTo>
                    <a:cubicBezTo>
                      <a:pt x="261" y="45"/>
                      <a:pt x="196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1" name="Google Shape;8311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3" name="Google Shape;8313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3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4" name="Google Shape;8314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5" name="Google Shape;8315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4" y="1"/>
                    </a:moveTo>
                    <a:cubicBezTo>
                      <a:pt x="55" y="1"/>
                      <a:pt x="0" y="36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5" y="1"/>
                      <a:pt x="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6" name="Google Shape;8316;p29"/>
              <p:cNvSpPr/>
              <p:nvPr/>
            </p:nvSpPr>
            <p:spPr>
              <a:xfrm>
                <a:off x="6753488" y="4117986"/>
                <a:ext cx="9690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26" extrusionOk="0">
                    <a:moveTo>
                      <a:pt x="131" y="1"/>
                    </a:moveTo>
                    <a:cubicBezTo>
                      <a:pt x="74" y="85"/>
                      <a:pt x="18" y="135"/>
                      <a:pt x="12" y="192"/>
                    </a:cubicBezTo>
                    <a:cubicBezTo>
                      <a:pt x="0" y="264"/>
                      <a:pt x="57" y="325"/>
                      <a:pt x="127" y="325"/>
                    </a:cubicBezTo>
                    <a:cubicBezTo>
                      <a:pt x="133" y="325"/>
                      <a:pt x="140" y="325"/>
                      <a:pt x="146" y="324"/>
                    </a:cubicBezTo>
                    <a:cubicBezTo>
                      <a:pt x="222" y="314"/>
                      <a:pt x="290" y="261"/>
                      <a:pt x="269" y="176"/>
                    </a:cubicBezTo>
                    <a:cubicBezTo>
                      <a:pt x="253" y="123"/>
                      <a:pt x="193" y="79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7" name="Google Shape;8317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3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8" name="Google Shape;8318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9" name="Google Shape;8319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0" name="Google Shape;8320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22"/>
                    </a:cubicBezTo>
                    <a:cubicBezTo>
                      <a:pt x="4" y="215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1" name="Google Shape;8321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2" name="Google Shape;8322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3" name="Google Shape;8323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4" name="Google Shape;8324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5" name="Google Shape;8325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29"/>
              <p:cNvSpPr/>
              <p:nvPr/>
            </p:nvSpPr>
            <p:spPr>
              <a:xfrm>
                <a:off x="6797906" y="4060349"/>
                <a:ext cx="91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2" extrusionOk="0">
                    <a:moveTo>
                      <a:pt x="168" y="0"/>
                    </a:moveTo>
                    <a:cubicBezTo>
                      <a:pt x="161" y="0"/>
                      <a:pt x="154" y="1"/>
                      <a:pt x="147" y="2"/>
                    </a:cubicBezTo>
                    <a:cubicBezTo>
                      <a:pt x="94" y="11"/>
                      <a:pt x="47" y="65"/>
                      <a:pt x="0" y="102"/>
                    </a:cubicBezTo>
                    <a:cubicBezTo>
                      <a:pt x="0" y="121"/>
                      <a:pt x="0" y="140"/>
                      <a:pt x="0" y="159"/>
                    </a:cubicBezTo>
                    <a:cubicBezTo>
                      <a:pt x="50" y="190"/>
                      <a:pt x="97" y="240"/>
                      <a:pt x="150" y="249"/>
                    </a:cubicBezTo>
                    <a:cubicBezTo>
                      <a:pt x="159" y="251"/>
                      <a:pt x="167" y="252"/>
                      <a:pt x="175" y="252"/>
                    </a:cubicBezTo>
                    <a:cubicBezTo>
                      <a:pt x="238" y="252"/>
                      <a:pt x="276" y="197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8" name="Google Shape;8328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9" name="Google Shape;8329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0" name="Google Shape;8330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61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4" name="Google Shape;8334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5" name="Google Shape;8335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6" name="Google Shape;8336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7" name="Google Shape;8337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3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8" name="Google Shape;8338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9" name="Google Shape;8339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0" name="Google Shape;8340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4" y="51"/>
                      <a:pt x="4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6"/>
                      <a:pt x="232" y="199"/>
                      <a:pt x="283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1" name="Google Shape;8341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2" name="Google Shape;8342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3" name="Google Shape;8343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70" y="0"/>
                    </a:moveTo>
                    <a:cubicBezTo>
                      <a:pt x="164" y="0"/>
                      <a:pt x="158" y="1"/>
                      <a:pt x="151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4" name="Google Shape;8344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5" name="Google Shape;8345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29"/>
              <p:cNvSpPr/>
              <p:nvPr/>
            </p:nvSpPr>
            <p:spPr>
              <a:xfrm>
                <a:off x="6887840" y="4134967"/>
                <a:ext cx="9423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9" extrusionOk="0">
                    <a:moveTo>
                      <a:pt x="169" y="1"/>
                    </a:moveTo>
                    <a:cubicBezTo>
                      <a:pt x="164" y="1"/>
                      <a:pt x="159" y="1"/>
                      <a:pt x="154" y="2"/>
                    </a:cubicBezTo>
                    <a:cubicBezTo>
                      <a:pt x="101" y="11"/>
                      <a:pt x="54" y="67"/>
                      <a:pt x="4" y="99"/>
                    </a:cubicBezTo>
                    <a:lnTo>
                      <a:pt x="0" y="155"/>
                    </a:lnTo>
                    <a:cubicBezTo>
                      <a:pt x="51" y="190"/>
                      <a:pt x="94" y="246"/>
                      <a:pt x="151" y="255"/>
                    </a:cubicBezTo>
                    <a:cubicBezTo>
                      <a:pt x="160" y="258"/>
                      <a:pt x="169" y="259"/>
                      <a:pt x="178" y="259"/>
                    </a:cubicBezTo>
                    <a:cubicBezTo>
                      <a:pt x="242" y="259"/>
                      <a:pt x="277" y="200"/>
                      <a:pt x="279" y="133"/>
                    </a:cubicBezTo>
                    <a:cubicBezTo>
                      <a:pt x="282" y="60"/>
                      <a:pt x="239" y="1"/>
                      <a:pt x="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8" name="Google Shape;8348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1" y="253"/>
                      <a:pt x="283" y="201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9" name="Google Shape;8349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0" name="Google Shape;8350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1" name="Google Shape;8351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2" name="Google Shape;8352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3" name="Google Shape;8353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4" name="Google Shape;8354;p29"/>
              <p:cNvSpPr/>
              <p:nvPr/>
            </p:nvSpPr>
            <p:spPr>
              <a:xfrm>
                <a:off x="6874688" y="4008239"/>
                <a:ext cx="10356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2" extrusionOk="0">
                    <a:moveTo>
                      <a:pt x="201" y="1"/>
                    </a:moveTo>
                    <a:cubicBezTo>
                      <a:pt x="193" y="1"/>
                      <a:pt x="185" y="1"/>
                      <a:pt x="176" y="3"/>
                    </a:cubicBezTo>
                    <a:cubicBezTo>
                      <a:pt x="123" y="12"/>
                      <a:pt x="79" y="72"/>
                      <a:pt x="1" y="135"/>
                    </a:cubicBezTo>
                    <a:cubicBezTo>
                      <a:pt x="82" y="194"/>
                      <a:pt x="126" y="254"/>
                      <a:pt x="179" y="260"/>
                    </a:cubicBezTo>
                    <a:cubicBezTo>
                      <a:pt x="186" y="261"/>
                      <a:pt x="192" y="262"/>
                      <a:pt x="199" y="262"/>
                    </a:cubicBezTo>
                    <a:cubicBezTo>
                      <a:pt x="271" y="262"/>
                      <a:pt x="311" y="197"/>
                      <a:pt x="308" y="122"/>
                    </a:cubicBezTo>
                    <a:cubicBezTo>
                      <a:pt x="308" y="55"/>
                      <a:pt x="265" y="1"/>
                      <a:pt x="2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5" name="Google Shape;8355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6" name="Google Shape;8356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7" name="Google Shape;8357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3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8" name="Google Shape;8358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9" name="Google Shape;8359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0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0" name="Google Shape;8360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1" name="Google Shape;8361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4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2" name="Google Shape;8362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9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3" name="Google Shape;8363;p29"/>
              <p:cNvSpPr/>
              <p:nvPr/>
            </p:nvSpPr>
            <p:spPr>
              <a:xfrm>
                <a:off x="6904555" y="4156677"/>
                <a:ext cx="96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2" extrusionOk="0">
                    <a:moveTo>
                      <a:pt x="123" y="0"/>
                    </a:moveTo>
                    <a:cubicBezTo>
                      <a:pt x="54" y="0"/>
                      <a:pt x="0" y="59"/>
                      <a:pt x="9" y="127"/>
                    </a:cubicBezTo>
                    <a:cubicBezTo>
                      <a:pt x="12" y="199"/>
                      <a:pt x="47" y="261"/>
                      <a:pt x="116" y="261"/>
                    </a:cubicBezTo>
                    <a:cubicBezTo>
                      <a:pt x="125" y="261"/>
                      <a:pt x="134" y="260"/>
                      <a:pt x="144" y="258"/>
                    </a:cubicBezTo>
                    <a:cubicBezTo>
                      <a:pt x="197" y="249"/>
                      <a:pt x="241" y="193"/>
                      <a:pt x="288" y="155"/>
                    </a:cubicBezTo>
                    <a:cubicBezTo>
                      <a:pt x="266" y="42"/>
                      <a:pt x="210" y="1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4" name="Google Shape;8364;p29"/>
              <p:cNvSpPr/>
              <p:nvPr/>
            </p:nvSpPr>
            <p:spPr>
              <a:xfrm>
                <a:off x="6902325" y="4175789"/>
                <a:ext cx="11021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30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5" name="Google Shape;8365;p29"/>
              <p:cNvSpPr/>
              <p:nvPr/>
            </p:nvSpPr>
            <p:spPr>
              <a:xfrm>
                <a:off x="6895565" y="4197399"/>
                <a:ext cx="93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2" extrusionOk="0">
                    <a:moveTo>
                      <a:pt x="109" y="0"/>
                    </a:moveTo>
                    <a:cubicBezTo>
                      <a:pt x="46" y="0"/>
                      <a:pt x="9" y="60"/>
                      <a:pt x="3" y="126"/>
                    </a:cubicBezTo>
                    <a:cubicBezTo>
                      <a:pt x="0" y="199"/>
                      <a:pt x="41" y="262"/>
                      <a:pt x="111" y="262"/>
                    </a:cubicBezTo>
                    <a:cubicBezTo>
                      <a:pt x="116" y="262"/>
                      <a:pt x="121" y="261"/>
                      <a:pt x="126" y="261"/>
                    </a:cubicBezTo>
                    <a:cubicBezTo>
                      <a:pt x="179" y="254"/>
                      <a:pt x="229" y="198"/>
                      <a:pt x="279" y="167"/>
                    </a:cubicBezTo>
                    <a:cubicBezTo>
                      <a:pt x="279" y="148"/>
                      <a:pt x="279" y="129"/>
                      <a:pt x="279" y="110"/>
                    </a:cubicBezTo>
                    <a:cubicBezTo>
                      <a:pt x="232" y="73"/>
                      <a:pt x="188" y="13"/>
                      <a:pt x="135" y="4"/>
                    </a:cubicBezTo>
                    <a:cubicBezTo>
                      <a:pt x="126" y="1"/>
                      <a:pt x="117" y="0"/>
                      <a:pt x="1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6" name="Google Shape;8366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7" name="Google Shape;8367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8" name="Google Shape;8368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9" name="Google Shape;8369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0" name="Google Shape;8370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9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5" y="277"/>
                    </a:cubicBezTo>
                    <a:cubicBezTo>
                      <a:pt x="232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1" name="Google Shape;8371;p29"/>
              <p:cNvSpPr/>
              <p:nvPr/>
            </p:nvSpPr>
            <p:spPr>
              <a:xfrm>
                <a:off x="6863833" y="4184346"/>
                <a:ext cx="89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8" y="285"/>
                      <a:pt x="270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2" name="Google Shape;8372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3" name="Google Shape;8373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4" name="Google Shape;8374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7"/>
                      <a:pt x="1" y="148"/>
                    </a:cubicBezTo>
                    <a:cubicBezTo>
                      <a:pt x="48" y="182"/>
                      <a:pt x="92" y="242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7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5" name="Google Shape;8375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6" name="Google Shape;8376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2" y="201"/>
                      <a:pt x="282" y="127"/>
                    </a:cubicBezTo>
                    <a:cubicBezTo>
                      <a:pt x="285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7" name="Google Shape;8377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78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8" name="Google Shape;8378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9" name="Google Shape;8379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5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0" name="Google Shape;8380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1" name="Google Shape;8381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2" name="Google Shape;8382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3" name="Google Shape;8383;p29"/>
              <p:cNvSpPr/>
              <p:nvPr/>
            </p:nvSpPr>
            <p:spPr>
              <a:xfrm>
                <a:off x="6790713" y="4216245"/>
                <a:ext cx="9390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5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198"/>
                      <a:pt x="48" y="254"/>
                      <a:pt x="114" y="254"/>
                    </a:cubicBezTo>
                    <a:cubicBezTo>
                      <a:pt x="121" y="254"/>
                      <a:pt x="128" y="254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4" name="Google Shape;8384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5" name="Google Shape;8385;p29"/>
              <p:cNvSpPr/>
              <p:nvPr/>
            </p:nvSpPr>
            <p:spPr>
              <a:xfrm>
                <a:off x="6778194" y="4265258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37" y="0"/>
                    </a:moveTo>
                    <a:cubicBezTo>
                      <a:pt x="71" y="0"/>
                      <a:pt x="6" y="44"/>
                      <a:pt x="6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13" y="253"/>
                      <a:pt x="266" y="216"/>
                      <a:pt x="266" y="128"/>
                    </a:cubicBezTo>
                    <a:cubicBezTo>
                      <a:pt x="265" y="43"/>
                      <a:pt x="201" y="0"/>
                      <a:pt x="1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6" name="Google Shape;8386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7" name="Google Shape;8387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51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6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8" name="Google Shape;8388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9" name="Google Shape;8389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0" name="Google Shape;8390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1" name="Google Shape;8391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2" name="Google Shape;8392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3" name="Google Shape;8393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4" name="Google Shape;8394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5" name="Google Shape;8395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6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6" name="Google Shape;8396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57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7" name="Google Shape;8397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63" y="1"/>
                    </a:moveTo>
                    <a:lnTo>
                      <a:pt x="107" y="4"/>
                    </a:ln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51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8" name="Google Shape;8398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9" name="Google Shape;8399;p29"/>
              <p:cNvSpPr/>
              <p:nvPr/>
            </p:nvSpPr>
            <p:spPr>
              <a:xfrm>
                <a:off x="6698548" y="4271251"/>
                <a:ext cx="9124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2" extrusionOk="0">
                    <a:moveTo>
                      <a:pt x="128" y="1"/>
                    </a:moveTo>
                    <a:cubicBezTo>
                      <a:pt x="58" y="1"/>
                      <a:pt x="1" y="61"/>
                      <a:pt x="7" y="130"/>
                    </a:cubicBezTo>
                    <a:cubicBezTo>
                      <a:pt x="7" y="203"/>
                      <a:pt x="43" y="262"/>
                      <a:pt x="126" y="262"/>
                    </a:cubicBezTo>
                    <a:cubicBezTo>
                      <a:pt x="128" y="262"/>
                      <a:pt x="130" y="261"/>
                      <a:pt x="132" y="261"/>
                    </a:cubicBezTo>
                    <a:cubicBezTo>
                      <a:pt x="135" y="261"/>
                      <a:pt x="137" y="262"/>
                      <a:pt x="140" y="262"/>
                    </a:cubicBezTo>
                    <a:cubicBezTo>
                      <a:pt x="225" y="262"/>
                      <a:pt x="261" y="209"/>
                      <a:pt x="264" y="136"/>
                    </a:cubicBezTo>
                    <a:cubicBezTo>
                      <a:pt x="273" y="63"/>
                      <a:pt x="217" y="1"/>
                      <a:pt x="144" y="1"/>
                    </a:cubicBezTo>
                    <a:cubicBezTo>
                      <a:pt x="142" y="1"/>
                      <a:pt x="140" y="1"/>
                      <a:pt x="139" y="1"/>
                    </a:cubicBezTo>
                    <a:cubicBezTo>
                      <a:pt x="135" y="1"/>
                      <a:pt x="132" y="1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0" name="Google Shape;8400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1" name="Google Shape;8401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2" name="Google Shape;8402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3" name="Google Shape;8403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4" name="Google Shape;8404;p29"/>
              <p:cNvSpPr/>
              <p:nvPr/>
            </p:nvSpPr>
            <p:spPr>
              <a:xfrm>
                <a:off x="6683631" y="4319865"/>
                <a:ext cx="87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62" extrusionOk="0">
                    <a:moveTo>
                      <a:pt x="121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4" y="46"/>
                      <a:pt x="217" y="2"/>
                      <a:pt x="135" y="2"/>
                    </a:cubicBezTo>
                    <a:cubicBezTo>
                      <a:pt x="130" y="1"/>
                      <a:pt x="126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5" name="Google Shape;8405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6" name="Google Shape;8406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7" name="Google Shape;8407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8" name="Google Shape;8408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7" y="167"/>
                      <a:pt x="310" y="167"/>
                    </a:cubicBezTo>
                    <a:cubicBezTo>
                      <a:pt x="300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9" name="Google Shape;8409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3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0" name="Google Shape;8410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1" name="Google Shape;8411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2" name="Google Shape;8412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3" name="Google Shape;8413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29" y="0"/>
                    </a:moveTo>
                    <a:cubicBezTo>
                      <a:pt x="46" y="0"/>
                      <a:pt x="9" y="52"/>
                      <a:pt x="9" y="129"/>
                    </a:cubicBezTo>
                    <a:cubicBezTo>
                      <a:pt x="0" y="199"/>
                      <a:pt x="54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4" name="Google Shape;8414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5" name="Google Shape;8415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3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6" name="Google Shape;8416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7" name="Google Shape;8417;p29"/>
              <p:cNvSpPr/>
              <p:nvPr/>
            </p:nvSpPr>
            <p:spPr>
              <a:xfrm>
                <a:off x="6617803" y="4240285"/>
                <a:ext cx="90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7" extrusionOk="0">
                    <a:moveTo>
                      <a:pt x="125" y="0"/>
                    </a:moveTo>
                    <a:cubicBezTo>
                      <a:pt x="54" y="0"/>
                      <a:pt x="1" y="63"/>
                      <a:pt x="13" y="132"/>
                    </a:cubicBezTo>
                    <a:cubicBezTo>
                      <a:pt x="7" y="201"/>
                      <a:pt x="61" y="256"/>
                      <a:pt x="125" y="256"/>
                    </a:cubicBezTo>
                    <a:cubicBezTo>
                      <a:pt x="131" y="256"/>
                      <a:pt x="138" y="256"/>
                      <a:pt x="144" y="254"/>
                    </a:cubicBezTo>
                    <a:cubicBezTo>
                      <a:pt x="226" y="251"/>
                      <a:pt x="273" y="207"/>
                      <a:pt x="266" y="123"/>
                    </a:cubicBezTo>
                    <a:cubicBezTo>
                      <a:pt x="269" y="36"/>
                      <a:pt x="215" y="0"/>
                      <a:pt x="144" y="0"/>
                    </a:cubicBezTo>
                    <a:cubicBezTo>
                      <a:pt x="141" y="0"/>
                      <a:pt x="138" y="0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8" name="Google Shape;8418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9" name="Google Shape;8419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3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0" name="Google Shape;8420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6"/>
                    </a:cubicBezTo>
                    <a:cubicBezTo>
                      <a:pt x="2" y="220"/>
                      <a:pt x="65" y="260"/>
                      <a:pt x="128" y="260"/>
                    </a:cubicBezTo>
                    <a:cubicBezTo>
                      <a:pt x="195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1" name="Google Shape;8421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cubicBezTo>
                      <a:pt x="1" y="118"/>
                      <a:pt x="1" y="137"/>
                      <a:pt x="1" y="156"/>
                    </a:cubicBez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2" name="Google Shape;8422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3" name="Google Shape;8423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3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6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4" name="Google Shape;8424;p29"/>
              <p:cNvSpPr/>
              <p:nvPr/>
            </p:nvSpPr>
            <p:spPr>
              <a:xfrm>
                <a:off x="6637415" y="4030448"/>
                <a:ext cx="8058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7" extrusionOk="0">
                    <a:moveTo>
                      <a:pt x="201" y="0"/>
                    </a:moveTo>
                    <a:lnTo>
                      <a:pt x="0" y="120"/>
                    </a:lnTo>
                    <a:cubicBezTo>
                      <a:pt x="36" y="149"/>
                      <a:pt x="72" y="176"/>
                      <a:pt x="105" y="176"/>
                    </a:cubicBezTo>
                    <a:cubicBezTo>
                      <a:pt x="106" y="176"/>
                      <a:pt x="108" y="176"/>
                      <a:pt x="110" y="176"/>
                    </a:cubicBezTo>
                    <a:cubicBezTo>
                      <a:pt x="157" y="173"/>
                      <a:pt x="198" y="94"/>
                      <a:pt x="242" y="51"/>
                    </a:cubicBezTo>
                    <a:cubicBezTo>
                      <a:pt x="229" y="35"/>
                      <a:pt x="213" y="19"/>
                      <a:pt x="2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5" name="Google Shape;8425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4"/>
                    </a:cubicBez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6" name="Google Shape;8426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6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7" name="Google Shape;8427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8" name="Google Shape;8428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48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9" name="Google Shape;8429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0" name="Google Shape;8430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1" name="Google Shape;8431;p29"/>
              <p:cNvSpPr/>
              <p:nvPr/>
            </p:nvSpPr>
            <p:spPr>
              <a:xfrm>
                <a:off x="6668714" y="4048062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50" y="0"/>
                    </a:moveTo>
                    <a:cubicBezTo>
                      <a:pt x="145" y="0"/>
                      <a:pt x="140" y="0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ubicBezTo>
                      <a:pt x="55" y="1"/>
                      <a:pt x="1" y="64"/>
                      <a:pt x="7" y="133"/>
                    </a:cubicBezTo>
                    <a:cubicBezTo>
                      <a:pt x="4" y="201"/>
                      <a:pt x="58" y="257"/>
                      <a:pt x="122" y="257"/>
                    </a:cubicBezTo>
                    <a:cubicBezTo>
                      <a:pt x="128" y="257"/>
                      <a:pt x="135" y="256"/>
                      <a:pt x="141" y="255"/>
                    </a:cubicBezTo>
                    <a:cubicBezTo>
                      <a:pt x="223" y="252"/>
                      <a:pt x="270" y="211"/>
                      <a:pt x="267" y="133"/>
                    </a:cubicBezTo>
                    <a:cubicBezTo>
                      <a:pt x="276" y="60"/>
                      <a:pt x="219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2" name="Google Shape;8432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3" name="Google Shape;8433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4" name="Google Shape;8434;p29"/>
              <p:cNvSpPr/>
              <p:nvPr/>
            </p:nvSpPr>
            <p:spPr>
              <a:xfrm>
                <a:off x="6686927" y="4072502"/>
                <a:ext cx="10189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8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7"/>
                    </a:cubicBezTo>
                    <a:cubicBezTo>
                      <a:pt x="243" y="257"/>
                      <a:pt x="303" y="220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5" name="Google Shape;8435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6" name="Google Shape;8436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7" name="Google Shape;8437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8" name="Google Shape;8438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1" y="56"/>
                      <a:pt x="6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9" name="Google Shape;8439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0" name="Google Shape;8440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1" name="Google Shape;8441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2" name="Google Shape;8442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4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3" name="Google Shape;8443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4" name="Google Shape;8444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32" y="256"/>
                    </a:cubicBezTo>
                    <a:cubicBezTo>
                      <a:pt x="135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5" name="Google Shape;8445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6" name="Google Shape;8446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7" name="Google Shape;8447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8" name="Google Shape;8448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9" name="Google Shape;8449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0" name="Google Shape;8450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1" name="Google Shape;8451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2" name="Google Shape;8452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3" name="Google Shape;8453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1" y="1"/>
                    </a:moveTo>
                    <a:cubicBezTo>
                      <a:pt x="54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7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4" name="Google Shape;8454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51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5" name="Google Shape;8455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4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2" name="Google Shape;8462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9"/>
                    </a:cubicBezTo>
                    <a:cubicBezTo>
                      <a:pt x="1" y="198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3" name="Google Shape;8463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0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9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5" y="261"/>
                      <a:pt x="143" y="261"/>
                    </a:cubicBezTo>
                    <a:cubicBezTo>
                      <a:pt x="205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8" name="Google Shape;8468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6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0" name="Google Shape;8470;p29"/>
              <p:cNvSpPr/>
              <p:nvPr/>
            </p:nvSpPr>
            <p:spPr>
              <a:xfrm>
                <a:off x="6860903" y="3896362"/>
                <a:ext cx="8324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2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0" y="191"/>
                      <a:pt x="119" y="192"/>
                      <a:pt x="128" y="192"/>
                    </a:cubicBezTo>
                    <a:cubicBezTo>
                      <a:pt x="195" y="192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1" name="Google Shape;8471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2" name="Google Shape;8472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3" name="Google Shape;8473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4" name="Google Shape;8474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101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5" name="Google Shape;8475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6" name="Google Shape;8476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7" name="Google Shape;8477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8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6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8" name="Google Shape;8478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9" name="Google Shape;8479;p29"/>
              <p:cNvSpPr/>
              <p:nvPr/>
            </p:nvSpPr>
            <p:spPr>
              <a:xfrm>
                <a:off x="6911848" y="3923898"/>
                <a:ext cx="4628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80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80"/>
                    </a:cubicBezTo>
                    <a:lnTo>
                      <a:pt x="138" y="280"/>
                    </a:ln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0" name="Google Shape;8480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1" name="Google Shape;8481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2" name="Google Shape;8482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3" name="Google Shape;8483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4" name="Google Shape;8484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5" name="Google Shape;8485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6" name="Google Shape;8486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3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50"/>
                    </a:cubicBezTo>
                    <a:cubicBezTo>
                      <a:pt x="298" y="153"/>
                      <a:pt x="314" y="65"/>
                      <a:pt x="213" y="18"/>
                    </a:cubicBezTo>
                    <a:cubicBezTo>
                      <a:pt x="194" y="6"/>
                      <a:pt x="173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7" name="Google Shape;8487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8" name="Google Shape;8488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9" name="Google Shape;8489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0" name="Google Shape;8490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1" name="Google Shape;8491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5" y="167"/>
                      <a:pt x="309" y="167"/>
                    </a:cubicBezTo>
                    <a:cubicBezTo>
                      <a:pt x="299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2" name="Google Shape;8492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3" name="Google Shape;8493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4" name="Google Shape;8494;p29"/>
              <p:cNvSpPr/>
              <p:nvPr/>
            </p:nvSpPr>
            <p:spPr>
              <a:xfrm>
                <a:off x="6911614" y="4193337"/>
                <a:ext cx="4861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08" extrusionOk="0">
                    <a:moveTo>
                      <a:pt x="129" y="0"/>
                    </a:moveTo>
                    <a:cubicBezTo>
                      <a:pt x="70" y="85"/>
                      <a:pt x="1" y="141"/>
                      <a:pt x="7" y="185"/>
                    </a:cubicBezTo>
                    <a:cubicBezTo>
                      <a:pt x="10" y="195"/>
                      <a:pt x="13" y="201"/>
                      <a:pt x="17" y="207"/>
                    </a:cubicBezTo>
                    <a:lnTo>
                      <a:pt x="145" y="129"/>
                    </a:lnTo>
                    <a:lnTo>
                      <a:pt x="145" y="19"/>
                    </a:lnTo>
                    <a:cubicBezTo>
                      <a:pt x="142" y="13"/>
                      <a:pt x="136" y="7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5" name="Google Shape;8495;p29"/>
              <p:cNvSpPr/>
              <p:nvPr/>
            </p:nvSpPr>
            <p:spPr>
              <a:xfrm>
                <a:off x="6624162" y="4180984"/>
                <a:ext cx="109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30" h="256" extrusionOk="0">
                    <a:moveTo>
                      <a:pt x="152" y="1"/>
                    </a:moveTo>
                    <a:cubicBezTo>
                      <a:pt x="149" y="1"/>
                      <a:pt x="147" y="1"/>
                      <a:pt x="144" y="2"/>
                    </a:cubicBezTo>
                    <a:cubicBezTo>
                      <a:pt x="91" y="8"/>
                      <a:pt x="50" y="83"/>
                      <a:pt x="0" y="130"/>
                    </a:cubicBezTo>
                    <a:cubicBezTo>
                      <a:pt x="47" y="174"/>
                      <a:pt x="91" y="255"/>
                      <a:pt x="135" y="255"/>
                    </a:cubicBezTo>
                    <a:cubicBezTo>
                      <a:pt x="188" y="255"/>
                      <a:pt x="242" y="190"/>
                      <a:pt x="329" y="127"/>
                    </a:cubicBezTo>
                    <a:cubicBezTo>
                      <a:pt x="250" y="71"/>
                      <a:pt x="195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6" name="Google Shape;8496;p29"/>
              <p:cNvSpPr/>
              <p:nvPr/>
            </p:nvSpPr>
            <p:spPr>
              <a:xfrm>
                <a:off x="6637415" y="4030548"/>
                <a:ext cx="8058" cy="57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4" extrusionOk="0">
                    <a:moveTo>
                      <a:pt x="201" y="1"/>
                    </a:moveTo>
                    <a:lnTo>
                      <a:pt x="0" y="120"/>
                    </a:lnTo>
                    <a:cubicBezTo>
                      <a:pt x="36" y="146"/>
                      <a:pt x="72" y="173"/>
                      <a:pt x="105" y="173"/>
                    </a:cubicBezTo>
                    <a:cubicBezTo>
                      <a:pt x="106" y="173"/>
                      <a:pt x="108" y="173"/>
                      <a:pt x="110" y="173"/>
                    </a:cubicBezTo>
                    <a:cubicBezTo>
                      <a:pt x="157" y="170"/>
                      <a:pt x="201" y="91"/>
                      <a:pt x="242" y="48"/>
                    </a:cubicBezTo>
                    <a:cubicBezTo>
                      <a:pt x="229" y="32"/>
                      <a:pt x="213" y="16"/>
                      <a:pt x="2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7" name="Google Shape;8497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8" name="Google Shape;8498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0" name="Google Shape;8500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1" name="Google Shape;8501;p29"/>
              <p:cNvSpPr/>
              <p:nvPr/>
            </p:nvSpPr>
            <p:spPr>
              <a:xfrm>
                <a:off x="6736206" y="4293394"/>
                <a:ext cx="9024" cy="10056"/>
              </a:xfrm>
              <a:custGeom>
                <a:avLst/>
                <a:gdLst/>
                <a:ahLst/>
                <a:cxnLst/>
                <a:rect l="l" t="t" r="r" b="b"/>
                <a:pathLst>
                  <a:path w="271" h="302" extrusionOk="0">
                    <a:moveTo>
                      <a:pt x="129" y="1"/>
                    </a:moveTo>
                    <a:cubicBezTo>
                      <a:pt x="73" y="79"/>
                      <a:pt x="1" y="139"/>
                      <a:pt x="7" y="182"/>
                    </a:cubicBezTo>
                    <a:cubicBezTo>
                      <a:pt x="17" y="226"/>
                      <a:pt x="73" y="264"/>
                      <a:pt x="120" y="301"/>
                    </a:cubicBezTo>
                    <a:lnTo>
                      <a:pt x="236" y="229"/>
                    </a:lnTo>
                    <a:cubicBezTo>
                      <a:pt x="252" y="214"/>
                      <a:pt x="261" y="195"/>
                      <a:pt x="267" y="170"/>
                    </a:cubicBezTo>
                    <a:cubicBezTo>
                      <a:pt x="270" y="126"/>
                      <a:pt x="195" y="76"/>
                      <a:pt x="1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4"/>
                      <a:pt x="52" y="262"/>
                      <a:pt x="126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3" name="Google Shape;8503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0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4" name="Google Shape;8504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5" name="Google Shape;8505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6" name="Google Shape;8506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5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8" name="Google Shape;8508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9" name="Google Shape;8509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29"/>
              <p:cNvSpPr/>
              <p:nvPr/>
            </p:nvSpPr>
            <p:spPr>
              <a:xfrm>
                <a:off x="6902325" y="4175789"/>
                <a:ext cx="108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27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1" name="Google Shape;8511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98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2" name="Google Shape;8512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3" name="Google Shape;8513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4" name="Google Shape;8514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5" name="Google Shape;8515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6" name="Google Shape;8516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7" name="Google Shape;8517;p29"/>
              <p:cNvSpPr/>
              <p:nvPr/>
            </p:nvSpPr>
            <p:spPr>
              <a:xfrm>
                <a:off x="6845687" y="4229863"/>
                <a:ext cx="8691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7" extrusionOk="0">
                    <a:moveTo>
                      <a:pt x="141" y="0"/>
                    </a:moveTo>
                    <a:cubicBezTo>
                      <a:pt x="76" y="79"/>
                      <a:pt x="0" y="135"/>
                      <a:pt x="7" y="179"/>
                    </a:cubicBezTo>
                    <a:cubicBezTo>
                      <a:pt x="19" y="213"/>
                      <a:pt x="41" y="245"/>
                      <a:pt x="69" y="267"/>
                    </a:cubicBezTo>
                    <a:lnTo>
                      <a:pt x="260" y="151"/>
                    </a:lnTo>
                    <a:cubicBezTo>
                      <a:pt x="242" y="113"/>
                      <a:pt x="188" y="63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8" name="Google Shape;8518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9" name="Google Shape;8519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19"/>
                    </a:cubicBezTo>
                    <a:cubicBezTo>
                      <a:pt x="4" y="214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0" name="Google Shape;8520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0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3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1" name="Google Shape;8521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2" name="Google Shape;8522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3" name="Google Shape;8523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4" name="Google Shape;8524;p29"/>
              <p:cNvSpPr/>
              <p:nvPr/>
            </p:nvSpPr>
            <p:spPr>
              <a:xfrm>
                <a:off x="6622498" y="4363384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5" y="0"/>
                    </a:moveTo>
                    <a:cubicBezTo>
                      <a:pt x="48" y="0"/>
                      <a:pt x="0" y="52"/>
                      <a:pt x="0" y="127"/>
                    </a:cubicBezTo>
                    <a:cubicBezTo>
                      <a:pt x="3" y="196"/>
                      <a:pt x="35" y="252"/>
                      <a:pt x="94" y="262"/>
                    </a:cubicBezTo>
                    <a:lnTo>
                      <a:pt x="282" y="149"/>
                    </a:lnTo>
                    <a:lnTo>
                      <a:pt x="282" y="102"/>
                    </a:lnTo>
                    <a:cubicBezTo>
                      <a:pt x="235" y="67"/>
                      <a:pt x="188" y="11"/>
                      <a:pt x="132" y="1"/>
                    </a:cubicBezTo>
                    <a:cubicBezTo>
                      <a:pt x="126" y="1"/>
                      <a:pt x="120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5" name="Google Shape;8525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6" name="Google Shape;8526;p29"/>
              <p:cNvSpPr/>
              <p:nvPr/>
            </p:nvSpPr>
            <p:spPr>
              <a:xfrm>
                <a:off x="6860903" y="3896362"/>
                <a:ext cx="8324" cy="6426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3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1" y="191"/>
                      <a:pt x="121" y="193"/>
                      <a:pt x="131" y="193"/>
                    </a:cubicBezTo>
                    <a:cubicBezTo>
                      <a:pt x="196" y="193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7" name="Google Shape;8527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8" name="Google Shape;8528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9" name="Google Shape;8529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8" y="0"/>
                      <a:pt x="46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0" name="Google Shape;8530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1" name="Google Shape;8531;p29"/>
              <p:cNvSpPr/>
              <p:nvPr/>
            </p:nvSpPr>
            <p:spPr>
              <a:xfrm>
                <a:off x="6753554" y="4117986"/>
                <a:ext cx="9623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26" extrusionOk="0">
                    <a:moveTo>
                      <a:pt x="129" y="1"/>
                    </a:moveTo>
                    <a:cubicBezTo>
                      <a:pt x="72" y="85"/>
                      <a:pt x="16" y="135"/>
                      <a:pt x="10" y="192"/>
                    </a:cubicBezTo>
                    <a:cubicBezTo>
                      <a:pt x="1" y="264"/>
                      <a:pt x="56" y="325"/>
                      <a:pt x="125" y="325"/>
                    </a:cubicBezTo>
                    <a:cubicBezTo>
                      <a:pt x="131" y="325"/>
                      <a:pt x="138" y="325"/>
                      <a:pt x="144" y="324"/>
                    </a:cubicBezTo>
                    <a:cubicBezTo>
                      <a:pt x="220" y="314"/>
                      <a:pt x="288" y="261"/>
                      <a:pt x="267" y="176"/>
                    </a:cubicBezTo>
                    <a:cubicBezTo>
                      <a:pt x="251" y="123"/>
                      <a:pt x="191" y="79"/>
                      <a:pt x="1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2" name="Google Shape;8532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3" name="Google Shape;8533;p29"/>
              <p:cNvSpPr/>
              <p:nvPr/>
            </p:nvSpPr>
            <p:spPr>
              <a:xfrm>
                <a:off x="6616538" y="4371542"/>
                <a:ext cx="1698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51" h="180" extrusionOk="0">
                    <a:moveTo>
                      <a:pt x="0" y="1"/>
                    </a:moveTo>
                    <a:lnTo>
                      <a:pt x="0" y="179"/>
                    </a:lnTo>
                    <a:lnTo>
                      <a:pt x="38" y="161"/>
                    </a:lnTo>
                    <a:cubicBezTo>
                      <a:pt x="47" y="136"/>
                      <a:pt x="51" y="111"/>
                      <a:pt x="47" y="85"/>
                    </a:cubicBezTo>
                    <a:cubicBezTo>
                      <a:pt x="38" y="54"/>
                      <a:pt x="22" y="26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4" name="Google Shape;8534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5" name="Google Shape;8535;p29"/>
              <p:cNvSpPr/>
              <p:nvPr/>
            </p:nvSpPr>
            <p:spPr>
              <a:xfrm>
                <a:off x="6904555" y="4156577"/>
                <a:ext cx="9623" cy="88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5" extrusionOk="0">
                    <a:moveTo>
                      <a:pt x="127" y="1"/>
                    </a:moveTo>
                    <a:cubicBezTo>
                      <a:pt x="57" y="1"/>
                      <a:pt x="0" y="61"/>
                      <a:pt x="9" y="130"/>
                    </a:cubicBezTo>
                    <a:cubicBezTo>
                      <a:pt x="12" y="202"/>
                      <a:pt x="47" y="264"/>
                      <a:pt x="116" y="264"/>
                    </a:cubicBezTo>
                    <a:cubicBezTo>
                      <a:pt x="125" y="264"/>
                      <a:pt x="134" y="263"/>
                      <a:pt x="144" y="261"/>
                    </a:cubicBezTo>
                    <a:cubicBezTo>
                      <a:pt x="197" y="252"/>
                      <a:pt x="241" y="196"/>
                      <a:pt x="288" y="158"/>
                    </a:cubicBezTo>
                    <a:cubicBezTo>
                      <a:pt x="266" y="45"/>
                      <a:pt x="210" y="4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6" name="Google Shape;8536;p29"/>
              <p:cNvSpPr/>
              <p:nvPr/>
            </p:nvSpPr>
            <p:spPr>
              <a:xfrm>
                <a:off x="6616538" y="4285469"/>
                <a:ext cx="586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61" extrusionOk="0">
                    <a:moveTo>
                      <a:pt x="35" y="0"/>
                    </a:moveTo>
                    <a:cubicBezTo>
                      <a:pt x="34" y="0"/>
                      <a:pt x="33" y="0"/>
                      <a:pt x="32" y="0"/>
                    </a:cubicBezTo>
                    <a:cubicBezTo>
                      <a:pt x="22" y="4"/>
                      <a:pt x="10" y="7"/>
                      <a:pt x="0" y="10"/>
                    </a:cubicBezTo>
                    <a:lnTo>
                      <a:pt x="0" y="261"/>
                    </a:lnTo>
                    <a:lnTo>
                      <a:pt x="22" y="261"/>
                    </a:lnTo>
                    <a:cubicBezTo>
                      <a:pt x="76" y="254"/>
                      <a:pt x="123" y="198"/>
                      <a:pt x="173" y="163"/>
                    </a:cubicBezTo>
                    <a:cubicBezTo>
                      <a:pt x="173" y="145"/>
                      <a:pt x="173" y="126"/>
                      <a:pt x="176" y="104"/>
                    </a:cubicBezTo>
                    <a:cubicBezTo>
                      <a:pt x="127" y="67"/>
                      <a:pt x="78" y="0"/>
                      <a:pt x="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7" name="Google Shape;8537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6"/>
                      <a:pt x="4" y="128"/>
                    </a:cubicBezTo>
                    <a:cubicBezTo>
                      <a:pt x="1" y="202"/>
                      <a:pt x="57" y="263"/>
                      <a:pt x="133" y="263"/>
                    </a:cubicBezTo>
                    <a:cubicBezTo>
                      <a:pt x="135" y="263"/>
                      <a:pt x="137" y="263"/>
                      <a:pt x="138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8" name="Google Shape;8538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9" name="Google Shape;8539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102"/>
                    </a:cubicBezTo>
                    <a:cubicBezTo>
                      <a:pt x="0" y="118"/>
                      <a:pt x="0" y="134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0" name="Google Shape;8540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29"/>
              <p:cNvSpPr/>
              <p:nvPr/>
            </p:nvSpPr>
            <p:spPr>
              <a:xfrm>
                <a:off x="6698747" y="4271318"/>
                <a:ext cx="87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2" h="260" extrusionOk="0">
                    <a:moveTo>
                      <a:pt x="129" y="0"/>
                    </a:moveTo>
                    <a:cubicBezTo>
                      <a:pt x="65" y="0"/>
                      <a:pt x="1" y="43"/>
                      <a:pt x="1" y="128"/>
                    </a:cubicBezTo>
                    <a:cubicBezTo>
                      <a:pt x="4" y="201"/>
                      <a:pt x="37" y="260"/>
                      <a:pt x="123" y="260"/>
                    </a:cubicBezTo>
                    <a:cubicBezTo>
                      <a:pt x="125" y="260"/>
                      <a:pt x="127" y="259"/>
                      <a:pt x="129" y="259"/>
                    </a:cubicBezTo>
                    <a:cubicBezTo>
                      <a:pt x="132" y="259"/>
                      <a:pt x="134" y="260"/>
                      <a:pt x="137" y="260"/>
                    </a:cubicBezTo>
                    <a:cubicBezTo>
                      <a:pt x="219" y="260"/>
                      <a:pt x="255" y="207"/>
                      <a:pt x="258" y="134"/>
                    </a:cubicBezTo>
                    <a:cubicBezTo>
                      <a:pt x="261" y="45"/>
                      <a:pt x="195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3" name="Google Shape;8543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4" name="Google Shape;8544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5" name="Google Shape;8545;p29"/>
              <p:cNvSpPr/>
              <p:nvPr/>
            </p:nvSpPr>
            <p:spPr>
              <a:xfrm>
                <a:off x="6700213" y="4199497"/>
                <a:ext cx="10056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85" extrusionOk="0">
                    <a:moveTo>
                      <a:pt x="192" y="0"/>
                    </a:moveTo>
                    <a:cubicBezTo>
                      <a:pt x="161" y="6"/>
                      <a:pt x="129" y="13"/>
                      <a:pt x="101" y="25"/>
                    </a:cubicBezTo>
                    <a:cubicBezTo>
                      <a:pt x="23" y="72"/>
                      <a:pt x="1" y="144"/>
                      <a:pt x="51" y="220"/>
                    </a:cubicBezTo>
                    <a:cubicBezTo>
                      <a:pt x="70" y="262"/>
                      <a:pt x="111" y="284"/>
                      <a:pt x="152" y="284"/>
                    </a:cubicBezTo>
                    <a:cubicBezTo>
                      <a:pt x="178" y="284"/>
                      <a:pt x="205" y="275"/>
                      <a:pt x="226" y="257"/>
                    </a:cubicBezTo>
                    <a:cubicBezTo>
                      <a:pt x="302" y="204"/>
                      <a:pt x="295" y="132"/>
                      <a:pt x="258" y="63"/>
                    </a:cubicBezTo>
                    <a:cubicBezTo>
                      <a:pt x="239" y="38"/>
                      <a:pt x="217" y="19"/>
                      <a:pt x="1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6" name="Google Shape;8546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7" name="Google Shape;8547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8" name="Google Shape;8548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9" name="Google Shape;8549;p29"/>
              <p:cNvSpPr/>
              <p:nvPr/>
            </p:nvSpPr>
            <p:spPr>
              <a:xfrm>
                <a:off x="6769104" y="4200828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29"/>
                    </a:cubicBezTo>
                    <a:cubicBezTo>
                      <a:pt x="9" y="206"/>
                      <a:pt x="45" y="258"/>
                      <a:pt x="128" y="258"/>
                    </a:cubicBezTo>
                    <a:cubicBezTo>
                      <a:pt x="130" y="258"/>
                      <a:pt x="132" y="258"/>
                      <a:pt x="135" y="258"/>
                    </a:cubicBezTo>
                    <a:cubicBezTo>
                      <a:pt x="139" y="258"/>
                      <a:pt x="144" y="258"/>
                      <a:pt x="148" y="258"/>
                    </a:cubicBezTo>
                    <a:cubicBezTo>
                      <a:pt x="229" y="258"/>
                      <a:pt x="263" y="204"/>
                      <a:pt x="263" y="133"/>
                    </a:cubicBezTo>
                    <a:cubicBezTo>
                      <a:pt x="272" y="61"/>
                      <a:pt x="216" y="1"/>
                      <a:pt x="145" y="1"/>
                    </a:cubicBezTo>
                    <a:cubicBezTo>
                      <a:pt x="142" y="1"/>
                      <a:pt x="138" y="1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0" name="Google Shape;8550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1" name="Google Shape;8551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2" name="Google Shape;8552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3" name="Google Shape;8553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4" name="Google Shape;8554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5" name="Google Shape;8555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6" name="Google Shape;8556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3"/>
                    </a:cubicBezTo>
                    <a:cubicBezTo>
                      <a:pt x="2" y="218"/>
                      <a:pt x="65" y="260"/>
                      <a:pt x="129" y="260"/>
                    </a:cubicBezTo>
                    <a:cubicBezTo>
                      <a:pt x="196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7" name="Google Shape;8557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8" name="Google Shape;8558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9" name="Google Shape;8559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0" name="Google Shape;8560;p29"/>
              <p:cNvSpPr/>
              <p:nvPr/>
            </p:nvSpPr>
            <p:spPr>
              <a:xfrm>
                <a:off x="6616538" y="4151815"/>
                <a:ext cx="6826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63" extrusionOk="0">
                    <a:moveTo>
                      <a:pt x="63" y="0"/>
                    </a:moveTo>
                    <a:cubicBezTo>
                      <a:pt x="41" y="0"/>
                      <a:pt x="19" y="6"/>
                      <a:pt x="0" y="16"/>
                    </a:cubicBezTo>
                    <a:lnTo>
                      <a:pt x="0" y="254"/>
                    </a:lnTo>
                    <a:cubicBezTo>
                      <a:pt x="14" y="260"/>
                      <a:pt x="28" y="262"/>
                      <a:pt x="42" y="262"/>
                    </a:cubicBezTo>
                    <a:cubicBezTo>
                      <a:pt x="50" y="262"/>
                      <a:pt x="58" y="261"/>
                      <a:pt x="66" y="260"/>
                    </a:cubicBezTo>
                    <a:cubicBezTo>
                      <a:pt x="126" y="235"/>
                      <a:pt x="170" y="188"/>
                      <a:pt x="189" y="129"/>
                    </a:cubicBezTo>
                    <a:cubicBezTo>
                      <a:pt x="204" y="53"/>
                      <a:pt x="141" y="0"/>
                      <a:pt x="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1" name="Google Shape;8561;p29"/>
              <p:cNvSpPr/>
              <p:nvPr/>
            </p:nvSpPr>
            <p:spPr>
              <a:xfrm>
                <a:off x="6633685" y="4298521"/>
                <a:ext cx="9290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73" extrusionOk="0">
                    <a:moveTo>
                      <a:pt x="121" y="0"/>
                    </a:moveTo>
                    <a:cubicBezTo>
                      <a:pt x="54" y="0"/>
                      <a:pt x="1" y="62"/>
                      <a:pt x="12" y="132"/>
                    </a:cubicBezTo>
                    <a:cubicBezTo>
                      <a:pt x="21" y="182"/>
                      <a:pt x="81" y="226"/>
                      <a:pt x="119" y="273"/>
                    </a:cubicBezTo>
                    <a:lnTo>
                      <a:pt x="175" y="273"/>
                    </a:lnTo>
                    <a:cubicBezTo>
                      <a:pt x="209" y="226"/>
                      <a:pt x="278" y="173"/>
                      <a:pt x="272" y="129"/>
                    </a:cubicBezTo>
                    <a:cubicBezTo>
                      <a:pt x="253" y="69"/>
                      <a:pt x="206" y="22"/>
                      <a:pt x="147" y="3"/>
                    </a:cubicBezTo>
                    <a:cubicBezTo>
                      <a:pt x="138" y="1"/>
                      <a:pt x="129" y="0"/>
                      <a:pt x="1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2" name="Google Shape;8562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3" name="Google Shape;8563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4" name="Google Shape;8564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5" name="Google Shape;8565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6" name="Google Shape;8566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7" name="Google Shape;8567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8" name="Google Shape;8568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48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9" name="Google Shape;8569;p29"/>
              <p:cNvSpPr/>
              <p:nvPr/>
            </p:nvSpPr>
            <p:spPr>
              <a:xfrm>
                <a:off x="6704907" y="4191072"/>
                <a:ext cx="86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2" extrusionOk="0">
                    <a:moveTo>
                      <a:pt x="116" y="1"/>
                    </a:moveTo>
                    <a:cubicBezTo>
                      <a:pt x="59" y="1"/>
                      <a:pt x="10" y="45"/>
                      <a:pt x="7" y="103"/>
                    </a:cubicBezTo>
                    <a:cubicBezTo>
                      <a:pt x="1" y="150"/>
                      <a:pt x="32" y="200"/>
                      <a:pt x="51" y="250"/>
                    </a:cubicBezTo>
                    <a:cubicBezTo>
                      <a:pt x="74" y="252"/>
                      <a:pt x="99" y="261"/>
                      <a:pt x="120" y="261"/>
                    </a:cubicBezTo>
                    <a:cubicBezTo>
                      <a:pt x="128" y="261"/>
                      <a:pt x="136" y="260"/>
                      <a:pt x="142" y="256"/>
                    </a:cubicBezTo>
                    <a:cubicBezTo>
                      <a:pt x="189" y="225"/>
                      <a:pt x="258" y="181"/>
                      <a:pt x="261" y="140"/>
                    </a:cubicBezTo>
                    <a:cubicBezTo>
                      <a:pt x="261" y="97"/>
                      <a:pt x="205" y="28"/>
                      <a:pt x="157" y="9"/>
                    </a:cubicBezTo>
                    <a:cubicBezTo>
                      <a:pt x="144" y="3"/>
                      <a:pt x="129" y="1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0" name="Google Shape;8570;p29"/>
              <p:cNvSpPr/>
              <p:nvPr/>
            </p:nvSpPr>
            <p:spPr>
              <a:xfrm>
                <a:off x="6706472" y="4199397"/>
                <a:ext cx="133" cy="133"/>
              </a:xfrm>
              <a:custGeom>
                <a:avLst/>
                <a:gdLst/>
                <a:ahLst/>
                <a:cxnLst/>
                <a:rect l="l" t="t" r="r" b="b"/>
                <a:pathLst>
                  <a:path w="4" h="4" extrusionOk="0">
                    <a:moveTo>
                      <a:pt x="1" y="0"/>
                    </a:moveTo>
                    <a:lnTo>
                      <a:pt x="4" y="3"/>
                    </a:lnTo>
                    <a:cubicBezTo>
                      <a:pt x="4" y="3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1" name="Google Shape;8571;p29"/>
              <p:cNvSpPr/>
              <p:nvPr/>
            </p:nvSpPr>
            <p:spPr>
              <a:xfrm>
                <a:off x="6706006" y="4133868"/>
                <a:ext cx="88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90" extrusionOk="0">
                    <a:moveTo>
                      <a:pt x="103" y="0"/>
                    </a:moveTo>
                    <a:cubicBezTo>
                      <a:pt x="68" y="53"/>
                      <a:pt x="15" y="100"/>
                      <a:pt x="5" y="157"/>
                    </a:cubicBezTo>
                    <a:cubicBezTo>
                      <a:pt x="1" y="246"/>
                      <a:pt x="66" y="290"/>
                      <a:pt x="131" y="290"/>
                    </a:cubicBezTo>
                    <a:cubicBezTo>
                      <a:pt x="198" y="290"/>
                      <a:pt x="266" y="243"/>
                      <a:pt x="256" y="150"/>
                    </a:cubicBezTo>
                    <a:cubicBezTo>
                      <a:pt x="244" y="94"/>
                      <a:pt x="190" y="5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2" name="Google Shape;8572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81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3" name="Google Shape;8573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4" name="Google Shape;8574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5" name="Google Shape;8575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5" y="258"/>
                      <a:pt x="121" y="258"/>
                    </a:cubicBezTo>
                    <a:cubicBezTo>
                      <a:pt x="126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6" name="Google Shape;8576;p29"/>
              <p:cNvSpPr/>
              <p:nvPr/>
            </p:nvSpPr>
            <p:spPr>
              <a:xfrm>
                <a:off x="6810225" y="4134568"/>
                <a:ext cx="105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6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2"/>
                      <a:pt x="47" y="265"/>
                      <a:pt x="119" y="265"/>
                    </a:cubicBezTo>
                    <a:cubicBezTo>
                      <a:pt x="124" y="265"/>
                      <a:pt x="129" y="265"/>
                      <a:pt x="135" y="264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7" name="Google Shape;8577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8" name="Google Shape;8578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9" name="Google Shape;8579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41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0" name="Google Shape;8580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0" y="1"/>
                    </a:moveTo>
                    <a:cubicBezTo>
                      <a:pt x="52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1" name="Google Shape;8581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5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2" name="Google Shape;8582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3" name="Google Shape;8583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4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4" name="Google Shape;8584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5" name="Google Shape;8585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6" name="Google Shape;8586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7" name="Google Shape;8587;p29"/>
              <p:cNvSpPr/>
              <p:nvPr/>
            </p:nvSpPr>
            <p:spPr>
              <a:xfrm>
                <a:off x="6778094" y="4265191"/>
                <a:ext cx="9157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0" extrusionOk="0">
                    <a:moveTo>
                      <a:pt x="155" y="1"/>
                    </a:moveTo>
                    <a:cubicBezTo>
                      <a:pt x="150" y="1"/>
                      <a:pt x="145" y="1"/>
                      <a:pt x="141" y="2"/>
                    </a:cubicBezTo>
                    <a:cubicBezTo>
                      <a:pt x="136" y="1"/>
                      <a:pt x="131" y="1"/>
                      <a:pt x="126" y="1"/>
                    </a:cubicBezTo>
                    <a:cubicBezTo>
                      <a:pt x="55" y="1"/>
                      <a:pt x="0" y="63"/>
                      <a:pt x="9" y="133"/>
                    </a:cubicBezTo>
                    <a:cubicBezTo>
                      <a:pt x="3" y="200"/>
                      <a:pt x="57" y="259"/>
                      <a:pt x="126" y="259"/>
                    </a:cubicBezTo>
                    <a:cubicBezTo>
                      <a:pt x="131" y="259"/>
                      <a:pt x="136" y="259"/>
                      <a:pt x="141" y="258"/>
                    </a:cubicBezTo>
                    <a:cubicBezTo>
                      <a:pt x="216" y="255"/>
                      <a:pt x="269" y="218"/>
                      <a:pt x="269" y="130"/>
                    </a:cubicBezTo>
                    <a:cubicBezTo>
                      <a:pt x="275" y="60"/>
                      <a:pt x="221" y="1"/>
                      <a:pt x="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8" name="Google Shape;8588;p29"/>
              <p:cNvSpPr/>
              <p:nvPr/>
            </p:nvSpPr>
            <p:spPr>
              <a:xfrm>
                <a:off x="6660889" y="4348900"/>
                <a:ext cx="3463" cy="2131"/>
              </a:xfrm>
              <a:custGeom>
                <a:avLst/>
                <a:gdLst/>
                <a:ahLst/>
                <a:cxnLst/>
                <a:rect l="l" t="t" r="r" b="b"/>
                <a:pathLst>
                  <a:path w="104" h="64" extrusionOk="0">
                    <a:moveTo>
                      <a:pt x="104" y="1"/>
                    </a:moveTo>
                    <a:cubicBezTo>
                      <a:pt x="60" y="1"/>
                      <a:pt x="22" y="26"/>
                      <a:pt x="0" y="64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9" name="Google Shape;8589;p29"/>
              <p:cNvSpPr/>
              <p:nvPr/>
            </p:nvSpPr>
            <p:spPr>
              <a:xfrm>
                <a:off x="6616538" y="4107131"/>
                <a:ext cx="2864" cy="7758"/>
              </a:xfrm>
              <a:custGeom>
                <a:avLst/>
                <a:gdLst/>
                <a:ahLst/>
                <a:cxnLst/>
                <a:rect l="l" t="t" r="r" b="b"/>
                <a:pathLst>
                  <a:path w="86" h="233" extrusionOk="0">
                    <a:moveTo>
                      <a:pt x="0" y="1"/>
                    </a:moveTo>
                    <a:lnTo>
                      <a:pt x="0" y="233"/>
                    </a:lnTo>
                    <a:cubicBezTo>
                      <a:pt x="54" y="220"/>
                      <a:pt x="85" y="167"/>
                      <a:pt x="73" y="117"/>
                    </a:cubicBezTo>
                    <a:cubicBezTo>
                      <a:pt x="60" y="73"/>
                      <a:pt x="35" y="32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0" name="Google Shape;8590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1" name="Google Shape;8591;p29"/>
              <p:cNvSpPr/>
              <p:nvPr/>
            </p:nvSpPr>
            <p:spPr>
              <a:xfrm>
                <a:off x="6671511" y="4339244"/>
                <a:ext cx="7758" cy="52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57" extrusionOk="0">
                    <a:moveTo>
                      <a:pt x="171" y="1"/>
                    </a:moveTo>
                    <a:cubicBezTo>
                      <a:pt x="166" y="1"/>
                      <a:pt x="160" y="1"/>
                      <a:pt x="155" y="3"/>
                    </a:cubicBezTo>
                    <a:cubicBezTo>
                      <a:pt x="98" y="9"/>
                      <a:pt x="51" y="62"/>
                      <a:pt x="1" y="97"/>
                    </a:cubicBezTo>
                    <a:cubicBezTo>
                      <a:pt x="1" y="115"/>
                      <a:pt x="1" y="134"/>
                      <a:pt x="1" y="153"/>
                    </a:cubicBezTo>
                    <a:cubicBezTo>
                      <a:pt x="4" y="153"/>
                      <a:pt x="4" y="156"/>
                      <a:pt x="7" y="156"/>
                    </a:cubicBezTo>
                    <a:lnTo>
                      <a:pt x="233" y="21"/>
                    </a:lnTo>
                    <a:cubicBezTo>
                      <a:pt x="216" y="9"/>
                      <a:pt x="193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2" name="Google Shape;8592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3" name="Google Shape;8593;p29"/>
              <p:cNvSpPr/>
              <p:nvPr/>
            </p:nvSpPr>
            <p:spPr>
              <a:xfrm>
                <a:off x="6895465" y="4197399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2" y="0"/>
                    </a:moveTo>
                    <a:cubicBezTo>
                      <a:pt x="49" y="0"/>
                      <a:pt x="12" y="60"/>
                      <a:pt x="6" y="126"/>
                    </a:cubicBezTo>
                    <a:cubicBezTo>
                      <a:pt x="1" y="199"/>
                      <a:pt x="44" y="262"/>
                      <a:pt x="114" y="262"/>
                    </a:cubicBezTo>
                    <a:cubicBezTo>
                      <a:pt x="119" y="262"/>
                      <a:pt x="124" y="261"/>
                      <a:pt x="129" y="261"/>
                    </a:cubicBezTo>
                    <a:cubicBezTo>
                      <a:pt x="182" y="254"/>
                      <a:pt x="232" y="198"/>
                      <a:pt x="282" y="167"/>
                    </a:cubicBezTo>
                    <a:cubicBezTo>
                      <a:pt x="282" y="148"/>
                      <a:pt x="282" y="129"/>
                      <a:pt x="282" y="110"/>
                    </a:cubicBezTo>
                    <a:cubicBezTo>
                      <a:pt x="235" y="73"/>
                      <a:pt x="191" y="16"/>
                      <a:pt x="138" y="4"/>
                    </a:cubicBezTo>
                    <a:cubicBezTo>
                      <a:pt x="129" y="1"/>
                      <a:pt x="120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4" name="Google Shape;8594;p29"/>
              <p:cNvSpPr/>
              <p:nvPr/>
            </p:nvSpPr>
            <p:spPr>
              <a:xfrm>
                <a:off x="6887840" y="4135067"/>
                <a:ext cx="94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6" extrusionOk="0">
                    <a:moveTo>
                      <a:pt x="174" y="0"/>
                    </a:moveTo>
                    <a:cubicBezTo>
                      <a:pt x="167" y="0"/>
                      <a:pt x="161" y="1"/>
                      <a:pt x="154" y="2"/>
                    </a:cubicBezTo>
                    <a:cubicBezTo>
                      <a:pt x="101" y="8"/>
                      <a:pt x="54" y="64"/>
                      <a:pt x="4" y="96"/>
                    </a:cubicBezTo>
                    <a:cubicBezTo>
                      <a:pt x="4" y="114"/>
                      <a:pt x="4" y="133"/>
                      <a:pt x="0" y="152"/>
                    </a:cubicBezTo>
                    <a:cubicBezTo>
                      <a:pt x="51" y="187"/>
                      <a:pt x="94" y="243"/>
                      <a:pt x="151" y="252"/>
                    </a:cubicBezTo>
                    <a:cubicBezTo>
                      <a:pt x="160" y="255"/>
                      <a:pt x="169" y="256"/>
                      <a:pt x="178" y="256"/>
                    </a:cubicBezTo>
                    <a:cubicBezTo>
                      <a:pt x="242" y="256"/>
                      <a:pt x="277" y="197"/>
                      <a:pt x="279" y="130"/>
                    </a:cubicBezTo>
                    <a:cubicBezTo>
                      <a:pt x="282" y="59"/>
                      <a:pt x="241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5" name="Google Shape;8595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0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6" name="Google Shape;8596;p29"/>
              <p:cNvSpPr/>
              <p:nvPr/>
            </p:nvSpPr>
            <p:spPr>
              <a:xfrm>
                <a:off x="6616538" y="4346802"/>
                <a:ext cx="90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0" extrusionOk="0">
                    <a:moveTo>
                      <a:pt x="131" y="1"/>
                    </a:moveTo>
                    <a:cubicBezTo>
                      <a:pt x="74" y="1"/>
                      <a:pt x="22" y="38"/>
                      <a:pt x="0" y="92"/>
                    </a:cubicBezTo>
                    <a:lnTo>
                      <a:pt x="0" y="167"/>
                    </a:lnTo>
                    <a:cubicBezTo>
                      <a:pt x="41" y="202"/>
                      <a:pt x="79" y="242"/>
                      <a:pt x="123" y="255"/>
                    </a:cubicBezTo>
                    <a:cubicBezTo>
                      <a:pt x="135" y="258"/>
                      <a:pt x="147" y="260"/>
                      <a:pt x="157" y="260"/>
                    </a:cubicBezTo>
                    <a:cubicBezTo>
                      <a:pt x="223" y="260"/>
                      <a:pt x="258" y="205"/>
                      <a:pt x="261" y="133"/>
                    </a:cubicBezTo>
                    <a:cubicBezTo>
                      <a:pt x="273" y="62"/>
                      <a:pt x="216" y="1"/>
                      <a:pt x="144" y="1"/>
                    </a:cubicBezTo>
                    <a:cubicBezTo>
                      <a:pt x="142" y="1"/>
                      <a:pt x="140" y="1"/>
                      <a:pt x="138" y="1"/>
                    </a:cubicBezTo>
                    <a:cubicBezTo>
                      <a:pt x="136" y="1"/>
                      <a:pt x="134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7" name="Google Shape;8597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6" y="261"/>
                      <a:pt x="143" y="261"/>
                    </a:cubicBezTo>
                    <a:cubicBezTo>
                      <a:pt x="208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8" name="Google Shape;8598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9" name="Google Shape;8599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0" name="Google Shape;8600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1" name="Google Shape;8601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2" name="Google Shape;8602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3" name="Google Shape;8603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3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4" name="Google Shape;8604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5" name="Google Shape;8605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0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6" name="Google Shape;8606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7" name="Google Shape;8607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8" name="Google Shape;8608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0" y="56"/>
                      <a:pt x="3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9" name="Google Shape;8609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0" name="Google Shape;8610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9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3" y="51"/>
                      <a:pt x="1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9"/>
                      <a:pt x="232" y="199"/>
                      <a:pt x="279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3" name="Google Shape;8613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4" name="Google Shape;8614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lnTo>
                      <a:pt x="1" y="156"/>
                    </a:ln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7" name="Google Shape;8617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8" name="Google Shape;8618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6"/>
                      <a:pt x="260" y="186"/>
                      <a:pt x="267" y="133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1" name="Google Shape;8621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2" name="Google Shape;8622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29"/>
              <p:cNvSpPr/>
              <p:nvPr/>
            </p:nvSpPr>
            <p:spPr>
              <a:xfrm>
                <a:off x="6686927" y="4072502"/>
                <a:ext cx="10189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5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4"/>
                    </a:cubicBezTo>
                    <a:cubicBezTo>
                      <a:pt x="171" y="254"/>
                      <a:pt x="174" y="254"/>
                      <a:pt x="176" y="254"/>
                    </a:cubicBezTo>
                    <a:cubicBezTo>
                      <a:pt x="248" y="254"/>
                      <a:pt x="303" y="216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78" y="229"/>
                      <a:pt x="116" y="276"/>
                    </a:cubicBezTo>
                    <a:lnTo>
                      <a:pt x="172" y="276"/>
                    </a:lnTo>
                    <a:cubicBezTo>
                      <a:pt x="207" y="223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5" name="Google Shape;8625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6" name="Google Shape;8626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7" name="Google Shape;8627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07" y="1"/>
                    </a:move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48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8" name="Google Shape;8628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9" name="Google Shape;8629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0" name="Google Shape;8630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1" name="Google Shape;8631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2" name="Google Shape;8632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0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3" name="Google Shape;8633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4" name="Google Shape;8634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5" name="Google Shape;8635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6" name="Google Shape;8636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7" name="Google Shape;8637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5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8" name="Google Shape;8638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9" name="Google Shape;8639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2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0" name="Google Shape;8640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1" name="Google Shape;8641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3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2" name="Google Shape;8642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3" y="201"/>
                      <a:pt x="286" y="127"/>
                    </a:cubicBezTo>
                    <a:cubicBezTo>
                      <a:pt x="286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3" name="Google Shape;8643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4" name="Google Shape;8644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5" name="Google Shape;8645;p29"/>
              <p:cNvSpPr/>
              <p:nvPr/>
            </p:nvSpPr>
            <p:spPr>
              <a:xfrm>
                <a:off x="6863833" y="4184346"/>
                <a:ext cx="90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9" y="285"/>
                      <a:pt x="273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6" name="Google Shape;8646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0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7" name="Google Shape;8647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6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4" y="277"/>
                    </a:cubicBezTo>
                    <a:cubicBezTo>
                      <a:pt x="230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8" name="Google Shape;8648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9" name="Google Shape;8649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0" name="Google Shape;8650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6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1" name="Google Shape;8651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2" name="Google Shape;8652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3" name="Google Shape;8653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4" name="Google Shape;8654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4" y="0"/>
                      <a:pt x="9" y="59"/>
                      <a:pt x="6" y="126"/>
                    </a:cubicBezTo>
                    <a:cubicBezTo>
                      <a:pt x="1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5" name="Google Shape;8655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6" name="Google Shape;8656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7" name="Google Shape;8657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8" name="Google Shape;8658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0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9" name="Google Shape;8659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0" name="Google Shape;8660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1" name="Google Shape;8661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2" name="Google Shape;8662;p29"/>
              <p:cNvSpPr/>
              <p:nvPr/>
            </p:nvSpPr>
            <p:spPr>
              <a:xfrm>
                <a:off x="6616538" y="4066642"/>
                <a:ext cx="1398" cy="6626"/>
              </a:xfrm>
              <a:custGeom>
                <a:avLst/>
                <a:gdLst/>
                <a:ahLst/>
                <a:cxnLst/>
                <a:rect l="l" t="t" r="r" b="b"/>
                <a:pathLst>
                  <a:path w="42" h="199" extrusionOk="0">
                    <a:moveTo>
                      <a:pt x="0" y="1"/>
                    </a:moveTo>
                    <a:lnTo>
                      <a:pt x="0" y="198"/>
                    </a:lnTo>
                    <a:cubicBezTo>
                      <a:pt x="26" y="173"/>
                      <a:pt x="41" y="139"/>
                      <a:pt x="38" y="101"/>
                    </a:cubicBezTo>
                    <a:cubicBezTo>
                      <a:pt x="41" y="64"/>
                      <a:pt x="29" y="29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3" name="Google Shape;8663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29"/>
              <p:cNvSpPr/>
              <p:nvPr/>
            </p:nvSpPr>
            <p:spPr>
              <a:xfrm>
                <a:off x="6683631" y="4319865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23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7" y="46"/>
                      <a:pt x="217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30" y="0"/>
                    </a:moveTo>
                    <a:cubicBezTo>
                      <a:pt x="46" y="0"/>
                      <a:pt x="9" y="55"/>
                      <a:pt x="9" y="129"/>
                    </a:cubicBezTo>
                    <a:cubicBezTo>
                      <a:pt x="0" y="199"/>
                      <a:pt x="57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29"/>
              <p:cNvSpPr/>
              <p:nvPr/>
            </p:nvSpPr>
            <p:spPr>
              <a:xfrm>
                <a:off x="6874588" y="4008173"/>
                <a:ext cx="10455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4" extrusionOk="0">
                    <a:moveTo>
                      <a:pt x="200" y="0"/>
                    </a:moveTo>
                    <a:cubicBezTo>
                      <a:pt x="193" y="0"/>
                      <a:pt x="186" y="1"/>
                      <a:pt x="179" y="2"/>
                    </a:cubicBezTo>
                    <a:cubicBezTo>
                      <a:pt x="126" y="14"/>
                      <a:pt x="82" y="71"/>
                      <a:pt x="0" y="134"/>
                    </a:cubicBezTo>
                    <a:cubicBezTo>
                      <a:pt x="85" y="196"/>
                      <a:pt x="129" y="256"/>
                      <a:pt x="182" y="262"/>
                    </a:cubicBezTo>
                    <a:cubicBezTo>
                      <a:pt x="189" y="263"/>
                      <a:pt x="195" y="264"/>
                      <a:pt x="202" y="264"/>
                    </a:cubicBezTo>
                    <a:cubicBezTo>
                      <a:pt x="274" y="264"/>
                      <a:pt x="314" y="199"/>
                      <a:pt x="311" y="124"/>
                    </a:cubicBezTo>
                    <a:cubicBezTo>
                      <a:pt x="311" y="56"/>
                      <a:pt x="267" y="0"/>
                      <a:pt x="2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6"/>
                    </a:cubicBezTo>
                    <a:cubicBezTo>
                      <a:pt x="1" y="197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9" y="253"/>
                      <a:pt x="178" y="253"/>
                    </a:cubicBezTo>
                    <a:cubicBezTo>
                      <a:pt x="241" y="253"/>
                      <a:pt x="283" y="203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29"/>
              <p:cNvSpPr/>
              <p:nvPr/>
            </p:nvSpPr>
            <p:spPr>
              <a:xfrm>
                <a:off x="6797772" y="4060349"/>
                <a:ext cx="93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2" extrusionOk="0"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98" y="11"/>
                      <a:pt x="51" y="65"/>
                      <a:pt x="1" y="99"/>
                    </a:cubicBezTo>
                    <a:cubicBezTo>
                      <a:pt x="4" y="121"/>
                      <a:pt x="4" y="140"/>
                      <a:pt x="4" y="159"/>
                    </a:cubicBezTo>
                    <a:cubicBezTo>
                      <a:pt x="54" y="190"/>
                      <a:pt x="101" y="240"/>
                      <a:pt x="154" y="249"/>
                    </a:cubicBezTo>
                    <a:cubicBezTo>
                      <a:pt x="163" y="251"/>
                      <a:pt x="171" y="252"/>
                      <a:pt x="179" y="252"/>
                    </a:cubicBezTo>
                    <a:cubicBezTo>
                      <a:pt x="242" y="252"/>
                      <a:pt x="280" y="197"/>
                      <a:pt x="280" y="124"/>
                    </a:cubicBezTo>
                    <a:cubicBezTo>
                      <a:pt x="280" y="53"/>
                      <a:pt x="236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9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29"/>
              <p:cNvSpPr/>
              <p:nvPr/>
            </p:nvSpPr>
            <p:spPr>
              <a:xfrm>
                <a:off x="6693853" y="4321263"/>
                <a:ext cx="8691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2" extrusionOk="0">
                    <a:moveTo>
                      <a:pt x="123" y="0"/>
                    </a:moveTo>
                    <a:cubicBezTo>
                      <a:pt x="41" y="0"/>
                      <a:pt x="10" y="57"/>
                      <a:pt x="7" y="132"/>
                    </a:cubicBezTo>
                    <a:cubicBezTo>
                      <a:pt x="1" y="185"/>
                      <a:pt x="29" y="232"/>
                      <a:pt x="76" y="251"/>
                    </a:cubicBezTo>
                    <a:lnTo>
                      <a:pt x="261" y="141"/>
                    </a:lnTo>
                    <a:cubicBezTo>
                      <a:pt x="261" y="138"/>
                      <a:pt x="261" y="135"/>
                      <a:pt x="261" y="129"/>
                    </a:cubicBezTo>
                    <a:cubicBezTo>
                      <a:pt x="258" y="54"/>
                      <a:pt x="217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6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29"/>
              <p:cNvSpPr/>
              <p:nvPr/>
            </p:nvSpPr>
            <p:spPr>
              <a:xfrm>
                <a:off x="6911848" y="3923898"/>
                <a:ext cx="4628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79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77"/>
                    </a:cubicBezTo>
                    <a:cubicBezTo>
                      <a:pt x="135" y="278"/>
                      <a:pt x="135" y="278"/>
                      <a:pt x="136" y="278"/>
                    </a:cubicBezTo>
                    <a:cubicBezTo>
                      <a:pt x="137" y="278"/>
                      <a:pt x="138" y="277"/>
                      <a:pt x="138" y="277"/>
                    </a:cubicBez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6" name="Google Shape;8686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7" name="Google Shape;8687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60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8" name="Google Shape;8688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9" name="Google Shape;8689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41" y="255"/>
                      <a:pt x="104" y="255"/>
                    </a:cubicBezTo>
                    <a:cubicBezTo>
                      <a:pt x="113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80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0" name="Google Shape;8690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1" name="Google Shape;8691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2" name="Google Shape;8692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3" name="Google Shape;8693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4" name="Google Shape;8694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5" name="Google Shape;8695;p29"/>
              <p:cNvSpPr/>
              <p:nvPr/>
            </p:nvSpPr>
            <p:spPr>
              <a:xfrm>
                <a:off x="6822712" y="4176988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2" y="257"/>
                      <a:pt x="167" y="257"/>
                      <a:pt x="172" y="257"/>
                    </a:cubicBezTo>
                    <a:cubicBezTo>
                      <a:pt x="240" y="257"/>
                      <a:pt x="292" y="195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6" name="Google Shape;8696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7" name="Google Shape;8697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8" name="Google Shape;8698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9" name="Google Shape;8699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0" name="Google Shape;8700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1" name="Google Shape;8701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2" name="Google Shape;8702;p29"/>
              <p:cNvSpPr/>
              <p:nvPr/>
            </p:nvSpPr>
            <p:spPr>
              <a:xfrm>
                <a:off x="6806663" y="4120983"/>
                <a:ext cx="97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2" extrusionOk="0">
                    <a:moveTo>
                      <a:pt x="171" y="1"/>
                    </a:moveTo>
                    <a:cubicBezTo>
                      <a:pt x="167" y="1"/>
                      <a:pt x="162" y="1"/>
                      <a:pt x="157" y="2"/>
                    </a:cubicBezTo>
                    <a:cubicBezTo>
                      <a:pt x="101" y="5"/>
                      <a:pt x="54" y="61"/>
                      <a:pt x="0" y="92"/>
                    </a:cubicBezTo>
                    <a:cubicBezTo>
                      <a:pt x="0" y="111"/>
                      <a:pt x="0" y="130"/>
                      <a:pt x="0" y="152"/>
                    </a:cubicBezTo>
                    <a:cubicBezTo>
                      <a:pt x="47" y="183"/>
                      <a:pt x="94" y="237"/>
                      <a:pt x="148" y="249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8" y="252"/>
                      <a:pt x="280" y="202"/>
                      <a:pt x="282" y="130"/>
                    </a:cubicBezTo>
                    <a:cubicBezTo>
                      <a:pt x="291" y="60"/>
                      <a:pt x="237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3" name="Google Shape;8703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3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4" name="Google Shape;8704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7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5" name="Google Shape;8705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6" name="Google Shape;8706;p29"/>
              <p:cNvSpPr/>
              <p:nvPr/>
            </p:nvSpPr>
            <p:spPr>
              <a:xfrm>
                <a:off x="6790713" y="4216245"/>
                <a:ext cx="93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4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200"/>
                      <a:pt x="49" y="253"/>
                      <a:pt x="118" y="253"/>
                    </a:cubicBezTo>
                    <a:cubicBezTo>
                      <a:pt x="123" y="253"/>
                      <a:pt x="129" y="253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7" name="Google Shape;8707;p29"/>
              <p:cNvSpPr/>
              <p:nvPr/>
            </p:nvSpPr>
            <p:spPr>
              <a:xfrm>
                <a:off x="6668814" y="4048162"/>
                <a:ext cx="88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4" extrusionOk="0">
                    <a:moveTo>
                      <a:pt x="134" y="0"/>
                    </a:moveTo>
                    <a:cubicBezTo>
                      <a:pt x="69" y="0"/>
                      <a:pt x="4" y="44"/>
                      <a:pt x="4" y="130"/>
                    </a:cubicBezTo>
                    <a:cubicBezTo>
                      <a:pt x="1" y="198"/>
                      <a:pt x="55" y="254"/>
                      <a:pt x="119" y="254"/>
                    </a:cubicBezTo>
                    <a:cubicBezTo>
                      <a:pt x="125" y="254"/>
                      <a:pt x="132" y="253"/>
                      <a:pt x="138" y="252"/>
                    </a:cubicBezTo>
                    <a:cubicBezTo>
                      <a:pt x="220" y="249"/>
                      <a:pt x="267" y="208"/>
                      <a:pt x="264" y="130"/>
                    </a:cubicBezTo>
                    <a:cubicBezTo>
                      <a:pt x="264" y="44"/>
                      <a:pt x="199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8" name="Google Shape;8708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9" name="Google Shape;8709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0" name="Google Shape;8710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1" name="Google Shape;8711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2" name="Google Shape;8712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1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3" name="Google Shape;8713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29" y="256"/>
                    </a:cubicBezTo>
                    <a:cubicBezTo>
                      <a:pt x="132" y="257"/>
                      <a:pt x="136" y="257"/>
                      <a:pt x="139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4" name="Google Shape;8714;p29"/>
              <p:cNvSpPr/>
              <p:nvPr/>
            </p:nvSpPr>
            <p:spPr>
              <a:xfrm>
                <a:off x="6616737" y="4240285"/>
                <a:ext cx="101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55" extrusionOk="0">
                    <a:moveTo>
                      <a:pt x="176" y="0"/>
                    </a:moveTo>
                    <a:cubicBezTo>
                      <a:pt x="173" y="0"/>
                      <a:pt x="170" y="0"/>
                      <a:pt x="167" y="1"/>
                    </a:cubicBezTo>
                    <a:cubicBezTo>
                      <a:pt x="1" y="7"/>
                      <a:pt x="7" y="255"/>
                      <a:pt x="167" y="255"/>
                    </a:cubicBezTo>
                    <a:cubicBezTo>
                      <a:pt x="170" y="255"/>
                      <a:pt x="173" y="255"/>
                      <a:pt x="176" y="254"/>
                    </a:cubicBezTo>
                    <a:cubicBezTo>
                      <a:pt x="258" y="251"/>
                      <a:pt x="305" y="207"/>
                      <a:pt x="298" y="123"/>
                    </a:cubicBezTo>
                    <a:cubicBezTo>
                      <a:pt x="301" y="36"/>
                      <a:pt x="247" y="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5" name="Google Shape;8715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6" name="Google Shape;8716;p29"/>
              <p:cNvSpPr/>
              <p:nvPr/>
            </p:nvSpPr>
            <p:spPr>
              <a:xfrm>
                <a:off x="6616538" y="4168064"/>
                <a:ext cx="2864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86" h="243" extrusionOk="0">
                    <a:moveTo>
                      <a:pt x="0" y="1"/>
                    </a:moveTo>
                    <a:lnTo>
                      <a:pt x="0" y="242"/>
                    </a:lnTo>
                    <a:cubicBezTo>
                      <a:pt x="54" y="230"/>
                      <a:pt x="85" y="198"/>
                      <a:pt x="85" y="161"/>
                    </a:cubicBezTo>
                    <a:cubicBezTo>
                      <a:pt x="82" y="64"/>
                      <a:pt x="54" y="17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7" name="Google Shape;8717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8" name="Google Shape;8718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9" name="Google Shape;8719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2" y="1"/>
                    </a:moveTo>
                    <a:cubicBezTo>
                      <a:pt x="54" y="1"/>
                      <a:pt x="0" y="34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0" name="Google Shape;8720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1" name="Google Shape;8721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0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2" name="Google Shape;8722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3" name="Google Shape;8723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6"/>
                      <a:pt x="1" y="145"/>
                    </a:cubicBezTo>
                    <a:cubicBezTo>
                      <a:pt x="48" y="182"/>
                      <a:pt x="92" y="239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4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4" name="Google Shape;8724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3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5" name="Google Shape;8725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42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6" name="Google Shape;8726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3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7" name="Google Shape;8727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8" name="Google Shape;8728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9" name="Google Shape;8729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0" name="Google Shape;8730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1" name="Google Shape;8731;p29"/>
              <p:cNvSpPr/>
              <p:nvPr/>
            </p:nvSpPr>
            <p:spPr>
              <a:xfrm>
                <a:off x="6637315" y="4219009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6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2" name="Google Shape;8732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8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8" y="1"/>
                    </a:cubicBezTo>
                    <a:cubicBezTo>
                      <a:pt x="134" y="1"/>
                      <a:pt x="131" y="1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3" name="Google Shape;8733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4" name="Google Shape;8734;p29"/>
              <p:cNvSpPr/>
              <p:nvPr/>
            </p:nvSpPr>
            <p:spPr>
              <a:xfrm>
                <a:off x="6616538" y="4276079"/>
                <a:ext cx="1299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39" h="192" extrusionOk="0">
                    <a:moveTo>
                      <a:pt x="0" y="0"/>
                    </a:moveTo>
                    <a:lnTo>
                      <a:pt x="0" y="192"/>
                    </a:lnTo>
                    <a:cubicBezTo>
                      <a:pt x="26" y="167"/>
                      <a:pt x="38" y="132"/>
                      <a:pt x="35" y="94"/>
                    </a:cubicBezTo>
                    <a:cubicBezTo>
                      <a:pt x="38" y="60"/>
                      <a:pt x="26" y="2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5" name="Google Shape;8735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08" y="256"/>
                    </a:cubicBezTo>
                    <a:cubicBezTo>
                      <a:pt x="115" y="256"/>
                      <a:pt x="122" y="256"/>
                      <a:pt x="129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6" name="Google Shape;8736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7" name="Google Shape;8737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8" name="Google Shape;8738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9" name="Google Shape;8739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0" name="Google Shape;8740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1" name="Google Shape;8741;p29"/>
              <p:cNvSpPr/>
              <p:nvPr/>
            </p:nvSpPr>
            <p:spPr>
              <a:xfrm>
                <a:off x="6625494" y="4274448"/>
                <a:ext cx="92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5" extrusionOk="0">
                    <a:moveTo>
                      <a:pt x="111" y="1"/>
                    </a:moveTo>
                    <a:cubicBezTo>
                      <a:pt x="45" y="1"/>
                      <a:pt x="4" y="54"/>
                      <a:pt x="1" y="125"/>
                    </a:cubicBezTo>
                    <a:cubicBezTo>
                      <a:pt x="1" y="199"/>
                      <a:pt x="43" y="255"/>
                      <a:pt x="109" y="255"/>
                    </a:cubicBezTo>
                    <a:cubicBezTo>
                      <a:pt x="116" y="255"/>
                      <a:pt x="122" y="254"/>
                      <a:pt x="129" y="253"/>
                    </a:cubicBezTo>
                    <a:cubicBezTo>
                      <a:pt x="180" y="247"/>
                      <a:pt x="227" y="194"/>
                      <a:pt x="277" y="159"/>
                    </a:cubicBezTo>
                    <a:cubicBezTo>
                      <a:pt x="277" y="140"/>
                      <a:pt x="277" y="122"/>
                      <a:pt x="277" y="100"/>
                    </a:cubicBezTo>
                    <a:cubicBezTo>
                      <a:pt x="230" y="65"/>
                      <a:pt x="186" y="15"/>
                      <a:pt x="133" y="2"/>
                    </a:cubicBezTo>
                    <a:cubicBezTo>
                      <a:pt x="125" y="1"/>
                      <a:pt x="118" y="1"/>
                      <a:pt x="1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2" name="Google Shape;8742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3" name="Google Shape;8743;p29"/>
              <p:cNvSpPr/>
              <p:nvPr/>
            </p:nvSpPr>
            <p:spPr>
              <a:xfrm>
                <a:off x="6621033" y="4223803"/>
                <a:ext cx="91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6" extrusionOk="0">
                    <a:moveTo>
                      <a:pt x="151" y="0"/>
                    </a:moveTo>
                    <a:cubicBezTo>
                      <a:pt x="69" y="0"/>
                      <a:pt x="19" y="35"/>
                      <a:pt x="13" y="119"/>
                    </a:cubicBezTo>
                    <a:cubicBezTo>
                      <a:pt x="1" y="191"/>
                      <a:pt x="55" y="255"/>
                      <a:pt x="125" y="255"/>
                    </a:cubicBezTo>
                    <a:cubicBezTo>
                      <a:pt x="128" y="255"/>
                      <a:pt x="132" y="255"/>
                      <a:pt x="135" y="254"/>
                    </a:cubicBezTo>
                    <a:cubicBezTo>
                      <a:pt x="141" y="255"/>
                      <a:pt x="148" y="256"/>
                      <a:pt x="154" y="256"/>
                    </a:cubicBezTo>
                    <a:cubicBezTo>
                      <a:pt x="219" y="256"/>
                      <a:pt x="275" y="200"/>
                      <a:pt x="270" y="132"/>
                    </a:cubicBezTo>
                    <a:cubicBezTo>
                      <a:pt x="273" y="57"/>
                      <a:pt x="238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4" name="Google Shape;8744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58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5" name="Google Shape;8745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6" name="Google Shape;8746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8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7" name="Google Shape;8747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8" name="Google Shape;8748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9" name="Google Shape;8749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0" name="Google Shape;8750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1" name="Google Shape;8751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2" name="Google Shape;8752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48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4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3" name="Google Shape;8753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6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4" name="Google Shape;8754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5" name="Google Shape;8755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6" name="Google Shape;8756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7" name="Google Shape;8757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6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8" name="Google Shape;8758;p29"/>
              <p:cNvSpPr/>
              <p:nvPr/>
            </p:nvSpPr>
            <p:spPr>
              <a:xfrm>
                <a:off x="6616538" y="4331485"/>
                <a:ext cx="6826" cy="7958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39" extrusionOk="0">
                    <a:moveTo>
                      <a:pt x="109" y="1"/>
                    </a:moveTo>
                    <a:cubicBezTo>
                      <a:pt x="93" y="1"/>
                      <a:pt x="76" y="4"/>
                      <a:pt x="66" y="10"/>
                    </a:cubicBezTo>
                    <a:cubicBezTo>
                      <a:pt x="41" y="22"/>
                      <a:pt x="19" y="41"/>
                      <a:pt x="0" y="63"/>
                    </a:cubicBezTo>
                    <a:lnTo>
                      <a:pt x="0" y="207"/>
                    </a:lnTo>
                    <a:cubicBezTo>
                      <a:pt x="22" y="223"/>
                      <a:pt x="44" y="232"/>
                      <a:pt x="69" y="239"/>
                    </a:cubicBezTo>
                    <a:cubicBezTo>
                      <a:pt x="120" y="236"/>
                      <a:pt x="163" y="210"/>
                      <a:pt x="189" y="167"/>
                    </a:cubicBezTo>
                    <a:cubicBezTo>
                      <a:pt x="204" y="123"/>
                      <a:pt x="182" y="60"/>
                      <a:pt x="160" y="16"/>
                    </a:cubicBezTo>
                    <a:cubicBezTo>
                      <a:pt x="157" y="7"/>
                      <a:pt x="133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9" name="Google Shape;8759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0" name="Google Shape;8760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1" name="Google Shape;8761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2" name="Google Shape;8762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3" name="Google Shape;8763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6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4" name="Google Shape;8764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5" name="Google Shape;8765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6" name="Google Shape;8766;p29"/>
              <p:cNvSpPr/>
              <p:nvPr/>
            </p:nvSpPr>
            <p:spPr>
              <a:xfrm>
                <a:off x="6616538" y="4049328"/>
                <a:ext cx="7325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4" extrusionOk="0">
                    <a:moveTo>
                      <a:pt x="0" y="1"/>
                    </a:moveTo>
                    <a:lnTo>
                      <a:pt x="0" y="135"/>
                    </a:lnTo>
                    <a:cubicBezTo>
                      <a:pt x="4" y="148"/>
                      <a:pt x="10" y="161"/>
                      <a:pt x="16" y="170"/>
                    </a:cubicBezTo>
                    <a:cubicBezTo>
                      <a:pt x="31" y="193"/>
                      <a:pt x="83" y="203"/>
                      <a:pt x="125" y="203"/>
                    </a:cubicBezTo>
                    <a:cubicBezTo>
                      <a:pt x="136" y="203"/>
                      <a:pt x="145" y="202"/>
                      <a:pt x="154" y="201"/>
                    </a:cubicBezTo>
                    <a:cubicBezTo>
                      <a:pt x="182" y="198"/>
                      <a:pt x="217" y="148"/>
                      <a:pt x="220" y="120"/>
                    </a:cubicBezTo>
                    <a:cubicBezTo>
                      <a:pt x="220" y="98"/>
                      <a:pt x="173" y="70"/>
                      <a:pt x="145" y="54"/>
                    </a:cubicBezTo>
                    <a:cubicBezTo>
                      <a:pt x="98" y="32"/>
                      <a:pt x="51" y="13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7" name="Google Shape;8767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8" name="Google Shape;8768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9" name="Google Shape;8769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0" name="Google Shape;8770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1" name="Google Shape;8771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2" name="Google Shape;8772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7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3" name="Google Shape;8773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4" name="Google Shape;8774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75" name="Google Shape;8775;p29"/>
            <p:cNvSpPr/>
            <p:nvPr/>
          </p:nvSpPr>
          <p:spPr>
            <a:xfrm>
              <a:off x="6315900" y="3866927"/>
              <a:ext cx="300676" cy="511150"/>
            </a:xfrm>
            <a:custGeom>
              <a:avLst/>
              <a:gdLst/>
              <a:ahLst/>
              <a:cxnLst/>
              <a:rect l="l" t="t" r="r" b="b"/>
              <a:pathLst>
                <a:path w="9030" h="15351" extrusionOk="0">
                  <a:moveTo>
                    <a:pt x="361" y="637"/>
                  </a:moveTo>
                  <a:lnTo>
                    <a:pt x="8669" y="5623"/>
                  </a:lnTo>
                  <a:lnTo>
                    <a:pt x="8669" y="14711"/>
                  </a:lnTo>
                  <a:lnTo>
                    <a:pt x="361" y="9728"/>
                  </a:lnTo>
                  <a:lnTo>
                    <a:pt x="361" y="637"/>
                  </a:lnTo>
                  <a:close/>
                  <a:moveTo>
                    <a:pt x="1" y="1"/>
                  </a:moveTo>
                  <a:lnTo>
                    <a:pt x="1" y="9932"/>
                  </a:lnTo>
                  <a:lnTo>
                    <a:pt x="9029" y="15350"/>
                  </a:lnTo>
                  <a:lnTo>
                    <a:pt x="9029" y="15281"/>
                  </a:lnTo>
                  <a:lnTo>
                    <a:pt x="9029" y="54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29"/>
            <p:cNvSpPr/>
            <p:nvPr/>
          </p:nvSpPr>
          <p:spPr>
            <a:xfrm>
              <a:off x="6315900" y="3686425"/>
              <a:ext cx="601286" cy="360845"/>
            </a:xfrm>
            <a:custGeom>
              <a:avLst/>
              <a:gdLst/>
              <a:ahLst/>
              <a:cxnLst/>
              <a:rect l="l" t="t" r="r" b="b"/>
              <a:pathLst>
                <a:path w="18058" h="10837" extrusionOk="0">
                  <a:moveTo>
                    <a:pt x="9029" y="0"/>
                  </a:moveTo>
                  <a:lnTo>
                    <a:pt x="7751" y="762"/>
                  </a:lnTo>
                  <a:lnTo>
                    <a:pt x="6839" y="1304"/>
                  </a:lnTo>
                  <a:lnTo>
                    <a:pt x="3448" y="3322"/>
                  </a:lnTo>
                  <a:lnTo>
                    <a:pt x="2646" y="3798"/>
                  </a:lnTo>
                  <a:lnTo>
                    <a:pt x="1" y="5375"/>
                  </a:lnTo>
                  <a:lnTo>
                    <a:pt x="1157" y="6074"/>
                  </a:lnTo>
                  <a:lnTo>
                    <a:pt x="1631" y="6359"/>
                  </a:lnTo>
                  <a:lnTo>
                    <a:pt x="5657" y="8797"/>
                  </a:lnTo>
                  <a:lnTo>
                    <a:pt x="6316" y="9195"/>
                  </a:lnTo>
                  <a:lnTo>
                    <a:pt x="9029" y="10837"/>
                  </a:lnTo>
                  <a:lnTo>
                    <a:pt x="10170" y="10148"/>
                  </a:lnTo>
                  <a:lnTo>
                    <a:pt x="10706" y="9822"/>
                  </a:lnTo>
                  <a:lnTo>
                    <a:pt x="14570" y="7484"/>
                  </a:lnTo>
                  <a:lnTo>
                    <a:pt x="15043" y="7199"/>
                  </a:lnTo>
                  <a:lnTo>
                    <a:pt x="18058" y="5375"/>
                  </a:lnTo>
                  <a:lnTo>
                    <a:pt x="14639" y="3338"/>
                  </a:lnTo>
                  <a:lnTo>
                    <a:pt x="13743" y="2808"/>
                  </a:lnTo>
                  <a:lnTo>
                    <a:pt x="13595" y="2720"/>
                  </a:lnTo>
                  <a:lnTo>
                    <a:pt x="13595" y="2720"/>
                  </a:lnTo>
                  <a:cubicBezTo>
                    <a:pt x="13602" y="2727"/>
                    <a:pt x="13602" y="2736"/>
                    <a:pt x="13605" y="2749"/>
                  </a:cubicBezTo>
                  <a:lnTo>
                    <a:pt x="13432" y="2645"/>
                  </a:lnTo>
                  <a:cubicBezTo>
                    <a:pt x="13442" y="2642"/>
                    <a:pt x="13451" y="2639"/>
                    <a:pt x="13461" y="2639"/>
                  </a:cubicBezTo>
                  <a:lnTo>
                    <a:pt x="9913" y="527"/>
                  </a:lnTo>
                  <a:lnTo>
                    <a:pt x="9437" y="245"/>
                  </a:lnTo>
                  <a:lnTo>
                    <a:pt x="90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Image 3">
            <a:extLst>
              <a:ext uri="{FF2B5EF4-FFF2-40B4-BE49-F238E27FC236}">
                <a16:creationId xmlns:a16="http://schemas.microsoft.com/office/drawing/2014/main" id="{1772EA6D-2008-A2E1-A4F5-6F7AA5F2C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0480" y="569394"/>
            <a:ext cx="4285753" cy="13289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Picture 2" descr="EPF (école d'ingénieurs) — Wikipédia">
            <a:extLst>
              <a:ext uri="{FF2B5EF4-FFF2-40B4-BE49-F238E27FC236}">
                <a16:creationId xmlns:a16="http://schemas.microsoft.com/office/drawing/2014/main" id="{1EE69F95-FFA1-1BA9-5D7B-7547C18D2D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94" y="10255"/>
            <a:ext cx="921626" cy="843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32"/>
          <p:cNvSpPr txBox="1">
            <a:spLocks noGrp="1"/>
          </p:cNvSpPr>
          <p:nvPr>
            <p:ph type="subTitle" idx="1"/>
          </p:nvPr>
        </p:nvSpPr>
        <p:spPr>
          <a:xfrm>
            <a:off x="623887" y="1229836"/>
            <a:ext cx="6371824" cy="4116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name of the event is displayed in the middle of the ticket</a:t>
            </a: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54238C2-79DB-1E0A-C918-90E829420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342" y="222675"/>
            <a:ext cx="6633658" cy="696125"/>
          </a:xfrm>
        </p:spPr>
        <p:txBody>
          <a:bodyPr/>
          <a:lstStyle/>
          <a:p>
            <a:pPr algn="ctr"/>
            <a:r>
              <a:rPr lang="fr-FR" dirty="0"/>
              <a:t>Description of the design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1969BA3-270C-B257-75B2-E97D5BA51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67971" y="1857135"/>
            <a:ext cx="7772400" cy="241013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4DEA3D5-F6E3-FBB9-AB20-5622EFAF4C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8374" y="2495842"/>
            <a:ext cx="3643299" cy="1132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366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32"/>
          <p:cNvSpPr txBox="1">
            <a:spLocks noGrp="1"/>
          </p:cNvSpPr>
          <p:nvPr>
            <p:ph type="subTitle" idx="1"/>
          </p:nvPr>
        </p:nvSpPr>
        <p:spPr>
          <a:xfrm>
            <a:off x="623887" y="1229836"/>
            <a:ext cx="6371824" cy="4116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Additional information are displayed on the left side of the ticket </a:t>
            </a: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54238C2-79DB-1E0A-C918-90E829420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342" y="222675"/>
            <a:ext cx="6633658" cy="696125"/>
          </a:xfrm>
        </p:spPr>
        <p:txBody>
          <a:bodyPr/>
          <a:lstStyle/>
          <a:p>
            <a:pPr algn="ctr"/>
            <a:r>
              <a:rPr lang="fr-FR" dirty="0"/>
              <a:t>Description of the design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C9F74B5E-149E-6735-B386-A872F55E0A1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67971" y="1857135"/>
            <a:ext cx="7772400" cy="241013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8083F83-FB56-4979-0E0D-D3E6E2123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507" y="4079762"/>
            <a:ext cx="786632" cy="179557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C168D96-294B-B631-5D20-77D5BDD53D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3001" y="1908321"/>
            <a:ext cx="367276" cy="179557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A0E0E47-5137-1442-B07B-76E5449039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5725" y="2316599"/>
            <a:ext cx="1065169" cy="17894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F6E2CB0E-78A6-59AA-2793-3A7E4C18C0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9068" y="3629996"/>
            <a:ext cx="775142" cy="179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2623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32"/>
          <p:cNvSpPr txBox="1">
            <a:spLocks noGrp="1"/>
          </p:cNvSpPr>
          <p:nvPr>
            <p:ph type="subTitle" idx="1"/>
          </p:nvPr>
        </p:nvSpPr>
        <p:spPr>
          <a:xfrm>
            <a:off x="623886" y="1229836"/>
            <a:ext cx="7759949" cy="4116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unique image linked to the related event is created through an IA (Dall E) and is displayed on the right side of the ticket</a:t>
            </a: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54238C2-79DB-1E0A-C918-90E829420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342" y="222675"/>
            <a:ext cx="6633658" cy="696125"/>
          </a:xfrm>
        </p:spPr>
        <p:txBody>
          <a:bodyPr/>
          <a:lstStyle/>
          <a:p>
            <a:pPr algn="ctr"/>
            <a:r>
              <a:rPr lang="fr-FR" dirty="0"/>
              <a:t>Description of the design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5414CB0-3B4D-45EF-3838-EC7662CD9CC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67971" y="1857135"/>
            <a:ext cx="7772400" cy="241013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EDD1DDA-3283-9EA2-0580-129DEA09F9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5362" y="2081015"/>
            <a:ext cx="2181311" cy="209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4572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32"/>
          <p:cNvSpPr txBox="1">
            <a:spLocks noGrp="1"/>
          </p:cNvSpPr>
          <p:nvPr>
            <p:ph type="subTitle" idx="1"/>
          </p:nvPr>
        </p:nvSpPr>
        <p:spPr>
          <a:xfrm>
            <a:off x="679269" y="1304993"/>
            <a:ext cx="5215054" cy="26101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Each image is about the event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Each image is unique and original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The apparition frequency of each image is different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800"/>
          </a:p>
          <a:p>
            <a:pPr marL="742950" lvl="1" indent="-28575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à"/>
            </a:pPr>
            <a:r>
              <a:rPr lang="en-US">
                <a:sym typeface="Wingdings" panose="05000000000000000000" pitchFamily="2" charset="2"/>
              </a:rPr>
              <a:t>Consequently, some images can be rare to get</a:t>
            </a:r>
            <a:endParaRPr lang="en-US" sz="600">
              <a:sym typeface="Wingdings" panose="05000000000000000000" pitchFamily="2" charset="2"/>
            </a:endParaRPr>
          </a:p>
          <a:p>
            <a:pPr marL="742950" lvl="1" indent="-28575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à"/>
            </a:pPr>
            <a:r>
              <a:rPr lang="en-US">
                <a:sym typeface="Wingdings" panose="05000000000000000000" pitchFamily="2" charset="2"/>
              </a:rPr>
              <a:t>This </a:t>
            </a:r>
            <a:r>
              <a:rPr lang="en-US" err="1">
                <a:sym typeface="Wingdings" panose="05000000000000000000" pitchFamily="2" charset="2"/>
              </a:rPr>
              <a:t>processus</a:t>
            </a:r>
            <a:r>
              <a:rPr lang="en-US">
                <a:sym typeface="Wingdings" panose="05000000000000000000" pitchFamily="2" charset="2"/>
              </a:rPr>
              <a:t> add value to the ticket</a:t>
            </a:r>
          </a:p>
          <a:p>
            <a:pPr marL="742950" lvl="1" indent="-28575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à"/>
            </a:pPr>
            <a:r>
              <a:rPr lang="en-US">
                <a:sym typeface="Wingdings" panose="05000000000000000000" pitchFamily="2" charset="2"/>
              </a:rPr>
              <a:t>Creates perpetual revenue by allowing it to be sold after event for collection</a:t>
            </a:r>
          </a:p>
          <a:p>
            <a:pPr marL="742950" lvl="1" indent="-285750">
              <a:spcBef>
                <a:spcPts val="0"/>
              </a:spcBef>
              <a:buFont typeface="Wingdings" panose="05000000000000000000" pitchFamily="2" charset="2"/>
              <a:buChar char="à"/>
            </a:pPr>
            <a:endParaRPr lang="en-US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54238C2-79DB-1E0A-C918-90E829420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342" y="222675"/>
            <a:ext cx="6633658" cy="696125"/>
          </a:xfrm>
        </p:spPr>
        <p:txBody>
          <a:bodyPr/>
          <a:lstStyle/>
          <a:p>
            <a:pPr algn="ctr"/>
            <a:r>
              <a:rPr lang="fr-FR" dirty="0"/>
              <a:t>Description of the design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AB19B5DD-C978-CB51-FEAC-4A1D32D7E8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5031" y="1304993"/>
            <a:ext cx="1375702" cy="135496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BF1AC9F-10AF-E3E0-F717-D3B24B23B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5996" y="3339442"/>
            <a:ext cx="1375702" cy="1354963"/>
          </a:xfrm>
          <a:prstGeom prst="rect">
            <a:avLst/>
          </a:prstGeom>
        </p:spPr>
      </p:pic>
      <p:pic>
        <p:nvPicPr>
          <p:cNvPr id="10" name="Image 9" descr="Une image contenant extérieur, debout, foule, surveillant&#10;&#10;Description générée automatiquement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9F025968-2923-D4A8-4759-6242E3E08B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718" r="-579"/>
          <a:stretch/>
        </p:blipFill>
        <p:spPr>
          <a:xfrm>
            <a:off x="7356922" y="1437258"/>
            <a:ext cx="1107809" cy="1104695"/>
          </a:xfrm>
          <a:prstGeom prst="actionButtonBlank">
            <a:avLst/>
          </a:prstGeom>
        </p:spPr>
      </p:pic>
      <p:pic>
        <p:nvPicPr>
          <p:cNvPr id="12" name="Image 11" descr="Une image contenant personne, sport&#10;&#10;Description générée automatiquement">
            <a:extLst>
              <a:ext uri="{FF2B5EF4-FFF2-40B4-BE49-F238E27FC236}">
                <a16:creationId xmlns:a16="http://schemas.microsoft.com/office/drawing/2014/main" id="{05B6D833-D694-8B24-8D04-769A78262CC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312" t="469" r="25636" b="-469"/>
          <a:stretch/>
        </p:blipFill>
        <p:spPr>
          <a:xfrm>
            <a:off x="7551623" y="3464268"/>
            <a:ext cx="1087260" cy="111578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F0A08B6-9F6E-C2DC-DA1E-3128874459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298" y="2419723"/>
            <a:ext cx="1375702" cy="135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574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32"/>
          <p:cNvSpPr txBox="1">
            <a:spLocks noGrp="1"/>
          </p:cNvSpPr>
          <p:nvPr>
            <p:ph type="subTitle" idx="1"/>
          </p:nvPr>
        </p:nvSpPr>
        <p:spPr>
          <a:xfrm>
            <a:off x="623886" y="1229836"/>
            <a:ext cx="7759949" cy="4116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unique QR code is displayed on the ticket, it is used to authenticate the owner.</a:t>
            </a: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54238C2-79DB-1E0A-C918-90E829420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342" y="222675"/>
            <a:ext cx="6633658" cy="696125"/>
          </a:xfrm>
        </p:spPr>
        <p:txBody>
          <a:bodyPr/>
          <a:lstStyle/>
          <a:p>
            <a:pPr algn="ctr"/>
            <a:r>
              <a:rPr lang="fr-FR" dirty="0"/>
              <a:t>Description of the design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73BF271-DFE1-F68B-EF79-87073DF9B9D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67971" y="1857135"/>
            <a:ext cx="7772400" cy="2410135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03F9773A-5302-9825-9F45-60206ED9DD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630" y="2493838"/>
            <a:ext cx="1192148" cy="1137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466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32"/>
          <p:cNvSpPr txBox="1">
            <a:spLocks noGrp="1"/>
          </p:cNvSpPr>
          <p:nvPr>
            <p:ph type="subTitle" idx="1"/>
          </p:nvPr>
        </p:nvSpPr>
        <p:spPr>
          <a:xfrm>
            <a:off x="689700" y="1304992"/>
            <a:ext cx="5215054" cy="32670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Each QR code generated is different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QR code allows to validate the ticket at the entrance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The QR code can also be scanned by the user to </a:t>
            </a:r>
            <a:r>
              <a:rPr lang="en-US" dirty="0">
                <a:sym typeface="Wingdings" panose="05000000000000000000" pitchFamily="2" charset="2"/>
              </a:rPr>
              <a:t>display a unique content of the event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800" dirty="0"/>
          </a:p>
          <a:p>
            <a:pPr marL="742950" lvl="1" indent="-285750">
              <a:lnSpc>
                <a:spcPts val="2000"/>
              </a:lnSpc>
              <a:spcBef>
                <a:spcPts val="0"/>
              </a:spcBef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It could be an original image or video of the event</a:t>
            </a:r>
          </a:p>
          <a:p>
            <a:pPr marL="742950" lvl="1" indent="-285750">
              <a:lnSpc>
                <a:spcPts val="2000"/>
              </a:lnSpc>
              <a:spcBef>
                <a:spcPts val="0"/>
              </a:spcBef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It creates a moment dedicated to the ticket’s buyer</a:t>
            </a:r>
            <a:endParaRPr lang="en-US" sz="600" dirty="0">
              <a:sym typeface="Wingdings" panose="05000000000000000000" pitchFamily="2" charset="2"/>
            </a:endParaRPr>
          </a:p>
          <a:p>
            <a:pPr marL="742950" lvl="1" indent="-285750">
              <a:lnSpc>
                <a:spcPts val="2000"/>
              </a:lnSpc>
              <a:spcBef>
                <a:spcPts val="0"/>
              </a:spcBef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This process adds value to the ticket</a:t>
            </a:r>
            <a:endParaRPr lang="en-US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54238C2-79DB-1E0A-C918-90E829420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342" y="222675"/>
            <a:ext cx="6633658" cy="696125"/>
          </a:xfrm>
        </p:spPr>
        <p:txBody>
          <a:bodyPr/>
          <a:lstStyle/>
          <a:p>
            <a:pPr algn="ctr"/>
            <a:r>
              <a:rPr lang="fr-FR" dirty="0"/>
              <a:t>Description of the design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A1D716F9-6F21-8D8A-75B3-D8FD4DC945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3774" y="1304992"/>
            <a:ext cx="1616455" cy="3125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6093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3" name="Google Shape;11143;p44"/>
          <p:cNvSpPr txBox="1">
            <a:spLocks noGrp="1"/>
          </p:cNvSpPr>
          <p:nvPr>
            <p:ph type="title"/>
          </p:nvPr>
        </p:nvSpPr>
        <p:spPr>
          <a:xfrm>
            <a:off x="713250" y="2464606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IDEAS FOR THE FUTURE</a:t>
            </a:r>
          </a:p>
        </p:txBody>
      </p:sp>
      <p:sp>
        <p:nvSpPr>
          <p:cNvPr id="11144" name="Google Shape;11144;p44"/>
          <p:cNvSpPr txBox="1">
            <a:spLocks noGrp="1"/>
          </p:cNvSpPr>
          <p:nvPr>
            <p:ph type="title" idx="2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36598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5" name="Google Shape;9345;p37"/>
          <p:cNvSpPr txBox="1">
            <a:spLocks noGrp="1"/>
          </p:cNvSpPr>
          <p:nvPr>
            <p:ph type="title"/>
          </p:nvPr>
        </p:nvSpPr>
        <p:spPr>
          <a:xfrm>
            <a:off x="713250" y="183073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For the future</a:t>
            </a:r>
            <a:endParaRPr lang="en-US" dirty="0"/>
          </a:p>
        </p:txBody>
      </p:sp>
      <p:sp>
        <p:nvSpPr>
          <p:cNvPr id="9346" name="Google Shape;9346;p37"/>
          <p:cNvSpPr txBox="1">
            <a:spLocks noGrp="1"/>
          </p:cNvSpPr>
          <p:nvPr>
            <p:ph type="subTitle" idx="1"/>
          </p:nvPr>
        </p:nvSpPr>
        <p:spPr>
          <a:xfrm>
            <a:off x="418140" y="1546008"/>
            <a:ext cx="8408181" cy="30398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 algn="l">
              <a:spcAft>
                <a:spcPts val="1200"/>
              </a:spcAft>
              <a:buFont typeface="Wingdings"/>
              <a:buChar char="q"/>
            </a:pPr>
            <a:r>
              <a:rPr lang="en-US" sz="2000" dirty="0"/>
              <a:t>Use the QR-code to identify the information related to the ticket generated</a:t>
            </a:r>
          </a:p>
          <a:p>
            <a:pPr marL="285750" indent="-285750" algn="l">
              <a:spcAft>
                <a:spcPts val="1200"/>
              </a:spcAft>
              <a:buFont typeface="Wingdings"/>
              <a:buChar char="q"/>
            </a:pPr>
            <a:r>
              <a:rPr lang="en-US" sz="2000" dirty="0"/>
              <a:t>Automatize the creation of the unique image related to the event (DALL E)</a:t>
            </a:r>
          </a:p>
          <a:p>
            <a:pPr marL="285750" indent="-285750" algn="l">
              <a:spcAft>
                <a:spcPts val="1200"/>
              </a:spcAft>
              <a:buFont typeface="Wingdings"/>
              <a:buChar char="q"/>
            </a:pPr>
            <a:r>
              <a:rPr lang="en-US" sz="2000" dirty="0"/>
              <a:t>Make a link between our package and the NFT generator ensuring that the whole process is fully automated from the creation of the ticket to its minting</a:t>
            </a:r>
          </a:p>
          <a:p>
            <a:pPr marL="285750" indent="-285750" algn="l">
              <a:spcAft>
                <a:spcPts val="1200"/>
              </a:spcAft>
              <a:buFont typeface="Wingdings"/>
              <a:buChar char="q"/>
            </a:pPr>
            <a:r>
              <a:rPr lang="en-US" sz="2000" dirty="0"/>
              <a:t>Make an app where customers will be able to generate events and make a reservation (Front-end &amp; Back-end)</a:t>
            </a:r>
          </a:p>
        </p:txBody>
      </p:sp>
    </p:spTree>
    <p:extLst>
      <p:ext uri="{BB962C8B-B14F-4D97-AF65-F5344CB8AC3E}">
        <p14:creationId xmlns:p14="http://schemas.microsoft.com/office/powerpoint/2010/main" val="23537941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14" name="Google Shape;15414;p64"/>
          <p:cNvGrpSpPr/>
          <p:nvPr/>
        </p:nvGrpSpPr>
        <p:grpSpPr>
          <a:xfrm>
            <a:off x="4909229" y="2976812"/>
            <a:ext cx="387661" cy="387661"/>
            <a:chOff x="1379798" y="1723250"/>
            <a:chExt cx="397887" cy="397887"/>
          </a:xfrm>
        </p:grpSpPr>
        <p:sp>
          <p:nvSpPr>
            <p:cNvPr id="15415" name="Google Shape;15415;p64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6" name="Google Shape;15416;p64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7" name="Google Shape;15417;p64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8" name="Google Shape;15418;p64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9" name="Google Shape;15419;p64"/>
          <p:cNvGrpSpPr/>
          <p:nvPr/>
        </p:nvGrpSpPr>
        <p:grpSpPr>
          <a:xfrm>
            <a:off x="3847108" y="2976812"/>
            <a:ext cx="387681" cy="387661"/>
            <a:chOff x="266768" y="1721375"/>
            <a:chExt cx="397907" cy="397887"/>
          </a:xfrm>
        </p:grpSpPr>
        <p:sp>
          <p:nvSpPr>
            <p:cNvPr id="15420" name="Google Shape;15420;p64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1" name="Google Shape;15421;p64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22" name="Google Shape;15422;p64"/>
          <p:cNvGrpSpPr/>
          <p:nvPr/>
        </p:nvGrpSpPr>
        <p:grpSpPr>
          <a:xfrm>
            <a:off x="4378189" y="2976812"/>
            <a:ext cx="387641" cy="387661"/>
            <a:chOff x="864491" y="1723250"/>
            <a:chExt cx="397866" cy="397887"/>
          </a:xfrm>
        </p:grpSpPr>
        <p:sp>
          <p:nvSpPr>
            <p:cNvPr id="15423" name="Google Shape;15423;p64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4" name="Google Shape;15424;p64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5" name="Google Shape;15425;p64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C0B4ACAD-1B54-5A8D-554D-5D89745A670A}"/>
              </a:ext>
            </a:extLst>
          </p:cNvPr>
          <p:cNvSpPr/>
          <p:nvPr/>
        </p:nvSpPr>
        <p:spPr>
          <a:xfrm>
            <a:off x="2766150" y="2571750"/>
            <a:ext cx="3968137" cy="1935775"/>
          </a:xfrm>
          <a:prstGeom prst="rect">
            <a:avLst/>
          </a:prstGeom>
          <a:solidFill>
            <a:srgbClr val="F4F2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410" name="Google Shape;15410;p64"/>
          <p:cNvSpPr txBox="1">
            <a:spLocks noGrp="1"/>
          </p:cNvSpPr>
          <p:nvPr>
            <p:ph type="title"/>
          </p:nvPr>
        </p:nvSpPr>
        <p:spPr>
          <a:xfrm>
            <a:off x="2001639" y="1340969"/>
            <a:ext cx="5140722" cy="6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 for your attention!</a:t>
            </a:r>
            <a:endParaRPr dirty="0"/>
          </a:p>
        </p:txBody>
      </p:sp>
      <p:sp>
        <p:nvSpPr>
          <p:cNvPr id="15412" name="Google Shape;15412;p64"/>
          <p:cNvSpPr txBox="1">
            <a:spLocks noGrp="1"/>
          </p:cNvSpPr>
          <p:nvPr>
            <p:ph type="subTitle" idx="2"/>
          </p:nvPr>
        </p:nvSpPr>
        <p:spPr>
          <a:xfrm>
            <a:off x="2793750" y="3369537"/>
            <a:ext cx="3556500" cy="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Do you have any questions?</a:t>
            </a:r>
            <a:endParaRPr dirty="0"/>
          </a:p>
        </p:txBody>
      </p:sp>
      <p:sp>
        <p:nvSpPr>
          <p:cNvPr id="5" name="Google Shape;7081;p29">
            <a:extLst>
              <a:ext uri="{FF2B5EF4-FFF2-40B4-BE49-F238E27FC236}">
                <a16:creationId xmlns:a16="http://schemas.microsoft.com/office/drawing/2014/main" id="{ED29B145-947C-3950-D706-1DD631CE27F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871407" y="4575397"/>
            <a:ext cx="5651061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BAMDE / LEMAIRE / PASSO-KAFACK / POPILLE / PRIEUR</a:t>
            </a:r>
            <a:endParaRPr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7" name="Google Shape;8787;p3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8788" name="Google Shape;8788;p31"/>
          <p:cNvSpPr txBox="1">
            <a:spLocks noGrp="1"/>
          </p:cNvSpPr>
          <p:nvPr>
            <p:ph type="title" idx="2"/>
          </p:nvPr>
        </p:nvSpPr>
        <p:spPr>
          <a:xfrm>
            <a:off x="408422" y="2574037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790" name="Google Shape;8790;p31"/>
          <p:cNvSpPr txBox="1">
            <a:spLocks noGrp="1"/>
          </p:cNvSpPr>
          <p:nvPr>
            <p:ph type="subTitle" idx="3"/>
          </p:nvPr>
        </p:nvSpPr>
        <p:spPr>
          <a:xfrm>
            <a:off x="408422" y="2937127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OBJECTIVES OF THE PROJECT</a:t>
            </a:r>
            <a:endParaRPr dirty="0"/>
          </a:p>
        </p:txBody>
      </p:sp>
      <p:sp>
        <p:nvSpPr>
          <p:cNvPr id="8791" name="Google Shape;8791;p31"/>
          <p:cNvSpPr txBox="1">
            <a:spLocks noGrp="1"/>
          </p:cNvSpPr>
          <p:nvPr>
            <p:ph type="title" idx="4"/>
          </p:nvPr>
        </p:nvSpPr>
        <p:spPr>
          <a:xfrm>
            <a:off x="2482278" y="2574002"/>
            <a:ext cx="1656154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793" name="Google Shape;8793;p31"/>
          <p:cNvSpPr txBox="1">
            <a:spLocks noGrp="1"/>
          </p:cNvSpPr>
          <p:nvPr>
            <p:ph type="subTitle" idx="6"/>
          </p:nvPr>
        </p:nvSpPr>
        <p:spPr>
          <a:xfrm>
            <a:off x="2482258" y="2937127"/>
            <a:ext cx="1656154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fr-FR" dirty="0"/>
              <a:t>VISUAL OF THE TICKET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94" name="Google Shape;8794;p31"/>
          <p:cNvSpPr txBox="1">
            <a:spLocks noGrp="1"/>
          </p:cNvSpPr>
          <p:nvPr>
            <p:ph type="title" idx="7"/>
          </p:nvPr>
        </p:nvSpPr>
        <p:spPr>
          <a:xfrm>
            <a:off x="4478809" y="2574002"/>
            <a:ext cx="174171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796" name="Google Shape;8796;p31"/>
          <p:cNvSpPr txBox="1">
            <a:spLocks noGrp="1"/>
          </p:cNvSpPr>
          <p:nvPr>
            <p:ph type="subTitle" idx="9"/>
          </p:nvPr>
        </p:nvSpPr>
        <p:spPr>
          <a:xfrm>
            <a:off x="4478786" y="2937127"/>
            <a:ext cx="174171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DESCRIPTION OF THE TICKET</a:t>
            </a:r>
          </a:p>
        </p:txBody>
      </p:sp>
      <p:sp>
        <p:nvSpPr>
          <p:cNvPr id="2" name="Google Shape;8794;p31">
            <a:extLst>
              <a:ext uri="{FF2B5EF4-FFF2-40B4-BE49-F238E27FC236}">
                <a16:creationId xmlns:a16="http://schemas.microsoft.com/office/drawing/2014/main" id="{30176F8D-0647-68FA-1450-F13020E7AC9D}"/>
              </a:ext>
            </a:extLst>
          </p:cNvPr>
          <p:cNvSpPr txBox="1">
            <a:spLocks/>
          </p:cNvSpPr>
          <p:nvPr/>
        </p:nvSpPr>
        <p:spPr>
          <a:xfrm>
            <a:off x="6670618" y="2571750"/>
            <a:ext cx="2136000" cy="3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accent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3" name="Google Shape;8796;p31">
            <a:extLst>
              <a:ext uri="{FF2B5EF4-FFF2-40B4-BE49-F238E27FC236}">
                <a16:creationId xmlns:a16="http://schemas.microsoft.com/office/drawing/2014/main" id="{60B6620E-CF0B-D0E5-BB5A-3F70039669CB}"/>
              </a:ext>
            </a:extLst>
          </p:cNvPr>
          <p:cNvSpPr txBox="1">
            <a:spLocks/>
          </p:cNvSpPr>
          <p:nvPr/>
        </p:nvSpPr>
        <p:spPr>
          <a:xfrm>
            <a:off x="6670595" y="2934875"/>
            <a:ext cx="168159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2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indent="0"/>
            <a:r>
              <a:rPr lang="fr-FR" dirty="0"/>
              <a:t>IDEAS FOR THE FUTURE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3" name="Google Shape;9083;p34"/>
          <p:cNvSpPr txBox="1">
            <a:spLocks noGrp="1"/>
          </p:cNvSpPr>
          <p:nvPr>
            <p:ph type="title"/>
          </p:nvPr>
        </p:nvSpPr>
        <p:spPr>
          <a:xfrm>
            <a:off x="713250" y="243010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OBJECTIVES OF THE PROJECT</a:t>
            </a:r>
          </a:p>
        </p:txBody>
      </p:sp>
      <p:sp>
        <p:nvSpPr>
          <p:cNvPr id="9084" name="Google Shape;9084;p34"/>
          <p:cNvSpPr txBox="1">
            <a:spLocks noGrp="1"/>
          </p:cNvSpPr>
          <p:nvPr>
            <p:ph type="title" idx="2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92754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7D4BC9A-32CA-5F89-32B7-FD0D4892B8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9198" y="2571750"/>
            <a:ext cx="2885799" cy="16303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nale de la Ligue des champions : gaz lacrymogène tiré sur les supporters  de Liverpool - canada">
            <a:extLst>
              <a:ext uri="{FF2B5EF4-FFF2-40B4-BE49-F238E27FC236}">
                <a16:creationId xmlns:a16="http://schemas.microsoft.com/office/drawing/2014/main" id="{7E91BF49-B13B-A69D-3603-5E2813EA7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026" y="1697513"/>
            <a:ext cx="2433072" cy="14745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8985;p33">
            <a:extLst>
              <a:ext uri="{FF2B5EF4-FFF2-40B4-BE49-F238E27FC236}">
                <a16:creationId xmlns:a16="http://schemas.microsoft.com/office/drawing/2014/main" id="{A7A1807F-66ED-2AAC-F91F-5072FDB11055}"/>
              </a:ext>
            </a:extLst>
          </p:cNvPr>
          <p:cNvSpPr txBox="1">
            <a:spLocks/>
          </p:cNvSpPr>
          <p:nvPr/>
        </p:nvSpPr>
        <p:spPr>
          <a:xfrm>
            <a:off x="1465562" y="57257"/>
            <a:ext cx="5996379" cy="689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ajdhani"/>
              <a:buNone/>
              <a:defRPr sz="6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ajdhani"/>
              <a:buNone/>
              <a:defRPr sz="6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ajdhani"/>
              <a:buNone/>
              <a:defRPr sz="6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ajdhani"/>
              <a:buNone/>
              <a:defRPr sz="6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ajdhani"/>
              <a:buNone/>
              <a:defRPr sz="6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ajdhani"/>
              <a:buNone/>
              <a:defRPr sz="6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ajdhani"/>
              <a:buNone/>
              <a:defRPr sz="6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ajdhani"/>
              <a:buNone/>
              <a:defRPr sz="6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l"/>
            <a:r>
              <a:rPr lang="fr-FR" dirty="0" err="1"/>
              <a:t>Project's</a:t>
            </a:r>
            <a:r>
              <a:rPr lang="fr-FR" dirty="0"/>
              <a:t> </a:t>
            </a:r>
            <a:r>
              <a:rPr lang="fr-FR" dirty="0" err="1"/>
              <a:t>genesis</a:t>
            </a:r>
            <a:endParaRPr lang="fr-FR" dirty="0"/>
          </a:p>
        </p:txBody>
      </p:sp>
      <p:pic>
        <p:nvPicPr>
          <p:cNvPr id="1030" name="Picture 6" descr="Ligue des champions de l'UEFA — Wikipédia">
            <a:extLst>
              <a:ext uri="{FF2B5EF4-FFF2-40B4-BE49-F238E27FC236}">
                <a16:creationId xmlns:a16="http://schemas.microsoft.com/office/drawing/2014/main" id="{18C37224-6875-A7E0-9BEA-DF47F222C9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6348" y="169780"/>
            <a:ext cx="1214318" cy="1153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088F7579-2666-CB22-FD22-1461DDAA64EB}"/>
              </a:ext>
            </a:extLst>
          </p:cNvPr>
          <p:cNvSpPr txBox="1"/>
          <p:nvPr/>
        </p:nvSpPr>
        <p:spPr>
          <a:xfrm>
            <a:off x="4247507" y="1697513"/>
            <a:ext cx="45720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GB" sz="1600" dirty="0">
                <a:solidFill>
                  <a:schemeClr val="dk1"/>
                </a:solidFill>
                <a:latin typeface="Nunito Sans"/>
                <a:sym typeface="Nunito Sans"/>
              </a:rPr>
              <a:t>The final of the Champions League on May 28 had been marked by many incidents around the Stade de France, this was caused by a large trafficking of counterfeit tickets. 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9971885-8694-2CA8-AF1F-F2FA83F7B9A9}"/>
              </a:ext>
            </a:extLst>
          </p:cNvPr>
          <p:cNvSpPr txBox="1"/>
          <p:nvPr/>
        </p:nvSpPr>
        <p:spPr>
          <a:xfrm>
            <a:off x="5817600" y="3305587"/>
            <a:ext cx="326941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GB" sz="1600">
                <a:solidFill>
                  <a:schemeClr val="dk1"/>
                </a:solidFill>
                <a:latin typeface="Nunito Sans"/>
              </a:rPr>
              <a:t>counterfeit tickets were counted during this final.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B50E5A94-A4A4-A43E-9BAE-5EFCE79D9BE1}"/>
              </a:ext>
            </a:extLst>
          </p:cNvPr>
          <p:cNvSpPr/>
          <p:nvPr/>
        </p:nvSpPr>
        <p:spPr>
          <a:xfrm>
            <a:off x="4572000" y="2974822"/>
            <a:ext cx="1245600" cy="124630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5568902-2014-1945-40FA-1102FD59D138}"/>
              </a:ext>
            </a:extLst>
          </p:cNvPr>
          <p:cNvSpPr txBox="1"/>
          <p:nvPr/>
        </p:nvSpPr>
        <p:spPr>
          <a:xfrm>
            <a:off x="4621144" y="3336365"/>
            <a:ext cx="11473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solidFill>
                  <a:schemeClr val="bg1"/>
                </a:solidFill>
                <a:latin typeface="Nunito Sans"/>
              </a:rPr>
              <a:t>2 600</a:t>
            </a:r>
          </a:p>
        </p:txBody>
      </p:sp>
    </p:spTree>
    <p:extLst>
      <p:ext uri="{BB962C8B-B14F-4D97-AF65-F5344CB8AC3E}">
        <p14:creationId xmlns:p14="http://schemas.microsoft.com/office/powerpoint/2010/main" val="559320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8984;p33">
            <a:extLst>
              <a:ext uri="{FF2B5EF4-FFF2-40B4-BE49-F238E27FC236}">
                <a16:creationId xmlns:a16="http://schemas.microsoft.com/office/drawing/2014/main" id="{AF5334D9-39B4-DE9D-59B4-736D475C2836}"/>
              </a:ext>
            </a:extLst>
          </p:cNvPr>
          <p:cNvSpPr txBox="1">
            <a:spLocks/>
          </p:cNvSpPr>
          <p:nvPr/>
        </p:nvSpPr>
        <p:spPr>
          <a:xfrm>
            <a:off x="463207" y="746501"/>
            <a:ext cx="7270848" cy="3840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302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Char char="■"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285750" indent="-285750" algn="l">
              <a:lnSpc>
                <a:spcPct val="150000"/>
              </a:lnSpc>
              <a:spcAft>
                <a:spcPts val="1600"/>
              </a:spcAft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Creating immutable &amp; unique NFT Tickets which would be scanned to gain access to various events</a:t>
            </a:r>
          </a:p>
          <a:p>
            <a:pPr marL="285750" indent="-285750" algn="l">
              <a:lnSpc>
                <a:spcPct val="150000"/>
              </a:lnSpc>
              <a:spcAft>
                <a:spcPts val="1600"/>
              </a:spcAft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Improving the design of the tickets by making them personalized &amp; unique</a:t>
            </a:r>
          </a:p>
          <a:p>
            <a:pPr marL="285750" indent="-285750" algn="l">
              <a:lnSpc>
                <a:spcPct val="150000"/>
              </a:lnSpc>
              <a:spcAft>
                <a:spcPts val="1600"/>
              </a:spcAft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Give some value to the tickets by adding originals and rare content depending on the price you are willing to pay. You can also buy a moment from the event that would be dedicated to you.</a:t>
            </a:r>
          </a:p>
          <a:p>
            <a:pPr marL="285750" indent="-285750" algn="l">
              <a:lnSpc>
                <a:spcPct val="150000"/>
              </a:lnSpc>
              <a:spcAft>
                <a:spcPts val="1600"/>
              </a:spcAft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This will make some tickets rare &amp; collectable, sellable after the event, creating a perpetual revenue.</a:t>
            </a:r>
          </a:p>
          <a:p>
            <a:pPr marL="285750" indent="-285750" algn="l">
              <a:lnSpc>
                <a:spcPct val="150000"/>
              </a:lnSpc>
              <a:spcAft>
                <a:spcPts val="1600"/>
              </a:spcAft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Buy tickets through our website</a:t>
            </a:r>
          </a:p>
        </p:txBody>
      </p:sp>
      <p:sp>
        <p:nvSpPr>
          <p:cNvPr id="5" name="Google Shape;8985;p33">
            <a:extLst>
              <a:ext uri="{FF2B5EF4-FFF2-40B4-BE49-F238E27FC236}">
                <a16:creationId xmlns:a16="http://schemas.microsoft.com/office/drawing/2014/main" id="{E35D7DCF-CB00-F7BC-96C5-70B510F4A1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65562" y="57257"/>
            <a:ext cx="5996379" cy="6892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 of our idea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227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4" name="Google Shape;8984;p33"/>
          <p:cNvSpPr txBox="1">
            <a:spLocks noGrp="1"/>
          </p:cNvSpPr>
          <p:nvPr>
            <p:ph type="subTitle" idx="1"/>
          </p:nvPr>
        </p:nvSpPr>
        <p:spPr>
          <a:xfrm>
            <a:off x="4498588" y="1369298"/>
            <a:ext cx="4469110" cy="29955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Font typeface="Wingdings" panose="05000000000000000000" pitchFamily="2" charset="2"/>
              <a:buChar char="à"/>
            </a:pPr>
            <a:r>
              <a:rPr lang="en">
                <a:sym typeface="Wingdings" panose="05000000000000000000" pitchFamily="2" charset="2"/>
              </a:rPr>
              <a:t>Limiting possible</a:t>
            </a:r>
            <a:r>
              <a:rPr lang="en" dirty="0">
                <a:sym typeface="Wingdings" panose="05000000000000000000" pitchFamily="2" charset="2"/>
              </a:rPr>
              <a:t> abuses of misappropriation of event tickets such as black marketing &amp; fake identification.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Font typeface="Wingdings" panose="05000000000000000000" pitchFamily="2" charset="2"/>
              <a:buChar char="à"/>
            </a:pPr>
            <a:r>
              <a:rPr lang="en" dirty="0">
                <a:sym typeface="Wingdings" panose="05000000000000000000" pitchFamily="2" charset="2"/>
              </a:rPr>
              <a:t>Keeping better record of attendance by utilizing the blockchain as a ledger.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Font typeface="Wingdings" panose="05000000000000000000" pitchFamily="2" charset="2"/>
              <a:buChar char="à"/>
            </a:pPr>
            <a:r>
              <a:rPr lang="en" dirty="0">
                <a:sym typeface="Wingdings" panose="05000000000000000000" pitchFamily="2" charset="2"/>
              </a:rPr>
              <a:t>Immutable, unique and interactive digital asset.</a:t>
            </a:r>
          </a:p>
        </p:txBody>
      </p:sp>
      <p:sp>
        <p:nvSpPr>
          <p:cNvPr id="8985" name="Google Shape;8985;p33"/>
          <p:cNvSpPr txBox="1">
            <a:spLocks noGrp="1"/>
          </p:cNvSpPr>
          <p:nvPr>
            <p:ph type="title"/>
          </p:nvPr>
        </p:nvSpPr>
        <p:spPr>
          <a:xfrm>
            <a:off x="1512785" y="344886"/>
            <a:ext cx="5615127" cy="6892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 of the project</a:t>
            </a:r>
            <a:endParaRPr dirty="0"/>
          </a:p>
        </p:txBody>
      </p:sp>
      <p:grpSp>
        <p:nvGrpSpPr>
          <p:cNvPr id="2" name="Google Shape;8986;p33">
            <a:extLst>
              <a:ext uri="{FF2B5EF4-FFF2-40B4-BE49-F238E27FC236}">
                <a16:creationId xmlns:a16="http://schemas.microsoft.com/office/drawing/2014/main" id="{F7584205-CA2A-94C6-23F2-9EC90CAFDC5A}"/>
              </a:ext>
            </a:extLst>
          </p:cNvPr>
          <p:cNvGrpSpPr/>
          <p:nvPr/>
        </p:nvGrpSpPr>
        <p:grpSpPr>
          <a:xfrm>
            <a:off x="80765" y="1226109"/>
            <a:ext cx="4063694" cy="3240972"/>
            <a:chOff x="593066" y="951257"/>
            <a:chExt cx="4063694" cy="3240972"/>
          </a:xfrm>
        </p:grpSpPr>
        <p:sp>
          <p:nvSpPr>
            <p:cNvPr id="3" name="Google Shape;8987;p33">
              <a:extLst>
                <a:ext uri="{FF2B5EF4-FFF2-40B4-BE49-F238E27FC236}">
                  <a16:creationId xmlns:a16="http://schemas.microsoft.com/office/drawing/2014/main" id="{FD8681DD-9AFA-9353-789E-5676155CA910}"/>
                </a:ext>
              </a:extLst>
            </p:cNvPr>
            <p:cNvSpPr/>
            <p:nvPr/>
          </p:nvSpPr>
          <p:spPr>
            <a:xfrm>
              <a:off x="3340843" y="2450683"/>
              <a:ext cx="67028" cy="55540"/>
            </a:xfrm>
            <a:custGeom>
              <a:avLst/>
              <a:gdLst/>
              <a:ahLst/>
              <a:cxnLst/>
              <a:rect l="l" t="t" r="r" b="b"/>
              <a:pathLst>
                <a:path w="671" h="556" extrusionOk="0">
                  <a:moveTo>
                    <a:pt x="236" y="0"/>
                  </a:moveTo>
                  <a:cubicBezTo>
                    <a:pt x="235" y="1"/>
                    <a:pt x="239" y="9"/>
                    <a:pt x="242" y="16"/>
                  </a:cubicBezTo>
                  <a:lnTo>
                    <a:pt x="244" y="15"/>
                  </a:lnTo>
                  <a:cubicBezTo>
                    <a:pt x="243" y="10"/>
                    <a:pt x="241" y="5"/>
                    <a:pt x="239" y="0"/>
                  </a:cubicBezTo>
                  <a:close/>
                  <a:moveTo>
                    <a:pt x="288" y="111"/>
                  </a:moveTo>
                  <a:lnTo>
                    <a:pt x="293" y="118"/>
                  </a:lnTo>
                  <a:cubicBezTo>
                    <a:pt x="297" y="125"/>
                    <a:pt x="296" y="126"/>
                    <a:pt x="295" y="126"/>
                  </a:cubicBezTo>
                  <a:cubicBezTo>
                    <a:pt x="294" y="126"/>
                    <a:pt x="294" y="126"/>
                    <a:pt x="294" y="126"/>
                  </a:cubicBezTo>
                  <a:cubicBezTo>
                    <a:pt x="293" y="126"/>
                    <a:pt x="293" y="125"/>
                    <a:pt x="290" y="119"/>
                  </a:cubicBezTo>
                  <a:cubicBezTo>
                    <a:pt x="290" y="119"/>
                    <a:pt x="287" y="111"/>
                    <a:pt x="288" y="111"/>
                  </a:cubicBezTo>
                  <a:close/>
                  <a:moveTo>
                    <a:pt x="266" y="104"/>
                  </a:moveTo>
                  <a:cubicBezTo>
                    <a:pt x="267" y="104"/>
                    <a:pt x="272" y="111"/>
                    <a:pt x="277" y="117"/>
                  </a:cubicBezTo>
                  <a:cubicBezTo>
                    <a:pt x="286" y="130"/>
                    <a:pt x="286" y="130"/>
                    <a:pt x="283" y="131"/>
                  </a:cubicBezTo>
                  <a:cubicBezTo>
                    <a:pt x="283" y="132"/>
                    <a:pt x="283" y="132"/>
                    <a:pt x="283" y="132"/>
                  </a:cubicBezTo>
                  <a:cubicBezTo>
                    <a:pt x="282" y="132"/>
                    <a:pt x="281" y="131"/>
                    <a:pt x="278" y="126"/>
                  </a:cubicBezTo>
                  <a:lnTo>
                    <a:pt x="279" y="126"/>
                  </a:lnTo>
                  <a:cubicBezTo>
                    <a:pt x="280" y="128"/>
                    <a:pt x="280" y="128"/>
                    <a:pt x="280" y="128"/>
                  </a:cubicBezTo>
                  <a:cubicBezTo>
                    <a:pt x="280" y="128"/>
                    <a:pt x="278" y="123"/>
                    <a:pt x="274" y="118"/>
                  </a:cubicBezTo>
                  <a:lnTo>
                    <a:pt x="265" y="104"/>
                  </a:lnTo>
                  <a:cubicBezTo>
                    <a:pt x="266" y="104"/>
                    <a:pt x="266" y="104"/>
                    <a:pt x="266" y="104"/>
                  </a:cubicBezTo>
                  <a:close/>
                  <a:moveTo>
                    <a:pt x="184" y="145"/>
                  </a:moveTo>
                  <a:cubicBezTo>
                    <a:pt x="182" y="145"/>
                    <a:pt x="181" y="147"/>
                    <a:pt x="180" y="148"/>
                  </a:cubicBezTo>
                  <a:cubicBezTo>
                    <a:pt x="179" y="149"/>
                    <a:pt x="185" y="155"/>
                    <a:pt x="185" y="155"/>
                  </a:cubicBezTo>
                  <a:cubicBezTo>
                    <a:pt x="188" y="157"/>
                    <a:pt x="190" y="158"/>
                    <a:pt x="192" y="158"/>
                  </a:cubicBezTo>
                  <a:cubicBezTo>
                    <a:pt x="193" y="158"/>
                    <a:pt x="193" y="158"/>
                    <a:pt x="194" y="157"/>
                  </a:cubicBezTo>
                  <a:cubicBezTo>
                    <a:pt x="195" y="158"/>
                    <a:pt x="196" y="158"/>
                    <a:pt x="197" y="158"/>
                  </a:cubicBezTo>
                  <a:cubicBezTo>
                    <a:pt x="201" y="158"/>
                    <a:pt x="195" y="153"/>
                    <a:pt x="190" y="149"/>
                  </a:cubicBezTo>
                  <a:cubicBezTo>
                    <a:pt x="187" y="147"/>
                    <a:pt x="185" y="145"/>
                    <a:pt x="184" y="145"/>
                  </a:cubicBezTo>
                  <a:close/>
                  <a:moveTo>
                    <a:pt x="201" y="147"/>
                  </a:moveTo>
                  <a:cubicBezTo>
                    <a:pt x="208" y="152"/>
                    <a:pt x="213" y="159"/>
                    <a:pt x="213" y="161"/>
                  </a:cubicBezTo>
                  <a:cubicBezTo>
                    <a:pt x="213" y="161"/>
                    <a:pt x="212" y="161"/>
                    <a:pt x="212" y="161"/>
                  </a:cubicBezTo>
                  <a:cubicBezTo>
                    <a:pt x="210" y="161"/>
                    <a:pt x="204" y="155"/>
                    <a:pt x="200" y="149"/>
                  </a:cubicBezTo>
                  <a:lnTo>
                    <a:pt x="201" y="147"/>
                  </a:lnTo>
                  <a:close/>
                  <a:moveTo>
                    <a:pt x="586" y="146"/>
                  </a:moveTo>
                  <a:cubicBezTo>
                    <a:pt x="587" y="146"/>
                    <a:pt x="583" y="147"/>
                    <a:pt x="576" y="152"/>
                  </a:cubicBezTo>
                  <a:lnTo>
                    <a:pt x="575" y="152"/>
                  </a:lnTo>
                  <a:cubicBezTo>
                    <a:pt x="569" y="155"/>
                    <a:pt x="563" y="158"/>
                    <a:pt x="561" y="158"/>
                  </a:cubicBezTo>
                  <a:cubicBezTo>
                    <a:pt x="561" y="158"/>
                    <a:pt x="561" y="158"/>
                    <a:pt x="560" y="158"/>
                  </a:cubicBezTo>
                  <a:cubicBezTo>
                    <a:pt x="557" y="160"/>
                    <a:pt x="555" y="161"/>
                    <a:pt x="554" y="161"/>
                  </a:cubicBezTo>
                  <a:cubicBezTo>
                    <a:pt x="554" y="161"/>
                    <a:pt x="564" y="155"/>
                    <a:pt x="575" y="150"/>
                  </a:cubicBezTo>
                  <a:cubicBezTo>
                    <a:pt x="582" y="147"/>
                    <a:pt x="586" y="146"/>
                    <a:pt x="586" y="146"/>
                  </a:cubicBezTo>
                  <a:close/>
                  <a:moveTo>
                    <a:pt x="317" y="152"/>
                  </a:moveTo>
                  <a:cubicBezTo>
                    <a:pt x="320" y="159"/>
                    <a:pt x="322" y="162"/>
                    <a:pt x="322" y="162"/>
                  </a:cubicBezTo>
                  <a:cubicBezTo>
                    <a:pt x="322" y="162"/>
                    <a:pt x="320" y="159"/>
                    <a:pt x="317" y="152"/>
                  </a:cubicBezTo>
                  <a:close/>
                  <a:moveTo>
                    <a:pt x="298" y="161"/>
                  </a:moveTo>
                  <a:cubicBezTo>
                    <a:pt x="301" y="166"/>
                    <a:pt x="302" y="168"/>
                    <a:pt x="302" y="168"/>
                  </a:cubicBezTo>
                  <a:cubicBezTo>
                    <a:pt x="302" y="168"/>
                    <a:pt x="302" y="168"/>
                    <a:pt x="302" y="167"/>
                  </a:cubicBezTo>
                  <a:lnTo>
                    <a:pt x="304" y="167"/>
                  </a:lnTo>
                  <a:lnTo>
                    <a:pt x="298" y="161"/>
                  </a:lnTo>
                  <a:close/>
                  <a:moveTo>
                    <a:pt x="241" y="143"/>
                  </a:moveTo>
                  <a:cubicBezTo>
                    <a:pt x="241" y="143"/>
                    <a:pt x="246" y="148"/>
                    <a:pt x="252" y="154"/>
                  </a:cubicBezTo>
                  <a:cubicBezTo>
                    <a:pt x="256" y="161"/>
                    <a:pt x="262" y="166"/>
                    <a:pt x="268" y="172"/>
                  </a:cubicBezTo>
                  <a:cubicBezTo>
                    <a:pt x="269" y="173"/>
                    <a:pt x="269" y="173"/>
                    <a:pt x="270" y="174"/>
                  </a:cubicBezTo>
                  <a:lnTo>
                    <a:pt x="270" y="174"/>
                  </a:lnTo>
                  <a:cubicBezTo>
                    <a:pt x="266" y="171"/>
                    <a:pt x="262" y="168"/>
                    <a:pt x="260" y="168"/>
                  </a:cubicBezTo>
                  <a:cubicBezTo>
                    <a:pt x="260" y="168"/>
                    <a:pt x="260" y="168"/>
                    <a:pt x="260" y="168"/>
                  </a:cubicBezTo>
                  <a:lnTo>
                    <a:pt x="258" y="171"/>
                  </a:lnTo>
                  <a:lnTo>
                    <a:pt x="254" y="163"/>
                  </a:lnTo>
                  <a:cubicBezTo>
                    <a:pt x="255" y="162"/>
                    <a:pt x="251" y="155"/>
                    <a:pt x="245" y="149"/>
                  </a:cubicBezTo>
                  <a:cubicBezTo>
                    <a:pt x="245" y="149"/>
                    <a:pt x="240" y="143"/>
                    <a:pt x="241" y="143"/>
                  </a:cubicBezTo>
                  <a:close/>
                  <a:moveTo>
                    <a:pt x="201" y="223"/>
                  </a:moveTo>
                  <a:lnTo>
                    <a:pt x="209" y="226"/>
                  </a:lnTo>
                  <a:cubicBezTo>
                    <a:pt x="217" y="228"/>
                    <a:pt x="216" y="229"/>
                    <a:pt x="216" y="230"/>
                  </a:cubicBezTo>
                  <a:lnTo>
                    <a:pt x="208" y="228"/>
                  </a:lnTo>
                  <a:lnTo>
                    <a:pt x="201" y="223"/>
                  </a:lnTo>
                  <a:close/>
                  <a:moveTo>
                    <a:pt x="170" y="214"/>
                  </a:moveTo>
                  <a:lnTo>
                    <a:pt x="184" y="222"/>
                  </a:lnTo>
                  <a:cubicBezTo>
                    <a:pt x="196" y="229"/>
                    <a:pt x="202" y="231"/>
                    <a:pt x="201" y="231"/>
                  </a:cubicBezTo>
                  <a:cubicBezTo>
                    <a:pt x="201" y="231"/>
                    <a:pt x="197" y="230"/>
                    <a:pt x="190" y="228"/>
                  </a:cubicBezTo>
                  <a:cubicBezTo>
                    <a:pt x="182" y="226"/>
                    <a:pt x="176" y="221"/>
                    <a:pt x="169" y="217"/>
                  </a:cubicBezTo>
                  <a:cubicBezTo>
                    <a:pt x="169" y="215"/>
                    <a:pt x="170" y="214"/>
                    <a:pt x="170" y="214"/>
                  </a:cubicBezTo>
                  <a:close/>
                  <a:moveTo>
                    <a:pt x="191" y="253"/>
                  </a:moveTo>
                  <a:cubicBezTo>
                    <a:pt x="193" y="253"/>
                    <a:pt x="201" y="256"/>
                    <a:pt x="214" y="259"/>
                  </a:cubicBezTo>
                  <a:cubicBezTo>
                    <a:pt x="218" y="261"/>
                    <a:pt x="220" y="263"/>
                    <a:pt x="219" y="263"/>
                  </a:cubicBezTo>
                  <a:cubicBezTo>
                    <a:pt x="218" y="263"/>
                    <a:pt x="214" y="261"/>
                    <a:pt x="206" y="259"/>
                  </a:cubicBezTo>
                  <a:lnTo>
                    <a:pt x="190" y="254"/>
                  </a:lnTo>
                  <a:cubicBezTo>
                    <a:pt x="190" y="253"/>
                    <a:pt x="190" y="253"/>
                    <a:pt x="191" y="253"/>
                  </a:cubicBezTo>
                  <a:close/>
                  <a:moveTo>
                    <a:pt x="164" y="259"/>
                  </a:moveTo>
                  <a:cubicBezTo>
                    <a:pt x="169" y="259"/>
                    <a:pt x="175" y="261"/>
                    <a:pt x="180" y="263"/>
                  </a:cubicBezTo>
                  <a:lnTo>
                    <a:pt x="179" y="264"/>
                  </a:lnTo>
                  <a:cubicBezTo>
                    <a:pt x="171" y="263"/>
                    <a:pt x="163" y="261"/>
                    <a:pt x="163" y="260"/>
                  </a:cubicBezTo>
                  <a:lnTo>
                    <a:pt x="164" y="259"/>
                  </a:lnTo>
                  <a:close/>
                  <a:moveTo>
                    <a:pt x="226" y="283"/>
                  </a:moveTo>
                  <a:lnTo>
                    <a:pt x="234" y="284"/>
                  </a:lnTo>
                  <a:lnTo>
                    <a:pt x="242" y="284"/>
                  </a:lnTo>
                  <a:lnTo>
                    <a:pt x="226" y="283"/>
                  </a:lnTo>
                  <a:close/>
                  <a:moveTo>
                    <a:pt x="144" y="285"/>
                  </a:moveTo>
                  <a:cubicBezTo>
                    <a:pt x="146" y="285"/>
                    <a:pt x="152" y="287"/>
                    <a:pt x="151" y="288"/>
                  </a:cubicBezTo>
                  <a:lnTo>
                    <a:pt x="143" y="288"/>
                  </a:lnTo>
                  <a:cubicBezTo>
                    <a:pt x="143" y="287"/>
                    <a:pt x="135" y="285"/>
                    <a:pt x="143" y="285"/>
                  </a:cubicBezTo>
                  <a:cubicBezTo>
                    <a:pt x="143" y="285"/>
                    <a:pt x="144" y="285"/>
                    <a:pt x="144" y="285"/>
                  </a:cubicBezTo>
                  <a:close/>
                  <a:moveTo>
                    <a:pt x="184" y="296"/>
                  </a:moveTo>
                  <a:cubicBezTo>
                    <a:pt x="189" y="296"/>
                    <a:pt x="195" y="296"/>
                    <a:pt x="200" y="297"/>
                  </a:cubicBezTo>
                  <a:cubicBezTo>
                    <a:pt x="208" y="299"/>
                    <a:pt x="200" y="300"/>
                    <a:pt x="184" y="300"/>
                  </a:cubicBezTo>
                  <a:lnTo>
                    <a:pt x="184" y="296"/>
                  </a:lnTo>
                  <a:close/>
                  <a:moveTo>
                    <a:pt x="199" y="306"/>
                  </a:moveTo>
                  <a:lnTo>
                    <a:pt x="199" y="307"/>
                  </a:lnTo>
                  <a:cubicBezTo>
                    <a:pt x="200" y="309"/>
                    <a:pt x="199" y="309"/>
                    <a:pt x="191" y="310"/>
                  </a:cubicBezTo>
                  <a:lnTo>
                    <a:pt x="191" y="309"/>
                  </a:lnTo>
                  <a:lnTo>
                    <a:pt x="199" y="306"/>
                  </a:lnTo>
                  <a:close/>
                  <a:moveTo>
                    <a:pt x="586" y="307"/>
                  </a:moveTo>
                  <a:cubicBezTo>
                    <a:pt x="587" y="307"/>
                    <a:pt x="589" y="307"/>
                    <a:pt x="593" y="307"/>
                  </a:cubicBezTo>
                  <a:cubicBezTo>
                    <a:pt x="601" y="310"/>
                    <a:pt x="609" y="312"/>
                    <a:pt x="609" y="313"/>
                  </a:cubicBezTo>
                  <a:cubicBezTo>
                    <a:pt x="600" y="313"/>
                    <a:pt x="592" y="311"/>
                    <a:pt x="585" y="307"/>
                  </a:cubicBezTo>
                  <a:cubicBezTo>
                    <a:pt x="585" y="307"/>
                    <a:pt x="585" y="307"/>
                    <a:pt x="586" y="307"/>
                  </a:cubicBezTo>
                  <a:close/>
                  <a:moveTo>
                    <a:pt x="282" y="317"/>
                  </a:moveTo>
                  <a:cubicBezTo>
                    <a:pt x="281" y="317"/>
                    <a:pt x="279" y="317"/>
                    <a:pt x="274" y="319"/>
                  </a:cubicBezTo>
                  <a:lnTo>
                    <a:pt x="274" y="320"/>
                  </a:lnTo>
                  <a:cubicBezTo>
                    <a:pt x="282" y="318"/>
                    <a:pt x="282" y="318"/>
                    <a:pt x="282" y="318"/>
                  </a:cubicBezTo>
                  <a:cubicBezTo>
                    <a:pt x="282" y="317"/>
                    <a:pt x="282" y="317"/>
                    <a:pt x="282" y="317"/>
                  </a:cubicBezTo>
                  <a:close/>
                  <a:moveTo>
                    <a:pt x="175" y="331"/>
                  </a:moveTo>
                  <a:cubicBezTo>
                    <a:pt x="177" y="331"/>
                    <a:pt x="178" y="331"/>
                    <a:pt x="178" y="331"/>
                  </a:cubicBezTo>
                  <a:cubicBezTo>
                    <a:pt x="178" y="332"/>
                    <a:pt x="178" y="333"/>
                    <a:pt x="170" y="336"/>
                  </a:cubicBezTo>
                  <a:cubicBezTo>
                    <a:pt x="170" y="336"/>
                    <a:pt x="167" y="336"/>
                    <a:pt x="164" y="336"/>
                  </a:cubicBezTo>
                  <a:cubicBezTo>
                    <a:pt x="163" y="336"/>
                    <a:pt x="162" y="336"/>
                    <a:pt x="162" y="336"/>
                  </a:cubicBezTo>
                  <a:cubicBezTo>
                    <a:pt x="161" y="334"/>
                    <a:pt x="169" y="331"/>
                    <a:pt x="169" y="331"/>
                  </a:cubicBezTo>
                  <a:cubicBezTo>
                    <a:pt x="172" y="331"/>
                    <a:pt x="173" y="331"/>
                    <a:pt x="175" y="331"/>
                  </a:cubicBezTo>
                  <a:close/>
                  <a:moveTo>
                    <a:pt x="267" y="334"/>
                  </a:moveTo>
                  <a:cubicBezTo>
                    <a:pt x="266" y="334"/>
                    <a:pt x="263" y="335"/>
                    <a:pt x="254" y="339"/>
                  </a:cubicBezTo>
                  <a:cubicBezTo>
                    <a:pt x="251" y="340"/>
                    <a:pt x="249" y="341"/>
                    <a:pt x="247" y="342"/>
                  </a:cubicBezTo>
                  <a:lnTo>
                    <a:pt x="247" y="342"/>
                  </a:lnTo>
                  <a:cubicBezTo>
                    <a:pt x="246" y="341"/>
                    <a:pt x="246" y="340"/>
                    <a:pt x="245" y="340"/>
                  </a:cubicBezTo>
                  <a:lnTo>
                    <a:pt x="245" y="340"/>
                  </a:lnTo>
                  <a:cubicBezTo>
                    <a:pt x="239" y="342"/>
                    <a:pt x="239" y="342"/>
                    <a:pt x="239" y="343"/>
                  </a:cubicBezTo>
                  <a:cubicBezTo>
                    <a:pt x="239" y="344"/>
                    <a:pt x="239" y="345"/>
                    <a:pt x="240" y="345"/>
                  </a:cubicBezTo>
                  <a:cubicBezTo>
                    <a:pt x="241" y="345"/>
                    <a:pt x="243" y="344"/>
                    <a:pt x="247" y="342"/>
                  </a:cubicBezTo>
                  <a:lnTo>
                    <a:pt x="247" y="342"/>
                  </a:lnTo>
                  <a:cubicBezTo>
                    <a:pt x="248" y="343"/>
                    <a:pt x="248" y="344"/>
                    <a:pt x="249" y="346"/>
                  </a:cubicBezTo>
                  <a:cubicBezTo>
                    <a:pt x="252" y="341"/>
                    <a:pt x="258" y="339"/>
                    <a:pt x="262" y="337"/>
                  </a:cubicBezTo>
                  <a:cubicBezTo>
                    <a:pt x="266" y="335"/>
                    <a:pt x="268" y="334"/>
                    <a:pt x="267" y="334"/>
                  </a:cubicBezTo>
                  <a:close/>
                  <a:moveTo>
                    <a:pt x="270" y="343"/>
                  </a:moveTo>
                  <a:cubicBezTo>
                    <a:pt x="270" y="343"/>
                    <a:pt x="268" y="344"/>
                    <a:pt x="265" y="346"/>
                  </a:cubicBezTo>
                  <a:cubicBezTo>
                    <a:pt x="260" y="347"/>
                    <a:pt x="255" y="349"/>
                    <a:pt x="254" y="349"/>
                  </a:cubicBezTo>
                  <a:cubicBezTo>
                    <a:pt x="253" y="349"/>
                    <a:pt x="254" y="348"/>
                    <a:pt x="256" y="347"/>
                  </a:cubicBezTo>
                  <a:cubicBezTo>
                    <a:pt x="256" y="346"/>
                    <a:pt x="256" y="346"/>
                    <a:pt x="256" y="346"/>
                  </a:cubicBezTo>
                  <a:cubicBezTo>
                    <a:pt x="255" y="346"/>
                    <a:pt x="253" y="346"/>
                    <a:pt x="249" y="348"/>
                  </a:cubicBezTo>
                  <a:lnTo>
                    <a:pt x="249" y="348"/>
                  </a:lnTo>
                  <a:cubicBezTo>
                    <a:pt x="249" y="348"/>
                    <a:pt x="249" y="348"/>
                    <a:pt x="249" y="348"/>
                  </a:cubicBezTo>
                  <a:lnTo>
                    <a:pt x="249" y="348"/>
                  </a:lnTo>
                  <a:cubicBezTo>
                    <a:pt x="243" y="349"/>
                    <a:pt x="239" y="351"/>
                    <a:pt x="234" y="353"/>
                  </a:cubicBezTo>
                  <a:cubicBezTo>
                    <a:pt x="234" y="354"/>
                    <a:pt x="234" y="354"/>
                    <a:pt x="234" y="354"/>
                  </a:cubicBezTo>
                  <a:cubicBezTo>
                    <a:pt x="235" y="354"/>
                    <a:pt x="237" y="353"/>
                    <a:pt x="242" y="351"/>
                  </a:cubicBezTo>
                  <a:cubicBezTo>
                    <a:pt x="245" y="350"/>
                    <a:pt x="247" y="349"/>
                    <a:pt x="249" y="348"/>
                  </a:cubicBezTo>
                  <a:lnTo>
                    <a:pt x="249" y="348"/>
                  </a:lnTo>
                  <a:cubicBezTo>
                    <a:pt x="249" y="351"/>
                    <a:pt x="249" y="353"/>
                    <a:pt x="249" y="355"/>
                  </a:cubicBezTo>
                  <a:lnTo>
                    <a:pt x="249" y="355"/>
                  </a:lnTo>
                  <a:cubicBezTo>
                    <a:pt x="252" y="354"/>
                    <a:pt x="255" y="352"/>
                    <a:pt x="259" y="350"/>
                  </a:cubicBezTo>
                  <a:cubicBezTo>
                    <a:pt x="268" y="345"/>
                    <a:pt x="271" y="343"/>
                    <a:pt x="270" y="343"/>
                  </a:cubicBezTo>
                  <a:close/>
                  <a:moveTo>
                    <a:pt x="182" y="353"/>
                  </a:moveTo>
                  <a:cubicBezTo>
                    <a:pt x="182" y="353"/>
                    <a:pt x="182" y="354"/>
                    <a:pt x="182" y="355"/>
                  </a:cubicBezTo>
                  <a:cubicBezTo>
                    <a:pt x="182" y="356"/>
                    <a:pt x="176" y="359"/>
                    <a:pt x="176" y="359"/>
                  </a:cubicBezTo>
                  <a:cubicBezTo>
                    <a:pt x="174" y="360"/>
                    <a:pt x="173" y="360"/>
                    <a:pt x="173" y="360"/>
                  </a:cubicBezTo>
                  <a:cubicBezTo>
                    <a:pt x="170" y="360"/>
                    <a:pt x="175" y="357"/>
                    <a:pt x="175" y="356"/>
                  </a:cubicBezTo>
                  <a:cubicBezTo>
                    <a:pt x="179" y="354"/>
                    <a:pt x="181" y="353"/>
                    <a:pt x="182" y="353"/>
                  </a:cubicBezTo>
                  <a:close/>
                  <a:moveTo>
                    <a:pt x="600" y="352"/>
                  </a:moveTo>
                  <a:cubicBezTo>
                    <a:pt x="600" y="352"/>
                    <a:pt x="601" y="352"/>
                    <a:pt x="603" y="352"/>
                  </a:cubicBezTo>
                  <a:cubicBezTo>
                    <a:pt x="608" y="355"/>
                    <a:pt x="612" y="357"/>
                    <a:pt x="618" y="360"/>
                  </a:cubicBezTo>
                  <a:cubicBezTo>
                    <a:pt x="618" y="360"/>
                    <a:pt x="621" y="363"/>
                    <a:pt x="620" y="363"/>
                  </a:cubicBezTo>
                  <a:cubicBezTo>
                    <a:pt x="620" y="363"/>
                    <a:pt x="619" y="362"/>
                    <a:pt x="617" y="361"/>
                  </a:cubicBezTo>
                  <a:lnTo>
                    <a:pt x="609" y="358"/>
                  </a:lnTo>
                  <a:cubicBezTo>
                    <a:pt x="603" y="354"/>
                    <a:pt x="598" y="352"/>
                    <a:pt x="600" y="352"/>
                  </a:cubicBezTo>
                  <a:close/>
                  <a:moveTo>
                    <a:pt x="209" y="366"/>
                  </a:moveTo>
                  <a:cubicBezTo>
                    <a:pt x="210" y="366"/>
                    <a:pt x="207" y="369"/>
                    <a:pt x="197" y="374"/>
                  </a:cubicBezTo>
                  <a:cubicBezTo>
                    <a:pt x="193" y="376"/>
                    <a:pt x="191" y="377"/>
                    <a:pt x="190" y="377"/>
                  </a:cubicBezTo>
                  <a:cubicBezTo>
                    <a:pt x="190" y="377"/>
                    <a:pt x="190" y="376"/>
                    <a:pt x="189" y="376"/>
                  </a:cubicBezTo>
                  <a:cubicBezTo>
                    <a:pt x="194" y="373"/>
                    <a:pt x="199" y="370"/>
                    <a:pt x="204" y="368"/>
                  </a:cubicBezTo>
                  <a:cubicBezTo>
                    <a:pt x="206" y="367"/>
                    <a:pt x="208" y="366"/>
                    <a:pt x="209" y="366"/>
                  </a:cubicBezTo>
                  <a:close/>
                  <a:moveTo>
                    <a:pt x="208" y="377"/>
                  </a:moveTo>
                  <a:lnTo>
                    <a:pt x="208" y="378"/>
                  </a:lnTo>
                  <a:cubicBezTo>
                    <a:pt x="202" y="381"/>
                    <a:pt x="196" y="384"/>
                    <a:pt x="194" y="384"/>
                  </a:cubicBezTo>
                  <a:cubicBezTo>
                    <a:pt x="194" y="384"/>
                    <a:pt x="194" y="384"/>
                    <a:pt x="194" y="384"/>
                  </a:cubicBezTo>
                  <a:lnTo>
                    <a:pt x="200" y="379"/>
                  </a:lnTo>
                  <a:lnTo>
                    <a:pt x="208" y="377"/>
                  </a:lnTo>
                  <a:close/>
                  <a:moveTo>
                    <a:pt x="24" y="392"/>
                  </a:moveTo>
                  <a:cubicBezTo>
                    <a:pt x="19" y="392"/>
                    <a:pt x="13" y="393"/>
                    <a:pt x="7" y="394"/>
                  </a:cubicBezTo>
                  <a:cubicBezTo>
                    <a:pt x="2" y="395"/>
                    <a:pt x="1" y="397"/>
                    <a:pt x="7" y="397"/>
                  </a:cubicBezTo>
                  <a:cubicBezTo>
                    <a:pt x="9" y="397"/>
                    <a:pt x="13" y="397"/>
                    <a:pt x="18" y="396"/>
                  </a:cubicBezTo>
                  <a:cubicBezTo>
                    <a:pt x="24" y="394"/>
                    <a:pt x="24" y="394"/>
                    <a:pt x="24" y="392"/>
                  </a:cubicBezTo>
                  <a:close/>
                  <a:moveTo>
                    <a:pt x="577" y="395"/>
                  </a:moveTo>
                  <a:cubicBezTo>
                    <a:pt x="578" y="395"/>
                    <a:pt x="584" y="399"/>
                    <a:pt x="584" y="399"/>
                  </a:cubicBezTo>
                  <a:cubicBezTo>
                    <a:pt x="584" y="399"/>
                    <a:pt x="591" y="404"/>
                    <a:pt x="590" y="405"/>
                  </a:cubicBezTo>
                  <a:cubicBezTo>
                    <a:pt x="584" y="402"/>
                    <a:pt x="580" y="399"/>
                    <a:pt x="575" y="396"/>
                  </a:cubicBezTo>
                  <a:lnTo>
                    <a:pt x="576" y="395"/>
                  </a:lnTo>
                  <a:cubicBezTo>
                    <a:pt x="576" y="395"/>
                    <a:pt x="576" y="395"/>
                    <a:pt x="577" y="395"/>
                  </a:cubicBezTo>
                  <a:close/>
                  <a:moveTo>
                    <a:pt x="519" y="396"/>
                  </a:moveTo>
                  <a:cubicBezTo>
                    <a:pt x="525" y="402"/>
                    <a:pt x="530" y="407"/>
                    <a:pt x="529" y="408"/>
                  </a:cubicBezTo>
                  <a:lnTo>
                    <a:pt x="523" y="403"/>
                  </a:lnTo>
                  <a:lnTo>
                    <a:pt x="519" y="396"/>
                  </a:lnTo>
                  <a:close/>
                  <a:moveTo>
                    <a:pt x="582" y="415"/>
                  </a:moveTo>
                  <a:cubicBezTo>
                    <a:pt x="583" y="415"/>
                    <a:pt x="584" y="416"/>
                    <a:pt x="588" y="419"/>
                  </a:cubicBezTo>
                  <a:lnTo>
                    <a:pt x="587" y="420"/>
                  </a:lnTo>
                  <a:lnTo>
                    <a:pt x="581" y="416"/>
                  </a:lnTo>
                  <a:lnTo>
                    <a:pt x="581" y="415"/>
                  </a:lnTo>
                  <a:cubicBezTo>
                    <a:pt x="581" y="415"/>
                    <a:pt x="581" y="415"/>
                    <a:pt x="582" y="415"/>
                  </a:cubicBezTo>
                  <a:close/>
                  <a:moveTo>
                    <a:pt x="515" y="410"/>
                  </a:moveTo>
                  <a:cubicBezTo>
                    <a:pt x="515" y="410"/>
                    <a:pt x="516" y="412"/>
                    <a:pt x="520" y="416"/>
                  </a:cubicBezTo>
                  <a:cubicBezTo>
                    <a:pt x="520" y="416"/>
                    <a:pt x="526" y="422"/>
                    <a:pt x="525" y="423"/>
                  </a:cubicBezTo>
                  <a:lnTo>
                    <a:pt x="518" y="417"/>
                  </a:lnTo>
                  <a:cubicBezTo>
                    <a:pt x="513" y="411"/>
                    <a:pt x="514" y="411"/>
                    <a:pt x="514" y="411"/>
                  </a:cubicBezTo>
                  <a:cubicBezTo>
                    <a:pt x="514" y="410"/>
                    <a:pt x="514" y="410"/>
                    <a:pt x="515" y="410"/>
                  </a:cubicBezTo>
                  <a:close/>
                  <a:moveTo>
                    <a:pt x="589" y="425"/>
                  </a:moveTo>
                  <a:cubicBezTo>
                    <a:pt x="588" y="425"/>
                    <a:pt x="589" y="425"/>
                    <a:pt x="591" y="428"/>
                  </a:cubicBezTo>
                  <a:cubicBezTo>
                    <a:pt x="591" y="427"/>
                    <a:pt x="589" y="425"/>
                    <a:pt x="589" y="425"/>
                  </a:cubicBezTo>
                  <a:close/>
                  <a:moveTo>
                    <a:pt x="573" y="424"/>
                  </a:moveTo>
                  <a:cubicBezTo>
                    <a:pt x="573" y="424"/>
                    <a:pt x="575" y="425"/>
                    <a:pt x="578" y="429"/>
                  </a:cubicBezTo>
                  <a:lnTo>
                    <a:pt x="578" y="430"/>
                  </a:lnTo>
                  <a:lnTo>
                    <a:pt x="571" y="425"/>
                  </a:lnTo>
                  <a:lnTo>
                    <a:pt x="572" y="424"/>
                  </a:lnTo>
                  <a:cubicBezTo>
                    <a:pt x="572" y="424"/>
                    <a:pt x="572" y="424"/>
                    <a:pt x="573" y="424"/>
                  </a:cubicBezTo>
                  <a:close/>
                  <a:moveTo>
                    <a:pt x="561" y="426"/>
                  </a:moveTo>
                  <a:cubicBezTo>
                    <a:pt x="562" y="426"/>
                    <a:pt x="564" y="427"/>
                    <a:pt x="566" y="430"/>
                  </a:cubicBezTo>
                  <a:cubicBezTo>
                    <a:pt x="572" y="435"/>
                    <a:pt x="572" y="435"/>
                    <a:pt x="572" y="436"/>
                  </a:cubicBezTo>
                  <a:cubicBezTo>
                    <a:pt x="571" y="437"/>
                    <a:pt x="570" y="438"/>
                    <a:pt x="570" y="438"/>
                  </a:cubicBezTo>
                  <a:cubicBezTo>
                    <a:pt x="569" y="438"/>
                    <a:pt x="567" y="436"/>
                    <a:pt x="564" y="432"/>
                  </a:cubicBezTo>
                  <a:cubicBezTo>
                    <a:pt x="561" y="428"/>
                    <a:pt x="561" y="426"/>
                    <a:pt x="561" y="426"/>
                  </a:cubicBezTo>
                  <a:close/>
                  <a:moveTo>
                    <a:pt x="319" y="432"/>
                  </a:moveTo>
                  <a:cubicBezTo>
                    <a:pt x="316" y="438"/>
                    <a:pt x="312" y="446"/>
                    <a:pt x="311" y="446"/>
                  </a:cubicBezTo>
                  <a:cubicBezTo>
                    <a:pt x="311" y="446"/>
                    <a:pt x="311" y="446"/>
                    <a:pt x="311" y="445"/>
                  </a:cubicBezTo>
                  <a:lnTo>
                    <a:pt x="310" y="445"/>
                  </a:lnTo>
                  <a:cubicBezTo>
                    <a:pt x="313" y="441"/>
                    <a:pt x="316" y="436"/>
                    <a:pt x="318" y="432"/>
                  </a:cubicBezTo>
                  <a:close/>
                  <a:moveTo>
                    <a:pt x="594" y="450"/>
                  </a:moveTo>
                  <a:cubicBezTo>
                    <a:pt x="595" y="451"/>
                    <a:pt x="597" y="453"/>
                    <a:pt x="599" y="454"/>
                  </a:cubicBezTo>
                  <a:cubicBezTo>
                    <a:pt x="601" y="456"/>
                    <a:pt x="602" y="457"/>
                    <a:pt x="603" y="458"/>
                  </a:cubicBezTo>
                  <a:lnTo>
                    <a:pt x="603" y="458"/>
                  </a:lnTo>
                  <a:cubicBezTo>
                    <a:pt x="602" y="457"/>
                    <a:pt x="600" y="455"/>
                    <a:pt x="594" y="450"/>
                  </a:cubicBezTo>
                  <a:close/>
                  <a:moveTo>
                    <a:pt x="603" y="458"/>
                  </a:moveTo>
                  <a:cubicBezTo>
                    <a:pt x="603" y="458"/>
                    <a:pt x="603" y="458"/>
                    <a:pt x="603" y="458"/>
                  </a:cubicBezTo>
                  <a:cubicBezTo>
                    <a:pt x="603" y="458"/>
                    <a:pt x="603" y="458"/>
                    <a:pt x="603" y="458"/>
                  </a:cubicBezTo>
                  <a:close/>
                  <a:moveTo>
                    <a:pt x="243" y="454"/>
                  </a:moveTo>
                  <a:lnTo>
                    <a:pt x="244" y="456"/>
                  </a:lnTo>
                  <a:cubicBezTo>
                    <a:pt x="239" y="461"/>
                    <a:pt x="235" y="467"/>
                    <a:pt x="233" y="467"/>
                  </a:cubicBezTo>
                  <a:cubicBezTo>
                    <a:pt x="233" y="467"/>
                    <a:pt x="233" y="467"/>
                    <a:pt x="233" y="467"/>
                  </a:cubicBezTo>
                  <a:lnTo>
                    <a:pt x="237" y="460"/>
                  </a:lnTo>
                  <a:lnTo>
                    <a:pt x="243" y="454"/>
                  </a:lnTo>
                  <a:close/>
                  <a:moveTo>
                    <a:pt x="273" y="469"/>
                  </a:moveTo>
                  <a:cubicBezTo>
                    <a:pt x="273" y="470"/>
                    <a:pt x="273" y="470"/>
                    <a:pt x="269" y="477"/>
                  </a:cubicBezTo>
                  <a:cubicBezTo>
                    <a:pt x="267" y="481"/>
                    <a:pt x="263" y="486"/>
                    <a:pt x="259" y="489"/>
                  </a:cubicBezTo>
                  <a:cubicBezTo>
                    <a:pt x="263" y="482"/>
                    <a:pt x="268" y="476"/>
                    <a:pt x="273" y="469"/>
                  </a:cubicBezTo>
                  <a:close/>
                  <a:moveTo>
                    <a:pt x="310" y="482"/>
                  </a:moveTo>
                  <a:lnTo>
                    <a:pt x="311" y="484"/>
                  </a:lnTo>
                  <a:cubicBezTo>
                    <a:pt x="308" y="490"/>
                    <a:pt x="305" y="497"/>
                    <a:pt x="304" y="497"/>
                  </a:cubicBezTo>
                  <a:cubicBezTo>
                    <a:pt x="304" y="497"/>
                    <a:pt x="304" y="497"/>
                    <a:pt x="304" y="497"/>
                  </a:cubicBezTo>
                  <a:lnTo>
                    <a:pt x="305" y="489"/>
                  </a:lnTo>
                  <a:lnTo>
                    <a:pt x="310" y="482"/>
                  </a:lnTo>
                  <a:close/>
                  <a:moveTo>
                    <a:pt x="447" y="493"/>
                  </a:moveTo>
                  <a:cubicBezTo>
                    <a:pt x="449" y="500"/>
                    <a:pt x="452" y="508"/>
                    <a:pt x="451" y="508"/>
                  </a:cubicBezTo>
                  <a:lnTo>
                    <a:pt x="449" y="509"/>
                  </a:lnTo>
                  <a:cubicBezTo>
                    <a:pt x="447" y="504"/>
                    <a:pt x="447" y="498"/>
                    <a:pt x="446" y="493"/>
                  </a:cubicBezTo>
                  <a:close/>
                  <a:moveTo>
                    <a:pt x="396" y="505"/>
                  </a:moveTo>
                  <a:cubicBezTo>
                    <a:pt x="398" y="505"/>
                    <a:pt x="398" y="505"/>
                    <a:pt x="398" y="513"/>
                  </a:cubicBezTo>
                  <a:cubicBezTo>
                    <a:pt x="398" y="522"/>
                    <a:pt x="396" y="522"/>
                    <a:pt x="393" y="522"/>
                  </a:cubicBezTo>
                  <a:cubicBezTo>
                    <a:pt x="392" y="513"/>
                    <a:pt x="394" y="505"/>
                    <a:pt x="396" y="505"/>
                  </a:cubicBezTo>
                  <a:close/>
                  <a:moveTo>
                    <a:pt x="270" y="60"/>
                  </a:moveTo>
                  <a:cubicBezTo>
                    <a:pt x="270" y="60"/>
                    <a:pt x="272" y="63"/>
                    <a:pt x="276" y="72"/>
                  </a:cubicBezTo>
                  <a:cubicBezTo>
                    <a:pt x="279" y="80"/>
                    <a:pt x="280" y="84"/>
                    <a:pt x="279" y="84"/>
                  </a:cubicBezTo>
                  <a:cubicBezTo>
                    <a:pt x="278" y="84"/>
                    <a:pt x="275" y="80"/>
                    <a:pt x="271" y="74"/>
                  </a:cubicBezTo>
                  <a:lnTo>
                    <a:pt x="269" y="75"/>
                  </a:lnTo>
                  <a:cubicBezTo>
                    <a:pt x="268" y="76"/>
                    <a:pt x="271" y="83"/>
                    <a:pt x="274" y="91"/>
                  </a:cubicBezTo>
                  <a:cubicBezTo>
                    <a:pt x="279" y="99"/>
                    <a:pt x="281" y="102"/>
                    <a:pt x="281" y="102"/>
                  </a:cubicBezTo>
                  <a:cubicBezTo>
                    <a:pt x="281" y="102"/>
                    <a:pt x="280" y="101"/>
                    <a:pt x="278" y="99"/>
                  </a:cubicBezTo>
                  <a:cubicBezTo>
                    <a:pt x="274" y="94"/>
                    <a:pt x="271" y="90"/>
                    <a:pt x="269" y="84"/>
                  </a:cubicBezTo>
                  <a:cubicBezTo>
                    <a:pt x="265" y="79"/>
                    <a:pt x="264" y="79"/>
                    <a:pt x="263" y="79"/>
                  </a:cubicBezTo>
                  <a:cubicBezTo>
                    <a:pt x="263" y="79"/>
                    <a:pt x="262" y="79"/>
                    <a:pt x="262" y="79"/>
                  </a:cubicBezTo>
                  <a:cubicBezTo>
                    <a:pt x="260" y="80"/>
                    <a:pt x="258" y="81"/>
                    <a:pt x="262" y="88"/>
                  </a:cubicBezTo>
                  <a:lnTo>
                    <a:pt x="258" y="81"/>
                  </a:lnTo>
                  <a:cubicBezTo>
                    <a:pt x="257" y="81"/>
                    <a:pt x="257" y="81"/>
                    <a:pt x="257" y="81"/>
                  </a:cubicBezTo>
                  <a:cubicBezTo>
                    <a:pt x="256" y="81"/>
                    <a:pt x="255" y="78"/>
                    <a:pt x="255" y="78"/>
                  </a:cubicBezTo>
                  <a:lnTo>
                    <a:pt x="255" y="78"/>
                  </a:lnTo>
                  <a:cubicBezTo>
                    <a:pt x="254" y="78"/>
                    <a:pt x="255" y="79"/>
                    <a:pt x="256" y="82"/>
                  </a:cubicBezTo>
                  <a:cubicBezTo>
                    <a:pt x="256" y="82"/>
                    <a:pt x="255" y="82"/>
                    <a:pt x="247" y="78"/>
                  </a:cubicBezTo>
                  <a:cubicBezTo>
                    <a:pt x="247" y="77"/>
                    <a:pt x="246" y="76"/>
                    <a:pt x="245" y="76"/>
                  </a:cubicBezTo>
                  <a:cubicBezTo>
                    <a:pt x="243" y="76"/>
                    <a:pt x="248" y="89"/>
                    <a:pt x="259" y="99"/>
                  </a:cubicBezTo>
                  <a:lnTo>
                    <a:pt x="258" y="100"/>
                  </a:lnTo>
                  <a:cubicBezTo>
                    <a:pt x="256" y="101"/>
                    <a:pt x="261" y="108"/>
                    <a:pt x="261" y="108"/>
                  </a:cubicBezTo>
                  <a:cubicBezTo>
                    <a:pt x="265" y="115"/>
                    <a:pt x="264" y="115"/>
                    <a:pt x="263" y="116"/>
                  </a:cubicBezTo>
                  <a:lnTo>
                    <a:pt x="254" y="102"/>
                  </a:lnTo>
                  <a:cubicBezTo>
                    <a:pt x="247" y="90"/>
                    <a:pt x="241" y="84"/>
                    <a:pt x="240" y="84"/>
                  </a:cubicBezTo>
                  <a:lnTo>
                    <a:pt x="240" y="84"/>
                  </a:lnTo>
                  <a:cubicBezTo>
                    <a:pt x="239" y="84"/>
                    <a:pt x="241" y="88"/>
                    <a:pt x="246" y="97"/>
                  </a:cubicBezTo>
                  <a:lnTo>
                    <a:pt x="242" y="90"/>
                  </a:lnTo>
                  <a:cubicBezTo>
                    <a:pt x="240" y="87"/>
                    <a:pt x="238" y="86"/>
                    <a:pt x="238" y="86"/>
                  </a:cubicBezTo>
                  <a:cubicBezTo>
                    <a:pt x="236" y="86"/>
                    <a:pt x="237" y="88"/>
                    <a:pt x="239" y="93"/>
                  </a:cubicBezTo>
                  <a:cubicBezTo>
                    <a:pt x="241" y="100"/>
                    <a:pt x="245" y="108"/>
                    <a:pt x="251" y="113"/>
                  </a:cubicBezTo>
                  <a:cubicBezTo>
                    <a:pt x="255" y="120"/>
                    <a:pt x="254" y="121"/>
                    <a:pt x="254" y="121"/>
                  </a:cubicBezTo>
                  <a:cubicBezTo>
                    <a:pt x="254" y="122"/>
                    <a:pt x="254" y="122"/>
                    <a:pt x="253" y="122"/>
                  </a:cubicBezTo>
                  <a:cubicBezTo>
                    <a:pt x="253" y="122"/>
                    <a:pt x="252" y="120"/>
                    <a:pt x="249" y="116"/>
                  </a:cubicBezTo>
                  <a:cubicBezTo>
                    <a:pt x="244" y="109"/>
                    <a:pt x="241" y="107"/>
                    <a:pt x="240" y="107"/>
                  </a:cubicBezTo>
                  <a:cubicBezTo>
                    <a:pt x="238" y="107"/>
                    <a:pt x="240" y="111"/>
                    <a:pt x="245" y="118"/>
                  </a:cubicBezTo>
                  <a:lnTo>
                    <a:pt x="240" y="111"/>
                  </a:lnTo>
                  <a:cubicBezTo>
                    <a:pt x="237" y="108"/>
                    <a:pt x="234" y="105"/>
                    <a:pt x="231" y="105"/>
                  </a:cubicBezTo>
                  <a:cubicBezTo>
                    <a:pt x="229" y="105"/>
                    <a:pt x="228" y="106"/>
                    <a:pt x="227" y="111"/>
                  </a:cubicBezTo>
                  <a:cubicBezTo>
                    <a:pt x="225" y="113"/>
                    <a:pt x="222" y="115"/>
                    <a:pt x="220" y="115"/>
                  </a:cubicBezTo>
                  <a:cubicBezTo>
                    <a:pt x="218" y="115"/>
                    <a:pt x="216" y="114"/>
                    <a:pt x="214" y="111"/>
                  </a:cubicBezTo>
                  <a:cubicBezTo>
                    <a:pt x="213" y="110"/>
                    <a:pt x="212" y="110"/>
                    <a:pt x="212" y="110"/>
                  </a:cubicBezTo>
                  <a:lnTo>
                    <a:pt x="212" y="110"/>
                  </a:lnTo>
                  <a:cubicBezTo>
                    <a:pt x="210" y="110"/>
                    <a:pt x="216" y="123"/>
                    <a:pt x="225" y="135"/>
                  </a:cubicBezTo>
                  <a:cubicBezTo>
                    <a:pt x="221" y="132"/>
                    <a:pt x="219" y="131"/>
                    <a:pt x="218" y="131"/>
                  </a:cubicBezTo>
                  <a:cubicBezTo>
                    <a:pt x="217" y="131"/>
                    <a:pt x="217" y="131"/>
                    <a:pt x="216" y="132"/>
                  </a:cubicBezTo>
                  <a:cubicBezTo>
                    <a:pt x="215" y="133"/>
                    <a:pt x="214" y="134"/>
                    <a:pt x="213" y="134"/>
                  </a:cubicBezTo>
                  <a:cubicBezTo>
                    <a:pt x="212" y="134"/>
                    <a:pt x="210" y="133"/>
                    <a:pt x="207" y="130"/>
                  </a:cubicBezTo>
                  <a:cubicBezTo>
                    <a:pt x="202" y="124"/>
                    <a:pt x="199" y="121"/>
                    <a:pt x="199" y="121"/>
                  </a:cubicBezTo>
                  <a:lnTo>
                    <a:pt x="199" y="121"/>
                  </a:lnTo>
                  <a:cubicBezTo>
                    <a:pt x="198" y="121"/>
                    <a:pt x="201" y="124"/>
                    <a:pt x="206" y="131"/>
                  </a:cubicBezTo>
                  <a:cubicBezTo>
                    <a:pt x="211" y="137"/>
                    <a:pt x="212" y="139"/>
                    <a:pt x="210" y="139"/>
                  </a:cubicBezTo>
                  <a:cubicBezTo>
                    <a:pt x="208" y="139"/>
                    <a:pt x="202" y="136"/>
                    <a:pt x="195" y="130"/>
                  </a:cubicBezTo>
                  <a:cubicBezTo>
                    <a:pt x="192" y="127"/>
                    <a:pt x="190" y="126"/>
                    <a:pt x="189" y="126"/>
                  </a:cubicBezTo>
                  <a:cubicBezTo>
                    <a:pt x="188" y="126"/>
                    <a:pt x="187" y="127"/>
                    <a:pt x="186" y="128"/>
                  </a:cubicBezTo>
                  <a:cubicBezTo>
                    <a:pt x="191" y="135"/>
                    <a:pt x="189" y="137"/>
                    <a:pt x="187" y="139"/>
                  </a:cubicBezTo>
                  <a:cubicBezTo>
                    <a:pt x="185" y="143"/>
                    <a:pt x="185" y="143"/>
                    <a:pt x="197" y="153"/>
                  </a:cubicBezTo>
                  <a:cubicBezTo>
                    <a:pt x="210" y="163"/>
                    <a:pt x="209" y="163"/>
                    <a:pt x="208" y="165"/>
                  </a:cubicBezTo>
                  <a:cubicBezTo>
                    <a:pt x="208" y="166"/>
                    <a:pt x="207" y="166"/>
                    <a:pt x="206" y="166"/>
                  </a:cubicBezTo>
                  <a:cubicBezTo>
                    <a:pt x="205" y="166"/>
                    <a:pt x="203" y="165"/>
                    <a:pt x="199" y="163"/>
                  </a:cubicBezTo>
                  <a:cubicBezTo>
                    <a:pt x="199" y="163"/>
                    <a:pt x="193" y="160"/>
                    <a:pt x="192" y="160"/>
                  </a:cubicBezTo>
                  <a:cubicBezTo>
                    <a:pt x="192" y="160"/>
                    <a:pt x="191" y="160"/>
                    <a:pt x="191" y="161"/>
                  </a:cubicBezTo>
                  <a:cubicBezTo>
                    <a:pt x="191" y="161"/>
                    <a:pt x="190" y="162"/>
                    <a:pt x="189" y="162"/>
                  </a:cubicBezTo>
                  <a:cubicBezTo>
                    <a:pt x="188" y="162"/>
                    <a:pt x="186" y="161"/>
                    <a:pt x="182" y="158"/>
                  </a:cubicBezTo>
                  <a:cubicBezTo>
                    <a:pt x="182" y="158"/>
                    <a:pt x="179" y="157"/>
                    <a:pt x="176" y="157"/>
                  </a:cubicBezTo>
                  <a:cubicBezTo>
                    <a:pt x="175" y="157"/>
                    <a:pt x="174" y="157"/>
                    <a:pt x="173" y="158"/>
                  </a:cubicBezTo>
                  <a:cubicBezTo>
                    <a:pt x="172" y="160"/>
                    <a:pt x="171" y="161"/>
                    <a:pt x="169" y="161"/>
                  </a:cubicBezTo>
                  <a:cubicBezTo>
                    <a:pt x="168" y="161"/>
                    <a:pt x="166" y="160"/>
                    <a:pt x="162" y="158"/>
                  </a:cubicBezTo>
                  <a:lnTo>
                    <a:pt x="162" y="158"/>
                  </a:lnTo>
                  <a:cubicBezTo>
                    <a:pt x="162" y="161"/>
                    <a:pt x="162" y="161"/>
                    <a:pt x="169" y="164"/>
                  </a:cubicBezTo>
                  <a:cubicBezTo>
                    <a:pt x="176" y="168"/>
                    <a:pt x="181" y="174"/>
                    <a:pt x="171" y="175"/>
                  </a:cubicBezTo>
                  <a:cubicBezTo>
                    <a:pt x="170" y="177"/>
                    <a:pt x="168" y="181"/>
                    <a:pt x="176" y="185"/>
                  </a:cubicBezTo>
                  <a:cubicBezTo>
                    <a:pt x="175" y="186"/>
                    <a:pt x="175" y="186"/>
                    <a:pt x="174" y="186"/>
                  </a:cubicBezTo>
                  <a:cubicBezTo>
                    <a:pt x="174" y="186"/>
                    <a:pt x="172" y="185"/>
                    <a:pt x="167" y="183"/>
                  </a:cubicBezTo>
                  <a:cubicBezTo>
                    <a:pt x="161" y="180"/>
                    <a:pt x="158" y="179"/>
                    <a:pt x="156" y="179"/>
                  </a:cubicBezTo>
                  <a:cubicBezTo>
                    <a:pt x="154" y="179"/>
                    <a:pt x="156" y="182"/>
                    <a:pt x="164" y="187"/>
                  </a:cubicBezTo>
                  <a:cubicBezTo>
                    <a:pt x="169" y="190"/>
                    <a:pt x="170" y="192"/>
                    <a:pt x="168" y="192"/>
                  </a:cubicBezTo>
                  <a:cubicBezTo>
                    <a:pt x="167" y="192"/>
                    <a:pt x="165" y="192"/>
                    <a:pt x="162" y="191"/>
                  </a:cubicBezTo>
                  <a:lnTo>
                    <a:pt x="162" y="191"/>
                  </a:lnTo>
                  <a:cubicBezTo>
                    <a:pt x="162" y="191"/>
                    <a:pt x="162" y="192"/>
                    <a:pt x="169" y="196"/>
                  </a:cubicBezTo>
                  <a:cubicBezTo>
                    <a:pt x="176" y="201"/>
                    <a:pt x="176" y="201"/>
                    <a:pt x="167" y="201"/>
                  </a:cubicBezTo>
                  <a:cubicBezTo>
                    <a:pt x="163" y="199"/>
                    <a:pt x="161" y="199"/>
                    <a:pt x="160" y="199"/>
                  </a:cubicBezTo>
                  <a:cubicBezTo>
                    <a:pt x="159" y="199"/>
                    <a:pt x="158" y="199"/>
                    <a:pt x="158" y="200"/>
                  </a:cubicBezTo>
                  <a:cubicBezTo>
                    <a:pt x="164" y="205"/>
                    <a:pt x="158" y="220"/>
                    <a:pt x="151" y="220"/>
                  </a:cubicBezTo>
                  <a:cubicBezTo>
                    <a:pt x="150" y="220"/>
                    <a:pt x="150" y="220"/>
                    <a:pt x="150" y="220"/>
                  </a:cubicBezTo>
                  <a:lnTo>
                    <a:pt x="150" y="220"/>
                  </a:lnTo>
                  <a:cubicBezTo>
                    <a:pt x="158" y="223"/>
                    <a:pt x="158" y="223"/>
                    <a:pt x="157" y="224"/>
                  </a:cubicBezTo>
                  <a:cubicBezTo>
                    <a:pt x="153" y="224"/>
                    <a:pt x="150" y="223"/>
                    <a:pt x="149" y="223"/>
                  </a:cubicBezTo>
                  <a:cubicBezTo>
                    <a:pt x="145" y="223"/>
                    <a:pt x="151" y="227"/>
                    <a:pt x="163" y="230"/>
                  </a:cubicBezTo>
                  <a:lnTo>
                    <a:pt x="164" y="229"/>
                  </a:lnTo>
                  <a:lnTo>
                    <a:pt x="164" y="228"/>
                  </a:lnTo>
                  <a:cubicBezTo>
                    <a:pt x="174" y="230"/>
                    <a:pt x="177" y="233"/>
                    <a:pt x="173" y="233"/>
                  </a:cubicBezTo>
                  <a:cubicBezTo>
                    <a:pt x="171" y="233"/>
                    <a:pt x="165" y="232"/>
                    <a:pt x="155" y="229"/>
                  </a:cubicBezTo>
                  <a:cubicBezTo>
                    <a:pt x="149" y="228"/>
                    <a:pt x="144" y="227"/>
                    <a:pt x="143" y="227"/>
                  </a:cubicBezTo>
                  <a:cubicBezTo>
                    <a:pt x="141" y="227"/>
                    <a:pt x="145" y="228"/>
                    <a:pt x="154" y="232"/>
                  </a:cubicBezTo>
                  <a:cubicBezTo>
                    <a:pt x="163" y="236"/>
                    <a:pt x="167" y="238"/>
                    <a:pt x="164" y="238"/>
                  </a:cubicBezTo>
                  <a:cubicBezTo>
                    <a:pt x="163" y="238"/>
                    <a:pt x="159" y="237"/>
                    <a:pt x="153" y="236"/>
                  </a:cubicBezTo>
                  <a:cubicBezTo>
                    <a:pt x="146" y="234"/>
                    <a:pt x="143" y="233"/>
                    <a:pt x="142" y="233"/>
                  </a:cubicBezTo>
                  <a:cubicBezTo>
                    <a:pt x="140" y="233"/>
                    <a:pt x="144" y="235"/>
                    <a:pt x="152" y="238"/>
                  </a:cubicBezTo>
                  <a:cubicBezTo>
                    <a:pt x="173" y="245"/>
                    <a:pt x="183" y="249"/>
                    <a:pt x="178" y="249"/>
                  </a:cubicBezTo>
                  <a:cubicBezTo>
                    <a:pt x="175" y="249"/>
                    <a:pt x="169" y="248"/>
                    <a:pt x="159" y="246"/>
                  </a:cubicBezTo>
                  <a:cubicBezTo>
                    <a:pt x="149" y="244"/>
                    <a:pt x="142" y="243"/>
                    <a:pt x="138" y="243"/>
                  </a:cubicBezTo>
                  <a:cubicBezTo>
                    <a:pt x="135" y="243"/>
                    <a:pt x="134" y="243"/>
                    <a:pt x="134" y="244"/>
                  </a:cubicBezTo>
                  <a:cubicBezTo>
                    <a:pt x="133" y="246"/>
                    <a:pt x="141" y="247"/>
                    <a:pt x="150" y="249"/>
                  </a:cubicBezTo>
                  <a:cubicBezTo>
                    <a:pt x="166" y="250"/>
                    <a:pt x="166" y="251"/>
                    <a:pt x="149" y="251"/>
                  </a:cubicBezTo>
                  <a:cubicBezTo>
                    <a:pt x="124" y="251"/>
                    <a:pt x="123" y="256"/>
                    <a:pt x="139" y="263"/>
                  </a:cubicBezTo>
                  <a:cubicBezTo>
                    <a:pt x="148" y="268"/>
                    <a:pt x="152" y="271"/>
                    <a:pt x="148" y="271"/>
                  </a:cubicBezTo>
                  <a:cubicBezTo>
                    <a:pt x="146" y="271"/>
                    <a:pt x="143" y="270"/>
                    <a:pt x="138" y="268"/>
                  </a:cubicBezTo>
                  <a:cubicBezTo>
                    <a:pt x="129" y="265"/>
                    <a:pt x="125" y="264"/>
                    <a:pt x="125" y="264"/>
                  </a:cubicBezTo>
                  <a:cubicBezTo>
                    <a:pt x="124" y="264"/>
                    <a:pt x="126" y="265"/>
                    <a:pt x="130" y="267"/>
                  </a:cubicBezTo>
                  <a:cubicBezTo>
                    <a:pt x="129" y="270"/>
                    <a:pt x="129" y="274"/>
                    <a:pt x="129" y="275"/>
                  </a:cubicBezTo>
                  <a:cubicBezTo>
                    <a:pt x="129" y="276"/>
                    <a:pt x="136" y="278"/>
                    <a:pt x="144" y="279"/>
                  </a:cubicBezTo>
                  <a:cubicBezTo>
                    <a:pt x="127" y="279"/>
                    <a:pt x="120" y="283"/>
                    <a:pt x="135" y="286"/>
                  </a:cubicBezTo>
                  <a:lnTo>
                    <a:pt x="135" y="290"/>
                  </a:lnTo>
                  <a:cubicBezTo>
                    <a:pt x="135" y="291"/>
                    <a:pt x="135" y="291"/>
                    <a:pt x="143" y="293"/>
                  </a:cubicBezTo>
                  <a:cubicBezTo>
                    <a:pt x="151" y="294"/>
                    <a:pt x="143" y="295"/>
                    <a:pt x="135" y="297"/>
                  </a:cubicBezTo>
                  <a:cubicBezTo>
                    <a:pt x="126" y="299"/>
                    <a:pt x="118" y="301"/>
                    <a:pt x="126" y="301"/>
                  </a:cubicBezTo>
                  <a:cubicBezTo>
                    <a:pt x="135" y="301"/>
                    <a:pt x="143" y="302"/>
                    <a:pt x="151" y="304"/>
                  </a:cubicBezTo>
                  <a:cubicBezTo>
                    <a:pt x="159" y="305"/>
                    <a:pt x="151" y="306"/>
                    <a:pt x="143" y="306"/>
                  </a:cubicBezTo>
                  <a:cubicBezTo>
                    <a:pt x="142" y="306"/>
                    <a:pt x="141" y="306"/>
                    <a:pt x="140" y="306"/>
                  </a:cubicBezTo>
                  <a:cubicBezTo>
                    <a:pt x="135" y="306"/>
                    <a:pt x="131" y="308"/>
                    <a:pt x="126" y="310"/>
                  </a:cubicBezTo>
                  <a:cubicBezTo>
                    <a:pt x="126" y="312"/>
                    <a:pt x="126" y="314"/>
                    <a:pt x="135" y="314"/>
                  </a:cubicBezTo>
                  <a:cubicBezTo>
                    <a:pt x="136" y="314"/>
                    <a:pt x="136" y="314"/>
                    <a:pt x="137" y="314"/>
                  </a:cubicBezTo>
                  <a:cubicBezTo>
                    <a:pt x="143" y="314"/>
                    <a:pt x="143" y="322"/>
                    <a:pt x="135" y="324"/>
                  </a:cubicBezTo>
                  <a:cubicBezTo>
                    <a:pt x="135" y="324"/>
                    <a:pt x="135" y="327"/>
                    <a:pt x="136" y="328"/>
                  </a:cubicBezTo>
                  <a:cubicBezTo>
                    <a:pt x="136" y="330"/>
                    <a:pt x="144" y="330"/>
                    <a:pt x="144" y="331"/>
                  </a:cubicBezTo>
                  <a:cubicBezTo>
                    <a:pt x="144" y="331"/>
                    <a:pt x="144" y="332"/>
                    <a:pt x="153" y="332"/>
                  </a:cubicBezTo>
                  <a:cubicBezTo>
                    <a:pt x="153" y="334"/>
                    <a:pt x="153" y="336"/>
                    <a:pt x="145" y="337"/>
                  </a:cubicBezTo>
                  <a:cubicBezTo>
                    <a:pt x="151" y="336"/>
                    <a:pt x="155" y="336"/>
                    <a:pt x="156" y="336"/>
                  </a:cubicBezTo>
                  <a:cubicBezTo>
                    <a:pt x="160" y="336"/>
                    <a:pt x="156" y="337"/>
                    <a:pt x="147" y="340"/>
                  </a:cubicBezTo>
                  <a:cubicBezTo>
                    <a:pt x="137" y="342"/>
                    <a:pt x="133" y="343"/>
                    <a:pt x="134" y="343"/>
                  </a:cubicBezTo>
                  <a:cubicBezTo>
                    <a:pt x="135" y="343"/>
                    <a:pt x="139" y="342"/>
                    <a:pt x="147" y="341"/>
                  </a:cubicBezTo>
                  <a:cubicBezTo>
                    <a:pt x="154" y="341"/>
                    <a:pt x="154" y="341"/>
                    <a:pt x="147" y="344"/>
                  </a:cubicBezTo>
                  <a:cubicBezTo>
                    <a:pt x="141" y="345"/>
                    <a:pt x="139" y="347"/>
                    <a:pt x="141" y="347"/>
                  </a:cubicBezTo>
                  <a:cubicBezTo>
                    <a:pt x="142" y="347"/>
                    <a:pt x="144" y="346"/>
                    <a:pt x="147" y="346"/>
                  </a:cubicBezTo>
                  <a:cubicBezTo>
                    <a:pt x="151" y="345"/>
                    <a:pt x="155" y="345"/>
                    <a:pt x="158" y="345"/>
                  </a:cubicBezTo>
                  <a:cubicBezTo>
                    <a:pt x="166" y="345"/>
                    <a:pt x="167" y="347"/>
                    <a:pt x="155" y="349"/>
                  </a:cubicBezTo>
                  <a:cubicBezTo>
                    <a:pt x="155" y="349"/>
                    <a:pt x="156" y="350"/>
                    <a:pt x="161" y="350"/>
                  </a:cubicBezTo>
                  <a:cubicBezTo>
                    <a:pt x="162" y="350"/>
                    <a:pt x="163" y="350"/>
                    <a:pt x="164" y="350"/>
                  </a:cubicBezTo>
                  <a:cubicBezTo>
                    <a:pt x="172" y="349"/>
                    <a:pt x="176" y="348"/>
                    <a:pt x="176" y="348"/>
                  </a:cubicBezTo>
                  <a:cubicBezTo>
                    <a:pt x="177" y="348"/>
                    <a:pt x="173" y="349"/>
                    <a:pt x="164" y="351"/>
                  </a:cubicBezTo>
                  <a:cubicBezTo>
                    <a:pt x="155" y="355"/>
                    <a:pt x="151" y="357"/>
                    <a:pt x="155" y="357"/>
                  </a:cubicBezTo>
                  <a:cubicBezTo>
                    <a:pt x="157" y="357"/>
                    <a:pt x="161" y="357"/>
                    <a:pt x="166" y="356"/>
                  </a:cubicBezTo>
                  <a:cubicBezTo>
                    <a:pt x="166" y="356"/>
                    <a:pt x="167" y="356"/>
                    <a:pt x="168" y="356"/>
                  </a:cubicBezTo>
                  <a:cubicBezTo>
                    <a:pt x="170" y="356"/>
                    <a:pt x="171" y="356"/>
                    <a:pt x="167" y="358"/>
                  </a:cubicBezTo>
                  <a:cubicBezTo>
                    <a:pt x="161" y="362"/>
                    <a:pt x="156" y="370"/>
                    <a:pt x="162" y="370"/>
                  </a:cubicBezTo>
                  <a:cubicBezTo>
                    <a:pt x="163" y="370"/>
                    <a:pt x="166" y="370"/>
                    <a:pt x="169" y="368"/>
                  </a:cubicBezTo>
                  <a:lnTo>
                    <a:pt x="170" y="370"/>
                  </a:lnTo>
                  <a:cubicBezTo>
                    <a:pt x="165" y="375"/>
                    <a:pt x="164" y="376"/>
                    <a:pt x="168" y="376"/>
                  </a:cubicBezTo>
                  <a:cubicBezTo>
                    <a:pt x="169" y="376"/>
                    <a:pt x="171" y="376"/>
                    <a:pt x="172" y="376"/>
                  </a:cubicBezTo>
                  <a:lnTo>
                    <a:pt x="180" y="374"/>
                  </a:lnTo>
                  <a:lnTo>
                    <a:pt x="180" y="374"/>
                  </a:lnTo>
                  <a:cubicBezTo>
                    <a:pt x="172" y="377"/>
                    <a:pt x="166" y="382"/>
                    <a:pt x="167" y="383"/>
                  </a:cubicBezTo>
                  <a:cubicBezTo>
                    <a:pt x="167" y="383"/>
                    <a:pt x="167" y="383"/>
                    <a:pt x="167" y="383"/>
                  </a:cubicBezTo>
                  <a:cubicBezTo>
                    <a:pt x="168" y="383"/>
                    <a:pt x="170" y="383"/>
                    <a:pt x="175" y="380"/>
                  </a:cubicBezTo>
                  <a:cubicBezTo>
                    <a:pt x="178" y="378"/>
                    <a:pt x="180" y="377"/>
                    <a:pt x="181" y="377"/>
                  </a:cubicBezTo>
                  <a:cubicBezTo>
                    <a:pt x="182" y="377"/>
                    <a:pt x="182" y="378"/>
                    <a:pt x="182" y="379"/>
                  </a:cubicBezTo>
                  <a:cubicBezTo>
                    <a:pt x="182" y="380"/>
                    <a:pt x="176" y="385"/>
                    <a:pt x="169" y="388"/>
                  </a:cubicBezTo>
                  <a:lnTo>
                    <a:pt x="169" y="389"/>
                  </a:lnTo>
                  <a:cubicBezTo>
                    <a:pt x="177" y="386"/>
                    <a:pt x="181" y="384"/>
                    <a:pt x="181" y="384"/>
                  </a:cubicBezTo>
                  <a:cubicBezTo>
                    <a:pt x="182" y="384"/>
                    <a:pt x="181" y="386"/>
                    <a:pt x="177" y="387"/>
                  </a:cubicBezTo>
                  <a:cubicBezTo>
                    <a:pt x="170" y="392"/>
                    <a:pt x="171" y="394"/>
                    <a:pt x="171" y="395"/>
                  </a:cubicBezTo>
                  <a:cubicBezTo>
                    <a:pt x="173" y="394"/>
                    <a:pt x="174" y="394"/>
                    <a:pt x="175" y="394"/>
                  </a:cubicBezTo>
                  <a:cubicBezTo>
                    <a:pt x="176" y="394"/>
                    <a:pt x="173" y="395"/>
                    <a:pt x="172" y="395"/>
                  </a:cubicBezTo>
                  <a:cubicBezTo>
                    <a:pt x="172" y="395"/>
                    <a:pt x="171" y="395"/>
                    <a:pt x="171" y="395"/>
                  </a:cubicBezTo>
                  <a:lnTo>
                    <a:pt x="164" y="398"/>
                  </a:lnTo>
                  <a:cubicBezTo>
                    <a:pt x="162" y="400"/>
                    <a:pt x="161" y="401"/>
                    <a:pt x="162" y="401"/>
                  </a:cubicBezTo>
                  <a:cubicBezTo>
                    <a:pt x="162" y="401"/>
                    <a:pt x="167" y="398"/>
                    <a:pt x="172" y="396"/>
                  </a:cubicBezTo>
                  <a:cubicBezTo>
                    <a:pt x="172" y="396"/>
                    <a:pt x="172" y="397"/>
                    <a:pt x="173" y="398"/>
                  </a:cubicBezTo>
                  <a:cubicBezTo>
                    <a:pt x="173" y="399"/>
                    <a:pt x="174" y="400"/>
                    <a:pt x="175" y="400"/>
                  </a:cubicBezTo>
                  <a:cubicBezTo>
                    <a:pt x="176" y="400"/>
                    <a:pt x="178" y="399"/>
                    <a:pt x="181" y="396"/>
                  </a:cubicBezTo>
                  <a:cubicBezTo>
                    <a:pt x="187" y="393"/>
                    <a:pt x="194" y="389"/>
                    <a:pt x="196" y="389"/>
                  </a:cubicBezTo>
                  <a:cubicBezTo>
                    <a:pt x="196" y="389"/>
                    <a:pt x="196" y="389"/>
                    <a:pt x="196" y="389"/>
                  </a:cubicBezTo>
                  <a:cubicBezTo>
                    <a:pt x="198" y="388"/>
                    <a:pt x="199" y="388"/>
                    <a:pt x="199" y="388"/>
                  </a:cubicBezTo>
                  <a:lnTo>
                    <a:pt x="199" y="388"/>
                  </a:lnTo>
                  <a:cubicBezTo>
                    <a:pt x="200" y="388"/>
                    <a:pt x="198" y="390"/>
                    <a:pt x="196" y="390"/>
                  </a:cubicBezTo>
                  <a:cubicBezTo>
                    <a:pt x="196" y="390"/>
                    <a:pt x="196" y="389"/>
                    <a:pt x="196" y="389"/>
                  </a:cubicBezTo>
                  <a:cubicBezTo>
                    <a:pt x="189" y="394"/>
                    <a:pt x="181" y="397"/>
                    <a:pt x="182" y="398"/>
                  </a:cubicBezTo>
                  <a:cubicBezTo>
                    <a:pt x="182" y="401"/>
                    <a:pt x="176" y="404"/>
                    <a:pt x="176" y="404"/>
                  </a:cubicBezTo>
                  <a:cubicBezTo>
                    <a:pt x="166" y="409"/>
                    <a:pt x="167" y="411"/>
                    <a:pt x="172" y="411"/>
                  </a:cubicBezTo>
                  <a:cubicBezTo>
                    <a:pt x="174" y="411"/>
                    <a:pt x="177" y="410"/>
                    <a:pt x="179" y="410"/>
                  </a:cubicBezTo>
                  <a:cubicBezTo>
                    <a:pt x="185" y="407"/>
                    <a:pt x="189" y="406"/>
                    <a:pt x="190" y="406"/>
                  </a:cubicBezTo>
                  <a:cubicBezTo>
                    <a:pt x="192" y="406"/>
                    <a:pt x="189" y="408"/>
                    <a:pt x="181" y="413"/>
                  </a:cubicBezTo>
                  <a:cubicBezTo>
                    <a:pt x="176" y="416"/>
                    <a:pt x="175" y="417"/>
                    <a:pt x="176" y="417"/>
                  </a:cubicBezTo>
                  <a:cubicBezTo>
                    <a:pt x="178" y="417"/>
                    <a:pt x="190" y="412"/>
                    <a:pt x="204" y="404"/>
                  </a:cubicBezTo>
                  <a:lnTo>
                    <a:pt x="225" y="392"/>
                  </a:lnTo>
                  <a:lnTo>
                    <a:pt x="225" y="392"/>
                  </a:lnTo>
                  <a:lnTo>
                    <a:pt x="204" y="405"/>
                  </a:lnTo>
                  <a:cubicBezTo>
                    <a:pt x="187" y="417"/>
                    <a:pt x="181" y="422"/>
                    <a:pt x="183" y="422"/>
                  </a:cubicBezTo>
                  <a:cubicBezTo>
                    <a:pt x="185" y="422"/>
                    <a:pt x="188" y="421"/>
                    <a:pt x="194" y="419"/>
                  </a:cubicBezTo>
                  <a:cubicBezTo>
                    <a:pt x="197" y="418"/>
                    <a:pt x="199" y="417"/>
                    <a:pt x="199" y="417"/>
                  </a:cubicBezTo>
                  <a:cubicBezTo>
                    <a:pt x="200" y="417"/>
                    <a:pt x="199" y="418"/>
                    <a:pt x="195" y="421"/>
                  </a:cubicBezTo>
                  <a:cubicBezTo>
                    <a:pt x="188" y="425"/>
                    <a:pt x="189" y="426"/>
                    <a:pt x="191" y="431"/>
                  </a:cubicBezTo>
                  <a:cubicBezTo>
                    <a:pt x="193" y="433"/>
                    <a:pt x="193" y="434"/>
                    <a:pt x="195" y="434"/>
                  </a:cubicBezTo>
                  <a:cubicBezTo>
                    <a:pt x="196" y="434"/>
                    <a:pt x="198" y="433"/>
                    <a:pt x="201" y="431"/>
                  </a:cubicBezTo>
                  <a:lnTo>
                    <a:pt x="203" y="433"/>
                  </a:lnTo>
                  <a:cubicBezTo>
                    <a:pt x="198" y="438"/>
                    <a:pt x="197" y="440"/>
                    <a:pt x="198" y="440"/>
                  </a:cubicBezTo>
                  <a:cubicBezTo>
                    <a:pt x="199" y="440"/>
                    <a:pt x="205" y="436"/>
                    <a:pt x="212" y="430"/>
                  </a:cubicBezTo>
                  <a:lnTo>
                    <a:pt x="213" y="432"/>
                  </a:lnTo>
                  <a:lnTo>
                    <a:pt x="207" y="438"/>
                  </a:lnTo>
                  <a:cubicBezTo>
                    <a:pt x="200" y="443"/>
                    <a:pt x="203" y="445"/>
                    <a:pt x="209" y="454"/>
                  </a:cubicBezTo>
                  <a:cubicBezTo>
                    <a:pt x="214" y="459"/>
                    <a:pt x="216" y="462"/>
                    <a:pt x="219" y="462"/>
                  </a:cubicBezTo>
                  <a:cubicBezTo>
                    <a:pt x="222" y="462"/>
                    <a:pt x="225" y="459"/>
                    <a:pt x="231" y="453"/>
                  </a:cubicBezTo>
                  <a:cubicBezTo>
                    <a:pt x="237" y="449"/>
                    <a:pt x="240" y="446"/>
                    <a:pt x="241" y="446"/>
                  </a:cubicBezTo>
                  <a:lnTo>
                    <a:pt x="241" y="446"/>
                  </a:lnTo>
                  <a:cubicBezTo>
                    <a:pt x="241" y="446"/>
                    <a:pt x="239" y="449"/>
                    <a:pt x="233" y="456"/>
                  </a:cubicBezTo>
                  <a:cubicBezTo>
                    <a:pt x="229" y="460"/>
                    <a:pt x="225" y="465"/>
                    <a:pt x="226" y="465"/>
                  </a:cubicBezTo>
                  <a:cubicBezTo>
                    <a:pt x="226" y="465"/>
                    <a:pt x="227" y="464"/>
                    <a:pt x="228" y="462"/>
                  </a:cubicBezTo>
                  <a:lnTo>
                    <a:pt x="228" y="462"/>
                  </a:lnTo>
                  <a:cubicBezTo>
                    <a:pt x="228" y="462"/>
                    <a:pt x="231" y="465"/>
                    <a:pt x="226" y="471"/>
                  </a:cubicBezTo>
                  <a:cubicBezTo>
                    <a:pt x="222" y="479"/>
                    <a:pt x="222" y="482"/>
                    <a:pt x="223" y="482"/>
                  </a:cubicBezTo>
                  <a:cubicBezTo>
                    <a:pt x="225" y="482"/>
                    <a:pt x="228" y="479"/>
                    <a:pt x="231" y="476"/>
                  </a:cubicBezTo>
                  <a:cubicBezTo>
                    <a:pt x="234" y="470"/>
                    <a:pt x="236" y="468"/>
                    <a:pt x="236" y="468"/>
                  </a:cubicBezTo>
                  <a:lnTo>
                    <a:pt x="236" y="468"/>
                  </a:lnTo>
                  <a:cubicBezTo>
                    <a:pt x="236" y="468"/>
                    <a:pt x="234" y="472"/>
                    <a:pt x="232" y="477"/>
                  </a:cubicBezTo>
                  <a:cubicBezTo>
                    <a:pt x="228" y="482"/>
                    <a:pt x="225" y="487"/>
                    <a:pt x="226" y="487"/>
                  </a:cubicBezTo>
                  <a:cubicBezTo>
                    <a:pt x="226" y="487"/>
                    <a:pt x="227" y="487"/>
                    <a:pt x="228" y="485"/>
                  </a:cubicBezTo>
                  <a:cubicBezTo>
                    <a:pt x="231" y="483"/>
                    <a:pt x="235" y="482"/>
                    <a:pt x="237" y="482"/>
                  </a:cubicBezTo>
                  <a:cubicBezTo>
                    <a:pt x="241" y="482"/>
                    <a:pt x="242" y="484"/>
                    <a:pt x="236" y="493"/>
                  </a:cubicBezTo>
                  <a:lnTo>
                    <a:pt x="239" y="494"/>
                  </a:lnTo>
                  <a:cubicBezTo>
                    <a:pt x="242" y="491"/>
                    <a:pt x="244" y="490"/>
                    <a:pt x="245" y="490"/>
                  </a:cubicBezTo>
                  <a:cubicBezTo>
                    <a:pt x="247" y="490"/>
                    <a:pt x="248" y="490"/>
                    <a:pt x="249" y="491"/>
                  </a:cubicBezTo>
                  <a:cubicBezTo>
                    <a:pt x="251" y="493"/>
                    <a:pt x="252" y="494"/>
                    <a:pt x="247" y="500"/>
                  </a:cubicBezTo>
                  <a:cubicBezTo>
                    <a:pt x="244" y="504"/>
                    <a:pt x="243" y="505"/>
                    <a:pt x="244" y="505"/>
                  </a:cubicBezTo>
                  <a:cubicBezTo>
                    <a:pt x="245" y="505"/>
                    <a:pt x="247" y="505"/>
                    <a:pt x="250" y="503"/>
                  </a:cubicBezTo>
                  <a:cubicBezTo>
                    <a:pt x="250" y="503"/>
                    <a:pt x="250" y="503"/>
                    <a:pt x="250" y="503"/>
                  </a:cubicBezTo>
                  <a:cubicBezTo>
                    <a:pt x="252" y="503"/>
                    <a:pt x="260" y="491"/>
                    <a:pt x="262" y="491"/>
                  </a:cubicBezTo>
                  <a:cubicBezTo>
                    <a:pt x="262" y="491"/>
                    <a:pt x="262" y="491"/>
                    <a:pt x="262" y="491"/>
                  </a:cubicBezTo>
                  <a:cubicBezTo>
                    <a:pt x="267" y="485"/>
                    <a:pt x="272" y="479"/>
                    <a:pt x="273" y="479"/>
                  </a:cubicBezTo>
                  <a:lnTo>
                    <a:pt x="273" y="479"/>
                  </a:lnTo>
                  <a:lnTo>
                    <a:pt x="270" y="487"/>
                  </a:lnTo>
                  <a:cubicBezTo>
                    <a:pt x="265" y="494"/>
                    <a:pt x="261" y="500"/>
                    <a:pt x="261" y="500"/>
                  </a:cubicBezTo>
                  <a:cubicBezTo>
                    <a:pt x="261" y="500"/>
                    <a:pt x="261" y="500"/>
                    <a:pt x="262" y="500"/>
                  </a:cubicBezTo>
                  <a:cubicBezTo>
                    <a:pt x="263" y="500"/>
                    <a:pt x="264" y="500"/>
                    <a:pt x="268" y="495"/>
                  </a:cubicBezTo>
                  <a:lnTo>
                    <a:pt x="268" y="495"/>
                  </a:lnTo>
                  <a:cubicBezTo>
                    <a:pt x="264" y="503"/>
                    <a:pt x="265" y="504"/>
                    <a:pt x="268" y="505"/>
                  </a:cubicBezTo>
                  <a:cubicBezTo>
                    <a:pt x="269" y="506"/>
                    <a:pt x="270" y="507"/>
                    <a:pt x="272" y="507"/>
                  </a:cubicBezTo>
                  <a:cubicBezTo>
                    <a:pt x="274" y="507"/>
                    <a:pt x="276" y="505"/>
                    <a:pt x="279" y="502"/>
                  </a:cubicBezTo>
                  <a:lnTo>
                    <a:pt x="279" y="502"/>
                  </a:lnTo>
                  <a:cubicBezTo>
                    <a:pt x="275" y="511"/>
                    <a:pt x="276" y="516"/>
                    <a:pt x="280" y="516"/>
                  </a:cubicBezTo>
                  <a:cubicBezTo>
                    <a:pt x="282" y="516"/>
                    <a:pt x="285" y="514"/>
                    <a:pt x="289" y="508"/>
                  </a:cubicBezTo>
                  <a:cubicBezTo>
                    <a:pt x="291" y="505"/>
                    <a:pt x="292" y="503"/>
                    <a:pt x="292" y="503"/>
                  </a:cubicBezTo>
                  <a:lnTo>
                    <a:pt x="292" y="503"/>
                  </a:lnTo>
                  <a:cubicBezTo>
                    <a:pt x="293" y="503"/>
                    <a:pt x="292" y="505"/>
                    <a:pt x="291" y="509"/>
                  </a:cubicBezTo>
                  <a:cubicBezTo>
                    <a:pt x="290" y="513"/>
                    <a:pt x="289" y="515"/>
                    <a:pt x="290" y="515"/>
                  </a:cubicBezTo>
                  <a:cubicBezTo>
                    <a:pt x="290" y="515"/>
                    <a:pt x="291" y="514"/>
                    <a:pt x="293" y="511"/>
                  </a:cubicBezTo>
                  <a:cubicBezTo>
                    <a:pt x="295" y="509"/>
                    <a:pt x="295" y="508"/>
                    <a:pt x="296" y="508"/>
                  </a:cubicBezTo>
                  <a:lnTo>
                    <a:pt x="296" y="508"/>
                  </a:lnTo>
                  <a:cubicBezTo>
                    <a:pt x="297" y="508"/>
                    <a:pt x="296" y="514"/>
                    <a:pt x="295" y="519"/>
                  </a:cubicBezTo>
                  <a:cubicBezTo>
                    <a:pt x="291" y="529"/>
                    <a:pt x="291" y="533"/>
                    <a:pt x="292" y="533"/>
                  </a:cubicBezTo>
                  <a:cubicBezTo>
                    <a:pt x="293" y="533"/>
                    <a:pt x="294" y="532"/>
                    <a:pt x="296" y="530"/>
                  </a:cubicBezTo>
                  <a:cubicBezTo>
                    <a:pt x="299" y="525"/>
                    <a:pt x="301" y="524"/>
                    <a:pt x="303" y="524"/>
                  </a:cubicBezTo>
                  <a:cubicBezTo>
                    <a:pt x="304" y="524"/>
                    <a:pt x="305" y="525"/>
                    <a:pt x="306" y="525"/>
                  </a:cubicBezTo>
                  <a:cubicBezTo>
                    <a:pt x="311" y="518"/>
                    <a:pt x="313" y="519"/>
                    <a:pt x="314" y="511"/>
                  </a:cubicBezTo>
                  <a:cubicBezTo>
                    <a:pt x="316" y="506"/>
                    <a:pt x="318" y="502"/>
                    <a:pt x="320" y="496"/>
                  </a:cubicBezTo>
                  <a:cubicBezTo>
                    <a:pt x="322" y="494"/>
                    <a:pt x="323" y="493"/>
                    <a:pt x="324" y="493"/>
                  </a:cubicBezTo>
                  <a:cubicBezTo>
                    <a:pt x="325" y="493"/>
                    <a:pt x="323" y="497"/>
                    <a:pt x="322" y="497"/>
                  </a:cubicBezTo>
                  <a:cubicBezTo>
                    <a:pt x="317" y="504"/>
                    <a:pt x="318" y="504"/>
                    <a:pt x="316" y="512"/>
                  </a:cubicBezTo>
                  <a:cubicBezTo>
                    <a:pt x="315" y="521"/>
                    <a:pt x="318" y="522"/>
                    <a:pt x="319" y="522"/>
                  </a:cubicBezTo>
                  <a:lnTo>
                    <a:pt x="325" y="524"/>
                  </a:lnTo>
                  <a:cubicBezTo>
                    <a:pt x="325" y="529"/>
                    <a:pt x="326" y="531"/>
                    <a:pt x="328" y="531"/>
                  </a:cubicBezTo>
                  <a:cubicBezTo>
                    <a:pt x="328" y="531"/>
                    <a:pt x="329" y="530"/>
                    <a:pt x="330" y="526"/>
                  </a:cubicBezTo>
                  <a:lnTo>
                    <a:pt x="333" y="518"/>
                  </a:lnTo>
                  <a:lnTo>
                    <a:pt x="333" y="518"/>
                  </a:lnTo>
                  <a:cubicBezTo>
                    <a:pt x="331" y="527"/>
                    <a:pt x="335" y="533"/>
                    <a:pt x="340" y="533"/>
                  </a:cubicBezTo>
                  <a:cubicBezTo>
                    <a:pt x="344" y="533"/>
                    <a:pt x="348" y="530"/>
                    <a:pt x="350" y="523"/>
                  </a:cubicBezTo>
                  <a:lnTo>
                    <a:pt x="350" y="523"/>
                  </a:lnTo>
                  <a:cubicBezTo>
                    <a:pt x="350" y="527"/>
                    <a:pt x="350" y="526"/>
                    <a:pt x="348" y="531"/>
                  </a:cubicBezTo>
                  <a:cubicBezTo>
                    <a:pt x="347" y="539"/>
                    <a:pt x="348" y="540"/>
                    <a:pt x="352" y="540"/>
                  </a:cubicBezTo>
                  <a:cubicBezTo>
                    <a:pt x="352" y="540"/>
                    <a:pt x="352" y="540"/>
                    <a:pt x="352" y="540"/>
                  </a:cubicBezTo>
                  <a:cubicBezTo>
                    <a:pt x="354" y="540"/>
                    <a:pt x="359" y="534"/>
                    <a:pt x="363" y="534"/>
                  </a:cubicBezTo>
                  <a:cubicBezTo>
                    <a:pt x="364" y="534"/>
                    <a:pt x="364" y="534"/>
                    <a:pt x="364" y="534"/>
                  </a:cubicBezTo>
                  <a:cubicBezTo>
                    <a:pt x="366" y="534"/>
                    <a:pt x="367" y="535"/>
                    <a:pt x="368" y="535"/>
                  </a:cubicBezTo>
                  <a:cubicBezTo>
                    <a:pt x="372" y="535"/>
                    <a:pt x="375" y="533"/>
                    <a:pt x="375" y="527"/>
                  </a:cubicBezTo>
                  <a:cubicBezTo>
                    <a:pt x="376" y="527"/>
                    <a:pt x="376" y="527"/>
                    <a:pt x="376" y="536"/>
                  </a:cubicBezTo>
                  <a:cubicBezTo>
                    <a:pt x="374" y="544"/>
                    <a:pt x="375" y="544"/>
                    <a:pt x="376" y="544"/>
                  </a:cubicBezTo>
                  <a:cubicBezTo>
                    <a:pt x="379" y="544"/>
                    <a:pt x="379" y="536"/>
                    <a:pt x="380" y="528"/>
                  </a:cubicBezTo>
                  <a:cubicBezTo>
                    <a:pt x="380" y="524"/>
                    <a:pt x="380" y="522"/>
                    <a:pt x="381" y="522"/>
                  </a:cubicBezTo>
                  <a:cubicBezTo>
                    <a:pt x="381" y="522"/>
                    <a:pt x="382" y="524"/>
                    <a:pt x="383" y="528"/>
                  </a:cubicBezTo>
                  <a:cubicBezTo>
                    <a:pt x="385" y="533"/>
                    <a:pt x="387" y="535"/>
                    <a:pt x="390" y="535"/>
                  </a:cubicBezTo>
                  <a:cubicBezTo>
                    <a:pt x="392" y="535"/>
                    <a:pt x="394" y="533"/>
                    <a:pt x="396" y="530"/>
                  </a:cubicBezTo>
                  <a:cubicBezTo>
                    <a:pt x="397" y="530"/>
                    <a:pt x="398" y="530"/>
                    <a:pt x="398" y="537"/>
                  </a:cubicBezTo>
                  <a:cubicBezTo>
                    <a:pt x="399" y="542"/>
                    <a:pt x="401" y="547"/>
                    <a:pt x="402" y="547"/>
                  </a:cubicBezTo>
                  <a:cubicBezTo>
                    <a:pt x="404" y="547"/>
                    <a:pt x="405" y="544"/>
                    <a:pt x="406" y="537"/>
                  </a:cubicBezTo>
                  <a:cubicBezTo>
                    <a:pt x="407" y="537"/>
                    <a:pt x="407" y="537"/>
                    <a:pt x="408" y="545"/>
                  </a:cubicBezTo>
                  <a:cubicBezTo>
                    <a:pt x="409" y="550"/>
                    <a:pt x="409" y="555"/>
                    <a:pt x="410" y="555"/>
                  </a:cubicBezTo>
                  <a:cubicBezTo>
                    <a:pt x="410" y="555"/>
                    <a:pt x="410" y="553"/>
                    <a:pt x="410" y="545"/>
                  </a:cubicBezTo>
                  <a:cubicBezTo>
                    <a:pt x="412" y="541"/>
                    <a:pt x="413" y="539"/>
                    <a:pt x="415" y="539"/>
                  </a:cubicBezTo>
                  <a:cubicBezTo>
                    <a:pt x="417" y="539"/>
                    <a:pt x="419" y="541"/>
                    <a:pt x="421" y="545"/>
                  </a:cubicBezTo>
                  <a:cubicBezTo>
                    <a:pt x="422" y="545"/>
                    <a:pt x="425" y="544"/>
                    <a:pt x="424" y="536"/>
                  </a:cubicBezTo>
                  <a:lnTo>
                    <a:pt x="422" y="528"/>
                  </a:lnTo>
                  <a:lnTo>
                    <a:pt x="422" y="528"/>
                  </a:lnTo>
                  <a:cubicBezTo>
                    <a:pt x="424" y="536"/>
                    <a:pt x="425" y="540"/>
                    <a:pt x="425" y="540"/>
                  </a:cubicBezTo>
                  <a:cubicBezTo>
                    <a:pt x="426" y="540"/>
                    <a:pt x="426" y="536"/>
                    <a:pt x="426" y="528"/>
                  </a:cubicBezTo>
                  <a:cubicBezTo>
                    <a:pt x="425" y="525"/>
                    <a:pt x="425" y="523"/>
                    <a:pt x="426" y="523"/>
                  </a:cubicBezTo>
                  <a:lnTo>
                    <a:pt x="426" y="523"/>
                  </a:lnTo>
                  <a:cubicBezTo>
                    <a:pt x="426" y="523"/>
                    <a:pt x="426" y="525"/>
                    <a:pt x="427" y="528"/>
                  </a:cubicBezTo>
                  <a:cubicBezTo>
                    <a:pt x="429" y="536"/>
                    <a:pt x="430" y="536"/>
                    <a:pt x="430" y="536"/>
                  </a:cubicBezTo>
                  <a:cubicBezTo>
                    <a:pt x="433" y="536"/>
                    <a:pt x="438" y="526"/>
                    <a:pt x="445" y="526"/>
                  </a:cubicBezTo>
                  <a:cubicBezTo>
                    <a:pt x="457" y="524"/>
                    <a:pt x="461" y="522"/>
                    <a:pt x="459" y="515"/>
                  </a:cubicBezTo>
                  <a:cubicBezTo>
                    <a:pt x="459" y="510"/>
                    <a:pt x="459" y="508"/>
                    <a:pt x="459" y="508"/>
                  </a:cubicBezTo>
                  <a:lnTo>
                    <a:pt x="459" y="508"/>
                  </a:lnTo>
                  <a:cubicBezTo>
                    <a:pt x="459" y="508"/>
                    <a:pt x="460" y="510"/>
                    <a:pt x="462" y="514"/>
                  </a:cubicBezTo>
                  <a:cubicBezTo>
                    <a:pt x="464" y="520"/>
                    <a:pt x="466" y="521"/>
                    <a:pt x="468" y="521"/>
                  </a:cubicBezTo>
                  <a:cubicBezTo>
                    <a:pt x="468" y="521"/>
                    <a:pt x="468" y="521"/>
                    <a:pt x="468" y="521"/>
                  </a:cubicBezTo>
                  <a:cubicBezTo>
                    <a:pt x="469" y="521"/>
                    <a:pt x="469" y="521"/>
                    <a:pt x="469" y="521"/>
                  </a:cubicBezTo>
                  <a:cubicBezTo>
                    <a:pt x="470" y="521"/>
                    <a:pt x="471" y="521"/>
                    <a:pt x="474" y="527"/>
                  </a:cubicBezTo>
                  <a:cubicBezTo>
                    <a:pt x="473" y="519"/>
                    <a:pt x="473" y="519"/>
                    <a:pt x="474" y="519"/>
                  </a:cubicBezTo>
                  <a:cubicBezTo>
                    <a:pt x="475" y="523"/>
                    <a:pt x="476" y="525"/>
                    <a:pt x="476" y="525"/>
                  </a:cubicBezTo>
                  <a:cubicBezTo>
                    <a:pt x="477" y="525"/>
                    <a:pt x="477" y="523"/>
                    <a:pt x="476" y="518"/>
                  </a:cubicBezTo>
                  <a:cubicBezTo>
                    <a:pt x="475" y="511"/>
                    <a:pt x="474" y="507"/>
                    <a:pt x="474" y="507"/>
                  </a:cubicBezTo>
                  <a:lnTo>
                    <a:pt x="474" y="507"/>
                  </a:lnTo>
                  <a:cubicBezTo>
                    <a:pt x="474" y="507"/>
                    <a:pt x="476" y="511"/>
                    <a:pt x="479" y="518"/>
                  </a:cubicBezTo>
                  <a:cubicBezTo>
                    <a:pt x="480" y="523"/>
                    <a:pt x="484" y="528"/>
                    <a:pt x="485" y="528"/>
                  </a:cubicBezTo>
                  <a:cubicBezTo>
                    <a:pt x="485" y="528"/>
                    <a:pt x="485" y="527"/>
                    <a:pt x="484" y="525"/>
                  </a:cubicBezTo>
                  <a:cubicBezTo>
                    <a:pt x="481" y="517"/>
                    <a:pt x="484" y="516"/>
                    <a:pt x="482" y="508"/>
                  </a:cubicBezTo>
                  <a:cubicBezTo>
                    <a:pt x="483" y="508"/>
                    <a:pt x="483" y="508"/>
                    <a:pt x="484" y="508"/>
                  </a:cubicBezTo>
                  <a:cubicBezTo>
                    <a:pt x="485" y="508"/>
                    <a:pt x="486" y="509"/>
                    <a:pt x="488" y="515"/>
                  </a:cubicBezTo>
                  <a:cubicBezTo>
                    <a:pt x="489" y="517"/>
                    <a:pt x="490" y="517"/>
                    <a:pt x="491" y="517"/>
                  </a:cubicBezTo>
                  <a:cubicBezTo>
                    <a:pt x="494" y="517"/>
                    <a:pt x="496" y="510"/>
                    <a:pt x="494" y="504"/>
                  </a:cubicBezTo>
                  <a:cubicBezTo>
                    <a:pt x="493" y="500"/>
                    <a:pt x="492" y="498"/>
                    <a:pt x="492" y="498"/>
                  </a:cubicBezTo>
                  <a:lnTo>
                    <a:pt x="492" y="498"/>
                  </a:lnTo>
                  <a:cubicBezTo>
                    <a:pt x="493" y="498"/>
                    <a:pt x="494" y="499"/>
                    <a:pt x="495" y="503"/>
                  </a:cubicBezTo>
                  <a:cubicBezTo>
                    <a:pt x="498" y="509"/>
                    <a:pt x="499" y="509"/>
                    <a:pt x="501" y="509"/>
                  </a:cubicBezTo>
                  <a:cubicBezTo>
                    <a:pt x="501" y="509"/>
                    <a:pt x="502" y="509"/>
                    <a:pt x="502" y="509"/>
                  </a:cubicBezTo>
                  <a:cubicBezTo>
                    <a:pt x="501" y="507"/>
                    <a:pt x="501" y="506"/>
                    <a:pt x="501" y="506"/>
                  </a:cubicBezTo>
                  <a:lnTo>
                    <a:pt x="501" y="506"/>
                  </a:lnTo>
                  <a:cubicBezTo>
                    <a:pt x="502" y="506"/>
                    <a:pt x="504" y="511"/>
                    <a:pt x="507" y="516"/>
                  </a:cubicBezTo>
                  <a:cubicBezTo>
                    <a:pt x="508" y="522"/>
                    <a:pt x="509" y="523"/>
                    <a:pt x="511" y="523"/>
                  </a:cubicBezTo>
                  <a:cubicBezTo>
                    <a:pt x="512" y="523"/>
                    <a:pt x="512" y="523"/>
                    <a:pt x="513" y="523"/>
                  </a:cubicBezTo>
                  <a:cubicBezTo>
                    <a:pt x="511" y="515"/>
                    <a:pt x="517" y="512"/>
                    <a:pt x="520" y="511"/>
                  </a:cubicBezTo>
                  <a:cubicBezTo>
                    <a:pt x="527" y="507"/>
                    <a:pt x="525" y="499"/>
                    <a:pt x="519" y="484"/>
                  </a:cubicBezTo>
                  <a:lnTo>
                    <a:pt x="512" y="469"/>
                  </a:lnTo>
                  <a:lnTo>
                    <a:pt x="520" y="482"/>
                  </a:lnTo>
                  <a:cubicBezTo>
                    <a:pt x="525" y="490"/>
                    <a:pt x="534" y="503"/>
                    <a:pt x="534" y="503"/>
                  </a:cubicBezTo>
                  <a:cubicBezTo>
                    <a:pt x="536" y="503"/>
                    <a:pt x="531" y="495"/>
                    <a:pt x="527" y="488"/>
                  </a:cubicBezTo>
                  <a:cubicBezTo>
                    <a:pt x="524" y="484"/>
                    <a:pt x="524" y="482"/>
                    <a:pt x="525" y="482"/>
                  </a:cubicBezTo>
                  <a:cubicBezTo>
                    <a:pt x="525" y="482"/>
                    <a:pt x="527" y="483"/>
                    <a:pt x="530" y="486"/>
                  </a:cubicBezTo>
                  <a:cubicBezTo>
                    <a:pt x="533" y="488"/>
                    <a:pt x="535" y="490"/>
                    <a:pt x="536" y="490"/>
                  </a:cubicBezTo>
                  <a:cubicBezTo>
                    <a:pt x="538" y="490"/>
                    <a:pt x="538" y="488"/>
                    <a:pt x="536" y="484"/>
                  </a:cubicBezTo>
                  <a:cubicBezTo>
                    <a:pt x="536" y="483"/>
                    <a:pt x="536" y="483"/>
                    <a:pt x="537" y="483"/>
                  </a:cubicBezTo>
                  <a:cubicBezTo>
                    <a:pt x="538" y="483"/>
                    <a:pt x="540" y="484"/>
                    <a:pt x="544" y="488"/>
                  </a:cubicBezTo>
                  <a:cubicBezTo>
                    <a:pt x="545" y="487"/>
                    <a:pt x="545" y="487"/>
                    <a:pt x="540" y="480"/>
                  </a:cubicBezTo>
                  <a:cubicBezTo>
                    <a:pt x="538" y="477"/>
                    <a:pt x="537" y="475"/>
                    <a:pt x="538" y="475"/>
                  </a:cubicBezTo>
                  <a:lnTo>
                    <a:pt x="538" y="475"/>
                  </a:lnTo>
                  <a:cubicBezTo>
                    <a:pt x="538" y="475"/>
                    <a:pt x="540" y="476"/>
                    <a:pt x="543" y="479"/>
                  </a:cubicBezTo>
                  <a:cubicBezTo>
                    <a:pt x="548" y="485"/>
                    <a:pt x="552" y="488"/>
                    <a:pt x="554" y="488"/>
                  </a:cubicBezTo>
                  <a:cubicBezTo>
                    <a:pt x="555" y="488"/>
                    <a:pt x="555" y="486"/>
                    <a:pt x="553" y="482"/>
                  </a:cubicBezTo>
                  <a:cubicBezTo>
                    <a:pt x="548" y="476"/>
                    <a:pt x="549" y="475"/>
                    <a:pt x="550" y="474"/>
                  </a:cubicBezTo>
                  <a:cubicBezTo>
                    <a:pt x="551" y="474"/>
                    <a:pt x="553" y="472"/>
                    <a:pt x="549" y="466"/>
                  </a:cubicBezTo>
                  <a:lnTo>
                    <a:pt x="551" y="463"/>
                  </a:lnTo>
                  <a:cubicBezTo>
                    <a:pt x="552" y="463"/>
                    <a:pt x="552" y="463"/>
                    <a:pt x="552" y="463"/>
                  </a:cubicBezTo>
                  <a:cubicBezTo>
                    <a:pt x="553" y="463"/>
                    <a:pt x="556" y="470"/>
                    <a:pt x="555" y="471"/>
                  </a:cubicBezTo>
                  <a:lnTo>
                    <a:pt x="562" y="477"/>
                  </a:lnTo>
                  <a:cubicBezTo>
                    <a:pt x="564" y="475"/>
                    <a:pt x="565" y="474"/>
                    <a:pt x="560" y="467"/>
                  </a:cubicBezTo>
                  <a:cubicBezTo>
                    <a:pt x="556" y="460"/>
                    <a:pt x="554" y="457"/>
                    <a:pt x="554" y="457"/>
                  </a:cubicBezTo>
                  <a:lnTo>
                    <a:pt x="554" y="457"/>
                  </a:lnTo>
                  <a:cubicBezTo>
                    <a:pt x="554" y="457"/>
                    <a:pt x="557" y="460"/>
                    <a:pt x="562" y="466"/>
                  </a:cubicBezTo>
                  <a:cubicBezTo>
                    <a:pt x="565" y="470"/>
                    <a:pt x="569" y="473"/>
                    <a:pt x="571" y="473"/>
                  </a:cubicBezTo>
                  <a:cubicBezTo>
                    <a:pt x="571" y="473"/>
                    <a:pt x="571" y="472"/>
                    <a:pt x="569" y="470"/>
                  </a:cubicBezTo>
                  <a:cubicBezTo>
                    <a:pt x="565" y="464"/>
                    <a:pt x="564" y="462"/>
                    <a:pt x="564" y="462"/>
                  </a:cubicBezTo>
                  <a:lnTo>
                    <a:pt x="564" y="462"/>
                  </a:lnTo>
                  <a:cubicBezTo>
                    <a:pt x="565" y="462"/>
                    <a:pt x="569" y="465"/>
                    <a:pt x="572" y="468"/>
                  </a:cubicBezTo>
                  <a:cubicBezTo>
                    <a:pt x="576" y="474"/>
                    <a:pt x="578" y="478"/>
                    <a:pt x="579" y="478"/>
                  </a:cubicBezTo>
                  <a:cubicBezTo>
                    <a:pt x="580" y="478"/>
                    <a:pt x="579" y="474"/>
                    <a:pt x="575" y="466"/>
                  </a:cubicBezTo>
                  <a:cubicBezTo>
                    <a:pt x="577" y="463"/>
                    <a:pt x="576" y="453"/>
                    <a:pt x="580" y="451"/>
                  </a:cubicBezTo>
                  <a:cubicBezTo>
                    <a:pt x="582" y="448"/>
                    <a:pt x="584" y="446"/>
                    <a:pt x="587" y="446"/>
                  </a:cubicBezTo>
                  <a:cubicBezTo>
                    <a:pt x="588" y="446"/>
                    <a:pt x="590" y="447"/>
                    <a:pt x="593" y="449"/>
                  </a:cubicBezTo>
                  <a:cubicBezTo>
                    <a:pt x="593" y="449"/>
                    <a:pt x="594" y="449"/>
                    <a:pt x="594" y="450"/>
                  </a:cubicBezTo>
                  <a:lnTo>
                    <a:pt x="594" y="450"/>
                  </a:lnTo>
                  <a:cubicBezTo>
                    <a:pt x="588" y="443"/>
                    <a:pt x="589" y="443"/>
                    <a:pt x="591" y="440"/>
                  </a:cubicBezTo>
                  <a:lnTo>
                    <a:pt x="591" y="440"/>
                  </a:lnTo>
                  <a:cubicBezTo>
                    <a:pt x="592" y="440"/>
                    <a:pt x="593" y="440"/>
                    <a:pt x="593" y="440"/>
                  </a:cubicBezTo>
                  <a:cubicBezTo>
                    <a:pt x="599" y="440"/>
                    <a:pt x="596" y="433"/>
                    <a:pt x="591" y="428"/>
                  </a:cubicBezTo>
                  <a:lnTo>
                    <a:pt x="588" y="430"/>
                  </a:lnTo>
                  <a:cubicBezTo>
                    <a:pt x="580" y="423"/>
                    <a:pt x="578" y="420"/>
                    <a:pt x="580" y="420"/>
                  </a:cubicBezTo>
                  <a:cubicBezTo>
                    <a:pt x="581" y="420"/>
                    <a:pt x="583" y="421"/>
                    <a:pt x="585" y="422"/>
                  </a:cubicBezTo>
                  <a:cubicBezTo>
                    <a:pt x="585" y="422"/>
                    <a:pt x="585" y="422"/>
                    <a:pt x="586" y="422"/>
                  </a:cubicBezTo>
                  <a:cubicBezTo>
                    <a:pt x="587" y="422"/>
                    <a:pt x="593" y="427"/>
                    <a:pt x="599" y="431"/>
                  </a:cubicBezTo>
                  <a:cubicBezTo>
                    <a:pt x="604" y="436"/>
                    <a:pt x="611" y="439"/>
                    <a:pt x="613" y="439"/>
                  </a:cubicBezTo>
                  <a:cubicBezTo>
                    <a:pt x="613" y="439"/>
                    <a:pt x="613" y="439"/>
                    <a:pt x="613" y="439"/>
                  </a:cubicBezTo>
                  <a:cubicBezTo>
                    <a:pt x="614" y="438"/>
                    <a:pt x="615" y="436"/>
                    <a:pt x="609" y="433"/>
                  </a:cubicBezTo>
                  <a:cubicBezTo>
                    <a:pt x="602" y="428"/>
                    <a:pt x="602" y="428"/>
                    <a:pt x="603" y="426"/>
                  </a:cubicBezTo>
                  <a:cubicBezTo>
                    <a:pt x="603" y="425"/>
                    <a:pt x="604" y="424"/>
                    <a:pt x="599" y="419"/>
                  </a:cubicBezTo>
                  <a:cubicBezTo>
                    <a:pt x="593" y="413"/>
                    <a:pt x="593" y="412"/>
                    <a:pt x="594" y="412"/>
                  </a:cubicBezTo>
                  <a:lnTo>
                    <a:pt x="594" y="412"/>
                  </a:lnTo>
                  <a:cubicBezTo>
                    <a:pt x="597" y="413"/>
                    <a:pt x="600" y="414"/>
                    <a:pt x="601" y="414"/>
                  </a:cubicBezTo>
                  <a:cubicBezTo>
                    <a:pt x="603" y="414"/>
                    <a:pt x="603" y="413"/>
                    <a:pt x="603" y="413"/>
                  </a:cubicBezTo>
                  <a:lnTo>
                    <a:pt x="610" y="417"/>
                  </a:lnTo>
                  <a:cubicBezTo>
                    <a:pt x="614" y="421"/>
                    <a:pt x="619" y="423"/>
                    <a:pt x="624" y="425"/>
                  </a:cubicBezTo>
                  <a:cubicBezTo>
                    <a:pt x="626" y="424"/>
                    <a:pt x="619" y="420"/>
                    <a:pt x="619" y="420"/>
                  </a:cubicBezTo>
                  <a:cubicBezTo>
                    <a:pt x="612" y="415"/>
                    <a:pt x="631" y="386"/>
                    <a:pt x="633" y="383"/>
                  </a:cubicBezTo>
                  <a:cubicBezTo>
                    <a:pt x="642" y="383"/>
                    <a:pt x="643" y="379"/>
                    <a:pt x="636" y="377"/>
                  </a:cubicBezTo>
                  <a:cubicBezTo>
                    <a:pt x="629" y="374"/>
                    <a:pt x="631" y="367"/>
                    <a:pt x="636" y="359"/>
                  </a:cubicBezTo>
                  <a:cubicBezTo>
                    <a:pt x="639" y="350"/>
                    <a:pt x="641" y="343"/>
                    <a:pt x="633" y="341"/>
                  </a:cubicBezTo>
                  <a:cubicBezTo>
                    <a:pt x="633" y="341"/>
                    <a:pt x="634" y="340"/>
                    <a:pt x="634" y="337"/>
                  </a:cubicBezTo>
                  <a:cubicBezTo>
                    <a:pt x="636" y="334"/>
                    <a:pt x="629" y="330"/>
                    <a:pt x="629" y="329"/>
                  </a:cubicBezTo>
                  <a:cubicBezTo>
                    <a:pt x="625" y="327"/>
                    <a:pt x="623" y="326"/>
                    <a:pt x="624" y="326"/>
                  </a:cubicBezTo>
                  <a:cubicBezTo>
                    <a:pt x="625" y="326"/>
                    <a:pt x="627" y="326"/>
                    <a:pt x="630" y="328"/>
                  </a:cubicBezTo>
                  <a:cubicBezTo>
                    <a:pt x="636" y="329"/>
                    <a:pt x="643" y="330"/>
                    <a:pt x="645" y="330"/>
                  </a:cubicBezTo>
                  <a:cubicBezTo>
                    <a:pt x="645" y="330"/>
                    <a:pt x="646" y="330"/>
                    <a:pt x="646" y="330"/>
                  </a:cubicBezTo>
                  <a:cubicBezTo>
                    <a:pt x="647" y="327"/>
                    <a:pt x="639" y="325"/>
                    <a:pt x="631" y="323"/>
                  </a:cubicBezTo>
                  <a:cubicBezTo>
                    <a:pt x="623" y="321"/>
                    <a:pt x="623" y="320"/>
                    <a:pt x="623" y="320"/>
                  </a:cubicBezTo>
                  <a:cubicBezTo>
                    <a:pt x="623" y="319"/>
                    <a:pt x="623" y="319"/>
                    <a:pt x="624" y="319"/>
                  </a:cubicBezTo>
                  <a:cubicBezTo>
                    <a:pt x="625" y="319"/>
                    <a:pt x="627" y="320"/>
                    <a:pt x="631" y="321"/>
                  </a:cubicBezTo>
                  <a:lnTo>
                    <a:pt x="647" y="324"/>
                  </a:lnTo>
                  <a:lnTo>
                    <a:pt x="648" y="323"/>
                  </a:lnTo>
                  <a:cubicBezTo>
                    <a:pt x="640" y="321"/>
                    <a:pt x="640" y="320"/>
                    <a:pt x="640" y="320"/>
                  </a:cubicBezTo>
                  <a:cubicBezTo>
                    <a:pt x="640" y="319"/>
                    <a:pt x="640" y="319"/>
                    <a:pt x="641" y="319"/>
                  </a:cubicBezTo>
                  <a:cubicBezTo>
                    <a:pt x="642" y="319"/>
                    <a:pt x="646" y="320"/>
                    <a:pt x="656" y="322"/>
                  </a:cubicBezTo>
                  <a:cubicBezTo>
                    <a:pt x="661" y="323"/>
                    <a:pt x="665" y="324"/>
                    <a:pt x="667" y="324"/>
                  </a:cubicBezTo>
                  <a:cubicBezTo>
                    <a:pt x="671" y="324"/>
                    <a:pt x="667" y="322"/>
                    <a:pt x="657" y="319"/>
                  </a:cubicBezTo>
                  <a:lnTo>
                    <a:pt x="650" y="314"/>
                  </a:lnTo>
                  <a:lnTo>
                    <a:pt x="650" y="314"/>
                  </a:lnTo>
                  <a:cubicBezTo>
                    <a:pt x="652" y="315"/>
                    <a:pt x="654" y="315"/>
                    <a:pt x="655" y="315"/>
                  </a:cubicBezTo>
                  <a:cubicBezTo>
                    <a:pt x="662" y="315"/>
                    <a:pt x="649" y="309"/>
                    <a:pt x="642" y="307"/>
                  </a:cubicBezTo>
                  <a:lnTo>
                    <a:pt x="642" y="307"/>
                  </a:lnTo>
                  <a:cubicBezTo>
                    <a:pt x="646" y="308"/>
                    <a:pt x="649" y="308"/>
                    <a:pt x="651" y="308"/>
                  </a:cubicBezTo>
                  <a:cubicBezTo>
                    <a:pt x="658" y="308"/>
                    <a:pt x="655" y="306"/>
                    <a:pt x="643" y="303"/>
                  </a:cubicBezTo>
                  <a:cubicBezTo>
                    <a:pt x="636" y="302"/>
                    <a:pt x="636" y="301"/>
                    <a:pt x="645" y="301"/>
                  </a:cubicBezTo>
                  <a:cubicBezTo>
                    <a:pt x="652" y="301"/>
                    <a:pt x="652" y="299"/>
                    <a:pt x="654" y="296"/>
                  </a:cubicBezTo>
                  <a:cubicBezTo>
                    <a:pt x="646" y="294"/>
                    <a:pt x="647" y="284"/>
                    <a:pt x="648" y="273"/>
                  </a:cubicBezTo>
                  <a:cubicBezTo>
                    <a:pt x="649" y="260"/>
                    <a:pt x="648" y="251"/>
                    <a:pt x="640" y="251"/>
                  </a:cubicBezTo>
                  <a:cubicBezTo>
                    <a:pt x="640" y="250"/>
                    <a:pt x="640" y="250"/>
                    <a:pt x="648" y="248"/>
                  </a:cubicBezTo>
                  <a:cubicBezTo>
                    <a:pt x="657" y="248"/>
                    <a:pt x="657" y="247"/>
                    <a:pt x="640" y="246"/>
                  </a:cubicBezTo>
                  <a:cubicBezTo>
                    <a:pt x="632" y="246"/>
                    <a:pt x="624" y="246"/>
                    <a:pt x="640" y="245"/>
                  </a:cubicBezTo>
                  <a:cubicBezTo>
                    <a:pt x="649" y="245"/>
                    <a:pt x="648" y="241"/>
                    <a:pt x="648" y="236"/>
                  </a:cubicBezTo>
                  <a:cubicBezTo>
                    <a:pt x="648" y="232"/>
                    <a:pt x="648" y="227"/>
                    <a:pt x="641" y="227"/>
                  </a:cubicBezTo>
                  <a:cubicBezTo>
                    <a:pt x="640" y="227"/>
                    <a:pt x="640" y="227"/>
                    <a:pt x="639" y="227"/>
                  </a:cubicBezTo>
                  <a:cubicBezTo>
                    <a:pt x="631" y="226"/>
                    <a:pt x="631" y="226"/>
                    <a:pt x="639" y="226"/>
                  </a:cubicBezTo>
                  <a:cubicBezTo>
                    <a:pt x="656" y="224"/>
                    <a:pt x="663" y="215"/>
                    <a:pt x="646" y="214"/>
                  </a:cubicBezTo>
                  <a:cubicBezTo>
                    <a:pt x="646" y="213"/>
                    <a:pt x="646" y="212"/>
                    <a:pt x="654" y="210"/>
                  </a:cubicBezTo>
                  <a:cubicBezTo>
                    <a:pt x="654" y="209"/>
                    <a:pt x="654" y="208"/>
                    <a:pt x="645" y="204"/>
                  </a:cubicBezTo>
                  <a:cubicBezTo>
                    <a:pt x="645" y="203"/>
                    <a:pt x="643" y="198"/>
                    <a:pt x="642" y="195"/>
                  </a:cubicBezTo>
                  <a:cubicBezTo>
                    <a:pt x="642" y="192"/>
                    <a:pt x="633" y="192"/>
                    <a:pt x="633" y="192"/>
                  </a:cubicBezTo>
                  <a:cubicBezTo>
                    <a:pt x="633" y="190"/>
                    <a:pt x="633" y="189"/>
                    <a:pt x="633" y="189"/>
                  </a:cubicBezTo>
                  <a:lnTo>
                    <a:pt x="633" y="189"/>
                  </a:lnTo>
                  <a:cubicBezTo>
                    <a:pt x="633" y="189"/>
                    <a:pt x="633" y="189"/>
                    <a:pt x="633" y="190"/>
                  </a:cubicBezTo>
                  <a:cubicBezTo>
                    <a:pt x="641" y="187"/>
                    <a:pt x="640" y="181"/>
                    <a:pt x="637" y="172"/>
                  </a:cubicBezTo>
                  <a:cubicBezTo>
                    <a:pt x="633" y="162"/>
                    <a:pt x="630" y="154"/>
                    <a:pt x="637" y="149"/>
                  </a:cubicBezTo>
                  <a:cubicBezTo>
                    <a:pt x="637" y="149"/>
                    <a:pt x="637" y="149"/>
                    <a:pt x="634" y="149"/>
                  </a:cubicBezTo>
                  <a:cubicBezTo>
                    <a:pt x="633" y="149"/>
                    <a:pt x="631" y="149"/>
                    <a:pt x="629" y="149"/>
                  </a:cubicBezTo>
                  <a:cubicBezTo>
                    <a:pt x="621" y="152"/>
                    <a:pt x="618" y="153"/>
                    <a:pt x="616" y="153"/>
                  </a:cubicBezTo>
                  <a:cubicBezTo>
                    <a:pt x="615" y="153"/>
                    <a:pt x="616" y="152"/>
                    <a:pt x="620" y="149"/>
                  </a:cubicBezTo>
                  <a:cubicBezTo>
                    <a:pt x="630" y="144"/>
                    <a:pt x="631" y="139"/>
                    <a:pt x="626" y="139"/>
                  </a:cubicBezTo>
                  <a:cubicBezTo>
                    <a:pt x="624" y="139"/>
                    <a:pt x="621" y="140"/>
                    <a:pt x="617" y="141"/>
                  </a:cubicBezTo>
                  <a:lnTo>
                    <a:pt x="623" y="138"/>
                  </a:lnTo>
                  <a:cubicBezTo>
                    <a:pt x="630" y="133"/>
                    <a:pt x="631" y="131"/>
                    <a:pt x="628" y="131"/>
                  </a:cubicBezTo>
                  <a:cubicBezTo>
                    <a:pt x="626" y="131"/>
                    <a:pt x="620" y="133"/>
                    <a:pt x="613" y="136"/>
                  </a:cubicBezTo>
                  <a:cubicBezTo>
                    <a:pt x="618" y="131"/>
                    <a:pt x="624" y="127"/>
                    <a:pt x="622" y="127"/>
                  </a:cubicBezTo>
                  <a:cubicBezTo>
                    <a:pt x="621" y="127"/>
                    <a:pt x="620" y="127"/>
                    <a:pt x="619" y="128"/>
                  </a:cubicBezTo>
                  <a:cubicBezTo>
                    <a:pt x="618" y="127"/>
                    <a:pt x="618" y="127"/>
                    <a:pt x="632" y="118"/>
                  </a:cubicBezTo>
                  <a:cubicBezTo>
                    <a:pt x="639" y="115"/>
                    <a:pt x="646" y="110"/>
                    <a:pt x="645" y="109"/>
                  </a:cubicBezTo>
                  <a:cubicBezTo>
                    <a:pt x="645" y="109"/>
                    <a:pt x="644" y="108"/>
                    <a:pt x="644" y="108"/>
                  </a:cubicBezTo>
                  <a:cubicBezTo>
                    <a:pt x="642" y="108"/>
                    <a:pt x="635" y="112"/>
                    <a:pt x="630" y="116"/>
                  </a:cubicBezTo>
                  <a:lnTo>
                    <a:pt x="629" y="112"/>
                  </a:lnTo>
                  <a:cubicBezTo>
                    <a:pt x="629" y="112"/>
                    <a:pt x="629" y="112"/>
                    <a:pt x="628" y="112"/>
                  </a:cubicBezTo>
                  <a:cubicBezTo>
                    <a:pt x="628" y="112"/>
                    <a:pt x="626" y="113"/>
                    <a:pt x="621" y="116"/>
                  </a:cubicBezTo>
                  <a:cubicBezTo>
                    <a:pt x="617" y="118"/>
                    <a:pt x="615" y="119"/>
                    <a:pt x="614" y="119"/>
                  </a:cubicBezTo>
                  <a:cubicBezTo>
                    <a:pt x="613" y="119"/>
                    <a:pt x="613" y="118"/>
                    <a:pt x="613" y="118"/>
                  </a:cubicBezTo>
                  <a:cubicBezTo>
                    <a:pt x="615" y="116"/>
                    <a:pt x="616" y="116"/>
                    <a:pt x="616" y="116"/>
                  </a:cubicBezTo>
                  <a:lnTo>
                    <a:pt x="616" y="116"/>
                  </a:lnTo>
                  <a:cubicBezTo>
                    <a:pt x="615" y="116"/>
                    <a:pt x="610" y="119"/>
                    <a:pt x="606" y="122"/>
                  </a:cubicBezTo>
                  <a:cubicBezTo>
                    <a:pt x="601" y="126"/>
                    <a:pt x="594" y="129"/>
                    <a:pt x="592" y="129"/>
                  </a:cubicBezTo>
                  <a:cubicBezTo>
                    <a:pt x="592" y="129"/>
                    <a:pt x="592" y="129"/>
                    <a:pt x="592" y="129"/>
                  </a:cubicBezTo>
                  <a:lnTo>
                    <a:pt x="578" y="138"/>
                  </a:lnTo>
                  <a:cubicBezTo>
                    <a:pt x="568" y="144"/>
                    <a:pt x="559" y="150"/>
                    <a:pt x="551" y="158"/>
                  </a:cubicBezTo>
                  <a:cubicBezTo>
                    <a:pt x="549" y="163"/>
                    <a:pt x="545" y="168"/>
                    <a:pt x="547" y="168"/>
                  </a:cubicBezTo>
                  <a:cubicBezTo>
                    <a:pt x="548" y="168"/>
                    <a:pt x="550" y="167"/>
                    <a:pt x="555" y="164"/>
                  </a:cubicBezTo>
                  <a:cubicBezTo>
                    <a:pt x="555" y="164"/>
                    <a:pt x="560" y="162"/>
                    <a:pt x="562" y="162"/>
                  </a:cubicBezTo>
                  <a:cubicBezTo>
                    <a:pt x="562" y="162"/>
                    <a:pt x="563" y="163"/>
                    <a:pt x="563" y="163"/>
                  </a:cubicBezTo>
                  <a:cubicBezTo>
                    <a:pt x="564" y="163"/>
                    <a:pt x="557" y="168"/>
                    <a:pt x="557" y="168"/>
                  </a:cubicBezTo>
                  <a:cubicBezTo>
                    <a:pt x="549" y="172"/>
                    <a:pt x="551" y="175"/>
                    <a:pt x="554" y="180"/>
                  </a:cubicBezTo>
                  <a:cubicBezTo>
                    <a:pt x="556" y="185"/>
                    <a:pt x="556" y="189"/>
                    <a:pt x="549" y="192"/>
                  </a:cubicBezTo>
                  <a:cubicBezTo>
                    <a:pt x="543" y="196"/>
                    <a:pt x="543" y="198"/>
                    <a:pt x="543" y="198"/>
                  </a:cubicBezTo>
                  <a:cubicBezTo>
                    <a:pt x="544" y="197"/>
                    <a:pt x="545" y="197"/>
                    <a:pt x="547" y="197"/>
                  </a:cubicBezTo>
                  <a:cubicBezTo>
                    <a:pt x="551" y="197"/>
                    <a:pt x="552" y="201"/>
                    <a:pt x="554" y="207"/>
                  </a:cubicBezTo>
                  <a:cubicBezTo>
                    <a:pt x="555" y="212"/>
                    <a:pt x="556" y="218"/>
                    <a:pt x="562" y="218"/>
                  </a:cubicBezTo>
                  <a:cubicBezTo>
                    <a:pt x="563" y="218"/>
                    <a:pt x="563" y="218"/>
                    <a:pt x="564" y="218"/>
                  </a:cubicBezTo>
                  <a:lnTo>
                    <a:pt x="565" y="219"/>
                  </a:lnTo>
                  <a:cubicBezTo>
                    <a:pt x="557" y="221"/>
                    <a:pt x="557" y="223"/>
                    <a:pt x="557" y="224"/>
                  </a:cubicBezTo>
                  <a:cubicBezTo>
                    <a:pt x="565" y="226"/>
                    <a:pt x="566" y="227"/>
                    <a:pt x="566" y="227"/>
                  </a:cubicBezTo>
                  <a:cubicBezTo>
                    <a:pt x="558" y="229"/>
                    <a:pt x="558" y="230"/>
                    <a:pt x="558" y="231"/>
                  </a:cubicBezTo>
                  <a:cubicBezTo>
                    <a:pt x="558" y="233"/>
                    <a:pt x="558" y="234"/>
                    <a:pt x="561" y="234"/>
                  </a:cubicBezTo>
                  <a:cubicBezTo>
                    <a:pt x="562" y="234"/>
                    <a:pt x="564" y="234"/>
                    <a:pt x="566" y="233"/>
                  </a:cubicBezTo>
                  <a:lnTo>
                    <a:pt x="566" y="233"/>
                  </a:lnTo>
                  <a:cubicBezTo>
                    <a:pt x="567" y="238"/>
                    <a:pt x="564" y="244"/>
                    <a:pt x="559" y="245"/>
                  </a:cubicBezTo>
                  <a:cubicBezTo>
                    <a:pt x="551" y="247"/>
                    <a:pt x="559" y="247"/>
                    <a:pt x="567" y="247"/>
                  </a:cubicBezTo>
                  <a:cubicBezTo>
                    <a:pt x="569" y="247"/>
                    <a:pt x="570" y="246"/>
                    <a:pt x="572" y="246"/>
                  </a:cubicBezTo>
                  <a:cubicBezTo>
                    <a:pt x="576" y="246"/>
                    <a:pt x="580" y="247"/>
                    <a:pt x="584" y="248"/>
                  </a:cubicBezTo>
                  <a:lnTo>
                    <a:pt x="567" y="249"/>
                  </a:lnTo>
                  <a:cubicBezTo>
                    <a:pt x="559" y="249"/>
                    <a:pt x="559" y="249"/>
                    <a:pt x="559" y="250"/>
                  </a:cubicBezTo>
                  <a:lnTo>
                    <a:pt x="559" y="253"/>
                  </a:lnTo>
                  <a:cubicBezTo>
                    <a:pt x="567" y="253"/>
                    <a:pt x="567" y="257"/>
                    <a:pt x="567" y="264"/>
                  </a:cubicBezTo>
                  <a:cubicBezTo>
                    <a:pt x="566" y="273"/>
                    <a:pt x="566" y="276"/>
                    <a:pt x="574" y="276"/>
                  </a:cubicBezTo>
                  <a:cubicBezTo>
                    <a:pt x="582" y="277"/>
                    <a:pt x="582" y="278"/>
                    <a:pt x="574" y="281"/>
                  </a:cubicBezTo>
                  <a:cubicBezTo>
                    <a:pt x="548" y="284"/>
                    <a:pt x="548" y="284"/>
                    <a:pt x="556" y="286"/>
                  </a:cubicBezTo>
                  <a:cubicBezTo>
                    <a:pt x="559" y="286"/>
                    <a:pt x="562" y="285"/>
                    <a:pt x="564" y="285"/>
                  </a:cubicBezTo>
                  <a:cubicBezTo>
                    <a:pt x="567" y="285"/>
                    <a:pt x="570" y="286"/>
                    <a:pt x="573" y="286"/>
                  </a:cubicBezTo>
                  <a:cubicBezTo>
                    <a:pt x="584" y="288"/>
                    <a:pt x="587" y="289"/>
                    <a:pt x="582" y="289"/>
                  </a:cubicBezTo>
                  <a:cubicBezTo>
                    <a:pt x="579" y="289"/>
                    <a:pt x="576" y="289"/>
                    <a:pt x="572" y="288"/>
                  </a:cubicBezTo>
                  <a:cubicBezTo>
                    <a:pt x="571" y="288"/>
                    <a:pt x="571" y="288"/>
                    <a:pt x="570" y="288"/>
                  </a:cubicBezTo>
                  <a:cubicBezTo>
                    <a:pt x="556" y="288"/>
                    <a:pt x="562" y="302"/>
                    <a:pt x="576" y="306"/>
                  </a:cubicBezTo>
                  <a:lnTo>
                    <a:pt x="568" y="304"/>
                  </a:lnTo>
                  <a:cubicBezTo>
                    <a:pt x="566" y="304"/>
                    <a:pt x="565" y="304"/>
                    <a:pt x="564" y="304"/>
                  </a:cubicBezTo>
                  <a:cubicBezTo>
                    <a:pt x="560" y="304"/>
                    <a:pt x="560" y="305"/>
                    <a:pt x="559" y="307"/>
                  </a:cubicBezTo>
                  <a:lnTo>
                    <a:pt x="558" y="310"/>
                  </a:lnTo>
                  <a:cubicBezTo>
                    <a:pt x="570" y="313"/>
                    <a:pt x="567" y="316"/>
                    <a:pt x="561" y="316"/>
                  </a:cubicBezTo>
                  <a:cubicBezTo>
                    <a:pt x="560" y="316"/>
                    <a:pt x="558" y="316"/>
                    <a:pt x="556" y="315"/>
                  </a:cubicBezTo>
                  <a:cubicBezTo>
                    <a:pt x="552" y="315"/>
                    <a:pt x="550" y="314"/>
                    <a:pt x="549" y="314"/>
                  </a:cubicBezTo>
                  <a:cubicBezTo>
                    <a:pt x="548" y="314"/>
                    <a:pt x="548" y="315"/>
                    <a:pt x="548" y="315"/>
                  </a:cubicBezTo>
                  <a:cubicBezTo>
                    <a:pt x="558" y="321"/>
                    <a:pt x="556" y="324"/>
                    <a:pt x="552" y="324"/>
                  </a:cubicBezTo>
                  <a:cubicBezTo>
                    <a:pt x="550" y="324"/>
                    <a:pt x="547" y="323"/>
                    <a:pt x="545" y="322"/>
                  </a:cubicBezTo>
                  <a:lnTo>
                    <a:pt x="545" y="324"/>
                  </a:lnTo>
                  <a:cubicBezTo>
                    <a:pt x="551" y="328"/>
                    <a:pt x="550" y="329"/>
                    <a:pt x="550" y="330"/>
                  </a:cubicBezTo>
                  <a:cubicBezTo>
                    <a:pt x="549" y="332"/>
                    <a:pt x="548" y="333"/>
                    <a:pt x="557" y="336"/>
                  </a:cubicBezTo>
                  <a:cubicBezTo>
                    <a:pt x="564" y="339"/>
                    <a:pt x="572" y="342"/>
                    <a:pt x="571" y="343"/>
                  </a:cubicBezTo>
                  <a:lnTo>
                    <a:pt x="564" y="340"/>
                  </a:lnTo>
                  <a:cubicBezTo>
                    <a:pt x="561" y="339"/>
                    <a:pt x="559" y="338"/>
                    <a:pt x="558" y="338"/>
                  </a:cubicBezTo>
                  <a:cubicBezTo>
                    <a:pt x="555" y="338"/>
                    <a:pt x="554" y="340"/>
                    <a:pt x="553" y="342"/>
                  </a:cubicBezTo>
                  <a:cubicBezTo>
                    <a:pt x="551" y="345"/>
                    <a:pt x="550" y="346"/>
                    <a:pt x="548" y="346"/>
                  </a:cubicBezTo>
                  <a:cubicBezTo>
                    <a:pt x="547" y="346"/>
                    <a:pt x="545" y="346"/>
                    <a:pt x="543" y="344"/>
                  </a:cubicBezTo>
                  <a:lnTo>
                    <a:pt x="543" y="344"/>
                  </a:lnTo>
                  <a:lnTo>
                    <a:pt x="549" y="350"/>
                  </a:lnTo>
                  <a:cubicBezTo>
                    <a:pt x="552" y="353"/>
                    <a:pt x="554" y="354"/>
                    <a:pt x="553" y="354"/>
                  </a:cubicBezTo>
                  <a:cubicBezTo>
                    <a:pt x="553" y="354"/>
                    <a:pt x="551" y="353"/>
                    <a:pt x="548" y="351"/>
                  </a:cubicBezTo>
                  <a:cubicBezTo>
                    <a:pt x="546" y="350"/>
                    <a:pt x="544" y="350"/>
                    <a:pt x="543" y="350"/>
                  </a:cubicBezTo>
                  <a:cubicBezTo>
                    <a:pt x="540" y="350"/>
                    <a:pt x="540" y="353"/>
                    <a:pt x="544" y="357"/>
                  </a:cubicBezTo>
                  <a:cubicBezTo>
                    <a:pt x="544" y="358"/>
                    <a:pt x="543" y="358"/>
                    <a:pt x="543" y="358"/>
                  </a:cubicBezTo>
                  <a:cubicBezTo>
                    <a:pt x="537" y="355"/>
                    <a:pt x="533" y="353"/>
                    <a:pt x="532" y="353"/>
                  </a:cubicBezTo>
                  <a:cubicBezTo>
                    <a:pt x="530" y="353"/>
                    <a:pt x="532" y="356"/>
                    <a:pt x="540" y="362"/>
                  </a:cubicBezTo>
                  <a:cubicBezTo>
                    <a:pt x="536" y="359"/>
                    <a:pt x="534" y="358"/>
                    <a:pt x="533" y="358"/>
                  </a:cubicBezTo>
                  <a:cubicBezTo>
                    <a:pt x="533" y="358"/>
                    <a:pt x="532" y="359"/>
                    <a:pt x="532" y="359"/>
                  </a:cubicBezTo>
                  <a:cubicBezTo>
                    <a:pt x="536" y="363"/>
                    <a:pt x="536" y="366"/>
                    <a:pt x="534" y="366"/>
                  </a:cubicBezTo>
                  <a:cubicBezTo>
                    <a:pt x="533" y="366"/>
                    <a:pt x="531" y="365"/>
                    <a:pt x="529" y="364"/>
                  </a:cubicBezTo>
                  <a:lnTo>
                    <a:pt x="528" y="364"/>
                  </a:lnTo>
                  <a:cubicBezTo>
                    <a:pt x="535" y="369"/>
                    <a:pt x="534" y="370"/>
                    <a:pt x="532" y="370"/>
                  </a:cubicBezTo>
                  <a:cubicBezTo>
                    <a:pt x="532" y="371"/>
                    <a:pt x="531" y="373"/>
                    <a:pt x="537" y="378"/>
                  </a:cubicBezTo>
                  <a:cubicBezTo>
                    <a:pt x="544" y="384"/>
                    <a:pt x="543" y="385"/>
                    <a:pt x="543" y="385"/>
                  </a:cubicBezTo>
                  <a:cubicBezTo>
                    <a:pt x="542" y="385"/>
                    <a:pt x="542" y="385"/>
                    <a:pt x="542" y="385"/>
                  </a:cubicBezTo>
                  <a:cubicBezTo>
                    <a:pt x="541" y="385"/>
                    <a:pt x="535" y="379"/>
                    <a:pt x="530" y="374"/>
                  </a:cubicBezTo>
                  <a:cubicBezTo>
                    <a:pt x="529" y="371"/>
                    <a:pt x="527" y="370"/>
                    <a:pt x="527" y="370"/>
                  </a:cubicBezTo>
                  <a:lnTo>
                    <a:pt x="527" y="370"/>
                  </a:lnTo>
                  <a:cubicBezTo>
                    <a:pt x="526" y="370"/>
                    <a:pt x="527" y="374"/>
                    <a:pt x="534" y="382"/>
                  </a:cubicBezTo>
                  <a:cubicBezTo>
                    <a:pt x="539" y="388"/>
                    <a:pt x="541" y="392"/>
                    <a:pt x="541" y="392"/>
                  </a:cubicBezTo>
                  <a:cubicBezTo>
                    <a:pt x="541" y="392"/>
                    <a:pt x="538" y="389"/>
                    <a:pt x="534" y="383"/>
                  </a:cubicBezTo>
                  <a:cubicBezTo>
                    <a:pt x="530" y="378"/>
                    <a:pt x="526" y="374"/>
                    <a:pt x="525" y="374"/>
                  </a:cubicBezTo>
                  <a:lnTo>
                    <a:pt x="525" y="374"/>
                  </a:lnTo>
                  <a:cubicBezTo>
                    <a:pt x="525" y="374"/>
                    <a:pt x="525" y="375"/>
                    <a:pt x="527" y="377"/>
                  </a:cubicBezTo>
                  <a:cubicBezTo>
                    <a:pt x="527" y="377"/>
                    <a:pt x="526" y="378"/>
                    <a:pt x="531" y="384"/>
                  </a:cubicBezTo>
                  <a:lnTo>
                    <a:pt x="530" y="386"/>
                  </a:lnTo>
                  <a:cubicBezTo>
                    <a:pt x="526" y="384"/>
                    <a:pt x="524" y="383"/>
                    <a:pt x="522" y="383"/>
                  </a:cubicBezTo>
                  <a:cubicBezTo>
                    <a:pt x="521" y="383"/>
                    <a:pt x="521" y="383"/>
                    <a:pt x="521" y="384"/>
                  </a:cubicBezTo>
                  <a:cubicBezTo>
                    <a:pt x="524" y="387"/>
                    <a:pt x="525" y="388"/>
                    <a:pt x="524" y="388"/>
                  </a:cubicBezTo>
                  <a:cubicBezTo>
                    <a:pt x="524" y="388"/>
                    <a:pt x="522" y="387"/>
                    <a:pt x="519" y="385"/>
                  </a:cubicBezTo>
                  <a:lnTo>
                    <a:pt x="519" y="385"/>
                  </a:lnTo>
                  <a:cubicBezTo>
                    <a:pt x="520" y="386"/>
                    <a:pt x="522" y="388"/>
                    <a:pt x="525" y="390"/>
                  </a:cubicBezTo>
                  <a:cubicBezTo>
                    <a:pt x="527" y="394"/>
                    <a:pt x="528" y="396"/>
                    <a:pt x="527" y="396"/>
                  </a:cubicBezTo>
                  <a:cubicBezTo>
                    <a:pt x="527" y="396"/>
                    <a:pt x="525" y="395"/>
                    <a:pt x="522" y="393"/>
                  </a:cubicBezTo>
                  <a:cubicBezTo>
                    <a:pt x="516" y="386"/>
                    <a:pt x="513" y="384"/>
                    <a:pt x="512" y="384"/>
                  </a:cubicBezTo>
                  <a:lnTo>
                    <a:pt x="512" y="384"/>
                  </a:lnTo>
                  <a:cubicBezTo>
                    <a:pt x="512" y="384"/>
                    <a:pt x="513" y="385"/>
                    <a:pt x="516" y="388"/>
                  </a:cubicBezTo>
                  <a:cubicBezTo>
                    <a:pt x="521" y="394"/>
                    <a:pt x="520" y="395"/>
                    <a:pt x="520" y="395"/>
                  </a:cubicBezTo>
                  <a:cubicBezTo>
                    <a:pt x="518" y="393"/>
                    <a:pt x="517" y="393"/>
                    <a:pt x="515" y="393"/>
                  </a:cubicBezTo>
                  <a:cubicBezTo>
                    <a:pt x="510" y="393"/>
                    <a:pt x="506" y="396"/>
                    <a:pt x="501" y="399"/>
                  </a:cubicBezTo>
                  <a:cubicBezTo>
                    <a:pt x="502" y="405"/>
                    <a:pt x="505" y="410"/>
                    <a:pt x="509" y="414"/>
                  </a:cubicBezTo>
                  <a:cubicBezTo>
                    <a:pt x="513" y="419"/>
                    <a:pt x="515" y="421"/>
                    <a:pt x="514" y="421"/>
                  </a:cubicBezTo>
                  <a:cubicBezTo>
                    <a:pt x="514" y="421"/>
                    <a:pt x="511" y="418"/>
                    <a:pt x="508" y="414"/>
                  </a:cubicBezTo>
                  <a:cubicBezTo>
                    <a:pt x="500" y="405"/>
                    <a:pt x="496" y="401"/>
                    <a:pt x="495" y="401"/>
                  </a:cubicBezTo>
                  <a:lnTo>
                    <a:pt x="495" y="401"/>
                  </a:lnTo>
                  <a:cubicBezTo>
                    <a:pt x="495" y="401"/>
                    <a:pt x="499" y="405"/>
                    <a:pt x="507" y="415"/>
                  </a:cubicBezTo>
                  <a:cubicBezTo>
                    <a:pt x="512" y="421"/>
                    <a:pt x="514" y="425"/>
                    <a:pt x="514" y="425"/>
                  </a:cubicBezTo>
                  <a:cubicBezTo>
                    <a:pt x="514" y="425"/>
                    <a:pt x="511" y="422"/>
                    <a:pt x="505" y="416"/>
                  </a:cubicBezTo>
                  <a:cubicBezTo>
                    <a:pt x="503" y="413"/>
                    <a:pt x="501" y="412"/>
                    <a:pt x="501" y="412"/>
                  </a:cubicBezTo>
                  <a:lnTo>
                    <a:pt x="501" y="412"/>
                  </a:lnTo>
                  <a:cubicBezTo>
                    <a:pt x="501" y="412"/>
                    <a:pt x="502" y="413"/>
                    <a:pt x="503" y="417"/>
                  </a:cubicBezTo>
                  <a:cubicBezTo>
                    <a:pt x="505" y="421"/>
                    <a:pt x="507" y="422"/>
                    <a:pt x="506" y="422"/>
                  </a:cubicBezTo>
                  <a:cubicBezTo>
                    <a:pt x="506" y="422"/>
                    <a:pt x="505" y="421"/>
                    <a:pt x="502" y="417"/>
                  </a:cubicBezTo>
                  <a:cubicBezTo>
                    <a:pt x="500" y="415"/>
                    <a:pt x="498" y="413"/>
                    <a:pt x="497" y="412"/>
                  </a:cubicBezTo>
                  <a:lnTo>
                    <a:pt x="497" y="412"/>
                  </a:lnTo>
                  <a:cubicBezTo>
                    <a:pt x="497" y="412"/>
                    <a:pt x="496" y="412"/>
                    <a:pt x="496" y="412"/>
                  </a:cubicBezTo>
                  <a:cubicBezTo>
                    <a:pt x="496" y="412"/>
                    <a:pt x="494" y="411"/>
                    <a:pt x="490" y="406"/>
                  </a:cubicBezTo>
                  <a:cubicBezTo>
                    <a:pt x="488" y="405"/>
                    <a:pt x="488" y="404"/>
                    <a:pt x="487" y="404"/>
                  </a:cubicBezTo>
                  <a:lnTo>
                    <a:pt x="487" y="404"/>
                  </a:lnTo>
                  <a:cubicBezTo>
                    <a:pt x="486" y="404"/>
                    <a:pt x="490" y="409"/>
                    <a:pt x="492" y="415"/>
                  </a:cubicBezTo>
                  <a:cubicBezTo>
                    <a:pt x="495" y="423"/>
                    <a:pt x="496" y="427"/>
                    <a:pt x="495" y="427"/>
                  </a:cubicBezTo>
                  <a:cubicBezTo>
                    <a:pt x="495" y="427"/>
                    <a:pt x="492" y="423"/>
                    <a:pt x="489" y="416"/>
                  </a:cubicBezTo>
                  <a:cubicBezTo>
                    <a:pt x="486" y="411"/>
                    <a:pt x="484" y="409"/>
                    <a:pt x="484" y="409"/>
                  </a:cubicBezTo>
                  <a:lnTo>
                    <a:pt x="484" y="409"/>
                  </a:lnTo>
                  <a:cubicBezTo>
                    <a:pt x="482" y="409"/>
                    <a:pt x="484" y="416"/>
                    <a:pt x="489" y="425"/>
                  </a:cubicBezTo>
                  <a:cubicBezTo>
                    <a:pt x="493" y="434"/>
                    <a:pt x="495" y="437"/>
                    <a:pt x="495" y="437"/>
                  </a:cubicBezTo>
                  <a:cubicBezTo>
                    <a:pt x="495" y="437"/>
                    <a:pt x="494" y="436"/>
                    <a:pt x="492" y="433"/>
                  </a:cubicBezTo>
                  <a:cubicBezTo>
                    <a:pt x="488" y="426"/>
                    <a:pt x="488" y="426"/>
                    <a:pt x="488" y="426"/>
                  </a:cubicBezTo>
                  <a:cubicBezTo>
                    <a:pt x="487" y="427"/>
                    <a:pt x="487" y="427"/>
                    <a:pt x="486" y="427"/>
                  </a:cubicBezTo>
                  <a:cubicBezTo>
                    <a:pt x="485" y="427"/>
                    <a:pt x="484" y="426"/>
                    <a:pt x="481" y="421"/>
                  </a:cubicBezTo>
                  <a:lnTo>
                    <a:pt x="481" y="421"/>
                  </a:lnTo>
                  <a:cubicBezTo>
                    <a:pt x="481" y="421"/>
                    <a:pt x="481" y="421"/>
                    <a:pt x="482" y="430"/>
                  </a:cubicBezTo>
                  <a:cubicBezTo>
                    <a:pt x="485" y="436"/>
                    <a:pt x="485" y="438"/>
                    <a:pt x="484" y="438"/>
                  </a:cubicBezTo>
                  <a:cubicBezTo>
                    <a:pt x="482" y="438"/>
                    <a:pt x="478" y="433"/>
                    <a:pt x="473" y="424"/>
                  </a:cubicBezTo>
                  <a:lnTo>
                    <a:pt x="473" y="424"/>
                  </a:lnTo>
                  <a:lnTo>
                    <a:pt x="475" y="433"/>
                  </a:lnTo>
                  <a:cubicBezTo>
                    <a:pt x="479" y="442"/>
                    <a:pt x="481" y="449"/>
                    <a:pt x="480" y="449"/>
                  </a:cubicBezTo>
                  <a:cubicBezTo>
                    <a:pt x="480" y="449"/>
                    <a:pt x="479" y="446"/>
                    <a:pt x="476" y="441"/>
                  </a:cubicBezTo>
                  <a:lnTo>
                    <a:pt x="473" y="433"/>
                  </a:lnTo>
                  <a:lnTo>
                    <a:pt x="473" y="433"/>
                  </a:lnTo>
                  <a:cubicBezTo>
                    <a:pt x="475" y="440"/>
                    <a:pt x="475" y="442"/>
                    <a:pt x="474" y="442"/>
                  </a:cubicBezTo>
                  <a:cubicBezTo>
                    <a:pt x="472" y="442"/>
                    <a:pt x="468" y="437"/>
                    <a:pt x="464" y="428"/>
                  </a:cubicBezTo>
                  <a:cubicBezTo>
                    <a:pt x="461" y="421"/>
                    <a:pt x="461" y="421"/>
                    <a:pt x="461" y="421"/>
                  </a:cubicBezTo>
                  <a:lnTo>
                    <a:pt x="461" y="421"/>
                  </a:lnTo>
                  <a:lnTo>
                    <a:pt x="464" y="429"/>
                  </a:lnTo>
                  <a:cubicBezTo>
                    <a:pt x="467" y="435"/>
                    <a:pt x="471" y="443"/>
                    <a:pt x="470" y="443"/>
                  </a:cubicBezTo>
                  <a:cubicBezTo>
                    <a:pt x="469" y="444"/>
                    <a:pt x="469" y="444"/>
                    <a:pt x="469" y="444"/>
                  </a:cubicBezTo>
                  <a:cubicBezTo>
                    <a:pt x="468" y="444"/>
                    <a:pt x="466" y="442"/>
                    <a:pt x="464" y="436"/>
                  </a:cubicBezTo>
                  <a:cubicBezTo>
                    <a:pt x="461" y="432"/>
                    <a:pt x="458" y="427"/>
                    <a:pt x="458" y="427"/>
                  </a:cubicBezTo>
                  <a:lnTo>
                    <a:pt x="458" y="427"/>
                  </a:lnTo>
                  <a:cubicBezTo>
                    <a:pt x="458" y="427"/>
                    <a:pt x="458" y="428"/>
                    <a:pt x="458" y="430"/>
                  </a:cubicBezTo>
                  <a:cubicBezTo>
                    <a:pt x="458" y="430"/>
                    <a:pt x="458" y="430"/>
                    <a:pt x="458" y="430"/>
                  </a:cubicBezTo>
                  <a:cubicBezTo>
                    <a:pt x="458" y="430"/>
                    <a:pt x="457" y="429"/>
                    <a:pt x="454" y="423"/>
                  </a:cubicBezTo>
                  <a:cubicBezTo>
                    <a:pt x="453" y="424"/>
                    <a:pt x="452" y="424"/>
                    <a:pt x="451" y="424"/>
                  </a:cubicBezTo>
                  <a:cubicBezTo>
                    <a:pt x="452" y="428"/>
                    <a:pt x="452" y="431"/>
                    <a:pt x="451" y="431"/>
                  </a:cubicBezTo>
                  <a:cubicBezTo>
                    <a:pt x="450" y="431"/>
                    <a:pt x="449" y="429"/>
                    <a:pt x="447" y="425"/>
                  </a:cubicBezTo>
                  <a:cubicBezTo>
                    <a:pt x="447" y="425"/>
                    <a:pt x="446" y="425"/>
                    <a:pt x="447" y="433"/>
                  </a:cubicBezTo>
                  <a:cubicBezTo>
                    <a:pt x="447" y="433"/>
                    <a:pt x="447" y="434"/>
                    <a:pt x="446" y="434"/>
                  </a:cubicBezTo>
                  <a:cubicBezTo>
                    <a:pt x="445" y="434"/>
                    <a:pt x="444" y="432"/>
                    <a:pt x="443" y="426"/>
                  </a:cubicBezTo>
                  <a:cubicBezTo>
                    <a:pt x="441" y="423"/>
                    <a:pt x="440" y="421"/>
                    <a:pt x="440" y="421"/>
                  </a:cubicBezTo>
                  <a:lnTo>
                    <a:pt x="440" y="421"/>
                  </a:lnTo>
                  <a:cubicBezTo>
                    <a:pt x="440" y="421"/>
                    <a:pt x="440" y="423"/>
                    <a:pt x="442" y="428"/>
                  </a:cubicBezTo>
                  <a:cubicBezTo>
                    <a:pt x="444" y="434"/>
                    <a:pt x="443" y="435"/>
                    <a:pt x="442" y="435"/>
                  </a:cubicBezTo>
                  <a:lnTo>
                    <a:pt x="440" y="435"/>
                  </a:lnTo>
                  <a:cubicBezTo>
                    <a:pt x="443" y="443"/>
                    <a:pt x="443" y="443"/>
                    <a:pt x="442" y="443"/>
                  </a:cubicBezTo>
                  <a:cubicBezTo>
                    <a:pt x="441" y="443"/>
                    <a:pt x="441" y="443"/>
                    <a:pt x="441" y="443"/>
                  </a:cubicBezTo>
                  <a:cubicBezTo>
                    <a:pt x="440" y="443"/>
                    <a:pt x="435" y="436"/>
                    <a:pt x="435" y="436"/>
                  </a:cubicBezTo>
                  <a:cubicBezTo>
                    <a:pt x="431" y="438"/>
                    <a:pt x="431" y="438"/>
                    <a:pt x="435" y="445"/>
                  </a:cubicBezTo>
                  <a:cubicBezTo>
                    <a:pt x="436" y="445"/>
                    <a:pt x="436" y="449"/>
                    <a:pt x="436" y="449"/>
                  </a:cubicBezTo>
                  <a:cubicBezTo>
                    <a:pt x="435" y="449"/>
                    <a:pt x="435" y="448"/>
                    <a:pt x="434" y="445"/>
                  </a:cubicBezTo>
                  <a:cubicBezTo>
                    <a:pt x="433" y="445"/>
                    <a:pt x="429" y="439"/>
                    <a:pt x="425" y="439"/>
                  </a:cubicBezTo>
                  <a:cubicBezTo>
                    <a:pt x="425" y="439"/>
                    <a:pt x="425" y="439"/>
                    <a:pt x="425" y="439"/>
                  </a:cubicBezTo>
                  <a:cubicBezTo>
                    <a:pt x="421" y="439"/>
                    <a:pt x="421" y="439"/>
                    <a:pt x="422" y="447"/>
                  </a:cubicBezTo>
                  <a:cubicBezTo>
                    <a:pt x="425" y="455"/>
                    <a:pt x="426" y="459"/>
                    <a:pt x="425" y="459"/>
                  </a:cubicBezTo>
                  <a:cubicBezTo>
                    <a:pt x="425" y="459"/>
                    <a:pt x="424" y="455"/>
                    <a:pt x="421" y="447"/>
                  </a:cubicBezTo>
                  <a:cubicBezTo>
                    <a:pt x="419" y="438"/>
                    <a:pt x="418" y="434"/>
                    <a:pt x="417" y="434"/>
                  </a:cubicBezTo>
                  <a:lnTo>
                    <a:pt x="417" y="434"/>
                  </a:lnTo>
                  <a:cubicBezTo>
                    <a:pt x="417" y="434"/>
                    <a:pt x="418" y="436"/>
                    <a:pt x="418" y="440"/>
                  </a:cubicBezTo>
                  <a:cubicBezTo>
                    <a:pt x="418" y="448"/>
                    <a:pt x="418" y="448"/>
                    <a:pt x="417" y="448"/>
                  </a:cubicBezTo>
                  <a:cubicBezTo>
                    <a:pt x="416" y="444"/>
                    <a:pt x="416" y="442"/>
                    <a:pt x="415" y="442"/>
                  </a:cubicBezTo>
                  <a:cubicBezTo>
                    <a:pt x="415" y="442"/>
                    <a:pt x="414" y="444"/>
                    <a:pt x="413" y="448"/>
                  </a:cubicBezTo>
                  <a:cubicBezTo>
                    <a:pt x="413" y="448"/>
                    <a:pt x="413" y="448"/>
                    <a:pt x="412" y="440"/>
                  </a:cubicBezTo>
                  <a:lnTo>
                    <a:pt x="410" y="440"/>
                  </a:lnTo>
                  <a:cubicBezTo>
                    <a:pt x="410" y="447"/>
                    <a:pt x="409" y="449"/>
                    <a:pt x="407" y="449"/>
                  </a:cubicBezTo>
                  <a:cubicBezTo>
                    <a:pt x="405" y="449"/>
                    <a:pt x="403" y="445"/>
                    <a:pt x="402" y="440"/>
                  </a:cubicBezTo>
                  <a:cubicBezTo>
                    <a:pt x="402" y="440"/>
                    <a:pt x="401" y="440"/>
                    <a:pt x="400" y="448"/>
                  </a:cubicBezTo>
                  <a:cubicBezTo>
                    <a:pt x="400" y="456"/>
                    <a:pt x="400" y="460"/>
                    <a:pt x="399" y="460"/>
                  </a:cubicBezTo>
                  <a:cubicBezTo>
                    <a:pt x="399" y="460"/>
                    <a:pt x="399" y="456"/>
                    <a:pt x="399" y="448"/>
                  </a:cubicBezTo>
                  <a:cubicBezTo>
                    <a:pt x="398" y="440"/>
                    <a:pt x="398" y="436"/>
                    <a:pt x="398" y="436"/>
                  </a:cubicBezTo>
                  <a:cubicBezTo>
                    <a:pt x="398" y="436"/>
                    <a:pt x="398" y="440"/>
                    <a:pt x="398" y="448"/>
                  </a:cubicBezTo>
                  <a:cubicBezTo>
                    <a:pt x="397" y="451"/>
                    <a:pt x="396" y="453"/>
                    <a:pt x="395" y="453"/>
                  </a:cubicBezTo>
                  <a:cubicBezTo>
                    <a:pt x="394" y="453"/>
                    <a:pt x="393" y="449"/>
                    <a:pt x="393" y="440"/>
                  </a:cubicBezTo>
                  <a:lnTo>
                    <a:pt x="393" y="423"/>
                  </a:lnTo>
                  <a:cubicBezTo>
                    <a:pt x="392" y="430"/>
                    <a:pt x="392" y="431"/>
                    <a:pt x="391" y="431"/>
                  </a:cubicBezTo>
                  <a:cubicBezTo>
                    <a:pt x="391" y="431"/>
                    <a:pt x="391" y="431"/>
                    <a:pt x="391" y="431"/>
                  </a:cubicBezTo>
                  <a:cubicBezTo>
                    <a:pt x="391" y="438"/>
                    <a:pt x="390" y="439"/>
                    <a:pt x="389" y="439"/>
                  </a:cubicBezTo>
                  <a:cubicBezTo>
                    <a:pt x="389" y="439"/>
                    <a:pt x="388" y="439"/>
                    <a:pt x="388" y="439"/>
                  </a:cubicBezTo>
                  <a:cubicBezTo>
                    <a:pt x="387" y="439"/>
                    <a:pt x="382" y="447"/>
                    <a:pt x="380" y="447"/>
                  </a:cubicBezTo>
                  <a:cubicBezTo>
                    <a:pt x="379" y="447"/>
                    <a:pt x="375" y="445"/>
                    <a:pt x="376" y="438"/>
                  </a:cubicBezTo>
                  <a:cubicBezTo>
                    <a:pt x="376" y="437"/>
                    <a:pt x="376" y="437"/>
                    <a:pt x="376" y="437"/>
                  </a:cubicBezTo>
                  <a:cubicBezTo>
                    <a:pt x="375" y="437"/>
                    <a:pt x="373" y="439"/>
                    <a:pt x="371" y="444"/>
                  </a:cubicBezTo>
                  <a:cubicBezTo>
                    <a:pt x="370" y="448"/>
                    <a:pt x="369" y="450"/>
                    <a:pt x="369" y="450"/>
                  </a:cubicBezTo>
                  <a:cubicBezTo>
                    <a:pt x="368" y="450"/>
                    <a:pt x="368" y="448"/>
                    <a:pt x="369" y="444"/>
                  </a:cubicBezTo>
                  <a:lnTo>
                    <a:pt x="368" y="443"/>
                  </a:lnTo>
                  <a:cubicBezTo>
                    <a:pt x="364" y="451"/>
                    <a:pt x="364" y="451"/>
                    <a:pt x="364" y="451"/>
                  </a:cubicBezTo>
                  <a:cubicBezTo>
                    <a:pt x="365" y="445"/>
                    <a:pt x="366" y="439"/>
                    <a:pt x="365" y="439"/>
                  </a:cubicBezTo>
                  <a:lnTo>
                    <a:pt x="365" y="439"/>
                  </a:lnTo>
                  <a:cubicBezTo>
                    <a:pt x="365" y="439"/>
                    <a:pt x="364" y="440"/>
                    <a:pt x="363" y="442"/>
                  </a:cubicBezTo>
                  <a:cubicBezTo>
                    <a:pt x="362" y="450"/>
                    <a:pt x="361" y="450"/>
                    <a:pt x="359" y="450"/>
                  </a:cubicBezTo>
                  <a:cubicBezTo>
                    <a:pt x="359" y="444"/>
                    <a:pt x="341" y="435"/>
                    <a:pt x="332" y="435"/>
                  </a:cubicBezTo>
                  <a:cubicBezTo>
                    <a:pt x="329" y="435"/>
                    <a:pt x="328" y="435"/>
                    <a:pt x="327" y="436"/>
                  </a:cubicBezTo>
                  <a:lnTo>
                    <a:pt x="325" y="434"/>
                  </a:lnTo>
                  <a:lnTo>
                    <a:pt x="323" y="433"/>
                  </a:lnTo>
                  <a:cubicBezTo>
                    <a:pt x="326" y="426"/>
                    <a:pt x="326" y="424"/>
                    <a:pt x="324" y="424"/>
                  </a:cubicBezTo>
                  <a:cubicBezTo>
                    <a:pt x="322" y="424"/>
                    <a:pt x="319" y="426"/>
                    <a:pt x="316" y="429"/>
                  </a:cubicBezTo>
                  <a:cubicBezTo>
                    <a:pt x="312" y="433"/>
                    <a:pt x="310" y="435"/>
                    <a:pt x="310" y="435"/>
                  </a:cubicBezTo>
                  <a:cubicBezTo>
                    <a:pt x="309" y="435"/>
                    <a:pt x="309" y="435"/>
                    <a:pt x="309" y="434"/>
                  </a:cubicBezTo>
                  <a:cubicBezTo>
                    <a:pt x="314" y="425"/>
                    <a:pt x="315" y="421"/>
                    <a:pt x="313" y="421"/>
                  </a:cubicBezTo>
                  <a:cubicBezTo>
                    <a:pt x="313" y="421"/>
                    <a:pt x="311" y="422"/>
                    <a:pt x="309" y="424"/>
                  </a:cubicBezTo>
                  <a:cubicBezTo>
                    <a:pt x="304" y="431"/>
                    <a:pt x="302" y="434"/>
                    <a:pt x="301" y="434"/>
                  </a:cubicBezTo>
                  <a:cubicBezTo>
                    <a:pt x="300" y="434"/>
                    <a:pt x="302" y="430"/>
                    <a:pt x="307" y="423"/>
                  </a:cubicBezTo>
                  <a:cubicBezTo>
                    <a:pt x="311" y="417"/>
                    <a:pt x="313" y="413"/>
                    <a:pt x="312" y="413"/>
                  </a:cubicBezTo>
                  <a:lnTo>
                    <a:pt x="312" y="413"/>
                  </a:lnTo>
                  <a:cubicBezTo>
                    <a:pt x="312" y="413"/>
                    <a:pt x="307" y="417"/>
                    <a:pt x="299" y="428"/>
                  </a:cubicBezTo>
                  <a:cubicBezTo>
                    <a:pt x="296" y="431"/>
                    <a:pt x="295" y="432"/>
                    <a:pt x="295" y="432"/>
                  </a:cubicBezTo>
                  <a:cubicBezTo>
                    <a:pt x="295" y="432"/>
                    <a:pt x="296" y="430"/>
                    <a:pt x="298" y="426"/>
                  </a:cubicBezTo>
                  <a:cubicBezTo>
                    <a:pt x="303" y="418"/>
                    <a:pt x="305" y="414"/>
                    <a:pt x="304" y="414"/>
                  </a:cubicBezTo>
                  <a:lnTo>
                    <a:pt x="304" y="414"/>
                  </a:lnTo>
                  <a:cubicBezTo>
                    <a:pt x="304" y="414"/>
                    <a:pt x="303" y="416"/>
                    <a:pt x="301" y="419"/>
                  </a:cubicBezTo>
                  <a:cubicBezTo>
                    <a:pt x="297" y="424"/>
                    <a:pt x="294" y="427"/>
                    <a:pt x="293" y="427"/>
                  </a:cubicBezTo>
                  <a:cubicBezTo>
                    <a:pt x="292" y="427"/>
                    <a:pt x="294" y="423"/>
                    <a:pt x="299" y="416"/>
                  </a:cubicBezTo>
                  <a:cubicBezTo>
                    <a:pt x="303" y="409"/>
                    <a:pt x="305" y="405"/>
                    <a:pt x="304" y="405"/>
                  </a:cubicBezTo>
                  <a:lnTo>
                    <a:pt x="304" y="405"/>
                  </a:lnTo>
                  <a:cubicBezTo>
                    <a:pt x="304" y="405"/>
                    <a:pt x="301" y="408"/>
                    <a:pt x="296" y="414"/>
                  </a:cubicBezTo>
                  <a:cubicBezTo>
                    <a:pt x="291" y="420"/>
                    <a:pt x="288" y="422"/>
                    <a:pt x="287" y="422"/>
                  </a:cubicBezTo>
                  <a:cubicBezTo>
                    <a:pt x="285" y="422"/>
                    <a:pt x="287" y="418"/>
                    <a:pt x="292" y="411"/>
                  </a:cubicBezTo>
                  <a:cubicBezTo>
                    <a:pt x="292" y="410"/>
                    <a:pt x="293" y="407"/>
                    <a:pt x="293" y="407"/>
                  </a:cubicBezTo>
                  <a:lnTo>
                    <a:pt x="293" y="407"/>
                  </a:lnTo>
                  <a:cubicBezTo>
                    <a:pt x="293" y="407"/>
                    <a:pt x="292" y="407"/>
                    <a:pt x="290" y="410"/>
                  </a:cubicBezTo>
                  <a:lnTo>
                    <a:pt x="295" y="402"/>
                  </a:lnTo>
                  <a:lnTo>
                    <a:pt x="293" y="401"/>
                  </a:lnTo>
                  <a:lnTo>
                    <a:pt x="288" y="407"/>
                  </a:lnTo>
                  <a:cubicBezTo>
                    <a:pt x="288" y="406"/>
                    <a:pt x="289" y="396"/>
                    <a:pt x="284" y="392"/>
                  </a:cubicBezTo>
                  <a:cubicBezTo>
                    <a:pt x="280" y="387"/>
                    <a:pt x="278" y="384"/>
                    <a:pt x="276" y="384"/>
                  </a:cubicBezTo>
                  <a:cubicBezTo>
                    <a:pt x="275" y="384"/>
                    <a:pt x="273" y="386"/>
                    <a:pt x="271" y="388"/>
                  </a:cubicBezTo>
                  <a:cubicBezTo>
                    <a:pt x="266" y="393"/>
                    <a:pt x="263" y="396"/>
                    <a:pt x="262" y="396"/>
                  </a:cubicBezTo>
                  <a:cubicBezTo>
                    <a:pt x="261" y="396"/>
                    <a:pt x="264" y="392"/>
                    <a:pt x="270" y="386"/>
                  </a:cubicBezTo>
                  <a:cubicBezTo>
                    <a:pt x="270" y="385"/>
                    <a:pt x="274" y="378"/>
                    <a:pt x="273" y="377"/>
                  </a:cubicBezTo>
                  <a:cubicBezTo>
                    <a:pt x="272" y="376"/>
                    <a:pt x="271" y="374"/>
                    <a:pt x="278" y="369"/>
                  </a:cubicBezTo>
                  <a:lnTo>
                    <a:pt x="278" y="368"/>
                  </a:lnTo>
                  <a:cubicBezTo>
                    <a:pt x="272" y="371"/>
                    <a:pt x="268" y="373"/>
                    <a:pt x="266" y="373"/>
                  </a:cubicBezTo>
                  <a:cubicBezTo>
                    <a:pt x="262" y="373"/>
                    <a:pt x="262" y="369"/>
                    <a:pt x="265" y="365"/>
                  </a:cubicBezTo>
                  <a:cubicBezTo>
                    <a:pt x="265" y="364"/>
                    <a:pt x="265" y="363"/>
                    <a:pt x="263" y="363"/>
                  </a:cubicBezTo>
                  <a:cubicBezTo>
                    <a:pt x="262" y="363"/>
                    <a:pt x="260" y="364"/>
                    <a:pt x="256" y="365"/>
                  </a:cubicBezTo>
                  <a:cubicBezTo>
                    <a:pt x="253" y="366"/>
                    <a:pt x="251" y="367"/>
                    <a:pt x="251" y="367"/>
                  </a:cubicBezTo>
                  <a:cubicBezTo>
                    <a:pt x="250" y="367"/>
                    <a:pt x="252" y="366"/>
                    <a:pt x="255" y="362"/>
                  </a:cubicBezTo>
                  <a:cubicBezTo>
                    <a:pt x="260" y="359"/>
                    <a:pt x="264" y="355"/>
                    <a:pt x="261" y="355"/>
                  </a:cubicBezTo>
                  <a:cubicBezTo>
                    <a:pt x="260" y="355"/>
                    <a:pt x="257" y="356"/>
                    <a:pt x="253" y="358"/>
                  </a:cubicBezTo>
                  <a:lnTo>
                    <a:pt x="260" y="352"/>
                  </a:lnTo>
                  <a:cubicBezTo>
                    <a:pt x="262" y="351"/>
                    <a:pt x="263" y="350"/>
                    <a:pt x="262" y="350"/>
                  </a:cubicBezTo>
                  <a:cubicBezTo>
                    <a:pt x="261" y="350"/>
                    <a:pt x="256" y="352"/>
                    <a:pt x="252" y="355"/>
                  </a:cubicBezTo>
                  <a:cubicBezTo>
                    <a:pt x="251" y="355"/>
                    <a:pt x="250" y="356"/>
                    <a:pt x="249" y="356"/>
                  </a:cubicBezTo>
                  <a:lnTo>
                    <a:pt x="249" y="356"/>
                  </a:lnTo>
                  <a:cubicBezTo>
                    <a:pt x="249" y="356"/>
                    <a:pt x="249" y="356"/>
                    <a:pt x="249" y="355"/>
                  </a:cubicBezTo>
                  <a:lnTo>
                    <a:pt x="249" y="355"/>
                  </a:lnTo>
                  <a:cubicBezTo>
                    <a:pt x="244" y="358"/>
                    <a:pt x="241" y="360"/>
                    <a:pt x="242" y="360"/>
                  </a:cubicBezTo>
                  <a:cubicBezTo>
                    <a:pt x="242" y="360"/>
                    <a:pt x="245" y="358"/>
                    <a:pt x="249" y="356"/>
                  </a:cubicBezTo>
                  <a:lnTo>
                    <a:pt x="249" y="356"/>
                  </a:lnTo>
                  <a:cubicBezTo>
                    <a:pt x="247" y="364"/>
                    <a:pt x="240" y="369"/>
                    <a:pt x="232" y="369"/>
                  </a:cubicBezTo>
                  <a:cubicBezTo>
                    <a:pt x="225" y="369"/>
                    <a:pt x="219" y="365"/>
                    <a:pt x="216" y="357"/>
                  </a:cubicBezTo>
                  <a:cubicBezTo>
                    <a:pt x="214" y="349"/>
                    <a:pt x="217" y="342"/>
                    <a:pt x="222" y="338"/>
                  </a:cubicBezTo>
                  <a:lnTo>
                    <a:pt x="222" y="338"/>
                  </a:lnTo>
                  <a:cubicBezTo>
                    <a:pt x="219" y="339"/>
                    <a:pt x="216" y="340"/>
                    <a:pt x="213" y="341"/>
                  </a:cubicBezTo>
                  <a:cubicBezTo>
                    <a:pt x="205" y="343"/>
                    <a:pt x="201" y="344"/>
                    <a:pt x="201" y="344"/>
                  </a:cubicBezTo>
                  <a:cubicBezTo>
                    <a:pt x="200" y="344"/>
                    <a:pt x="204" y="343"/>
                    <a:pt x="213" y="340"/>
                  </a:cubicBezTo>
                  <a:cubicBezTo>
                    <a:pt x="221" y="338"/>
                    <a:pt x="221" y="337"/>
                    <a:pt x="219" y="336"/>
                  </a:cubicBezTo>
                  <a:lnTo>
                    <a:pt x="219" y="336"/>
                  </a:lnTo>
                  <a:cubicBezTo>
                    <a:pt x="217" y="336"/>
                    <a:pt x="216" y="336"/>
                    <a:pt x="216" y="336"/>
                  </a:cubicBezTo>
                  <a:cubicBezTo>
                    <a:pt x="215" y="336"/>
                    <a:pt x="218" y="335"/>
                    <a:pt x="219" y="335"/>
                  </a:cubicBezTo>
                  <a:cubicBezTo>
                    <a:pt x="219" y="335"/>
                    <a:pt x="219" y="335"/>
                    <a:pt x="219" y="336"/>
                  </a:cubicBezTo>
                  <a:cubicBezTo>
                    <a:pt x="223" y="335"/>
                    <a:pt x="225" y="334"/>
                    <a:pt x="226" y="334"/>
                  </a:cubicBezTo>
                  <a:cubicBezTo>
                    <a:pt x="228" y="334"/>
                    <a:pt x="228" y="335"/>
                    <a:pt x="228" y="335"/>
                  </a:cubicBezTo>
                  <a:lnTo>
                    <a:pt x="228" y="335"/>
                  </a:lnTo>
                  <a:cubicBezTo>
                    <a:pt x="229" y="335"/>
                    <a:pt x="230" y="335"/>
                    <a:pt x="231" y="335"/>
                  </a:cubicBezTo>
                  <a:lnTo>
                    <a:pt x="231" y="335"/>
                  </a:lnTo>
                  <a:lnTo>
                    <a:pt x="228" y="336"/>
                  </a:lnTo>
                  <a:cubicBezTo>
                    <a:pt x="228" y="335"/>
                    <a:pt x="228" y="335"/>
                    <a:pt x="228" y="335"/>
                  </a:cubicBezTo>
                  <a:lnTo>
                    <a:pt x="228" y="335"/>
                  </a:lnTo>
                  <a:cubicBezTo>
                    <a:pt x="226" y="336"/>
                    <a:pt x="224" y="337"/>
                    <a:pt x="222" y="338"/>
                  </a:cubicBezTo>
                  <a:lnTo>
                    <a:pt x="222" y="338"/>
                  </a:lnTo>
                  <a:cubicBezTo>
                    <a:pt x="227" y="337"/>
                    <a:pt x="233" y="336"/>
                    <a:pt x="238" y="335"/>
                  </a:cubicBezTo>
                  <a:lnTo>
                    <a:pt x="238" y="335"/>
                  </a:lnTo>
                  <a:cubicBezTo>
                    <a:pt x="240" y="336"/>
                    <a:pt x="243" y="337"/>
                    <a:pt x="245" y="340"/>
                  </a:cubicBezTo>
                  <a:lnTo>
                    <a:pt x="245" y="340"/>
                  </a:lnTo>
                  <a:cubicBezTo>
                    <a:pt x="245" y="339"/>
                    <a:pt x="246" y="339"/>
                    <a:pt x="246" y="339"/>
                  </a:cubicBezTo>
                  <a:cubicBezTo>
                    <a:pt x="253" y="336"/>
                    <a:pt x="253" y="336"/>
                    <a:pt x="253" y="334"/>
                  </a:cubicBezTo>
                  <a:cubicBezTo>
                    <a:pt x="248" y="334"/>
                    <a:pt x="243" y="335"/>
                    <a:pt x="238" y="335"/>
                  </a:cubicBezTo>
                  <a:lnTo>
                    <a:pt x="238" y="335"/>
                  </a:lnTo>
                  <a:cubicBezTo>
                    <a:pt x="236" y="335"/>
                    <a:pt x="235" y="335"/>
                    <a:pt x="233" y="335"/>
                  </a:cubicBezTo>
                  <a:cubicBezTo>
                    <a:pt x="232" y="335"/>
                    <a:pt x="232" y="335"/>
                    <a:pt x="231" y="335"/>
                  </a:cubicBezTo>
                  <a:lnTo>
                    <a:pt x="231" y="335"/>
                  </a:lnTo>
                  <a:lnTo>
                    <a:pt x="236" y="333"/>
                  </a:lnTo>
                  <a:cubicBezTo>
                    <a:pt x="245" y="330"/>
                    <a:pt x="249" y="328"/>
                    <a:pt x="246" y="328"/>
                  </a:cubicBezTo>
                  <a:cubicBezTo>
                    <a:pt x="245" y="328"/>
                    <a:pt x="241" y="329"/>
                    <a:pt x="235" y="330"/>
                  </a:cubicBezTo>
                  <a:cubicBezTo>
                    <a:pt x="232" y="330"/>
                    <a:pt x="230" y="331"/>
                    <a:pt x="229" y="331"/>
                  </a:cubicBezTo>
                  <a:cubicBezTo>
                    <a:pt x="229" y="331"/>
                    <a:pt x="231" y="330"/>
                    <a:pt x="235" y="329"/>
                  </a:cubicBezTo>
                  <a:cubicBezTo>
                    <a:pt x="241" y="326"/>
                    <a:pt x="247" y="324"/>
                    <a:pt x="245" y="324"/>
                  </a:cubicBezTo>
                  <a:cubicBezTo>
                    <a:pt x="245" y="324"/>
                    <a:pt x="244" y="324"/>
                    <a:pt x="242" y="324"/>
                  </a:cubicBezTo>
                  <a:cubicBezTo>
                    <a:pt x="242" y="324"/>
                    <a:pt x="242" y="323"/>
                    <a:pt x="250" y="320"/>
                  </a:cubicBezTo>
                  <a:cubicBezTo>
                    <a:pt x="250" y="319"/>
                    <a:pt x="250" y="319"/>
                    <a:pt x="248" y="319"/>
                  </a:cubicBezTo>
                  <a:cubicBezTo>
                    <a:pt x="247" y="319"/>
                    <a:pt x="245" y="319"/>
                    <a:pt x="242" y="320"/>
                  </a:cubicBezTo>
                  <a:cubicBezTo>
                    <a:pt x="239" y="320"/>
                    <a:pt x="238" y="320"/>
                    <a:pt x="236" y="320"/>
                  </a:cubicBezTo>
                  <a:cubicBezTo>
                    <a:pt x="234" y="320"/>
                    <a:pt x="234" y="320"/>
                    <a:pt x="234" y="320"/>
                  </a:cubicBezTo>
                  <a:cubicBezTo>
                    <a:pt x="233" y="319"/>
                    <a:pt x="233" y="318"/>
                    <a:pt x="230" y="318"/>
                  </a:cubicBezTo>
                  <a:cubicBezTo>
                    <a:pt x="229" y="318"/>
                    <a:pt x="227" y="318"/>
                    <a:pt x="225" y="319"/>
                  </a:cubicBezTo>
                  <a:cubicBezTo>
                    <a:pt x="221" y="320"/>
                    <a:pt x="217" y="320"/>
                    <a:pt x="214" y="320"/>
                  </a:cubicBezTo>
                  <a:cubicBezTo>
                    <a:pt x="211" y="320"/>
                    <a:pt x="209" y="320"/>
                    <a:pt x="208" y="319"/>
                  </a:cubicBezTo>
                  <a:lnTo>
                    <a:pt x="208" y="319"/>
                  </a:lnTo>
                  <a:cubicBezTo>
                    <a:pt x="208" y="319"/>
                    <a:pt x="209" y="319"/>
                    <a:pt x="209" y="319"/>
                  </a:cubicBezTo>
                  <a:cubicBezTo>
                    <a:pt x="211" y="319"/>
                    <a:pt x="216" y="318"/>
                    <a:pt x="216" y="318"/>
                  </a:cubicBezTo>
                  <a:cubicBezTo>
                    <a:pt x="216" y="318"/>
                    <a:pt x="225" y="316"/>
                    <a:pt x="225" y="315"/>
                  </a:cubicBezTo>
                  <a:cubicBezTo>
                    <a:pt x="219" y="315"/>
                    <a:pt x="214" y="316"/>
                    <a:pt x="208" y="319"/>
                  </a:cubicBezTo>
                  <a:cubicBezTo>
                    <a:pt x="200" y="319"/>
                    <a:pt x="200" y="318"/>
                    <a:pt x="217" y="314"/>
                  </a:cubicBezTo>
                  <a:cubicBezTo>
                    <a:pt x="225" y="313"/>
                    <a:pt x="225" y="313"/>
                    <a:pt x="225" y="312"/>
                  </a:cubicBezTo>
                  <a:cubicBezTo>
                    <a:pt x="225" y="312"/>
                    <a:pt x="225" y="311"/>
                    <a:pt x="233" y="309"/>
                  </a:cubicBezTo>
                  <a:cubicBezTo>
                    <a:pt x="237" y="308"/>
                    <a:pt x="237" y="308"/>
                    <a:pt x="235" y="308"/>
                  </a:cubicBezTo>
                  <a:cubicBezTo>
                    <a:pt x="233" y="308"/>
                    <a:pt x="229" y="308"/>
                    <a:pt x="225" y="309"/>
                  </a:cubicBezTo>
                  <a:lnTo>
                    <a:pt x="208" y="311"/>
                  </a:lnTo>
                  <a:cubicBezTo>
                    <a:pt x="216" y="309"/>
                    <a:pt x="224" y="306"/>
                    <a:pt x="233" y="306"/>
                  </a:cubicBezTo>
                  <a:cubicBezTo>
                    <a:pt x="242" y="305"/>
                    <a:pt x="246" y="304"/>
                    <a:pt x="244" y="304"/>
                  </a:cubicBezTo>
                  <a:cubicBezTo>
                    <a:pt x="243" y="304"/>
                    <a:pt x="239" y="305"/>
                    <a:pt x="233" y="305"/>
                  </a:cubicBezTo>
                  <a:cubicBezTo>
                    <a:pt x="230" y="306"/>
                    <a:pt x="226" y="306"/>
                    <a:pt x="224" y="306"/>
                  </a:cubicBezTo>
                  <a:cubicBezTo>
                    <a:pt x="220" y="306"/>
                    <a:pt x="219" y="305"/>
                    <a:pt x="224" y="303"/>
                  </a:cubicBezTo>
                  <a:cubicBezTo>
                    <a:pt x="224" y="302"/>
                    <a:pt x="224" y="300"/>
                    <a:pt x="233" y="300"/>
                  </a:cubicBezTo>
                  <a:cubicBezTo>
                    <a:pt x="241" y="299"/>
                    <a:pt x="233" y="297"/>
                    <a:pt x="233" y="297"/>
                  </a:cubicBezTo>
                  <a:cubicBezTo>
                    <a:pt x="225" y="297"/>
                    <a:pt x="225" y="295"/>
                    <a:pt x="233" y="293"/>
                  </a:cubicBezTo>
                  <a:cubicBezTo>
                    <a:pt x="250" y="290"/>
                    <a:pt x="250" y="290"/>
                    <a:pt x="233" y="288"/>
                  </a:cubicBezTo>
                  <a:cubicBezTo>
                    <a:pt x="225" y="288"/>
                    <a:pt x="217" y="288"/>
                    <a:pt x="234" y="287"/>
                  </a:cubicBezTo>
                  <a:cubicBezTo>
                    <a:pt x="242" y="287"/>
                    <a:pt x="234" y="286"/>
                    <a:pt x="226" y="284"/>
                  </a:cubicBezTo>
                  <a:cubicBezTo>
                    <a:pt x="218" y="282"/>
                    <a:pt x="201" y="281"/>
                    <a:pt x="194" y="279"/>
                  </a:cubicBezTo>
                  <a:cubicBezTo>
                    <a:pt x="177" y="278"/>
                    <a:pt x="177" y="278"/>
                    <a:pt x="186" y="277"/>
                  </a:cubicBezTo>
                  <a:cubicBezTo>
                    <a:pt x="186" y="276"/>
                    <a:pt x="190" y="276"/>
                    <a:pt x="195" y="276"/>
                  </a:cubicBezTo>
                  <a:cubicBezTo>
                    <a:pt x="197" y="276"/>
                    <a:pt x="200" y="276"/>
                    <a:pt x="203" y="276"/>
                  </a:cubicBezTo>
                  <a:cubicBezTo>
                    <a:pt x="210" y="277"/>
                    <a:pt x="210" y="278"/>
                    <a:pt x="210" y="278"/>
                  </a:cubicBezTo>
                  <a:lnTo>
                    <a:pt x="210" y="279"/>
                  </a:lnTo>
                  <a:cubicBezTo>
                    <a:pt x="214" y="279"/>
                    <a:pt x="218" y="280"/>
                    <a:pt x="221" y="280"/>
                  </a:cubicBezTo>
                  <a:cubicBezTo>
                    <a:pt x="224" y="280"/>
                    <a:pt x="226" y="279"/>
                    <a:pt x="226" y="278"/>
                  </a:cubicBezTo>
                  <a:cubicBezTo>
                    <a:pt x="235" y="278"/>
                    <a:pt x="235" y="278"/>
                    <a:pt x="227" y="277"/>
                  </a:cubicBezTo>
                  <a:cubicBezTo>
                    <a:pt x="235" y="277"/>
                    <a:pt x="235" y="275"/>
                    <a:pt x="236" y="274"/>
                  </a:cubicBezTo>
                  <a:cubicBezTo>
                    <a:pt x="236" y="272"/>
                    <a:pt x="237" y="269"/>
                    <a:pt x="245" y="269"/>
                  </a:cubicBezTo>
                  <a:cubicBezTo>
                    <a:pt x="245" y="268"/>
                    <a:pt x="245" y="267"/>
                    <a:pt x="237" y="265"/>
                  </a:cubicBezTo>
                  <a:cubicBezTo>
                    <a:pt x="227" y="263"/>
                    <a:pt x="224" y="262"/>
                    <a:pt x="225" y="262"/>
                  </a:cubicBezTo>
                  <a:cubicBezTo>
                    <a:pt x="225" y="262"/>
                    <a:pt x="227" y="262"/>
                    <a:pt x="231" y="263"/>
                  </a:cubicBezTo>
                  <a:cubicBezTo>
                    <a:pt x="233" y="263"/>
                    <a:pt x="234" y="263"/>
                    <a:pt x="236" y="263"/>
                  </a:cubicBezTo>
                  <a:cubicBezTo>
                    <a:pt x="249" y="263"/>
                    <a:pt x="256" y="256"/>
                    <a:pt x="243" y="251"/>
                  </a:cubicBezTo>
                  <a:lnTo>
                    <a:pt x="243" y="249"/>
                  </a:lnTo>
                  <a:cubicBezTo>
                    <a:pt x="244" y="249"/>
                    <a:pt x="245" y="249"/>
                    <a:pt x="246" y="249"/>
                  </a:cubicBezTo>
                  <a:cubicBezTo>
                    <a:pt x="252" y="249"/>
                    <a:pt x="252" y="245"/>
                    <a:pt x="246" y="241"/>
                  </a:cubicBezTo>
                  <a:lnTo>
                    <a:pt x="247" y="239"/>
                  </a:lnTo>
                  <a:cubicBezTo>
                    <a:pt x="250" y="239"/>
                    <a:pt x="252" y="240"/>
                    <a:pt x="254" y="240"/>
                  </a:cubicBezTo>
                  <a:cubicBezTo>
                    <a:pt x="256" y="240"/>
                    <a:pt x="254" y="239"/>
                    <a:pt x="250" y="236"/>
                  </a:cubicBezTo>
                  <a:cubicBezTo>
                    <a:pt x="245" y="232"/>
                    <a:pt x="239" y="230"/>
                    <a:pt x="240" y="230"/>
                  </a:cubicBezTo>
                  <a:lnTo>
                    <a:pt x="240" y="230"/>
                  </a:lnTo>
                  <a:cubicBezTo>
                    <a:pt x="240" y="230"/>
                    <a:pt x="241" y="230"/>
                    <a:pt x="243" y="231"/>
                  </a:cubicBezTo>
                  <a:cubicBezTo>
                    <a:pt x="246" y="233"/>
                    <a:pt x="248" y="233"/>
                    <a:pt x="249" y="233"/>
                  </a:cubicBezTo>
                  <a:cubicBezTo>
                    <a:pt x="251" y="233"/>
                    <a:pt x="251" y="232"/>
                    <a:pt x="252" y="230"/>
                  </a:cubicBezTo>
                  <a:cubicBezTo>
                    <a:pt x="254" y="227"/>
                    <a:pt x="254" y="227"/>
                    <a:pt x="246" y="223"/>
                  </a:cubicBezTo>
                  <a:cubicBezTo>
                    <a:pt x="245" y="221"/>
                    <a:pt x="245" y="220"/>
                    <a:pt x="246" y="220"/>
                  </a:cubicBezTo>
                  <a:cubicBezTo>
                    <a:pt x="248" y="220"/>
                    <a:pt x="252" y="222"/>
                    <a:pt x="256" y="224"/>
                  </a:cubicBezTo>
                  <a:cubicBezTo>
                    <a:pt x="262" y="228"/>
                    <a:pt x="266" y="229"/>
                    <a:pt x="266" y="229"/>
                  </a:cubicBezTo>
                  <a:cubicBezTo>
                    <a:pt x="267" y="229"/>
                    <a:pt x="262" y="226"/>
                    <a:pt x="250" y="219"/>
                  </a:cubicBezTo>
                  <a:cubicBezTo>
                    <a:pt x="241" y="213"/>
                    <a:pt x="238" y="210"/>
                    <a:pt x="240" y="210"/>
                  </a:cubicBezTo>
                  <a:cubicBezTo>
                    <a:pt x="240" y="210"/>
                    <a:pt x="242" y="211"/>
                    <a:pt x="244" y="212"/>
                  </a:cubicBezTo>
                  <a:cubicBezTo>
                    <a:pt x="251" y="217"/>
                    <a:pt x="251" y="217"/>
                    <a:pt x="250" y="218"/>
                  </a:cubicBezTo>
                  <a:lnTo>
                    <a:pt x="264" y="226"/>
                  </a:lnTo>
                  <a:cubicBezTo>
                    <a:pt x="265" y="224"/>
                    <a:pt x="265" y="224"/>
                    <a:pt x="259" y="220"/>
                  </a:cubicBezTo>
                  <a:cubicBezTo>
                    <a:pt x="259" y="220"/>
                    <a:pt x="259" y="219"/>
                    <a:pt x="252" y="214"/>
                  </a:cubicBezTo>
                  <a:cubicBezTo>
                    <a:pt x="246" y="210"/>
                    <a:pt x="239" y="205"/>
                    <a:pt x="232" y="202"/>
                  </a:cubicBezTo>
                  <a:cubicBezTo>
                    <a:pt x="224" y="199"/>
                    <a:pt x="224" y="198"/>
                    <a:pt x="225" y="198"/>
                  </a:cubicBezTo>
                  <a:lnTo>
                    <a:pt x="225" y="198"/>
                  </a:lnTo>
                  <a:cubicBezTo>
                    <a:pt x="233" y="200"/>
                    <a:pt x="241" y="203"/>
                    <a:pt x="246" y="209"/>
                  </a:cubicBezTo>
                  <a:cubicBezTo>
                    <a:pt x="246" y="210"/>
                    <a:pt x="253" y="213"/>
                    <a:pt x="260" y="218"/>
                  </a:cubicBezTo>
                  <a:cubicBezTo>
                    <a:pt x="261" y="218"/>
                    <a:pt x="261" y="219"/>
                    <a:pt x="262" y="219"/>
                  </a:cubicBezTo>
                  <a:cubicBezTo>
                    <a:pt x="263" y="219"/>
                    <a:pt x="254" y="208"/>
                    <a:pt x="243" y="200"/>
                  </a:cubicBezTo>
                  <a:lnTo>
                    <a:pt x="243" y="200"/>
                  </a:lnTo>
                  <a:lnTo>
                    <a:pt x="250" y="204"/>
                  </a:lnTo>
                  <a:cubicBezTo>
                    <a:pt x="253" y="207"/>
                    <a:pt x="255" y="207"/>
                    <a:pt x="256" y="207"/>
                  </a:cubicBezTo>
                  <a:cubicBezTo>
                    <a:pt x="258" y="207"/>
                    <a:pt x="258" y="207"/>
                    <a:pt x="259" y="205"/>
                  </a:cubicBezTo>
                  <a:cubicBezTo>
                    <a:pt x="260" y="204"/>
                    <a:pt x="261" y="203"/>
                    <a:pt x="254" y="199"/>
                  </a:cubicBezTo>
                  <a:cubicBezTo>
                    <a:pt x="247" y="194"/>
                    <a:pt x="241" y="190"/>
                    <a:pt x="241" y="189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39" y="189"/>
                    <a:pt x="233" y="185"/>
                    <a:pt x="227" y="180"/>
                  </a:cubicBezTo>
                  <a:lnTo>
                    <a:pt x="227" y="180"/>
                  </a:lnTo>
                  <a:cubicBezTo>
                    <a:pt x="233" y="182"/>
                    <a:pt x="237" y="184"/>
                    <a:pt x="243" y="186"/>
                  </a:cubicBezTo>
                  <a:cubicBezTo>
                    <a:pt x="254" y="193"/>
                    <a:pt x="260" y="197"/>
                    <a:pt x="264" y="197"/>
                  </a:cubicBezTo>
                  <a:cubicBezTo>
                    <a:pt x="266" y="197"/>
                    <a:pt x="267" y="196"/>
                    <a:pt x="268" y="195"/>
                  </a:cubicBezTo>
                  <a:cubicBezTo>
                    <a:pt x="268" y="195"/>
                    <a:pt x="269" y="194"/>
                    <a:pt x="271" y="194"/>
                  </a:cubicBezTo>
                  <a:cubicBezTo>
                    <a:pt x="273" y="194"/>
                    <a:pt x="275" y="194"/>
                    <a:pt x="278" y="196"/>
                  </a:cubicBezTo>
                  <a:cubicBezTo>
                    <a:pt x="279" y="195"/>
                    <a:pt x="279" y="195"/>
                    <a:pt x="273" y="190"/>
                  </a:cubicBezTo>
                  <a:lnTo>
                    <a:pt x="274" y="187"/>
                  </a:lnTo>
                  <a:cubicBezTo>
                    <a:pt x="277" y="190"/>
                    <a:pt x="279" y="191"/>
                    <a:pt x="280" y="191"/>
                  </a:cubicBezTo>
                  <a:cubicBezTo>
                    <a:pt x="281" y="191"/>
                    <a:pt x="280" y="189"/>
                    <a:pt x="277" y="186"/>
                  </a:cubicBezTo>
                  <a:cubicBezTo>
                    <a:pt x="274" y="183"/>
                    <a:pt x="274" y="183"/>
                    <a:pt x="275" y="183"/>
                  </a:cubicBezTo>
                  <a:cubicBezTo>
                    <a:pt x="276" y="183"/>
                    <a:pt x="278" y="184"/>
                    <a:pt x="279" y="184"/>
                  </a:cubicBezTo>
                  <a:cubicBezTo>
                    <a:pt x="284" y="188"/>
                    <a:pt x="287" y="191"/>
                    <a:pt x="288" y="191"/>
                  </a:cubicBezTo>
                  <a:cubicBezTo>
                    <a:pt x="288" y="191"/>
                    <a:pt x="284" y="187"/>
                    <a:pt x="276" y="178"/>
                  </a:cubicBezTo>
                  <a:lnTo>
                    <a:pt x="276" y="178"/>
                  </a:lnTo>
                  <a:cubicBezTo>
                    <a:pt x="279" y="181"/>
                    <a:pt x="281" y="182"/>
                    <a:pt x="282" y="182"/>
                  </a:cubicBezTo>
                  <a:cubicBezTo>
                    <a:pt x="283" y="182"/>
                    <a:pt x="281" y="180"/>
                    <a:pt x="277" y="175"/>
                  </a:cubicBezTo>
                  <a:cubicBezTo>
                    <a:pt x="278" y="175"/>
                    <a:pt x="278" y="175"/>
                    <a:pt x="283" y="180"/>
                  </a:cubicBezTo>
                  <a:cubicBezTo>
                    <a:pt x="286" y="182"/>
                    <a:pt x="287" y="184"/>
                    <a:pt x="288" y="184"/>
                  </a:cubicBezTo>
                  <a:cubicBezTo>
                    <a:pt x="288" y="184"/>
                    <a:pt x="286" y="180"/>
                    <a:pt x="280" y="173"/>
                  </a:cubicBezTo>
                  <a:cubicBezTo>
                    <a:pt x="275" y="166"/>
                    <a:pt x="272" y="163"/>
                    <a:pt x="273" y="163"/>
                  </a:cubicBezTo>
                  <a:lnTo>
                    <a:pt x="273" y="163"/>
                  </a:lnTo>
                  <a:cubicBezTo>
                    <a:pt x="274" y="163"/>
                    <a:pt x="277" y="165"/>
                    <a:pt x="282" y="171"/>
                  </a:cubicBezTo>
                  <a:cubicBezTo>
                    <a:pt x="289" y="177"/>
                    <a:pt x="293" y="179"/>
                    <a:pt x="294" y="179"/>
                  </a:cubicBezTo>
                  <a:cubicBezTo>
                    <a:pt x="295" y="179"/>
                    <a:pt x="294" y="177"/>
                    <a:pt x="292" y="174"/>
                  </a:cubicBezTo>
                  <a:cubicBezTo>
                    <a:pt x="285" y="166"/>
                    <a:pt x="284" y="162"/>
                    <a:pt x="286" y="162"/>
                  </a:cubicBezTo>
                  <a:cubicBezTo>
                    <a:pt x="287" y="162"/>
                    <a:pt x="288" y="163"/>
                    <a:pt x="290" y="165"/>
                  </a:cubicBezTo>
                  <a:cubicBezTo>
                    <a:pt x="293" y="168"/>
                    <a:pt x="294" y="170"/>
                    <a:pt x="294" y="170"/>
                  </a:cubicBezTo>
                  <a:cubicBezTo>
                    <a:pt x="295" y="170"/>
                    <a:pt x="294" y="168"/>
                    <a:pt x="292" y="164"/>
                  </a:cubicBezTo>
                  <a:lnTo>
                    <a:pt x="292" y="164"/>
                  </a:lnTo>
                  <a:cubicBezTo>
                    <a:pt x="295" y="168"/>
                    <a:pt x="299" y="173"/>
                    <a:pt x="300" y="173"/>
                  </a:cubicBezTo>
                  <a:cubicBezTo>
                    <a:pt x="300" y="173"/>
                    <a:pt x="299" y="172"/>
                    <a:pt x="298" y="169"/>
                  </a:cubicBezTo>
                  <a:cubicBezTo>
                    <a:pt x="298" y="169"/>
                    <a:pt x="299" y="169"/>
                    <a:pt x="293" y="163"/>
                  </a:cubicBezTo>
                  <a:lnTo>
                    <a:pt x="286" y="148"/>
                  </a:lnTo>
                  <a:cubicBezTo>
                    <a:pt x="286" y="148"/>
                    <a:pt x="286" y="148"/>
                    <a:pt x="286" y="148"/>
                  </a:cubicBezTo>
                  <a:cubicBezTo>
                    <a:pt x="285" y="148"/>
                    <a:pt x="280" y="142"/>
                    <a:pt x="276" y="136"/>
                  </a:cubicBezTo>
                  <a:cubicBezTo>
                    <a:pt x="274" y="134"/>
                    <a:pt x="274" y="133"/>
                    <a:pt x="275" y="133"/>
                  </a:cubicBezTo>
                  <a:cubicBezTo>
                    <a:pt x="277" y="133"/>
                    <a:pt x="284" y="139"/>
                    <a:pt x="295" y="153"/>
                  </a:cubicBezTo>
                  <a:lnTo>
                    <a:pt x="306" y="166"/>
                  </a:lnTo>
                  <a:lnTo>
                    <a:pt x="297" y="152"/>
                  </a:lnTo>
                  <a:cubicBezTo>
                    <a:pt x="297" y="152"/>
                    <a:pt x="297" y="151"/>
                    <a:pt x="297" y="151"/>
                  </a:cubicBezTo>
                  <a:cubicBezTo>
                    <a:pt x="298" y="151"/>
                    <a:pt x="299" y="152"/>
                    <a:pt x="302" y="158"/>
                  </a:cubicBezTo>
                  <a:cubicBezTo>
                    <a:pt x="306" y="163"/>
                    <a:pt x="307" y="164"/>
                    <a:pt x="307" y="164"/>
                  </a:cubicBezTo>
                  <a:cubicBezTo>
                    <a:pt x="307" y="164"/>
                    <a:pt x="308" y="164"/>
                    <a:pt x="308" y="164"/>
                  </a:cubicBezTo>
                  <a:cubicBezTo>
                    <a:pt x="308" y="164"/>
                    <a:pt x="308" y="164"/>
                    <a:pt x="305" y="157"/>
                  </a:cubicBezTo>
                  <a:cubicBezTo>
                    <a:pt x="299" y="148"/>
                    <a:pt x="297" y="145"/>
                    <a:pt x="297" y="145"/>
                  </a:cubicBezTo>
                  <a:lnTo>
                    <a:pt x="297" y="145"/>
                  </a:lnTo>
                  <a:cubicBezTo>
                    <a:pt x="298" y="145"/>
                    <a:pt x="299" y="147"/>
                    <a:pt x="301" y="149"/>
                  </a:cubicBezTo>
                  <a:cubicBezTo>
                    <a:pt x="306" y="156"/>
                    <a:pt x="308" y="159"/>
                    <a:pt x="308" y="159"/>
                  </a:cubicBezTo>
                  <a:cubicBezTo>
                    <a:pt x="309" y="159"/>
                    <a:pt x="307" y="156"/>
                    <a:pt x="304" y="148"/>
                  </a:cubicBezTo>
                  <a:cubicBezTo>
                    <a:pt x="300" y="141"/>
                    <a:pt x="298" y="137"/>
                    <a:pt x="298" y="137"/>
                  </a:cubicBezTo>
                  <a:lnTo>
                    <a:pt x="298" y="137"/>
                  </a:lnTo>
                  <a:cubicBezTo>
                    <a:pt x="298" y="137"/>
                    <a:pt x="300" y="141"/>
                    <a:pt x="305" y="148"/>
                  </a:cubicBezTo>
                  <a:cubicBezTo>
                    <a:pt x="307" y="153"/>
                    <a:pt x="310" y="157"/>
                    <a:pt x="314" y="162"/>
                  </a:cubicBezTo>
                  <a:lnTo>
                    <a:pt x="310" y="155"/>
                  </a:lnTo>
                  <a:cubicBezTo>
                    <a:pt x="305" y="146"/>
                    <a:pt x="304" y="142"/>
                    <a:pt x="305" y="142"/>
                  </a:cubicBezTo>
                  <a:lnTo>
                    <a:pt x="305" y="142"/>
                  </a:lnTo>
                  <a:cubicBezTo>
                    <a:pt x="305" y="142"/>
                    <a:pt x="306" y="143"/>
                    <a:pt x="308" y="146"/>
                  </a:cubicBezTo>
                  <a:cubicBezTo>
                    <a:pt x="310" y="150"/>
                    <a:pt x="311" y="152"/>
                    <a:pt x="311" y="152"/>
                  </a:cubicBezTo>
                  <a:cubicBezTo>
                    <a:pt x="312" y="152"/>
                    <a:pt x="311" y="149"/>
                    <a:pt x="310" y="145"/>
                  </a:cubicBezTo>
                  <a:cubicBezTo>
                    <a:pt x="313" y="145"/>
                    <a:pt x="314" y="145"/>
                    <a:pt x="317" y="152"/>
                  </a:cubicBezTo>
                  <a:cubicBezTo>
                    <a:pt x="316" y="147"/>
                    <a:pt x="315" y="146"/>
                    <a:pt x="316" y="146"/>
                  </a:cubicBezTo>
                  <a:lnTo>
                    <a:pt x="316" y="146"/>
                  </a:lnTo>
                  <a:cubicBezTo>
                    <a:pt x="316" y="146"/>
                    <a:pt x="317" y="147"/>
                    <a:pt x="319" y="150"/>
                  </a:cubicBezTo>
                  <a:cubicBezTo>
                    <a:pt x="322" y="154"/>
                    <a:pt x="323" y="156"/>
                    <a:pt x="323" y="156"/>
                  </a:cubicBezTo>
                  <a:cubicBezTo>
                    <a:pt x="323" y="156"/>
                    <a:pt x="323" y="154"/>
                    <a:pt x="322" y="150"/>
                  </a:cubicBezTo>
                  <a:cubicBezTo>
                    <a:pt x="319" y="143"/>
                    <a:pt x="316" y="135"/>
                    <a:pt x="311" y="128"/>
                  </a:cubicBezTo>
                  <a:cubicBezTo>
                    <a:pt x="310" y="128"/>
                    <a:pt x="310" y="128"/>
                    <a:pt x="307" y="120"/>
                  </a:cubicBezTo>
                  <a:lnTo>
                    <a:pt x="309" y="120"/>
                  </a:lnTo>
                  <a:cubicBezTo>
                    <a:pt x="310" y="119"/>
                    <a:pt x="311" y="119"/>
                    <a:pt x="310" y="111"/>
                  </a:cubicBezTo>
                  <a:cubicBezTo>
                    <a:pt x="310" y="104"/>
                    <a:pt x="307" y="93"/>
                    <a:pt x="305" y="93"/>
                  </a:cubicBezTo>
                  <a:cubicBezTo>
                    <a:pt x="305" y="93"/>
                    <a:pt x="305" y="94"/>
                    <a:pt x="305" y="95"/>
                  </a:cubicBezTo>
                  <a:lnTo>
                    <a:pt x="301" y="89"/>
                  </a:lnTo>
                  <a:cubicBezTo>
                    <a:pt x="297" y="78"/>
                    <a:pt x="294" y="72"/>
                    <a:pt x="293" y="72"/>
                  </a:cubicBezTo>
                  <a:lnTo>
                    <a:pt x="293" y="72"/>
                  </a:lnTo>
                  <a:cubicBezTo>
                    <a:pt x="292" y="72"/>
                    <a:pt x="293" y="78"/>
                    <a:pt x="298" y="90"/>
                  </a:cubicBezTo>
                  <a:cubicBezTo>
                    <a:pt x="303" y="102"/>
                    <a:pt x="305" y="108"/>
                    <a:pt x="305" y="108"/>
                  </a:cubicBezTo>
                  <a:cubicBezTo>
                    <a:pt x="305" y="108"/>
                    <a:pt x="303" y="104"/>
                    <a:pt x="300" y="98"/>
                  </a:cubicBezTo>
                  <a:cubicBezTo>
                    <a:pt x="295" y="83"/>
                    <a:pt x="292" y="83"/>
                    <a:pt x="291" y="83"/>
                  </a:cubicBezTo>
                  <a:cubicBezTo>
                    <a:pt x="291" y="83"/>
                    <a:pt x="291" y="84"/>
                    <a:pt x="290" y="84"/>
                  </a:cubicBezTo>
                  <a:cubicBezTo>
                    <a:pt x="290" y="84"/>
                    <a:pt x="289" y="82"/>
                    <a:pt x="287" y="76"/>
                  </a:cubicBezTo>
                  <a:cubicBezTo>
                    <a:pt x="284" y="69"/>
                    <a:pt x="280" y="63"/>
                    <a:pt x="278" y="63"/>
                  </a:cubicBezTo>
                  <a:cubicBezTo>
                    <a:pt x="278" y="63"/>
                    <a:pt x="278" y="63"/>
                    <a:pt x="278" y="63"/>
                  </a:cubicBezTo>
                  <a:cubicBezTo>
                    <a:pt x="277" y="63"/>
                    <a:pt x="277" y="63"/>
                    <a:pt x="280" y="71"/>
                  </a:cubicBezTo>
                  <a:cubicBezTo>
                    <a:pt x="282" y="74"/>
                    <a:pt x="282" y="76"/>
                    <a:pt x="282" y="76"/>
                  </a:cubicBezTo>
                  <a:cubicBezTo>
                    <a:pt x="281" y="76"/>
                    <a:pt x="278" y="72"/>
                    <a:pt x="273" y="64"/>
                  </a:cubicBezTo>
                  <a:cubicBezTo>
                    <a:pt x="271" y="61"/>
                    <a:pt x="270" y="60"/>
                    <a:pt x="270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8988;p33">
              <a:extLst>
                <a:ext uri="{FF2B5EF4-FFF2-40B4-BE49-F238E27FC236}">
                  <a16:creationId xmlns:a16="http://schemas.microsoft.com/office/drawing/2014/main" id="{6B949E0C-3F03-EAED-2A82-CF51231AAB4B}"/>
                </a:ext>
              </a:extLst>
            </p:cNvPr>
            <p:cNvSpPr/>
            <p:nvPr/>
          </p:nvSpPr>
          <p:spPr>
            <a:xfrm>
              <a:off x="3103892" y="2072380"/>
              <a:ext cx="289089" cy="281797"/>
            </a:xfrm>
            <a:custGeom>
              <a:avLst/>
              <a:gdLst/>
              <a:ahLst/>
              <a:cxnLst/>
              <a:rect l="l" t="t" r="r" b="b"/>
              <a:pathLst>
                <a:path w="2894" h="2821" extrusionOk="0">
                  <a:moveTo>
                    <a:pt x="1199" y="1"/>
                  </a:moveTo>
                  <a:cubicBezTo>
                    <a:pt x="518" y="1"/>
                    <a:pt x="0" y="491"/>
                    <a:pt x="0" y="491"/>
                  </a:cubicBezTo>
                  <a:cubicBezTo>
                    <a:pt x="141" y="945"/>
                    <a:pt x="1057" y="795"/>
                    <a:pt x="1511" y="939"/>
                  </a:cubicBezTo>
                  <a:cubicBezTo>
                    <a:pt x="1965" y="1081"/>
                    <a:pt x="1887" y="1452"/>
                    <a:pt x="1833" y="1618"/>
                  </a:cubicBezTo>
                  <a:cubicBezTo>
                    <a:pt x="1779" y="1784"/>
                    <a:pt x="1755" y="2032"/>
                    <a:pt x="1794" y="2297"/>
                  </a:cubicBezTo>
                  <a:cubicBezTo>
                    <a:pt x="1834" y="2563"/>
                    <a:pt x="2248" y="2820"/>
                    <a:pt x="2248" y="2820"/>
                  </a:cubicBezTo>
                  <a:cubicBezTo>
                    <a:pt x="2435" y="2619"/>
                    <a:pt x="2735" y="2617"/>
                    <a:pt x="2748" y="2617"/>
                  </a:cubicBezTo>
                  <a:cubicBezTo>
                    <a:pt x="2748" y="2617"/>
                    <a:pt x="2748" y="2617"/>
                    <a:pt x="2748" y="2617"/>
                  </a:cubicBezTo>
                  <a:cubicBezTo>
                    <a:pt x="2893" y="1761"/>
                    <a:pt x="2871" y="1245"/>
                    <a:pt x="2663" y="866"/>
                  </a:cubicBezTo>
                  <a:cubicBezTo>
                    <a:pt x="2456" y="487"/>
                    <a:pt x="2011" y="49"/>
                    <a:pt x="1288" y="3"/>
                  </a:cubicBezTo>
                  <a:cubicBezTo>
                    <a:pt x="1258" y="1"/>
                    <a:pt x="1228" y="1"/>
                    <a:pt x="1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8989;p33">
              <a:extLst>
                <a:ext uri="{FF2B5EF4-FFF2-40B4-BE49-F238E27FC236}">
                  <a16:creationId xmlns:a16="http://schemas.microsoft.com/office/drawing/2014/main" id="{C076867E-5578-96BE-EF37-FE2224AA503B}"/>
                </a:ext>
              </a:extLst>
            </p:cNvPr>
            <p:cNvSpPr/>
            <p:nvPr/>
          </p:nvSpPr>
          <p:spPr>
            <a:xfrm>
              <a:off x="3307178" y="2687734"/>
              <a:ext cx="776065" cy="1504081"/>
            </a:xfrm>
            <a:custGeom>
              <a:avLst/>
              <a:gdLst/>
              <a:ahLst/>
              <a:cxnLst/>
              <a:rect l="l" t="t" r="r" b="b"/>
              <a:pathLst>
                <a:path w="7769" h="15057" extrusionOk="0">
                  <a:moveTo>
                    <a:pt x="762" y="14"/>
                  </a:moveTo>
                  <a:lnTo>
                    <a:pt x="785" y="23"/>
                  </a:lnTo>
                  <a:lnTo>
                    <a:pt x="808" y="23"/>
                  </a:lnTo>
                  <a:cubicBezTo>
                    <a:pt x="808" y="14"/>
                    <a:pt x="808" y="14"/>
                    <a:pt x="785" y="14"/>
                  </a:cubicBezTo>
                  <a:close/>
                  <a:moveTo>
                    <a:pt x="3140" y="50"/>
                  </a:moveTo>
                  <a:cubicBezTo>
                    <a:pt x="3148" y="50"/>
                    <a:pt x="3156" y="51"/>
                    <a:pt x="3165" y="51"/>
                  </a:cubicBezTo>
                  <a:lnTo>
                    <a:pt x="3163" y="59"/>
                  </a:lnTo>
                  <a:lnTo>
                    <a:pt x="3140" y="67"/>
                  </a:lnTo>
                  <a:lnTo>
                    <a:pt x="3116" y="57"/>
                  </a:lnTo>
                  <a:cubicBezTo>
                    <a:pt x="3116" y="52"/>
                    <a:pt x="3127" y="50"/>
                    <a:pt x="3140" y="50"/>
                  </a:cubicBezTo>
                  <a:close/>
                  <a:moveTo>
                    <a:pt x="461" y="56"/>
                  </a:moveTo>
                  <a:cubicBezTo>
                    <a:pt x="484" y="56"/>
                    <a:pt x="484" y="56"/>
                    <a:pt x="484" y="65"/>
                  </a:cubicBezTo>
                  <a:cubicBezTo>
                    <a:pt x="469" y="70"/>
                    <a:pt x="453" y="73"/>
                    <a:pt x="438" y="74"/>
                  </a:cubicBezTo>
                  <a:lnTo>
                    <a:pt x="415" y="65"/>
                  </a:lnTo>
                  <a:cubicBezTo>
                    <a:pt x="415" y="56"/>
                    <a:pt x="438" y="56"/>
                    <a:pt x="461" y="56"/>
                  </a:cubicBezTo>
                  <a:close/>
                  <a:moveTo>
                    <a:pt x="715" y="57"/>
                  </a:moveTo>
                  <a:cubicBezTo>
                    <a:pt x="738" y="57"/>
                    <a:pt x="761" y="57"/>
                    <a:pt x="761" y="66"/>
                  </a:cubicBezTo>
                  <a:lnTo>
                    <a:pt x="738" y="66"/>
                  </a:lnTo>
                  <a:cubicBezTo>
                    <a:pt x="738" y="63"/>
                    <a:pt x="736" y="62"/>
                    <a:pt x="734" y="62"/>
                  </a:cubicBezTo>
                  <a:cubicBezTo>
                    <a:pt x="728" y="62"/>
                    <a:pt x="722" y="68"/>
                    <a:pt x="738" y="74"/>
                  </a:cubicBezTo>
                  <a:lnTo>
                    <a:pt x="737" y="92"/>
                  </a:lnTo>
                  <a:cubicBezTo>
                    <a:pt x="715" y="91"/>
                    <a:pt x="691" y="83"/>
                    <a:pt x="691" y="74"/>
                  </a:cubicBezTo>
                  <a:cubicBezTo>
                    <a:pt x="669" y="57"/>
                    <a:pt x="669" y="57"/>
                    <a:pt x="715" y="57"/>
                  </a:cubicBezTo>
                  <a:close/>
                  <a:moveTo>
                    <a:pt x="2053" y="86"/>
                  </a:moveTo>
                  <a:cubicBezTo>
                    <a:pt x="2076" y="86"/>
                    <a:pt x="2076" y="95"/>
                    <a:pt x="2029" y="103"/>
                  </a:cubicBezTo>
                  <a:lnTo>
                    <a:pt x="1983" y="103"/>
                  </a:lnTo>
                  <a:cubicBezTo>
                    <a:pt x="1983" y="95"/>
                    <a:pt x="2030" y="86"/>
                    <a:pt x="2053" y="86"/>
                  </a:cubicBezTo>
                  <a:close/>
                  <a:moveTo>
                    <a:pt x="3277" y="70"/>
                  </a:moveTo>
                  <a:cubicBezTo>
                    <a:pt x="3281" y="70"/>
                    <a:pt x="3281" y="74"/>
                    <a:pt x="3280" y="82"/>
                  </a:cubicBezTo>
                  <a:cubicBezTo>
                    <a:pt x="3279" y="91"/>
                    <a:pt x="3278" y="98"/>
                    <a:pt x="3231" y="105"/>
                  </a:cubicBezTo>
                  <a:lnTo>
                    <a:pt x="3185" y="103"/>
                  </a:lnTo>
                  <a:lnTo>
                    <a:pt x="3233" y="88"/>
                  </a:lnTo>
                  <a:cubicBezTo>
                    <a:pt x="3259" y="76"/>
                    <a:pt x="3271" y="70"/>
                    <a:pt x="3277" y="70"/>
                  </a:cubicBezTo>
                  <a:close/>
                  <a:moveTo>
                    <a:pt x="2157" y="100"/>
                  </a:moveTo>
                  <a:cubicBezTo>
                    <a:pt x="2134" y="100"/>
                    <a:pt x="2122" y="105"/>
                    <a:pt x="2121" y="112"/>
                  </a:cubicBezTo>
                  <a:cubicBezTo>
                    <a:pt x="2121" y="120"/>
                    <a:pt x="2145" y="121"/>
                    <a:pt x="2191" y="121"/>
                  </a:cubicBezTo>
                  <a:cubicBezTo>
                    <a:pt x="2207" y="120"/>
                    <a:pt x="2222" y="117"/>
                    <a:pt x="2237" y="112"/>
                  </a:cubicBezTo>
                  <a:cubicBezTo>
                    <a:pt x="2237" y="104"/>
                    <a:pt x="2214" y="104"/>
                    <a:pt x="2191" y="103"/>
                  </a:cubicBezTo>
                  <a:cubicBezTo>
                    <a:pt x="2178" y="101"/>
                    <a:pt x="2166" y="100"/>
                    <a:pt x="2157" y="100"/>
                  </a:cubicBezTo>
                  <a:close/>
                  <a:moveTo>
                    <a:pt x="3775" y="137"/>
                  </a:moveTo>
                  <a:cubicBezTo>
                    <a:pt x="3823" y="144"/>
                    <a:pt x="3823" y="144"/>
                    <a:pt x="3795" y="152"/>
                  </a:cubicBezTo>
                  <a:cubicBezTo>
                    <a:pt x="3778" y="152"/>
                    <a:pt x="3761" y="153"/>
                    <a:pt x="3745" y="156"/>
                  </a:cubicBezTo>
                  <a:cubicBezTo>
                    <a:pt x="3722" y="150"/>
                    <a:pt x="3748" y="147"/>
                    <a:pt x="3775" y="137"/>
                  </a:cubicBezTo>
                  <a:close/>
                  <a:moveTo>
                    <a:pt x="389" y="184"/>
                  </a:moveTo>
                  <a:cubicBezTo>
                    <a:pt x="389" y="184"/>
                    <a:pt x="366" y="193"/>
                    <a:pt x="366" y="200"/>
                  </a:cubicBezTo>
                  <a:lnTo>
                    <a:pt x="389" y="200"/>
                  </a:lnTo>
                  <a:cubicBezTo>
                    <a:pt x="412" y="200"/>
                    <a:pt x="412" y="193"/>
                    <a:pt x="413" y="184"/>
                  </a:cubicBezTo>
                  <a:close/>
                  <a:moveTo>
                    <a:pt x="3944" y="229"/>
                  </a:moveTo>
                  <a:lnTo>
                    <a:pt x="3967" y="236"/>
                  </a:lnTo>
                  <a:cubicBezTo>
                    <a:pt x="3964" y="242"/>
                    <a:pt x="3962" y="247"/>
                    <a:pt x="3953" y="247"/>
                  </a:cubicBezTo>
                  <a:cubicBezTo>
                    <a:pt x="3949" y="247"/>
                    <a:pt x="3944" y="247"/>
                    <a:pt x="3937" y="244"/>
                  </a:cubicBezTo>
                  <a:lnTo>
                    <a:pt x="3915" y="237"/>
                  </a:lnTo>
                  <a:cubicBezTo>
                    <a:pt x="3918" y="230"/>
                    <a:pt x="3944" y="229"/>
                    <a:pt x="3944" y="229"/>
                  </a:cubicBezTo>
                  <a:close/>
                  <a:moveTo>
                    <a:pt x="4255" y="291"/>
                  </a:moveTo>
                  <a:cubicBezTo>
                    <a:pt x="4252" y="299"/>
                    <a:pt x="4247" y="306"/>
                    <a:pt x="4247" y="306"/>
                  </a:cubicBezTo>
                  <a:cubicBezTo>
                    <a:pt x="4246" y="308"/>
                    <a:pt x="4246" y="309"/>
                    <a:pt x="4246" y="309"/>
                  </a:cubicBezTo>
                  <a:cubicBezTo>
                    <a:pt x="4246" y="309"/>
                    <a:pt x="4248" y="304"/>
                    <a:pt x="4252" y="299"/>
                  </a:cubicBezTo>
                  <a:lnTo>
                    <a:pt x="4255" y="291"/>
                  </a:lnTo>
                  <a:close/>
                  <a:moveTo>
                    <a:pt x="4329" y="447"/>
                  </a:moveTo>
                  <a:cubicBezTo>
                    <a:pt x="4329" y="448"/>
                    <a:pt x="4329" y="448"/>
                    <a:pt x="4329" y="448"/>
                  </a:cubicBezTo>
                  <a:lnTo>
                    <a:pt x="4329" y="448"/>
                  </a:lnTo>
                  <a:cubicBezTo>
                    <a:pt x="4329" y="448"/>
                    <a:pt x="4329" y="448"/>
                    <a:pt x="4329" y="448"/>
                  </a:cubicBezTo>
                  <a:lnTo>
                    <a:pt x="4329" y="447"/>
                  </a:lnTo>
                  <a:close/>
                  <a:moveTo>
                    <a:pt x="4325" y="444"/>
                  </a:moveTo>
                  <a:cubicBezTo>
                    <a:pt x="4331" y="444"/>
                    <a:pt x="4360" y="454"/>
                    <a:pt x="4374" y="463"/>
                  </a:cubicBezTo>
                  <a:lnTo>
                    <a:pt x="4369" y="471"/>
                  </a:lnTo>
                  <a:cubicBezTo>
                    <a:pt x="4351" y="459"/>
                    <a:pt x="4326" y="455"/>
                    <a:pt x="4329" y="448"/>
                  </a:cubicBezTo>
                  <a:lnTo>
                    <a:pt x="4329" y="448"/>
                  </a:lnTo>
                  <a:cubicBezTo>
                    <a:pt x="4324" y="445"/>
                    <a:pt x="4323" y="444"/>
                    <a:pt x="4325" y="444"/>
                  </a:cubicBezTo>
                  <a:close/>
                  <a:moveTo>
                    <a:pt x="4521" y="505"/>
                  </a:moveTo>
                  <a:cubicBezTo>
                    <a:pt x="4526" y="505"/>
                    <a:pt x="4531" y="507"/>
                    <a:pt x="4540" y="512"/>
                  </a:cubicBezTo>
                  <a:cubicBezTo>
                    <a:pt x="4565" y="518"/>
                    <a:pt x="4579" y="538"/>
                    <a:pt x="4550" y="539"/>
                  </a:cubicBezTo>
                  <a:lnTo>
                    <a:pt x="4511" y="512"/>
                  </a:lnTo>
                  <a:cubicBezTo>
                    <a:pt x="4513" y="508"/>
                    <a:pt x="4516" y="505"/>
                    <a:pt x="4521" y="505"/>
                  </a:cubicBezTo>
                  <a:close/>
                  <a:moveTo>
                    <a:pt x="4691" y="627"/>
                  </a:moveTo>
                  <a:lnTo>
                    <a:pt x="4709" y="641"/>
                  </a:lnTo>
                  <a:cubicBezTo>
                    <a:pt x="4728" y="657"/>
                    <a:pt x="4728" y="657"/>
                    <a:pt x="4723" y="663"/>
                  </a:cubicBezTo>
                  <a:lnTo>
                    <a:pt x="4704" y="648"/>
                  </a:lnTo>
                  <a:lnTo>
                    <a:pt x="4691" y="627"/>
                  </a:lnTo>
                  <a:close/>
                  <a:moveTo>
                    <a:pt x="4903" y="783"/>
                  </a:moveTo>
                  <a:lnTo>
                    <a:pt x="4903" y="783"/>
                  </a:lnTo>
                  <a:cubicBezTo>
                    <a:pt x="4897" y="789"/>
                    <a:pt x="4908" y="812"/>
                    <a:pt x="4908" y="812"/>
                  </a:cubicBezTo>
                  <a:cubicBezTo>
                    <a:pt x="4918" y="821"/>
                    <a:pt x="4924" y="823"/>
                    <a:pt x="4928" y="823"/>
                  </a:cubicBezTo>
                  <a:cubicBezTo>
                    <a:pt x="4930" y="823"/>
                    <a:pt x="4931" y="822"/>
                    <a:pt x="4931" y="822"/>
                  </a:cubicBezTo>
                  <a:cubicBezTo>
                    <a:pt x="4931" y="822"/>
                    <a:pt x="4938" y="816"/>
                    <a:pt x="4920" y="800"/>
                  </a:cubicBezTo>
                  <a:lnTo>
                    <a:pt x="4903" y="783"/>
                  </a:lnTo>
                  <a:close/>
                  <a:moveTo>
                    <a:pt x="4959" y="926"/>
                  </a:moveTo>
                  <a:cubicBezTo>
                    <a:pt x="4967" y="926"/>
                    <a:pt x="4978" y="939"/>
                    <a:pt x="4978" y="939"/>
                  </a:cubicBezTo>
                  <a:cubicBezTo>
                    <a:pt x="4993" y="957"/>
                    <a:pt x="5009" y="975"/>
                    <a:pt x="5002" y="980"/>
                  </a:cubicBezTo>
                  <a:cubicBezTo>
                    <a:pt x="5002" y="980"/>
                    <a:pt x="5001" y="981"/>
                    <a:pt x="5000" y="981"/>
                  </a:cubicBezTo>
                  <a:cubicBezTo>
                    <a:pt x="4996" y="981"/>
                    <a:pt x="4990" y="979"/>
                    <a:pt x="4981" y="968"/>
                  </a:cubicBezTo>
                  <a:cubicBezTo>
                    <a:pt x="4971" y="955"/>
                    <a:pt x="4962" y="942"/>
                    <a:pt x="4956" y="927"/>
                  </a:cubicBezTo>
                  <a:cubicBezTo>
                    <a:pt x="4957" y="927"/>
                    <a:pt x="4958" y="926"/>
                    <a:pt x="4959" y="926"/>
                  </a:cubicBezTo>
                  <a:close/>
                  <a:moveTo>
                    <a:pt x="5219" y="1066"/>
                  </a:moveTo>
                  <a:cubicBezTo>
                    <a:pt x="5218" y="1066"/>
                    <a:pt x="5220" y="1072"/>
                    <a:pt x="5223" y="1083"/>
                  </a:cubicBezTo>
                  <a:cubicBezTo>
                    <a:pt x="5238" y="1102"/>
                    <a:pt x="5252" y="1123"/>
                    <a:pt x="5252" y="1123"/>
                  </a:cubicBezTo>
                  <a:cubicBezTo>
                    <a:pt x="5259" y="1117"/>
                    <a:pt x="5259" y="1117"/>
                    <a:pt x="5244" y="1098"/>
                  </a:cubicBezTo>
                  <a:cubicBezTo>
                    <a:pt x="5228" y="1076"/>
                    <a:pt x="5221" y="1066"/>
                    <a:pt x="5219" y="1066"/>
                  </a:cubicBezTo>
                  <a:close/>
                  <a:moveTo>
                    <a:pt x="5002" y="1264"/>
                  </a:moveTo>
                  <a:cubicBezTo>
                    <a:pt x="5000" y="1264"/>
                    <a:pt x="4999" y="1264"/>
                    <a:pt x="4998" y="1265"/>
                  </a:cubicBezTo>
                  <a:cubicBezTo>
                    <a:pt x="4990" y="1270"/>
                    <a:pt x="5003" y="1286"/>
                    <a:pt x="5030" y="1295"/>
                  </a:cubicBezTo>
                  <a:cubicBezTo>
                    <a:pt x="5037" y="1290"/>
                    <a:pt x="5037" y="1290"/>
                    <a:pt x="5024" y="1273"/>
                  </a:cubicBezTo>
                  <a:cubicBezTo>
                    <a:pt x="5024" y="1273"/>
                    <a:pt x="5011" y="1264"/>
                    <a:pt x="5002" y="1264"/>
                  </a:cubicBezTo>
                  <a:close/>
                  <a:moveTo>
                    <a:pt x="5220" y="1265"/>
                  </a:moveTo>
                  <a:lnTo>
                    <a:pt x="5220" y="1265"/>
                  </a:lnTo>
                  <a:cubicBezTo>
                    <a:pt x="5222" y="1265"/>
                    <a:pt x="5228" y="1275"/>
                    <a:pt x="5241" y="1298"/>
                  </a:cubicBezTo>
                  <a:cubicBezTo>
                    <a:pt x="5253" y="1318"/>
                    <a:pt x="5247" y="1321"/>
                    <a:pt x="5247" y="1321"/>
                  </a:cubicBezTo>
                  <a:cubicBezTo>
                    <a:pt x="5246" y="1322"/>
                    <a:pt x="5245" y="1322"/>
                    <a:pt x="5245" y="1322"/>
                  </a:cubicBezTo>
                  <a:cubicBezTo>
                    <a:pt x="5238" y="1322"/>
                    <a:pt x="5233" y="1300"/>
                    <a:pt x="5222" y="1282"/>
                  </a:cubicBezTo>
                  <a:cubicBezTo>
                    <a:pt x="5220" y="1271"/>
                    <a:pt x="5219" y="1265"/>
                    <a:pt x="5220" y="1265"/>
                  </a:cubicBezTo>
                  <a:close/>
                  <a:moveTo>
                    <a:pt x="5476" y="1605"/>
                  </a:moveTo>
                  <a:cubicBezTo>
                    <a:pt x="5478" y="1611"/>
                    <a:pt x="5480" y="1615"/>
                    <a:pt x="5480" y="1615"/>
                  </a:cubicBezTo>
                  <a:cubicBezTo>
                    <a:pt x="5480" y="1615"/>
                    <a:pt x="5479" y="1612"/>
                    <a:pt x="5477" y="1606"/>
                  </a:cubicBezTo>
                  <a:cubicBezTo>
                    <a:pt x="5476" y="1606"/>
                    <a:pt x="5476" y="1606"/>
                    <a:pt x="5476" y="1605"/>
                  </a:cubicBezTo>
                  <a:close/>
                  <a:moveTo>
                    <a:pt x="5430" y="1624"/>
                  </a:moveTo>
                  <a:cubicBezTo>
                    <a:pt x="5437" y="1624"/>
                    <a:pt x="5445" y="1645"/>
                    <a:pt x="5437" y="1671"/>
                  </a:cubicBezTo>
                  <a:cubicBezTo>
                    <a:pt x="5435" y="1672"/>
                    <a:pt x="5434" y="1673"/>
                    <a:pt x="5432" y="1673"/>
                  </a:cubicBezTo>
                  <a:cubicBezTo>
                    <a:pt x="5429" y="1673"/>
                    <a:pt x="5427" y="1668"/>
                    <a:pt x="5422" y="1652"/>
                  </a:cubicBezTo>
                  <a:cubicBezTo>
                    <a:pt x="5422" y="1652"/>
                    <a:pt x="5420" y="1627"/>
                    <a:pt x="5428" y="1624"/>
                  </a:cubicBezTo>
                  <a:cubicBezTo>
                    <a:pt x="5429" y="1624"/>
                    <a:pt x="5429" y="1624"/>
                    <a:pt x="5430" y="1624"/>
                  </a:cubicBezTo>
                  <a:close/>
                  <a:moveTo>
                    <a:pt x="5480" y="1781"/>
                  </a:moveTo>
                  <a:lnTo>
                    <a:pt x="5497" y="1800"/>
                  </a:lnTo>
                  <a:lnTo>
                    <a:pt x="5503" y="1824"/>
                  </a:lnTo>
                  <a:cubicBezTo>
                    <a:pt x="5501" y="1824"/>
                    <a:pt x="5498" y="1825"/>
                    <a:pt x="5496" y="1825"/>
                  </a:cubicBezTo>
                  <a:cubicBezTo>
                    <a:pt x="5490" y="1825"/>
                    <a:pt x="5485" y="1821"/>
                    <a:pt x="5480" y="1806"/>
                  </a:cubicBezTo>
                  <a:lnTo>
                    <a:pt x="5480" y="1781"/>
                  </a:lnTo>
                  <a:close/>
                  <a:moveTo>
                    <a:pt x="5744" y="3264"/>
                  </a:moveTo>
                  <a:lnTo>
                    <a:pt x="5756" y="3285"/>
                  </a:lnTo>
                  <a:lnTo>
                    <a:pt x="5759" y="3309"/>
                  </a:lnTo>
                  <a:cubicBezTo>
                    <a:pt x="5758" y="3309"/>
                    <a:pt x="5756" y="3309"/>
                    <a:pt x="5754" y="3309"/>
                  </a:cubicBezTo>
                  <a:cubicBezTo>
                    <a:pt x="5748" y="3309"/>
                    <a:pt x="5742" y="3306"/>
                    <a:pt x="5739" y="3288"/>
                  </a:cubicBezTo>
                  <a:lnTo>
                    <a:pt x="5744" y="3264"/>
                  </a:lnTo>
                  <a:close/>
                  <a:moveTo>
                    <a:pt x="5832" y="3824"/>
                  </a:moveTo>
                  <a:cubicBezTo>
                    <a:pt x="5837" y="3824"/>
                    <a:pt x="5847" y="3832"/>
                    <a:pt x="5853" y="3832"/>
                  </a:cubicBezTo>
                  <a:cubicBezTo>
                    <a:pt x="5853" y="3832"/>
                    <a:pt x="5853" y="3832"/>
                    <a:pt x="5853" y="3832"/>
                  </a:cubicBezTo>
                  <a:lnTo>
                    <a:pt x="5853" y="3832"/>
                  </a:lnTo>
                  <a:cubicBezTo>
                    <a:pt x="5857" y="3854"/>
                    <a:pt x="5857" y="3854"/>
                    <a:pt x="5849" y="3855"/>
                  </a:cubicBezTo>
                  <a:cubicBezTo>
                    <a:pt x="5849" y="3855"/>
                    <a:pt x="5849" y="3855"/>
                    <a:pt x="5848" y="3855"/>
                  </a:cubicBezTo>
                  <a:cubicBezTo>
                    <a:pt x="5839" y="3855"/>
                    <a:pt x="5828" y="3835"/>
                    <a:pt x="5828" y="3835"/>
                  </a:cubicBezTo>
                  <a:cubicBezTo>
                    <a:pt x="5826" y="3827"/>
                    <a:pt x="5828" y="3824"/>
                    <a:pt x="5832" y="3824"/>
                  </a:cubicBezTo>
                  <a:close/>
                  <a:moveTo>
                    <a:pt x="5956" y="4189"/>
                  </a:moveTo>
                  <a:cubicBezTo>
                    <a:pt x="5964" y="4189"/>
                    <a:pt x="5976" y="4211"/>
                    <a:pt x="5976" y="4211"/>
                  </a:cubicBezTo>
                  <a:lnTo>
                    <a:pt x="5979" y="4233"/>
                  </a:lnTo>
                  <a:cubicBezTo>
                    <a:pt x="5977" y="4234"/>
                    <a:pt x="5976" y="4234"/>
                    <a:pt x="5974" y="4234"/>
                  </a:cubicBezTo>
                  <a:cubicBezTo>
                    <a:pt x="5968" y="4234"/>
                    <a:pt x="5962" y="4231"/>
                    <a:pt x="5959" y="4213"/>
                  </a:cubicBezTo>
                  <a:lnTo>
                    <a:pt x="5956" y="4190"/>
                  </a:lnTo>
                  <a:cubicBezTo>
                    <a:pt x="5956" y="4190"/>
                    <a:pt x="5956" y="4189"/>
                    <a:pt x="5956" y="4189"/>
                  </a:cubicBezTo>
                  <a:close/>
                  <a:moveTo>
                    <a:pt x="5961" y="4492"/>
                  </a:moveTo>
                  <a:lnTo>
                    <a:pt x="5974" y="4514"/>
                  </a:lnTo>
                  <a:lnTo>
                    <a:pt x="5977" y="4536"/>
                  </a:lnTo>
                  <a:cubicBezTo>
                    <a:pt x="5975" y="4536"/>
                    <a:pt x="5973" y="4537"/>
                    <a:pt x="5972" y="4537"/>
                  </a:cubicBezTo>
                  <a:cubicBezTo>
                    <a:pt x="5965" y="4537"/>
                    <a:pt x="5959" y="4534"/>
                    <a:pt x="5957" y="4516"/>
                  </a:cubicBezTo>
                  <a:lnTo>
                    <a:pt x="5961" y="4492"/>
                  </a:lnTo>
                  <a:close/>
                  <a:moveTo>
                    <a:pt x="6220" y="6077"/>
                  </a:moveTo>
                  <a:cubicBezTo>
                    <a:pt x="6225" y="6077"/>
                    <a:pt x="6232" y="6092"/>
                    <a:pt x="6235" y="6108"/>
                  </a:cubicBezTo>
                  <a:cubicBezTo>
                    <a:pt x="6242" y="6154"/>
                    <a:pt x="6242" y="6154"/>
                    <a:pt x="6234" y="6155"/>
                  </a:cubicBezTo>
                  <a:cubicBezTo>
                    <a:pt x="6234" y="6155"/>
                    <a:pt x="6234" y="6155"/>
                    <a:pt x="6233" y="6155"/>
                  </a:cubicBezTo>
                  <a:cubicBezTo>
                    <a:pt x="6225" y="6155"/>
                    <a:pt x="6218" y="6110"/>
                    <a:pt x="6214" y="6088"/>
                  </a:cubicBezTo>
                  <a:cubicBezTo>
                    <a:pt x="6215" y="6080"/>
                    <a:pt x="6218" y="6077"/>
                    <a:pt x="6220" y="6077"/>
                  </a:cubicBezTo>
                  <a:close/>
                  <a:moveTo>
                    <a:pt x="6376" y="7020"/>
                  </a:moveTo>
                  <a:cubicBezTo>
                    <a:pt x="6384" y="7020"/>
                    <a:pt x="6395" y="7040"/>
                    <a:pt x="6395" y="7040"/>
                  </a:cubicBezTo>
                  <a:lnTo>
                    <a:pt x="6400" y="7064"/>
                  </a:lnTo>
                  <a:cubicBezTo>
                    <a:pt x="6398" y="7064"/>
                    <a:pt x="6396" y="7064"/>
                    <a:pt x="6394" y="7064"/>
                  </a:cubicBezTo>
                  <a:cubicBezTo>
                    <a:pt x="6388" y="7064"/>
                    <a:pt x="6382" y="7061"/>
                    <a:pt x="6378" y="7043"/>
                  </a:cubicBezTo>
                  <a:lnTo>
                    <a:pt x="6375" y="7020"/>
                  </a:lnTo>
                  <a:cubicBezTo>
                    <a:pt x="6375" y="7020"/>
                    <a:pt x="6376" y="7020"/>
                    <a:pt x="6376" y="7020"/>
                  </a:cubicBezTo>
                  <a:close/>
                  <a:moveTo>
                    <a:pt x="6748" y="8925"/>
                  </a:moveTo>
                  <a:cubicBezTo>
                    <a:pt x="6756" y="8925"/>
                    <a:pt x="6759" y="8947"/>
                    <a:pt x="6759" y="8947"/>
                  </a:cubicBezTo>
                  <a:cubicBezTo>
                    <a:pt x="6763" y="8969"/>
                    <a:pt x="6763" y="8969"/>
                    <a:pt x="6754" y="8971"/>
                  </a:cubicBezTo>
                  <a:cubicBezTo>
                    <a:pt x="6754" y="8971"/>
                    <a:pt x="6754" y="8971"/>
                    <a:pt x="6754" y="8971"/>
                  </a:cubicBezTo>
                  <a:cubicBezTo>
                    <a:pt x="6753" y="8971"/>
                    <a:pt x="6746" y="8970"/>
                    <a:pt x="6742" y="8949"/>
                  </a:cubicBezTo>
                  <a:lnTo>
                    <a:pt x="6748" y="8925"/>
                  </a:lnTo>
                  <a:cubicBezTo>
                    <a:pt x="6748" y="8925"/>
                    <a:pt x="6748" y="8925"/>
                    <a:pt x="6748" y="8925"/>
                  </a:cubicBezTo>
                  <a:close/>
                  <a:moveTo>
                    <a:pt x="6800" y="9197"/>
                  </a:moveTo>
                  <a:lnTo>
                    <a:pt x="6813" y="9218"/>
                  </a:lnTo>
                  <a:lnTo>
                    <a:pt x="6816" y="9242"/>
                  </a:lnTo>
                  <a:cubicBezTo>
                    <a:pt x="6814" y="9242"/>
                    <a:pt x="6813" y="9243"/>
                    <a:pt x="6811" y="9243"/>
                  </a:cubicBezTo>
                  <a:cubicBezTo>
                    <a:pt x="6805" y="9243"/>
                    <a:pt x="6798" y="9239"/>
                    <a:pt x="6796" y="9221"/>
                  </a:cubicBezTo>
                  <a:lnTo>
                    <a:pt x="6800" y="9197"/>
                  </a:lnTo>
                  <a:close/>
                  <a:moveTo>
                    <a:pt x="6771" y="9373"/>
                  </a:moveTo>
                  <a:cubicBezTo>
                    <a:pt x="6772" y="9373"/>
                    <a:pt x="6775" y="9378"/>
                    <a:pt x="6780" y="9387"/>
                  </a:cubicBezTo>
                  <a:lnTo>
                    <a:pt x="6779" y="9387"/>
                  </a:lnTo>
                  <a:cubicBezTo>
                    <a:pt x="6791" y="9408"/>
                    <a:pt x="6796" y="9431"/>
                    <a:pt x="6787" y="9432"/>
                  </a:cubicBezTo>
                  <a:cubicBezTo>
                    <a:pt x="6785" y="9432"/>
                    <a:pt x="6784" y="9432"/>
                    <a:pt x="6783" y="9432"/>
                  </a:cubicBezTo>
                  <a:cubicBezTo>
                    <a:pt x="6779" y="9432"/>
                    <a:pt x="6778" y="9429"/>
                    <a:pt x="6774" y="9410"/>
                  </a:cubicBezTo>
                  <a:cubicBezTo>
                    <a:pt x="6770" y="9384"/>
                    <a:pt x="6769" y="9373"/>
                    <a:pt x="6771" y="9373"/>
                  </a:cubicBezTo>
                  <a:close/>
                  <a:moveTo>
                    <a:pt x="6759" y="9507"/>
                  </a:moveTo>
                  <a:cubicBezTo>
                    <a:pt x="6758" y="9507"/>
                    <a:pt x="6757" y="9507"/>
                    <a:pt x="6757" y="9507"/>
                  </a:cubicBezTo>
                  <a:cubicBezTo>
                    <a:pt x="6756" y="9508"/>
                    <a:pt x="6756" y="9510"/>
                    <a:pt x="6756" y="9511"/>
                  </a:cubicBezTo>
                  <a:lnTo>
                    <a:pt x="6756" y="9511"/>
                  </a:lnTo>
                  <a:cubicBezTo>
                    <a:pt x="6757" y="9509"/>
                    <a:pt x="6759" y="9508"/>
                    <a:pt x="6761" y="9507"/>
                  </a:cubicBezTo>
                  <a:lnTo>
                    <a:pt x="6761" y="9507"/>
                  </a:lnTo>
                  <a:cubicBezTo>
                    <a:pt x="6760" y="9507"/>
                    <a:pt x="6760" y="9507"/>
                    <a:pt x="6759" y="9507"/>
                  </a:cubicBezTo>
                  <a:close/>
                  <a:moveTo>
                    <a:pt x="6756" y="9511"/>
                  </a:moveTo>
                  <a:cubicBezTo>
                    <a:pt x="6753" y="9514"/>
                    <a:pt x="6752" y="9517"/>
                    <a:pt x="6753" y="9517"/>
                  </a:cubicBezTo>
                  <a:cubicBezTo>
                    <a:pt x="6753" y="9517"/>
                    <a:pt x="6754" y="9516"/>
                    <a:pt x="6756" y="9511"/>
                  </a:cubicBezTo>
                  <a:close/>
                  <a:moveTo>
                    <a:pt x="6806" y="9546"/>
                  </a:moveTo>
                  <a:lnTo>
                    <a:pt x="6809" y="9568"/>
                  </a:lnTo>
                  <a:cubicBezTo>
                    <a:pt x="6813" y="9591"/>
                    <a:pt x="6813" y="9591"/>
                    <a:pt x="6805" y="9593"/>
                  </a:cubicBezTo>
                  <a:lnTo>
                    <a:pt x="6801" y="9570"/>
                  </a:lnTo>
                  <a:lnTo>
                    <a:pt x="6806" y="9546"/>
                  </a:lnTo>
                  <a:close/>
                  <a:moveTo>
                    <a:pt x="6819" y="9731"/>
                  </a:moveTo>
                  <a:cubicBezTo>
                    <a:pt x="6821" y="9742"/>
                    <a:pt x="6824" y="9748"/>
                    <a:pt x="6825" y="9748"/>
                  </a:cubicBezTo>
                  <a:cubicBezTo>
                    <a:pt x="6826" y="9748"/>
                    <a:pt x="6826" y="9742"/>
                    <a:pt x="6819" y="9731"/>
                  </a:cubicBezTo>
                  <a:close/>
                  <a:moveTo>
                    <a:pt x="6843" y="9774"/>
                  </a:moveTo>
                  <a:lnTo>
                    <a:pt x="6846" y="9796"/>
                  </a:lnTo>
                  <a:cubicBezTo>
                    <a:pt x="6851" y="9820"/>
                    <a:pt x="6851" y="9820"/>
                    <a:pt x="6842" y="9821"/>
                  </a:cubicBezTo>
                  <a:lnTo>
                    <a:pt x="6838" y="9797"/>
                  </a:lnTo>
                  <a:lnTo>
                    <a:pt x="6843" y="9774"/>
                  </a:lnTo>
                  <a:close/>
                  <a:moveTo>
                    <a:pt x="6897" y="9999"/>
                  </a:moveTo>
                  <a:lnTo>
                    <a:pt x="6900" y="10022"/>
                  </a:lnTo>
                  <a:cubicBezTo>
                    <a:pt x="6905" y="10044"/>
                    <a:pt x="6896" y="10046"/>
                    <a:pt x="6896" y="10046"/>
                  </a:cubicBezTo>
                  <a:cubicBezTo>
                    <a:pt x="6896" y="10046"/>
                    <a:pt x="6896" y="10046"/>
                    <a:pt x="6895" y="10046"/>
                  </a:cubicBezTo>
                  <a:cubicBezTo>
                    <a:pt x="6894" y="10046"/>
                    <a:pt x="6887" y="10045"/>
                    <a:pt x="6883" y="10024"/>
                  </a:cubicBezTo>
                  <a:cubicBezTo>
                    <a:pt x="6883" y="10024"/>
                    <a:pt x="6889" y="10000"/>
                    <a:pt x="6897" y="9999"/>
                  </a:cubicBezTo>
                  <a:close/>
                  <a:moveTo>
                    <a:pt x="7037" y="10911"/>
                  </a:moveTo>
                  <a:cubicBezTo>
                    <a:pt x="7049" y="10933"/>
                    <a:pt x="7062" y="10955"/>
                    <a:pt x="7054" y="10956"/>
                  </a:cubicBezTo>
                  <a:cubicBezTo>
                    <a:pt x="7054" y="10956"/>
                    <a:pt x="7054" y="10956"/>
                    <a:pt x="7054" y="10956"/>
                  </a:cubicBezTo>
                  <a:cubicBezTo>
                    <a:pt x="7052" y="10956"/>
                    <a:pt x="7044" y="10955"/>
                    <a:pt x="7032" y="10935"/>
                  </a:cubicBezTo>
                  <a:cubicBezTo>
                    <a:pt x="7032" y="10935"/>
                    <a:pt x="7021" y="10913"/>
                    <a:pt x="7029" y="10912"/>
                  </a:cubicBezTo>
                  <a:lnTo>
                    <a:pt x="7037" y="10911"/>
                  </a:lnTo>
                  <a:close/>
                  <a:moveTo>
                    <a:pt x="7186" y="11667"/>
                  </a:moveTo>
                  <a:cubicBezTo>
                    <a:pt x="7192" y="11667"/>
                    <a:pt x="7201" y="11677"/>
                    <a:pt x="7210" y="11702"/>
                  </a:cubicBezTo>
                  <a:cubicBezTo>
                    <a:pt x="7214" y="11726"/>
                    <a:pt x="7214" y="11726"/>
                    <a:pt x="7205" y="11727"/>
                  </a:cubicBezTo>
                  <a:cubicBezTo>
                    <a:pt x="7205" y="11727"/>
                    <a:pt x="7205" y="11727"/>
                    <a:pt x="7205" y="11727"/>
                  </a:cubicBezTo>
                  <a:cubicBezTo>
                    <a:pt x="7197" y="11727"/>
                    <a:pt x="7185" y="11706"/>
                    <a:pt x="7181" y="11683"/>
                  </a:cubicBezTo>
                  <a:cubicBezTo>
                    <a:pt x="7179" y="11673"/>
                    <a:pt x="7181" y="11667"/>
                    <a:pt x="7186" y="11667"/>
                  </a:cubicBezTo>
                  <a:close/>
                  <a:moveTo>
                    <a:pt x="7725" y="14869"/>
                  </a:moveTo>
                  <a:cubicBezTo>
                    <a:pt x="7732" y="14869"/>
                    <a:pt x="7737" y="14873"/>
                    <a:pt x="7740" y="14890"/>
                  </a:cubicBezTo>
                  <a:cubicBezTo>
                    <a:pt x="7753" y="14912"/>
                    <a:pt x="7754" y="14923"/>
                    <a:pt x="7750" y="14923"/>
                  </a:cubicBezTo>
                  <a:cubicBezTo>
                    <a:pt x="7745" y="14923"/>
                    <a:pt x="7735" y="14913"/>
                    <a:pt x="7723" y="14892"/>
                  </a:cubicBezTo>
                  <a:cubicBezTo>
                    <a:pt x="7702" y="14872"/>
                    <a:pt x="7702" y="14872"/>
                    <a:pt x="7719" y="14870"/>
                  </a:cubicBezTo>
                  <a:cubicBezTo>
                    <a:pt x="7721" y="14870"/>
                    <a:pt x="7723" y="14869"/>
                    <a:pt x="7725" y="14869"/>
                  </a:cubicBezTo>
                  <a:close/>
                  <a:moveTo>
                    <a:pt x="2676" y="0"/>
                  </a:moveTo>
                  <a:cubicBezTo>
                    <a:pt x="2665" y="0"/>
                    <a:pt x="2645" y="7"/>
                    <a:pt x="2632" y="21"/>
                  </a:cubicBezTo>
                  <a:cubicBezTo>
                    <a:pt x="2618" y="31"/>
                    <a:pt x="2597" y="35"/>
                    <a:pt x="2582" y="35"/>
                  </a:cubicBezTo>
                  <a:cubicBezTo>
                    <a:pt x="2570" y="35"/>
                    <a:pt x="2562" y="33"/>
                    <a:pt x="2562" y="29"/>
                  </a:cubicBezTo>
                  <a:cubicBezTo>
                    <a:pt x="2562" y="22"/>
                    <a:pt x="2577" y="21"/>
                    <a:pt x="2595" y="21"/>
                  </a:cubicBezTo>
                  <a:cubicBezTo>
                    <a:pt x="2599" y="21"/>
                    <a:pt x="2604" y="21"/>
                    <a:pt x="2608" y="21"/>
                  </a:cubicBezTo>
                  <a:lnTo>
                    <a:pt x="2608" y="3"/>
                  </a:lnTo>
                  <a:cubicBezTo>
                    <a:pt x="2606" y="3"/>
                    <a:pt x="2604" y="3"/>
                    <a:pt x="2602" y="3"/>
                  </a:cubicBezTo>
                  <a:cubicBezTo>
                    <a:pt x="2588" y="3"/>
                    <a:pt x="2575" y="6"/>
                    <a:pt x="2562" y="12"/>
                  </a:cubicBezTo>
                  <a:cubicBezTo>
                    <a:pt x="2546" y="12"/>
                    <a:pt x="2531" y="15"/>
                    <a:pt x="2516" y="20"/>
                  </a:cubicBezTo>
                  <a:cubicBezTo>
                    <a:pt x="2493" y="29"/>
                    <a:pt x="2493" y="37"/>
                    <a:pt x="2516" y="46"/>
                  </a:cubicBezTo>
                  <a:cubicBezTo>
                    <a:pt x="2539" y="55"/>
                    <a:pt x="2515" y="55"/>
                    <a:pt x="2493" y="55"/>
                  </a:cubicBezTo>
                  <a:cubicBezTo>
                    <a:pt x="2447" y="46"/>
                    <a:pt x="2447" y="37"/>
                    <a:pt x="2470" y="29"/>
                  </a:cubicBezTo>
                  <a:cubicBezTo>
                    <a:pt x="2493" y="29"/>
                    <a:pt x="2493" y="20"/>
                    <a:pt x="2494" y="12"/>
                  </a:cubicBezTo>
                  <a:cubicBezTo>
                    <a:pt x="2494" y="10"/>
                    <a:pt x="2489" y="10"/>
                    <a:pt x="2482" y="10"/>
                  </a:cubicBezTo>
                  <a:cubicBezTo>
                    <a:pt x="2453" y="10"/>
                    <a:pt x="2374" y="23"/>
                    <a:pt x="2355" y="37"/>
                  </a:cubicBezTo>
                  <a:cubicBezTo>
                    <a:pt x="2355" y="35"/>
                    <a:pt x="2355" y="32"/>
                    <a:pt x="2355" y="29"/>
                  </a:cubicBezTo>
                  <a:cubicBezTo>
                    <a:pt x="2355" y="20"/>
                    <a:pt x="2309" y="20"/>
                    <a:pt x="2263" y="20"/>
                  </a:cubicBezTo>
                  <a:cubicBezTo>
                    <a:pt x="2217" y="20"/>
                    <a:pt x="2193" y="20"/>
                    <a:pt x="2193" y="28"/>
                  </a:cubicBezTo>
                  <a:cubicBezTo>
                    <a:pt x="2193" y="37"/>
                    <a:pt x="2192" y="45"/>
                    <a:pt x="2170" y="45"/>
                  </a:cubicBezTo>
                  <a:cubicBezTo>
                    <a:pt x="2192" y="45"/>
                    <a:pt x="2192" y="54"/>
                    <a:pt x="2192" y="61"/>
                  </a:cubicBezTo>
                  <a:cubicBezTo>
                    <a:pt x="2168" y="58"/>
                    <a:pt x="2146" y="52"/>
                    <a:pt x="2124" y="45"/>
                  </a:cubicBezTo>
                  <a:cubicBezTo>
                    <a:pt x="2078" y="28"/>
                    <a:pt x="2032" y="19"/>
                    <a:pt x="1940" y="19"/>
                  </a:cubicBezTo>
                  <a:cubicBezTo>
                    <a:pt x="1892" y="19"/>
                    <a:pt x="1824" y="19"/>
                    <a:pt x="1800" y="10"/>
                  </a:cubicBezTo>
                  <a:cubicBezTo>
                    <a:pt x="1754" y="10"/>
                    <a:pt x="1732" y="10"/>
                    <a:pt x="1731" y="18"/>
                  </a:cubicBezTo>
                  <a:lnTo>
                    <a:pt x="1685" y="18"/>
                  </a:lnTo>
                  <a:cubicBezTo>
                    <a:pt x="1674" y="14"/>
                    <a:pt x="1657" y="12"/>
                    <a:pt x="1642" y="12"/>
                  </a:cubicBezTo>
                  <a:cubicBezTo>
                    <a:pt x="1628" y="12"/>
                    <a:pt x="1617" y="14"/>
                    <a:pt x="1617" y="18"/>
                  </a:cubicBezTo>
                  <a:cubicBezTo>
                    <a:pt x="1609" y="21"/>
                    <a:pt x="1601" y="22"/>
                    <a:pt x="1593" y="22"/>
                  </a:cubicBezTo>
                  <a:cubicBezTo>
                    <a:pt x="1577" y="22"/>
                    <a:pt x="1562" y="18"/>
                    <a:pt x="1547" y="18"/>
                  </a:cubicBezTo>
                  <a:cubicBezTo>
                    <a:pt x="1526" y="10"/>
                    <a:pt x="1515" y="6"/>
                    <a:pt x="1511" y="6"/>
                  </a:cubicBezTo>
                  <a:cubicBezTo>
                    <a:pt x="1506" y="6"/>
                    <a:pt x="1511" y="12"/>
                    <a:pt x="1523" y="25"/>
                  </a:cubicBezTo>
                  <a:cubicBezTo>
                    <a:pt x="1523" y="34"/>
                    <a:pt x="1569" y="43"/>
                    <a:pt x="1593" y="43"/>
                  </a:cubicBezTo>
                  <a:lnTo>
                    <a:pt x="1661" y="43"/>
                  </a:lnTo>
                  <a:lnTo>
                    <a:pt x="1592" y="51"/>
                  </a:lnTo>
                  <a:cubicBezTo>
                    <a:pt x="1569" y="51"/>
                    <a:pt x="1522" y="60"/>
                    <a:pt x="1522" y="68"/>
                  </a:cubicBezTo>
                  <a:cubicBezTo>
                    <a:pt x="1522" y="68"/>
                    <a:pt x="1522" y="77"/>
                    <a:pt x="1500" y="77"/>
                  </a:cubicBezTo>
                  <a:cubicBezTo>
                    <a:pt x="1500" y="77"/>
                    <a:pt x="1500" y="68"/>
                    <a:pt x="1500" y="60"/>
                  </a:cubicBezTo>
                  <a:cubicBezTo>
                    <a:pt x="1523" y="51"/>
                    <a:pt x="1523" y="43"/>
                    <a:pt x="1523" y="34"/>
                  </a:cubicBezTo>
                  <a:cubicBezTo>
                    <a:pt x="1509" y="24"/>
                    <a:pt x="1477" y="16"/>
                    <a:pt x="1455" y="16"/>
                  </a:cubicBezTo>
                  <a:cubicBezTo>
                    <a:pt x="1441" y="16"/>
                    <a:pt x="1431" y="19"/>
                    <a:pt x="1431" y="25"/>
                  </a:cubicBezTo>
                  <a:cubicBezTo>
                    <a:pt x="1429" y="26"/>
                    <a:pt x="1426" y="26"/>
                    <a:pt x="1424" y="26"/>
                  </a:cubicBezTo>
                  <a:cubicBezTo>
                    <a:pt x="1411" y="26"/>
                    <a:pt x="1398" y="23"/>
                    <a:pt x="1385" y="17"/>
                  </a:cubicBezTo>
                  <a:cubicBezTo>
                    <a:pt x="1385" y="13"/>
                    <a:pt x="1382" y="11"/>
                    <a:pt x="1375" y="11"/>
                  </a:cubicBezTo>
                  <a:cubicBezTo>
                    <a:pt x="1366" y="11"/>
                    <a:pt x="1353" y="15"/>
                    <a:pt x="1339" y="25"/>
                  </a:cubicBezTo>
                  <a:cubicBezTo>
                    <a:pt x="1329" y="34"/>
                    <a:pt x="1317" y="38"/>
                    <a:pt x="1305" y="38"/>
                  </a:cubicBezTo>
                  <a:cubicBezTo>
                    <a:pt x="1292" y="38"/>
                    <a:pt x="1280" y="34"/>
                    <a:pt x="1270" y="25"/>
                  </a:cubicBezTo>
                  <a:cubicBezTo>
                    <a:pt x="1243" y="15"/>
                    <a:pt x="1200" y="11"/>
                    <a:pt x="1169" y="11"/>
                  </a:cubicBezTo>
                  <a:cubicBezTo>
                    <a:pt x="1148" y="11"/>
                    <a:pt x="1132" y="13"/>
                    <a:pt x="1132" y="17"/>
                  </a:cubicBezTo>
                  <a:cubicBezTo>
                    <a:pt x="1131" y="26"/>
                    <a:pt x="1108" y="30"/>
                    <a:pt x="1084" y="30"/>
                  </a:cubicBezTo>
                  <a:cubicBezTo>
                    <a:pt x="1067" y="30"/>
                    <a:pt x="1049" y="28"/>
                    <a:pt x="1039" y="24"/>
                  </a:cubicBezTo>
                  <a:cubicBezTo>
                    <a:pt x="1027" y="20"/>
                    <a:pt x="1015" y="18"/>
                    <a:pt x="1003" y="18"/>
                  </a:cubicBezTo>
                  <a:cubicBezTo>
                    <a:pt x="991" y="18"/>
                    <a:pt x="980" y="20"/>
                    <a:pt x="969" y="24"/>
                  </a:cubicBezTo>
                  <a:cubicBezTo>
                    <a:pt x="969" y="18"/>
                    <a:pt x="958" y="12"/>
                    <a:pt x="943" y="12"/>
                  </a:cubicBezTo>
                  <a:cubicBezTo>
                    <a:pt x="937" y="12"/>
                    <a:pt x="930" y="13"/>
                    <a:pt x="923" y="15"/>
                  </a:cubicBezTo>
                  <a:cubicBezTo>
                    <a:pt x="923" y="15"/>
                    <a:pt x="901" y="15"/>
                    <a:pt x="923" y="24"/>
                  </a:cubicBezTo>
                  <a:lnTo>
                    <a:pt x="877" y="41"/>
                  </a:lnTo>
                  <a:cubicBezTo>
                    <a:pt x="900" y="41"/>
                    <a:pt x="900" y="50"/>
                    <a:pt x="900" y="58"/>
                  </a:cubicBezTo>
                  <a:cubicBezTo>
                    <a:pt x="900" y="60"/>
                    <a:pt x="894" y="61"/>
                    <a:pt x="884" y="61"/>
                  </a:cubicBezTo>
                  <a:cubicBezTo>
                    <a:pt x="856" y="61"/>
                    <a:pt x="796" y="52"/>
                    <a:pt x="762" y="32"/>
                  </a:cubicBezTo>
                  <a:lnTo>
                    <a:pt x="716" y="15"/>
                  </a:lnTo>
                  <a:cubicBezTo>
                    <a:pt x="716" y="23"/>
                    <a:pt x="716" y="32"/>
                    <a:pt x="716" y="32"/>
                  </a:cubicBezTo>
                  <a:cubicBezTo>
                    <a:pt x="692" y="32"/>
                    <a:pt x="670" y="32"/>
                    <a:pt x="670" y="23"/>
                  </a:cubicBezTo>
                  <a:cubicBezTo>
                    <a:pt x="670" y="15"/>
                    <a:pt x="670" y="15"/>
                    <a:pt x="646" y="15"/>
                  </a:cubicBezTo>
                  <a:cubicBezTo>
                    <a:pt x="646" y="15"/>
                    <a:pt x="624" y="15"/>
                    <a:pt x="624" y="23"/>
                  </a:cubicBezTo>
                  <a:cubicBezTo>
                    <a:pt x="623" y="33"/>
                    <a:pt x="623" y="37"/>
                    <a:pt x="618" y="37"/>
                  </a:cubicBezTo>
                  <a:cubicBezTo>
                    <a:pt x="615" y="37"/>
                    <a:pt x="609" y="35"/>
                    <a:pt x="600" y="32"/>
                  </a:cubicBezTo>
                  <a:cubicBezTo>
                    <a:pt x="590" y="23"/>
                    <a:pt x="577" y="19"/>
                    <a:pt x="565" y="19"/>
                  </a:cubicBezTo>
                  <a:cubicBezTo>
                    <a:pt x="553" y="19"/>
                    <a:pt x="541" y="23"/>
                    <a:pt x="531" y="31"/>
                  </a:cubicBezTo>
                  <a:cubicBezTo>
                    <a:pt x="531" y="40"/>
                    <a:pt x="531" y="45"/>
                    <a:pt x="528" y="45"/>
                  </a:cubicBezTo>
                  <a:cubicBezTo>
                    <a:pt x="525" y="45"/>
                    <a:pt x="519" y="40"/>
                    <a:pt x="508" y="31"/>
                  </a:cubicBezTo>
                  <a:cubicBezTo>
                    <a:pt x="508" y="23"/>
                    <a:pt x="485" y="14"/>
                    <a:pt x="462" y="14"/>
                  </a:cubicBezTo>
                  <a:lnTo>
                    <a:pt x="462" y="23"/>
                  </a:lnTo>
                  <a:cubicBezTo>
                    <a:pt x="462" y="33"/>
                    <a:pt x="454" y="37"/>
                    <a:pt x="443" y="37"/>
                  </a:cubicBezTo>
                  <a:cubicBezTo>
                    <a:pt x="435" y="37"/>
                    <a:pt x="425" y="35"/>
                    <a:pt x="415" y="31"/>
                  </a:cubicBezTo>
                  <a:cubicBezTo>
                    <a:pt x="416" y="27"/>
                    <a:pt x="410" y="25"/>
                    <a:pt x="399" y="25"/>
                  </a:cubicBezTo>
                  <a:cubicBezTo>
                    <a:pt x="387" y="25"/>
                    <a:pt x="370" y="27"/>
                    <a:pt x="347" y="31"/>
                  </a:cubicBezTo>
                  <a:cubicBezTo>
                    <a:pt x="301" y="31"/>
                    <a:pt x="277" y="31"/>
                    <a:pt x="277" y="22"/>
                  </a:cubicBezTo>
                  <a:cubicBezTo>
                    <a:pt x="277" y="14"/>
                    <a:pt x="277" y="9"/>
                    <a:pt x="274" y="9"/>
                  </a:cubicBezTo>
                  <a:cubicBezTo>
                    <a:pt x="271" y="9"/>
                    <a:pt x="266" y="14"/>
                    <a:pt x="255" y="22"/>
                  </a:cubicBezTo>
                  <a:cubicBezTo>
                    <a:pt x="243" y="27"/>
                    <a:pt x="237" y="29"/>
                    <a:pt x="228" y="29"/>
                  </a:cubicBezTo>
                  <a:cubicBezTo>
                    <a:pt x="220" y="29"/>
                    <a:pt x="208" y="27"/>
                    <a:pt x="185" y="22"/>
                  </a:cubicBezTo>
                  <a:cubicBezTo>
                    <a:pt x="173" y="18"/>
                    <a:pt x="167" y="15"/>
                    <a:pt x="162" y="15"/>
                  </a:cubicBezTo>
                  <a:cubicBezTo>
                    <a:pt x="156" y="15"/>
                    <a:pt x="150" y="18"/>
                    <a:pt x="139" y="22"/>
                  </a:cubicBezTo>
                  <a:cubicBezTo>
                    <a:pt x="138" y="39"/>
                    <a:pt x="138" y="48"/>
                    <a:pt x="162" y="48"/>
                  </a:cubicBezTo>
                  <a:cubicBezTo>
                    <a:pt x="184" y="48"/>
                    <a:pt x="184" y="48"/>
                    <a:pt x="184" y="56"/>
                  </a:cubicBezTo>
                  <a:lnTo>
                    <a:pt x="138" y="56"/>
                  </a:lnTo>
                  <a:cubicBezTo>
                    <a:pt x="107" y="56"/>
                    <a:pt x="76" y="58"/>
                    <a:pt x="46" y="65"/>
                  </a:cubicBezTo>
                  <a:cubicBezTo>
                    <a:pt x="8" y="70"/>
                    <a:pt x="1" y="83"/>
                    <a:pt x="23" y="83"/>
                  </a:cubicBezTo>
                  <a:cubicBezTo>
                    <a:pt x="29" y="83"/>
                    <a:pt x="36" y="82"/>
                    <a:pt x="45" y="80"/>
                  </a:cubicBezTo>
                  <a:lnTo>
                    <a:pt x="68" y="89"/>
                  </a:lnTo>
                  <a:cubicBezTo>
                    <a:pt x="68" y="102"/>
                    <a:pt x="79" y="109"/>
                    <a:pt x="91" y="109"/>
                  </a:cubicBezTo>
                  <a:cubicBezTo>
                    <a:pt x="102" y="109"/>
                    <a:pt x="114" y="102"/>
                    <a:pt x="114" y="89"/>
                  </a:cubicBezTo>
                  <a:cubicBezTo>
                    <a:pt x="114" y="75"/>
                    <a:pt x="114" y="69"/>
                    <a:pt x="118" y="69"/>
                  </a:cubicBezTo>
                  <a:cubicBezTo>
                    <a:pt x="121" y="69"/>
                    <a:pt x="127" y="73"/>
                    <a:pt x="137" y="80"/>
                  </a:cubicBezTo>
                  <a:cubicBezTo>
                    <a:pt x="137" y="98"/>
                    <a:pt x="160" y="98"/>
                    <a:pt x="183" y="98"/>
                  </a:cubicBezTo>
                  <a:cubicBezTo>
                    <a:pt x="206" y="98"/>
                    <a:pt x="206" y="98"/>
                    <a:pt x="206" y="106"/>
                  </a:cubicBezTo>
                  <a:cubicBezTo>
                    <a:pt x="206" y="115"/>
                    <a:pt x="229" y="124"/>
                    <a:pt x="252" y="124"/>
                  </a:cubicBezTo>
                  <a:cubicBezTo>
                    <a:pt x="275" y="124"/>
                    <a:pt x="275" y="124"/>
                    <a:pt x="275" y="115"/>
                  </a:cubicBezTo>
                  <a:cubicBezTo>
                    <a:pt x="266" y="112"/>
                    <a:pt x="268" y="110"/>
                    <a:pt x="275" y="110"/>
                  </a:cubicBezTo>
                  <a:cubicBezTo>
                    <a:pt x="286" y="110"/>
                    <a:pt x="308" y="114"/>
                    <a:pt x="321" y="124"/>
                  </a:cubicBezTo>
                  <a:cubicBezTo>
                    <a:pt x="331" y="128"/>
                    <a:pt x="336" y="130"/>
                    <a:pt x="340" y="130"/>
                  </a:cubicBezTo>
                  <a:cubicBezTo>
                    <a:pt x="344" y="130"/>
                    <a:pt x="344" y="126"/>
                    <a:pt x="344" y="115"/>
                  </a:cubicBezTo>
                  <a:cubicBezTo>
                    <a:pt x="344" y="107"/>
                    <a:pt x="356" y="103"/>
                    <a:pt x="370" y="103"/>
                  </a:cubicBezTo>
                  <a:cubicBezTo>
                    <a:pt x="384" y="103"/>
                    <a:pt x="402" y="107"/>
                    <a:pt x="414" y="116"/>
                  </a:cubicBezTo>
                  <a:lnTo>
                    <a:pt x="460" y="116"/>
                  </a:lnTo>
                  <a:cubicBezTo>
                    <a:pt x="482" y="116"/>
                    <a:pt x="484" y="107"/>
                    <a:pt x="484" y="100"/>
                  </a:cubicBezTo>
                  <a:cubicBezTo>
                    <a:pt x="484" y="89"/>
                    <a:pt x="484" y="85"/>
                    <a:pt x="488" y="85"/>
                  </a:cubicBezTo>
                  <a:cubicBezTo>
                    <a:pt x="491" y="85"/>
                    <a:pt x="497" y="87"/>
                    <a:pt x="506" y="91"/>
                  </a:cubicBezTo>
                  <a:cubicBezTo>
                    <a:pt x="530" y="100"/>
                    <a:pt x="530" y="107"/>
                    <a:pt x="530" y="107"/>
                  </a:cubicBezTo>
                  <a:cubicBezTo>
                    <a:pt x="530" y="116"/>
                    <a:pt x="552" y="116"/>
                    <a:pt x="576" y="116"/>
                  </a:cubicBezTo>
                  <a:cubicBezTo>
                    <a:pt x="598" y="116"/>
                    <a:pt x="644" y="116"/>
                    <a:pt x="645" y="108"/>
                  </a:cubicBezTo>
                  <a:lnTo>
                    <a:pt x="645" y="108"/>
                  </a:lnTo>
                  <a:lnTo>
                    <a:pt x="644" y="116"/>
                  </a:lnTo>
                  <a:cubicBezTo>
                    <a:pt x="660" y="116"/>
                    <a:pt x="665" y="120"/>
                    <a:pt x="667" y="120"/>
                  </a:cubicBezTo>
                  <a:cubicBezTo>
                    <a:pt x="667" y="120"/>
                    <a:pt x="667" y="119"/>
                    <a:pt x="667" y="116"/>
                  </a:cubicBezTo>
                  <a:cubicBezTo>
                    <a:pt x="691" y="117"/>
                    <a:pt x="713" y="121"/>
                    <a:pt x="737" y="125"/>
                  </a:cubicBezTo>
                  <a:cubicBezTo>
                    <a:pt x="746" y="127"/>
                    <a:pt x="756" y="128"/>
                    <a:pt x="765" y="128"/>
                  </a:cubicBezTo>
                  <a:cubicBezTo>
                    <a:pt x="805" y="128"/>
                    <a:pt x="839" y="114"/>
                    <a:pt x="783" y="100"/>
                  </a:cubicBezTo>
                  <a:lnTo>
                    <a:pt x="807" y="100"/>
                  </a:lnTo>
                  <a:cubicBezTo>
                    <a:pt x="829" y="100"/>
                    <a:pt x="830" y="92"/>
                    <a:pt x="830" y="92"/>
                  </a:cubicBezTo>
                  <a:cubicBezTo>
                    <a:pt x="830" y="83"/>
                    <a:pt x="853" y="83"/>
                    <a:pt x="876" y="83"/>
                  </a:cubicBezTo>
                  <a:cubicBezTo>
                    <a:pt x="876" y="83"/>
                    <a:pt x="876" y="92"/>
                    <a:pt x="875" y="100"/>
                  </a:cubicBezTo>
                  <a:cubicBezTo>
                    <a:pt x="861" y="115"/>
                    <a:pt x="871" y="124"/>
                    <a:pt x="887" y="124"/>
                  </a:cubicBezTo>
                  <a:cubicBezTo>
                    <a:pt x="898" y="124"/>
                    <a:pt x="911" y="119"/>
                    <a:pt x="921" y="108"/>
                  </a:cubicBezTo>
                  <a:lnTo>
                    <a:pt x="921" y="117"/>
                  </a:lnTo>
                  <a:cubicBezTo>
                    <a:pt x="921" y="121"/>
                    <a:pt x="927" y="123"/>
                    <a:pt x="939" y="123"/>
                  </a:cubicBezTo>
                  <a:cubicBezTo>
                    <a:pt x="950" y="123"/>
                    <a:pt x="968" y="121"/>
                    <a:pt x="991" y="117"/>
                  </a:cubicBezTo>
                  <a:cubicBezTo>
                    <a:pt x="1014" y="117"/>
                    <a:pt x="1038" y="101"/>
                    <a:pt x="1038" y="92"/>
                  </a:cubicBezTo>
                  <a:cubicBezTo>
                    <a:pt x="1038" y="84"/>
                    <a:pt x="1060" y="84"/>
                    <a:pt x="1060" y="84"/>
                  </a:cubicBezTo>
                  <a:cubicBezTo>
                    <a:pt x="1084" y="84"/>
                    <a:pt x="1084" y="84"/>
                    <a:pt x="1084" y="92"/>
                  </a:cubicBezTo>
                  <a:cubicBezTo>
                    <a:pt x="1084" y="101"/>
                    <a:pt x="1096" y="105"/>
                    <a:pt x="1110" y="105"/>
                  </a:cubicBezTo>
                  <a:cubicBezTo>
                    <a:pt x="1125" y="105"/>
                    <a:pt x="1142" y="101"/>
                    <a:pt x="1153" y="93"/>
                  </a:cubicBezTo>
                  <a:lnTo>
                    <a:pt x="1153" y="93"/>
                  </a:lnTo>
                  <a:lnTo>
                    <a:pt x="1152" y="101"/>
                  </a:lnTo>
                  <a:cubicBezTo>
                    <a:pt x="1152" y="107"/>
                    <a:pt x="1164" y="113"/>
                    <a:pt x="1212" y="113"/>
                  </a:cubicBezTo>
                  <a:cubicBezTo>
                    <a:pt x="1232" y="113"/>
                    <a:pt x="1258" y="112"/>
                    <a:pt x="1291" y="110"/>
                  </a:cubicBezTo>
                  <a:cubicBezTo>
                    <a:pt x="1383" y="110"/>
                    <a:pt x="1453" y="111"/>
                    <a:pt x="1453" y="119"/>
                  </a:cubicBezTo>
                  <a:cubicBezTo>
                    <a:pt x="1453" y="120"/>
                    <a:pt x="1456" y="121"/>
                    <a:pt x="1462" y="121"/>
                  </a:cubicBezTo>
                  <a:cubicBezTo>
                    <a:pt x="1486" y="121"/>
                    <a:pt x="1554" y="107"/>
                    <a:pt x="1591" y="94"/>
                  </a:cubicBezTo>
                  <a:cubicBezTo>
                    <a:pt x="1591" y="102"/>
                    <a:pt x="1614" y="102"/>
                    <a:pt x="1660" y="102"/>
                  </a:cubicBezTo>
                  <a:cubicBezTo>
                    <a:pt x="1730" y="103"/>
                    <a:pt x="1730" y="103"/>
                    <a:pt x="1730" y="111"/>
                  </a:cubicBezTo>
                  <a:cubicBezTo>
                    <a:pt x="1718" y="119"/>
                    <a:pt x="1712" y="123"/>
                    <a:pt x="1715" y="123"/>
                  </a:cubicBezTo>
                  <a:cubicBezTo>
                    <a:pt x="1718" y="123"/>
                    <a:pt x="1729" y="119"/>
                    <a:pt x="1752" y="111"/>
                  </a:cubicBezTo>
                  <a:cubicBezTo>
                    <a:pt x="1761" y="104"/>
                    <a:pt x="1776" y="102"/>
                    <a:pt x="1792" y="102"/>
                  </a:cubicBezTo>
                  <a:cubicBezTo>
                    <a:pt x="1818" y="102"/>
                    <a:pt x="1845" y="109"/>
                    <a:pt x="1844" y="120"/>
                  </a:cubicBezTo>
                  <a:cubicBezTo>
                    <a:pt x="1844" y="129"/>
                    <a:pt x="1868" y="129"/>
                    <a:pt x="1914" y="129"/>
                  </a:cubicBezTo>
                  <a:cubicBezTo>
                    <a:pt x="1937" y="120"/>
                    <a:pt x="1983" y="120"/>
                    <a:pt x="2029" y="120"/>
                  </a:cubicBezTo>
                  <a:cubicBezTo>
                    <a:pt x="2043" y="120"/>
                    <a:pt x="2054" y="120"/>
                    <a:pt x="2063" y="120"/>
                  </a:cubicBezTo>
                  <a:cubicBezTo>
                    <a:pt x="2099" y="120"/>
                    <a:pt x="2099" y="117"/>
                    <a:pt x="2099" y="103"/>
                  </a:cubicBezTo>
                  <a:cubicBezTo>
                    <a:pt x="2099" y="86"/>
                    <a:pt x="2122" y="86"/>
                    <a:pt x="2168" y="86"/>
                  </a:cubicBezTo>
                  <a:cubicBezTo>
                    <a:pt x="2192" y="87"/>
                    <a:pt x="2214" y="87"/>
                    <a:pt x="2214" y="95"/>
                  </a:cubicBezTo>
                  <a:cubicBezTo>
                    <a:pt x="2229" y="101"/>
                    <a:pt x="2245" y="103"/>
                    <a:pt x="2260" y="104"/>
                  </a:cubicBezTo>
                  <a:cubicBezTo>
                    <a:pt x="2284" y="104"/>
                    <a:pt x="2306" y="104"/>
                    <a:pt x="2306" y="113"/>
                  </a:cubicBezTo>
                  <a:cubicBezTo>
                    <a:pt x="2326" y="118"/>
                    <a:pt x="2346" y="121"/>
                    <a:pt x="2367" y="121"/>
                  </a:cubicBezTo>
                  <a:cubicBezTo>
                    <a:pt x="2370" y="121"/>
                    <a:pt x="2373" y="121"/>
                    <a:pt x="2376" y="121"/>
                  </a:cubicBezTo>
                  <a:cubicBezTo>
                    <a:pt x="2422" y="121"/>
                    <a:pt x="2468" y="122"/>
                    <a:pt x="2468" y="130"/>
                  </a:cubicBezTo>
                  <a:cubicBezTo>
                    <a:pt x="2490" y="130"/>
                    <a:pt x="2490" y="130"/>
                    <a:pt x="2490" y="122"/>
                  </a:cubicBezTo>
                  <a:cubicBezTo>
                    <a:pt x="2491" y="116"/>
                    <a:pt x="2503" y="110"/>
                    <a:pt x="2542" y="110"/>
                  </a:cubicBezTo>
                  <a:cubicBezTo>
                    <a:pt x="2559" y="110"/>
                    <a:pt x="2579" y="111"/>
                    <a:pt x="2606" y="113"/>
                  </a:cubicBezTo>
                  <a:cubicBezTo>
                    <a:pt x="2615" y="113"/>
                    <a:pt x="2626" y="113"/>
                    <a:pt x="2636" y="113"/>
                  </a:cubicBezTo>
                  <a:cubicBezTo>
                    <a:pt x="2678" y="113"/>
                    <a:pt x="2722" y="112"/>
                    <a:pt x="2723" y="105"/>
                  </a:cubicBezTo>
                  <a:cubicBezTo>
                    <a:pt x="2745" y="105"/>
                    <a:pt x="2745" y="105"/>
                    <a:pt x="2745" y="114"/>
                  </a:cubicBezTo>
                  <a:cubicBezTo>
                    <a:pt x="2745" y="123"/>
                    <a:pt x="2757" y="127"/>
                    <a:pt x="2774" y="127"/>
                  </a:cubicBezTo>
                  <a:cubicBezTo>
                    <a:pt x="2791" y="127"/>
                    <a:pt x="2814" y="123"/>
                    <a:pt x="2837" y="114"/>
                  </a:cubicBezTo>
                  <a:cubicBezTo>
                    <a:pt x="2837" y="110"/>
                    <a:pt x="2843" y="107"/>
                    <a:pt x="2852" y="107"/>
                  </a:cubicBezTo>
                  <a:cubicBezTo>
                    <a:pt x="2860" y="107"/>
                    <a:pt x="2872" y="110"/>
                    <a:pt x="2883" y="114"/>
                  </a:cubicBezTo>
                  <a:cubicBezTo>
                    <a:pt x="2899" y="114"/>
                    <a:pt x="2914" y="111"/>
                    <a:pt x="2930" y="106"/>
                  </a:cubicBezTo>
                  <a:cubicBezTo>
                    <a:pt x="2941" y="102"/>
                    <a:pt x="2947" y="100"/>
                    <a:pt x="2955" y="100"/>
                  </a:cubicBezTo>
                  <a:cubicBezTo>
                    <a:pt x="2964" y="100"/>
                    <a:pt x="2976" y="102"/>
                    <a:pt x="2999" y="106"/>
                  </a:cubicBezTo>
                  <a:cubicBezTo>
                    <a:pt x="2999" y="114"/>
                    <a:pt x="3022" y="114"/>
                    <a:pt x="3045" y="114"/>
                  </a:cubicBezTo>
                  <a:cubicBezTo>
                    <a:pt x="3055" y="113"/>
                    <a:pt x="3076" y="112"/>
                    <a:pt x="3102" y="112"/>
                  </a:cubicBezTo>
                  <a:cubicBezTo>
                    <a:pt x="3193" y="112"/>
                    <a:pt x="3351" y="121"/>
                    <a:pt x="3368" y="135"/>
                  </a:cubicBezTo>
                  <a:cubicBezTo>
                    <a:pt x="3376" y="132"/>
                    <a:pt x="3385" y="131"/>
                    <a:pt x="3394" y="131"/>
                  </a:cubicBezTo>
                  <a:cubicBezTo>
                    <a:pt x="3401" y="131"/>
                    <a:pt x="3408" y="132"/>
                    <a:pt x="3415" y="133"/>
                  </a:cubicBezTo>
                  <a:cubicBezTo>
                    <a:pt x="3424" y="142"/>
                    <a:pt x="3434" y="146"/>
                    <a:pt x="3442" y="146"/>
                  </a:cubicBezTo>
                  <a:cubicBezTo>
                    <a:pt x="3453" y="146"/>
                    <a:pt x="3461" y="140"/>
                    <a:pt x="3462" y="131"/>
                  </a:cubicBezTo>
                  <a:lnTo>
                    <a:pt x="3439" y="128"/>
                  </a:lnTo>
                  <a:lnTo>
                    <a:pt x="3416" y="124"/>
                  </a:lnTo>
                  <a:cubicBezTo>
                    <a:pt x="3417" y="118"/>
                    <a:pt x="3426" y="116"/>
                    <a:pt x="3437" y="116"/>
                  </a:cubicBezTo>
                  <a:cubicBezTo>
                    <a:pt x="3458" y="116"/>
                    <a:pt x="3487" y="126"/>
                    <a:pt x="3484" y="142"/>
                  </a:cubicBezTo>
                  <a:cubicBezTo>
                    <a:pt x="3495" y="153"/>
                    <a:pt x="3499" y="158"/>
                    <a:pt x="3506" y="158"/>
                  </a:cubicBezTo>
                  <a:cubicBezTo>
                    <a:pt x="3511" y="158"/>
                    <a:pt x="3518" y="155"/>
                    <a:pt x="3529" y="149"/>
                  </a:cubicBezTo>
                  <a:cubicBezTo>
                    <a:pt x="3537" y="145"/>
                    <a:pt x="3546" y="143"/>
                    <a:pt x="3554" y="143"/>
                  </a:cubicBezTo>
                  <a:cubicBezTo>
                    <a:pt x="3571" y="143"/>
                    <a:pt x="3587" y="150"/>
                    <a:pt x="3598" y="165"/>
                  </a:cubicBezTo>
                  <a:cubicBezTo>
                    <a:pt x="3595" y="174"/>
                    <a:pt x="3594" y="178"/>
                    <a:pt x="3598" y="178"/>
                  </a:cubicBezTo>
                  <a:cubicBezTo>
                    <a:pt x="3601" y="178"/>
                    <a:pt x="3608" y="175"/>
                    <a:pt x="3620" y="170"/>
                  </a:cubicBezTo>
                  <a:cubicBezTo>
                    <a:pt x="3641" y="162"/>
                    <a:pt x="3664" y="157"/>
                    <a:pt x="3684" y="157"/>
                  </a:cubicBezTo>
                  <a:cubicBezTo>
                    <a:pt x="3717" y="157"/>
                    <a:pt x="3742" y="168"/>
                    <a:pt x="3736" y="188"/>
                  </a:cubicBezTo>
                  <a:cubicBezTo>
                    <a:pt x="3731" y="205"/>
                    <a:pt x="3750" y="218"/>
                    <a:pt x="3773" y="226"/>
                  </a:cubicBezTo>
                  <a:cubicBezTo>
                    <a:pt x="3778" y="228"/>
                    <a:pt x="3783" y="229"/>
                    <a:pt x="3786" y="229"/>
                  </a:cubicBezTo>
                  <a:cubicBezTo>
                    <a:pt x="3796" y="229"/>
                    <a:pt x="3798" y="223"/>
                    <a:pt x="3799" y="217"/>
                  </a:cubicBezTo>
                  <a:cubicBezTo>
                    <a:pt x="3793" y="208"/>
                    <a:pt x="3792" y="203"/>
                    <a:pt x="3797" y="203"/>
                  </a:cubicBezTo>
                  <a:cubicBezTo>
                    <a:pt x="3803" y="203"/>
                    <a:pt x="3821" y="213"/>
                    <a:pt x="3843" y="232"/>
                  </a:cubicBezTo>
                  <a:cubicBezTo>
                    <a:pt x="3900" y="279"/>
                    <a:pt x="3944" y="289"/>
                    <a:pt x="4014" y="303"/>
                  </a:cubicBezTo>
                  <a:cubicBezTo>
                    <a:pt x="4090" y="320"/>
                    <a:pt x="4147" y="343"/>
                    <a:pt x="4124" y="343"/>
                  </a:cubicBezTo>
                  <a:cubicBezTo>
                    <a:pt x="4119" y="343"/>
                    <a:pt x="4111" y="342"/>
                    <a:pt x="4099" y="340"/>
                  </a:cubicBezTo>
                  <a:cubicBezTo>
                    <a:pt x="4082" y="338"/>
                    <a:pt x="4070" y="338"/>
                    <a:pt x="4065" y="338"/>
                  </a:cubicBezTo>
                  <a:cubicBezTo>
                    <a:pt x="4055" y="338"/>
                    <a:pt x="4066" y="340"/>
                    <a:pt x="4096" y="347"/>
                  </a:cubicBezTo>
                  <a:cubicBezTo>
                    <a:pt x="4132" y="361"/>
                    <a:pt x="4165" y="378"/>
                    <a:pt x="4199" y="397"/>
                  </a:cubicBezTo>
                  <a:cubicBezTo>
                    <a:pt x="4212" y="404"/>
                    <a:pt x="4226" y="408"/>
                    <a:pt x="4236" y="408"/>
                  </a:cubicBezTo>
                  <a:cubicBezTo>
                    <a:pt x="4242" y="408"/>
                    <a:pt x="4247" y="406"/>
                    <a:pt x="4248" y="404"/>
                  </a:cubicBezTo>
                  <a:cubicBezTo>
                    <a:pt x="4261" y="429"/>
                    <a:pt x="4295" y="458"/>
                    <a:pt x="4345" y="466"/>
                  </a:cubicBezTo>
                  <a:cubicBezTo>
                    <a:pt x="4359" y="473"/>
                    <a:pt x="4372" y="482"/>
                    <a:pt x="4384" y="491"/>
                  </a:cubicBezTo>
                  <a:cubicBezTo>
                    <a:pt x="4396" y="501"/>
                    <a:pt x="4412" y="507"/>
                    <a:pt x="4428" y="509"/>
                  </a:cubicBezTo>
                  <a:cubicBezTo>
                    <a:pt x="4451" y="515"/>
                    <a:pt x="4466" y="535"/>
                    <a:pt x="4480" y="555"/>
                  </a:cubicBezTo>
                  <a:cubicBezTo>
                    <a:pt x="4493" y="571"/>
                    <a:pt x="4505" y="589"/>
                    <a:pt x="4511" y="589"/>
                  </a:cubicBezTo>
                  <a:cubicBezTo>
                    <a:pt x="4512" y="589"/>
                    <a:pt x="4513" y="588"/>
                    <a:pt x="4514" y="587"/>
                  </a:cubicBezTo>
                  <a:cubicBezTo>
                    <a:pt x="4515" y="586"/>
                    <a:pt x="4517" y="586"/>
                    <a:pt x="4519" y="586"/>
                  </a:cubicBezTo>
                  <a:cubicBezTo>
                    <a:pt x="4533" y="586"/>
                    <a:pt x="4566" y="601"/>
                    <a:pt x="4585" y="608"/>
                  </a:cubicBezTo>
                  <a:cubicBezTo>
                    <a:pt x="4605" y="614"/>
                    <a:pt x="4617" y="631"/>
                    <a:pt x="4606" y="631"/>
                  </a:cubicBezTo>
                  <a:cubicBezTo>
                    <a:pt x="4604" y="631"/>
                    <a:pt x="4602" y="630"/>
                    <a:pt x="4598" y="629"/>
                  </a:cubicBezTo>
                  <a:lnTo>
                    <a:pt x="4598" y="629"/>
                  </a:lnTo>
                  <a:cubicBezTo>
                    <a:pt x="4593" y="636"/>
                    <a:pt x="4593" y="636"/>
                    <a:pt x="4623" y="672"/>
                  </a:cubicBezTo>
                  <a:cubicBezTo>
                    <a:pt x="4639" y="684"/>
                    <a:pt x="4670" y="709"/>
                    <a:pt x="4680" y="709"/>
                  </a:cubicBezTo>
                  <a:cubicBezTo>
                    <a:pt x="4681" y="709"/>
                    <a:pt x="4682" y="708"/>
                    <a:pt x="4682" y="708"/>
                  </a:cubicBezTo>
                  <a:cubicBezTo>
                    <a:pt x="4683" y="707"/>
                    <a:pt x="4683" y="707"/>
                    <a:pt x="4684" y="707"/>
                  </a:cubicBezTo>
                  <a:cubicBezTo>
                    <a:pt x="4699" y="707"/>
                    <a:pt x="4792" y="796"/>
                    <a:pt x="4802" y="816"/>
                  </a:cubicBezTo>
                  <a:lnTo>
                    <a:pt x="4835" y="849"/>
                  </a:lnTo>
                  <a:cubicBezTo>
                    <a:pt x="4852" y="865"/>
                    <a:pt x="4876" y="874"/>
                    <a:pt x="4891" y="891"/>
                  </a:cubicBezTo>
                  <a:cubicBezTo>
                    <a:pt x="4901" y="904"/>
                    <a:pt x="4913" y="913"/>
                    <a:pt x="4928" y="921"/>
                  </a:cubicBezTo>
                  <a:cubicBezTo>
                    <a:pt x="4943" y="939"/>
                    <a:pt x="4958" y="955"/>
                    <a:pt x="4952" y="961"/>
                  </a:cubicBezTo>
                  <a:cubicBezTo>
                    <a:pt x="4981" y="968"/>
                    <a:pt x="4981" y="968"/>
                    <a:pt x="4983" y="996"/>
                  </a:cubicBezTo>
                  <a:cubicBezTo>
                    <a:pt x="4970" y="1007"/>
                    <a:pt x="4970" y="1007"/>
                    <a:pt x="4998" y="1014"/>
                  </a:cubicBezTo>
                  <a:cubicBezTo>
                    <a:pt x="5020" y="1026"/>
                    <a:pt x="5020" y="1025"/>
                    <a:pt x="5028" y="1049"/>
                  </a:cubicBezTo>
                  <a:cubicBezTo>
                    <a:pt x="5022" y="1054"/>
                    <a:pt x="5032" y="1068"/>
                    <a:pt x="5039" y="1068"/>
                  </a:cubicBezTo>
                  <a:cubicBezTo>
                    <a:pt x="5040" y="1068"/>
                    <a:pt x="5041" y="1068"/>
                    <a:pt x="5041" y="1068"/>
                  </a:cubicBezTo>
                  <a:cubicBezTo>
                    <a:pt x="5069" y="1075"/>
                    <a:pt x="5118" y="1127"/>
                    <a:pt x="5103" y="1137"/>
                  </a:cubicBezTo>
                  <a:cubicBezTo>
                    <a:pt x="5113" y="1150"/>
                    <a:pt x="5125" y="1161"/>
                    <a:pt x="5138" y="1170"/>
                  </a:cubicBezTo>
                  <a:cubicBezTo>
                    <a:pt x="5166" y="1179"/>
                    <a:pt x="5166" y="1179"/>
                    <a:pt x="5152" y="1188"/>
                  </a:cubicBezTo>
                  <a:cubicBezTo>
                    <a:pt x="5150" y="1213"/>
                    <a:pt x="5166" y="1238"/>
                    <a:pt x="5190" y="1247"/>
                  </a:cubicBezTo>
                  <a:cubicBezTo>
                    <a:pt x="5203" y="1257"/>
                    <a:pt x="5211" y="1271"/>
                    <a:pt x="5214" y="1286"/>
                  </a:cubicBezTo>
                  <a:cubicBezTo>
                    <a:pt x="5231" y="1326"/>
                    <a:pt x="5283" y="1430"/>
                    <a:pt x="5295" y="1430"/>
                  </a:cubicBezTo>
                  <a:cubicBezTo>
                    <a:pt x="5296" y="1430"/>
                    <a:pt x="5297" y="1429"/>
                    <a:pt x="5297" y="1427"/>
                  </a:cubicBezTo>
                  <a:lnTo>
                    <a:pt x="5317" y="1469"/>
                  </a:lnTo>
                  <a:cubicBezTo>
                    <a:pt x="5331" y="1514"/>
                    <a:pt x="5341" y="1534"/>
                    <a:pt x="5359" y="1552"/>
                  </a:cubicBezTo>
                  <a:lnTo>
                    <a:pt x="5377" y="1570"/>
                  </a:lnTo>
                  <a:cubicBezTo>
                    <a:pt x="5369" y="1574"/>
                    <a:pt x="5372" y="1597"/>
                    <a:pt x="5381" y="1618"/>
                  </a:cubicBezTo>
                  <a:cubicBezTo>
                    <a:pt x="5387" y="1635"/>
                    <a:pt x="5388" y="1639"/>
                    <a:pt x="5392" y="1639"/>
                  </a:cubicBezTo>
                  <a:cubicBezTo>
                    <a:pt x="5393" y="1639"/>
                    <a:pt x="5395" y="1638"/>
                    <a:pt x="5397" y="1637"/>
                  </a:cubicBezTo>
                  <a:cubicBezTo>
                    <a:pt x="5397" y="1630"/>
                    <a:pt x="5398" y="1626"/>
                    <a:pt x="5399" y="1626"/>
                  </a:cubicBezTo>
                  <a:cubicBezTo>
                    <a:pt x="5402" y="1626"/>
                    <a:pt x="5408" y="1641"/>
                    <a:pt x="5414" y="1655"/>
                  </a:cubicBezTo>
                  <a:cubicBezTo>
                    <a:pt x="5422" y="1678"/>
                    <a:pt x="5422" y="1703"/>
                    <a:pt x="5414" y="1705"/>
                  </a:cubicBezTo>
                  <a:lnTo>
                    <a:pt x="5423" y="1727"/>
                  </a:lnTo>
                  <a:cubicBezTo>
                    <a:pt x="5425" y="1727"/>
                    <a:pt x="5426" y="1726"/>
                    <a:pt x="5428" y="1726"/>
                  </a:cubicBezTo>
                  <a:cubicBezTo>
                    <a:pt x="5440" y="1726"/>
                    <a:pt x="5446" y="1743"/>
                    <a:pt x="5438" y="1746"/>
                  </a:cubicBezTo>
                  <a:cubicBezTo>
                    <a:pt x="5441" y="1769"/>
                    <a:pt x="5446" y="1792"/>
                    <a:pt x="5455" y="1814"/>
                  </a:cubicBezTo>
                  <a:cubicBezTo>
                    <a:pt x="5456" y="1814"/>
                    <a:pt x="5456" y="1813"/>
                    <a:pt x="5456" y="1813"/>
                  </a:cubicBezTo>
                  <a:cubicBezTo>
                    <a:pt x="5462" y="1813"/>
                    <a:pt x="5463" y="1823"/>
                    <a:pt x="5461" y="1823"/>
                  </a:cubicBezTo>
                  <a:cubicBezTo>
                    <a:pt x="5460" y="1823"/>
                    <a:pt x="5458" y="1821"/>
                    <a:pt x="5455" y="1814"/>
                  </a:cubicBezTo>
                  <a:lnTo>
                    <a:pt x="5447" y="1816"/>
                  </a:lnTo>
                  <a:cubicBezTo>
                    <a:pt x="5447" y="1833"/>
                    <a:pt x="5450" y="1837"/>
                    <a:pt x="5455" y="1837"/>
                  </a:cubicBezTo>
                  <a:cubicBezTo>
                    <a:pt x="5457" y="1837"/>
                    <a:pt x="5460" y="1837"/>
                    <a:pt x="5462" y="1836"/>
                  </a:cubicBezTo>
                  <a:lnTo>
                    <a:pt x="5475" y="1881"/>
                  </a:lnTo>
                  <a:cubicBezTo>
                    <a:pt x="5479" y="1896"/>
                    <a:pt x="5484" y="1911"/>
                    <a:pt x="5487" y="1911"/>
                  </a:cubicBezTo>
                  <a:cubicBezTo>
                    <a:pt x="5488" y="1911"/>
                    <a:pt x="5489" y="1908"/>
                    <a:pt x="5490" y="1900"/>
                  </a:cubicBezTo>
                  <a:cubicBezTo>
                    <a:pt x="5492" y="1899"/>
                    <a:pt x="5495" y="1899"/>
                    <a:pt x="5497" y="1899"/>
                  </a:cubicBezTo>
                  <a:cubicBezTo>
                    <a:pt x="5502" y="1899"/>
                    <a:pt x="5508" y="1902"/>
                    <a:pt x="5512" y="1919"/>
                  </a:cubicBezTo>
                  <a:cubicBezTo>
                    <a:pt x="5513" y="1919"/>
                    <a:pt x="5513" y="1919"/>
                    <a:pt x="5513" y="1919"/>
                  </a:cubicBezTo>
                  <a:cubicBezTo>
                    <a:pt x="5518" y="1919"/>
                    <a:pt x="5519" y="1929"/>
                    <a:pt x="5517" y="1929"/>
                  </a:cubicBezTo>
                  <a:cubicBezTo>
                    <a:pt x="5516" y="1929"/>
                    <a:pt x="5515" y="1926"/>
                    <a:pt x="5512" y="1919"/>
                  </a:cubicBezTo>
                  <a:cubicBezTo>
                    <a:pt x="5505" y="1920"/>
                    <a:pt x="5496" y="1922"/>
                    <a:pt x="5502" y="1945"/>
                  </a:cubicBezTo>
                  <a:cubicBezTo>
                    <a:pt x="5509" y="1967"/>
                    <a:pt x="5500" y="1970"/>
                    <a:pt x="5500" y="1970"/>
                  </a:cubicBezTo>
                  <a:cubicBezTo>
                    <a:pt x="5498" y="1968"/>
                    <a:pt x="5496" y="1967"/>
                    <a:pt x="5495" y="1967"/>
                  </a:cubicBezTo>
                  <a:cubicBezTo>
                    <a:pt x="5483" y="1967"/>
                    <a:pt x="5515" y="2040"/>
                    <a:pt x="5524" y="2059"/>
                  </a:cubicBezTo>
                  <a:cubicBezTo>
                    <a:pt x="5549" y="2102"/>
                    <a:pt x="5554" y="2124"/>
                    <a:pt x="5537" y="2128"/>
                  </a:cubicBezTo>
                  <a:cubicBezTo>
                    <a:pt x="5520" y="2131"/>
                    <a:pt x="5545" y="2173"/>
                    <a:pt x="5575" y="2192"/>
                  </a:cubicBezTo>
                  <a:lnTo>
                    <a:pt x="5604" y="2212"/>
                  </a:lnTo>
                  <a:lnTo>
                    <a:pt x="5579" y="2215"/>
                  </a:lnTo>
                  <a:cubicBezTo>
                    <a:pt x="5549" y="2243"/>
                    <a:pt x="5551" y="2243"/>
                    <a:pt x="5579" y="2309"/>
                  </a:cubicBezTo>
                  <a:cubicBezTo>
                    <a:pt x="5594" y="2353"/>
                    <a:pt x="5594" y="2353"/>
                    <a:pt x="5585" y="2354"/>
                  </a:cubicBezTo>
                  <a:cubicBezTo>
                    <a:pt x="5578" y="2355"/>
                    <a:pt x="5581" y="2378"/>
                    <a:pt x="5592" y="2446"/>
                  </a:cubicBezTo>
                  <a:cubicBezTo>
                    <a:pt x="5603" y="2513"/>
                    <a:pt x="5607" y="2537"/>
                    <a:pt x="5615" y="2537"/>
                  </a:cubicBezTo>
                  <a:cubicBezTo>
                    <a:pt x="5615" y="2537"/>
                    <a:pt x="5615" y="2537"/>
                    <a:pt x="5616" y="2537"/>
                  </a:cubicBezTo>
                  <a:lnTo>
                    <a:pt x="5624" y="2582"/>
                  </a:lnTo>
                  <a:cubicBezTo>
                    <a:pt x="5613" y="2602"/>
                    <a:pt x="5620" y="2634"/>
                    <a:pt x="5631" y="2634"/>
                  </a:cubicBezTo>
                  <a:cubicBezTo>
                    <a:pt x="5634" y="2634"/>
                    <a:pt x="5636" y="2632"/>
                    <a:pt x="5639" y="2627"/>
                  </a:cubicBezTo>
                  <a:cubicBezTo>
                    <a:pt x="5639" y="2627"/>
                    <a:pt x="5643" y="2649"/>
                    <a:pt x="5646" y="2672"/>
                  </a:cubicBezTo>
                  <a:lnTo>
                    <a:pt x="5638" y="2673"/>
                  </a:lnTo>
                  <a:cubicBezTo>
                    <a:pt x="5629" y="2674"/>
                    <a:pt x="5637" y="2720"/>
                    <a:pt x="5667" y="2902"/>
                  </a:cubicBezTo>
                  <a:cubicBezTo>
                    <a:pt x="5700" y="3099"/>
                    <a:pt x="5704" y="3128"/>
                    <a:pt x="5719" y="3128"/>
                  </a:cubicBezTo>
                  <a:cubicBezTo>
                    <a:pt x="5720" y="3128"/>
                    <a:pt x="5720" y="3128"/>
                    <a:pt x="5721" y="3128"/>
                  </a:cubicBezTo>
                  <a:cubicBezTo>
                    <a:pt x="5741" y="3149"/>
                    <a:pt x="5746" y="3171"/>
                    <a:pt x="5729" y="3173"/>
                  </a:cubicBezTo>
                  <a:cubicBezTo>
                    <a:pt x="5720" y="3174"/>
                    <a:pt x="5716" y="3197"/>
                    <a:pt x="5723" y="3197"/>
                  </a:cubicBezTo>
                  <a:cubicBezTo>
                    <a:pt x="5723" y="3197"/>
                    <a:pt x="5723" y="3197"/>
                    <a:pt x="5723" y="3197"/>
                  </a:cubicBezTo>
                  <a:cubicBezTo>
                    <a:pt x="5728" y="3220"/>
                    <a:pt x="5729" y="3244"/>
                    <a:pt x="5727" y="3266"/>
                  </a:cubicBezTo>
                  <a:cubicBezTo>
                    <a:pt x="5721" y="3335"/>
                    <a:pt x="5733" y="3358"/>
                    <a:pt x="5741" y="3358"/>
                  </a:cubicBezTo>
                  <a:cubicBezTo>
                    <a:pt x="5741" y="3358"/>
                    <a:pt x="5741" y="3358"/>
                    <a:pt x="5741" y="3358"/>
                  </a:cubicBezTo>
                  <a:cubicBezTo>
                    <a:pt x="5745" y="3350"/>
                    <a:pt x="5748" y="3347"/>
                    <a:pt x="5749" y="3347"/>
                  </a:cubicBezTo>
                  <a:cubicBezTo>
                    <a:pt x="5752" y="3347"/>
                    <a:pt x="5749" y="3364"/>
                    <a:pt x="5745" y="3381"/>
                  </a:cubicBezTo>
                  <a:cubicBezTo>
                    <a:pt x="5740" y="3404"/>
                    <a:pt x="5736" y="3428"/>
                    <a:pt x="5744" y="3428"/>
                  </a:cubicBezTo>
                  <a:cubicBezTo>
                    <a:pt x="5744" y="3428"/>
                    <a:pt x="5744" y="3428"/>
                    <a:pt x="5745" y="3428"/>
                  </a:cubicBezTo>
                  <a:cubicBezTo>
                    <a:pt x="5756" y="3449"/>
                    <a:pt x="5787" y="3585"/>
                    <a:pt x="5770" y="3587"/>
                  </a:cubicBezTo>
                  <a:cubicBezTo>
                    <a:pt x="5770" y="3587"/>
                    <a:pt x="5774" y="3610"/>
                    <a:pt x="5777" y="3632"/>
                  </a:cubicBezTo>
                  <a:cubicBezTo>
                    <a:pt x="5777" y="3632"/>
                    <a:pt x="5777" y="3632"/>
                    <a:pt x="5778" y="3632"/>
                  </a:cubicBezTo>
                  <a:cubicBezTo>
                    <a:pt x="5786" y="3632"/>
                    <a:pt x="5794" y="3677"/>
                    <a:pt x="5801" y="3722"/>
                  </a:cubicBezTo>
                  <a:cubicBezTo>
                    <a:pt x="5809" y="3768"/>
                    <a:pt x="5812" y="3790"/>
                    <a:pt x="5804" y="3791"/>
                  </a:cubicBezTo>
                  <a:cubicBezTo>
                    <a:pt x="5801" y="3786"/>
                    <a:pt x="5799" y="3783"/>
                    <a:pt x="5798" y="3783"/>
                  </a:cubicBezTo>
                  <a:cubicBezTo>
                    <a:pt x="5794" y="3783"/>
                    <a:pt x="5799" y="3804"/>
                    <a:pt x="5811" y="3837"/>
                  </a:cubicBezTo>
                  <a:cubicBezTo>
                    <a:pt x="5815" y="3860"/>
                    <a:pt x="5836" y="3881"/>
                    <a:pt x="5839" y="3903"/>
                  </a:cubicBezTo>
                  <a:cubicBezTo>
                    <a:pt x="5839" y="3903"/>
                    <a:pt x="5839" y="3903"/>
                    <a:pt x="5840" y="3903"/>
                  </a:cubicBezTo>
                  <a:cubicBezTo>
                    <a:pt x="5848" y="3903"/>
                    <a:pt x="5860" y="3924"/>
                    <a:pt x="5864" y="3946"/>
                  </a:cubicBezTo>
                  <a:lnTo>
                    <a:pt x="5856" y="3947"/>
                  </a:lnTo>
                  <a:lnTo>
                    <a:pt x="5839" y="3951"/>
                  </a:lnTo>
                  <a:cubicBezTo>
                    <a:pt x="5842" y="3972"/>
                    <a:pt x="5845" y="3994"/>
                    <a:pt x="5854" y="3994"/>
                  </a:cubicBezTo>
                  <a:cubicBezTo>
                    <a:pt x="5854" y="3994"/>
                    <a:pt x="5854" y="3994"/>
                    <a:pt x="5855" y="3994"/>
                  </a:cubicBezTo>
                  <a:lnTo>
                    <a:pt x="5855" y="3994"/>
                  </a:lnTo>
                  <a:cubicBezTo>
                    <a:pt x="5850" y="4018"/>
                    <a:pt x="5853" y="4041"/>
                    <a:pt x="5861" y="4086"/>
                  </a:cubicBezTo>
                  <a:cubicBezTo>
                    <a:pt x="5868" y="4132"/>
                    <a:pt x="5876" y="4178"/>
                    <a:pt x="5888" y="4200"/>
                  </a:cubicBezTo>
                  <a:cubicBezTo>
                    <a:pt x="5875" y="4224"/>
                    <a:pt x="5897" y="4361"/>
                    <a:pt x="5917" y="4381"/>
                  </a:cubicBezTo>
                  <a:cubicBezTo>
                    <a:pt x="5918" y="4381"/>
                    <a:pt x="5918" y="4381"/>
                    <a:pt x="5918" y="4381"/>
                  </a:cubicBezTo>
                  <a:cubicBezTo>
                    <a:pt x="5927" y="4381"/>
                    <a:pt x="5930" y="4404"/>
                    <a:pt x="5925" y="4427"/>
                  </a:cubicBezTo>
                  <a:cubicBezTo>
                    <a:pt x="5921" y="4451"/>
                    <a:pt x="5921" y="4451"/>
                    <a:pt x="5933" y="4473"/>
                  </a:cubicBezTo>
                  <a:cubicBezTo>
                    <a:pt x="5944" y="4495"/>
                    <a:pt x="5940" y="4518"/>
                    <a:pt x="5935" y="4542"/>
                  </a:cubicBezTo>
                  <a:cubicBezTo>
                    <a:pt x="5923" y="4564"/>
                    <a:pt x="5924" y="4591"/>
                    <a:pt x="5938" y="4611"/>
                  </a:cubicBezTo>
                  <a:cubicBezTo>
                    <a:pt x="5951" y="4648"/>
                    <a:pt x="5960" y="4686"/>
                    <a:pt x="5966" y="4725"/>
                  </a:cubicBezTo>
                  <a:cubicBezTo>
                    <a:pt x="5977" y="4756"/>
                    <a:pt x="5982" y="4777"/>
                    <a:pt x="5985" y="4777"/>
                  </a:cubicBezTo>
                  <a:cubicBezTo>
                    <a:pt x="5987" y="4777"/>
                    <a:pt x="5988" y="4774"/>
                    <a:pt x="5989" y="4767"/>
                  </a:cubicBezTo>
                  <a:cubicBezTo>
                    <a:pt x="5989" y="4767"/>
                    <a:pt x="5990" y="4767"/>
                    <a:pt x="5990" y="4767"/>
                  </a:cubicBezTo>
                  <a:cubicBezTo>
                    <a:pt x="5999" y="4767"/>
                    <a:pt x="6011" y="4789"/>
                    <a:pt x="6011" y="4789"/>
                  </a:cubicBezTo>
                  <a:cubicBezTo>
                    <a:pt x="6020" y="4814"/>
                    <a:pt x="6020" y="4825"/>
                    <a:pt x="6019" y="4825"/>
                  </a:cubicBezTo>
                  <a:cubicBezTo>
                    <a:pt x="6018" y="4825"/>
                    <a:pt x="6015" y="4820"/>
                    <a:pt x="6014" y="4811"/>
                  </a:cubicBezTo>
                  <a:cubicBezTo>
                    <a:pt x="6007" y="4792"/>
                    <a:pt x="6004" y="4786"/>
                    <a:pt x="6002" y="4786"/>
                  </a:cubicBezTo>
                  <a:cubicBezTo>
                    <a:pt x="6000" y="4786"/>
                    <a:pt x="6000" y="4799"/>
                    <a:pt x="5997" y="4813"/>
                  </a:cubicBezTo>
                  <a:cubicBezTo>
                    <a:pt x="5993" y="4837"/>
                    <a:pt x="5999" y="4883"/>
                    <a:pt x="6004" y="4905"/>
                  </a:cubicBezTo>
                  <a:cubicBezTo>
                    <a:pt x="6007" y="4929"/>
                    <a:pt x="6015" y="4974"/>
                    <a:pt x="6018" y="4997"/>
                  </a:cubicBezTo>
                  <a:cubicBezTo>
                    <a:pt x="6021" y="5064"/>
                    <a:pt x="6025" y="5088"/>
                    <a:pt x="6032" y="5088"/>
                  </a:cubicBezTo>
                  <a:cubicBezTo>
                    <a:pt x="6033" y="5088"/>
                    <a:pt x="6033" y="5088"/>
                    <a:pt x="6033" y="5088"/>
                  </a:cubicBezTo>
                  <a:cubicBezTo>
                    <a:pt x="6043" y="5087"/>
                    <a:pt x="6047" y="5086"/>
                    <a:pt x="6047" y="5086"/>
                  </a:cubicBezTo>
                  <a:lnTo>
                    <a:pt x="6047" y="5086"/>
                  </a:lnTo>
                  <a:cubicBezTo>
                    <a:pt x="6047" y="5086"/>
                    <a:pt x="6045" y="5086"/>
                    <a:pt x="6042" y="5087"/>
                  </a:cubicBezTo>
                  <a:cubicBezTo>
                    <a:pt x="6028" y="5112"/>
                    <a:pt x="6070" y="5362"/>
                    <a:pt x="6090" y="5383"/>
                  </a:cubicBezTo>
                  <a:lnTo>
                    <a:pt x="6082" y="5384"/>
                  </a:lnTo>
                  <a:cubicBezTo>
                    <a:pt x="6073" y="5385"/>
                    <a:pt x="6077" y="5408"/>
                    <a:pt x="6085" y="5454"/>
                  </a:cubicBezTo>
                  <a:cubicBezTo>
                    <a:pt x="6088" y="5476"/>
                    <a:pt x="6111" y="5566"/>
                    <a:pt x="6123" y="5634"/>
                  </a:cubicBezTo>
                  <a:cubicBezTo>
                    <a:pt x="6137" y="5725"/>
                    <a:pt x="6148" y="5793"/>
                    <a:pt x="6157" y="5793"/>
                  </a:cubicBezTo>
                  <a:cubicBezTo>
                    <a:pt x="6157" y="5793"/>
                    <a:pt x="6157" y="5793"/>
                    <a:pt x="6157" y="5793"/>
                  </a:cubicBezTo>
                  <a:lnTo>
                    <a:pt x="6157" y="5793"/>
                  </a:lnTo>
                  <a:cubicBezTo>
                    <a:pt x="6161" y="5816"/>
                    <a:pt x="6161" y="5816"/>
                    <a:pt x="6153" y="5817"/>
                  </a:cubicBezTo>
                  <a:cubicBezTo>
                    <a:pt x="6149" y="5811"/>
                    <a:pt x="6147" y="5808"/>
                    <a:pt x="6146" y="5808"/>
                  </a:cubicBezTo>
                  <a:cubicBezTo>
                    <a:pt x="6143" y="5808"/>
                    <a:pt x="6145" y="5825"/>
                    <a:pt x="6147" y="5841"/>
                  </a:cubicBezTo>
                  <a:cubicBezTo>
                    <a:pt x="6151" y="5858"/>
                    <a:pt x="6156" y="5861"/>
                    <a:pt x="6163" y="5861"/>
                  </a:cubicBezTo>
                  <a:cubicBezTo>
                    <a:pt x="6165" y="5861"/>
                    <a:pt x="6167" y="5861"/>
                    <a:pt x="6169" y="5861"/>
                  </a:cubicBezTo>
                  <a:cubicBezTo>
                    <a:pt x="6169" y="5861"/>
                    <a:pt x="6169" y="5861"/>
                    <a:pt x="6169" y="5861"/>
                  </a:cubicBezTo>
                  <a:cubicBezTo>
                    <a:pt x="6177" y="5861"/>
                    <a:pt x="6181" y="5883"/>
                    <a:pt x="6180" y="5929"/>
                  </a:cubicBezTo>
                  <a:cubicBezTo>
                    <a:pt x="6181" y="5991"/>
                    <a:pt x="6191" y="6053"/>
                    <a:pt x="6209" y="6111"/>
                  </a:cubicBezTo>
                  <a:cubicBezTo>
                    <a:pt x="6214" y="6135"/>
                    <a:pt x="6217" y="6157"/>
                    <a:pt x="6209" y="6158"/>
                  </a:cubicBezTo>
                  <a:cubicBezTo>
                    <a:pt x="6201" y="6198"/>
                    <a:pt x="6208" y="6238"/>
                    <a:pt x="6227" y="6273"/>
                  </a:cubicBezTo>
                  <a:cubicBezTo>
                    <a:pt x="6230" y="6295"/>
                    <a:pt x="6230" y="6295"/>
                    <a:pt x="6223" y="6296"/>
                  </a:cubicBezTo>
                  <a:cubicBezTo>
                    <a:pt x="6218" y="6320"/>
                    <a:pt x="6209" y="6321"/>
                    <a:pt x="6230" y="6342"/>
                  </a:cubicBezTo>
                  <a:cubicBezTo>
                    <a:pt x="6247" y="6393"/>
                    <a:pt x="6256" y="6447"/>
                    <a:pt x="6256" y="6502"/>
                  </a:cubicBezTo>
                  <a:cubicBezTo>
                    <a:pt x="6259" y="6523"/>
                    <a:pt x="6263" y="6545"/>
                    <a:pt x="6271" y="6545"/>
                  </a:cubicBezTo>
                  <a:cubicBezTo>
                    <a:pt x="6271" y="6545"/>
                    <a:pt x="6272" y="6545"/>
                    <a:pt x="6272" y="6545"/>
                  </a:cubicBezTo>
                  <a:lnTo>
                    <a:pt x="6280" y="6544"/>
                  </a:lnTo>
                  <a:lnTo>
                    <a:pt x="6280" y="6544"/>
                  </a:lnTo>
                  <a:cubicBezTo>
                    <a:pt x="6267" y="6570"/>
                    <a:pt x="6267" y="6570"/>
                    <a:pt x="6288" y="6590"/>
                  </a:cubicBezTo>
                  <a:cubicBezTo>
                    <a:pt x="6288" y="6590"/>
                    <a:pt x="6288" y="6590"/>
                    <a:pt x="6288" y="6590"/>
                  </a:cubicBezTo>
                  <a:cubicBezTo>
                    <a:pt x="6297" y="6590"/>
                    <a:pt x="6300" y="6611"/>
                    <a:pt x="6291" y="6613"/>
                  </a:cubicBezTo>
                  <a:cubicBezTo>
                    <a:pt x="6289" y="6628"/>
                    <a:pt x="6289" y="6644"/>
                    <a:pt x="6291" y="6660"/>
                  </a:cubicBezTo>
                  <a:cubicBezTo>
                    <a:pt x="6294" y="6682"/>
                    <a:pt x="6321" y="6795"/>
                    <a:pt x="6340" y="6909"/>
                  </a:cubicBezTo>
                  <a:cubicBezTo>
                    <a:pt x="6369" y="7090"/>
                    <a:pt x="6381" y="7158"/>
                    <a:pt x="6389" y="7158"/>
                  </a:cubicBezTo>
                  <a:cubicBezTo>
                    <a:pt x="6390" y="7158"/>
                    <a:pt x="6390" y="7158"/>
                    <a:pt x="6390" y="7158"/>
                  </a:cubicBezTo>
                  <a:cubicBezTo>
                    <a:pt x="6402" y="7180"/>
                    <a:pt x="6402" y="7180"/>
                    <a:pt x="6396" y="7204"/>
                  </a:cubicBezTo>
                  <a:cubicBezTo>
                    <a:pt x="6393" y="7227"/>
                    <a:pt x="6394" y="7251"/>
                    <a:pt x="6400" y="7273"/>
                  </a:cubicBezTo>
                  <a:cubicBezTo>
                    <a:pt x="6403" y="7296"/>
                    <a:pt x="6407" y="7319"/>
                    <a:pt x="6399" y="7320"/>
                  </a:cubicBezTo>
                  <a:cubicBezTo>
                    <a:pt x="6408" y="7333"/>
                    <a:pt x="6413" y="7348"/>
                    <a:pt x="6414" y="7364"/>
                  </a:cubicBezTo>
                  <a:cubicBezTo>
                    <a:pt x="6407" y="7365"/>
                    <a:pt x="6410" y="7389"/>
                    <a:pt x="6422" y="7410"/>
                  </a:cubicBezTo>
                  <a:cubicBezTo>
                    <a:pt x="6442" y="7430"/>
                    <a:pt x="6442" y="7430"/>
                    <a:pt x="6426" y="7433"/>
                  </a:cubicBezTo>
                  <a:cubicBezTo>
                    <a:pt x="6419" y="7434"/>
                    <a:pt x="6420" y="7485"/>
                    <a:pt x="6423" y="7485"/>
                  </a:cubicBezTo>
                  <a:cubicBezTo>
                    <a:pt x="6423" y="7485"/>
                    <a:pt x="6424" y="7483"/>
                    <a:pt x="6424" y="7480"/>
                  </a:cubicBezTo>
                  <a:cubicBezTo>
                    <a:pt x="6425" y="7480"/>
                    <a:pt x="6425" y="7480"/>
                    <a:pt x="6425" y="7480"/>
                  </a:cubicBezTo>
                  <a:cubicBezTo>
                    <a:pt x="6434" y="7480"/>
                    <a:pt x="6440" y="7524"/>
                    <a:pt x="6452" y="7546"/>
                  </a:cubicBezTo>
                  <a:cubicBezTo>
                    <a:pt x="6457" y="7568"/>
                    <a:pt x="6460" y="7591"/>
                    <a:pt x="6451" y="7592"/>
                  </a:cubicBezTo>
                  <a:cubicBezTo>
                    <a:pt x="6447" y="7617"/>
                    <a:pt x="6474" y="7729"/>
                    <a:pt x="6486" y="7750"/>
                  </a:cubicBezTo>
                  <a:cubicBezTo>
                    <a:pt x="6486" y="7750"/>
                    <a:pt x="6487" y="7750"/>
                    <a:pt x="6487" y="7750"/>
                  </a:cubicBezTo>
                  <a:cubicBezTo>
                    <a:pt x="6495" y="7750"/>
                    <a:pt x="6498" y="7773"/>
                    <a:pt x="6490" y="7774"/>
                  </a:cubicBezTo>
                  <a:cubicBezTo>
                    <a:pt x="6482" y="7775"/>
                    <a:pt x="6485" y="7797"/>
                    <a:pt x="6490" y="7820"/>
                  </a:cubicBezTo>
                  <a:cubicBezTo>
                    <a:pt x="6501" y="7841"/>
                    <a:pt x="6493" y="7843"/>
                    <a:pt x="6484" y="7844"/>
                  </a:cubicBezTo>
                  <a:cubicBezTo>
                    <a:pt x="6481" y="7838"/>
                    <a:pt x="6479" y="7836"/>
                    <a:pt x="6477" y="7836"/>
                  </a:cubicBezTo>
                  <a:cubicBezTo>
                    <a:pt x="6474" y="7836"/>
                    <a:pt x="6478" y="7857"/>
                    <a:pt x="6483" y="7890"/>
                  </a:cubicBezTo>
                  <a:cubicBezTo>
                    <a:pt x="6495" y="7913"/>
                    <a:pt x="6511" y="8004"/>
                    <a:pt x="6522" y="8072"/>
                  </a:cubicBezTo>
                  <a:cubicBezTo>
                    <a:pt x="6540" y="8185"/>
                    <a:pt x="6552" y="8207"/>
                    <a:pt x="6577" y="8250"/>
                  </a:cubicBezTo>
                  <a:lnTo>
                    <a:pt x="6597" y="8271"/>
                  </a:lnTo>
                  <a:lnTo>
                    <a:pt x="6580" y="8273"/>
                  </a:lnTo>
                  <a:cubicBezTo>
                    <a:pt x="6573" y="8274"/>
                    <a:pt x="6559" y="8300"/>
                    <a:pt x="6559" y="8300"/>
                  </a:cubicBezTo>
                  <a:cubicBezTo>
                    <a:pt x="6562" y="8317"/>
                    <a:pt x="6568" y="8320"/>
                    <a:pt x="6574" y="8320"/>
                  </a:cubicBezTo>
                  <a:cubicBezTo>
                    <a:pt x="6576" y="8320"/>
                    <a:pt x="6578" y="8320"/>
                    <a:pt x="6579" y="8320"/>
                  </a:cubicBezTo>
                  <a:cubicBezTo>
                    <a:pt x="6579" y="8320"/>
                    <a:pt x="6580" y="8320"/>
                    <a:pt x="6580" y="8320"/>
                  </a:cubicBezTo>
                  <a:cubicBezTo>
                    <a:pt x="6588" y="8320"/>
                    <a:pt x="6592" y="8342"/>
                    <a:pt x="6590" y="8388"/>
                  </a:cubicBezTo>
                  <a:cubicBezTo>
                    <a:pt x="6589" y="8434"/>
                    <a:pt x="6594" y="8458"/>
                    <a:pt x="6605" y="8479"/>
                  </a:cubicBezTo>
                  <a:cubicBezTo>
                    <a:pt x="6611" y="8502"/>
                    <a:pt x="6612" y="8525"/>
                    <a:pt x="6608" y="8549"/>
                  </a:cubicBezTo>
                  <a:cubicBezTo>
                    <a:pt x="6611" y="8567"/>
                    <a:pt x="6612" y="8570"/>
                    <a:pt x="6617" y="8570"/>
                  </a:cubicBezTo>
                  <a:cubicBezTo>
                    <a:pt x="6618" y="8570"/>
                    <a:pt x="6619" y="8570"/>
                    <a:pt x="6621" y="8570"/>
                  </a:cubicBezTo>
                  <a:cubicBezTo>
                    <a:pt x="6621" y="8570"/>
                    <a:pt x="6621" y="8570"/>
                    <a:pt x="6621" y="8570"/>
                  </a:cubicBezTo>
                  <a:cubicBezTo>
                    <a:pt x="6629" y="8570"/>
                    <a:pt x="6633" y="8593"/>
                    <a:pt x="6627" y="8616"/>
                  </a:cubicBezTo>
                  <a:cubicBezTo>
                    <a:pt x="6615" y="8641"/>
                    <a:pt x="6626" y="8708"/>
                    <a:pt x="6634" y="8708"/>
                  </a:cubicBezTo>
                  <a:cubicBezTo>
                    <a:pt x="6634" y="8708"/>
                    <a:pt x="6634" y="8708"/>
                    <a:pt x="6634" y="8708"/>
                  </a:cubicBezTo>
                  <a:cubicBezTo>
                    <a:pt x="6634" y="8708"/>
                    <a:pt x="6635" y="8708"/>
                    <a:pt x="6635" y="8708"/>
                  </a:cubicBezTo>
                  <a:cubicBezTo>
                    <a:pt x="6643" y="8708"/>
                    <a:pt x="6647" y="8730"/>
                    <a:pt x="6650" y="8753"/>
                  </a:cubicBezTo>
                  <a:cubicBezTo>
                    <a:pt x="6653" y="8777"/>
                    <a:pt x="6659" y="8799"/>
                    <a:pt x="6670" y="8820"/>
                  </a:cubicBezTo>
                  <a:cubicBezTo>
                    <a:pt x="6673" y="8843"/>
                    <a:pt x="6678" y="8865"/>
                    <a:pt x="6678" y="8865"/>
                  </a:cubicBezTo>
                  <a:cubicBezTo>
                    <a:pt x="6679" y="8872"/>
                    <a:pt x="6679" y="8875"/>
                    <a:pt x="6677" y="8875"/>
                  </a:cubicBezTo>
                  <a:cubicBezTo>
                    <a:pt x="6675" y="8875"/>
                    <a:pt x="6668" y="8860"/>
                    <a:pt x="6666" y="8844"/>
                  </a:cubicBezTo>
                  <a:lnTo>
                    <a:pt x="6660" y="8867"/>
                  </a:lnTo>
                  <a:cubicBezTo>
                    <a:pt x="6668" y="8913"/>
                    <a:pt x="6671" y="8936"/>
                    <a:pt x="6684" y="8957"/>
                  </a:cubicBezTo>
                  <a:cubicBezTo>
                    <a:pt x="6705" y="8978"/>
                    <a:pt x="6705" y="8978"/>
                    <a:pt x="6688" y="8981"/>
                  </a:cubicBezTo>
                  <a:cubicBezTo>
                    <a:pt x="6679" y="8982"/>
                    <a:pt x="6675" y="9005"/>
                    <a:pt x="6687" y="9027"/>
                  </a:cubicBezTo>
                  <a:cubicBezTo>
                    <a:pt x="6707" y="9048"/>
                    <a:pt x="6703" y="9072"/>
                    <a:pt x="6694" y="9073"/>
                  </a:cubicBezTo>
                  <a:cubicBezTo>
                    <a:pt x="6687" y="9066"/>
                    <a:pt x="6683" y="9062"/>
                    <a:pt x="6681" y="9062"/>
                  </a:cubicBezTo>
                  <a:cubicBezTo>
                    <a:pt x="6677" y="9062"/>
                    <a:pt x="6684" y="9081"/>
                    <a:pt x="6705" y="9141"/>
                  </a:cubicBezTo>
                  <a:cubicBezTo>
                    <a:pt x="6713" y="9187"/>
                    <a:pt x="6736" y="9277"/>
                    <a:pt x="6748" y="9345"/>
                  </a:cubicBezTo>
                  <a:cubicBezTo>
                    <a:pt x="6762" y="9436"/>
                    <a:pt x="6770" y="9481"/>
                    <a:pt x="6765" y="9506"/>
                  </a:cubicBezTo>
                  <a:cubicBezTo>
                    <a:pt x="6764" y="9506"/>
                    <a:pt x="6762" y="9506"/>
                    <a:pt x="6761" y="9507"/>
                  </a:cubicBezTo>
                  <a:lnTo>
                    <a:pt x="6761" y="9507"/>
                  </a:lnTo>
                  <a:cubicBezTo>
                    <a:pt x="6774" y="9509"/>
                    <a:pt x="6778" y="9534"/>
                    <a:pt x="6788" y="9595"/>
                  </a:cubicBezTo>
                  <a:cubicBezTo>
                    <a:pt x="6791" y="9665"/>
                    <a:pt x="6807" y="9710"/>
                    <a:pt x="6819" y="9731"/>
                  </a:cubicBezTo>
                  <a:cubicBezTo>
                    <a:pt x="6816" y="9708"/>
                    <a:pt x="6811" y="9685"/>
                    <a:pt x="6811" y="9685"/>
                  </a:cubicBezTo>
                  <a:cubicBezTo>
                    <a:pt x="6812" y="9685"/>
                    <a:pt x="6813" y="9685"/>
                    <a:pt x="6814" y="9685"/>
                  </a:cubicBezTo>
                  <a:cubicBezTo>
                    <a:pt x="6829" y="9685"/>
                    <a:pt x="6833" y="9707"/>
                    <a:pt x="6832" y="9752"/>
                  </a:cubicBezTo>
                  <a:cubicBezTo>
                    <a:pt x="6835" y="9775"/>
                    <a:pt x="6826" y="9776"/>
                    <a:pt x="6818" y="9777"/>
                  </a:cubicBezTo>
                  <a:cubicBezTo>
                    <a:pt x="6809" y="9778"/>
                    <a:pt x="6805" y="9803"/>
                    <a:pt x="6809" y="9825"/>
                  </a:cubicBezTo>
                  <a:cubicBezTo>
                    <a:pt x="6812" y="9841"/>
                    <a:pt x="6814" y="9857"/>
                    <a:pt x="6817" y="9857"/>
                  </a:cubicBezTo>
                  <a:cubicBezTo>
                    <a:pt x="6818" y="9857"/>
                    <a:pt x="6819" y="9854"/>
                    <a:pt x="6820" y="9847"/>
                  </a:cubicBezTo>
                  <a:cubicBezTo>
                    <a:pt x="6822" y="9846"/>
                    <a:pt x="6823" y="9846"/>
                    <a:pt x="6824" y="9846"/>
                  </a:cubicBezTo>
                  <a:cubicBezTo>
                    <a:pt x="6830" y="9846"/>
                    <a:pt x="6830" y="9850"/>
                    <a:pt x="6833" y="9869"/>
                  </a:cubicBezTo>
                  <a:cubicBezTo>
                    <a:pt x="6835" y="9892"/>
                    <a:pt x="6842" y="9915"/>
                    <a:pt x="6853" y="9936"/>
                  </a:cubicBezTo>
                  <a:cubicBezTo>
                    <a:pt x="6853" y="9936"/>
                    <a:pt x="6854" y="9936"/>
                    <a:pt x="6854" y="9936"/>
                  </a:cubicBezTo>
                  <a:cubicBezTo>
                    <a:pt x="6861" y="9936"/>
                    <a:pt x="6865" y="9959"/>
                    <a:pt x="6869" y="9980"/>
                  </a:cubicBezTo>
                  <a:cubicBezTo>
                    <a:pt x="6866" y="10004"/>
                    <a:pt x="6868" y="10027"/>
                    <a:pt x="6871" y="10050"/>
                  </a:cubicBezTo>
                  <a:lnTo>
                    <a:pt x="6863" y="10051"/>
                  </a:lnTo>
                  <a:cubicBezTo>
                    <a:pt x="6854" y="10052"/>
                    <a:pt x="6850" y="10077"/>
                    <a:pt x="6850" y="10077"/>
                  </a:cubicBezTo>
                  <a:cubicBezTo>
                    <a:pt x="6854" y="10097"/>
                    <a:pt x="6861" y="10098"/>
                    <a:pt x="6862" y="10098"/>
                  </a:cubicBezTo>
                  <a:cubicBezTo>
                    <a:pt x="6862" y="10098"/>
                    <a:pt x="6862" y="10098"/>
                    <a:pt x="6862" y="10098"/>
                  </a:cubicBezTo>
                  <a:cubicBezTo>
                    <a:pt x="6864" y="10098"/>
                    <a:pt x="6871" y="10132"/>
                    <a:pt x="6881" y="10183"/>
                  </a:cubicBezTo>
                  <a:cubicBezTo>
                    <a:pt x="6890" y="10236"/>
                    <a:pt x="6902" y="10307"/>
                    <a:pt x="6916" y="10378"/>
                  </a:cubicBezTo>
                  <a:cubicBezTo>
                    <a:pt x="6939" y="10524"/>
                    <a:pt x="6965" y="10678"/>
                    <a:pt x="6971" y="10712"/>
                  </a:cubicBezTo>
                  <a:cubicBezTo>
                    <a:pt x="6970" y="10752"/>
                    <a:pt x="6978" y="10808"/>
                    <a:pt x="6984" y="10808"/>
                  </a:cubicBezTo>
                  <a:cubicBezTo>
                    <a:pt x="6985" y="10808"/>
                    <a:pt x="6986" y="10806"/>
                    <a:pt x="6986" y="10802"/>
                  </a:cubicBezTo>
                  <a:cubicBezTo>
                    <a:pt x="6987" y="10802"/>
                    <a:pt x="6987" y="10802"/>
                    <a:pt x="6987" y="10802"/>
                  </a:cubicBezTo>
                  <a:cubicBezTo>
                    <a:pt x="6995" y="10802"/>
                    <a:pt x="7013" y="10916"/>
                    <a:pt x="7036" y="11053"/>
                  </a:cubicBezTo>
                  <a:cubicBezTo>
                    <a:pt x="7061" y="11211"/>
                    <a:pt x="7079" y="11324"/>
                    <a:pt x="7088" y="11324"/>
                  </a:cubicBezTo>
                  <a:cubicBezTo>
                    <a:pt x="7088" y="11324"/>
                    <a:pt x="7089" y="11324"/>
                    <a:pt x="7089" y="11324"/>
                  </a:cubicBezTo>
                  <a:lnTo>
                    <a:pt x="7100" y="11392"/>
                  </a:lnTo>
                  <a:cubicBezTo>
                    <a:pt x="7108" y="11438"/>
                    <a:pt x="7123" y="11482"/>
                    <a:pt x="7127" y="11505"/>
                  </a:cubicBezTo>
                  <a:cubicBezTo>
                    <a:pt x="7136" y="11521"/>
                    <a:pt x="7140" y="11537"/>
                    <a:pt x="7137" y="11537"/>
                  </a:cubicBezTo>
                  <a:cubicBezTo>
                    <a:pt x="7136" y="11537"/>
                    <a:pt x="7134" y="11534"/>
                    <a:pt x="7130" y="11528"/>
                  </a:cubicBezTo>
                  <a:cubicBezTo>
                    <a:pt x="7122" y="11529"/>
                    <a:pt x="7113" y="11530"/>
                    <a:pt x="7118" y="11553"/>
                  </a:cubicBezTo>
                  <a:cubicBezTo>
                    <a:pt x="7123" y="11592"/>
                    <a:pt x="7131" y="11597"/>
                    <a:pt x="7138" y="11597"/>
                  </a:cubicBezTo>
                  <a:cubicBezTo>
                    <a:pt x="7139" y="11597"/>
                    <a:pt x="7140" y="11597"/>
                    <a:pt x="7141" y="11597"/>
                  </a:cubicBezTo>
                  <a:cubicBezTo>
                    <a:pt x="7141" y="11597"/>
                    <a:pt x="7142" y="11597"/>
                    <a:pt x="7142" y="11597"/>
                  </a:cubicBezTo>
                  <a:cubicBezTo>
                    <a:pt x="7150" y="11597"/>
                    <a:pt x="7154" y="11618"/>
                    <a:pt x="7154" y="11618"/>
                  </a:cubicBezTo>
                  <a:cubicBezTo>
                    <a:pt x="7158" y="11640"/>
                    <a:pt x="7158" y="11640"/>
                    <a:pt x="7149" y="11642"/>
                  </a:cubicBezTo>
                  <a:lnTo>
                    <a:pt x="7132" y="11645"/>
                  </a:lnTo>
                  <a:lnTo>
                    <a:pt x="7136" y="11667"/>
                  </a:lnTo>
                  <a:cubicBezTo>
                    <a:pt x="7136" y="11667"/>
                    <a:pt x="7136" y="11667"/>
                    <a:pt x="7136" y="11667"/>
                  </a:cubicBezTo>
                  <a:cubicBezTo>
                    <a:pt x="7145" y="11667"/>
                    <a:pt x="7148" y="11689"/>
                    <a:pt x="7148" y="11689"/>
                  </a:cubicBezTo>
                  <a:cubicBezTo>
                    <a:pt x="7152" y="11711"/>
                    <a:pt x="7152" y="11711"/>
                    <a:pt x="7135" y="11714"/>
                  </a:cubicBezTo>
                  <a:cubicBezTo>
                    <a:pt x="7118" y="11717"/>
                    <a:pt x="7122" y="11739"/>
                    <a:pt x="7142" y="11759"/>
                  </a:cubicBezTo>
                  <a:lnTo>
                    <a:pt x="7158" y="11804"/>
                  </a:lnTo>
                  <a:cubicBezTo>
                    <a:pt x="7146" y="11829"/>
                    <a:pt x="7169" y="11873"/>
                    <a:pt x="7182" y="11894"/>
                  </a:cubicBezTo>
                  <a:cubicBezTo>
                    <a:pt x="7168" y="11916"/>
                    <a:pt x="7173" y="11946"/>
                    <a:pt x="7193" y="11962"/>
                  </a:cubicBezTo>
                  <a:cubicBezTo>
                    <a:pt x="7193" y="11962"/>
                    <a:pt x="7193" y="11962"/>
                    <a:pt x="7194" y="11962"/>
                  </a:cubicBezTo>
                  <a:cubicBezTo>
                    <a:pt x="7202" y="11962"/>
                    <a:pt x="7205" y="11984"/>
                    <a:pt x="7201" y="12007"/>
                  </a:cubicBezTo>
                  <a:cubicBezTo>
                    <a:pt x="7196" y="12032"/>
                    <a:pt x="7200" y="12054"/>
                    <a:pt x="7207" y="12100"/>
                  </a:cubicBezTo>
                  <a:cubicBezTo>
                    <a:pt x="7219" y="12122"/>
                    <a:pt x="7246" y="12281"/>
                    <a:pt x="7275" y="12463"/>
                  </a:cubicBezTo>
                  <a:cubicBezTo>
                    <a:pt x="7308" y="12667"/>
                    <a:pt x="7331" y="12804"/>
                    <a:pt x="7340" y="12804"/>
                  </a:cubicBezTo>
                  <a:cubicBezTo>
                    <a:pt x="7340" y="12804"/>
                    <a:pt x="7340" y="12804"/>
                    <a:pt x="7340" y="12804"/>
                  </a:cubicBezTo>
                  <a:lnTo>
                    <a:pt x="7340" y="12804"/>
                  </a:lnTo>
                  <a:cubicBezTo>
                    <a:pt x="7343" y="12819"/>
                    <a:pt x="7343" y="12835"/>
                    <a:pt x="7339" y="12851"/>
                  </a:cubicBezTo>
                  <a:cubicBezTo>
                    <a:pt x="7330" y="12852"/>
                    <a:pt x="7333" y="12874"/>
                    <a:pt x="7354" y="12895"/>
                  </a:cubicBezTo>
                  <a:cubicBezTo>
                    <a:pt x="7367" y="12916"/>
                    <a:pt x="7375" y="12915"/>
                    <a:pt x="7358" y="12917"/>
                  </a:cubicBezTo>
                  <a:cubicBezTo>
                    <a:pt x="7350" y="12919"/>
                    <a:pt x="7357" y="12964"/>
                    <a:pt x="7372" y="13055"/>
                  </a:cubicBezTo>
                  <a:cubicBezTo>
                    <a:pt x="7383" y="13123"/>
                    <a:pt x="7398" y="13213"/>
                    <a:pt x="7406" y="13213"/>
                  </a:cubicBezTo>
                  <a:cubicBezTo>
                    <a:pt x="7406" y="13213"/>
                    <a:pt x="7406" y="13213"/>
                    <a:pt x="7406" y="13213"/>
                  </a:cubicBezTo>
                  <a:cubicBezTo>
                    <a:pt x="7415" y="13240"/>
                    <a:pt x="7419" y="13251"/>
                    <a:pt x="7418" y="13251"/>
                  </a:cubicBezTo>
                  <a:cubicBezTo>
                    <a:pt x="7418" y="13251"/>
                    <a:pt x="7415" y="13245"/>
                    <a:pt x="7410" y="13237"/>
                  </a:cubicBezTo>
                  <a:cubicBezTo>
                    <a:pt x="7409" y="13235"/>
                    <a:pt x="7407" y="13234"/>
                    <a:pt x="7406" y="13234"/>
                  </a:cubicBezTo>
                  <a:cubicBezTo>
                    <a:pt x="7391" y="13234"/>
                    <a:pt x="7402" y="13336"/>
                    <a:pt x="7427" y="13397"/>
                  </a:cubicBezTo>
                  <a:cubicBezTo>
                    <a:pt x="7432" y="13420"/>
                    <a:pt x="7435" y="13443"/>
                    <a:pt x="7426" y="13444"/>
                  </a:cubicBezTo>
                  <a:cubicBezTo>
                    <a:pt x="7433" y="13482"/>
                    <a:pt x="7442" y="13519"/>
                    <a:pt x="7454" y="13556"/>
                  </a:cubicBezTo>
                  <a:cubicBezTo>
                    <a:pt x="7458" y="13579"/>
                    <a:pt x="7472" y="13671"/>
                    <a:pt x="7480" y="13716"/>
                  </a:cubicBezTo>
                  <a:cubicBezTo>
                    <a:pt x="7486" y="13746"/>
                    <a:pt x="7494" y="13776"/>
                    <a:pt x="7504" y="13805"/>
                  </a:cubicBezTo>
                  <a:lnTo>
                    <a:pt x="7507" y="13829"/>
                  </a:lnTo>
                  <a:cubicBezTo>
                    <a:pt x="7498" y="13830"/>
                    <a:pt x="7517" y="13943"/>
                    <a:pt x="7543" y="14103"/>
                  </a:cubicBezTo>
                  <a:cubicBezTo>
                    <a:pt x="7570" y="14263"/>
                    <a:pt x="7591" y="14399"/>
                    <a:pt x="7587" y="14424"/>
                  </a:cubicBezTo>
                  <a:cubicBezTo>
                    <a:pt x="7590" y="14439"/>
                    <a:pt x="7596" y="14454"/>
                    <a:pt x="7602" y="14467"/>
                  </a:cubicBezTo>
                  <a:cubicBezTo>
                    <a:pt x="7621" y="14485"/>
                    <a:pt x="7628" y="14510"/>
                    <a:pt x="7623" y="14535"/>
                  </a:cubicBezTo>
                  <a:cubicBezTo>
                    <a:pt x="7609" y="14560"/>
                    <a:pt x="7625" y="14651"/>
                    <a:pt x="7645" y="14671"/>
                  </a:cubicBezTo>
                  <a:lnTo>
                    <a:pt x="7636" y="14673"/>
                  </a:lnTo>
                  <a:cubicBezTo>
                    <a:pt x="7624" y="14698"/>
                    <a:pt x="7643" y="14765"/>
                    <a:pt x="7664" y="14785"/>
                  </a:cubicBezTo>
                  <a:cubicBezTo>
                    <a:pt x="7658" y="14809"/>
                    <a:pt x="7654" y="14833"/>
                    <a:pt x="7666" y="14854"/>
                  </a:cubicBezTo>
                  <a:cubicBezTo>
                    <a:pt x="7670" y="14878"/>
                    <a:pt x="7670" y="14878"/>
                    <a:pt x="7653" y="14880"/>
                  </a:cubicBezTo>
                  <a:cubicBezTo>
                    <a:pt x="7645" y="14881"/>
                    <a:pt x="7636" y="14882"/>
                    <a:pt x="7640" y="14905"/>
                  </a:cubicBezTo>
                  <a:cubicBezTo>
                    <a:pt x="7643" y="14923"/>
                    <a:pt x="7649" y="14927"/>
                    <a:pt x="7655" y="14927"/>
                  </a:cubicBezTo>
                  <a:cubicBezTo>
                    <a:pt x="7657" y="14927"/>
                    <a:pt x="7659" y="14926"/>
                    <a:pt x="7661" y="14926"/>
                  </a:cubicBezTo>
                  <a:cubicBezTo>
                    <a:pt x="7661" y="14926"/>
                    <a:pt x="7664" y="14949"/>
                    <a:pt x="7669" y="14971"/>
                  </a:cubicBezTo>
                  <a:cubicBezTo>
                    <a:pt x="7669" y="14971"/>
                    <a:pt x="7672" y="14992"/>
                    <a:pt x="7679" y="14992"/>
                  </a:cubicBezTo>
                  <a:cubicBezTo>
                    <a:pt x="7679" y="14992"/>
                    <a:pt x="7680" y="14992"/>
                    <a:pt x="7680" y="14992"/>
                  </a:cubicBezTo>
                  <a:cubicBezTo>
                    <a:pt x="7680" y="14992"/>
                    <a:pt x="7680" y="14992"/>
                    <a:pt x="7680" y="14992"/>
                  </a:cubicBezTo>
                  <a:cubicBezTo>
                    <a:pt x="7689" y="14992"/>
                    <a:pt x="7692" y="15015"/>
                    <a:pt x="7697" y="15037"/>
                  </a:cubicBezTo>
                  <a:cubicBezTo>
                    <a:pt x="7691" y="15038"/>
                    <a:pt x="7694" y="15047"/>
                    <a:pt x="7698" y="15047"/>
                  </a:cubicBezTo>
                  <a:cubicBezTo>
                    <a:pt x="7700" y="15047"/>
                    <a:pt x="7703" y="15044"/>
                    <a:pt x="7704" y="15036"/>
                  </a:cubicBezTo>
                  <a:cubicBezTo>
                    <a:pt x="7706" y="15036"/>
                    <a:pt x="7708" y="15036"/>
                    <a:pt x="7710" y="15036"/>
                  </a:cubicBezTo>
                  <a:cubicBezTo>
                    <a:pt x="7717" y="15036"/>
                    <a:pt x="7722" y="15039"/>
                    <a:pt x="7725" y="15056"/>
                  </a:cubicBezTo>
                  <a:lnTo>
                    <a:pt x="7741" y="15054"/>
                  </a:lnTo>
                  <a:cubicBezTo>
                    <a:pt x="7758" y="15052"/>
                    <a:pt x="7767" y="15050"/>
                    <a:pt x="7768" y="15004"/>
                  </a:cubicBezTo>
                  <a:cubicBezTo>
                    <a:pt x="7762" y="14913"/>
                    <a:pt x="7759" y="14844"/>
                    <a:pt x="7744" y="14844"/>
                  </a:cubicBezTo>
                  <a:cubicBezTo>
                    <a:pt x="7743" y="14844"/>
                    <a:pt x="7743" y="14844"/>
                    <a:pt x="7743" y="14844"/>
                  </a:cubicBezTo>
                  <a:cubicBezTo>
                    <a:pt x="7735" y="14830"/>
                    <a:pt x="7729" y="14815"/>
                    <a:pt x="7726" y="14799"/>
                  </a:cubicBezTo>
                  <a:cubicBezTo>
                    <a:pt x="7725" y="14784"/>
                    <a:pt x="7725" y="14768"/>
                    <a:pt x="7727" y="14752"/>
                  </a:cubicBezTo>
                  <a:cubicBezTo>
                    <a:pt x="7736" y="14751"/>
                    <a:pt x="7721" y="14660"/>
                    <a:pt x="7702" y="14547"/>
                  </a:cubicBezTo>
                  <a:cubicBezTo>
                    <a:pt x="7680" y="14410"/>
                    <a:pt x="7669" y="14342"/>
                    <a:pt x="7673" y="14318"/>
                  </a:cubicBezTo>
                  <a:cubicBezTo>
                    <a:pt x="7676" y="14302"/>
                    <a:pt x="7676" y="14287"/>
                    <a:pt x="7674" y="14271"/>
                  </a:cubicBezTo>
                  <a:lnTo>
                    <a:pt x="7674" y="14271"/>
                  </a:lnTo>
                  <a:cubicBezTo>
                    <a:pt x="7674" y="14271"/>
                    <a:pt x="7674" y="14271"/>
                    <a:pt x="7674" y="14271"/>
                  </a:cubicBezTo>
                  <a:cubicBezTo>
                    <a:pt x="7666" y="14271"/>
                    <a:pt x="7644" y="14135"/>
                    <a:pt x="7617" y="13976"/>
                  </a:cubicBezTo>
                  <a:cubicBezTo>
                    <a:pt x="7591" y="13817"/>
                    <a:pt x="7565" y="13658"/>
                    <a:pt x="7556" y="13658"/>
                  </a:cubicBezTo>
                  <a:cubicBezTo>
                    <a:pt x="7556" y="13658"/>
                    <a:pt x="7556" y="13658"/>
                    <a:pt x="7556" y="13658"/>
                  </a:cubicBezTo>
                  <a:cubicBezTo>
                    <a:pt x="7553" y="13635"/>
                    <a:pt x="7550" y="13613"/>
                    <a:pt x="7550" y="13613"/>
                  </a:cubicBezTo>
                  <a:cubicBezTo>
                    <a:pt x="7557" y="13611"/>
                    <a:pt x="7551" y="13565"/>
                    <a:pt x="7543" y="13521"/>
                  </a:cubicBezTo>
                  <a:cubicBezTo>
                    <a:pt x="7533" y="13491"/>
                    <a:pt x="7525" y="13461"/>
                    <a:pt x="7519" y="13431"/>
                  </a:cubicBezTo>
                  <a:cubicBezTo>
                    <a:pt x="7528" y="13430"/>
                    <a:pt x="7524" y="13406"/>
                    <a:pt x="7517" y="13361"/>
                  </a:cubicBezTo>
                  <a:cubicBezTo>
                    <a:pt x="7509" y="13316"/>
                    <a:pt x="7506" y="13294"/>
                    <a:pt x="7498" y="13294"/>
                  </a:cubicBezTo>
                  <a:cubicBezTo>
                    <a:pt x="7497" y="13294"/>
                    <a:pt x="7497" y="13294"/>
                    <a:pt x="7497" y="13294"/>
                  </a:cubicBezTo>
                  <a:cubicBezTo>
                    <a:pt x="7494" y="13271"/>
                    <a:pt x="7468" y="13112"/>
                    <a:pt x="7464" y="13043"/>
                  </a:cubicBezTo>
                  <a:cubicBezTo>
                    <a:pt x="7469" y="13018"/>
                    <a:pt x="7458" y="12997"/>
                    <a:pt x="7445" y="12975"/>
                  </a:cubicBezTo>
                  <a:cubicBezTo>
                    <a:pt x="7445" y="12975"/>
                    <a:pt x="7445" y="12975"/>
                    <a:pt x="7445" y="12975"/>
                  </a:cubicBezTo>
                  <a:cubicBezTo>
                    <a:pt x="7436" y="12975"/>
                    <a:pt x="7424" y="12955"/>
                    <a:pt x="7421" y="12932"/>
                  </a:cubicBezTo>
                  <a:lnTo>
                    <a:pt x="7437" y="12929"/>
                  </a:lnTo>
                  <a:cubicBezTo>
                    <a:pt x="7442" y="12938"/>
                    <a:pt x="7445" y="12943"/>
                    <a:pt x="7447" y="12943"/>
                  </a:cubicBezTo>
                  <a:cubicBezTo>
                    <a:pt x="7448" y="12943"/>
                    <a:pt x="7447" y="12932"/>
                    <a:pt x="7442" y="12906"/>
                  </a:cubicBezTo>
                  <a:lnTo>
                    <a:pt x="7435" y="12860"/>
                  </a:lnTo>
                  <a:cubicBezTo>
                    <a:pt x="7435" y="12860"/>
                    <a:pt x="7435" y="12860"/>
                    <a:pt x="7435" y="12860"/>
                  </a:cubicBezTo>
                  <a:cubicBezTo>
                    <a:pt x="7426" y="12860"/>
                    <a:pt x="7407" y="12747"/>
                    <a:pt x="7381" y="12588"/>
                  </a:cubicBezTo>
                  <a:cubicBezTo>
                    <a:pt x="7348" y="12385"/>
                    <a:pt x="7337" y="12316"/>
                    <a:pt x="7329" y="12316"/>
                  </a:cubicBezTo>
                  <a:cubicBezTo>
                    <a:pt x="7329" y="12316"/>
                    <a:pt x="7329" y="12316"/>
                    <a:pt x="7329" y="12316"/>
                  </a:cubicBezTo>
                  <a:cubicBezTo>
                    <a:pt x="7328" y="12316"/>
                    <a:pt x="7328" y="12316"/>
                    <a:pt x="7328" y="12316"/>
                  </a:cubicBezTo>
                  <a:cubicBezTo>
                    <a:pt x="7319" y="12316"/>
                    <a:pt x="7316" y="12293"/>
                    <a:pt x="7314" y="12225"/>
                  </a:cubicBezTo>
                  <a:cubicBezTo>
                    <a:pt x="7316" y="12085"/>
                    <a:pt x="7316" y="12085"/>
                    <a:pt x="7304" y="12063"/>
                  </a:cubicBezTo>
                  <a:lnTo>
                    <a:pt x="7304" y="12063"/>
                  </a:lnTo>
                  <a:cubicBezTo>
                    <a:pt x="7308" y="12086"/>
                    <a:pt x="7299" y="12087"/>
                    <a:pt x="7292" y="12088"/>
                  </a:cubicBezTo>
                  <a:cubicBezTo>
                    <a:pt x="7291" y="12088"/>
                    <a:pt x="7290" y="12088"/>
                    <a:pt x="7289" y="12088"/>
                  </a:cubicBezTo>
                  <a:cubicBezTo>
                    <a:pt x="7274" y="12088"/>
                    <a:pt x="7271" y="12067"/>
                    <a:pt x="7284" y="12042"/>
                  </a:cubicBezTo>
                  <a:cubicBezTo>
                    <a:pt x="7301" y="12040"/>
                    <a:pt x="7237" y="11700"/>
                    <a:pt x="7215" y="11680"/>
                  </a:cubicBezTo>
                  <a:lnTo>
                    <a:pt x="7224" y="11679"/>
                  </a:lnTo>
                  <a:cubicBezTo>
                    <a:pt x="7232" y="11677"/>
                    <a:pt x="7229" y="11654"/>
                    <a:pt x="7214" y="11563"/>
                  </a:cubicBezTo>
                  <a:lnTo>
                    <a:pt x="7203" y="11495"/>
                  </a:lnTo>
                  <a:cubicBezTo>
                    <a:pt x="7203" y="11495"/>
                    <a:pt x="7203" y="11495"/>
                    <a:pt x="7203" y="11495"/>
                  </a:cubicBezTo>
                  <a:cubicBezTo>
                    <a:pt x="7186" y="11495"/>
                    <a:pt x="7172" y="11359"/>
                    <a:pt x="7181" y="11358"/>
                  </a:cubicBezTo>
                  <a:cubicBezTo>
                    <a:pt x="7185" y="11334"/>
                    <a:pt x="7185" y="11334"/>
                    <a:pt x="7177" y="11288"/>
                  </a:cubicBezTo>
                  <a:cubicBezTo>
                    <a:pt x="7149" y="11223"/>
                    <a:pt x="7139" y="11108"/>
                    <a:pt x="7148" y="11106"/>
                  </a:cubicBezTo>
                  <a:lnTo>
                    <a:pt x="7140" y="11060"/>
                  </a:lnTo>
                  <a:cubicBezTo>
                    <a:pt x="7128" y="11039"/>
                    <a:pt x="7121" y="10993"/>
                    <a:pt x="7117" y="10971"/>
                  </a:cubicBezTo>
                  <a:cubicBezTo>
                    <a:pt x="7108" y="10920"/>
                    <a:pt x="7104" y="10894"/>
                    <a:pt x="7101" y="10894"/>
                  </a:cubicBezTo>
                  <a:cubicBezTo>
                    <a:pt x="7100" y="10894"/>
                    <a:pt x="7099" y="10897"/>
                    <a:pt x="7098" y="10903"/>
                  </a:cubicBezTo>
                  <a:cubicBezTo>
                    <a:pt x="7096" y="10904"/>
                    <a:pt x="7094" y="10904"/>
                    <a:pt x="7092" y="10904"/>
                  </a:cubicBezTo>
                  <a:cubicBezTo>
                    <a:pt x="7085" y="10904"/>
                    <a:pt x="7080" y="10901"/>
                    <a:pt x="7076" y="10883"/>
                  </a:cubicBezTo>
                  <a:lnTo>
                    <a:pt x="7085" y="10882"/>
                  </a:lnTo>
                  <a:cubicBezTo>
                    <a:pt x="7093" y="10881"/>
                    <a:pt x="7082" y="10813"/>
                    <a:pt x="7067" y="10722"/>
                  </a:cubicBezTo>
                  <a:cubicBezTo>
                    <a:pt x="7049" y="10607"/>
                    <a:pt x="7041" y="10562"/>
                    <a:pt x="7046" y="10538"/>
                  </a:cubicBezTo>
                  <a:lnTo>
                    <a:pt x="7034" y="10516"/>
                  </a:lnTo>
                  <a:cubicBezTo>
                    <a:pt x="7022" y="10495"/>
                    <a:pt x="7018" y="10473"/>
                    <a:pt x="7027" y="10472"/>
                  </a:cubicBezTo>
                  <a:cubicBezTo>
                    <a:pt x="7031" y="10447"/>
                    <a:pt x="7017" y="10356"/>
                    <a:pt x="7000" y="10311"/>
                  </a:cubicBezTo>
                  <a:lnTo>
                    <a:pt x="6993" y="10266"/>
                  </a:lnTo>
                  <a:cubicBezTo>
                    <a:pt x="7007" y="10240"/>
                    <a:pt x="6995" y="10172"/>
                    <a:pt x="6974" y="10152"/>
                  </a:cubicBezTo>
                  <a:cubicBezTo>
                    <a:pt x="6983" y="10151"/>
                    <a:pt x="6979" y="10128"/>
                    <a:pt x="6975" y="10106"/>
                  </a:cubicBezTo>
                  <a:cubicBezTo>
                    <a:pt x="6960" y="10061"/>
                    <a:pt x="6945" y="9970"/>
                    <a:pt x="6953" y="9969"/>
                  </a:cubicBezTo>
                  <a:lnTo>
                    <a:pt x="6949" y="9947"/>
                  </a:lnTo>
                  <a:cubicBezTo>
                    <a:pt x="6938" y="9925"/>
                    <a:pt x="6931" y="9903"/>
                    <a:pt x="6929" y="9879"/>
                  </a:cubicBezTo>
                  <a:cubicBezTo>
                    <a:pt x="6927" y="9856"/>
                    <a:pt x="6920" y="9833"/>
                    <a:pt x="6910" y="9812"/>
                  </a:cubicBezTo>
                  <a:cubicBezTo>
                    <a:pt x="6902" y="9797"/>
                    <a:pt x="6897" y="9783"/>
                    <a:pt x="6894" y="9767"/>
                  </a:cubicBezTo>
                  <a:cubicBezTo>
                    <a:pt x="6893" y="9760"/>
                    <a:pt x="6893" y="9757"/>
                    <a:pt x="6895" y="9757"/>
                  </a:cubicBezTo>
                  <a:cubicBezTo>
                    <a:pt x="6897" y="9757"/>
                    <a:pt x="6906" y="9772"/>
                    <a:pt x="6915" y="9787"/>
                  </a:cubicBezTo>
                  <a:cubicBezTo>
                    <a:pt x="6918" y="9797"/>
                    <a:pt x="6920" y="9802"/>
                    <a:pt x="6921" y="9802"/>
                  </a:cubicBezTo>
                  <a:cubicBezTo>
                    <a:pt x="6925" y="9802"/>
                    <a:pt x="6913" y="9749"/>
                    <a:pt x="6891" y="9697"/>
                  </a:cubicBezTo>
                  <a:cubicBezTo>
                    <a:pt x="6876" y="9662"/>
                    <a:pt x="6869" y="9645"/>
                    <a:pt x="6870" y="9645"/>
                  </a:cubicBezTo>
                  <a:lnTo>
                    <a:pt x="6870" y="9645"/>
                  </a:lnTo>
                  <a:cubicBezTo>
                    <a:pt x="6871" y="9645"/>
                    <a:pt x="6877" y="9656"/>
                    <a:pt x="6888" y="9675"/>
                  </a:cubicBezTo>
                  <a:cubicBezTo>
                    <a:pt x="6895" y="9687"/>
                    <a:pt x="6902" y="9700"/>
                    <a:pt x="6903" y="9700"/>
                  </a:cubicBezTo>
                  <a:cubicBezTo>
                    <a:pt x="6905" y="9700"/>
                    <a:pt x="6903" y="9693"/>
                    <a:pt x="6896" y="9674"/>
                  </a:cubicBezTo>
                  <a:cubicBezTo>
                    <a:pt x="6896" y="9674"/>
                    <a:pt x="6889" y="9629"/>
                    <a:pt x="6880" y="9629"/>
                  </a:cubicBezTo>
                  <a:cubicBezTo>
                    <a:pt x="6880" y="9629"/>
                    <a:pt x="6880" y="9629"/>
                    <a:pt x="6880" y="9629"/>
                  </a:cubicBezTo>
                  <a:lnTo>
                    <a:pt x="6869" y="9562"/>
                  </a:lnTo>
                  <a:cubicBezTo>
                    <a:pt x="6870" y="9530"/>
                    <a:pt x="6868" y="9499"/>
                    <a:pt x="6862" y="9469"/>
                  </a:cubicBezTo>
                  <a:cubicBezTo>
                    <a:pt x="6851" y="9447"/>
                    <a:pt x="6851" y="9447"/>
                    <a:pt x="6855" y="9424"/>
                  </a:cubicBezTo>
                  <a:cubicBezTo>
                    <a:pt x="6863" y="9423"/>
                    <a:pt x="6860" y="9401"/>
                    <a:pt x="6845" y="9401"/>
                  </a:cubicBezTo>
                  <a:cubicBezTo>
                    <a:pt x="6844" y="9401"/>
                    <a:pt x="6844" y="9401"/>
                    <a:pt x="6843" y="9401"/>
                  </a:cubicBezTo>
                  <a:cubicBezTo>
                    <a:pt x="6831" y="9381"/>
                    <a:pt x="6827" y="9356"/>
                    <a:pt x="6832" y="9333"/>
                  </a:cubicBezTo>
                  <a:cubicBezTo>
                    <a:pt x="6848" y="9331"/>
                    <a:pt x="6845" y="9309"/>
                    <a:pt x="6837" y="9309"/>
                  </a:cubicBezTo>
                  <a:cubicBezTo>
                    <a:pt x="6837" y="9309"/>
                    <a:pt x="6836" y="9309"/>
                    <a:pt x="6836" y="9309"/>
                  </a:cubicBezTo>
                  <a:cubicBezTo>
                    <a:pt x="6828" y="9296"/>
                    <a:pt x="6824" y="9280"/>
                    <a:pt x="6820" y="9266"/>
                  </a:cubicBezTo>
                  <a:cubicBezTo>
                    <a:pt x="6828" y="9264"/>
                    <a:pt x="6796" y="9059"/>
                    <a:pt x="6762" y="8854"/>
                  </a:cubicBezTo>
                  <a:cubicBezTo>
                    <a:pt x="6758" y="8833"/>
                    <a:pt x="6747" y="8811"/>
                    <a:pt x="6739" y="8811"/>
                  </a:cubicBezTo>
                  <a:cubicBezTo>
                    <a:pt x="6738" y="8811"/>
                    <a:pt x="6738" y="8811"/>
                    <a:pt x="6737" y="8811"/>
                  </a:cubicBezTo>
                  <a:cubicBezTo>
                    <a:pt x="6734" y="8812"/>
                    <a:pt x="6732" y="8812"/>
                    <a:pt x="6730" y="8812"/>
                  </a:cubicBezTo>
                  <a:cubicBezTo>
                    <a:pt x="6724" y="8812"/>
                    <a:pt x="6731" y="8807"/>
                    <a:pt x="6734" y="8788"/>
                  </a:cubicBezTo>
                  <a:cubicBezTo>
                    <a:pt x="6751" y="8767"/>
                    <a:pt x="6750" y="8735"/>
                    <a:pt x="6738" y="8735"/>
                  </a:cubicBezTo>
                  <a:cubicBezTo>
                    <a:pt x="6735" y="8735"/>
                    <a:pt x="6731" y="8737"/>
                    <a:pt x="6726" y="8743"/>
                  </a:cubicBezTo>
                  <a:cubicBezTo>
                    <a:pt x="6721" y="8753"/>
                    <a:pt x="6717" y="8759"/>
                    <a:pt x="6716" y="8759"/>
                  </a:cubicBezTo>
                  <a:cubicBezTo>
                    <a:pt x="6715" y="8759"/>
                    <a:pt x="6717" y="8747"/>
                    <a:pt x="6723" y="8719"/>
                  </a:cubicBezTo>
                  <a:cubicBezTo>
                    <a:pt x="6727" y="8696"/>
                    <a:pt x="6727" y="8696"/>
                    <a:pt x="6715" y="8674"/>
                  </a:cubicBezTo>
                  <a:cubicBezTo>
                    <a:pt x="6715" y="8674"/>
                    <a:pt x="6715" y="8674"/>
                    <a:pt x="6714" y="8674"/>
                  </a:cubicBezTo>
                  <a:cubicBezTo>
                    <a:pt x="6707" y="8674"/>
                    <a:pt x="6703" y="8652"/>
                    <a:pt x="6712" y="8651"/>
                  </a:cubicBezTo>
                  <a:cubicBezTo>
                    <a:pt x="6716" y="8628"/>
                    <a:pt x="6720" y="8605"/>
                    <a:pt x="6713" y="8605"/>
                  </a:cubicBezTo>
                  <a:cubicBezTo>
                    <a:pt x="6713" y="8605"/>
                    <a:pt x="6713" y="8605"/>
                    <a:pt x="6713" y="8605"/>
                  </a:cubicBezTo>
                  <a:cubicBezTo>
                    <a:pt x="6711" y="8589"/>
                    <a:pt x="6711" y="8573"/>
                    <a:pt x="6714" y="8558"/>
                  </a:cubicBezTo>
                  <a:cubicBezTo>
                    <a:pt x="6718" y="8534"/>
                    <a:pt x="6706" y="8513"/>
                    <a:pt x="6694" y="8490"/>
                  </a:cubicBezTo>
                  <a:cubicBezTo>
                    <a:pt x="6672" y="8440"/>
                    <a:pt x="6665" y="8415"/>
                    <a:pt x="6672" y="8415"/>
                  </a:cubicBezTo>
                  <a:cubicBezTo>
                    <a:pt x="6674" y="8415"/>
                    <a:pt x="6678" y="8417"/>
                    <a:pt x="6682" y="8422"/>
                  </a:cubicBezTo>
                  <a:cubicBezTo>
                    <a:pt x="6684" y="8424"/>
                    <a:pt x="6686" y="8425"/>
                    <a:pt x="6687" y="8425"/>
                  </a:cubicBezTo>
                  <a:cubicBezTo>
                    <a:pt x="6698" y="8425"/>
                    <a:pt x="6674" y="8328"/>
                    <a:pt x="6656" y="8310"/>
                  </a:cubicBezTo>
                  <a:cubicBezTo>
                    <a:pt x="6635" y="8290"/>
                    <a:pt x="6635" y="8290"/>
                    <a:pt x="6643" y="8289"/>
                  </a:cubicBezTo>
                  <a:cubicBezTo>
                    <a:pt x="6652" y="8287"/>
                    <a:pt x="6648" y="8264"/>
                    <a:pt x="6648" y="8264"/>
                  </a:cubicBezTo>
                  <a:cubicBezTo>
                    <a:pt x="6644" y="8241"/>
                    <a:pt x="6641" y="8219"/>
                    <a:pt x="6649" y="8218"/>
                  </a:cubicBezTo>
                  <a:cubicBezTo>
                    <a:pt x="6644" y="8194"/>
                    <a:pt x="6638" y="8172"/>
                    <a:pt x="6630" y="8151"/>
                  </a:cubicBezTo>
                  <a:cubicBezTo>
                    <a:pt x="6605" y="8107"/>
                    <a:pt x="6603" y="8037"/>
                    <a:pt x="6615" y="8013"/>
                  </a:cubicBezTo>
                  <a:lnTo>
                    <a:pt x="6599" y="7968"/>
                  </a:lnTo>
                  <a:cubicBezTo>
                    <a:pt x="6579" y="7948"/>
                    <a:pt x="6567" y="7926"/>
                    <a:pt x="6584" y="7924"/>
                  </a:cubicBezTo>
                  <a:lnTo>
                    <a:pt x="6592" y="7923"/>
                  </a:lnTo>
                  <a:cubicBezTo>
                    <a:pt x="6571" y="7903"/>
                    <a:pt x="6565" y="7810"/>
                    <a:pt x="6582" y="7807"/>
                  </a:cubicBezTo>
                  <a:cubicBezTo>
                    <a:pt x="6590" y="7806"/>
                    <a:pt x="6590" y="7806"/>
                    <a:pt x="6587" y="7784"/>
                  </a:cubicBezTo>
                  <a:lnTo>
                    <a:pt x="6587" y="7784"/>
                  </a:lnTo>
                  <a:lnTo>
                    <a:pt x="6578" y="7785"/>
                  </a:lnTo>
                  <a:cubicBezTo>
                    <a:pt x="6576" y="7785"/>
                    <a:pt x="6575" y="7785"/>
                    <a:pt x="6573" y="7785"/>
                  </a:cubicBezTo>
                  <a:cubicBezTo>
                    <a:pt x="6567" y="7785"/>
                    <a:pt x="6561" y="7782"/>
                    <a:pt x="6558" y="7765"/>
                  </a:cubicBezTo>
                  <a:cubicBezTo>
                    <a:pt x="6553" y="7741"/>
                    <a:pt x="6550" y="7719"/>
                    <a:pt x="6559" y="7718"/>
                  </a:cubicBezTo>
                  <a:cubicBezTo>
                    <a:pt x="6563" y="7695"/>
                    <a:pt x="6568" y="7670"/>
                    <a:pt x="6560" y="7670"/>
                  </a:cubicBezTo>
                  <a:cubicBezTo>
                    <a:pt x="6559" y="7670"/>
                    <a:pt x="6559" y="7670"/>
                    <a:pt x="6559" y="7670"/>
                  </a:cubicBezTo>
                  <a:cubicBezTo>
                    <a:pt x="6558" y="7656"/>
                    <a:pt x="6558" y="7640"/>
                    <a:pt x="6560" y="7624"/>
                  </a:cubicBezTo>
                  <a:cubicBezTo>
                    <a:pt x="6557" y="7601"/>
                    <a:pt x="6553" y="7578"/>
                    <a:pt x="6546" y="7534"/>
                  </a:cubicBezTo>
                  <a:cubicBezTo>
                    <a:pt x="6533" y="7511"/>
                    <a:pt x="6527" y="7466"/>
                    <a:pt x="6534" y="7465"/>
                  </a:cubicBezTo>
                  <a:cubicBezTo>
                    <a:pt x="6531" y="7442"/>
                    <a:pt x="6524" y="7419"/>
                    <a:pt x="6515" y="7398"/>
                  </a:cubicBezTo>
                  <a:cubicBezTo>
                    <a:pt x="6507" y="7352"/>
                    <a:pt x="6504" y="7329"/>
                    <a:pt x="6512" y="7328"/>
                  </a:cubicBezTo>
                  <a:cubicBezTo>
                    <a:pt x="6521" y="7327"/>
                    <a:pt x="6521" y="7327"/>
                    <a:pt x="6509" y="7305"/>
                  </a:cubicBezTo>
                  <a:cubicBezTo>
                    <a:pt x="6508" y="7305"/>
                    <a:pt x="6508" y="7305"/>
                    <a:pt x="6507" y="7305"/>
                  </a:cubicBezTo>
                  <a:cubicBezTo>
                    <a:pt x="6499" y="7305"/>
                    <a:pt x="6496" y="7282"/>
                    <a:pt x="6493" y="7261"/>
                  </a:cubicBezTo>
                  <a:cubicBezTo>
                    <a:pt x="6488" y="7239"/>
                    <a:pt x="6485" y="7215"/>
                    <a:pt x="6485" y="7215"/>
                  </a:cubicBezTo>
                  <a:cubicBezTo>
                    <a:pt x="6483" y="7215"/>
                    <a:pt x="6482" y="7215"/>
                    <a:pt x="6481" y="7215"/>
                  </a:cubicBezTo>
                  <a:cubicBezTo>
                    <a:pt x="6476" y="7215"/>
                    <a:pt x="6475" y="7212"/>
                    <a:pt x="6473" y="7194"/>
                  </a:cubicBezTo>
                  <a:cubicBezTo>
                    <a:pt x="6469" y="7171"/>
                    <a:pt x="6466" y="7102"/>
                    <a:pt x="6463" y="7079"/>
                  </a:cubicBezTo>
                  <a:cubicBezTo>
                    <a:pt x="6456" y="7036"/>
                    <a:pt x="6453" y="7020"/>
                    <a:pt x="6451" y="7020"/>
                  </a:cubicBezTo>
                  <a:cubicBezTo>
                    <a:pt x="6450" y="7020"/>
                    <a:pt x="6449" y="7026"/>
                    <a:pt x="6447" y="7034"/>
                  </a:cubicBezTo>
                  <a:cubicBezTo>
                    <a:pt x="6448" y="7044"/>
                    <a:pt x="6448" y="7049"/>
                    <a:pt x="6447" y="7049"/>
                  </a:cubicBezTo>
                  <a:cubicBezTo>
                    <a:pt x="6445" y="7049"/>
                    <a:pt x="6442" y="7039"/>
                    <a:pt x="6442" y="7012"/>
                  </a:cubicBezTo>
                  <a:cubicBezTo>
                    <a:pt x="6439" y="6988"/>
                    <a:pt x="6437" y="6919"/>
                    <a:pt x="6426" y="6852"/>
                  </a:cubicBezTo>
                  <a:cubicBezTo>
                    <a:pt x="6411" y="6769"/>
                    <a:pt x="6410" y="6760"/>
                    <a:pt x="6404" y="6760"/>
                  </a:cubicBezTo>
                  <a:cubicBezTo>
                    <a:pt x="6404" y="6760"/>
                    <a:pt x="6403" y="6761"/>
                    <a:pt x="6402" y="6761"/>
                  </a:cubicBezTo>
                  <a:cubicBezTo>
                    <a:pt x="6398" y="6769"/>
                    <a:pt x="6395" y="6772"/>
                    <a:pt x="6393" y="6772"/>
                  </a:cubicBezTo>
                  <a:cubicBezTo>
                    <a:pt x="6388" y="6772"/>
                    <a:pt x="6389" y="6755"/>
                    <a:pt x="6399" y="6738"/>
                  </a:cubicBezTo>
                  <a:cubicBezTo>
                    <a:pt x="6407" y="6691"/>
                    <a:pt x="6404" y="6669"/>
                    <a:pt x="6396" y="6669"/>
                  </a:cubicBezTo>
                  <a:cubicBezTo>
                    <a:pt x="6396" y="6669"/>
                    <a:pt x="6396" y="6669"/>
                    <a:pt x="6395" y="6669"/>
                  </a:cubicBezTo>
                  <a:cubicBezTo>
                    <a:pt x="6386" y="6655"/>
                    <a:pt x="6381" y="6641"/>
                    <a:pt x="6380" y="6625"/>
                  </a:cubicBezTo>
                  <a:cubicBezTo>
                    <a:pt x="6389" y="6624"/>
                    <a:pt x="6384" y="6600"/>
                    <a:pt x="6368" y="6556"/>
                  </a:cubicBezTo>
                  <a:cubicBezTo>
                    <a:pt x="6365" y="6533"/>
                    <a:pt x="6365" y="6533"/>
                    <a:pt x="6373" y="6532"/>
                  </a:cubicBezTo>
                  <a:cubicBezTo>
                    <a:pt x="6373" y="6532"/>
                    <a:pt x="6369" y="6509"/>
                    <a:pt x="6366" y="6487"/>
                  </a:cubicBezTo>
                  <a:cubicBezTo>
                    <a:pt x="6341" y="6443"/>
                    <a:pt x="6327" y="6305"/>
                    <a:pt x="6332" y="6282"/>
                  </a:cubicBezTo>
                  <a:cubicBezTo>
                    <a:pt x="6329" y="6266"/>
                    <a:pt x="6323" y="6251"/>
                    <a:pt x="6317" y="6237"/>
                  </a:cubicBezTo>
                  <a:cubicBezTo>
                    <a:pt x="6295" y="6217"/>
                    <a:pt x="6292" y="6194"/>
                    <a:pt x="6309" y="6192"/>
                  </a:cubicBezTo>
                  <a:cubicBezTo>
                    <a:pt x="6326" y="6190"/>
                    <a:pt x="6326" y="6190"/>
                    <a:pt x="6306" y="6168"/>
                  </a:cubicBezTo>
                  <a:cubicBezTo>
                    <a:pt x="6294" y="6149"/>
                    <a:pt x="6277" y="6052"/>
                    <a:pt x="6290" y="6052"/>
                  </a:cubicBezTo>
                  <a:cubicBezTo>
                    <a:pt x="6291" y="6052"/>
                    <a:pt x="6293" y="6052"/>
                    <a:pt x="6294" y="6054"/>
                  </a:cubicBezTo>
                  <a:lnTo>
                    <a:pt x="6311" y="6052"/>
                  </a:lnTo>
                  <a:cubicBezTo>
                    <a:pt x="6304" y="6038"/>
                    <a:pt x="6299" y="6023"/>
                    <a:pt x="6295" y="6007"/>
                  </a:cubicBezTo>
                  <a:cubicBezTo>
                    <a:pt x="6295" y="6007"/>
                    <a:pt x="6295" y="6007"/>
                    <a:pt x="6295" y="6007"/>
                  </a:cubicBezTo>
                  <a:cubicBezTo>
                    <a:pt x="6287" y="6007"/>
                    <a:pt x="6283" y="5984"/>
                    <a:pt x="6273" y="5917"/>
                  </a:cubicBezTo>
                  <a:cubicBezTo>
                    <a:pt x="6265" y="5872"/>
                    <a:pt x="6242" y="5781"/>
                    <a:pt x="6234" y="5736"/>
                  </a:cubicBezTo>
                  <a:cubicBezTo>
                    <a:pt x="6227" y="5690"/>
                    <a:pt x="6216" y="5622"/>
                    <a:pt x="6220" y="5598"/>
                  </a:cubicBezTo>
                  <a:cubicBezTo>
                    <a:pt x="6216" y="5568"/>
                    <a:pt x="6208" y="5538"/>
                    <a:pt x="6197" y="5509"/>
                  </a:cubicBezTo>
                  <a:cubicBezTo>
                    <a:pt x="6184" y="5486"/>
                    <a:pt x="6178" y="5441"/>
                    <a:pt x="6186" y="5440"/>
                  </a:cubicBezTo>
                  <a:lnTo>
                    <a:pt x="6182" y="5418"/>
                  </a:lnTo>
                  <a:cubicBezTo>
                    <a:pt x="6173" y="5395"/>
                    <a:pt x="6168" y="5373"/>
                    <a:pt x="6162" y="5351"/>
                  </a:cubicBezTo>
                  <a:cubicBezTo>
                    <a:pt x="6171" y="5349"/>
                    <a:pt x="6175" y="5325"/>
                    <a:pt x="6163" y="5303"/>
                  </a:cubicBezTo>
                  <a:lnTo>
                    <a:pt x="6163" y="5303"/>
                  </a:lnTo>
                  <a:cubicBezTo>
                    <a:pt x="6163" y="5303"/>
                    <a:pt x="6163" y="5304"/>
                    <a:pt x="6163" y="5304"/>
                  </a:cubicBezTo>
                  <a:cubicBezTo>
                    <a:pt x="6155" y="5304"/>
                    <a:pt x="6151" y="5281"/>
                    <a:pt x="6144" y="5236"/>
                  </a:cubicBezTo>
                  <a:cubicBezTo>
                    <a:pt x="6144" y="5213"/>
                    <a:pt x="6114" y="5013"/>
                    <a:pt x="6082" y="4820"/>
                  </a:cubicBezTo>
                  <a:cubicBezTo>
                    <a:pt x="6065" y="4724"/>
                    <a:pt x="6050" y="4628"/>
                    <a:pt x="6037" y="4556"/>
                  </a:cubicBezTo>
                  <a:cubicBezTo>
                    <a:pt x="6031" y="4522"/>
                    <a:pt x="6025" y="4491"/>
                    <a:pt x="6022" y="4471"/>
                  </a:cubicBezTo>
                  <a:cubicBezTo>
                    <a:pt x="6019" y="4460"/>
                    <a:pt x="6017" y="4450"/>
                    <a:pt x="6013" y="4440"/>
                  </a:cubicBezTo>
                  <a:cubicBezTo>
                    <a:pt x="6013" y="4440"/>
                    <a:pt x="6009" y="4416"/>
                    <a:pt x="6002" y="4371"/>
                  </a:cubicBezTo>
                  <a:cubicBezTo>
                    <a:pt x="5998" y="4348"/>
                    <a:pt x="5990" y="4303"/>
                    <a:pt x="5990" y="4303"/>
                  </a:cubicBezTo>
                  <a:cubicBezTo>
                    <a:pt x="6007" y="4301"/>
                    <a:pt x="5980" y="4187"/>
                    <a:pt x="5961" y="4120"/>
                  </a:cubicBezTo>
                  <a:cubicBezTo>
                    <a:pt x="5950" y="4100"/>
                    <a:pt x="5944" y="4076"/>
                    <a:pt x="5941" y="4053"/>
                  </a:cubicBezTo>
                  <a:cubicBezTo>
                    <a:pt x="5958" y="4050"/>
                    <a:pt x="5947" y="3982"/>
                    <a:pt x="5931" y="3938"/>
                  </a:cubicBezTo>
                  <a:cubicBezTo>
                    <a:pt x="5911" y="3918"/>
                    <a:pt x="5907" y="3895"/>
                    <a:pt x="5924" y="3892"/>
                  </a:cubicBezTo>
                  <a:cubicBezTo>
                    <a:pt x="5941" y="3890"/>
                    <a:pt x="5933" y="3845"/>
                    <a:pt x="5901" y="3803"/>
                  </a:cubicBezTo>
                  <a:cubicBezTo>
                    <a:pt x="5888" y="3781"/>
                    <a:pt x="5888" y="3781"/>
                    <a:pt x="5893" y="3758"/>
                  </a:cubicBezTo>
                  <a:cubicBezTo>
                    <a:pt x="5906" y="3732"/>
                    <a:pt x="5903" y="3710"/>
                    <a:pt x="5894" y="3710"/>
                  </a:cubicBezTo>
                  <a:cubicBezTo>
                    <a:pt x="5894" y="3710"/>
                    <a:pt x="5894" y="3711"/>
                    <a:pt x="5894" y="3711"/>
                  </a:cubicBezTo>
                  <a:cubicBezTo>
                    <a:pt x="5874" y="3694"/>
                    <a:pt x="5869" y="3665"/>
                    <a:pt x="5883" y="3642"/>
                  </a:cubicBezTo>
                  <a:cubicBezTo>
                    <a:pt x="5892" y="3594"/>
                    <a:pt x="5892" y="3594"/>
                    <a:pt x="5871" y="3574"/>
                  </a:cubicBezTo>
                  <a:cubicBezTo>
                    <a:pt x="5851" y="3553"/>
                    <a:pt x="5836" y="3463"/>
                    <a:pt x="5849" y="3437"/>
                  </a:cubicBezTo>
                  <a:cubicBezTo>
                    <a:pt x="5846" y="3415"/>
                    <a:pt x="5850" y="3392"/>
                    <a:pt x="5843" y="3392"/>
                  </a:cubicBezTo>
                  <a:cubicBezTo>
                    <a:pt x="5843" y="3392"/>
                    <a:pt x="5842" y="3392"/>
                    <a:pt x="5842" y="3392"/>
                  </a:cubicBezTo>
                  <a:lnTo>
                    <a:pt x="5847" y="3367"/>
                  </a:lnTo>
                  <a:cubicBezTo>
                    <a:pt x="5842" y="3345"/>
                    <a:pt x="5839" y="3322"/>
                    <a:pt x="5839" y="3322"/>
                  </a:cubicBezTo>
                  <a:lnTo>
                    <a:pt x="5831" y="3324"/>
                  </a:lnTo>
                  <a:cubicBezTo>
                    <a:pt x="5827" y="3300"/>
                    <a:pt x="5813" y="3163"/>
                    <a:pt x="5787" y="3003"/>
                  </a:cubicBezTo>
                  <a:cubicBezTo>
                    <a:pt x="5752" y="2790"/>
                    <a:pt x="5741" y="2726"/>
                    <a:pt x="5736" y="2726"/>
                  </a:cubicBezTo>
                  <a:cubicBezTo>
                    <a:pt x="5735" y="2726"/>
                    <a:pt x="5734" y="2728"/>
                    <a:pt x="5733" y="2731"/>
                  </a:cubicBezTo>
                  <a:cubicBezTo>
                    <a:pt x="5731" y="2736"/>
                    <a:pt x="5728" y="2738"/>
                    <a:pt x="5726" y="2738"/>
                  </a:cubicBezTo>
                  <a:cubicBezTo>
                    <a:pt x="5718" y="2738"/>
                    <a:pt x="5716" y="2706"/>
                    <a:pt x="5727" y="2685"/>
                  </a:cubicBezTo>
                  <a:cubicBezTo>
                    <a:pt x="5722" y="2663"/>
                    <a:pt x="5723" y="2616"/>
                    <a:pt x="5717" y="2571"/>
                  </a:cubicBezTo>
                  <a:cubicBezTo>
                    <a:pt x="5709" y="2525"/>
                    <a:pt x="5701" y="2480"/>
                    <a:pt x="5710" y="2479"/>
                  </a:cubicBezTo>
                  <a:lnTo>
                    <a:pt x="5705" y="2455"/>
                  </a:lnTo>
                  <a:cubicBezTo>
                    <a:pt x="5681" y="2412"/>
                    <a:pt x="5661" y="2277"/>
                    <a:pt x="5655" y="2204"/>
                  </a:cubicBezTo>
                  <a:cubicBezTo>
                    <a:pt x="5649" y="2165"/>
                    <a:pt x="5639" y="2125"/>
                    <a:pt x="5625" y="2088"/>
                  </a:cubicBezTo>
                  <a:cubicBezTo>
                    <a:pt x="5608" y="2042"/>
                    <a:pt x="5608" y="2042"/>
                    <a:pt x="5611" y="2018"/>
                  </a:cubicBezTo>
                  <a:cubicBezTo>
                    <a:pt x="5620" y="2016"/>
                    <a:pt x="5590" y="1879"/>
                    <a:pt x="5573" y="1879"/>
                  </a:cubicBezTo>
                  <a:cubicBezTo>
                    <a:pt x="5572" y="1879"/>
                    <a:pt x="5572" y="1879"/>
                    <a:pt x="5572" y="1879"/>
                  </a:cubicBezTo>
                  <a:lnTo>
                    <a:pt x="5573" y="1853"/>
                  </a:lnTo>
                  <a:cubicBezTo>
                    <a:pt x="5575" y="1828"/>
                    <a:pt x="5562" y="1809"/>
                    <a:pt x="5553" y="1809"/>
                  </a:cubicBezTo>
                  <a:cubicBezTo>
                    <a:pt x="5553" y="1809"/>
                    <a:pt x="5552" y="1809"/>
                    <a:pt x="5552" y="1809"/>
                  </a:cubicBezTo>
                  <a:cubicBezTo>
                    <a:pt x="5550" y="1809"/>
                    <a:pt x="5549" y="1810"/>
                    <a:pt x="5548" y="1810"/>
                  </a:cubicBezTo>
                  <a:cubicBezTo>
                    <a:pt x="5535" y="1810"/>
                    <a:pt x="5532" y="1789"/>
                    <a:pt x="5545" y="1761"/>
                  </a:cubicBezTo>
                  <a:cubicBezTo>
                    <a:pt x="5560" y="1756"/>
                    <a:pt x="5554" y="1736"/>
                    <a:pt x="5546" y="1736"/>
                  </a:cubicBezTo>
                  <a:cubicBezTo>
                    <a:pt x="5545" y="1736"/>
                    <a:pt x="5544" y="1736"/>
                    <a:pt x="5544" y="1736"/>
                  </a:cubicBezTo>
                  <a:cubicBezTo>
                    <a:pt x="5527" y="1716"/>
                    <a:pt x="5511" y="1696"/>
                    <a:pt x="5510" y="1671"/>
                  </a:cubicBezTo>
                  <a:cubicBezTo>
                    <a:pt x="5502" y="1651"/>
                    <a:pt x="5494" y="1631"/>
                    <a:pt x="5481" y="1631"/>
                  </a:cubicBezTo>
                  <a:cubicBezTo>
                    <a:pt x="5480" y="1631"/>
                    <a:pt x="5478" y="1631"/>
                    <a:pt x="5477" y="1632"/>
                  </a:cubicBezTo>
                  <a:cubicBezTo>
                    <a:pt x="5476" y="1632"/>
                    <a:pt x="5475" y="1632"/>
                    <a:pt x="5475" y="1632"/>
                  </a:cubicBezTo>
                  <a:cubicBezTo>
                    <a:pt x="5468" y="1632"/>
                    <a:pt x="5460" y="1611"/>
                    <a:pt x="5452" y="1590"/>
                  </a:cubicBezTo>
                  <a:cubicBezTo>
                    <a:pt x="5454" y="1589"/>
                    <a:pt x="5456" y="1589"/>
                    <a:pt x="5457" y="1589"/>
                  </a:cubicBezTo>
                  <a:cubicBezTo>
                    <a:pt x="5461" y="1589"/>
                    <a:pt x="5465" y="1592"/>
                    <a:pt x="5476" y="1605"/>
                  </a:cubicBezTo>
                  <a:lnTo>
                    <a:pt x="5476" y="1605"/>
                  </a:lnTo>
                  <a:cubicBezTo>
                    <a:pt x="5472" y="1596"/>
                    <a:pt x="5466" y="1581"/>
                    <a:pt x="5459" y="1561"/>
                  </a:cubicBezTo>
                  <a:cubicBezTo>
                    <a:pt x="5447" y="1540"/>
                    <a:pt x="5434" y="1494"/>
                    <a:pt x="5442" y="1489"/>
                  </a:cubicBezTo>
                  <a:cubicBezTo>
                    <a:pt x="5440" y="1473"/>
                    <a:pt x="5434" y="1458"/>
                    <a:pt x="5430" y="1458"/>
                  </a:cubicBezTo>
                  <a:cubicBezTo>
                    <a:pt x="5427" y="1458"/>
                    <a:pt x="5425" y="1462"/>
                    <a:pt x="5424" y="1471"/>
                  </a:cubicBezTo>
                  <a:cubicBezTo>
                    <a:pt x="5419" y="1474"/>
                    <a:pt x="5416" y="1475"/>
                    <a:pt x="5413" y="1475"/>
                  </a:cubicBezTo>
                  <a:cubicBezTo>
                    <a:pt x="5406" y="1475"/>
                    <a:pt x="5402" y="1466"/>
                    <a:pt x="5387" y="1436"/>
                  </a:cubicBezTo>
                  <a:cubicBezTo>
                    <a:pt x="5376" y="1414"/>
                    <a:pt x="5365" y="1393"/>
                    <a:pt x="5373" y="1388"/>
                  </a:cubicBezTo>
                  <a:cubicBezTo>
                    <a:pt x="5380" y="1385"/>
                    <a:pt x="5382" y="1384"/>
                    <a:pt x="5358" y="1342"/>
                  </a:cubicBezTo>
                  <a:cubicBezTo>
                    <a:pt x="5321" y="1280"/>
                    <a:pt x="5260" y="1231"/>
                    <a:pt x="5234" y="1220"/>
                  </a:cubicBezTo>
                  <a:cubicBezTo>
                    <a:pt x="5229" y="1223"/>
                    <a:pt x="5226" y="1225"/>
                    <a:pt x="5224" y="1225"/>
                  </a:cubicBezTo>
                  <a:cubicBezTo>
                    <a:pt x="5220" y="1225"/>
                    <a:pt x="5220" y="1219"/>
                    <a:pt x="5222" y="1200"/>
                  </a:cubicBezTo>
                  <a:cubicBezTo>
                    <a:pt x="5229" y="1195"/>
                    <a:pt x="5216" y="1175"/>
                    <a:pt x="5202" y="1156"/>
                  </a:cubicBezTo>
                  <a:cubicBezTo>
                    <a:pt x="5201" y="1157"/>
                    <a:pt x="5201" y="1157"/>
                    <a:pt x="5200" y="1157"/>
                  </a:cubicBezTo>
                  <a:cubicBezTo>
                    <a:pt x="5196" y="1157"/>
                    <a:pt x="5193" y="1149"/>
                    <a:pt x="5195" y="1149"/>
                  </a:cubicBezTo>
                  <a:cubicBezTo>
                    <a:pt x="5196" y="1149"/>
                    <a:pt x="5198" y="1151"/>
                    <a:pt x="5202" y="1156"/>
                  </a:cubicBezTo>
                  <a:cubicBezTo>
                    <a:pt x="5202" y="1156"/>
                    <a:pt x="5203" y="1156"/>
                    <a:pt x="5204" y="1156"/>
                  </a:cubicBezTo>
                  <a:cubicBezTo>
                    <a:pt x="5212" y="1156"/>
                    <a:pt x="5225" y="1172"/>
                    <a:pt x="5235" y="1191"/>
                  </a:cubicBezTo>
                  <a:lnTo>
                    <a:pt x="5243" y="1187"/>
                  </a:lnTo>
                  <a:cubicBezTo>
                    <a:pt x="5245" y="1156"/>
                    <a:pt x="5230" y="1137"/>
                    <a:pt x="5202" y="1127"/>
                  </a:cubicBezTo>
                  <a:cubicBezTo>
                    <a:pt x="5180" y="1112"/>
                    <a:pt x="5180" y="1112"/>
                    <a:pt x="5174" y="1089"/>
                  </a:cubicBezTo>
                  <a:cubicBezTo>
                    <a:pt x="5167" y="1067"/>
                    <a:pt x="5160" y="1044"/>
                    <a:pt x="5153" y="1044"/>
                  </a:cubicBezTo>
                  <a:cubicBezTo>
                    <a:pt x="5153" y="1044"/>
                    <a:pt x="5152" y="1045"/>
                    <a:pt x="5151" y="1045"/>
                  </a:cubicBezTo>
                  <a:cubicBezTo>
                    <a:pt x="5137" y="1025"/>
                    <a:pt x="5125" y="1004"/>
                    <a:pt x="5115" y="981"/>
                  </a:cubicBezTo>
                  <a:cubicBezTo>
                    <a:pt x="5088" y="948"/>
                    <a:pt x="5072" y="931"/>
                    <a:pt x="5064" y="931"/>
                  </a:cubicBezTo>
                  <a:cubicBezTo>
                    <a:pt x="5063" y="931"/>
                    <a:pt x="5062" y="931"/>
                    <a:pt x="5061" y="932"/>
                  </a:cubicBezTo>
                  <a:cubicBezTo>
                    <a:pt x="5061" y="933"/>
                    <a:pt x="5060" y="933"/>
                    <a:pt x="5059" y="933"/>
                  </a:cubicBezTo>
                  <a:cubicBezTo>
                    <a:pt x="5051" y="933"/>
                    <a:pt x="5037" y="917"/>
                    <a:pt x="5023" y="902"/>
                  </a:cubicBezTo>
                  <a:cubicBezTo>
                    <a:pt x="5010" y="886"/>
                    <a:pt x="4996" y="870"/>
                    <a:pt x="4988" y="870"/>
                  </a:cubicBezTo>
                  <a:cubicBezTo>
                    <a:pt x="4987" y="870"/>
                    <a:pt x="4986" y="871"/>
                    <a:pt x="4985" y="871"/>
                  </a:cubicBezTo>
                  <a:cubicBezTo>
                    <a:pt x="4984" y="872"/>
                    <a:pt x="4983" y="873"/>
                    <a:pt x="4981" y="873"/>
                  </a:cubicBezTo>
                  <a:cubicBezTo>
                    <a:pt x="4972" y="873"/>
                    <a:pt x="4952" y="859"/>
                    <a:pt x="4925" y="829"/>
                  </a:cubicBezTo>
                  <a:cubicBezTo>
                    <a:pt x="4884" y="802"/>
                    <a:pt x="4884" y="802"/>
                    <a:pt x="4880" y="774"/>
                  </a:cubicBezTo>
                  <a:cubicBezTo>
                    <a:pt x="4885" y="768"/>
                    <a:pt x="4869" y="751"/>
                    <a:pt x="4851" y="734"/>
                  </a:cubicBezTo>
                  <a:cubicBezTo>
                    <a:pt x="4839" y="723"/>
                    <a:pt x="4829" y="710"/>
                    <a:pt x="4823" y="695"/>
                  </a:cubicBezTo>
                  <a:cubicBezTo>
                    <a:pt x="4816" y="683"/>
                    <a:pt x="4811" y="680"/>
                    <a:pt x="4808" y="680"/>
                  </a:cubicBezTo>
                  <a:cubicBezTo>
                    <a:pt x="4804" y="680"/>
                    <a:pt x="4802" y="682"/>
                    <a:pt x="4799" y="685"/>
                  </a:cubicBezTo>
                  <a:lnTo>
                    <a:pt x="4788" y="697"/>
                  </a:lnTo>
                  <a:cubicBezTo>
                    <a:pt x="4771" y="681"/>
                    <a:pt x="4764" y="653"/>
                    <a:pt x="4769" y="647"/>
                  </a:cubicBezTo>
                  <a:cubicBezTo>
                    <a:pt x="4765" y="630"/>
                    <a:pt x="4763" y="624"/>
                    <a:pt x="4760" y="624"/>
                  </a:cubicBezTo>
                  <a:cubicBezTo>
                    <a:pt x="4758" y="624"/>
                    <a:pt x="4755" y="627"/>
                    <a:pt x="4751" y="632"/>
                  </a:cubicBezTo>
                  <a:cubicBezTo>
                    <a:pt x="4750" y="633"/>
                    <a:pt x="4748" y="634"/>
                    <a:pt x="4746" y="634"/>
                  </a:cubicBezTo>
                  <a:cubicBezTo>
                    <a:pt x="4736" y="634"/>
                    <a:pt x="4715" y="623"/>
                    <a:pt x="4689" y="593"/>
                  </a:cubicBezTo>
                  <a:cubicBezTo>
                    <a:pt x="4651" y="564"/>
                    <a:pt x="4614" y="534"/>
                    <a:pt x="4618" y="527"/>
                  </a:cubicBezTo>
                  <a:cubicBezTo>
                    <a:pt x="4609" y="513"/>
                    <a:pt x="4596" y="503"/>
                    <a:pt x="4580" y="499"/>
                  </a:cubicBezTo>
                  <a:cubicBezTo>
                    <a:pt x="4554" y="492"/>
                    <a:pt x="4535" y="479"/>
                    <a:pt x="4480" y="433"/>
                  </a:cubicBezTo>
                  <a:cubicBezTo>
                    <a:pt x="4418" y="377"/>
                    <a:pt x="4397" y="361"/>
                    <a:pt x="4387" y="361"/>
                  </a:cubicBezTo>
                  <a:cubicBezTo>
                    <a:pt x="4383" y="361"/>
                    <a:pt x="4381" y="364"/>
                    <a:pt x="4378" y="369"/>
                  </a:cubicBezTo>
                  <a:cubicBezTo>
                    <a:pt x="4376" y="372"/>
                    <a:pt x="4374" y="375"/>
                    <a:pt x="4371" y="375"/>
                  </a:cubicBezTo>
                  <a:cubicBezTo>
                    <a:pt x="4368" y="375"/>
                    <a:pt x="4364" y="371"/>
                    <a:pt x="4357" y="358"/>
                  </a:cubicBezTo>
                  <a:cubicBezTo>
                    <a:pt x="4340" y="338"/>
                    <a:pt x="4314" y="334"/>
                    <a:pt x="4268" y="318"/>
                  </a:cubicBezTo>
                  <a:cubicBezTo>
                    <a:pt x="4266" y="318"/>
                    <a:pt x="4264" y="317"/>
                    <a:pt x="4261" y="317"/>
                  </a:cubicBezTo>
                  <a:cubicBezTo>
                    <a:pt x="4248" y="317"/>
                    <a:pt x="4236" y="325"/>
                    <a:pt x="4231" y="337"/>
                  </a:cubicBezTo>
                  <a:cubicBezTo>
                    <a:pt x="4228" y="343"/>
                    <a:pt x="4226" y="347"/>
                    <a:pt x="4222" y="347"/>
                  </a:cubicBezTo>
                  <a:cubicBezTo>
                    <a:pt x="4217" y="347"/>
                    <a:pt x="4208" y="340"/>
                    <a:pt x="4185" y="323"/>
                  </a:cubicBezTo>
                  <a:cubicBezTo>
                    <a:pt x="4164" y="313"/>
                    <a:pt x="4146" y="296"/>
                    <a:pt x="4149" y="288"/>
                  </a:cubicBezTo>
                  <a:cubicBezTo>
                    <a:pt x="4151" y="286"/>
                    <a:pt x="4153" y="285"/>
                    <a:pt x="4156" y="285"/>
                  </a:cubicBezTo>
                  <a:cubicBezTo>
                    <a:pt x="4164" y="285"/>
                    <a:pt x="4175" y="290"/>
                    <a:pt x="4175" y="290"/>
                  </a:cubicBezTo>
                  <a:lnTo>
                    <a:pt x="4198" y="299"/>
                  </a:lnTo>
                  <a:cubicBezTo>
                    <a:pt x="4201" y="292"/>
                    <a:pt x="4206" y="285"/>
                    <a:pt x="4161" y="266"/>
                  </a:cubicBezTo>
                  <a:cubicBezTo>
                    <a:pt x="4147" y="252"/>
                    <a:pt x="4131" y="244"/>
                    <a:pt x="4123" y="244"/>
                  </a:cubicBezTo>
                  <a:cubicBezTo>
                    <a:pt x="4120" y="244"/>
                    <a:pt x="4118" y="245"/>
                    <a:pt x="4117" y="246"/>
                  </a:cubicBezTo>
                  <a:cubicBezTo>
                    <a:pt x="4099" y="229"/>
                    <a:pt x="4054" y="209"/>
                    <a:pt x="4010" y="190"/>
                  </a:cubicBezTo>
                  <a:cubicBezTo>
                    <a:pt x="3966" y="174"/>
                    <a:pt x="3897" y="152"/>
                    <a:pt x="3877" y="135"/>
                  </a:cubicBezTo>
                  <a:cubicBezTo>
                    <a:pt x="3843" y="125"/>
                    <a:pt x="3822" y="118"/>
                    <a:pt x="3812" y="118"/>
                  </a:cubicBezTo>
                  <a:cubicBezTo>
                    <a:pt x="3808" y="118"/>
                    <a:pt x="3806" y="119"/>
                    <a:pt x="3805" y="121"/>
                  </a:cubicBezTo>
                  <a:cubicBezTo>
                    <a:pt x="3803" y="128"/>
                    <a:pt x="3798" y="131"/>
                    <a:pt x="3793" y="131"/>
                  </a:cubicBezTo>
                  <a:cubicBezTo>
                    <a:pt x="3786" y="131"/>
                    <a:pt x="3779" y="126"/>
                    <a:pt x="3780" y="122"/>
                  </a:cubicBezTo>
                  <a:cubicBezTo>
                    <a:pt x="3771" y="110"/>
                    <a:pt x="3691" y="85"/>
                    <a:pt x="3609" y="64"/>
                  </a:cubicBezTo>
                  <a:cubicBezTo>
                    <a:pt x="3549" y="45"/>
                    <a:pt x="3486" y="39"/>
                    <a:pt x="3453" y="39"/>
                  </a:cubicBezTo>
                  <a:cubicBezTo>
                    <a:pt x="3441" y="39"/>
                    <a:pt x="3433" y="40"/>
                    <a:pt x="3429" y="41"/>
                  </a:cubicBezTo>
                  <a:lnTo>
                    <a:pt x="3382" y="34"/>
                  </a:lnTo>
                  <a:cubicBezTo>
                    <a:pt x="3349" y="21"/>
                    <a:pt x="3266" y="15"/>
                    <a:pt x="3212" y="15"/>
                  </a:cubicBezTo>
                  <a:cubicBezTo>
                    <a:pt x="3190" y="15"/>
                    <a:pt x="3173" y="16"/>
                    <a:pt x="3166" y="18"/>
                  </a:cubicBezTo>
                  <a:lnTo>
                    <a:pt x="3094" y="14"/>
                  </a:lnTo>
                  <a:cubicBezTo>
                    <a:pt x="3070" y="9"/>
                    <a:pt x="3053" y="7"/>
                    <a:pt x="3039" y="7"/>
                  </a:cubicBezTo>
                  <a:cubicBezTo>
                    <a:pt x="3024" y="7"/>
                    <a:pt x="3013" y="9"/>
                    <a:pt x="3001" y="13"/>
                  </a:cubicBezTo>
                  <a:cubicBezTo>
                    <a:pt x="2984" y="19"/>
                    <a:pt x="2979" y="25"/>
                    <a:pt x="2978" y="25"/>
                  </a:cubicBezTo>
                  <a:cubicBezTo>
                    <a:pt x="2977" y="25"/>
                    <a:pt x="2977" y="24"/>
                    <a:pt x="2977" y="21"/>
                  </a:cubicBezTo>
                  <a:cubicBezTo>
                    <a:pt x="2977" y="13"/>
                    <a:pt x="2931" y="13"/>
                    <a:pt x="2839" y="12"/>
                  </a:cubicBezTo>
                  <a:cubicBezTo>
                    <a:pt x="2747" y="12"/>
                    <a:pt x="2747" y="12"/>
                    <a:pt x="2770" y="21"/>
                  </a:cubicBezTo>
                  <a:cubicBezTo>
                    <a:pt x="2743" y="23"/>
                    <a:pt x="2724" y="24"/>
                    <a:pt x="2711" y="24"/>
                  </a:cubicBezTo>
                  <a:cubicBezTo>
                    <a:pt x="2678" y="24"/>
                    <a:pt x="2678" y="18"/>
                    <a:pt x="2678" y="12"/>
                  </a:cubicBezTo>
                  <a:cubicBezTo>
                    <a:pt x="2688" y="5"/>
                    <a:pt x="2685" y="0"/>
                    <a:pt x="2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990;p33">
              <a:extLst>
                <a:ext uri="{FF2B5EF4-FFF2-40B4-BE49-F238E27FC236}">
                  <a16:creationId xmlns:a16="http://schemas.microsoft.com/office/drawing/2014/main" id="{280D1099-8B84-9F2C-1F3A-6CFEAAAD18A8}"/>
                </a:ext>
              </a:extLst>
            </p:cNvPr>
            <p:cNvSpPr/>
            <p:nvPr/>
          </p:nvSpPr>
          <p:spPr>
            <a:xfrm>
              <a:off x="2512911" y="3209386"/>
              <a:ext cx="78615" cy="982842"/>
            </a:xfrm>
            <a:custGeom>
              <a:avLst/>
              <a:gdLst/>
              <a:ahLst/>
              <a:cxnLst/>
              <a:rect l="l" t="t" r="r" b="b"/>
              <a:pathLst>
                <a:path w="787" h="9839" extrusionOk="0">
                  <a:moveTo>
                    <a:pt x="679" y="61"/>
                  </a:moveTo>
                  <a:cubicBezTo>
                    <a:pt x="683" y="61"/>
                    <a:pt x="692" y="68"/>
                    <a:pt x="700" y="80"/>
                  </a:cubicBezTo>
                  <a:cubicBezTo>
                    <a:pt x="712" y="91"/>
                    <a:pt x="715" y="93"/>
                    <a:pt x="708" y="93"/>
                  </a:cubicBezTo>
                  <a:cubicBezTo>
                    <a:pt x="705" y="93"/>
                    <a:pt x="702" y="93"/>
                    <a:pt x="699" y="93"/>
                  </a:cubicBezTo>
                  <a:cubicBezTo>
                    <a:pt x="691" y="92"/>
                    <a:pt x="682" y="90"/>
                    <a:pt x="683" y="79"/>
                  </a:cubicBezTo>
                  <a:cubicBezTo>
                    <a:pt x="675" y="67"/>
                    <a:pt x="675" y="61"/>
                    <a:pt x="679" y="61"/>
                  </a:cubicBezTo>
                  <a:close/>
                  <a:moveTo>
                    <a:pt x="581" y="1689"/>
                  </a:moveTo>
                  <a:cubicBezTo>
                    <a:pt x="590" y="1690"/>
                    <a:pt x="598" y="1702"/>
                    <a:pt x="597" y="1714"/>
                  </a:cubicBezTo>
                  <a:cubicBezTo>
                    <a:pt x="596" y="1718"/>
                    <a:pt x="593" y="1721"/>
                    <a:pt x="590" y="1721"/>
                  </a:cubicBezTo>
                  <a:cubicBezTo>
                    <a:pt x="584" y="1721"/>
                    <a:pt x="576" y="1715"/>
                    <a:pt x="572" y="1700"/>
                  </a:cubicBezTo>
                  <a:cubicBezTo>
                    <a:pt x="573" y="1689"/>
                    <a:pt x="573" y="1689"/>
                    <a:pt x="581" y="1689"/>
                  </a:cubicBezTo>
                  <a:close/>
                  <a:moveTo>
                    <a:pt x="577" y="2085"/>
                  </a:moveTo>
                  <a:cubicBezTo>
                    <a:pt x="577" y="2085"/>
                    <a:pt x="577" y="2085"/>
                    <a:pt x="578" y="2085"/>
                  </a:cubicBezTo>
                  <a:cubicBezTo>
                    <a:pt x="585" y="2086"/>
                    <a:pt x="591" y="2092"/>
                    <a:pt x="594" y="2098"/>
                  </a:cubicBezTo>
                  <a:cubicBezTo>
                    <a:pt x="594" y="2098"/>
                    <a:pt x="602" y="2110"/>
                    <a:pt x="593" y="2110"/>
                  </a:cubicBezTo>
                  <a:lnTo>
                    <a:pt x="584" y="2109"/>
                  </a:lnTo>
                  <a:cubicBezTo>
                    <a:pt x="578" y="2097"/>
                    <a:pt x="570" y="2085"/>
                    <a:pt x="577" y="2085"/>
                  </a:cubicBezTo>
                  <a:close/>
                  <a:moveTo>
                    <a:pt x="553" y="2548"/>
                  </a:moveTo>
                  <a:cubicBezTo>
                    <a:pt x="553" y="2548"/>
                    <a:pt x="561" y="2549"/>
                    <a:pt x="560" y="2561"/>
                  </a:cubicBezTo>
                  <a:cubicBezTo>
                    <a:pt x="560" y="2561"/>
                    <a:pt x="551" y="2571"/>
                    <a:pt x="543" y="2571"/>
                  </a:cubicBezTo>
                  <a:cubicBezTo>
                    <a:pt x="543" y="2571"/>
                    <a:pt x="542" y="2571"/>
                    <a:pt x="542" y="2571"/>
                  </a:cubicBezTo>
                  <a:lnTo>
                    <a:pt x="543" y="2559"/>
                  </a:lnTo>
                  <a:cubicBezTo>
                    <a:pt x="544" y="2548"/>
                    <a:pt x="553" y="2548"/>
                    <a:pt x="553" y="2548"/>
                  </a:cubicBezTo>
                  <a:close/>
                  <a:moveTo>
                    <a:pt x="556" y="2666"/>
                  </a:moveTo>
                  <a:cubicBezTo>
                    <a:pt x="557" y="2666"/>
                    <a:pt x="559" y="2666"/>
                    <a:pt x="561" y="2666"/>
                  </a:cubicBezTo>
                  <a:lnTo>
                    <a:pt x="560" y="2677"/>
                  </a:lnTo>
                  <a:lnTo>
                    <a:pt x="551" y="2688"/>
                  </a:lnTo>
                  <a:lnTo>
                    <a:pt x="552" y="2676"/>
                  </a:lnTo>
                  <a:cubicBezTo>
                    <a:pt x="552" y="2668"/>
                    <a:pt x="552" y="2666"/>
                    <a:pt x="556" y="2666"/>
                  </a:cubicBezTo>
                  <a:close/>
                  <a:moveTo>
                    <a:pt x="563" y="2704"/>
                  </a:moveTo>
                  <a:cubicBezTo>
                    <a:pt x="562" y="2704"/>
                    <a:pt x="563" y="2707"/>
                    <a:pt x="566" y="2713"/>
                  </a:cubicBezTo>
                  <a:cubicBezTo>
                    <a:pt x="566" y="2707"/>
                    <a:pt x="564" y="2704"/>
                    <a:pt x="563" y="2704"/>
                  </a:cubicBezTo>
                  <a:close/>
                  <a:moveTo>
                    <a:pt x="547" y="2781"/>
                  </a:moveTo>
                  <a:cubicBezTo>
                    <a:pt x="549" y="2781"/>
                    <a:pt x="550" y="2781"/>
                    <a:pt x="552" y="2782"/>
                  </a:cubicBezTo>
                  <a:lnTo>
                    <a:pt x="552" y="2793"/>
                  </a:lnTo>
                  <a:lnTo>
                    <a:pt x="542" y="2804"/>
                  </a:lnTo>
                  <a:lnTo>
                    <a:pt x="542" y="2804"/>
                  </a:lnTo>
                  <a:lnTo>
                    <a:pt x="543" y="2793"/>
                  </a:lnTo>
                  <a:cubicBezTo>
                    <a:pt x="544" y="2783"/>
                    <a:pt x="544" y="2781"/>
                    <a:pt x="547" y="2781"/>
                  </a:cubicBezTo>
                  <a:close/>
                  <a:moveTo>
                    <a:pt x="588" y="2827"/>
                  </a:moveTo>
                  <a:cubicBezTo>
                    <a:pt x="588" y="2827"/>
                    <a:pt x="586" y="2828"/>
                    <a:pt x="584" y="2830"/>
                  </a:cubicBezTo>
                  <a:lnTo>
                    <a:pt x="584" y="2830"/>
                  </a:lnTo>
                  <a:cubicBezTo>
                    <a:pt x="588" y="2829"/>
                    <a:pt x="589" y="2827"/>
                    <a:pt x="588" y="2827"/>
                  </a:cubicBezTo>
                  <a:close/>
                  <a:moveTo>
                    <a:pt x="537" y="2862"/>
                  </a:moveTo>
                  <a:cubicBezTo>
                    <a:pt x="537" y="2862"/>
                    <a:pt x="538" y="2862"/>
                    <a:pt x="538" y="2862"/>
                  </a:cubicBezTo>
                  <a:cubicBezTo>
                    <a:pt x="546" y="2862"/>
                    <a:pt x="546" y="2862"/>
                    <a:pt x="545" y="2874"/>
                  </a:cubicBezTo>
                  <a:cubicBezTo>
                    <a:pt x="544" y="2887"/>
                    <a:pt x="544" y="2893"/>
                    <a:pt x="542" y="2893"/>
                  </a:cubicBezTo>
                  <a:cubicBezTo>
                    <a:pt x="541" y="2893"/>
                    <a:pt x="539" y="2890"/>
                    <a:pt x="536" y="2885"/>
                  </a:cubicBezTo>
                  <a:cubicBezTo>
                    <a:pt x="529" y="2873"/>
                    <a:pt x="529" y="2862"/>
                    <a:pt x="537" y="2862"/>
                  </a:cubicBezTo>
                  <a:close/>
                  <a:moveTo>
                    <a:pt x="471" y="2950"/>
                  </a:moveTo>
                  <a:cubicBezTo>
                    <a:pt x="480" y="2951"/>
                    <a:pt x="489" y="2951"/>
                    <a:pt x="488" y="2962"/>
                  </a:cubicBezTo>
                  <a:lnTo>
                    <a:pt x="479" y="2973"/>
                  </a:lnTo>
                  <a:lnTo>
                    <a:pt x="471" y="2961"/>
                  </a:lnTo>
                  <a:lnTo>
                    <a:pt x="471" y="2950"/>
                  </a:lnTo>
                  <a:close/>
                  <a:moveTo>
                    <a:pt x="474" y="3090"/>
                  </a:moveTo>
                  <a:cubicBezTo>
                    <a:pt x="475" y="3090"/>
                    <a:pt x="477" y="3090"/>
                    <a:pt x="479" y="3090"/>
                  </a:cubicBezTo>
                  <a:cubicBezTo>
                    <a:pt x="479" y="3090"/>
                    <a:pt x="487" y="3090"/>
                    <a:pt x="486" y="3102"/>
                  </a:cubicBezTo>
                  <a:lnTo>
                    <a:pt x="477" y="3114"/>
                  </a:lnTo>
                  <a:cubicBezTo>
                    <a:pt x="468" y="3113"/>
                    <a:pt x="469" y="3101"/>
                    <a:pt x="469" y="3101"/>
                  </a:cubicBezTo>
                  <a:cubicBezTo>
                    <a:pt x="470" y="3092"/>
                    <a:pt x="470" y="3090"/>
                    <a:pt x="474" y="3090"/>
                  </a:cubicBezTo>
                  <a:close/>
                  <a:moveTo>
                    <a:pt x="450" y="4066"/>
                  </a:moveTo>
                  <a:cubicBezTo>
                    <a:pt x="458" y="4066"/>
                    <a:pt x="467" y="4067"/>
                    <a:pt x="465" y="4078"/>
                  </a:cubicBezTo>
                  <a:lnTo>
                    <a:pt x="464" y="4090"/>
                  </a:lnTo>
                  <a:cubicBezTo>
                    <a:pt x="456" y="4090"/>
                    <a:pt x="449" y="4077"/>
                    <a:pt x="449" y="4077"/>
                  </a:cubicBezTo>
                  <a:lnTo>
                    <a:pt x="450" y="4066"/>
                  </a:lnTo>
                  <a:close/>
                  <a:moveTo>
                    <a:pt x="432" y="4529"/>
                  </a:moveTo>
                  <a:cubicBezTo>
                    <a:pt x="441" y="4530"/>
                    <a:pt x="438" y="4554"/>
                    <a:pt x="438" y="4565"/>
                  </a:cubicBezTo>
                  <a:cubicBezTo>
                    <a:pt x="436" y="4568"/>
                    <a:pt x="433" y="4570"/>
                    <a:pt x="431" y="4570"/>
                  </a:cubicBezTo>
                  <a:cubicBezTo>
                    <a:pt x="425" y="4570"/>
                    <a:pt x="422" y="4561"/>
                    <a:pt x="422" y="4553"/>
                  </a:cubicBezTo>
                  <a:lnTo>
                    <a:pt x="422" y="4552"/>
                  </a:lnTo>
                  <a:cubicBezTo>
                    <a:pt x="424" y="4529"/>
                    <a:pt x="424" y="4529"/>
                    <a:pt x="432" y="4529"/>
                  </a:cubicBezTo>
                  <a:close/>
                  <a:moveTo>
                    <a:pt x="363" y="5350"/>
                  </a:moveTo>
                  <a:cubicBezTo>
                    <a:pt x="371" y="5352"/>
                    <a:pt x="380" y="5353"/>
                    <a:pt x="379" y="5364"/>
                  </a:cubicBezTo>
                  <a:lnTo>
                    <a:pt x="370" y="5375"/>
                  </a:lnTo>
                  <a:lnTo>
                    <a:pt x="362" y="5363"/>
                  </a:lnTo>
                  <a:lnTo>
                    <a:pt x="363" y="5350"/>
                  </a:lnTo>
                  <a:close/>
                  <a:moveTo>
                    <a:pt x="300" y="5497"/>
                  </a:moveTo>
                  <a:cubicBezTo>
                    <a:pt x="309" y="5499"/>
                    <a:pt x="318" y="5499"/>
                    <a:pt x="317" y="5510"/>
                  </a:cubicBezTo>
                  <a:lnTo>
                    <a:pt x="316" y="5522"/>
                  </a:lnTo>
                  <a:cubicBezTo>
                    <a:pt x="308" y="5521"/>
                    <a:pt x="300" y="5509"/>
                    <a:pt x="300" y="5509"/>
                  </a:cubicBezTo>
                  <a:lnTo>
                    <a:pt x="300" y="5497"/>
                  </a:lnTo>
                  <a:close/>
                  <a:moveTo>
                    <a:pt x="354" y="5699"/>
                  </a:moveTo>
                  <a:cubicBezTo>
                    <a:pt x="363" y="5700"/>
                    <a:pt x="371" y="5713"/>
                    <a:pt x="371" y="5713"/>
                  </a:cubicBezTo>
                  <a:cubicBezTo>
                    <a:pt x="371" y="5716"/>
                    <a:pt x="369" y="5717"/>
                    <a:pt x="367" y="5717"/>
                  </a:cubicBezTo>
                  <a:cubicBezTo>
                    <a:pt x="361" y="5717"/>
                    <a:pt x="351" y="5711"/>
                    <a:pt x="345" y="5711"/>
                  </a:cubicBezTo>
                  <a:cubicBezTo>
                    <a:pt x="346" y="5699"/>
                    <a:pt x="346" y="5699"/>
                    <a:pt x="354" y="5699"/>
                  </a:cubicBezTo>
                  <a:close/>
                  <a:moveTo>
                    <a:pt x="334" y="5978"/>
                  </a:moveTo>
                  <a:cubicBezTo>
                    <a:pt x="342" y="5978"/>
                    <a:pt x="351" y="5979"/>
                    <a:pt x="350" y="5990"/>
                  </a:cubicBezTo>
                  <a:lnTo>
                    <a:pt x="341" y="6001"/>
                  </a:lnTo>
                  <a:lnTo>
                    <a:pt x="333" y="5989"/>
                  </a:lnTo>
                  <a:lnTo>
                    <a:pt x="334" y="5978"/>
                  </a:lnTo>
                  <a:close/>
                  <a:moveTo>
                    <a:pt x="281" y="6678"/>
                  </a:moveTo>
                  <a:cubicBezTo>
                    <a:pt x="282" y="6678"/>
                    <a:pt x="283" y="6679"/>
                    <a:pt x="283" y="6683"/>
                  </a:cubicBezTo>
                  <a:cubicBezTo>
                    <a:pt x="277" y="6683"/>
                    <a:pt x="279" y="6678"/>
                    <a:pt x="281" y="6678"/>
                  </a:cubicBezTo>
                  <a:close/>
                  <a:moveTo>
                    <a:pt x="261" y="6728"/>
                  </a:moveTo>
                  <a:cubicBezTo>
                    <a:pt x="270" y="6729"/>
                    <a:pt x="279" y="6729"/>
                    <a:pt x="278" y="6741"/>
                  </a:cubicBezTo>
                  <a:lnTo>
                    <a:pt x="268" y="6753"/>
                  </a:lnTo>
                  <a:lnTo>
                    <a:pt x="261" y="6740"/>
                  </a:lnTo>
                  <a:lnTo>
                    <a:pt x="261" y="6728"/>
                  </a:lnTo>
                  <a:close/>
                  <a:moveTo>
                    <a:pt x="203" y="6825"/>
                  </a:moveTo>
                  <a:lnTo>
                    <a:pt x="203" y="6825"/>
                  </a:lnTo>
                  <a:cubicBezTo>
                    <a:pt x="203" y="6825"/>
                    <a:pt x="203" y="6826"/>
                    <a:pt x="203" y="6829"/>
                  </a:cubicBezTo>
                  <a:cubicBezTo>
                    <a:pt x="203" y="6829"/>
                    <a:pt x="203" y="6829"/>
                    <a:pt x="203" y="6829"/>
                  </a:cubicBezTo>
                  <a:lnTo>
                    <a:pt x="203" y="6829"/>
                  </a:lnTo>
                  <a:cubicBezTo>
                    <a:pt x="203" y="6826"/>
                    <a:pt x="203" y="6825"/>
                    <a:pt x="203" y="6825"/>
                  </a:cubicBezTo>
                  <a:close/>
                  <a:moveTo>
                    <a:pt x="265" y="6810"/>
                  </a:moveTo>
                  <a:cubicBezTo>
                    <a:pt x="272" y="6811"/>
                    <a:pt x="272" y="6811"/>
                    <a:pt x="271" y="6822"/>
                  </a:cubicBezTo>
                  <a:cubicBezTo>
                    <a:pt x="271" y="6822"/>
                    <a:pt x="263" y="6832"/>
                    <a:pt x="256" y="6832"/>
                  </a:cubicBezTo>
                  <a:cubicBezTo>
                    <a:pt x="255" y="6832"/>
                    <a:pt x="255" y="6832"/>
                    <a:pt x="255" y="6832"/>
                  </a:cubicBezTo>
                  <a:cubicBezTo>
                    <a:pt x="246" y="6832"/>
                    <a:pt x="247" y="6820"/>
                    <a:pt x="265" y="6810"/>
                  </a:cubicBezTo>
                  <a:close/>
                  <a:moveTo>
                    <a:pt x="266" y="7008"/>
                  </a:moveTo>
                  <a:cubicBezTo>
                    <a:pt x="267" y="7008"/>
                    <a:pt x="267" y="7008"/>
                    <a:pt x="267" y="7008"/>
                  </a:cubicBezTo>
                  <a:cubicBezTo>
                    <a:pt x="275" y="7008"/>
                    <a:pt x="266" y="7020"/>
                    <a:pt x="265" y="7031"/>
                  </a:cubicBezTo>
                  <a:cubicBezTo>
                    <a:pt x="261" y="7035"/>
                    <a:pt x="259" y="7038"/>
                    <a:pt x="258" y="7038"/>
                  </a:cubicBezTo>
                  <a:cubicBezTo>
                    <a:pt x="256" y="7038"/>
                    <a:pt x="257" y="7033"/>
                    <a:pt x="258" y="7019"/>
                  </a:cubicBezTo>
                  <a:cubicBezTo>
                    <a:pt x="258" y="7009"/>
                    <a:pt x="264" y="7008"/>
                    <a:pt x="266" y="7008"/>
                  </a:cubicBezTo>
                  <a:close/>
                  <a:moveTo>
                    <a:pt x="150" y="7080"/>
                  </a:moveTo>
                  <a:cubicBezTo>
                    <a:pt x="142" y="7080"/>
                    <a:pt x="142" y="7080"/>
                    <a:pt x="141" y="7091"/>
                  </a:cubicBezTo>
                  <a:cubicBezTo>
                    <a:pt x="140" y="7105"/>
                    <a:pt x="139" y="7111"/>
                    <a:pt x="141" y="7111"/>
                  </a:cubicBezTo>
                  <a:cubicBezTo>
                    <a:pt x="142" y="7111"/>
                    <a:pt x="145" y="7108"/>
                    <a:pt x="149" y="7104"/>
                  </a:cubicBezTo>
                  <a:lnTo>
                    <a:pt x="150" y="7080"/>
                  </a:lnTo>
                  <a:close/>
                  <a:moveTo>
                    <a:pt x="432" y="7090"/>
                  </a:moveTo>
                  <a:cubicBezTo>
                    <a:pt x="423" y="7090"/>
                    <a:pt x="423" y="7090"/>
                    <a:pt x="422" y="7102"/>
                  </a:cubicBezTo>
                  <a:cubicBezTo>
                    <a:pt x="423" y="7102"/>
                    <a:pt x="430" y="7114"/>
                    <a:pt x="438" y="7115"/>
                  </a:cubicBezTo>
                  <a:cubicBezTo>
                    <a:pt x="446" y="7115"/>
                    <a:pt x="447" y="7104"/>
                    <a:pt x="432" y="7090"/>
                  </a:cubicBezTo>
                  <a:close/>
                  <a:moveTo>
                    <a:pt x="251" y="7216"/>
                  </a:moveTo>
                  <a:cubicBezTo>
                    <a:pt x="251" y="7216"/>
                    <a:pt x="260" y="7217"/>
                    <a:pt x="259" y="7228"/>
                  </a:cubicBezTo>
                  <a:cubicBezTo>
                    <a:pt x="258" y="7237"/>
                    <a:pt x="255" y="7245"/>
                    <a:pt x="249" y="7251"/>
                  </a:cubicBezTo>
                  <a:cubicBezTo>
                    <a:pt x="240" y="7251"/>
                    <a:pt x="241" y="7238"/>
                    <a:pt x="241" y="7238"/>
                  </a:cubicBezTo>
                  <a:cubicBezTo>
                    <a:pt x="242" y="7227"/>
                    <a:pt x="243" y="7216"/>
                    <a:pt x="251" y="7216"/>
                  </a:cubicBezTo>
                  <a:close/>
                  <a:moveTo>
                    <a:pt x="193" y="7293"/>
                  </a:moveTo>
                  <a:cubicBezTo>
                    <a:pt x="192" y="7293"/>
                    <a:pt x="186" y="7294"/>
                    <a:pt x="185" y="7305"/>
                  </a:cubicBezTo>
                  <a:lnTo>
                    <a:pt x="184" y="7316"/>
                  </a:lnTo>
                  <a:cubicBezTo>
                    <a:pt x="184" y="7316"/>
                    <a:pt x="185" y="7316"/>
                    <a:pt x="185" y="7316"/>
                  </a:cubicBezTo>
                  <a:cubicBezTo>
                    <a:pt x="194" y="7316"/>
                    <a:pt x="202" y="7306"/>
                    <a:pt x="202" y="7306"/>
                  </a:cubicBezTo>
                  <a:cubicBezTo>
                    <a:pt x="203" y="7295"/>
                    <a:pt x="194" y="7293"/>
                    <a:pt x="194" y="7293"/>
                  </a:cubicBezTo>
                  <a:cubicBezTo>
                    <a:pt x="194" y="7293"/>
                    <a:pt x="194" y="7293"/>
                    <a:pt x="193" y="7293"/>
                  </a:cubicBezTo>
                  <a:close/>
                  <a:moveTo>
                    <a:pt x="211" y="7422"/>
                  </a:moveTo>
                  <a:lnTo>
                    <a:pt x="210" y="7435"/>
                  </a:lnTo>
                  <a:lnTo>
                    <a:pt x="201" y="7445"/>
                  </a:lnTo>
                  <a:lnTo>
                    <a:pt x="202" y="7434"/>
                  </a:lnTo>
                  <a:cubicBezTo>
                    <a:pt x="202" y="7422"/>
                    <a:pt x="202" y="7422"/>
                    <a:pt x="211" y="7422"/>
                  </a:cubicBezTo>
                  <a:close/>
                  <a:moveTo>
                    <a:pt x="198" y="7522"/>
                  </a:moveTo>
                  <a:cubicBezTo>
                    <a:pt x="202" y="7522"/>
                    <a:pt x="206" y="7524"/>
                    <a:pt x="212" y="7528"/>
                  </a:cubicBezTo>
                  <a:lnTo>
                    <a:pt x="210" y="7550"/>
                  </a:lnTo>
                  <a:cubicBezTo>
                    <a:pt x="201" y="7550"/>
                    <a:pt x="193" y="7549"/>
                    <a:pt x="194" y="7538"/>
                  </a:cubicBezTo>
                  <a:cubicBezTo>
                    <a:pt x="189" y="7530"/>
                    <a:pt x="191" y="7522"/>
                    <a:pt x="198" y="7522"/>
                  </a:cubicBezTo>
                  <a:close/>
                  <a:moveTo>
                    <a:pt x="247" y="7623"/>
                  </a:moveTo>
                  <a:cubicBezTo>
                    <a:pt x="247" y="7636"/>
                    <a:pt x="253" y="7647"/>
                    <a:pt x="246" y="7647"/>
                  </a:cubicBezTo>
                  <a:cubicBezTo>
                    <a:pt x="245" y="7649"/>
                    <a:pt x="245" y="7650"/>
                    <a:pt x="244" y="7650"/>
                  </a:cubicBezTo>
                  <a:cubicBezTo>
                    <a:pt x="242" y="7650"/>
                    <a:pt x="238" y="7632"/>
                    <a:pt x="239" y="7623"/>
                  </a:cubicBezTo>
                  <a:close/>
                  <a:moveTo>
                    <a:pt x="138" y="7708"/>
                  </a:moveTo>
                  <a:lnTo>
                    <a:pt x="156" y="7710"/>
                  </a:lnTo>
                  <a:cubicBezTo>
                    <a:pt x="164" y="7710"/>
                    <a:pt x="156" y="7710"/>
                    <a:pt x="147" y="7708"/>
                  </a:cubicBezTo>
                  <a:close/>
                  <a:moveTo>
                    <a:pt x="196" y="7852"/>
                  </a:moveTo>
                  <a:cubicBezTo>
                    <a:pt x="204" y="7853"/>
                    <a:pt x="213" y="7853"/>
                    <a:pt x="212" y="7866"/>
                  </a:cubicBezTo>
                  <a:lnTo>
                    <a:pt x="211" y="7877"/>
                  </a:lnTo>
                  <a:cubicBezTo>
                    <a:pt x="203" y="7877"/>
                    <a:pt x="195" y="7864"/>
                    <a:pt x="195" y="7864"/>
                  </a:cubicBezTo>
                  <a:lnTo>
                    <a:pt x="196" y="7852"/>
                  </a:lnTo>
                  <a:close/>
                  <a:moveTo>
                    <a:pt x="151" y="7935"/>
                  </a:moveTo>
                  <a:cubicBezTo>
                    <a:pt x="153" y="7935"/>
                    <a:pt x="157" y="7938"/>
                    <a:pt x="164" y="7943"/>
                  </a:cubicBezTo>
                  <a:lnTo>
                    <a:pt x="179" y="7968"/>
                  </a:lnTo>
                  <a:cubicBezTo>
                    <a:pt x="179" y="7971"/>
                    <a:pt x="178" y="7972"/>
                    <a:pt x="177" y="7972"/>
                  </a:cubicBezTo>
                  <a:cubicBezTo>
                    <a:pt x="173" y="7972"/>
                    <a:pt x="166" y="7963"/>
                    <a:pt x="155" y="7954"/>
                  </a:cubicBezTo>
                  <a:cubicBezTo>
                    <a:pt x="151" y="7940"/>
                    <a:pt x="149" y="7935"/>
                    <a:pt x="151" y="7935"/>
                  </a:cubicBezTo>
                  <a:close/>
                  <a:moveTo>
                    <a:pt x="163" y="8199"/>
                  </a:moveTo>
                  <a:cubicBezTo>
                    <a:pt x="165" y="8199"/>
                    <a:pt x="167" y="8200"/>
                    <a:pt x="170" y="8200"/>
                  </a:cubicBezTo>
                  <a:cubicBezTo>
                    <a:pt x="179" y="8200"/>
                    <a:pt x="187" y="8201"/>
                    <a:pt x="194" y="8224"/>
                  </a:cubicBezTo>
                  <a:lnTo>
                    <a:pt x="193" y="8248"/>
                  </a:lnTo>
                  <a:cubicBezTo>
                    <a:pt x="193" y="8248"/>
                    <a:pt x="185" y="8236"/>
                    <a:pt x="177" y="8223"/>
                  </a:cubicBezTo>
                  <a:cubicBezTo>
                    <a:pt x="158" y="8203"/>
                    <a:pt x="154" y="8199"/>
                    <a:pt x="163" y="8199"/>
                  </a:cubicBezTo>
                  <a:close/>
                  <a:moveTo>
                    <a:pt x="149" y="8256"/>
                  </a:moveTo>
                  <a:lnTo>
                    <a:pt x="157" y="8268"/>
                  </a:lnTo>
                  <a:lnTo>
                    <a:pt x="148" y="8279"/>
                  </a:lnTo>
                  <a:cubicBezTo>
                    <a:pt x="139" y="8278"/>
                    <a:pt x="140" y="8267"/>
                    <a:pt x="141" y="8256"/>
                  </a:cubicBezTo>
                  <a:close/>
                  <a:moveTo>
                    <a:pt x="174" y="8724"/>
                  </a:moveTo>
                  <a:cubicBezTo>
                    <a:pt x="166" y="8724"/>
                    <a:pt x="165" y="8735"/>
                    <a:pt x="165" y="8746"/>
                  </a:cubicBezTo>
                  <a:cubicBezTo>
                    <a:pt x="155" y="8769"/>
                    <a:pt x="161" y="8781"/>
                    <a:pt x="170" y="8782"/>
                  </a:cubicBezTo>
                  <a:cubicBezTo>
                    <a:pt x="179" y="8782"/>
                    <a:pt x="179" y="8771"/>
                    <a:pt x="182" y="8747"/>
                  </a:cubicBezTo>
                  <a:cubicBezTo>
                    <a:pt x="182" y="8739"/>
                    <a:pt x="179" y="8730"/>
                    <a:pt x="175" y="8724"/>
                  </a:cubicBezTo>
                  <a:cubicBezTo>
                    <a:pt x="174" y="8724"/>
                    <a:pt x="174" y="8724"/>
                    <a:pt x="174" y="8724"/>
                  </a:cubicBezTo>
                  <a:close/>
                  <a:moveTo>
                    <a:pt x="147" y="8807"/>
                  </a:moveTo>
                  <a:cubicBezTo>
                    <a:pt x="150" y="8807"/>
                    <a:pt x="154" y="8813"/>
                    <a:pt x="158" y="8827"/>
                  </a:cubicBezTo>
                  <a:lnTo>
                    <a:pt x="157" y="8850"/>
                  </a:lnTo>
                  <a:cubicBezTo>
                    <a:pt x="148" y="8849"/>
                    <a:pt x="141" y="8826"/>
                    <a:pt x="142" y="8815"/>
                  </a:cubicBezTo>
                  <a:cubicBezTo>
                    <a:pt x="143" y="8810"/>
                    <a:pt x="144" y="8807"/>
                    <a:pt x="147" y="8807"/>
                  </a:cubicBezTo>
                  <a:close/>
                  <a:moveTo>
                    <a:pt x="32" y="9434"/>
                  </a:moveTo>
                  <a:cubicBezTo>
                    <a:pt x="28" y="9434"/>
                    <a:pt x="28" y="9437"/>
                    <a:pt x="28" y="9446"/>
                  </a:cubicBezTo>
                  <a:lnTo>
                    <a:pt x="27" y="9457"/>
                  </a:lnTo>
                  <a:lnTo>
                    <a:pt x="36" y="9446"/>
                  </a:lnTo>
                  <a:lnTo>
                    <a:pt x="37" y="9435"/>
                  </a:lnTo>
                  <a:cubicBezTo>
                    <a:pt x="35" y="9435"/>
                    <a:pt x="33" y="9434"/>
                    <a:pt x="32" y="9434"/>
                  </a:cubicBezTo>
                  <a:close/>
                  <a:moveTo>
                    <a:pt x="77" y="9461"/>
                  </a:moveTo>
                  <a:lnTo>
                    <a:pt x="77" y="9473"/>
                  </a:lnTo>
                  <a:cubicBezTo>
                    <a:pt x="77" y="9473"/>
                    <a:pt x="76" y="9473"/>
                    <a:pt x="76" y="9473"/>
                  </a:cubicBezTo>
                  <a:cubicBezTo>
                    <a:pt x="71" y="9473"/>
                    <a:pt x="73" y="9478"/>
                    <a:pt x="77" y="9478"/>
                  </a:cubicBezTo>
                  <a:cubicBezTo>
                    <a:pt x="80" y="9478"/>
                    <a:pt x="82" y="9477"/>
                    <a:pt x="85" y="9473"/>
                  </a:cubicBezTo>
                  <a:lnTo>
                    <a:pt x="102" y="9475"/>
                  </a:lnTo>
                  <a:cubicBezTo>
                    <a:pt x="101" y="9486"/>
                    <a:pt x="93" y="9497"/>
                    <a:pt x="85" y="9497"/>
                  </a:cubicBezTo>
                  <a:cubicBezTo>
                    <a:pt x="85" y="9497"/>
                    <a:pt x="84" y="9497"/>
                    <a:pt x="84" y="9497"/>
                  </a:cubicBezTo>
                  <a:cubicBezTo>
                    <a:pt x="77" y="9501"/>
                    <a:pt x="73" y="9503"/>
                    <a:pt x="70" y="9503"/>
                  </a:cubicBezTo>
                  <a:cubicBezTo>
                    <a:pt x="66" y="9503"/>
                    <a:pt x="66" y="9497"/>
                    <a:pt x="67" y="9483"/>
                  </a:cubicBezTo>
                  <a:cubicBezTo>
                    <a:pt x="68" y="9472"/>
                    <a:pt x="69" y="9461"/>
                    <a:pt x="77" y="9461"/>
                  </a:cubicBezTo>
                  <a:close/>
                  <a:moveTo>
                    <a:pt x="67" y="9600"/>
                  </a:moveTo>
                  <a:cubicBezTo>
                    <a:pt x="72" y="9608"/>
                    <a:pt x="74" y="9615"/>
                    <a:pt x="74" y="9624"/>
                  </a:cubicBezTo>
                  <a:lnTo>
                    <a:pt x="65" y="9635"/>
                  </a:lnTo>
                  <a:cubicBezTo>
                    <a:pt x="56" y="9635"/>
                    <a:pt x="57" y="9622"/>
                    <a:pt x="58" y="9611"/>
                  </a:cubicBezTo>
                  <a:cubicBezTo>
                    <a:pt x="59" y="9600"/>
                    <a:pt x="59" y="9600"/>
                    <a:pt x="67" y="9600"/>
                  </a:cubicBezTo>
                  <a:close/>
                  <a:moveTo>
                    <a:pt x="184" y="9644"/>
                  </a:moveTo>
                  <a:lnTo>
                    <a:pt x="183" y="9656"/>
                  </a:lnTo>
                  <a:cubicBezTo>
                    <a:pt x="183" y="9656"/>
                    <a:pt x="191" y="9668"/>
                    <a:pt x="198" y="9668"/>
                  </a:cubicBezTo>
                  <a:lnTo>
                    <a:pt x="200" y="9657"/>
                  </a:lnTo>
                  <a:cubicBezTo>
                    <a:pt x="201" y="9646"/>
                    <a:pt x="192" y="9645"/>
                    <a:pt x="184" y="9644"/>
                  </a:cubicBezTo>
                  <a:close/>
                  <a:moveTo>
                    <a:pt x="704" y="1"/>
                  </a:moveTo>
                  <a:cubicBezTo>
                    <a:pt x="693" y="1"/>
                    <a:pt x="686" y="5"/>
                    <a:pt x="679" y="22"/>
                  </a:cubicBezTo>
                  <a:cubicBezTo>
                    <a:pt x="667" y="67"/>
                    <a:pt x="656" y="102"/>
                    <a:pt x="673" y="103"/>
                  </a:cubicBezTo>
                  <a:cubicBezTo>
                    <a:pt x="677" y="110"/>
                    <a:pt x="680" y="118"/>
                    <a:pt x="680" y="126"/>
                  </a:cubicBezTo>
                  <a:cubicBezTo>
                    <a:pt x="679" y="135"/>
                    <a:pt x="675" y="143"/>
                    <a:pt x="670" y="149"/>
                  </a:cubicBezTo>
                  <a:cubicBezTo>
                    <a:pt x="661" y="149"/>
                    <a:pt x="657" y="195"/>
                    <a:pt x="653" y="253"/>
                  </a:cubicBezTo>
                  <a:cubicBezTo>
                    <a:pt x="648" y="322"/>
                    <a:pt x="646" y="356"/>
                    <a:pt x="636" y="368"/>
                  </a:cubicBezTo>
                  <a:cubicBezTo>
                    <a:pt x="630" y="374"/>
                    <a:pt x="627" y="382"/>
                    <a:pt x="626" y="390"/>
                  </a:cubicBezTo>
                  <a:cubicBezTo>
                    <a:pt x="635" y="391"/>
                    <a:pt x="629" y="461"/>
                    <a:pt x="624" y="541"/>
                  </a:cubicBezTo>
                  <a:cubicBezTo>
                    <a:pt x="617" y="622"/>
                    <a:pt x="611" y="703"/>
                    <a:pt x="620" y="704"/>
                  </a:cubicBezTo>
                  <a:lnTo>
                    <a:pt x="618" y="728"/>
                  </a:lnTo>
                  <a:cubicBezTo>
                    <a:pt x="618" y="728"/>
                    <a:pt x="618" y="728"/>
                    <a:pt x="617" y="728"/>
                  </a:cubicBezTo>
                  <a:cubicBezTo>
                    <a:pt x="610" y="728"/>
                    <a:pt x="608" y="751"/>
                    <a:pt x="607" y="772"/>
                  </a:cubicBezTo>
                  <a:cubicBezTo>
                    <a:pt x="610" y="788"/>
                    <a:pt x="612" y="804"/>
                    <a:pt x="611" y="820"/>
                  </a:cubicBezTo>
                  <a:cubicBezTo>
                    <a:pt x="611" y="820"/>
                    <a:pt x="611" y="820"/>
                    <a:pt x="610" y="820"/>
                  </a:cubicBezTo>
                  <a:cubicBezTo>
                    <a:pt x="603" y="820"/>
                    <a:pt x="602" y="832"/>
                    <a:pt x="600" y="853"/>
                  </a:cubicBezTo>
                  <a:cubicBezTo>
                    <a:pt x="599" y="877"/>
                    <a:pt x="598" y="888"/>
                    <a:pt x="607" y="889"/>
                  </a:cubicBezTo>
                  <a:cubicBezTo>
                    <a:pt x="606" y="900"/>
                    <a:pt x="600" y="981"/>
                    <a:pt x="589" y="1016"/>
                  </a:cubicBezTo>
                  <a:cubicBezTo>
                    <a:pt x="579" y="1027"/>
                    <a:pt x="587" y="1038"/>
                    <a:pt x="594" y="1051"/>
                  </a:cubicBezTo>
                  <a:cubicBezTo>
                    <a:pt x="603" y="1052"/>
                    <a:pt x="610" y="1064"/>
                    <a:pt x="610" y="1075"/>
                  </a:cubicBezTo>
                  <a:lnTo>
                    <a:pt x="592" y="1074"/>
                  </a:lnTo>
                  <a:cubicBezTo>
                    <a:pt x="589" y="1069"/>
                    <a:pt x="588" y="1066"/>
                    <a:pt x="587" y="1066"/>
                  </a:cubicBezTo>
                  <a:cubicBezTo>
                    <a:pt x="585" y="1066"/>
                    <a:pt x="584" y="1072"/>
                    <a:pt x="583" y="1085"/>
                  </a:cubicBezTo>
                  <a:lnTo>
                    <a:pt x="582" y="1108"/>
                  </a:lnTo>
                  <a:cubicBezTo>
                    <a:pt x="590" y="1109"/>
                    <a:pt x="585" y="1167"/>
                    <a:pt x="580" y="1248"/>
                  </a:cubicBezTo>
                  <a:cubicBezTo>
                    <a:pt x="572" y="1352"/>
                    <a:pt x="570" y="1387"/>
                    <a:pt x="578" y="1387"/>
                  </a:cubicBezTo>
                  <a:cubicBezTo>
                    <a:pt x="587" y="1388"/>
                    <a:pt x="585" y="1400"/>
                    <a:pt x="574" y="1433"/>
                  </a:cubicBezTo>
                  <a:cubicBezTo>
                    <a:pt x="544" y="1502"/>
                    <a:pt x="544" y="1502"/>
                    <a:pt x="552" y="1513"/>
                  </a:cubicBezTo>
                  <a:cubicBezTo>
                    <a:pt x="553" y="1504"/>
                    <a:pt x="558" y="1503"/>
                    <a:pt x="565" y="1503"/>
                  </a:cubicBezTo>
                  <a:cubicBezTo>
                    <a:pt x="567" y="1503"/>
                    <a:pt x="568" y="1503"/>
                    <a:pt x="570" y="1503"/>
                  </a:cubicBezTo>
                  <a:cubicBezTo>
                    <a:pt x="587" y="1505"/>
                    <a:pt x="585" y="1516"/>
                    <a:pt x="567" y="1526"/>
                  </a:cubicBezTo>
                  <a:cubicBezTo>
                    <a:pt x="567" y="1526"/>
                    <a:pt x="567" y="1526"/>
                    <a:pt x="567" y="1526"/>
                  </a:cubicBezTo>
                  <a:cubicBezTo>
                    <a:pt x="551" y="1526"/>
                    <a:pt x="546" y="1699"/>
                    <a:pt x="563" y="1713"/>
                  </a:cubicBezTo>
                  <a:lnTo>
                    <a:pt x="554" y="1711"/>
                  </a:lnTo>
                  <a:cubicBezTo>
                    <a:pt x="554" y="1711"/>
                    <a:pt x="553" y="1711"/>
                    <a:pt x="553" y="1711"/>
                  </a:cubicBezTo>
                  <a:cubicBezTo>
                    <a:pt x="546" y="1711"/>
                    <a:pt x="545" y="1724"/>
                    <a:pt x="542" y="1769"/>
                  </a:cubicBezTo>
                  <a:cubicBezTo>
                    <a:pt x="539" y="1792"/>
                    <a:pt x="539" y="1803"/>
                    <a:pt x="539" y="1803"/>
                  </a:cubicBezTo>
                  <a:cubicBezTo>
                    <a:pt x="556" y="1805"/>
                    <a:pt x="543" y="1873"/>
                    <a:pt x="534" y="1873"/>
                  </a:cubicBezTo>
                  <a:cubicBezTo>
                    <a:pt x="534" y="1873"/>
                    <a:pt x="534" y="1873"/>
                    <a:pt x="534" y="1873"/>
                  </a:cubicBezTo>
                  <a:cubicBezTo>
                    <a:pt x="525" y="1884"/>
                    <a:pt x="525" y="1884"/>
                    <a:pt x="523" y="1907"/>
                  </a:cubicBezTo>
                  <a:cubicBezTo>
                    <a:pt x="537" y="1943"/>
                    <a:pt x="525" y="2000"/>
                    <a:pt x="516" y="2000"/>
                  </a:cubicBezTo>
                  <a:lnTo>
                    <a:pt x="515" y="2022"/>
                  </a:lnTo>
                  <a:cubicBezTo>
                    <a:pt x="520" y="2038"/>
                    <a:pt x="521" y="2054"/>
                    <a:pt x="519" y="2069"/>
                  </a:cubicBezTo>
                  <a:cubicBezTo>
                    <a:pt x="518" y="2096"/>
                    <a:pt x="516" y="2109"/>
                    <a:pt x="520" y="2109"/>
                  </a:cubicBezTo>
                  <a:cubicBezTo>
                    <a:pt x="521" y="2109"/>
                    <a:pt x="523" y="2108"/>
                    <a:pt x="525" y="2105"/>
                  </a:cubicBezTo>
                  <a:cubicBezTo>
                    <a:pt x="534" y="2105"/>
                    <a:pt x="543" y="2106"/>
                    <a:pt x="542" y="2117"/>
                  </a:cubicBezTo>
                  <a:lnTo>
                    <a:pt x="533" y="2117"/>
                  </a:lnTo>
                  <a:cubicBezTo>
                    <a:pt x="533" y="2117"/>
                    <a:pt x="532" y="2117"/>
                    <a:pt x="532" y="2117"/>
                  </a:cubicBezTo>
                  <a:cubicBezTo>
                    <a:pt x="525" y="2117"/>
                    <a:pt x="521" y="2152"/>
                    <a:pt x="518" y="2197"/>
                  </a:cubicBezTo>
                  <a:cubicBezTo>
                    <a:pt x="515" y="2255"/>
                    <a:pt x="513" y="2279"/>
                    <a:pt x="504" y="2289"/>
                  </a:cubicBezTo>
                  <a:lnTo>
                    <a:pt x="510" y="2301"/>
                  </a:lnTo>
                  <a:cubicBezTo>
                    <a:pt x="518" y="2314"/>
                    <a:pt x="518" y="2325"/>
                    <a:pt x="509" y="2325"/>
                  </a:cubicBezTo>
                  <a:cubicBezTo>
                    <a:pt x="500" y="2336"/>
                    <a:pt x="497" y="2382"/>
                    <a:pt x="504" y="2406"/>
                  </a:cubicBezTo>
                  <a:lnTo>
                    <a:pt x="501" y="2429"/>
                  </a:lnTo>
                  <a:cubicBezTo>
                    <a:pt x="483" y="2443"/>
                    <a:pt x="481" y="2470"/>
                    <a:pt x="497" y="2487"/>
                  </a:cubicBezTo>
                  <a:cubicBezTo>
                    <a:pt x="489" y="2487"/>
                    <a:pt x="488" y="2498"/>
                    <a:pt x="487" y="2509"/>
                  </a:cubicBezTo>
                  <a:cubicBezTo>
                    <a:pt x="493" y="2533"/>
                    <a:pt x="490" y="2579"/>
                    <a:pt x="483" y="2579"/>
                  </a:cubicBezTo>
                  <a:cubicBezTo>
                    <a:pt x="482" y="2579"/>
                    <a:pt x="482" y="2579"/>
                    <a:pt x="482" y="2579"/>
                  </a:cubicBezTo>
                  <a:lnTo>
                    <a:pt x="481" y="2591"/>
                  </a:lnTo>
                  <a:cubicBezTo>
                    <a:pt x="487" y="2601"/>
                    <a:pt x="489" y="2613"/>
                    <a:pt x="487" y="2626"/>
                  </a:cubicBezTo>
                  <a:cubicBezTo>
                    <a:pt x="484" y="2638"/>
                    <a:pt x="487" y="2650"/>
                    <a:pt x="493" y="2662"/>
                  </a:cubicBezTo>
                  <a:cubicBezTo>
                    <a:pt x="498" y="2668"/>
                    <a:pt x="500" y="2676"/>
                    <a:pt x="500" y="2685"/>
                  </a:cubicBezTo>
                  <a:cubicBezTo>
                    <a:pt x="500" y="2688"/>
                    <a:pt x="499" y="2690"/>
                    <a:pt x="498" y="2690"/>
                  </a:cubicBezTo>
                  <a:cubicBezTo>
                    <a:pt x="495" y="2690"/>
                    <a:pt x="489" y="2681"/>
                    <a:pt x="483" y="2672"/>
                  </a:cubicBezTo>
                  <a:cubicBezTo>
                    <a:pt x="482" y="2666"/>
                    <a:pt x="481" y="2664"/>
                    <a:pt x="480" y="2664"/>
                  </a:cubicBezTo>
                  <a:cubicBezTo>
                    <a:pt x="476" y="2664"/>
                    <a:pt x="478" y="2691"/>
                    <a:pt x="489" y="2719"/>
                  </a:cubicBezTo>
                  <a:cubicBezTo>
                    <a:pt x="497" y="2739"/>
                    <a:pt x="501" y="2747"/>
                    <a:pt x="500" y="2747"/>
                  </a:cubicBezTo>
                  <a:cubicBezTo>
                    <a:pt x="499" y="2747"/>
                    <a:pt x="495" y="2742"/>
                    <a:pt x="488" y="2731"/>
                  </a:cubicBezTo>
                  <a:cubicBezTo>
                    <a:pt x="483" y="2724"/>
                    <a:pt x="479" y="2717"/>
                    <a:pt x="477" y="2717"/>
                  </a:cubicBezTo>
                  <a:cubicBezTo>
                    <a:pt x="476" y="2717"/>
                    <a:pt x="476" y="2720"/>
                    <a:pt x="479" y="2730"/>
                  </a:cubicBezTo>
                  <a:cubicBezTo>
                    <a:pt x="479" y="2730"/>
                    <a:pt x="478" y="2754"/>
                    <a:pt x="486" y="2754"/>
                  </a:cubicBezTo>
                  <a:cubicBezTo>
                    <a:pt x="486" y="2766"/>
                    <a:pt x="484" y="2777"/>
                    <a:pt x="483" y="2788"/>
                  </a:cubicBezTo>
                  <a:cubicBezTo>
                    <a:pt x="477" y="2803"/>
                    <a:pt x="472" y="2819"/>
                    <a:pt x="472" y="2834"/>
                  </a:cubicBezTo>
                  <a:cubicBezTo>
                    <a:pt x="479" y="2847"/>
                    <a:pt x="479" y="2847"/>
                    <a:pt x="470" y="2858"/>
                  </a:cubicBezTo>
                  <a:cubicBezTo>
                    <a:pt x="469" y="2858"/>
                    <a:pt x="469" y="2858"/>
                    <a:pt x="469" y="2858"/>
                  </a:cubicBezTo>
                  <a:cubicBezTo>
                    <a:pt x="461" y="2858"/>
                    <a:pt x="462" y="2868"/>
                    <a:pt x="478" y="2869"/>
                  </a:cubicBezTo>
                  <a:cubicBezTo>
                    <a:pt x="486" y="2880"/>
                    <a:pt x="484" y="2895"/>
                    <a:pt x="475" y="2904"/>
                  </a:cubicBezTo>
                  <a:cubicBezTo>
                    <a:pt x="475" y="2904"/>
                    <a:pt x="474" y="2904"/>
                    <a:pt x="473" y="2904"/>
                  </a:cubicBezTo>
                  <a:cubicBezTo>
                    <a:pt x="458" y="2904"/>
                    <a:pt x="458" y="2915"/>
                    <a:pt x="465" y="2915"/>
                  </a:cubicBezTo>
                  <a:cubicBezTo>
                    <a:pt x="470" y="2922"/>
                    <a:pt x="472" y="2931"/>
                    <a:pt x="472" y="2939"/>
                  </a:cubicBezTo>
                  <a:cubicBezTo>
                    <a:pt x="464" y="2939"/>
                    <a:pt x="456" y="3043"/>
                    <a:pt x="449" y="3146"/>
                  </a:cubicBezTo>
                  <a:cubicBezTo>
                    <a:pt x="447" y="3159"/>
                    <a:pt x="455" y="3171"/>
                    <a:pt x="464" y="3171"/>
                  </a:cubicBezTo>
                  <a:cubicBezTo>
                    <a:pt x="481" y="3172"/>
                    <a:pt x="472" y="3172"/>
                    <a:pt x="463" y="3183"/>
                  </a:cubicBezTo>
                  <a:cubicBezTo>
                    <a:pt x="441" y="3191"/>
                    <a:pt x="436" y="3208"/>
                    <a:pt x="450" y="3208"/>
                  </a:cubicBezTo>
                  <a:cubicBezTo>
                    <a:pt x="453" y="3208"/>
                    <a:pt x="457" y="3207"/>
                    <a:pt x="461" y="3206"/>
                  </a:cubicBezTo>
                  <a:cubicBezTo>
                    <a:pt x="468" y="3202"/>
                    <a:pt x="472" y="3199"/>
                    <a:pt x="474" y="3199"/>
                  </a:cubicBezTo>
                  <a:cubicBezTo>
                    <a:pt x="476" y="3199"/>
                    <a:pt x="472" y="3205"/>
                    <a:pt x="461" y="3218"/>
                  </a:cubicBezTo>
                  <a:cubicBezTo>
                    <a:pt x="451" y="3228"/>
                    <a:pt x="451" y="3228"/>
                    <a:pt x="459" y="3240"/>
                  </a:cubicBezTo>
                  <a:cubicBezTo>
                    <a:pt x="467" y="3240"/>
                    <a:pt x="467" y="3253"/>
                    <a:pt x="459" y="3253"/>
                  </a:cubicBezTo>
                  <a:cubicBezTo>
                    <a:pt x="458" y="3253"/>
                    <a:pt x="458" y="3253"/>
                    <a:pt x="458" y="3253"/>
                  </a:cubicBezTo>
                  <a:cubicBezTo>
                    <a:pt x="449" y="3263"/>
                    <a:pt x="440" y="3274"/>
                    <a:pt x="447" y="3275"/>
                  </a:cubicBezTo>
                  <a:cubicBezTo>
                    <a:pt x="446" y="3283"/>
                    <a:pt x="443" y="3291"/>
                    <a:pt x="437" y="3298"/>
                  </a:cubicBezTo>
                  <a:cubicBezTo>
                    <a:pt x="428" y="3308"/>
                    <a:pt x="436" y="3320"/>
                    <a:pt x="443" y="3332"/>
                  </a:cubicBezTo>
                  <a:cubicBezTo>
                    <a:pt x="454" y="3359"/>
                    <a:pt x="457" y="3372"/>
                    <a:pt x="451" y="3372"/>
                  </a:cubicBezTo>
                  <a:cubicBezTo>
                    <a:pt x="448" y="3372"/>
                    <a:pt x="445" y="3371"/>
                    <a:pt x="441" y="3367"/>
                  </a:cubicBezTo>
                  <a:cubicBezTo>
                    <a:pt x="439" y="3366"/>
                    <a:pt x="438" y="3365"/>
                    <a:pt x="437" y="3365"/>
                  </a:cubicBezTo>
                  <a:cubicBezTo>
                    <a:pt x="426" y="3365"/>
                    <a:pt x="431" y="3414"/>
                    <a:pt x="445" y="3425"/>
                  </a:cubicBezTo>
                  <a:cubicBezTo>
                    <a:pt x="457" y="3436"/>
                    <a:pt x="460" y="3438"/>
                    <a:pt x="457" y="3438"/>
                  </a:cubicBezTo>
                  <a:cubicBezTo>
                    <a:pt x="456" y="3438"/>
                    <a:pt x="455" y="3438"/>
                    <a:pt x="453" y="3438"/>
                  </a:cubicBezTo>
                  <a:cubicBezTo>
                    <a:pt x="444" y="3438"/>
                    <a:pt x="443" y="3449"/>
                    <a:pt x="443" y="3449"/>
                  </a:cubicBezTo>
                  <a:cubicBezTo>
                    <a:pt x="443" y="3460"/>
                    <a:pt x="442" y="3471"/>
                    <a:pt x="433" y="3471"/>
                  </a:cubicBezTo>
                  <a:cubicBezTo>
                    <a:pt x="433" y="3484"/>
                    <a:pt x="435" y="3495"/>
                    <a:pt x="440" y="3506"/>
                  </a:cubicBezTo>
                  <a:cubicBezTo>
                    <a:pt x="453" y="3530"/>
                    <a:pt x="446" y="3559"/>
                    <a:pt x="425" y="3576"/>
                  </a:cubicBezTo>
                  <a:lnTo>
                    <a:pt x="433" y="3599"/>
                  </a:lnTo>
                  <a:cubicBezTo>
                    <a:pt x="448" y="3611"/>
                    <a:pt x="456" y="3623"/>
                    <a:pt x="442" y="3623"/>
                  </a:cubicBezTo>
                  <a:cubicBezTo>
                    <a:pt x="441" y="3623"/>
                    <a:pt x="440" y="3623"/>
                    <a:pt x="440" y="3623"/>
                  </a:cubicBezTo>
                  <a:lnTo>
                    <a:pt x="431" y="3623"/>
                  </a:lnTo>
                  <a:cubicBezTo>
                    <a:pt x="446" y="3635"/>
                    <a:pt x="435" y="3680"/>
                    <a:pt x="419" y="3680"/>
                  </a:cubicBezTo>
                  <a:cubicBezTo>
                    <a:pt x="419" y="3680"/>
                    <a:pt x="418" y="3680"/>
                    <a:pt x="418" y="3680"/>
                  </a:cubicBezTo>
                  <a:cubicBezTo>
                    <a:pt x="416" y="3680"/>
                    <a:pt x="414" y="3680"/>
                    <a:pt x="413" y="3680"/>
                  </a:cubicBezTo>
                  <a:cubicBezTo>
                    <a:pt x="409" y="3680"/>
                    <a:pt x="409" y="3682"/>
                    <a:pt x="408" y="3690"/>
                  </a:cubicBezTo>
                  <a:lnTo>
                    <a:pt x="417" y="3691"/>
                  </a:lnTo>
                  <a:cubicBezTo>
                    <a:pt x="425" y="3692"/>
                    <a:pt x="434" y="3692"/>
                    <a:pt x="433" y="3704"/>
                  </a:cubicBezTo>
                  <a:cubicBezTo>
                    <a:pt x="433" y="3715"/>
                    <a:pt x="432" y="3726"/>
                    <a:pt x="424" y="3726"/>
                  </a:cubicBezTo>
                  <a:cubicBezTo>
                    <a:pt x="424" y="3726"/>
                    <a:pt x="423" y="3726"/>
                    <a:pt x="423" y="3726"/>
                  </a:cubicBezTo>
                  <a:cubicBezTo>
                    <a:pt x="414" y="3737"/>
                    <a:pt x="405" y="3749"/>
                    <a:pt x="413" y="3749"/>
                  </a:cubicBezTo>
                  <a:cubicBezTo>
                    <a:pt x="412" y="3758"/>
                    <a:pt x="408" y="3765"/>
                    <a:pt x="403" y="3771"/>
                  </a:cubicBezTo>
                  <a:lnTo>
                    <a:pt x="399" y="3818"/>
                  </a:lnTo>
                  <a:cubicBezTo>
                    <a:pt x="407" y="3830"/>
                    <a:pt x="405" y="3853"/>
                    <a:pt x="397" y="3853"/>
                  </a:cubicBezTo>
                  <a:cubicBezTo>
                    <a:pt x="396" y="3864"/>
                    <a:pt x="398" y="3876"/>
                    <a:pt x="403" y="3888"/>
                  </a:cubicBezTo>
                  <a:cubicBezTo>
                    <a:pt x="400" y="3911"/>
                    <a:pt x="400" y="3922"/>
                    <a:pt x="391" y="3922"/>
                  </a:cubicBezTo>
                  <a:cubicBezTo>
                    <a:pt x="390" y="3922"/>
                    <a:pt x="388" y="3922"/>
                    <a:pt x="387" y="3922"/>
                  </a:cubicBezTo>
                  <a:cubicBezTo>
                    <a:pt x="384" y="3922"/>
                    <a:pt x="385" y="3924"/>
                    <a:pt x="390" y="3934"/>
                  </a:cubicBezTo>
                  <a:cubicBezTo>
                    <a:pt x="399" y="3934"/>
                    <a:pt x="398" y="3946"/>
                    <a:pt x="397" y="3957"/>
                  </a:cubicBezTo>
                  <a:lnTo>
                    <a:pt x="396" y="3981"/>
                  </a:lnTo>
                  <a:cubicBezTo>
                    <a:pt x="404" y="3981"/>
                    <a:pt x="404" y="3981"/>
                    <a:pt x="404" y="3993"/>
                  </a:cubicBezTo>
                  <a:cubicBezTo>
                    <a:pt x="403" y="4004"/>
                    <a:pt x="391" y="4038"/>
                    <a:pt x="390" y="4050"/>
                  </a:cubicBezTo>
                  <a:cubicBezTo>
                    <a:pt x="389" y="4073"/>
                    <a:pt x="388" y="4081"/>
                    <a:pt x="390" y="4081"/>
                  </a:cubicBezTo>
                  <a:cubicBezTo>
                    <a:pt x="392" y="4081"/>
                    <a:pt x="394" y="4078"/>
                    <a:pt x="397" y="4074"/>
                  </a:cubicBezTo>
                  <a:cubicBezTo>
                    <a:pt x="397" y="4069"/>
                    <a:pt x="399" y="4067"/>
                    <a:pt x="400" y="4067"/>
                  </a:cubicBezTo>
                  <a:cubicBezTo>
                    <a:pt x="402" y="4067"/>
                    <a:pt x="403" y="4072"/>
                    <a:pt x="397" y="4085"/>
                  </a:cubicBezTo>
                  <a:cubicBezTo>
                    <a:pt x="396" y="4097"/>
                    <a:pt x="385" y="4131"/>
                    <a:pt x="382" y="4166"/>
                  </a:cubicBezTo>
                  <a:cubicBezTo>
                    <a:pt x="379" y="4212"/>
                    <a:pt x="379" y="4212"/>
                    <a:pt x="387" y="4213"/>
                  </a:cubicBezTo>
                  <a:cubicBezTo>
                    <a:pt x="392" y="4210"/>
                    <a:pt x="395" y="4209"/>
                    <a:pt x="397" y="4209"/>
                  </a:cubicBezTo>
                  <a:cubicBezTo>
                    <a:pt x="403" y="4209"/>
                    <a:pt x="399" y="4217"/>
                    <a:pt x="387" y="4224"/>
                  </a:cubicBezTo>
                  <a:cubicBezTo>
                    <a:pt x="368" y="4246"/>
                    <a:pt x="367" y="4258"/>
                    <a:pt x="376" y="4258"/>
                  </a:cubicBezTo>
                  <a:cubicBezTo>
                    <a:pt x="382" y="4270"/>
                    <a:pt x="382" y="4270"/>
                    <a:pt x="382" y="4283"/>
                  </a:cubicBezTo>
                  <a:cubicBezTo>
                    <a:pt x="382" y="4282"/>
                    <a:pt x="382" y="4282"/>
                    <a:pt x="381" y="4282"/>
                  </a:cubicBezTo>
                  <a:cubicBezTo>
                    <a:pt x="373" y="4282"/>
                    <a:pt x="373" y="4294"/>
                    <a:pt x="379" y="4317"/>
                  </a:cubicBezTo>
                  <a:cubicBezTo>
                    <a:pt x="379" y="4326"/>
                    <a:pt x="379" y="4328"/>
                    <a:pt x="375" y="4328"/>
                  </a:cubicBezTo>
                  <a:cubicBezTo>
                    <a:pt x="374" y="4328"/>
                    <a:pt x="372" y="4328"/>
                    <a:pt x="370" y="4327"/>
                  </a:cubicBezTo>
                  <a:lnTo>
                    <a:pt x="369" y="4351"/>
                  </a:lnTo>
                  <a:cubicBezTo>
                    <a:pt x="384" y="4376"/>
                    <a:pt x="370" y="4444"/>
                    <a:pt x="361" y="4455"/>
                  </a:cubicBezTo>
                  <a:cubicBezTo>
                    <a:pt x="361" y="4463"/>
                    <a:pt x="363" y="4472"/>
                    <a:pt x="368" y="4479"/>
                  </a:cubicBezTo>
                  <a:cubicBezTo>
                    <a:pt x="383" y="4492"/>
                    <a:pt x="382" y="4502"/>
                    <a:pt x="368" y="4502"/>
                  </a:cubicBezTo>
                  <a:cubicBezTo>
                    <a:pt x="367" y="4502"/>
                    <a:pt x="366" y="4502"/>
                    <a:pt x="366" y="4502"/>
                  </a:cubicBezTo>
                  <a:cubicBezTo>
                    <a:pt x="361" y="4502"/>
                    <a:pt x="358" y="4502"/>
                    <a:pt x="355" y="4502"/>
                  </a:cubicBezTo>
                  <a:cubicBezTo>
                    <a:pt x="350" y="4502"/>
                    <a:pt x="353" y="4504"/>
                    <a:pt x="366" y="4514"/>
                  </a:cubicBezTo>
                  <a:cubicBezTo>
                    <a:pt x="372" y="4525"/>
                    <a:pt x="370" y="4573"/>
                    <a:pt x="357" y="4573"/>
                  </a:cubicBezTo>
                  <a:cubicBezTo>
                    <a:pt x="355" y="4573"/>
                    <a:pt x="354" y="4572"/>
                    <a:pt x="352" y="4571"/>
                  </a:cubicBezTo>
                  <a:lnTo>
                    <a:pt x="335" y="4570"/>
                  </a:lnTo>
                  <a:lnTo>
                    <a:pt x="335" y="4570"/>
                  </a:lnTo>
                  <a:cubicBezTo>
                    <a:pt x="340" y="4576"/>
                    <a:pt x="342" y="4585"/>
                    <a:pt x="342" y="4593"/>
                  </a:cubicBezTo>
                  <a:cubicBezTo>
                    <a:pt x="351" y="4594"/>
                    <a:pt x="350" y="4606"/>
                    <a:pt x="348" y="4640"/>
                  </a:cubicBezTo>
                  <a:cubicBezTo>
                    <a:pt x="345" y="4664"/>
                    <a:pt x="351" y="4710"/>
                    <a:pt x="349" y="4733"/>
                  </a:cubicBezTo>
                  <a:cubicBezTo>
                    <a:pt x="348" y="4757"/>
                    <a:pt x="344" y="4792"/>
                    <a:pt x="335" y="4802"/>
                  </a:cubicBezTo>
                  <a:cubicBezTo>
                    <a:pt x="334" y="4818"/>
                    <a:pt x="335" y="4834"/>
                    <a:pt x="340" y="4849"/>
                  </a:cubicBezTo>
                  <a:cubicBezTo>
                    <a:pt x="347" y="4861"/>
                    <a:pt x="347" y="4884"/>
                    <a:pt x="338" y="4884"/>
                  </a:cubicBezTo>
                  <a:cubicBezTo>
                    <a:pt x="338" y="4884"/>
                    <a:pt x="338" y="4884"/>
                    <a:pt x="338" y="4884"/>
                  </a:cubicBezTo>
                  <a:lnTo>
                    <a:pt x="336" y="4895"/>
                  </a:lnTo>
                  <a:cubicBezTo>
                    <a:pt x="341" y="4907"/>
                    <a:pt x="343" y="4919"/>
                    <a:pt x="343" y="4931"/>
                  </a:cubicBezTo>
                  <a:cubicBezTo>
                    <a:pt x="332" y="4931"/>
                    <a:pt x="325" y="4944"/>
                    <a:pt x="333" y="4953"/>
                  </a:cubicBezTo>
                  <a:cubicBezTo>
                    <a:pt x="341" y="4954"/>
                    <a:pt x="340" y="4966"/>
                    <a:pt x="339" y="4989"/>
                  </a:cubicBezTo>
                  <a:cubicBezTo>
                    <a:pt x="329" y="5012"/>
                    <a:pt x="300" y="5393"/>
                    <a:pt x="308" y="5394"/>
                  </a:cubicBezTo>
                  <a:lnTo>
                    <a:pt x="306" y="5429"/>
                  </a:lnTo>
                  <a:lnTo>
                    <a:pt x="304" y="5464"/>
                  </a:lnTo>
                  <a:cubicBezTo>
                    <a:pt x="304" y="5464"/>
                    <a:pt x="303" y="5464"/>
                    <a:pt x="303" y="5464"/>
                  </a:cubicBezTo>
                  <a:cubicBezTo>
                    <a:pt x="287" y="5464"/>
                    <a:pt x="291" y="5522"/>
                    <a:pt x="297" y="5556"/>
                  </a:cubicBezTo>
                  <a:cubicBezTo>
                    <a:pt x="303" y="5567"/>
                    <a:pt x="305" y="5579"/>
                    <a:pt x="303" y="5592"/>
                  </a:cubicBezTo>
                  <a:cubicBezTo>
                    <a:pt x="302" y="5592"/>
                    <a:pt x="302" y="5592"/>
                    <a:pt x="301" y="5592"/>
                  </a:cubicBezTo>
                  <a:cubicBezTo>
                    <a:pt x="286" y="5592"/>
                    <a:pt x="284" y="5625"/>
                    <a:pt x="290" y="5649"/>
                  </a:cubicBezTo>
                  <a:cubicBezTo>
                    <a:pt x="305" y="5661"/>
                    <a:pt x="305" y="5671"/>
                    <a:pt x="290" y="5671"/>
                  </a:cubicBezTo>
                  <a:cubicBezTo>
                    <a:pt x="290" y="5671"/>
                    <a:pt x="289" y="5671"/>
                    <a:pt x="288" y="5671"/>
                  </a:cubicBezTo>
                  <a:cubicBezTo>
                    <a:pt x="288" y="5671"/>
                    <a:pt x="287" y="5671"/>
                    <a:pt x="287" y="5671"/>
                  </a:cubicBezTo>
                  <a:cubicBezTo>
                    <a:pt x="271" y="5671"/>
                    <a:pt x="270" y="5694"/>
                    <a:pt x="294" y="5718"/>
                  </a:cubicBezTo>
                  <a:cubicBezTo>
                    <a:pt x="300" y="5731"/>
                    <a:pt x="300" y="5731"/>
                    <a:pt x="292" y="5742"/>
                  </a:cubicBezTo>
                  <a:cubicBezTo>
                    <a:pt x="274" y="5752"/>
                    <a:pt x="272" y="5763"/>
                    <a:pt x="281" y="5764"/>
                  </a:cubicBezTo>
                  <a:cubicBezTo>
                    <a:pt x="297" y="5777"/>
                    <a:pt x="297" y="5789"/>
                    <a:pt x="279" y="5799"/>
                  </a:cubicBezTo>
                  <a:cubicBezTo>
                    <a:pt x="260" y="5821"/>
                    <a:pt x="260" y="5821"/>
                    <a:pt x="276" y="5834"/>
                  </a:cubicBezTo>
                  <a:cubicBezTo>
                    <a:pt x="293" y="5846"/>
                    <a:pt x="289" y="5892"/>
                    <a:pt x="271" y="5904"/>
                  </a:cubicBezTo>
                  <a:cubicBezTo>
                    <a:pt x="270" y="5915"/>
                    <a:pt x="261" y="5926"/>
                    <a:pt x="269" y="5926"/>
                  </a:cubicBezTo>
                  <a:lnTo>
                    <a:pt x="260" y="5937"/>
                  </a:lnTo>
                  <a:lnTo>
                    <a:pt x="259" y="5961"/>
                  </a:lnTo>
                  <a:lnTo>
                    <a:pt x="267" y="5961"/>
                  </a:lnTo>
                  <a:cubicBezTo>
                    <a:pt x="266" y="5973"/>
                    <a:pt x="252" y="6041"/>
                    <a:pt x="247" y="6122"/>
                  </a:cubicBezTo>
                  <a:cubicBezTo>
                    <a:pt x="239" y="6232"/>
                    <a:pt x="236" y="6264"/>
                    <a:pt x="241" y="6264"/>
                  </a:cubicBezTo>
                  <a:cubicBezTo>
                    <a:pt x="242" y="6264"/>
                    <a:pt x="243" y="6263"/>
                    <a:pt x="244" y="6261"/>
                  </a:cubicBezTo>
                  <a:cubicBezTo>
                    <a:pt x="247" y="6260"/>
                    <a:pt x="250" y="6259"/>
                    <a:pt x="252" y="6259"/>
                  </a:cubicBezTo>
                  <a:cubicBezTo>
                    <a:pt x="261" y="6259"/>
                    <a:pt x="258" y="6277"/>
                    <a:pt x="243" y="6285"/>
                  </a:cubicBezTo>
                  <a:cubicBezTo>
                    <a:pt x="242" y="6296"/>
                    <a:pt x="232" y="6319"/>
                    <a:pt x="230" y="6342"/>
                  </a:cubicBezTo>
                  <a:cubicBezTo>
                    <a:pt x="229" y="6366"/>
                    <a:pt x="226" y="6388"/>
                    <a:pt x="219" y="6388"/>
                  </a:cubicBezTo>
                  <a:lnTo>
                    <a:pt x="217" y="6399"/>
                  </a:lnTo>
                  <a:cubicBezTo>
                    <a:pt x="233" y="6424"/>
                    <a:pt x="228" y="6494"/>
                    <a:pt x="216" y="6527"/>
                  </a:cubicBezTo>
                  <a:cubicBezTo>
                    <a:pt x="214" y="6547"/>
                    <a:pt x="215" y="6566"/>
                    <a:pt x="221" y="6586"/>
                  </a:cubicBezTo>
                  <a:cubicBezTo>
                    <a:pt x="228" y="6610"/>
                    <a:pt x="228" y="6610"/>
                    <a:pt x="219" y="6620"/>
                  </a:cubicBezTo>
                  <a:cubicBezTo>
                    <a:pt x="210" y="6620"/>
                    <a:pt x="196" y="6689"/>
                    <a:pt x="213" y="6690"/>
                  </a:cubicBezTo>
                  <a:lnTo>
                    <a:pt x="204" y="6701"/>
                  </a:lnTo>
                  <a:cubicBezTo>
                    <a:pt x="195" y="6709"/>
                    <a:pt x="200" y="6722"/>
                    <a:pt x="211" y="6725"/>
                  </a:cubicBezTo>
                  <a:cubicBezTo>
                    <a:pt x="228" y="6726"/>
                    <a:pt x="226" y="6738"/>
                    <a:pt x="201" y="6747"/>
                  </a:cubicBezTo>
                  <a:cubicBezTo>
                    <a:pt x="200" y="6747"/>
                    <a:pt x="199" y="6747"/>
                    <a:pt x="198" y="6747"/>
                  </a:cubicBezTo>
                  <a:cubicBezTo>
                    <a:pt x="184" y="6747"/>
                    <a:pt x="183" y="6757"/>
                    <a:pt x="192" y="6758"/>
                  </a:cubicBezTo>
                  <a:cubicBezTo>
                    <a:pt x="198" y="6771"/>
                    <a:pt x="206" y="6783"/>
                    <a:pt x="197" y="6793"/>
                  </a:cubicBezTo>
                  <a:cubicBezTo>
                    <a:pt x="196" y="6805"/>
                    <a:pt x="195" y="6817"/>
                    <a:pt x="212" y="6818"/>
                  </a:cubicBezTo>
                  <a:cubicBezTo>
                    <a:pt x="221" y="6819"/>
                    <a:pt x="220" y="6830"/>
                    <a:pt x="219" y="6842"/>
                  </a:cubicBezTo>
                  <a:cubicBezTo>
                    <a:pt x="211" y="6841"/>
                    <a:pt x="211" y="6841"/>
                    <a:pt x="203" y="6829"/>
                  </a:cubicBezTo>
                  <a:lnTo>
                    <a:pt x="203" y="6829"/>
                  </a:lnTo>
                  <a:cubicBezTo>
                    <a:pt x="203" y="6834"/>
                    <a:pt x="202" y="6842"/>
                    <a:pt x="202" y="6853"/>
                  </a:cubicBezTo>
                  <a:cubicBezTo>
                    <a:pt x="201" y="6863"/>
                    <a:pt x="191" y="6885"/>
                    <a:pt x="182" y="6885"/>
                  </a:cubicBezTo>
                  <a:cubicBezTo>
                    <a:pt x="182" y="6885"/>
                    <a:pt x="182" y="6885"/>
                    <a:pt x="182" y="6885"/>
                  </a:cubicBezTo>
                  <a:cubicBezTo>
                    <a:pt x="175" y="6893"/>
                    <a:pt x="173" y="6901"/>
                    <a:pt x="179" y="6901"/>
                  </a:cubicBezTo>
                  <a:cubicBezTo>
                    <a:pt x="181" y="6901"/>
                    <a:pt x="185" y="6900"/>
                    <a:pt x="189" y="6897"/>
                  </a:cubicBezTo>
                  <a:cubicBezTo>
                    <a:pt x="206" y="6900"/>
                    <a:pt x="206" y="6900"/>
                    <a:pt x="205" y="6922"/>
                  </a:cubicBezTo>
                  <a:cubicBezTo>
                    <a:pt x="204" y="6933"/>
                    <a:pt x="203" y="6945"/>
                    <a:pt x="196" y="6945"/>
                  </a:cubicBezTo>
                  <a:cubicBezTo>
                    <a:pt x="196" y="6945"/>
                    <a:pt x="195" y="6945"/>
                    <a:pt x="195" y="6945"/>
                  </a:cubicBezTo>
                  <a:cubicBezTo>
                    <a:pt x="186" y="6945"/>
                    <a:pt x="186" y="6945"/>
                    <a:pt x="184" y="6967"/>
                  </a:cubicBezTo>
                  <a:cubicBezTo>
                    <a:pt x="184" y="6999"/>
                    <a:pt x="197" y="7030"/>
                    <a:pt x="221" y="7051"/>
                  </a:cubicBezTo>
                  <a:cubicBezTo>
                    <a:pt x="238" y="7053"/>
                    <a:pt x="238" y="7053"/>
                    <a:pt x="220" y="7063"/>
                  </a:cubicBezTo>
                  <a:cubicBezTo>
                    <a:pt x="219" y="7063"/>
                    <a:pt x="219" y="7063"/>
                    <a:pt x="219" y="7063"/>
                  </a:cubicBezTo>
                  <a:cubicBezTo>
                    <a:pt x="212" y="7063"/>
                    <a:pt x="211" y="7074"/>
                    <a:pt x="210" y="7086"/>
                  </a:cubicBezTo>
                  <a:cubicBezTo>
                    <a:pt x="216" y="7086"/>
                    <a:pt x="213" y="7091"/>
                    <a:pt x="211" y="7091"/>
                  </a:cubicBezTo>
                  <a:cubicBezTo>
                    <a:pt x="210" y="7091"/>
                    <a:pt x="209" y="7090"/>
                    <a:pt x="210" y="7086"/>
                  </a:cubicBezTo>
                  <a:cubicBezTo>
                    <a:pt x="201" y="7085"/>
                    <a:pt x="202" y="7074"/>
                    <a:pt x="203" y="7061"/>
                  </a:cubicBezTo>
                  <a:lnTo>
                    <a:pt x="194" y="7061"/>
                  </a:lnTo>
                  <a:cubicBezTo>
                    <a:pt x="177" y="7071"/>
                    <a:pt x="176" y="7083"/>
                    <a:pt x="192" y="7096"/>
                  </a:cubicBezTo>
                  <a:cubicBezTo>
                    <a:pt x="200" y="7108"/>
                    <a:pt x="200" y="7108"/>
                    <a:pt x="191" y="7118"/>
                  </a:cubicBezTo>
                  <a:cubicBezTo>
                    <a:pt x="180" y="7130"/>
                    <a:pt x="171" y="7141"/>
                    <a:pt x="180" y="7141"/>
                  </a:cubicBezTo>
                  <a:cubicBezTo>
                    <a:pt x="179" y="7153"/>
                    <a:pt x="175" y="7166"/>
                    <a:pt x="169" y="7176"/>
                  </a:cubicBezTo>
                  <a:cubicBezTo>
                    <a:pt x="167" y="7198"/>
                    <a:pt x="166" y="7210"/>
                    <a:pt x="175" y="7210"/>
                  </a:cubicBezTo>
                  <a:cubicBezTo>
                    <a:pt x="184" y="7212"/>
                    <a:pt x="183" y="7223"/>
                    <a:pt x="182" y="7235"/>
                  </a:cubicBezTo>
                  <a:cubicBezTo>
                    <a:pt x="180" y="7246"/>
                    <a:pt x="180" y="7258"/>
                    <a:pt x="188" y="7259"/>
                  </a:cubicBezTo>
                  <a:cubicBezTo>
                    <a:pt x="197" y="7259"/>
                    <a:pt x="204" y="7271"/>
                    <a:pt x="203" y="7295"/>
                  </a:cubicBezTo>
                  <a:cubicBezTo>
                    <a:pt x="210" y="7318"/>
                    <a:pt x="210" y="7318"/>
                    <a:pt x="192" y="7328"/>
                  </a:cubicBezTo>
                  <a:cubicBezTo>
                    <a:pt x="184" y="7328"/>
                    <a:pt x="183" y="7339"/>
                    <a:pt x="182" y="7351"/>
                  </a:cubicBezTo>
                  <a:cubicBezTo>
                    <a:pt x="180" y="7360"/>
                    <a:pt x="177" y="7367"/>
                    <a:pt x="171" y="7373"/>
                  </a:cubicBezTo>
                  <a:cubicBezTo>
                    <a:pt x="163" y="7384"/>
                    <a:pt x="170" y="7385"/>
                    <a:pt x="179" y="7385"/>
                  </a:cubicBezTo>
                  <a:lnTo>
                    <a:pt x="196" y="7387"/>
                  </a:lnTo>
                  <a:cubicBezTo>
                    <a:pt x="195" y="7398"/>
                    <a:pt x="179" y="7408"/>
                    <a:pt x="171" y="7408"/>
                  </a:cubicBezTo>
                  <a:cubicBezTo>
                    <a:pt x="170" y="7408"/>
                    <a:pt x="170" y="7408"/>
                    <a:pt x="169" y="7408"/>
                  </a:cubicBezTo>
                  <a:cubicBezTo>
                    <a:pt x="151" y="7418"/>
                    <a:pt x="151" y="7418"/>
                    <a:pt x="168" y="7420"/>
                  </a:cubicBezTo>
                  <a:cubicBezTo>
                    <a:pt x="176" y="7420"/>
                    <a:pt x="184" y="7433"/>
                    <a:pt x="174" y="7455"/>
                  </a:cubicBezTo>
                  <a:cubicBezTo>
                    <a:pt x="173" y="7478"/>
                    <a:pt x="170" y="7501"/>
                    <a:pt x="163" y="7501"/>
                  </a:cubicBezTo>
                  <a:cubicBezTo>
                    <a:pt x="157" y="7508"/>
                    <a:pt x="156" y="7517"/>
                    <a:pt x="160" y="7524"/>
                  </a:cubicBezTo>
                  <a:cubicBezTo>
                    <a:pt x="168" y="7536"/>
                    <a:pt x="167" y="7548"/>
                    <a:pt x="156" y="7582"/>
                  </a:cubicBezTo>
                  <a:cubicBezTo>
                    <a:pt x="134" y="7639"/>
                    <a:pt x="134" y="7639"/>
                    <a:pt x="152" y="7640"/>
                  </a:cubicBezTo>
                  <a:cubicBezTo>
                    <a:pt x="160" y="7640"/>
                    <a:pt x="169" y="7641"/>
                    <a:pt x="151" y="7651"/>
                  </a:cubicBezTo>
                  <a:cubicBezTo>
                    <a:pt x="141" y="7662"/>
                    <a:pt x="149" y="7675"/>
                    <a:pt x="156" y="7698"/>
                  </a:cubicBezTo>
                  <a:cubicBezTo>
                    <a:pt x="165" y="7707"/>
                    <a:pt x="177" y="7713"/>
                    <a:pt x="189" y="7713"/>
                  </a:cubicBezTo>
                  <a:cubicBezTo>
                    <a:pt x="206" y="7714"/>
                    <a:pt x="206" y="7714"/>
                    <a:pt x="196" y="7737"/>
                  </a:cubicBezTo>
                  <a:cubicBezTo>
                    <a:pt x="195" y="7747"/>
                    <a:pt x="187" y="7758"/>
                    <a:pt x="178" y="7758"/>
                  </a:cubicBezTo>
                  <a:cubicBezTo>
                    <a:pt x="178" y="7758"/>
                    <a:pt x="178" y="7758"/>
                    <a:pt x="177" y="7758"/>
                  </a:cubicBezTo>
                  <a:cubicBezTo>
                    <a:pt x="169" y="7758"/>
                    <a:pt x="169" y="7745"/>
                    <a:pt x="169" y="7745"/>
                  </a:cubicBezTo>
                  <a:lnTo>
                    <a:pt x="170" y="7734"/>
                  </a:lnTo>
                  <a:cubicBezTo>
                    <a:pt x="169" y="7734"/>
                    <a:pt x="167" y="7734"/>
                    <a:pt x="166" y="7734"/>
                  </a:cubicBezTo>
                  <a:cubicBezTo>
                    <a:pt x="160" y="7734"/>
                    <a:pt x="153" y="7737"/>
                    <a:pt x="152" y="7756"/>
                  </a:cubicBezTo>
                  <a:cubicBezTo>
                    <a:pt x="142" y="7767"/>
                    <a:pt x="141" y="7778"/>
                    <a:pt x="150" y="7779"/>
                  </a:cubicBezTo>
                  <a:cubicBezTo>
                    <a:pt x="141" y="7790"/>
                    <a:pt x="139" y="7813"/>
                    <a:pt x="138" y="7836"/>
                  </a:cubicBezTo>
                  <a:cubicBezTo>
                    <a:pt x="136" y="7860"/>
                    <a:pt x="133" y="7895"/>
                    <a:pt x="124" y="7905"/>
                  </a:cubicBezTo>
                  <a:cubicBezTo>
                    <a:pt x="122" y="7928"/>
                    <a:pt x="121" y="7940"/>
                    <a:pt x="130" y="7941"/>
                  </a:cubicBezTo>
                  <a:cubicBezTo>
                    <a:pt x="147" y="7942"/>
                    <a:pt x="146" y="7953"/>
                    <a:pt x="138" y="7953"/>
                  </a:cubicBezTo>
                  <a:cubicBezTo>
                    <a:pt x="120" y="7963"/>
                    <a:pt x="100" y="8113"/>
                    <a:pt x="117" y="8126"/>
                  </a:cubicBezTo>
                  <a:cubicBezTo>
                    <a:pt x="117" y="8126"/>
                    <a:pt x="115" y="8137"/>
                    <a:pt x="114" y="8149"/>
                  </a:cubicBezTo>
                  <a:cubicBezTo>
                    <a:pt x="104" y="8172"/>
                    <a:pt x="99" y="8241"/>
                    <a:pt x="106" y="8254"/>
                  </a:cubicBezTo>
                  <a:lnTo>
                    <a:pt x="104" y="8287"/>
                  </a:lnTo>
                  <a:cubicBezTo>
                    <a:pt x="94" y="8310"/>
                    <a:pt x="93" y="8322"/>
                    <a:pt x="101" y="8334"/>
                  </a:cubicBezTo>
                  <a:cubicBezTo>
                    <a:pt x="109" y="8347"/>
                    <a:pt x="117" y="8347"/>
                    <a:pt x="109" y="8347"/>
                  </a:cubicBezTo>
                  <a:cubicBezTo>
                    <a:pt x="108" y="8347"/>
                    <a:pt x="108" y="8347"/>
                    <a:pt x="108" y="8347"/>
                  </a:cubicBezTo>
                  <a:cubicBezTo>
                    <a:pt x="100" y="8347"/>
                    <a:pt x="99" y="8370"/>
                    <a:pt x="95" y="8415"/>
                  </a:cubicBezTo>
                  <a:cubicBezTo>
                    <a:pt x="93" y="8447"/>
                    <a:pt x="92" y="8456"/>
                    <a:pt x="95" y="8456"/>
                  </a:cubicBezTo>
                  <a:cubicBezTo>
                    <a:pt x="96" y="8456"/>
                    <a:pt x="98" y="8454"/>
                    <a:pt x="101" y="8451"/>
                  </a:cubicBezTo>
                  <a:lnTo>
                    <a:pt x="101" y="8451"/>
                  </a:lnTo>
                  <a:cubicBezTo>
                    <a:pt x="105" y="8491"/>
                    <a:pt x="99" y="8496"/>
                    <a:pt x="92" y="8496"/>
                  </a:cubicBezTo>
                  <a:cubicBezTo>
                    <a:pt x="91" y="8496"/>
                    <a:pt x="90" y="8496"/>
                    <a:pt x="88" y="8496"/>
                  </a:cubicBezTo>
                  <a:cubicBezTo>
                    <a:pt x="85" y="8493"/>
                    <a:pt x="83" y="8492"/>
                    <a:pt x="81" y="8492"/>
                  </a:cubicBezTo>
                  <a:cubicBezTo>
                    <a:pt x="73" y="8492"/>
                    <a:pt x="76" y="8509"/>
                    <a:pt x="95" y="8520"/>
                  </a:cubicBezTo>
                  <a:cubicBezTo>
                    <a:pt x="112" y="8533"/>
                    <a:pt x="110" y="8555"/>
                    <a:pt x="102" y="8555"/>
                  </a:cubicBezTo>
                  <a:cubicBezTo>
                    <a:pt x="102" y="8555"/>
                    <a:pt x="102" y="8555"/>
                    <a:pt x="102" y="8555"/>
                  </a:cubicBezTo>
                  <a:cubicBezTo>
                    <a:pt x="93" y="8554"/>
                    <a:pt x="94" y="8543"/>
                    <a:pt x="95" y="8532"/>
                  </a:cubicBezTo>
                  <a:lnTo>
                    <a:pt x="77" y="8531"/>
                  </a:lnTo>
                  <a:lnTo>
                    <a:pt x="77" y="8531"/>
                  </a:lnTo>
                  <a:cubicBezTo>
                    <a:pt x="77" y="8542"/>
                    <a:pt x="77" y="8542"/>
                    <a:pt x="85" y="8554"/>
                  </a:cubicBezTo>
                  <a:cubicBezTo>
                    <a:pt x="84" y="8562"/>
                    <a:pt x="87" y="8571"/>
                    <a:pt x="92" y="8578"/>
                  </a:cubicBezTo>
                  <a:cubicBezTo>
                    <a:pt x="95" y="8584"/>
                    <a:pt x="100" y="8588"/>
                    <a:pt x="104" y="8588"/>
                  </a:cubicBezTo>
                  <a:cubicBezTo>
                    <a:pt x="108" y="8588"/>
                    <a:pt x="112" y="8585"/>
                    <a:pt x="117" y="8580"/>
                  </a:cubicBezTo>
                  <a:cubicBezTo>
                    <a:pt x="119" y="8577"/>
                    <a:pt x="121" y="8575"/>
                    <a:pt x="123" y="8575"/>
                  </a:cubicBezTo>
                  <a:cubicBezTo>
                    <a:pt x="126" y="8575"/>
                    <a:pt x="125" y="8584"/>
                    <a:pt x="124" y="8592"/>
                  </a:cubicBezTo>
                  <a:cubicBezTo>
                    <a:pt x="119" y="8605"/>
                    <a:pt x="113" y="8610"/>
                    <a:pt x="109" y="8610"/>
                  </a:cubicBezTo>
                  <a:cubicBezTo>
                    <a:pt x="105" y="8610"/>
                    <a:pt x="102" y="8607"/>
                    <a:pt x="99" y="8601"/>
                  </a:cubicBezTo>
                  <a:cubicBezTo>
                    <a:pt x="99" y="8590"/>
                    <a:pt x="91" y="8589"/>
                    <a:pt x="82" y="8589"/>
                  </a:cubicBezTo>
                  <a:cubicBezTo>
                    <a:pt x="82" y="8589"/>
                    <a:pt x="82" y="8589"/>
                    <a:pt x="82" y="8589"/>
                  </a:cubicBezTo>
                  <a:cubicBezTo>
                    <a:pt x="74" y="8589"/>
                    <a:pt x="86" y="8646"/>
                    <a:pt x="101" y="8660"/>
                  </a:cubicBezTo>
                  <a:lnTo>
                    <a:pt x="101" y="8660"/>
                  </a:lnTo>
                  <a:cubicBezTo>
                    <a:pt x="99" y="8660"/>
                    <a:pt x="97" y="8660"/>
                    <a:pt x="94" y="8660"/>
                  </a:cubicBezTo>
                  <a:cubicBezTo>
                    <a:pt x="94" y="8660"/>
                    <a:pt x="94" y="8660"/>
                    <a:pt x="93" y="8660"/>
                  </a:cubicBezTo>
                  <a:cubicBezTo>
                    <a:pt x="85" y="8660"/>
                    <a:pt x="84" y="8683"/>
                    <a:pt x="82" y="8706"/>
                  </a:cubicBezTo>
                  <a:cubicBezTo>
                    <a:pt x="81" y="8728"/>
                    <a:pt x="80" y="8740"/>
                    <a:pt x="88" y="8740"/>
                  </a:cubicBezTo>
                  <a:cubicBezTo>
                    <a:pt x="96" y="8742"/>
                    <a:pt x="105" y="8742"/>
                    <a:pt x="104" y="8754"/>
                  </a:cubicBezTo>
                  <a:cubicBezTo>
                    <a:pt x="105" y="8745"/>
                    <a:pt x="109" y="8743"/>
                    <a:pt x="115" y="8743"/>
                  </a:cubicBezTo>
                  <a:cubicBezTo>
                    <a:pt x="117" y="8743"/>
                    <a:pt x="120" y="8744"/>
                    <a:pt x="122" y="8744"/>
                  </a:cubicBezTo>
                  <a:cubicBezTo>
                    <a:pt x="117" y="8755"/>
                    <a:pt x="110" y="8766"/>
                    <a:pt x="102" y="8776"/>
                  </a:cubicBezTo>
                  <a:cubicBezTo>
                    <a:pt x="84" y="8799"/>
                    <a:pt x="74" y="8821"/>
                    <a:pt x="71" y="8867"/>
                  </a:cubicBezTo>
                  <a:cubicBezTo>
                    <a:pt x="68" y="8891"/>
                    <a:pt x="66" y="8926"/>
                    <a:pt x="56" y="8936"/>
                  </a:cubicBezTo>
                  <a:cubicBezTo>
                    <a:pt x="55" y="8959"/>
                    <a:pt x="54" y="8970"/>
                    <a:pt x="63" y="8972"/>
                  </a:cubicBezTo>
                  <a:lnTo>
                    <a:pt x="60" y="8995"/>
                  </a:lnTo>
                  <a:cubicBezTo>
                    <a:pt x="51" y="9005"/>
                    <a:pt x="49" y="9029"/>
                    <a:pt x="58" y="9030"/>
                  </a:cubicBezTo>
                  <a:cubicBezTo>
                    <a:pt x="66" y="9041"/>
                    <a:pt x="56" y="9052"/>
                    <a:pt x="56" y="9064"/>
                  </a:cubicBezTo>
                  <a:cubicBezTo>
                    <a:pt x="45" y="9077"/>
                    <a:pt x="40" y="9082"/>
                    <a:pt x="44" y="9082"/>
                  </a:cubicBezTo>
                  <a:cubicBezTo>
                    <a:pt x="47" y="9082"/>
                    <a:pt x="53" y="9080"/>
                    <a:pt x="64" y="9076"/>
                  </a:cubicBezTo>
                  <a:cubicBezTo>
                    <a:pt x="64" y="9076"/>
                    <a:pt x="64" y="9076"/>
                    <a:pt x="64" y="9076"/>
                  </a:cubicBezTo>
                  <a:cubicBezTo>
                    <a:pt x="72" y="9076"/>
                    <a:pt x="82" y="9054"/>
                    <a:pt x="83" y="9043"/>
                  </a:cubicBezTo>
                  <a:lnTo>
                    <a:pt x="85" y="9009"/>
                  </a:lnTo>
                  <a:lnTo>
                    <a:pt x="92" y="9043"/>
                  </a:lnTo>
                  <a:cubicBezTo>
                    <a:pt x="91" y="9056"/>
                    <a:pt x="97" y="9079"/>
                    <a:pt x="105" y="9079"/>
                  </a:cubicBezTo>
                  <a:cubicBezTo>
                    <a:pt x="105" y="9079"/>
                    <a:pt x="114" y="9080"/>
                    <a:pt x="113" y="9092"/>
                  </a:cubicBezTo>
                  <a:lnTo>
                    <a:pt x="96" y="9090"/>
                  </a:lnTo>
                  <a:cubicBezTo>
                    <a:pt x="92" y="9082"/>
                    <a:pt x="83" y="9077"/>
                    <a:pt x="74" y="9077"/>
                  </a:cubicBezTo>
                  <a:cubicBezTo>
                    <a:pt x="73" y="9077"/>
                    <a:pt x="73" y="9077"/>
                    <a:pt x="72" y="9077"/>
                  </a:cubicBezTo>
                  <a:cubicBezTo>
                    <a:pt x="54" y="9087"/>
                    <a:pt x="42" y="9121"/>
                    <a:pt x="59" y="9123"/>
                  </a:cubicBezTo>
                  <a:cubicBezTo>
                    <a:pt x="59" y="9134"/>
                    <a:pt x="59" y="9134"/>
                    <a:pt x="49" y="9145"/>
                  </a:cubicBezTo>
                  <a:cubicBezTo>
                    <a:pt x="49" y="9145"/>
                    <a:pt x="49" y="9145"/>
                    <a:pt x="48" y="9145"/>
                  </a:cubicBezTo>
                  <a:cubicBezTo>
                    <a:pt x="41" y="9145"/>
                    <a:pt x="41" y="9156"/>
                    <a:pt x="56" y="9169"/>
                  </a:cubicBezTo>
                  <a:cubicBezTo>
                    <a:pt x="73" y="9181"/>
                    <a:pt x="72" y="9194"/>
                    <a:pt x="54" y="9204"/>
                  </a:cubicBezTo>
                  <a:cubicBezTo>
                    <a:pt x="35" y="9225"/>
                    <a:pt x="31" y="9272"/>
                    <a:pt x="40" y="9272"/>
                  </a:cubicBezTo>
                  <a:cubicBezTo>
                    <a:pt x="57" y="9273"/>
                    <a:pt x="55" y="9308"/>
                    <a:pt x="46" y="9319"/>
                  </a:cubicBezTo>
                  <a:cubicBezTo>
                    <a:pt x="36" y="9328"/>
                    <a:pt x="35" y="9343"/>
                    <a:pt x="42" y="9354"/>
                  </a:cubicBezTo>
                  <a:cubicBezTo>
                    <a:pt x="31" y="9354"/>
                    <a:pt x="26" y="9368"/>
                    <a:pt x="32" y="9377"/>
                  </a:cubicBezTo>
                  <a:cubicBezTo>
                    <a:pt x="32" y="9377"/>
                    <a:pt x="32" y="9382"/>
                    <a:pt x="35" y="9382"/>
                  </a:cubicBezTo>
                  <a:cubicBezTo>
                    <a:pt x="36" y="9382"/>
                    <a:pt x="38" y="9380"/>
                    <a:pt x="41" y="9377"/>
                  </a:cubicBezTo>
                  <a:lnTo>
                    <a:pt x="56" y="9401"/>
                  </a:lnTo>
                  <a:cubicBezTo>
                    <a:pt x="57" y="9392"/>
                    <a:pt x="63" y="9391"/>
                    <a:pt x="70" y="9391"/>
                  </a:cubicBezTo>
                  <a:cubicBezTo>
                    <a:pt x="71" y="9391"/>
                    <a:pt x="73" y="9391"/>
                    <a:pt x="74" y="9391"/>
                  </a:cubicBezTo>
                  <a:cubicBezTo>
                    <a:pt x="83" y="9392"/>
                    <a:pt x="71" y="9437"/>
                    <a:pt x="44" y="9458"/>
                  </a:cubicBezTo>
                  <a:lnTo>
                    <a:pt x="25" y="9481"/>
                  </a:lnTo>
                  <a:lnTo>
                    <a:pt x="41" y="9482"/>
                  </a:lnTo>
                  <a:cubicBezTo>
                    <a:pt x="41" y="9493"/>
                    <a:pt x="40" y="9505"/>
                    <a:pt x="32" y="9505"/>
                  </a:cubicBezTo>
                  <a:cubicBezTo>
                    <a:pt x="32" y="9505"/>
                    <a:pt x="32" y="9504"/>
                    <a:pt x="31" y="9504"/>
                  </a:cubicBezTo>
                  <a:cubicBezTo>
                    <a:pt x="29" y="9504"/>
                    <a:pt x="28" y="9504"/>
                    <a:pt x="27" y="9504"/>
                  </a:cubicBezTo>
                  <a:cubicBezTo>
                    <a:pt x="23" y="9504"/>
                    <a:pt x="23" y="9506"/>
                    <a:pt x="22" y="9516"/>
                  </a:cubicBezTo>
                  <a:cubicBezTo>
                    <a:pt x="22" y="9516"/>
                    <a:pt x="21" y="9527"/>
                    <a:pt x="30" y="9528"/>
                  </a:cubicBezTo>
                  <a:cubicBezTo>
                    <a:pt x="47" y="9529"/>
                    <a:pt x="47" y="9529"/>
                    <a:pt x="38" y="9540"/>
                  </a:cubicBezTo>
                  <a:cubicBezTo>
                    <a:pt x="20" y="9550"/>
                    <a:pt x="19" y="9562"/>
                    <a:pt x="35" y="9575"/>
                  </a:cubicBezTo>
                  <a:cubicBezTo>
                    <a:pt x="53" y="9576"/>
                    <a:pt x="53" y="9576"/>
                    <a:pt x="35" y="9586"/>
                  </a:cubicBezTo>
                  <a:cubicBezTo>
                    <a:pt x="34" y="9586"/>
                    <a:pt x="34" y="9586"/>
                    <a:pt x="33" y="9586"/>
                  </a:cubicBezTo>
                  <a:cubicBezTo>
                    <a:pt x="25" y="9586"/>
                    <a:pt x="17" y="9597"/>
                    <a:pt x="16" y="9608"/>
                  </a:cubicBezTo>
                  <a:lnTo>
                    <a:pt x="25" y="9609"/>
                  </a:lnTo>
                  <a:cubicBezTo>
                    <a:pt x="41" y="9610"/>
                    <a:pt x="40" y="9621"/>
                    <a:pt x="31" y="9632"/>
                  </a:cubicBezTo>
                  <a:cubicBezTo>
                    <a:pt x="22" y="9632"/>
                    <a:pt x="21" y="9644"/>
                    <a:pt x="28" y="9667"/>
                  </a:cubicBezTo>
                  <a:cubicBezTo>
                    <a:pt x="27" y="9690"/>
                    <a:pt x="26" y="9701"/>
                    <a:pt x="18" y="9701"/>
                  </a:cubicBezTo>
                  <a:cubicBezTo>
                    <a:pt x="17" y="9701"/>
                    <a:pt x="17" y="9701"/>
                    <a:pt x="17" y="9701"/>
                  </a:cubicBezTo>
                  <a:cubicBezTo>
                    <a:pt x="13" y="9700"/>
                    <a:pt x="10" y="9700"/>
                    <a:pt x="8" y="9700"/>
                  </a:cubicBezTo>
                  <a:cubicBezTo>
                    <a:pt x="1" y="9700"/>
                    <a:pt x="4" y="9703"/>
                    <a:pt x="17" y="9713"/>
                  </a:cubicBezTo>
                  <a:cubicBezTo>
                    <a:pt x="25" y="9725"/>
                    <a:pt x="25" y="9725"/>
                    <a:pt x="13" y="9748"/>
                  </a:cubicBezTo>
                  <a:cubicBezTo>
                    <a:pt x="4" y="9758"/>
                    <a:pt x="4" y="9758"/>
                    <a:pt x="12" y="9770"/>
                  </a:cubicBezTo>
                  <a:cubicBezTo>
                    <a:pt x="17" y="9771"/>
                    <a:pt x="22" y="9771"/>
                    <a:pt x="26" y="9771"/>
                  </a:cubicBezTo>
                  <a:cubicBezTo>
                    <a:pt x="34" y="9771"/>
                    <a:pt x="38" y="9769"/>
                    <a:pt x="38" y="9761"/>
                  </a:cubicBezTo>
                  <a:cubicBezTo>
                    <a:pt x="39" y="9752"/>
                    <a:pt x="39" y="9750"/>
                    <a:pt x="43" y="9750"/>
                  </a:cubicBezTo>
                  <a:cubicBezTo>
                    <a:pt x="44" y="9750"/>
                    <a:pt x="46" y="9750"/>
                    <a:pt x="48" y="9750"/>
                  </a:cubicBezTo>
                  <a:lnTo>
                    <a:pt x="46" y="9774"/>
                  </a:lnTo>
                  <a:cubicBezTo>
                    <a:pt x="45" y="9789"/>
                    <a:pt x="46" y="9805"/>
                    <a:pt x="51" y="9821"/>
                  </a:cubicBezTo>
                  <a:cubicBezTo>
                    <a:pt x="55" y="9832"/>
                    <a:pt x="61" y="9838"/>
                    <a:pt x="65" y="9838"/>
                  </a:cubicBezTo>
                  <a:cubicBezTo>
                    <a:pt x="69" y="9838"/>
                    <a:pt x="72" y="9833"/>
                    <a:pt x="68" y="9821"/>
                  </a:cubicBezTo>
                  <a:lnTo>
                    <a:pt x="77" y="9811"/>
                  </a:lnTo>
                  <a:cubicBezTo>
                    <a:pt x="78" y="9811"/>
                    <a:pt x="80" y="9811"/>
                    <a:pt x="81" y="9811"/>
                  </a:cubicBezTo>
                  <a:cubicBezTo>
                    <a:pt x="103" y="9811"/>
                    <a:pt x="103" y="9789"/>
                    <a:pt x="80" y="9787"/>
                  </a:cubicBezTo>
                  <a:cubicBezTo>
                    <a:pt x="54" y="9785"/>
                    <a:pt x="54" y="9785"/>
                    <a:pt x="72" y="9775"/>
                  </a:cubicBezTo>
                  <a:lnTo>
                    <a:pt x="72" y="9775"/>
                  </a:lnTo>
                  <a:cubicBezTo>
                    <a:pt x="72" y="9775"/>
                    <a:pt x="73" y="9775"/>
                    <a:pt x="74" y="9775"/>
                  </a:cubicBezTo>
                  <a:cubicBezTo>
                    <a:pt x="89" y="9775"/>
                    <a:pt x="90" y="9764"/>
                    <a:pt x="91" y="9753"/>
                  </a:cubicBezTo>
                  <a:cubicBezTo>
                    <a:pt x="91" y="9744"/>
                    <a:pt x="91" y="9742"/>
                    <a:pt x="95" y="9742"/>
                  </a:cubicBezTo>
                  <a:cubicBezTo>
                    <a:pt x="96" y="9742"/>
                    <a:pt x="98" y="9742"/>
                    <a:pt x="100" y="9742"/>
                  </a:cubicBezTo>
                  <a:cubicBezTo>
                    <a:pt x="100" y="9742"/>
                    <a:pt x="100" y="9742"/>
                    <a:pt x="101" y="9742"/>
                  </a:cubicBezTo>
                  <a:cubicBezTo>
                    <a:pt x="108" y="9742"/>
                    <a:pt x="118" y="9732"/>
                    <a:pt x="119" y="9721"/>
                  </a:cubicBezTo>
                  <a:cubicBezTo>
                    <a:pt x="119" y="9709"/>
                    <a:pt x="119" y="9709"/>
                    <a:pt x="111" y="9709"/>
                  </a:cubicBezTo>
                  <a:cubicBezTo>
                    <a:pt x="109" y="9710"/>
                    <a:pt x="108" y="9711"/>
                    <a:pt x="107" y="9711"/>
                  </a:cubicBezTo>
                  <a:cubicBezTo>
                    <a:pt x="102" y="9711"/>
                    <a:pt x="106" y="9694"/>
                    <a:pt x="121" y="9686"/>
                  </a:cubicBezTo>
                  <a:cubicBezTo>
                    <a:pt x="130" y="9675"/>
                    <a:pt x="130" y="9675"/>
                    <a:pt x="113" y="9674"/>
                  </a:cubicBezTo>
                  <a:cubicBezTo>
                    <a:pt x="96" y="9673"/>
                    <a:pt x="97" y="9649"/>
                    <a:pt x="115" y="9639"/>
                  </a:cubicBezTo>
                  <a:lnTo>
                    <a:pt x="118" y="9615"/>
                  </a:lnTo>
                  <a:cubicBezTo>
                    <a:pt x="119" y="9604"/>
                    <a:pt x="110" y="9603"/>
                    <a:pt x="101" y="9603"/>
                  </a:cubicBezTo>
                  <a:cubicBezTo>
                    <a:pt x="84" y="9601"/>
                    <a:pt x="84" y="9601"/>
                    <a:pt x="94" y="9591"/>
                  </a:cubicBezTo>
                  <a:cubicBezTo>
                    <a:pt x="97" y="9584"/>
                    <a:pt x="104" y="9581"/>
                    <a:pt x="112" y="9581"/>
                  </a:cubicBezTo>
                  <a:cubicBezTo>
                    <a:pt x="120" y="9581"/>
                    <a:pt x="121" y="9570"/>
                    <a:pt x="122" y="9558"/>
                  </a:cubicBezTo>
                  <a:cubicBezTo>
                    <a:pt x="122" y="9546"/>
                    <a:pt x="124" y="9524"/>
                    <a:pt x="115" y="9522"/>
                  </a:cubicBezTo>
                  <a:lnTo>
                    <a:pt x="115" y="9522"/>
                  </a:lnTo>
                  <a:lnTo>
                    <a:pt x="124" y="9524"/>
                  </a:lnTo>
                  <a:cubicBezTo>
                    <a:pt x="125" y="9511"/>
                    <a:pt x="133" y="9512"/>
                    <a:pt x="125" y="9511"/>
                  </a:cubicBezTo>
                  <a:cubicBezTo>
                    <a:pt x="127" y="9500"/>
                    <a:pt x="131" y="9489"/>
                    <a:pt x="137" y="9478"/>
                  </a:cubicBezTo>
                  <a:cubicBezTo>
                    <a:pt x="144" y="9462"/>
                    <a:pt x="139" y="9439"/>
                    <a:pt x="128" y="9439"/>
                  </a:cubicBezTo>
                  <a:cubicBezTo>
                    <a:pt x="124" y="9439"/>
                    <a:pt x="118" y="9443"/>
                    <a:pt x="113" y="9452"/>
                  </a:cubicBezTo>
                  <a:lnTo>
                    <a:pt x="113" y="9452"/>
                  </a:lnTo>
                  <a:cubicBezTo>
                    <a:pt x="113" y="9449"/>
                    <a:pt x="113" y="9445"/>
                    <a:pt x="113" y="9440"/>
                  </a:cubicBezTo>
                  <a:cubicBezTo>
                    <a:pt x="114" y="9429"/>
                    <a:pt x="105" y="9428"/>
                    <a:pt x="105" y="9428"/>
                  </a:cubicBezTo>
                  <a:cubicBezTo>
                    <a:pt x="97" y="9428"/>
                    <a:pt x="97" y="9416"/>
                    <a:pt x="99" y="9405"/>
                  </a:cubicBezTo>
                  <a:lnTo>
                    <a:pt x="99" y="9405"/>
                  </a:lnTo>
                  <a:lnTo>
                    <a:pt x="115" y="9406"/>
                  </a:lnTo>
                  <a:cubicBezTo>
                    <a:pt x="121" y="9409"/>
                    <a:pt x="125" y="9410"/>
                    <a:pt x="129" y="9410"/>
                  </a:cubicBezTo>
                  <a:cubicBezTo>
                    <a:pt x="143" y="9410"/>
                    <a:pt x="145" y="9394"/>
                    <a:pt x="126" y="9384"/>
                  </a:cubicBezTo>
                  <a:lnTo>
                    <a:pt x="126" y="9384"/>
                  </a:lnTo>
                  <a:cubicBezTo>
                    <a:pt x="128" y="9384"/>
                    <a:pt x="131" y="9384"/>
                    <a:pt x="134" y="9384"/>
                  </a:cubicBezTo>
                  <a:cubicBezTo>
                    <a:pt x="143" y="9384"/>
                    <a:pt x="143" y="9373"/>
                    <a:pt x="137" y="9350"/>
                  </a:cubicBezTo>
                  <a:cubicBezTo>
                    <a:pt x="138" y="9338"/>
                    <a:pt x="122" y="9325"/>
                    <a:pt x="113" y="9324"/>
                  </a:cubicBezTo>
                  <a:cubicBezTo>
                    <a:pt x="104" y="9324"/>
                    <a:pt x="105" y="9313"/>
                    <a:pt x="105" y="9313"/>
                  </a:cubicBezTo>
                  <a:cubicBezTo>
                    <a:pt x="106" y="9303"/>
                    <a:pt x="106" y="9301"/>
                    <a:pt x="110" y="9301"/>
                  </a:cubicBezTo>
                  <a:cubicBezTo>
                    <a:pt x="112" y="9301"/>
                    <a:pt x="113" y="9301"/>
                    <a:pt x="115" y="9301"/>
                  </a:cubicBezTo>
                  <a:cubicBezTo>
                    <a:pt x="116" y="9301"/>
                    <a:pt x="116" y="9301"/>
                    <a:pt x="117" y="9301"/>
                  </a:cubicBezTo>
                  <a:cubicBezTo>
                    <a:pt x="132" y="9301"/>
                    <a:pt x="133" y="9279"/>
                    <a:pt x="118" y="9267"/>
                  </a:cubicBezTo>
                  <a:lnTo>
                    <a:pt x="125" y="9267"/>
                  </a:lnTo>
                  <a:cubicBezTo>
                    <a:pt x="126" y="9267"/>
                    <a:pt x="126" y="9267"/>
                    <a:pt x="127" y="9267"/>
                  </a:cubicBezTo>
                  <a:cubicBezTo>
                    <a:pt x="135" y="9267"/>
                    <a:pt x="143" y="9254"/>
                    <a:pt x="139" y="9198"/>
                  </a:cubicBezTo>
                  <a:cubicBezTo>
                    <a:pt x="143" y="9153"/>
                    <a:pt x="146" y="9119"/>
                    <a:pt x="153" y="9119"/>
                  </a:cubicBezTo>
                  <a:cubicBezTo>
                    <a:pt x="153" y="9119"/>
                    <a:pt x="153" y="9119"/>
                    <a:pt x="154" y="9119"/>
                  </a:cubicBezTo>
                  <a:cubicBezTo>
                    <a:pt x="163" y="9119"/>
                    <a:pt x="149" y="9071"/>
                    <a:pt x="133" y="9047"/>
                  </a:cubicBezTo>
                  <a:cubicBezTo>
                    <a:pt x="142" y="9047"/>
                    <a:pt x="143" y="9036"/>
                    <a:pt x="145" y="9013"/>
                  </a:cubicBezTo>
                  <a:cubicBezTo>
                    <a:pt x="147" y="8978"/>
                    <a:pt x="147" y="8978"/>
                    <a:pt x="156" y="8978"/>
                  </a:cubicBezTo>
                  <a:cubicBezTo>
                    <a:pt x="162" y="8984"/>
                    <a:pt x="166" y="8987"/>
                    <a:pt x="167" y="8987"/>
                  </a:cubicBezTo>
                  <a:cubicBezTo>
                    <a:pt x="169" y="8987"/>
                    <a:pt x="165" y="8981"/>
                    <a:pt x="157" y="8967"/>
                  </a:cubicBezTo>
                  <a:cubicBezTo>
                    <a:pt x="140" y="8954"/>
                    <a:pt x="151" y="8921"/>
                    <a:pt x="167" y="8921"/>
                  </a:cubicBezTo>
                  <a:cubicBezTo>
                    <a:pt x="168" y="8921"/>
                    <a:pt x="168" y="8921"/>
                    <a:pt x="168" y="8921"/>
                  </a:cubicBezTo>
                  <a:cubicBezTo>
                    <a:pt x="169" y="8921"/>
                    <a:pt x="169" y="8921"/>
                    <a:pt x="169" y="8921"/>
                  </a:cubicBezTo>
                  <a:cubicBezTo>
                    <a:pt x="177" y="8921"/>
                    <a:pt x="178" y="8909"/>
                    <a:pt x="179" y="8887"/>
                  </a:cubicBezTo>
                  <a:cubicBezTo>
                    <a:pt x="171" y="8875"/>
                    <a:pt x="174" y="8852"/>
                    <a:pt x="175" y="8829"/>
                  </a:cubicBezTo>
                  <a:cubicBezTo>
                    <a:pt x="178" y="8794"/>
                    <a:pt x="178" y="8794"/>
                    <a:pt x="161" y="8792"/>
                  </a:cubicBezTo>
                  <a:cubicBezTo>
                    <a:pt x="143" y="8791"/>
                    <a:pt x="145" y="8780"/>
                    <a:pt x="147" y="8756"/>
                  </a:cubicBezTo>
                  <a:cubicBezTo>
                    <a:pt x="147" y="8745"/>
                    <a:pt x="148" y="8734"/>
                    <a:pt x="157" y="8734"/>
                  </a:cubicBezTo>
                  <a:cubicBezTo>
                    <a:pt x="163" y="8728"/>
                    <a:pt x="166" y="8720"/>
                    <a:pt x="167" y="8711"/>
                  </a:cubicBezTo>
                  <a:cubicBezTo>
                    <a:pt x="168" y="8700"/>
                    <a:pt x="168" y="8689"/>
                    <a:pt x="177" y="8689"/>
                  </a:cubicBezTo>
                  <a:cubicBezTo>
                    <a:pt x="184" y="8679"/>
                    <a:pt x="188" y="8668"/>
                    <a:pt x="188" y="8655"/>
                  </a:cubicBezTo>
                  <a:cubicBezTo>
                    <a:pt x="189" y="8632"/>
                    <a:pt x="192" y="8609"/>
                    <a:pt x="200" y="8609"/>
                  </a:cubicBezTo>
                  <a:cubicBezTo>
                    <a:pt x="201" y="8598"/>
                    <a:pt x="201" y="8598"/>
                    <a:pt x="193" y="8597"/>
                  </a:cubicBezTo>
                  <a:cubicBezTo>
                    <a:pt x="184" y="8597"/>
                    <a:pt x="176" y="8585"/>
                    <a:pt x="188" y="8539"/>
                  </a:cubicBezTo>
                  <a:cubicBezTo>
                    <a:pt x="189" y="8516"/>
                    <a:pt x="193" y="8481"/>
                    <a:pt x="184" y="8480"/>
                  </a:cubicBezTo>
                  <a:cubicBezTo>
                    <a:pt x="185" y="8469"/>
                    <a:pt x="185" y="8469"/>
                    <a:pt x="193" y="8469"/>
                  </a:cubicBezTo>
                  <a:cubicBezTo>
                    <a:pt x="194" y="8469"/>
                    <a:pt x="194" y="8469"/>
                    <a:pt x="195" y="8469"/>
                  </a:cubicBezTo>
                  <a:cubicBezTo>
                    <a:pt x="211" y="8469"/>
                    <a:pt x="211" y="8447"/>
                    <a:pt x="196" y="8423"/>
                  </a:cubicBezTo>
                  <a:cubicBezTo>
                    <a:pt x="188" y="8422"/>
                    <a:pt x="189" y="8411"/>
                    <a:pt x="198" y="8399"/>
                  </a:cubicBezTo>
                  <a:cubicBezTo>
                    <a:pt x="198" y="8392"/>
                    <a:pt x="196" y="8383"/>
                    <a:pt x="192" y="8376"/>
                  </a:cubicBezTo>
                  <a:cubicBezTo>
                    <a:pt x="184" y="8364"/>
                    <a:pt x="184" y="8364"/>
                    <a:pt x="194" y="8341"/>
                  </a:cubicBezTo>
                  <a:cubicBezTo>
                    <a:pt x="194" y="8341"/>
                    <a:pt x="195" y="8341"/>
                    <a:pt x="195" y="8341"/>
                  </a:cubicBezTo>
                  <a:cubicBezTo>
                    <a:pt x="203" y="8341"/>
                    <a:pt x="204" y="8329"/>
                    <a:pt x="204" y="8319"/>
                  </a:cubicBezTo>
                  <a:cubicBezTo>
                    <a:pt x="197" y="8295"/>
                    <a:pt x="207" y="8167"/>
                    <a:pt x="216" y="8157"/>
                  </a:cubicBezTo>
                  <a:cubicBezTo>
                    <a:pt x="209" y="8145"/>
                    <a:pt x="209" y="8145"/>
                    <a:pt x="210" y="8132"/>
                  </a:cubicBezTo>
                  <a:cubicBezTo>
                    <a:pt x="228" y="8122"/>
                    <a:pt x="220" y="8110"/>
                    <a:pt x="203" y="8109"/>
                  </a:cubicBezTo>
                  <a:lnTo>
                    <a:pt x="202" y="8121"/>
                  </a:lnTo>
                  <a:lnTo>
                    <a:pt x="201" y="8132"/>
                  </a:lnTo>
                  <a:cubicBezTo>
                    <a:pt x="184" y="8131"/>
                    <a:pt x="186" y="8099"/>
                    <a:pt x="210" y="8099"/>
                  </a:cubicBezTo>
                  <a:cubicBezTo>
                    <a:pt x="210" y="8099"/>
                    <a:pt x="211" y="8099"/>
                    <a:pt x="212" y="8099"/>
                  </a:cubicBezTo>
                  <a:cubicBezTo>
                    <a:pt x="230" y="8088"/>
                    <a:pt x="230" y="8088"/>
                    <a:pt x="214" y="8075"/>
                  </a:cubicBezTo>
                  <a:cubicBezTo>
                    <a:pt x="197" y="8062"/>
                    <a:pt x="198" y="8051"/>
                    <a:pt x="216" y="8041"/>
                  </a:cubicBezTo>
                  <a:cubicBezTo>
                    <a:pt x="220" y="8041"/>
                    <a:pt x="223" y="8041"/>
                    <a:pt x="225" y="8041"/>
                  </a:cubicBezTo>
                  <a:cubicBezTo>
                    <a:pt x="232" y="8041"/>
                    <a:pt x="230" y="8039"/>
                    <a:pt x="217" y="8029"/>
                  </a:cubicBezTo>
                  <a:cubicBezTo>
                    <a:pt x="186" y="8004"/>
                    <a:pt x="180" y="7970"/>
                    <a:pt x="210" y="7970"/>
                  </a:cubicBezTo>
                  <a:cubicBezTo>
                    <a:pt x="211" y="7970"/>
                    <a:pt x="212" y="7970"/>
                    <a:pt x="213" y="7970"/>
                  </a:cubicBezTo>
                  <a:cubicBezTo>
                    <a:pt x="215" y="7970"/>
                    <a:pt x="217" y="7970"/>
                    <a:pt x="218" y="7970"/>
                  </a:cubicBezTo>
                  <a:cubicBezTo>
                    <a:pt x="230" y="7970"/>
                    <a:pt x="239" y="7961"/>
                    <a:pt x="240" y="7950"/>
                  </a:cubicBezTo>
                  <a:cubicBezTo>
                    <a:pt x="241" y="7937"/>
                    <a:pt x="232" y="7937"/>
                    <a:pt x="224" y="7936"/>
                  </a:cubicBezTo>
                  <a:cubicBezTo>
                    <a:pt x="220" y="7939"/>
                    <a:pt x="216" y="7940"/>
                    <a:pt x="214" y="7940"/>
                  </a:cubicBezTo>
                  <a:cubicBezTo>
                    <a:pt x="208" y="7940"/>
                    <a:pt x="212" y="7929"/>
                    <a:pt x="225" y="7913"/>
                  </a:cubicBezTo>
                  <a:cubicBezTo>
                    <a:pt x="253" y="7880"/>
                    <a:pt x="256" y="7858"/>
                    <a:pt x="241" y="7821"/>
                  </a:cubicBezTo>
                  <a:cubicBezTo>
                    <a:pt x="231" y="7787"/>
                    <a:pt x="230" y="7760"/>
                    <a:pt x="235" y="7760"/>
                  </a:cubicBezTo>
                  <a:cubicBezTo>
                    <a:pt x="237" y="7760"/>
                    <a:pt x="240" y="7764"/>
                    <a:pt x="244" y="7775"/>
                  </a:cubicBezTo>
                  <a:cubicBezTo>
                    <a:pt x="252" y="7787"/>
                    <a:pt x="256" y="7793"/>
                    <a:pt x="257" y="7793"/>
                  </a:cubicBezTo>
                  <a:cubicBezTo>
                    <a:pt x="258" y="7793"/>
                    <a:pt x="257" y="7787"/>
                    <a:pt x="253" y="7776"/>
                  </a:cubicBezTo>
                  <a:cubicBezTo>
                    <a:pt x="255" y="7752"/>
                    <a:pt x="257" y="7730"/>
                    <a:pt x="257" y="7717"/>
                  </a:cubicBezTo>
                  <a:cubicBezTo>
                    <a:pt x="258" y="7706"/>
                    <a:pt x="250" y="7694"/>
                    <a:pt x="242" y="7693"/>
                  </a:cubicBezTo>
                  <a:cubicBezTo>
                    <a:pt x="262" y="7682"/>
                    <a:pt x="269" y="7655"/>
                    <a:pt x="255" y="7636"/>
                  </a:cubicBezTo>
                  <a:cubicBezTo>
                    <a:pt x="256" y="7624"/>
                    <a:pt x="257" y="7613"/>
                    <a:pt x="257" y="7613"/>
                  </a:cubicBezTo>
                  <a:cubicBezTo>
                    <a:pt x="257" y="7601"/>
                    <a:pt x="257" y="7601"/>
                    <a:pt x="250" y="7590"/>
                  </a:cubicBezTo>
                  <a:cubicBezTo>
                    <a:pt x="242" y="7577"/>
                    <a:pt x="251" y="7566"/>
                    <a:pt x="260" y="7555"/>
                  </a:cubicBezTo>
                  <a:cubicBezTo>
                    <a:pt x="270" y="7544"/>
                    <a:pt x="279" y="7533"/>
                    <a:pt x="270" y="7532"/>
                  </a:cubicBezTo>
                  <a:cubicBezTo>
                    <a:pt x="262" y="7532"/>
                    <a:pt x="256" y="7508"/>
                    <a:pt x="248" y="7495"/>
                  </a:cubicBezTo>
                  <a:cubicBezTo>
                    <a:pt x="242" y="7488"/>
                    <a:pt x="245" y="7480"/>
                    <a:pt x="250" y="7480"/>
                  </a:cubicBezTo>
                  <a:cubicBezTo>
                    <a:pt x="252" y="7480"/>
                    <a:pt x="255" y="7481"/>
                    <a:pt x="257" y="7485"/>
                  </a:cubicBezTo>
                  <a:cubicBezTo>
                    <a:pt x="266" y="7485"/>
                    <a:pt x="266" y="7485"/>
                    <a:pt x="276" y="7463"/>
                  </a:cubicBezTo>
                  <a:cubicBezTo>
                    <a:pt x="277" y="7452"/>
                    <a:pt x="278" y="7428"/>
                    <a:pt x="270" y="7428"/>
                  </a:cubicBezTo>
                  <a:cubicBezTo>
                    <a:pt x="261" y="7427"/>
                    <a:pt x="267" y="7357"/>
                    <a:pt x="276" y="7347"/>
                  </a:cubicBezTo>
                  <a:lnTo>
                    <a:pt x="278" y="7324"/>
                  </a:lnTo>
                  <a:cubicBezTo>
                    <a:pt x="278" y="7312"/>
                    <a:pt x="271" y="7300"/>
                    <a:pt x="271" y="7288"/>
                  </a:cubicBezTo>
                  <a:cubicBezTo>
                    <a:pt x="271" y="7280"/>
                    <a:pt x="269" y="7271"/>
                    <a:pt x="265" y="7264"/>
                  </a:cubicBezTo>
                  <a:cubicBezTo>
                    <a:pt x="266" y="7253"/>
                    <a:pt x="267" y="7242"/>
                    <a:pt x="274" y="7242"/>
                  </a:cubicBezTo>
                  <a:cubicBezTo>
                    <a:pt x="274" y="7242"/>
                    <a:pt x="274" y="7242"/>
                    <a:pt x="275" y="7242"/>
                  </a:cubicBezTo>
                  <a:cubicBezTo>
                    <a:pt x="259" y="7229"/>
                    <a:pt x="259" y="7229"/>
                    <a:pt x="277" y="7218"/>
                  </a:cubicBezTo>
                  <a:cubicBezTo>
                    <a:pt x="282" y="7219"/>
                    <a:pt x="285" y="7219"/>
                    <a:pt x="287" y="7219"/>
                  </a:cubicBezTo>
                  <a:cubicBezTo>
                    <a:pt x="292" y="7219"/>
                    <a:pt x="289" y="7217"/>
                    <a:pt x="278" y="7207"/>
                  </a:cubicBezTo>
                  <a:cubicBezTo>
                    <a:pt x="270" y="7195"/>
                    <a:pt x="270" y="7195"/>
                    <a:pt x="279" y="7183"/>
                  </a:cubicBezTo>
                  <a:cubicBezTo>
                    <a:pt x="280" y="7184"/>
                    <a:pt x="281" y="7184"/>
                    <a:pt x="281" y="7184"/>
                  </a:cubicBezTo>
                  <a:cubicBezTo>
                    <a:pt x="288" y="7184"/>
                    <a:pt x="289" y="7172"/>
                    <a:pt x="280" y="7172"/>
                  </a:cubicBezTo>
                  <a:cubicBezTo>
                    <a:pt x="265" y="7160"/>
                    <a:pt x="258" y="7125"/>
                    <a:pt x="274" y="7125"/>
                  </a:cubicBezTo>
                  <a:cubicBezTo>
                    <a:pt x="274" y="7125"/>
                    <a:pt x="274" y="7125"/>
                    <a:pt x="275" y="7125"/>
                  </a:cubicBezTo>
                  <a:cubicBezTo>
                    <a:pt x="275" y="7117"/>
                    <a:pt x="272" y="7108"/>
                    <a:pt x="268" y="7102"/>
                  </a:cubicBezTo>
                  <a:cubicBezTo>
                    <a:pt x="256" y="7092"/>
                    <a:pt x="253" y="7090"/>
                    <a:pt x="260" y="7090"/>
                  </a:cubicBezTo>
                  <a:cubicBezTo>
                    <a:pt x="262" y="7090"/>
                    <a:pt x="265" y="7090"/>
                    <a:pt x="269" y="7090"/>
                  </a:cubicBezTo>
                  <a:cubicBezTo>
                    <a:pt x="287" y="7080"/>
                    <a:pt x="288" y="7068"/>
                    <a:pt x="271" y="7056"/>
                  </a:cubicBezTo>
                  <a:cubicBezTo>
                    <a:pt x="267" y="7048"/>
                    <a:pt x="268" y="7039"/>
                    <a:pt x="274" y="7032"/>
                  </a:cubicBezTo>
                  <a:cubicBezTo>
                    <a:pt x="283" y="7011"/>
                    <a:pt x="295" y="6950"/>
                    <a:pt x="282" y="6950"/>
                  </a:cubicBezTo>
                  <a:cubicBezTo>
                    <a:pt x="281" y="6950"/>
                    <a:pt x="280" y="6951"/>
                    <a:pt x="279" y="6951"/>
                  </a:cubicBezTo>
                  <a:lnTo>
                    <a:pt x="281" y="6928"/>
                  </a:lnTo>
                  <a:cubicBezTo>
                    <a:pt x="292" y="6905"/>
                    <a:pt x="293" y="6894"/>
                    <a:pt x="285" y="6882"/>
                  </a:cubicBezTo>
                  <a:lnTo>
                    <a:pt x="277" y="6869"/>
                  </a:lnTo>
                  <a:lnTo>
                    <a:pt x="277" y="6869"/>
                  </a:lnTo>
                  <a:cubicBezTo>
                    <a:pt x="277" y="6869"/>
                    <a:pt x="278" y="6869"/>
                    <a:pt x="278" y="6869"/>
                  </a:cubicBezTo>
                  <a:cubicBezTo>
                    <a:pt x="287" y="6869"/>
                    <a:pt x="295" y="6859"/>
                    <a:pt x="296" y="6848"/>
                  </a:cubicBezTo>
                  <a:cubicBezTo>
                    <a:pt x="296" y="6836"/>
                    <a:pt x="296" y="6836"/>
                    <a:pt x="288" y="6836"/>
                  </a:cubicBezTo>
                  <a:cubicBezTo>
                    <a:pt x="285" y="6838"/>
                    <a:pt x="283" y="6840"/>
                    <a:pt x="282" y="6840"/>
                  </a:cubicBezTo>
                  <a:cubicBezTo>
                    <a:pt x="279" y="6840"/>
                    <a:pt x="279" y="6832"/>
                    <a:pt x="280" y="6823"/>
                  </a:cubicBezTo>
                  <a:cubicBezTo>
                    <a:pt x="281" y="6812"/>
                    <a:pt x="290" y="6801"/>
                    <a:pt x="299" y="6801"/>
                  </a:cubicBezTo>
                  <a:lnTo>
                    <a:pt x="299" y="6790"/>
                  </a:lnTo>
                  <a:cubicBezTo>
                    <a:pt x="283" y="6789"/>
                    <a:pt x="284" y="6777"/>
                    <a:pt x="293" y="6777"/>
                  </a:cubicBezTo>
                  <a:cubicBezTo>
                    <a:pt x="299" y="6768"/>
                    <a:pt x="304" y="6756"/>
                    <a:pt x="303" y="6744"/>
                  </a:cubicBezTo>
                  <a:cubicBezTo>
                    <a:pt x="298" y="6743"/>
                    <a:pt x="300" y="6738"/>
                    <a:pt x="301" y="6738"/>
                  </a:cubicBezTo>
                  <a:cubicBezTo>
                    <a:pt x="302" y="6738"/>
                    <a:pt x="303" y="6740"/>
                    <a:pt x="303" y="6744"/>
                  </a:cubicBezTo>
                  <a:lnTo>
                    <a:pt x="312" y="6744"/>
                  </a:lnTo>
                  <a:cubicBezTo>
                    <a:pt x="321" y="6734"/>
                    <a:pt x="313" y="6733"/>
                    <a:pt x="304" y="6733"/>
                  </a:cubicBezTo>
                  <a:lnTo>
                    <a:pt x="306" y="6709"/>
                  </a:lnTo>
                  <a:cubicBezTo>
                    <a:pt x="306" y="6701"/>
                    <a:pt x="307" y="6692"/>
                    <a:pt x="304" y="6692"/>
                  </a:cubicBezTo>
                  <a:cubicBezTo>
                    <a:pt x="302" y="6692"/>
                    <a:pt x="301" y="6693"/>
                    <a:pt x="298" y="6697"/>
                  </a:cubicBezTo>
                  <a:cubicBezTo>
                    <a:pt x="289" y="6695"/>
                    <a:pt x="281" y="6695"/>
                    <a:pt x="283" y="6683"/>
                  </a:cubicBezTo>
                  <a:lnTo>
                    <a:pt x="283" y="6683"/>
                  </a:lnTo>
                  <a:cubicBezTo>
                    <a:pt x="285" y="6683"/>
                    <a:pt x="287" y="6684"/>
                    <a:pt x="289" y="6684"/>
                  </a:cubicBezTo>
                  <a:cubicBezTo>
                    <a:pt x="295" y="6684"/>
                    <a:pt x="299" y="6682"/>
                    <a:pt x="299" y="6673"/>
                  </a:cubicBezTo>
                  <a:cubicBezTo>
                    <a:pt x="300" y="6664"/>
                    <a:pt x="307" y="6663"/>
                    <a:pt x="309" y="6663"/>
                  </a:cubicBezTo>
                  <a:cubicBezTo>
                    <a:pt x="309" y="6663"/>
                    <a:pt x="309" y="6663"/>
                    <a:pt x="309" y="6663"/>
                  </a:cubicBezTo>
                  <a:cubicBezTo>
                    <a:pt x="311" y="6664"/>
                    <a:pt x="313" y="6665"/>
                    <a:pt x="314" y="6665"/>
                  </a:cubicBezTo>
                  <a:cubicBezTo>
                    <a:pt x="324" y="6665"/>
                    <a:pt x="320" y="6627"/>
                    <a:pt x="313" y="6616"/>
                  </a:cubicBezTo>
                  <a:cubicBezTo>
                    <a:pt x="298" y="6593"/>
                    <a:pt x="298" y="6581"/>
                    <a:pt x="313" y="6581"/>
                  </a:cubicBezTo>
                  <a:cubicBezTo>
                    <a:pt x="314" y="6581"/>
                    <a:pt x="314" y="6581"/>
                    <a:pt x="315" y="6581"/>
                  </a:cubicBezTo>
                  <a:cubicBezTo>
                    <a:pt x="316" y="6581"/>
                    <a:pt x="316" y="6581"/>
                    <a:pt x="317" y="6581"/>
                  </a:cubicBezTo>
                  <a:cubicBezTo>
                    <a:pt x="331" y="6581"/>
                    <a:pt x="316" y="6558"/>
                    <a:pt x="293" y="6545"/>
                  </a:cubicBezTo>
                  <a:lnTo>
                    <a:pt x="268" y="6532"/>
                  </a:lnTo>
                  <a:lnTo>
                    <a:pt x="293" y="6533"/>
                  </a:lnTo>
                  <a:cubicBezTo>
                    <a:pt x="327" y="6524"/>
                    <a:pt x="327" y="6524"/>
                    <a:pt x="314" y="6488"/>
                  </a:cubicBezTo>
                  <a:cubicBezTo>
                    <a:pt x="308" y="6469"/>
                    <a:pt x="307" y="6465"/>
                    <a:pt x="312" y="6465"/>
                  </a:cubicBezTo>
                  <a:cubicBezTo>
                    <a:pt x="313" y="6465"/>
                    <a:pt x="314" y="6465"/>
                    <a:pt x="315" y="6466"/>
                  </a:cubicBezTo>
                  <a:cubicBezTo>
                    <a:pt x="324" y="6466"/>
                    <a:pt x="324" y="6454"/>
                    <a:pt x="327" y="6420"/>
                  </a:cubicBezTo>
                  <a:cubicBezTo>
                    <a:pt x="330" y="6385"/>
                    <a:pt x="331" y="6374"/>
                    <a:pt x="322" y="6372"/>
                  </a:cubicBezTo>
                  <a:lnTo>
                    <a:pt x="324" y="6349"/>
                  </a:lnTo>
                  <a:cubicBezTo>
                    <a:pt x="339" y="6340"/>
                    <a:pt x="337" y="6323"/>
                    <a:pt x="325" y="6323"/>
                  </a:cubicBezTo>
                  <a:cubicBezTo>
                    <a:pt x="323" y="6323"/>
                    <a:pt x="320" y="6324"/>
                    <a:pt x="317" y="6325"/>
                  </a:cubicBezTo>
                  <a:lnTo>
                    <a:pt x="318" y="6303"/>
                  </a:lnTo>
                  <a:lnTo>
                    <a:pt x="327" y="6303"/>
                  </a:lnTo>
                  <a:cubicBezTo>
                    <a:pt x="328" y="6303"/>
                    <a:pt x="328" y="6303"/>
                    <a:pt x="328" y="6303"/>
                  </a:cubicBezTo>
                  <a:cubicBezTo>
                    <a:pt x="335" y="6303"/>
                    <a:pt x="338" y="6278"/>
                    <a:pt x="344" y="6188"/>
                  </a:cubicBezTo>
                  <a:cubicBezTo>
                    <a:pt x="352" y="6084"/>
                    <a:pt x="353" y="6072"/>
                    <a:pt x="335" y="6071"/>
                  </a:cubicBezTo>
                  <a:cubicBezTo>
                    <a:pt x="321" y="6059"/>
                    <a:pt x="321" y="6048"/>
                    <a:pt x="334" y="6048"/>
                  </a:cubicBezTo>
                  <a:cubicBezTo>
                    <a:pt x="335" y="6048"/>
                    <a:pt x="336" y="6048"/>
                    <a:pt x="338" y="6048"/>
                  </a:cubicBezTo>
                  <a:cubicBezTo>
                    <a:pt x="345" y="6048"/>
                    <a:pt x="355" y="6037"/>
                    <a:pt x="346" y="6037"/>
                  </a:cubicBezTo>
                  <a:cubicBezTo>
                    <a:pt x="348" y="6025"/>
                    <a:pt x="351" y="6013"/>
                    <a:pt x="358" y="6002"/>
                  </a:cubicBezTo>
                  <a:cubicBezTo>
                    <a:pt x="378" y="5970"/>
                    <a:pt x="370" y="5957"/>
                    <a:pt x="361" y="5956"/>
                  </a:cubicBezTo>
                  <a:lnTo>
                    <a:pt x="361" y="5956"/>
                  </a:lnTo>
                  <a:cubicBezTo>
                    <a:pt x="356" y="5959"/>
                    <a:pt x="353" y="5960"/>
                    <a:pt x="352" y="5960"/>
                  </a:cubicBezTo>
                  <a:cubicBezTo>
                    <a:pt x="349" y="5960"/>
                    <a:pt x="356" y="5953"/>
                    <a:pt x="362" y="5945"/>
                  </a:cubicBezTo>
                  <a:cubicBezTo>
                    <a:pt x="371" y="5934"/>
                    <a:pt x="381" y="5923"/>
                    <a:pt x="372" y="5923"/>
                  </a:cubicBezTo>
                  <a:cubicBezTo>
                    <a:pt x="365" y="5910"/>
                    <a:pt x="361" y="5842"/>
                    <a:pt x="377" y="5842"/>
                  </a:cubicBezTo>
                  <a:cubicBezTo>
                    <a:pt x="378" y="5842"/>
                    <a:pt x="378" y="5842"/>
                    <a:pt x="378" y="5842"/>
                  </a:cubicBezTo>
                  <a:lnTo>
                    <a:pt x="380" y="5818"/>
                  </a:lnTo>
                  <a:cubicBezTo>
                    <a:pt x="371" y="5817"/>
                    <a:pt x="373" y="5795"/>
                    <a:pt x="375" y="5771"/>
                  </a:cubicBezTo>
                  <a:cubicBezTo>
                    <a:pt x="377" y="5750"/>
                    <a:pt x="378" y="5737"/>
                    <a:pt x="385" y="5737"/>
                  </a:cubicBezTo>
                  <a:cubicBezTo>
                    <a:pt x="385" y="5737"/>
                    <a:pt x="385" y="5737"/>
                    <a:pt x="386" y="5737"/>
                  </a:cubicBezTo>
                  <a:cubicBezTo>
                    <a:pt x="388" y="5741"/>
                    <a:pt x="390" y="5742"/>
                    <a:pt x="391" y="5742"/>
                  </a:cubicBezTo>
                  <a:cubicBezTo>
                    <a:pt x="394" y="5742"/>
                    <a:pt x="393" y="5731"/>
                    <a:pt x="388" y="5714"/>
                  </a:cubicBezTo>
                  <a:cubicBezTo>
                    <a:pt x="388" y="5703"/>
                    <a:pt x="372" y="5689"/>
                    <a:pt x="373" y="5678"/>
                  </a:cubicBezTo>
                  <a:cubicBezTo>
                    <a:pt x="364" y="5677"/>
                    <a:pt x="357" y="5666"/>
                    <a:pt x="358" y="5653"/>
                  </a:cubicBezTo>
                  <a:lnTo>
                    <a:pt x="358" y="5653"/>
                  </a:lnTo>
                  <a:lnTo>
                    <a:pt x="367" y="5654"/>
                  </a:lnTo>
                  <a:lnTo>
                    <a:pt x="384" y="5656"/>
                  </a:lnTo>
                  <a:cubicBezTo>
                    <a:pt x="385" y="5644"/>
                    <a:pt x="385" y="5632"/>
                    <a:pt x="377" y="5632"/>
                  </a:cubicBezTo>
                  <a:cubicBezTo>
                    <a:pt x="386" y="5621"/>
                    <a:pt x="387" y="5610"/>
                    <a:pt x="388" y="5586"/>
                  </a:cubicBezTo>
                  <a:cubicBezTo>
                    <a:pt x="390" y="5562"/>
                    <a:pt x="391" y="5540"/>
                    <a:pt x="385" y="5528"/>
                  </a:cubicBezTo>
                  <a:cubicBezTo>
                    <a:pt x="403" y="5518"/>
                    <a:pt x="407" y="5448"/>
                    <a:pt x="391" y="5435"/>
                  </a:cubicBezTo>
                  <a:cubicBezTo>
                    <a:pt x="382" y="5435"/>
                    <a:pt x="384" y="5423"/>
                    <a:pt x="392" y="5412"/>
                  </a:cubicBezTo>
                  <a:cubicBezTo>
                    <a:pt x="403" y="5401"/>
                    <a:pt x="403" y="5401"/>
                    <a:pt x="395" y="5389"/>
                  </a:cubicBezTo>
                  <a:cubicBezTo>
                    <a:pt x="387" y="5376"/>
                    <a:pt x="396" y="5366"/>
                    <a:pt x="406" y="5355"/>
                  </a:cubicBezTo>
                  <a:cubicBezTo>
                    <a:pt x="424" y="5345"/>
                    <a:pt x="424" y="5333"/>
                    <a:pt x="417" y="5320"/>
                  </a:cubicBezTo>
                  <a:cubicBezTo>
                    <a:pt x="412" y="5301"/>
                    <a:pt x="410" y="5282"/>
                    <a:pt x="413" y="5262"/>
                  </a:cubicBezTo>
                  <a:cubicBezTo>
                    <a:pt x="408" y="5244"/>
                    <a:pt x="406" y="5233"/>
                    <a:pt x="402" y="5233"/>
                  </a:cubicBezTo>
                  <a:cubicBezTo>
                    <a:pt x="401" y="5233"/>
                    <a:pt x="399" y="5235"/>
                    <a:pt x="397" y="5237"/>
                  </a:cubicBezTo>
                  <a:cubicBezTo>
                    <a:pt x="389" y="5237"/>
                    <a:pt x="381" y="5225"/>
                    <a:pt x="381" y="5225"/>
                  </a:cubicBezTo>
                  <a:cubicBezTo>
                    <a:pt x="377" y="5211"/>
                    <a:pt x="378" y="5205"/>
                    <a:pt x="380" y="5205"/>
                  </a:cubicBezTo>
                  <a:cubicBezTo>
                    <a:pt x="381" y="5205"/>
                    <a:pt x="382" y="5208"/>
                    <a:pt x="382" y="5214"/>
                  </a:cubicBezTo>
                  <a:cubicBezTo>
                    <a:pt x="385" y="5224"/>
                    <a:pt x="387" y="5227"/>
                    <a:pt x="389" y="5227"/>
                  </a:cubicBezTo>
                  <a:cubicBezTo>
                    <a:pt x="391" y="5227"/>
                    <a:pt x="393" y="5221"/>
                    <a:pt x="399" y="5215"/>
                  </a:cubicBezTo>
                  <a:cubicBezTo>
                    <a:pt x="407" y="5200"/>
                    <a:pt x="410" y="5184"/>
                    <a:pt x="410" y="5169"/>
                  </a:cubicBezTo>
                  <a:cubicBezTo>
                    <a:pt x="412" y="5158"/>
                    <a:pt x="414" y="5134"/>
                    <a:pt x="414" y="5123"/>
                  </a:cubicBezTo>
                  <a:cubicBezTo>
                    <a:pt x="425" y="5089"/>
                    <a:pt x="426" y="5077"/>
                    <a:pt x="417" y="5077"/>
                  </a:cubicBezTo>
                  <a:cubicBezTo>
                    <a:pt x="407" y="5075"/>
                    <a:pt x="403" y="5075"/>
                    <a:pt x="403" y="5075"/>
                  </a:cubicBezTo>
                  <a:lnTo>
                    <a:pt x="403" y="5075"/>
                  </a:lnTo>
                  <a:cubicBezTo>
                    <a:pt x="403" y="5075"/>
                    <a:pt x="406" y="5075"/>
                    <a:pt x="409" y="5076"/>
                  </a:cubicBezTo>
                  <a:cubicBezTo>
                    <a:pt x="427" y="5066"/>
                    <a:pt x="436" y="4938"/>
                    <a:pt x="421" y="4925"/>
                  </a:cubicBezTo>
                  <a:lnTo>
                    <a:pt x="421" y="4925"/>
                  </a:lnTo>
                  <a:lnTo>
                    <a:pt x="428" y="4926"/>
                  </a:lnTo>
                  <a:cubicBezTo>
                    <a:pt x="437" y="4926"/>
                    <a:pt x="438" y="4915"/>
                    <a:pt x="440" y="4892"/>
                  </a:cubicBezTo>
                  <a:cubicBezTo>
                    <a:pt x="441" y="4880"/>
                    <a:pt x="435" y="4833"/>
                    <a:pt x="438" y="4799"/>
                  </a:cubicBezTo>
                  <a:cubicBezTo>
                    <a:pt x="442" y="4753"/>
                    <a:pt x="444" y="4718"/>
                    <a:pt x="435" y="4717"/>
                  </a:cubicBezTo>
                  <a:cubicBezTo>
                    <a:pt x="436" y="4705"/>
                    <a:pt x="436" y="4705"/>
                    <a:pt x="445" y="4705"/>
                  </a:cubicBezTo>
                  <a:cubicBezTo>
                    <a:pt x="447" y="4709"/>
                    <a:pt x="449" y="4711"/>
                    <a:pt x="450" y="4711"/>
                  </a:cubicBezTo>
                  <a:cubicBezTo>
                    <a:pt x="453" y="4711"/>
                    <a:pt x="453" y="4703"/>
                    <a:pt x="454" y="4695"/>
                  </a:cubicBezTo>
                  <a:cubicBezTo>
                    <a:pt x="455" y="4683"/>
                    <a:pt x="446" y="4683"/>
                    <a:pt x="438" y="4682"/>
                  </a:cubicBezTo>
                  <a:cubicBezTo>
                    <a:pt x="430" y="4682"/>
                    <a:pt x="431" y="4670"/>
                    <a:pt x="441" y="4647"/>
                  </a:cubicBezTo>
                  <a:cubicBezTo>
                    <a:pt x="451" y="4618"/>
                    <a:pt x="454" y="4585"/>
                    <a:pt x="447" y="4555"/>
                  </a:cubicBezTo>
                  <a:cubicBezTo>
                    <a:pt x="449" y="4543"/>
                    <a:pt x="449" y="4533"/>
                    <a:pt x="456" y="4533"/>
                  </a:cubicBezTo>
                  <a:cubicBezTo>
                    <a:pt x="457" y="4533"/>
                    <a:pt x="457" y="4533"/>
                    <a:pt x="458" y="4533"/>
                  </a:cubicBezTo>
                  <a:cubicBezTo>
                    <a:pt x="472" y="4516"/>
                    <a:pt x="473" y="4492"/>
                    <a:pt x="462" y="4474"/>
                  </a:cubicBezTo>
                  <a:cubicBezTo>
                    <a:pt x="463" y="4463"/>
                    <a:pt x="463" y="4463"/>
                    <a:pt x="471" y="4463"/>
                  </a:cubicBezTo>
                  <a:cubicBezTo>
                    <a:pt x="480" y="4453"/>
                    <a:pt x="489" y="4453"/>
                    <a:pt x="473" y="4441"/>
                  </a:cubicBezTo>
                  <a:cubicBezTo>
                    <a:pt x="467" y="4414"/>
                    <a:pt x="469" y="4386"/>
                    <a:pt x="479" y="4360"/>
                  </a:cubicBezTo>
                  <a:cubicBezTo>
                    <a:pt x="480" y="4348"/>
                    <a:pt x="480" y="4336"/>
                    <a:pt x="472" y="4335"/>
                  </a:cubicBezTo>
                  <a:cubicBezTo>
                    <a:pt x="469" y="4335"/>
                    <a:pt x="466" y="4335"/>
                    <a:pt x="464" y="4335"/>
                  </a:cubicBezTo>
                  <a:lnTo>
                    <a:pt x="464" y="4335"/>
                  </a:lnTo>
                  <a:cubicBezTo>
                    <a:pt x="481" y="4325"/>
                    <a:pt x="481" y="4325"/>
                    <a:pt x="465" y="4312"/>
                  </a:cubicBezTo>
                  <a:cubicBezTo>
                    <a:pt x="457" y="4312"/>
                    <a:pt x="457" y="4300"/>
                    <a:pt x="465" y="4300"/>
                  </a:cubicBezTo>
                  <a:cubicBezTo>
                    <a:pt x="466" y="4300"/>
                    <a:pt x="466" y="4300"/>
                    <a:pt x="467" y="4300"/>
                  </a:cubicBezTo>
                  <a:cubicBezTo>
                    <a:pt x="472" y="4294"/>
                    <a:pt x="475" y="4286"/>
                    <a:pt x="477" y="4278"/>
                  </a:cubicBezTo>
                  <a:cubicBezTo>
                    <a:pt x="477" y="4267"/>
                    <a:pt x="473" y="4207"/>
                    <a:pt x="478" y="4150"/>
                  </a:cubicBezTo>
                  <a:cubicBezTo>
                    <a:pt x="484" y="4057"/>
                    <a:pt x="487" y="4022"/>
                    <a:pt x="478" y="4022"/>
                  </a:cubicBezTo>
                  <a:cubicBezTo>
                    <a:pt x="470" y="4010"/>
                    <a:pt x="470" y="4010"/>
                    <a:pt x="480" y="3999"/>
                  </a:cubicBezTo>
                  <a:cubicBezTo>
                    <a:pt x="488" y="3989"/>
                    <a:pt x="491" y="3977"/>
                    <a:pt x="491" y="3965"/>
                  </a:cubicBezTo>
                  <a:cubicBezTo>
                    <a:pt x="491" y="3953"/>
                    <a:pt x="492" y="3943"/>
                    <a:pt x="500" y="3943"/>
                  </a:cubicBezTo>
                  <a:cubicBezTo>
                    <a:pt x="500" y="3943"/>
                    <a:pt x="501" y="3943"/>
                    <a:pt x="501" y="3943"/>
                  </a:cubicBezTo>
                  <a:cubicBezTo>
                    <a:pt x="493" y="3930"/>
                    <a:pt x="493" y="3930"/>
                    <a:pt x="495" y="3918"/>
                  </a:cubicBezTo>
                  <a:lnTo>
                    <a:pt x="495" y="3918"/>
                  </a:lnTo>
                  <a:cubicBezTo>
                    <a:pt x="495" y="3918"/>
                    <a:pt x="495" y="3918"/>
                    <a:pt x="496" y="3918"/>
                  </a:cubicBezTo>
                  <a:cubicBezTo>
                    <a:pt x="503" y="3918"/>
                    <a:pt x="503" y="3907"/>
                    <a:pt x="496" y="3896"/>
                  </a:cubicBezTo>
                  <a:cubicBezTo>
                    <a:pt x="483" y="3885"/>
                    <a:pt x="481" y="3883"/>
                    <a:pt x="488" y="3883"/>
                  </a:cubicBezTo>
                  <a:cubicBezTo>
                    <a:pt x="490" y="3883"/>
                    <a:pt x="493" y="3883"/>
                    <a:pt x="497" y="3883"/>
                  </a:cubicBezTo>
                  <a:cubicBezTo>
                    <a:pt x="497" y="3883"/>
                    <a:pt x="497" y="3883"/>
                    <a:pt x="497" y="3883"/>
                  </a:cubicBezTo>
                  <a:cubicBezTo>
                    <a:pt x="505" y="3883"/>
                    <a:pt x="513" y="3859"/>
                    <a:pt x="509" y="3859"/>
                  </a:cubicBezTo>
                  <a:cubicBezTo>
                    <a:pt x="509" y="3859"/>
                    <a:pt x="508" y="3859"/>
                    <a:pt x="507" y="3861"/>
                  </a:cubicBezTo>
                  <a:cubicBezTo>
                    <a:pt x="499" y="3861"/>
                    <a:pt x="500" y="3837"/>
                    <a:pt x="492" y="3825"/>
                  </a:cubicBezTo>
                  <a:cubicBezTo>
                    <a:pt x="493" y="3814"/>
                    <a:pt x="495" y="3802"/>
                    <a:pt x="502" y="3802"/>
                  </a:cubicBezTo>
                  <a:cubicBezTo>
                    <a:pt x="513" y="3792"/>
                    <a:pt x="508" y="3733"/>
                    <a:pt x="500" y="3722"/>
                  </a:cubicBezTo>
                  <a:cubicBezTo>
                    <a:pt x="492" y="3722"/>
                    <a:pt x="492" y="3709"/>
                    <a:pt x="500" y="3709"/>
                  </a:cubicBezTo>
                  <a:cubicBezTo>
                    <a:pt x="501" y="3709"/>
                    <a:pt x="501" y="3709"/>
                    <a:pt x="501" y="3709"/>
                  </a:cubicBezTo>
                  <a:cubicBezTo>
                    <a:pt x="502" y="3709"/>
                    <a:pt x="502" y="3709"/>
                    <a:pt x="502" y="3709"/>
                  </a:cubicBezTo>
                  <a:cubicBezTo>
                    <a:pt x="509" y="3709"/>
                    <a:pt x="510" y="3698"/>
                    <a:pt x="511" y="3687"/>
                  </a:cubicBezTo>
                  <a:cubicBezTo>
                    <a:pt x="505" y="3676"/>
                    <a:pt x="510" y="3676"/>
                    <a:pt x="517" y="3676"/>
                  </a:cubicBezTo>
                  <a:cubicBezTo>
                    <a:pt x="518" y="3676"/>
                    <a:pt x="519" y="3676"/>
                    <a:pt x="520" y="3676"/>
                  </a:cubicBezTo>
                  <a:cubicBezTo>
                    <a:pt x="523" y="3679"/>
                    <a:pt x="524" y="3681"/>
                    <a:pt x="526" y="3681"/>
                  </a:cubicBezTo>
                  <a:cubicBezTo>
                    <a:pt x="529" y="3681"/>
                    <a:pt x="530" y="3670"/>
                    <a:pt x="530" y="3653"/>
                  </a:cubicBezTo>
                  <a:cubicBezTo>
                    <a:pt x="524" y="3642"/>
                    <a:pt x="527" y="3595"/>
                    <a:pt x="529" y="3560"/>
                  </a:cubicBezTo>
                  <a:cubicBezTo>
                    <a:pt x="534" y="3503"/>
                    <a:pt x="526" y="3491"/>
                    <a:pt x="510" y="3466"/>
                  </a:cubicBezTo>
                  <a:lnTo>
                    <a:pt x="495" y="3452"/>
                  </a:lnTo>
                  <a:lnTo>
                    <a:pt x="495" y="3452"/>
                  </a:lnTo>
                  <a:lnTo>
                    <a:pt x="511" y="3455"/>
                  </a:lnTo>
                  <a:cubicBezTo>
                    <a:pt x="520" y="3452"/>
                    <a:pt x="529" y="3450"/>
                    <a:pt x="537" y="3445"/>
                  </a:cubicBezTo>
                  <a:cubicBezTo>
                    <a:pt x="538" y="3433"/>
                    <a:pt x="530" y="3432"/>
                    <a:pt x="521" y="3432"/>
                  </a:cubicBezTo>
                  <a:cubicBezTo>
                    <a:pt x="513" y="3431"/>
                    <a:pt x="514" y="3420"/>
                    <a:pt x="524" y="3397"/>
                  </a:cubicBezTo>
                  <a:cubicBezTo>
                    <a:pt x="534" y="3375"/>
                    <a:pt x="535" y="3363"/>
                    <a:pt x="527" y="3350"/>
                  </a:cubicBezTo>
                  <a:cubicBezTo>
                    <a:pt x="527" y="3339"/>
                    <a:pt x="530" y="3327"/>
                    <a:pt x="538" y="3317"/>
                  </a:cubicBezTo>
                  <a:cubicBezTo>
                    <a:pt x="539" y="3305"/>
                    <a:pt x="539" y="3305"/>
                    <a:pt x="530" y="3304"/>
                  </a:cubicBezTo>
                  <a:cubicBezTo>
                    <a:pt x="523" y="3304"/>
                    <a:pt x="524" y="3292"/>
                    <a:pt x="533" y="3282"/>
                  </a:cubicBezTo>
                  <a:cubicBezTo>
                    <a:pt x="551" y="3271"/>
                    <a:pt x="553" y="3237"/>
                    <a:pt x="545" y="3236"/>
                  </a:cubicBezTo>
                  <a:cubicBezTo>
                    <a:pt x="536" y="3235"/>
                    <a:pt x="537" y="3224"/>
                    <a:pt x="537" y="3212"/>
                  </a:cubicBezTo>
                  <a:cubicBezTo>
                    <a:pt x="539" y="3200"/>
                    <a:pt x="538" y="3188"/>
                    <a:pt x="532" y="3176"/>
                  </a:cubicBezTo>
                  <a:cubicBezTo>
                    <a:pt x="533" y="3165"/>
                    <a:pt x="534" y="3153"/>
                    <a:pt x="534" y="3153"/>
                  </a:cubicBezTo>
                  <a:cubicBezTo>
                    <a:pt x="534" y="3150"/>
                    <a:pt x="534" y="3148"/>
                    <a:pt x="535" y="3148"/>
                  </a:cubicBezTo>
                  <a:cubicBezTo>
                    <a:pt x="538" y="3148"/>
                    <a:pt x="542" y="3157"/>
                    <a:pt x="542" y="3165"/>
                  </a:cubicBezTo>
                  <a:lnTo>
                    <a:pt x="551" y="3155"/>
                  </a:lnTo>
                  <a:cubicBezTo>
                    <a:pt x="552" y="3132"/>
                    <a:pt x="553" y="3120"/>
                    <a:pt x="545" y="3108"/>
                  </a:cubicBezTo>
                  <a:cubicBezTo>
                    <a:pt x="533" y="3098"/>
                    <a:pt x="530" y="3095"/>
                    <a:pt x="537" y="3095"/>
                  </a:cubicBezTo>
                  <a:cubicBezTo>
                    <a:pt x="539" y="3095"/>
                    <a:pt x="542" y="3095"/>
                    <a:pt x="546" y="3096"/>
                  </a:cubicBezTo>
                  <a:cubicBezTo>
                    <a:pt x="557" y="3096"/>
                    <a:pt x="564" y="3082"/>
                    <a:pt x="556" y="3073"/>
                  </a:cubicBezTo>
                  <a:cubicBezTo>
                    <a:pt x="541" y="3061"/>
                    <a:pt x="549" y="3051"/>
                    <a:pt x="557" y="3051"/>
                  </a:cubicBezTo>
                  <a:cubicBezTo>
                    <a:pt x="558" y="3051"/>
                    <a:pt x="558" y="3051"/>
                    <a:pt x="559" y="3051"/>
                  </a:cubicBezTo>
                  <a:cubicBezTo>
                    <a:pt x="564" y="3055"/>
                    <a:pt x="567" y="3058"/>
                    <a:pt x="569" y="3058"/>
                  </a:cubicBezTo>
                  <a:cubicBezTo>
                    <a:pt x="573" y="3058"/>
                    <a:pt x="570" y="3047"/>
                    <a:pt x="561" y="3016"/>
                  </a:cubicBezTo>
                  <a:cubicBezTo>
                    <a:pt x="562" y="2992"/>
                    <a:pt x="557" y="2945"/>
                    <a:pt x="560" y="2911"/>
                  </a:cubicBezTo>
                  <a:cubicBezTo>
                    <a:pt x="563" y="2865"/>
                    <a:pt x="565" y="2842"/>
                    <a:pt x="574" y="2831"/>
                  </a:cubicBezTo>
                  <a:cubicBezTo>
                    <a:pt x="575" y="2831"/>
                    <a:pt x="576" y="2831"/>
                    <a:pt x="577" y="2831"/>
                  </a:cubicBezTo>
                  <a:cubicBezTo>
                    <a:pt x="578" y="2831"/>
                    <a:pt x="580" y="2831"/>
                    <a:pt x="581" y="2831"/>
                  </a:cubicBezTo>
                  <a:lnTo>
                    <a:pt x="581" y="2831"/>
                  </a:lnTo>
                  <a:cubicBezTo>
                    <a:pt x="582" y="2831"/>
                    <a:pt x="582" y="2831"/>
                    <a:pt x="583" y="2831"/>
                  </a:cubicBezTo>
                  <a:cubicBezTo>
                    <a:pt x="583" y="2831"/>
                    <a:pt x="584" y="2830"/>
                    <a:pt x="584" y="2830"/>
                  </a:cubicBezTo>
                  <a:lnTo>
                    <a:pt x="584" y="2830"/>
                  </a:lnTo>
                  <a:cubicBezTo>
                    <a:pt x="583" y="2830"/>
                    <a:pt x="582" y="2831"/>
                    <a:pt x="581" y="2831"/>
                  </a:cubicBezTo>
                  <a:lnTo>
                    <a:pt x="581" y="2831"/>
                  </a:lnTo>
                  <a:cubicBezTo>
                    <a:pt x="565" y="2829"/>
                    <a:pt x="567" y="2817"/>
                    <a:pt x="570" y="2784"/>
                  </a:cubicBezTo>
                  <a:cubicBezTo>
                    <a:pt x="579" y="2761"/>
                    <a:pt x="578" y="2736"/>
                    <a:pt x="566" y="2713"/>
                  </a:cubicBezTo>
                  <a:lnTo>
                    <a:pt x="564" y="2737"/>
                  </a:lnTo>
                  <a:cubicBezTo>
                    <a:pt x="547" y="2736"/>
                    <a:pt x="548" y="2724"/>
                    <a:pt x="559" y="2701"/>
                  </a:cubicBezTo>
                  <a:cubicBezTo>
                    <a:pt x="559" y="2691"/>
                    <a:pt x="565" y="2691"/>
                    <a:pt x="572" y="2691"/>
                  </a:cubicBezTo>
                  <a:cubicBezTo>
                    <a:pt x="573" y="2691"/>
                    <a:pt x="575" y="2691"/>
                    <a:pt x="576" y="2691"/>
                  </a:cubicBezTo>
                  <a:cubicBezTo>
                    <a:pt x="577" y="2691"/>
                    <a:pt x="577" y="2691"/>
                    <a:pt x="578" y="2691"/>
                  </a:cubicBezTo>
                  <a:cubicBezTo>
                    <a:pt x="585" y="2691"/>
                    <a:pt x="594" y="2680"/>
                    <a:pt x="594" y="2669"/>
                  </a:cubicBezTo>
                  <a:cubicBezTo>
                    <a:pt x="595" y="2661"/>
                    <a:pt x="596" y="2653"/>
                    <a:pt x="593" y="2653"/>
                  </a:cubicBezTo>
                  <a:cubicBezTo>
                    <a:pt x="591" y="2653"/>
                    <a:pt x="589" y="2654"/>
                    <a:pt x="587" y="2657"/>
                  </a:cubicBezTo>
                  <a:cubicBezTo>
                    <a:pt x="579" y="2656"/>
                    <a:pt x="579" y="2656"/>
                    <a:pt x="580" y="2645"/>
                  </a:cubicBezTo>
                  <a:cubicBezTo>
                    <a:pt x="582" y="2632"/>
                    <a:pt x="580" y="2620"/>
                    <a:pt x="573" y="2610"/>
                  </a:cubicBezTo>
                  <a:cubicBezTo>
                    <a:pt x="565" y="2609"/>
                    <a:pt x="566" y="2598"/>
                    <a:pt x="566" y="2585"/>
                  </a:cubicBezTo>
                  <a:cubicBezTo>
                    <a:pt x="573" y="2575"/>
                    <a:pt x="576" y="2564"/>
                    <a:pt x="578" y="2552"/>
                  </a:cubicBezTo>
                  <a:lnTo>
                    <a:pt x="587" y="2553"/>
                  </a:lnTo>
                  <a:cubicBezTo>
                    <a:pt x="594" y="2553"/>
                    <a:pt x="604" y="2542"/>
                    <a:pt x="604" y="2542"/>
                  </a:cubicBezTo>
                  <a:cubicBezTo>
                    <a:pt x="604" y="2530"/>
                    <a:pt x="597" y="2529"/>
                    <a:pt x="597" y="2529"/>
                  </a:cubicBezTo>
                  <a:cubicBezTo>
                    <a:pt x="588" y="2529"/>
                    <a:pt x="608" y="2251"/>
                    <a:pt x="611" y="2216"/>
                  </a:cubicBezTo>
                  <a:cubicBezTo>
                    <a:pt x="620" y="2197"/>
                    <a:pt x="623" y="2168"/>
                    <a:pt x="618" y="2168"/>
                  </a:cubicBezTo>
                  <a:cubicBezTo>
                    <a:pt x="617" y="2168"/>
                    <a:pt x="616" y="2169"/>
                    <a:pt x="615" y="2170"/>
                  </a:cubicBezTo>
                  <a:cubicBezTo>
                    <a:pt x="606" y="2169"/>
                    <a:pt x="610" y="2112"/>
                    <a:pt x="616" y="2042"/>
                  </a:cubicBezTo>
                  <a:cubicBezTo>
                    <a:pt x="621" y="1962"/>
                    <a:pt x="626" y="1903"/>
                    <a:pt x="617" y="1903"/>
                  </a:cubicBezTo>
                  <a:lnTo>
                    <a:pt x="619" y="1868"/>
                  </a:lnTo>
                  <a:cubicBezTo>
                    <a:pt x="621" y="1845"/>
                    <a:pt x="615" y="1821"/>
                    <a:pt x="616" y="1809"/>
                  </a:cubicBezTo>
                  <a:cubicBezTo>
                    <a:pt x="610" y="1801"/>
                    <a:pt x="609" y="1793"/>
                    <a:pt x="611" y="1793"/>
                  </a:cubicBezTo>
                  <a:cubicBezTo>
                    <a:pt x="612" y="1793"/>
                    <a:pt x="614" y="1794"/>
                    <a:pt x="616" y="1798"/>
                  </a:cubicBezTo>
                  <a:cubicBezTo>
                    <a:pt x="618" y="1798"/>
                    <a:pt x="620" y="1798"/>
                    <a:pt x="622" y="1798"/>
                  </a:cubicBezTo>
                  <a:cubicBezTo>
                    <a:pt x="628" y="1798"/>
                    <a:pt x="634" y="1796"/>
                    <a:pt x="634" y="1788"/>
                  </a:cubicBezTo>
                  <a:cubicBezTo>
                    <a:pt x="636" y="1764"/>
                    <a:pt x="627" y="1764"/>
                    <a:pt x="619" y="1763"/>
                  </a:cubicBezTo>
                  <a:cubicBezTo>
                    <a:pt x="610" y="1763"/>
                    <a:pt x="611" y="1751"/>
                    <a:pt x="611" y="1751"/>
                  </a:cubicBezTo>
                  <a:cubicBezTo>
                    <a:pt x="612" y="1742"/>
                    <a:pt x="612" y="1740"/>
                    <a:pt x="616" y="1740"/>
                  </a:cubicBezTo>
                  <a:cubicBezTo>
                    <a:pt x="617" y="1740"/>
                    <a:pt x="618" y="1740"/>
                    <a:pt x="620" y="1741"/>
                  </a:cubicBezTo>
                  <a:lnTo>
                    <a:pt x="637" y="1742"/>
                  </a:lnTo>
                  <a:lnTo>
                    <a:pt x="638" y="1729"/>
                  </a:lnTo>
                  <a:cubicBezTo>
                    <a:pt x="630" y="1729"/>
                    <a:pt x="630" y="1717"/>
                    <a:pt x="630" y="1717"/>
                  </a:cubicBezTo>
                  <a:cubicBezTo>
                    <a:pt x="631" y="1709"/>
                    <a:pt x="631" y="1706"/>
                    <a:pt x="639" y="1706"/>
                  </a:cubicBezTo>
                  <a:cubicBezTo>
                    <a:pt x="641" y="1706"/>
                    <a:pt x="644" y="1707"/>
                    <a:pt x="648" y="1707"/>
                  </a:cubicBezTo>
                  <a:cubicBezTo>
                    <a:pt x="650" y="1707"/>
                    <a:pt x="651" y="1707"/>
                    <a:pt x="652" y="1707"/>
                  </a:cubicBezTo>
                  <a:cubicBezTo>
                    <a:pt x="665" y="1707"/>
                    <a:pt x="665" y="1696"/>
                    <a:pt x="650" y="1684"/>
                  </a:cubicBezTo>
                  <a:lnTo>
                    <a:pt x="644" y="1660"/>
                  </a:lnTo>
                  <a:cubicBezTo>
                    <a:pt x="662" y="1650"/>
                    <a:pt x="646" y="1626"/>
                    <a:pt x="638" y="1614"/>
                  </a:cubicBezTo>
                  <a:cubicBezTo>
                    <a:pt x="656" y="1603"/>
                    <a:pt x="657" y="1591"/>
                    <a:pt x="640" y="1579"/>
                  </a:cubicBezTo>
                  <a:cubicBezTo>
                    <a:pt x="633" y="1578"/>
                    <a:pt x="634" y="1567"/>
                    <a:pt x="643" y="1555"/>
                  </a:cubicBezTo>
                  <a:cubicBezTo>
                    <a:pt x="652" y="1544"/>
                    <a:pt x="653" y="1533"/>
                    <a:pt x="655" y="1509"/>
                  </a:cubicBezTo>
                  <a:cubicBezTo>
                    <a:pt x="647" y="1497"/>
                    <a:pt x="653" y="1416"/>
                    <a:pt x="659" y="1324"/>
                  </a:cubicBezTo>
                  <a:cubicBezTo>
                    <a:pt x="667" y="1220"/>
                    <a:pt x="673" y="1151"/>
                    <a:pt x="664" y="1149"/>
                  </a:cubicBezTo>
                  <a:cubicBezTo>
                    <a:pt x="665" y="1138"/>
                    <a:pt x="665" y="1138"/>
                    <a:pt x="674" y="1127"/>
                  </a:cubicBezTo>
                  <a:cubicBezTo>
                    <a:pt x="674" y="1127"/>
                    <a:pt x="675" y="1127"/>
                    <a:pt x="675" y="1127"/>
                  </a:cubicBezTo>
                  <a:cubicBezTo>
                    <a:pt x="683" y="1127"/>
                    <a:pt x="682" y="1116"/>
                    <a:pt x="667" y="1103"/>
                  </a:cubicBezTo>
                  <a:cubicBezTo>
                    <a:pt x="661" y="1094"/>
                    <a:pt x="655" y="1092"/>
                    <a:pt x="660" y="1092"/>
                  </a:cubicBezTo>
                  <a:cubicBezTo>
                    <a:pt x="662" y="1092"/>
                    <a:pt x="665" y="1092"/>
                    <a:pt x="668" y="1092"/>
                  </a:cubicBezTo>
                  <a:cubicBezTo>
                    <a:pt x="676" y="1092"/>
                    <a:pt x="679" y="1070"/>
                    <a:pt x="682" y="1023"/>
                  </a:cubicBezTo>
                  <a:cubicBezTo>
                    <a:pt x="684" y="989"/>
                    <a:pt x="688" y="942"/>
                    <a:pt x="680" y="942"/>
                  </a:cubicBezTo>
                  <a:cubicBezTo>
                    <a:pt x="676" y="927"/>
                    <a:pt x="674" y="921"/>
                    <a:pt x="675" y="921"/>
                  </a:cubicBezTo>
                  <a:lnTo>
                    <a:pt x="675" y="921"/>
                  </a:lnTo>
                  <a:cubicBezTo>
                    <a:pt x="675" y="921"/>
                    <a:pt x="677" y="924"/>
                    <a:pt x="680" y="930"/>
                  </a:cubicBezTo>
                  <a:cubicBezTo>
                    <a:pt x="681" y="931"/>
                    <a:pt x="683" y="932"/>
                    <a:pt x="685" y="932"/>
                  </a:cubicBezTo>
                  <a:cubicBezTo>
                    <a:pt x="699" y="932"/>
                    <a:pt x="707" y="882"/>
                    <a:pt x="694" y="850"/>
                  </a:cubicBezTo>
                  <a:cubicBezTo>
                    <a:pt x="695" y="838"/>
                    <a:pt x="696" y="827"/>
                    <a:pt x="703" y="827"/>
                  </a:cubicBezTo>
                  <a:cubicBezTo>
                    <a:pt x="704" y="827"/>
                    <a:pt x="704" y="827"/>
                    <a:pt x="704" y="827"/>
                  </a:cubicBezTo>
                  <a:cubicBezTo>
                    <a:pt x="707" y="807"/>
                    <a:pt x="704" y="788"/>
                    <a:pt x="701" y="769"/>
                  </a:cubicBezTo>
                  <a:cubicBezTo>
                    <a:pt x="701" y="757"/>
                    <a:pt x="704" y="711"/>
                    <a:pt x="707" y="687"/>
                  </a:cubicBezTo>
                  <a:cubicBezTo>
                    <a:pt x="708" y="672"/>
                    <a:pt x="705" y="656"/>
                    <a:pt x="701" y="640"/>
                  </a:cubicBezTo>
                  <a:cubicBezTo>
                    <a:pt x="701" y="636"/>
                    <a:pt x="702" y="632"/>
                    <a:pt x="702" y="629"/>
                  </a:cubicBezTo>
                  <a:lnTo>
                    <a:pt x="702" y="629"/>
                  </a:lnTo>
                  <a:cubicBezTo>
                    <a:pt x="702" y="629"/>
                    <a:pt x="702" y="629"/>
                    <a:pt x="702" y="629"/>
                  </a:cubicBezTo>
                  <a:cubicBezTo>
                    <a:pt x="711" y="629"/>
                    <a:pt x="716" y="571"/>
                    <a:pt x="721" y="491"/>
                  </a:cubicBezTo>
                  <a:cubicBezTo>
                    <a:pt x="727" y="410"/>
                    <a:pt x="732" y="341"/>
                    <a:pt x="741" y="329"/>
                  </a:cubicBezTo>
                  <a:cubicBezTo>
                    <a:pt x="741" y="322"/>
                    <a:pt x="739" y="313"/>
                    <a:pt x="735" y="306"/>
                  </a:cubicBezTo>
                  <a:cubicBezTo>
                    <a:pt x="719" y="292"/>
                    <a:pt x="719" y="281"/>
                    <a:pt x="729" y="270"/>
                  </a:cubicBezTo>
                  <a:cubicBezTo>
                    <a:pt x="747" y="260"/>
                    <a:pt x="750" y="214"/>
                    <a:pt x="734" y="201"/>
                  </a:cubicBezTo>
                  <a:lnTo>
                    <a:pt x="734" y="201"/>
                  </a:lnTo>
                  <a:cubicBezTo>
                    <a:pt x="736" y="201"/>
                    <a:pt x="739" y="201"/>
                    <a:pt x="742" y="201"/>
                  </a:cubicBezTo>
                  <a:cubicBezTo>
                    <a:pt x="760" y="191"/>
                    <a:pt x="754" y="156"/>
                    <a:pt x="738" y="143"/>
                  </a:cubicBezTo>
                  <a:cubicBezTo>
                    <a:pt x="747" y="132"/>
                    <a:pt x="757" y="121"/>
                    <a:pt x="749" y="108"/>
                  </a:cubicBezTo>
                  <a:cubicBezTo>
                    <a:pt x="750" y="100"/>
                    <a:pt x="750" y="98"/>
                    <a:pt x="758" y="98"/>
                  </a:cubicBezTo>
                  <a:cubicBezTo>
                    <a:pt x="760" y="98"/>
                    <a:pt x="763" y="98"/>
                    <a:pt x="767" y="98"/>
                  </a:cubicBezTo>
                  <a:cubicBezTo>
                    <a:pt x="769" y="99"/>
                    <a:pt x="771" y="99"/>
                    <a:pt x="773" y="99"/>
                  </a:cubicBezTo>
                  <a:cubicBezTo>
                    <a:pt x="779" y="99"/>
                    <a:pt x="784" y="97"/>
                    <a:pt x="785" y="88"/>
                  </a:cubicBezTo>
                  <a:cubicBezTo>
                    <a:pt x="786" y="77"/>
                    <a:pt x="777" y="76"/>
                    <a:pt x="768" y="76"/>
                  </a:cubicBezTo>
                  <a:cubicBezTo>
                    <a:pt x="768" y="76"/>
                    <a:pt x="769" y="64"/>
                    <a:pt x="771" y="52"/>
                  </a:cubicBezTo>
                  <a:cubicBezTo>
                    <a:pt x="771" y="52"/>
                    <a:pt x="772" y="41"/>
                    <a:pt x="763" y="40"/>
                  </a:cubicBezTo>
                  <a:cubicBezTo>
                    <a:pt x="755" y="39"/>
                    <a:pt x="755" y="28"/>
                    <a:pt x="756" y="16"/>
                  </a:cubicBezTo>
                  <a:cubicBezTo>
                    <a:pt x="762" y="16"/>
                    <a:pt x="760" y="11"/>
                    <a:pt x="755" y="11"/>
                  </a:cubicBezTo>
                  <a:cubicBezTo>
                    <a:pt x="753" y="11"/>
                    <a:pt x="750" y="12"/>
                    <a:pt x="747" y="15"/>
                  </a:cubicBezTo>
                  <a:cubicBezTo>
                    <a:pt x="739" y="15"/>
                    <a:pt x="730" y="14"/>
                    <a:pt x="731" y="3"/>
                  </a:cubicBezTo>
                  <a:lnTo>
                    <a:pt x="714" y="2"/>
                  </a:lnTo>
                  <a:cubicBezTo>
                    <a:pt x="710" y="1"/>
                    <a:pt x="707" y="1"/>
                    <a:pt x="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991;p33">
              <a:extLst>
                <a:ext uri="{FF2B5EF4-FFF2-40B4-BE49-F238E27FC236}">
                  <a16:creationId xmlns:a16="http://schemas.microsoft.com/office/drawing/2014/main" id="{882E7B1F-A1D8-E972-1F08-06FBD8518B2C}"/>
                </a:ext>
              </a:extLst>
            </p:cNvPr>
            <p:cNvSpPr/>
            <p:nvPr/>
          </p:nvSpPr>
          <p:spPr>
            <a:xfrm>
              <a:off x="3572101" y="3210086"/>
              <a:ext cx="81512" cy="980245"/>
            </a:xfrm>
            <a:custGeom>
              <a:avLst/>
              <a:gdLst/>
              <a:ahLst/>
              <a:cxnLst/>
              <a:rect l="l" t="t" r="r" b="b"/>
              <a:pathLst>
                <a:path w="816" h="9813" extrusionOk="0">
                  <a:moveTo>
                    <a:pt x="19" y="67"/>
                  </a:moveTo>
                  <a:cubicBezTo>
                    <a:pt x="23" y="67"/>
                    <a:pt x="32" y="72"/>
                    <a:pt x="41" y="82"/>
                  </a:cubicBezTo>
                  <a:cubicBezTo>
                    <a:pt x="58" y="94"/>
                    <a:pt x="58" y="94"/>
                    <a:pt x="41" y="95"/>
                  </a:cubicBezTo>
                  <a:cubicBezTo>
                    <a:pt x="40" y="95"/>
                    <a:pt x="39" y="95"/>
                    <a:pt x="38" y="95"/>
                  </a:cubicBezTo>
                  <a:cubicBezTo>
                    <a:pt x="31" y="95"/>
                    <a:pt x="24" y="94"/>
                    <a:pt x="23" y="83"/>
                  </a:cubicBezTo>
                  <a:cubicBezTo>
                    <a:pt x="14" y="73"/>
                    <a:pt x="14" y="67"/>
                    <a:pt x="19" y="67"/>
                  </a:cubicBezTo>
                  <a:close/>
                  <a:moveTo>
                    <a:pt x="137" y="1689"/>
                  </a:moveTo>
                  <a:cubicBezTo>
                    <a:pt x="146" y="1689"/>
                    <a:pt x="155" y="1700"/>
                    <a:pt x="155" y="1711"/>
                  </a:cubicBezTo>
                  <a:cubicBezTo>
                    <a:pt x="155" y="1716"/>
                    <a:pt x="152" y="1719"/>
                    <a:pt x="148" y="1719"/>
                  </a:cubicBezTo>
                  <a:cubicBezTo>
                    <a:pt x="143" y="1719"/>
                    <a:pt x="135" y="1714"/>
                    <a:pt x="129" y="1701"/>
                  </a:cubicBezTo>
                  <a:cubicBezTo>
                    <a:pt x="128" y="1690"/>
                    <a:pt x="128" y="1690"/>
                    <a:pt x="137" y="1689"/>
                  </a:cubicBezTo>
                  <a:close/>
                  <a:moveTo>
                    <a:pt x="186" y="2080"/>
                  </a:moveTo>
                  <a:cubicBezTo>
                    <a:pt x="193" y="2081"/>
                    <a:pt x="200" y="2085"/>
                    <a:pt x="204" y="2091"/>
                  </a:cubicBezTo>
                  <a:cubicBezTo>
                    <a:pt x="204" y="2091"/>
                    <a:pt x="213" y="2102"/>
                    <a:pt x="204" y="2103"/>
                  </a:cubicBezTo>
                  <a:lnTo>
                    <a:pt x="196" y="2103"/>
                  </a:lnTo>
                  <a:cubicBezTo>
                    <a:pt x="186" y="2091"/>
                    <a:pt x="177" y="2080"/>
                    <a:pt x="186" y="2080"/>
                  </a:cubicBezTo>
                  <a:close/>
                  <a:moveTo>
                    <a:pt x="223" y="2542"/>
                  </a:moveTo>
                  <a:cubicBezTo>
                    <a:pt x="224" y="2542"/>
                    <a:pt x="230" y="2543"/>
                    <a:pt x="231" y="2554"/>
                  </a:cubicBezTo>
                  <a:cubicBezTo>
                    <a:pt x="231" y="2554"/>
                    <a:pt x="223" y="2565"/>
                    <a:pt x="214" y="2566"/>
                  </a:cubicBezTo>
                  <a:lnTo>
                    <a:pt x="214" y="2554"/>
                  </a:lnTo>
                  <a:cubicBezTo>
                    <a:pt x="213" y="2542"/>
                    <a:pt x="222" y="2542"/>
                    <a:pt x="222" y="2542"/>
                  </a:cubicBezTo>
                  <a:cubicBezTo>
                    <a:pt x="222" y="2542"/>
                    <a:pt x="222" y="2542"/>
                    <a:pt x="223" y="2542"/>
                  </a:cubicBezTo>
                  <a:close/>
                  <a:moveTo>
                    <a:pt x="246" y="2657"/>
                  </a:moveTo>
                  <a:lnTo>
                    <a:pt x="247" y="2668"/>
                  </a:lnTo>
                  <a:lnTo>
                    <a:pt x="239" y="2680"/>
                  </a:lnTo>
                  <a:lnTo>
                    <a:pt x="238" y="2669"/>
                  </a:lnTo>
                  <a:cubicBezTo>
                    <a:pt x="238" y="2657"/>
                    <a:pt x="238" y="2657"/>
                    <a:pt x="246" y="2657"/>
                  </a:cubicBezTo>
                  <a:close/>
                  <a:moveTo>
                    <a:pt x="253" y="2694"/>
                  </a:moveTo>
                  <a:cubicBezTo>
                    <a:pt x="252" y="2694"/>
                    <a:pt x="252" y="2697"/>
                    <a:pt x="257" y="2703"/>
                  </a:cubicBezTo>
                  <a:cubicBezTo>
                    <a:pt x="256" y="2697"/>
                    <a:pt x="254" y="2694"/>
                    <a:pt x="253" y="2694"/>
                  </a:cubicBezTo>
                  <a:close/>
                  <a:moveTo>
                    <a:pt x="252" y="2772"/>
                  </a:moveTo>
                  <a:lnTo>
                    <a:pt x="253" y="2784"/>
                  </a:lnTo>
                  <a:lnTo>
                    <a:pt x="246" y="2796"/>
                  </a:lnTo>
                  <a:lnTo>
                    <a:pt x="244" y="2785"/>
                  </a:lnTo>
                  <a:cubicBezTo>
                    <a:pt x="244" y="2772"/>
                    <a:pt x="244" y="2772"/>
                    <a:pt x="252" y="2772"/>
                  </a:cubicBezTo>
                  <a:close/>
                  <a:moveTo>
                    <a:pt x="294" y="2811"/>
                  </a:moveTo>
                  <a:cubicBezTo>
                    <a:pt x="294" y="2811"/>
                    <a:pt x="292" y="2812"/>
                    <a:pt x="290" y="2815"/>
                  </a:cubicBezTo>
                  <a:lnTo>
                    <a:pt x="290" y="2815"/>
                  </a:lnTo>
                  <a:cubicBezTo>
                    <a:pt x="294" y="2813"/>
                    <a:pt x="295" y="2811"/>
                    <a:pt x="294" y="2811"/>
                  </a:cubicBezTo>
                  <a:close/>
                  <a:moveTo>
                    <a:pt x="249" y="2853"/>
                  </a:moveTo>
                  <a:cubicBezTo>
                    <a:pt x="257" y="2853"/>
                    <a:pt x="258" y="2853"/>
                    <a:pt x="258" y="2864"/>
                  </a:cubicBezTo>
                  <a:cubicBezTo>
                    <a:pt x="259" y="2878"/>
                    <a:pt x="259" y="2884"/>
                    <a:pt x="257" y="2884"/>
                  </a:cubicBezTo>
                  <a:cubicBezTo>
                    <a:pt x="256" y="2884"/>
                    <a:pt x="254" y="2881"/>
                    <a:pt x="250" y="2877"/>
                  </a:cubicBezTo>
                  <a:cubicBezTo>
                    <a:pt x="241" y="2865"/>
                    <a:pt x="240" y="2854"/>
                    <a:pt x="249" y="2853"/>
                  </a:cubicBezTo>
                  <a:close/>
                  <a:moveTo>
                    <a:pt x="201" y="2949"/>
                  </a:moveTo>
                  <a:cubicBezTo>
                    <a:pt x="207" y="2949"/>
                    <a:pt x="212" y="2951"/>
                    <a:pt x="213" y="2960"/>
                  </a:cubicBezTo>
                  <a:lnTo>
                    <a:pt x="205" y="2972"/>
                  </a:lnTo>
                  <a:lnTo>
                    <a:pt x="195" y="2961"/>
                  </a:lnTo>
                  <a:lnTo>
                    <a:pt x="195" y="2950"/>
                  </a:lnTo>
                  <a:cubicBezTo>
                    <a:pt x="197" y="2949"/>
                    <a:pt x="199" y="2949"/>
                    <a:pt x="201" y="2949"/>
                  </a:cubicBezTo>
                  <a:close/>
                  <a:moveTo>
                    <a:pt x="220" y="3086"/>
                  </a:moveTo>
                  <a:cubicBezTo>
                    <a:pt x="220" y="3086"/>
                    <a:pt x="229" y="3086"/>
                    <a:pt x="230" y="3098"/>
                  </a:cubicBezTo>
                  <a:lnTo>
                    <a:pt x="222" y="3110"/>
                  </a:lnTo>
                  <a:cubicBezTo>
                    <a:pt x="213" y="3110"/>
                    <a:pt x="212" y="3099"/>
                    <a:pt x="212" y="3099"/>
                  </a:cubicBezTo>
                  <a:cubicBezTo>
                    <a:pt x="212" y="3088"/>
                    <a:pt x="212" y="3088"/>
                    <a:pt x="220" y="3086"/>
                  </a:cubicBezTo>
                  <a:close/>
                  <a:moveTo>
                    <a:pt x="321" y="4055"/>
                  </a:moveTo>
                  <a:cubicBezTo>
                    <a:pt x="329" y="4055"/>
                    <a:pt x="338" y="4055"/>
                    <a:pt x="339" y="4066"/>
                  </a:cubicBezTo>
                  <a:lnTo>
                    <a:pt x="339" y="4077"/>
                  </a:lnTo>
                  <a:cubicBezTo>
                    <a:pt x="338" y="4077"/>
                    <a:pt x="338" y="4077"/>
                    <a:pt x="338" y="4077"/>
                  </a:cubicBezTo>
                  <a:cubicBezTo>
                    <a:pt x="330" y="4077"/>
                    <a:pt x="322" y="4067"/>
                    <a:pt x="322" y="4067"/>
                  </a:cubicBezTo>
                  <a:lnTo>
                    <a:pt x="321" y="4055"/>
                  </a:lnTo>
                  <a:close/>
                  <a:moveTo>
                    <a:pt x="366" y="4517"/>
                  </a:moveTo>
                  <a:cubicBezTo>
                    <a:pt x="374" y="4517"/>
                    <a:pt x="375" y="4539"/>
                    <a:pt x="376" y="4550"/>
                  </a:cubicBezTo>
                  <a:cubicBezTo>
                    <a:pt x="373" y="4554"/>
                    <a:pt x="371" y="4556"/>
                    <a:pt x="368" y="4556"/>
                  </a:cubicBezTo>
                  <a:cubicBezTo>
                    <a:pt x="363" y="4556"/>
                    <a:pt x="359" y="4548"/>
                    <a:pt x="358" y="4540"/>
                  </a:cubicBezTo>
                  <a:cubicBezTo>
                    <a:pt x="357" y="4517"/>
                    <a:pt x="357" y="4517"/>
                    <a:pt x="366" y="4517"/>
                  </a:cubicBezTo>
                  <a:cubicBezTo>
                    <a:pt x="366" y="4517"/>
                    <a:pt x="366" y="4517"/>
                    <a:pt x="366" y="4517"/>
                  </a:cubicBezTo>
                  <a:close/>
                  <a:moveTo>
                    <a:pt x="410" y="5337"/>
                  </a:moveTo>
                  <a:cubicBezTo>
                    <a:pt x="416" y="5337"/>
                    <a:pt x="423" y="5338"/>
                    <a:pt x="423" y="5348"/>
                  </a:cubicBezTo>
                  <a:lnTo>
                    <a:pt x="416" y="5359"/>
                  </a:lnTo>
                  <a:lnTo>
                    <a:pt x="406" y="5349"/>
                  </a:lnTo>
                  <a:lnTo>
                    <a:pt x="406" y="5337"/>
                  </a:lnTo>
                  <a:cubicBezTo>
                    <a:pt x="407" y="5337"/>
                    <a:pt x="408" y="5337"/>
                    <a:pt x="410" y="5337"/>
                  </a:cubicBezTo>
                  <a:close/>
                  <a:moveTo>
                    <a:pt x="370" y="5490"/>
                  </a:moveTo>
                  <a:cubicBezTo>
                    <a:pt x="376" y="5490"/>
                    <a:pt x="380" y="5492"/>
                    <a:pt x="381" y="5501"/>
                  </a:cubicBezTo>
                  <a:lnTo>
                    <a:pt x="382" y="5512"/>
                  </a:lnTo>
                  <a:cubicBezTo>
                    <a:pt x="382" y="5512"/>
                    <a:pt x="382" y="5512"/>
                    <a:pt x="381" y="5512"/>
                  </a:cubicBezTo>
                  <a:cubicBezTo>
                    <a:pt x="373" y="5512"/>
                    <a:pt x="364" y="5502"/>
                    <a:pt x="364" y="5502"/>
                  </a:cubicBezTo>
                  <a:lnTo>
                    <a:pt x="363" y="5490"/>
                  </a:lnTo>
                  <a:cubicBezTo>
                    <a:pt x="366" y="5490"/>
                    <a:pt x="368" y="5490"/>
                    <a:pt x="370" y="5490"/>
                  </a:cubicBezTo>
                  <a:close/>
                  <a:moveTo>
                    <a:pt x="443" y="5682"/>
                  </a:moveTo>
                  <a:cubicBezTo>
                    <a:pt x="452" y="5682"/>
                    <a:pt x="461" y="5693"/>
                    <a:pt x="461" y="5693"/>
                  </a:cubicBezTo>
                  <a:cubicBezTo>
                    <a:pt x="461" y="5697"/>
                    <a:pt x="459" y="5699"/>
                    <a:pt x="456" y="5699"/>
                  </a:cubicBezTo>
                  <a:cubicBezTo>
                    <a:pt x="450" y="5699"/>
                    <a:pt x="441" y="5695"/>
                    <a:pt x="435" y="5695"/>
                  </a:cubicBezTo>
                  <a:cubicBezTo>
                    <a:pt x="435" y="5683"/>
                    <a:pt x="435" y="5683"/>
                    <a:pt x="443" y="5682"/>
                  </a:cubicBezTo>
                  <a:close/>
                  <a:moveTo>
                    <a:pt x="466" y="5960"/>
                  </a:moveTo>
                  <a:cubicBezTo>
                    <a:pt x="472" y="5960"/>
                    <a:pt x="477" y="5962"/>
                    <a:pt x="478" y="5971"/>
                  </a:cubicBezTo>
                  <a:lnTo>
                    <a:pt x="470" y="5983"/>
                  </a:lnTo>
                  <a:lnTo>
                    <a:pt x="461" y="5972"/>
                  </a:lnTo>
                  <a:lnTo>
                    <a:pt x="460" y="5960"/>
                  </a:lnTo>
                  <a:cubicBezTo>
                    <a:pt x="462" y="5960"/>
                    <a:pt x="464" y="5960"/>
                    <a:pt x="466" y="5960"/>
                  </a:cubicBezTo>
                  <a:close/>
                  <a:moveTo>
                    <a:pt x="492" y="6712"/>
                  </a:moveTo>
                  <a:cubicBezTo>
                    <a:pt x="499" y="6712"/>
                    <a:pt x="505" y="6713"/>
                    <a:pt x="506" y="6722"/>
                  </a:cubicBezTo>
                  <a:lnTo>
                    <a:pt x="498" y="6734"/>
                  </a:lnTo>
                  <a:lnTo>
                    <a:pt x="488" y="6723"/>
                  </a:lnTo>
                  <a:lnTo>
                    <a:pt x="488" y="6712"/>
                  </a:lnTo>
                  <a:cubicBezTo>
                    <a:pt x="489" y="6712"/>
                    <a:pt x="491" y="6712"/>
                    <a:pt x="492" y="6712"/>
                  </a:cubicBezTo>
                  <a:close/>
                  <a:moveTo>
                    <a:pt x="506" y="6792"/>
                  </a:moveTo>
                  <a:cubicBezTo>
                    <a:pt x="509" y="6792"/>
                    <a:pt x="509" y="6795"/>
                    <a:pt x="510" y="6804"/>
                  </a:cubicBezTo>
                  <a:cubicBezTo>
                    <a:pt x="510" y="6804"/>
                    <a:pt x="502" y="6815"/>
                    <a:pt x="493" y="6816"/>
                  </a:cubicBezTo>
                  <a:cubicBezTo>
                    <a:pt x="486" y="6816"/>
                    <a:pt x="485" y="6805"/>
                    <a:pt x="501" y="6793"/>
                  </a:cubicBezTo>
                  <a:cubicBezTo>
                    <a:pt x="503" y="6793"/>
                    <a:pt x="505" y="6792"/>
                    <a:pt x="506" y="6792"/>
                  </a:cubicBezTo>
                  <a:close/>
                  <a:moveTo>
                    <a:pt x="529" y="6988"/>
                  </a:moveTo>
                  <a:cubicBezTo>
                    <a:pt x="538" y="6988"/>
                    <a:pt x="531" y="6999"/>
                    <a:pt x="532" y="7012"/>
                  </a:cubicBezTo>
                  <a:cubicBezTo>
                    <a:pt x="528" y="7016"/>
                    <a:pt x="526" y="7019"/>
                    <a:pt x="525" y="7019"/>
                  </a:cubicBezTo>
                  <a:cubicBezTo>
                    <a:pt x="523" y="7019"/>
                    <a:pt x="523" y="7013"/>
                    <a:pt x="522" y="7000"/>
                  </a:cubicBezTo>
                  <a:cubicBezTo>
                    <a:pt x="522" y="6988"/>
                    <a:pt x="529" y="6988"/>
                    <a:pt x="529" y="6988"/>
                  </a:cubicBezTo>
                  <a:close/>
                  <a:moveTo>
                    <a:pt x="704" y="7047"/>
                  </a:moveTo>
                  <a:cubicBezTo>
                    <a:pt x="695" y="7049"/>
                    <a:pt x="695" y="7049"/>
                    <a:pt x="697" y="7060"/>
                  </a:cubicBezTo>
                  <a:cubicBezTo>
                    <a:pt x="697" y="7060"/>
                    <a:pt x="706" y="7071"/>
                    <a:pt x="713" y="7071"/>
                  </a:cubicBezTo>
                  <a:cubicBezTo>
                    <a:pt x="722" y="7070"/>
                    <a:pt x="721" y="7059"/>
                    <a:pt x="704" y="7047"/>
                  </a:cubicBezTo>
                  <a:close/>
                  <a:moveTo>
                    <a:pt x="424" y="7076"/>
                  </a:moveTo>
                  <a:cubicBezTo>
                    <a:pt x="415" y="7076"/>
                    <a:pt x="415" y="7076"/>
                    <a:pt x="416" y="7087"/>
                  </a:cubicBezTo>
                  <a:cubicBezTo>
                    <a:pt x="417" y="7100"/>
                    <a:pt x="417" y="7106"/>
                    <a:pt x="419" y="7106"/>
                  </a:cubicBezTo>
                  <a:cubicBezTo>
                    <a:pt x="420" y="7106"/>
                    <a:pt x="422" y="7103"/>
                    <a:pt x="425" y="7098"/>
                  </a:cubicBezTo>
                  <a:lnTo>
                    <a:pt x="424" y="7076"/>
                  </a:lnTo>
                  <a:close/>
                  <a:moveTo>
                    <a:pt x="542" y="7196"/>
                  </a:moveTo>
                  <a:cubicBezTo>
                    <a:pt x="542" y="7196"/>
                    <a:pt x="551" y="7196"/>
                    <a:pt x="552" y="7207"/>
                  </a:cubicBezTo>
                  <a:cubicBezTo>
                    <a:pt x="551" y="7216"/>
                    <a:pt x="548" y="7224"/>
                    <a:pt x="544" y="7230"/>
                  </a:cubicBezTo>
                  <a:cubicBezTo>
                    <a:pt x="544" y="7230"/>
                    <a:pt x="543" y="7230"/>
                    <a:pt x="543" y="7230"/>
                  </a:cubicBezTo>
                  <a:cubicBezTo>
                    <a:pt x="536" y="7230"/>
                    <a:pt x="535" y="7219"/>
                    <a:pt x="535" y="7219"/>
                  </a:cubicBezTo>
                  <a:cubicBezTo>
                    <a:pt x="534" y="7208"/>
                    <a:pt x="534" y="7197"/>
                    <a:pt x="542" y="7196"/>
                  </a:cubicBezTo>
                  <a:close/>
                  <a:moveTo>
                    <a:pt x="496" y="7280"/>
                  </a:moveTo>
                  <a:cubicBezTo>
                    <a:pt x="496" y="7280"/>
                    <a:pt x="488" y="7280"/>
                    <a:pt x="488" y="7292"/>
                  </a:cubicBezTo>
                  <a:lnTo>
                    <a:pt x="489" y="7303"/>
                  </a:lnTo>
                  <a:cubicBezTo>
                    <a:pt x="497" y="7303"/>
                    <a:pt x="505" y="7291"/>
                    <a:pt x="505" y="7291"/>
                  </a:cubicBezTo>
                  <a:cubicBezTo>
                    <a:pt x="505" y="7280"/>
                    <a:pt x="496" y="7280"/>
                    <a:pt x="496" y="7280"/>
                  </a:cubicBezTo>
                  <a:close/>
                  <a:moveTo>
                    <a:pt x="529" y="7405"/>
                  </a:moveTo>
                  <a:lnTo>
                    <a:pt x="529" y="7417"/>
                  </a:lnTo>
                  <a:lnTo>
                    <a:pt x="522" y="7429"/>
                  </a:lnTo>
                  <a:lnTo>
                    <a:pt x="522" y="7418"/>
                  </a:lnTo>
                  <a:cubicBezTo>
                    <a:pt x="520" y="7405"/>
                    <a:pt x="520" y="7405"/>
                    <a:pt x="529" y="7405"/>
                  </a:cubicBezTo>
                  <a:close/>
                  <a:moveTo>
                    <a:pt x="532" y="7505"/>
                  </a:moveTo>
                  <a:cubicBezTo>
                    <a:pt x="535" y="7505"/>
                    <a:pt x="539" y="7506"/>
                    <a:pt x="544" y="7509"/>
                  </a:cubicBezTo>
                  <a:lnTo>
                    <a:pt x="545" y="7532"/>
                  </a:lnTo>
                  <a:cubicBezTo>
                    <a:pt x="544" y="7532"/>
                    <a:pt x="542" y="7532"/>
                    <a:pt x="541" y="7532"/>
                  </a:cubicBezTo>
                  <a:cubicBezTo>
                    <a:pt x="534" y="7532"/>
                    <a:pt x="528" y="7531"/>
                    <a:pt x="527" y="7521"/>
                  </a:cubicBezTo>
                  <a:cubicBezTo>
                    <a:pt x="521" y="7513"/>
                    <a:pt x="523" y="7505"/>
                    <a:pt x="532" y="7505"/>
                  </a:cubicBezTo>
                  <a:close/>
                  <a:moveTo>
                    <a:pt x="592" y="7599"/>
                  </a:moveTo>
                  <a:cubicBezTo>
                    <a:pt x="592" y="7611"/>
                    <a:pt x="601" y="7622"/>
                    <a:pt x="593" y="7622"/>
                  </a:cubicBezTo>
                  <a:cubicBezTo>
                    <a:pt x="593" y="7624"/>
                    <a:pt x="593" y="7625"/>
                    <a:pt x="592" y="7625"/>
                  </a:cubicBezTo>
                  <a:cubicBezTo>
                    <a:pt x="590" y="7625"/>
                    <a:pt x="584" y="7608"/>
                    <a:pt x="583" y="7599"/>
                  </a:cubicBezTo>
                  <a:close/>
                  <a:moveTo>
                    <a:pt x="513" y="7696"/>
                  </a:moveTo>
                  <a:lnTo>
                    <a:pt x="496" y="7697"/>
                  </a:lnTo>
                  <a:lnTo>
                    <a:pt x="504" y="7697"/>
                  </a:lnTo>
                  <a:lnTo>
                    <a:pt x="513" y="7696"/>
                  </a:lnTo>
                  <a:close/>
                  <a:moveTo>
                    <a:pt x="576" y="7832"/>
                  </a:moveTo>
                  <a:cubicBezTo>
                    <a:pt x="582" y="7832"/>
                    <a:pt x="589" y="7832"/>
                    <a:pt x="589" y="7843"/>
                  </a:cubicBezTo>
                  <a:lnTo>
                    <a:pt x="590" y="7854"/>
                  </a:lnTo>
                  <a:cubicBezTo>
                    <a:pt x="581" y="7854"/>
                    <a:pt x="572" y="7844"/>
                    <a:pt x="572" y="7844"/>
                  </a:cubicBezTo>
                  <a:lnTo>
                    <a:pt x="572" y="7832"/>
                  </a:lnTo>
                  <a:cubicBezTo>
                    <a:pt x="573" y="7832"/>
                    <a:pt x="574" y="7832"/>
                    <a:pt x="576" y="7832"/>
                  </a:cubicBezTo>
                  <a:close/>
                  <a:moveTo>
                    <a:pt x="538" y="7919"/>
                  </a:moveTo>
                  <a:cubicBezTo>
                    <a:pt x="540" y="7919"/>
                    <a:pt x="544" y="7921"/>
                    <a:pt x="552" y="7926"/>
                  </a:cubicBezTo>
                  <a:cubicBezTo>
                    <a:pt x="561" y="7937"/>
                    <a:pt x="570" y="7948"/>
                    <a:pt x="570" y="7948"/>
                  </a:cubicBezTo>
                  <a:cubicBezTo>
                    <a:pt x="570" y="7952"/>
                    <a:pt x="570" y="7953"/>
                    <a:pt x="568" y="7953"/>
                  </a:cubicBezTo>
                  <a:cubicBezTo>
                    <a:pt x="565" y="7953"/>
                    <a:pt x="557" y="7945"/>
                    <a:pt x="544" y="7938"/>
                  </a:cubicBezTo>
                  <a:cubicBezTo>
                    <a:pt x="538" y="7924"/>
                    <a:pt x="536" y="7919"/>
                    <a:pt x="538" y="7919"/>
                  </a:cubicBezTo>
                  <a:close/>
                  <a:moveTo>
                    <a:pt x="595" y="8178"/>
                  </a:moveTo>
                  <a:cubicBezTo>
                    <a:pt x="603" y="8178"/>
                    <a:pt x="610" y="8179"/>
                    <a:pt x="619" y="8201"/>
                  </a:cubicBezTo>
                  <a:cubicBezTo>
                    <a:pt x="620" y="8212"/>
                    <a:pt x="620" y="8223"/>
                    <a:pt x="620" y="8223"/>
                  </a:cubicBezTo>
                  <a:lnTo>
                    <a:pt x="602" y="8201"/>
                  </a:lnTo>
                  <a:cubicBezTo>
                    <a:pt x="575" y="8179"/>
                    <a:pt x="575" y="8179"/>
                    <a:pt x="592" y="8178"/>
                  </a:cubicBezTo>
                  <a:cubicBezTo>
                    <a:pt x="593" y="8178"/>
                    <a:pt x="594" y="8178"/>
                    <a:pt x="595" y="8178"/>
                  </a:cubicBezTo>
                  <a:close/>
                  <a:moveTo>
                    <a:pt x="579" y="8238"/>
                  </a:moveTo>
                  <a:lnTo>
                    <a:pt x="588" y="8248"/>
                  </a:lnTo>
                  <a:lnTo>
                    <a:pt x="580" y="8260"/>
                  </a:lnTo>
                  <a:cubicBezTo>
                    <a:pt x="580" y="8260"/>
                    <a:pt x="579" y="8260"/>
                    <a:pt x="579" y="8260"/>
                  </a:cubicBezTo>
                  <a:cubicBezTo>
                    <a:pt x="572" y="8260"/>
                    <a:pt x="571" y="8248"/>
                    <a:pt x="570" y="8238"/>
                  </a:cubicBezTo>
                  <a:close/>
                  <a:moveTo>
                    <a:pt x="666" y="8696"/>
                  </a:moveTo>
                  <a:cubicBezTo>
                    <a:pt x="657" y="8696"/>
                    <a:pt x="658" y="8708"/>
                    <a:pt x="658" y="8720"/>
                  </a:cubicBezTo>
                  <a:cubicBezTo>
                    <a:pt x="652" y="8743"/>
                    <a:pt x="660" y="8754"/>
                    <a:pt x="668" y="8754"/>
                  </a:cubicBezTo>
                  <a:cubicBezTo>
                    <a:pt x="669" y="8754"/>
                    <a:pt x="669" y="8754"/>
                    <a:pt x="670" y="8754"/>
                  </a:cubicBezTo>
                  <a:cubicBezTo>
                    <a:pt x="677" y="8754"/>
                    <a:pt x="677" y="8741"/>
                    <a:pt x="675" y="8719"/>
                  </a:cubicBezTo>
                  <a:cubicBezTo>
                    <a:pt x="674" y="8710"/>
                    <a:pt x="671" y="8702"/>
                    <a:pt x="666" y="8696"/>
                  </a:cubicBezTo>
                  <a:close/>
                  <a:moveTo>
                    <a:pt x="649" y="8782"/>
                  </a:moveTo>
                  <a:cubicBezTo>
                    <a:pt x="652" y="8782"/>
                    <a:pt x="658" y="8788"/>
                    <a:pt x="663" y="8801"/>
                  </a:cubicBezTo>
                  <a:lnTo>
                    <a:pt x="665" y="8823"/>
                  </a:lnTo>
                  <a:cubicBezTo>
                    <a:pt x="665" y="8823"/>
                    <a:pt x="665" y="8823"/>
                    <a:pt x="664" y="8823"/>
                  </a:cubicBezTo>
                  <a:cubicBezTo>
                    <a:pt x="656" y="8823"/>
                    <a:pt x="646" y="8802"/>
                    <a:pt x="646" y="8790"/>
                  </a:cubicBezTo>
                  <a:cubicBezTo>
                    <a:pt x="646" y="8785"/>
                    <a:pt x="647" y="8782"/>
                    <a:pt x="649" y="8782"/>
                  </a:cubicBezTo>
                  <a:close/>
                  <a:moveTo>
                    <a:pt x="624" y="9417"/>
                  </a:moveTo>
                  <a:cubicBezTo>
                    <a:pt x="615" y="9418"/>
                    <a:pt x="615" y="9418"/>
                    <a:pt x="616" y="9429"/>
                  </a:cubicBezTo>
                  <a:lnTo>
                    <a:pt x="616" y="9440"/>
                  </a:lnTo>
                  <a:lnTo>
                    <a:pt x="624" y="9429"/>
                  </a:lnTo>
                  <a:lnTo>
                    <a:pt x="624" y="9417"/>
                  </a:lnTo>
                  <a:close/>
                  <a:moveTo>
                    <a:pt x="667" y="9438"/>
                  </a:moveTo>
                  <a:lnTo>
                    <a:pt x="668" y="9449"/>
                  </a:lnTo>
                  <a:cubicBezTo>
                    <a:pt x="663" y="9450"/>
                    <a:pt x="664" y="9454"/>
                    <a:pt x="668" y="9454"/>
                  </a:cubicBezTo>
                  <a:cubicBezTo>
                    <a:pt x="671" y="9454"/>
                    <a:pt x="674" y="9453"/>
                    <a:pt x="676" y="9449"/>
                  </a:cubicBezTo>
                  <a:cubicBezTo>
                    <a:pt x="685" y="9448"/>
                    <a:pt x="693" y="9448"/>
                    <a:pt x="693" y="9448"/>
                  </a:cubicBezTo>
                  <a:lnTo>
                    <a:pt x="693" y="9448"/>
                  </a:lnTo>
                  <a:cubicBezTo>
                    <a:pt x="694" y="9459"/>
                    <a:pt x="686" y="9472"/>
                    <a:pt x="677" y="9472"/>
                  </a:cubicBezTo>
                  <a:cubicBezTo>
                    <a:pt x="671" y="9477"/>
                    <a:pt x="667" y="9480"/>
                    <a:pt x="665" y="9480"/>
                  </a:cubicBezTo>
                  <a:cubicBezTo>
                    <a:pt x="662" y="9480"/>
                    <a:pt x="661" y="9474"/>
                    <a:pt x="661" y="9462"/>
                  </a:cubicBezTo>
                  <a:cubicBezTo>
                    <a:pt x="660" y="9450"/>
                    <a:pt x="658" y="9438"/>
                    <a:pt x="667" y="9438"/>
                  </a:cubicBezTo>
                  <a:close/>
                  <a:moveTo>
                    <a:pt x="675" y="9576"/>
                  </a:moveTo>
                  <a:cubicBezTo>
                    <a:pt x="681" y="9583"/>
                    <a:pt x="684" y="9591"/>
                    <a:pt x="685" y="9600"/>
                  </a:cubicBezTo>
                  <a:lnTo>
                    <a:pt x="677" y="9611"/>
                  </a:lnTo>
                  <a:cubicBezTo>
                    <a:pt x="677" y="9611"/>
                    <a:pt x="677" y="9611"/>
                    <a:pt x="676" y="9611"/>
                  </a:cubicBezTo>
                  <a:cubicBezTo>
                    <a:pt x="670" y="9611"/>
                    <a:pt x="668" y="9599"/>
                    <a:pt x="667" y="9588"/>
                  </a:cubicBezTo>
                  <a:cubicBezTo>
                    <a:pt x="667" y="9577"/>
                    <a:pt x="667" y="9577"/>
                    <a:pt x="675" y="9576"/>
                  </a:cubicBezTo>
                  <a:close/>
                  <a:moveTo>
                    <a:pt x="803" y="9605"/>
                  </a:moveTo>
                  <a:cubicBezTo>
                    <a:pt x="801" y="9605"/>
                    <a:pt x="799" y="9605"/>
                    <a:pt x="796" y="9605"/>
                  </a:cubicBezTo>
                  <a:lnTo>
                    <a:pt x="797" y="9616"/>
                  </a:lnTo>
                  <a:cubicBezTo>
                    <a:pt x="797" y="9616"/>
                    <a:pt x="806" y="9627"/>
                    <a:pt x="814" y="9627"/>
                  </a:cubicBezTo>
                  <a:cubicBezTo>
                    <a:pt x="815" y="9627"/>
                    <a:pt x="815" y="9626"/>
                    <a:pt x="815" y="9626"/>
                  </a:cubicBezTo>
                  <a:lnTo>
                    <a:pt x="814" y="9615"/>
                  </a:lnTo>
                  <a:cubicBezTo>
                    <a:pt x="813" y="9607"/>
                    <a:pt x="809" y="9605"/>
                    <a:pt x="803" y="9605"/>
                  </a:cubicBezTo>
                  <a:close/>
                  <a:moveTo>
                    <a:pt x="62" y="0"/>
                  </a:moveTo>
                  <a:cubicBezTo>
                    <a:pt x="62" y="0"/>
                    <a:pt x="54" y="2"/>
                    <a:pt x="45" y="2"/>
                  </a:cubicBezTo>
                  <a:cubicBezTo>
                    <a:pt x="28" y="3"/>
                    <a:pt x="19" y="3"/>
                    <a:pt x="12" y="26"/>
                  </a:cubicBezTo>
                  <a:cubicBezTo>
                    <a:pt x="7" y="73"/>
                    <a:pt x="0" y="107"/>
                    <a:pt x="16" y="107"/>
                  </a:cubicBezTo>
                  <a:cubicBezTo>
                    <a:pt x="16" y="107"/>
                    <a:pt x="16" y="107"/>
                    <a:pt x="17" y="107"/>
                  </a:cubicBezTo>
                  <a:cubicBezTo>
                    <a:pt x="29" y="120"/>
                    <a:pt x="30" y="140"/>
                    <a:pt x="20" y="154"/>
                  </a:cubicBezTo>
                  <a:cubicBezTo>
                    <a:pt x="11" y="154"/>
                    <a:pt x="13" y="200"/>
                    <a:pt x="18" y="258"/>
                  </a:cubicBezTo>
                  <a:cubicBezTo>
                    <a:pt x="21" y="328"/>
                    <a:pt x="23" y="363"/>
                    <a:pt x="16" y="374"/>
                  </a:cubicBezTo>
                  <a:cubicBezTo>
                    <a:pt x="11" y="382"/>
                    <a:pt x="9" y="390"/>
                    <a:pt x="9" y="398"/>
                  </a:cubicBezTo>
                  <a:cubicBezTo>
                    <a:pt x="17" y="398"/>
                    <a:pt x="21" y="467"/>
                    <a:pt x="26" y="548"/>
                  </a:cubicBezTo>
                  <a:cubicBezTo>
                    <a:pt x="31" y="629"/>
                    <a:pt x="36" y="709"/>
                    <a:pt x="45" y="709"/>
                  </a:cubicBezTo>
                  <a:cubicBezTo>
                    <a:pt x="45" y="721"/>
                    <a:pt x="46" y="732"/>
                    <a:pt x="46" y="732"/>
                  </a:cubicBezTo>
                  <a:cubicBezTo>
                    <a:pt x="37" y="733"/>
                    <a:pt x="38" y="755"/>
                    <a:pt x="40" y="779"/>
                  </a:cubicBezTo>
                  <a:cubicBezTo>
                    <a:pt x="46" y="794"/>
                    <a:pt x="50" y="808"/>
                    <a:pt x="52" y="825"/>
                  </a:cubicBezTo>
                  <a:cubicBezTo>
                    <a:pt x="43" y="825"/>
                    <a:pt x="44" y="836"/>
                    <a:pt x="45" y="860"/>
                  </a:cubicBezTo>
                  <a:cubicBezTo>
                    <a:pt x="46" y="881"/>
                    <a:pt x="47" y="893"/>
                    <a:pt x="54" y="893"/>
                  </a:cubicBezTo>
                  <a:cubicBezTo>
                    <a:pt x="54" y="893"/>
                    <a:pt x="55" y="893"/>
                    <a:pt x="55" y="893"/>
                  </a:cubicBezTo>
                  <a:cubicBezTo>
                    <a:pt x="56" y="906"/>
                    <a:pt x="60" y="986"/>
                    <a:pt x="55" y="1021"/>
                  </a:cubicBezTo>
                  <a:cubicBezTo>
                    <a:pt x="47" y="1034"/>
                    <a:pt x="56" y="1045"/>
                    <a:pt x="65" y="1056"/>
                  </a:cubicBezTo>
                  <a:cubicBezTo>
                    <a:pt x="65" y="1056"/>
                    <a:pt x="66" y="1056"/>
                    <a:pt x="66" y="1056"/>
                  </a:cubicBezTo>
                  <a:cubicBezTo>
                    <a:pt x="75" y="1056"/>
                    <a:pt x="83" y="1067"/>
                    <a:pt x="83" y="1077"/>
                  </a:cubicBezTo>
                  <a:lnTo>
                    <a:pt x="66" y="1078"/>
                  </a:lnTo>
                  <a:cubicBezTo>
                    <a:pt x="62" y="1074"/>
                    <a:pt x="60" y="1071"/>
                    <a:pt x="59" y="1071"/>
                  </a:cubicBezTo>
                  <a:cubicBezTo>
                    <a:pt x="57" y="1071"/>
                    <a:pt x="58" y="1077"/>
                    <a:pt x="58" y="1091"/>
                  </a:cubicBezTo>
                  <a:cubicBezTo>
                    <a:pt x="59" y="1102"/>
                    <a:pt x="59" y="1113"/>
                    <a:pt x="59" y="1113"/>
                  </a:cubicBezTo>
                  <a:cubicBezTo>
                    <a:pt x="68" y="1113"/>
                    <a:pt x="72" y="1172"/>
                    <a:pt x="76" y="1252"/>
                  </a:cubicBezTo>
                  <a:cubicBezTo>
                    <a:pt x="83" y="1356"/>
                    <a:pt x="85" y="1390"/>
                    <a:pt x="93" y="1390"/>
                  </a:cubicBezTo>
                  <a:cubicBezTo>
                    <a:pt x="93" y="1390"/>
                    <a:pt x="94" y="1390"/>
                    <a:pt x="94" y="1390"/>
                  </a:cubicBezTo>
                  <a:cubicBezTo>
                    <a:pt x="102" y="1390"/>
                    <a:pt x="103" y="1403"/>
                    <a:pt x="96" y="1436"/>
                  </a:cubicBezTo>
                  <a:cubicBezTo>
                    <a:pt x="75" y="1507"/>
                    <a:pt x="75" y="1507"/>
                    <a:pt x="84" y="1518"/>
                  </a:cubicBezTo>
                  <a:cubicBezTo>
                    <a:pt x="83" y="1507"/>
                    <a:pt x="92" y="1506"/>
                    <a:pt x="101" y="1506"/>
                  </a:cubicBezTo>
                  <a:cubicBezTo>
                    <a:pt x="102" y="1506"/>
                    <a:pt x="102" y="1506"/>
                    <a:pt x="103" y="1506"/>
                  </a:cubicBezTo>
                  <a:cubicBezTo>
                    <a:pt x="118" y="1506"/>
                    <a:pt x="117" y="1517"/>
                    <a:pt x="102" y="1528"/>
                  </a:cubicBezTo>
                  <a:cubicBezTo>
                    <a:pt x="85" y="1529"/>
                    <a:pt x="104" y="1702"/>
                    <a:pt x="121" y="1713"/>
                  </a:cubicBezTo>
                  <a:lnTo>
                    <a:pt x="113" y="1713"/>
                  </a:lnTo>
                  <a:cubicBezTo>
                    <a:pt x="104" y="1715"/>
                    <a:pt x="105" y="1726"/>
                    <a:pt x="108" y="1772"/>
                  </a:cubicBezTo>
                  <a:lnTo>
                    <a:pt x="110" y="1806"/>
                  </a:lnTo>
                  <a:cubicBezTo>
                    <a:pt x="110" y="1806"/>
                    <a:pt x="110" y="1806"/>
                    <a:pt x="110" y="1806"/>
                  </a:cubicBezTo>
                  <a:cubicBezTo>
                    <a:pt x="127" y="1806"/>
                    <a:pt x="122" y="1875"/>
                    <a:pt x="114" y="1876"/>
                  </a:cubicBezTo>
                  <a:cubicBezTo>
                    <a:pt x="106" y="1888"/>
                    <a:pt x="106" y="1888"/>
                    <a:pt x="108" y="1911"/>
                  </a:cubicBezTo>
                  <a:cubicBezTo>
                    <a:pt x="127" y="1944"/>
                    <a:pt x="122" y="2003"/>
                    <a:pt x="113" y="2004"/>
                  </a:cubicBezTo>
                  <a:lnTo>
                    <a:pt x="114" y="2026"/>
                  </a:lnTo>
                  <a:cubicBezTo>
                    <a:pt x="122" y="2041"/>
                    <a:pt x="127" y="2057"/>
                    <a:pt x="126" y="2072"/>
                  </a:cubicBezTo>
                  <a:cubicBezTo>
                    <a:pt x="127" y="2098"/>
                    <a:pt x="128" y="2111"/>
                    <a:pt x="132" y="2111"/>
                  </a:cubicBezTo>
                  <a:cubicBezTo>
                    <a:pt x="133" y="2111"/>
                    <a:pt x="135" y="2109"/>
                    <a:pt x="137" y="2106"/>
                  </a:cubicBezTo>
                  <a:cubicBezTo>
                    <a:pt x="145" y="2106"/>
                    <a:pt x="154" y="2106"/>
                    <a:pt x="154" y="2117"/>
                  </a:cubicBezTo>
                  <a:lnTo>
                    <a:pt x="146" y="2117"/>
                  </a:lnTo>
                  <a:cubicBezTo>
                    <a:pt x="137" y="2118"/>
                    <a:pt x="139" y="2153"/>
                    <a:pt x="142" y="2199"/>
                  </a:cubicBezTo>
                  <a:cubicBezTo>
                    <a:pt x="146" y="2256"/>
                    <a:pt x="147" y="2280"/>
                    <a:pt x="139" y="2292"/>
                  </a:cubicBezTo>
                  <a:lnTo>
                    <a:pt x="148" y="2303"/>
                  </a:lnTo>
                  <a:cubicBezTo>
                    <a:pt x="157" y="2314"/>
                    <a:pt x="158" y="2326"/>
                    <a:pt x="149" y="2326"/>
                  </a:cubicBezTo>
                  <a:cubicBezTo>
                    <a:pt x="141" y="2338"/>
                    <a:pt x="145" y="2384"/>
                    <a:pt x="155" y="2407"/>
                  </a:cubicBezTo>
                  <a:cubicBezTo>
                    <a:pt x="155" y="2419"/>
                    <a:pt x="156" y="2430"/>
                    <a:pt x="156" y="2430"/>
                  </a:cubicBezTo>
                  <a:cubicBezTo>
                    <a:pt x="140" y="2447"/>
                    <a:pt x="141" y="2473"/>
                    <a:pt x="159" y="2487"/>
                  </a:cubicBezTo>
                  <a:cubicBezTo>
                    <a:pt x="150" y="2489"/>
                    <a:pt x="151" y="2500"/>
                    <a:pt x="152" y="2511"/>
                  </a:cubicBezTo>
                  <a:cubicBezTo>
                    <a:pt x="161" y="2535"/>
                    <a:pt x="165" y="2581"/>
                    <a:pt x="156" y="2581"/>
                  </a:cubicBezTo>
                  <a:lnTo>
                    <a:pt x="157" y="2592"/>
                  </a:lnTo>
                  <a:cubicBezTo>
                    <a:pt x="165" y="2602"/>
                    <a:pt x="168" y="2614"/>
                    <a:pt x="167" y="2627"/>
                  </a:cubicBezTo>
                  <a:cubicBezTo>
                    <a:pt x="167" y="2639"/>
                    <a:pt x="170" y="2651"/>
                    <a:pt x="178" y="2660"/>
                  </a:cubicBezTo>
                  <a:cubicBezTo>
                    <a:pt x="184" y="2667"/>
                    <a:pt x="187" y="2675"/>
                    <a:pt x="188" y="2684"/>
                  </a:cubicBezTo>
                  <a:cubicBezTo>
                    <a:pt x="188" y="2687"/>
                    <a:pt x="188" y="2688"/>
                    <a:pt x="186" y="2688"/>
                  </a:cubicBezTo>
                  <a:cubicBezTo>
                    <a:pt x="183" y="2688"/>
                    <a:pt x="177" y="2680"/>
                    <a:pt x="170" y="2673"/>
                  </a:cubicBezTo>
                  <a:cubicBezTo>
                    <a:pt x="168" y="2668"/>
                    <a:pt x="167" y="2665"/>
                    <a:pt x="166" y="2665"/>
                  </a:cubicBezTo>
                  <a:cubicBezTo>
                    <a:pt x="162" y="2665"/>
                    <a:pt x="167" y="2692"/>
                    <a:pt x="182" y="2719"/>
                  </a:cubicBezTo>
                  <a:cubicBezTo>
                    <a:pt x="192" y="2737"/>
                    <a:pt x="197" y="2745"/>
                    <a:pt x="196" y="2745"/>
                  </a:cubicBezTo>
                  <a:cubicBezTo>
                    <a:pt x="195" y="2745"/>
                    <a:pt x="190" y="2740"/>
                    <a:pt x="182" y="2730"/>
                  </a:cubicBezTo>
                  <a:cubicBezTo>
                    <a:pt x="177" y="2723"/>
                    <a:pt x="171" y="2717"/>
                    <a:pt x="170" y="2717"/>
                  </a:cubicBezTo>
                  <a:cubicBezTo>
                    <a:pt x="169" y="2717"/>
                    <a:pt x="169" y="2721"/>
                    <a:pt x="174" y="2731"/>
                  </a:cubicBezTo>
                  <a:cubicBezTo>
                    <a:pt x="174" y="2731"/>
                    <a:pt x="175" y="2753"/>
                    <a:pt x="184" y="2753"/>
                  </a:cubicBezTo>
                  <a:cubicBezTo>
                    <a:pt x="184" y="2764"/>
                    <a:pt x="185" y="2776"/>
                    <a:pt x="186" y="2788"/>
                  </a:cubicBezTo>
                  <a:cubicBezTo>
                    <a:pt x="181" y="2803"/>
                    <a:pt x="178" y="2818"/>
                    <a:pt x="179" y="2834"/>
                  </a:cubicBezTo>
                  <a:cubicBezTo>
                    <a:pt x="189" y="2845"/>
                    <a:pt x="189" y="2845"/>
                    <a:pt x="182" y="2858"/>
                  </a:cubicBezTo>
                  <a:cubicBezTo>
                    <a:pt x="173" y="2858"/>
                    <a:pt x="174" y="2869"/>
                    <a:pt x="189" y="2869"/>
                  </a:cubicBezTo>
                  <a:cubicBezTo>
                    <a:pt x="189" y="2869"/>
                    <a:pt x="190" y="2869"/>
                    <a:pt x="191" y="2869"/>
                  </a:cubicBezTo>
                  <a:cubicBezTo>
                    <a:pt x="200" y="2878"/>
                    <a:pt x="201" y="2892"/>
                    <a:pt x="193" y="2904"/>
                  </a:cubicBezTo>
                  <a:cubicBezTo>
                    <a:pt x="177" y="2905"/>
                    <a:pt x="176" y="2915"/>
                    <a:pt x="184" y="2915"/>
                  </a:cubicBezTo>
                  <a:cubicBezTo>
                    <a:pt x="184" y="2915"/>
                    <a:pt x="185" y="2915"/>
                    <a:pt x="185" y="2915"/>
                  </a:cubicBezTo>
                  <a:cubicBezTo>
                    <a:pt x="191" y="2922"/>
                    <a:pt x="194" y="2929"/>
                    <a:pt x="194" y="2938"/>
                  </a:cubicBezTo>
                  <a:cubicBezTo>
                    <a:pt x="186" y="2938"/>
                    <a:pt x="192" y="3043"/>
                    <a:pt x="198" y="3146"/>
                  </a:cubicBezTo>
                  <a:cubicBezTo>
                    <a:pt x="200" y="3158"/>
                    <a:pt x="208" y="3168"/>
                    <a:pt x="215" y="3168"/>
                  </a:cubicBezTo>
                  <a:cubicBezTo>
                    <a:pt x="216" y="3168"/>
                    <a:pt x="216" y="3168"/>
                    <a:pt x="216" y="3168"/>
                  </a:cubicBezTo>
                  <a:cubicBezTo>
                    <a:pt x="220" y="3168"/>
                    <a:pt x="222" y="3168"/>
                    <a:pt x="224" y="3168"/>
                  </a:cubicBezTo>
                  <a:cubicBezTo>
                    <a:pt x="231" y="3168"/>
                    <a:pt x="224" y="3170"/>
                    <a:pt x="218" y="3180"/>
                  </a:cubicBezTo>
                  <a:cubicBezTo>
                    <a:pt x="198" y="3190"/>
                    <a:pt x="195" y="3207"/>
                    <a:pt x="206" y="3207"/>
                  </a:cubicBezTo>
                  <a:cubicBezTo>
                    <a:pt x="209" y="3207"/>
                    <a:pt x="213" y="3206"/>
                    <a:pt x="219" y="3203"/>
                  </a:cubicBezTo>
                  <a:cubicBezTo>
                    <a:pt x="226" y="3198"/>
                    <a:pt x="230" y="3195"/>
                    <a:pt x="231" y="3195"/>
                  </a:cubicBezTo>
                  <a:cubicBezTo>
                    <a:pt x="233" y="3195"/>
                    <a:pt x="229" y="3201"/>
                    <a:pt x="220" y="3214"/>
                  </a:cubicBezTo>
                  <a:cubicBezTo>
                    <a:pt x="212" y="3227"/>
                    <a:pt x="212" y="3227"/>
                    <a:pt x="221" y="3238"/>
                  </a:cubicBezTo>
                  <a:cubicBezTo>
                    <a:pt x="221" y="3238"/>
                    <a:pt x="222" y="3238"/>
                    <a:pt x="222" y="3238"/>
                  </a:cubicBezTo>
                  <a:cubicBezTo>
                    <a:pt x="230" y="3238"/>
                    <a:pt x="230" y="3249"/>
                    <a:pt x="223" y="3249"/>
                  </a:cubicBezTo>
                  <a:cubicBezTo>
                    <a:pt x="223" y="3249"/>
                    <a:pt x="222" y="3249"/>
                    <a:pt x="222" y="3249"/>
                  </a:cubicBezTo>
                  <a:cubicBezTo>
                    <a:pt x="215" y="3261"/>
                    <a:pt x="207" y="3273"/>
                    <a:pt x="213" y="3273"/>
                  </a:cubicBezTo>
                  <a:cubicBezTo>
                    <a:pt x="214" y="3273"/>
                    <a:pt x="214" y="3273"/>
                    <a:pt x="214" y="3273"/>
                  </a:cubicBezTo>
                  <a:lnTo>
                    <a:pt x="214" y="3273"/>
                  </a:lnTo>
                  <a:cubicBezTo>
                    <a:pt x="214" y="3282"/>
                    <a:pt x="212" y="3289"/>
                    <a:pt x="207" y="3296"/>
                  </a:cubicBezTo>
                  <a:cubicBezTo>
                    <a:pt x="200" y="3309"/>
                    <a:pt x="209" y="3320"/>
                    <a:pt x="218" y="3331"/>
                  </a:cubicBezTo>
                  <a:cubicBezTo>
                    <a:pt x="232" y="3357"/>
                    <a:pt x="236" y="3369"/>
                    <a:pt x="229" y="3369"/>
                  </a:cubicBezTo>
                  <a:cubicBezTo>
                    <a:pt x="227" y="3369"/>
                    <a:pt x="224" y="3368"/>
                    <a:pt x="220" y="3366"/>
                  </a:cubicBezTo>
                  <a:cubicBezTo>
                    <a:pt x="218" y="3365"/>
                    <a:pt x="217" y="3364"/>
                    <a:pt x="216" y="3364"/>
                  </a:cubicBezTo>
                  <a:cubicBezTo>
                    <a:pt x="204" y="3364"/>
                    <a:pt x="216" y="3413"/>
                    <a:pt x="232" y="3423"/>
                  </a:cubicBezTo>
                  <a:cubicBezTo>
                    <a:pt x="250" y="3433"/>
                    <a:pt x="250" y="3433"/>
                    <a:pt x="241" y="3434"/>
                  </a:cubicBezTo>
                  <a:cubicBezTo>
                    <a:pt x="233" y="3434"/>
                    <a:pt x="233" y="3445"/>
                    <a:pt x="233" y="3445"/>
                  </a:cubicBezTo>
                  <a:cubicBezTo>
                    <a:pt x="234" y="3458"/>
                    <a:pt x="234" y="3469"/>
                    <a:pt x="227" y="3469"/>
                  </a:cubicBezTo>
                  <a:cubicBezTo>
                    <a:pt x="228" y="3481"/>
                    <a:pt x="231" y="3493"/>
                    <a:pt x="237" y="3504"/>
                  </a:cubicBezTo>
                  <a:cubicBezTo>
                    <a:pt x="253" y="3525"/>
                    <a:pt x="251" y="3554"/>
                    <a:pt x="232" y="3573"/>
                  </a:cubicBezTo>
                  <a:lnTo>
                    <a:pt x="242" y="3596"/>
                  </a:lnTo>
                  <a:cubicBezTo>
                    <a:pt x="260" y="3607"/>
                    <a:pt x="269" y="3618"/>
                    <a:pt x="252" y="3618"/>
                  </a:cubicBezTo>
                  <a:lnTo>
                    <a:pt x="243" y="3619"/>
                  </a:lnTo>
                  <a:cubicBezTo>
                    <a:pt x="261" y="3629"/>
                    <a:pt x="256" y="3677"/>
                    <a:pt x="239" y="3678"/>
                  </a:cubicBezTo>
                  <a:cubicBezTo>
                    <a:pt x="230" y="3678"/>
                    <a:pt x="230" y="3678"/>
                    <a:pt x="231" y="3690"/>
                  </a:cubicBezTo>
                  <a:lnTo>
                    <a:pt x="239" y="3689"/>
                  </a:lnTo>
                  <a:cubicBezTo>
                    <a:pt x="240" y="3689"/>
                    <a:pt x="242" y="3689"/>
                    <a:pt x="243" y="3689"/>
                  </a:cubicBezTo>
                  <a:cubicBezTo>
                    <a:pt x="250" y="3689"/>
                    <a:pt x="256" y="3690"/>
                    <a:pt x="257" y="3700"/>
                  </a:cubicBezTo>
                  <a:cubicBezTo>
                    <a:pt x="258" y="3711"/>
                    <a:pt x="258" y="3722"/>
                    <a:pt x="250" y="3724"/>
                  </a:cubicBezTo>
                  <a:cubicBezTo>
                    <a:pt x="242" y="3735"/>
                    <a:pt x="234" y="3747"/>
                    <a:pt x="242" y="3747"/>
                  </a:cubicBezTo>
                  <a:cubicBezTo>
                    <a:pt x="242" y="3755"/>
                    <a:pt x="240" y="3763"/>
                    <a:pt x="235" y="3771"/>
                  </a:cubicBezTo>
                  <a:cubicBezTo>
                    <a:pt x="237" y="3782"/>
                    <a:pt x="237" y="3793"/>
                    <a:pt x="239" y="3817"/>
                  </a:cubicBezTo>
                  <a:cubicBezTo>
                    <a:pt x="248" y="3828"/>
                    <a:pt x="249" y="3850"/>
                    <a:pt x="240" y="3852"/>
                  </a:cubicBezTo>
                  <a:cubicBezTo>
                    <a:pt x="241" y="3864"/>
                    <a:pt x="244" y="3875"/>
                    <a:pt x="251" y="3885"/>
                  </a:cubicBezTo>
                  <a:cubicBezTo>
                    <a:pt x="252" y="3909"/>
                    <a:pt x="253" y="3920"/>
                    <a:pt x="244" y="3920"/>
                  </a:cubicBezTo>
                  <a:cubicBezTo>
                    <a:pt x="237" y="3921"/>
                    <a:pt x="237" y="3921"/>
                    <a:pt x="246" y="3932"/>
                  </a:cubicBezTo>
                  <a:cubicBezTo>
                    <a:pt x="246" y="3932"/>
                    <a:pt x="246" y="3932"/>
                    <a:pt x="247" y="3932"/>
                  </a:cubicBezTo>
                  <a:cubicBezTo>
                    <a:pt x="254" y="3932"/>
                    <a:pt x="255" y="3944"/>
                    <a:pt x="255" y="3955"/>
                  </a:cubicBezTo>
                  <a:cubicBezTo>
                    <a:pt x="256" y="3966"/>
                    <a:pt x="257" y="3978"/>
                    <a:pt x="257" y="3978"/>
                  </a:cubicBezTo>
                  <a:cubicBezTo>
                    <a:pt x="259" y="3978"/>
                    <a:pt x="260" y="3978"/>
                    <a:pt x="261" y="3978"/>
                  </a:cubicBezTo>
                  <a:cubicBezTo>
                    <a:pt x="265" y="3978"/>
                    <a:pt x="265" y="3980"/>
                    <a:pt x="266" y="3988"/>
                  </a:cubicBezTo>
                  <a:cubicBezTo>
                    <a:pt x="267" y="4001"/>
                    <a:pt x="260" y="4035"/>
                    <a:pt x="260" y="4047"/>
                  </a:cubicBezTo>
                  <a:cubicBezTo>
                    <a:pt x="262" y="4069"/>
                    <a:pt x="262" y="4077"/>
                    <a:pt x="264" y="4077"/>
                  </a:cubicBezTo>
                  <a:cubicBezTo>
                    <a:pt x="266" y="4077"/>
                    <a:pt x="267" y="4074"/>
                    <a:pt x="270" y="4070"/>
                  </a:cubicBezTo>
                  <a:cubicBezTo>
                    <a:pt x="270" y="4065"/>
                    <a:pt x="272" y="4062"/>
                    <a:pt x="273" y="4062"/>
                  </a:cubicBezTo>
                  <a:cubicBezTo>
                    <a:pt x="274" y="4062"/>
                    <a:pt x="275" y="4068"/>
                    <a:pt x="271" y="4081"/>
                  </a:cubicBezTo>
                  <a:cubicBezTo>
                    <a:pt x="271" y="4093"/>
                    <a:pt x="266" y="4127"/>
                    <a:pt x="267" y="4162"/>
                  </a:cubicBezTo>
                  <a:cubicBezTo>
                    <a:pt x="270" y="4203"/>
                    <a:pt x="270" y="4209"/>
                    <a:pt x="275" y="4209"/>
                  </a:cubicBezTo>
                  <a:cubicBezTo>
                    <a:pt x="276" y="4209"/>
                    <a:pt x="277" y="4208"/>
                    <a:pt x="278" y="4208"/>
                  </a:cubicBezTo>
                  <a:cubicBezTo>
                    <a:pt x="283" y="4204"/>
                    <a:pt x="287" y="4203"/>
                    <a:pt x="289" y="4203"/>
                  </a:cubicBezTo>
                  <a:cubicBezTo>
                    <a:pt x="294" y="4203"/>
                    <a:pt x="291" y="4211"/>
                    <a:pt x="279" y="4219"/>
                  </a:cubicBezTo>
                  <a:cubicBezTo>
                    <a:pt x="264" y="4244"/>
                    <a:pt x="265" y="4255"/>
                    <a:pt x="273" y="4255"/>
                  </a:cubicBezTo>
                  <a:cubicBezTo>
                    <a:pt x="283" y="4267"/>
                    <a:pt x="283" y="4267"/>
                    <a:pt x="283" y="4278"/>
                  </a:cubicBezTo>
                  <a:cubicBezTo>
                    <a:pt x="275" y="4278"/>
                    <a:pt x="275" y="4290"/>
                    <a:pt x="285" y="4313"/>
                  </a:cubicBezTo>
                  <a:cubicBezTo>
                    <a:pt x="286" y="4324"/>
                    <a:pt x="286" y="4324"/>
                    <a:pt x="277" y="4324"/>
                  </a:cubicBezTo>
                  <a:lnTo>
                    <a:pt x="278" y="4347"/>
                  </a:lnTo>
                  <a:cubicBezTo>
                    <a:pt x="297" y="4370"/>
                    <a:pt x="293" y="4439"/>
                    <a:pt x="285" y="4452"/>
                  </a:cubicBezTo>
                  <a:cubicBezTo>
                    <a:pt x="286" y="4460"/>
                    <a:pt x="289" y="4467"/>
                    <a:pt x="295" y="4474"/>
                  </a:cubicBezTo>
                  <a:cubicBezTo>
                    <a:pt x="312" y="4484"/>
                    <a:pt x="313" y="4497"/>
                    <a:pt x="296" y="4498"/>
                  </a:cubicBezTo>
                  <a:cubicBezTo>
                    <a:pt x="279" y="4498"/>
                    <a:pt x="279" y="4498"/>
                    <a:pt x="296" y="4509"/>
                  </a:cubicBezTo>
                  <a:cubicBezTo>
                    <a:pt x="305" y="4519"/>
                    <a:pt x="309" y="4568"/>
                    <a:pt x="296" y="4568"/>
                  </a:cubicBezTo>
                  <a:cubicBezTo>
                    <a:pt x="294" y="4568"/>
                    <a:pt x="293" y="4568"/>
                    <a:pt x="292" y="4567"/>
                  </a:cubicBezTo>
                  <a:cubicBezTo>
                    <a:pt x="283" y="4567"/>
                    <a:pt x="275" y="4568"/>
                    <a:pt x="275" y="4568"/>
                  </a:cubicBezTo>
                  <a:cubicBezTo>
                    <a:pt x="280" y="4574"/>
                    <a:pt x="284" y="4582"/>
                    <a:pt x="284" y="4591"/>
                  </a:cubicBezTo>
                  <a:cubicBezTo>
                    <a:pt x="284" y="4591"/>
                    <a:pt x="284" y="4591"/>
                    <a:pt x="285" y="4591"/>
                  </a:cubicBezTo>
                  <a:cubicBezTo>
                    <a:pt x="293" y="4591"/>
                    <a:pt x="294" y="4603"/>
                    <a:pt x="295" y="4637"/>
                  </a:cubicBezTo>
                  <a:cubicBezTo>
                    <a:pt x="297" y="4659"/>
                    <a:pt x="308" y="4705"/>
                    <a:pt x="310" y="4729"/>
                  </a:cubicBezTo>
                  <a:cubicBezTo>
                    <a:pt x="311" y="4751"/>
                    <a:pt x="313" y="4786"/>
                    <a:pt x="305" y="4798"/>
                  </a:cubicBezTo>
                  <a:cubicBezTo>
                    <a:pt x="306" y="4814"/>
                    <a:pt x="310" y="4830"/>
                    <a:pt x="316" y="4844"/>
                  </a:cubicBezTo>
                  <a:cubicBezTo>
                    <a:pt x="325" y="4854"/>
                    <a:pt x="327" y="4878"/>
                    <a:pt x="318" y="4878"/>
                  </a:cubicBezTo>
                  <a:lnTo>
                    <a:pt x="320" y="4890"/>
                  </a:lnTo>
                  <a:cubicBezTo>
                    <a:pt x="324" y="4900"/>
                    <a:pt x="327" y="4913"/>
                    <a:pt x="330" y="4924"/>
                  </a:cubicBezTo>
                  <a:cubicBezTo>
                    <a:pt x="318" y="4926"/>
                    <a:pt x="314" y="4940"/>
                    <a:pt x="323" y="4947"/>
                  </a:cubicBezTo>
                  <a:cubicBezTo>
                    <a:pt x="331" y="4947"/>
                    <a:pt x="332" y="4959"/>
                    <a:pt x="333" y="4982"/>
                  </a:cubicBezTo>
                  <a:cubicBezTo>
                    <a:pt x="326" y="5006"/>
                    <a:pt x="349" y="5386"/>
                    <a:pt x="358" y="5386"/>
                  </a:cubicBezTo>
                  <a:cubicBezTo>
                    <a:pt x="358" y="5386"/>
                    <a:pt x="358" y="5386"/>
                    <a:pt x="358" y="5386"/>
                  </a:cubicBezTo>
                  <a:lnTo>
                    <a:pt x="359" y="5421"/>
                  </a:lnTo>
                  <a:cubicBezTo>
                    <a:pt x="360" y="5432"/>
                    <a:pt x="361" y="5456"/>
                    <a:pt x="361" y="5456"/>
                  </a:cubicBezTo>
                  <a:cubicBezTo>
                    <a:pt x="344" y="5457"/>
                    <a:pt x="357" y="5514"/>
                    <a:pt x="367" y="5548"/>
                  </a:cubicBezTo>
                  <a:cubicBezTo>
                    <a:pt x="375" y="5558"/>
                    <a:pt x="378" y="5570"/>
                    <a:pt x="378" y="5582"/>
                  </a:cubicBezTo>
                  <a:cubicBezTo>
                    <a:pt x="360" y="5584"/>
                    <a:pt x="362" y="5618"/>
                    <a:pt x="372" y="5641"/>
                  </a:cubicBezTo>
                  <a:cubicBezTo>
                    <a:pt x="390" y="5651"/>
                    <a:pt x="390" y="5663"/>
                    <a:pt x="373" y="5663"/>
                  </a:cubicBezTo>
                  <a:cubicBezTo>
                    <a:pt x="357" y="5664"/>
                    <a:pt x="358" y="5688"/>
                    <a:pt x="385" y="5709"/>
                  </a:cubicBezTo>
                  <a:cubicBezTo>
                    <a:pt x="395" y="5720"/>
                    <a:pt x="395" y="5720"/>
                    <a:pt x="387" y="5733"/>
                  </a:cubicBezTo>
                  <a:cubicBezTo>
                    <a:pt x="370" y="5745"/>
                    <a:pt x="371" y="5756"/>
                    <a:pt x="379" y="5756"/>
                  </a:cubicBezTo>
                  <a:cubicBezTo>
                    <a:pt x="397" y="5766"/>
                    <a:pt x="398" y="5779"/>
                    <a:pt x="381" y="5791"/>
                  </a:cubicBezTo>
                  <a:cubicBezTo>
                    <a:pt x="366" y="5815"/>
                    <a:pt x="366" y="5815"/>
                    <a:pt x="384" y="5826"/>
                  </a:cubicBezTo>
                  <a:cubicBezTo>
                    <a:pt x="402" y="5836"/>
                    <a:pt x="404" y="5882"/>
                    <a:pt x="388" y="5894"/>
                  </a:cubicBezTo>
                  <a:cubicBezTo>
                    <a:pt x="388" y="5907"/>
                    <a:pt x="380" y="5918"/>
                    <a:pt x="389" y="5918"/>
                  </a:cubicBezTo>
                  <a:lnTo>
                    <a:pt x="381" y="5930"/>
                  </a:lnTo>
                  <a:lnTo>
                    <a:pt x="382" y="5953"/>
                  </a:lnTo>
                  <a:lnTo>
                    <a:pt x="391" y="5953"/>
                  </a:lnTo>
                  <a:cubicBezTo>
                    <a:pt x="391" y="5964"/>
                    <a:pt x="387" y="6033"/>
                    <a:pt x="393" y="6115"/>
                  </a:cubicBezTo>
                  <a:cubicBezTo>
                    <a:pt x="398" y="6224"/>
                    <a:pt x="401" y="6256"/>
                    <a:pt x="406" y="6256"/>
                  </a:cubicBezTo>
                  <a:cubicBezTo>
                    <a:pt x="407" y="6256"/>
                    <a:pt x="408" y="6255"/>
                    <a:pt x="409" y="6253"/>
                  </a:cubicBezTo>
                  <a:cubicBezTo>
                    <a:pt x="413" y="6251"/>
                    <a:pt x="415" y="6250"/>
                    <a:pt x="417" y="6250"/>
                  </a:cubicBezTo>
                  <a:cubicBezTo>
                    <a:pt x="425" y="6250"/>
                    <a:pt x="424" y="6266"/>
                    <a:pt x="410" y="6276"/>
                  </a:cubicBezTo>
                  <a:cubicBezTo>
                    <a:pt x="412" y="6288"/>
                    <a:pt x="404" y="6312"/>
                    <a:pt x="405" y="6334"/>
                  </a:cubicBezTo>
                  <a:cubicBezTo>
                    <a:pt x="407" y="6358"/>
                    <a:pt x="408" y="6380"/>
                    <a:pt x="399" y="6381"/>
                  </a:cubicBezTo>
                  <a:lnTo>
                    <a:pt x="400" y="6392"/>
                  </a:lnTo>
                  <a:cubicBezTo>
                    <a:pt x="418" y="6415"/>
                    <a:pt x="423" y="6484"/>
                    <a:pt x="416" y="6519"/>
                  </a:cubicBezTo>
                  <a:cubicBezTo>
                    <a:pt x="416" y="6539"/>
                    <a:pt x="421" y="6558"/>
                    <a:pt x="428" y="6576"/>
                  </a:cubicBezTo>
                  <a:cubicBezTo>
                    <a:pt x="439" y="6599"/>
                    <a:pt x="439" y="6599"/>
                    <a:pt x="431" y="6611"/>
                  </a:cubicBezTo>
                  <a:cubicBezTo>
                    <a:pt x="422" y="6611"/>
                    <a:pt x="417" y="6681"/>
                    <a:pt x="435" y="6681"/>
                  </a:cubicBezTo>
                  <a:cubicBezTo>
                    <a:pt x="435" y="6681"/>
                    <a:pt x="435" y="6681"/>
                    <a:pt x="435" y="6681"/>
                  </a:cubicBezTo>
                  <a:lnTo>
                    <a:pt x="435" y="6681"/>
                  </a:lnTo>
                  <a:lnTo>
                    <a:pt x="427" y="6693"/>
                  </a:lnTo>
                  <a:cubicBezTo>
                    <a:pt x="419" y="6701"/>
                    <a:pt x="425" y="6714"/>
                    <a:pt x="436" y="6715"/>
                  </a:cubicBezTo>
                  <a:cubicBezTo>
                    <a:pt x="437" y="6715"/>
                    <a:pt x="438" y="6715"/>
                    <a:pt x="439" y="6715"/>
                  </a:cubicBezTo>
                  <a:cubicBezTo>
                    <a:pt x="453" y="6715"/>
                    <a:pt x="453" y="6726"/>
                    <a:pt x="430" y="6739"/>
                  </a:cubicBezTo>
                  <a:cubicBezTo>
                    <a:pt x="414" y="6740"/>
                    <a:pt x="413" y="6750"/>
                    <a:pt x="420" y="6750"/>
                  </a:cubicBezTo>
                  <a:cubicBezTo>
                    <a:pt x="421" y="6750"/>
                    <a:pt x="421" y="6750"/>
                    <a:pt x="422" y="6750"/>
                  </a:cubicBezTo>
                  <a:cubicBezTo>
                    <a:pt x="431" y="6761"/>
                    <a:pt x="440" y="6773"/>
                    <a:pt x="432" y="6785"/>
                  </a:cubicBezTo>
                  <a:cubicBezTo>
                    <a:pt x="433" y="6796"/>
                    <a:pt x="434" y="6807"/>
                    <a:pt x="449" y="6807"/>
                  </a:cubicBezTo>
                  <a:cubicBezTo>
                    <a:pt x="449" y="6807"/>
                    <a:pt x="450" y="6807"/>
                    <a:pt x="451" y="6807"/>
                  </a:cubicBezTo>
                  <a:cubicBezTo>
                    <a:pt x="451" y="6807"/>
                    <a:pt x="452" y="6807"/>
                    <a:pt x="452" y="6807"/>
                  </a:cubicBezTo>
                  <a:cubicBezTo>
                    <a:pt x="459" y="6807"/>
                    <a:pt x="460" y="6819"/>
                    <a:pt x="461" y="6830"/>
                  </a:cubicBezTo>
                  <a:cubicBezTo>
                    <a:pt x="452" y="6830"/>
                    <a:pt x="452" y="6830"/>
                    <a:pt x="443" y="6819"/>
                  </a:cubicBezTo>
                  <a:lnTo>
                    <a:pt x="443" y="6819"/>
                  </a:lnTo>
                  <a:lnTo>
                    <a:pt x="444" y="6842"/>
                  </a:lnTo>
                  <a:cubicBezTo>
                    <a:pt x="445" y="6853"/>
                    <a:pt x="437" y="6877"/>
                    <a:pt x="430" y="6878"/>
                  </a:cubicBezTo>
                  <a:cubicBezTo>
                    <a:pt x="424" y="6886"/>
                    <a:pt x="422" y="6894"/>
                    <a:pt x="428" y="6894"/>
                  </a:cubicBezTo>
                  <a:cubicBezTo>
                    <a:pt x="430" y="6894"/>
                    <a:pt x="434" y="6893"/>
                    <a:pt x="439" y="6889"/>
                  </a:cubicBezTo>
                  <a:cubicBezTo>
                    <a:pt x="442" y="6889"/>
                    <a:pt x="444" y="6889"/>
                    <a:pt x="446" y="6889"/>
                  </a:cubicBezTo>
                  <a:cubicBezTo>
                    <a:pt x="455" y="6889"/>
                    <a:pt x="456" y="6892"/>
                    <a:pt x="456" y="6911"/>
                  </a:cubicBezTo>
                  <a:cubicBezTo>
                    <a:pt x="458" y="6923"/>
                    <a:pt x="459" y="6934"/>
                    <a:pt x="450" y="6934"/>
                  </a:cubicBezTo>
                  <a:cubicBezTo>
                    <a:pt x="441" y="6935"/>
                    <a:pt x="441" y="6935"/>
                    <a:pt x="443" y="6958"/>
                  </a:cubicBezTo>
                  <a:cubicBezTo>
                    <a:pt x="446" y="6990"/>
                    <a:pt x="463" y="7018"/>
                    <a:pt x="490" y="7036"/>
                  </a:cubicBezTo>
                  <a:cubicBezTo>
                    <a:pt x="507" y="7036"/>
                    <a:pt x="507" y="7036"/>
                    <a:pt x="490" y="7049"/>
                  </a:cubicBezTo>
                  <a:cubicBezTo>
                    <a:pt x="482" y="7049"/>
                    <a:pt x="482" y="7060"/>
                    <a:pt x="483" y="7072"/>
                  </a:cubicBezTo>
                  <a:cubicBezTo>
                    <a:pt x="484" y="7072"/>
                    <a:pt x="484" y="7072"/>
                    <a:pt x="484" y="7072"/>
                  </a:cubicBezTo>
                  <a:cubicBezTo>
                    <a:pt x="489" y="7072"/>
                    <a:pt x="488" y="7077"/>
                    <a:pt x="486" y="7077"/>
                  </a:cubicBezTo>
                  <a:cubicBezTo>
                    <a:pt x="485" y="7077"/>
                    <a:pt x="484" y="7076"/>
                    <a:pt x="483" y="7072"/>
                  </a:cubicBezTo>
                  <a:cubicBezTo>
                    <a:pt x="476" y="7072"/>
                    <a:pt x="474" y="7061"/>
                    <a:pt x="473" y="7050"/>
                  </a:cubicBezTo>
                  <a:lnTo>
                    <a:pt x="465" y="7050"/>
                  </a:lnTo>
                  <a:cubicBezTo>
                    <a:pt x="449" y="7062"/>
                    <a:pt x="450" y="7073"/>
                    <a:pt x="468" y="7084"/>
                  </a:cubicBezTo>
                  <a:cubicBezTo>
                    <a:pt x="477" y="7096"/>
                    <a:pt x="477" y="7096"/>
                    <a:pt x="469" y="7107"/>
                  </a:cubicBezTo>
                  <a:cubicBezTo>
                    <a:pt x="461" y="7119"/>
                    <a:pt x="454" y="7131"/>
                    <a:pt x="461" y="7131"/>
                  </a:cubicBezTo>
                  <a:cubicBezTo>
                    <a:pt x="461" y="7131"/>
                    <a:pt x="462" y="7131"/>
                    <a:pt x="462" y="7130"/>
                  </a:cubicBezTo>
                  <a:lnTo>
                    <a:pt x="462" y="7130"/>
                  </a:lnTo>
                  <a:cubicBezTo>
                    <a:pt x="462" y="7143"/>
                    <a:pt x="460" y="7155"/>
                    <a:pt x="455" y="7166"/>
                  </a:cubicBezTo>
                  <a:cubicBezTo>
                    <a:pt x="456" y="7188"/>
                    <a:pt x="458" y="7200"/>
                    <a:pt x="464" y="7200"/>
                  </a:cubicBezTo>
                  <a:cubicBezTo>
                    <a:pt x="465" y="7200"/>
                    <a:pt x="465" y="7200"/>
                    <a:pt x="465" y="7200"/>
                  </a:cubicBezTo>
                  <a:cubicBezTo>
                    <a:pt x="474" y="7200"/>
                    <a:pt x="474" y="7211"/>
                    <a:pt x="476" y="7222"/>
                  </a:cubicBezTo>
                  <a:cubicBezTo>
                    <a:pt x="476" y="7235"/>
                    <a:pt x="477" y="7246"/>
                    <a:pt x="486" y="7246"/>
                  </a:cubicBezTo>
                  <a:cubicBezTo>
                    <a:pt x="486" y="7246"/>
                    <a:pt x="486" y="7246"/>
                    <a:pt x="487" y="7246"/>
                  </a:cubicBezTo>
                  <a:cubicBezTo>
                    <a:pt x="494" y="7246"/>
                    <a:pt x="503" y="7257"/>
                    <a:pt x="505" y="7280"/>
                  </a:cubicBezTo>
                  <a:cubicBezTo>
                    <a:pt x="514" y="7302"/>
                    <a:pt x="514" y="7302"/>
                    <a:pt x="498" y="7314"/>
                  </a:cubicBezTo>
                  <a:cubicBezTo>
                    <a:pt x="489" y="7314"/>
                    <a:pt x="490" y="7327"/>
                    <a:pt x="491" y="7338"/>
                  </a:cubicBezTo>
                  <a:cubicBezTo>
                    <a:pt x="491" y="7346"/>
                    <a:pt x="488" y="7355"/>
                    <a:pt x="483" y="7362"/>
                  </a:cubicBezTo>
                  <a:cubicBezTo>
                    <a:pt x="477" y="7372"/>
                    <a:pt x="482" y="7373"/>
                    <a:pt x="489" y="7373"/>
                  </a:cubicBezTo>
                  <a:cubicBezTo>
                    <a:pt x="490" y="7373"/>
                    <a:pt x="491" y="7373"/>
                    <a:pt x="492" y="7373"/>
                  </a:cubicBezTo>
                  <a:lnTo>
                    <a:pt x="510" y="7372"/>
                  </a:lnTo>
                  <a:lnTo>
                    <a:pt x="510" y="7372"/>
                  </a:lnTo>
                  <a:cubicBezTo>
                    <a:pt x="510" y="7383"/>
                    <a:pt x="495" y="7395"/>
                    <a:pt x="486" y="7396"/>
                  </a:cubicBezTo>
                  <a:cubicBezTo>
                    <a:pt x="474" y="7406"/>
                    <a:pt x="471" y="7408"/>
                    <a:pt x="478" y="7408"/>
                  </a:cubicBezTo>
                  <a:cubicBezTo>
                    <a:pt x="480" y="7408"/>
                    <a:pt x="483" y="7408"/>
                    <a:pt x="487" y="7408"/>
                  </a:cubicBezTo>
                  <a:cubicBezTo>
                    <a:pt x="495" y="7408"/>
                    <a:pt x="504" y="7419"/>
                    <a:pt x="497" y="7442"/>
                  </a:cubicBezTo>
                  <a:cubicBezTo>
                    <a:pt x="498" y="7465"/>
                    <a:pt x="500" y="7488"/>
                    <a:pt x="491" y="7488"/>
                  </a:cubicBezTo>
                  <a:cubicBezTo>
                    <a:pt x="487" y="7496"/>
                    <a:pt x="488" y="7505"/>
                    <a:pt x="492" y="7512"/>
                  </a:cubicBezTo>
                  <a:cubicBezTo>
                    <a:pt x="501" y="7523"/>
                    <a:pt x="502" y="7534"/>
                    <a:pt x="496" y="7569"/>
                  </a:cubicBezTo>
                  <a:cubicBezTo>
                    <a:pt x="484" y="7621"/>
                    <a:pt x="482" y="7628"/>
                    <a:pt x="494" y="7628"/>
                  </a:cubicBezTo>
                  <a:cubicBezTo>
                    <a:pt x="495" y="7628"/>
                    <a:pt x="497" y="7628"/>
                    <a:pt x="499" y="7627"/>
                  </a:cubicBezTo>
                  <a:cubicBezTo>
                    <a:pt x="501" y="7627"/>
                    <a:pt x="503" y="7627"/>
                    <a:pt x="505" y="7627"/>
                  </a:cubicBezTo>
                  <a:cubicBezTo>
                    <a:pt x="511" y="7627"/>
                    <a:pt x="513" y="7629"/>
                    <a:pt x="500" y="7639"/>
                  </a:cubicBezTo>
                  <a:cubicBezTo>
                    <a:pt x="492" y="7651"/>
                    <a:pt x="501" y="7662"/>
                    <a:pt x="511" y="7685"/>
                  </a:cubicBezTo>
                  <a:cubicBezTo>
                    <a:pt x="519" y="7691"/>
                    <a:pt x="529" y="7695"/>
                    <a:pt x="540" y="7695"/>
                  </a:cubicBezTo>
                  <a:cubicBezTo>
                    <a:pt x="542" y="7695"/>
                    <a:pt x="544" y="7695"/>
                    <a:pt x="546" y="7695"/>
                  </a:cubicBezTo>
                  <a:cubicBezTo>
                    <a:pt x="549" y="7695"/>
                    <a:pt x="552" y="7694"/>
                    <a:pt x="554" y="7694"/>
                  </a:cubicBezTo>
                  <a:cubicBezTo>
                    <a:pt x="563" y="7694"/>
                    <a:pt x="562" y="7698"/>
                    <a:pt x="556" y="7717"/>
                  </a:cubicBezTo>
                  <a:cubicBezTo>
                    <a:pt x="556" y="7728"/>
                    <a:pt x="548" y="7741"/>
                    <a:pt x="541" y="7741"/>
                  </a:cubicBezTo>
                  <a:cubicBezTo>
                    <a:pt x="540" y="7741"/>
                    <a:pt x="540" y="7741"/>
                    <a:pt x="539" y="7741"/>
                  </a:cubicBezTo>
                  <a:cubicBezTo>
                    <a:pt x="532" y="7741"/>
                    <a:pt x="532" y="7730"/>
                    <a:pt x="532" y="7730"/>
                  </a:cubicBezTo>
                  <a:lnTo>
                    <a:pt x="531" y="7718"/>
                  </a:lnTo>
                  <a:cubicBezTo>
                    <a:pt x="522" y="7718"/>
                    <a:pt x="514" y="7719"/>
                    <a:pt x="515" y="7742"/>
                  </a:cubicBezTo>
                  <a:cubicBezTo>
                    <a:pt x="507" y="7754"/>
                    <a:pt x="508" y="7765"/>
                    <a:pt x="516" y="7765"/>
                  </a:cubicBezTo>
                  <a:cubicBezTo>
                    <a:pt x="508" y="7778"/>
                    <a:pt x="510" y="7800"/>
                    <a:pt x="511" y="7824"/>
                  </a:cubicBezTo>
                  <a:cubicBezTo>
                    <a:pt x="513" y="7847"/>
                    <a:pt x="515" y="7881"/>
                    <a:pt x="507" y="7893"/>
                  </a:cubicBezTo>
                  <a:cubicBezTo>
                    <a:pt x="508" y="7917"/>
                    <a:pt x="509" y="7928"/>
                    <a:pt x="517" y="7928"/>
                  </a:cubicBezTo>
                  <a:cubicBezTo>
                    <a:pt x="518" y="7928"/>
                    <a:pt x="519" y="7928"/>
                    <a:pt x="519" y="7928"/>
                  </a:cubicBezTo>
                  <a:cubicBezTo>
                    <a:pt x="534" y="7928"/>
                    <a:pt x="535" y="7938"/>
                    <a:pt x="527" y="7939"/>
                  </a:cubicBezTo>
                  <a:cubicBezTo>
                    <a:pt x="510" y="7952"/>
                    <a:pt x="510" y="8102"/>
                    <a:pt x="528" y="8112"/>
                  </a:cubicBezTo>
                  <a:lnTo>
                    <a:pt x="529" y="8136"/>
                  </a:lnTo>
                  <a:cubicBezTo>
                    <a:pt x="523" y="8159"/>
                    <a:pt x="527" y="8229"/>
                    <a:pt x="536" y="8240"/>
                  </a:cubicBezTo>
                  <a:lnTo>
                    <a:pt x="538" y="8275"/>
                  </a:lnTo>
                  <a:cubicBezTo>
                    <a:pt x="531" y="8298"/>
                    <a:pt x="532" y="8309"/>
                    <a:pt x="541" y="8321"/>
                  </a:cubicBezTo>
                  <a:cubicBezTo>
                    <a:pt x="551" y="8332"/>
                    <a:pt x="559" y="8331"/>
                    <a:pt x="550" y="8332"/>
                  </a:cubicBezTo>
                  <a:cubicBezTo>
                    <a:pt x="542" y="8332"/>
                    <a:pt x="543" y="8355"/>
                    <a:pt x="546" y="8401"/>
                  </a:cubicBezTo>
                  <a:cubicBezTo>
                    <a:pt x="548" y="8432"/>
                    <a:pt x="548" y="8442"/>
                    <a:pt x="551" y="8442"/>
                  </a:cubicBezTo>
                  <a:cubicBezTo>
                    <a:pt x="552" y="8442"/>
                    <a:pt x="554" y="8439"/>
                    <a:pt x="556" y="8435"/>
                  </a:cubicBezTo>
                  <a:lnTo>
                    <a:pt x="556" y="8435"/>
                  </a:lnTo>
                  <a:cubicBezTo>
                    <a:pt x="568" y="8481"/>
                    <a:pt x="560" y="8482"/>
                    <a:pt x="551" y="8482"/>
                  </a:cubicBezTo>
                  <a:cubicBezTo>
                    <a:pt x="548" y="8480"/>
                    <a:pt x="545" y="8480"/>
                    <a:pt x="543" y="8480"/>
                  </a:cubicBezTo>
                  <a:cubicBezTo>
                    <a:pt x="534" y="8480"/>
                    <a:pt x="539" y="8496"/>
                    <a:pt x="561" y="8505"/>
                  </a:cubicBezTo>
                  <a:cubicBezTo>
                    <a:pt x="578" y="8516"/>
                    <a:pt x="580" y="8538"/>
                    <a:pt x="571" y="8539"/>
                  </a:cubicBezTo>
                  <a:cubicBezTo>
                    <a:pt x="563" y="8539"/>
                    <a:pt x="562" y="8528"/>
                    <a:pt x="561" y="8517"/>
                  </a:cubicBezTo>
                  <a:lnTo>
                    <a:pt x="544" y="8517"/>
                  </a:lnTo>
                  <a:cubicBezTo>
                    <a:pt x="545" y="8529"/>
                    <a:pt x="545" y="8529"/>
                    <a:pt x="554" y="8541"/>
                  </a:cubicBezTo>
                  <a:cubicBezTo>
                    <a:pt x="555" y="8548"/>
                    <a:pt x="559" y="8556"/>
                    <a:pt x="564" y="8563"/>
                  </a:cubicBezTo>
                  <a:cubicBezTo>
                    <a:pt x="568" y="8568"/>
                    <a:pt x="573" y="8571"/>
                    <a:pt x="577" y="8571"/>
                  </a:cubicBezTo>
                  <a:cubicBezTo>
                    <a:pt x="581" y="8571"/>
                    <a:pt x="586" y="8568"/>
                    <a:pt x="590" y="8562"/>
                  </a:cubicBezTo>
                  <a:cubicBezTo>
                    <a:pt x="592" y="8558"/>
                    <a:pt x="594" y="8556"/>
                    <a:pt x="595" y="8556"/>
                  </a:cubicBezTo>
                  <a:cubicBezTo>
                    <a:pt x="597" y="8556"/>
                    <a:pt x="598" y="8564"/>
                    <a:pt x="599" y="8572"/>
                  </a:cubicBezTo>
                  <a:cubicBezTo>
                    <a:pt x="594" y="8586"/>
                    <a:pt x="589" y="8592"/>
                    <a:pt x="584" y="8592"/>
                  </a:cubicBezTo>
                  <a:cubicBezTo>
                    <a:pt x="581" y="8592"/>
                    <a:pt x="578" y="8590"/>
                    <a:pt x="574" y="8585"/>
                  </a:cubicBezTo>
                  <a:cubicBezTo>
                    <a:pt x="573" y="8574"/>
                    <a:pt x="564" y="8574"/>
                    <a:pt x="556" y="8574"/>
                  </a:cubicBezTo>
                  <a:cubicBezTo>
                    <a:pt x="547" y="8575"/>
                    <a:pt x="568" y="8633"/>
                    <a:pt x="585" y="8643"/>
                  </a:cubicBezTo>
                  <a:lnTo>
                    <a:pt x="578" y="8643"/>
                  </a:lnTo>
                  <a:cubicBezTo>
                    <a:pt x="569" y="8644"/>
                    <a:pt x="570" y="8666"/>
                    <a:pt x="572" y="8690"/>
                  </a:cubicBezTo>
                  <a:cubicBezTo>
                    <a:pt x="573" y="8713"/>
                    <a:pt x="573" y="8725"/>
                    <a:pt x="582" y="8725"/>
                  </a:cubicBezTo>
                  <a:cubicBezTo>
                    <a:pt x="584" y="8724"/>
                    <a:pt x="586" y="8724"/>
                    <a:pt x="588" y="8724"/>
                  </a:cubicBezTo>
                  <a:cubicBezTo>
                    <a:pt x="594" y="8724"/>
                    <a:pt x="599" y="8726"/>
                    <a:pt x="600" y="8735"/>
                  </a:cubicBezTo>
                  <a:cubicBezTo>
                    <a:pt x="599" y="8723"/>
                    <a:pt x="608" y="8722"/>
                    <a:pt x="616" y="8722"/>
                  </a:cubicBezTo>
                  <a:cubicBezTo>
                    <a:pt x="612" y="8735"/>
                    <a:pt x="608" y="8747"/>
                    <a:pt x="601" y="8758"/>
                  </a:cubicBezTo>
                  <a:cubicBezTo>
                    <a:pt x="585" y="8782"/>
                    <a:pt x="579" y="8805"/>
                    <a:pt x="581" y="8851"/>
                  </a:cubicBezTo>
                  <a:cubicBezTo>
                    <a:pt x="582" y="8875"/>
                    <a:pt x="584" y="8910"/>
                    <a:pt x="577" y="8921"/>
                  </a:cubicBezTo>
                  <a:cubicBezTo>
                    <a:pt x="578" y="8944"/>
                    <a:pt x="579" y="8956"/>
                    <a:pt x="588" y="8956"/>
                  </a:cubicBezTo>
                  <a:lnTo>
                    <a:pt x="589" y="8979"/>
                  </a:lnTo>
                  <a:cubicBezTo>
                    <a:pt x="581" y="8990"/>
                    <a:pt x="582" y="9013"/>
                    <a:pt x="590" y="9013"/>
                  </a:cubicBezTo>
                  <a:cubicBezTo>
                    <a:pt x="591" y="9013"/>
                    <a:pt x="591" y="9013"/>
                    <a:pt x="591" y="9013"/>
                  </a:cubicBezTo>
                  <a:cubicBezTo>
                    <a:pt x="600" y="9024"/>
                    <a:pt x="592" y="9036"/>
                    <a:pt x="593" y="9048"/>
                  </a:cubicBezTo>
                  <a:cubicBezTo>
                    <a:pt x="584" y="9062"/>
                    <a:pt x="580" y="9068"/>
                    <a:pt x="584" y="9068"/>
                  </a:cubicBezTo>
                  <a:cubicBezTo>
                    <a:pt x="586" y="9068"/>
                    <a:pt x="592" y="9065"/>
                    <a:pt x="602" y="9059"/>
                  </a:cubicBezTo>
                  <a:cubicBezTo>
                    <a:pt x="610" y="9059"/>
                    <a:pt x="618" y="9035"/>
                    <a:pt x="617" y="9024"/>
                  </a:cubicBezTo>
                  <a:lnTo>
                    <a:pt x="615" y="8989"/>
                  </a:lnTo>
                  <a:lnTo>
                    <a:pt x="626" y="9023"/>
                  </a:lnTo>
                  <a:cubicBezTo>
                    <a:pt x="626" y="9034"/>
                    <a:pt x="636" y="9057"/>
                    <a:pt x="645" y="9057"/>
                  </a:cubicBezTo>
                  <a:cubicBezTo>
                    <a:pt x="645" y="9057"/>
                    <a:pt x="653" y="9057"/>
                    <a:pt x="654" y="9068"/>
                  </a:cubicBezTo>
                  <a:lnTo>
                    <a:pt x="637" y="9069"/>
                  </a:lnTo>
                  <a:cubicBezTo>
                    <a:pt x="632" y="9062"/>
                    <a:pt x="624" y="9058"/>
                    <a:pt x="616" y="9058"/>
                  </a:cubicBezTo>
                  <a:cubicBezTo>
                    <a:pt x="614" y="9058"/>
                    <a:pt x="612" y="9058"/>
                    <a:pt x="610" y="9059"/>
                  </a:cubicBezTo>
                  <a:cubicBezTo>
                    <a:pt x="595" y="9071"/>
                    <a:pt x="588" y="9105"/>
                    <a:pt x="604" y="9105"/>
                  </a:cubicBezTo>
                  <a:cubicBezTo>
                    <a:pt x="604" y="9105"/>
                    <a:pt x="604" y="9105"/>
                    <a:pt x="605" y="9105"/>
                  </a:cubicBezTo>
                  <a:lnTo>
                    <a:pt x="605" y="9105"/>
                  </a:lnTo>
                  <a:cubicBezTo>
                    <a:pt x="606" y="9117"/>
                    <a:pt x="606" y="9117"/>
                    <a:pt x="598" y="9128"/>
                  </a:cubicBezTo>
                  <a:cubicBezTo>
                    <a:pt x="589" y="9129"/>
                    <a:pt x="590" y="9141"/>
                    <a:pt x="608" y="9151"/>
                  </a:cubicBezTo>
                  <a:cubicBezTo>
                    <a:pt x="625" y="9162"/>
                    <a:pt x="626" y="9173"/>
                    <a:pt x="609" y="9186"/>
                  </a:cubicBezTo>
                  <a:cubicBezTo>
                    <a:pt x="594" y="9210"/>
                    <a:pt x="597" y="9256"/>
                    <a:pt x="606" y="9256"/>
                  </a:cubicBezTo>
                  <a:cubicBezTo>
                    <a:pt x="606" y="9256"/>
                    <a:pt x="606" y="9256"/>
                    <a:pt x="606" y="9256"/>
                  </a:cubicBezTo>
                  <a:cubicBezTo>
                    <a:pt x="623" y="9256"/>
                    <a:pt x="625" y="9290"/>
                    <a:pt x="617" y="9301"/>
                  </a:cubicBezTo>
                  <a:cubicBezTo>
                    <a:pt x="609" y="9312"/>
                    <a:pt x="609" y="9327"/>
                    <a:pt x="618" y="9336"/>
                  </a:cubicBezTo>
                  <a:cubicBezTo>
                    <a:pt x="607" y="9338"/>
                    <a:pt x="603" y="9352"/>
                    <a:pt x="611" y="9359"/>
                  </a:cubicBezTo>
                  <a:cubicBezTo>
                    <a:pt x="611" y="9359"/>
                    <a:pt x="612" y="9365"/>
                    <a:pt x="614" y="9365"/>
                  </a:cubicBezTo>
                  <a:cubicBezTo>
                    <a:pt x="616" y="9365"/>
                    <a:pt x="618" y="9364"/>
                    <a:pt x="620" y="9359"/>
                  </a:cubicBezTo>
                  <a:lnTo>
                    <a:pt x="638" y="9382"/>
                  </a:lnTo>
                  <a:cubicBezTo>
                    <a:pt x="637" y="9370"/>
                    <a:pt x="646" y="9370"/>
                    <a:pt x="655" y="9370"/>
                  </a:cubicBezTo>
                  <a:cubicBezTo>
                    <a:pt x="655" y="9370"/>
                    <a:pt x="655" y="9370"/>
                    <a:pt x="655" y="9370"/>
                  </a:cubicBezTo>
                  <a:cubicBezTo>
                    <a:pt x="663" y="9370"/>
                    <a:pt x="657" y="9416"/>
                    <a:pt x="634" y="9440"/>
                  </a:cubicBezTo>
                  <a:lnTo>
                    <a:pt x="618" y="9464"/>
                  </a:lnTo>
                  <a:lnTo>
                    <a:pt x="635" y="9463"/>
                  </a:lnTo>
                  <a:lnTo>
                    <a:pt x="635" y="9463"/>
                  </a:lnTo>
                  <a:cubicBezTo>
                    <a:pt x="635" y="9474"/>
                    <a:pt x="636" y="9486"/>
                    <a:pt x="627" y="9486"/>
                  </a:cubicBezTo>
                  <a:cubicBezTo>
                    <a:pt x="619" y="9487"/>
                    <a:pt x="619" y="9487"/>
                    <a:pt x="619" y="9499"/>
                  </a:cubicBezTo>
                  <a:cubicBezTo>
                    <a:pt x="619" y="9499"/>
                    <a:pt x="620" y="9510"/>
                    <a:pt x="629" y="9510"/>
                  </a:cubicBezTo>
                  <a:cubicBezTo>
                    <a:pt x="633" y="9510"/>
                    <a:pt x="636" y="9509"/>
                    <a:pt x="638" y="9509"/>
                  </a:cubicBezTo>
                  <a:cubicBezTo>
                    <a:pt x="646" y="9509"/>
                    <a:pt x="644" y="9512"/>
                    <a:pt x="638" y="9521"/>
                  </a:cubicBezTo>
                  <a:cubicBezTo>
                    <a:pt x="621" y="9533"/>
                    <a:pt x="623" y="9545"/>
                    <a:pt x="640" y="9556"/>
                  </a:cubicBezTo>
                  <a:cubicBezTo>
                    <a:pt x="644" y="9556"/>
                    <a:pt x="647" y="9555"/>
                    <a:pt x="649" y="9555"/>
                  </a:cubicBezTo>
                  <a:cubicBezTo>
                    <a:pt x="656" y="9555"/>
                    <a:pt x="653" y="9558"/>
                    <a:pt x="640" y="9567"/>
                  </a:cubicBezTo>
                  <a:cubicBezTo>
                    <a:pt x="633" y="9567"/>
                    <a:pt x="625" y="9579"/>
                    <a:pt x="625" y="9591"/>
                  </a:cubicBezTo>
                  <a:lnTo>
                    <a:pt x="634" y="9591"/>
                  </a:lnTo>
                  <a:cubicBezTo>
                    <a:pt x="634" y="9590"/>
                    <a:pt x="635" y="9590"/>
                    <a:pt x="636" y="9590"/>
                  </a:cubicBezTo>
                  <a:cubicBezTo>
                    <a:pt x="651" y="9590"/>
                    <a:pt x="651" y="9601"/>
                    <a:pt x="644" y="9613"/>
                  </a:cubicBezTo>
                  <a:cubicBezTo>
                    <a:pt x="635" y="9613"/>
                    <a:pt x="636" y="9625"/>
                    <a:pt x="646" y="9648"/>
                  </a:cubicBezTo>
                  <a:cubicBezTo>
                    <a:pt x="647" y="9671"/>
                    <a:pt x="647" y="9683"/>
                    <a:pt x="639" y="9683"/>
                  </a:cubicBezTo>
                  <a:cubicBezTo>
                    <a:pt x="623" y="9684"/>
                    <a:pt x="623" y="9684"/>
                    <a:pt x="639" y="9695"/>
                  </a:cubicBezTo>
                  <a:cubicBezTo>
                    <a:pt x="649" y="9705"/>
                    <a:pt x="649" y="9705"/>
                    <a:pt x="642" y="9729"/>
                  </a:cubicBezTo>
                  <a:cubicBezTo>
                    <a:pt x="634" y="9741"/>
                    <a:pt x="634" y="9741"/>
                    <a:pt x="643" y="9752"/>
                  </a:cubicBezTo>
                  <a:cubicBezTo>
                    <a:pt x="661" y="9751"/>
                    <a:pt x="668" y="9751"/>
                    <a:pt x="668" y="9739"/>
                  </a:cubicBezTo>
                  <a:cubicBezTo>
                    <a:pt x="667" y="9727"/>
                    <a:pt x="667" y="9727"/>
                    <a:pt x="676" y="9727"/>
                  </a:cubicBezTo>
                  <a:cubicBezTo>
                    <a:pt x="676" y="9727"/>
                    <a:pt x="676" y="9739"/>
                    <a:pt x="677" y="9750"/>
                  </a:cubicBezTo>
                  <a:cubicBezTo>
                    <a:pt x="677" y="9766"/>
                    <a:pt x="682" y="9781"/>
                    <a:pt x="689" y="9796"/>
                  </a:cubicBezTo>
                  <a:cubicBezTo>
                    <a:pt x="694" y="9807"/>
                    <a:pt x="700" y="9813"/>
                    <a:pt x="705" y="9813"/>
                  </a:cubicBezTo>
                  <a:cubicBezTo>
                    <a:pt x="709" y="9813"/>
                    <a:pt x="711" y="9807"/>
                    <a:pt x="706" y="9795"/>
                  </a:cubicBezTo>
                  <a:lnTo>
                    <a:pt x="713" y="9783"/>
                  </a:lnTo>
                  <a:cubicBezTo>
                    <a:pt x="739" y="9781"/>
                    <a:pt x="738" y="9760"/>
                    <a:pt x="714" y="9760"/>
                  </a:cubicBezTo>
                  <a:cubicBezTo>
                    <a:pt x="713" y="9760"/>
                    <a:pt x="713" y="9760"/>
                    <a:pt x="712" y="9760"/>
                  </a:cubicBezTo>
                  <a:cubicBezTo>
                    <a:pt x="706" y="9760"/>
                    <a:pt x="702" y="9760"/>
                    <a:pt x="698" y="9760"/>
                  </a:cubicBezTo>
                  <a:cubicBezTo>
                    <a:pt x="687" y="9760"/>
                    <a:pt x="690" y="9758"/>
                    <a:pt x="703" y="9749"/>
                  </a:cubicBezTo>
                  <a:cubicBezTo>
                    <a:pt x="720" y="9748"/>
                    <a:pt x="719" y="9736"/>
                    <a:pt x="719" y="9725"/>
                  </a:cubicBezTo>
                  <a:cubicBezTo>
                    <a:pt x="718" y="9713"/>
                    <a:pt x="718" y="9713"/>
                    <a:pt x="727" y="9713"/>
                  </a:cubicBezTo>
                  <a:cubicBezTo>
                    <a:pt x="735" y="9713"/>
                    <a:pt x="743" y="9700"/>
                    <a:pt x="741" y="9689"/>
                  </a:cubicBezTo>
                  <a:cubicBezTo>
                    <a:pt x="741" y="9680"/>
                    <a:pt x="741" y="9678"/>
                    <a:pt x="737" y="9678"/>
                  </a:cubicBezTo>
                  <a:cubicBezTo>
                    <a:pt x="736" y="9678"/>
                    <a:pt x="735" y="9678"/>
                    <a:pt x="732" y="9678"/>
                  </a:cubicBezTo>
                  <a:cubicBezTo>
                    <a:pt x="731" y="9680"/>
                    <a:pt x="730" y="9681"/>
                    <a:pt x="729" y="9681"/>
                  </a:cubicBezTo>
                  <a:cubicBezTo>
                    <a:pt x="725" y="9681"/>
                    <a:pt x="727" y="9664"/>
                    <a:pt x="740" y="9654"/>
                  </a:cubicBezTo>
                  <a:cubicBezTo>
                    <a:pt x="746" y="9645"/>
                    <a:pt x="748" y="9643"/>
                    <a:pt x="740" y="9643"/>
                  </a:cubicBezTo>
                  <a:cubicBezTo>
                    <a:pt x="738" y="9643"/>
                    <a:pt x="734" y="9643"/>
                    <a:pt x="730" y="9643"/>
                  </a:cubicBezTo>
                  <a:cubicBezTo>
                    <a:pt x="730" y="9643"/>
                    <a:pt x="729" y="9643"/>
                    <a:pt x="729" y="9643"/>
                  </a:cubicBezTo>
                  <a:cubicBezTo>
                    <a:pt x="713" y="9643"/>
                    <a:pt x="713" y="9621"/>
                    <a:pt x="729" y="9608"/>
                  </a:cubicBezTo>
                  <a:lnTo>
                    <a:pt x="727" y="9585"/>
                  </a:lnTo>
                  <a:cubicBezTo>
                    <a:pt x="727" y="9576"/>
                    <a:pt x="722" y="9574"/>
                    <a:pt x="716" y="9574"/>
                  </a:cubicBezTo>
                  <a:cubicBezTo>
                    <a:pt x="714" y="9574"/>
                    <a:pt x="712" y="9575"/>
                    <a:pt x="710" y="9575"/>
                  </a:cubicBezTo>
                  <a:cubicBezTo>
                    <a:pt x="706" y="9575"/>
                    <a:pt x="703" y="9575"/>
                    <a:pt x="700" y="9575"/>
                  </a:cubicBezTo>
                  <a:cubicBezTo>
                    <a:pt x="692" y="9575"/>
                    <a:pt x="694" y="9573"/>
                    <a:pt x="700" y="9564"/>
                  </a:cubicBezTo>
                  <a:cubicBezTo>
                    <a:pt x="703" y="9557"/>
                    <a:pt x="710" y="9552"/>
                    <a:pt x="717" y="9551"/>
                  </a:cubicBezTo>
                  <a:cubicBezTo>
                    <a:pt x="726" y="9550"/>
                    <a:pt x="725" y="9539"/>
                    <a:pt x="723" y="9528"/>
                  </a:cubicBezTo>
                  <a:cubicBezTo>
                    <a:pt x="723" y="9515"/>
                    <a:pt x="721" y="9493"/>
                    <a:pt x="713" y="9493"/>
                  </a:cubicBezTo>
                  <a:lnTo>
                    <a:pt x="721" y="9493"/>
                  </a:lnTo>
                  <a:cubicBezTo>
                    <a:pt x="721" y="9484"/>
                    <a:pt x="726" y="9481"/>
                    <a:pt x="724" y="9481"/>
                  </a:cubicBezTo>
                  <a:cubicBezTo>
                    <a:pt x="724" y="9481"/>
                    <a:pt x="723" y="9482"/>
                    <a:pt x="721" y="9482"/>
                  </a:cubicBezTo>
                  <a:cubicBezTo>
                    <a:pt x="721" y="9469"/>
                    <a:pt x="723" y="9457"/>
                    <a:pt x="728" y="9446"/>
                  </a:cubicBezTo>
                  <a:cubicBezTo>
                    <a:pt x="733" y="9430"/>
                    <a:pt x="725" y="9409"/>
                    <a:pt x="715" y="9409"/>
                  </a:cubicBezTo>
                  <a:cubicBezTo>
                    <a:pt x="711" y="9409"/>
                    <a:pt x="706" y="9413"/>
                    <a:pt x="701" y="9425"/>
                  </a:cubicBezTo>
                  <a:lnTo>
                    <a:pt x="700" y="9413"/>
                  </a:lnTo>
                  <a:cubicBezTo>
                    <a:pt x="699" y="9403"/>
                    <a:pt x="693" y="9402"/>
                    <a:pt x="691" y="9402"/>
                  </a:cubicBezTo>
                  <a:cubicBezTo>
                    <a:pt x="691" y="9402"/>
                    <a:pt x="691" y="9402"/>
                    <a:pt x="691" y="9402"/>
                  </a:cubicBezTo>
                  <a:cubicBezTo>
                    <a:pt x="682" y="9402"/>
                    <a:pt x="682" y="9391"/>
                    <a:pt x="681" y="9380"/>
                  </a:cubicBezTo>
                  <a:lnTo>
                    <a:pt x="698" y="9379"/>
                  </a:lnTo>
                  <a:cubicBezTo>
                    <a:pt x="702" y="9380"/>
                    <a:pt x="706" y="9381"/>
                    <a:pt x="710" y="9381"/>
                  </a:cubicBezTo>
                  <a:cubicBezTo>
                    <a:pt x="726" y="9381"/>
                    <a:pt x="727" y="9363"/>
                    <a:pt x="706" y="9355"/>
                  </a:cubicBezTo>
                  <a:cubicBezTo>
                    <a:pt x="697" y="9355"/>
                    <a:pt x="706" y="9355"/>
                    <a:pt x="713" y="9354"/>
                  </a:cubicBezTo>
                  <a:cubicBezTo>
                    <a:pt x="722" y="9354"/>
                    <a:pt x="721" y="9343"/>
                    <a:pt x="711" y="9319"/>
                  </a:cubicBezTo>
                  <a:cubicBezTo>
                    <a:pt x="711" y="9308"/>
                    <a:pt x="693" y="9298"/>
                    <a:pt x="684" y="9298"/>
                  </a:cubicBezTo>
                  <a:cubicBezTo>
                    <a:pt x="684" y="9298"/>
                    <a:pt x="684" y="9298"/>
                    <a:pt x="683" y="9298"/>
                  </a:cubicBezTo>
                  <a:cubicBezTo>
                    <a:pt x="676" y="9298"/>
                    <a:pt x="675" y="9287"/>
                    <a:pt x="675" y="9287"/>
                  </a:cubicBezTo>
                  <a:cubicBezTo>
                    <a:pt x="675" y="9275"/>
                    <a:pt x="675" y="9275"/>
                    <a:pt x="683" y="9275"/>
                  </a:cubicBezTo>
                  <a:cubicBezTo>
                    <a:pt x="700" y="9274"/>
                    <a:pt x="699" y="9251"/>
                    <a:pt x="681" y="9241"/>
                  </a:cubicBezTo>
                  <a:lnTo>
                    <a:pt x="690" y="9239"/>
                  </a:lnTo>
                  <a:cubicBezTo>
                    <a:pt x="698" y="9239"/>
                    <a:pt x="706" y="9227"/>
                    <a:pt x="694" y="9170"/>
                  </a:cubicBezTo>
                  <a:cubicBezTo>
                    <a:pt x="691" y="9124"/>
                    <a:pt x="689" y="9089"/>
                    <a:pt x="698" y="9088"/>
                  </a:cubicBezTo>
                  <a:cubicBezTo>
                    <a:pt x="707" y="9088"/>
                    <a:pt x="686" y="9043"/>
                    <a:pt x="668" y="9021"/>
                  </a:cubicBezTo>
                  <a:cubicBezTo>
                    <a:pt x="676" y="9021"/>
                    <a:pt x="676" y="9008"/>
                    <a:pt x="674" y="8986"/>
                  </a:cubicBezTo>
                  <a:cubicBezTo>
                    <a:pt x="672" y="8951"/>
                    <a:pt x="672" y="8951"/>
                    <a:pt x="681" y="8950"/>
                  </a:cubicBezTo>
                  <a:cubicBezTo>
                    <a:pt x="688" y="8955"/>
                    <a:pt x="693" y="8957"/>
                    <a:pt x="694" y="8957"/>
                  </a:cubicBezTo>
                  <a:cubicBezTo>
                    <a:pt x="696" y="8957"/>
                    <a:pt x="691" y="8952"/>
                    <a:pt x="680" y="8939"/>
                  </a:cubicBezTo>
                  <a:cubicBezTo>
                    <a:pt x="663" y="8929"/>
                    <a:pt x="668" y="8893"/>
                    <a:pt x="686" y="8892"/>
                  </a:cubicBezTo>
                  <a:cubicBezTo>
                    <a:pt x="694" y="8892"/>
                    <a:pt x="694" y="8880"/>
                    <a:pt x="692" y="8857"/>
                  </a:cubicBezTo>
                  <a:cubicBezTo>
                    <a:pt x="683" y="8846"/>
                    <a:pt x="682" y="8823"/>
                    <a:pt x="681" y="8800"/>
                  </a:cubicBezTo>
                  <a:cubicBezTo>
                    <a:pt x="679" y="8770"/>
                    <a:pt x="679" y="8766"/>
                    <a:pt x="668" y="8766"/>
                  </a:cubicBezTo>
                  <a:cubicBezTo>
                    <a:pt x="666" y="8766"/>
                    <a:pt x="664" y="8766"/>
                    <a:pt x="662" y="8766"/>
                  </a:cubicBezTo>
                  <a:cubicBezTo>
                    <a:pt x="661" y="8766"/>
                    <a:pt x="660" y="8766"/>
                    <a:pt x="660" y="8766"/>
                  </a:cubicBezTo>
                  <a:cubicBezTo>
                    <a:pt x="644" y="8766"/>
                    <a:pt x="644" y="8754"/>
                    <a:pt x="643" y="8732"/>
                  </a:cubicBezTo>
                  <a:cubicBezTo>
                    <a:pt x="642" y="8721"/>
                    <a:pt x="640" y="8709"/>
                    <a:pt x="649" y="8709"/>
                  </a:cubicBezTo>
                  <a:cubicBezTo>
                    <a:pt x="654" y="8702"/>
                    <a:pt x="656" y="8693"/>
                    <a:pt x="656" y="8685"/>
                  </a:cubicBezTo>
                  <a:cubicBezTo>
                    <a:pt x="656" y="8674"/>
                    <a:pt x="655" y="8662"/>
                    <a:pt x="664" y="8662"/>
                  </a:cubicBezTo>
                  <a:cubicBezTo>
                    <a:pt x="670" y="8650"/>
                    <a:pt x="672" y="8638"/>
                    <a:pt x="670" y="8627"/>
                  </a:cubicBezTo>
                  <a:cubicBezTo>
                    <a:pt x="668" y="8603"/>
                    <a:pt x="667" y="8580"/>
                    <a:pt x="676" y="8580"/>
                  </a:cubicBezTo>
                  <a:cubicBezTo>
                    <a:pt x="675" y="8569"/>
                    <a:pt x="675" y="8569"/>
                    <a:pt x="666" y="8569"/>
                  </a:cubicBezTo>
                  <a:cubicBezTo>
                    <a:pt x="658" y="8569"/>
                    <a:pt x="649" y="8559"/>
                    <a:pt x="655" y="8511"/>
                  </a:cubicBezTo>
                  <a:cubicBezTo>
                    <a:pt x="653" y="8488"/>
                    <a:pt x="652" y="8454"/>
                    <a:pt x="643" y="8454"/>
                  </a:cubicBezTo>
                  <a:cubicBezTo>
                    <a:pt x="643" y="8454"/>
                    <a:pt x="643" y="8454"/>
                    <a:pt x="643" y="8454"/>
                  </a:cubicBezTo>
                  <a:cubicBezTo>
                    <a:pt x="642" y="8443"/>
                    <a:pt x="642" y="8443"/>
                    <a:pt x="651" y="8442"/>
                  </a:cubicBezTo>
                  <a:cubicBezTo>
                    <a:pt x="667" y="8441"/>
                    <a:pt x="666" y="8418"/>
                    <a:pt x="648" y="8396"/>
                  </a:cubicBezTo>
                  <a:cubicBezTo>
                    <a:pt x="639" y="8396"/>
                    <a:pt x="638" y="8385"/>
                    <a:pt x="646" y="8372"/>
                  </a:cubicBezTo>
                  <a:cubicBezTo>
                    <a:pt x="645" y="8364"/>
                    <a:pt x="642" y="8357"/>
                    <a:pt x="637" y="8350"/>
                  </a:cubicBezTo>
                  <a:cubicBezTo>
                    <a:pt x="627" y="8339"/>
                    <a:pt x="627" y="8339"/>
                    <a:pt x="635" y="8315"/>
                  </a:cubicBezTo>
                  <a:cubicBezTo>
                    <a:pt x="643" y="8315"/>
                    <a:pt x="643" y="8304"/>
                    <a:pt x="642" y="8292"/>
                  </a:cubicBezTo>
                  <a:cubicBezTo>
                    <a:pt x="631" y="8269"/>
                    <a:pt x="624" y="8142"/>
                    <a:pt x="631" y="8130"/>
                  </a:cubicBezTo>
                  <a:cubicBezTo>
                    <a:pt x="623" y="8119"/>
                    <a:pt x="623" y="8119"/>
                    <a:pt x="623" y="8108"/>
                  </a:cubicBezTo>
                  <a:cubicBezTo>
                    <a:pt x="637" y="8096"/>
                    <a:pt x="630" y="8085"/>
                    <a:pt x="615" y="8085"/>
                  </a:cubicBezTo>
                  <a:cubicBezTo>
                    <a:pt x="614" y="8085"/>
                    <a:pt x="613" y="8085"/>
                    <a:pt x="612" y="8085"/>
                  </a:cubicBezTo>
                  <a:lnTo>
                    <a:pt x="614" y="8096"/>
                  </a:lnTo>
                  <a:lnTo>
                    <a:pt x="614" y="8108"/>
                  </a:lnTo>
                  <a:cubicBezTo>
                    <a:pt x="613" y="8108"/>
                    <a:pt x="613" y="8108"/>
                    <a:pt x="613" y="8108"/>
                  </a:cubicBezTo>
                  <a:cubicBezTo>
                    <a:pt x="597" y="8108"/>
                    <a:pt x="595" y="8074"/>
                    <a:pt x="620" y="8073"/>
                  </a:cubicBezTo>
                  <a:cubicBezTo>
                    <a:pt x="636" y="8060"/>
                    <a:pt x="636" y="8060"/>
                    <a:pt x="619" y="8049"/>
                  </a:cubicBezTo>
                  <a:cubicBezTo>
                    <a:pt x="601" y="8039"/>
                    <a:pt x="600" y="8028"/>
                    <a:pt x="617" y="8016"/>
                  </a:cubicBezTo>
                  <a:cubicBezTo>
                    <a:pt x="634" y="8014"/>
                    <a:pt x="634" y="8014"/>
                    <a:pt x="616" y="8003"/>
                  </a:cubicBezTo>
                  <a:cubicBezTo>
                    <a:pt x="581" y="7982"/>
                    <a:pt x="570" y="7948"/>
                    <a:pt x="603" y="7946"/>
                  </a:cubicBezTo>
                  <a:lnTo>
                    <a:pt x="603" y="7946"/>
                  </a:lnTo>
                  <a:cubicBezTo>
                    <a:pt x="604" y="7946"/>
                    <a:pt x="605" y="7946"/>
                    <a:pt x="605" y="7946"/>
                  </a:cubicBezTo>
                  <a:cubicBezTo>
                    <a:pt x="619" y="7946"/>
                    <a:pt x="629" y="7934"/>
                    <a:pt x="628" y="7921"/>
                  </a:cubicBezTo>
                  <a:cubicBezTo>
                    <a:pt x="627" y="7913"/>
                    <a:pt x="623" y="7911"/>
                    <a:pt x="616" y="7911"/>
                  </a:cubicBezTo>
                  <a:cubicBezTo>
                    <a:pt x="614" y="7911"/>
                    <a:pt x="612" y="7911"/>
                    <a:pt x="610" y="7911"/>
                  </a:cubicBezTo>
                  <a:cubicBezTo>
                    <a:pt x="606" y="7915"/>
                    <a:pt x="603" y="7916"/>
                    <a:pt x="600" y="7916"/>
                  </a:cubicBezTo>
                  <a:cubicBezTo>
                    <a:pt x="595" y="7916"/>
                    <a:pt x="598" y="7905"/>
                    <a:pt x="609" y="7888"/>
                  </a:cubicBezTo>
                  <a:cubicBezTo>
                    <a:pt x="633" y="7852"/>
                    <a:pt x="631" y="7828"/>
                    <a:pt x="612" y="7795"/>
                  </a:cubicBezTo>
                  <a:cubicBezTo>
                    <a:pt x="598" y="7762"/>
                    <a:pt x="593" y="7735"/>
                    <a:pt x="598" y="7735"/>
                  </a:cubicBezTo>
                  <a:cubicBezTo>
                    <a:pt x="600" y="7735"/>
                    <a:pt x="604" y="7739"/>
                    <a:pt x="609" y="7749"/>
                  </a:cubicBezTo>
                  <a:cubicBezTo>
                    <a:pt x="619" y="7760"/>
                    <a:pt x="623" y="7765"/>
                    <a:pt x="624" y="7765"/>
                  </a:cubicBezTo>
                  <a:cubicBezTo>
                    <a:pt x="626" y="7765"/>
                    <a:pt x="623" y="7760"/>
                    <a:pt x="618" y="7749"/>
                  </a:cubicBezTo>
                  <a:cubicBezTo>
                    <a:pt x="616" y="7725"/>
                    <a:pt x="615" y="7701"/>
                    <a:pt x="615" y="7690"/>
                  </a:cubicBezTo>
                  <a:cubicBezTo>
                    <a:pt x="614" y="7679"/>
                    <a:pt x="605" y="7668"/>
                    <a:pt x="596" y="7668"/>
                  </a:cubicBezTo>
                  <a:cubicBezTo>
                    <a:pt x="615" y="7654"/>
                    <a:pt x="617" y="7627"/>
                    <a:pt x="601" y="7611"/>
                  </a:cubicBezTo>
                  <a:lnTo>
                    <a:pt x="600" y="7587"/>
                  </a:lnTo>
                  <a:cubicBezTo>
                    <a:pt x="599" y="7576"/>
                    <a:pt x="599" y="7576"/>
                    <a:pt x="590" y="7565"/>
                  </a:cubicBezTo>
                  <a:cubicBezTo>
                    <a:pt x="581" y="7553"/>
                    <a:pt x="588" y="7541"/>
                    <a:pt x="596" y="7529"/>
                  </a:cubicBezTo>
                  <a:cubicBezTo>
                    <a:pt x="603" y="7517"/>
                    <a:pt x="611" y="7505"/>
                    <a:pt x="603" y="7505"/>
                  </a:cubicBezTo>
                  <a:cubicBezTo>
                    <a:pt x="603" y="7505"/>
                    <a:pt x="603" y="7505"/>
                    <a:pt x="603" y="7505"/>
                  </a:cubicBezTo>
                  <a:cubicBezTo>
                    <a:pt x="594" y="7505"/>
                    <a:pt x="584" y="7484"/>
                    <a:pt x="575" y="7473"/>
                  </a:cubicBezTo>
                  <a:cubicBezTo>
                    <a:pt x="569" y="7465"/>
                    <a:pt x="571" y="7456"/>
                    <a:pt x="576" y="7456"/>
                  </a:cubicBezTo>
                  <a:cubicBezTo>
                    <a:pt x="578" y="7456"/>
                    <a:pt x="581" y="7457"/>
                    <a:pt x="583" y="7460"/>
                  </a:cubicBezTo>
                  <a:cubicBezTo>
                    <a:pt x="592" y="7460"/>
                    <a:pt x="592" y="7460"/>
                    <a:pt x="599" y="7437"/>
                  </a:cubicBezTo>
                  <a:cubicBezTo>
                    <a:pt x="599" y="7424"/>
                    <a:pt x="597" y="7402"/>
                    <a:pt x="589" y="7402"/>
                  </a:cubicBezTo>
                  <a:cubicBezTo>
                    <a:pt x="589" y="7402"/>
                    <a:pt x="589" y="7402"/>
                    <a:pt x="589" y="7402"/>
                  </a:cubicBezTo>
                  <a:cubicBezTo>
                    <a:pt x="580" y="7402"/>
                    <a:pt x="575" y="7333"/>
                    <a:pt x="583" y="7321"/>
                  </a:cubicBezTo>
                  <a:cubicBezTo>
                    <a:pt x="583" y="7321"/>
                    <a:pt x="583" y="7310"/>
                    <a:pt x="582" y="7298"/>
                  </a:cubicBezTo>
                  <a:cubicBezTo>
                    <a:pt x="582" y="7286"/>
                    <a:pt x="572" y="7275"/>
                    <a:pt x="572" y="7264"/>
                  </a:cubicBezTo>
                  <a:cubicBezTo>
                    <a:pt x="571" y="7256"/>
                    <a:pt x="568" y="7248"/>
                    <a:pt x="562" y="7242"/>
                  </a:cubicBezTo>
                  <a:cubicBezTo>
                    <a:pt x="561" y="7229"/>
                    <a:pt x="561" y="7218"/>
                    <a:pt x="569" y="7218"/>
                  </a:cubicBezTo>
                  <a:cubicBezTo>
                    <a:pt x="552" y="7207"/>
                    <a:pt x="552" y="7207"/>
                    <a:pt x="568" y="7194"/>
                  </a:cubicBezTo>
                  <a:cubicBezTo>
                    <a:pt x="584" y="7193"/>
                    <a:pt x="584" y="7193"/>
                    <a:pt x="566" y="7183"/>
                  </a:cubicBezTo>
                  <a:cubicBezTo>
                    <a:pt x="557" y="7172"/>
                    <a:pt x="557" y="7172"/>
                    <a:pt x="565" y="7160"/>
                  </a:cubicBezTo>
                  <a:lnTo>
                    <a:pt x="565" y="7160"/>
                  </a:lnTo>
                  <a:cubicBezTo>
                    <a:pt x="566" y="7160"/>
                    <a:pt x="566" y="7160"/>
                    <a:pt x="566" y="7160"/>
                  </a:cubicBezTo>
                  <a:cubicBezTo>
                    <a:pt x="574" y="7160"/>
                    <a:pt x="573" y="7148"/>
                    <a:pt x="566" y="7148"/>
                  </a:cubicBezTo>
                  <a:cubicBezTo>
                    <a:pt x="566" y="7148"/>
                    <a:pt x="566" y="7148"/>
                    <a:pt x="565" y="7148"/>
                  </a:cubicBezTo>
                  <a:cubicBezTo>
                    <a:pt x="547" y="7138"/>
                    <a:pt x="536" y="7104"/>
                    <a:pt x="554" y="7102"/>
                  </a:cubicBezTo>
                  <a:cubicBezTo>
                    <a:pt x="553" y="7095"/>
                    <a:pt x="550" y="7087"/>
                    <a:pt x="544" y="7080"/>
                  </a:cubicBezTo>
                  <a:cubicBezTo>
                    <a:pt x="526" y="7070"/>
                    <a:pt x="526" y="7070"/>
                    <a:pt x="543" y="7069"/>
                  </a:cubicBezTo>
                  <a:cubicBezTo>
                    <a:pt x="560" y="7056"/>
                    <a:pt x="559" y="7044"/>
                    <a:pt x="541" y="7034"/>
                  </a:cubicBezTo>
                  <a:cubicBezTo>
                    <a:pt x="536" y="7027"/>
                    <a:pt x="535" y="7018"/>
                    <a:pt x="539" y="7010"/>
                  </a:cubicBezTo>
                  <a:cubicBezTo>
                    <a:pt x="547" y="6989"/>
                    <a:pt x="550" y="6928"/>
                    <a:pt x="538" y="6928"/>
                  </a:cubicBezTo>
                  <a:cubicBezTo>
                    <a:pt x="537" y="6928"/>
                    <a:pt x="536" y="6929"/>
                    <a:pt x="535" y="6930"/>
                  </a:cubicBezTo>
                  <a:lnTo>
                    <a:pt x="534" y="6907"/>
                  </a:lnTo>
                  <a:cubicBezTo>
                    <a:pt x="541" y="6883"/>
                    <a:pt x="539" y="6871"/>
                    <a:pt x="531" y="6860"/>
                  </a:cubicBezTo>
                  <a:lnTo>
                    <a:pt x="522" y="6849"/>
                  </a:lnTo>
                  <a:cubicBezTo>
                    <a:pt x="529" y="6849"/>
                    <a:pt x="537" y="6837"/>
                    <a:pt x="537" y="6825"/>
                  </a:cubicBezTo>
                  <a:cubicBezTo>
                    <a:pt x="536" y="6814"/>
                    <a:pt x="536" y="6814"/>
                    <a:pt x="528" y="6814"/>
                  </a:cubicBezTo>
                  <a:cubicBezTo>
                    <a:pt x="526" y="6818"/>
                    <a:pt x="524" y="6819"/>
                    <a:pt x="523" y="6819"/>
                  </a:cubicBezTo>
                  <a:cubicBezTo>
                    <a:pt x="520" y="6819"/>
                    <a:pt x="519" y="6811"/>
                    <a:pt x="518" y="6803"/>
                  </a:cubicBezTo>
                  <a:cubicBezTo>
                    <a:pt x="518" y="6792"/>
                    <a:pt x="526" y="6779"/>
                    <a:pt x="534" y="6779"/>
                  </a:cubicBezTo>
                  <a:lnTo>
                    <a:pt x="534" y="6767"/>
                  </a:lnTo>
                  <a:cubicBezTo>
                    <a:pt x="533" y="6767"/>
                    <a:pt x="532" y="6767"/>
                    <a:pt x="532" y="6767"/>
                  </a:cubicBezTo>
                  <a:cubicBezTo>
                    <a:pt x="517" y="6767"/>
                    <a:pt x="516" y="6757"/>
                    <a:pt x="525" y="6757"/>
                  </a:cubicBezTo>
                  <a:cubicBezTo>
                    <a:pt x="531" y="6746"/>
                    <a:pt x="533" y="6733"/>
                    <a:pt x="531" y="6721"/>
                  </a:cubicBezTo>
                  <a:lnTo>
                    <a:pt x="531" y="6721"/>
                  </a:lnTo>
                  <a:cubicBezTo>
                    <a:pt x="530" y="6721"/>
                    <a:pt x="530" y="6721"/>
                    <a:pt x="530" y="6721"/>
                  </a:cubicBezTo>
                  <a:cubicBezTo>
                    <a:pt x="525" y="6721"/>
                    <a:pt x="527" y="6716"/>
                    <a:pt x="529" y="6716"/>
                  </a:cubicBezTo>
                  <a:cubicBezTo>
                    <a:pt x="530" y="6716"/>
                    <a:pt x="531" y="6717"/>
                    <a:pt x="531" y="6721"/>
                  </a:cubicBezTo>
                  <a:lnTo>
                    <a:pt x="539" y="6721"/>
                  </a:lnTo>
                  <a:cubicBezTo>
                    <a:pt x="546" y="6711"/>
                    <a:pt x="541" y="6710"/>
                    <a:pt x="534" y="6710"/>
                  </a:cubicBezTo>
                  <a:cubicBezTo>
                    <a:pt x="533" y="6710"/>
                    <a:pt x="532" y="6710"/>
                    <a:pt x="531" y="6710"/>
                  </a:cubicBezTo>
                  <a:lnTo>
                    <a:pt x="528" y="6686"/>
                  </a:lnTo>
                  <a:cubicBezTo>
                    <a:pt x="528" y="6678"/>
                    <a:pt x="528" y="6670"/>
                    <a:pt x="525" y="6670"/>
                  </a:cubicBezTo>
                  <a:cubicBezTo>
                    <a:pt x="523" y="6670"/>
                    <a:pt x="522" y="6672"/>
                    <a:pt x="519" y="6675"/>
                  </a:cubicBezTo>
                  <a:cubicBezTo>
                    <a:pt x="517" y="6675"/>
                    <a:pt x="515" y="6676"/>
                    <a:pt x="514" y="6676"/>
                  </a:cubicBezTo>
                  <a:cubicBezTo>
                    <a:pt x="508" y="6676"/>
                    <a:pt x="502" y="6673"/>
                    <a:pt x="501" y="6665"/>
                  </a:cubicBezTo>
                  <a:cubicBezTo>
                    <a:pt x="496" y="6665"/>
                    <a:pt x="498" y="6660"/>
                    <a:pt x="500" y="6660"/>
                  </a:cubicBezTo>
                  <a:cubicBezTo>
                    <a:pt x="500" y="6660"/>
                    <a:pt x="501" y="6661"/>
                    <a:pt x="501" y="6665"/>
                  </a:cubicBezTo>
                  <a:cubicBezTo>
                    <a:pt x="510" y="6665"/>
                    <a:pt x="519" y="6664"/>
                    <a:pt x="518" y="6653"/>
                  </a:cubicBezTo>
                  <a:cubicBezTo>
                    <a:pt x="517" y="6641"/>
                    <a:pt x="526" y="6640"/>
                    <a:pt x="526" y="6640"/>
                  </a:cubicBezTo>
                  <a:cubicBezTo>
                    <a:pt x="528" y="6641"/>
                    <a:pt x="530" y="6642"/>
                    <a:pt x="531" y="6642"/>
                  </a:cubicBezTo>
                  <a:cubicBezTo>
                    <a:pt x="542" y="6642"/>
                    <a:pt x="532" y="6604"/>
                    <a:pt x="523" y="6594"/>
                  </a:cubicBezTo>
                  <a:cubicBezTo>
                    <a:pt x="505" y="6572"/>
                    <a:pt x="504" y="6561"/>
                    <a:pt x="522" y="6559"/>
                  </a:cubicBezTo>
                  <a:cubicBezTo>
                    <a:pt x="538" y="6558"/>
                    <a:pt x="519" y="6536"/>
                    <a:pt x="493" y="6526"/>
                  </a:cubicBezTo>
                  <a:lnTo>
                    <a:pt x="468" y="6516"/>
                  </a:lnTo>
                  <a:lnTo>
                    <a:pt x="492" y="6515"/>
                  </a:lnTo>
                  <a:cubicBezTo>
                    <a:pt x="526" y="6501"/>
                    <a:pt x="526" y="6501"/>
                    <a:pt x="507" y="6468"/>
                  </a:cubicBezTo>
                  <a:cubicBezTo>
                    <a:pt x="497" y="6445"/>
                    <a:pt x="497" y="6445"/>
                    <a:pt x="506" y="6444"/>
                  </a:cubicBezTo>
                  <a:cubicBezTo>
                    <a:pt x="514" y="6444"/>
                    <a:pt x="514" y="6433"/>
                    <a:pt x="511" y="6398"/>
                  </a:cubicBezTo>
                  <a:cubicBezTo>
                    <a:pt x="509" y="6363"/>
                    <a:pt x="508" y="6352"/>
                    <a:pt x="500" y="6352"/>
                  </a:cubicBezTo>
                  <a:cubicBezTo>
                    <a:pt x="500" y="6352"/>
                    <a:pt x="499" y="6341"/>
                    <a:pt x="499" y="6328"/>
                  </a:cubicBezTo>
                  <a:cubicBezTo>
                    <a:pt x="512" y="6319"/>
                    <a:pt x="508" y="6302"/>
                    <a:pt x="498" y="6302"/>
                  </a:cubicBezTo>
                  <a:cubicBezTo>
                    <a:pt x="495" y="6302"/>
                    <a:pt x="492" y="6303"/>
                    <a:pt x="489" y="6306"/>
                  </a:cubicBezTo>
                  <a:lnTo>
                    <a:pt x="488" y="6284"/>
                  </a:lnTo>
                  <a:lnTo>
                    <a:pt x="496" y="6282"/>
                  </a:lnTo>
                  <a:cubicBezTo>
                    <a:pt x="505" y="6282"/>
                    <a:pt x="504" y="6259"/>
                    <a:pt x="498" y="6167"/>
                  </a:cubicBezTo>
                  <a:cubicBezTo>
                    <a:pt x="492" y="6067"/>
                    <a:pt x="491" y="6052"/>
                    <a:pt x="476" y="6052"/>
                  </a:cubicBezTo>
                  <a:cubicBezTo>
                    <a:pt x="476" y="6052"/>
                    <a:pt x="475" y="6052"/>
                    <a:pt x="474" y="6052"/>
                  </a:cubicBezTo>
                  <a:cubicBezTo>
                    <a:pt x="456" y="6041"/>
                    <a:pt x="455" y="6030"/>
                    <a:pt x="472" y="6029"/>
                  </a:cubicBezTo>
                  <a:cubicBezTo>
                    <a:pt x="481" y="6029"/>
                    <a:pt x="489" y="6017"/>
                    <a:pt x="480" y="6017"/>
                  </a:cubicBezTo>
                  <a:cubicBezTo>
                    <a:pt x="480" y="6005"/>
                    <a:pt x="481" y="5993"/>
                    <a:pt x="487" y="5982"/>
                  </a:cubicBezTo>
                  <a:cubicBezTo>
                    <a:pt x="501" y="5947"/>
                    <a:pt x="493" y="5936"/>
                    <a:pt x="485" y="5936"/>
                  </a:cubicBezTo>
                  <a:cubicBezTo>
                    <a:pt x="484" y="5936"/>
                    <a:pt x="484" y="5936"/>
                    <a:pt x="483" y="5936"/>
                  </a:cubicBezTo>
                  <a:cubicBezTo>
                    <a:pt x="479" y="5939"/>
                    <a:pt x="476" y="5941"/>
                    <a:pt x="475" y="5941"/>
                  </a:cubicBezTo>
                  <a:cubicBezTo>
                    <a:pt x="472" y="5941"/>
                    <a:pt x="478" y="5932"/>
                    <a:pt x="483" y="5925"/>
                  </a:cubicBezTo>
                  <a:cubicBezTo>
                    <a:pt x="491" y="5913"/>
                    <a:pt x="498" y="5901"/>
                    <a:pt x="491" y="5901"/>
                  </a:cubicBezTo>
                  <a:cubicBezTo>
                    <a:pt x="491" y="5901"/>
                    <a:pt x="491" y="5901"/>
                    <a:pt x="490" y="5901"/>
                  </a:cubicBezTo>
                  <a:cubicBezTo>
                    <a:pt x="481" y="5890"/>
                    <a:pt x="469" y="5820"/>
                    <a:pt x="486" y="5819"/>
                  </a:cubicBezTo>
                  <a:lnTo>
                    <a:pt x="485" y="5797"/>
                  </a:lnTo>
                  <a:cubicBezTo>
                    <a:pt x="476" y="5797"/>
                    <a:pt x="474" y="5774"/>
                    <a:pt x="473" y="5751"/>
                  </a:cubicBezTo>
                  <a:cubicBezTo>
                    <a:pt x="471" y="5727"/>
                    <a:pt x="471" y="5716"/>
                    <a:pt x="479" y="5716"/>
                  </a:cubicBezTo>
                  <a:cubicBezTo>
                    <a:pt x="482" y="5719"/>
                    <a:pt x="483" y="5720"/>
                    <a:pt x="485" y="5720"/>
                  </a:cubicBezTo>
                  <a:cubicBezTo>
                    <a:pt x="488" y="5720"/>
                    <a:pt x="485" y="5709"/>
                    <a:pt x="478" y="5692"/>
                  </a:cubicBezTo>
                  <a:cubicBezTo>
                    <a:pt x="478" y="5681"/>
                    <a:pt x="460" y="5670"/>
                    <a:pt x="459" y="5659"/>
                  </a:cubicBezTo>
                  <a:cubicBezTo>
                    <a:pt x="458" y="5659"/>
                    <a:pt x="458" y="5659"/>
                    <a:pt x="458" y="5659"/>
                  </a:cubicBezTo>
                  <a:cubicBezTo>
                    <a:pt x="450" y="5659"/>
                    <a:pt x="441" y="5648"/>
                    <a:pt x="441" y="5636"/>
                  </a:cubicBezTo>
                  <a:lnTo>
                    <a:pt x="449" y="5636"/>
                  </a:lnTo>
                  <a:lnTo>
                    <a:pt x="465" y="5635"/>
                  </a:lnTo>
                  <a:cubicBezTo>
                    <a:pt x="465" y="5624"/>
                    <a:pt x="464" y="5613"/>
                    <a:pt x="456" y="5613"/>
                  </a:cubicBezTo>
                  <a:cubicBezTo>
                    <a:pt x="464" y="5600"/>
                    <a:pt x="463" y="5589"/>
                    <a:pt x="462" y="5566"/>
                  </a:cubicBezTo>
                  <a:cubicBezTo>
                    <a:pt x="461" y="5543"/>
                    <a:pt x="459" y="5520"/>
                    <a:pt x="450" y="5508"/>
                  </a:cubicBezTo>
                  <a:cubicBezTo>
                    <a:pt x="467" y="5496"/>
                    <a:pt x="462" y="5426"/>
                    <a:pt x="444" y="5416"/>
                  </a:cubicBezTo>
                  <a:cubicBezTo>
                    <a:pt x="436" y="5416"/>
                    <a:pt x="435" y="5405"/>
                    <a:pt x="443" y="5393"/>
                  </a:cubicBezTo>
                  <a:cubicBezTo>
                    <a:pt x="451" y="5382"/>
                    <a:pt x="451" y="5382"/>
                    <a:pt x="442" y="5370"/>
                  </a:cubicBezTo>
                  <a:cubicBezTo>
                    <a:pt x="433" y="5359"/>
                    <a:pt x="441" y="5347"/>
                    <a:pt x="449" y="5335"/>
                  </a:cubicBezTo>
                  <a:cubicBezTo>
                    <a:pt x="464" y="5322"/>
                    <a:pt x="463" y="5311"/>
                    <a:pt x="454" y="5300"/>
                  </a:cubicBezTo>
                  <a:cubicBezTo>
                    <a:pt x="448" y="5282"/>
                    <a:pt x="443" y="5263"/>
                    <a:pt x="443" y="5243"/>
                  </a:cubicBezTo>
                  <a:cubicBezTo>
                    <a:pt x="436" y="5226"/>
                    <a:pt x="433" y="5216"/>
                    <a:pt x="429" y="5216"/>
                  </a:cubicBezTo>
                  <a:cubicBezTo>
                    <a:pt x="428" y="5216"/>
                    <a:pt x="426" y="5217"/>
                    <a:pt x="424" y="5220"/>
                  </a:cubicBezTo>
                  <a:cubicBezTo>
                    <a:pt x="424" y="5220"/>
                    <a:pt x="423" y="5220"/>
                    <a:pt x="423" y="5220"/>
                  </a:cubicBezTo>
                  <a:cubicBezTo>
                    <a:pt x="415" y="5220"/>
                    <a:pt x="406" y="5210"/>
                    <a:pt x="406" y="5210"/>
                  </a:cubicBezTo>
                  <a:cubicBezTo>
                    <a:pt x="401" y="5196"/>
                    <a:pt x="401" y="5191"/>
                    <a:pt x="403" y="5191"/>
                  </a:cubicBezTo>
                  <a:cubicBezTo>
                    <a:pt x="404" y="5191"/>
                    <a:pt x="406" y="5193"/>
                    <a:pt x="406" y="5198"/>
                  </a:cubicBezTo>
                  <a:cubicBezTo>
                    <a:pt x="410" y="5207"/>
                    <a:pt x="412" y="5211"/>
                    <a:pt x="414" y="5211"/>
                  </a:cubicBezTo>
                  <a:cubicBezTo>
                    <a:pt x="417" y="5211"/>
                    <a:pt x="418" y="5204"/>
                    <a:pt x="423" y="5198"/>
                  </a:cubicBezTo>
                  <a:cubicBezTo>
                    <a:pt x="428" y="5182"/>
                    <a:pt x="431" y="5166"/>
                    <a:pt x="428" y="5151"/>
                  </a:cubicBezTo>
                  <a:cubicBezTo>
                    <a:pt x="428" y="5139"/>
                    <a:pt x="426" y="5116"/>
                    <a:pt x="426" y="5105"/>
                  </a:cubicBezTo>
                  <a:cubicBezTo>
                    <a:pt x="432" y="5070"/>
                    <a:pt x="432" y="5058"/>
                    <a:pt x="424" y="5058"/>
                  </a:cubicBezTo>
                  <a:cubicBezTo>
                    <a:pt x="424" y="5058"/>
                    <a:pt x="423" y="5058"/>
                    <a:pt x="423" y="5059"/>
                  </a:cubicBezTo>
                  <a:lnTo>
                    <a:pt x="415" y="5059"/>
                  </a:lnTo>
                  <a:cubicBezTo>
                    <a:pt x="431" y="5046"/>
                    <a:pt x="423" y="4919"/>
                    <a:pt x="406" y="4908"/>
                  </a:cubicBezTo>
                  <a:lnTo>
                    <a:pt x="414" y="4908"/>
                  </a:lnTo>
                  <a:cubicBezTo>
                    <a:pt x="423" y="4907"/>
                    <a:pt x="422" y="4896"/>
                    <a:pt x="421" y="4872"/>
                  </a:cubicBezTo>
                  <a:cubicBezTo>
                    <a:pt x="419" y="4861"/>
                    <a:pt x="408" y="4815"/>
                    <a:pt x="406" y="4780"/>
                  </a:cubicBezTo>
                  <a:cubicBezTo>
                    <a:pt x="404" y="4735"/>
                    <a:pt x="402" y="4701"/>
                    <a:pt x="393" y="4701"/>
                  </a:cubicBezTo>
                  <a:cubicBezTo>
                    <a:pt x="393" y="4701"/>
                    <a:pt x="393" y="4701"/>
                    <a:pt x="393" y="4701"/>
                  </a:cubicBezTo>
                  <a:cubicBezTo>
                    <a:pt x="393" y="4688"/>
                    <a:pt x="393" y="4688"/>
                    <a:pt x="400" y="4688"/>
                  </a:cubicBezTo>
                  <a:cubicBezTo>
                    <a:pt x="403" y="4692"/>
                    <a:pt x="405" y="4693"/>
                    <a:pt x="407" y="4693"/>
                  </a:cubicBezTo>
                  <a:cubicBezTo>
                    <a:pt x="410" y="4693"/>
                    <a:pt x="409" y="4685"/>
                    <a:pt x="408" y="4676"/>
                  </a:cubicBezTo>
                  <a:cubicBezTo>
                    <a:pt x="408" y="4667"/>
                    <a:pt x="403" y="4665"/>
                    <a:pt x="397" y="4665"/>
                  </a:cubicBezTo>
                  <a:cubicBezTo>
                    <a:pt x="395" y="4665"/>
                    <a:pt x="393" y="4666"/>
                    <a:pt x="391" y="4666"/>
                  </a:cubicBezTo>
                  <a:cubicBezTo>
                    <a:pt x="382" y="4666"/>
                    <a:pt x="381" y="4655"/>
                    <a:pt x="389" y="4631"/>
                  </a:cubicBezTo>
                  <a:cubicBezTo>
                    <a:pt x="396" y="4601"/>
                    <a:pt x="394" y="4568"/>
                    <a:pt x="384" y="4539"/>
                  </a:cubicBezTo>
                  <a:cubicBezTo>
                    <a:pt x="382" y="4527"/>
                    <a:pt x="382" y="4516"/>
                    <a:pt x="390" y="4514"/>
                  </a:cubicBezTo>
                  <a:cubicBezTo>
                    <a:pt x="403" y="4498"/>
                    <a:pt x="402" y="4473"/>
                    <a:pt x="387" y="4457"/>
                  </a:cubicBezTo>
                  <a:cubicBezTo>
                    <a:pt x="387" y="4446"/>
                    <a:pt x="387" y="4446"/>
                    <a:pt x="395" y="4445"/>
                  </a:cubicBezTo>
                  <a:cubicBezTo>
                    <a:pt x="403" y="4434"/>
                    <a:pt x="412" y="4433"/>
                    <a:pt x="394" y="4422"/>
                  </a:cubicBezTo>
                  <a:cubicBezTo>
                    <a:pt x="384" y="4397"/>
                    <a:pt x="381" y="4368"/>
                    <a:pt x="389" y="4342"/>
                  </a:cubicBezTo>
                  <a:cubicBezTo>
                    <a:pt x="388" y="4329"/>
                    <a:pt x="387" y="4318"/>
                    <a:pt x="379" y="4318"/>
                  </a:cubicBezTo>
                  <a:cubicBezTo>
                    <a:pt x="376" y="4319"/>
                    <a:pt x="373" y="4319"/>
                    <a:pt x="371" y="4319"/>
                  </a:cubicBezTo>
                  <a:lnTo>
                    <a:pt x="371" y="4319"/>
                  </a:lnTo>
                  <a:cubicBezTo>
                    <a:pt x="387" y="4307"/>
                    <a:pt x="387" y="4307"/>
                    <a:pt x="369" y="4296"/>
                  </a:cubicBezTo>
                  <a:cubicBezTo>
                    <a:pt x="369" y="4296"/>
                    <a:pt x="368" y="4296"/>
                    <a:pt x="368" y="4296"/>
                  </a:cubicBezTo>
                  <a:cubicBezTo>
                    <a:pt x="360" y="4296"/>
                    <a:pt x="360" y="4285"/>
                    <a:pt x="368" y="4285"/>
                  </a:cubicBezTo>
                  <a:cubicBezTo>
                    <a:pt x="373" y="4278"/>
                    <a:pt x="376" y="4269"/>
                    <a:pt x="376" y="4261"/>
                  </a:cubicBezTo>
                  <a:cubicBezTo>
                    <a:pt x="375" y="4250"/>
                    <a:pt x="362" y="4193"/>
                    <a:pt x="359" y="4134"/>
                  </a:cubicBezTo>
                  <a:cubicBezTo>
                    <a:pt x="353" y="4042"/>
                    <a:pt x="352" y="4007"/>
                    <a:pt x="343" y="4007"/>
                  </a:cubicBezTo>
                  <a:cubicBezTo>
                    <a:pt x="334" y="3996"/>
                    <a:pt x="334" y="3996"/>
                    <a:pt x="342" y="3985"/>
                  </a:cubicBezTo>
                  <a:cubicBezTo>
                    <a:pt x="348" y="3974"/>
                    <a:pt x="350" y="3961"/>
                    <a:pt x="349" y="3949"/>
                  </a:cubicBezTo>
                  <a:cubicBezTo>
                    <a:pt x="348" y="3938"/>
                    <a:pt x="347" y="3927"/>
                    <a:pt x="356" y="3926"/>
                  </a:cubicBezTo>
                  <a:cubicBezTo>
                    <a:pt x="347" y="3914"/>
                    <a:pt x="347" y="3914"/>
                    <a:pt x="345" y="3903"/>
                  </a:cubicBezTo>
                  <a:cubicBezTo>
                    <a:pt x="354" y="3903"/>
                    <a:pt x="353" y="3891"/>
                    <a:pt x="344" y="3880"/>
                  </a:cubicBezTo>
                  <a:cubicBezTo>
                    <a:pt x="326" y="3869"/>
                    <a:pt x="326" y="3869"/>
                    <a:pt x="343" y="3868"/>
                  </a:cubicBezTo>
                  <a:cubicBezTo>
                    <a:pt x="351" y="3868"/>
                    <a:pt x="357" y="3842"/>
                    <a:pt x="354" y="3842"/>
                  </a:cubicBezTo>
                  <a:cubicBezTo>
                    <a:pt x="353" y="3842"/>
                    <a:pt x="352" y="3843"/>
                    <a:pt x="351" y="3845"/>
                  </a:cubicBezTo>
                  <a:cubicBezTo>
                    <a:pt x="351" y="3845"/>
                    <a:pt x="351" y="3845"/>
                    <a:pt x="350" y="3845"/>
                  </a:cubicBezTo>
                  <a:cubicBezTo>
                    <a:pt x="342" y="3845"/>
                    <a:pt x="341" y="3822"/>
                    <a:pt x="332" y="3811"/>
                  </a:cubicBezTo>
                  <a:cubicBezTo>
                    <a:pt x="331" y="3800"/>
                    <a:pt x="330" y="3788"/>
                    <a:pt x="339" y="3788"/>
                  </a:cubicBezTo>
                  <a:cubicBezTo>
                    <a:pt x="347" y="3775"/>
                    <a:pt x="334" y="3718"/>
                    <a:pt x="325" y="3707"/>
                  </a:cubicBezTo>
                  <a:cubicBezTo>
                    <a:pt x="325" y="3707"/>
                    <a:pt x="324" y="3707"/>
                    <a:pt x="324" y="3707"/>
                  </a:cubicBezTo>
                  <a:cubicBezTo>
                    <a:pt x="317" y="3707"/>
                    <a:pt x="317" y="3696"/>
                    <a:pt x="324" y="3696"/>
                  </a:cubicBezTo>
                  <a:cubicBezTo>
                    <a:pt x="333" y="3696"/>
                    <a:pt x="332" y="3683"/>
                    <a:pt x="332" y="3672"/>
                  </a:cubicBezTo>
                  <a:cubicBezTo>
                    <a:pt x="323" y="3661"/>
                    <a:pt x="331" y="3661"/>
                    <a:pt x="340" y="3660"/>
                  </a:cubicBezTo>
                  <a:cubicBezTo>
                    <a:pt x="342" y="3663"/>
                    <a:pt x="344" y="3664"/>
                    <a:pt x="345" y="3664"/>
                  </a:cubicBezTo>
                  <a:cubicBezTo>
                    <a:pt x="348" y="3664"/>
                    <a:pt x="347" y="3653"/>
                    <a:pt x="347" y="3636"/>
                  </a:cubicBezTo>
                  <a:cubicBezTo>
                    <a:pt x="338" y="3625"/>
                    <a:pt x="335" y="3579"/>
                    <a:pt x="333" y="3544"/>
                  </a:cubicBezTo>
                  <a:cubicBezTo>
                    <a:pt x="330" y="3487"/>
                    <a:pt x="320" y="3476"/>
                    <a:pt x="302" y="3453"/>
                  </a:cubicBezTo>
                  <a:lnTo>
                    <a:pt x="284" y="3443"/>
                  </a:lnTo>
                  <a:lnTo>
                    <a:pt x="301" y="3442"/>
                  </a:lnTo>
                  <a:cubicBezTo>
                    <a:pt x="310" y="3440"/>
                    <a:pt x="318" y="3435"/>
                    <a:pt x="326" y="3429"/>
                  </a:cubicBezTo>
                  <a:cubicBezTo>
                    <a:pt x="325" y="3420"/>
                    <a:pt x="320" y="3418"/>
                    <a:pt x="314" y="3418"/>
                  </a:cubicBezTo>
                  <a:cubicBezTo>
                    <a:pt x="312" y="3418"/>
                    <a:pt x="310" y="3418"/>
                    <a:pt x="308" y="3418"/>
                  </a:cubicBezTo>
                  <a:cubicBezTo>
                    <a:pt x="299" y="3418"/>
                    <a:pt x="299" y="3407"/>
                    <a:pt x="306" y="3384"/>
                  </a:cubicBezTo>
                  <a:cubicBezTo>
                    <a:pt x="313" y="3360"/>
                    <a:pt x="313" y="3349"/>
                    <a:pt x="303" y="3338"/>
                  </a:cubicBezTo>
                  <a:cubicBezTo>
                    <a:pt x="302" y="3325"/>
                    <a:pt x="304" y="3313"/>
                    <a:pt x="310" y="3302"/>
                  </a:cubicBezTo>
                  <a:cubicBezTo>
                    <a:pt x="310" y="3293"/>
                    <a:pt x="310" y="3291"/>
                    <a:pt x="306" y="3291"/>
                  </a:cubicBezTo>
                  <a:cubicBezTo>
                    <a:pt x="304" y="3291"/>
                    <a:pt x="303" y="3291"/>
                    <a:pt x="301" y="3292"/>
                  </a:cubicBezTo>
                  <a:cubicBezTo>
                    <a:pt x="292" y="3292"/>
                    <a:pt x="292" y="3281"/>
                    <a:pt x="299" y="3268"/>
                  </a:cubicBezTo>
                  <a:cubicBezTo>
                    <a:pt x="315" y="3256"/>
                    <a:pt x="313" y="3221"/>
                    <a:pt x="305" y="3221"/>
                  </a:cubicBezTo>
                  <a:cubicBezTo>
                    <a:pt x="305" y="3221"/>
                    <a:pt x="304" y="3221"/>
                    <a:pt x="304" y="3221"/>
                  </a:cubicBezTo>
                  <a:cubicBezTo>
                    <a:pt x="296" y="3221"/>
                    <a:pt x="296" y="3209"/>
                    <a:pt x="295" y="3199"/>
                  </a:cubicBezTo>
                  <a:cubicBezTo>
                    <a:pt x="296" y="3186"/>
                    <a:pt x="292" y="3174"/>
                    <a:pt x="285" y="3165"/>
                  </a:cubicBezTo>
                  <a:cubicBezTo>
                    <a:pt x="284" y="3153"/>
                    <a:pt x="283" y="3141"/>
                    <a:pt x="283" y="3141"/>
                  </a:cubicBezTo>
                  <a:cubicBezTo>
                    <a:pt x="283" y="3138"/>
                    <a:pt x="283" y="3137"/>
                    <a:pt x="284" y="3137"/>
                  </a:cubicBezTo>
                  <a:cubicBezTo>
                    <a:pt x="287" y="3137"/>
                    <a:pt x="292" y="3145"/>
                    <a:pt x="293" y="3153"/>
                  </a:cubicBezTo>
                  <a:lnTo>
                    <a:pt x="301" y="3140"/>
                  </a:lnTo>
                  <a:cubicBezTo>
                    <a:pt x="298" y="3118"/>
                    <a:pt x="298" y="3106"/>
                    <a:pt x="289" y="3094"/>
                  </a:cubicBezTo>
                  <a:cubicBezTo>
                    <a:pt x="271" y="3084"/>
                    <a:pt x="271" y="3084"/>
                    <a:pt x="288" y="3083"/>
                  </a:cubicBezTo>
                  <a:cubicBezTo>
                    <a:pt x="299" y="3081"/>
                    <a:pt x="304" y="3067"/>
                    <a:pt x="295" y="3060"/>
                  </a:cubicBezTo>
                  <a:cubicBezTo>
                    <a:pt x="278" y="3049"/>
                    <a:pt x="285" y="3037"/>
                    <a:pt x="294" y="3036"/>
                  </a:cubicBezTo>
                  <a:lnTo>
                    <a:pt x="294" y="3036"/>
                  </a:lnTo>
                  <a:cubicBezTo>
                    <a:pt x="300" y="3040"/>
                    <a:pt x="304" y="3042"/>
                    <a:pt x="306" y="3042"/>
                  </a:cubicBezTo>
                  <a:cubicBezTo>
                    <a:pt x="310" y="3042"/>
                    <a:pt x="305" y="3032"/>
                    <a:pt x="292" y="3002"/>
                  </a:cubicBezTo>
                  <a:cubicBezTo>
                    <a:pt x="290" y="2979"/>
                    <a:pt x="279" y="2933"/>
                    <a:pt x="277" y="2898"/>
                  </a:cubicBezTo>
                  <a:cubicBezTo>
                    <a:pt x="275" y="2852"/>
                    <a:pt x="273" y="2830"/>
                    <a:pt x="280" y="2817"/>
                  </a:cubicBezTo>
                  <a:cubicBezTo>
                    <a:pt x="283" y="2817"/>
                    <a:pt x="285" y="2817"/>
                    <a:pt x="287" y="2816"/>
                  </a:cubicBezTo>
                  <a:lnTo>
                    <a:pt x="287" y="2816"/>
                  </a:lnTo>
                  <a:cubicBezTo>
                    <a:pt x="287" y="2816"/>
                    <a:pt x="287" y="2816"/>
                    <a:pt x="287" y="2816"/>
                  </a:cubicBezTo>
                  <a:cubicBezTo>
                    <a:pt x="288" y="2816"/>
                    <a:pt x="289" y="2816"/>
                    <a:pt x="289" y="2816"/>
                  </a:cubicBezTo>
                  <a:cubicBezTo>
                    <a:pt x="290" y="2816"/>
                    <a:pt x="290" y="2815"/>
                    <a:pt x="290" y="2815"/>
                  </a:cubicBezTo>
                  <a:lnTo>
                    <a:pt x="290" y="2815"/>
                  </a:lnTo>
                  <a:cubicBezTo>
                    <a:pt x="289" y="2816"/>
                    <a:pt x="288" y="2816"/>
                    <a:pt x="287" y="2816"/>
                  </a:cubicBezTo>
                  <a:lnTo>
                    <a:pt x="287" y="2816"/>
                  </a:lnTo>
                  <a:cubicBezTo>
                    <a:pt x="272" y="2816"/>
                    <a:pt x="271" y="2804"/>
                    <a:pt x="269" y="2771"/>
                  </a:cubicBezTo>
                  <a:cubicBezTo>
                    <a:pt x="276" y="2748"/>
                    <a:pt x="271" y="2722"/>
                    <a:pt x="257" y="2703"/>
                  </a:cubicBezTo>
                  <a:lnTo>
                    <a:pt x="257" y="2703"/>
                  </a:lnTo>
                  <a:cubicBezTo>
                    <a:pt x="258" y="2714"/>
                    <a:pt x="258" y="2725"/>
                    <a:pt x="258" y="2725"/>
                  </a:cubicBezTo>
                  <a:cubicBezTo>
                    <a:pt x="257" y="2725"/>
                    <a:pt x="256" y="2725"/>
                    <a:pt x="256" y="2725"/>
                  </a:cubicBezTo>
                  <a:cubicBezTo>
                    <a:pt x="241" y="2725"/>
                    <a:pt x="241" y="2714"/>
                    <a:pt x="248" y="2692"/>
                  </a:cubicBezTo>
                  <a:cubicBezTo>
                    <a:pt x="247" y="2679"/>
                    <a:pt x="256" y="2679"/>
                    <a:pt x="264" y="2679"/>
                  </a:cubicBezTo>
                  <a:cubicBezTo>
                    <a:pt x="273" y="2678"/>
                    <a:pt x="280" y="2667"/>
                    <a:pt x="279" y="2655"/>
                  </a:cubicBezTo>
                  <a:cubicBezTo>
                    <a:pt x="279" y="2647"/>
                    <a:pt x="279" y="2639"/>
                    <a:pt x="276" y="2639"/>
                  </a:cubicBezTo>
                  <a:cubicBezTo>
                    <a:pt x="274" y="2639"/>
                    <a:pt x="273" y="2640"/>
                    <a:pt x="270" y="2643"/>
                  </a:cubicBezTo>
                  <a:cubicBezTo>
                    <a:pt x="268" y="2644"/>
                    <a:pt x="267" y="2644"/>
                    <a:pt x="266" y="2644"/>
                  </a:cubicBezTo>
                  <a:cubicBezTo>
                    <a:pt x="262" y="2644"/>
                    <a:pt x="262" y="2642"/>
                    <a:pt x="261" y="2632"/>
                  </a:cubicBezTo>
                  <a:cubicBezTo>
                    <a:pt x="261" y="2620"/>
                    <a:pt x="258" y="2609"/>
                    <a:pt x="251" y="2598"/>
                  </a:cubicBezTo>
                  <a:cubicBezTo>
                    <a:pt x="242" y="2598"/>
                    <a:pt x="241" y="2587"/>
                    <a:pt x="241" y="2576"/>
                  </a:cubicBezTo>
                  <a:cubicBezTo>
                    <a:pt x="246" y="2565"/>
                    <a:pt x="248" y="2552"/>
                    <a:pt x="248" y="2541"/>
                  </a:cubicBezTo>
                  <a:lnTo>
                    <a:pt x="256" y="2540"/>
                  </a:lnTo>
                  <a:cubicBezTo>
                    <a:pt x="265" y="2540"/>
                    <a:pt x="273" y="2528"/>
                    <a:pt x="273" y="2528"/>
                  </a:cubicBezTo>
                  <a:cubicBezTo>
                    <a:pt x="271" y="2517"/>
                    <a:pt x="262" y="2517"/>
                    <a:pt x="262" y="2517"/>
                  </a:cubicBezTo>
                  <a:cubicBezTo>
                    <a:pt x="262" y="2517"/>
                    <a:pt x="262" y="2517"/>
                    <a:pt x="262" y="2517"/>
                  </a:cubicBezTo>
                  <a:cubicBezTo>
                    <a:pt x="254" y="2517"/>
                    <a:pt x="238" y="2239"/>
                    <a:pt x="235" y="2205"/>
                  </a:cubicBezTo>
                  <a:cubicBezTo>
                    <a:pt x="242" y="2184"/>
                    <a:pt x="242" y="2157"/>
                    <a:pt x="236" y="2157"/>
                  </a:cubicBezTo>
                  <a:cubicBezTo>
                    <a:pt x="235" y="2157"/>
                    <a:pt x="234" y="2157"/>
                    <a:pt x="233" y="2159"/>
                  </a:cubicBezTo>
                  <a:cubicBezTo>
                    <a:pt x="233" y="2159"/>
                    <a:pt x="233" y="2159"/>
                    <a:pt x="233" y="2159"/>
                  </a:cubicBezTo>
                  <a:cubicBezTo>
                    <a:pt x="224" y="2159"/>
                    <a:pt x="221" y="2101"/>
                    <a:pt x="216" y="2032"/>
                  </a:cubicBezTo>
                  <a:cubicBezTo>
                    <a:pt x="212" y="1951"/>
                    <a:pt x="209" y="1894"/>
                    <a:pt x="200" y="1894"/>
                  </a:cubicBezTo>
                  <a:lnTo>
                    <a:pt x="198" y="1859"/>
                  </a:lnTo>
                  <a:cubicBezTo>
                    <a:pt x="196" y="1837"/>
                    <a:pt x="187" y="1813"/>
                    <a:pt x="186" y="1802"/>
                  </a:cubicBezTo>
                  <a:cubicBezTo>
                    <a:pt x="180" y="1794"/>
                    <a:pt x="177" y="1786"/>
                    <a:pt x="180" y="1786"/>
                  </a:cubicBezTo>
                  <a:cubicBezTo>
                    <a:pt x="181" y="1786"/>
                    <a:pt x="182" y="1788"/>
                    <a:pt x="185" y="1791"/>
                  </a:cubicBezTo>
                  <a:cubicBezTo>
                    <a:pt x="194" y="1790"/>
                    <a:pt x="203" y="1790"/>
                    <a:pt x="202" y="1778"/>
                  </a:cubicBezTo>
                  <a:cubicBezTo>
                    <a:pt x="201" y="1757"/>
                    <a:pt x="193" y="1756"/>
                    <a:pt x="186" y="1756"/>
                  </a:cubicBezTo>
                  <a:cubicBezTo>
                    <a:pt x="185" y="1756"/>
                    <a:pt x="185" y="1756"/>
                    <a:pt x="184" y="1756"/>
                  </a:cubicBezTo>
                  <a:cubicBezTo>
                    <a:pt x="175" y="1756"/>
                    <a:pt x="174" y="1745"/>
                    <a:pt x="174" y="1745"/>
                  </a:cubicBezTo>
                  <a:cubicBezTo>
                    <a:pt x="174" y="1734"/>
                    <a:pt x="174" y="1734"/>
                    <a:pt x="182" y="1732"/>
                  </a:cubicBezTo>
                  <a:lnTo>
                    <a:pt x="198" y="1731"/>
                  </a:lnTo>
                  <a:lnTo>
                    <a:pt x="198" y="1720"/>
                  </a:lnTo>
                  <a:cubicBezTo>
                    <a:pt x="198" y="1720"/>
                    <a:pt x="198" y="1720"/>
                    <a:pt x="197" y="1720"/>
                  </a:cubicBezTo>
                  <a:cubicBezTo>
                    <a:pt x="189" y="1720"/>
                    <a:pt x="189" y="1709"/>
                    <a:pt x="189" y="1709"/>
                  </a:cubicBezTo>
                  <a:cubicBezTo>
                    <a:pt x="188" y="1698"/>
                    <a:pt x="188" y="1698"/>
                    <a:pt x="205" y="1697"/>
                  </a:cubicBezTo>
                  <a:cubicBezTo>
                    <a:pt x="222" y="1695"/>
                    <a:pt x="222" y="1684"/>
                    <a:pt x="204" y="1674"/>
                  </a:cubicBezTo>
                  <a:lnTo>
                    <a:pt x="194" y="1651"/>
                  </a:lnTo>
                  <a:cubicBezTo>
                    <a:pt x="211" y="1638"/>
                    <a:pt x="192" y="1617"/>
                    <a:pt x="183" y="1606"/>
                  </a:cubicBezTo>
                  <a:cubicBezTo>
                    <a:pt x="200" y="1592"/>
                    <a:pt x="198" y="1581"/>
                    <a:pt x="181" y="1571"/>
                  </a:cubicBezTo>
                  <a:cubicBezTo>
                    <a:pt x="173" y="1571"/>
                    <a:pt x="172" y="1560"/>
                    <a:pt x="179" y="1547"/>
                  </a:cubicBezTo>
                  <a:cubicBezTo>
                    <a:pt x="187" y="1535"/>
                    <a:pt x="186" y="1524"/>
                    <a:pt x="185" y="1501"/>
                  </a:cubicBezTo>
                  <a:cubicBezTo>
                    <a:pt x="176" y="1490"/>
                    <a:pt x="172" y="1409"/>
                    <a:pt x="166" y="1316"/>
                  </a:cubicBezTo>
                  <a:cubicBezTo>
                    <a:pt x="159" y="1212"/>
                    <a:pt x="156" y="1144"/>
                    <a:pt x="147" y="1144"/>
                  </a:cubicBezTo>
                  <a:cubicBezTo>
                    <a:pt x="146" y="1132"/>
                    <a:pt x="146" y="1132"/>
                    <a:pt x="154" y="1120"/>
                  </a:cubicBezTo>
                  <a:cubicBezTo>
                    <a:pt x="163" y="1120"/>
                    <a:pt x="161" y="1108"/>
                    <a:pt x="145" y="1098"/>
                  </a:cubicBezTo>
                  <a:cubicBezTo>
                    <a:pt x="135" y="1086"/>
                    <a:pt x="127" y="1086"/>
                    <a:pt x="144" y="1086"/>
                  </a:cubicBezTo>
                  <a:cubicBezTo>
                    <a:pt x="151" y="1085"/>
                    <a:pt x="150" y="1063"/>
                    <a:pt x="148" y="1016"/>
                  </a:cubicBezTo>
                  <a:cubicBezTo>
                    <a:pt x="146" y="981"/>
                    <a:pt x="144" y="936"/>
                    <a:pt x="135" y="936"/>
                  </a:cubicBezTo>
                  <a:cubicBezTo>
                    <a:pt x="135" y="936"/>
                    <a:pt x="135" y="936"/>
                    <a:pt x="135" y="936"/>
                  </a:cubicBezTo>
                  <a:cubicBezTo>
                    <a:pt x="129" y="922"/>
                    <a:pt x="126" y="916"/>
                    <a:pt x="127" y="916"/>
                  </a:cubicBezTo>
                  <a:lnTo>
                    <a:pt x="127" y="916"/>
                  </a:lnTo>
                  <a:cubicBezTo>
                    <a:pt x="128" y="916"/>
                    <a:pt x="130" y="919"/>
                    <a:pt x="133" y="924"/>
                  </a:cubicBezTo>
                  <a:cubicBezTo>
                    <a:pt x="135" y="925"/>
                    <a:pt x="136" y="925"/>
                    <a:pt x="138" y="925"/>
                  </a:cubicBezTo>
                  <a:cubicBezTo>
                    <a:pt x="152" y="925"/>
                    <a:pt x="155" y="874"/>
                    <a:pt x="138" y="843"/>
                  </a:cubicBezTo>
                  <a:cubicBezTo>
                    <a:pt x="137" y="832"/>
                    <a:pt x="136" y="819"/>
                    <a:pt x="145" y="819"/>
                  </a:cubicBezTo>
                  <a:cubicBezTo>
                    <a:pt x="144" y="799"/>
                    <a:pt x="139" y="780"/>
                    <a:pt x="132" y="762"/>
                  </a:cubicBezTo>
                  <a:cubicBezTo>
                    <a:pt x="132" y="750"/>
                    <a:pt x="129" y="704"/>
                    <a:pt x="128" y="681"/>
                  </a:cubicBezTo>
                  <a:cubicBezTo>
                    <a:pt x="127" y="666"/>
                    <a:pt x="122" y="650"/>
                    <a:pt x="117" y="635"/>
                  </a:cubicBezTo>
                  <a:cubicBezTo>
                    <a:pt x="116" y="631"/>
                    <a:pt x="116" y="627"/>
                    <a:pt x="116" y="624"/>
                  </a:cubicBezTo>
                  <a:lnTo>
                    <a:pt x="116" y="624"/>
                  </a:lnTo>
                  <a:cubicBezTo>
                    <a:pt x="124" y="622"/>
                    <a:pt x="121" y="565"/>
                    <a:pt x="117" y="485"/>
                  </a:cubicBezTo>
                  <a:cubicBezTo>
                    <a:pt x="111" y="403"/>
                    <a:pt x="108" y="335"/>
                    <a:pt x="115" y="322"/>
                  </a:cubicBezTo>
                  <a:cubicBezTo>
                    <a:pt x="114" y="315"/>
                    <a:pt x="111" y="306"/>
                    <a:pt x="105" y="300"/>
                  </a:cubicBezTo>
                  <a:cubicBezTo>
                    <a:pt x="87" y="289"/>
                    <a:pt x="86" y="278"/>
                    <a:pt x="94" y="265"/>
                  </a:cubicBezTo>
                  <a:cubicBezTo>
                    <a:pt x="111" y="253"/>
                    <a:pt x="108" y="207"/>
                    <a:pt x="91" y="196"/>
                  </a:cubicBezTo>
                  <a:lnTo>
                    <a:pt x="91" y="196"/>
                  </a:lnTo>
                  <a:cubicBezTo>
                    <a:pt x="93" y="196"/>
                    <a:pt x="96" y="196"/>
                    <a:pt x="99" y="196"/>
                  </a:cubicBezTo>
                  <a:cubicBezTo>
                    <a:pt x="115" y="183"/>
                    <a:pt x="104" y="149"/>
                    <a:pt x="87" y="138"/>
                  </a:cubicBezTo>
                  <a:cubicBezTo>
                    <a:pt x="95" y="126"/>
                    <a:pt x="103" y="115"/>
                    <a:pt x="93" y="104"/>
                  </a:cubicBezTo>
                  <a:cubicBezTo>
                    <a:pt x="93" y="91"/>
                    <a:pt x="93" y="91"/>
                    <a:pt x="110" y="91"/>
                  </a:cubicBezTo>
                  <a:cubicBezTo>
                    <a:pt x="118" y="90"/>
                    <a:pt x="127" y="90"/>
                    <a:pt x="126" y="78"/>
                  </a:cubicBezTo>
                  <a:cubicBezTo>
                    <a:pt x="126" y="68"/>
                    <a:pt x="119" y="68"/>
                    <a:pt x="113" y="68"/>
                  </a:cubicBezTo>
                  <a:cubicBezTo>
                    <a:pt x="111" y="68"/>
                    <a:pt x="110" y="68"/>
                    <a:pt x="109" y="68"/>
                  </a:cubicBezTo>
                  <a:lnTo>
                    <a:pt x="106" y="44"/>
                  </a:lnTo>
                  <a:cubicBezTo>
                    <a:pt x="106" y="44"/>
                    <a:pt x="106" y="34"/>
                    <a:pt x="99" y="34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0" y="34"/>
                    <a:pt x="89" y="23"/>
                    <a:pt x="87" y="11"/>
                  </a:cubicBezTo>
                  <a:cubicBezTo>
                    <a:pt x="93" y="11"/>
                    <a:pt x="92" y="6"/>
                    <a:pt x="87" y="6"/>
                  </a:cubicBezTo>
                  <a:cubicBezTo>
                    <a:pt x="85" y="6"/>
                    <a:pt x="82" y="7"/>
                    <a:pt x="80" y="12"/>
                  </a:cubicBezTo>
                  <a:cubicBezTo>
                    <a:pt x="78" y="12"/>
                    <a:pt x="77" y="12"/>
                    <a:pt x="76" y="12"/>
                  </a:cubicBezTo>
                  <a:cubicBezTo>
                    <a:pt x="68" y="12"/>
                    <a:pt x="63" y="11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992;p33">
              <a:extLst>
                <a:ext uri="{FF2B5EF4-FFF2-40B4-BE49-F238E27FC236}">
                  <a16:creationId xmlns:a16="http://schemas.microsoft.com/office/drawing/2014/main" id="{15D8B3BA-2F94-7CDE-624A-9D2E6636E637}"/>
                </a:ext>
              </a:extLst>
            </p:cNvPr>
            <p:cNvSpPr/>
            <p:nvPr/>
          </p:nvSpPr>
          <p:spPr>
            <a:xfrm>
              <a:off x="3081515" y="2066286"/>
              <a:ext cx="321054" cy="270109"/>
            </a:xfrm>
            <a:custGeom>
              <a:avLst/>
              <a:gdLst/>
              <a:ahLst/>
              <a:cxnLst/>
              <a:rect l="l" t="t" r="r" b="b"/>
              <a:pathLst>
                <a:path w="3214" h="2704" extrusionOk="0">
                  <a:moveTo>
                    <a:pt x="1286" y="3"/>
                  </a:moveTo>
                  <a:cubicBezTo>
                    <a:pt x="1285" y="3"/>
                    <a:pt x="1286" y="4"/>
                    <a:pt x="1287" y="6"/>
                  </a:cubicBezTo>
                  <a:lnTo>
                    <a:pt x="1287" y="6"/>
                  </a:lnTo>
                  <a:cubicBezTo>
                    <a:pt x="1286" y="4"/>
                    <a:pt x="1286" y="3"/>
                    <a:pt x="1286" y="3"/>
                  </a:cubicBezTo>
                  <a:close/>
                  <a:moveTo>
                    <a:pt x="1287" y="6"/>
                  </a:moveTo>
                  <a:cubicBezTo>
                    <a:pt x="1288" y="8"/>
                    <a:pt x="1288" y="11"/>
                    <a:pt x="1289" y="15"/>
                  </a:cubicBezTo>
                  <a:lnTo>
                    <a:pt x="1289" y="15"/>
                  </a:lnTo>
                  <a:cubicBezTo>
                    <a:pt x="1289" y="13"/>
                    <a:pt x="1289" y="11"/>
                    <a:pt x="1289" y="8"/>
                  </a:cubicBezTo>
                  <a:cubicBezTo>
                    <a:pt x="1288" y="8"/>
                    <a:pt x="1288" y="7"/>
                    <a:pt x="1287" y="6"/>
                  </a:cubicBezTo>
                  <a:close/>
                  <a:moveTo>
                    <a:pt x="1228" y="36"/>
                  </a:moveTo>
                  <a:cubicBezTo>
                    <a:pt x="1224" y="37"/>
                    <a:pt x="1223" y="41"/>
                    <a:pt x="1224" y="41"/>
                  </a:cubicBezTo>
                  <a:cubicBezTo>
                    <a:pt x="1225" y="41"/>
                    <a:pt x="1226" y="39"/>
                    <a:pt x="1228" y="36"/>
                  </a:cubicBezTo>
                  <a:close/>
                  <a:moveTo>
                    <a:pt x="1273" y="42"/>
                  </a:moveTo>
                  <a:lnTo>
                    <a:pt x="1280" y="50"/>
                  </a:lnTo>
                  <a:lnTo>
                    <a:pt x="1273" y="50"/>
                  </a:lnTo>
                  <a:cubicBezTo>
                    <a:pt x="1271" y="50"/>
                    <a:pt x="1270" y="50"/>
                    <a:pt x="1269" y="50"/>
                  </a:cubicBezTo>
                  <a:cubicBezTo>
                    <a:pt x="1267" y="50"/>
                    <a:pt x="1267" y="49"/>
                    <a:pt x="1266" y="43"/>
                  </a:cubicBezTo>
                  <a:lnTo>
                    <a:pt x="1273" y="42"/>
                  </a:lnTo>
                  <a:close/>
                  <a:moveTo>
                    <a:pt x="1323" y="38"/>
                  </a:moveTo>
                  <a:cubicBezTo>
                    <a:pt x="1328" y="38"/>
                    <a:pt x="1326" y="40"/>
                    <a:pt x="1322" y="46"/>
                  </a:cubicBezTo>
                  <a:cubicBezTo>
                    <a:pt x="1319" y="51"/>
                    <a:pt x="1317" y="53"/>
                    <a:pt x="1314" y="53"/>
                  </a:cubicBezTo>
                  <a:cubicBezTo>
                    <a:pt x="1312" y="53"/>
                    <a:pt x="1311" y="51"/>
                    <a:pt x="1310" y="48"/>
                  </a:cubicBezTo>
                  <a:cubicBezTo>
                    <a:pt x="1310" y="40"/>
                    <a:pt x="1310" y="40"/>
                    <a:pt x="1316" y="39"/>
                  </a:cubicBezTo>
                  <a:cubicBezTo>
                    <a:pt x="1319" y="38"/>
                    <a:pt x="1321" y="38"/>
                    <a:pt x="1323" y="38"/>
                  </a:cubicBezTo>
                  <a:close/>
                  <a:moveTo>
                    <a:pt x="1210" y="46"/>
                  </a:moveTo>
                  <a:lnTo>
                    <a:pt x="1218" y="54"/>
                  </a:lnTo>
                  <a:lnTo>
                    <a:pt x="1211" y="54"/>
                  </a:lnTo>
                  <a:cubicBezTo>
                    <a:pt x="1210" y="55"/>
                    <a:pt x="1209" y="55"/>
                    <a:pt x="1208" y="55"/>
                  </a:cubicBezTo>
                  <a:cubicBezTo>
                    <a:pt x="1206" y="55"/>
                    <a:pt x="1205" y="53"/>
                    <a:pt x="1205" y="48"/>
                  </a:cubicBezTo>
                  <a:lnTo>
                    <a:pt x="1210" y="46"/>
                  </a:lnTo>
                  <a:close/>
                  <a:moveTo>
                    <a:pt x="1151" y="63"/>
                  </a:moveTo>
                  <a:cubicBezTo>
                    <a:pt x="1154" y="68"/>
                    <a:pt x="1157" y="73"/>
                    <a:pt x="1159" y="79"/>
                  </a:cubicBezTo>
                  <a:lnTo>
                    <a:pt x="1153" y="80"/>
                  </a:lnTo>
                  <a:cubicBezTo>
                    <a:pt x="1146" y="80"/>
                    <a:pt x="1145" y="72"/>
                    <a:pt x="1145" y="72"/>
                  </a:cubicBezTo>
                  <a:cubicBezTo>
                    <a:pt x="1145" y="72"/>
                    <a:pt x="1144" y="64"/>
                    <a:pt x="1151" y="63"/>
                  </a:cubicBezTo>
                  <a:close/>
                  <a:moveTo>
                    <a:pt x="1439" y="78"/>
                  </a:moveTo>
                  <a:lnTo>
                    <a:pt x="1445" y="87"/>
                  </a:lnTo>
                  <a:cubicBezTo>
                    <a:pt x="1445" y="95"/>
                    <a:pt x="1439" y="95"/>
                    <a:pt x="1439" y="95"/>
                  </a:cubicBezTo>
                  <a:cubicBezTo>
                    <a:pt x="1432" y="95"/>
                    <a:pt x="1432" y="95"/>
                    <a:pt x="1432" y="87"/>
                  </a:cubicBezTo>
                  <a:cubicBezTo>
                    <a:pt x="1432" y="87"/>
                    <a:pt x="1433" y="79"/>
                    <a:pt x="1439" y="78"/>
                  </a:cubicBezTo>
                  <a:close/>
                  <a:moveTo>
                    <a:pt x="1366" y="87"/>
                  </a:moveTo>
                  <a:lnTo>
                    <a:pt x="1373" y="95"/>
                  </a:lnTo>
                  <a:lnTo>
                    <a:pt x="1367" y="102"/>
                  </a:lnTo>
                  <a:lnTo>
                    <a:pt x="1360" y="102"/>
                  </a:lnTo>
                  <a:cubicBezTo>
                    <a:pt x="1360" y="95"/>
                    <a:pt x="1360" y="87"/>
                    <a:pt x="1366" y="87"/>
                  </a:cubicBezTo>
                  <a:close/>
                  <a:moveTo>
                    <a:pt x="913" y="113"/>
                  </a:moveTo>
                  <a:cubicBezTo>
                    <a:pt x="914" y="113"/>
                    <a:pt x="914" y="114"/>
                    <a:pt x="915" y="116"/>
                  </a:cubicBezTo>
                  <a:lnTo>
                    <a:pt x="917" y="124"/>
                  </a:lnTo>
                  <a:cubicBezTo>
                    <a:pt x="915" y="131"/>
                    <a:pt x="912" y="138"/>
                    <a:pt x="910" y="138"/>
                  </a:cubicBezTo>
                  <a:cubicBezTo>
                    <a:pt x="909" y="138"/>
                    <a:pt x="908" y="137"/>
                    <a:pt x="907" y="135"/>
                  </a:cubicBezTo>
                  <a:cubicBezTo>
                    <a:pt x="906" y="128"/>
                    <a:pt x="907" y="123"/>
                    <a:pt x="908" y="117"/>
                  </a:cubicBezTo>
                  <a:cubicBezTo>
                    <a:pt x="908" y="117"/>
                    <a:pt x="911" y="113"/>
                    <a:pt x="913" y="113"/>
                  </a:cubicBezTo>
                  <a:close/>
                  <a:moveTo>
                    <a:pt x="1951" y="123"/>
                  </a:moveTo>
                  <a:cubicBezTo>
                    <a:pt x="1951" y="123"/>
                    <a:pt x="1952" y="124"/>
                    <a:pt x="1953" y="124"/>
                  </a:cubicBezTo>
                  <a:lnTo>
                    <a:pt x="1958" y="126"/>
                  </a:lnTo>
                  <a:cubicBezTo>
                    <a:pt x="1956" y="132"/>
                    <a:pt x="1952" y="136"/>
                    <a:pt x="1947" y="139"/>
                  </a:cubicBezTo>
                  <a:lnTo>
                    <a:pt x="1942" y="137"/>
                  </a:lnTo>
                  <a:cubicBezTo>
                    <a:pt x="1944" y="130"/>
                    <a:pt x="1946" y="123"/>
                    <a:pt x="1951" y="123"/>
                  </a:cubicBezTo>
                  <a:close/>
                  <a:moveTo>
                    <a:pt x="2182" y="213"/>
                  </a:moveTo>
                  <a:cubicBezTo>
                    <a:pt x="2187" y="213"/>
                    <a:pt x="2193" y="216"/>
                    <a:pt x="2196" y="218"/>
                  </a:cubicBezTo>
                  <a:cubicBezTo>
                    <a:pt x="2198" y="224"/>
                    <a:pt x="2193" y="230"/>
                    <a:pt x="2187" y="230"/>
                  </a:cubicBezTo>
                  <a:cubicBezTo>
                    <a:pt x="2186" y="230"/>
                    <a:pt x="2184" y="230"/>
                    <a:pt x="2183" y="229"/>
                  </a:cubicBezTo>
                  <a:cubicBezTo>
                    <a:pt x="2172" y="225"/>
                    <a:pt x="2172" y="225"/>
                    <a:pt x="2175" y="217"/>
                  </a:cubicBezTo>
                  <a:cubicBezTo>
                    <a:pt x="2177" y="214"/>
                    <a:pt x="2179" y="213"/>
                    <a:pt x="2182" y="213"/>
                  </a:cubicBezTo>
                  <a:close/>
                  <a:moveTo>
                    <a:pt x="728" y="210"/>
                  </a:moveTo>
                  <a:cubicBezTo>
                    <a:pt x="733" y="210"/>
                    <a:pt x="738" y="223"/>
                    <a:pt x="731" y="235"/>
                  </a:cubicBezTo>
                  <a:cubicBezTo>
                    <a:pt x="729" y="236"/>
                    <a:pt x="728" y="236"/>
                    <a:pt x="727" y="236"/>
                  </a:cubicBezTo>
                  <a:cubicBezTo>
                    <a:pt x="725" y="236"/>
                    <a:pt x="724" y="235"/>
                    <a:pt x="722" y="230"/>
                  </a:cubicBezTo>
                  <a:cubicBezTo>
                    <a:pt x="719" y="224"/>
                    <a:pt x="721" y="215"/>
                    <a:pt x="727" y="210"/>
                  </a:cubicBezTo>
                  <a:cubicBezTo>
                    <a:pt x="727" y="210"/>
                    <a:pt x="727" y="210"/>
                    <a:pt x="728" y="210"/>
                  </a:cubicBezTo>
                  <a:close/>
                  <a:moveTo>
                    <a:pt x="2543" y="464"/>
                  </a:moveTo>
                  <a:cubicBezTo>
                    <a:pt x="2544" y="464"/>
                    <a:pt x="2545" y="465"/>
                    <a:pt x="2546" y="466"/>
                  </a:cubicBezTo>
                  <a:lnTo>
                    <a:pt x="2545" y="476"/>
                  </a:lnTo>
                  <a:lnTo>
                    <a:pt x="2535" y="477"/>
                  </a:lnTo>
                  <a:lnTo>
                    <a:pt x="2530" y="474"/>
                  </a:lnTo>
                  <a:cubicBezTo>
                    <a:pt x="2535" y="469"/>
                    <a:pt x="2539" y="464"/>
                    <a:pt x="2543" y="464"/>
                  </a:cubicBezTo>
                  <a:close/>
                  <a:moveTo>
                    <a:pt x="2568" y="553"/>
                  </a:moveTo>
                  <a:cubicBezTo>
                    <a:pt x="2569" y="553"/>
                    <a:pt x="2570" y="554"/>
                    <a:pt x="2571" y="555"/>
                  </a:cubicBezTo>
                  <a:lnTo>
                    <a:pt x="2575" y="559"/>
                  </a:lnTo>
                  <a:cubicBezTo>
                    <a:pt x="2571" y="564"/>
                    <a:pt x="2565" y="566"/>
                    <a:pt x="2560" y="567"/>
                  </a:cubicBezTo>
                  <a:lnTo>
                    <a:pt x="2555" y="562"/>
                  </a:lnTo>
                  <a:cubicBezTo>
                    <a:pt x="2560" y="558"/>
                    <a:pt x="2564" y="553"/>
                    <a:pt x="2568" y="553"/>
                  </a:cubicBezTo>
                  <a:close/>
                  <a:moveTo>
                    <a:pt x="2689" y="587"/>
                  </a:moveTo>
                  <a:cubicBezTo>
                    <a:pt x="2693" y="592"/>
                    <a:pt x="2677" y="598"/>
                    <a:pt x="2671" y="603"/>
                  </a:cubicBezTo>
                  <a:cubicBezTo>
                    <a:pt x="2666" y="598"/>
                    <a:pt x="2666" y="598"/>
                    <a:pt x="2673" y="594"/>
                  </a:cubicBezTo>
                  <a:cubicBezTo>
                    <a:pt x="2677" y="589"/>
                    <a:pt x="2683" y="587"/>
                    <a:pt x="2689" y="587"/>
                  </a:cubicBezTo>
                  <a:close/>
                  <a:moveTo>
                    <a:pt x="2780" y="702"/>
                  </a:moveTo>
                  <a:cubicBezTo>
                    <a:pt x="2781" y="702"/>
                    <a:pt x="2783" y="702"/>
                    <a:pt x="2784" y="704"/>
                  </a:cubicBezTo>
                  <a:lnTo>
                    <a:pt x="2781" y="714"/>
                  </a:lnTo>
                  <a:lnTo>
                    <a:pt x="2771" y="714"/>
                  </a:lnTo>
                  <a:lnTo>
                    <a:pt x="2767" y="709"/>
                  </a:lnTo>
                  <a:cubicBezTo>
                    <a:pt x="2771" y="705"/>
                    <a:pt x="2776" y="702"/>
                    <a:pt x="2780" y="702"/>
                  </a:cubicBezTo>
                  <a:close/>
                  <a:moveTo>
                    <a:pt x="63" y="738"/>
                  </a:moveTo>
                  <a:cubicBezTo>
                    <a:pt x="64" y="738"/>
                    <a:pt x="68" y="741"/>
                    <a:pt x="74" y="745"/>
                  </a:cubicBezTo>
                  <a:cubicBezTo>
                    <a:pt x="81" y="750"/>
                    <a:pt x="86" y="755"/>
                    <a:pt x="83" y="760"/>
                  </a:cubicBezTo>
                  <a:cubicBezTo>
                    <a:pt x="85" y="767"/>
                    <a:pt x="84" y="770"/>
                    <a:pt x="83" y="770"/>
                  </a:cubicBezTo>
                  <a:cubicBezTo>
                    <a:pt x="80" y="770"/>
                    <a:pt x="74" y="762"/>
                    <a:pt x="69" y="750"/>
                  </a:cubicBezTo>
                  <a:cubicBezTo>
                    <a:pt x="64" y="742"/>
                    <a:pt x="62" y="738"/>
                    <a:pt x="63" y="738"/>
                  </a:cubicBezTo>
                  <a:close/>
                  <a:moveTo>
                    <a:pt x="2965" y="1059"/>
                  </a:moveTo>
                  <a:cubicBezTo>
                    <a:pt x="2967" y="1059"/>
                    <a:pt x="2969" y="1060"/>
                    <a:pt x="2970" y="1063"/>
                  </a:cubicBezTo>
                  <a:lnTo>
                    <a:pt x="2966" y="1072"/>
                  </a:lnTo>
                  <a:lnTo>
                    <a:pt x="2956" y="1069"/>
                  </a:lnTo>
                  <a:lnTo>
                    <a:pt x="2953" y="1063"/>
                  </a:lnTo>
                  <a:cubicBezTo>
                    <a:pt x="2958" y="1061"/>
                    <a:pt x="2962" y="1059"/>
                    <a:pt x="2965" y="1059"/>
                  </a:cubicBezTo>
                  <a:close/>
                  <a:moveTo>
                    <a:pt x="2982" y="1098"/>
                  </a:moveTo>
                  <a:cubicBezTo>
                    <a:pt x="2984" y="1098"/>
                    <a:pt x="2985" y="1100"/>
                    <a:pt x="2986" y="1103"/>
                  </a:cubicBezTo>
                  <a:cubicBezTo>
                    <a:pt x="2983" y="1108"/>
                    <a:pt x="2978" y="1112"/>
                    <a:pt x="2974" y="1114"/>
                  </a:cubicBezTo>
                  <a:cubicBezTo>
                    <a:pt x="2972" y="1115"/>
                    <a:pt x="2971" y="1115"/>
                    <a:pt x="2970" y="1115"/>
                  </a:cubicBezTo>
                  <a:cubicBezTo>
                    <a:pt x="2965" y="1115"/>
                    <a:pt x="2966" y="1110"/>
                    <a:pt x="2976" y="1100"/>
                  </a:cubicBezTo>
                  <a:cubicBezTo>
                    <a:pt x="2979" y="1099"/>
                    <a:pt x="2981" y="1098"/>
                    <a:pt x="2982" y="1098"/>
                  </a:cubicBezTo>
                  <a:close/>
                  <a:moveTo>
                    <a:pt x="3195" y="1182"/>
                  </a:moveTo>
                  <a:cubicBezTo>
                    <a:pt x="3187" y="1184"/>
                    <a:pt x="3187" y="1184"/>
                    <a:pt x="3189" y="1191"/>
                  </a:cubicBezTo>
                  <a:cubicBezTo>
                    <a:pt x="3192" y="1192"/>
                    <a:pt x="3196" y="1192"/>
                    <a:pt x="3199" y="1192"/>
                  </a:cubicBezTo>
                  <a:cubicBezTo>
                    <a:pt x="3201" y="1192"/>
                    <a:pt x="3203" y="1192"/>
                    <a:pt x="3206" y="1192"/>
                  </a:cubicBezTo>
                  <a:cubicBezTo>
                    <a:pt x="3214" y="1189"/>
                    <a:pt x="3211" y="1183"/>
                    <a:pt x="3195" y="1182"/>
                  </a:cubicBezTo>
                  <a:close/>
                  <a:moveTo>
                    <a:pt x="3031" y="1192"/>
                  </a:moveTo>
                  <a:cubicBezTo>
                    <a:pt x="3035" y="1192"/>
                    <a:pt x="3031" y="1199"/>
                    <a:pt x="3033" y="1205"/>
                  </a:cubicBezTo>
                  <a:cubicBezTo>
                    <a:pt x="3030" y="1209"/>
                    <a:pt x="3028" y="1211"/>
                    <a:pt x="3027" y="1211"/>
                  </a:cubicBezTo>
                  <a:cubicBezTo>
                    <a:pt x="3026" y="1211"/>
                    <a:pt x="3025" y="1208"/>
                    <a:pt x="3023" y="1202"/>
                  </a:cubicBezTo>
                  <a:cubicBezTo>
                    <a:pt x="3022" y="1195"/>
                    <a:pt x="3029" y="1193"/>
                    <a:pt x="3029" y="1193"/>
                  </a:cubicBezTo>
                  <a:cubicBezTo>
                    <a:pt x="3030" y="1193"/>
                    <a:pt x="3030" y="1192"/>
                    <a:pt x="3031" y="1192"/>
                  </a:cubicBezTo>
                  <a:close/>
                  <a:moveTo>
                    <a:pt x="2940" y="1266"/>
                  </a:moveTo>
                  <a:cubicBezTo>
                    <a:pt x="2932" y="1268"/>
                    <a:pt x="2932" y="1268"/>
                    <a:pt x="2933" y="1274"/>
                  </a:cubicBezTo>
                  <a:cubicBezTo>
                    <a:pt x="2935" y="1280"/>
                    <a:pt x="2936" y="1283"/>
                    <a:pt x="2937" y="1283"/>
                  </a:cubicBezTo>
                  <a:cubicBezTo>
                    <a:pt x="2938" y="1283"/>
                    <a:pt x="2940" y="1281"/>
                    <a:pt x="2942" y="1277"/>
                  </a:cubicBezTo>
                  <a:cubicBezTo>
                    <a:pt x="2941" y="1271"/>
                    <a:pt x="2940" y="1266"/>
                    <a:pt x="2940" y="1266"/>
                  </a:cubicBezTo>
                  <a:close/>
                  <a:moveTo>
                    <a:pt x="3062" y="1300"/>
                  </a:moveTo>
                  <a:cubicBezTo>
                    <a:pt x="3064" y="1300"/>
                    <a:pt x="3067" y="1301"/>
                    <a:pt x="3068" y="1305"/>
                  </a:cubicBezTo>
                  <a:cubicBezTo>
                    <a:pt x="3070" y="1311"/>
                    <a:pt x="3063" y="1318"/>
                    <a:pt x="3063" y="1318"/>
                  </a:cubicBezTo>
                  <a:cubicBezTo>
                    <a:pt x="3062" y="1319"/>
                    <a:pt x="3061" y="1319"/>
                    <a:pt x="3060" y="1319"/>
                  </a:cubicBezTo>
                  <a:cubicBezTo>
                    <a:pt x="3055" y="1319"/>
                    <a:pt x="3054" y="1315"/>
                    <a:pt x="3054" y="1315"/>
                  </a:cubicBezTo>
                  <a:cubicBezTo>
                    <a:pt x="3052" y="1310"/>
                    <a:pt x="3051" y="1303"/>
                    <a:pt x="3059" y="1301"/>
                  </a:cubicBezTo>
                  <a:cubicBezTo>
                    <a:pt x="3059" y="1301"/>
                    <a:pt x="3060" y="1300"/>
                    <a:pt x="3062" y="1300"/>
                  </a:cubicBezTo>
                  <a:close/>
                  <a:moveTo>
                    <a:pt x="3026" y="1354"/>
                  </a:moveTo>
                  <a:cubicBezTo>
                    <a:pt x="3025" y="1354"/>
                    <a:pt x="3023" y="1354"/>
                    <a:pt x="3023" y="1354"/>
                  </a:cubicBezTo>
                  <a:cubicBezTo>
                    <a:pt x="3023" y="1354"/>
                    <a:pt x="3014" y="1356"/>
                    <a:pt x="3016" y="1361"/>
                  </a:cubicBezTo>
                  <a:lnTo>
                    <a:pt x="3017" y="1368"/>
                  </a:lnTo>
                  <a:cubicBezTo>
                    <a:pt x="3023" y="1366"/>
                    <a:pt x="3029" y="1362"/>
                    <a:pt x="3032" y="1358"/>
                  </a:cubicBezTo>
                  <a:cubicBezTo>
                    <a:pt x="3031" y="1355"/>
                    <a:pt x="3029" y="1354"/>
                    <a:pt x="3026" y="1354"/>
                  </a:cubicBezTo>
                  <a:close/>
                  <a:moveTo>
                    <a:pt x="3059" y="1415"/>
                  </a:moveTo>
                  <a:lnTo>
                    <a:pt x="3060" y="1421"/>
                  </a:lnTo>
                  <a:lnTo>
                    <a:pt x="3053" y="1428"/>
                  </a:lnTo>
                  <a:lnTo>
                    <a:pt x="3052" y="1422"/>
                  </a:lnTo>
                  <a:cubicBezTo>
                    <a:pt x="3051" y="1416"/>
                    <a:pt x="3051" y="1416"/>
                    <a:pt x="3059" y="1415"/>
                  </a:cubicBezTo>
                  <a:close/>
                  <a:moveTo>
                    <a:pt x="3067" y="1467"/>
                  </a:moveTo>
                  <a:cubicBezTo>
                    <a:pt x="3070" y="1467"/>
                    <a:pt x="3073" y="1467"/>
                    <a:pt x="3076" y="1468"/>
                  </a:cubicBezTo>
                  <a:lnTo>
                    <a:pt x="3078" y="1480"/>
                  </a:lnTo>
                  <a:cubicBezTo>
                    <a:pt x="3075" y="1480"/>
                    <a:pt x="3072" y="1481"/>
                    <a:pt x="3069" y="1481"/>
                  </a:cubicBezTo>
                  <a:cubicBezTo>
                    <a:pt x="3065" y="1481"/>
                    <a:pt x="3062" y="1480"/>
                    <a:pt x="3061" y="1477"/>
                  </a:cubicBezTo>
                  <a:cubicBezTo>
                    <a:pt x="3054" y="1472"/>
                    <a:pt x="3057" y="1467"/>
                    <a:pt x="3067" y="1467"/>
                  </a:cubicBezTo>
                  <a:close/>
                  <a:moveTo>
                    <a:pt x="3125" y="1511"/>
                  </a:moveTo>
                  <a:cubicBezTo>
                    <a:pt x="3126" y="1517"/>
                    <a:pt x="3134" y="1523"/>
                    <a:pt x="3126" y="1524"/>
                  </a:cubicBezTo>
                  <a:cubicBezTo>
                    <a:pt x="3126" y="1525"/>
                    <a:pt x="3126" y="1525"/>
                    <a:pt x="3125" y="1525"/>
                  </a:cubicBezTo>
                  <a:cubicBezTo>
                    <a:pt x="3123" y="1525"/>
                    <a:pt x="3118" y="1517"/>
                    <a:pt x="3116" y="1511"/>
                  </a:cubicBezTo>
                  <a:close/>
                  <a:moveTo>
                    <a:pt x="3048" y="1569"/>
                  </a:moveTo>
                  <a:lnTo>
                    <a:pt x="3040" y="1570"/>
                  </a:lnTo>
                  <a:lnTo>
                    <a:pt x="3040" y="1570"/>
                  </a:lnTo>
                  <a:lnTo>
                    <a:pt x="3048" y="1569"/>
                  </a:lnTo>
                  <a:close/>
                  <a:moveTo>
                    <a:pt x="3107" y="1638"/>
                  </a:moveTo>
                  <a:cubicBezTo>
                    <a:pt x="3113" y="1638"/>
                    <a:pt x="3117" y="1639"/>
                    <a:pt x="3118" y="1644"/>
                  </a:cubicBezTo>
                  <a:lnTo>
                    <a:pt x="3118" y="1649"/>
                  </a:lnTo>
                  <a:cubicBezTo>
                    <a:pt x="3113" y="1649"/>
                    <a:pt x="3107" y="1647"/>
                    <a:pt x="3101" y="1645"/>
                  </a:cubicBezTo>
                  <a:lnTo>
                    <a:pt x="3101" y="1638"/>
                  </a:lnTo>
                  <a:cubicBezTo>
                    <a:pt x="3103" y="1638"/>
                    <a:pt x="3105" y="1638"/>
                    <a:pt x="3107" y="1638"/>
                  </a:cubicBezTo>
                  <a:close/>
                  <a:moveTo>
                    <a:pt x="3068" y="1684"/>
                  </a:moveTo>
                  <a:cubicBezTo>
                    <a:pt x="3070" y="1684"/>
                    <a:pt x="3073" y="1685"/>
                    <a:pt x="3080" y="1688"/>
                  </a:cubicBezTo>
                  <a:lnTo>
                    <a:pt x="3097" y="1700"/>
                  </a:lnTo>
                  <a:cubicBezTo>
                    <a:pt x="3097" y="1702"/>
                    <a:pt x="3096" y="1702"/>
                    <a:pt x="3094" y="1702"/>
                  </a:cubicBezTo>
                  <a:cubicBezTo>
                    <a:pt x="3091" y="1702"/>
                    <a:pt x="3083" y="1698"/>
                    <a:pt x="3072" y="1694"/>
                  </a:cubicBezTo>
                  <a:cubicBezTo>
                    <a:pt x="3068" y="1687"/>
                    <a:pt x="3065" y="1684"/>
                    <a:pt x="3068" y="1684"/>
                  </a:cubicBezTo>
                  <a:close/>
                  <a:moveTo>
                    <a:pt x="3092" y="1823"/>
                  </a:moveTo>
                  <a:cubicBezTo>
                    <a:pt x="3094" y="1823"/>
                    <a:pt x="3097" y="1823"/>
                    <a:pt x="3100" y="1823"/>
                  </a:cubicBezTo>
                  <a:cubicBezTo>
                    <a:pt x="3101" y="1823"/>
                    <a:pt x="3102" y="1823"/>
                    <a:pt x="3103" y="1823"/>
                  </a:cubicBezTo>
                  <a:cubicBezTo>
                    <a:pt x="3112" y="1823"/>
                    <a:pt x="3121" y="1829"/>
                    <a:pt x="3125" y="1837"/>
                  </a:cubicBezTo>
                  <a:lnTo>
                    <a:pt x="3124" y="1849"/>
                  </a:lnTo>
                  <a:lnTo>
                    <a:pt x="3108" y="1836"/>
                  </a:lnTo>
                  <a:cubicBezTo>
                    <a:pt x="3090" y="1825"/>
                    <a:pt x="3086" y="1823"/>
                    <a:pt x="3092" y="1823"/>
                  </a:cubicBezTo>
                  <a:close/>
                  <a:moveTo>
                    <a:pt x="3084" y="1852"/>
                  </a:moveTo>
                  <a:lnTo>
                    <a:pt x="3091" y="1859"/>
                  </a:lnTo>
                  <a:lnTo>
                    <a:pt x="3082" y="1865"/>
                  </a:lnTo>
                  <a:cubicBezTo>
                    <a:pt x="3073" y="1864"/>
                    <a:pt x="3076" y="1858"/>
                    <a:pt x="3076" y="1852"/>
                  </a:cubicBezTo>
                  <a:close/>
                  <a:moveTo>
                    <a:pt x="3102" y="2107"/>
                  </a:moveTo>
                  <a:cubicBezTo>
                    <a:pt x="3096" y="2107"/>
                    <a:pt x="3095" y="2112"/>
                    <a:pt x="3094" y="2118"/>
                  </a:cubicBezTo>
                  <a:cubicBezTo>
                    <a:pt x="3084" y="2130"/>
                    <a:pt x="3090" y="2136"/>
                    <a:pt x="3098" y="2139"/>
                  </a:cubicBezTo>
                  <a:cubicBezTo>
                    <a:pt x="3099" y="2139"/>
                    <a:pt x="3099" y="2139"/>
                    <a:pt x="3100" y="2139"/>
                  </a:cubicBezTo>
                  <a:cubicBezTo>
                    <a:pt x="3106" y="2139"/>
                    <a:pt x="3107" y="2132"/>
                    <a:pt x="3109" y="2121"/>
                  </a:cubicBezTo>
                  <a:cubicBezTo>
                    <a:pt x="3110" y="2115"/>
                    <a:pt x="3104" y="2107"/>
                    <a:pt x="3104" y="2107"/>
                  </a:cubicBezTo>
                  <a:cubicBezTo>
                    <a:pt x="3103" y="2107"/>
                    <a:pt x="3102" y="2107"/>
                    <a:pt x="3102" y="2107"/>
                  </a:cubicBezTo>
                  <a:close/>
                  <a:moveTo>
                    <a:pt x="3075" y="2149"/>
                  </a:moveTo>
                  <a:cubicBezTo>
                    <a:pt x="3078" y="2149"/>
                    <a:pt x="3082" y="2153"/>
                    <a:pt x="3086" y="2162"/>
                  </a:cubicBezTo>
                  <a:lnTo>
                    <a:pt x="3084" y="2174"/>
                  </a:lnTo>
                  <a:cubicBezTo>
                    <a:pt x="3076" y="2172"/>
                    <a:pt x="3070" y="2159"/>
                    <a:pt x="3071" y="2153"/>
                  </a:cubicBezTo>
                  <a:cubicBezTo>
                    <a:pt x="3072" y="2151"/>
                    <a:pt x="3073" y="2149"/>
                    <a:pt x="3075" y="2149"/>
                  </a:cubicBezTo>
                  <a:close/>
                  <a:moveTo>
                    <a:pt x="2948" y="2478"/>
                  </a:moveTo>
                  <a:cubicBezTo>
                    <a:pt x="2945" y="2478"/>
                    <a:pt x="2945" y="2480"/>
                    <a:pt x="2944" y="2484"/>
                  </a:cubicBezTo>
                  <a:lnTo>
                    <a:pt x="2943" y="2490"/>
                  </a:lnTo>
                  <a:lnTo>
                    <a:pt x="2943" y="2490"/>
                  </a:lnTo>
                  <a:lnTo>
                    <a:pt x="2952" y="2485"/>
                  </a:lnTo>
                  <a:lnTo>
                    <a:pt x="2953" y="2480"/>
                  </a:lnTo>
                  <a:cubicBezTo>
                    <a:pt x="2951" y="2479"/>
                    <a:pt x="2949" y="2478"/>
                    <a:pt x="2948" y="2478"/>
                  </a:cubicBezTo>
                  <a:close/>
                  <a:moveTo>
                    <a:pt x="2990" y="2498"/>
                  </a:moveTo>
                  <a:cubicBezTo>
                    <a:pt x="2990" y="2498"/>
                    <a:pt x="2991" y="2499"/>
                    <a:pt x="2992" y="2499"/>
                  </a:cubicBezTo>
                  <a:lnTo>
                    <a:pt x="2990" y="2505"/>
                  </a:lnTo>
                  <a:cubicBezTo>
                    <a:pt x="2989" y="2505"/>
                    <a:pt x="2989" y="2505"/>
                    <a:pt x="2988" y="2505"/>
                  </a:cubicBezTo>
                  <a:cubicBezTo>
                    <a:pt x="2985" y="2505"/>
                    <a:pt x="2988" y="2508"/>
                    <a:pt x="2993" y="2508"/>
                  </a:cubicBezTo>
                  <a:cubicBezTo>
                    <a:pt x="2994" y="2508"/>
                    <a:pt x="2996" y="2507"/>
                    <a:pt x="2998" y="2506"/>
                  </a:cubicBezTo>
                  <a:lnTo>
                    <a:pt x="3015" y="2509"/>
                  </a:lnTo>
                  <a:cubicBezTo>
                    <a:pt x="3012" y="2516"/>
                    <a:pt x="3006" y="2519"/>
                    <a:pt x="2999" y="2519"/>
                  </a:cubicBezTo>
                  <a:cubicBezTo>
                    <a:pt x="2998" y="2519"/>
                    <a:pt x="2997" y="2519"/>
                    <a:pt x="2996" y="2519"/>
                  </a:cubicBezTo>
                  <a:cubicBezTo>
                    <a:pt x="2990" y="2520"/>
                    <a:pt x="2986" y="2521"/>
                    <a:pt x="2984" y="2521"/>
                  </a:cubicBezTo>
                  <a:cubicBezTo>
                    <a:pt x="2979" y="2521"/>
                    <a:pt x="2980" y="2518"/>
                    <a:pt x="2981" y="2510"/>
                  </a:cubicBezTo>
                  <a:cubicBezTo>
                    <a:pt x="2982" y="2504"/>
                    <a:pt x="2984" y="2498"/>
                    <a:pt x="2990" y="2498"/>
                  </a:cubicBezTo>
                  <a:close/>
                  <a:moveTo>
                    <a:pt x="2972" y="2572"/>
                  </a:moveTo>
                  <a:cubicBezTo>
                    <a:pt x="2973" y="2572"/>
                    <a:pt x="2975" y="2573"/>
                    <a:pt x="2978" y="2574"/>
                  </a:cubicBezTo>
                  <a:cubicBezTo>
                    <a:pt x="2978" y="2574"/>
                    <a:pt x="2985" y="2582"/>
                    <a:pt x="2984" y="2587"/>
                  </a:cubicBezTo>
                  <a:lnTo>
                    <a:pt x="2975" y="2592"/>
                  </a:lnTo>
                  <a:cubicBezTo>
                    <a:pt x="2967" y="2591"/>
                    <a:pt x="2968" y="2585"/>
                    <a:pt x="2969" y="2578"/>
                  </a:cubicBezTo>
                  <a:cubicBezTo>
                    <a:pt x="2970" y="2574"/>
                    <a:pt x="2970" y="2572"/>
                    <a:pt x="2972" y="2572"/>
                  </a:cubicBezTo>
                  <a:close/>
                  <a:moveTo>
                    <a:pt x="3087" y="2612"/>
                  </a:moveTo>
                  <a:lnTo>
                    <a:pt x="3086" y="2619"/>
                  </a:lnTo>
                  <a:cubicBezTo>
                    <a:pt x="3090" y="2623"/>
                    <a:pt x="3095" y="2625"/>
                    <a:pt x="3100" y="2628"/>
                  </a:cubicBezTo>
                  <a:lnTo>
                    <a:pt x="3101" y="2621"/>
                  </a:lnTo>
                  <a:cubicBezTo>
                    <a:pt x="3103" y="2615"/>
                    <a:pt x="3095" y="2613"/>
                    <a:pt x="3087" y="2612"/>
                  </a:cubicBezTo>
                  <a:close/>
                  <a:moveTo>
                    <a:pt x="1411" y="1"/>
                  </a:moveTo>
                  <a:cubicBezTo>
                    <a:pt x="1409" y="1"/>
                    <a:pt x="1403" y="5"/>
                    <a:pt x="1390" y="13"/>
                  </a:cubicBezTo>
                  <a:cubicBezTo>
                    <a:pt x="1377" y="13"/>
                    <a:pt x="1353" y="21"/>
                    <a:pt x="1334" y="21"/>
                  </a:cubicBezTo>
                  <a:cubicBezTo>
                    <a:pt x="1323" y="22"/>
                    <a:pt x="1315" y="22"/>
                    <a:pt x="1309" y="22"/>
                  </a:cubicBezTo>
                  <a:cubicBezTo>
                    <a:pt x="1299" y="22"/>
                    <a:pt x="1293" y="21"/>
                    <a:pt x="1289" y="16"/>
                  </a:cubicBezTo>
                  <a:cubicBezTo>
                    <a:pt x="1289" y="16"/>
                    <a:pt x="1289" y="15"/>
                    <a:pt x="1289" y="15"/>
                  </a:cubicBezTo>
                  <a:lnTo>
                    <a:pt x="1289" y="15"/>
                  </a:lnTo>
                  <a:cubicBezTo>
                    <a:pt x="1287" y="24"/>
                    <a:pt x="1280" y="25"/>
                    <a:pt x="1265" y="26"/>
                  </a:cubicBezTo>
                  <a:cubicBezTo>
                    <a:pt x="1261" y="24"/>
                    <a:pt x="1256" y="23"/>
                    <a:pt x="1252" y="23"/>
                  </a:cubicBezTo>
                  <a:cubicBezTo>
                    <a:pt x="1243" y="23"/>
                    <a:pt x="1233" y="28"/>
                    <a:pt x="1228" y="36"/>
                  </a:cubicBezTo>
                  <a:lnTo>
                    <a:pt x="1240" y="36"/>
                  </a:lnTo>
                  <a:cubicBezTo>
                    <a:pt x="1241" y="46"/>
                    <a:pt x="1239" y="50"/>
                    <a:pt x="1235" y="50"/>
                  </a:cubicBezTo>
                  <a:cubicBezTo>
                    <a:pt x="1232" y="50"/>
                    <a:pt x="1228" y="48"/>
                    <a:pt x="1223" y="45"/>
                  </a:cubicBezTo>
                  <a:cubicBezTo>
                    <a:pt x="1217" y="45"/>
                    <a:pt x="1216" y="37"/>
                    <a:pt x="1215" y="30"/>
                  </a:cubicBezTo>
                  <a:cubicBezTo>
                    <a:pt x="1214" y="22"/>
                    <a:pt x="1208" y="15"/>
                    <a:pt x="1201" y="15"/>
                  </a:cubicBezTo>
                  <a:cubicBezTo>
                    <a:pt x="1201" y="15"/>
                    <a:pt x="1201" y="15"/>
                    <a:pt x="1200" y="15"/>
                  </a:cubicBezTo>
                  <a:cubicBezTo>
                    <a:pt x="1194" y="16"/>
                    <a:pt x="1188" y="16"/>
                    <a:pt x="1194" y="24"/>
                  </a:cubicBezTo>
                  <a:cubicBezTo>
                    <a:pt x="1196" y="32"/>
                    <a:pt x="1196" y="32"/>
                    <a:pt x="1190" y="33"/>
                  </a:cubicBezTo>
                  <a:cubicBezTo>
                    <a:pt x="1182" y="33"/>
                    <a:pt x="1175" y="37"/>
                    <a:pt x="1172" y="43"/>
                  </a:cubicBezTo>
                  <a:cubicBezTo>
                    <a:pt x="1173" y="52"/>
                    <a:pt x="1168" y="52"/>
                    <a:pt x="1161" y="53"/>
                  </a:cubicBezTo>
                  <a:cubicBezTo>
                    <a:pt x="1155" y="49"/>
                    <a:pt x="1148" y="48"/>
                    <a:pt x="1142" y="48"/>
                  </a:cubicBezTo>
                  <a:cubicBezTo>
                    <a:pt x="1142" y="50"/>
                    <a:pt x="1142" y="51"/>
                    <a:pt x="1142" y="51"/>
                  </a:cubicBezTo>
                  <a:cubicBezTo>
                    <a:pt x="1142" y="51"/>
                    <a:pt x="1141" y="45"/>
                    <a:pt x="1141" y="40"/>
                  </a:cubicBezTo>
                  <a:cubicBezTo>
                    <a:pt x="1138" y="34"/>
                    <a:pt x="1136" y="28"/>
                    <a:pt x="1132" y="25"/>
                  </a:cubicBezTo>
                  <a:cubicBezTo>
                    <a:pt x="1125" y="26"/>
                    <a:pt x="1126" y="34"/>
                    <a:pt x="1126" y="34"/>
                  </a:cubicBezTo>
                  <a:cubicBezTo>
                    <a:pt x="1127" y="39"/>
                    <a:pt x="980" y="70"/>
                    <a:pt x="962" y="76"/>
                  </a:cubicBezTo>
                  <a:cubicBezTo>
                    <a:pt x="959" y="74"/>
                    <a:pt x="955" y="74"/>
                    <a:pt x="951" y="74"/>
                  </a:cubicBezTo>
                  <a:cubicBezTo>
                    <a:pt x="940" y="74"/>
                    <a:pt x="932" y="78"/>
                    <a:pt x="938" y="83"/>
                  </a:cubicBezTo>
                  <a:cubicBezTo>
                    <a:pt x="940" y="91"/>
                    <a:pt x="910" y="99"/>
                    <a:pt x="874" y="110"/>
                  </a:cubicBezTo>
                  <a:cubicBezTo>
                    <a:pt x="832" y="123"/>
                    <a:pt x="803" y="136"/>
                    <a:pt x="806" y="143"/>
                  </a:cubicBezTo>
                  <a:lnTo>
                    <a:pt x="788" y="150"/>
                  </a:lnTo>
                  <a:cubicBezTo>
                    <a:pt x="777" y="154"/>
                    <a:pt x="768" y="165"/>
                    <a:pt x="763" y="168"/>
                  </a:cubicBezTo>
                  <a:cubicBezTo>
                    <a:pt x="761" y="173"/>
                    <a:pt x="758" y="176"/>
                    <a:pt x="757" y="176"/>
                  </a:cubicBezTo>
                  <a:cubicBezTo>
                    <a:pt x="756" y="176"/>
                    <a:pt x="755" y="174"/>
                    <a:pt x="757" y="170"/>
                  </a:cubicBezTo>
                  <a:cubicBezTo>
                    <a:pt x="754" y="163"/>
                    <a:pt x="751" y="157"/>
                    <a:pt x="747" y="157"/>
                  </a:cubicBezTo>
                  <a:cubicBezTo>
                    <a:pt x="746" y="157"/>
                    <a:pt x="745" y="157"/>
                    <a:pt x="745" y="157"/>
                  </a:cubicBezTo>
                  <a:cubicBezTo>
                    <a:pt x="733" y="162"/>
                    <a:pt x="737" y="170"/>
                    <a:pt x="739" y="177"/>
                  </a:cubicBezTo>
                  <a:cubicBezTo>
                    <a:pt x="742" y="184"/>
                    <a:pt x="737" y="187"/>
                    <a:pt x="737" y="187"/>
                  </a:cubicBezTo>
                  <a:cubicBezTo>
                    <a:pt x="735" y="188"/>
                    <a:pt x="733" y="189"/>
                    <a:pt x="732" y="189"/>
                  </a:cubicBezTo>
                  <a:cubicBezTo>
                    <a:pt x="731" y="189"/>
                    <a:pt x="730" y="187"/>
                    <a:pt x="728" y="182"/>
                  </a:cubicBezTo>
                  <a:lnTo>
                    <a:pt x="722" y="168"/>
                  </a:lnTo>
                  <a:lnTo>
                    <a:pt x="715" y="170"/>
                  </a:lnTo>
                  <a:cubicBezTo>
                    <a:pt x="719" y="178"/>
                    <a:pt x="713" y="180"/>
                    <a:pt x="713" y="180"/>
                  </a:cubicBezTo>
                  <a:cubicBezTo>
                    <a:pt x="712" y="181"/>
                    <a:pt x="711" y="181"/>
                    <a:pt x="710" y="181"/>
                  </a:cubicBezTo>
                  <a:cubicBezTo>
                    <a:pt x="707" y="181"/>
                    <a:pt x="706" y="178"/>
                    <a:pt x="701" y="168"/>
                  </a:cubicBezTo>
                  <a:cubicBezTo>
                    <a:pt x="698" y="161"/>
                    <a:pt x="695" y="158"/>
                    <a:pt x="693" y="158"/>
                  </a:cubicBezTo>
                  <a:cubicBezTo>
                    <a:pt x="691" y="158"/>
                    <a:pt x="689" y="163"/>
                    <a:pt x="690" y="173"/>
                  </a:cubicBezTo>
                  <a:lnTo>
                    <a:pt x="682" y="185"/>
                  </a:lnTo>
                  <a:cubicBezTo>
                    <a:pt x="679" y="183"/>
                    <a:pt x="677" y="182"/>
                    <a:pt x="675" y="182"/>
                  </a:cubicBezTo>
                  <a:cubicBezTo>
                    <a:pt x="668" y="182"/>
                    <a:pt x="664" y="196"/>
                    <a:pt x="663" y="203"/>
                  </a:cubicBezTo>
                  <a:cubicBezTo>
                    <a:pt x="657" y="198"/>
                    <a:pt x="653" y="196"/>
                    <a:pt x="650" y="196"/>
                  </a:cubicBezTo>
                  <a:cubicBezTo>
                    <a:pt x="646" y="196"/>
                    <a:pt x="645" y="201"/>
                    <a:pt x="646" y="211"/>
                  </a:cubicBezTo>
                  <a:cubicBezTo>
                    <a:pt x="648" y="216"/>
                    <a:pt x="647" y="218"/>
                    <a:pt x="643" y="218"/>
                  </a:cubicBezTo>
                  <a:cubicBezTo>
                    <a:pt x="641" y="218"/>
                    <a:pt x="638" y="217"/>
                    <a:pt x="635" y="216"/>
                  </a:cubicBezTo>
                  <a:cubicBezTo>
                    <a:pt x="632" y="214"/>
                    <a:pt x="629" y="214"/>
                    <a:pt x="626" y="214"/>
                  </a:cubicBezTo>
                  <a:cubicBezTo>
                    <a:pt x="621" y="214"/>
                    <a:pt x="616" y="217"/>
                    <a:pt x="609" y="221"/>
                  </a:cubicBezTo>
                  <a:cubicBezTo>
                    <a:pt x="607" y="231"/>
                    <a:pt x="569" y="252"/>
                    <a:pt x="525" y="276"/>
                  </a:cubicBezTo>
                  <a:cubicBezTo>
                    <a:pt x="478" y="307"/>
                    <a:pt x="446" y="327"/>
                    <a:pt x="451" y="334"/>
                  </a:cubicBezTo>
                  <a:cubicBezTo>
                    <a:pt x="448" y="335"/>
                    <a:pt x="447" y="336"/>
                    <a:pt x="445" y="336"/>
                  </a:cubicBezTo>
                  <a:cubicBezTo>
                    <a:pt x="443" y="336"/>
                    <a:pt x="440" y="335"/>
                    <a:pt x="435" y="334"/>
                  </a:cubicBezTo>
                  <a:cubicBezTo>
                    <a:pt x="434" y="331"/>
                    <a:pt x="432" y="330"/>
                    <a:pt x="431" y="330"/>
                  </a:cubicBezTo>
                  <a:cubicBezTo>
                    <a:pt x="428" y="330"/>
                    <a:pt x="426" y="336"/>
                    <a:pt x="429" y="347"/>
                  </a:cubicBezTo>
                  <a:cubicBezTo>
                    <a:pt x="429" y="353"/>
                    <a:pt x="431" y="358"/>
                    <a:pt x="430" y="358"/>
                  </a:cubicBezTo>
                  <a:cubicBezTo>
                    <a:pt x="430" y="358"/>
                    <a:pt x="429" y="356"/>
                    <a:pt x="425" y="350"/>
                  </a:cubicBezTo>
                  <a:cubicBezTo>
                    <a:pt x="424" y="349"/>
                    <a:pt x="422" y="348"/>
                    <a:pt x="420" y="348"/>
                  </a:cubicBezTo>
                  <a:cubicBezTo>
                    <a:pt x="415" y="348"/>
                    <a:pt x="405" y="355"/>
                    <a:pt x="390" y="366"/>
                  </a:cubicBezTo>
                  <a:cubicBezTo>
                    <a:pt x="374" y="377"/>
                    <a:pt x="354" y="392"/>
                    <a:pt x="360" y="399"/>
                  </a:cubicBezTo>
                  <a:cubicBezTo>
                    <a:pt x="357" y="406"/>
                    <a:pt x="355" y="409"/>
                    <a:pt x="355" y="409"/>
                  </a:cubicBezTo>
                  <a:cubicBezTo>
                    <a:pt x="354" y="409"/>
                    <a:pt x="354" y="407"/>
                    <a:pt x="354" y="402"/>
                  </a:cubicBezTo>
                  <a:cubicBezTo>
                    <a:pt x="353" y="397"/>
                    <a:pt x="349" y="395"/>
                    <a:pt x="344" y="395"/>
                  </a:cubicBezTo>
                  <a:cubicBezTo>
                    <a:pt x="333" y="395"/>
                    <a:pt x="318" y="406"/>
                    <a:pt x="316" y="423"/>
                  </a:cubicBezTo>
                  <a:cubicBezTo>
                    <a:pt x="313" y="426"/>
                    <a:pt x="310" y="428"/>
                    <a:pt x="306" y="428"/>
                  </a:cubicBezTo>
                  <a:cubicBezTo>
                    <a:pt x="304" y="428"/>
                    <a:pt x="302" y="428"/>
                    <a:pt x="300" y="426"/>
                  </a:cubicBezTo>
                  <a:cubicBezTo>
                    <a:pt x="293" y="432"/>
                    <a:pt x="286" y="441"/>
                    <a:pt x="282" y="451"/>
                  </a:cubicBezTo>
                  <a:lnTo>
                    <a:pt x="249" y="481"/>
                  </a:lnTo>
                  <a:cubicBezTo>
                    <a:pt x="242" y="486"/>
                    <a:pt x="239" y="494"/>
                    <a:pt x="236" y="503"/>
                  </a:cubicBezTo>
                  <a:lnTo>
                    <a:pt x="232" y="507"/>
                  </a:lnTo>
                  <a:cubicBezTo>
                    <a:pt x="231" y="507"/>
                    <a:pt x="231" y="507"/>
                    <a:pt x="230" y="507"/>
                  </a:cubicBezTo>
                  <a:cubicBezTo>
                    <a:pt x="221" y="507"/>
                    <a:pt x="201" y="527"/>
                    <a:pt x="173" y="555"/>
                  </a:cubicBezTo>
                  <a:cubicBezTo>
                    <a:pt x="142" y="584"/>
                    <a:pt x="120" y="613"/>
                    <a:pt x="108" y="613"/>
                  </a:cubicBezTo>
                  <a:cubicBezTo>
                    <a:pt x="108" y="613"/>
                    <a:pt x="108" y="613"/>
                    <a:pt x="107" y="613"/>
                  </a:cubicBezTo>
                  <a:cubicBezTo>
                    <a:pt x="104" y="617"/>
                    <a:pt x="104" y="623"/>
                    <a:pt x="105" y="627"/>
                  </a:cubicBezTo>
                  <a:cubicBezTo>
                    <a:pt x="113" y="643"/>
                    <a:pt x="110" y="648"/>
                    <a:pt x="100" y="648"/>
                  </a:cubicBezTo>
                  <a:cubicBezTo>
                    <a:pt x="97" y="647"/>
                    <a:pt x="95" y="647"/>
                    <a:pt x="93" y="647"/>
                  </a:cubicBezTo>
                  <a:cubicBezTo>
                    <a:pt x="78" y="647"/>
                    <a:pt x="67" y="662"/>
                    <a:pt x="75" y="676"/>
                  </a:cubicBezTo>
                  <a:lnTo>
                    <a:pt x="68" y="671"/>
                  </a:lnTo>
                  <a:cubicBezTo>
                    <a:pt x="66" y="671"/>
                    <a:pt x="65" y="670"/>
                    <a:pt x="63" y="670"/>
                  </a:cubicBezTo>
                  <a:cubicBezTo>
                    <a:pt x="51" y="670"/>
                    <a:pt x="48" y="688"/>
                    <a:pt x="56" y="700"/>
                  </a:cubicBezTo>
                  <a:cubicBezTo>
                    <a:pt x="46" y="700"/>
                    <a:pt x="36" y="700"/>
                    <a:pt x="38" y="710"/>
                  </a:cubicBezTo>
                  <a:cubicBezTo>
                    <a:pt x="37" y="712"/>
                    <a:pt x="36" y="713"/>
                    <a:pt x="34" y="713"/>
                  </a:cubicBezTo>
                  <a:cubicBezTo>
                    <a:pt x="32" y="713"/>
                    <a:pt x="29" y="711"/>
                    <a:pt x="21" y="706"/>
                  </a:cubicBezTo>
                  <a:cubicBezTo>
                    <a:pt x="16" y="702"/>
                    <a:pt x="12" y="699"/>
                    <a:pt x="8" y="699"/>
                  </a:cubicBezTo>
                  <a:cubicBezTo>
                    <a:pt x="7" y="699"/>
                    <a:pt x="6" y="699"/>
                    <a:pt x="4" y="700"/>
                  </a:cubicBezTo>
                  <a:cubicBezTo>
                    <a:pt x="1" y="706"/>
                    <a:pt x="8" y="710"/>
                    <a:pt x="13" y="716"/>
                  </a:cubicBezTo>
                  <a:lnTo>
                    <a:pt x="6" y="726"/>
                  </a:lnTo>
                  <a:cubicBezTo>
                    <a:pt x="6" y="726"/>
                    <a:pt x="2" y="731"/>
                    <a:pt x="9" y="735"/>
                  </a:cubicBezTo>
                  <a:cubicBezTo>
                    <a:pt x="15" y="741"/>
                    <a:pt x="12" y="745"/>
                    <a:pt x="8" y="750"/>
                  </a:cubicBezTo>
                  <a:cubicBezTo>
                    <a:pt x="6" y="749"/>
                    <a:pt x="6" y="749"/>
                    <a:pt x="5" y="749"/>
                  </a:cubicBezTo>
                  <a:cubicBezTo>
                    <a:pt x="2" y="749"/>
                    <a:pt x="6" y="755"/>
                    <a:pt x="14" y="755"/>
                  </a:cubicBezTo>
                  <a:cubicBezTo>
                    <a:pt x="21" y="760"/>
                    <a:pt x="28" y="764"/>
                    <a:pt x="23" y="769"/>
                  </a:cubicBezTo>
                  <a:lnTo>
                    <a:pt x="37" y="779"/>
                  </a:lnTo>
                  <a:cubicBezTo>
                    <a:pt x="47" y="785"/>
                    <a:pt x="53" y="790"/>
                    <a:pt x="61" y="790"/>
                  </a:cubicBezTo>
                  <a:cubicBezTo>
                    <a:pt x="64" y="790"/>
                    <a:pt x="68" y="789"/>
                    <a:pt x="72" y="788"/>
                  </a:cubicBezTo>
                  <a:cubicBezTo>
                    <a:pt x="93" y="773"/>
                    <a:pt x="110" y="764"/>
                    <a:pt x="96" y="754"/>
                  </a:cubicBezTo>
                  <a:cubicBezTo>
                    <a:pt x="96" y="754"/>
                    <a:pt x="94" y="745"/>
                    <a:pt x="97" y="741"/>
                  </a:cubicBezTo>
                  <a:cubicBezTo>
                    <a:pt x="101" y="735"/>
                    <a:pt x="111" y="735"/>
                    <a:pt x="111" y="735"/>
                  </a:cubicBezTo>
                  <a:cubicBezTo>
                    <a:pt x="112" y="736"/>
                    <a:pt x="112" y="736"/>
                    <a:pt x="113" y="736"/>
                  </a:cubicBezTo>
                  <a:cubicBezTo>
                    <a:pt x="121" y="736"/>
                    <a:pt x="133" y="718"/>
                    <a:pt x="151" y="699"/>
                  </a:cubicBezTo>
                  <a:cubicBezTo>
                    <a:pt x="174" y="673"/>
                    <a:pt x="186" y="660"/>
                    <a:pt x="196" y="660"/>
                  </a:cubicBezTo>
                  <a:cubicBezTo>
                    <a:pt x="196" y="660"/>
                    <a:pt x="197" y="660"/>
                    <a:pt x="197" y="660"/>
                  </a:cubicBezTo>
                  <a:cubicBezTo>
                    <a:pt x="198" y="660"/>
                    <a:pt x="200" y="660"/>
                    <a:pt x="201" y="660"/>
                  </a:cubicBezTo>
                  <a:cubicBezTo>
                    <a:pt x="204" y="660"/>
                    <a:pt x="208" y="659"/>
                    <a:pt x="211" y="657"/>
                  </a:cubicBezTo>
                  <a:cubicBezTo>
                    <a:pt x="204" y="651"/>
                    <a:pt x="227" y="624"/>
                    <a:pt x="259" y="596"/>
                  </a:cubicBezTo>
                  <a:cubicBezTo>
                    <a:pt x="288" y="566"/>
                    <a:pt x="318" y="538"/>
                    <a:pt x="313" y="532"/>
                  </a:cubicBezTo>
                  <a:lnTo>
                    <a:pt x="322" y="524"/>
                  </a:lnTo>
                  <a:cubicBezTo>
                    <a:pt x="323" y="526"/>
                    <a:pt x="325" y="527"/>
                    <a:pt x="327" y="527"/>
                  </a:cubicBezTo>
                  <a:cubicBezTo>
                    <a:pt x="332" y="527"/>
                    <a:pt x="339" y="521"/>
                    <a:pt x="345" y="515"/>
                  </a:cubicBezTo>
                  <a:cubicBezTo>
                    <a:pt x="348" y="507"/>
                    <a:pt x="352" y="500"/>
                    <a:pt x="359" y="494"/>
                  </a:cubicBezTo>
                  <a:cubicBezTo>
                    <a:pt x="360" y="496"/>
                    <a:pt x="362" y="497"/>
                    <a:pt x="364" y="497"/>
                  </a:cubicBezTo>
                  <a:cubicBezTo>
                    <a:pt x="367" y="497"/>
                    <a:pt x="371" y="494"/>
                    <a:pt x="377" y="488"/>
                  </a:cubicBezTo>
                  <a:cubicBezTo>
                    <a:pt x="386" y="481"/>
                    <a:pt x="390" y="477"/>
                    <a:pt x="386" y="470"/>
                  </a:cubicBezTo>
                  <a:cubicBezTo>
                    <a:pt x="402" y="457"/>
                    <a:pt x="423" y="446"/>
                    <a:pt x="443" y="439"/>
                  </a:cubicBezTo>
                  <a:cubicBezTo>
                    <a:pt x="444" y="439"/>
                    <a:pt x="445" y="439"/>
                    <a:pt x="445" y="439"/>
                  </a:cubicBezTo>
                  <a:cubicBezTo>
                    <a:pt x="453" y="439"/>
                    <a:pt x="453" y="430"/>
                    <a:pt x="453" y="421"/>
                  </a:cubicBezTo>
                  <a:cubicBezTo>
                    <a:pt x="447" y="415"/>
                    <a:pt x="447" y="406"/>
                    <a:pt x="453" y="401"/>
                  </a:cubicBezTo>
                  <a:cubicBezTo>
                    <a:pt x="453" y="401"/>
                    <a:pt x="457" y="408"/>
                    <a:pt x="462" y="414"/>
                  </a:cubicBezTo>
                  <a:cubicBezTo>
                    <a:pt x="462" y="420"/>
                    <a:pt x="462" y="422"/>
                    <a:pt x="464" y="422"/>
                  </a:cubicBezTo>
                  <a:cubicBezTo>
                    <a:pt x="465" y="422"/>
                    <a:pt x="467" y="421"/>
                    <a:pt x="472" y="418"/>
                  </a:cubicBezTo>
                  <a:lnTo>
                    <a:pt x="481" y="410"/>
                  </a:lnTo>
                  <a:cubicBezTo>
                    <a:pt x="477" y="403"/>
                    <a:pt x="501" y="387"/>
                    <a:pt x="537" y="365"/>
                  </a:cubicBezTo>
                  <a:cubicBezTo>
                    <a:pt x="581" y="336"/>
                    <a:pt x="598" y="329"/>
                    <a:pt x="594" y="321"/>
                  </a:cubicBezTo>
                  <a:cubicBezTo>
                    <a:pt x="590" y="314"/>
                    <a:pt x="595" y="312"/>
                    <a:pt x="615" y="310"/>
                  </a:cubicBezTo>
                  <a:cubicBezTo>
                    <a:pt x="632" y="312"/>
                    <a:pt x="642" y="313"/>
                    <a:pt x="649" y="313"/>
                  </a:cubicBezTo>
                  <a:cubicBezTo>
                    <a:pt x="658" y="313"/>
                    <a:pt x="658" y="310"/>
                    <a:pt x="659" y="304"/>
                  </a:cubicBezTo>
                  <a:lnTo>
                    <a:pt x="659" y="304"/>
                  </a:lnTo>
                  <a:cubicBezTo>
                    <a:pt x="658" y="305"/>
                    <a:pt x="658" y="305"/>
                    <a:pt x="657" y="305"/>
                  </a:cubicBezTo>
                  <a:cubicBezTo>
                    <a:pt x="653" y="305"/>
                    <a:pt x="650" y="299"/>
                    <a:pt x="646" y="293"/>
                  </a:cubicBezTo>
                  <a:cubicBezTo>
                    <a:pt x="642" y="285"/>
                    <a:pt x="642" y="280"/>
                    <a:pt x="645" y="280"/>
                  </a:cubicBezTo>
                  <a:cubicBezTo>
                    <a:pt x="647" y="280"/>
                    <a:pt x="651" y="283"/>
                    <a:pt x="657" y="288"/>
                  </a:cubicBezTo>
                  <a:cubicBezTo>
                    <a:pt x="658" y="289"/>
                    <a:pt x="660" y="290"/>
                    <a:pt x="663" y="290"/>
                  </a:cubicBezTo>
                  <a:cubicBezTo>
                    <a:pt x="682" y="290"/>
                    <a:pt x="740" y="256"/>
                    <a:pt x="740" y="240"/>
                  </a:cubicBezTo>
                  <a:lnTo>
                    <a:pt x="740" y="240"/>
                  </a:lnTo>
                  <a:cubicBezTo>
                    <a:pt x="741" y="242"/>
                    <a:pt x="742" y="244"/>
                    <a:pt x="744" y="247"/>
                  </a:cubicBezTo>
                  <a:cubicBezTo>
                    <a:pt x="745" y="250"/>
                    <a:pt x="746" y="252"/>
                    <a:pt x="749" y="252"/>
                  </a:cubicBezTo>
                  <a:cubicBezTo>
                    <a:pt x="754" y="252"/>
                    <a:pt x="761" y="248"/>
                    <a:pt x="774" y="243"/>
                  </a:cubicBezTo>
                  <a:lnTo>
                    <a:pt x="791" y="236"/>
                  </a:lnTo>
                  <a:cubicBezTo>
                    <a:pt x="786" y="225"/>
                    <a:pt x="802" y="220"/>
                    <a:pt x="813" y="220"/>
                  </a:cubicBezTo>
                  <a:cubicBezTo>
                    <a:pt x="818" y="220"/>
                    <a:pt x="822" y="221"/>
                    <a:pt x="823" y="224"/>
                  </a:cubicBezTo>
                  <a:cubicBezTo>
                    <a:pt x="828" y="227"/>
                    <a:pt x="830" y="228"/>
                    <a:pt x="833" y="228"/>
                  </a:cubicBezTo>
                  <a:cubicBezTo>
                    <a:pt x="835" y="228"/>
                    <a:pt x="838" y="227"/>
                    <a:pt x="843" y="225"/>
                  </a:cubicBezTo>
                  <a:cubicBezTo>
                    <a:pt x="851" y="210"/>
                    <a:pt x="867" y="204"/>
                    <a:pt x="878" y="204"/>
                  </a:cubicBezTo>
                  <a:cubicBezTo>
                    <a:pt x="883" y="204"/>
                    <a:pt x="886" y="205"/>
                    <a:pt x="887" y="208"/>
                  </a:cubicBezTo>
                  <a:lnTo>
                    <a:pt x="898" y="205"/>
                  </a:lnTo>
                  <a:cubicBezTo>
                    <a:pt x="902" y="196"/>
                    <a:pt x="913" y="192"/>
                    <a:pt x="919" y="190"/>
                  </a:cubicBezTo>
                  <a:cubicBezTo>
                    <a:pt x="935" y="185"/>
                    <a:pt x="942" y="183"/>
                    <a:pt x="933" y="178"/>
                  </a:cubicBezTo>
                  <a:cubicBezTo>
                    <a:pt x="931" y="170"/>
                    <a:pt x="929" y="162"/>
                    <a:pt x="934" y="161"/>
                  </a:cubicBezTo>
                  <a:lnTo>
                    <a:pt x="936" y="169"/>
                  </a:lnTo>
                  <a:cubicBezTo>
                    <a:pt x="937" y="171"/>
                    <a:pt x="940" y="172"/>
                    <a:pt x="944" y="172"/>
                  </a:cubicBezTo>
                  <a:cubicBezTo>
                    <a:pt x="952" y="172"/>
                    <a:pt x="964" y="169"/>
                    <a:pt x="979" y="164"/>
                  </a:cubicBezTo>
                  <a:cubicBezTo>
                    <a:pt x="996" y="160"/>
                    <a:pt x="1007" y="157"/>
                    <a:pt x="1015" y="157"/>
                  </a:cubicBezTo>
                  <a:cubicBezTo>
                    <a:pt x="1020" y="157"/>
                    <a:pt x="1024" y="158"/>
                    <a:pt x="1027" y="161"/>
                  </a:cubicBezTo>
                  <a:lnTo>
                    <a:pt x="1032" y="152"/>
                  </a:lnTo>
                  <a:cubicBezTo>
                    <a:pt x="1034" y="147"/>
                    <a:pt x="1036" y="144"/>
                    <a:pt x="1038" y="144"/>
                  </a:cubicBezTo>
                  <a:cubicBezTo>
                    <a:pt x="1040" y="144"/>
                    <a:pt x="1042" y="146"/>
                    <a:pt x="1043" y="150"/>
                  </a:cubicBezTo>
                  <a:cubicBezTo>
                    <a:pt x="1045" y="152"/>
                    <a:pt x="1049" y="153"/>
                    <a:pt x="1053" y="153"/>
                  </a:cubicBezTo>
                  <a:cubicBezTo>
                    <a:pt x="1063" y="153"/>
                    <a:pt x="1076" y="148"/>
                    <a:pt x="1083" y="141"/>
                  </a:cubicBezTo>
                  <a:lnTo>
                    <a:pt x="1095" y="137"/>
                  </a:lnTo>
                  <a:cubicBezTo>
                    <a:pt x="1098" y="144"/>
                    <a:pt x="1104" y="147"/>
                    <a:pt x="1109" y="147"/>
                  </a:cubicBezTo>
                  <a:cubicBezTo>
                    <a:pt x="1117" y="147"/>
                    <a:pt x="1124" y="142"/>
                    <a:pt x="1125" y="133"/>
                  </a:cubicBezTo>
                  <a:cubicBezTo>
                    <a:pt x="1126" y="138"/>
                    <a:pt x="1129" y="140"/>
                    <a:pt x="1133" y="140"/>
                  </a:cubicBezTo>
                  <a:cubicBezTo>
                    <a:pt x="1134" y="140"/>
                    <a:pt x="1136" y="140"/>
                    <a:pt x="1137" y="139"/>
                  </a:cubicBezTo>
                  <a:cubicBezTo>
                    <a:pt x="1144" y="133"/>
                    <a:pt x="1156" y="130"/>
                    <a:pt x="1164" y="130"/>
                  </a:cubicBezTo>
                  <a:cubicBezTo>
                    <a:pt x="1169" y="130"/>
                    <a:pt x="1173" y="131"/>
                    <a:pt x="1173" y="134"/>
                  </a:cubicBezTo>
                  <a:lnTo>
                    <a:pt x="1179" y="133"/>
                  </a:lnTo>
                  <a:cubicBezTo>
                    <a:pt x="1182" y="127"/>
                    <a:pt x="1188" y="123"/>
                    <a:pt x="1196" y="123"/>
                  </a:cubicBezTo>
                  <a:cubicBezTo>
                    <a:pt x="1202" y="123"/>
                    <a:pt x="1209" y="118"/>
                    <a:pt x="1211" y="111"/>
                  </a:cubicBezTo>
                  <a:cubicBezTo>
                    <a:pt x="1217" y="102"/>
                    <a:pt x="1223" y="102"/>
                    <a:pt x="1223" y="102"/>
                  </a:cubicBezTo>
                  <a:cubicBezTo>
                    <a:pt x="1229" y="102"/>
                    <a:pt x="1224" y="110"/>
                    <a:pt x="1218" y="119"/>
                  </a:cubicBezTo>
                  <a:cubicBezTo>
                    <a:pt x="1214" y="123"/>
                    <a:pt x="1214" y="124"/>
                    <a:pt x="1217" y="124"/>
                  </a:cubicBezTo>
                  <a:cubicBezTo>
                    <a:pt x="1221" y="124"/>
                    <a:pt x="1231" y="120"/>
                    <a:pt x="1242" y="109"/>
                  </a:cubicBezTo>
                  <a:cubicBezTo>
                    <a:pt x="1249" y="101"/>
                    <a:pt x="1254" y="97"/>
                    <a:pt x="1254" y="97"/>
                  </a:cubicBezTo>
                  <a:lnTo>
                    <a:pt x="1254" y="97"/>
                  </a:lnTo>
                  <a:cubicBezTo>
                    <a:pt x="1255" y="97"/>
                    <a:pt x="1253" y="101"/>
                    <a:pt x="1247" y="109"/>
                  </a:cubicBezTo>
                  <a:cubicBezTo>
                    <a:pt x="1244" y="115"/>
                    <a:pt x="1240" y="121"/>
                    <a:pt x="1242" y="121"/>
                  </a:cubicBezTo>
                  <a:cubicBezTo>
                    <a:pt x="1243" y="121"/>
                    <a:pt x="1245" y="120"/>
                    <a:pt x="1248" y="117"/>
                  </a:cubicBezTo>
                  <a:cubicBezTo>
                    <a:pt x="1248" y="117"/>
                    <a:pt x="1260" y="116"/>
                    <a:pt x="1260" y="108"/>
                  </a:cubicBezTo>
                  <a:lnTo>
                    <a:pt x="1277" y="107"/>
                  </a:lnTo>
                  <a:cubicBezTo>
                    <a:pt x="1284" y="111"/>
                    <a:pt x="1293" y="114"/>
                    <a:pt x="1301" y="114"/>
                  </a:cubicBezTo>
                  <a:cubicBezTo>
                    <a:pt x="1304" y="109"/>
                    <a:pt x="1305" y="107"/>
                    <a:pt x="1307" y="107"/>
                  </a:cubicBezTo>
                  <a:cubicBezTo>
                    <a:pt x="1308" y="107"/>
                    <a:pt x="1310" y="109"/>
                    <a:pt x="1313" y="113"/>
                  </a:cubicBezTo>
                  <a:cubicBezTo>
                    <a:pt x="1313" y="116"/>
                    <a:pt x="1314" y="118"/>
                    <a:pt x="1316" y="118"/>
                  </a:cubicBezTo>
                  <a:cubicBezTo>
                    <a:pt x="1318" y="118"/>
                    <a:pt x="1320" y="114"/>
                    <a:pt x="1319" y="104"/>
                  </a:cubicBezTo>
                  <a:cubicBezTo>
                    <a:pt x="1322" y="99"/>
                    <a:pt x="1325" y="97"/>
                    <a:pt x="1328" y="97"/>
                  </a:cubicBezTo>
                  <a:cubicBezTo>
                    <a:pt x="1331" y="97"/>
                    <a:pt x="1334" y="99"/>
                    <a:pt x="1337" y="102"/>
                  </a:cubicBezTo>
                  <a:cubicBezTo>
                    <a:pt x="1337" y="112"/>
                    <a:pt x="1339" y="116"/>
                    <a:pt x="1341" y="116"/>
                  </a:cubicBezTo>
                  <a:cubicBezTo>
                    <a:pt x="1342" y="116"/>
                    <a:pt x="1343" y="114"/>
                    <a:pt x="1343" y="110"/>
                  </a:cubicBezTo>
                  <a:cubicBezTo>
                    <a:pt x="1346" y="106"/>
                    <a:pt x="1349" y="104"/>
                    <a:pt x="1355" y="102"/>
                  </a:cubicBezTo>
                  <a:cubicBezTo>
                    <a:pt x="1355" y="111"/>
                    <a:pt x="1409" y="110"/>
                    <a:pt x="1461" y="111"/>
                  </a:cubicBezTo>
                  <a:cubicBezTo>
                    <a:pt x="1468" y="111"/>
                    <a:pt x="1474" y="104"/>
                    <a:pt x="1475" y="96"/>
                  </a:cubicBezTo>
                  <a:cubicBezTo>
                    <a:pt x="1475" y="89"/>
                    <a:pt x="1475" y="87"/>
                    <a:pt x="1475" y="87"/>
                  </a:cubicBezTo>
                  <a:cubicBezTo>
                    <a:pt x="1476" y="87"/>
                    <a:pt x="1477" y="91"/>
                    <a:pt x="1481" y="96"/>
                  </a:cubicBezTo>
                  <a:cubicBezTo>
                    <a:pt x="1483" y="109"/>
                    <a:pt x="1487" y="115"/>
                    <a:pt x="1490" y="115"/>
                  </a:cubicBezTo>
                  <a:cubicBezTo>
                    <a:pt x="1493" y="115"/>
                    <a:pt x="1495" y="109"/>
                    <a:pt x="1493" y="97"/>
                  </a:cubicBezTo>
                  <a:cubicBezTo>
                    <a:pt x="1490" y="89"/>
                    <a:pt x="1489" y="84"/>
                    <a:pt x="1489" y="84"/>
                  </a:cubicBezTo>
                  <a:lnTo>
                    <a:pt x="1489" y="84"/>
                  </a:lnTo>
                  <a:cubicBezTo>
                    <a:pt x="1490" y="84"/>
                    <a:pt x="1493" y="89"/>
                    <a:pt x="1498" y="98"/>
                  </a:cubicBezTo>
                  <a:cubicBezTo>
                    <a:pt x="1501" y="102"/>
                    <a:pt x="1503" y="104"/>
                    <a:pt x="1504" y="104"/>
                  </a:cubicBezTo>
                  <a:cubicBezTo>
                    <a:pt x="1506" y="104"/>
                    <a:pt x="1507" y="102"/>
                    <a:pt x="1511" y="98"/>
                  </a:cubicBezTo>
                  <a:cubicBezTo>
                    <a:pt x="1511" y="94"/>
                    <a:pt x="1512" y="93"/>
                    <a:pt x="1513" y="93"/>
                  </a:cubicBezTo>
                  <a:cubicBezTo>
                    <a:pt x="1515" y="93"/>
                    <a:pt x="1516" y="95"/>
                    <a:pt x="1516" y="99"/>
                  </a:cubicBezTo>
                  <a:cubicBezTo>
                    <a:pt x="1520" y="105"/>
                    <a:pt x="1524" y="111"/>
                    <a:pt x="1526" y="111"/>
                  </a:cubicBezTo>
                  <a:cubicBezTo>
                    <a:pt x="1527" y="111"/>
                    <a:pt x="1527" y="110"/>
                    <a:pt x="1528" y="108"/>
                  </a:cubicBezTo>
                  <a:cubicBezTo>
                    <a:pt x="1532" y="109"/>
                    <a:pt x="1537" y="113"/>
                    <a:pt x="1539" y="117"/>
                  </a:cubicBezTo>
                  <a:cubicBezTo>
                    <a:pt x="1541" y="120"/>
                    <a:pt x="1542" y="121"/>
                    <a:pt x="1544" y="121"/>
                  </a:cubicBezTo>
                  <a:cubicBezTo>
                    <a:pt x="1548" y="121"/>
                    <a:pt x="1552" y="116"/>
                    <a:pt x="1557" y="110"/>
                  </a:cubicBezTo>
                  <a:cubicBezTo>
                    <a:pt x="1567" y="103"/>
                    <a:pt x="1573" y="99"/>
                    <a:pt x="1576" y="99"/>
                  </a:cubicBezTo>
                  <a:cubicBezTo>
                    <a:pt x="1579" y="99"/>
                    <a:pt x="1579" y="103"/>
                    <a:pt x="1575" y="111"/>
                  </a:cubicBezTo>
                  <a:cubicBezTo>
                    <a:pt x="1571" y="118"/>
                    <a:pt x="1575" y="121"/>
                    <a:pt x="1581" y="121"/>
                  </a:cubicBezTo>
                  <a:cubicBezTo>
                    <a:pt x="1589" y="121"/>
                    <a:pt x="1601" y="116"/>
                    <a:pt x="1606" y="108"/>
                  </a:cubicBezTo>
                  <a:cubicBezTo>
                    <a:pt x="1611" y="99"/>
                    <a:pt x="1613" y="95"/>
                    <a:pt x="1613" y="95"/>
                  </a:cubicBezTo>
                  <a:lnTo>
                    <a:pt x="1613" y="95"/>
                  </a:lnTo>
                  <a:cubicBezTo>
                    <a:pt x="1614" y="95"/>
                    <a:pt x="1613" y="97"/>
                    <a:pt x="1613" y="100"/>
                  </a:cubicBezTo>
                  <a:cubicBezTo>
                    <a:pt x="1612" y="109"/>
                    <a:pt x="1617" y="109"/>
                    <a:pt x="1617" y="109"/>
                  </a:cubicBezTo>
                  <a:cubicBezTo>
                    <a:pt x="1623" y="110"/>
                    <a:pt x="1630" y="111"/>
                    <a:pt x="1629" y="119"/>
                  </a:cubicBezTo>
                  <a:cubicBezTo>
                    <a:pt x="1635" y="119"/>
                    <a:pt x="1642" y="117"/>
                    <a:pt x="1648" y="114"/>
                  </a:cubicBezTo>
                  <a:cubicBezTo>
                    <a:pt x="1652" y="109"/>
                    <a:pt x="1657" y="107"/>
                    <a:pt x="1661" y="107"/>
                  </a:cubicBezTo>
                  <a:cubicBezTo>
                    <a:pt x="1671" y="107"/>
                    <a:pt x="1679" y="116"/>
                    <a:pt x="1681" y="127"/>
                  </a:cubicBezTo>
                  <a:lnTo>
                    <a:pt x="1695" y="120"/>
                  </a:lnTo>
                  <a:cubicBezTo>
                    <a:pt x="1700" y="112"/>
                    <a:pt x="1705" y="106"/>
                    <a:pt x="1707" y="106"/>
                  </a:cubicBezTo>
                  <a:cubicBezTo>
                    <a:pt x="1709" y="106"/>
                    <a:pt x="1709" y="109"/>
                    <a:pt x="1708" y="116"/>
                  </a:cubicBezTo>
                  <a:lnTo>
                    <a:pt x="1706" y="124"/>
                  </a:lnTo>
                  <a:cubicBezTo>
                    <a:pt x="1709" y="119"/>
                    <a:pt x="1713" y="118"/>
                    <a:pt x="1717" y="118"/>
                  </a:cubicBezTo>
                  <a:cubicBezTo>
                    <a:pt x="1726" y="118"/>
                    <a:pt x="1736" y="127"/>
                    <a:pt x="1734" y="138"/>
                  </a:cubicBezTo>
                  <a:cubicBezTo>
                    <a:pt x="1732" y="146"/>
                    <a:pt x="1732" y="146"/>
                    <a:pt x="1739" y="147"/>
                  </a:cubicBezTo>
                  <a:lnTo>
                    <a:pt x="1740" y="139"/>
                  </a:lnTo>
                  <a:cubicBezTo>
                    <a:pt x="1741" y="132"/>
                    <a:pt x="1743" y="125"/>
                    <a:pt x="1748" y="125"/>
                  </a:cubicBezTo>
                  <a:cubicBezTo>
                    <a:pt x="1748" y="125"/>
                    <a:pt x="1748" y="125"/>
                    <a:pt x="1749" y="125"/>
                  </a:cubicBezTo>
                  <a:cubicBezTo>
                    <a:pt x="1754" y="127"/>
                    <a:pt x="1761" y="128"/>
                    <a:pt x="1759" y="136"/>
                  </a:cubicBezTo>
                  <a:cubicBezTo>
                    <a:pt x="1762" y="143"/>
                    <a:pt x="1765" y="150"/>
                    <a:pt x="1767" y="150"/>
                  </a:cubicBezTo>
                  <a:cubicBezTo>
                    <a:pt x="1768" y="150"/>
                    <a:pt x="1768" y="149"/>
                    <a:pt x="1769" y="147"/>
                  </a:cubicBezTo>
                  <a:cubicBezTo>
                    <a:pt x="1769" y="147"/>
                    <a:pt x="1774" y="148"/>
                    <a:pt x="1778" y="157"/>
                  </a:cubicBezTo>
                  <a:lnTo>
                    <a:pt x="1801" y="163"/>
                  </a:lnTo>
                  <a:cubicBezTo>
                    <a:pt x="1804" y="161"/>
                    <a:pt x="1808" y="159"/>
                    <a:pt x="1811" y="159"/>
                  </a:cubicBezTo>
                  <a:cubicBezTo>
                    <a:pt x="1816" y="159"/>
                    <a:pt x="1820" y="163"/>
                    <a:pt x="1818" y="168"/>
                  </a:cubicBezTo>
                  <a:cubicBezTo>
                    <a:pt x="1820" y="168"/>
                    <a:pt x="1821" y="168"/>
                    <a:pt x="1823" y="168"/>
                  </a:cubicBezTo>
                  <a:cubicBezTo>
                    <a:pt x="1828" y="168"/>
                    <a:pt x="1834" y="166"/>
                    <a:pt x="1838" y="163"/>
                  </a:cubicBezTo>
                  <a:cubicBezTo>
                    <a:pt x="1850" y="166"/>
                    <a:pt x="1855" y="168"/>
                    <a:pt x="1853" y="175"/>
                  </a:cubicBezTo>
                  <a:cubicBezTo>
                    <a:pt x="1852" y="179"/>
                    <a:pt x="1851" y="181"/>
                    <a:pt x="1852" y="181"/>
                  </a:cubicBezTo>
                  <a:cubicBezTo>
                    <a:pt x="1853" y="181"/>
                    <a:pt x="1855" y="180"/>
                    <a:pt x="1859" y="177"/>
                  </a:cubicBezTo>
                  <a:cubicBezTo>
                    <a:pt x="1860" y="172"/>
                    <a:pt x="1862" y="171"/>
                    <a:pt x="1864" y="171"/>
                  </a:cubicBezTo>
                  <a:cubicBezTo>
                    <a:pt x="1867" y="171"/>
                    <a:pt x="1869" y="172"/>
                    <a:pt x="1872" y="173"/>
                  </a:cubicBezTo>
                  <a:lnTo>
                    <a:pt x="1883" y="178"/>
                  </a:lnTo>
                  <a:cubicBezTo>
                    <a:pt x="1885" y="172"/>
                    <a:pt x="1885" y="170"/>
                    <a:pt x="1888" y="170"/>
                  </a:cubicBezTo>
                  <a:cubicBezTo>
                    <a:pt x="1888" y="170"/>
                    <a:pt x="1890" y="171"/>
                    <a:pt x="1891" y="171"/>
                  </a:cubicBezTo>
                  <a:cubicBezTo>
                    <a:pt x="1898" y="173"/>
                    <a:pt x="1911" y="187"/>
                    <a:pt x="1917" y="189"/>
                  </a:cubicBezTo>
                  <a:cubicBezTo>
                    <a:pt x="1924" y="191"/>
                    <a:pt x="1928" y="193"/>
                    <a:pt x="1931" y="193"/>
                  </a:cubicBezTo>
                  <a:cubicBezTo>
                    <a:pt x="1933" y="193"/>
                    <a:pt x="1933" y="191"/>
                    <a:pt x="1931" y="185"/>
                  </a:cubicBezTo>
                  <a:cubicBezTo>
                    <a:pt x="1928" y="184"/>
                    <a:pt x="1928" y="181"/>
                    <a:pt x="1930" y="181"/>
                  </a:cubicBezTo>
                  <a:cubicBezTo>
                    <a:pt x="1931" y="181"/>
                    <a:pt x="1934" y="182"/>
                    <a:pt x="1937" y="187"/>
                  </a:cubicBezTo>
                  <a:cubicBezTo>
                    <a:pt x="1948" y="196"/>
                    <a:pt x="1961" y="202"/>
                    <a:pt x="1973" y="208"/>
                  </a:cubicBezTo>
                  <a:cubicBezTo>
                    <a:pt x="1985" y="212"/>
                    <a:pt x="1990" y="214"/>
                    <a:pt x="1993" y="214"/>
                  </a:cubicBezTo>
                  <a:cubicBezTo>
                    <a:pt x="1996" y="214"/>
                    <a:pt x="1997" y="212"/>
                    <a:pt x="1999" y="209"/>
                  </a:cubicBezTo>
                  <a:cubicBezTo>
                    <a:pt x="1999" y="201"/>
                    <a:pt x="2000" y="197"/>
                    <a:pt x="2001" y="197"/>
                  </a:cubicBezTo>
                  <a:cubicBezTo>
                    <a:pt x="2003" y="197"/>
                    <a:pt x="2004" y="201"/>
                    <a:pt x="2004" y="210"/>
                  </a:cubicBezTo>
                  <a:cubicBezTo>
                    <a:pt x="2008" y="223"/>
                    <a:pt x="2011" y="229"/>
                    <a:pt x="2014" y="229"/>
                  </a:cubicBezTo>
                  <a:cubicBezTo>
                    <a:pt x="2016" y="229"/>
                    <a:pt x="2017" y="227"/>
                    <a:pt x="2018" y="225"/>
                  </a:cubicBezTo>
                  <a:cubicBezTo>
                    <a:pt x="2023" y="222"/>
                    <a:pt x="2025" y="220"/>
                    <a:pt x="2027" y="220"/>
                  </a:cubicBezTo>
                  <a:cubicBezTo>
                    <a:pt x="2029" y="220"/>
                    <a:pt x="2030" y="221"/>
                    <a:pt x="2032" y="223"/>
                  </a:cubicBezTo>
                  <a:cubicBezTo>
                    <a:pt x="2030" y="227"/>
                    <a:pt x="2032" y="231"/>
                    <a:pt x="2039" y="231"/>
                  </a:cubicBezTo>
                  <a:cubicBezTo>
                    <a:pt x="2041" y="231"/>
                    <a:pt x="2045" y="230"/>
                    <a:pt x="2048" y="229"/>
                  </a:cubicBezTo>
                  <a:cubicBezTo>
                    <a:pt x="2054" y="233"/>
                    <a:pt x="2054" y="233"/>
                    <a:pt x="2050" y="239"/>
                  </a:cubicBezTo>
                  <a:lnTo>
                    <a:pt x="2062" y="245"/>
                  </a:lnTo>
                  <a:cubicBezTo>
                    <a:pt x="2065" y="243"/>
                    <a:pt x="2068" y="242"/>
                    <a:pt x="2071" y="242"/>
                  </a:cubicBezTo>
                  <a:cubicBezTo>
                    <a:pt x="2088" y="242"/>
                    <a:pt x="2108" y="259"/>
                    <a:pt x="2110" y="267"/>
                  </a:cubicBezTo>
                  <a:cubicBezTo>
                    <a:pt x="2111" y="268"/>
                    <a:pt x="2113" y="268"/>
                    <a:pt x="2115" y="268"/>
                  </a:cubicBezTo>
                  <a:cubicBezTo>
                    <a:pt x="2118" y="268"/>
                    <a:pt x="2122" y="267"/>
                    <a:pt x="2124" y="265"/>
                  </a:cubicBezTo>
                  <a:cubicBezTo>
                    <a:pt x="2130" y="260"/>
                    <a:pt x="2134" y="257"/>
                    <a:pt x="2136" y="257"/>
                  </a:cubicBezTo>
                  <a:cubicBezTo>
                    <a:pt x="2139" y="257"/>
                    <a:pt x="2139" y="261"/>
                    <a:pt x="2135" y="270"/>
                  </a:cubicBezTo>
                  <a:cubicBezTo>
                    <a:pt x="2131" y="277"/>
                    <a:pt x="2129" y="281"/>
                    <a:pt x="2130" y="281"/>
                  </a:cubicBezTo>
                  <a:cubicBezTo>
                    <a:pt x="2131" y="281"/>
                    <a:pt x="2134" y="278"/>
                    <a:pt x="2140" y="273"/>
                  </a:cubicBezTo>
                  <a:cubicBezTo>
                    <a:pt x="2142" y="272"/>
                    <a:pt x="2143" y="272"/>
                    <a:pt x="2146" y="272"/>
                  </a:cubicBezTo>
                  <a:cubicBezTo>
                    <a:pt x="2157" y="272"/>
                    <a:pt x="2174" y="283"/>
                    <a:pt x="2164" y="293"/>
                  </a:cubicBezTo>
                  <a:cubicBezTo>
                    <a:pt x="2159" y="300"/>
                    <a:pt x="2156" y="307"/>
                    <a:pt x="2156" y="307"/>
                  </a:cubicBezTo>
                  <a:cubicBezTo>
                    <a:pt x="2158" y="305"/>
                    <a:pt x="2161" y="305"/>
                    <a:pt x="2164" y="305"/>
                  </a:cubicBezTo>
                  <a:cubicBezTo>
                    <a:pt x="2166" y="305"/>
                    <a:pt x="2167" y="305"/>
                    <a:pt x="2169" y="306"/>
                  </a:cubicBezTo>
                  <a:cubicBezTo>
                    <a:pt x="2171" y="303"/>
                    <a:pt x="2173" y="302"/>
                    <a:pt x="2175" y="302"/>
                  </a:cubicBezTo>
                  <a:cubicBezTo>
                    <a:pt x="2179" y="302"/>
                    <a:pt x="2184" y="305"/>
                    <a:pt x="2194" y="311"/>
                  </a:cubicBezTo>
                  <a:cubicBezTo>
                    <a:pt x="2204" y="317"/>
                    <a:pt x="2229" y="322"/>
                    <a:pt x="2239" y="328"/>
                  </a:cubicBezTo>
                  <a:cubicBezTo>
                    <a:pt x="2249" y="335"/>
                    <a:pt x="2265" y="344"/>
                    <a:pt x="2266" y="354"/>
                  </a:cubicBezTo>
                  <a:cubicBezTo>
                    <a:pt x="2271" y="357"/>
                    <a:pt x="2277" y="359"/>
                    <a:pt x="2284" y="359"/>
                  </a:cubicBezTo>
                  <a:cubicBezTo>
                    <a:pt x="2286" y="359"/>
                    <a:pt x="2288" y="359"/>
                    <a:pt x="2290" y="358"/>
                  </a:cubicBezTo>
                  <a:cubicBezTo>
                    <a:pt x="2292" y="358"/>
                    <a:pt x="2294" y="357"/>
                    <a:pt x="2295" y="357"/>
                  </a:cubicBezTo>
                  <a:cubicBezTo>
                    <a:pt x="2303" y="357"/>
                    <a:pt x="2309" y="363"/>
                    <a:pt x="2305" y="368"/>
                  </a:cubicBezTo>
                  <a:lnTo>
                    <a:pt x="2310" y="372"/>
                  </a:lnTo>
                  <a:cubicBezTo>
                    <a:pt x="2316" y="372"/>
                    <a:pt x="2323" y="373"/>
                    <a:pt x="2329" y="375"/>
                  </a:cubicBezTo>
                  <a:cubicBezTo>
                    <a:pt x="2325" y="381"/>
                    <a:pt x="2324" y="390"/>
                    <a:pt x="2331" y="390"/>
                  </a:cubicBezTo>
                  <a:cubicBezTo>
                    <a:pt x="2332" y="390"/>
                    <a:pt x="2333" y="390"/>
                    <a:pt x="2334" y="390"/>
                  </a:cubicBezTo>
                  <a:cubicBezTo>
                    <a:pt x="2336" y="387"/>
                    <a:pt x="2338" y="386"/>
                    <a:pt x="2340" y="386"/>
                  </a:cubicBezTo>
                  <a:cubicBezTo>
                    <a:pt x="2343" y="386"/>
                    <a:pt x="2347" y="389"/>
                    <a:pt x="2353" y="393"/>
                  </a:cubicBezTo>
                  <a:cubicBezTo>
                    <a:pt x="2356" y="401"/>
                    <a:pt x="2397" y="432"/>
                    <a:pt x="2436" y="464"/>
                  </a:cubicBezTo>
                  <a:cubicBezTo>
                    <a:pt x="2473" y="496"/>
                    <a:pt x="2509" y="526"/>
                    <a:pt x="2514" y="526"/>
                  </a:cubicBezTo>
                  <a:cubicBezTo>
                    <a:pt x="2514" y="526"/>
                    <a:pt x="2515" y="526"/>
                    <a:pt x="2515" y="525"/>
                  </a:cubicBezTo>
                  <a:lnTo>
                    <a:pt x="2528" y="538"/>
                  </a:lnTo>
                  <a:lnTo>
                    <a:pt x="2542" y="549"/>
                  </a:lnTo>
                  <a:cubicBezTo>
                    <a:pt x="2532" y="560"/>
                    <a:pt x="2557" y="576"/>
                    <a:pt x="2575" y="584"/>
                  </a:cubicBezTo>
                  <a:cubicBezTo>
                    <a:pt x="2576" y="584"/>
                    <a:pt x="2577" y="584"/>
                    <a:pt x="2578" y="584"/>
                  </a:cubicBezTo>
                  <a:cubicBezTo>
                    <a:pt x="2584" y="584"/>
                    <a:pt x="2589" y="587"/>
                    <a:pt x="2593" y="592"/>
                  </a:cubicBezTo>
                  <a:cubicBezTo>
                    <a:pt x="2582" y="603"/>
                    <a:pt x="2593" y="616"/>
                    <a:pt x="2608" y="620"/>
                  </a:cubicBezTo>
                  <a:cubicBezTo>
                    <a:pt x="2613" y="617"/>
                    <a:pt x="2617" y="616"/>
                    <a:pt x="2620" y="616"/>
                  </a:cubicBezTo>
                  <a:cubicBezTo>
                    <a:pt x="2625" y="616"/>
                    <a:pt x="2624" y="621"/>
                    <a:pt x="2616" y="627"/>
                  </a:cubicBezTo>
                  <a:cubicBezTo>
                    <a:pt x="2607" y="636"/>
                    <a:pt x="2609" y="643"/>
                    <a:pt x="2621" y="643"/>
                  </a:cubicBezTo>
                  <a:cubicBezTo>
                    <a:pt x="2625" y="643"/>
                    <a:pt x="2631" y="642"/>
                    <a:pt x="2638" y="640"/>
                  </a:cubicBezTo>
                  <a:cubicBezTo>
                    <a:pt x="2641" y="640"/>
                    <a:pt x="2643" y="639"/>
                    <a:pt x="2644" y="639"/>
                  </a:cubicBezTo>
                  <a:cubicBezTo>
                    <a:pt x="2648" y="639"/>
                    <a:pt x="2648" y="641"/>
                    <a:pt x="2646" y="649"/>
                  </a:cubicBezTo>
                  <a:cubicBezTo>
                    <a:pt x="2640" y="660"/>
                    <a:pt x="2641" y="665"/>
                    <a:pt x="2644" y="665"/>
                  </a:cubicBezTo>
                  <a:cubicBezTo>
                    <a:pt x="2645" y="665"/>
                    <a:pt x="2646" y="665"/>
                    <a:pt x="2648" y="663"/>
                  </a:cubicBezTo>
                  <a:cubicBezTo>
                    <a:pt x="2653" y="661"/>
                    <a:pt x="2657" y="660"/>
                    <a:pt x="2660" y="660"/>
                  </a:cubicBezTo>
                  <a:cubicBezTo>
                    <a:pt x="2666" y="660"/>
                    <a:pt x="2667" y="666"/>
                    <a:pt x="2661" y="677"/>
                  </a:cubicBezTo>
                  <a:cubicBezTo>
                    <a:pt x="2657" y="689"/>
                    <a:pt x="2656" y="694"/>
                    <a:pt x="2660" y="694"/>
                  </a:cubicBezTo>
                  <a:cubicBezTo>
                    <a:pt x="2662" y="694"/>
                    <a:pt x="2665" y="692"/>
                    <a:pt x="2671" y="690"/>
                  </a:cubicBezTo>
                  <a:cubicBezTo>
                    <a:pt x="2672" y="690"/>
                    <a:pt x="2674" y="690"/>
                    <a:pt x="2676" y="690"/>
                  </a:cubicBezTo>
                  <a:cubicBezTo>
                    <a:pt x="2690" y="690"/>
                    <a:pt x="2701" y="706"/>
                    <a:pt x="2693" y="719"/>
                  </a:cubicBezTo>
                  <a:cubicBezTo>
                    <a:pt x="2696" y="723"/>
                    <a:pt x="2694" y="730"/>
                    <a:pt x="2697" y="730"/>
                  </a:cubicBezTo>
                  <a:cubicBezTo>
                    <a:pt x="2698" y="730"/>
                    <a:pt x="2698" y="730"/>
                    <a:pt x="2700" y="728"/>
                  </a:cubicBezTo>
                  <a:lnTo>
                    <a:pt x="2700" y="728"/>
                  </a:lnTo>
                  <a:lnTo>
                    <a:pt x="2697" y="739"/>
                  </a:lnTo>
                  <a:cubicBezTo>
                    <a:pt x="2701" y="743"/>
                    <a:pt x="2704" y="748"/>
                    <a:pt x="2704" y="748"/>
                  </a:cubicBezTo>
                  <a:lnTo>
                    <a:pt x="2711" y="743"/>
                  </a:lnTo>
                  <a:cubicBezTo>
                    <a:pt x="2713" y="749"/>
                    <a:pt x="2730" y="780"/>
                    <a:pt x="2754" y="815"/>
                  </a:cubicBezTo>
                  <a:cubicBezTo>
                    <a:pt x="2780" y="859"/>
                    <a:pt x="2790" y="874"/>
                    <a:pt x="2795" y="874"/>
                  </a:cubicBezTo>
                  <a:cubicBezTo>
                    <a:pt x="2796" y="874"/>
                    <a:pt x="2797" y="873"/>
                    <a:pt x="2797" y="871"/>
                  </a:cubicBezTo>
                  <a:cubicBezTo>
                    <a:pt x="2801" y="866"/>
                    <a:pt x="2804" y="865"/>
                    <a:pt x="2806" y="865"/>
                  </a:cubicBezTo>
                  <a:cubicBezTo>
                    <a:pt x="2811" y="865"/>
                    <a:pt x="2811" y="872"/>
                    <a:pt x="2804" y="882"/>
                  </a:cubicBezTo>
                  <a:cubicBezTo>
                    <a:pt x="2808" y="887"/>
                    <a:pt x="2806" y="901"/>
                    <a:pt x="2813" y="911"/>
                  </a:cubicBezTo>
                  <a:cubicBezTo>
                    <a:pt x="2819" y="921"/>
                    <a:pt x="2826" y="931"/>
                    <a:pt x="2818" y="935"/>
                  </a:cubicBezTo>
                  <a:lnTo>
                    <a:pt x="2821" y="940"/>
                  </a:lnTo>
                  <a:cubicBezTo>
                    <a:pt x="2841" y="943"/>
                    <a:pt x="2857" y="975"/>
                    <a:pt x="2857" y="995"/>
                  </a:cubicBezTo>
                  <a:cubicBezTo>
                    <a:pt x="2860" y="1004"/>
                    <a:pt x="2868" y="1013"/>
                    <a:pt x="2877" y="1018"/>
                  </a:cubicBezTo>
                  <a:cubicBezTo>
                    <a:pt x="2891" y="1025"/>
                    <a:pt x="2891" y="1025"/>
                    <a:pt x="2886" y="1034"/>
                  </a:cubicBezTo>
                  <a:cubicBezTo>
                    <a:pt x="2879" y="1038"/>
                    <a:pt x="2885" y="1067"/>
                    <a:pt x="2898" y="1067"/>
                  </a:cubicBezTo>
                  <a:cubicBezTo>
                    <a:pt x="2899" y="1067"/>
                    <a:pt x="2900" y="1067"/>
                    <a:pt x="2902" y="1066"/>
                  </a:cubicBezTo>
                  <a:lnTo>
                    <a:pt x="2902" y="1066"/>
                  </a:lnTo>
                  <a:lnTo>
                    <a:pt x="2896" y="1075"/>
                  </a:lnTo>
                  <a:cubicBezTo>
                    <a:pt x="2893" y="1081"/>
                    <a:pt x="2897" y="1084"/>
                    <a:pt x="2903" y="1084"/>
                  </a:cubicBezTo>
                  <a:cubicBezTo>
                    <a:pt x="2905" y="1084"/>
                    <a:pt x="2907" y="1083"/>
                    <a:pt x="2909" y="1083"/>
                  </a:cubicBezTo>
                  <a:cubicBezTo>
                    <a:pt x="2913" y="1081"/>
                    <a:pt x="2916" y="1080"/>
                    <a:pt x="2918" y="1080"/>
                  </a:cubicBezTo>
                  <a:cubicBezTo>
                    <a:pt x="2923" y="1080"/>
                    <a:pt x="2920" y="1086"/>
                    <a:pt x="2905" y="1096"/>
                  </a:cubicBezTo>
                  <a:cubicBezTo>
                    <a:pt x="2894" y="1102"/>
                    <a:pt x="2892" y="1106"/>
                    <a:pt x="2896" y="1106"/>
                  </a:cubicBezTo>
                  <a:cubicBezTo>
                    <a:pt x="2897" y="1106"/>
                    <a:pt x="2898" y="1106"/>
                    <a:pt x="2900" y="1105"/>
                  </a:cubicBezTo>
                  <a:cubicBezTo>
                    <a:pt x="2910" y="1108"/>
                    <a:pt x="2919" y="1110"/>
                    <a:pt x="2913" y="1119"/>
                  </a:cubicBezTo>
                  <a:cubicBezTo>
                    <a:pt x="2915" y="1123"/>
                    <a:pt x="2916" y="1127"/>
                    <a:pt x="2923" y="1127"/>
                  </a:cubicBezTo>
                  <a:cubicBezTo>
                    <a:pt x="2925" y="1127"/>
                    <a:pt x="2929" y="1126"/>
                    <a:pt x="2933" y="1124"/>
                  </a:cubicBezTo>
                  <a:cubicBezTo>
                    <a:pt x="2935" y="1124"/>
                    <a:pt x="2936" y="1123"/>
                    <a:pt x="2937" y="1123"/>
                  </a:cubicBezTo>
                  <a:cubicBezTo>
                    <a:pt x="2941" y="1123"/>
                    <a:pt x="2943" y="1128"/>
                    <a:pt x="2944" y="1132"/>
                  </a:cubicBezTo>
                  <a:cubicBezTo>
                    <a:pt x="2941" y="1134"/>
                    <a:pt x="2939" y="1135"/>
                    <a:pt x="2936" y="1135"/>
                  </a:cubicBezTo>
                  <a:cubicBezTo>
                    <a:pt x="2934" y="1135"/>
                    <a:pt x="2932" y="1134"/>
                    <a:pt x="2928" y="1132"/>
                  </a:cubicBezTo>
                  <a:lnTo>
                    <a:pt x="2928" y="1132"/>
                  </a:lnTo>
                  <a:lnTo>
                    <a:pt x="2932" y="1143"/>
                  </a:lnTo>
                  <a:cubicBezTo>
                    <a:pt x="2933" y="1152"/>
                    <a:pt x="2930" y="1161"/>
                    <a:pt x="2923" y="1166"/>
                  </a:cubicBezTo>
                  <a:cubicBezTo>
                    <a:pt x="2920" y="1171"/>
                    <a:pt x="2919" y="1176"/>
                    <a:pt x="2922" y="1176"/>
                  </a:cubicBezTo>
                  <a:cubicBezTo>
                    <a:pt x="2924" y="1176"/>
                    <a:pt x="2927" y="1174"/>
                    <a:pt x="2932" y="1169"/>
                  </a:cubicBezTo>
                  <a:cubicBezTo>
                    <a:pt x="2939" y="1167"/>
                    <a:pt x="2942" y="1166"/>
                    <a:pt x="2945" y="1166"/>
                  </a:cubicBezTo>
                  <a:cubicBezTo>
                    <a:pt x="2949" y="1166"/>
                    <a:pt x="2950" y="1168"/>
                    <a:pt x="2952" y="1175"/>
                  </a:cubicBezTo>
                  <a:cubicBezTo>
                    <a:pt x="2955" y="1181"/>
                    <a:pt x="2956" y="1186"/>
                    <a:pt x="2949" y="1188"/>
                  </a:cubicBezTo>
                  <a:cubicBezTo>
                    <a:pt x="2941" y="1191"/>
                    <a:pt x="2941" y="1191"/>
                    <a:pt x="2946" y="1202"/>
                  </a:cubicBezTo>
                  <a:cubicBezTo>
                    <a:pt x="2952" y="1219"/>
                    <a:pt x="2980" y="1228"/>
                    <a:pt x="2997" y="1229"/>
                  </a:cubicBezTo>
                  <a:cubicBezTo>
                    <a:pt x="3003" y="1227"/>
                    <a:pt x="3006" y="1226"/>
                    <a:pt x="3008" y="1226"/>
                  </a:cubicBezTo>
                  <a:cubicBezTo>
                    <a:pt x="3010" y="1226"/>
                    <a:pt x="3007" y="1229"/>
                    <a:pt x="2998" y="1235"/>
                  </a:cubicBezTo>
                  <a:cubicBezTo>
                    <a:pt x="2990" y="1238"/>
                    <a:pt x="2993" y="1243"/>
                    <a:pt x="2994" y="1249"/>
                  </a:cubicBezTo>
                  <a:cubicBezTo>
                    <a:pt x="2995" y="1249"/>
                    <a:pt x="2996" y="1249"/>
                    <a:pt x="2996" y="1249"/>
                  </a:cubicBezTo>
                  <a:cubicBezTo>
                    <a:pt x="2999" y="1249"/>
                    <a:pt x="2997" y="1251"/>
                    <a:pt x="2996" y="1251"/>
                  </a:cubicBezTo>
                  <a:cubicBezTo>
                    <a:pt x="2995" y="1251"/>
                    <a:pt x="2994" y="1250"/>
                    <a:pt x="2994" y="1249"/>
                  </a:cubicBezTo>
                  <a:cubicBezTo>
                    <a:pt x="2993" y="1249"/>
                    <a:pt x="2992" y="1249"/>
                    <a:pt x="2991" y="1249"/>
                  </a:cubicBezTo>
                  <a:cubicBezTo>
                    <a:pt x="2986" y="1249"/>
                    <a:pt x="2984" y="1245"/>
                    <a:pt x="2983" y="1240"/>
                  </a:cubicBezTo>
                  <a:lnTo>
                    <a:pt x="2975" y="1242"/>
                  </a:lnTo>
                  <a:cubicBezTo>
                    <a:pt x="2961" y="1253"/>
                    <a:pt x="2962" y="1259"/>
                    <a:pt x="2979" y="1260"/>
                  </a:cubicBezTo>
                  <a:cubicBezTo>
                    <a:pt x="2989" y="1264"/>
                    <a:pt x="2989" y="1264"/>
                    <a:pt x="2983" y="1271"/>
                  </a:cubicBezTo>
                  <a:cubicBezTo>
                    <a:pt x="2978" y="1278"/>
                    <a:pt x="2972" y="1285"/>
                    <a:pt x="2976" y="1285"/>
                  </a:cubicBezTo>
                  <a:cubicBezTo>
                    <a:pt x="2976" y="1285"/>
                    <a:pt x="2977" y="1285"/>
                    <a:pt x="2978" y="1285"/>
                  </a:cubicBezTo>
                  <a:lnTo>
                    <a:pt x="2978" y="1285"/>
                  </a:lnTo>
                  <a:cubicBezTo>
                    <a:pt x="2980" y="1292"/>
                    <a:pt x="2979" y="1298"/>
                    <a:pt x="2975" y="1304"/>
                  </a:cubicBezTo>
                  <a:cubicBezTo>
                    <a:pt x="2978" y="1314"/>
                    <a:pt x="2979" y="1320"/>
                    <a:pt x="2984" y="1320"/>
                  </a:cubicBezTo>
                  <a:cubicBezTo>
                    <a:pt x="2985" y="1320"/>
                    <a:pt x="2986" y="1320"/>
                    <a:pt x="2987" y="1320"/>
                  </a:cubicBezTo>
                  <a:cubicBezTo>
                    <a:pt x="2988" y="1319"/>
                    <a:pt x="2989" y="1319"/>
                    <a:pt x="2990" y="1319"/>
                  </a:cubicBezTo>
                  <a:cubicBezTo>
                    <a:pt x="2996" y="1319"/>
                    <a:pt x="2997" y="1324"/>
                    <a:pt x="2998" y="1329"/>
                  </a:cubicBezTo>
                  <a:cubicBezTo>
                    <a:pt x="3000" y="1333"/>
                    <a:pt x="3001" y="1339"/>
                    <a:pt x="3007" y="1339"/>
                  </a:cubicBezTo>
                  <a:cubicBezTo>
                    <a:pt x="3007" y="1339"/>
                    <a:pt x="3008" y="1339"/>
                    <a:pt x="3009" y="1339"/>
                  </a:cubicBezTo>
                  <a:cubicBezTo>
                    <a:pt x="3011" y="1338"/>
                    <a:pt x="3012" y="1338"/>
                    <a:pt x="3014" y="1338"/>
                  </a:cubicBezTo>
                  <a:cubicBezTo>
                    <a:pt x="3021" y="1338"/>
                    <a:pt x="3029" y="1344"/>
                    <a:pt x="3030" y="1352"/>
                  </a:cubicBezTo>
                  <a:cubicBezTo>
                    <a:pt x="3041" y="1362"/>
                    <a:pt x="3042" y="1362"/>
                    <a:pt x="3026" y="1371"/>
                  </a:cubicBezTo>
                  <a:cubicBezTo>
                    <a:pt x="3018" y="1373"/>
                    <a:pt x="3020" y="1379"/>
                    <a:pt x="3021" y="1385"/>
                  </a:cubicBezTo>
                  <a:cubicBezTo>
                    <a:pt x="3021" y="1390"/>
                    <a:pt x="3018" y="1395"/>
                    <a:pt x="3015" y="1398"/>
                  </a:cubicBezTo>
                  <a:cubicBezTo>
                    <a:pt x="3010" y="1403"/>
                    <a:pt x="3011" y="1404"/>
                    <a:pt x="3015" y="1404"/>
                  </a:cubicBezTo>
                  <a:cubicBezTo>
                    <a:pt x="3017" y="1404"/>
                    <a:pt x="3020" y="1404"/>
                    <a:pt x="3024" y="1403"/>
                  </a:cubicBezTo>
                  <a:lnTo>
                    <a:pt x="3040" y="1399"/>
                  </a:lnTo>
                  <a:lnTo>
                    <a:pt x="3040" y="1399"/>
                  </a:lnTo>
                  <a:cubicBezTo>
                    <a:pt x="3041" y="1406"/>
                    <a:pt x="3025" y="1415"/>
                    <a:pt x="3017" y="1416"/>
                  </a:cubicBezTo>
                  <a:cubicBezTo>
                    <a:pt x="3008" y="1422"/>
                    <a:pt x="3004" y="1424"/>
                    <a:pt x="3008" y="1424"/>
                  </a:cubicBezTo>
                  <a:cubicBezTo>
                    <a:pt x="3010" y="1424"/>
                    <a:pt x="3013" y="1424"/>
                    <a:pt x="3018" y="1423"/>
                  </a:cubicBezTo>
                  <a:cubicBezTo>
                    <a:pt x="3020" y="1422"/>
                    <a:pt x="3021" y="1422"/>
                    <a:pt x="3022" y="1422"/>
                  </a:cubicBezTo>
                  <a:cubicBezTo>
                    <a:pt x="3029" y="1422"/>
                    <a:pt x="3034" y="1427"/>
                    <a:pt x="3030" y="1439"/>
                  </a:cubicBezTo>
                  <a:cubicBezTo>
                    <a:pt x="3032" y="1451"/>
                    <a:pt x="3033" y="1462"/>
                    <a:pt x="3025" y="1463"/>
                  </a:cubicBezTo>
                  <a:cubicBezTo>
                    <a:pt x="3022" y="1467"/>
                    <a:pt x="3023" y="1473"/>
                    <a:pt x="3027" y="1476"/>
                  </a:cubicBezTo>
                  <a:cubicBezTo>
                    <a:pt x="3036" y="1480"/>
                    <a:pt x="3038" y="1486"/>
                    <a:pt x="3032" y="1505"/>
                  </a:cubicBezTo>
                  <a:cubicBezTo>
                    <a:pt x="3024" y="1529"/>
                    <a:pt x="3022" y="1535"/>
                    <a:pt x="3029" y="1535"/>
                  </a:cubicBezTo>
                  <a:cubicBezTo>
                    <a:pt x="3031" y="1535"/>
                    <a:pt x="3034" y="1534"/>
                    <a:pt x="3038" y="1534"/>
                  </a:cubicBezTo>
                  <a:cubicBezTo>
                    <a:pt x="3040" y="1534"/>
                    <a:pt x="3042" y="1533"/>
                    <a:pt x="3044" y="1533"/>
                  </a:cubicBezTo>
                  <a:cubicBezTo>
                    <a:pt x="3048" y="1533"/>
                    <a:pt x="3049" y="1535"/>
                    <a:pt x="3038" y="1541"/>
                  </a:cubicBezTo>
                  <a:cubicBezTo>
                    <a:pt x="3030" y="1547"/>
                    <a:pt x="3039" y="1552"/>
                    <a:pt x="3047" y="1563"/>
                  </a:cubicBezTo>
                  <a:cubicBezTo>
                    <a:pt x="3054" y="1566"/>
                    <a:pt x="3061" y="1567"/>
                    <a:pt x="3069" y="1567"/>
                  </a:cubicBezTo>
                  <a:cubicBezTo>
                    <a:pt x="3073" y="1567"/>
                    <a:pt x="3076" y="1567"/>
                    <a:pt x="3080" y="1566"/>
                  </a:cubicBezTo>
                  <a:cubicBezTo>
                    <a:pt x="3085" y="1566"/>
                    <a:pt x="3088" y="1565"/>
                    <a:pt x="3090" y="1565"/>
                  </a:cubicBezTo>
                  <a:cubicBezTo>
                    <a:pt x="3095" y="1565"/>
                    <a:pt x="3094" y="1568"/>
                    <a:pt x="3089" y="1578"/>
                  </a:cubicBezTo>
                  <a:cubicBezTo>
                    <a:pt x="3089" y="1583"/>
                    <a:pt x="3081" y="1590"/>
                    <a:pt x="3073" y="1591"/>
                  </a:cubicBezTo>
                  <a:cubicBezTo>
                    <a:pt x="3066" y="1591"/>
                    <a:pt x="3064" y="1585"/>
                    <a:pt x="3064" y="1585"/>
                  </a:cubicBezTo>
                  <a:lnTo>
                    <a:pt x="3064" y="1580"/>
                  </a:lnTo>
                  <a:cubicBezTo>
                    <a:pt x="3057" y="1580"/>
                    <a:pt x="3049" y="1581"/>
                    <a:pt x="3049" y="1593"/>
                  </a:cubicBezTo>
                  <a:cubicBezTo>
                    <a:pt x="3042" y="1599"/>
                    <a:pt x="3042" y="1605"/>
                    <a:pt x="3048" y="1605"/>
                  </a:cubicBezTo>
                  <a:cubicBezTo>
                    <a:pt x="3049" y="1605"/>
                    <a:pt x="3049" y="1605"/>
                    <a:pt x="3050" y="1605"/>
                  </a:cubicBezTo>
                  <a:lnTo>
                    <a:pt x="3050" y="1605"/>
                  </a:lnTo>
                  <a:cubicBezTo>
                    <a:pt x="3042" y="1611"/>
                    <a:pt x="3043" y="1624"/>
                    <a:pt x="3043" y="1635"/>
                  </a:cubicBezTo>
                  <a:cubicBezTo>
                    <a:pt x="3044" y="1647"/>
                    <a:pt x="3045" y="1665"/>
                    <a:pt x="3038" y="1671"/>
                  </a:cubicBezTo>
                  <a:cubicBezTo>
                    <a:pt x="3039" y="1683"/>
                    <a:pt x="3040" y="1689"/>
                    <a:pt x="3048" y="1689"/>
                  </a:cubicBezTo>
                  <a:cubicBezTo>
                    <a:pt x="3064" y="1689"/>
                    <a:pt x="3063" y="1694"/>
                    <a:pt x="3055" y="1694"/>
                  </a:cubicBezTo>
                  <a:cubicBezTo>
                    <a:pt x="3039" y="1701"/>
                    <a:pt x="3029" y="1777"/>
                    <a:pt x="3044" y="1784"/>
                  </a:cubicBezTo>
                  <a:cubicBezTo>
                    <a:pt x="3044" y="1784"/>
                    <a:pt x="3044" y="1790"/>
                    <a:pt x="3044" y="1796"/>
                  </a:cubicBezTo>
                  <a:cubicBezTo>
                    <a:pt x="3035" y="1808"/>
                    <a:pt x="3034" y="1843"/>
                    <a:pt x="3042" y="1850"/>
                  </a:cubicBezTo>
                  <a:cubicBezTo>
                    <a:pt x="3042" y="1856"/>
                    <a:pt x="3042" y="1861"/>
                    <a:pt x="3041" y="1867"/>
                  </a:cubicBezTo>
                  <a:cubicBezTo>
                    <a:pt x="3031" y="1878"/>
                    <a:pt x="3030" y="1884"/>
                    <a:pt x="3038" y="1891"/>
                  </a:cubicBezTo>
                  <a:cubicBezTo>
                    <a:pt x="3043" y="1896"/>
                    <a:pt x="3049" y="1898"/>
                    <a:pt x="3048" y="1898"/>
                  </a:cubicBezTo>
                  <a:cubicBezTo>
                    <a:pt x="3047" y="1898"/>
                    <a:pt x="3046" y="1898"/>
                    <a:pt x="3044" y="1897"/>
                  </a:cubicBezTo>
                  <a:cubicBezTo>
                    <a:pt x="3036" y="1897"/>
                    <a:pt x="3035" y="1909"/>
                    <a:pt x="3032" y="1932"/>
                  </a:cubicBezTo>
                  <a:cubicBezTo>
                    <a:pt x="3030" y="1949"/>
                    <a:pt x="3029" y="1953"/>
                    <a:pt x="3032" y="1953"/>
                  </a:cubicBezTo>
                  <a:cubicBezTo>
                    <a:pt x="3033" y="1953"/>
                    <a:pt x="3035" y="1953"/>
                    <a:pt x="3038" y="1951"/>
                  </a:cubicBezTo>
                  <a:lnTo>
                    <a:pt x="3038" y="1951"/>
                  </a:lnTo>
                  <a:cubicBezTo>
                    <a:pt x="3041" y="1971"/>
                    <a:pt x="3037" y="1974"/>
                    <a:pt x="3031" y="1974"/>
                  </a:cubicBezTo>
                  <a:cubicBezTo>
                    <a:pt x="3030" y="1974"/>
                    <a:pt x="3028" y="1974"/>
                    <a:pt x="3026" y="1974"/>
                  </a:cubicBezTo>
                  <a:cubicBezTo>
                    <a:pt x="3023" y="1972"/>
                    <a:pt x="3020" y="1971"/>
                    <a:pt x="3018" y="1971"/>
                  </a:cubicBezTo>
                  <a:cubicBezTo>
                    <a:pt x="3011" y="1971"/>
                    <a:pt x="3015" y="1979"/>
                    <a:pt x="3033" y="1987"/>
                  </a:cubicBezTo>
                  <a:cubicBezTo>
                    <a:pt x="3047" y="1995"/>
                    <a:pt x="3047" y="2006"/>
                    <a:pt x="3040" y="2006"/>
                  </a:cubicBezTo>
                  <a:cubicBezTo>
                    <a:pt x="3039" y="2006"/>
                    <a:pt x="3039" y="2006"/>
                    <a:pt x="3039" y="2006"/>
                  </a:cubicBezTo>
                  <a:cubicBezTo>
                    <a:pt x="3030" y="2005"/>
                    <a:pt x="3031" y="1999"/>
                    <a:pt x="3032" y="1993"/>
                  </a:cubicBezTo>
                  <a:lnTo>
                    <a:pt x="3015" y="1990"/>
                  </a:lnTo>
                  <a:lnTo>
                    <a:pt x="3015" y="1990"/>
                  </a:lnTo>
                  <a:cubicBezTo>
                    <a:pt x="3015" y="1996"/>
                    <a:pt x="3015" y="1996"/>
                    <a:pt x="3022" y="2004"/>
                  </a:cubicBezTo>
                  <a:cubicBezTo>
                    <a:pt x="3022" y="2008"/>
                    <a:pt x="3024" y="2014"/>
                    <a:pt x="3029" y="2016"/>
                  </a:cubicBezTo>
                  <a:cubicBezTo>
                    <a:pt x="3032" y="2021"/>
                    <a:pt x="3037" y="2023"/>
                    <a:pt x="3042" y="2023"/>
                  </a:cubicBezTo>
                  <a:cubicBezTo>
                    <a:pt x="3046" y="2023"/>
                    <a:pt x="3049" y="2022"/>
                    <a:pt x="3052" y="2021"/>
                  </a:cubicBezTo>
                  <a:cubicBezTo>
                    <a:pt x="3054" y="2020"/>
                    <a:pt x="3056" y="2019"/>
                    <a:pt x="3057" y="2019"/>
                  </a:cubicBezTo>
                  <a:cubicBezTo>
                    <a:pt x="3061" y="2019"/>
                    <a:pt x="3061" y="2024"/>
                    <a:pt x="3060" y="2029"/>
                  </a:cubicBezTo>
                  <a:cubicBezTo>
                    <a:pt x="3055" y="2034"/>
                    <a:pt x="3050" y="2036"/>
                    <a:pt x="3046" y="2036"/>
                  </a:cubicBezTo>
                  <a:cubicBezTo>
                    <a:pt x="3042" y="2036"/>
                    <a:pt x="3038" y="2034"/>
                    <a:pt x="3034" y="2031"/>
                  </a:cubicBezTo>
                  <a:cubicBezTo>
                    <a:pt x="3035" y="2024"/>
                    <a:pt x="3027" y="2023"/>
                    <a:pt x="3020" y="2021"/>
                  </a:cubicBezTo>
                  <a:cubicBezTo>
                    <a:pt x="3019" y="2021"/>
                    <a:pt x="3019" y="2021"/>
                    <a:pt x="3019" y="2021"/>
                  </a:cubicBezTo>
                  <a:cubicBezTo>
                    <a:pt x="3012" y="2021"/>
                    <a:pt x="3022" y="2053"/>
                    <a:pt x="3038" y="2063"/>
                  </a:cubicBezTo>
                  <a:lnTo>
                    <a:pt x="3029" y="2061"/>
                  </a:lnTo>
                  <a:cubicBezTo>
                    <a:pt x="3028" y="2061"/>
                    <a:pt x="3028" y="2061"/>
                    <a:pt x="3028" y="2061"/>
                  </a:cubicBezTo>
                  <a:cubicBezTo>
                    <a:pt x="3021" y="2061"/>
                    <a:pt x="3018" y="2073"/>
                    <a:pt x="3016" y="2085"/>
                  </a:cubicBezTo>
                  <a:cubicBezTo>
                    <a:pt x="3014" y="2097"/>
                    <a:pt x="3013" y="2104"/>
                    <a:pt x="3021" y="2105"/>
                  </a:cubicBezTo>
                  <a:cubicBezTo>
                    <a:pt x="3030" y="2107"/>
                    <a:pt x="3038" y="2108"/>
                    <a:pt x="3036" y="2114"/>
                  </a:cubicBezTo>
                  <a:cubicBezTo>
                    <a:pt x="3037" y="2111"/>
                    <a:pt x="3040" y="2110"/>
                    <a:pt x="3044" y="2110"/>
                  </a:cubicBezTo>
                  <a:cubicBezTo>
                    <a:pt x="3047" y="2110"/>
                    <a:pt x="3050" y="2110"/>
                    <a:pt x="3053" y="2110"/>
                  </a:cubicBezTo>
                  <a:cubicBezTo>
                    <a:pt x="3048" y="2117"/>
                    <a:pt x="3041" y="2123"/>
                    <a:pt x="3034" y="2126"/>
                  </a:cubicBezTo>
                  <a:cubicBezTo>
                    <a:pt x="3015" y="2135"/>
                    <a:pt x="3003" y="2152"/>
                    <a:pt x="3001" y="2172"/>
                  </a:cubicBezTo>
                  <a:cubicBezTo>
                    <a:pt x="2998" y="2185"/>
                    <a:pt x="2995" y="2204"/>
                    <a:pt x="2986" y="2208"/>
                  </a:cubicBezTo>
                  <a:cubicBezTo>
                    <a:pt x="2984" y="2220"/>
                    <a:pt x="2983" y="2227"/>
                    <a:pt x="2990" y="2228"/>
                  </a:cubicBezTo>
                  <a:lnTo>
                    <a:pt x="2988" y="2241"/>
                  </a:lnTo>
                  <a:cubicBezTo>
                    <a:pt x="2979" y="2245"/>
                    <a:pt x="2977" y="2259"/>
                    <a:pt x="2985" y="2260"/>
                  </a:cubicBezTo>
                  <a:cubicBezTo>
                    <a:pt x="2992" y="2268"/>
                    <a:pt x="2983" y="2272"/>
                    <a:pt x="2981" y="2278"/>
                  </a:cubicBezTo>
                  <a:cubicBezTo>
                    <a:pt x="2969" y="2284"/>
                    <a:pt x="2965" y="2287"/>
                    <a:pt x="2972" y="2287"/>
                  </a:cubicBezTo>
                  <a:cubicBezTo>
                    <a:pt x="2975" y="2287"/>
                    <a:pt x="2980" y="2286"/>
                    <a:pt x="2988" y="2285"/>
                  </a:cubicBezTo>
                  <a:cubicBezTo>
                    <a:pt x="2989" y="2286"/>
                    <a:pt x="2990" y="2286"/>
                    <a:pt x="2990" y="2286"/>
                  </a:cubicBezTo>
                  <a:cubicBezTo>
                    <a:pt x="2998" y="2286"/>
                    <a:pt x="3006" y="2276"/>
                    <a:pt x="3008" y="2270"/>
                  </a:cubicBezTo>
                  <a:lnTo>
                    <a:pt x="3012" y="2252"/>
                  </a:lnTo>
                  <a:lnTo>
                    <a:pt x="3016" y="2271"/>
                  </a:lnTo>
                  <a:cubicBezTo>
                    <a:pt x="3015" y="2278"/>
                    <a:pt x="3021" y="2291"/>
                    <a:pt x="3029" y="2293"/>
                  </a:cubicBezTo>
                  <a:cubicBezTo>
                    <a:pt x="3029" y="2293"/>
                    <a:pt x="3036" y="2294"/>
                    <a:pt x="3035" y="2301"/>
                  </a:cubicBezTo>
                  <a:lnTo>
                    <a:pt x="3020" y="2298"/>
                  </a:lnTo>
                  <a:cubicBezTo>
                    <a:pt x="3013" y="2292"/>
                    <a:pt x="3005" y="2288"/>
                    <a:pt x="2996" y="2288"/>
                  </a:cubicBezTo>
                  <a:cubicBezTo>
                    <a:pt x="2979" y="2291"/>
                    <a:pt x="2968" y="2308"/>
                    <a:pt x="2984" y="2311"/>
                  </a:cubicBezTo>
                  <a:cubicBezTo>
                    <a:pt x="2983" y="2317"/>
                    <a:pt x="2983" y="2317"/>
                    <a:pt x="2974" y="2321"/>
                  </a:cubicBezTo>
                  <a:cubicBezTo>
                    <a:pt x="2973" y="2321"/>
                    <a:pt x="2972" y="2321"/>
                    <a:pt x="2972" y="2321"/>
                  </a:cubicBezTo>
                  <a:cubicBezTo>
                    <a:pt x="2966" y="2321"/>
                    <a:pt x="2966" y="2328"/>
                    <a:pt x="2979" y="2336"/>
                  </a:cubicBezTo>
                  <a:cubicBezTo>
                    <a:pt x="2994" y="2345"/>
                    <a:pt x="2993" y="2351"/>
                    <a:pt x="2976" y="2354"/>
                  </a:cubicBezTo>
                  <a:cubicBezTo>
                    <a:pt x="2958" y="2364"/>
                    <a:pt x="2953" y="2389"/>
                    <a:pt x="2961" y="2391"/>
                  </a:cubicBezTo>
                  <a:cubicBezTo>
                    <a:pt x="2975" y="2393"/>
                    <a:pt x="2977" y="2411"/>
                    <a:pt x="2965" y="2417"/>
                  </a:cubicBezTo>
                  <a:cubicBezTo>
                    <a:pt x="2956" y="2421"/>
                    <a:pt x="2955" y="2428"/>
                    <a:pt x="2961" y="2436"/>
                  </a:cubicBezTo>
                  <a:cubicBezTo>
                    <a:pt x="2960" y="2435"/>
                    <a:pt x="2959" y="2435"/>
                    <a:pt x="2958" y="2435"/>
                  </a:cubicBezTo>
                  <a:cubicBezTo>
                    <a:pt x="2951" y="2435"/>
                    <a:pt x="2945" y="2440"/>
                    <a:pt x="2951" y="2447"/>
                  </a:cubicBezTo>
                  <a:cubicBezTo>
                    <a:pt x="2951" y="2447"/>
                    <a:pt x="2951" y="2450"/>
                    <a:pt x="2954" y="2450"/>
                  </a:cubicBezTo>
                  <a:cubicBezTo>
                    <a:pt x="2955" y="2450"/>
                    <a:pt x="2956" y="2449"/>
                    <a:pt x="2959" y="2448"/>
                  </a:cubicBezTo>
                  <a:lnTo>
                    <a:pt x="2972" y="2463"/>
                  </a:lnTo>
                  <a:cubicBezTo>
                    <a:pt x="2973" y="2459"/>
                    <a:pt x="2976" y="2458"/>
                    <a:pt x="2980" y="2458"/>
                  </a:cubicBezTo>
                  <a:cubicBezTo>
                    <a:pt x="2983" y="2458"/>
                    <a:pt x="2987" y="2459"/>
                    <a:pt x="2990" y="2459"/>
                  </a:cubicBezTo>
                  <a:cubicBezTo>
                    <a:pt x="2998" y="2462"/>
                    <a:pt x="2986" y="2485"/>
                    <a:pt x="2959" y="2493"/>
                  </a:cubicBezTo>
                  <a:lnTo>
                    <a:pt x="2941" y="2503"/>
                  </a:lnTo>
                  <a:lnTo>
                    <a:pt x="2957" y="2505"/>
                  </a:lnTo>
                  <a:cubicBezTo>
                    <a:pt x="2956" y="2511"/>
                    <a:pt x="2955" y="2517"/>
                    <a:pt x="2949" y="2517"/>
                  </a:cubicBezTo>
                  <a:cubicBezTo>
                    <a:pt x="2948" y="2517"/>
                    <a:pt x="2947" y="2517"/>
                    <a:pt x="2947" y="2517"/>
                  </a:cubicBezTo>
                  <a:cubicBezTo>
                    <a:pt x="2944" y="2516"/>
                    <a:pt x="2943" y="2516"/>
                    <a:pt x="2941" y="2516"/>
                  </a:cubicBezTo>
                  <a:cubicBezTo>
                    <a:pt x="2939" y="2516"/>
                    <a:pt x="2938" y="2517"/>
                    <a:pt x="2938" y="2521"/>
                  </a:cubicBezTo>
                  <a:cubicBezTo>
                    <a:pt x="2938" y="2521"/>
                    <a:pt x="2937" y="2528"/>
                    <a:pt x="2944" y="2529"/>
                  </a:cubicBezTo>
                  <a:cubicBezTo>
                    <a:pt x="2960" y="2531"/>
                    <a:pt x="2960" y="2531"/>
                    <a:pt x="2951" y="2537"/>
                  </a:cubicBezTo>
                  <a:cubicBezTo>
                    <a:pt x="2934" y="2540"/>
                    <a:pt x="2933" y="2546"/>
                    <a:pt x="2948" y="2555"/>
                  </a:cubicBezTo>
                  <a:cubicBezTo>
                    <a:pt x="2964" y="2558"/>
                    <a:pt x="2964" y="2558"/>
                    <a:pt x="2947" y="2561"/>
                  </a:cubicBezTo>
                  <a:cubicBezTo>
                    <a:pt x="2946" y="2561"/>
                    <a:pt x="2945" y="2561"/>
                    <a:pt x="2944" y="2561"/>
                  </a:cubicBezTo>
                  <a:cubicBezTo>
                    <a:pt x="2937" y="2561"/>
                    <a:pt x="2931" y="2565"/>
                    <a:pt x="2929" y="2572"/>
                  </a:cubicBezTo>
                  <a:lnTo>
                    <a:pt x="2937" y="2573"/>
                  </a:lnTo>
                  <a:cubicBezTo>
                    <a:pt x="2952" y="2575"/>
                    <a:pt x="2951" y="2582"/>
                    <a:pt x="2942" y="2586"/>
                  </a:cubicBezTo>
                  <a:cubicBezTo>
                    <a:pt x="2942" y="2586"/>
                    <a:pt x="2941" y="2586"/>
                    <a:pt x="2941" y="2586"/>
                  </a:cubicBezTo>
                  <a:cubicBezTo>
                    <a:pt x="2934" y="2586"/>
                    <a:pt x="2934" y="2593"/>
                    <a:pt x="2939" y="2605"/>
                  </a:cubicBezTo>
                  <a:cubicBezTo>
                    <a:pt x="2937" y="2616"/>
                    <a:pt x="2936" y="2622"/>
                    <a:pt x="2930" y="2622"/>
                  </a:cubicBezTo>
                  <a:cubicBezTo>
                    <a:pt x="2930" y="2622"/>
                    <a:pt x="2929" y="2622"/>
                    <a:pt x="2928" y="2622"/>
                  </a:cubicBezTo>
                  <a:cubicBezTo>
                    <a:pt x="2922" y="2621"/>
                    <a:pt x="2919" y="2621"/>
                    <a:pt x="2917" y="2621"/>
                  </a:cubicBezTo>
                  <a:cubicBezTo>
                    <a:pt x="2914" y="2621"/>
                    <a:pt x="2917" y="2623"/>
                    <a:pt x="2926" y="2629"/>
                  </a:cubicBezTo>
                  <a:cubicBezTo>
                    <a:pt x="2933" y="2637"/>
                    <a:pt x="2933" y="2637"/>
                    <a:pt x="2923" y="2647"/>
                  </a:cubicBezTo>
                  <a:cubicBezTo>
                    <a:pt x="2914" y="2652"/>
                    <a:pt x="2914" y="2652"/>
                    <a:pt x="2921" y="2660"/>
                  </a:cubicBezTo>
                  <a:cubicBezTo>
                    <a:pt x="2928" y="2661"/>
                    <a:pt x="2934" y="2662"/>
                    <a:pt x="2938" y="2662"/>
                  </a:cubicBezTo>
                  <a:cubicBezTo>
                    <a:pt x="2942" y="2662"/>
                    <a:pt x="2945" y="2661"/>
                    <a:pt x="2946" y="2658"/>
                  </a:cubicBezTo>
                  <a:cubicBezTo>
                    <a:pt x="2946" y="2654"/>
                    <a:pt x="2947" y="2652"/>
                    <a:pt x="2949" y="2652"/>
                  </a:cubicBezTo>
                  <a:cubicBezTo>
                    <a:pt x="2950" y="2652"/>
                    <a:pt x="2952" y="2653"/>
                    <a:pt x="2955" y="2653"/>
                  </a:cubicBezTo>
                  <a:lnTo>
                    <a:pt x="2952" y="2666"/>
                  </a:lnTo>
                  <a:cubicBezTo>
                    <a:pt x="2951" y="2675"/>
                    <a:pt x="2952" y="2684"/>
                    <a:pt x="2957" y="2692"/>
                  </a:cubicBezTo>
                  <a:cubicBezTo>
                    <a:pt x="2960" y="2700"/>
                    <a:pt x="2966" y="2704"/>
                    <a:pt x="2970" y="2704"/>
                  </a:cubicBezTo>
                  <a:cubicBezTo>
                    <a:pt x="2973" y="2704"/>
                    <a:pt x="2975" y="2701"/>
                    <a:pt x="2972" y="2695"/>
                  </a:cubicBezTo>
                  <a:lnTo>
                    <a:pt x="2981" y="2689"/>
                  </a:lnTo>
                  <a:cubicBezTo>
                    <a:pt x="2985" y="2690"/>
                    <a:pt x="2988" y="2690"/>
                    <a:pt x="2991" y="2690"/>
                  </a:cubicBezTo>
                  <a:cubicBezTo>
                    <a:pt x="3006" y="2690"/>
                    <a:pt x="3005" y="2681"/>
                    <a:pt x="2984" y="2677"/>
                  </a:cubicBezTo>
                  <a:cubicBezTo>
                    <a:pt x="2960" y="2674"/>
                    <a:pt x="2960" y="2674"/>
                    <a:pt x="2977" y="2670"/>
                  </a:cubicBezTo>
                  <a:lnTo>
                    <a:pt x="2977" y="2670"/>
                  </a:lnTo>
                  <a:cubicBezTo>
                    <a:pt x="2980" y="2671"/>
                    <a:pt x="2982" y="2671"/>
                    <a:pt x="2984" y="2671"/>
                  </a:cubicBezTo>
                  <a:cubicBezTo>
                    <a:pt x="2994" y="2671"/>
                    <a:pt x="2995" y="2666"/>
                    <a:pt x="2996" y="2660"/>
                  </a:cubicBezTo>
                  <a:cubicBezTo>
                    <a:pt x="2996" y="2656"/>
                    <a:pt x="2996" y="2654"/>
                    <a:pt x="2999" y="2654"/>
                  </a:cubicBezTo>
                  <a:cubicBezTo>
                    <a:pt x="3000" y="2654"/>
                    <a:pt x="3002" y="2655"/>
                    <a:pt x="3005" y="2656"/>
                  </a:cubicBezTo>
                  <a:cubicBezTo>
                    <a:pt x="3006" y="2656"/>
                    <a:pt x="3007" y="2656"/>
                    <a:pt x="3008" y="2656"/>
                  </a:cubicBezTo>
                  <a:cubicBezTo>
                    <a:pt x="3014" y="2656"/>
                    <a:pt x="3020" y="2652"/>
                    <a:pt x="3023" y="2646"/>
                  </a:cubicBezTo>
                  <a:cubicBezTo>
                    <a:pt x="3024" y="2640"/>
                    <a:pt x="3024" y="2640"/>
                    <a:pt x="3016" y="2638"/>
                  </a:cubicBezTo>
                  <a:cubicBezTo>
                    <a:pt x="3015" y="2639"/>
                    <a:pt x="3014" y="2639"/>
                    <a:pt x="3013" y="2639"/>
                  </a:cubicBezTo>
                  <a:cubicBezTo>
                    <a:pt x="3008" y="2639"/>
                    <a:pt x="3012" y="2629"/>
                    <a:pt x="3026" y="2626"/>
                  </a:cubicBezTo>
                  <a:cubicBezTo>
                    <a:pt x="3035" y="2622"/>
                    <a:pt x="3035" y="2622"/>
                    <a:pt x="3020" y="2620"/>
                  </a:cubicBezTo>
                  <a:cubicBezTo>
                    <a:pt x="3004" y="2616"/>
                    <a:pt x="3006" y="2604"/>
                    <a:pt x="3023" y="2601"/>
                  </a:cubicBezTo>
                  <a:cubicBezTo>
                    <a:pt x="3023" y="2601"/>
                    <a:pt x="3024" y="2594"/>
                    <a:pt x="3025" y="2588"/>
                  </a:cubicBezTo>
                  <a:cubicBezTo>
                    <a:pt x="3026" y="2582"/>
                    <a:pt x="3018" y="2580"/>
                    <a:pt x="3011" y="2579"/>
                  </a:cubicBezTo>
                  <a:cubicBezTo>
                    <a:pt x="2994" y="2576"/>
                    <a:pt x="2994" y="2576"/>
                    <a:pt x="3003" y="2572"/>
                  </a:cubicBezTo>
                  <a:cubicBezTo>
                    <a:pt x="3007" y="2569"/>
                    <a:pt x="3011" y="2568"/>
                    <a:pt x="3016" y="2568"/>
                  </a:cubicBezTo>
                  <a:cubicBezTo>
                    <a:pt x="3017" y="2568"/>
                    <a:pt x="3019" y="2568"/>
                    <a:pt x="3021" y="2568"/>
                  </a:cubicBezTo>
                  <a:cubicBezTo>
                    <a:pt x="3021" y="2568"/>
                    <a:pt x="3022" y="2568"/>
                    <a:pt x="3023" y="2568"/>
                  </a:cubicBezTo>
                  <a:cubicBezTo>
                    <a:pt x="3029" y="2568"/>
                    <a:pt x="3030" y="2563"/>
                    <a:pt x="3031" y="2557"/>
                  </a:cubicBezTo>
                  <a:cubicBezTo>
                    <a:pt x="3032" y="2551"/>
                    <a:pt x="3034" y="2538"/>
                    <a:pt x="3026" y="2537"/>
                  </a:cubicBezTo>
                  <a:lnTo>
                    <a:pt x="3026" y="2537"/>
                  </a:lnTo>
                  <a:lnTo>
                    <a:pt x="3034" y="2538"/>
                  </a:lnTo>
                  <a:cubicBezTo>
                    <a:pt x="3035" y="2532"/>
                    <a:pt x="3043" y="2533"/>
                    <a:pt x="3035" y="2532"/>
                  </a:cubicBezTo>
                  <a:cubicBezTo>
                    <a:pt x="3038" y="2526"/>
                    <a:pt x="3041" y="2520"/>
                    <a:pt x="3047" y="2514"/>
                  </a:cubicBezTo>
                  <a:cubicBezTo>
                    <a:pt x="3054" y="2507"/>
                    <a:pt x="3049" y="2493"/>
                    <a:pt x="3038" y="2493"/>
                  </a:cubicBezTo>
                  <a:cubicBezTo>
                    <a:pt x="3035" y="2493"/>
                    <a:pt x="3030" y="2494"/>
                    <a:pt x="3025" y="2499"/>
                  </a:cubicBezTo>
                  <a:cubicBezTo>
                    <a:pt x="3025" y="2501"/>
                    <a:pt x="3024" y="2502"/>
                    <a:pt x="3024" y="2502"/>
                  </a:cubicBezTo>
                  <a:cubicBezTo>
                    <a:pt x="3024" y="2502"/>
                    <a:pt x="3025" y="2499"/>
                    <a:pt x="3026" y="2492"/>
                  </a:cubicBezTo>
                  <a:cubicBezTo>
                    <a:pt x="3027" y="2485"/>
                    <a:pt x="3020" y="2484"/>
                    <a:pt x="3020" y="2484"/>
                  </a:cubicBezTo>
                  <a:cubicBezTo>
                    <a:pt x="3011" y="2483"/>
                    <a:pt x="3012" y="2476"/>
                    <a:pt x="3013" y="2471"/>
                  </a:cubicBezTo>
                  <a:lnTo>
                    <a:pt x="3013" y="2471"/>
                  </a:lnTo>
                  <a:lnTo>
                    <a:pt x="3030" y="2473"/>
                  </a:lnTo>
                  <a:cubicBezTo>
                    <a:pt x="3036" y="2476"/>
                    <a:pt x="3042" y="2477"/>
                    <a:pt x="3046" y="2477"/>
                  </a:cubicBezTo>
                  <a:cubicBezTo>
                    <a:pt x="3055" y="2477"/>
                    <a:pt x="3056" y="2470"/>
                    <a:pt x="3040" y="2462"/>
                  </a:cubicBezTo>
                  <a:lnTo>
                    <a:pt x="3040" y="2462"/>
                  </a:lnTo>
                  <a:lnTo>
                    <a:pt x="3048" y="2464"/>
                  </a:lnTo>
                  <a:cubicBezTo>
                    <a:pt x="3048" y="2464"/>
                    <a:pt x="3049" y="2464"/>
                    <a:pt x="3049" y="2464"/>
                  </a:cubicBezTo>
                  <a:cubicBezTo>
                    <a:pt x="3056" y="2464"/>
                    <a:pt x="3056" y="2457"/>
                    <a:pt x="3051" y="2445"/>
                  </a:cubicBezTo>
                  <a:cubicBezTo>
                    <a:pt x="3052" y="2438"/>
                    <a:pt x="3038" y="2429"/>
                    <a:pt x="3030" y="2428"/>
                  </a:cubicBezTo>
                  <a:cubicBezTo>
                    <a:pt x="3021" y="2427"/>
                    <a:pt x="3022" y="2420"/>
                    <a:pt x="3022" y="2420"/>
                  </a:cubicBezTo>
                  <a:cubicBezTo>
                    <a:pt x="3023" y="2416"/>
                    <a:pt x="3023" y="2415"/>
                    <a:pt x="3026" y="2415"/>
                  </a:cubicBezTo>
                  <a:cubicBezTo>
                    <a:pt x="3027" y="2415"/>
                    <a:pt x="3029" y="2415"/>
                    <a:pt x="3032" y="2416"/>
                  </a:cubicBezTo>
                  <a:cubicBezTo>
                    <a:pt x="3033" y="2416"/>
                    <a:pt x="3034" y="2416"/>
                    <a:pt x="3035" y="2416"/>
                  </a:cubicBezTo>
                  <a:cubicBezTo>
                    <a:pt x="3048" y="2416"/>
                    <a:pt x="3049" y="2405"/>
                    <a:pt x="3035" y="2397"/>
                  </a:cubicBezTo>
                  <a:lnTo>
                    <a:pt x="3035" y="2397"/>
                  </a:lnTo>
                  <a:lnTo>
                    <a:pt x="3043" y="2399"/>
                  </a:lnTo>
                  <a:cubicBezTo>
                    <a:pt x="3044" y="2399"/>
                    <a:pt x="3045" y="2399"/>
                    <a:pt x="3045" y="2399"/>
                  </a:cubicBezTo>
                  <a:cubicBezTo>
                    <a:pt x="3052" y="2399"/>
                    <a:pt x="3060" y="2393"/>
                    <a:pt x="3058" y="2363"/>
                  </a:cubicBezTo>
                  <a:cubicBezTo>
                    <a:pt x="3062" y="2338"/>
                    <a:pt x="3065" y="2320"/>
                    <a:pt x="3073" y="2320"/>
                  </a:cubicBezTo>
                  <a:cubicBezTo>
                    <a:pt x="3073" y="2320"/>
                    <a:pt x="3073" y="2320"/>
                    <a:pt x="3073" y="2320"/>
                  </a:cubicBezTo>
                  <a:cubicBezTo>
                    <a:pt x="3074" y="2320"/>
                    <a:pt x="3074" y="2320"/>
                    <a:pt x="3074" y="2320"/>
                  </a:cubicBezTo>
                  <a:cubicBezTo>
                    <a:pt x="3081" y="2320"/>
                    <a:pt x="3070" y="2293"/>
                    <a:pt x="3057" y="2279"/>
                  </a:cubicBezTo>
                  <a:lnTo>
                    <a:pt x="3057" y="2279"/>
                  </a:lnTo>
                  <a:cubicBezTo>
                    <a:pt x="3057" y="2279"/>
                    <a:pt x="3058" y="2279"/>
                    <a:pt x="3058" y="2279"/>
                  </a:cubicBezTo>
                  <a:cubicBezTo>
                    <a:pt x="3065" y="2279"/>
                    <a:pt x="3066" y="2272"/>
                    <a:pt x="3068" y="2261"/>
                  </a:cubicBezTo>
                  <a:cubicBezTo>
                    <a:pt x="3071" y="2246"/>
                    <a:pt x="3071" y="2244"/>
                    <a:pt x="3075" y="2244"/>
                  </a:cubicBezTo>
                  <a:cubicBezTo>
                    <a:pt x="3076" y="2244"/>
                    <a:pt x="3077" y="2244"/>
                    <a:pt x="3079" y="2244"/>
                  </a:cubicBezTo>
                  <a:cubicBezTo>
                    <a:pt x="3085" y="2248"/>
                    <a:pt x="3089" y="2250"/>
                    <a:pt x="3090" y="2250"/>
                  </a:cubicBezTo>
                  <a:cubicBezTo>
                    <a:pt x="3091" y="2250"/>
                    <a:pt x="3088" y="2246"/>
                    <a:pt x="3080" y="2237"/>
                  </a:cubicBezTo>
                  <a:cubicBezTo>
                    <a:pt x="3067" y="2229"/>
                    <a:pt x="3075" y="2214"/>
                    <a:pt x="3088" y="2214"/>
                  </a:cubicBezTo>
                  <a:cubicBezTo>
                    <a:pt x="3090" y="2214"/>
                    <a:pt x="3091" y="2214"/>
                    <a:pt x="3093" y="2215"/>
                  </a:cubicBezTo>
                  <a:cubicBezTo>
                    <a:pt x="3093" y="2215"/>
                    <a:pt x="3094" y="2215"/>
                    <a:pt x="3094" y="2215"/>
                  </a:cubicBezTo>
                  <a:cubicBezTo>
                    <a:pt x="3101" y="2215"/>
                    <a:pt x="3102" y="2208"/>
                    <a:pt x="3104" y="2197"/>
                  </a:cubicBezTo>
                  <a:cubicBezTo>
                    <a:pt x="3097" y="2189"/>
                    <a:pt x="3099" y="2177"/>
                    <a:pt x="3101" y="2164"/>
                  </a:cubicBezTo>
                  <a:cubicBezTo>
                    <a:pt x="3105" y="2145"/>
                    <a:pt x="3105" y="2145"/>
                    <a:pt x="3089" y="2143"/>
                  </a:cubicBezTo>
                  <a:cubicBezTo>
                    <a:pt x="3073" y="2140"/>
                    <a:pt x="3075" y="2134"/>
                    <a:pt x="3077" y="2122"/>
                  </a:cubicBezTo>
                  <a:cubicBezTo>
                    <a:pt x="3078" y="2116"/>
                    <a:pt x="3079" y="2110"/>
                    <a:pt x="3085" y="2110"/>
                  </a:cubicBezTo>
                  <a:cubicBezTo>
                    <a:pt x="3086" y="2110"/>
                    <a:pt x="3086" y="2110"/>
                    <a:pt x="3087" y="2110"/>
                  </a:cubicBezTo>
                  <a:cubicBezTo>
                    <a:pt x="3087" y="2110"/>
                    <a:pt x="3096" y="2106"/>
                    <a:pt x="3097" y="2099"/>
                  </a:cubicBezTo>
                  <a:cubicBezTo>
                    <a:pt x="3098" y="2093"/>
                    <a:pt x="3099" y="2088"/>
                    <a:pt x="3105" y="2088"/>
                  </a:cubicBezTo>
                  <a:cubicBezTo>
                    <a:pt x="3106" y="2088"/>
                    <a:pt x="3106" y="2088"/>
                    <a:pt x="3107" y="2088"/>
                  </a:cubicBezTo>
                  <a:cubicBezTo>
                    <a:pt x="3114" y="2085"/>
                    <a:pt x="3117" y="2078"/>
                    <a:pt x="3118" y="2071"/>
                  </a:cubicBezTo>
                  <a:cubicBezTo>
                    <a:pt x="3120" y="2059"/>
                    <a:pt x="3123" y="2048"/>
                    <a:pt x="3131" y="2048"/>
                  </a:cubicBezTo>
                  <a:cubicBezTo>
                    <a:pt x="3131" y="2048"/>
                    <a:pt x="3131" y="2048"/>
                    <a:pt x="3132" y="2048"/>
                  </a:cubicBezTo>
                  <a:cubicBezTo>
                    <a:pt x="3133" y="2041"/>
                    <a:pt x="3133" y="2041"/>
                    <a:pt x="3124" y="2040"/>
                  </a:cubicBezTo>
                  <a:cubicBezTo>
                    <a:pt x="3116" y="2039"/>
                    <a:pt x="3109" y="2031"/>
                    <a:pt x="3121" y="2007"/>
                  </a:cubicBezTo>
                  <a:cubicBezTo>
                    <a:pt x="3122" y="1995"/>
                    <a:pt x="3125" y="1976"/>
                    <a:pt x="3117" y="1975"/>
                  </a:cubicBezTo>
                  <a:cubicBezTo>
                    <a:pt x="3117" y="1970"/>
                    <a:pt x="3117" y="1969"/>
                    <a:pt x="3120" y="1969"/>
                  </a:cubicBezTo>
                  <a:cubicBezTo>
                    <a:pt x="3121" y="1969"/>
                    <a:pt x="3123" y="1969"/>
                    <a:pt x="3125" y="1969"/>
                  </a:cubicBezTo>
                  <a:cubicBezTo>
                    <a:pt x="3126" y="1969"/>
                    <a:pt x="3128" y="1969"/>
                    <a:pt x="3129" y="1969"/>
                  </a:cubicBezTo>
                  <a:cubicBezTo>
                    <a:pt x="3142" y="1969"/>
                    <a:pt x="3142" y="1958"/>
                    <a:pt x="3128" y="1944"/>
                  </a:cubicBezTo>
                  <a:cubicBezTo>
                    <a:pt x="3121" y="1943"/>
                    <a:pt x="3122" y="1938"/>
                    <a:pt x="3131" y="1932"/>
                  </a:cubicBezTo>
                  <a:cubicBezTo>
                    <a:pt x="3131" y="1926"/>
                    <a:pt x="3128" y="1922"/>
                    <a:pt x="3124" y="1919"/>
                  </a:cubicBezTo>
                  <a:cubicBezTo>
                    <a:pt x="3117" y="1912"/>
                    <a:pt x="3117" y="1912"/>
                    <a:pt x="3126" y="1900"/>
                  </a:cubicBezTo>
                  <a:cubicBezTo>
                    <a:pt x="3127" y="1900"/>
                    <a:pt x="3127" y="1900"/>
                    <a:pt x="3128" y="1900"/>
                  </a:cubicBezTo>
                  <a:cubicBezTo>
                    <a:pt x="3135" y="1900"/>
                    <a:pt x="3135" y="1894"/>
                    <a:pt x="3136" y="1888"/>
                  </a:cubicBezTo>
                  <a:cubicBezTo>
                    <a:pt x="3132" y="1875"/>
                    <a:pt x="3134" y="1806"/>
                    <a:pt x="3142" y="1800"/>
                  </a:cubicBezTo>
                  <a:cubicBezTo>
                    <a:pt x="3134" y="1793"/>
                    <a:pt x="3134" y="1793"/>
                    <a:pt x="3134" y="1787"/>
                  </a:cubicBezTo>
                  <a:cubicBezTo>
                    <a:pt x="3151" y="1782"/>
                    <a:pt x="3143" y="1775"/>
                    <a:pt x="3126" y="1774"/>
                  </a:cubicBezTo>
                  <a:lnTo>
                    <a:pt x="3126" y="1781"/>
                  </a:lnTo>
                  <a:lnTo>
                    <a:pt x="3126" y="1787"/>
                  </a:lnTo>
                  <a:cubicBezTo>
                    <a:pt x="3109" y="1786"/>
                    <a:pt x="3110" y="1768"/>
                    <a:pt x="3135" y="1768"/>
                  </a:cubicBezTo>
                  <a:cubicBezTo>
                    <a:pt x="3151" y="1763"/>
                    <a:pt x="3151" y="1763"/>
                    <a:pt x="3135" y="1756"/>
                  </a:cubicBezTo>
                  <a:cubicBezTo>
                    <a:pt x="3119" y="1749"/>
                    <a:pt x="3119" y="1744"/>
                    <a:pt x="3136" y="1737"/>
                  </a:cubicBezTo>
                  <a:cubicBezTo>
                    <a:pt x="3152" y="1737"/>
                    <a:pt x="3152" y="1737"/>
                    <a:pt x="3136" y="1730"/>
                  </a:cubicBezTo>
                  <a:cubicBezTo>
                    <a:pt x="3104" y="1718"/>
                    <a:pt x="3097" y="1700"/>
                    <a:pt x="3130" y="1699"/>
                  </a:cubicBezTo>
                  <a:cubicBezTo>
                    <a:pt x="3145" y="1699"/>
                    <a:pt x="3154" y="1692"/>
                    <a:pt x="3153" y="1686"/>
                  </a:cubicBezTo>
                  <a:cubicBezTo>
                    <a:pt x="3153" y="1682"/>
                    <a:pt x="3149" y="1680"/>
                    <a:pt x="3144" y="1680"/>
                  </a:cubicBezTo>
                  <a:cubicBezTo>
                    <a:pt x="3142" y="1680"/>
                    <a:pt x="3140" y="1681"/>
                    <a:pt x="3137" y="1681"/>
                  </a:cubicBezTo>
                  <a:cubicBezTo>
                    <a:pt x="3133" y="1682"/>
                    <a:pt x="3130" y="1683"/>
                    <a:pt x="3128" y="1683"/>
                  </a:cubicBezTo>
                  <a:cubicBezTo>
                    <a:pt x="3122" y="1683"/>
                    <a:pt x="3125" y="1677"/>
                    <a:pt x="3136" y="1667"/>
                  </a:cubicBezTo>
                  <a:cubicBezTo>
                    <a:pt x="3159" y="1648"/>
                    <a:pt x="3159" y="1635"/>
                    <a:pt x="3141" y="1617"/>
                  </a:cubicBezTo>
                  <a:cubicBezTo>
                    <a:pt x="3128" y="1600"/>
                    <a:pt x="3124" y="1585"/>
                    <a:pt x="3129" y="1585"/>
                  </a:cubicBezTo>
                  <a:cubicBezTo>
                    <a:pt x="3131" y="1585"/>
                    <a:pt x="3134" y="1587"/>
                    <a:pt x="3139" y="1592"/>
                  </a:cubicBezTo>
                  <a:cubicBezTo>
                    <a:pt x="3147" y="1598"/>
                    <a:pt x="3152" y="1600"/>
                    <a:pt x="3153" y="1600"/>
                  </a:cubicBezTo>
                  <a:cubicBezTo>
                    <a:pt x="3154" y="1600"/>
                    <a:pt x="3152" y="1597"/>
                    <a:pt x="3147" y="1591"/>
                  </a:cubicBezTo>
                  <a:cubicBezTo>
                    <a:pt x="3146" y="1579"/>
                    <a:pt x="3145" y="1565"/>
                    <a:pt x="3145" y="1560"/>
                  </a:cubicBezTo>
                  <a:cubicBezTo>
                    <a:pt x="3144" y="1554"/>
                    <a:pt x="3138" y="1548"/>
                    <a:pt x="3130" y="1548"/>
                  </a:cubicBezTo>
                  <a:cubicBezTo>
                    <a:pt x="3130" y="1548"/>
                    <a:pt x="3129" y="1548"/>
                    <a:pt x="3128" y="1548"/>
                  </a:cubicBezTo>
                  <a:cubicBezTo>
                    <a:pt x="3144" y="1541"/>
                    <a:pt x="3151" y="1527"/>
                    <a:pt x="3134" y="1516"/>
                  </a:cubicBezTo>
                  <a:lnTo>
                    <a:pt x="3132" y="1504"/>
                  </a:lnTo>
                  <a:cubicBezTo>
                    <a:pt x="3131" y="1497"/>
                    <a:pt x="3131" y="1497"/>
                    <a:pt x="3122" y="1492"/>
                  </a:cubicBezTo>
                  <a:cubicBezTo>
                    <a:pt x="3113" y="1487"/>
                    <a:pt x="3119" y="1480"/>
                    <a:pt x="3126" y="1472"/>
                  </a:cubicBezTo>
                  <a:cubicBezTo>
                    <a:pt x="3132" y="1466"/>
                    <a:pt x="3140" y="1459"/>
                    <a:pt x="3133" y="1459"/>
                  </a:cubicBezTo>
                  <a:cubicBezTo>
                    <a:pt x="3133" y="1459"/>
                    <a:pt x="3132" y="1459"/>
                    <a:pt x="3132" y="1459"/>
                  </a:cubicBezTo>
                  <a:cubicBezTo>
                    <a:pt x="3131" y="1459"/>
                    <a:pt x="3131" y="1459"/>
                    <a:pt x="3131" y="1459"/>
                  </a:cubicBezTo>
                  <a:cubicBezTo>
                    <a:pt x="3123" y="1459"/>
                    <a:pt x="3113" y="1448"/>
                    <a:pt x="3105" y="1444"/>
                  </a:cubicBezTo>
                  <a:cubicBezTo>
                    <a:pt x="3098" y="1441"/>
                    <a:pt x="3100" y="1435"/>
                    <a:pt x="3106" y="1435"/>
                  </a:cubicBezTo>
                  <a:cubicBezTo>
                    <a:pt x="3108" y="1435"/>
                    <a:pt x="3110" y="1435"/>
                    <a:pt x="3112" y="1436"/>
                  </a:cubicBezTo>
                  <a:cubicBezTo>
                    <a:pt x="3121" y="1435"/>
                    <a:pt x="3121" y="1435"/>
                    <a:pt x="3126" y="1421"/>
                  </a:cubicBezTo>
                  <a:cubicBezTo>
                    <a:pt x="3125" y="1415"/>
                    <a:pt x="3123" y="1404"/>
                    <a:pt x="3116" y="1404"/>
                  </a:cubicBezTo>
                  <a:cubicBezTo>
                    <a:pt x="3116" y="1404"/>
                    <a:pt x="3115" y="1404"/>
                    <a:pt x="3115" y="1404"/>
                  </a:cubicBezTo>
                  <a:cubicBezTo>
                    <a:pt x="3115" y="1404"/>
                    <a:pt x="3115" y="1404"/>
                    <a:pt x="3115" y="1404"/>
                  </a:cubicBezTo>
                  <a:cubicBezTo>
                    <a:pt x="3107" y="1404"/>
                    <a:pt x="3100" y="1368"/>
                    <a:pt x="3107" y="1360"/>
                  </a:cubicBezTo>
                  <a:lnTo>
                    <a:pt x="3105" y="1348"/>
                  </a:lnTo>
                  <a:cubicBezTo>
                    <a:pt x="3104" y="1341"/>
                    <a:pt x="3094" y="1338"/>
                    <a:pt x="3093" y="1331"/>
                  </a:cubicBezTo>
                  <a:cubicBezTo>
                    <a:pt x="3090" y="1326"/>
                    <a:pt x="3086" y="1323"/>
                    <a:pt x="3081" y="1321"/>
                  </a:cubicBezTo>
                  <a:cubicBezTo>
                    <a:pt x="3079" y="1315"/>
                    <a:pt x="3078" y="1308"/>
                    <a:pt x="3086" y="1307"/>
                  </a:cubicBezTo>
                  <a:cubicBezTo>
                    <a:pt x="3068" y="1305"/>
                    <a:pt x="3068" y="1305"/>
                    <a:pt x="3082" y="1295"/>
                  </a:cubicBezTo>
                  <a:cubicBezTo>
                    <a:pt x="3098" y="1290"/>
                    <a:pt x="3098" y="1290"/>
                    <a:pt x="3080" y="1288"/>
                  </a:cubicBezTo>
                  <a:cubicBezTo>
                    <a:pt x="3071" y="1285"/>
                    <a:pt x="3071" y="1285"/>
                    <a:pt x="3077" y="1276"/>
                  </a:cubicBezTo>
                  <a:cubicBezTo>
                    <a:pt x="3084" y="1275"/>
                    <a:pt x="3084" y="1270"/>
                    <a:pt x="3079" y="1270"/>
                  </a:cubicBezTo>
                  <a:cubicBezTo>
                    <a:pt x="3078" y="1270"/>
                    <a:pt x="3077" y="1270"/>
                    <a:pt x="3076" y="1270"/>
                  </a:cubicBezTo>
                  <a:cubicBezTo>
                    <a:pt x="3058" y="1268"/>
                    <a:pt x="3045" y="1252"/>
                    <a:pt x="3061" y="1248"/>
                  </a:cubicBezTo>
                  <a:cubicBezTo>
                    <a:pt x="3059" y="1243"/>
                    <a:pt x="3055" y="1240"/>
                    <a:pt x="3050" y="1239"/>
                  </a:cubicBezTo>
                  <a:cubicBezTo>
                    <a:pt x="3033" y="1237"/>
                    <a:pt x="3033" y="1238"/>
                    <a:pt x="3049" y="1232"/>
                  </a:cubicBezTo>
                  <a:cubicBezTo>
                    <a:pt x="3062" y="1222"/>
                    <a:pt x="3061" y="1215"/>
                    <a:pt x="3043" y="1214"/>
                  </a:cubicBezTo>
                  <a:cubicBezTo>
                    <a:pt x="3039" y="1213"/>
                    <a:pt x="3036" y="1206"/>
                    <a:pt x="3040" y="1202"/>
                  </a:cubicBezTo>
                  <a:cubicBezTo>
                    <a:pt x="3045" y="1189"/>
                    <a:pt x="3040" y="1159"/>
                    <a:pt x="3030" y="1159"/>
                  </a:cubicBezTo>
                  <a:cubicBezTo>
                    <a:pt x="3029" y="1159"/>
                    <a:pt x="3027" y="1160"/>
                    <a:pt x="3025" y="1161"/>
                  </a:cubicBezTo>
                  <a:lnTo>
                    <a:pt x="3021" y="1149"/>
                  </a:lnTo>
                  <a:cubicBezTo>
                    <a:pt x="3024" y="1135"/>
                    <a:pt x="3022" y="1129"/>
                    <a:pt x="3012" y="1126"/>
                  </a:cubicBezTo>
                  <a:lnTo>
                    <a:pt x="3003" y="1123"/>
                  </a:lnTo>
                  <a:cubicBezTo>
                    <a:pt x="3009" y="1121"/>
                    <a:pt x="3014" y="1113"/>
                    <a:pt x="3013" y="1105"/>
                  </a:cubicBezTo>
                  <a:cubicBezTo>
                    <a:pt x="3012" y="1102"/>
                    <a:pt x="3011" y="1101"/>
                    <a:pt x="3010" y="1101"/>
                  </a:cubicBezTo>
                  <a:cubicBezTo>
                    <a:pt x="3008" y="1101"/>
                    <a:pt x="3007" y="1102"/>
                    <a:pt x="3004" y="1103"/>
                  </a:cubicBezTo>
                  <a:cubicBezTo>
                    <a:pt x="3002" y="1106"/>
                    <a:pt x="3000" y="1107"/>
                    <a:pt x="2999" y="1107"/>
                  </a:cubicBezTo>
                  <a:cubicBezTo>
                    <a:pt x="2997" y="1107"/>
                    <a:pt x="2995" y="1103"/>
                    <a:pt x="2994" y="1100"/>
                  </a:cubicBezTo>
                  <a:cubicBezTo>
                    <a:pt x="2993" y="1092"/>
                    <a:pt x="2997" y="1085"/>
                    <a:pt x="3004" y="1082"/>
                  </a:cubicBezTo>
                  <a:lnTo>
                    <a:pt x="3002" y="1076"/>
                  </a:lnTo>
                  <a:cubicBezTo>
                    <a:pt x="2997" y="1078"/>
                    <a:pt x="2994" y="1079"/>
                    <a:pt x="2991" y="1079"/>
                  </a:cubicBezTo>
                  <a:cubicBezTo>
                    <a:pt x="2987" y="1079"/>
                    <a:pt x="2987" y="1075"/>
                    <a:pt x="2993" y="1074"/>
                  </a:cubicBezTo>
                  <a:cubicBezTo>
                    <a:pt x="2996" y="1067"/>
                    <a:pt x="2996" y="1059"/>
                    <a:pt x="2993" y="1053"/>
                  </a:cubicBezTo>
                  <a:cubicBezTo>
                    <a:pt x="2992" y="1053"/>
                    <a:pt x="2991" y="1053"/>
                    <a:pt x="2990" y="1053"/>
                  </a:cubicBezTo>
                  <a:cubicBezTo>
                    <a:pt x="2988" y="1053"/>
                    <a:pt x="2989" y="1051"/>
                    <a:pt x="2991" y="1051"/>
                  </a:cubicBezTo>
                  <a:cubicBezTo>
                    <a:pt x="2991" y="1051"/>
                    <a:pt x="2992" y="1051"/>
                    <a:pt x="2993" y="1053"/>
                  </a:cubicBezTo>
                  <a:lnTo>
                    <a:pt x="3001" y="1049"/>
                  </a:lnTo>
                  <a:cubicBezTo>
                    <a:pt x="3003" y="1045"/>
                    <a:pt x="3003" y="1044"/>
                    <a:pt x="3001" y="1044"/>
                  </a:cubicBezTo>
                  <a:cubicBezTo>
                    <a:pt x="2999" y="1044"/>
                    <a:pt x="2995" y="1045"/>
                    <a:pt x="2990" y="1047"/>
                  </a:cubicBezTo>
                  <a:lnTo>
                    <a:pt x="2986" y="1035"/>
                  </a:lnTo>
                  <a:cubicBezTo>
                    <a:pt x="2985" y="1031"/>
                    <a:pt x="2983" y="1028"/>
                    <a:pt x="2980" y="1028"/>
                  </a:cubicBezTo>
                  <a:cubicBezTo>
                    <a:pt x="2979" y="1028"/>
                    <a:pt x="2978" y="1029"/>
                    <a:pt x="2976" y="1032"/>
                  </a:cubicBezTo>
                  <a:cubicBezTo>
                    <a:pt x="2972" y="1034"/>
                    <a:pt x="2967" y="1037"/>
                    <a:pt x="2964" y="1037"/>
                  </a:cubicBezTo>
                  <a:cubicBezTo>
                    <a:pt x="2961" y="1037"/>
                    <a:pt x="2959" y="1036"/>
                    <a:pt x="2958" y="1034"/>
                  </a:cubicBezTo>
                  <a:cubicBezTo>
                    <a:pt x="2957" y="1034"/>
                    <a:pt x="2956" y="1034"/>
                    <a:pt x="2955" y="1034"/>
                  </a:cubicBezTo>
                  <a:cubicBezTo>
                    <a:pt x="2953" y="1034"/>
                    <a:pt x="2955" y="1032"/>
                    <a:pt x="2956" y="1032"/>
                  </a:cubicBezTo>
                  <a:cubicBezTo>
                    <a:pt x="2957" y="1032"/>
                    <a:pt x="2957" y="1032"/>
                    <a:pt x="2958" y="1034"/>
                  </a:cubicBezTo>
                  <a:cubicBezTo>
                    <a:pt x="2966" y="1030"/>
                    <a:pt x="2974" y="1027"/>
                    <a:pt x="2970" y="1021"/>
                  </a:cubicBezTo>
                  <a:cubicBezTo>
                    <a:pt x="2968" y="1016"/>
                    <a:pt x="2975" y="1012"/>
                    <a:pt x="2975" y="1012"/>
                  </a:cubicBezTo>
                  <a:cubicBezTo>
                    <a:pt x="2993" y="1011"/>
                    <a:pt x="2974" y="992"/>
                    <a:pt x="2964" y="990"/>
                  </a:cubicBezTo>
                  <a:cubicBezTo>
                    <a:pt x="2943" y="985"/>
                    <a:pt x="2941" y="981"/>
                    <a:pt x="2956" y="973"/>
                  </a:cubicBezTo>
                  <a:cubicBezTo>
                    <a:pt x="2966" y="968"/>
                    <a:pt x="2959" y="965"/>
                    <a:pt x="2947" y="965"/>
                  </a:cubicBezTo>
                  <a:cubicBezTo>
                    <a:pt x="2941" y="965"/>
                    <a:pt x="2933" y="966"/>
                    <a:pt x="2925" y="967"/>
                  </a:cubicBezTo>
                  <a:lnTo>
                    <a:pt x="2901" y="973"/>
                  </a:lnTo>
                  <a:lnTo>
                    <a:pt x="2923" y="962"/>
                  </a:lnTo>
                  <a:cubicBezTo>
                    <a:pt x="2949" y="942"/>
                    <a:pt x="2949" y="942"/>
                    <a:pt x="2926" y="931"/>
                  </a:cubicBezTo>
                  <a:cubicBezTo>
                    <a:pt x="2913" y="925"/>
                    <a:pt x="2913" y="925"/>
                    <a:pt x="2921" y="920"/>
                  </a:cubicBezTo>
                  <a:cubicBezTo>
                    <a:pt x="2928" y="917"/>
                    <a:pt x="2925" y="911"/>
                    <a:pt x="2916" y="894"/>
                  </a:cubicBezTo>
                  <a:cubicBezTo>
                    <a:pt x="2909" y="881"/>
                    <a:pt x="2906" y="875"/>
                    <a:pt x="2901" y="875"/>
                  </a:cubicBezTo>
                  <a:cubicBezTo>
                    <a:pt x="2900" y="875"/>
                    <a:pt x="2899" y="876"/>
                    <a:pt x="2897" y="877"/>
                  </a:cubicBezTo>
                  <a:lnTo>
                    <a:pt x="2891" y="866"/>
                  </a:lnTo>
                  <a:cubicBezTo>
                    <a:pt x="2897" y="858"/>
                    <a:pt x="2894" y="852"/>
                    <a:pt x="2889" y="852"/>
                  </a:cubicBezTo>
                  <a:cubicBezTo>
                    <a:pt x="2886" y="852"/>
                    <a:pt x="2881" y="854"/>
                    <a:pt x="2877" y="860"/>
                  </a:cubicBezTo>
                  <a:lnTo>
                    <a:pt x="2870" y="848"/>
                  </a:lnTo>
                  <a:lnTo>
                    <a:pt x="2877" y="845"/>
                  </a:lnTo>
                  <a:cubicBezTo>
                    <a:pt x="2884" y="841"/>
                    <a:pt x="2877" y="829"/>
                    <a:pt x="2851" y="787"/>
                  </a:cubicBezTo>
                  <a:cubicBezTo>
                    <a:pt x="2830" y="752"/>
                    <a:pt x="2821" y="740"/>
                    <a:pt x="2813" y="740"/>
                  </a:cubicBezTo>
                  <a:cubicBezTo>
                    <a:pt x="2810" y="740"/>
                    <a:pt x="2807" y="741"/>
                    <a:pt x="2803" y="744"/>
                  </a:cubicBezTo>
                  <a:cubicBezTo>
                    <a:pt x="2799" y="745"/>
                    <a:pt x="2796" y="745"/>
                    <a:pt x="2794" y="745"/>
                  </a:cubicBezTo>
                  <a:cubicBezTo>
                    <a:pt x="2786" y="745"/>
                    <a:pt x="2786" y="741"/>
                    <a:pt x="2795" y="734"/>
                  </a:cubicBezTo>
                  <a:cubicBezTo>
                    <a:pt x="2801" y="729"/>
                    <a:pt x="2804" y="723"/>
                    <a:pt x="2801" y="723"/>
                  </a:cubicBezTo>
                  <a:cubicBezTo>
                    <a:pt x="2801" y="723"/>
                    <a:pt x="2800" y="723"/>
                    <a:pt x="2799" y="724"/>
                  </a:cubicBezTo>
                  <a:cubicBezTo>
                    <a:pt x="2794" y="718"/>
                    <a:pt x="2793" y="712"/>
                    <a:pt x="2794" y="704"/>
                  </a:cubicBezTo>
                  <a:cubicBezTo>
                    <a:pt x="2795" y="686"/>
                    <a:pt x="2790" y="681"/>
                    <a:pt x="2785" y="681"/>
                  </a:cubicBezTo>
                  <a:cubicBezTo>
                    <a:pt x="2783" y="681"/>
                    <a:pt x="2780" y="682"/>
                    <a:pt x="2778" y="684"/>
                  </a:cubicBezTo>
                  <a:cubicBezTo>
                    <a:pt x="2775" y="689"/>
                    <a:pt x="2773" y="692"/>
                    <a:pt x="2773" y="692"/>
                  </a:cubicBezTo>
                  <a:cubicBezTo>
                    <a:pt x="2771" y="692"/>
                    <a:pt x="2773" y="685"/>
                    <a:pt x="2775" y="679"/>
                  </a:cubicBezTo>
                  <a:cubicBezTo>
                    <a:pt x="2777" y="671"/>
                    <a:pt x="2779" y="663"/>
                    <a:pt x="2776" y="663"/>
                  </a:cubicBezTo>
                  <a:cubicBezTo>
                    <a:pt x="2776" y="663"/>
                    <a:pt x="2775" y="663"/>
                    <a:pt x="2774" y="664"/>
                  </a:cubicBezTo>
                  <a:cubicBezTo>
                    <a:pt x="2763" y="663"/>
                    <a:pt x="2735" y="639"/>
                    <a:pt x="2747" y="629"/>
                  </a:cubicBezTo>
                  <a:lnTo>
                    <a:pt x="2739" y="618"/>
                  </a:lnTo>
                  <a:cubicBezTo>
                    <a:pt x="2738" y="620"/>
                    <a:pt x="2736" y="620"/>
                    <a:pt x="2735" y="620"/>
                  </a:cubicBezTo>
                  <a:cubicBezTo>
                    <a:pt x="2730" y="620"/>
                    <a:pt x="2724" y="612"/>
                    <a:pt x="2717" y="605"/>
                  </a:cubicBezTo>
                  <a:cubicBezTo>
                    <a:pt x="2708" y="595"/>
                    <a:pt x="2703" y="590"/>
                    <a:pt x="2710" y="585"/>
                  </a:cubicBezTo>
                  <a:cubicBezTo>
                    <a:pt x="2720" y="585"/>
                    <a:pt x="2716" y="580"/>
                    <a:pt x="2701" y="576"/>
                  </a:cubicBezTo>
                  <a:cubicBezTo>
                    <a:pt x="2700" y="575"/>
                    <a:pt x="2698" y="574"/>
                    <a:pt x="2695" y="574"/>
                  </a:cubicBezTo>
                  <a:cubicBezTo>
                    <a:pt x="2691" y="574"/>
                    <a:pt x="2687" y="575"/>
                    <a:pt x="2684" y="575"/>
                  </a:cubicBezTo>
                  <a:cubicBezTo>
                    <a:pt x="2681" y="575"/>
                    <a:pt x="2678" y="574"/>
                    <a:pt x="2676" y="573"/>
                  </a:cubicBezTo>
                  <a:cubicBezTo>
                    <a:pt x="2673" y="576"/>
                    <a:pt x="2669" y="578"/>
                    <a:pt x="2664" y="578"/>
                  </a:cubicBezTo>
                  <a:cubicBezTo>
                    <a:pt x="2661" y="578"/>
                    <a:pt x="2658" y="577"/>
                    <a:pt x="2656" y="575"/>
                  </a:cubicBezTo>
                  <a:lnTo>
                    <a:pt x="2662" y="569"/>
                  </a:lnTo>
                  <a:lnTo>
                    <a:pt x="2674" y="558"/>
                  </a:lnTo>
                  <a:cubicBezTo>
                    <a:pt x="2671" y="555"/>
                    <a:pt x="2668" y="552"/>
                    <a:pt x="2665" y="552"/>
                  </a:cubicBezTo>
                  <a:cubicBezTo>
                    <a:pt x="2663" y="552"/>
                    <a:pt x="2661" y="553"/>
                    <a:pt x="2660" y="555"/>
                  </a:cubicBezTo>
                  <a:cubicBezTo>
                    <a:pt x="2661" y="544"/>
                    <a:pt x="2656" y="540"/>
                    <a:pt x="2648" y="531"/>
                  </a:cubicBezTo>
                  <a:cubicBezTo>
                    <a:pt x="2640" y="521"/>
                    <a:pt x="2631" y="513"/>
                    <a:pt x="2623" y="513"/>
                  </a:cubicBezTo>
                  <a:cubicBezTo>
                    <a:pt x="2622" y="513"/>
                    <a:pt x="2622" y="513"/>
                    <a:pt x="2621" y="513"/>
                  </a:cubicBezTo>
                  <a:cubicBezTo>
                    <a:pt x="2628" y="498"/>
                    <a:pt x="2608" y="477"/>
                    <a:pt x="2591" y="477"/>
                  </a:cubicBezTo>
                  <a:cubicBezTo>
                    <a:pt x="2589" y="477"/>
                    <a:pt x="2586" y="477"/>
                    <a:pt x="2584" y="478"/>
                  </a:cubicBezTo>
                  <a:cubicBezTo>
                    <a:pt x="2583" y="480"/>
                    <a:pt x="2581" y="481"/>
                    <a:pt x="2579" y="481"/>
                  </a:cubicBezTo>
                  <a:cubicBezTo>
                    <a:pt x="2576" y="481"/>
                    <a:pt x="2575" y="477"/>
                    <a:pt x="2575" y="469"/>
                  </a:cubicBezTo>
                  <a:cubicBezTo>
                    <a:pt x="2576" y="462"/>
                    <a:pt x="2576" y="460"/>
                    <a:pt x="2573" y="460"/>
                  </a:cubicBezTo>
                  <a:cubicBezTo>
                    <a:pt x="2572" y="460"/>
                    <a:pt x="2570" y="461"/>
                    <a:pt x="2566" y="461"/>
                  </a:cubicBezTo>
                  <a:cubicBezTo>
                    <a:pt x="2566" y="462"/>
                    <a:pt x="2565" y="462"/>
                    <a:pt x="2564" y="462"/>
                  </a:cubicBezTo>
                  <a:cubicBezTo>
                    <a:pt x="2556" y="462"/>
                    <a:pt x="2556" y="452"/>
                    <a:pt x="2557" y="442"/>
                  </a:cubicBezTo>
                  <a:cubicBezTo>
                    <a:pt x="2562" y="429"/>
                    <a:pt x="2560" y="424"/>
                    <a:pt x="2553" y="424"/>
                  </a:cubicBezTo>
                  <a:cubicBezTo>
                    <a:pt x="2552" y="424"/>
                    <a:pt x="2550" y="424"/>
                    <a:pt x="2548" y="424"/>
                  </a:cubicBezTo>
                  <a:cubicBezTo>
                    <a:pt x="2537" y="422"/>
                    <a:pt x="2527" y="417"/>
                    <a:pt x="2519" y="409"/>
                  </a:cubicBezTo>
                  <a:cubicBezTo>
                    <a:pt x="2512" y="408"/>
                    <a:pt x="2508" y="406"/>
                    <a:pt x="2505" y="406"/>
                  </a:cubicBezTo>
                  <a:cubicBezTo>
                    <a:pt x="2501" y="406"/>
                    <a:pt x="2500" y="408"/>
                    <a:pt x="2500" y="413"/>
                  </a:cubicBezTo>
                  <a:cubicBezTo>
                    <a:pt x="2496" y="418"/>
                    <a:pt x="2490" y="420"/>
                    <a:pt x="2485" y="422"/>
                  </a:cubicBezTo>
                  <a:cubicBezTo>
                    <a:pt x="2474" y="420"/>
                    <a:pt x="2474" y="416"/>
                    <a:pt x="2477" y="416"/>
                  </a:cubicBezTo>
                  <a:cubicBezTo>
                    <a:pt x="2478" y="416"/>
                    <a:pt x="2479" y="417"/>
                    <a:pt x="2480" y="418"/>
                  </a:cubicBezTo>
                  <a:cubicBezTo>
                    <a:pt x="2482" y="418"/>
                    <a:pt x="2484" y="418"/>
                    <a:pt x="2486" y="418"/>
                  </a:cubicBezTo>
                  <a:cubicBezTo>
                    <a:pt x="2493" y="418"/>
                    <a:pt x="2490" y="414"/>
                    <a:pt x="2490" y="405"/>
                  </a:cubicBezTo>
                  <a:cubicBezTo>
                    <a:pt x="2490" y="395"/>
                    <a:pt x="2485" y="387"/>
                    <a:pt x="2477" y="383"/>
                  </a:cubicBezTo>
                  <a:lnTo>
                    <a:pt x="2456" y="367"/>
                  </a:lnTo>
                  <a:cubicBezTo>
                    <a:pt x="2449" y="355"/>
                    <a:pt x="2444" y="350"/>
                    <a:pt x="2441" y="350"/>
                  </a:cubicBezTo>
                  <a:cubicBezTo>
                    <a:pt x="2439" y="350"/>
                    <a:pt x="2438" y="351"/>
                    <a:pt x="2436" y="353"/>
                  </a:cubicBezTo>
                  <a:cubicBezTo>
                    <a:pt x="2430" y="361"/>
                    <a:pt x="2428" y="364"/>
                    <a:pt x="2428" y="364"/>
                  </a:cubicBezTo>
                  <a:cubicBezTo>
                    <a:pt x="2428" y="364"/>
                    <a:pt x="2429" y="362"/>
                    <a:pt x="2431" y="359"/>
                  </a:cubicBezTo>
                  <a:cubicBezTo>
                    <a:pt x="2436" y="344"/>
                    <a:pt x="2390" y="310"/>
                    <a:pt x="2371" y="310"/>
                  </a:cubicBezTo>
                  <a:cubicBezTo>
                    <a:pt x="2369" y="310"/>
                    <a:pt x="2367" y="310"/>
                    <a:pt x="2366" y="311"/>
                  </a:cubicBezTo>
                  <a:lnTo>
                    <a:pt x="2370" y="304"/>
                  </a:lnTo>
                  <a:cubicBezTo>
                    <a:pt x="2375" y="298"/>
                    <a:pt x="2369" y="294"/>
                    <a:pt x="2359" y="286"/>
                  </a:cubicBezTo>
                  <a:cubicBezTo>
                    <a:pt x="2354" y="282"/>
                    <a:pt x="2327" y="277"/>
                    <a:pt x="2312" y="267"/>
                  </a:cubicBezTo>
                  <a:cubicBezTo>
                    <a:pt x="2295" y="257"/>
                    <a:pt x="2282" y="249"/>
                    <a:pt x="2275" y="249"/>
                  </a:cubicBezTo>
                  <a:cubicBezTo>
                    <a:pt x="2273" y="249"/>
                    <a:pt x="2271" y="250"/>
                    <a:pt x="2270" y="252"/>
                  </a:cubicBezTo>
                  <a:cubicBezTo>
                    <a:pt x="2265" y="248"/>
                    <a:pt x="2265" y="248"/>
                    <a:pt x="2268" y="242"/>
                  </a:cubicBezTo>
                  <a:cubicBezTo>
                    <a:pt x="2278" y="238"/>
                    <a:pt x="2272" y="235"/>
                    <a:pt x="2267" y="231"/>
                  </a:cubicBezTo>
                  <a:cubicBezTo>
                    <a:pt x="2266" y="231"/>
                    <a:pt x="2265" y="231"/>
                    <a:pt x="2264" y="231"/>
                  </a:cubicBezTo>
                  <a:cubicBezTo>
                    <a:pt x="2260" y="231"/>
                    <a:pt x="2257" y="236"/>
                    <a:pt x="2253" y="243"/>
                  </a:cubicBezTo>
                  <a:cubicBezTo>
                    <a:pt x="2252" y="245"/>
                    <a:pt x="2251" y="246"/>
                    <a:pt x="2249" y="246"/>
                  </a:cubicBezTo>
                  <a:cubicBezTo>
                    <a:pt x="2246" y="246"/>
                    <a:pt x="2242" y="242"/>
                    <a:pt x="2238" y="233"/>
                  </a:cubicBezTo>
                  <a:cubicBezTo>
                    <a:pt x="2229" y="217"/>
                    <a:pt x="2212" y="208"/>
                    <a:pt x="2194" y="208"/>
                  </a:cubicBezTo>
                  <a:cubicBezTo>
                    <a:pt x="2188" y="205"/>
                    <a:pt x="2183" y="202"/>
                    <a:pt x="2186" y="196"/>
                  </a:cubicBezTo>
                  <a:cubicBezTo>
                    <a:pt x="2185" y="185"/>
                    <a:pt x="2177" y="178"/>
                    <a:pt x="2169" y="178"/>
                  </a:cubicBezTo>
                  <a:cubicBezTo>
                    <a:pt x="2165" y="178"/>
                    <a:pt x="2161" y="180"/>
                    <a:pt x="2158" y="182"/>
                  </a:cubicBezTo>
                  <a:cubicBezTo>
                    <a:pt x="2152" y="179"/>
                    <a:pt x="2152" y="179"/>
                    <a:pt x="2156" y="172"/>
                  </a:cubicBezTo>
                  <a:cubicBezTo>
                    <a:pt x="2154" y="166"/>
                    <a:pt x="2155" y="160"/>
                    <a:pt x="2153" y="160"/>
                  </a:cubicBezTo>
                  <a:cubicBezTo>
                    <a:pt x="2152" y="160"/>
                    <a:pt x="2149" y="162"/>
                    <a:pt x="2145" y="166"/>
                  </a:cubicBezTo>
                  <a:cubicBezTo>
                    <a:pt x="2143" y="167"/>
                    <a:pt x="2141" y="167"/>
                    <a:pt x="2139" y="167"/>
                  </a:cubicBezTo>
                  <a:cubicBezTo>
                    <a:pt x="2125" y="167"/>
                    <a:pt x="2112" y="159"/>
                    <a:pt x="2104" y="147"/>
                  </a:cubicBezTo>
                  <a:cubicBezTo>
                    <a:pt x="2101" y="146"/>
                    <a:pt x="2098" y="145"/>
                    <a:pt x="2096" y="145"/>
                  </a:cubicBezTo>
                  <a:cubicBezTo>
                    <a:pt x="2093" y="145"/>
                    <a:pt x="2091" y="146"/>
                    <a:pt x="2090" y="150"/>
                  </a:cubicBezTo>
                  <a:cubicBezTo>
                    <a:pt x="2088" y="152"/>
                    <a:pt x="2087" y="155"/>
                    <a:pt x="2086" y="157"/>
                  </a:cubicBezTo>
                  <a:cubicBezTo>
                    <a:pt x="2086" y="148"/>
                    <a:pt x="2086" y="143"/>
                    <a:pt x="2084" y="143"/>
                  </a:cubicBezTo>
                  <a:cubicBezTo>
                    <a:pt x="2083" y="143"/>
                    <a:pt x="2080" y="146"/>
                    <a:pt x="2075" y="152"/>
                  </a:cubicBezTo>
                  <a:cubicBezTo>
                    <a:pt x="2074" y="155"/>
                    <a:pt x="2072" y="157"/>
                    <a:pt x="2070" y="157"/>
                  </a:cubicBezTo>
                  <a:cubicBezTo>
                    <a:pt x="2069" y="157"/>
                    <a:pt x="2068" y="154"/>
                    <a:pt x="2069" y="150"/>
                  </a:cubicBezTo>
                  <a:cubicBezTo>
                    <a:pt x="2068" y="144"/>
                    <a:pt x="2065" y="139"/>
                    <a:pt x="2060" y="136"/>
                  </a:cubicBezTo>
                  <a:cubicBezTo>
                    <a:pt x="2055" y="133"/>
                    <a:pt x="2022" y="131"/>
                    <a:pt x="1993" y="120"/>
                  </a:cubicBezTo>
                  <a:cubicBezTo>
                    <a:pt x="1960" y="109"/>
                    <a:pt x="1941" y="102"/>
                    <a:pt x="1932" y="102"/>
                  </a:cubicBezTo>
                  <a:cubicBezTo>
                    <a:pt x="1928" y="102"/>
                    <a:pt x="1926" y="103"/>
                    <a:pt x="1925" y="106"/>
                  </a:cubicBezTo>
                  <a:cubicBezTo>
                    <a:pt x="1921" y="108"/>
                    <a:pt x="1919" y="110"/>
                    <a:pt x="1918" y="110"/>
                  </a:cubicBezTo>
                  <a:cubicBezTo>
                    <a:pt x="1916" y="110"/>
                    <a:pt x="1915" y="107"/>
                    <a:pt x="1914" y="101"/>
                  </a:cubicBezTo>
                  <a:cubicBezTo>
                    <a:pt x="1911" y="95"/>
                    <a:pt x="1906" y="89"/>
                    <a:pt x="1898" y="87"/>
                  </a:cubicBezTo>
                  <a:cubicBezTo>
                    <a:pt x="1892" y="86"/>
                    <a:pt x="1887" y="83"/>
                    <a:pt x="1889" y="76"/>
                  </a:cubicBezTo>
                  <a:lnTo>
                    <a:pt x="1889" y="76"/>
                  </a:lnTo>
                  <a:cubicBezTo>
                    <a:pt x="1883" y="79"/>
                    <a:pt x="1881" y="81"/>
                    <a:pt x="1878" y="81"/>
                  </a:cubicBezTo>
                  <a:cubicBezTo>
                    <a:pt x="1877" y="81"/>
                    <a:pt x="1876" y="80"/>
                    <a:pt x="1874" y="80"/>
                  </a:cubicBezTo>
                  <a:cubicBezTo>
                    <a:pt x="1876" y="75"/>
                    <a:pt x="1874" y="73"/>
                    <a:pt x="1871" y="73"/>
                  </a:cubicBezTo>
                  <a:cubicBezTo>
                    <a:pt x="1868" y="73"/>
                    <a:pt x="1865" y="74"/>
                    <a:pt x="1862" y="77"/>
                  </a:cubicBezTo>
                  <a:cubicBezTo>
                    <a:pt x="1857" y="84"/>
                    <a:pt x="1854" y="87"/>
                    <a:pt x="1854" y="87"/>
                  </a:cubicBezTo>
                  <a:cubicBezTo>
                    <a:pt x="1853" y="87"/>
                    <a:pt x="1854" y="84"/>
                    <a:pt x="1856" y="76"/>
                  </a:cubicBezTo>
                  <a:cubicBezTo>
                    <a:pt x="1857" y="70"/>
                    <a:pt x="1848" y="61"/>
                    <a:pt x="1846" y="61"/>
                  </a:cubicBezTo>
                  <a:cubicBezTo>
                    <a:pt x="1845" y="61"/>
                    <a:pt x="1844" y="62"/>
                    <a:pt x="1845" y="64"/>
                  </a:cubicBezTo>
                  <a:cubicBezTo>
                    <a:pt x="1844" y="72"/>
                    <a:pt x="1832" y="70"/>
                    <a:pt x="1823" y="77"/>
                  </a:cubicBezTo>
                  <a:cubicBezTo>
                    <a:pt x="1817" y="74"/>
                    <a:pt x="1811" y="73"/>
                    <a:pt x="1813" y="65"/>
                  </a:cubicBezTo>
                  <a:cubicBezTo>
                    <a:pt x="1811" y="61"/>
                    <a:pt x="1801" y="58"/>
                    <a:pt x="1790" y="58"/>
                  </a:cubicBezTo>
                  <a:cubicBezTo>
                    <a:pt x="1781" y="58"/>
                    <a:pt x="1772" y="60"/>
                    <a:pt x="1769" y="63"/>
                  </a:cubicBezTo>
                  <a:cubicBezTo>
                    <a:pt x="1768" y="67"/>
                    <a:pt x="1766" y="69"/>
                    <a:pt x="1765" y="69"/>
                  </a:cubicBezTo>
                  <a:cubicBezTo>
                    <a:pt x="1763" y="69"/>
                    <a:pt x="1761" y="66"/>
                    <a:pt x="1762" y="62"/>
                  </a:cubicBezTo>
                  <a:cubicBezTo>
                    <a:pt x="1764" y="54"/>
                    <a:pt x="1758" y="52"/>
                    <a:pt x="1752" y="51"/>
                  </a:cubicBezTo>
                  <a:cubicBezTo>
                    <a:pt x="1750" y="53"/>
                    <a:pt x="1748" y="53"/>
                    <a:pt x="1747" y="53"/>
                  </a:cubicBezTo>
                  <a:cubicBezTo>
                    <a:pt x="1745" y="53"/>
                    <a:pt x="1746" y="48"/>
                    <a:pt x="1747" y="42"/>
                  </a:cubicBezTo>
                  <a:cubicBezTo>
                    <a:pt x="1755" y="35"/>
                    <a:pt x="1749" y="33"/>
                    <a:pt x="1736" y="31"/>
                  </a:cubicBezTo>
                  <a:cubicBezTo>
                    <a:pt x="1734" y="32"/>
                    <a:pt x="1730" y="33"/>
                    <a:pt x="1724" y="33"/>
                  </a:cubicBezTo>
                  <a:cubicBezTo>
                    <a:pt x="1714" y="33"/>
                    <a:pt x="1699" y="30"/>
                    <a:pt x="1686" y="30"/>
                  </a:cubicBezTo>
                  <a:cubicBezTo>
                    <a:pt x="1679" y="28"/>
                    <a:pt x="1673" y="28"/>
                    <a:pt x="1668" y="28"/>
                  </a:cubicBezTo>
                  <a:cubicBezTo>
                    <a:pt x="1651" y="28"/>
                    <a:pt x="1643" y="35"/>
                    <a:pt x="1632" y="46"/>
                  </a:cubicBezTo>
                  <a:lnTo>
                    <a:pt x="1624" y="61"/>
                  </a:lnTo>
                  <a:lnTo>
                    <a:pt x="1626" y="45"/>
                  </a:lnTo>
                  <a:cubicBezTo>
                    <a:pt x="1626" y="36"/>
                    <a:pt x="1625" y="28"/>
                    <a:pt x="1623" y="19"/>
                  </a:cubicBezTo>
                  <a:cubicBezTo>
                    <a:pt x="1616" y="19"/>
                    <a:pt x="1616" y="27"/>
                    <a:pt x="1615" y="35"/>
                  </a:cubicBezTo>
                  <a:cubicBezTo>
                    <a:pt x="1615" y="39"/>
                    <a:pt x="1613" y="40"/>
                    <a:pt x="1611" y="40"/>
                  </a:cubicBezTo>
                  <a:cubicBezTo>
                    <a:pt x="1607" y="40"/>
                    <a:pt x="1602" y="37"/>
                    <a:pt x="1596" y="32"/>
                  </a:cubicBezTo>
                  <a:cubicBezTo>
                    <a:pt x="1590" y="26"/>
                    <a:pt x="1585" y="24"/>
                    <a:pt x="1581" y="24"/>
                  </a:cubicBezTo>
                  <a:cubicBezTo>
                    <a:pt x="1578" y="24"/>
                    <a:pt x="1575" y="26"/>
                    <a:pt x="1571" y="30"/>
                  </a:cubicBezTo>
                  <a:cubicBezTo>
                    <a:pt x="1564" y="30"/>
                    <a:pt x="1557" y="26"/>
                    <a:pt x="1553" y="19"/>
                  </a:cubicBezTo>
                  <a:cubicBezTo>
                    <a:pt x="1547" y="19"/>
                    <a:pt x="1547" y="19"/>
                    <a:pt x="1547" y="27"/>
                  </a:cubicBezTo>
                  <a:cubicBezTo>
                    <a:pt x="1546" y="31"/>
                    <a:pt x="1544" y="33"/>
                    <a:pt x="1542" y="33"/>
                  </a:cubicBezTo>
                  <a:cubicBezTo>
                    <a:pt x="1539" y="33"/>
                    <a:pt x="1536" y="31"/>
                    <a:pt x="1533" y="26"/>
                  </a:cubicBezTo>
                  <a:cubicBezTo>
                    <a:pt x="1530" y="17"/>
                    <a:pt x="1522" y="12"/>
                    <a:pt x="1516" y="12"/>
                  </a:cubicBezTo>
                  <a:cubicBezTo>
                    <a:pt x="1513" y="12"/>
                    <a:pt x="1510" y="14"/>
                    <a:pt x="1510" y="17"/>
                  </a:cubicBezTo>
                  <a:cubicBezTo>
                    <a:pt x="1509" y="23"/>
                    <a:pt x="1505" y="24"/>
                    <a:pt x="1501" y="24"/>
                  </a:cubicBezTo>
                  <a:cubicBezTo>
                    <a:pt x="1499" y="24"/>
                    <a:pt x="1498" y="24"/>
                    <a:pt x="1496" y="24"/>
                  </a:cubicBezTo>
                  <a:cubicBezTo>
                    <a:pt x="1495" y="24"/>
                    <a:pt x="1494" y="24"/>
                    <a:pt x="1493" y="24"/>
                  </a:cubicBezTo>
                  <a:cubicBezTo>
                    <a:pt x="1487" y="24"/>
                    <a:pt x="1481" y="26"/>
                    <a:pt x="1477" y="31"/>
                  </a:cubicBezTo>
                  <a:lnTo>
                    <a:pt x="1465" y="30"/>
                  </a:lnTo>
                  <a:cubicBezTo>
                    <a:pt x="1458" y="30"/>
                    <a:pt x="1465" y="22"/>
                    <a:pt x="1472" y="22"/>
                  </a:cubicBezTo>
                  <a:lnTo>
                    <a:pt x="1465" y="14"/>
                  </a:lnTo>
                  <a:cubicBezTo>
                    <a:pt x="1461" y="14"/>
                    <a:pt x="1459" y="13"/>
                    <a:pt x="1456" y="13"/>
                  </a:cubicBezTo>
                  <a:cubicBezTo>
                    <a:pt x="1449" y="13"/>
                    <a:pt x="1445" y="15"/>
                    <a:pt x="1440" y="21"/>
                  </a:cubicBezTo>
                  <a:cubicBezTo>
                    <a:pt x="1437" y="29"/>
                    <a:pt x="1435" y="33"/>
                    <a:pt x="1434" y="33"/>
                  </a:cubicBezTo>
                  <a:cubicBezTo>
                    <a:pt x="1433" y="33"/>
                    <a:pt x="1433" y="29"/>
                    <a:pt x="1433" y="21"/>
                  </a:cubicBezTo>
                  <a:cubicBezTo>
                    <a:pt x="1433" y="15"/>
                    <a:pt x="1431" y="9"/>
                    <a:pt x="1427" y="9"/>
                  </a:cubicBezTo>
                  <a:cubicBezTo>
                    <a:pt x="1425" y="9"/>
                    <a:pt x="1423" y="10"/>
                    <a:pt x="1421" y="13"/>
                  </a:cubicBezTo>
                  <a:cubicBezTo>
                    <a:pt x="1418" y="20"/>
                    <a:pt x="1416" y="22"/>
                    <a:pt x="1414" y="22"/>
                  </a:cubicBezTo>
                  <a:cubicBezTo>
                    <a:pt x="1411" y="22"/>
                    <a:pt x="1409" y="17"/>
                    <a:pt x="1409" y="13"/>
                  </a:cubicBezTo>
                  <a:cubicBezTo>
                    <a:pt x="1412" y="5"/>
                    <a:pt x="1414" y="1"/>
                    <a:pt x="1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993;p33">
              <a:extLst>
                <a:ext uri="{FF2B5EF4-FFF2-40B4-BE49-F238E27FC236}">
                  <a16:creationId xmlns:a16="http://schemas.microsoft.com/office/drawing/2014/main" id="{47D811B4-6E5A-1415-8D8C-153DFD37A985}"/>
                </a:ext>
              </a:extLst>
            </p:cNvPr>
            <p:cNvSpPr/>
            <p:nvPr/>
          </p:nvSpPr>
          <p:spPr>
            <a:xfrm>
              <a:off x="2958944" y="2488243"/>
              <a:ext cx="397173" cy="423344"/>
            </a:xfrm>
            <a:custGeom>
              <a:avLst/>
              <a:gdLst/>
              <a:ahLst/>
              <a:cxnLst/>
              <a:rect l="l" t="t" r="r" b="b"/>
              <a:pathLst>
                <a:path w="3976" h="4238" extrusionOk="0">
                  <a:moveTo>
                    <a:pt x="3875" y="63"/>
                  </a:moveTo>
                  <a:cubicBezTo>
                    <a:pt x="3879" y="63"/>
                    <a:pt x="3887" y="70"/>
                    <a:pt x="3893" y="84"/>
                  </a:cubicBezTo>
                  <a:cubicBezTo>
                    <a:pt x="3903" y="95"/>
                    <a:pt x="3906" y="97"/>
                    <a:pt x="3901" y="97"/>
                  </a:cubicBezTo>
                  <a:cubicBezTo>
                    <a:pt x="3899" y="97"/>
                    <a:pt x="3895" y="97"/>
                    <a:pt x="3891" y="96"/>
                  </a:cubicBezTo>
                  <a:cubicBezTo>
                    <a:pt x="3883" y="95"/>
                    <a:pt x="3875" y="93"/>
                    <a:pt x="3876" y="82"/>
                  </a:cubicBezTo>
                  <a:cubicBezTo>
                    <a:pt x="3871" y="69"/>
                    <a:pt x="3872" y="63"/>
                    <a:pt x="3875" y="63"/>
                  </a:cubicBezTo>
                  <a:close/>
                  <a:moveTo>
                    <a:pt x="300" y="416"/>
                  </a:moveTo>
                  <a:lnTo>
                    <a:pt x="299" y="428"/>
                  </a:lnTo>
                  <a:cubicBezTo>
                    <a:pt x="297" y="440"/>
                    <a:pt x="305" y="442"/>
                    <a:pt x="313" y="443"/>
                  </a:cubicBezTo>
                  <a:lnTo>
                    <a:pt x="315" y="431"/>
                  </a:lnTo>
                  <a:cubicBezTo>
                    <a:pt x="315" y="431"/>
                    <a:pt x="309" y="417"/>
                    <a:pt x="300" y="416"/>
                  </a:cubicBezTo>
                  <a:close/>
                  <a:moveTo>
                    <a:pt x="425" y="463"/>
                  </a:moveTo>
                  <a:cubicBezTo>
                    <a:pt x="433" y="464"/>
                    <a:pt x="430" y="477"/>
                    <a:pt x="428" y="488"/>
                  </a:cubicBezTo>
                  <a:cubicBezTo>
                    <a:pt x="427" y="497"/>
                    <a:pt x="427" y="500"/>
                    <a:pt x="423" y="500"/>
                  </a:cubicBezTo>
                  <a:cubicBezTo>
                    <a:pt x="422" y="500"/>
                    <a:pt x="420" y="499"/>
                    <a:pt x="418" y="499"/>
                  </a:cubicBezTo>
                  <a:cubicBezTo>
                    <a:pt x="415" y="491"/>
                    <a:pt x="413" y="482"/>
                    <a:pt x="415" y="473"/>
                  </a:cubicBezTo>
                  <a:lnTo>
                    <a:pt x="425" y="463"/>
                  </a:lnTo>
                  <a:close/>
                  <a:moveTo>
                    <a:pt x="406" y="599"/>
                  </a:moveTo>
                  <a:cubicBezTo>
                    <a:pt x="409" y="599"/>
                    <a:pt x="408" y="605"/>
                    <a:pt x="406" y="619"/>
                  </a:cubicBezTo>
                  <a:cubicBezTo>
                    <a:pt x="404" y="630"/>
                    <a:pt x="401" y="642"/>
                    <a:pt x="395" y="642"/>
                  </a:cubicBezTo>
                  <a:cubicBezTo>
                    <a:pt x="395" y="642"/>
                    <a:pt x="394" y="642"/>
                    <a:pt x="393" y="642"/>
                  </a:cubicBezTo>
                  <a:lnTo>
                    <a:pt x="396" y="630"/>
                  </a:lnTo>
                  <a:cubicBezTo>
                    <a:pt x="396" y="630"/>
                    <a:pt x="396" y="630"/>
                    <a:pt x="396" y="630"/>
                  </a:cubicBezTo>
                  <a:cubicBezTo>
                    <a:pt x="401" y="630"/>
                    <a:pt x="400" y="625"/>
                    <a:pt x="395" y="625"/>
                  </a:cubicBezTo>
                  <a:cubicBezTo>
                    <a:pt x="393" y="625"/>
                    <a:pt x="391" y="626"/>
                    <a:pt x="388" y="629"/>
                  </a:cubicBezTo>
                  <a:lnTo>
                    <a:pt x="372" y="626"/>
                  </a:lnTo>
                  <a:cubicBezTo>
                    <a:pt x="373" y="614"/>
                    <a:pt x="382" y="604"/>
                    <a:pt x="391" y="604"/>
                  </a:cubicBezTo>
                  <a:cubicBezTo>
                    <a:pt x="391" y="604"/>
                    <a:pt x="392" y="604"/>
                    <a:pt x="392" y="605"/>
                  </a:cubicBezTo>
                  <a:cubicBezTo>
                    <a:pt x="399" y="601"/>
                    <a:pt x="403" y="599"/>
                    <a:pt x="406" y="599"/>
                  </a:cubicBezTo>
                  <a:close/>
                  <a:moveTo>
                    <a:pt x="442" y="651"/>
                  </a:moveTo>
                  <a:lnTo>
                    <a:pt x="431" y="661"/>
                  </a:lnTo>
                  <a:lnTo>
                    <a:pt x="429" y="673"/>
                  </a:lnTo>
                  <a:cubicBezTo>
                    <a:pt x="431" y="673"/>
                    <a:pt x="433" y="673"/>
                    <a:pt x="434" y="673"/>
                  </a:cubicBezTo>
                  <a:cubicBezTo>
                    <a:pt x="437" y="673"/>
                    <a:pt x="438" y="671"/>
                    <a:pt x="439" y="663"/>
                  </a:cubicBezTo>
                  <a:lnTo>
                    <a:pt x="442" y="651"/>
                  </a:lnTo>
                  <a:close/>
                  <a:moveTo>
                    <a:pt x="251" y="1269"/>
                  </a:moveTo>
                  <a:cubicBezTo>
                    <a:pt x="259" y="1270"/>
                    <a:pt x="263" y="1294"/>
                    <a:pt x="261" y="1307"/>
                  </a:cubicBezTo>
                  <a:cubicBezTo>
                    <a:pt x="260" y="1312"/>
                    <a:pt x="258" y="1314"/>
                    <a:pt x="256" y="1314"/>
                  </a:cubicBezTo>
                  <a:cubicBezTo>
                    <a:pt x="253" y="1314"/>
                    <a:pt x="250" y="1307"/>
                    <a:pt x="247" y="1292"/>
                  </a:cubicBezTo>
                  <a:cubicBezTo>
                    <a:pt x="249" y="1280"/>
                    <a:pt x="251" y="1269"/>
                    <a:pt x="251" y="1269"/>
                  </a:cubicBezTo>
                  <a:close/>
                  <a:moveTo>
                    <a:pt x="230" y="1338"/>
                  </a:moveTo>
                  <a:cubicBezTo>
                    <a:pt x="223" y="1338"/>
                    <a:pt x="220" y="1349"/>
                    <a:pt x="216" y="1373"/>
                  </a:cubicBezTo>
                  <a:cubicBezTo>
                    <a:pt x="215" y="1381"/>
                    <a:pt x="217" y="1390"/>
                    <a:pt x="221" y="1398"/>
                  </a:cubicBezTo>
                  <a:cubicBezTo>
                    <a:pt x="221" y="1398"/>
                    <a:pt x="221" y="1398"/>
                    <a:pt x="222" y="1398"/>
                  </a:cubicBezTo>
                  <a:cubicBezTo>
                    <a:pt x="229" y="1398"/>
                    <a:pt x="231" y="1387"/>
                    <a:pt x="233" y="1375"/>
                  </a:cubicBezTo>
                  <a:cubicBezTo>
                    <a:pt x="244" y="1353"/>
                    <a:pt x="238" y="1339"/>
                    <a:pt x="231" y="1338"/>
                  </a:cubicBezTo>
                  <a:cubicBezTo>
                    <a:pt x="230" y="1338"/>
                    <a:pt x="230" y="1338"/>
                    <a:pt x="230" y="1338"/>
                  </a:cubicBezTo>
                  <a:close/>
                  <a:moveTo>
                    <a:pt x="3596" y="1740"/>
                  </a:moveTo>
                  <a:cubicBezTo>
                    <a:pt x="3597" y="1740"/>
                    <a:pt x="3599" y="1741"/>
                    <a:pt x="3600" y="1741"/>
                  </a:cubicBezTo>
                  <a:cubicBezTo>
                    <a:pt x="3608" y="1742"/>
                    <a:pt x="3615" y="1755"/>
                    <a:pt x="3613" y="1768"/>
                  </a:cubicBezTo>
                  <a:cubicBezTo>
                    <a:pt x="3612" y="1772"/>
                    <a:pt x="3609" y="1775"/>
                    <a:pt x="3606" y="1775"/>
                  </a:cubicBezTo>
                  <a:cubicBezTo>
                    <a:pt x="3601" y="1775"/>
                    <a:pt x="3593" y="1767"/>
                    <a:pt x="3590" y="1751"/>
                  </a:cubicBezTo>
                  <a:cubicBezTo>
                    <a:pt x="3592" y="1742"/>
                    <a:pt x="3592" y="1740"/>
                    <a:pt x="3596" y="1740"/>
                  </a:cubicBezTo>
                  <a:close/>
                  <a:moveTo>
                    <a:pt x="197" y="1861"/>
                  </a:moveTo>
                  <a:cubicBezTo>
                    <a:pt x="205" y="1863"/>
                    <a:pt x="203" y="1874"/>
                    <a:pt x="201" y="1887"/>
                  </a:cubicBezTo>
                  <a:lnTo>
                    <a:pt x="192" y="1886"/>
                  </a:lnTo>
                  <a:lnTo>
                    <a:pt x="187" y="1872"/>
                  </a:lnTo>
                  <a:lnTo>
                    <a:pt x="197" y="1861"/>
                  </a:lnTo>
                  <a:close/>
                  <a:moveTo>
                    <a:pt x="151" y="1890"/>
                  </a:moveTo>
                  <a:cubicBezTo>
                    <a:pt x="151" y="1890"/>
                    <a:pt x="157" y="1904"/>
                    <a:pt x="162" y="1917"/>
                  </a:cubicBezTo>
                  <a:cubicBezTo>
                    <a:pt x="177" y="1938"/>
                    <a:pt x="181" y="1943"/>
                    <a:pt x="176" y="1943"/>
                  </a:cubicBezTo>
                  <a:cubicBezTo>
                    <a:pt x="174" y="1943"/>
                    <a:pt x="171" y="1943"/>
                    <a:pt x="167" y="1942"/>
                  </a:cubicBezTo>
                  <a:cubicBezTo>
                    <a:pt x="159" y="1941"/>
                    <a:pt x="151" y="1938"/>
                    <a:pt x="146" y="1914"/>
                  </a:cubicBezTo>
                  <a:cubicBezTo>
                    <a:pt x="149" y="1901"/>
                    <a:pt x="151" y="1890"/>
                    <a:pt x="151" y="1890"/>
                  </a:cubicBezTo>
                  <a:close/>
                  <a:moveTo>
                    <a:pt x="3552" y="2150"/>
                  </a:moveTo>
                  <a:cubicBezTo>
                    <a:pt x="3553" y="2150"/>
                    <a:pt x="3553" y="2150"/>
                    <a:pt x="3553" y="2150"/>
                  </a:cubicBezTo>
                  <a:cubicBezTo>
                    <a:pt x="3553" y="2150"/>
                    <a:pt x="3561" y="2153"/>
                    <a:pt x="3567" y="2166"/>
                  </a:cubicBezTo>
                  <a:cubicBezTo>
                    <a:pt x="3567" y="2166"/>
                    <a:pt x="3573" y="2178"/>
                    <a:pt x="3566" y="2178"/>
                  </a:cubicBezTo>
                  <a:cubicBezTo>
                    <a:pt x="3566" y="2178"/>
                    <a:pt x="3565" y="2177"/>
                    <a:pt x="3565" y="2177"/>
                  </a:cubicBezTo>
                  <a:lnTo>
                    <a:pt x="3566" y="2177"/>
                  </a:lnTo>
                  <a:lnTo>
                    <a:pt x="3557" y="2176"/>
                  </a:lnTo>
                  <a:cubicBezTo>
                    <a:pt x="3551" y="2163"/>
                    <a:pt x="3546" y="2150"/>
                    <a:pt x="3552" y="2150"/>
                  </a:cubicBezTo>
                  <a:close/>
                  <a:moveTo>
                    <a:pt x="136" y="2177"/>
                  </a:moveTo>
                  <a:cubicBezTo>
                    <a:pt x="139" y="2177"/>
                    <a:pt x="145" y="2187"/>
                    <a:pt x="154" y="2199"/>
                  </a:cubicBezTo>
                  <a:cubicBezTo>
                    <a:pt x="157" y="2213"/>
                    <a:pt x="158" y="2219"/>
                    <a:pt x="156" y="2219"/>
                  </a:cubicBezTo>
                  <a:cubicBezTo>
                    <a:pt x="154" y="2219"/>
                    <a:pt x="151" y="2215"/>
                    <a:pt x="144" y="2209"/>
                  </a:cubicBezTo>
                  <a:cubicBezTo>
                    <a:pt x="139" y="2195"/>
                    <a:pt x="133" y="2182"/>
                    <a:pt x="133" y="2182"/>
                  </a:cubicBezTo>
                  <a:cubicBezTo>
                    <a:pt x="134" y="2178"/>
                    <a:pt x="135" y="2177"/>
                    <a:pt x="136" y="2177"/>
                  </a:cubicBezTo>
                  <a:close/>
                  <a:moveTo>
                    <a:pt x="95" y="2273"/>
                  </a:moveTo>
                  <a:cubicBezTo>
                    <a:pt x="103" y="2274"/>
                    <a:pt x="109" y="2286"/>
                    <a:pt x="109" y="2286"/>
                  </a:cubicBezTo>
                  <a:lnTo>
                    <a:pt x="108" y="2298"/>
                  </a:lnTo>
                  <a:cubicBezTo>
                    <a:pt x="100" y="2297"/>
                    <a:pt x="92" y="2296"/>
                    <a:pt x="94" y="2284"/>
                  </a:cubicBezTo>
                  <a:lnTo>
                    <a:pt x="95" y="2273"/>
                  </a:lnTo>
                  <a:close/>
                  <a:moveTo>
                    <a:pt x="61" y="2506"/>
                  </a:moveTo>
                  <a:cubicBezTo>
                    <a:pt x="64" y="2506"/>
                    <a:pt x="68" y="2524"/>
                    <a:pt x="68" y="2534"/>
                  </a:cubicBezTo>
                  <a:lnTo>
                    <a:pt x="60" y="2534"/>
                  </a:lnTo>
                  <a:cubicBezTo>
                    <a:pt x="60" y="2522"/>
                    <a:pt x="52" y="2509"/>
                    <a:pt x="60" y="2509"/>
                  </a:cubicBezTo>
                  <a:cubicBezTo>
                    <a:pt x="60" y="2507"/>
                    <a:pt x="61" y="2506"/>
                    <a:pt x="61" y="2506"/>
                  </a:cubicBezTo>
                  <a:close/>
                  <a:moveTo>
                    <a:pt x="103" y="2604"/>
                  </a:moveTo>
                  <a:cubicBezTo>
                    <a:pt x="111" y="2604"/>
                    <a:pt x="120" y="2604"/>
                    <a:pt x="121" y="2615"/>
                  </a:cubicBezTo>
                  <a:cubicBezTo>
                    <a:pt x="127" y="2623"/>
                    <a:pt x="125" y="2632"/>
                    <a:pt x="117" y="2632"/>
                  </a:cubicBezTo>
                  <a:cubicBezTo>
                    <a:pt x="114" y="2632"/>
                    <a:pt x="110" y="2630"/>
                    <a:pt x="105" y="2627"/>
                  </a:cubicBezTo>
                  <a:lnTo>
                    <a:pt x="103" y="2604"/>
                  </a:lnTo>
                  <a:close/>
                  <a:moveTo>
                    <a:pt x="3476" y="2629"/>
                  </a:moveTo>
                  <a:cubicBezTo>
                    <a:pt x="3476" y="2629"/>
                    <a:pt x="3477" y="2629"/>
                    <a:pt x="3477" y="2629"/>
                  </a:cubicBezTo>
                  <a:cubicBezTo>
                    <a:pt x="3477" y="2629"/>
                    <a:pt x="3485" y="2630"/>
                    <a:pt x="3483" y="2643"/>
                  </a:cubicBezTo>
                  <a:cubicBezTo>
                    <a:pt x="3483" y="2643"/>
                    <a:pt x="3474" y="2652"/>
                    <a:pt x="3466" y="2652"/>
                  </a:cubicBezTo>
                  <a:cubicBezTo>
                    <a:pt x="3466" y="2652"/>
                    <a:pt x="3465" y="2652"/>
                    <a:pt x="3465" y="2652"/>
                  </a:cubicBezTo>
                  <a:lnTo>
                    <a:pt x="3467" y="2639"/>
                  </a:lnTo>
                  <a:cubicBezTo>
                    <a:pt x="3469" y="2630"/>
                    <a:pt x="3473" y="2629"/>
                    <a:pt x="3476" y="2629"/>
                  </a:cubicBezTo>
                  <a:close/>
                  <a:moveTo>
                    <a:pt x="126" y="2708"/>
                  </a:moveTo>
                  <a:lnTo>
                    <a:pt x="127" y="2719"/>
                  </a:lnTo>
                  <a:cubicBezTo>
                    <a:pt x="129" y="2730"/>
                    <a:pt x="130" y="2730"/>
                    <a:pt x="121" y="2731"/>
                  </a:cubicBezTo>
                  <a:cubicBezTo>
                    <a:pt x="121" y="2728"/>
                    <a:pt x="120" y="2724"/>
                    <a:pt x="120" y="2720"/>
                  </a:cubicBezTo>
                  <a:lnTo>
                    <a:pt x="126" y="2708"/>
                  </a:lnTo>
                  <a:close/>
                  <a:moveTo>
                    <a:pt x="3467" y="2750"/>
                  </a:moveTo>
                  <a:cubicBezTo>
                    <a:pt x="3469" y="2750"/>
                    <a:pt x="3470" y="2751"/>
                    <a:pt x="3473" y="2752"/>
                  </a:cubicBezTo>
                  <a:lnTo>
                    <a:pt x="3470" y="2763"/>
                  </a:lnTo>
                  <a:lnTo>
                    <a:pt x="3460" y="2774"/>
                  </a:lnTo>
                  <a:lnTo>
                    <a:pt x="3460" y="2774"/>
                  </a:lnTo>
                  <a:lnTo>
                    <a:pt x="3462" y="2762"/>
                  </a:lnTo>
                  <a:cubicBezTo>
                    <a:pt x="3464" y="2753"/>
                    <a:pt x="3465" y="2750"/>
                    <a:pt x="3467" y="2750"/>
                  </a:cubicBezTo>
                  <a:close/>
                  <a:moveTo>
                    <a:pt x="3470" y="2791"/>
                  </a:moveTo>
                  <a:lnTo>
                    <a:pt x="3470" y="2791"/>
                  </a:lnTo>
                  <a:cubicBezTo>
                    <a:pt x="3469" y="2791"/>
                    <a:pt x="3469" y="2794"/>
                    <a:pt x="3471" y="2801"/>
                  </a:cubicBezTo>
                  <a:cubicBezTo>
                    <a:pt x="3473" y="2795"/>
                    <a:pt x="3471" y="2791"/>
                    <a:pt x="3470" y="2791"/>
                  </a:cubicBezTo>
                  <a:close/>
                  <a:moveTo>
                    <a:pt x="171" y="2829"/>
                  </a:moveTo>
                  <a:cubicBezTo>
                    <a:pt x="163" y="2831"/>
                    <a:pt x="158" y="2844"/>
                    <a:pt x="158" y="2844"/>
                  </a:cubicBezTo>
                  <a:cubicBezTo>
                    <a:pt x="159" y="2853"/>
                    <a:pt x="164" y="2854"/>
                    <a:pt x="166" y="2854"/>
                  </a:cubicBezTo>
                  <a:cubicBezTo>
                    <a:pt x="166" y="2854"/>
                    <a:pt x="167" y="2854"/>
                    <a:pt x="167" y="2854"/>
                  </a:cubicBezTo>
                  <a:cubicBezTo>
                    <a:pt x="167" y="2854"/>
                    <a:pt x="175" y="2853"/>
                    <a:pt x="173" y="2841"/>
                  </a:cubicBezTo>
                  <a:lnTo>
                    <a:pt x="171" y="2829"/>
                  </a:lnTo>
                  <a:close/>
                  <a:moveTo>
                    <a:pt x="3443" y="2868"/>
                  </a:moveTo>
                  <a:cubicBezTo>
                    <a:pt x="3445" y="2868"/>
                    <a:pt x="3446" y="2868"/>
                    <a:pt x="3448" y="2868"/>
                  </a:cubicBezTo>
                  <a:lnTo>
                    <a:pt x="3446" y="2880"/>
                  </a:lnTo>
                  <a:lnTo>
                    <a:pt x="3434" y="2890"/>
                  </a:lnTo>
                  <a:lnTo>
                    <a:pt x="3434" y="2890"/>
                  </a:lnTo>
                  <a:lnTo>
                    <a:pt x="3438" y="2878"/>
                  </a:lnTo>
                  <a:cubicBezTo>
                    <a:pt x="3439" y="2870"/>
                    <a:pt x="3440" y="2868"/>
                    <a:pt x="3443" y="2868"/>
                  </a:cubicBezTo>
                  <a:close/>
                  <a:moveTo>
                    <a:pt x="3474" y="2919"/>
                  </a:moveTo>
                  <a:cubicBezTo>
                    <a:pt x="3474" y="2919"/>
                    <a:pt x="3472" y="2920"/>
                    <a:pt x="3470" y="2922"/>
                  </a:cubicBezTo>
                  <a:lnTo>
                    <a:pt x="3470" y="2922"/>
                  </a:lnTo>
                  <a:cubicBezTo>
                    <a:pt x="3474" y="2921"/>
                    <a:pt x="3475" y="2919"/>
                    <a:pt x="3474" y="2919"/>
                  </a:cubicBezTo>
                  <a:close/>
                  <a:moveTo>
                    <a:pt x="3470" y="2922"/>
                  </a:moveTo>
                  <a:cubicBezTo>
                    <a:pt x="3469" y="2922"/>
                    <a:pt x="3468" y="2922"/>
                    <a:pt x="3467" y="2922"/>
                  </a:cubicBezTo>
                  <a:cubicBezTo>
                    <a:pt x="3466" y="2922"/>
                    <a:pt x="3465" y="2922"/>
                    <a:pt x="3464" y="2922"/>
                  </a:cubicBezTo>
                  <a:lnTo>
                    <a:pt x="3464" y="2922"/>
                  </a:lnTo>
                  <a:cubicBezTo>
                    <a:pt x="3465" y="2922"/>
                    <a:pt x="3467" y="2923"/>
                    <a:pt x="3468" y="2923"/>
                  </a:cubicBezTo>
                  <a:cubicBezTo>
                    <a:pt x="3469" y="2923"/>
                    <a:pt x="3469" y="2922"/>
                    <a:pt x="3470" y="2922"/>
                  </a:cubicBezTo>
                  <a:close/>
                  <a:moveTo>
                    <a:pt x="132" y="2910"/>
                  </a:moveTo>
                  <a:cubicBezTo>
                    <a:pt x="138" y="2910"/>
                    <a:pt x="141" y="2920"/>
                    <a:pt x="141" y="2920"/>
                  </a:cubicBezTo>
                  <a:cubicBezTo>
                    <a:pt x="143" y="2931"/>
                    <a:pt x="146" y="2942"/>
                    <a:pt x="139" y="2945"/>
                  </a:cubicBezTo>
                  <a:cubicBezTo>
                    <a:pt x="139" y="2945"/>
                    <a:pt x="138" y="2945"/>
                    <a:pt x="138" y="2945"/>
                  </a:cubicBezTo>
                  <a:cubicBezTo>
                    <a:pt x="136" y="2945"/>
                    <a:pt x="130" y="2944"/>
                    <a:pt x="127" y="2934"/>
                  </a:cubicBezTo>
                  <a:cubicBezTo>
                    <a:pt x="126" y="2927"/>
                    <a:pt x="126" y="2918"/>
                    <a:pt x="130" y="2910"/>
                  </a:cubicBezTo>
                  <a:cubicBezTo>
                    <a:pt x="130" y="2910"/>
                    <a:pt x="131" y="2910"/>
                    <a:pt x="132" y="2910"/>
                  </a:cubicBezTo>
                  <a:close/>
                  <a:moveTo>
                    <a:pt x="3419" y="2947"/>
                  </a:moveTo>
                  <a:cubicBezTo>
                    <a:pt x="3420" y="2947"/>
                    <a:pt x="3420" y="2947"/>
                    <a:pt x="3421" y="2947"/>
                  </a:cubicBezTo>
                  <a:cubicBezTo>
                    <a:pt x="3429" y="2949"/>
                    <a:pt x="3429" y="2949"/>
                    <a:pt x="3427" y="2961"/>
                  </a:cubicBezTo>
                  <a:cubicBezTo>
                    <a:pt x="3423" y="2974"/>
                    <a:pt x="3422" y="2980"/>
                    <a:pt x="3420" y="2980"/>
                  </a:cubicBezTo>
                  <a:cubicBezTo>
                    <a:pt x="3419" y="2980"/>
                    <a:pt x="3417" y="2976"/>
                    <a:pt x="3415" y="2970"/>
                  </a:cubicBezTo>
                  <a:cubicBezTo>
                    <a:pt x="3411" y="2958"/>
                    <a:pt x="3413" y="2947"/>
                    <a:pt x="3419" y="2947"/>
                  </a:cubicBezTo>
                  <a:close/>
                  <a:moveTo>
                    <a:pt x="272" y="3006"/>
                  </a:moveTo>
                  <a:cubicBezTo>
                    <a:pt x="271" y="3006"/>
                    <a:pt x="270" y="3009"/>
                    <a:pt x="268" y="3015"/>
                  </a:cubicBezTo>
                  <a:lnTo>
                    <a:pt x="275" y="3035"/>
                  </a:lnTo>
                  <a:cubicBezTo>
                    <a:pt x="283" y="3033"/>
                    <a:pt x="283" y="3033"/>
                    <a:pt x="279" y="3023"/>
                  </a:cubicBezTo>
                  <a:cubicBezTo>
                    <a:pt x="275" y="3011"/>
                    <a:pt x="274" y="3006"/>
                    <a:pt x="272" y="3006"/>
                  </a:cubicBezTo>
                  <a:close/>
                  <a:moveTo>
                    <a:pt x="3339" y="3019"/>
                  </a:moveTo>
                  <a:cubicBezTo>
                    <a:pt x="3347" y="3022"/>
                    <a:pt x="3355" y="3024"/>
                    <a:pt x="3350" y="3035"/>
                  </a:cubicBezTo>
                  <a:lnTo>
                    <a:pt x="3339" y="3043"/>
                  </a:lnTo>
                  <a:lnTo>
                    <a:pt x="3336" y="3030"/>
                  </a:lnTo>
                  <a:lnTo>
                    <a:pt x="3339" y="3019"/>
                  </a:lnTo>
                  <a:close/>
                  <a:moveTo>
                    <a:pt x="11" y="3111"/>
                  </a:moveTo>
                  <a:cubicBezTo>
                    <a:pt x="10" y="3111"/>
                    <a:pt x="9" y="3111"/>
                    <a:pt x="9" y="3112"/>
                  </a:cubicBezTo>
                  <a:cubicBezTo>
                    <a:pt x="1" y="3114"/>
                    <a:pt x="5" y="3126"/>
                    <a:pt x="25" y="3133"/>
                  </a:cubicBezTo>
                  <a:cubicBezTo>
                    <a:pt x="33" y="3131"/>
                    <a:pt x="33" y="3131"/>
                    <a:pt x="29" y="3118"/>
                  </a:cubicBezTo>
                  <a:cubicBezTo>
                    <a:pt x="29" y="3118"/>
                    <a:pt x="19" y="3111"/>
                    <a:pt x="11" y="3111"/>
                  </a:cubicBezTo>
                  <a:close/>
                  <a:moveTo>
                    <a:pt x="200" y="3115"/>
                  </a:moveTo>
                  <a:cubicBezTo>
                    <a:pt x="202" y="3115"/>
                    <a:pt x="204" y="3121"/>
                    <a:pt x="208" y="3133"/>
                  </a:cubicBezTo>
                  <a:cubicBezTo>
                    <a:pt x="213" y="3144"/>
                    <a:pt x="205" y="3148"/>
                    <a:pt x="205" y="3148"/>
                  </a:cubicBezTo>
                  <a:cubicBezTo>
                    <a:pt x="204" y="3148"/>
                    <a:pt x="204" y="3148"/>
                    <a:pt x="203" y="3148"/>
                  </a:cubicBezTo>
                  <a:cubicBezTo>
                    <a:pt x="199" y="3148"/>
                    <a:pt x="201" y="3136"/>
                    <a:pt x="197" y="3125"/>
                  </a:cubicBezTo>
                  <a:cubicBezTo>
                    <a:pt x="198" y="3119"/>
                    <a:pt x="199" y="3115"/>
                    <a:pt x="200" y="3115"/>
                  </a:cubicBezTo>
                  <a:close/>
                  <a:moveTo>
                    <a:pt x="3300" y="3151"/>
                  </a:moveTo>
                  <a:cubicBezTo>
                    <a:pt x="3302" y="3151"/>
                    <a:pt x="3303" y="3152"/>
                    <a:pt x="3305" y="3153"/>
                  </a:cubicBezTo>
                  <a:cubicBezTo>
                    <a:pt x="3305" y="3153"/>
                    <a:pt x="3313" y="3157"/>
                    <a:pt x="3309" y="3168"/>
                  </a:cubicBezTo>
                  <a:lnTo>
                    <a:pt x="3296" y="3175"/>
                  </a:lnTo>
                  <a:cubicBezTo>
                    <a:pt x="3289" y="3171"/>
                    <a:pt x="3294" y="3161"/>
                    <a:pt x="3294" y="3161"/>
                  </a:cubicBezTo>
                  <a:cubicBezTo>
                    <a:pt x="3297" y="3154"/>
                    <a:pt x="3298" y="3151"/>
                    <a:pt x="3300" y="3151"/>
                  </a:cubicBezTo>
                  <a:close/>
                  <a:moveTo>
                    <a:pt x="304" y="3297"/>
                  </a:moveTo>
                  <a:cubicBezTo>
                    <a:pt x="309" y="3297"/>
                    <a:pt x="312" y="3307"/>
                    <a:pt x="305" y="3323"/>
                  </a:cubicBezTo>
                  <a:cubicBezTo>
                    <a:pt x="302" y="3324"/>
                    <a:pt x="300" y="3325"/>
                    <a:pt x="299" y="3325"/>
                  </a:cubicBezTo>
                  <a:cubicBezTo>
                    <a:pt x="297" y="3325"/>
                    <a:pt x="296" y="3323"/>
                    <a:pt x="292" y="3316"/>
                  </a:cubicBezTo>
                  <a:cubicBezTo>
                    <a:pt x="292" y="3316"/>
                    <a:pt x="293" y="3301"/>
                    <a:pt x="301" y="3298"/>
                  </a:cubicBezTo>
                  <a:cubicBezTo>
                    <a:pt x="302" y="3298"/>
                    <a:pt x="303" y="3297"/>
                    <a:pt x="304" y="3297"/>
                  </a:cubicBezTo>
                  <a:close/>
                  <a:moveTo>
                    <a:pt x="334" y="3374"/>
                  </a:moveTo>
                  <a:lnTo>
                    <a:pt x="347" y="3380"/>
                  </a:lnTo>
                  <a:lnTo>
                    <a:pt x="353" y="3390"/>
                  </a:lnTo>
                  <a:cubicBezTo>
                    <a:pt x="349" y="3392"/>
                    <a:pt x="346" y="3394"/>
                    <a:pt x="342" y="3394"/>
                  </a:cubicBezTo>
                  <a:cubicBezTo>
                    <a:pt x="339" y="3394"/>
                    <a:pt x="336" y="3393"/>
                    <a:pt x="333" y="3388"/>
                  </a:cubicBezTo>
                  <a:lnTo>
                    <a:pt x="334" y="3374"/>
                  </a:lnTo>
                  <a:close/>
                  <a:moveTo>
                    <a:pt x="2715" y="3917"/>
                  </a:moveTo>
                  <a:cubicBezTo>
                    <a:pt x="2720" y="3924"/>
                    <a:pt x="2724" y="3931"/>
                    <a:pt x="2714" y="3936"/>
                  </a:cubicBezTo>
                  <a:lnTo>
                    <a:pt x="2704" y="3943"/>
                  </a:lnTo>
                  <a:cubicBezTo>
                    <a:pt x="2700" y="3936"/>
                    <a:pt x="2705" y="3923"/>
                    <a:pt x="2705" y="3923"/>
                  </a:cubicBezTo>
                  <a:lnTo>
                    <a:pt x="2715" y="3917"/>
                  </a:lnTo>
                  <a:close/>
                  <a:moveTo>
                    <a:pt x="861" y="3941"/>
                  </a:moveTo>
                  <a:lnTo>
                    <a:pt x="871" y="3946"/>
                  </a:lnTo>
                  <a:cubicBezTo>
                    <a:pt x="868" y="3951"/>
                    <a:pt x="865" y="3956"/>
                    <a:pt x="859" y="3956"/>
                  </a:cubicBezTo>
                  <a:cubicBezTo>
                    <a:pt x="857" y="3956"/>
                    <a:pt x="855" y="3956"/>
                    <a:pt x="852" y="3954"/>
                  </a:cubicBezTo>
                  <a:lnTo>
                    <a:pt x="848" y="3941"/>
                  </a:lnTo>
                  <a:close/>
                  <a:moveTo>
                    <a:pt x="1116" y="4066"/>
                  </a:moveTo>
                  <a:cubicBezTo>
                    <a:pt x="1127" y="4072"/>
                    <a:pt x="1127" y="4072"/>
                    <a:pt x="1124" y="4079"/>
                  </a:cubicBezTo>
                  <a:cubicBezTo>
                    <a:pt x="1120" y="4087"/>
                    <a:pt x="1106" y="4089"/>
                    <a:pt x="1106" y="4089"/>
                  </a:cubicBezTo>
                  <a:cubicBezTo>
                    <a:pt x="1096" y="4084"/>
                    <a:pt x="1112" y="4074"/>
                    <a:pt x="1116" y="4066"/>
                  </a:cubicBezTo>
                  <a:close/>
                  <a:moveTo>
                    <a:pt x="1321" y="4082"/>
                  </a:moveTo>
                  <a:lnTo>
                    <a:pt x="1331" y="4085"/>
                  </a:lnTo>
                  <a:cubicBezTo>
                    <a:pt x="1329" y="4092"/>
                    <a:pt x="1327" y="4099"/>
                    <a:pt x="1321" y="4099"/>
                  </a:cubicBezTo>
                  <a:cubicBezTo>
                    <a:pt x="1320" y="4099"/>
                    <a:pt x="1318" y="4098"/>
                    <a:pt x="1317" y="4098"/>
                  </a:cubicBezTo>
                  <a:lnTo>
                    <a:pt x="1305" y="4093"/>
                  </a:lnTo>
                  <a:cubicBezTo>
                    <a:pt x="1308" y="4087"/>
                    <a:pt x="1321" y="4082"/>
                    <a:pt x="1321" y="4082"/>
                  </a:cubicBezTo>
                  <a:close/>
                  <a:moveTo>
                    <a:pt x="2291" y="4127"/>
                  </a:moveTo>
                  <a:cubicBezTo>
                    <a:pt x="2294" y="4127"/>
                    <a:pt x="2295" y="4128"/>
                    <a:pt x="2297" y="4133"/>
                  </a:cubicBezTo>
                  <a:cubicBezTo>
                    <a:pt x="2299" y="4140"/>
                    <a:pt x="2276" y="4147"/>
                    <a:pt x="2264" y="4149"/>
                  </a:cubicBezTo>
                  <a:cubicBezTo>
                    <a:pt x="2251" y="4145"/>
                    <a:pt x="2260" y="4134"/>
                    <a:pt x="2271" y="4131"/>
                  </a:cubicBezTo>
                  <a:cubicBezTo>
                    <a:pt x="2282" y="4128"/>
                    <a:pt x="2288" y="4127"/>
                    <a:pt x="2291" y="4127"/>
                  </a:cubicBezTo>
                  <a:close/>
                  <a:moveTo>
                    <a:pt x="1456" y="4165"/>
                  </a:moveTo>
                  <a:lnTo>
                    <a:pt x="1467" y="4168"/>
                  </a:lnTo>
                  <a:cubicBezTo>
                    <a:pt x="1465" y="4175"/>
                    <a:pt x="1464" y="4182"/>
                    <a:pt x="1457" y="4182"/>
                  </a:cubicBezTo>
                  <a:cubicBezTo>
                    <a:pt x="1456" y="4182"/>
                    <a:pt x="1454" y="4181"/>
                    <a:pt x="1452" y="4181"/>
                  </a:cubicBezTo>
                  <a:lnTo>
                    <a:pt x="1442" y="4171"/>
                  </a:lnTo>
                  <a:lnTo>
                    <a:pt x="1456" y="4165"/>
                  </a:lnTo>
                  <a:close/>
                  <a:moveTo>
                    <a:pt x="3903" y="1"/>
                  </a:moveTo>
                  <a:cubicBezTo>
                    <a:pt x="3894" y="1"/>
                    <a:pt x="3888" y="4"/>
                    <a:pt x="3880" y="20"/>
                  </a:cubicBezTo>
                  <a:cubicBezTo>
                    <a:pt x="3863" y="67"/>
                    <a:pt x="3848" y="101"/>
                    <a:pt x="3864" y="104"/>
                  </a:cubicBezTo>
                  <a:cubicBezTo>
                    <a:pt x="3867" y="112"/>
                    <a:pt x="3870" y="121"/>
                    <a:pt x="3869" y="129"/>
                  </a:cubicBezTo>
                  <a:cubicBezTo>
                    <a:pt x="3866" y="138"/>
                    <a:pt x="3862" y="146"/>
                    <a:pt x="3856" y="151"/>
                  </a:cubicBezTo>
                  <a:cubicBezTo>
                    <a:pt x="3856" y="151"/>
                    <a:pt x="3856" y="151"/>
                    <a:pt x="3856" y="151"/>
                  </a:cubicBezTo>
                  <a:cubicBezTo>
                    <a:pt x="3848" y="151"/>
                    <a:pt x="3839" y="198"/>
                    <a:pt x="3829" y="258"/>
                  </a:cubicBezTo>
                  <a:cubicBezTo>
                    <a:pt x="3817" y="329"/>
                    <a:pt x="3810" y="364"/>
                    <a:pt x="3800" y="376"/>
                  </a:cubicBezTo>
                  <a:cubicBezTo>
                    <a:pt x="3795" y="381"/>
                    <a:pt x="3790" y="389"/>
                    <a:pt x="3788" y="398"/>
                  </a:cubicBezTo>
                  <a:cubicBezTo>
                    <a:pt x="3796" y="399"/>
                    <a:pt x="3783" y="471"/>
                    <a:pt x="3769" y="554"/>
                  </a:cubicBezTo>
                  <a:cubicBezTo>
                    <a:pt x="3754" y="637"/>
                    <a:pt x="3740" y="721"/>
                    <a:pt x="3747" y="722"/>
                  </a:cubicBezTo>
                  <a:cubicBezTo>
                    <a:pt x="3745" y="735"/>
                    <a:pt x="3743" y="746"/>
                    <a:pt x="3743" y="746"/>
                  </a:cubicBezTo>
                  <a:cubicBezTo>
                    <a:pt x="3743" y="746"/>
                    <a:pt x="3743" y="746"/>
                    <a:pt x="3742" y="746"/>
                  </a:cubicBezTo>
                  <a:cubicBezTo>
                    <a:pt x="3735" y="746"/>
                    <a:pt x="3730" y="769"/>
                    <a:pt x="3727" y="792"/>
                  </a:cubicBezTo>
                  <a:cubicBezTo>
                    <a:pt x="3728" y="809"/>
                    <a:pt x="3728" y="826"/>
                    <a:pt x="3726" y="841"/>
                  </a:cubicBezTo>
                  <a:cubicBezTo>
                    <a:pt x="3726" y="841"/>
                    <a:pt x="3725" y="841"/>
                    <a:pt x="3725" y="841"/>
                  </a:cubicBezTo>
                  <a:cubicBezTo>
                    <a:pt x="3718" y="841"/>
                    <a:pt x="3716" y="853"/>
                    <a:pt x="3712" y="876"/>
                  </a:cubicBezTo>
                  <a:cubicBezTo>
                    <a:pt x="3708" y="900"/>
                    <a:pt x="3706" y="912"/>
                    <a:pt x="3714" y="913"/>
                  </a:cubicBezTo>
                  <a:cubicBezTo>
                    <a:pt x="3712" y="925"/>
                    <a:pt x="3697" y="1008"/>
                    <a:pt x="3682" y="1043"/>
                  </a:cubicBezTo>
                  <a:cubicBezTo>
                    <a:pt x="3672" y="1053"/>
                    <a:pt x="3678" y="1067"/>
                    <a:pt x="3685" y="1080"/>
                  </a:cubicBezTo>
                  <a:cubicBezTo>
                    <a:pt x="3692" y="1081"/>
                    <a:pt x="3698" y="1095"/>
                    <a:pt x="3696" y="1107"/>
                  </a:cubicBezTo>
                  <a:lnTo>
                    <a:pt x="3680" y="1104"/>
                  </a:lnTo>
                  <a:cubicBezTo>
                    <a:pt x="3678" y="1098"/>
                    <a:pt x="3676" y="1095"/>
                    <a:pt x="3675" y="1095"/>
                  </a:cubicBezTo>
                  <a:cubicBezTo>
                    <a:pt x="3674" y="1095"/>
                    <a:pt x="3673" y="1100"/>
                    <a:pt x="3670" y="1114"/>
                  </a:cubicBezTo>
                  <a:lnTo>
                    <a:pt x="3666" y="1139"/>
                  </a:lnTo>
                  <a:cubicBezTo>
                    <a:pt x="3673" y="1140"/>
                    <a:pt x="3663" y="1199"/>
                    <a:pt x="3649" y="1282"/>
                  </a:cubicBezTo>
                  <a:cubicBezTo>
                    <a:pt x="3630" y="1390"/>
                    <a:pt x="3623" y="1426"/>
                    <a:pt x="3632" y="1427"/>
                  </a:cubicBezTo>
                  <a:cubicBezTo>
                    <a:pt x="3640" y="1428"/>
                    <a:pt x="3637" y="1440"/>
                    <a:pt x="3623" y="1475"/>
                  </a:cubicBezTo>
                  <a:cubicBezTo>
                    <a:pt x="3586" y="1541"/>
                    <a:pt x="3586" y="1541"/>
                    <a:pt x="3593" y="1555"/>
                  </a:cubicBezTo>
                  <a:cubicBezTo>
                    <a:pt x="3593" y="1547"/>
                    <a:pt x="3598" y="1545"/>
                    <a:pt x="3603" y="1545"/>
                  </a:cubicBezTo>
                  <a:cubicBezTo>
                    <a:pt x="3606" y="1545"/>
                    <a:pt x="3608" y="1545"/>
                    <a:pt x="3611" y="1546"/>
                  </a:cubicBezTo>
                  <a:cubicBezTo>
                    <a:pt x="3626" y="1549"/>
                    <a:pt x="3624" y="1561"/>
                    <a:pt x="3606" y="1570"/>
                  </a:cubicBezTo>
                  <a:cubicBezTo>
                    <a:pt x="3606" y="1570"/>
                    <a:pt x="3606" y="1570"/>
                    <a:pt x="3606" y="1570"/>
                  </a:cubicBezTo>
                  <a:cubicBezTo>
                    <a:pt x="3590" y="1570"/>
                    <a:pt x="3567" y="1748"/>
                    <a:pt x="3580" y="1762"/>
                  </a:cubicBezTo>
                  <a:lnTo>
                    <a:pt x="3572" y="1761"/>
                  </a:lnTo>
                  <a:cubicBezTo>
                    <a:pt x="3572" y="1761"/>
                    <a:pt x="3571" y="1761"/>
                    <a:pt x="3571" y="1761"/>
                  </a:cubicBezTo>
                  <a:cubicBezTo>
                    <a:pt x="3564" y="1761"/>
                    <a:pt x="3562" y="1775"/>
                    <a:pt x="3554" y="1818"/>
                  </a:cubicBezTo>
                  <a:cubicBezTo>
                    <a:pt x="3550" y="1843"/>
                    <a:pt x="3548" y="1854"/>
                    <a:pt x="3548" y="1854"/>
                  </a:cubicBezTo>
                  <a:cubicBezTo>
                    <a:pt x="3563" y="1858"/>
                    <a:pt x="3544" y="1926"/>
                    <a:pt x="3536" y="1926"/>
                  </a:cubicBezTo>
                  <a:cubicBezTo>
                    <a:pt x="3536" y="1926"/>
                    <a:pt x="3535" y="1926"/>
                    <a:pt x="3535" y="1926"/>
                  </a:cubicBezTo>
                  <a:cubicBezTo>
                    <a:pt x="3525" y="1936"/>
                    <a:pt x="3525" y="1936"/>
                    <a:pt x="3521" y="1961"/>
                  </a:cubicBezTo>
                  <a:cubicBezTo>
                    <a:pt x="3531" y="1999"/>
                    <a:pt x="3512" y="2056"/>
                    <a:pt x="3504" y="2056"/>
                  </a:cubicBezTo>
                  <a:cubicBezTo>
                    <a:pt x="3504" y="2056"/>
                    <a:pt x="3504" y="2056"/>
                    <a:pt x="3504" y="2056"/>
                  </a:cubicBezTo>
                  <a:cubicBezTo>
                    <a:pt x="3504" y="2056"/>
                    <a:pt x="3502" y="2067"/>
                    <a:pt x="3499" y="2080"/>
                  </a:cubicBezTo>
                  <a:cubicBezTo>
                    <a:pt x="3504" y="2095"/>
                    <a:pt x="3503" y="2112"/>
                    <a:pt x="3499" y="2129"/>
                  </a:cubicBezTo>
                  <a:cubicBezTo>
                    <a:pt x="3494" y="2156"/>
                    <a:pt x="3492" y="2169"/>
                    <a:pt x="3496" y="2169"/>
                  </a:cubicBezTo>
                  <a:cubicBezTo>
                    <a:pt x="3497" y="2169"/>
                    <a:pt x="3498" y="2168"/>
                    <a:pt x="3501" y="2166"/>
                  </a:cubicBezTo>
                  <a:cubicBezTo>
                    <a:pt x="3508" y="2167"/>
                    <a:pt x="3517" y="2168"/>
                    <a:pt x="3515" y="2181"/>
                  </a:cubicBezTo>
                  <a:lnTo>
                    <a:pt x="3507" y="2180"/>
                  </a:lnTo>
                  <a:cubicBezTo>
                    <a:pt x="3507" y="2179"/>
                    <a:pt x="3507" y="2179"/>
                    <a:pt x="3507" y="2179"/>
                  </a:cubicBezTo>
                  <a:cubicBezTo>
                    <a:pt x="3498" y="2179"/>
                    <a:pt x="3492" y="2215"/>
                    <a:pt x="3484" y="2261"/>
                  </a:cubicBezTo>
                  <a:cubicBezTo>
                    <a:pt x="3474" y="2321"/>
                    <a:pt x="3469" y="2344"/>
                    <a:pt x="3459" y="2355"/>
                  </a:cubicBezTo>
                  <a:lnTo>
                    <a:pt x="3465" y="2368"/>
                  </a:lnTo>
                  <a:cubicBezTo>
                    <a:pt x="3471" y="2381"/>
                    <a:pt x="3469" y="2393"/>
                    <a:pt x="3462" y="2393"/>
                  </a:cubicBezTo>
                  <a:cubicBezTo>
                    <a:pt x="3462" y="2393"/>
                    <a:pt x="3462" y="2393"/>
                    <a:pt x="3461" y="2393"/>
                  </a:cubicBezTo>
                  <a:cubicBezTo>
                    <a:pt x="3451" y="2403"/>
                    <a:pt x="3442" y="2451"/>
                    <a:pt x="3447" y="2476"/>
                  </a:cubicBezTo>
                  <a:cubicBezTo>
                    <a:pt x="3445" y="2488"/>
                    <a:pt x="3442" y="2499"/>
                    <a:pt x="3442" y="2499"/>
                  </a:cubicBezTo>
                  <a:cubicBezTo>
                    <a:pt x="3423" y="2514"/>
                    <a:pt x="3419" y="2540"/>
                    <a:pt x="3432" y="2559"/>
                  </a:cubicBezTo>
                  <a:cubicBezTo>
                    <a:pt x="3432" y="2559"/>
                    <a:pt x="3431" y="2559"/>
                    <a:pt x="3431" y="2559"/>
                  </a:cubicBezTo>
                  <a:cubicBezTo>
                    <a:pt x="3423" y="2559"/>
                    <a:pt x="3421" y="2570"/>
                    <a:pt x="3420" y="2581"/>
                  </a:cubicBezTo>
                  <a:cubicBezTo>
                    <a:pt x="3423" y="2607"/>
                    <a:pt x="3416" y="2653"/>
                    <a:pt x="3407" y="2653"/>
                  </a:cubicBezTo>
                  <a:cubicBezTo>
                    <a:pt x="3407" y="2653"/>
                    <a:pt x="3406" y="2653"/>
                    <a:pt x="3406" y="2653"/>
                  </a:cubicBezTo>
                  <a:lnTo>
                    <a:pt x="3404" y="2665"/>
                  </a:lnTo>
                  <a:cubicBezTo>
                    <a:pt x="3410" y="2676"/>
                    <a:pt x="3410" y="2690"/>
                    <a:pt x="3406" y="2702"/>
                  </a:cubicBezTo>
                  <a:cubicBezTo>
                    <a:pt x="3403" y="2715"/>
                    <a:pt x="3403" y="2728"/>
                    <a:pt x="3409" y="2739"/>
                  </a:cubicBezTo>
                  <a:cubicBezTo>
                    <a:pt x="3412" y="2747"/>
                    <a:pt x="3413" y="2756"/>
                    <a:pt x="3412" y="2765"/>
                  </a:cubicBezTo>
                  <a:cubicBezTo>
                    <a:pt x="3411" y="2768"/>
                    <a:pt x="3411" y="2769"/>
                    <a:pt x="3410" y="2769"/>
                  </a:cubicBezTo>
                  <a:cubicBezTo>
                    <a:pt x="3407" y="2769"/>
                    <a:pt x="3403" y="2759"/>
                    <a:pt x="3399" y="2749"/>
                  </a:cubicBezTo>
                  <a:cubicBezTo>
                    <a:pt x="3398" y="2744"/>
                    <a:pt x="3396" y="2741"/>
                    <a:pt x="3395" y="2741"/>
                  </a:cubicBezTo>
                  <a:cubicBezTo>
                    <a:pt x="3392" y="2741"/>
                    <a:pt x="3390" y="2769"/>
                    <a:pt x="3397" y="2799"/>
                  </a:cubicBezTo>
                  <a:cubicBezTo>
                    <a:pt x="3402" y="2819"/>
                    <a:pt x="3404" y="2828"/>
                    <a:pt x="3403" y="2828"/>
                  </a:cubicBezTo>
                  <a:cubicBezTo>
                    <a:pt x="3402" y="2828"/>
                    <a:pt x="3400" y="2822"/>
                    <a:pt x="3395" y="2810"/>
                  </a:cubicBezTo>
                  <a:cubicBezTo>
                    <a:pt x="3392" y="2803"/>
                    <a:pt x="3388" y="2795"/>
                    <a:pt x="3387" y="2795"/>
                  </a:cubicBezTo>
                  <a:cubicBezTo>
                    <a:pt x="3386" y="2795"/>
                    <a:pt x="3385" y="2798"/>
                    <a:pt x="3386" y="2808"/>
                  </a:cubicBezTo>
                  <a:cubicBezTo>
                    <a:pt x="3386" y="2808"/>
                    <a:pt x="3382" y="2830"/>
                    <a:pt x="3390" y="2832"/>
                  </a:cubicBezTo>
                  <a:lnTo>
                    <a:pt x="3382" y="2865"/>
                  </a:lnTo>
                  <a:cubicBezTo>
                    <a:pt x="3373" y="2878"/>
                    <a:pt x="3366" y="2893"/>
                    <a:pt x="3364" y="2908"/>
                  </a:cubicBezTo>
                  <a:cubicBezTo>
                    <a:pt x="3368" y="2921"/>
                    <a:pt x="3368" y="2921"/>
                    <a:pt x="3358" y="2930"/>
                  </a:cubicBezTo>
                  <a:cubicBezTo>
                    <a:pt x="3357" y="2930"/>
                    <a:pt x="3357" y="2930"/>
                    <a:pt x="3356" y="2930"/>
                  </a:cubicBezTo>
                  <a:cubicBezTo>
                    <a:pt x="3350" y="2930"/>
                    <a:pt x="3349" y="2939"/>
                    <a:pt x="3364" y="2943"/>
                  </a:cubicBezTo>
                  <a:cubicBezTo>
                    <a:pt x="3369" y="2955"/>
                    <a:pt x="3365" y="2969"/>
                    <a:pt x="3354" y="2976"/>
                  </a:cubicBezTo>
                  <a:cubicBezTo>
                    <a:pt x="3351" y="2975"/>
                    <a:pt x="3348" y="2975"/>
                    <a:pt x="3346" y="2975"/>
                  </a:cubicBezTo>
                  <a:cubicBezTo>
                    <a:pt x="3337" y="2975"/>
                    <a:pt x="3336" y="2982"/>
                    <a:pt x="3342" y="2985"/>
                  </a:cubicBezTo>
                  <a:cubicBezTo>
                    <a:pt x="3345" y="2992"/>
                    <a:pt x="3345" y="3001"/>
                    <a:pt x="3342" y="3009"/>
                  </a:cubicBezTo>
                  <a:cubicBezTo>
                    <a:pt x="3342" y="3008"/>
                    <a:pt x="3342" y="3008"/>
                    <a:pt x="3342" y="3008"/>
                  </a:cubicBezTo>
                  <a:cubicBezTo>
                    <a:pt x="3333" y="3008"/>
                    <a:pt x="3306" y="3106"/>
                    <a:pt x="3259" y="3196"/>
                  </a:cubicBezTo>
                  <a:cubicBezTo>
                    <a:pt x="3255" y="3205"/>
                    <a:pt x="3257" y="3216"/>
                    <a:pt x="3265" y="3224"/>
                  </a:cubicBezTo>
                  <a:cubicBezTo>
                    <a:pt x="3280" y="3231"/>
                    <a:pt x="3272" y="3227"/>
                    <a:pt x="3261" y="3234"/>
                  </a:cubicBezTo>
                  <a:cubicBezTo>
                    <a:pt x="3260" y="3234"/>
                    <a:pt x="3259" y="3234"/>
                    <a:pt x="3259" y="3234"/>
                  </a:cubicBezTo>
                  <a:cubicBezTo>
                    <a:pt x="3233" y="3234"/>
                    <a:pt x="3225" y="3254"/>
                    <a:pt x="3250" y="3254"/>
                  </a:cubicBezTo>
                  <a:cubicBezTo>
                    <a:pt x="3256" y="3254"/>
                    <a:pt x="3260" y="3253"/>
                    <a:pt x="3262" y="3253"/>
                  </a:cubicBezTo>
                  <a:cubicBezTo>
                    <a:pt x="3268" y="3253"/>
                    <a:pt x="3263" y="3256"/>
                    <a:pt x="3246" y="3265"/>
                  </a:cubicBezTo>
                  <a:cubicBezTo>
                    <a:pt x="3233" y="3271"/>
                    <a:pt x="3233" y="3271"/>
                    <a:pt x="3234" y="3284"/>
                  </a:cubicBezTo>
                  <a:cubicBezTo>
                    <a:pt x="3240" y="3287"/>
                    <a:pt x="3237" y="3296"/>
                    <a:pt x="3232" y="3296"/>
                  </a:cubicBezTo>
                  <a:cubicBezTo>
                    <a:pt x="3230" y="3296"/>
                    <a:pt x="3229" y="3296"/>
                    <a:pt x="3228" y="3295"/>
                  </a:cubicBezTo>
                  <a:cubicBezTo>
                    <a:pt x="3216" y="3300"/>
                    <a:pt x="3202" y="3306"/>
                    <a:pt x="3209" y="3310"/>
                  </a:cubicBezTo>
                  <a:cubicBezTo>
                    <a:pt x="3204" y="3317"/>
                    <a:pt x="3199" y="3323"/>
                    <a:pt x="3191" y="3326"/>
                  </a:cubicBezTo>
                  <a:cubicBezTo>
                    <a:pt x="3179" y="3332"/>
                    <a:pt x="3180" y="3345"/>
                    <a:pt x="3181" y="3360"/>
                  </a:cubicBezTo>
                  <a:cubicBezTo>
                    <a:pt x="3179" y="3385"/>
                    <a:pt x="3175" y="3398"/>
                    <a:pt x="3170" y="3398"/>
                  </a:cubicBezTo>
                  <a:cubicBezTo>
                    <a:pt x="3168" y="3398"/>
                    <a:pt x="3166" y="3395"/>
                    <a:pt x="3163" y="3389"/>
                  </a:cubicBezTo>
                  <a:cubicBezTo>
                    <a:pt x="3162" y="3386"/>
                    <a:pt x="3161" y="3385"/>
                    <a:pt x="3159" y="3385"/>
                  </a:cubicBezTo>
                  <a:cubicBezTo>
                    <a:pt x="3150" y="3385"/>
                    <a:pt x="3132" y="3424"/>
                    <a:pt x="3137" y="3440"/>
                  </a:cubicBezTo>
                  <a:cubicBezTo>
                    <a:pt x="3142" y="3452"/>
                    <a:pt x="3143" y="3456"/>
                    <a:pt x="3142" y="3456"/>
                  </a:cubicBezTo>
                  <a:cubicBezTo>
                    <a:pt x="3141" y="3456"/>
                    <a:pt x="3139" y="3455"/>
                    <a:pt x="3137" y="3454"/>
                  </a:cubicBezTo>
                  <a:cubicBezTo>
                    <a:pt x="3136" y="3453"/>
                    <a:pt x="3134" y="3453"/>
                    <a:pt x="3133" y="3453"/>
                  </a:cubicBezTo>
                  <a:cubicBezTo>
                    <a:pt x="3128" y="3453"/>
                    <a:pt x="3124" y="3458"/>
                    <a:pt x="3124" y="3458"/>
                  </a:cubicBezTo>
                  <a:cubicBezTo>
                    <a:pt x="3118" y="3466"/>
                    <a:pt x="3113" y="3474"/>
                    <a:pt x="3108" y="3474"/>
                  </a:cubicBezTo>
                  <a:cubicBezTo>
                    <a:pt x="3106" y="3474"/>
                    <a:pt x="3105" y="3473"/>
                    <a:pt x="3104" y="3472"/>
                  </a:cubicBezTo>
                  <a:cubicBezTo>
                    <a:pt x="3098" y="3482"/>
                    <a:pt x="3093" y="3493"/>
                    <a:pt x="3090" y="3505"/>
                  </a:cubicBezTo>
                  <a:cubicBezTo>
                    <a:pt x="3090" y="3531"/>
                    <a:pt x="3068" y="3553"/>
                    <a:pt x="3041" y="3553"/>
                  </a:cubicBezTo>
                  <a:lnTo>
                    <a:pt x="3032" y="3575"/>
                  </a:lnTo>
                  <a:cubicBezTo>
                    <a:pt x="3035" y="3590"/>
                    <a:pt x="3035" y="3602"/>
                    <a:pt x="3030" y="3602"/>
                  </a:cubicBezTo>
                  <a:cubicBezTo>
                    <a:pt x="3028" y="3602"/>
                    <a:pt x="3026" y="3601"/>
                    <a:pt x="3023" y="3599"/>
                  </a:cubicBezTo>
                  <a:lnTo>
                    <a:pt x="3017" y="3593"/>
                  </a:lnTo>
                  <a:lnTo>
                    <a:pt x="3017" y="3593"/>
                  </a:lnTo>
                  <a:cubicBezTo>
                    <a:pt x="3021" y="3609"/>
                    <a:pt x="2995" y="3632"/>
                    <a:pt x="2980" y="3632"/>
                  </a:cubicBezTo>
                  <a:cubicBezTo>
                    <a:pt x="2977" y="3632"/>
                    <a:pt x="2975" y="3632"/>
                    <a:pt x="2973" y="3630"/>
                  </a:cubicBezTo>
                  <a:cubicBezTo>
                    <a:pt x="2970" y="3627"/>
                    <a:pt x="2969" y="3626"/>
                    <a:pt x="2967" y="3626"/>
                  </a:cubicBezTo>
                  <a:cubicBezTo>
                    <a:pt x="2965" y="3626"/>
                    <a:pt x="2964" y="3628"/>
                    <a:pt x="2960" y="3632"/>
                  </a:cubicBezTo>
                  <a:lnTo>
                    <a:pt x="2966" y="3638"/>
                  </a:lnTo>
                  <a:cubicBezTo>
                    <a:pt x="2971" y="3643"/>
                    <a:pt x="2978" y="3650"/>
                    <a:pt x="2969" y="3658"/>
                  </a:cubicBezTo>
                  <a:cubicBezTo>
                    <a:pt x="2963" y="3664"/>
                    <a:pt x="2956" y="3670"/>
                    <a:pt x="2951" y="3670"/>
                  </a:cubicBezTo>
                  <a:cubicBezTo>
                    <a:pt x="2949" y="3670"/>
                    <a:pt x="2948" y="3669"/>
                    <a:pt x="2946" y="3668"/>
                  </a:cubicBezTo>
                  <a:cubicBezTo>
                    <a:pt x="2933" y="3669"/>
                    <a:pt x="2918" y="3671"/>
                    <a:pt x="2924" y="3677"/>
                  </a:cubicBezTo>
                  <a:cubicBezTo>
                    <a:pt x="2917" y="3683"/>
                    <a:pt x="2911" y="3686"/>
                    <a:pt x="2902" y="3687"/>
                  </a:cubicBezTo>
                  <a:lnTo>
                    <a:pt x="2869" y="3717"/>
                  </a:lnTo>
                  <a:cubicBezTo>
                    <a:pt x="2866" y="3730"/>
                    <a:pt x="2854" y="3743"/>
                    <a:pt x="2847" y="3743"/>
                  </a:cubicBezTo>
                  <a:cubicBezTo>
                    <a:pt x="2846" y="3743"/>
                    <a:pt x="2845" y="3742"/>
                    <a:pt x="2844" y="3741"/>
                  </a:cubicBezTo>
                  <a:cubicBezTo>
                    <a:pt x="2844" y="3742"/>
                    <a:pt x="2826" y="3756"/>
                    <a:pt x="2822" y="3768"/>
                  </a:cubicBezTo>
                  <a:cubicBezTo>
                    <a:pt x="2809" y="3779"/>
                    <a:pt x="2800" y="3785"/>
                    <a:pt x="2795" y="3785"/>
                  </a:cubicBezTo>
                  <a:cubicBezTo>
                    <a:pt x="2793" y="3785"/>
                    <a:pt x="2792" y="3784"/>
                    <a:pt x="2791" y="3783"/>
                  </a:cubicBezTo>
                  <a:cubicBezTo>
                    <a:pt x="2788" y="3780"/>
                    <a:pt x="2787" y="3778"/>
                    <a:pt x="2786" y="3778"/>
                  </a:cubicBezTo>
                  <a:cubicBezTo>
                    <a:pt x="2784" y="3778"/>
                    <a:pt x="2784" y="3781"/>
                    <a:pt x="2782" y="3789"/>
                  </a:cubicBezTo>
                  <a:cubicBezTo>
                    <a:pt x="2786" y="3796"/>
                    <a:pt x="2777" y="3803"/>
                    <a:pt x="2768" y="3809"/>
                  </a:cubicBezTo>
                  <a:lnTo>
                    <a:pt x="2750" y="3824"/>
                  </a:lnTo>
                  <a:cubicBezTo>
                    <a:pt x="2755" y="3831"/>
                    <a:pt x="2755" y="3831"/>
                    <a:pt x="2746" y="3838"/>
                  </a:cubicBezTo>
                  <a:cubicBezTo>
                    <a:pt x="2729" y="3846"/>
                    <a:pt x="2712" y="3855"/>
                    <a:pt x="2694" y="3862"/>
                  </a:cubicBezTo>
                  <a:cubicBezTo>
                    <a:pt x="2665" y="3881"/>
                    <a:pt x="2665" y="3881"/>
                    <a:pt x="2679" y="3881"/>
                  </a:cubicBezTo>
                  <a:cubicBezTo>
                    <a:pt x="2682" y="3880"/>
                    <a:pt x="2684" y="3879"/>
                    <a:pt x="2685" y="3879"/>
                  </a:cubicBezTo>
                  <a:cubicBezTo>
                    <a:pt x="2689" y="3879"/>
                    <a:pt x="2687" y="3884"/>
                    <a:pt x="2669" y="3888"/>
                  </a:cubicBezTo>
                  <a:cubicBezTo>
                    <a:pt x="2659" y="3894"/>
                    <a:pt x="2627" y="3905"/>
                    <a:pt x="2598" y="3923"/>
                  </a:cubicBezTo>
                  <a:cubicBezTo>
                    <a:pt x="2558" y="3945"/>
                    <a:pt x="2557" y="3944"/>
                    <a:pt x="2562" y="3952"/>
                  </a:cubicBezTo>
                  <a:cubicBezTo>
                    <a:pt x="2573" y="3957"/>
                    <a:pt x="2573" y="3961"/>
                    <a:pt x="2567" y="3961"/>
                  </a:cubicBezTo>
                  <a:cubicBezTo>
                    <a:pt x="2563" y="3961"/>
                    <a:pt x="2557" y="3960"/>
                    <a:pt x="2550" y="3956"/>
                  </a:cubicBezTo>
                  <a:cubicBezTo>
                    <a:pt x="2544" y="3955"/>
                    <a:pt x="2538" y="3955"/>
                    <a:pt x="2533" y="3955"/>
                  </a:cubicBezTo>
                  <a:cubicBezTo>
                    <a:pt x="2519" y="3955"/>
                    <a:pt x="2514" y="3959"/>
                    <a:pt x="2517" y="3964"/>
                  </a:cubicBezTo>
                  <a:cubicBezTo>
                    <a:pt x="2510" y="3977"/>
                    <a:pt x="2510" y="3977"/>
                    <a:pt x="2500" y="3982"/>
                  </a:cubicBezTo>
                  <a:cubicBezTo>
                    <a:pt x="2499" y="3980"/>
                    <a:pt x="2497" y="3979"/>
                    <a:pt x="2495" y="3979"/>
                  </a:cubicBezTo>
                  <a:cubicBezTo>
                    <a:pt x="2490" y="3979"/>
                    <a:pt x="2481" y="3985"/>
                    <a:pt x="2470" y="3997"/>
                  </a:cubicBezTo>
                  <a:cubicBezTo>
                    <a:pt x="2465" y="3999"/>
                    <a:pt x="2462" y="4001"/>
                    <a:pt x="2460" y="4001"/>
                  </a:cubicBezTo>
                  <a:cubicBezTo>
                    <a:pt x="2458" y="4001"/>
                    <a:pt x="2457" y="3999"/>
                    <a:pt x="2456" y="3995"/>
                  </a:cubicBezTo>
                  <a:cubicBezTo>
                    <a:pt x="2448" y="3998"/>
                    <a:pt x="2442" y="4001"/>
                    <a:pt x="2435" y="4004"/>
                  </a:cubicBezTo>
                  <a:cubicBezTo>
                    <a:pt x="2422" y="4025"/>
                    <a:pt x="2363" y="4041"/>
                    <a:pt x="2344" y="4041"/>
                  </a:cubicBezTo>
                  <a:cubicBezTo>
                    <a:pt x="2342" y="4041"/>
                    <a:pt x="2341" y="4041"/>
                    <a:pt x="2340" y="4041"/>
                  </a:cubicBezTo>
                  <a:cubicBezTo>
                    <a:pt x="2332" y="4044"/>
                    <a:pt x="2325" y="4050"/>
                    <a:pt x="2321" y="4056"/>
                  </a:cubicBezTo>
                  <a:cubicBezTo>
                    <a:pt x="2317" y="4068"/>
                    <a:pt x="2313" y="4074"/>
                    <a:pt x="2308" y="4074"/>
                  </a:cubicBezTo>
                  <a:cubicBezTo>
                    <a:pt x="2305" y="4074"/>
                    <a:pt x="2302" y="4071"/>
                    <a:pt x="2299" y="4064"/>
                  </a:cubicBezTo>
                  <a:cubicBezTo>
                    <a:pt x="2297" y="4057"/>
                    <a:pt x="2296" y="4053"/>
                    <a:pt x="2295" y="4053"/>
                  </a:cubicBezTo>
                  <a:cubicBezTo>
                    <a:pt x="2293" y="4053"/>
                    <a:pt x="2291" y="4057"/>
                    <a:pt x="2288" y="4067"/>
                  </a:cubicBezTo>
                  <a:cubicBezTo>
                    <a:pt x="2283" y="4074"/>
                    <a:pt x="2257" y="4083"/>
                    <a:pt x="2241" y="4083"/>
                  </a:cubicBezTo>
                  <a:cubicBezTo>
                    <a:pt x="2234" y="4083"/>
                    <a:pt x="2228" y="4081"/>
                    <a:pt x="2231" y="4074"/>
                  </a:cubicBezTo>
                  <a:lnTo>
                    <a:pt x="2226" y="4059"/>
                  </a:lnTo>
                  <a:cubicBezTo>
                    <a:pt x="2222" y="4065"/>
                    <a:pt x="2215" y="4070"/>
                    <a:pt x="2207" y="4073"/>
                  </a:cubicBezTo>
                  <a:cubicBezTo>
                    <a:pt x="2209" y="4081"/>
                    <a:pt x="2198" y="4083"/>
                    <a:pt x="2166" y="4092"/>
                  </a:cubicBezTo>
                  <a:cubicBezTo>
                    <a:pt x="2144" y="4100"/>
                    <a:pt x="2101" y="4113"/>
                    <a:pt x="2078" y="4118"/>
                  </a:cubicBezTo>
                  <a:cubicBezTo>
                    <a:pt x="2063" y="4120"/>
                    <a:pt x="2041" y="4124"/>
                    <a:pt x="2026" y="4124"/>
                  </a:cubicBezTo>
                  <a:cubicBezTo>
                    <a:pt x="2019" y="4124"/>
                    <a:pt x="2013" y="4123"/>
                    <a:pt x="2010" y="4121"/>
                  </a:cubicBezTo>
                  <a:cubicBezTo>
                    <a:pt x="1994" y="4124"/>
                    <a:pt x="1979" y="4128"/>
                    <a:pt x="1965" y="4135"/>
                  </a:cubicBezTo>
                  <a:cubicBezTo>
                    <a:pt x="1959" y="4140"/>
                    <a:pt x="1950" y="4142"/>
                    <a:pt x="1942" y="4142"/>
                  </a:cubicBezTo>
                  <a:cubicBezTo>
                    <a:pt x="1936" y="4142"/>
                    <a:pt x="1931" y="4141"/>
                    <a:pt x="1931" y="4137"/>
                  </a:cubicBezTo>
                  <a:lnTo>
                    <a:pt x="1920" y="4137"/>
                  </a:lnTo>
                  <a:cubicBezTo>
                    <a:pt x="1909" y="4143"/>
                    <a:pt x="1898" y="4146"/>
                    <a:pt x="1886" y="4148"/>
                  </a:cubicBezTo>
                  <a:cubicBezTo>
                    <a:pt x="1885" y="4141"/>
                    <a:pt x="1879" y="4137"/>
                    <a:pt x="1873" y="4137"/>
                  </a:cubicBezTo>
                  <a:cubicBezTo>
                    <a:pt x="1869" y="4137"/>
                    <a:pt x="1866" y="4139"/>
                    <a:pt x="1863" y="4142"/>
                  </a:cubicBezTo>
                  <a:cubicBezTo>
                    <a:pt x="1863" y="4149"/>
                    <a:pt x="1852" y="4152"/>
                    <a:pt x="1829" y="4152"/>
                  </a:cubicBezTo>
                  <a:cubicBezTo>
                    <a:pt x="1818" y="4145"/>
                    <a:pt x="1717" y="4147"/>
                    <a:pt x="1621" y="4135"/>
                  </a:cubicBezTo>
                  <a:cubicBezTo>
                    <a:pt x="1573" y="4128"/>
                    <a:pt x="1525" y="4125"/>
                    <a:pt x="1490" y="4119"/>
                  </a:cubicBezTo>
                  <a:cubicBezTo>
                    <a:pt x="1463" y="4113"/>
                    <a:pt x="1442" y="4109"/>
                    <a:pt x="1434" y="4109"/>
                  </a:cubicBezTo>
                  <a:cubicBezTo>
                    <a:pt x="1432" y="4109"/>
                    <a:pt x="1431" y="4110"/>
                    <a:pt x="1431" y="4110"/>
                  </a:cubicBezTo>
                  <a:lnTo>
                    <a:pt x="1398" y="4102"/>
                  </a:lnTo>
                  <a:lnTo>
                    <a:pt x="1365" y="4094"/>
                  </a:lnTo>
                  <a:cubicBezTo>
                    <a:pt x="1368" y="4080"/>
                    <a:pt x="1312" y="4072"/>
                    <a:pt x="1277" y="4067"/>
                  </a:cubicBezTo>
                  <a:cubicBezTo>
                    <a:pt x="1274" y="4068"/>
                    <a:pt x="1270" y="4069"/>
                    <a:pt x="1266" y="4069"/>
                  </a:cubicBezTo>
                  <a:cubicBezTo>
                    <a:pt x="1258" y="4069"/>
                    <a:pt x="1249" y="4067"/>
                    <a:pt x="1242" y="4063"/>
                  </a:cubicBezTo>
                  <a:cubicBezTo>
                    <a:pt x="1248" y="4048"/>
                    <a:pt x="1216" y="4037"/>
                    <a:pt x="1191" y="4037"/>
                  </a:cubicBezTo>
                  <a:cubicBezTo>
                    <a:pt x="1185" y="4042"/>
                    <a:pt x="1179" y="4044"/>
                    <a:pt x="1175" y="4044"/>
                  </a:cubicBezTo>
                  <a:cubicBezTo>
                    <a:pt x="1169" y="4044"/>
                    <a:pt x="1166" y="4038"/>
                    <a:pt x="1170" y="4028"/>
                  </a:cubicBezTo>
                  <a:cubicBezTo>
                    <a:pt x="1174" y="4018"/>
                    <a:pt x="1166" y="4011"/>
                    <a:pt x="1152" y="4011"/>
                  </a:cubicBezTo>
                  <a:cubicBezTo>
                    <a:pt x="1144" y="4011"/>
                    <a:pt x="1135" y="4013"/>
                    <a:pt x="1125" y="4017"/>
                  </a:cubicBezTo>
                  <a:cubicBezTo>
                    <a:pt x="1121" y="4018"/>
                    <a:pt x="1118" y="4018"/>
                    <a:pt x="1116" y="4018"/>
                  </a:cubicBezTo>
                  <a:cubicBezTo>
                    <a:pt x="1111" y="4018"/>
                    <a:pt x="1109" y="4016"/>
                    <a:pt x="1104" y="4007"/>
                  </a:cubicBezTo>
                  <a:cubicBezTo>
                    <a:pt x="1101" y="3993"/>
                    <a:pt x="1095" y="3987"/>
                    <a:pt x="1091" y="3987"/>
                  </a:cubicBezTo>
                  <a:cubicBezTo>
                    <a:pt x="1089" y="3987"/>
                    <a:pt x="1088" y="3988"/>
                    <a:pt x="1087" y="3990"/>
                  </a:cubicBezTo>
                  <a:cubicBezTo>
                    <a:pt x="1081" y="3994"/>
                    <a:pt x="1076" y="3995"/>
                    <a:pt x="1071" y="3995"/>
                  </a:cubicBezTo>
                  <a:cubicBezTo>
                    <a:pt x="1063" y="3995"/>
                    <a:pt x="1057" y="3989"/>
                    <a:pt x="1055" y="3977"/>
                  </a:cubicBezTo>
                  <a:cubicBezTo>
                    <a:pt x="1047" y="3961"/>
                    <a:pt x="1044" y="3956"/>
                    <a:pt x="1039" y="3956"/>
                  </a:cubicBezTo>
                  <a:cubicBezTo>
                    <a:pt x="1036" y="3956"/>
                    <a:pt x="1032" y="3958"/>
                    <a:pt x="1025" y="3961"/>
                  </a:cubicBezTo>
                  <a:cubicBezTo>
                    <a:pt x="1022" y="3962"/>
                    <a:pt x="1019" y="3963"/>
                    <a:pt x="1015" y="3963"/>
                  </a:cubicBezTo>
                  <a:cubicBezTo>
                    <a:pt x="996" y="3963"/>
                    <a:pt x="967" y="3943"/>
                    <a:pt x="965" y="3926"/>
                  </a:cubicBezTo>
                  <a:cubicBezTo>
                    <a:pt x="958" y="3922"/>
                    <a:pt x="953" y="3913"/>
                    <a:pt x="949" y="3913"/>
                  </a:cubicBezTo>
                  <a:cubicBezTo>
                    <a:pt x="948" y="3913"/>
                    <a:pt x="947" y="3914"/>
                    <a:pt x="946" y="3915"/>
                  </a:cubicBezTo>
                  <a:lnTo>
                    <a:pt x="941" y="3903"/>
                  </a:lnTo>
                  <a:lnTo>
                    <a:pt x="921" y="3890"/>
                  </a:lnTo>
                  <a:lnTo>
                    <a:pt x="916" y="3898"/>
                  </a:lnTo>
                  <a:cubicBezTo>
                    <a:pt x="905" y="3894"/>
                    <a:pt x="855" y="3845"/>
                    <a:pt x="792" y="3799"/>
                  </a:cubicBezTo>
                  <a:cubicBezTo>
                    <a:pt x="715" y="3736"/>
                    <a:pt x="689" y="3712"/>
                    <a:pt x="684" y="3712"/>
                  </a:cubicBezTo>
                  <a:cubicBezTo>
                    <a:pt x="682" y="3712"/>
                    <a:pt x="682" y="3713"/>
                    <a:pt x="683" y="3716"/>
                  </a:cubicBezTo>
                  <a:cubicBezTo>
                    <a:pt x="682" y="3723"/>
                    <a:pt x="679" y="3726"/>
                    <a:pt x="676" y="3726"/>
                  </a:cubicBezTo>
                  <a:cubicBezTo>
                    <a:pt x="670" y="3726"/>
                    <a:pt x="663" y="3715"/>
                    <a:pt x="665" y="3702"/>
                  </a:cubicBezTo>
                  <a:cubicBezTo>
                    <a:pt x="656" y="3694"/>
                    <a:pt x="646" y="3673"/>
                    <a:pt x="631" y="3656"/>
                  </a:cubicBezTo>
                  <a:cubicBezTo>
                    <a:pt x="615" y="3639"/>
                    <a:pt x="600" y="3622"/>
                    <a:pt x="605" y="3617"/>
                  </a:cubicBezTo>
                  <a:lnTo>
                    <a:pt x="599" y="3609"/>
                  </a:lnTo>
                  <a:cubicBezTo>
                    <a:pt x="579" y="3601"/>
                    <a:pt x="562" y="3590"/>
                    <a:pt x="548" y="3575"/>
                  </a:cubicBezTo>
                  <a:cubicBezTo>
                    <a:pt x="534" y="3558"/>
                    <a:pt x="521" y="3539"/>
                    <a:pt x="511" y="3519"/>
                  </a:cubicBezTo>
                  <a:cubicBezTo>
                    <a:pt x="501" y="3502"/>
                    <a:pt x="486" y="3489"/>
                    <a:pt x="471" y="3479"/>
                  </a:cubicBezTo>
                  <a:cubicBezTo>
                    <a:pt x="449" y="3465"/>
                    <a:pt x="449" y="3465"/>
                    <a:pt x="449" y="3452"/>
                  </a:cubicBezTo>
                  <a:cubicBezTo>
                    <a:pt x="455" y="3447"/>
                    <a:pt x="431" y="3392"/>
                    <a:pt x="416" y="3392"/>
                  </a:cubicBezTo>
                  <a:cubicBezTo>
                    <a:pt x="415" y="3392"/>
                    <a:pt x="414" y="3393"/>
                    <a:pt x="413" y="3393"/>
                  </a:cubicBezTo>
                  <a:lnTo>
                    <a:pt x="413" y="3380"/>
                  </a:lnTo>
                  <a:cubicBezTo>
                    <a:pt x="415" y="3371"/>
                    <a:pt x="409" y="3363"/>
                    <a:pt x="401" y="3363"/>
                  </a:cubicBezTo>
                  <a:cubicBezTo>
                    <a:pt x="399" y="3363"/>
                    <a:pt x="397" y="3363"/>
                    <a:pt x="396" y="3364"/>
                  </a:cubicBezTo>
                  <a:cubicBezTo>
                    <a:pt x="392" y="3366"/>
                    <a:pt x="389" y="3367"/>
                    <a:pt x="387" y="3367"/>
                  </a:cubicBezTo>
                  <a:cubicBezTo>
                    <a:pt x="379" y="3367"/>
                    <a:pt x="379" y="3358"/>
                    <a:pt x="390" y="3342"/>
                  </a:cubicBezTo>
                  <a:cubicBezTo>
                    <a:pt x="402" y="3334"/>
                    <a:pt x="399" y="3326"/>
                    <a:pt x="394" y="3326"/>
                  </a:cubicBezTo>
                  <a:cubicBezTo>
                    <a:pt x="393" y="3326"/>
                    <a:pt x="392" y="3327"/>
                    <a:pt x="391" y="3327"/>
                  </a:cubicBezTo>
                  <a:cubicBezTo>
                    <a:pt x="379" y="3322"/>
                    <a:pt x="364" y="3317"/>
                    <a:pt x="366" y="3302"/>
                  </a:cubicBezTo>
                  <a:cubicBezTo>
                    <a:pt x="363" y="3295"/>
                    <a:pt x="359" y="3287"/>
                    <a:pt x="351" y="3287"/>
                  </a:cubicBezTo>
                  <a:cubicBezTo>
                    <a:pt x="348" y="3287"/>
                    <a:pt x="345" y="3288"/>
                    <a:pt x="342" y="3290"/>
                  </a:cubicBezTo>
                  <a:cubicBezTo>
                    <a:pt x="341" y="3291"/>
                    <a:pt x="340" y="3291"/>
                    <a:pt x="339" y="3291"/>
                  </a:cubicBezTo>
                  <a:cubicBezTo>
                    <a:pt x="334" y="3291"/>
                    <a:pt x="330" y="3282"/>
                    <a:pt x="325" y="3273"/>
                  </a:cubicBezTo>
                  <a:cubicBezTo>
                    <a:pt x="328" y="3271"/>
                    <a:pt x="330" y="3270"/>
                    <a:pt x="332" y="3270"/>
                  </a:cubicBezTo>
                  <a:cubicBezTo>
                    <a:pt x="334" y="3270"/>
                    <a:pt x="337" y="3272"/>
                    <a:pt x="344" y="3276"/>
                  </a:cubicBezTo>
                  <a:cubicBezTo>
                    <a:pt x="345" y="3278"/>
                    <a:pt x="346" y="3279"/>
                    <a:pt x="346" y="3279"/>
                  </a:cubicBezTo>
                  <a:cubicBezTo>
                    <a:pt x="346" y="3279"/>
                    <a:pt x="341" y="3270"/>
                    <a:pt x="334" y="3255"/>
                  </a:cubicBezTo>
                  <a:cubicBezTo>
                    <a:pt x="329" y="3245"/>
                    <a:pt x="326" y="3221"/>
                    <a:pt x="334" y="3217"/>
                  </a:cubicBezTo>
                  <a:cubicBezTo>
                    <a:pt x="335" y="3209"/>
                    <a:pt x="334" y="3202"/>
                    <a:pt x="330" y="3202"/>
                  </a:cubicBezTo>
                  <a:cubicBezTo>
                    <a:pt x="328" y="3202"/>
                    <a:pt x="325" y="3204"/>
                    <a:pt x="321" y="3210"/>
                  </a:cubicBezTo>
                  <a:cubicBezTo>
                    <a:pt x="316" y="3213"/>
                    <a:pt x="313" y="3215"/>
                    <a:pt x="310" y="3215"/>
                  </a:cubicBezTo>
                  <a:cubicBezTo>
                    <a:pt x="305" y="3215"/>
                    <a:pt x="303" y="3210"/>
                    <a:pt x="297" y="3197"/>
                  </a:cubicBezTo>
                  <a:cubicBezTo>
                    <a:pt x="291" y="3187"/>
                    <a:pt x="286" y="3177"/>
                    <a:pt x="293" y="3173"/>
                  </a:cubicBezTo>
                  <a:cubicBezTo>
                    <a:pt x="301" y="3170"/>
                    <a:pt x="301" y="3170"/>
                    <a:pt x="293" y="3149"/>
                  </a:cubicBezTo>
                  <a:cubicBezTo>
                    <a:pt x="280" y="3121"/>
                    <a:pt x="255" y="3099"/>
                    <a:pt x="226" y="3089"/>
                  </a:cubicBezTo>
                  <a:cubicBezTo>
                    <a:pt x="221" y="3091"/>
                    <a:pt x="217" y="3093"/>
                    <a:pt x="216" y="3093"/>
                  </a:cubicBezTo>
                  <a:cubicBezTo>
                    <a:pt x="213" y="3093"/>
                    <a:pt x="215" y="3089"/>
                    <a:pt x="222" y="3078"/>
                  </a:cubicBezTo>
                  <a:cubicBezTo>
                    <a:pt x="230" y="3076"/>
                    <a:pt x="226" y="3065"/>
                    <a:pt x="222" y="3055"/>
                  </a:cubicBezTo>
                  <a:cubicBezTo>
                    <a:pt x="221" y="3055"/>
                    <a:pt x="220" y="3055"/>
                    <a:pt x="220" y="3055"/>
                  </a:cubicBezTo>
                  <a:cubicBezTo>
                    <a:pt x="216" y="3055"/>
                    <a:pt x="216" y="3050"/>
                    <a:pt x="218" y="3050"/>
                  </a:cubicBezTo>
                  <a:cubicBezTo>
                    <a:pt x="219" y="3050"/>
                    <a:pt x="220" y="3051"/>
                    <a:pt x="222" y="3055"/>
                  </a:cubicBezTo>
                  <a:cubicBezTo>
                    <a:pt x="223" y="3054"/>
                    <a:pt x="224" y="3054"/>
                    <a:pt x="224" y="3054"/>
                  </a:cubicBezTo>
                  <a:cubicBezTo>
                    <a:pt x="230" y="3054"/>
                    <a:pt x="233" y="3064"/>
                    <a:pt x="237" y="3072"/>
                  </a:cubicBezTo>
                  <a:lnTo>
                    <a:pt x="245" y="3070"/>
                  </a:lnTo>
                  <a:cubicBezTo>
                    <a:pt x="256" y="3055"/>
                    <a:pt x="252" y="3043"/>
                    <a:pt x="233" y="3038"/>
                  </a:cubicBezTo>
                  <a:cubicBezTo>
                    <a:pt x="221" y="3030"/>
                    <a:pt x="222" y="3030"/>
                    <a:pt x="226" y="3016"/>
                  </a:cubicBezTo>
                  <a:cubicBezTo>
                    <a:pt x="230" y="3004"/>
                    <a:pt x="234" y="2991"/>
                    <a:pt x="229" y="2991"/>
                  </a:cubicBezTo>
                  <a:cubicBezTo>
                    <a:pt x="228" y="2991"/>
                    <a:pt x="228" y="2992"/>
                    <a:pt x="227" y="2992"/>
                  </a:cubicBezTo>
                  <a:cubicBezTo>
                    <a:pt x="224" y="2980"/>
                    <a:pt x="224" y="2968"/>
                    <a:pt x="226" y="2957"/>
                  </a:cubicBezTo>
                  <a:cubicBezTo>
                    <a:pt x="221" y="2937"/>
                    <a:pt x="218" y="2926"/>
                    <a:pt x="211" y="2926"/>
                  </a:cubicBezTo>
                  <a:cubicBezTo>
                    <a:pt x="211" y="2926"/>
                    <a:pt x="210" y="2926"/>
                    <a:pt x="209" y="2927"/>
                  </a:cubicBezTo>
                  <a:cubicBezTo>
                    <a:pt x="209" y="2927"/>
                    <a:pt x="209" y="2927"/>
                    <a:pt x="208" y="2927"/>
                  </a:cubicBezTo>
                  <a:cubicBezTo>
                    <a:pt x="201" y="2927"/>
                    <a:pt x="198" y="2917"/>
                    <a:pt x="196" y="2906"/>
                  </a:cubicBezTo>
                  <a:cubicBezTo>
                    <a:pt x="193" y="2896"/>
                    <a:pt x="190" y="2886"/>
                    <a:pt x="183" y="2886"/>
                  </a:cubicBezTo>
                  <a:cubicBezTo>
                    <a:pt x="183" y="2886"/>
                    <a:pt x="182" y="2886"/>
                    <a:pt x="181" y="2886"/>
                  </a:cubicBezTo>
                  <a:cubicBezTo>
                    <a:pt x="181" y="2886"/>
                    <a:pt x="180" y="2886"/>
                    <a:pt x="180" y="2886"/>
                  </a:cubicBezTo>
                  <a:cubicBezTo>
                    <a:pt x="172" y="2886"/>
                    <a:pt x="162" y="2877"/>
                    <a:pt x="159" y="2855"/>
                  </a:cubicBezTo>
                  <a:cubicBezTo>
                    <a:pt x="148" y="2835"/>
                    <a:pt x="146" y="2834"/>
                    <a:pt x="161" y="2820"/>
                  </a:cubicBezTo>
                  <a:cubicBezTo>
                    <a:pt x="169" y="2818"/>
                    <a:pt x="167" y="2807"/>
                    <a:pt x="166" y="2795"/>
                  </a:cubicBezTo>
                  <a:cubicBezTo>
                    <a:pt x="164" y="2788"/>
                    <a:pt x="166" y="2780"/>
                    <a:pt x="169" y="2772"/>
                  </a:cubicBezTo>
                  <a:cubicBezTo>
                    <a:pt x="174" y="2763"/>
                    <a:pt x="171" y="2761"/>
                    <a:pt x="166" y="2761"/>
                  </a:cubicBezTo>
                  <a:cubicBezTo>
                    <a:pt x="164" y="2761"/>
                    <a:pt x="161" y="2761"/>
                    <a:pt x="159" y="2762"/>
                  </a:cubicBezTo>
                  <a:lnTo>
                    <a:pt x="143" y="2764"/>
                  </a:lnTo>
                  <a:cubicBezTo>
                    <a:pt x="143" y="2752"/>
                    <a:pt x="152" y="2742"/>
                    <a:pt x="163" y="2738"/>
                  </a:cubicBezTo>
                  <a:cubicBezTo>
                    <a:pt x="174" y="2729"/>
                    <a:pt x="177" y="2726"/>
                    <a:pt x="172" y="2726"/>
                  </a:cubicBezTo>
                  <a:cubicBezTo>
                    <a:pt x="169" y="2726"/>
                    <a:pt x="166" y="2726"/>
                    <a:pt x="161" y="2727"/>
                  </a:cubicBezTo>
                  <a:cubicBezTo>
                    <a:pt x="161" y="2727"/>
                    <a:pt x="160" y="2727"/>
                    <a:pt x="160" y="2727"/>
                  </a:cubicBezTo>
                  <a:cubicBezTo>
                    <a:pt x="152" y="2727"/>
                    <a:pt x="143" y="2716"/>
                    <a:pt x="150" y="2693"/>
                  </a:cubicBezTo>
                  <a:cubicBezTo>
                    <a:pt x="149" y="2671"/>
                    <a:pt x="146" y="2647"/>
                    <a:pt x="155" y="2647"/>
                  </a:cubicBezTo>
                  <a:cubicBezTo>
                    <a:pt x="159" y="2639"/>
                    <a:pt x="159" y="2630"/>
                    <a:pt x="153" y="2625"/>
                  </a:cubicBezTo>
                  <a:cubicBezTo>
                    <a:pt x="144" y="2614"/>
                    <a:pt x="143" y="2602"/>
                    <a:pt x="149" y="2568"/>
                  </a:cubicBezTo>
                  <a:cubicBezTo>
                    <a:pt x="166" y="2510"/>
                    <a:pt x="167" y="2510"/>
                    <a:pt x="150" y="2510"/>
                  </a:cubicBezTo>
                  <a:cubicBezTo>
                    <a:pt x="142" y="2510"/>
                    <a:pt x="133" y="2510"/>
                    <a:pt x="150" y="2499"/>
                  </a:cubicBezTo>
                  <a:cubicBezTo>
                    <a:pt x="159" y="2488"/>
                    <a:pt x="151" y="2477"/>
                    <a:pt x="143" y="2453"/>
                  </a:cubicBezTo>
                  <a:cubicBezTo>
                    <a:pt x="136" y="2445"/>
                    <a:pt x="125" y="2440"/>
                    <a:pt x="114" y="2440"/>
                  </a:cubicBezTo>
                  <a:cubicBezTo>
                    <a:pt x="113" y="2440"/>
                    <a:pt x="112" y="2440"/>
                    <a:pt x="111" y="2440"/>
                  </a:cubicBezTo>
                  <a:cubicBezTo>
                    <a:pt x="95" y="2439"/>
                    <a:pt x="95" y="2439"/>
                    <a:pt x="104" y="2416"/>
                  </a:cubicBezTo>
                  <a:cubicBezTo>
                    <a:pt x="104" y="2404"/>
                    <a:pt x="111" y="2394"/>
                    <a:pt x="119" y="2394"/>
                  </a:cubicBezTo>
                  <a:cubicBezTo>
                    <a:pt x="120" y="2394"/>
                    <a:pt x="120" y="2394"/>
                    <a:pt x="121" y="2394"/>
                  </a:cubicBezTo>
                  <a:cubicBezTo>
                    <a:pt x="129" y="2395"/>
                    <a:pt x="129" y="2406"/>
                    <a:pt x="129" y="2406"/>
                  </a:cubicBezTo>
                  <a:lnTo>
                    <a:pt x="127" y="2417"/>
                  </a:lnTo>
                  <a:cubicBezTo>
                    <a:pt x="129" y="2418"/>
                    <a:pt x="131" y="2418"/>
                    <a:pt x="132" y="2418"/>
                  </a:cubicBezTo>
                  <a:cubicBezTo>
                    <a:pt x="139" y="2418"/>
                    <a:pt x="144" y="2414"/>
                    <a:pt x="144" y="2396"/>
                  </a:cubicBezTo>
                  <a:cubicBezTo>
                    <a:pt x="153" y="2385"/>
                    <a:pt x="155" y="2374"/>
                    <a:pt x="148" y="2372"/>
                  </a:cubicBezTo>
                  <a:cubicBezTo>
                    <a:pt x="157" y="2362"/>
                    <a:pt x="160" y="2340"/>
                    <a:pt x="163" y="2318"/>
                  </a:cubicBezTo>
                  <a:cubicBezTo>
                    <a:pt x="166" y="2294"/>
                    <a:pt x="170" y="2260"/>
                    <a:pt x="180" y="2250"/>
                  </a:cubicBezTo>
                  <a:cubicBezTo>
                    <a:pt x="182" y="2228"/>
                    <a:pt x="185" y="2215"/>
                    <a:pt x="177" y="2214"/>
                  </a:cubicBezTo>
                  <a:cubicBezTo>
                    <a:pt x="162" y="2211"/>
                    <a:pt x="162" y="2201"/>
                    <a:pt x="170" y="2201"/>
                  </a:cubicBezTo>
                  <a:cubicBezTo>
                    <a:pt x="170" y="2201"/>
                    <a:pt x="171" y="2201"/>
                    <a:pt x="171" y="2201"/>
                  </a:cubicBezTo>
                  <a:cubicBezTo>
                    <a:pt x="189" y="2192"/>
                    <a:pt x="224" y="2038"/>
                    <a:pt x="210" y="2024"/>
                  </a:cubicBezTo>
                  <a:cubicBezTo>
                    <a:pt x="210" y="2024"/>
                    <a:pt x="212" y="2011"/>
                    <a:pt x="214" y="2000"/>
                  </a:cubicBezTo>
                  <a:cubicBezTo>
                    <a:pt x="226" y="1978"/>
                    <a:pt x="238" y="1906"/>
                    <a:pt x="233" y="1892"/>
                  </a:cubicBezTo>
                  <a:lnTo>
                    <a:pt x="240" y="1856"/>
                  </a:lnTo>
                  <a:cubicBezTo>
                    <a:pt x="251" y="1834"/>
                    <a:pt x="253" y="1823"/>
                    <a:pt x="247" y="1809"/>
                  </a:cubicBezTo>
                  <a:cubicBezTo>
                    <a:pt x="243" y="1799"/>
                    <a:pt x="237" y="1795"/>
                    <a:pt x="239" y="1795"/>
                  </a:cubicBezTo>
                  <a:cubicBezTo>
                    <a:pt x="239" y="1795"/>
                    <a:pt x="240" y="1795"/>
                    <a:pt x="242" y="1796"/>
                  </a:cubicBezTo>
                  <a:cubicBezTo>
                    <a:pt x="242" y="1796"/>
                    <a:pt x="242" y="1796"/>
                    <a:pt x="242" y="1796"/>
                  </a:cubicBezTo>
                  <a:cubicBezTo>
                    <a:pt x="250" y="1796"/>
                    <a:pt x="254" y="1772"/>
                    <a:pt x="262" y="1725"/>
                  </a:cubicBezTo>
                  <a:cubicBezTo>
                    <a:pt x="268" y="1693"/>
                    <a:pt x="270" y="1683"/>
                    <a:pt x="268" y="1683"/>
                  </a:cubicBezTo>
                  <a:cubicBezTo>
                    <a:pt x="266" y="1683"/>
                    <a:pt x="264" y="1685"/>
                    <a:pt x="261" y="1688"/>
                  </a:cubicBezTo>
                  <a:cubicBezTo>
                    <a:pt x="261" y="1647"/>
                    <a:pt x="266" y="1642"/>
                    <a:pt x="273" y="1642"/>
                  </a:cubicBezTo>
                  <a:cubicBezTo>
                    <a:pt x="274" y="1642"/>
                    <a:pt x="275" y="1642"/>
                    <a:pt x="277" y="1642"/>
                  </a:cubicBezTo>
                  <a:cubicBezTo>
                    <a:pt x="280" y="1645"/>
                    <a:pt x="282" y="1647"/>
                    <a:pt x="284" y="1647"/>
                  </a:cubicBezTo>
                  <a:cubicBezTo>
                    <a:pt x="291" y="1647"/>
                    <a:pt x="290" y="1630"/>
                    <a:pt x="273" y="1616"/>
                  </a:cubicBezTo>
                  <a:cubicBezTo>
                    <a:pt x="259" y="1602"/>
                    <a:pt x="263" y="1579"/>
                    <a:pt x="270" y="1579"/>
                  </a:cubicBezTo>
                  <a:cubicBezTo>
                    <a:pt x="271" y="1579"/>
                    <a:pt x="271" y="1579"/>
                    <a:pt x="271" y="1579"/>
                  </a:cubicBezTo>
                  <a:cubicBezTo>
                    <a:pt x="279" y="1580"/>
                    <a:pt x="277" y="1593"/>
                    <a:pt x="275" y="1605"/>
                  </a:cubicBezTo>
                  <a:lnTo>
                    <a:pt x="291" y="1607"/>
                  </a:lnTo>
                  <a:cubicBezTo>
                    <a:pt x="293" y="1600"/>
                    <a:pt x="292" y="1589"/>
                    <a:pt x="287" y="1583"/>
                  </a:cubicBezTo>
                  <a:cubicBezTo>
                    <a:pt x="288" y="1574"/>
                    <a:pt x="287" y="1565"/>
                    <a:pt x="283" y="1557"/>
                  </a:cubicBezTo>
                  <a:cubicBezTo>
                    <a:pt x="280" y="1549"/>
                    <a:pt x="276" y="1546"/>
                    <a:pt x="272" y="1546"/>
                  </a:cubicBezTo>
                  <a:cubicBezTo>
                    <a:pt x="268" y="1546"/>
                    <a:pt x="264" y="1548"/>
                    <a:pt x="260" y="1552"/>
                  </a:cubicBezTo>
                  <a:cubicBezTo>
                    <a:pt x="257" y="1556"/>
                    <a:pt x="255" y="1557"/>
                    <a:pt x="254" y="1557"/>
                  </a:cubicBezTo>
                  <a:cubicBezTo>
                    <a:pt x="250" y="1557"/>
                    <a:pt x="251" y="1548"/>
                    <a:pt x="253" y="1539"/>
                  </a:cubicBezTo>
                  <a:cubicBezTo>
                    <a:pt x="260" y="1527"/>
                    <a:pt x="265" y="1522"/>
                    <a:pt x="269" y="1522"/>
                  </a:cubicBezTo>
                  <a:cubicBezTo>
                    <a:pt x="273" y="1522"/>
                    <a:pt x="277" y="1526"/>
                    <a:pt x="280" y="1532"/>
                  </a:cubicBezTo>
                  <a:cubicBezTo>
                    <a:pt x="278" y="1543"/>
                    <a:pt x="286" y="1546"/>
                    <a:pt x="293" y="1547"/>
                  </a:cubicBezTo>
                  <a:cubicBezTo>
                    <a:pt x="294" y="1547"/>
                    <a:pt x="294" y="1547"/>
                    <a:pt x="294" y="1547"/>
                  </a:cubicBezTo>
                  <a:cubicBezTo>
                    <a:pt x="301" y="1547"/>
                    <a:pt x="296" y="1485"/>
                    <a:pt x="282" y="1471"/>
                  </a:cubicBezTo>
                  <a:lnTo>
                    <a:pt x="282" y="1471"/>
                  </a:lnTo>
                  <a:lnTo>
                    <a:pt x="290" y="1472"/>
                  </a:lnTo>
                  <a:cubicBezTo>
                    <a:pt x="290" y="1472"/>
                    <a:pt x="291" y="1472"/>
                    <a:pt x="291" y="1472"/>
                  </a:cubicBezTo>
                  <a:cubicBezTo>
                    <a:pt x="298" y="1472"/>
                    <a:pt x="303" y="1448"/>
                    <a:pt x="306" y="1426"/>
                  </a:cubicBezTo>
                  <a:cubicBezTo>
                    <a:pt x="310" y="1402"/>
                    <a:pt x="313" y="1390"/>
                    <a:pt x="305" y="1389"/>
                  </a:cubicBezTo>
                  <a:cubicBezTo>
                    <a:pt x="297" y="1388"/>
                    <a:pt x="289" y="1385"/>
                    <a:pt x="290" y="1374"/>
                  </a:cubicBezTo>
                  <a:lnTo>
                    <a:pt x="290" y="1374"/>
                  </a:lnTo>
                  <a:cubicBezTo>
                    <a:pt x="289" y="1382"/>
                    <a:pt x="285" y="1384"/>
                    <a:pt x="279" y="1384"/>
                  </a:cubicBezTo>
                  <a:cubicBezTo>
                    <a:pt x="277" y="1384"/>
                    <a:pt x="274" y="1383"/>
                    <a:pt x="272" y="1383"/>
                  </a:cubicBezTo>
                  <a:cubicBezTo>
                    <a:pt x="279" y="1371"/>
                    <a:pt x="286" y="1361"/>
                    <a:pt x="295" y="1349"/>
                  </a:cubicBezTo>
                  <a:cubicBezTo>
                    <a:pt x="315" y="1329"/>
                    <a:pt x="327" y="1307"/>
                    <a:pt x="335" y="1259"/>
                  </a:cubicBezTo>
                  <a:cubicBezTo>
                    <a:pt x="339" y="1235"/>
                    <a:pt x="346" y="1199"/>
                    <a:pt x="356" y="1189"/>
                  </a:cubicBezTo>
                  <a:cubicBezTo>
                    <a:pt x="360" y="1165"/>
                    <a:pt x="362" y="1153"/>
                    <a:pt x="354" y="1152"/>
                  </a:cubicBezTo>
                  <a:lnTo>
                    <a:pt x="359" y="1127"/>
                  </a:lnTo>
                  <a:cubicBezTo>
                    <a:pt x="369" y="1117"/>
                    <a:pt x="372" y="1094"/>
                    <a:pt x="364" y="1093"/>
                  </a:cubicBezTo>
                  <a:cubicBezTo>
                    <a:pt x="359" y="1079"/>
                    <a:pt x="369" y="1068"/>
                    <a:pt x="371" y="1057"/>
                  </a:cubicBezTo>
                  <a:cubicBezTo>
                    <a:pt x="383" y="1043"/>
                    <a:pt x="388" y="1038"/>
                    <a:pt x="384" y="1038"/>
                  </a:cubicBezTo>
                  <a:cubicBezTo>
                    <a:pt x="381" y="1038"/>
                    <a:pt x="375" y="1040"/>
                    <a:pt x="365" y="1043"/>
                  </a:cubicBezTo>
                  <a:cubicBezTo>
                    <a:pt x="365" y="1043"/>
                    <a:pt x="364" y="1043"/>
                    <a:pt x="364" y="1043"/>
                  </a:cubicBezTo>
                  <a:cubicBezTo>
                    <a:pt x="355" y="1043"/>
                    <a:pt x="345" y="1064"/>
                    <a:pt x="343" y="1076"/>
                  </a:cubicBezTo>
                  <a:lnTo>
                    <a:pt x="336" y="1112"/>
                  </a:lnTo>
                  <a:lnTo>
                    <a:pt x="335" y="1075"/>
                  </a:lnTo>
                  <a:cubicBezTo>
                    <a:pt x="336" y="1062"/>
                    <a:pt x="333" y="1036"/>
                    <a:pt x="325" y="1035"/>
                  </a:cubicBezTo>
                  <a:cubicBezTo>
                    <a:pt x="325" y="1035"/>
                    <a:pt x="317" y="1034"/>
                    <a:pt x="319" y="1022"/>
                  </a:cubicBezTo>
                  <a:lnTo>
                    <a:pt x="319" y="1022"/>
                  </a:lnTo>
                  <a:lnTo>
                    <a:pt x="335" y="1025"/>
                  </a:lnTo>
                  <a:cubicBezTo>
                    <a:pt x="338" y="1034"/>
                    <a:pt x="347" y="1041"/>
                    <a:pt x="356" y="1041"/>
                  </a:cubicBezTo>
                  <a:cubicBezTo>
                    <a:pt x="375" y="1032"/>
                    <a:pt x="389" y="998"/>
                    <a:pt x="373" y="995"/>
                  </a:cubicBezTo>
                  <a:cubicBezTo>
                    <a:pt x="375" y="984"/>
                    <a:pt x="375" y="984"/>
                    <a:pt x="385" y="972"/>
                  </a:cubicBezTo>
                  <a:cubicBezTo>
                    <a:pt x="386" y="973"/>
                    <a:pt x="386" y="973"/>
                    <a:pt x="386" y="973"/>
                  </a:cubicBezTo>
                  <a:cubicBezTo>
                    <a:pt x="393" y="973"/>
                    <a:pt x="395" y="962"/>
                    <a:pt x="381" y="948"/>
                  </a:cubicBezTo>
                  <a:cubicBezTo>
                    <a:pt x="367" y="932"/>
                    <a:pt x="370" y="921"/>
                    <a:pt x="388" y="912"/>
                  </a:cubicBezTo>
                  <a:cubicBezTo>
                    <a:pt x="408" y="891"/>
                    <a:pt x="416" y="842"/>
                    <a:pt x="408" y="841"/>
                  </a:cubicBezTo>
                  <a:cubicBezTo>
                    <a:pt x="392" y="839"/>
                    <a:pt x="399" y="803"/>
                    <a:pt x="409" y="792"/>
                  </a:cubicBezTo>
                  <a:cubicBezTo>
                    <a:pt x="418" y="783"/>
                    <a:pt x="421" y="768"/>
                    <a:pt x="415" y="756"/>
                  </a:cubicBezTo>
                  <a:lnTo>
                    <a:pt x="415" y="756"/>
                  </a:lnTo>
                  <a:cubicBezTo>
                    <a:pt x="415" y="756"/>
                    <a:pt x="416" y="756"/>
                    <a:pt x="417" y="756"/>
                  </a:cubicBezTo>
                  <a:cubicBezTo>
                    <a:pt x="424" y="756"/>
                    <a:pt x="432" y="746"/>
                    <a:pt x="427" y="734"/>
                  </a:cubicBezTo>
                  <a:cubicBezTo>
                    <a:pt x="427" y="734"/>
                    <a:pt x="428" y="728"/>
                    <a:pt x="425" y="728"/>
                  </a:cubicBezTo>
                  <a:cubicBezTo>
                    <a:pt x="424" y="728"/>
                    <a:pt x="422" y="729"/>
                    <a:pt x="419" y="732"/>
                  </a:cubicBezTo>
                  <a:lnTo>
                    <a:pt x="407" y="706"/>
                  </a:lnTo>
                  <a:cubicBezTo>
                    <a:pt x="405" y="714"/>
                    <a:pt x="401" y="716"/>
                    <a:pt x="397" y="716"/>
                  </a:cubicBezTo>
                  <a:cubicBezTo>
                    <a:pt x="394" y="716"/>
                    <a:pt x="392" y="715"/>
                    <a:pt x="389" y="714"/>
                  </a:cubicBezTo>
                  <a:cubicBezTo>
                    <a:pt x="381" y="713"/>
                    <a:pt x="398" y="667"/>
                    <a:pt x="426" y="647"/>
                  </a:cubicBezTo>
                  <a:lnTo>
                    <a:pt x="446" y="627"/>
                  </a:lnTo>
                  <a:lnTo>
                    <a:pt x="429" y="624"/>
                  </a:lnTo>
                  <a:cubicBezTo>
                    <a:pt x="431" y="613"/>
                    <a:pt x="433" y="601"/>
                    <a:pt x="441" y="601"/>
                  </a:cubicBezTo>
                  <a:cubicBezTo>
                    <a:pt x="441" y="601"/>
                    <a:pt x="441" y="601"/>
                    <a:pt x="442" y="601"/>
                  </a:cubicBezTo>
                  <a:cubicBezTo>
                    <a:pt x="443" y="601"/>
                    <a:pt x="445" y="602"/>
                    <a:pt x="446" y="602"/>
                  </a:cubicBezTo>
                  <a:cubicBezTo>
                    <a:pt x="450" y="602"/>
                    <a:pt x="450" y="600"/>
                    <a:pt x="452" y="591"/>
                  </a:cubicBezTo>
                  <a:cubicBezTo>
                    <a:pt x="452" y="591"/>
                    <a:pt x="454" y="579"/>
                    <a:pt x="446" y="578"/>
                  </a:cubicBezTo>
                  <a:cubicBezTo>
                    <a:pt x="430" y="574"/>
                    <a:pt x="430" y="574"/>
                    <a:pt x="440" y="564"/>
                  </a:cubicBezTo>
                  <a:cubicBezTo>
                    <a:pt x="458" y="555"/>
                    <a:pt x="461" y="543"/>
                    <a:pt x="446" y="528"/>
                  </a:cubicBezTo>
                  <a:cubicBezTo>
                    <a:pt x="430" y="526"/>
                    <a:pt x="430" y="526"/>
                    <a:pt x="448" y="517"/>
                  </a:cubicBezTo>
                  <a:cubicBezTo>
                    <a:pt x="449" y="517"/>
                    <a:pt x="449" y="517"/>
                    <a:pt x="449" y="517"/>
                  </a:cubicBezTo>
                  <a:cubicBezTo>
                    <a:pt x="457" y="517"/>
                    <a:pt x="466" y="506"/>
                    <a:pt x="468" y="496"/>
                  </a:cubicBezTo>
                  <a:lnTo>
                    <a:pt x="461" y="495"/>
                  </a:lnTo>
                  <a:cubicBezTo>
                    <a:pt x="445" y="491"/>
                    <a:pt x="446" y="479"/>
                    <a:pt x="456" y="469"/>
                  </a:cubicBezTo>
                  <a:lnTo>
                    <a:pt x="456" y="469"/>
                  </a:lnTo>
                  <a:cubicBezTo>
                    <a:pt x="457" y="469"/>
                    <a:pt x="457" y="469"/>
                    <a:pt x="457" y="469"/>
                  </a:cubicBezTo>
                  <a:cubicBezTo>
                    <a:pt x="465" y="469"/>
                    <a:pt x="466" y="458"/>
                    <a:pt x="463" y="433"/>
                  </a:cubicBezTo>
                  <a:cubicBezTo>
                    <a:pt x="467" y="411"/>
                    <a:pt x="469" y="399"/>
                    <a:pt x="476" y="399"/>
                  </a:cubicBezTo>
                  <a:cubicBezTo>
                    <a:pt x="476" y="399"/>
                    <a:pt x="477" y="399"/>
                    <a:pt x="477" y="399"/>
                  </a:cubicBezTo>
                  <a:cubicBezTo>
                    <a:pt x="482" y="400"/>
                    <a:pt x="485" y="400"/>
                    <a:pt x="487" y="400"/>
                  </a:cubicBezTo>
                  <a:cubicBezTo>
                    <a:pt x="492" y="400"/>
                    <a:pt x="489" y="397"/>
                    <a:pt x="480" y="387"/>
                  </a:cubicBezTo>
                  <a:cubicBezTo>
                    <a:pt x="473" y="373"/>
                    <a:pt x="473" y="373"/>
                    <a:pt x="485" y="351"/>
                  </a:cubicBezTo>
                  <a:cubicBezTo>
                    <a:pt x="495" y="341"/>
                    <a:pt x="495" y="341"/>
                    <a:pt x="490" y="327"/>
                  </a:cubicBezTo>
                  <a:cubicBezTo>
                    <a:pt x="484" y="326"/>
                    <a:pt x="479" y="325"/>
                    <a:pt x="475" y="325"/>
                  </a:cubicBezTo>
                  <a:cubicBezTo>
                    <a:pt x="468" y="325"/>
                    <a:pt x="465" y="328"/>
                    <a:pt x="464" y="335"/>
                  </a:cubicBezTo>
                  <a:cubicBezTo>
                    <a:pt x="462" y="344"/>
                    <a:pt x="462" y="346"/>
                    <a:pt x="458" y="346"/>
                  </a:cubicBezTo>
                  <a:cubicBezTo>
                    <a:pt x="457" y="346"/>
                    <a:pt x="456" y="346"/>
                    <a:pt x="454" y="345"/>
                  </a:cubicBezTo>
                  <a:lnTo>
                    <a:pt x="457" y="322"/>
                  </a:lnTo>
                  <a:cubicBezTo>
                    <a:pt x="461" y="305"/>
                    <a:pt x="461" y="288"/>
                    <a:pt x="458" y="273"/>
                  </a:cubicBezTo>
                  <a:cubicBezTo>
                    <a:pt x="456" y="259"/>
                    <a:pt x="450" y="252"/>
                    <a:pt x="446" y="252"/>
                  </a:cubicBezTo>
                  <a:cubicBezTo>
                    <a:pt x="443" y="252"/>
                    <a:pt x="440" y="257"/>
                    <a:pt x="442" y="269"/>
                  </a:cubicBezTo>
                  <a:lnTo>
                    <a:pt x="431" y="280"/>
                  </a:lnTo>
                  <a:cubicBezTo>
                    <a:pt x="429" y="280"/>
                    <a:pt x="428" y="280"/>
                    <a:pt x="426" y="280"/>
                  </a:cubicBezTo>
                  <a:cubicBezTo>
                    <a:pt x="407" y="280"/>
                    <a:pt x="406" y="300"/>
                    <a:pt x="428" y="304"/>
                  </a:cubicBezTo>
                  <a:cubicBezTo>
                    <a:pt x="452" y="308"/>
                    <a:pt x="452" y="308"/>
                    <a:pt x="434" y="317"/>
                  </a:cubicBezTo>
                  <a:cubicBezTo>
                    <a:pt x="432" y="317"/>
                    <a:pt x="430" y="317"/>
                    <a:pt x="429" y="317"/>
                  </a:cubicBezTo>
                  <a:cubicBezTo>
                    <a:pt x="417" y="317"/>
                    <a:pt x="415" y="328"/>
                    <a:pt x="413" y="338"/>
                  </a:cubicBezTo>
                  <a:cubicBezTo>
                    <a:pt x="412" y="347"/>
                    <a:pt x="411" y="349"/>
                    <a:pt x="408" y="349"/>
                  </a:cubicBezTo>
                  <a:cubicBezTo>
                    <a:pt x="407" y="349"/>
                    <a:pt x="405" y="349"/>
                    <a:pt x="403" y="349"/>
                  </a:cubicBezTo>
                  <a:cubicBezTo>
                    <a:pt x="403" y="349"/>
                    <a:pt x="402" y="348"/>
                    <a:pt x="401" y="348"/>
                  </a:cubicBezTo>
                  <a:cubicBezTo>
                    <a:pt x="394" y="348"/>
                    <a:pt x="385" y="359"/>
                    <a:pt x="383" y="369"/>
                  </a:cubicBezTo>
                  <a:cubicBezTo>
                    <a:pt x="381" y="381"/>
                    <a:pt x="381" y="381"/>
                    <a:pt x="389" y="382"/>
                  </a:cubicBezTo>
                  <a:cubicBezTo>
                    <a:pt x="391" y="381"/>
                    <a:pt x="392" y="380"/>
                    <a:pt x="393" y="380"/>
                  </a:cubicBezTo>
                  <a:cubicBezTo>
                    <a:pt x="397" y="380"/>
                    <a:pt x="392" y="397"/>
                    <a:pt x="376" y="405"/>
                  </a:cubicBezTo>
                  <a:cubicBezTo>
                    <a:pt x="366" y="416"/>
                    <a:pt x="366" y="416"/>
                    <a:pt x="383" y="418"/>
                  </a:cubicBezTo>
                  <a:cubicBezTo>
                    <a:pt x="399" y="422"/>
                    <a:pt x="394" y="445"/>
                    <a:pt x="376" y="454"/>
                  </a:cubicBezTo>
                  <a:cubicBezTo>
                    <a:pt x="376" y="454"/>
                    <a:pt x="374" y="467"/>
                    <a:pt x="372" y="478"/>
                  </a:cubicBezTo>
                  <a:cubicBezTo>
                    <a:pt x="370" y="490"/>
                    <a:pt x="379" y="491"/>
                    <a:pt x="387" y="493"/>
                  </a:cubicBezTo>
                  <a:cubicBezTo>
                    <a:pt x="402" y="496"/>
                    <a:pt x="402" y="496"/>
                    <a:pt x="392" y="507"/>
                  </a:cubicBezTo>
                  <a:cubicBezTo>
                    <a:pt x="384" y="515"/>
                    <a:pt x="377" y="516"/>
                    <a:pt x="375" y="516"/>
                  </a:cubicBezTo>
                  <a:cubicBezTo>
                    <a:pt x="374" y="516"/>
                    <a:pt x="374" y="516"/>
                    <a:pt x="374" y="516"/>
                  </a:cubicBezTo>
                  <a:cubicBezTo>
                    <a:pt x="374" y="516"/>
                    <a:pt x="373" y="516"/>
                    <a:pt x="372" y="516"/>
                  </a:cubicBezTo>
                  <a:cubicBezTo>
                    <a:pt x="366" y="516"/>
                    <a:pt x="364" y="527"/>
                    <a:pt x="362" y="538"/>
                  </a:cubicBezTo>
                  <a:cubicBezTo>
                    <a:pt x="360" y="550"/>
                    <a:pt x="356" y="574"/>
                    <a:pt x="364" y="575"/>
                  </a:cubicBezTo>
                  <a:lnTo>
                    <a:pt x="356" y="574"/>
                  </a:lnTo>
                  <a:cubicBezTo>
                    <a:pt x="354" y="585"/>
                    <a:pt x="346" y="584"/>
                    <a:pt x="354" y="585"/>
                  </a:cubicBezTo>
                  <a:cubicBezTo>
                    <a:pt x="351" y="598"/>
                    <a:pt x="346" y="609"/>
                    <a:pt x="339" y="620"/>
                  </a:cubicBezTo>
                  <a:cubicBezTo>
                    <a:pt x="331" y="636"/>
                    <a:pt x="333" y="661"/>
                    <a:pt x="344" y="661"/>
                  </a:cubicBezTo>
                  <a:cubicBezTo>
                    <a:pt x="348" y="661"/>
                    <a:pt x="353" y="657"/>
                    <a:pt x="360" y="648"/>
                  </a:cubicBezTo>
                  <a:lnTo>
                    <a:pt x="360" y="648"/>
                  </a:lnTo>
                  <a:cubicBezTo>
                    <a:pt x="359" y="651"/>
                    <a:pt x="358" y="655"/>
                    <a:pt x="357" y="661"/>
                  </a:cubicBezTo>
                  <a:cubicBezTo>
                    <a:pt x="355" y="672"/>
                    <a:pt x="363" y="673"/>
                    <a:pt x="363" y="673"/>
                  </a:cubicBezTo>
                  <a:cubicBezTo>
                    <a:pt x="371" y="675"/>
                    <a:pt x="369" y="686"/>
                    <a:pt x="367" y="699"/>
                  </a:cubicBezTo>
                  <a:lnTo>
                    <a:pt x="351" y="695"/>
                  </a:lnTo>
                  <a:cubicBezTo>
                    <a:pt x="346" y="692"/>
                    <a:pt x="341" y="690"/>
                    <a:pt x="337" y="690"/>
                  </a:cubicBezTo>
                  <a:cubicBezTo>
                    <a:pt x="325" y="690"/>
                    <a:pt x="322" y="706"/>
                    <a:pt x="338" y="718"/>
                  </a:cubicBezTo>
                  <a:lnTo>
                    <a:pt x="330" y="717"/>
                  </a:lnTo>
                  <a:cubicBezTo>
                    <a:pt x="330" y="717"/>
                    <a:pt x="330" y="717"/>
                    <a:pt x="329" y="717"/>
                  </a:cubicBezTo>
                  <a:cubicBezTo>
                    <a:pt x="322" y="717"/>
                    <a:pt x="321" y="728"/>
                    <a:pt x="325" y="753"/>
                  </a:cubicBezTo>
                  <a:cubicBezTo>
                    <a:pt x="325" y="765"/>
                    <a:pt x="333" y="776"/>
                    <a:pt x="344" y="781"/>
                  </a:cubicBezTo>
                  <a:cubicBezTo>
                    <a:pt x="353" y="782"/>
                    <a:pt x="351" y="794"/>
                    <a:pt x="351" y="794"/>
                  </a:cubicBezTo>
                  <a:cubicBezTo>
                    <a:pt x="349" y="803"/>
                    <a:pt x="349" y="805"/>
                    <a:pt x="346" y="805"/>
                  </a:cubicBezTo>
                  <a:cubicBezTo>
                    <a:pt x="345" y="805"/>
                    <a:pt x="343" y="805"/>
                    <a:pt x="341" y="804"/>
                  </a:cubicBezTo>
                  <a:cubicBezTo>
                    <a:pt x="340" y="804"/>
                    <a:pt x="339" y="804"/>
                    <a:pt x="338" y="804"/>
                  </a:cubicBezTo>
                  <a:cubicBezTo>
                    <a:pt x="323" y="804"/>
                    <a:pt x="321" y="826"/>
                    <a:pt x="334" y="840"/>
                  </a:cubicBezTo>
                  <a:lnTo>
                    <a:pt x="326" y="839"/>
                  </a:lnTo>
                  <a:cubicBezTo>
                    <a:pt x="326" y="839"/>
                    <a:pt x="325" y="839"/>
                    <a:pt x="325" y="839"/>
                  </a:cubicBezTo>
                  <a:cubicBezTo>
                    <a:pt x="317" y="839"/>
                    <a:pt x="308" y="851"/>
                    <a:pt x="306" y="910"/>
                  </a:cubicBezTo>
                  <a:cubicBezTo>
                    <a:pt x="297" y="956"/>
                    <a:pt x="291" y="992"/>
                    <a:pt x="284" y="992"/>
                  </a:cubicBezTo>
                  <a:cubicBezTo>
                    <a:pt x="284" y="992"/>
                    <a:pt x="283" y="992"/>
                    <a:pt x="283" y="992"/>
                  </a:cubicBezTo>
                  <a:cubicBezTo>
                    <a:pt x="283" y="992"/>
                    <a:pt x="283" y="991"/>
                    <a:pt x="283" y="991"/>
                  </a:cubicBezTo>
                  <a:cubicBezTo>
                    <a:pt x="275" y="991"/>
                    <a:pt x="282" y="1041"/>
                    <a:pt x="295" y="1067"/>
                  </a:cubicBezTo>
                  <a:cubicBezTo>
                    <a:pt x="294" y="1067"/>
                    <a:pt x="294" y="1067"/>
                    <a:pt x="294" y="1067"/>
                  </a:cubicBezTo>
                  <a:cubicBezTo>
                    <a:pt x="287" y="1067"/>
                    <a:pt x="284" y="1079"/>
                    <a:pt x="280" y="1101"/>
                  </a:cubicBezTo>
                  <a:cubicBezTo>
                    <a:pt x="275" y="1132"/>
                    <a:pt x="275" y="1137"/>
                    <a:pt x="269" y="1137"/>
                  </a:cubicBezTo>
                  <a:cubicBezTo>
                    <a:pt x="268" y="1137"/>
                    <a:pt x="267" y="1136"/>
                    <a:pt x="265" y="1136"/>
                  </a:cubicBezTo>
                  <a:cubicBezTo>
                    <a:pt x="260" y="1129"/>
                    <a:pt x="256" y="1126"/>
                    <a:pt x="255" y="1126"/>
                  </a:cubicBezTo>
                  <a:lnTo>
                    <a:pt x="255" y="1126"/>
                  </a:lnTo>
                  <a:cubicBezTo>
                    <a:pt x="254" y="1126"/>
                    <a:pt x="257" y="1132"/>
                    <a:pt x="264" y="1147"/>
                  </a:cubicBezTo>
                  <a:cubicBezTo>
                    <a:pt x="277" y="1161"/>
                    <a:pt x="264" y="1194"/>
                    <a:pt x="250" y="1194"/>
                  </a:cubicBezTo>
                  <a:cubicBezTo>
                    <a:pt x="249" y="1194"/>
                    <a:pt x="248" y="1194"/>
                    <a:pt x="247" y="1193"/>
                  </a:cubicBezTo>
                  <a:cubicBezTo>
                    <a:pt x="247" y="1193"/>
                    <a:pt x="247" y="1193"/>
                    <a:pt x="246" y="1193"/>
                  </a:cubicBezTo>
                  <a:cubicBezTo>
                    <a:pt x="239" y="1193"/>
                    <a:pt x="237" y="1206"/>
                    <a:pt x="233" y="1228"/>
                  </a:cubicBezTo>
                  <a:cubicBezTo>
                    <a:pt x="240" y="1242"/>
                    <a:pt x="235" y="1265"/>
                    <a:pt x="231" y="1289"/>
                  </a:cubicBezTo>
                  <a:cubicBezTo>
                    <a:pt x="225" y="1325"/>
                    <a:pt x="225" y="1325"/>
                    <a:pt x="241" y="1328"/>
                  </a:cubicBezTo>
                  <a:cubicBezTo>
                    <a:pt x="256" y="1331"/>
                    <a:pt x="254" y="1343"/>
                    <a:pt x="251" y="1366"/>
                  </a:cubicBezTo>
                  <a:cubicBezTo>
                    <a:pt x="249" y="1378"/>
                    <a:pt x="247" y="1389"/>
                    <a:pt x="240" y="1389"/>
                  </a:cubicBezTo>
                  <a:cubicBezTo>
                    <a:pt x="240" y="1389"/>
                    <a:pt x="239" y="1389"/>
                    <a:pt x="238" y="1389"/>
                  </a:cubicBezTo>
                  <a:cubicBezTo>
                    <a:pt x="233" y="1395"/>
                    <a:pt x="228" y="1403"/>
                    <a:pt x="226" y="1411"/>
                  </a:cubicBezTo>
                  <a:cubicBezTo>
                    <a:pt x="224" y="1422"/>
                    <a:pt x="222" y="1434"/>
                    <a:pt x="216" y="1434"/>
                  </a:cubicBezTo>
                  <a:cubicBezTo>
                    <a:pt x="215" y="1434"/>
                    <a:pt x="214" y="1434"/>
                    <a:pt x="214" y="1434"/>
                  </a:cubicBezTo>
                  <a:cubicBezTo>
                    <a:pt x="206" y="1444"/>
                    <a:pt x="201" y="1456"/>
                    <a:pt x="199" y="1468"/>
                  </a:cubicBezTo>
                  <a:cubicBezTo>
                    <a:pt x="196" y="1491"/>
                    <a:pt x="192" y="1514"/>
                    <a:pt x="184" y="1514"/>
                  </a:cubicBezTo>
                  <a:cubicBezTo>
                    <a:pt x="184" y="1514"/>
                    <a:pt x="184" y="1514"/>
                    <a:pt x="184" y="1514"/>
                  </a:cubicBezTo>
                  <a:lnTo>
                    <a:pt x="184" y="1514"/>
                  </a:lnTo>
                  <a:cubicBezTo>
                    <a:pt x="181" y="1527"/>
                    <a:pt x="181" y="1527"/>
                    <a:pt x="189" y="1528"/>
                  </a:cubicBezTo>
                  <a:cubicBezTo>
                    <a:pt x="197" y="1530"/>
                    <a:pt x="204" y="1542"/>
                    <a:pt x="187" y="1589"/>
                  </a:cubicBezTo>
                  <a:cubicBezTo>
                    <a:pt x="182" y="1613"/>
                    <a:pt x="177" y="1649"/>
                    <a:pt x="185" y="1650"/>
                  </a:cubicBezTo>
                  <a:cubicBezTo>
                    <a:pt x="183" y="1659"/>
                    <a:pt x="183" y="1661"/>
                    <a:pt x="180" y="1661"/>
                  </a:cubicBezTo>
                  <a:cubicBezTo>
                    <a:pt x="179" y="1661"/>
                    <a:pt x="177" y="1661"/>
                    <a:pt x="175" y="1660"/>
                  </a:cubicBezTo>
                  <a:cubicBezTo>
                    <a:pt x="174" y="1660"/>
                    <a:pt x="173" y="1660"/>
                    <a:pt x="173" y="1660"/>
                  </a:cubicBezTo>
                  <a:cubicBezTo>
                    <a:pt x="158" y="1660"/>
                    <a:pt x="155" y="1683"/>
                    <a:pt x="166" y="1708"/>
                  </a:cubicBezTo>
                  <a:cubicBezTo>
                    <a:pt x="175" y="1710"/>
                    <a:pt x="172" y="1722"/>
                    <a:pt x="162" y="1732"/>
                  </a:cubicBezTo>
                  <a:cubicBezTo>
                    <a:pt x="161" y="1741"/>
                    <a:pt x="162" y="1750"/>
                    <a:pt x="166" y="1758"/>
                  </a:cubicBezTo>
                  <a:cubicBezTo>
                    <a:pt x="171" y="1771"/>
                    <a:pt x="171" y="1771"/>
                    <a:pt x="160" y="1794"/>
                  </a:cubicBezTo>
                  <a:cubicBezTo>
                    <a:pt x="159" y="1793"/>
                    <a:pt x="159" y="1793"/>
                    <a:pt x="158" y="1793"/>
                  </a:cubicBezTo>
                  <a:cubicBezTo>
                    <a:pt x="151" y="1793"/>
                    <a:pt x="150" y="1805"/>
                    <a:pt x="148" y="1816"/>
                  </a:cubicBezTo>
                  <a:cubicBezTo>
                    <a:pt x="151" y="1841"/>
                    <a:pt x="129" y="1972"/>
                    <a:pt x="118" y="1982"/>
                  </a:cubicBezTo>
                  <a:cubicBezTo>
                    <a:pt x="123" y="1990"/>
                    <a:pt x="125" y="1999"/>
                    <a:pt x="122" y="2008"/>
                  </a:cubicBezTo>
                  <a:cubicBezTo>
                    <a:pt x="104" y="2017"/>
                    <a:pt x="109" y="2030"/>
                    <a:pt x="126" y="2034"/>
                  </a:cubicBezTo>
                  <a:lnTo>
                    <a:pt x="127" y="2021"/>
                  </a:lnTo>
                  <a:lnTo>
                    <a:pt x="130" y="2009"/>
                  </a:lnTo>
                  <a:lnTo>
                    <a:pt x="130" y="2009"/>
                  </a:lnTo>
                  <a:cubicBezTo>
                    <a:pt x="146" y="2012"/>
                    <a:pt x="140" y="2044"/>
                    <a:pt x="120" y="2044"/>
                  </a:cubicBezTo>
                  <a:cubicBezTo>
                    <a:pt x="119" y="2044"/>
                    <a:pt x="118" y="2044"/>
                    <a:pt x="116" y="2044"/>
                  </a:cubicBezTo>
                  <a:cubicBezTo>
                    <a:pt x="97" y="2053"/>
                    <a:pt x="97" y="2053"/>
                    <a:pt x="112" y="2067"/>
                  </a:cubicBezTo>
                  <a:cubicBezTo>
                    <a:pt x="125" y="2082"/>
                    <a:pt x="123" y="2094"/>
                    <a:pt x="105" y="2103"/>
                  </a:cubicBezTo>
                  <a:cubicBezTo>
                    <a:pt x="100" y="2102"/>
                    <a:pt x="97" y="2101"/>
                    <a:pt x="95" y="2101"/>
                  </a:cubicBezTo>
                  <a:cubicBezTo>
                    <a:pt x="91" y="2101"/>
                    <a:pt x="94" y="2105"/>
                    <a:pt x="103" y="2116"/>
                  </a:cubicBezTo>
                  <a:cubicBezTo>
                    <a:pt x="129" y="2143"/>
                    <a:pt x="133" y="2177"/>
                    <a:pt x="107" y="2177"/>
                  </a:cubicBezTo>
                  <a:cubicBezTo>
                    <a:pt x="105" y="2177"/>
                    <a:pt x="103" y="2177"/>
                    <a:pt x="100" y="2176"/>
                  </a:cubicBezTo>
                  <a:cubicBezTo>
                    <a:pt x="99" y="2176"/>
                    <a:pt x="97" y="2175"/>
                    <a:pt x="95" y="2175"/>
                  </a:cubicBezTo>
                  <a:cubicBezTo>
                    <a:pt x="84" y="2175"/>
                    <a:pt x="74" y="2184"/>
                    <a:pt x="72" y="2195"/>
                  </a:cubicBezTo>
                  <a:cubicBezTo>
                    <a:pt x="70" y="2208"/>
                    <a:pt x="78" y="2209"/>
                    <a:pt x="87" y="2211"/>
                  </a:cubicBezTo>
                  <a:cubicBezTo>
                    <a:pt x="91" y="2209"/>
                    <a:pt x="94" y="2208"/>
                    <a:pt x="96" y="2208"/>
                  </a:cubicBezTo>
                  <a:cubicBezTo>
                    <a:pt x="103" y="2208"/>
                    <a:pt x="98" y="2218"/>
                    <a:pt x="84" y="2234"/>
                  </a:cubicBezTo>
                  <a:cubicBezTo>
                    <a:pt x="55" y="2266"/>
                    <a:pt x="51" y="2291"/>
                    <a:pt x="63" y="2329"/>
                  </a:cubicBezTo>
                  <a:cubicBezTo>
                    <a:pt x="70" y="2364"/>
                    <a:pt x="70" y="2392"/>
                    <a:pt x="65" y="2392"/>
                  </a:cubicBezTo>
                  <a:cubicBezTo>
                    <a:pt x="63" y="2392"/>
                    <a:pt x="60" y="2388"/>
                    <a:pt x="57" y="2377"/>
                  </a:cubicBezTo>
                  <a:cubicBezTo>
                    <a:pt x="50" y="2364"/>
                    <a:pt x="47" y="2357"/>
                    <a:pt x="46" y="2357"/>
                  </a:cubicBezTo>
                  <a:lnTo>
                    <a:pt x="46" y="2357"/>
                  </a:lnTo>
                  <a:cubicBezTo>
                    <a:pt x="45" y="2357"/>
                    <a:pt x="46" y="2364"/>
                    <a:pt x="49" y="2376"/>
                  </a:cubicBezTo>
                  <a:cubicBezTo>
                    <a:pt x="46" y="2401"/>
                    <a:pt x="47" y="2425"/>
                    <a:pt x="46" y="2436"/>
                  </a:cubicBezTo>
                  <a:cubicBezTo>
                    <a:pt x="46" y="2449"/>
                    <a:pt x="53" y="2461"/>
                    <a:pt x="61" y="2462"/>
                  </a:cubicBezTo>
                  <a:cubicBezTo>
                    <a:pt x="42" y="2476"/>
                    <a:pt x="38" y="2503"/>
                    <a:pt x="52" y="2522"/>
                  </a:cubicBezTo>
                  <a:lnTo>
                    <a:pt x="51" y="2546"/>
                  </a:lnTo>
                  <a:cubicBezTo>
                    <a:pt x="51" y="2559"/>
                    <a:pt x="50" y="2559"/>
                    <a:pt x="60" y="2570"/>
                  </a:cubicBezTo>
                  <a:cubicBezTo>
                    <a:pt x="69" y="2582"/>
                    <a:pt x="61" y="2593"/>
                    <a:pt x="55" y="2607"/>
                  </a:cubicBezTo>
                  <a:cubicBezTo>
                    <a:pt x="47" y="2619"/>
                    <a:pt x="40" y="2631"/>
                    <a:pt x="47" y="2631"/>
                  </a:cubicBezTo>
                  <a:cubicBezTo>
                    <a:pt x="47" y="2631"/>
                    <a:pt x="47" y="2631"/>
                    <a:pt x="48" y="2630"/>
                  </a:cubicBezTo>
                  <a:cubicBezTo>
                    <a:pt x="56" y="2630"/>
                    <a:pt x="66" y="2654"/>
                    <a:pt x="75" y="2665"/>
                  </a:cubicBezTo>
                  <a:cubicBezTo>
                    <a:pt x="81" y="2673"/>
                    <a:pt x="79" y="2682"/>
                    <a:pt x="75" y="2682"/>
                  </a:cubicBezTo>
                  <a:cubicBezTo>
                    <a:pt x="73" y="2682"/>
                    <a:pt x="70" y="2681"/>
                    <a:pt x="68" y="2678"/>
                  </a:cubicBezTo>
                  <a:cubicBezTo>
                    <a:pt x="59" y="2679"/>
                    <a:pt x="59" y="2679"/>
                    <a:pt x="53" y="2703"/>
                  </a:cubicBezTo>
                  <a:cubicBezTo>
                    <a:pt x="53" y="2715"/>
                    <a:pt x="56" y="2739"/>
                    <a:pt x="64" y="2739"/>
                  </a:cubicBezTo>
                  <a:cubicBezTo>
                    <a:pt x="64" y="2739"/>
                    <a:pt x="64" y="2739"/>
                    <a:pt x="65" y="2739"/>
                  </a:cubicBezTo>
                  <a:cubicBezTo>
                    <a:pt x="65" y="2739"/>
                    <a:pt x="65" y="2739"/>
                    <a:pt x="65" y="2739"/>
                  </a:cubicBezTo>
                  <a:cubicBezTo>
                    <a:pt x="73" y="2739"/>
                    <a:pt x="85" y="2809"/>
                    <a:pt x="79" y="2822"/>
                  </a:cubicBezTo>
                  <a:lnTo>
                    <a:pt x="84" y="2846"/>
                  </a:lnTo>
                  <a:cubicBezTo>
                    <a:pt x="85" y="2858"/>
                    <a:pt x="95" y="2868"/>
                    <a:pt x="97" y="2881"/>
                  </a:cubicBezTo>
                  <a:cubicBezTo>
                    <a:pt x="99" y="2888"/>
                    <a:pt x="104" y="2896"/>
                    <a:pt x="111" y="2902"/>
                  </a:cubicBezTo>
                  <a:cubicBezTo>
                    <a:pt x="113" y="2914"/>
                    <a:pt x="116" y="2926"/>
                    <a:pt x="108" y="2928"/>
                  </a:cubicBezTo>
                  <a:cubicBezTo>
                    <a:pt x="127" y="2936"/>
                    <a:pt x="127" y="2934"/>
                    <a:pt x="115" y="2950"/>
                  </a:cubicBezTo>
                  <a:cubicBezTo>
                    <a:pt x="99" y="2955"/>
                    <a:pt x="99" y="2955"/>
                    <a:pt x="118" y="2963"/>
                  </a:cubicBezTo>
                  <a:cubicBezTo>
                    <a:pt x="130" y="2972"/>
                    <a:pt x="130" y="2972"/>
                    <a:pt x="125" y="2985"/>
                  </a:cubicBezTo>
                  <a:cubicBezTo>
                    <a:pt x="118" y="2987"/>
                    <a:pt x="120" y="2998"/>
                    <a:pt x="126" y="2998"/>
                  </a:cubicBezTo>
                  <a:cubicBezTo>
                    <a:pt x="126" y="2998"/>
                    <a:pt x="127" y="2997"/>
                    <a:pt x="127" y="2997"/>
                  </a:cubicBezTo>
                  <a:cubicBezTo>
                    <a:pt x="146" y="3004"/>
                    <a:pt x="164" y="3037"/>
                    <a:pt x="149" y="3041"/>
                  </a:cubicBezTo>
                  <a:cubicBezTo>
                    <a:pt x="151" y="3049"/>
                    <a:pt x="157" y="3057"/>
                    <a:pt x="163" y="3061"/>
                  </a:cubicBezTo>
                  <a:cubicBezTo>
                    <a:pt x="184" y="3067"/>
                    <a:pt x="184" y="3067"/>
                    <a:pt x="168" y="3072"/>
                  </a:cubicBezTo>
                  <a:cubicBezTo>
                    <a:pt x="157" y="3089"/>
                    <a:pt x="161" y="3101"/>
                    <a:pt x="180" y="3106"/>
                  </a:cubicBezTo>
                  <a:cubicBezTo>
                    <a:pt x="188" y="3111"/>
                    <a:pt x="191" y="3120"/>
                    <a:pt x="189" y="3129"/>
                  </a:cubicBezTo>
                  <a:cubicBezTo>
                    <a:pt x="190" y="3151"/>
                    <a:pt x="204" y="3209"/>
                    <a:pt x="215" y="3209"/>
                  </a:cubicBezTo>
                  <a:cubicBezTo>
                    <a:pt x="217" y="3209"/>
                    <a:pt x="218" y="3208"/>
                    <a:pt x="219" y="3206"/>
                  </a:cubicBezTo>
                  <a:lnTo>
                    <a:pt x="219" y="3206"/>
                  </a:lnTo>
                  <a:cubicBezTo>
                    <a:pt x="219" y="3206"/>
                    <a:pt x="219" y="3208"/>
                    <a:pt x="230" y="3228"/>
                  </a:cubicBezTo>
                  <a:cubicBezTo>
                    <a:pt x="233" y="3253"/>
                    <a:pt x="238" y="3263"/>
                    <a:pt x="251" y="3271"/>
                  </a:cubicBezTo>
                  <a:lnTo>
                    <a:pt x="263" y="3278"/>
                  </a:lnTo>
                  <a:cubicBezTo>
                    <a:pt x="256" y="3281"/>
                    <a:pt x="254" y="3296"/>
                    <a:pt x="260" y="3307"/>
                  </a:cubicBezTo>
                  <a:cubicBezTo>
                    <a:pt x="263" y="3313"/>
                    <a:pt x="265" y="3316"/>
                    <a:pt x="267" y="3316"/>
                  </a:cubicBezTo>
                  <a:cubicBezTo>
                    <a:pt x="268" y="3316"/>
                    <a:pt x="270" y="3315"/>
                    <a:pt x="272" y="3314"/>
                  </a:cubicBezTo>
                  <a:cubicBezTo>
                    <a:pt x="273" y="3308"/>
                    <a:pt x="274" y="3306"/>
                    <a:pt x="276" y="3306"/>
                  </a:cubicBezTo>
                  <a:cubicBezTo>
                    <a:pt x="278" y="3306"/>
                    <a:pt x="282" y="3313"/>
                    <a:pt x="284" y="3320"/>
                  </a:cubicBezTo>
                  <a:cubicBezTo>
                    <a:pt x="290" y="3330"/>
                    <a:pt x="288" y="3345"/>
                    <a:pt x="281" y="3350"/>
                  </a:cubicBezTo>
                  <a:lnTo>
                    <a:pt x="287" y="3360"/>
                  </a:lnTo>
                  <a:cubicBezTo>
                    <a:pt x="291" y="3358"/>
                    <a:pt x="294" y="3357"/>
                    <a:pt x="296" y="3357"/>
                  </a:cubicBezTo>
                  <a:cubicBezTo>
                    <a:pt x="303" y="3357"/>
                    <a:pt x="305" y="3363"/>
                    <a:pt x="300" y="3366"/>
                  </a:cubicBezTo>
                  <a:cubicBezTo>
                    <a:pt x="300" y="3379"/>
                    <a:pt x="305" y="3391"/>
                    <a:pt x="313" y="3401"/>
                  </a:cubicBezTo>
                  <a:cubicBezTo>
                    <a:pt x="313" y="3401"/>
                    <a:pt x="314" y="3400"/>
                    <a:pt x="315" y="3400"/>
                  </a:cubicBezTo>
                  <a:cubicBezTo>
                    <a:pt x="318" y="3400"/>
                    <a:pt x="318" y="3405"/>
                    <a:pt x="316" y="3405"/>
                  </a:cubicBezTo>
                  <a:cubicBezTo>
                    <a:pt x="315" y="3405"/>
                    <a:pt x="314" y="3404"/>
                    <a:pt x="313" y="3401"/>
                  </a:cubicBezTo>
                  <a:lnTo>
                    <a:pt x="305" y="3405"/>
                  </a:lnTo>
                  <a:cubicBezTo>
                    <a:pt x="305" y="3412"/>
                    <a:pt x="307" y="3415"/>
                    <a:pt x="310" y="3415"/>
                  </a:cubicBezTo>
                  <a:cubicBezTo>
                    <a:pt x="312" y="3415"/>
                    <a:pt x="315" y="3413"/>
                    <a:pt x="318" y="3411"/>
                  </a:cubicBezTo>
                  <a:lnTo>
                    <a:pt x="332" y="3431"/>
                  </a:lnTo>
                  <a:cubicBezTo>
                    <a:pt x="335" y="3438"/>
                    <a:pt x="339" y="3444"/>
                    <a:pt x="342" y="3444"/>
                  </a:cubicBezTo>
                  <a:cubicBezTo>
                    <a:pt x="343" y="3444"/>
                    <a:pt x="344" y="3442"/>
                    <a:pt x="344" y="3437"/>
                  </a:cubicBezTo>
                  <a:cubicBezTo>
                    <a:pt x="348" y="3435"/>
                    <a:pt x="352" y="3433"/>
                    <a:pt x="355" y="3433"/>
                  </a:cubicBezTo>
                  <a:cubicBezTo>
                    <a:pt x="358" y="3433"/>
                    <a:pt x="361" y="3434"/>
                    <a:pt x="364" y="3439"/>
                  </a:cubicBezTo>
                  <a:cubicBezTo>
                    <a:pt x="365" y="3439"/>
                    <a:pt x="366" y="3438"/>
                    <a:pt x="367" y="3438"/>
                  </a:cubicBezTo>
                  <a:cubicBezTo>
                    <a:pt x="369" y="3438"/>
                    <a:pt x="370" y="3442"/>
                    <a:pt x="368" y="3442"/>
                  </a:cubicBezTo>
                  <a:cubicBezTo>
                    <a:pt x="367" y="3442"/>
                    <a:pt x="366" y="3442"/>
                    <a:pt x="364" y="3439"/>
                  </a:cubicBezTo>
                  <a:cubicBezTo>
                    <a:pt x="357" y="3443"/>
                    <a:pt x="351" y="3447"/>
                    <a:pt x="357" y="3457"/>
                  </a:cubicBezTo>
                  <a:cubicBezTo>
                    <a:pt x="363" y="3467"/>
                    <a:pt x="356" y="3472"/>
                    <a:pt x="356" y="3472"/>
                  </a:cubicBezTo>
                  <a:cubicBezTo>
                    <a:pt x="356" y="3472"/>
                    <a:pt x="356" y="3472"/>
                    <a:pt x="355" y="3472"/>
                  </a:cubicBezTo>
                  <a:cubicBezTo>
                    <a:pt x="338" y="3472"/>
                    <a:pt x="369" y="3508"/>
                    <a:pt x="383" y="3512"/>
                  </a:cubicBezTo>
                  <a:cubicBezTo>
                    <a:pt x="411" y="3522"/>
                    <a:pt x="418" y="3531"/>
                    <a:pt x="406" y="3540"/>
                  </a:cubicBezTo>
                  <a:cubicBezTo>
                    <a:pt x="395" y="3548"/>
                    <a:pt x="411" y="3556"/>
                    <a:pt x="431" y="3556"/>
                  </a:cubicBezTo>
                  <a:cubicBezTo>
                    <a:pt x="436" y="3556"/>
                    <a:pt x="442" y="3556"/>
                    <a:pt x="447" y="3555"/>
                  </a:cubicBezTo>
                  <a:lnTo>
                    <a:pt x="473" y="3549"/>
                  </a:lnTo>
                  <a:lnTo>
                    <a:pt x="473" y="3549"/>
                  </a:lnTo>
                  <a:lnTo>
                    <a:pt x="454" y="3564"/>
                  </a:lnTo>
                  <a:cubicBezTo>
                    <a:pt x="435" y="3593"/>
                    <a:pt x="436" y="3594"/>
                    <a:pt x="470" y="3612"/>
                  </a:cubicBezTo>
                  <a:cubicBezTo>
                    <a:pt x="491" y="3626"/>
                    <a:pt x="492" y="3626"/>
                    <a:pt x="485" y="3631"/>
                  </a:cubicBezTo>
                  <a:cubicBezTo>
                    <a:pt x="479" y="3636"/>
                    <a:pt x="488" y="3645"/>
                    <a:pt x="511" y="3671"/>
                  </a:cubicBezTo>
                  <a:cubicBezTo>
                    <a:pt x="531" y="3692"/>
                    <a:pt x="541" y="3702"/>
                    <a:pt x="547" y="3702"/>
                  </a:cubicBezTo>
                  <a:cubicBezTo>
                    <a:pt x="548" y="3702"/>
                    <a:pt x="549" y="3702"/>
                    <a:pt x="550" y="3701"/>
                  </a:cubicBezTo>
                  <a:lnTo>
                    <a:pt x="567" y="3719"/>
                  </a:lnTo>
                  <a:cubicBezTo>
                    <a:pt x="564" y="3731"/>
                    <a:pt x="572" y="3740"/>
                    <a:pt x="579" y="3740"/>
                  </a:cubicBezTo>
                  <a:cubicBezTo>
                    <a:pt x="583" y="3740"/>
                    <a:pt x="587" y="3737"/>
                    <a:pt x="588" y="3730"/>
                  </a:cubicBezTo>
                  <a:cubicBezTo>
                    <a:pt x="594" y="3737"/>
                    <a:pt x="600" y="3742"/>
                    <a:pt x="605" y="3747"/>
                  </a:cubicBezTo>
                  <a:lnTo>
                    <a:pt x="600" y="3752"/>
                  </a:lnTo>
                  <a:cubicBezTo>
                    <a:pt x="594" y="3758"/>
                    <a:pt x="612" y="3775"/>
                    <a:pt x="684" y="3839"/>
                  </a:cubicBezTo>
                  <a:cubicBezTo>
                    <a:pt x="744" y="3888"/>
                    <a:pt x="768" y="3904"/>
                    <a:pt x="780" y="3904"/>
                  </a:cubicBezTo>
                  <a:cubicBezTo>
                    <a:pt x="784" y="3904"/>
                    <a:pt x="787" y="3901"/>
                    <a:pt x="789" y="3898"/>
                  </a:cubicBezTo>
                  <a:cubicBezTo>
                    <a:pt x="794" y="3897"/>
                    <a:pt x="798" y="3896"/>
                    <a:pt x="801" y="3896"/>
                  </a:cubicBezTo>
                  <a:cubicBezTo>
                    <a:pt x="812" y="3896"/>
                    <a:pt x="815" y="3902"/>
                    <a:pt x="808" y="3913"/>
                  </a:cubicBezTo>
                  <a:cubicBezTo>
                    <a:pt x="805" y="3918"/>
                    <a:pt x="807" y="3928"/>
                    <a:pt x="810" y="3928"/>
                  </a:cubicBezTo>
                  <a:cubicBezTo>
                    <a:pt x="811" y="3928"/>
                    <a:pt x="812" y="3927"/>
                    <a:pt x="813" y="3926"/>
                  </a:cubicBezTo>
                  <a:cubicBezTo>
                    <a:pt x="824" y="3934"/>
                    <a:pt x="832" y="3943"/>
                    <a:pt x="838" y="3954"/>
                  </a:cubicBezTo>
                  <a:cubicBezTo>
                    <a:pt x="852" y="3977"/>
                    <a:pt x="864" y="3983"/>
                    <a:pt x="871" y="3983"/>
                  </a:cubicBezTo>
                  <a:cubicBezTo>
                    <a:pt x="875" y="3983"/>
                    <a:pt x="878" y="3982"/>
                    <a:pt x="879" y="3980"/>
                  </a:cubicBezTo>
                  <a:cubicBezTo>
                    <a:pt x="878" y="3972"/>
                    <a:pt x="879" y="3969"/>
                    <a:pt x="880" y="3969"/>
                  </a:cubicBezTo>
                  <a:cubicBezTo>
                    <a:pt x="882" y="3969"/>
                    <a:pt x="886" y="3977"/>
                    <a:pt x="889" y="3986"/>
                  </a:cubicBezTo>
                  <a:cubicBezTo>
                    <a:pt x="894" y="3996"/>
                    <a:pt x="899" y="4007"/>
                    <a:pt x="903" y="4007"/>
                  </a:cubicBezTo>
                  <a:cubicBezTo>
                    <a:pt x="904" y="4007"/>
                    <a:pt x="905" y="4006"/>
                    <a:pt x="906" y="4005"/>
                  </a:cubicBezTo>
                  <a:cubicBezTo>
                    <a:pt x="906" y="4005"/>
                    <a:pt x="907" y="4005"/>
                    <a:pt x="907" y="4005"/>
                  </a:cubicBezTo>
                  <a:cubicBezTo>
                    <a:pt x="923" y="4005"/>
                    <a:pt x="987" y="4033"/>
                    <a:pt x="979" y="4047"/>
                  </a:cubicBezTo>
                  <a:cubicBezTo>
                    <a:pt x="986" y="4052"/>
                    <a:pt x="992" y="4055"/>
                    <a:pt x="1000" y="4059"/>
                  </a:cubicBezTo>
                  <a:cubicBezTo>
                    <a:pt x="1001" y="4057"/>
                    <a:pt x="1003" y="4056"/>
                    <a:pt x="1005" y="4056"/>
                  </a:cubicBezTo>
                  <a:cubicBezTo>
                    <a:pt x="1014" y="4056"/>
                    <a:pt x="1031" y="4064"/>
                    <a:pt x="1047" y="4072"/>
                  </a:cubicBezTo>
                  <a:cubicBezTo>
                    <a:pt x="1070" y="4082"/>
                    <a:pt x="1081" y="4087"/>
                    <a:pt x="1078" y="4094"/>
                  </a:cubicBezTo>
                  <a:cubicBezTo>
                    <a:pt x="1063" y="4097"/>
                    <a:pt x="1074" y="4101"/>
                    <a:pt x="1099" y="4105"/>
                  </a:cubicBezTo>
                  <a:cubicBezTo>
                    <a:pt x="1101" y="4105"/>
                    <a:pt x="1103" y="4106"/>
                    <a:pt x="1106" y="4106"/>
                  </a:cubicBezTo>
                  <a:cubicBezTo>
                    <a:pt x="1114" y="4106"/>
                    <a:pt x="1123" y="4103"/>
                    <a:pt x="1130" y="4103"/>
                  </a:cubicBezTo>
                  <a:cubicBezTo>
                    <a:pt x="1133" y="4103"/>
                    <a:pt x="1136" y="4103"/>
                    <a:pt x="1138" y="4105"/>
                  </a:cubicBezTo>
                  <a:cubicBezTo>
                    <a:pt x="1140" y="4099"/>
                    <a:pt x="1147" y="4097"/>
                    <a:pt x="1154" y="4097"/>
                  </a:cubicBezTo>
                  <a:cubicBezTo>
                    <a:pt x="1158" y="4097"/>
                    <a:pt x="1162" y="4098"/>
                    <a:pt x="1166" y="4099"/>
                  </a:cubicBezTo>
                  <a:lnTo>
                    <a:pt x="1164" y="4106"/>
                  </a:lnTo>
                  <a:cubicBezTo>
                    <a:pt x="1161" y="4113"/>
                    <a:pt x="1157" y="4121"/>
                    <a:pt x="1157" y="4121"/>
                  </a:cubicBezTo>
                  <a:cubicBezTo>
                    <a:pt x="1164" y="4123"/>
                    <a:pt x="1171" y="4126"/>
                    <a:pt x="1176" y="4126"/>
                  </a:cubicBezTo>
                  <a:cubicBezTo>
                    <a:pt x="1180" y="4126"/>
                    <a:pt x="1182" y="4125"/>
                    <a:pt x="1183" y="4121"/>
                  </a:cubicBezTo>
                  <a:cubicBezTo>
                    <a:pt x="1192" y="4133"/>
                    <a:pt x="1203" y="4137"/>
                    <a:pt x="1226" y="4145"/>
                  </a:cubicBezTo>
                  <a:cubicBezTo>
                    <a:pt x="1244" y="4151"/>
                    <a:pt x="1263" y="4157"/>
                    <a:pt x="1276" y="4157"/>
                  </a:cubicBezTo>
                  <a:cubicBezTo>
                    <a:pt x="1279" y="4157"/>
                    <a:pt x="1282" y="4157"/>
                    <a:pt x="1285" y="4156"/>
                  </a:cubicBezTo>
                  <a:cubicBezTo>
                    <a:pt x="1289" y="4172"/>
                    <a:pt x="1331" y="4186"/>
                    <a:pt x="1358" y="4186"/>
                  </a:cubicBezTo>
                  <a:cubicBezTo>
                    <a:pt x="1367" y="4186"/>
                    <a:pt x="1374" y="4184"/>
                    <a:pt x="1378" y="4181"/>
                  </a:cubicBezTo>
                  <a:cubicBezTo>
                    <a:pt x="1379" y="4178"/>
                    <a:pt x="1381" y="4176"/>
                    <a:pt x="1384" y="4176"/>
                  </a:cubicBezTo>
                  <a:cubicBezTo>
                    <a:pt x="1389" y="4176"/>
                    <a:pt x="1395" y="4180"/>
                    <a:pt x="1402" y="4186"/>
                  </a:cubicBezTo>
                  <a:cubicBezTo>
                    <a:pt x="1407" y="4193"/>
                    <a:pt x="1410" y="4196"/>
                    <a:pt x="1414" y="4196"/>
                  </a:cubicBezTo>
                  <a:cubicBezTo>
                    <a:pt x="1416" y="4196"/>
                    <a:pt x="1420" y="4194"/>
                    <a:pt x="1425" y="4192"/>
                  </a:cubicBezTo>
                  <a:cubicBezTo>
                    <a:pt x="1428" y="4191"/>
                    <a:pt x="1430" y="4191"/>
                    <a:pt x="1432" y="4191"/>
                  </a:cubicBezTo>
                  <a:cubicBezTo>
                    <a:pt x="1442" y="4191"/>
                    <a:pt x="1450" y="4199"/>
                    <a:pt x="1458" y="4208"/>
                  </a:cubicBezTo>
                  <a:cubicBezTo>
                    <a:pt x="1464" y="4221"/>
                    <a:pt x="1472" y="4227"/>
                    <a:pt x="1481" y="4227"/>
                  </a:cubicBezTo>
                  <a:cubicBezTo>
                    <a:pt x="1484" y="4227"/>
                    <a:pt x="1488" y="4225"/>
                    <a:pt x="1493" y="4223"/>
                  </a:cubicBezTo>
                  <a:cubicBezTo>
                    <a:pt x="1503" y="4222"/>
                    <a:pt x="1513" y="4221"/>
                    <a:pt x="1523" y="4221"/>
                  </a:cubicBezTo>
                  <a:cubicBezTo>
                    <a:pt x="1533" y="4221"/>
                    <a:pt x="1543" y="4222"/>
                    <a:pt x="1553" y="4223"/>
                  </a:cubicBezTo>
                  <a:cubicBezTo>
                    <a:pt x="1579" y="4219"/>
                    <a:pt x="1590" y="4220"/>
                    <a:pt x="1580" y="4210"/>
                  </a:cubicBezTo>
                  <a:cubicBezTo>
                    <a:pt x="1581" y="4202"/>
                    <a:pt x="1594" y="4195"/>
                    <a:pt x="1594" y="4195"/>
                  </a:cubicBezTo>
                  <a:cubicBezTo>
                    <a:pt x="1599" y="4194"/>
                    <a:pt x="1603" y="4194"/>
                    <a:pt x="1607" y="4194"/>
                  </a:cubicBezTo>
                  <a:cubicBezTo>
                    <a:pt x="1616" y="4194"/>
                    <a:pt x="1615" y="4198"/>
                    <a:pt x="1607" y="4198"/>
                  </a:cubicBezTo>
                  <a:cubicBezTo>
                    <a:pt x="1606" y="4198"/>
                    <a:pt x="1606" y="4198"/>
                    <a:pt x="1605" y="4198"/>
                  </a:cubicBezTo>
                  <a:cubicBezTo>
                    <a:pt x="1581" y="4202"/>
                    <a:pt x="1592" y="4204"/>
                    <a:pt x="1604" y="4213"/>
                  </a:cubicBezTo>
                  <a:cubicBezTo>
                    <a:pt x="1617" y="4222"/>
                    <a:pt x="1634" y="4227"/>
                    <a:pt x="1650" y="4228"/>
                  </a:cubicBezTo>
                  <a:cubicBezTo>
                    <a:pt x="1667" y="4229"/>
                    <a:pt x="1682" y="4230"/>
                    <a:pt x="1698" y="4230"/>
                  </a:cubicBezTo>
                  <a:cubicBezTo>
                    <a:pt x="1716" y="4235"/>
                    <a:pt x="1729" y="4237"/>
                    <a:pt x="1736" y="4237"/>
                  </a:cubicBezTo>
                  <a:cubicBezTo>
                    <a:pt x="1743" y="4237"/>
                    <a:pt x="1746" y="4235"/>
                    <a:pt x="1746" y="4231"/>
                  </a:cubicBezTo>
                  <a:cubicBezTo>
                    <a:pt x="1746" y="4228"/>
                    <a:pt x="1746" y="4225"/>
                    <a:pt x="1746" y="4223"/>
                  </a:cubicBezTo>
                  <a:cubicBezTo>
                    <a:pt x="1752" y="4231"/>
                    <a:pt x="1788" y="4237"/>
                    <a:pt x="1825" y="4238"/>
                  </a:cubicBezTo>
                  <a:cubicBezTo>
                    <a:pt x="1860" y="4237"/>
                    <a:pt x="1895" y="4229"/>
                    <a:pt x="1902" y="4222"/>
                  </a:cubicBezTo>
                  <a:lnTo>
                    <a:pt x="1902" y="4222"/>
                  </a:lnTo>
                  <a:cubicBezTo>
                    <a:pt x="1902" y="4224"/>
                    <a:pt x="1902" y="4226"/>
                    <a:pt x="1902" y="4229"/>
                  </a:cubicBezTo>
                  <a:cubicBezTo>
                    <a:pt x="1902" y="4234"/>
                    <a:pt x="1907" y="4235"/>
                    <a:pt x="1918" y="4235"/>
                  </a:cubicBezTo>
                  <a:cubicBezTo>
                    <a:pt x="1923" y="4235"/>
                    <a:pt x="1930" y="4235"/>
                    <a:pt x="1939" y="4235"/>
                  </a:cubicBezTo>
                  <a:cubicBezTo>
                    <a:pt x="1950" y="4232"/>
                    <a:pt x="1999" y="4225"/>
                    <a:pt x="2033" y="4217"/>
                  </a:cubicBezTo>
                  <a:cubicBezTo>
                    <a:pt x="2082" y="4209"/>
                    <a:pt x="2116" y="4202"/>
                    <a:pt x="2115" y="4194"/>
                  </a:cubicBezTo>
                  <a:cubicBezTo>
                    <a:pt x="2119" y="4193"/>
                    <a:pt x="2122" y="4193"/>
                    <a:pt x="2123" y="4193"/>
                  </a:cubicBezTo>
                  <a:cubicBezTo>
                    <a:pt x="2127" y="4193"/>
                    <a:pt x="2127" y="4195"/>
                    <a:pt x="2129" y="4200"/>
                  </a:cubicBezTo>
                  <a:cubicBezTo>
                    <a:pt x="2123" y="4206"/>
                    <a:pt x="2124" y="4207"/>
                    <a:pt x="2129" y="4207"/>
                  </a:cubicBezTo>
                  <a:cubicBezTo>
                    <a:pt x="2132" y="4207"/>
                    <a:pt x="2137" y="4206"/>
                    <a:pt x="2142" y="4205"/>
                  </a:cubicBezTo>
                  <a:cubicBezTo>
                    <a:pt x="2153" y="4204"/>
                    <a:pt x="2152" y="4196"/>
                    <a:pt x="2151" y="4188"/>
                  </a:cubicBezTo>
                  <a:cubicBezTo>
                    <a:pt x="2149" y="4182"/>
                    <a:pt x="2156" y="4180"/>
                    <a:pt x="2168" y="4180"/>
                  </a:cubicBezTo>
                  <a:cubicBezTo>
                    <a:pt x="2173" y="4180"/>
                    <a:pt x="2179" y="4180"/>
                    <a:pt x="2186" y="4181"/>
                  </a:cubicBezTo>
                  <a:cubicBezTo>
                    <a:pt x="2218" y="4180"/>
                    <a:pt x="2250" y="4171"/>
                    <a:pt x="2278" y="4155"/>
                  </a:cubicBezTo>
                  <a:cubicBezTo>
                    <a:pt x="2284" y="4153"/>
                    <a:pt x="2290" y="4151"/>
                    <a:pt x="2295" y="4151"/>
                  </a:cubicBezTo>
                  <a:cubicBezTo>
                    <a:pt x="2300" y="4151"/>
                    <a:pt x="2303" y="4153"/>
                    <a:pt x="2304" y="4156"/>
                  </a:cubicBezTo>
                  <a:cubicBezTo>
                    <a:pt x="2309" y="4158"/>
                    <a:pt x="2315" y="4159"/>
                    <a:pt x="2320" y="4159"/>
                  </a:cubicBezTo>
                  <a:cubicBezTo>
                    <a:pt x="2336" y="4159"/>
                    <a:pt x="2352" y="4151"/>
                    <a:pt x="2361" y="4137"/>
                  </a:cubicBezTo>
                  <a:cubicBezTo>
                    <a:pt x="2366" y="4135"/>
                    <a:pt x="2368" y="4134"/>
                    <a:pt x="2370" y="4134"/>
                  </a:cubicBezTo>
                  <a:cubicBezTo>
                    <a:pt x="2373" y="4134"/>
                    <a:pt x="2373" y="4136"/>
                    <a:pt x="2374" y="4140"/>
                  </a:cubicBezTo>
                  <a:cubicBezTo>
                    <a:pt x="2382" y="4142"/>
                    <a:pt x="2386" y="4145"/>
                    <a:pt x="2389" y="4145"/>
                  </a:cubicBezTo>
                  <a:cubicBezTo>
                    <a:pt x="2392" y="4145"/>
                    <a:pt x="2394" y="4142"/>
                    <a:pt x="2397" y="4133"/>
                  </a:cubicBezTo>
                  <a:cubicBezTo>
                    <a:pt x="2420" y="4115"/>
                    <a:pt x="2447" y="4105"/>
                    <a:pt x="2476" y="4101"/>
                  </a:cubicBezTo>
                  <a:cubicBezTo>
                    <a:pt x="2488" y="4098"/>
                    <a:pt x="2499" y="4092"/>
                    <a:pt x="2495" y="4084"/>
                  </a:cubicBezTo>
                  <a:cubicBezTo>
                    <a:pt x="2494" y="4082"/>
                    <a:pt x="2493" y="4080"/>
                    <a:pt x="2492" y="4078"/>
                  </a:cubicBezTo>
                  <a:lnTo>
                    <a:pt x="2492" y="4078"/>
                  </a:lnTo>
                  <a:cubicBezTo>
                    <a:pt x="2499" y="4081"/>
                    <a:pt x="2503" y="4083"/>
                    <a:pt x="2506" y="4083"/>
                  </a:cubicBezTo>
                  <a:cubicBezTo>
                    <a:pt x="2510" y="4083"/>
                    <a:pt x="2511" y="4078"/>
                    <a:pt x="2513" y="4066"/>
                  </a:cubicBezTo>
                  <a:cubicBezTo>
                    <a:pt x="2510" y="4062"/>
                    <a:pt x="2515" y="4058"/>
                    <a:pt x="2519" y="4058"/>
                  </a:cubicBezTo>
                  <a:cubicBezTo>
                    <a:pt x="2521" y="4058"/>
                    <a:pt x="2522" y="4059"/>
                    <a:pt x="2524" y="4061"/>
                  </a:cubicBezTo>
                  <a:cubicBezTo>
                    <a:pt x="2526" y="4061"/>
                    <a:pt x="2529" y="4062"/>
                    <a:pt x="2531" y="4062"/>
                  </a:cubicBezTo>
                  <a:cubicBezTo>
                    <a:pt x="2537" y="4062"/>
                    <a:pt x="2544" y="4060"/>
                    <a:pt x="2549" y="4057"/>
                  </a:cubicBezTo>
                  <a:cubicBezTo>
                    <a:pt x="2559" y="4051"/>
                    <a:pt x="2611" y="4021"/>
                    <a:pt x="2662" y="3989"/>
                  </a:cubicBezTo>
                  <a:cubicBezTo>
                    <a:pt x="2743" y="3937"/>
                    <a:pt x="2774" y="3919"/>
                    <a:pt x="2769" y="3912"/>
                  </a:cubicBezTo>
                  <a:cubicBezTo>
                    <a:pt x="2774" y="3898"/>
                    <a:pt x="2774" y="3898"/>
                    <a:pt x="2788" y="3897"/>
                  </a:cubicBezTo>
                  <a:cubicBezTo>
                    <a:pt x="2801" y="3896"/>
                    <a:pt x="2812" y="3891"/>
                    <a:pt x="2822" y="3882"/>
                  </a:cubicBezTo>
                  <a:cubicBezTo>
                    <a:pt x="2828" y="3877"/>
                    <a:pt x="2835" y="3872"/>
                    <a:pt x="2840" y="3872"/>
                  </a:cubicBezTo>
                  <a:cubicBezTo>
                    <a:pt x="2842" y="3872"/>
                    <a:pt x="2844" y="3873"/>
                    <a:pt x="2845" y="3875"/>
                  </a:cubicBezTo>
                  <a:cubicBezTo>
                    <a:pt x="2850" y="3860"/>
                    <a:pt x="2850" y="3860"/>
                    <a:pt x="2859" y="3853"/>
                  </a:cubicBezTo>
                  <a:cubicBezTo>
                    <a:pt x="2860" y="3855"/>
                    <a:pt x="2862" y="3856"/>
                    <a:pt x="2864" y="3856"/>
                  </a:cubicBezTo>
                  <a:cubicBezTo>
                    <a:pt x="2869" y="3856"/>
                    <a:pt x="2876" y="3849"/>
                    <a:pt x="2878" y="3839"/>
                  </a:cubicBezTo>
                  <a:cubicBezTo>
                    <a:pt x="2878" y="3827"/>
                    <a:pt x="2878" y="3822"/>
                    <a:pt x="2880" y="3822"/>
                  </a:cubicBezTo>
                  <a:cubicBezTo>
                    <a:pt x="2881" y="3822"/>
                    <a:pt x="2884" y="3825"/>
                    <a:pt x="2888" y="3831"/>
                  </a:cubicBezTo>
                  <a:cubicBezTo>
                    <a:pt x="2889" y="3832"/>
                    <a:pt x="2891" y="3832"/>
                    <a:pt x="2893" y="3832"/>
                  </a:cubicBezTo>
                  <a:cubicBezTo>
                    <a:pt x="2903" y="3832"/>
                    <a:pt x="2921" y="3823"/>
                    <a:pt x="2914" y="3823"/>
                  </a:cubicBezTo>
                  <a:cubicBezTo>
                    <a:pt x="2913" y="3823"/>
                    <a:pt x="2913" y="3823"/>
                    <a:pt x="2912" y="3823"/>
                  </a:cubicBezTo>
                  <a:cubicBezTo>
                    <a:pt x="2907" y="3816"/>
                    <a:pt x="2924" y="3799"/>
                    <a:pt x="2927" y="3786"/>
                  </a:cubicBezTo>
                  <a:cubicBezTo>
                    <a:pt x="2934" y="3779"/>
                    <a:pt x="2941" y="3773"/>
                    <a:pt x="2946" y="3773"/>
                  </a:cubicBezTo>
                  <a:cubicBezTo>
                    <a:pt x="2948" y="3773"/>
                    <a:pt x="2949" y="3774"/>
                    <a:pt x="2951" y="3776"/>
                  </a:cubicBezTo>
                  <a:cubicBezTo>
                    <a:pt x="2966" y="3774"/>
                    <a:pt x="3004" y="3726"/>
                    <a:pt x="3007" y="3712"/>
                  </a:cubicBezTo>
                  <a:cubicBezTo>
                    <a:pt x="3003" y="3708"/>
                    <a:pt x="3006" y="3702"/>
                    <a:pt x="3011" y="3702"/>
                  </a:cubicBezTo>
                  <a:cubicBezTo>
                    <a:pt x="3012" y="3702"/>
                    <a:pt x="3014" y="3703"/>
                    <a:pt x="3015" y="3704"/>
                  </a:cubicBezTo>
                  <a:cubicBezTo>
                    <a:pt x="3016" y="3705"/>
                    <a:pt x="3018" y="3706"/>
                    <a:pt x="3020" y="3706"/>
                  </a:cubicBezTo>
                  <a:cubicBezTo>
                    <a:pt x="3025" y="3706"/>
                    <a:pt x="3031" y="3699"/>
                    <a:pt x="3037" y="3692"/>
                  </a:cubicBezTo>
                  <a:cubicBezTo>
                    <a:pt x="3038" y="3685"/>
                    <a:pt x="3040" y="3682"/>
                    <a:pt x="3042" y="3682"/>
                  </a:cubicBezTo>
                  <a:cubicBezTo>
                    <a:pt x="3045" y="3682"/>
                    <a:pt x="3048" y="3685"/>
                    <a:pt x="3051" y="3688"/>
                  </a:cubicBezTo>
                  <a:cubicBezTo>
                    <a:pt x="3050" y="3694"/>
                    <a:pt x="3051" y="3696"/>
                    <a:pt x="3053" y="3696"/>
                  </a:cubicBezTo>
                  <a:cubicBezTo>
                    <a:pt x="3056" y="3696"/>
                    <a:pt x="3063" y="3688"/>
                    <a:pt x="3073" y="3676"/>
                  </a:cubicBezTo>
                  <a:cubicBezTo>
                    <a:pt x="3075" y="3661"/>
                    <a:pt x="3107" y="3626"/>
                    <a:pt x="3132" y="3599"/>
                  </a:cubicBezTo>
                  <a:cubicBezTo>
                    <a:pt x="3170" y="3551"/>
                    <a:pt x="3169" y="3536"/>
                    <a:pt x="3170" y="3507"/>
                  </a:cubicBezTo>
                  <a:lnTo>
                    <a:pt x="3163" y="3488"/>
                  </a:lnTo>
                  <a:lnTo>
                    <a:pt x="3176" y="3498"/>
                  </a:lnTo>
                  <a:cubicBezTo>
                    <a:pt x="3185" y="3501"/>
                    <a:pt x="3194" y="3502"/>
                    <a:pt x="3203" y="3502"/>
                  </a:cubicBezTo>
                  <a:cubicBezTo>
                    <a:pt x="3210" y="3492"/>
                    <a:pt x="3204" y="3488"/>
                    <a:pt x="3198" y="3483"/>
                  </a:cubicBezTo>
                  <a:cubicBezTo>
                    <a:pt x="3191" y="3477"/>
                    <a:pt x="3198" y="3468"/>
                    <a:pt x="3218" y="3454"/>
                  </a:cubicBezTo>
                  <a:cubicBezTo>
                    <a:pt x="3239" y="3439"/>
                    <a:pt x="3244" y="3427"/>
                    <a:pt x="3244" y="3413"/>
                  </a:cubicBezTo>
                  <a:cubicBezTo>
                    <a:pt x="3249" y="3401"/>
                    <a:pt x="3258" y="3392"/>
                    <a:pt x="3268" y="3387"/>
                  </a:cubicBezTo>
                  <a:cubicBezTo>
                    <a:pt x="3275" y="3375"/>
                    <a:pt x="3275" y="3375"/>
                    <a:pt x="3268" y="3372"/>
                  </a:cubicBezTo>
                  <a:cubicBezTo>
                    <a:pt x="3261" y="3367"/>
                    <a:pt x="3267" y="3357"/>
                    <a:pt x="3280" y="3351"/>
                  </a:cubicBezTo>
                  <a:cubicBezTo>
                    <a:pt x="3300" y="3348"/>
                    <a:pt x="3319" y="3317"/>
                    <a:pt x="3311" y="3314"/>
                  </a:cubicBezTo>
                  <a:cubicBezTo>
                    <a:pt x="3304" y="3309"/>
                    <a:pt x="3311" y="3300"/>
                    <a:pt x="3316" y="3289"/>
                  </a:cubicBezTo>
                  <a:cubicBezTo>
                    <a:pt x="3322" y="3278"/>
                    <a:pt x="3324" y="3265"/>
                    <a:pt x="3323" y="3252"/>
                  </a:cubicBezTo>
                  <a:cubicBezTo>
                    <a:pt x="3328" y="3242"/>
                    <a:pt x="3333" y="3231"/>
                    <a:pt x="3333" y="3231"/>
                  </a:cubicBezTo>
                  <a:cubicBezTo>
                    <a:pt x="3335" y="3228"/>
                    <a:pt x="3336" y="3227"/>
                    <a:pt x="3336" y="3227"/>
                  </a:cubicBezTo>
                  <a:cubicBezTo>
                    <a:pt x="3339" y="3227"/>
                    <a:pt x="3339" y="3237"/>
                    <a:pt x="3336" y="3245"/>
                  </a:cubicBezTo>
                  <a:lnTo>
                    <a:pt x="3348" y="3237"/>
                  </a:lnTo>
                  <a:cubicBezTo>
                    <a:pt x="3358" y="3216"/>
                    <a:pt x="3363" y="3205"/>
                    <a:pt x="3360" y="3190"/>
                  </a:cubicBezTo>
                  <a:cubicBezTo>
                    <a:pt x="3354" y="3180"/>
                    <a:pt x="3352" y="3176"/>
                    <a:pt x="3354" y="3176"/>
                  </a:cubicBezTo>
                  <a:cubicBezTo>
                    <a:pt x="3356" y="3176"/>
                    <a:pt x="3360" y="3178"/>
                    <a:pt x="3366" y="3180"/>
                  </a:cubicBezTo>
                  <a:cubicBezTo>
                    <a:pt x="3367" y="3181"/>
                    <a:pt x="3368" y="3181"/>
                    <a:pt x="3369" y="3181"/>
                  </a:cubicBezTo>
                  <a:cubicBezTo>
                    <a:pt x="3376" y="3181"/>
                    <a:pt x="3385" y="3173"/>
                    <a:pt x="3383" y="3161"/>
                  </a:cubicBezTo>
                  <a:cubicBezTo>
                    <a:pt x="3375" y="3146"/>
                    <a:pt x="3383" y="3138"/>
                    <a:pt x="3390" y="3138"/>
                  </a:cubicBezTo>
                  <a:cubicBezTo>
                    <a:pt x="3391" y="3138"/>
                    <a:pt x="3392" y="3138"/>
                    <a:pt x="3393" y="3139"/>
                  </a:cubicBezTo>
                  <a:cubicBezTo>
                    <a:pt x="3397" y="3145"/>
                    <a:pt x="3400" y="3150"/>
                    <a:pt x="3401" y="3150"/>
                  </a:cubicBezTo>
                  <a:cubicBezTo>
                    <a:pt x="3404" y="3150"/>
                    <a:pt x="3404" y="3137"/>
                    <a:pt x="3404" y="3105"/>
                  </a:cubicBezTo>
                  <a:cubicBezTo>
                    <a:pt x="3412" y="3083"/>
                    <a:pt x="3420" y="3034"/>
                    <a:pt x="3431" y="3000"/>
                  </a:cubicBezTo>
                  <a:cubicBezTo>
                    <a:pt x="3447" y="2955"/>
                    <a:pt x="3449" y="2930"/>
                    <a:pt x="3460" y="2921"/>
                  </a:cubicBezTo>
                  <a:cubicBezTo>
                    <a:pt x="3462" y="2921"/>
                    <a:pt x="3463" y="2922"/>
                    <a:pt x="3464" y="2922"/>
                  </a:cubicBezTo>
                  <a:lnTo>
                    <a:pt x="3464" y="2922"/>
                  </a:lnTo>
                  <a:cubicBezTo>
                    <a:pt x="3453" y="2917"/>
                    <a:pt x="3456" y="2904"/>
                    <a:pt x="3464" y="2873"/>
                  </a:cubicBezTo>
                  <a:cubicBezTo>
                    <a:pt x="3479" y="2839"/>
                    <a:pt x="3478" y="2814"/>
                    <a:pt x="3471" y="2801"/>
                  </a:cubicBezTo>
                  <a:lnTo>
                    <a:pt x="3471" y="2801"/>
                  </a:lnTo>
                  <a:cubicBezTo>
                    <a:pt x="3469" y="2812"/>
                    <a:pt x="3467" y="2825"/>
                    <a:pt x="3467" y="2825"/>
                  </a:cubicBezTo>
                  <a:cubicBezTo>
                    <a:pt x="3450" y="2821"/>
                    <a:pt x="3453" y="2810"/>
                    <a:pt x="3466" y="2788"/>
                  </a:cubicBezTo>
                  <a:cubicBezTo>
                    <a:pt x="3467" y="2779"/>
                    <a:pt x="3471" y="2777"/>
                    <a:pt x="3476" y="2777"/>
                  </a:cubicBezTo>
                  <a:cubicBezTo>
                    <a:pt x="3478" y="2777"/>
                    <a:pt x="3481" y="2778"/>
                    <a:pt x="3484" y="2779"/>
                  </a:cubicBezTo>
                  <a:cubicBezTo>
                    <a:pt x="3484" y="2779"/>
                    <a:pt x="3485" y="2779"/>
                    <a:pt x="3485" y="2779"/>
                  </a:cubicBezTo>
                  <a:cubicBezTo>
                    <a:pt x="3493" y="2779"/>
                    <a:pt x="3502" y="2769"/>
                    <a:pt x="3504" y="2757"/>
                  </a:cubicBezTo>
                  <a:cubicBezTo>
                    <a:pt x="3506" y="2749"/>
                    <a:pt x="3507" y="2740"/>
                    <a:pt x="3504" y="2740"/>
                  </a:cubicBezTo>
                  <a:cubicBezTo>
                    <a:pt x="3503" y="2740"/>
                    <a:pt x="3501" y="2741"/>
                    <a:pt x="3498" y="2744"/>
                  </a:cubicBezTo>
                  <a:cubicBezTo>
                    <a:pt x="3491" y="2743"/>
                    <a:pt x="3491" y="2743"/>
                    <a:pt x="3493" y="2730"/>
                  </a:cubicBezTo>
                  <a:cubicBezTo>
                    <a:pt x="3496" y="2718"/>
                    <a:pt x="3495" y="2706"/>
                    <a:pt x="3491" y="2693"/>
                  </a:cubicBezTo>
                  <a:cubicBezTo>
                    <a:pt x="3483" y="2692"/>
                    <a:pt x="3485" y="2680"/>
                    <a:pt x="3487" y="2669"/>
                  </a:cubicBezTo>
                  <a:cubicBezTo>
                    <a:pt x="3494" y="2657"/>
                    <a:pt x="3499" y="2646"/>
                    <a:pt x="3501" y="2634"/>
                  </a:cubicBezTo>
                  <a:cubicBezTo>
                    <a:pt x="3498" y="2634"/>
                    <a:pt x="3497" y="2633"/>
                    <a:pt x="3497" y="2633"/>
                  </a:cubicBezTo>
                  <a:lnTo>
                    <a:pt x="3497" y="2633"/>
                  </a:lnTo>
                  <a:cubicBezTo>
                    <a:pt x="3497" y="2633"/>
                    <a:pt x="3503" y="2634"/>
                    <a:pt x="3510" y="2635"/>
                  </a:cubicBezTo>
                  <a:cubicBezTo>
                    <a:pt x="3510" y="2635"/>
                    <a:pt x="3511" y="2635"/>
                    <a:pt x="3512" y="2635"/>
                  </a:cubicBezTo>
                  <a:cubicBezTo>
                    <a:pt x="3519" y="2635"/>
                    <a:pt x="3528" y="2626"/>
                    <a:pt x="3528" y="2626"/>
                  </a:cubicBezTo>
                  <a:cubicBezTo>
                    <a:pt x="3530" y="2615"/>
                    <a:pt x="3521" y="2613"/>
                    <a:pt x="3521" y="2613"/>
                  </a:cubicBezTo>
                  <a:cubicBezTo>
                    <a:pt x="3513" y="2611"/>
                    <a:pt x="3563" y="2325"/>
                    <a:pt x="3570" y="2289"/>
                  </a:cubicBezTo>
                  <a:cubicBezTo>
                    <a:pt x="3581" y="2270"/>
                    <a:pt x="3587" y="2240"/>
                    <a:pt x="3581" y="2240"/>
                  </a:cubicBezTo>
                  <a:cubicBezTo>
                    <a:pt x="3580" y="2240"/>
                    <a:pt x="3579" y="2241"/>
                    <a:pt x="3578" y="2242"/>
                  </a:cubicBezTo>
                  <a:cubicBezTo>
                    <a:pt x="3570" y="2240"/>
                    <a:pt x="3581" y="2181"/>
                    <a:pt x="3594" y="2109"/>
                  </a:cubicBezTo>
                  <a:cubicBezTo>
                    <a:pt x="3608" y="2026"/>
                    <a:pt x="3618" y="1966"/>
                    <a:pt x="3611" y="1965"/>
                  </a:cubicBezTo>
                  <a:lnTo>
                    <a:pt x="3617" y="1929"/>
                  </a:lnTo>
                  <a:cubicBezTo>
                    <a:pt x="3622" y="1906"/>
                    <a:pt x="3617" y="1880"/>
                    <a:pt x="3620" y="1868"/>
                  </a:cubicBezTo>
                  <a:cubicBezTo>
                    <a:pt x="3616" y="1859"/>
                    <a:pt x="3616" y="1850"/>
                    <a:pt x="3618" y="1850"/>
                  </a:cubicBezTo>
                  <a:cubicBezTo>
                    <a:pt x="3619" y="1850"/>
                    <a:pt x="3620" y="1852"/>
                    <a:pt x="3622" y="1856"/>
                  </a:cubicBezTo>
                  <a:cubicBezTo>
                    <a:pt x="3624" y="1857"/>
                    <a:pt x="3626" y="1857"/>
                    <a:pt x="3629" y="1857"/>
                  </a:cubicBezTo>
                  <a:cubicBezTo>
                    <a:pt x="3634" y="1857"/>
                    <a:pt x="3638" y="1855"/>
                    <a:pt x="3640" y="1847"/>
                  </a:cubicBezTo>
                  <a:cubicBezTo>
                    <a:pt x="3644" y="1823"/>
                    <a:pt x="3636" y="1822"/>
                    <a:pt x="3628" y="1821"/>
                  </a:cubicBezTo>
                  <a:cubicBezTo>
                    <a:pt x="3620" y="1819"/>
                    <a:pt x="3622" y="1807"/>
                    <a:pt x="3622" y="1807"/>
                  </a:cubicBezTo>
                  <a:cubicBezTo>
                    <a:pt x="3623" y="1798"/>
                    <a:pt x="3624" y="1796"/>
                    <a:pt x="3627" y="1796"/>
                  </a:cubicBezTo>
                  <a:cubicBezTo>
                    <a:pt x="3628" y="1796"/>
                    <a:pt x="3630" y="1796"/>
                    <a:pt x="3632" y="1797"/>
                  </a:cubicBezTo>
                  <a:lnTo>
                    <a:pt x="3649" y="1799"/>
                  </a:lnTo>
                  <a:lnTo>
                    <a:pt x="3650" y="1788"/>
                  </a:lnTo>
                  <a:cubicBezTo>
                    <a:pt x="3642" y="1786"/>
                    <a:pt x="3644" y="1775"/>
                    <a:pt x="3644" y="1775"/>
                  </a:cubicBezTo>
                  <a:cubicBezTo>
                    <a:pt x="3646" y="1766"/>
                    <a:pt x="3646" y="1764"/>
                    <a:pt x="3651" y="1764"/>
                  </a:cubicBezTo>
                  <a:cubicBezTo>
                    <a:pt x="3653" y="1764"/>
                    <a:pt x="3657" y="1764"/>
                    <a:pt x="3662" y="1766"/>
                  </a:cubicBezTo>
                  <a:cubicBezTo>
                    <a:pt x="3664" y="1766"/>
                    <a:pt x="3665" y="1766"/>
                    <a:pt x="3666" y="1766"/>
                  </a:cubicBezTo>
                  <a:cubicBezTo>
                    <a:pt x="3679" y="1766"/>
                    <a:pt x="3680" y="1755"/>
                    <a:pt x="3667" y="1741"/>
                  </a:cubicBezTo>
                  <a:lnTo>
                    <a:pt x="3663" y="1716"/>
                  </a:lnTo>
                  <a:cubicBezTo>
                    <a:pt x="3681" y="1707"/>
                    <a:pt x="3669" y="1680"/>
                    <a:pt x="3663" y="1667"/>
                  </a:cubicBezTo>
                  <a:cubicBezTo>
                    <a:pt x="3681" y="1658"/>
                    <a:pt x="3683" y="1646"/>
                    <a:pt x="3670" y="1631"/>
                  </a:cubicBezTo>
                  <a:cubicBezTo>
                    <a:pt x="3662" y="1630"/>
                    <a:pt x="3663" y="1618"/>
                    <a:pt x="3673" y="1607"/>
                  </a:cubicBezTo>
                  <a:cubicBezTo>
                    <a:pt x="3683" y="1597"/>
                    <a:pt x="3686" y="1585"/>
                    <a:pt x="3690" y="1561"/>
                  </a:cubicBezTo>
                  <a:cubicBezTo>
                    <a:pt x="3685" y="1548"/>
                    <a:pt x="3699" y="1464"/>
                    <a:pt x="3716" y="1368"/>
                  </a:cubicBezTo>
                  <a:cubicBezTo>
                    <a:pt x="3735" y="1262"/>
                    <a:pt x="3747" y="1190"/>
                    <a:pt x="3740" y="1189"/>
                  </a:cubicBezTo>
                  <a:cubicBezTo>
                    <a:pt x="3742" y="1177"/>
                    <a:pt x="3742" y="1177"/>
                    <a:pt x="3752" y="1167"/>
                  </a:cubicBezTo>
                  <a:cubicBezTo>
                    <a:pt x="3752" y="1167"/>
                    <a:pt x="3753" y="1167"/>
                    <a:pt x="3753" y="1167"/>
                  </a:cubicBezTo>
                  <a:cubicBezTo>
                    <a:pt x="3760" y="1167"/>
                    <a:pt x="3761" y="1155"/>
                    <a:pt x="3747" y="1141"/>
                  </a:cubicBezTo>
                  <a:cubicBezTo>
                    <a:pt x="3743" y="1131"/>
                    <a:pt x="3738" y="1128"/>
                    <a:pt x="3742" y="1128"/>
                  </a:cubicBezTo>
                  <a:cubicBezTo>
                    <a:pt x="3743" y="1128"/>
                    <a:pt x="3746" y="1128"/>
                    <a:pt x="3750" y="1128"/>
                  </a:cubicBezTo>
                  <a:cubicBezTo>
                    <a:pt x="3750" y="1129"/>
                    <a:pt x="3750" y="1129"/>
                    <a:pt x="3751" y="1129"/>
                  </a:cubicBezTo>
                  <a:cubicBezTo>
                    <a:pt x="3758" y="1129"/>
                    <a:pt x="3762" y="1104"/>
                    <a:pt x="3771" y="1059"/>
                  </a:cubicBezTo>
                  <a:cubicBezTo>
                    <a:pt x="3777" y="1023"/>
                    <a:pt x="3786" y="976"/>
                    <a:pt x="3778" y="974"/>
                  </a:cubicBezTo>
                  <a:cubicBezTo>
                    <a:pt x="3775" y="959"/>
                    <a:pt x="3774" y="953"/>
                    <a:pt x="3775" y="953"/>
                  </a:cubicBezTo>
                  <a:lnTo>
                    <a:pt x="3775" y="953"/>
                  </a:lnTo>
                  <a:cubicBezTo>
                    <a:pt x="3775" y="953"/>
                    <a:pt x="3777" y="957"/>
                    <a:pt x="3780" y="962"/>
                  </a:cubicBezTo>
                  <a:cubicBezTo>
                    <a:pt x="3781" y="964"/>
                    <a:pt x="3783" y="965"/>
                    <a:pt x="3784" y="965"/>
                  </a:cubicBezTo>
                  <a:cubicBezTo>
                    <a:pt x="3797" y="965"/>
                    <a:pt x="3810" y="915"/>
                    <a:pt x="3802" y="881"/>
                  </a:cubicBezTo>
                  <a:cubicBezTo>
                    <a:pt x="3804" y="869"/>
                    <a:pt x="3806" y="858"/>
                    <a:pt x="3813" y="858"/>
                  </a:cubicBezTo>
                  <a:cubicBezTo>
                    <a:pt x="3813" y="858"/>
                    <a:pt x="3814" y="858"/>
                    <a:pt x="3815" y="858"/>
                  </a:cubicBezTo>
                  <a:cubicBezTo>
                    <a:pt x="3818" y="838"/>
                    <a:pt x="3819" y="817"/>
                    <a:pt x="3817" y="796"/>
                  </a:cubicBezTo>
                  <a:cubicBezTo>
                    <a:pt x="3819" y="785"/>
                    <a:pt x="3827" y="737"/>
                    <a:pt x="3832" y="713"/>
                  </a:cubicBezTo>
                  <a:cubicBezTo>
                    <a:pt x="3834" y="697"/>
                    <a:pt x="3834" y="680"/>
                    <a:pt x="3832" y="664"/>
                  </a:cubicBezTo>
                  <a:cubicBezTo>
                    <a:pt x="3832" y="659"/>
                    <a:pt x="3833" y="655"/>
                    <a:pt x="3834" y="652"/>
                  </a:cubicBezTo>
                  <a:lnTo>
                    <a:pt x="3834" y="652"/>
                  </a:lnTo>
                  <a:cubicBezTo>
                    <a:pt x="3834" y="652"/>
                    <a:pt x="3834" y="652"/>
                    <a:pt x="3834" y="652"/>
                  </a:cubicBezTo>
                  <a:cubicBezTo>
                    <a:pt x="3842" y="652"/>
                    <a:pt x="3853" y="593"/>
                    <a:pt x="3867" y="510"/>
                  </a:cubicBezTo>
                  <a:cubicBezTo>
                    <a:pt x="3882" y="427"/>
                    <a:pt x="3894" y="356"/>
                    <a:pt x="3904" y="345"/>
                  </a:cubicBezTo>
                  <a:cubicBezTo>
                    <a:pt x="3906" y="336"/>
                    <a:pt x="3904" y="327"/>
                    <a:pt x="3901" y="320"/>
                  </a:cubicBezTo>
                  <a:cubicBezTo>
                    <a:pt x="3887" y="305"/>
                    <a:pt x="3889" y="293"/>
                    <a:pt x="3899" y="283"/>
                  </a:cubicBezTo>
                  <a:cubicBezTo>
                    <a:pt x="3917" y="274"/>
                    <a:pt x="3926" y="225"/>
                    <a:pt x="3912" y="211"/>
                  </a:cubicBezTo>
                  <a:lnTo>
                    <a:pt x="3912" y="211"/>
                  </a:lnTo>
                  <a:cubicBezTo>
                    <a:pt x="3915" y="211"/>
                    <a:pt x="3917" y="212"/>
                    <a:pt x="3920" y="212"/>
                  </a:cubicBezTo>
                  <a:cubicBezTo>
                    <a:pt x="3938" y="203"/>
                    <a:pt x="3936" y="166"/>
                    <a:pt x="3922" y="151"/>
                  </a:cubicBezTo>
                  <a:cubicBezTo>
                    <a:pt x="3932" y="141"/>
                    <a:pt x="3943" y="130"/>
                    <a:pt x="3937" y="117"/>
                  </a:cubicBezTo>
                  <a:cubicBezTo>
                    <a:pt x="3939" y="109"/>
                    <a:pt x="3939" y="106"/>
                    <a:pt x="3944" y="106"/>
                  </a:cubicBezTo>
                  <a:cubicBezTo>
                    <a:pt x="3947" y="106"/>
                    <a:pt x="3950" y="107"/>
                    <a:pt x="3955" y="108"/>
                  </a:cubicBezTo>
                  <a:cubicBezTo>
                    <a:pt x="3958" y="108"/>
                    <a:pt x="3960" y="109"/>
                    <a:pt x="3963" y="109"/>
                  </a:cubicBezTo>
                  <a:cubicBezTo>
                    <a:pt x="3968" y="109"/>
                    <a:pt x="3971" y="107"/>
                    <a:pt x="3973" y="99"/>
                  </a:cubicBezTo>
                  <a:cubicBezTo>
                    <a:pt x="3975" y="87"/>
                    <a:pt x="3967" y="85"/>
                    <a:pt x="3959" y="84"/>
                  </a:cubicBezTo>
                  <a:lnTo>
                    <a:pt x="3963" y="60"/>
                  </a:lnTo>
                  <a:cubicBezTo>
                    <a:pt x="3963" y="60"/>
                    <a:pt x="3965" y="48"/>
                    <a:pt x="3957" y="47"/>
                  </a:cubicBezTo>
                  <a:cubicBezTo>
                    <a:pt x="3949" y="46"/>
                    <a:pt x="3952" y="34"/>
                    <a:pt x="3954" y="21"/>
                  </a:cubicBezTo>
                  <a:lnTo>
                    <a:pt x="3954" y="21"/>
                  </a:lnTo>
                  <a:cubicBezTo>
                    <a:pt x="3954" y="21"/>
                    <a:pt x="3955" y="21"/>
                    <a:pt x="3955" y="21"/>
                  </a:cubicBezTo>
                  <a:cubicBezTo>
                    <a:pt x="3959" y="21"/>
                    <a:pt x="3958" y="16"/>
                    <a:pt x="3953" y="16"/>
                  </a:cubicBezTo>
                  <a:cubicBezTo>
                    <a:pt x="3951" y="16"/>
                    <a:pt x="3949" y="17"/>
                    <a:pt x="3946" y="20"/>
                  </a:cubicBezTo>
                  <a:cubicBezTo>
                    <a:pt x="3937" y="19"/>
                    <a:pt x="3929" y="18"/>
                    <a:pt x="3931" y="6"/>
                  </a:cubicBezTo>
                  <a:lnTo>
                    <a:pt x="3916" y="2"/>
                  </a:lnTo>
                  <a:cubicBezTo>
                    <a:pt x="3911" y="1"/>
                    <a:pt x="3907" y="1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994;p33">
              <a:extLst>
                <a:ext uri="{FF2B5EF4-FFF2-40B4-BE49-F238E27FC236}">
                  <a16:creationId xmlns:a16="http://schemas.microsoft.com/office/drawing/2014/main" id="{C967ADDD-A244-7213-FF7C-A6FE73E84AE3}"/>
                </a:ext>
              </a:extLst>
            </p:cNvPr>
            <p:cNvSpPr/>
            <p:nvPr/>
          </p:nvSpPr>
          <p:spPr>
            <a:xfrm>
              <a:off x="2923880" y="2142506"/>
              <a:ext cx="163724" cy="407561"/>
            </a:xfrm>
            <a:custGeom>
              <a:avLst/>
              <a:gdLst/>
              <a:ahLst/>
              <a:cxnLst/>
              <a:rect l="l" t="t" r="r" b="b"/>
              <a:pathLst>
                <a:path w="1639" h="4080" extrusionOk="0">
                  <a:moveTo>
                    <a:pt x="1454" y="29"/>
                  </a:moveTo>
                  <a:lnTo>
                    <a:pt x="1451" y="35"/>
                  </a:lnTo>
                  <a:cubicBezTo>
                    <a:pt x="1449" y="41"/>
                    <a:pt x="1455" y="44"/>
                    <a:pt x="1462" y="47"/>
                  </a:cubicBezTo>
                  <a:lnTo>
                    <a:pt x="1466" y="43"/>
                  </a:lnTo>
                  <a:cubicBezTo>
                    <a:pt x="1463" y="37"/>
                    <a:pt x="1459" y="33"/>
                    <a:pt x="1454" y="29"/>
                  </a:cubicBezTo>
                  <a:close/>
                  <a:moveTo>
                    <a:pt x="1563" y="102"/>
                  </a:moveTo>
                  <a:cubicBezTo>
                    <a:pt x="1570" y="106"/>
                    <a:pt x="1568" y="111"/>
                    <a:pt x="1564" y="117"/>
                  </a:cubicBezTo>
                  <a:cubicBezTo>
                    <a:pt x="1563" y="119"/>
                    <a:pt x="1562" y="120"/>
                    <a:pt x="1561" y="120"/>
                  </a:cubicBezTo>
                  <a:cubicBezTo>
                    <a:pt x="1559" y="120"/>
                    <a:pt x="1557" y="120"/>
                    <a:pt x="1554" y="118"/>
                  </a:cubicBezTo>
                  <a:cubicBezTo>
                    <a:pt x="1554" y="118"/>
                    <a:pt x="1550" y="109"/>
                    <a:pt x="1553" y="103"/>
                  </a:cubicBezTo>
                  <a:lnTo>
                    <a:pt x="1563" y="102"/>
                  </a:lnTo>
                  <a:close/>
                  <a:moveTo>
                    <a:pt x="1512" y="160"/>
                  </a:moveTo>
                  <a:cubicBezTo>
                    <a:pt x="1515" y="160"/>
                    <a:pt x="1518" y="161"/>
                    <a:pt x="1521" y="163"/>
                  </a:cubicBezTo>
                  <a:cubicBezTo>
                    <a:pt x="1539" y="165"/>
                    <a:pt x="1539" y="165"/>
                    <a:pt x="1532" y="175"/>
                  </a:cubicBezTo>
                  <a:cubicBezTo>
                    <a:pt x="1530" y="180"/>
                    <a:pt x="1528" y="184"/>
                    <a:pt x="1523" y="184"/>
                  </a:cubicBezTo>
                  <a:cubicBezTo>
                    <a:pt x="1522" y="184"/>
                    <a:pt x="1521" y="184"/>
                    <a:pt x="1519" y="183"/>
                  </a:cubicBezTo>
                  <a:lnTo>
                    <a:pt x="1522" y="177"/>
                  </a:lnTo>
                  <a:cubicBezTo>
                    <a:pt x="1523" y="178"/>
                    <a:pt x="1524" y="178"/>
                    <a:pt x="1525" y="178"/>
                  </a:cubicBezTo>
                  <a:cubicBezTo>
                    <a:pt x="1528" y="178"/>
                    <a:pt x="1524" y="173"/>
                    <a:pt x="1517" y="173"/>
                  </a:cubicBezTo>
                  <a:cubicBezTo>
                    <a:pt x="1516" y="173"/>
                    <a:pt x="1516" y="173"/>
                    <a:pt x="1515" y="173"/>
                  </a:cubicBezTo>
                  <a:lnTo>
                    <a:pt x="1500" y="165"/>
                  </a:lnTo>
                  <a:cubicBezTo>
                    <a:pt x="1504" y="162"/>
                    <a:pt x="1508" y="160"/>
                    <a:pt x="1512" y="160"/>
                  </a:cubicBezTo>
                  <a:close/>
                  <a:moveTo>
                    <a:pt x="1562" y="205"/>
                  </a:moveTo>
                  <a:lnTo>
                    <a:pt x="1552" y="208"/>
                  </a:lnTo>
                  <a:lnTo>
                    <a:pt x="1549" y="212"/>
                  </a:lnTo>
                  <a:cubicBezTo>
                    <a:pt x="1552" y="214"/>
                    <a:pt x="1554" y="215"/>
                    <a:pt x="1556" y="215"/>
                  </a:cubicBezTo>
                  <a:cubicBezTo>
                    <a:pt x="1557" y="215"/>
                    <a:pt x="1558" y="214"/>
                    <a:pt x="1559" y="211"/>
                  </a:cubicBezTo>
                  <a:lnTo>
                    <a:pt x="1562" y="205"/>
                  </a:lnTo>
                  <a:close/>
                  <a:moveTo>
                    <a:pt x="1335" y="452"/>
                  </a:moveTo>
                  <a:cubicBezTo>
                    <a:pt x="1342" y="459"/>
                    <a:pt x="1344" y="468"/>
                    <a:pt x="1341" y="477"/>
                  </a:cubicBezTo>
                  <a:cubicBezTo>
                    <a:pt x="1340" y="478"/>
                    <a:pt x="1339" y="479"/>
                    <a:pt x="1338" y="479"/>
                  </a:cubicBezTo>
                  <a:cubicBezTo>
                    <a:pt x="1334" y="479"/>
                    <a:pt x="1331" y="474"/>
                    <a:pt x="1330" y="464"/>
                  </a:cubicBezTo>
                  <a:cubicBezTo>
                    <a:pt x="1332" y="458"/>
                    <a:pt x="1335" y="452"/>
                    <a:pt x="1335" y="452"/>
                  </a:cubicBezTo>
                  <a:close/>
                  <a:moveTo>
                    <a:pt x="1306" y="480"/>
                  </a:moveTo>
                  <a:cubicBezTo>
                    <a:pt x="1302" y="480"/>
                    <a:pt x="1299" y="485"/>
                    <a:pt x="1294" y="494"/>
                  </a:cubicBezTo>
                  <a:cubicBezTo>
                    <a:pt x="1292" y="499"/>
                    <a:pt x="1296" y="508"/>
                    <a:pt x="1296" y="508"/>
                  </a:cubicBezTo>
                  <a:cubicBezTo>
                    <a:pt x="1298" y="509"/>
                    <a:pt x="1299" y="509"/>
                    <a:pt x="1300" y="509"/>
                  </a:cubicBezTo>
                  <a:cubicBezTo>
                    <a:pt x="1304" y="509"/>
                    <a:pt x="1307" y="505"/>
                    <a:pt x="1309" y="502"/>
                  </a:cubicBezTo>
                  <a:cubicBezTo>
                    <a:pt x="1322" y="494"/>
                    <a:pt x="1318" y="485"/>
                    <a:pt x="1311" y="481"/>
                  </a:cubicBezTo>
                  <a:cubicBezTo>
                    <a:pt x="1309" y="480"/>
                    <a:pt x="1307" y="480"/>
                    <a:pt x="1306" y="480"/>
                  </a:cubicBezTo>
                  <a:close/>
                  <a:moveTo>
                    <a:pt x="1235" y="739"/>
                  </a:moveTo>
                  <a:cubicBezTo>
                    <a:pt x="1242" y="744"/>
                    <a:pt x="1239" y="750"/>
                    <a:pt x="1236" y="754"/>
                  </a:cubicBezTo>
                  <a:lnTo>
                    <a:pt x="1229" y="751"/>
                  </a:lnTo>
                  <a:lnTo>
                    <a:pt x="1224" y="742"/>
                  </a:lnTo>
                  <a:lnTo>
                    <a:pt x="1235" y="739"/>
                  </a:lnTo>
                  <a:close/>
                  <a:moveTo>
                    <a:pt x="1190" y="737"/>
                  </a:moveTo>
                  <a:lnTo>
                    <a:pt x="1199" y="755"/>
                  </a:lnTo>
                  <a:cubicBezTo>
                    <a:pt x="1208" y="769"/>
                    <a:pt x="1212" y="775"/>
                    <a:pt x="1210" y="775"/>
                  </a:cubicBezTo>
                  <a:cubicBezTo>
                    <a:pt x="1209" y="775"/>
                    <a:pt x="1205" y="773"/>
                    <a:pt x="1200" y="770"/>
                  </a:cubicBezTo>
                  <a:cubicBezTo>
                    <a:pt x="1191" y="766"/>
                    <a:pt x="1184" y="757"/>
                    <a:pt x="1184" y="747"/>
                  </a:cubicBezTo>
                  <a:lnTo>
                    <a:pt x="1190" y="737"/>
                  </a:lnTo>
                  <a:close/>
                  <a:moveTo>
                    <a:pt x="1150" y="880"/>
                  </a:moveTo>
                  <a:cubicBezTo>
                    <a:pt x="1154" y="880"/>
                    <a:pt x="1158" y="888"/>
                    <a:pt x="1167" y="899"/>
                  </a:cubicBezTo>
                  <a:cubicBezTo>
                    <a:pt x="1168" y="906"/>
                    <a:pt x="1168" y="910"/>
                    <a:pt x="1167" y="910"/>
                  </a:cubicBezTo>
                  <a:cubicBezTo>
                    <a:pt x="1165" y="910"/>
                    <a:pt x="1163" y="906"/>
                    <a:pt x="1157" y="900"/>
                  </a:cubicBezTo>
                  <a:lnTo>
                    <a:pt x="1148" y="882"/>
                  </a:lnTo>
                  <a:cubicBezTo>
                    <a:pt x="1149" y="881"/>
                    <a:pt x="1150" y="880"/>
                    <a:pt x="1150" y="880"/>
                  </a:cubicBezTo>
                  <a:close/>
                  <a:moveTo>
                    <a:pt x="1103" y="913"/>
                  </a:moveTo>
                  <a:cubicBezTo>
                    <a:pt x="1109" y="917"/>
                    <a:pt x="1112" y="921"/>
                    <a:pt x="1114" y="926"/>
                  </a:cubicBezTo>
                  <a:lnTo>
                    <a:pt x="1112" y="931"/>
                  </a:lnTo>
                  <a:cubicBezTo>
                    <a:pt x="1104" y="928"/>
                    <a:pt x="1098" y="923"/>
                    <a:pt x="1101" y="919"/>
                  </a:cubicBezTo>
                  <a:lnTo>
                    <a:pt x="1103" y="913"/>
                  </a:lnTo>
                  <a:close/>
                  <a:moveTo>
                    <a:pt x="1120" y="1019"/>
                  </a:moveTo>
                  <a:lnTo>
                    <a:pt x="1127" y="1023"/>
                  </a:lnTo>
                  <a:lnTo>
                    <a:pt x="1135" y="1027"/>
                  </a:lnTo>
                  <a:lnTo>
                    <a:pt x="1135" y="1027"/>
                  </a:lnTo>
                  <a:lnTo>
                    <a:pt x="1120" y="1019"/>
                  </a:lnTo>
                  <a:close/>
                  <a:moveTo>
                    <a:pt x="1032" y="1012"/>
                  </a:moveTo>
                  <a:cubicBezTo>
                    <a:pt x="1034" y="1012"/>
                    <a:pt x="1034" y="1023"/>
                    <a:pt x="1031" y="1028"/>
                  </a:cubicBezTo>
                  <a:lnTo>
                    <a:pt x="1025" y="1024"/>
                  </a:lnTo>
                  <a:cubicBezTo>
                    <a:pt x="1028" y="1020"/>
                    <a:pt x="1025" y="1012"/>
                    <a:pt x="1028" y="1012"/>
                  </a:cubicBezTo>
                  <a:cubicBezTo>
                    <a:pt x="1029" y="1012"/>
                    <a:pt x="1029" y="1013"/>
                    <a:pt x="1030" y="1013"/>
                  </a:cubicBezTo>
                  <a:cubicBezTo>
                    <a:pt x="1031" y="1012"/>
                    <a:pt x="1031" y="1012"/>
                    <a:pt x="1032" y="1012"/>
                  </a:cubicBezTo>
                  <a:close/>
                  <a:moveTo>
                    <a:pt x="1043" y="1076"/>
                  </a:moveTo>
                  <a:cubicBezTo>
                    <a:pt x="1051" y="1079"/>
                    <a:pt x="1057" y="1083"/>
                    <a:pt x="1055" y="1088"/>
                  </a:cubicBezTo>
                  <a:cubicBezTo>
                    <a:pt x="1057" y="1093"/>
                    <a:pt x="1055" y="1096"/>
                    <a:pt x="1052" y="1096"/>
                  </a:cubicBezTo>
                  <a:cubicBezTo>
                    <a:pt x="1048" y="1096"/>
                    <a:pt x="1043" y="1093"/>
                    <a:pt x="1037" y="1086"/>
                  </a:cubicBezTo>
                  <a:lnTo>
                    <a:pt x="1043" y="1076"/>
                  </a:lnTo>
                  <a:close/>
                  <a:moveTo>
                    <a:pt x="1031" y="1132"/>
                  </a:moveTo>
                  <a:lnTo>
                    <a:pt x="1028" y="1137"/>
                  </a:lnTo>
                  <a:cubicBezTo>
                    <a:pt x="1026" y="1140"/>
                    <a:pt x="1025" y="1141"/>
                    <a:pt x="1024" y="1141"/>
                  </a:cubicBezTo>
                  <a:cubicBezTo>
                    <a:pt x="1023" y="1141"/>
                    <a:pt x="1021" y="1140"/>
                    <a:pt x="1018" y="1139"/>
                  </a:cubicBezTo>
                  <a:lnTo>
                    <a:pt x="1021" y="1133"/>
                  </a:lnTo>
                  <a:lnTo>
                    <a:pt x="1031" y="1132"/>
                  </a:lnTo>
                  <a:close/>
                  <a:moveTo>
                    <a:pt x="1008" y="1200"/>
                  </a:moveTo>
                  <a:cubicBezTo>
                    <a:pt x="1006" y="1200"/>
                    <a:pt x="1005" y="1200"/>
                    <a:pt x="1003" y="1201"/>
                  </a:cubicBezTo>
                  <a:cubicBezTo>
                    <a:pt x="1000" y="1206"/>
                    <a:pt x="1007" y="1209"/>
                    <a:pt x="1007" y="1209"/>
                  </a:cubicBezTo>
                  <a:cubicBezTo>
                    <a:pt x="1007" y="1209"/>
                    <a:pt x="1010" y="1211"/>
                    <a:pt x="1012" y="1211"/>
                  </a:cubicBezTo>
                  <a:cubicBezTo>
                    <a:pt x="1014" y="1211"/>
                    <a:pt x="1016" y="1210"/>
                    <a:pt x="1017" y="1208"/>
                  </a:cubicBezTo>
                  <a:lnTo>
                    <a:pt x="1020" y="1203"/>
                  </a:lnTo>
                  <a:cubicBezTo>
                    <a:pt x="1016" y="1201"/>
                    <a:pt x="1012" y="1200"/>
                    <a:pt x="1008" y="1200"/>
                  </a:cubicBezTo>
                  <a:close/>
                  <a:moveTo>
                    <a:pt x="759" y="1196"/>
                  </a:moveTo>
                  <a:cubicBezTo>
                    <a:pt x="756" y="1196"/>
                    <a:pt x="756" y="1201"/>
                    <a:pt x="766" y="1212"/>
                  </a:cubicBezTo>
                  <a:cubicBezTo>
                    <a:pt x="769" y="1213"/>
                    <a:pt x="770" y="1214"/>
                    <a:pt x="771" y="1214"/>
                  </a:cubicBezTo>
                  <a:cubicBezTo>
                    <a:pt x="773" y="1214"/>
                    <a:pt x="774" y="1213"/>
                    <a:pt x="776" y="1209"/>
                  </a:cubicBezTo>
                  <a:cubicBezTo>
                    <a:pt x="772" y="1205"/>
                    <a:pt x="769" y="1201"/>
                    <a:pt x="763" y="1197"/>
                  </a:cubicBezTo>
                  <a:cubicBezTo>
                    <a:pt x="762" y="1196"/>
                    <a:pt x="760" y="1196"/>
                    <a:pt x="759" y="1196"/>
                  </a:cubicBezTo>
                  <a:close/>
                  <a:moveTo>
                    <a:pt x="953" y="1208"/>
                  </a:moveTo>
                  <a:cubicBezTo>
                    <a:pt x="960" y="1212"/>
                    <a:pt x="956" y="1217"/>
                    <a:pt x="956" y="1217"/>
                  </a:cubicBezTo>
                  <a:cubicBezTo>
                    <a:pt x="955" y="1222"/>
                    <a:pt x="952" y="1225"/>
                    <a:pt x="948" y="1225"/>
                  </a:cubicBezTo>
                  <a:cubicBezTo>
                    <a:pt x="947" y="1225"/>
                    <a:pt x="946" y="1225"/>
                    <a:pt x="944" y="1224"/>
                  </a:cubicBezTo>
                  <a:cubicBezTo>
                    <a:pt x="944" y="1224"/>
                    <a:pt x="936" y="1221"/>
                    <a:pt x="939" y="1215"/>
                  </a:cubicBezTo>
                  <a:cubicBezTo>
                    <a:pt x="943" y="1209"/>
                    <a:pt x="953" y="1208"/>
                    <a:pt x="953" y="1208"/>
                  </a:cubicBezTo>
                  <a:close/>
                  <a:moveTo>
                    <a:pt x="903" y="1309"/>
                  </a:moveTo>
                  <a:cubicBezTo>
                    <a:pt x="906" y="1309"/>
                    <a:pt x="905" y="1312"/>
                    <a:pt x="901" y="1319"/>
                  </a:cubicBezTo>
                  <a:cubicBezTo>
                    <a:pt x="900" y="1322"/>
                    <a:pt x="898" y="1322"/>
                    <a:pt x="897" y="1322"/>
                  </a:cubicBezTo>
                  <a:cubicBezTo>
                    <a:pt x="894" y="1322"/>
                    <a:pt x="891" y="1321"/>
                    <a:pt x="891" y="1321"/>
                  </a:cubicBezTo>
                  <a:cubicBezTo>
                    <a:pt x="883" y="1317"/>
                    <a:pt x="893" y="1316"/>
                    <a:pt x="897" y="1310"/>
                  </a:cubicBezTo>
                  <a:cubicBezTo>
                    <a:pt x="900" y="1310"/>
                    <a:pt x="902" y="1309"/>
                    <a:pt x="903" y="1309"/>
                  </a:cubicBezTo>
                  <a:close/>
                  <a:moveTo>
                    <a:pt x="1017" y="1322"/>
                  </a:moveTo>
                  <a:cubicBezTo>
                    <a:pt x="1015" y="1322"/>
                    <a:pt x="1013" y="1322"/>
                    <a:pt x="1010" y="1323"/>
                  </a:cubicBezTo>
                  <a:cubicBezTo>
                    <a:pt x="1008" y="1328"/>
                    <a:pt x="1005" y="1333"/>
                    <a:pt x="1005" y="1333"/>
                  </a:cubicBezTo>
                  <a:cubicBezTo>
                    <a:pt x="1008" y="1335"/>
                    <a:pt x="1009" y="1336"/>
                    <a:pt x="1011" y="1336"/>
                  </a:cubicBezTo>
                  <a:cubicBezTo>
                    <a:pt x="1012" y="1336"/>
                    <a:pt x="1013" y="1335"/>
                    <a:pt x="1015" y="1332"/>
                  </a:cubicBezTo>
                  <a:cubicBezTo>
                    <a:pt x="1019" y="1324"/>
                    <a:pt x="1020" y="1322"/>
                    <a:pt x="1017" y="1322"/>
                  </a:cubicBezTo>
                  <a:close/>
                  <a:moveTo>
                    <a:pt x="856" y="1411"/>
                  </a:moveTo>
                  <a:cubicBezTo>
                    <a:pt x="861" y="1411"/>
                    <a:pt x="865" y="1412"/>
                    <a:pt x="869" y="1414"/>
                  </a:cubicBezTo>
                  <a:cubicBezTo>
                    <a:pt x="874" y="1416"/>
                    <a:pt x="874" y="1421"/>
                    <a:pt x="863" y="1421"/>
                  </a:cubicBezTo>
                  <a:cubicBezTo>
                    <a:pt x="861" y="1421"/>
                    <a:pt x="858" y="1421"/>
                    <a:pt x="855" y="1420"/>
                  </a:cubicBezTo>
                  <a:cubicBezTo>
                    <a:pt x="849" y="1417"/>
                    <a:pt x="849" y="1417"/>
                    <a:pt x="851" y="1411"/>
                  </a:cubicBezTo>
                  <a:cubicBezTo>
                    <a:pt x="853" y="1411"/>
                    <a:pt x="854" y="1411"/>
                    <a:pt x="856" y="1411"/>
                  </a:cubicBezTo>
                  <a:close/>
                  <a:moveTo>
                    <a:pt x="809" y="1437"/>
                  </a:moveTo>
                  <a:cubicBezTo>
                    <a:pt x="813" y="1440"/>
                    <a:pt x="812" y="1441"/>
                    <a:pt x="810" y="1441"/>
                  </a:cubicBezTo>
                  <a:cubicBezTo>
                    <a:pt x="809" y="1441"/>
                    <a:pt x="808" y="1440"/>
                    <a:pt x="809" y="1437"/>
                  </a:cubicBezTo>
                  <a:close/>
                  <a:moveTo>
                    <a:pt x="841" y="1447"/>
                  </a:moveTo>
                  <a:lnTo>
                    <a:pt x="845" y="1456"/>
                  </a:lnTo>
                  <a:lnTo>
                    <a:pt x="842" y="1462"/>
                  </a:lnTo>
                  <a:cubicBezTo>
                    <a:pt x="835" y="1459"/>
                    <a:pt x="827" y="1454"/>
                    <a:pt x="831" y="1448"/>
                  </a:cubicBezTo>
                  <a:lnTo>
                    <a:pt x="841" y="1447"/>
                  </a:lnTo>
                  <a:close/>
                  <a:moveTo>
                    <a:pt x="816" y="1475"/>
                  </a:moveTo>
                  <a:lnTo>
                    <a:pt x="816" y="1475"/>
                  </a:lnTo>
                  <a:cubicBezTo>
                    <a:pt x="820" y="1478"/>
                    <a:pt x="818" y="1479"/>
                    <a:pt x="817" y="1479"/>
                  </a:cubicBezTo>
                  <a:cubicBezTo>
                    <a:pt x="816" y="1479"/>
                    <a:pt x="814" y="1478"/>
                    <a:pt x="816" y="1475"/>
                  </a:cubicBezTo>
                  <a:close/>
                  <a:moveTo>
                    <a:pt x="637" y="1789"/>
                  </a:moveTo>
                  <a:lnTo>
                    <a:pt x="640" y="1800"/>
                  </a:lnTo>
                  <a:lnTo>
                    <a:pt x="638" y="1804"/>
                  </a:lnTo>
                  <a:cubicBezTo>
                    <a:pt x="630" y="1801"/>
                    <a:pt x="623" y="1796"/>
                    <a:pt x="626" y="1792"/>
                  </a:cubicBezTo>
                  <a:lnTo>
                    <a:pt x="637" y="1789"/>
                  </a:lnTo>
                  <a:close/>
                  <a:moveTo>
                    <a:pt x="558" y="1919"/>
                  </a:moveTo>
                  <a:cubicBezTo>
                    <a:pt x="563" y="1919"/>
                    <a:pt x="572" y="1929"/>
                    <a:pt x="577" y="1932"/>
                  </a:cubicBezTo>
                  <a:cubicBezTo>
                    <a:pt x="576" y="1935"/>
                    <a:pt x="575" y="1936"/>
                    <a:pt x="574" y="1936"/>
                  </a:cubicBezTo>
                  <a:cubicBezTo>
                    <a:pt x="572" y="1936"/>
                    <a:pt x="570" y="1936"/>
                    <a:pt x="567" y="1934"/>
                  </a:cubicBezTo>
                  <a:cubicBezTo>
                    <a:pt x="563" y="1931"/>
                    <a:pt x="558" y="1926"/>
                    <a:pt x="556" y="1921"/>
                  </a:cubicBezTo>
                  <a:cubicBezTo>
                    <a:pt x="556" y="1920"/>
                    <a:pt x="557" y="1919"/>
                    <a:pt x="558" y="1919"/>
                  </a:cubicBezTo>
                  <a:close/>
                  <a:moveTo>
                    <a:pt x="566" y="2037"/>
                  </a:moveTo>
                  <a:cubicBezTo>
                    <a:pt x="572" y="2041"/>
                    <a:pt x="575" y="2045"/>
                    <a:pt x="577" y="2051"/>
                  </a:cubicBezTo>
                  <a:lnTo>
                    <a:pt x="575" y="2056"/>
                  </a:lnTo>
                  <a:cubicBezTo>
                    <a:pt x="567" y="2052"/>
                    <a:pt x="560" y="2049"/>
                    <a:pt x="564" y="2043"/>
                  </a:cubicBezTo>
                  <a:lnTo>
                    <a:pt x="566" y="2037"/>
                  </a:lnTo>
                  <a:close/>
                  <a:moveTo>
                    <a:pt x="492" y="2089"/>
                  </a:moveTo>
                  <a:lnTo>
                    <a:pt x="496" y="2098"/>
                  </a:lnTo>
                  <a:lnTo>
                    <a:pt x="494" y="2104"/>
                  </a:lnTo>
                  <a:cubicBezTo>
                    <a:pt x="486" y="2099"/>
                    <a:pt x="480" y="2096"/>
                    <a:pt x="482" y="2090"/>
                  </a:cubicBezTo>
                  <a:lnTo>
                    <a:pt x="492" y="2089"/>
                  </a:lnTo>
                  <a:close/>
                  <a:moveTo>
                    <a:pt x="283" y="2461"/>
                  </a:moveTo>
                  <a:cubicBezTo>
                    <a:pt x="289" y="2461"/>
                    <a:pt x="294" y="2468"/>
                    <a:pt x="291" y="2475"/>
                  </a:cubicBezTo>
                  <a:cubicBezTo>
                    <a:pt x="288" y="2482"/>
                    <a:pt x="286" y="2484"/>
                    <a:pt x="284" y="2484"/>
                  </a:cubicBezTo>
                  <a:cubicBezTo>
                    <a:pt x="283" y="2484"/>
                    <a:pt x="281" y="2483"/>
                    <a:pt x="279" y="2482"/>
                  </a:cubicBezTo>
                  <a:cubicBezTo>
                    <a:pt x="271" y="2478"/>
                    <a:pt x="278" y="2467"/>
                    <a:pt x="280" y="2461"/>
                  </a:cubicBezTo>
                  <a:cubicBezTo>
                    <a:pt x="281" y="2461"/>
                    <a:pt x="282" y="2461"/>
                    <a:pt x="283" y="2461"/>
                  </a:cubicBezTo>
                  <a:close/>
                  <a:moveTo>
                    <a:pt x="168" y="2687"/>
                  </a:moveTo>
                  <a:cubicBezTo>
                    <a:pt x="172" y="2690"/>
                    <a:pt x="177" y="2695"/>
                    <a:pt x="179" y="2699"/>
                  </a:cubicBezTo>
                  <a:lnTo>
                    <a:pt x="176" y="2705"/>
                  </a:lnTo>
                  <a:cubicBezTo>
                    <a:pt x="169" y="2701"/>
                    <a:pt x="161" y="2697"/>
                    <a:pt x="164" y="2692"/>
                  </a:cubicBezTo>
                  <a:lnTo>
                    <a:pt x="168" y="2687"/>
                  </a:lnTo>
                  <a:close/>
                  <a:moveTo>
                    <a:pt x="92" y="3139"/>
                  </a:moveTo>
                  <a:cubicBezTo>
                    <a:pt x="97" y="3139"/>
                    <a:pt x="98" y="3142"/>
                    <a:pt x="98" y="3142"/>
                  </a:cubicBezTo>
                  <a:cubicBezTo>
                    <a:pt x="99" y="3148"/>
                    <a:pt x="99" y="3148"/>
                    <a:pt x="91" y="3149"/>
                  </a:cubicBezTo>
                  <a:cubicBezTo>
                    <a:pt x="91" y="3149"/>
                    <a:pt x="90" y="3149"/>
                    <a:pt x="88" y="3149"/>
                  </a:cubicBezTo>
                  <a:cubicBezTo>
                    <a:pt x="86" y="3149"/>
                    <a:pt x="83" y="3149"/>
                    <a:pt x="82" y="3146"/>
                  </a:cubicBezTo>
                  <a:lnTo>
                    <a:pt x="89" y="3139"/>
                  </a:lnTo>
                  <a:cubicBezTo>
                    <a:pt x="90" y="3139"/>
                    <a:pt x="91" y="3139"/>
                    <a:pt x="92" y="3139"/>
                  </a:cubicBezTo>
                  <a:close/>
                  <a:moveTo>
                    <a:pt x="113" y="3196"/>
                  </a:moveTo>
                  <a:lnTo>
                    <a:pt x="122" y="3198"/>
                  </a:lnTo>
                  <a:lnTo>
                    <a:pt x="123" y="3203"/>
                  </a:lnTo>
                  <a:cubicBezTo>
                    <a:pt x="119" y="3204"/>
                    <a:pt x="114" y="3206"/>
                    <a:pt x="110" y="3206"/>
                  </a:cubicBezTo>
                  <a:cubicBezTo>
                    <a:pt x="108" y="3206"/>
                    <a:pt x="107" y="3206"/>
                    <a:pt x="106" y="3204"/>
                  </a:cubicBezTo>
                  <a:lnTo>
                    <a:pt x="113" y="3196"/>
                  </a:lnTo>
                  <a:close/>
                  <a:moveTo>
                    <a:pt x="77" y="3253"/>
                  </a:moveTo>
                  <a:cubicBezTo>
                    <a:pt x="79" y="3253"/>
                    <a:pt x="80" y="3253"/>
                    <a:pt x="82" y="3253"/>
                  </a:cubicBezTo>
                  <a:lnTo>
                    <a:pt x="82" y="3254"/>
                  </a:lnTo>
                  <a:cubicBezTo>
                    <a:pt x="91" y="3256"/>
                    <a:pt x="95" y="3260"/>
                    <a:pt x="87" y="3265"/>
                  </a:cubicBezTo>
                  <a:cubicBezTo>
                    <a:pt x="84" y="3266"/>
                    <a:pt x="82" y="3267"/>
                    <a:pt x="81" y="3267"/>
                  </a:cubicBezTo>
                  <a:cubicBezTo>
                    <a:pt x="80" y="3267"/>
                    <a:pt x="79" y="3266"/>
                    <a:pt x="77" y="3262"/>
                  </a:cubicBezTo>
                  <a:cubicBezTo>
                    <a:pt x="74" y="3255"/>
                    <a:pt x="74" y="3253"/>
                    <a:pt x="77" y="3253"/>
                  </a:cubicBezTo>
                  <a:close/>
                  <a:moveTo>
                    <a:pt x="62" y="3297"/>
                  </a:moveTo>
                  <a:cubicBezTo>
                    <a:pt x="61" y="3297"/>
                    <a:pt x="60" y="3298"/>
                    <a:pt x="59" y="3298"/>
                  </a:cubicBezTo>
                  <a:cubicBezTo>
                    <a:pt x="59" y="3298"/>
                    <a:pt x="59" y="3299"/>
                    <a:pt x="59" y="3299"/>
                  </a:cubicBezTo>
                  <a:lnTo>
                    <a:pt x="59" y="3299"/>
                  </a:lnTo>
                  <a:cubicBezTo>
                    <a:pt x="60" y="3298"/>
                    <a:pt x="61" y="3297"/>
                    <a:pt x="62" y="3297"/>
                  </a:cubicBezTo>
                  <a:close/>
                  <a:moveTo>
                    <a:pt x="100" y="3289"/>
                  </a:moveTo>
                  <a:lnTo>
                    <a:pt x="103" y="3294"/>
                  </a:lnTo>
                  <a:cubicBezTo>
                    <a:pt x="106" y="3299"/>
                    <a:pt x="106" y="3299"/>
                    <a:pt x="98" y="3303"/>
                  </a:cubicBezTo>
                  <a:lnTo>
                    <a:pt x="96" y="3298"/>
                  </a:lnTo>
                  <a:lnTo>
                    <a:pt x="100" y="3289"/>
                  </a:lnTo>
                  <a:close/>
                  <a:moveTo>
                    <a:pt x="59" y="3299"/>
                  </a:moveTo>
                  <a:lnTo>
                    <a:pt x="59" y="3299"/>
                  </a:lnTo>
                  <a:cubicBezTo>
                    <a:pt x="55" y="3301"/>
                    <a:pt x="55" y="3303"/>
                    <a:pt x="55" y="3303"/>
                  </a:cubicBezTo>
                  <a:cubicBezTo>
                    <a:pt x="56" y="3303"/>
                    <a:pt x="57" y="3302"/>
                    <a:pt x="59" y="3299"/>
                  </a:cubicBezTo>
                  <a:close/>
                  <a:moveTo>
                    <a:pt x="110" y="3336"/>
                  </a:moveTo>
                  <a:lnTo>
                    <a:pt x="110" y="3336"/>
                  </a:lnTo>
                  <a:cubicBezTo>
                    <a:pt x="112" y="3338"/>
                    <a:pt x="113" y="3339"/>
                    <a:pt x="115" y="3339"/>
                  </a:cubicBezTo>
                  <a:cubicBezTo>
                    <a:pt x="117" y="3339"/>
                    <a:pt x="117" y="3337"/>
                    <a:pt x="110" y="3336"/>
                  </a:cubicBezTo>
                  <a:close/>
                  <a:moveTo>
                    <a:pt x="131" y="3336"/>
                  </a:moveTo>
                  <a:cubicBezTo>
                    <a:pt x="131" y="3339"/>
                    <a:pt x="132" y="3340"/>
                    <a:pt x="134" y="3341"/>
                  </a:cubicBezTo>
                  <a:cubicBezTo>
                    <a:pt x="137" y="3345"/>
                    <a:pt x="137" y="3345"/>
                    <a:pt x="131" y="3351"/>
                  </a:cubicBezTo>
                  <a:lnTo>
                    <a:pt x="127" y="3346"/>
                  </a:lnTo>
                  <a:lnTo>
                    <a:pt x="131" y="3336"/>
                  </a:lnTo>
                  <a:close/>
                  <a:moveTo>
                    <a:pt x="178" y="3369"/>
                  </a:moveTo>
                  <a:lnTo>
                    <a:pt x="182" y="3373"/>
                  </a:lnTo>
                  <a:cubicBezTo>
                    <a:pt x="186" y="3377"/>
                    <a:pt x="180" y="3382"/>
                    <a:pt x="180" y="3382"/>
                  </a:cubicBezTo>
                  <a:cubicBezTo>
                    <a:pt x="180" y="3382"/>
                    <a:pt x="177" y="3386"/>
                    <a:pt x="173" y="3386"/>
                  </a:cubicBezTo>
                  <a:cubicBezTo>
                    <a:pt x="172" y="3386"/>
                    <a:pt x="171" y="3385"/>
                    <a:pt x="170" y="3385"/>
                  </a:cubicBezTo>
                  <a:cubicBezTo>
                    <a:pt x="171" y="3379"/>
                    <a:pt x="174" y="3373"/>
                    <a:pt x="178" y="3369"/>
                  </a:cubicBezTo>
                  <a:close/>
                  <a:moveTo>
                    <a:pt x="376" y="3499"/>
                  </a:moveTo>
                  <a:cubicBezTo>
                    <a:pt x="378" y="3499"/>
                    <a:pt x="378" y="3500"/>
                    <a:pt x="376" y="3502"/>
                  </a:cubicBezTo>
                  <a:cubicBezTo>
                    <a:pt x="373" y="3508"/>
                    <a:pt x="368" y="3511"/>
                    <a:pt x="363" y="3514"/>
                  </a:cubicBezTo>
                  <a:cubicBezTo>
                    <a:pt x="363" y="3514"/>
                    <a:pt x="360" y="3515"/>
                    <a:pt x="358" y="3515"/>
                  </a:cubicBezTo>
                  <a:cubicBezTo>
                    <a:pt x="357" y="3515"/>
                    <a:pt x="356" y="3514"/>
                    <a:pt x="358" y="3511"/>
                  </a:cubicBezTo>
                  <a:lnTo>
                    <a:pt x="362" y="3504"/>
                  </a:lnTo>
                  <a:cubicBezTo>
                    <a:pt x="367" y="3501"/>
                    <a:pt x="373" y="3499"/>
                    <a:pt x="376" y="3499"/>
                  </a:cubicBezTo>
                  <a:close/>
                  <a:moveTo>
                    <a:pt x="568" y="3575"/>
                  </a:moveTo>
                  <a:cubicBezTo>
                    <a:pt x="574" y="3578"/>
                    <a:pt x="574" y="3578"/>
                    <a:pt x="569" y="3585"/>
                  </a:cubicBezTo>
                  <a:cubicBezTo>
                    <a:pt x="567" y="3591"/>
                    <a:pt x="561" y="3594"/>
                    <a:pt x="556" y="3594"/>
                  </a:cubicBezTo>
                  <a:cubicBezTo>
                    <a:pt x="554" y="3594"/>
                    <a:pt x="553" y="3594"/>
                    <a:pt x="551" y="3593"/>
                  </a:cubicBezTo>
                  <a:cubicBezTo>
                    <a:pt x="546" y="3590"/>
                    <a:pt x="554" y="3576"/>
                    <a:pt x="568" y="3575"/>
                  </a:cubicBezTo>
                  <a:close/>
                  <a:moveTo>
                    <a:pt x="1326" y="3992"/>
                  </a:moveTo>
                  <a:cubicBezTo>
                    <a:pt x="1333" y="3992"/>
                    <a:pt x="1325" y="4002"/>
                    <a:pt x="1310" y="4008"/>
                  </a:cubicBezTo>
                  <a:cubicBezTo>
                    <a:pt x="1303" y="4014"/>
                    <a:pt x="1300" y="4016"/>
                    <a:pt x="1299" y="4016"/>
                  </a:cubicBezTo>
                  <a:cubicBezTo>
                    <a:pt x="1298" y="4016"/>
                    <a:pt x="1300" y="4013"/>
                    <a:pt x="1304" y="4005"/>
                  </a:cubicBezTo>
                  <a:cubicBezTo>
                    <a:pt x="1308" y="3999"/>
                    <a:pt x="1311" y="3993"/>
                    <a:pt x="1315" y="3993"/>
                  </a:cubicBezTo>
                  <a:cubicBezTo>
                    <a:pt x="1316" y="3993"/>
                    <a:pt x="1317" y="3993"/>
                    <a:pt x="1318" y="3994"/>
                  </a:cubicBezTo>
                  <a:cubicBezTo>
                    <a:pt x="1321" y="3992"/>
                    <a:pt x="1324" y="3992"/>
                    <a:pt x="1326" y="3992"/>
                  </a:cubicBezTo>
                  <a:close/>
                  <a:moveTo>
                    <a:pt x="1600" y="0"/>
                  </a:moveTo>
                  <a:cubicBezTo>
                    <a:pt x="1597" y="0"/>
                    <a:pt x="1595" y="3"/>
                    <a:pt x="1596" y="8"/>
                  </a:cubicBezTo>
                  <a:lnTo>
                    <a:pt x="1586" y="9"/>
                  </a:lnTo>
                  <a:cubicBezTo>
                    <a:pt x="1579" y="6"/>
                    <a:pt x="1574" y="4"/>
                    <a:pt x="1571" y="4"/>
                  </a:cubicBezTo>
                  <a:cubicBezTo>
                    <a:pt x="1563" y="4"/>
                    <a:pt x="1565" y="12"/>
                    <a:pt x="1580" y="20"/>
                  </a:cubicBezTo>
                  <a:cubicBezTo>
                    <a:pt x="1595" y="28"/>
                    <a:pt x="1599" y="31"/>
                    <a:pt x="1595" y="31"/>
                  </a:cubicBezTo>
                  <a:cubicBezTo>
                    <a:pt x="1593" y="31"/>
                    <a:pt x="1589" y="30"/>
                    <a:pt x="1583" y="29"/>
                  </a:cubicBezTo>
                  <a:cubicBezTo>
                    <a:pt x="1579" y="27"/>
                    <a:pt x="1575" y="26"/>
                    <a:pt x="1572" y="26"/>
                  </a:cubicBezTo>
                  <a:cubicBezTo>
                    <a:pt x="1568" y="26"/>
                    <a:pt x="1565" y="29"/>
                    <a:pt x="1563" y="33"/>
                  </a:cubicBezTo>
                  <a:cubicBezTo>
                    <a:pt x="1562" y="36"/>
                    <a:pt x="1561" y="37"/>
                    <a:pt x="1560" y="37"/>
                  </a:cubicBezTo>
                  <a:cubicBezTo>
                    <a:pt x="1559" y="37"/>
                    <a:pt x="1557" y="36"/>
                    <a:pt x="1553" y="34"/>
                  </a:cubicBezTo>
                  <a:cubicBezTo>
                    <a:pt x="1551" y="33"/>
                    <a:pt x="1548" y="32"/>
                    <a:pt x="1546" y="32"/>
                  </a:cubicBezTo>
                  <a:cubicBezTo>
                    <a:pt x="1541" y="32"/>
                    <a:pt x="1536" y="34"/>
                    <a:pt x="1533" y="37"/>
                  </a:cubicBezTo>
                  <a:cubicBezTo>
                    <a:pt x="1531" y="43"/>
                    <a:pt x="1531" y="43"/>
                    <a:pt x="1537" y="46"/>
                  </a:cubicBezTo>
                  <a:cubicBezTo>
                    <a:pt x="1538" y="46"/>
                    <a:pt x="1538" y="46"/>
                    <a:pt x="1539" y="46"/>
                  </a:cubicBezTo>
                  <a:cubicBezTo>
                    <a:pt x="1546" y="46"/>
                    <a:pt x="1542" y="53"/>
                    <a:pt x="1530" y="53"/>
                  </a:cubicBezTo>
                  <a:cubicBezTo>
                    <a:pt x="1528" y="53"/>
                    <a:pt x="1527" y="53"/>
                    <a:pt x="1525" y="53"/>
                  </a:cubicBezTo>
                  <a:lnTo>
                    <a:pt x="1525" y="53"/>
                  </a:lnTo>
                  <a:cubicBezTo>
                    <a:pt x="1515" y="55"/>
                    <a:pt x="1515" y="55"/>
                    <a:pt x="1528" y="62"/>
                  </a:cubicBezTo>
                  <a:cubicBezTo>
                    <a:pt x="1542" y="69"/>
                    <a:pt x="1538" y="79"/>
                    <a:pt x="1525" y="79"/>
                  </a:cubicBezTo>
                  <a:cubicBezTo>
                    <a:pt x="1523" y="79"/>
                    <a:pt x="1522" y="79"/>
                    <a:pt x="1521" y="79"/>
                  </a:cubicBezTo>
                  <a:lnTo>
                    <a:pt x="1514" y="89"/>
                  </a:lnTo>
                  <a:cubicBezTo>
                    <a:pt x="1512" y="94"/>
                    <a:pt x="1518" y="99"/>
                    <a:pt x="1525" y="102"/>
                  </a:cubicBezTo>
                  <a:cubicBezTo>
                    <a:pt x="1540" y="110"/>
                    <a:pt x="1540" y="110"/>
                    <a:pt x="1530" y="111"/>
                  </a:cubicBezTo>
                  <a:cubicBezTo>
                    <a:pt x="1527" y="112"/>
                    <a:pt x="1525" y="112"/>
                    <a:pt x="1523" y="112"/>
                  </a:cubicBezTo>
                  <a:cubicBezTo>
                    <a:pt x="1520" y="112"/>
                    <a:pt x="1516" y="111"/>
                    <a:pt x="1513" y="109"/>
                  </a:cubicBezTo>
                  <a:cubicBezTo>
                    <a:pt x="1511" y="108"/>
                    <a:pt x="1510" y="108"/>
                    <a:pt x="1508" y="108"/>
                  </a:cubicBezTo>
                  <a:cubicBezTo>
                    <a:pt x="1504" y="108"/>
                    <a:pt x="1502" y="112"/>
                    <a:pt x="1499" y="117"/>
                  </a:cubicBezTo>
                  <a:cubicBezTo>
                    <a:pt x="1497" y="121"/>
                    <a:pt x="1490" y="133"/>
                    <a:pt x="1498" y="136"/>
                  </a:cubicBezTo>
                  <a:lnTo>
                    <a:pt x="1490" y="133"/>
                  </a:lnTo>
                  <a:cubicBezTo>
                    <a:pt x="1488" y="138"/>
                    <a:pt x="1480" y="134"/>
                    <a:pt x="1488" y="138"/>
                  </a:cubicBezTo>
                  <a:cubicBezTo>
                    <a:pt x="1484" y="144"/>
                    <a:pt x="1478" y="147"/>
                    <a:pt x="1472" y="151"/>
                  </a:cubicBezTo>
                  <a:cubicBezTo>
                    <a:pt x="1461" y="156"/>
                    <a:pt x="1463" y="175"/>
                    <a:pt x="1478" y="175"/>
                  </a:cubicBezTo>
                  <a:cubicBezTo>
                    <a:pt x="1481" y="175"/>
                    <a:pt x="1484" y="174"/>
                    <a:pt x="1487" y="173"/>
                  </a:cubicBezTo>
                  <a:lnTo>
                    <a:pt x="1487" y="173"/>
                  </a:lnTo>
                  <a:lnTo>
                    <a:pt x="1485" y="177"/>
                  </a:lnTo>
                  <a:cubicBezTo>
                    <a:pt x="1481" y="183"/>
                    <a:pt x="1489" y="188"/>
                    <a:pt x="1489" y="188"/>
                  </a:cubicBezTo>
                  <a:cubicBezTo>
                    <a:pt x="1496" y="191"/>
                    <a:pt x="1493" y="197"/>
                    <a:pt x="1490" y="202"/>
                  </a:cubicBezTo>
                  <a:lnTo>
                    <a:pt x="1476" y="194"/>
                  </a:lnTo>
                  <a:cubicBezTo>
                    <a:pt x="1468" y="187"/>
                    <a:pt x="1461" y="185"/>
                    <a:pt x="1457" y="185"/>
                  </a:cubicBezTo>
                  <a:cubicBezTo>
                    <a:pt x="1452" y="185"/>
                    <a:pt x="1452" y="191"/>
                    <a:pt x="1462" y="201"/>
                  </a:cubicBezTo>
                  <a:lnTo>
                    <a:pt x="1455" y="198"/>
                  </a:lnTo>
                  <a:cubicBezTo>
                    <a:pt x="1454" y="197"/>
                    <a:pt x="1453" y="196"/>
                    <a:pt x="1451" y="196"/>
                  </a:cubicBezTo>
                  <a:cubicBezTo>
                    <a:pt x="1447" y="196"/>
                    <a:pt x="1446" y="202"/>
                    <a:pt x="1447" y="213"/>
                  </a:cubicBezTo>
                  <a:cubicBezTo>
                    <a:pt x="1444" y="219"/>
                    <a:pt x="1455" y="231"/>
                    <a:pt x="1462" y="236"/>
                  </a:cubicBezTo>
                  <a:cubicBezTo>
                    <a:pt x="1470" y="239"/>
                    <a:pt x="1467" y="245"/>
                    <a:pt x="1467" y="245"/>
                  </a:cubicBezTo>
                  <a:cubicBezTo>
                    <a:pt x="1465" y="248"/>
                    <a:pt x="1464" y="249"/>
                    <a:pt x="1463" y="249"/>
                  </a:cubicBezTo>
                  <a:cubicBezTo>
                    <a:pt x="1461" y="249"/>
                    <a:pt x="1460" y="248"/>
                    <a:pt x="1457" y="246"/>
                  </a:cubicBezTo>
                  <a:cubicBezTo>
                    <a:pt x="1453" y="244"/>
                    <a:pt x="1451" y="244"/>
                    <a:pt x="1448" y="244"/>
                  </a:cubicBezTo>
                  <a:cubicBezTo>
                    <a:pt x="1440" y="244"/>
                    <a:pt x="1439" y="252"/>
                    <a:pt x="1448" y="263"/>
                  </a:cubicBezTo>
                  <a:lnTo>
                    <a:pt x="1441" y="258"/>
                  </a:lnTo>
                  <a:cubicBezTo>
                    <a:pt x="1439" y="257"/>
                    <a:pt x="1437" y="257"/>
                    <a:pt x="1435" y="257"/>
                  </a:cubicBezTo>
                  <a:cubicBezTo>
                    <a:pt x="1429" y="257"/>
                    <a:pt x="1421" y="263"/>
                    <a:pt x="1416" y="287"/>
                  </a:cubicBezTo>
                  <a:cubicBezTo>
                    <a:pt x="1405" y="307"/>
                    <a:pt x="1397" y="321"/>
                    <a:pt x="1390" y="321"/>
                  </a:cubicBezTo>
                  <a:cubicBezTo>
                    <a:pt x="1389" y="321"/>
                    <a:pt x="1389" y="321"/>
                    <a:pt x="1388" y="321"/>
                  </a:cubicBezTo>
                  <a:cubicBezTo>
                    <a:pt x="1388" y="321"/>
                    <a:pt x="1387" y="321"/>
                    <a:pt x="1387" y="321"/>
                  </a:cubicBezTo>
                  <a:cubicBezTo>
                    <a:pt x="1382" y="321"/>
                    <a:pt x="1384" y="348"/>
                    <a:pt x="1392" y="365"/>
                  </a:cubicBezTo>
                  <a:cubicBezTo>
                    <a:pt x="1390" y="364"/>
                    <a:pt x="1389" y="364"/>
                    <a:pt x="1388" y="364"/>
                  </a:cubicBezTo>
                  <a:cubicBezTo>
                    <a:pt x="1383" y="364"/>
                    <a:pt x="1380" y="369"/>
                    <a:pt x="1376" y="377"/>
                  </a:cubicBezTo>
                  <a:cubicBezTo>
                    <a:pt x="1370" y="388"/>
                    <a:pt x="1368" y="392"/>
                    <a:pt x="1365" y="392"/>
                  </a:cubicBezTo>
                  <a:cubicBezTo>
                    <a:pt x="1364" y="392"/>
                    <a:pt x="1362" y="391"/>
                    <a:pt x="1360" y="389"/>
                  </a:cubicBezTo>
                  <a:cubicBezTo>
                    <a:pt x="1355" y="383"/>
                    <a:pt x="1352" y="380"/>
                    <a:pt x="1351" y="380"/>
                  </a:cubicBezTo>
                  <a:lnTo>
                    <a:pt x="1351" y="380"/>
                  </a:lnTo>
                  <a:cubicBezTo>
                    <a:pt x="1351" y="380"/>
                    <a:pt x="1353" y="385"/>
                    <a:pt x="1357" y="395"/>
                  </a:cubicBezTo>
                  <a:cubicBezTo>
                    <a:pt x="1366" y="406"/>
                    <a:pt x="1358" y="415"/>
                    <a:pt x="1348" y="415"/>
                  </a:cubicBezTo>
                  <a:cubicBezTo>
                    <a:pt x="1345" y="415"/>
                    <a:pt x="1342" y="415"/>
                    <a:pt x="1339" y="413"/>
                  </a:cubicBezTo>
                  <a:cubicBezTo>
                    <a:pt x="1337" y="412"/>
                    <a:pt x="1335" y="411"/>
                    <a:pt x="1334" y="411"/>
                  </a:cubicBezTo>
                  <a:cubicBezTo>
                    <a:pt x="1330" y="411"/>
                    <a:pt x="1327" y="417"/>
                    <a:pt x="1322" y="425"/>
                  </a:cubicBezTo>
                  <a:cubicBezTo>
                    <a:pt x="1326" y="434"/>
                    <a:pt x="1321" y="446"/>
                    <a:pt x="1315" y="456"/>
                  </a:cubicBezTo>
                  <a:cubicBezTo>
                    <a:pt x="1306" y="472"/>
                    <a:pt x="1306" y="472"/>
                    <a:pt x="1321" y="479"/>
                  </a:cubicBezTo>
                  <a:cubicBezTo>
                    <a:pt x="1334" y="487"/>
                    <a:pt x="1332" y="493"/>
                    <a:pt x="1326" y="504"/>
                  </a:cubicBezTo>
                  <a:cubicBezTo>
                    <a:pt x="1324" y="507"/>
                    <a:pt x="1321" y="512"/>
                    <a:pt x="1317" y="512"/>
                  </a:cubicBezTo>
                  <a:cubicBezTo>
                    <a:pt x="1316" y="512"/>
                    <a:pt x="1314" y="511"/>
                    <a:pt x="1313" y="511"/>
                  </a:cubicBezTo>
                  <a:cubicBezTo>
                    <a:pt x="1313" y="511"/>
                    <a:pt x="1303" y="512"/>
                    <a:pt x="1300" y="517"/>
                  </a:cubicBezTo>
                  <a:cubicBezTo>
                    <a:pt x="1298" y="522"/>
                    <a:pt x="1296" y="526"/>
                    <a:pt x="1292" y="526"/>
                  </a:cubicBezTo>
                  <a:cubicBezTo>
                    <a:pt x="1290" y="526"/>
                    <a:pt x="1289" y="525"/>
                    <a:pt x="1287" y="524"/>
                  </a:cubicBezTo>
                  <a:cubicBezTo>
                    <a:pt x="1280" y="526"/>
                    <a:pt x="1274" y="531"/>
                    <a:pt x="1272" y="536"/>
                  </a:cubicBezTo>
                  <a:cubicBezTo>
                    <a:pt x="1266" y="546"/>
                    <a:pt x="1261" y="555"/>
                    <a:pt x="1255" y="555"/>
                  </a:cubicBezTo>
                  <a:cubicBezTo>
                    <a:pt x="1254" y="555"/>
                    <a:pt x="1253" y="555"/>
                    <a:pt x="1252" y="554"/>
                  </a:cubicBezTo>
                  <a:lnTo>
                    <a:pt x="1252" y="554"/>
                  </a:lnTo>
                  <a:cubicBezTo>
                    <a:pt x="1249" y="560"/>
                    <a:pt x="1249" y="560"/>
                    <a:pt x="1256" y="563"/>
                  </a:cubicBezTo>
                  <a:cubicBezTo>
                    <a:pt x="1264" y="568"/>
                    <a:pt x="1268" y="577"/>
                    <a:pt x="1249" y="595"/>
                  </a:cubicBezTo>
                  <a:cubicBezTo>
                    <a:pt x="1243" y="605"/>
                    <a:pt x="1235" y="622"/>
                    <a:pt x="1241" y="625"/>
                  </a:cubicBezTo>
                  <a:cubicBezTo>
                    <a:pt x="1240" y="628"/>
                    <a:pt x="1239" y="630"/>
                    <a:pt x="1238" y="630"/>
                  </a:cubicBezTo>
                  <a:cubicBezTo>
                    <a:pt x="1236" y="630"/>
                    <a:pt x="1235" y="629"/>
                    <a:pt x="1231" y="627"/>
                  </a:cubicBezTo>
                  <a:cubicBezTo>
                    <a:pt x="1228" y="625"/>
                    <a:pt x="1225" y="625"/>
                    <a:pt x="1222" y="625"/>
                  </a:cubicBezTo>
                  <a:cubicBezTo>
                    <a:pt x="1215" y="625"/>
                    <a:pt x="1213" y="634"/>
                    <a:pt x="1220" y="649"/>
                  </a:cubicBezTo>
                  <a:cubicBezTo>
                    <a:pt x="1227" y="652"/>
                    <a:pt x="1223" y="658"/>
                    <a:pt x="1213" y="659"/>
                  </a:cubicBezTo>
                  <a:cubicBezTo>
                    <a:pt x="1212" y="664"/>
                    <a:pt x="1212" y="669"/>
                    <a:pt x="1215" y="673"/>
                  </a:cubicBezTo>
                  <a:cubicBezTo>
                    <a:pt x="1219" y="683"/>
                    <a:pt x="1219" y="683"/>
                    <a:pt x="1206" y="690"/>
                  </a:cubicBezTo>
                  <a:cubicBezTo>
                    <a:pt x="1204" y="689"/>
                    <a:pt x="1203" y="688"/>
                    <a:pt x="1201" y="688"/>
                  </a:cubicBezTo>
                  <a:cubicBezTo>
                    <a:pt x="1197" y="688"/>
                    <a:pt x="1196" y="693"/>
                    <a:pt x="1193" y="697"/>
                  </a:cubicBezTo>
                  <a:cubicBezTo>
                    <a:pt x="1194" y="711"/>
                    <a:pt x="1163" y="771"/>
                    <a:pt x="1153" y="772"/>
                  </a:cubicBezTo>
                  <a:cubicBezTo>
                    <a:pt x="1156" y="781"/>
                    <a:pt x="1156" y="781"/>
                    <a:pt x="1154" y="787"/>
                  </a:cubicBezTo>
                  <a:cubicBezTo>
                    <a:pt x="1152" y="786"/>
                    <a:pt x="1150" y="786"/>
                    <a:pt x="1149" y="786"/>
                  </a:cubicBezTo>
                  <a:cubicBezTo>
                    <a:pt x="1137" y="786"/>
                    <a:pt x="1142" y="794"/>
                    <a:pt x="1155" y="801"/>
                  </a:cubicBezTo>
                  <a:lnTo>
                    <a:pt x="1158" y="797"/>
                  </a:lnTo>
                  <a:lnTo>
                    <a:pt x="1160" y="791"/>
                  </a:lnTo>
                  <a:lnTo>
                    <a:pt x="1160" y="791"/>
                  </a:lnTo>
                  <a:cubicBezTo>
                    <a:pt x="1171" y="797"/>
                    <a:pt x="1169" y="807"/>
                    <a:pt x="1158" y="807"/>
                  </a:cubicBezTo>
                  <a:cubicBezTo>
                    <a:pt x="1155" y="807"/>
                    <a:pt x="1150" y="806"/>
                    <a:pt x="1145" y="803"/>
                  </a:cubicBezTo>
                  <a:cubicBezTo>
                    <a:pt x="1140" y="803"/>
                    <a:pt x="1136" y="802"/>
                    <a:pt x="1134" y="802"/>
                  </a:cubicBezTo>
                  <a:cubicBezTo>
                    <a:pt x="1129" y="802"/>
                    <a:pt x="1131" y="805"/>
                    <a:pt x="1139" y="814"/>
                  </a:cubicBezTo>
                  <a:cubicBezTo>
                    <a:pt x="1149" y="825"/>
                    <a:pt x="1148" y="831"/>
                    <a:pt x="1137" y="831"/>
                  </a:cubicBezTo>
                  <a:cubicBezTo>
                    <a:pt x="1135" y="831"/>
                    <a:pt x="1133" y="831"/>
                    <a:pt x="1130" y="830"/>
                  </a:cubicBezTo>
                  <a:cubicBezTo>
                    <a:pt x="1124" y="827"/>
                    <a:pt x="1120" y="825"/>
                    <a:pt x="1119" y="825"/>
                  </a:cubicBezTo>
                  <a:cubicBezTo>
                    <a:pt x="1118" y="825"/>
                    <a:pt x="1121" y="828"/>
                    <a:pt x="1127" y="835"/>
                  </a:cubicBezTo>
                  <a:cubicBezTo>
                    <a:pt x="1145" y="855"/>
                    <a:pt x="1148" y="872"/>
                    <a:pt x="1136" y="872"/>
                  </a:cubicBezTo>
                  <a:cubicBezTo>
                    <a:pt x="1132" y="872"/>
                    <a:pt x="1127" y="870"/>
                    <a:pt x="1120" y="866"/>
                  </a:cubicBezTo>
                  <a:cubicBezTo>
                    <a:pt x="1113" y="862"/>
                    <a:pt x="1107" y="861"/>
                    <a:pt x="1102" y="861"/>
                  </a:cubicBezTo>
                  <a:cubicBezTo>
                    <a:pt x="1097" y="861"/>
                    <a:pt x="1094" y="862"/>
                    <a:pt x="1092" y="865"/>
                  </a:cubicBezTo>
                  <a:cubicBezTo>
                    <a:pt x="1090" y="871"/>
                    <a:pt x="1097" y="875"/>
                    <a:pt x="1103" y="879"/>
                  </a:cubicBezTo>
                  <a:cubicBezTo>
                    <a:pt x="1121" y="881"/>
                    <a:pt x="1118" y="886"/>
                    <a:pt x="1098" y="890"/>
                  </a:cubicBezTo>
                  <a:cubicBezTo>
                    <a:pt x="1067" y="894"/>
                    <a:pt x="1062" y="904"/>
                    <a:pt x="1067" y="929"/>
                  </a:cubicBezTo>
                  <a:cubicBezTo>
                    <a:pt x="1069" y="948"/>
                    <a:pt x="1065" y="962"/>
                    <a:pt x="1061" y="962"/>
                  </a:cubicBezTo>
                  <a:cubicBezTo>
                    <a:pt x="1059" y="962"/>
                    <a:pt x="1057" y="958"/>
                    <a:pt x="1055" y="950"/>
                  </a:cubicBezTo>
                  <a:cubicBezTo>
                    <a:pt x="1051" y="940"/>
                    <a:pt x="1049" y="935"/>
                    <a:pt x="1048" y="935"/>
                  </a:cubicBezTo>
                  <a:lnTo>
                    <a:pt x="1048" y="935"/>
                  </a:lnTo>
                  <a:cubicBezTo>
                    <a:pt x="1047" y="935"/>
                    <a:pt x="1048" y="939"/>
                    <a:pt x="1048" y="946"/>
                  </a:cubicBezTo>
                  <a:lnTo>
                    <a:pt x="1034" y="973"/>
                  </a:lnTo>
                  <a:cubicBezTo>
                    <a:pt x="1031" y="981"/>
                    <a:pt x="1035" y="988"/>
                    <a:pt x="1043" y="992"/>
                  </a:cubicBezTo>
                  <a:cubicBezTo>
                    <a:pt x="1040" y="992"/>
                    <a:pt x="1038" y="991"/>
                    <a:pt x="1036" y="991"/>
                  </a:cubicBezTo>
                  <a:cubicBezTo>
                    <a:pt x="1022" y="991"/>
                    <a:pt x="1013" y="999"/>
                    <a:pt x="1020" y="1014"/>
                  </a:cubicBezTo>
                  <a:cubicBezTo>
                    <a:pt x="1018" y="1020"/>
                    <a:pt x="1015" y="1026"/>
                    <a:pt x="1015" y="1026"/>
                  </a:cubicBezTo>
                  <a:cubicBezTo>
                    <a:pt x="1011" y="1031"/>
                    <a:pt x="1011" y="1031"/>
                    <a:pt x="1016" y="1040"/>
                  </a:cubicBezTo>
                  <a:cubicBezTo>
                    <a:pt x="1020" y="1049"/>
                    <a:pt x="1010" y="1051"/>
                    <a:pt x="1000" y="1052"/>
                  </a:cubicBezTo>
                  <a:cubicBezTo>
                    <a:pt x="990" y="1054"/>
                    <a:pt x="980" y="1056"/>
                    <a:pt x="987" y="1059"/>
                  </a:cubicBezTo>
                  <a:cubicBezTo>
                    <a:pt x="994" y="1064"/>
                    <a:pt x="996" y="1078"/>
                    <a:pt x="1000" y="1087"/>
                  </a:cubicBezTo>
                  <a:cubicBezTo>
                    <a:pt x="1002" y="1092"/>
                    <a:pt x="1000" y="1095"/>
                    <a:pt x="997" y="1095"/>
                  </a:cubicBezTo>
                  <a:cubicBezTo>
                    <a:pt x="994" y="1095"/>
                    <a:pt x="991" y="1093"/>
                    <a:pt x="990" y="1088"/>
                  </a:cubicBezTo>
                  <a:cubicBezTo>
                    <a:pt x="987" y="1087"/>
                    <a:pt x="985" y="1086"/>
                    <a:pt x="983" y="1086"/>
                  </a:cubicBezTo>
                  <a:cubicBezTo>
                    <a:pt x="980" y="1086"/>
                    <a:pt x="977" y="1088"/>
                    <a:pt x="970" y="1092"/>
                  </a:cubicBezTo>
                  <a:cubicBezTo>
                    <a:pt x="966" y="1097"/>
                    <a:pt x="961" y="1107"/>
                    <a:pt x="968" y="1112"/>
                  </a:cubicBezTo>
                  <a:cubicBezTo>
                    <a:pt x="975" y="1115"/>
                    <a:pt x="957" y="1148"/>
                    <a:pt x="947" y="1150"/>
                  </a:cubicBezTo>
                  <a:lnTo>
                    <a:pt x="942" y="1160"/>
                  </a:lnTo>
                  <a:cubicBezTo>
                    <a:pt x="938" y="1166"/>
                    <a:pt x="943" y="1175"/>
                    <a:pt x="939" y="1180"/>
                  </a:cubicBezTo>
                  <a:cubicBezTo>
                    <a:pt x="938" y="1185"/>
                    <a:pt x="938" y="1190"/>
                    <a:pt x="941" y="1195"/>
                  </a:cubicBezTo>
                  <a:cubicBezTo>
                    <a:pt x="939" y="1199"/>
                    <a:pt x="937" y="1203"/>
                    <a:pt x="933" y="1203"/>
                  </a:cubicBezTo>
                  <a:cubicBezTo>
                    <a:pt x="931" y="1203"/>
                    <a:pt x="930" y="1203"/>
                    <a:pt x="928" y="1202"/>
                  </a:cubicBezTo>
                  <a:lnTo>
                    <a:pt x="928" y="1202"/>
                  </a:lnTo>
                  <a:cubicBezTo>
                    <a:pt x="936" y="1211"/>
                    <a:pt x="939" y="1214"/>
                    <a:pt x="933" y="1214"/>
                  </a:cubicBezTo>
                  <a:cubicBezTo>
                    <a:pt x="931" y="1214"/>
                    <a:pt x="928" y="1214"/>
                    <a:pt x="923" y="1213"/>
                  </a:cubicBezTo>
                  <a:cubicBezTo>
                    <a:pt x="916" y="1209"/>
                    <a:pt x="913" y="1208"/>
                    <a:pt x="912" y="1208"/>
                  </a:cubicBezTo>
                  <a:cubicBezTo>
                    <a:pt x="910" y="1208"/>
                    <a:pt x="913" y="1211"/>
                    <a:pt x="919" y="1218"/>
                  </a:cubicBezTo>
                  <a:cubicBezTo>
                    <a:pt x="924" y="1227"/>
                    <a:pt x="924" y="1227"/>
                    <a:pt x="914" y="1229"/>
                  </a:cubicBezTo>
                  <a:cubicBezTo>
                    <a:pt x="912" y="1228"/>
                    <a:pt x="911" y="1228"/>
                    <a:pt x="909" y="1228"/>
                  </a:cubicBezTo>
                  <a:cubicBezTo>
                    <a:pt x="905" y="1228"/>
                    <a:pt x="905" y="1232"/>
                    <a:pt x="910" y="1234"/>
                  </a:cubicBezTo>
                  <a:cubicBezTo>
                    <a:pt x="920" y="1246"/>
                    <a:pt x="920" y="1262"/>
                    <a:pt x="912" y="1262"/>
                  </a:cubicBezTo>
                  <a:cubicBezTo>
                    <a:pt x="910" y="1262"/>
                    <a:pt x="908" y="1261"/>
                    <a:pt x="906" y="1260"/>
                  </a:cubicBezTo>
                  <a:lnTo>
                    <a:pt x="906" y="1260"/>
                  </a:lnTo>
                  <a:cubicBezTo>
                    <a:pt x="904" y="1264"/>
                    <a:pt x="905" y="1270"/>
                    <a:pt x="907" y="1275"/>
                  </a:cubicBezTo>
                  <a:cubicBezTo>
                    <a:pt x="913" y="1282"/>
                    <a:pt x="916" y="1285"/>
                    <a:pt x="915" y="1285"/>
                  </a:cubicBezTo>
                  <a:cubicBezTo>
                    <a:pt x="914" y="1285"/>
                    <a:pt x="910" y="1283"/>
                    <a:pt x="905" y="1280"/>
                  </a:cubicBezTo>
                  <a:cubicBezTo>
                    <a:pt x="901" y="1280"/>
                    <a:pt x="898" y="1279"/>
                    <a:pt x="896" y="1279"/>
                  </a:cubicBezTo>
                  <a:cubicBezTo>
                    <a:pt x="886" y="1279"/>
                    <a:pt x="887" y="1285"/>
                    <a:pt x="896" y="1296"/>
                  </a:cubicBezTo>
                  <a:cubicBezTo>
                    <a:pt x="898" y="1300"/>
                    <a:pt x="895" y="1306"/>
                    <a:pt x="890" y="1307"/>
                  </a:cubicBezTo>
                  <a:cubicBezTo>
                    <a:pt x="877" y="1314"/>
                    <a:pt x="852" y="1342"/>
                    <a:pt x="869" y="1344"/>
                  </a:cubicBezTo>
                  <a:lnTo>
                    <a:pt x="863" y="1355"/>
                  </a:lnTo>
                  <a:cubicBezTo>
                    <a:pt x="850" y="1362"/>
                    <a:pt x="847" y="1368"/>
                    <a:pt x="852" y="1377"/>
                  </a:cubicBezTo>
                  <a:lnTo>
                    <a:pt x="855" y="1386"/>
                  </a:lnTo>
                  <a:cubicBezTo>
                    <a:pt x="853" y="1384"/>
                    <a:pt x="850" y="1384"/>
                    <a:pt x="847" y="1384"/>
                  </a:cubicBezTo>
                  <a:cubicBezTo>
                    <a:pt x="843" y="1384"/>
                    <a:pt x="839" y="1385"/>
                    <a:pt x="835" y="1389"/>
                  </a:cubicBezTo>
                  <a:cubicBezTo>
                    <a:pt x="833" y="1395"/>
                    <a:pt x="833" y="1395"/>
                    <a:pt x="840" y="1398"/>
                  </a:cubicBezTo>
                  <a:cubicBezTo>
                    <a:pt x="841" y="1398"/>
                    <a:pt x="841" y="1398"/>
                    <a:pt x="842" y="1398"/>
                  </a:cubicBezTo>
                  <a:cubicBezTo>
                    <a:pt x="849" y="1398"/>
                    <a:pt x="846" y="1403"/>
                    <a:pt x="844" y="1407"/>
                  </a:cubicBezTo>
                  <a:cubicBezTo>
                    <a:pt x="841" y="1411"/>
                    <a:pt x="837" y="1413"/>
                    <a:pt x="832" y="1413"/>
                  </a:cubicBezTo>
                  <a:cubicBezTo>
                    <a:pt x="829" y="1413"/>
                    <a:pt x="827" y="1412"/>
                    <a:pt x="824" y="1410"/>
                  </a:cubicBezTo>
                  <a:lnTo>
                    <a:pt x="821" y="1416"/>
                  </a:lnTo>
                  <a:cubicBezTo>
                    <a:pt x="832" y="1422"/>
                    <a:pt x="832" y="1426"/>
                    <a:pt x="829" y="1426"/>
                  </a:cubicBezTo>
                  <a:cubicBezTo>
                    <a:pt x="828" y="1426"/>
                    <a:pt x="827" y="1426"/>
                    <a:pt x="825" y="1425"/>
                  </a:cubicBezTo>
                  <a:cubicBezTo>
                    <a:pt x="818" y="1426"/>
                    <a:pt x="812" y="1430"/>
                    <a:pt x="809" y="1437"/>
                  </a:cubicBezTo>
                  <a:lnTo>
                    <a:pt x="801" y="1434"/>
                  </a:lnTo>
                  <a:lnTo>
                    <a:pt x="801" y="1434"/>
                  </a:lnTo>
                  <a:cubicBezTo>
                    <a:pt x="791" y="1435"/>
                    <a:pt x="799" y="1439"/>
                    <a:pt x="806" y="1443"/>
                  </a:cubicBezTo>
                  <a:lnTo>
                    <a:pt x="800" y="1454"/>
                  </a:lnTo>
                  <a:cubicBezTo>
                    <a:pt x="797" y="1458"/>
                    <a:pt x="795" y="1463"/>
                    <a:pt x="802" y="1463"/>
                  </a:cubicBezTo>
                  <a:cubicBezTo>
                    <a:pt x="803" y="1463"/>
                    <a:pt x="804" y="1463"/>
                    <a:pt x="805" y="1463"/>
                  </a:cubicBezTo>
                  <a:cubicBezTo>
                    <a:pt x="812" y="1466"/>
                    <a:pt x="818" y="1471"/>
                    <a:pt x="816" y="1475"/>
                  </a:cubicBezTo>
                  <a:cubicBezTo>
                    <a:pt x="811" y="1473"/>
                    <a:pt x="806" y="1471"/>
                    <a:pt x="803" y="1471"/>
                  </a:cubicBezTo>
                  <a:cubicBezTo>
                    <a:pt x="801" y="1471"/>
                    <a:pt x="799" y="1472"/>
                    <a:pt x="798" y="1473"/>
                  </a:cubicBezTo>
                  <a:cubicBezTo>
                    <a:pt x="797" y="1476"/>
                    <a:pt x="795" y="1476"/>
                    <a:pt x="793" y="1476"/>
                  </a:cubicBezTo>
                  <a:cubicBezTo>
                    <a:pt x="790" y="1476"/>
                    <a:pt x="788" y="1475"/>
                    <a:pt x="788" y="1475"/>
                  </a:cubicBezTo>
                  <a:cubicBezTo>
                    <a:pt x="786" y="1473"/>
                    <a:pt x="784" y="1472"/>
                    <a:pt x="782" y="1472"/>
                  </a:cubicBezTo>
                  <a:cubicBezTo>
                    <a:pt x="775" y="1472"/>
                    <a:pt x="773" y="1489"/>
                    <a:pt x="777" y="1497"/>
                  </a:cubicBezTo>
                  <a:cubicBezTo>
                    <a:pt x="783" y="1509"/>
                    <a:pt x="783" y="1516"/>
                    <a:pt x="778" y="1516"/>
                  </a:cubicBezTo>
                  <a:cubicBezTo>
                    <a:pt x="775" y="1516"/>
                    <a:pt x="772" y="1515"/>
                    <a:pt x="768" y="1512"/>
                  </a:cubicBezTo>
                  <a:cubicBezTo>
                    <a:pt x="766" y="1511"/>
                    <a:pt x="764" y="1511"/>
                    <a:pt x="763" y="1511"/>
                  </a:cubicBezTo>
                  <a:cubicBezTo>
                    <a:pt x="756" y="1511"/>
                    <a:pt x="765" y="1526"/>
                    <a:pt x="780" y="1540"/>
                  </a:cubicBezTo>
                  <a:lnTo>
                    <a:pt x="799" y="1557"/>
                  </a:lnTo>
                  <a:lnTo>
                    <a:pt x="778" y="1546"/>
                  </a:lnTo>
                  <a:cubicBezTo>
                    <a:pt x="766" y="1542"/>
                    <a:pt x="758" y="1540"/>
                    <a:pt x="754" y="1540"/>
                  </a:cubicBezTo>
                  <a:cubicBezTo>
                    <a:pt x="747" y="1540"/>
                    <a:pt x="749" y="1545"/>
                    <a:pt x="752" y="1559"/>
                  </a:cubicBezTo>
                  <a:cubicBezTo>
                    <a:pt x="753" y="1569"/>
                    <a:pt x="753" y="1573"/>
                    <a:pt x="751" y="1573"/>
                  </a:cubicBezTo>
                  <a:cubicBezTo>
                    <a:pt x="750" y="1573"/>
                    <a:pt x="748" y="1572"/>
                    <a:pt x="745" y="1571"/>
                  </a:cubicBezTo>
                  <a:cubicBezTo>
                    <a:pt x="744" y="1570"/>
                    <a:pt x="743" y="1569"/>
                    <a:pt x="741" y="1569"/>
                  </a:cubicBezTo>
                  <a:cubicBezTo>
                    <a:pt x="737" y="1569"/>
                    <a:pt x="734" y="1576"/>
                    <a:pt x="727" y="1589"/>
                  </a:cubicBezTo>
                  <a:cubicBezTo>
                    <a:pt x="718" y="1604"/>
                    <a:pt x="715" y="1610"/>
                    <a:pt x="723" y="1613"/>
                  </a:cubicBezTo>
                  <a:lnTo>
                    <a:pt x="716" y="1625"/>
                  </a:lnTo>
                  <a:cubicBezTo>
                    <a:pt x="715" y="1624"/>
                    <a:pt x="714" y="1624"/>
                    <a:pt x="713" y="1624"/>
                  </a:cubicBezTo>
                  <a:cubicBezTo>
                    <a:pt x="700" y="1624"/>
                    <a:pt x="702" y="1637"/>
                    <a:pt x="717" y="1639"/>
                  </a:cubicBezTo>
                  <a:lnTo>
                    <a:pt x="712" y="1650"/>
                  </a:lnTo>
                  <a:lnTo>
                    <a:pt x="705" y="1646"/>
                  </a:lnTo>
                  <a:cubicBezTo>
                    <a:pt x="704" y="1645"/>
                    <a:pt x="703" y="1645"/>
                    <a:pt x="702" y="1645"/>
                  </a:cubicBezTo>
                  <a:cubicBezTo>
                    <a:pt x="696" y="1645"/>
                    <a:pt x="689" y="1658"/>
                    <a:pt x="668" y="1696"/>
                  </a:cubicBezTo>
                  <a:cubicBezTo>
                    <a:pt x="642" y="1745"/>
                    <a:pt x="639" y="1750"/>
                    <a:pt x="653" y="1758"/>
                  </a:cubicBezTo>
                  <a:cubicBezTo>
                    <a:pt x="661" y="1766"/>
                    <a:pt x="662" y="1772"/>
                    <a:pt x="658" y="1772"/>
                  </a:cubicBezTo>
                  <a:cubicBezTo>
                    <a:pt x="656" y="1772"/>
                    <a:pt x="652" y="1771"/>
                    <a:pt x="648" y="1768"/>
                  </a:cubicBezTo>
                  <a:cubicBezTo>
                    <a:pt x="645" y="1767"/>
                    <a:pt x="641" y="1766"/>
                    <a:pt x="639" y="1766"/>
                  </a:cubicBezTo>
                  <a:cubicBezTo>
                    <a:pt x="635" y="1766"/>
                    <a:pt x="633" y="1768"/>
                    <a:pt x="638" y="1770"/>
                  </a:cubicBezTo>
                  <a:cubicBezTo>
                    <a:pt x="634" y="1776"/>
                    <a:pt x="629" y="1780"/>
                    <a:pt x="622" y="1783"/>
                  </a:cubicBezTo>
                  <a:cubicBezTo>
                    <a:pt x="598" y="1791"/>
                    <a:pt x="603" y="1800"/>
                    <a:pt x="610" y="1804"/>
                  </a:cubicBezTo>
                  <a:cubicBezTo>
                    <a:pt x="628" y="1806"/>
                    <a:pt x="618" y="1807"/>
                    <a:pt x="607" y="1810"/>
                  </a:cubicBezTo>
                  <a:cubicBezTo>
                    <a:pt x="597" y="1811"/>
                    <a:pt x="587" y="1812"/>
                    <a:pt x="594" y="1816"/>
                  </a:cubicBezTo>
                  <a:cubicBezTo>
                    <a:pt x="598" y="1824"/>
                    <a:pt x="589" y="1855"/>
                    <a:pt x="578" y="1855"/>
                  </a:cubicBezTo>
                  <a:cubicBezTo>
                    <a:pt x="576" y="1855"/>
                    <a:pt x="575" y="1854"/>
                    <a:pt x="574" y="1853"/>
                  </a:cubicBezTo>
                  <a:cubicBezTo>
                    <a:pt x="574" y="1853"/>
                    <a:pt x="570" y="1859"/>
                    <a:pt x="567" y="1865"/>
                  </a:cubicBezTo>
                  <a:cubicBezTo>
                    <a:pt x="575" y="1868"/>
                    <a:pt x="569" y="1879"/>
                    <a:pt x="563" y="1890"/>
                  </a:cubicBezTo>
                  <a:cubicBezTo>
                    <a:pt x="558" y="1899"/>
                    <a:pt x="556" y="1904"/>
                    <a:pt x="551" y="1904"/>
                  </a:cubicBezTo>
                  <a:cubicBezTo>
                    <a:pt x="550" y="1904"/>
                    <a:pt x="548" y="1903"/>
                    <a:pt x="547" y="1903"/>
                  </a:cubicBezTo>
                  <a:cubicBezTo>
                    <a:pt x="545" y="1899"/>
                    <a:pt x="544" y="1898"/>
                    <a:pt x="543" y="1898"/>
                  </a:cubicBezTo>
                  <a:cubicBezTo>
                    <a:pt x="541" y="1898"/>
                    <a:pt x="541" y="1903"/>
                    <a:pt x="541" y="1913"/>
                  </a:cubicBezTo>
                  <a:cubicBezTo>
                    <a:pt x="538" y="1918"/>
                    <a:pt x="549" y="1932"/>
                    <a:pt x="547" y="1936"/>
                  </a:cubicBezTo>
                  <a:cubicBezTo>
                    <a:pt x="554" y="1940"/>
                    <a:pt x="557" y="1948"/>
                    <a:pt x="555" y="1955"/>
                  </a:cubicBezTo>
                  <a:lnTo>
                    <a:pt x="548" y="1952"/>
                  </a:lnTo>
                  <a:lnTo>
                    <a:pt x="533" y="1944"/>
                  </a:lnTo>
                  <a:lnTo>
                    <a:pt x="533" y="1944"/>
                  </a:lnTo>
                  <a:cubicBezTo>
                    <a:pt x="531" y="1949"/>
                    <a:pt x="528" y="1954"/>
                    <a:pt x="535" y="1959"/>
                  </a:cubicBezTo>
                  <a:cubicBezTo>
                    <a:pt x="524" y="1960"/>
                    <a:pt x="522" y="1966"/>
                    <a:pt x="517" y="1976"/>
                  </a:cubicBezTo>
                  <a:cubicBezTo>
                    <a:pt x="510" y="1987"/>
                    <a:pt x="504" y="1998"/>
                    <a:pt x="509" y="2007"/>
                  </a:cubicBezTo>
                  <a:cubicBezTo>
                    <a:pt x="508" y="2007"/>
                    <a:pt x="508" y="2007"/>
                    <a:pt x="507" y="2007"/>
                  </a:cubicBezTo>
                  <a:cubicBezTo>
                    <a:pt x="491" y="2007"/>
                    <a:pt x="474" y="2038"/>
                    <a:pt x="485" y="2050"/>
                  </a:cubicBezTo>
                  <a:cubicBezTo>
                    <a:pt x="492" y="2054"/>
                    <a:pt x="490" y="2060"/>
                    <a:pt x="480" y="2061"/>
                  </a:cubicBezTo>
                  <a:cubicBezTo>
                    <a:pt x="469" y="2062"/>
                    <a:pt x="469" y="2062"/>
                    <a:pt x="474" y="2072"/>
                  </a:cubicBezTo>
                  <a:cubicBezTo>
                    <a:pt x="477" y="2081"/>
                    <a:pt x="467" y="2082"/>
                    <a:pt x="457" y="2084"/>
                  </a:cubicBezTo>
                  <a:cubicBezTo>
                    <a:pt x="454" y="2084"/>
                    <a:pt x="451" y="2084"/>
                    <a:pt x="449" y="2084"/>
                  </a:cubicBezTo>
                  <a:cubicBezTo>
                    <a:pt x="439" y="2084"/>
                    <a:pt x="438" y="2089"/>
                    <a:pt x="441" y="2097"/>
                  </a:cubicBezTo>
                  <a:cubicBezTo>
                    <a:pt x="443" y="2107"/>
                    <a:pt x="439" y="2118"/>
                    <a:pt x="434" y="2127"/>
                  </a:cubicBezTo>
                  <a:cubicBezTo>
                    <a:pt x="436" y="2140"/>
                    <a:pt x="433" y="2146"/>
                    <a:pt x="440" y="2146"/>
                  </a:cubicBezTo>
                  <a:cubicBezTo>
                    <a:pt x="441" y="2146"/>
                    <a:pt x="442" y="2146"/>
                    <a:pt x="443" y="2146"/>
                  </a:cubicBezTo>
                  <a:cubicBezTo>
                    <a:pt x="447" y="2148"/>
                    <a:pt x="451" y="2153"/>
                    <a:pt x="454" y="2159"/>
                  </a:cubicBezTo>
                  <a:cubicBezTo>
                    <a:pt x="454" y="2166"/>
                    <a:pt x="453" y="2169"/>
                    <a:pt x="452" y="2169"/>
                  </a:cubicBezTo>
                  <a:cubicBezTo>
                    <a:pt x="451" y="2169"/>
                    <a:pt x="450" y="2167"/>
                    <a:pt x="451" y="2164"/>
                  </a:cubicBezTo>
                  <a:cubicBezTo>
                    <a:pt x="450" y="2156"/>
                    <a:pt x="449" y="2154"/>
                    <a:pt x="447" y="2154"/>
                  </a:cubicBezTo>
                  <a:cubicBezTo>
                    <a:pt x="445" y="2154"/>
                    <a:pt x="442" y="2156"/>
                    <a:pt x="437" y="2156"/>
                  </a:cubicBezTo>
                  <a:cubicBezTo>
                    <a:pt x="427" y="2157"/>
                    <a:pt x="421" y="2169"/>
                    <a:pt x="418" y="2174"/>
                  </a:cubicBezTo>
                  <a:lnTo>
                    <a:pt x="406" y="2196"/>
                  </a:lnTo>
                  <a:cubicBezTo>
                    <a:pt x="390" y="2208"/>
                    <a:pt x="388" y="2213"/>
                    <a:pt x="394" y="2217"/>
                  </a:cubicBezTo>
                  <a:lnTo>
                    <a:pt x="401" y="2221"/>
                  </a:lnTo>
                  <a:cubicBezTo>
                    <a:pt x="401" y="2221"/>
                    <a:pt x="400" y="2221"/>
                    <a:pt x="400" y="2221"/>
                  </a:cubicBezTo>
                  <a:cubicBezTo>
                    <a:pt x="383" y="2221"/>
                    <a:pt x="352" y="2279"/>
                    <a:pt x="364" y="2291"/>
                  </a:cubicBezTo>
                  <a:lnTo>
                    <a:pt x="356" y="2288"/>
                  </a:lnTo>
                  <a:cubicBezTo>
                    <a:pt x="355" y="2286"/>
                    <a:pt x="353" y="2286"/>
                    <a:pt x="352" y="2286"/>
                  </a:cubicBezTo>
                  <a:cubicBezTo>
                    <a:pt x="348" y="2286"/>
                    <a:pt x="345" y="2291"/>
                    <a:pt x="340" y="2300"/>
                  </a:cubicBezTo>
                  <a:cubicBezTo>
                    <a:pt x="336" y="2316"/>
                    <a:pt x="330" y="2331"/>
                    <a:pt x="324" y="2347"/>
                  </a:cubicBezTo>
                  <a:cubicBezTo>
                    <a:pt x="312" y="2368"/>
                    <a:pt x="303" y="2384"/>
                    <a:pt x="310" y="2388"/>
                  </a:cubicBezTo>
                  <a:cubicBezTo>
                    <a:pt x="309" y="2391"/>
                    <a:pt x="308" y="2393"/>
                    <a:pt x="307" y="2393"/>
                  </a:cubicBezTo>
                  <a:cubicBezTo>
                    <a:pt x="306" y="2393"/>
                    <a:pt x="304" y="2392"/>
                    <a:pt x="300" y="2390"/>
                  </a:cubicBezTo>
                  <a:cubicBezTo>
                    <a:pt x="299" y="2386"/>
                    <a:pt x="297" y="2385"/>
                    <a:pt x="296" y="2385"/>
                  </a:cubicBezTo>
                  <a:cubicBezTo>
                    <a:pt x="294" y="2385"/>
                    <a:pt x="292" y="2388"/>
                    <a:pt x="291" y="2391"/>
                  </a:cubicBezTo>
                  <a:cubicBezTo>
                    <a:pt x="288" y="2396"/>
                    <a:pt x="294" y="2401"/>
                    <a:pt x="302" y="2404"/>
                  </a:cubicBezTo>
                  <a:cubicBezTo>
                    <a:pt x="309" y="2409"/>
                    <a:pt x="306" y="2413"/>
                    <a:pt x="293" y="2421"/>
                  </a:cubicBezTo>
                  <a:cubicBezTo>
                    <a:pt x="279" y="2430"/>
                    <a:pt x="270" y="2446"/>
                    <a:pt x="270" y="2464"/>
                  </a:cubicBezTo>
                  <a:cubicBezTo>
                    <a:pt x="267" y="2468"/>
                    <a:pt x="265" y="2472"/>
                    <a:pt x="261" y="2472"/>
                  </a:cubicBezTo>
                  <a:cubicBezTo>
                    <a:pt x="260" y="2472"/>
                    <a:pt x="258" y="2472"/>
                    <a:pt x="256" y="2470"/>
                  </a:cubicBezTo>
                  <a:cubicBezTo>
                    <a:pt x="246" y="2471"/>
                    <a:pt x="234" y="2479"/>
                    <a:pt x="242" y="2497"/>
                  </a:cubicBezTo>
                  <a:cubicBezTo>
                    <a:pt x="240" y="2500"/>
                    <a:pt x="240" y="2502"/>
                    <a:pt x="238" y="2502"/>
                  </a:cubicBezTo>
                  <a:cubicBezTo>
                    <a:pt x="237" y="2502"/>
                    <a:pt x="235" y="2501"/>
                    <a:pt x="232" y="2500"/>
                  </a:cubicBezTo>
                  <a:cubicBezTo>
                    <a:pt x="230" y="2500"/>
                    <a:pt x="229" y="2500"/>
                    <a:pt x="228" y="2500"/>
                  </a:cubicBezTo>
                  <a:cubicBezTo>
                    <a:pt x="226" y="2500"/>
                    <a:pt x="224" y="2500"/>
                    <a:pt x="223" y="2500"/>
                  </a:cubicBezTo>
                  <a:cubicBezTo>
                    <a:pt x="219" y="2500"/>
                    <a:pt x="219" y="2501"/>
                    <a:pt x="226" y="2510"/>
                  </a:cubicBezTo>
                  <a:cubicBezTo>
                    <a:pt x="227" y="2525"/>
                    <a:pt x="219" y="2540"/>
                    <a:pt x="206" y="2548"/>
                  </a:cubicBezTo>
                  <a:cubicBezTo>
                    <a:pt x="202" y="2553"/>
                    <a:pt x="200" y="2558"/>
                    <a:pt x="207" y="2562"/>
                  </a:cubicBezTo>
                  <a:lnTo>
                    <a:pt x="214" y="2566"/>
                  </a:lnTo>
                  <a:cubicBezTo>
                    <a:pt x="209" y="2565"/>
                    <a:pt x="205" y="2565"/>
                    <a:pt x="203" y="2565"/>
                  </a:cubicBezTo>
                  <a:cubicBezTo>
                    <a:pt x="198" y="2565"/>
                    <a:pt x="200" y="2567"/>
                    <a:pt x="208" y="2577"/>
                  </a:cubicBezTo>
                  <a:cubicBezTo>
                    <a:pt x="214" y="2580"/>
                    <a:pt x="213" y="2584"/>
                    <a:pt x="210" y="2584"/>
                  </a:cubicBezTo>
                  <a:cubicBezTo>
                    <a:pt x="209" y="2584"/>
                    <a:pt x="207" y="2583"/>
                    <a:pt x="206" y="2583"/>
                  </a:cubicBezTo>
                  <a:cubicBezTo>
                    <a:pt x="200" y="2583"/>
                    <a:pt x="196" y="2585"/>
                    <a:pt x="192" y="2589"/>
                  </a:cubicBezTo>
                  <a:cubicBezTo>
                    <a:pt x="186" y="2611"/>
                    <a:pt x="177" y="2632"/>
                    <a:pt x="168" y="2652"/>
                  </a:cubicBezTo>
                  <a:cubicBezTo>
                    <a:pt x="144" y="2695"/>
                    <a:pt x="135" y="2712"/>
                    <a:pt x="142" y="2715"/>
                  </a:cubicBezTo>
                  <a:cubicBezTo>
                    <a:pt x="146" y="2725"/>
                    <a:pt x="146" y="2725"/>
                    <a:pt x="136" y="2726"/>
                  </a:cubicBezTo>
                  <a:cubicBezTo>
                    <a:pt x="130" y="2727"/>
                    <a:pt x="123" y="2732"/>
                    <a:pt x="121" y="2738"/>
                  </a:cubicBezTo>
                  <a:cubicBezTo>
                    <a:pt x="118" y="2743"/>
                    <a:pt x="116" y="2746"/>
                    <a:pt x="112" y="2746"/>
                  </a:cubicBezTo>
                  <a:cubicBezTo>
                    <a:pt x="111" y="2746"/>
                    <a:pt x="109" y="2746"/>
                    <a:pt x="107" y="2745"/>
                  </a:cubicBezTo>
                  <a:lnTo>
                    <a:pt x="107" y="2745"/>
                  </a:lnTo>
                  <a:cubicBezTo>
                    <a:pt x="112" y="2754"/>
                    <a:pt x="112" y="2754"/>
                    <a:pt x="108" y="2760"/>
                  </a:cubicBezTo>
                  <a:cubicBezTo>
                    <a:pt x="107" y="2759"/>
                    <a:pt x="105" y="2759"/>
                    <a:pt x="104" y="2759"/>
                  </a:cubicBezTo>
                  <a:cubicBezTo>
                    <a:pt x="101" y="2759"/>
                    <a:pt x="100" y="2763"/>
                    <a:pt x="103" y="2771"/>
                  </a:cubicBezTo>
                  <a:cubicBezTo>
                    <a:pt x="108" y="2779"/>
                    <a:pt x="110" y="2783"/>
                    <a:pt x="109" y="2783"/>
                  </a:cubicBezTo>
                  <a:cubicBezTo>
                    <a:pt x="107" y="2783"/>
                    <a:pt x="104" y="2781"/>
                    <a:pt x="98" y="2777"/>
                  </a:cubicBezTo>
                  <a:cubicBezTo>
                    <a:pt x="97" y="2776"/>
                    <a:pt x="96" y="2776"/>
                    <a:pt x="94" y="2776"/>
                  </a:cubicBezTo>
                  <a:cubicBezTo>
                    <a:pt x="87" y="2776"/>
                    <a:pt x="77" y="2782"/>
                    <a:pt x="83" y="2782"/>
                  </a:cubicBezTo>
                  <a:cubicBezTo>
                    <a:pt x="84" y="2782"/>
                    <a:pt x="84" y="2782"/>
                    <a:pt x="85" y="2782"/>
                  </a:cubicBezTo>
                  <a:cubicBezTo>
                    <a:pt x="91" y="2787"/>
                    <a:pt x="86" y="2797"/>
                    <a:pt x="89" y="2806"/>
                  </a:cubicBezTo>
                  <a:cubicBezTo>
                    <a:pt x="87" y="2810"/>
                    <a:pt x="84" y="2814"/>
                    <a:pt x="80" y="2814"/>
                  </a:cubicBezTo>
                  <a:cubicBezTo>
                    <a:pt x="79" y="2814"/>
                    <a:pt x="77" y="2813"/>
                    <a:pt x="76" y="2813"/>
                  </a:cubicBezTo>
                  <a:cubicBezTo>
                    <a:pt x="66" y="2814"/>
                    <a:pt x="59" y="2844"/>
                    <a:pt x="63" y="2853"/>
                  </a:cubicBezTo>
                  <a:cubicBezTo>
                    <a:pt x="69" y="2855"/>
                    <a:pt x="69" y="2859"/>
                    <a:pt x="65" y="2859"/>
                  </a:cubicBezTo>
                  <a:cubicBezTo>
                    <a:pt x="64" y="2859"/>
                    <a:pt x="63" y="2858"/>
                    <a:pt x="61" y="2857"/>
                  </a:cubicBezTo>
                  <a:cubicBezTo>
                    <a:pt x="59" y="2857"/>
                    <a:pt x="58" y="2856"/>
                    <a:pt x="57" y="2856"/>
                  </a:cubicBezTo>
                  <a:cubicBezTo>
                    <a:pt x="52" y="2856"/>
                    <a:pt x="51" y="2861"/>
                    <a:pt x="49" y="2865"/>
                  </a:cubicBezTo>
                  <a:cubicBezTo>
                    <a:pt x="51" y="2870"/>
                    <a:pt x="51" y="2871"/>
                    <a:pt x="49" y="2871"/>
                  </a:cubicBezTo>
                  <a:cubicBezTo>
                    <a:pt x="47" y="2871"/>
                    <a:pt x="43" y="2869"/>
                    <a:pt x="40" y="2867"/>
                  </a:cubicBezTo>
                  <a:cubicBezTo>
                    <a:pt x="38" y="2865"/>
                    <a:pt x="37" y="2864"/>
                    <a:pt x="35" y="2864"/>
                  </a:cubicBezTo>
                  <a:cubicBezTo>
                    <a:pt x="33" y="2864"/>
                    <a:pt x="31" y="2869"/>
                    <a:pt x="27" y="2876"/>
                  </a:cubicBezTo>
                  <a:cubicBezTo>
                    <a:pt x="32" y="2884"/>
                    <a:pt x="24" y="2908"/>
                    <a:pt x="20" y="2926"/>
                  </a:cubicBezTo>
                  <a:cubicBezTo>
                    <a:pt x="11" y="2954"/>
                    <a:pt x="20" y="2963"/>
                    <a:pt x="33" y="2976"/>
                  </a:cubicBezTo>
                  <a:lnTo>
                    <a:pt x="48" y="2985"/>
                  </a:lnTo>
                  <a:lnTo>
                    <a:pt x="48" y="2985"/>
                  </a:lnTo>
                  <a:lnTo>
                    <a:pt x="32" y="2983"/>
                  </a:lnTo>
                  <a:cubicBezTo>
                    <a:pt x="29" y="2983"/>
                    <a:pt x="27" y="2983"/>
                    <a:pt x="24" y="2983"/>
                  </a:cubicBezTo>
                  <a:cubicBezTo>
                    <a:pt x="18" y="2983"/>
                    <a:pt x="12" y="2983"/>
                    <a:pt x="6" y="2984"/>
                  </a:cubicBezTo>
                  <a:cubicBezTo>
                    <a:pt x="5" y="2991"/>
                    <a:pt x="13" y="2992"/>
                    <a:pt x="22" y="2993"/>
                  </a:cubicBezTo>
                  <a:cubicBezTo>
                    <a:pt x="30" y="2994"/>
                    <a:pt x="29" y="3000"/>
                    <a:pt x="20" y="3010"/>
                  </a:cubicBezTo>
                  <a:cubicBezTo>
                    <a:pt x="11" y="3021"/>
                    <a:pt x="10" y="3028"/>
                    <a:pt x="17" y="3034"/>
                  </a:cubicBezTo>
                  <a:cubicBezTo>
                    <a:pt x="17" y="3041"/>
                    <a:pt x="14" y="3047"/>
                    <a:pt x="8" y="3051"/>
                  </a:cubicBezTo>
                  <a:cubicBezTo>
                    <a:pt x="8" y="3057"/>
                    <a:pt x="8" y="3057"/>
                    <a:pt x="17" y="3057"/>
                  </a:cubicBezTo>
                  <a:cubicBezTo>
                    <a:pt x="25" y="3057"/>
                    <a:pt x="25" y="3063"/>
                    <a:pt x="17" y="3069"/>
                  </a:cubicBezTo>
                  <a:cubicBezTo>
                    <a:pt x="1" y="3075"/>
                    <a:pt x="1" y="3093"/>
                    <a:pt x="9" y="3093"/>
                  </a:cubicBezTo>
                  <a:cubicBezTo>
                    <a:pt x="9" y="3093"/>
                    <a:pt x="9" y="3093"/>
                    <a:pt x="10" y="3093"/>
                  </a:cubicBezTo>
                  <a:cubicBezTo>
                    <a:pt x="17" y="3093"/>
                    <a:pt x="18" y="3099"/>
                    <a:pt x="18" y="3104"/>
                  </a:cubicBezTo>
                  <a:cubicBezTo>
                    <a:pt x="18" y="3112"/>
                    <a:pt x="22" y="3118"/>
                    <a:pt x="29" y="3121"/>
                  </a:cubicBezTo>
                  <a:cubicBezTo>
                    <a:pt x="30" y="3127"/>
                    <a:pt x="30" y="3133"/>
                    <a:pt x="30" y="3133"/>
                  </a:cubicBezTo>
                  <a:cubicBezTo>
                    <a:pt x="30" y="3135"/>
                    <a:pt x="29" y="3136"/>
                    <a:pt x="28" y="3136"/>
                  </a:cubicBezTo>
                  <a:cubicBezTo>
                    <a:pt x="26" y="3136"/>
                    <a:pt x="22" y="3132"/>
                    <a:pt x="21" y="3128"/>
                  </a:cubicBezTo>
                  <a:lnTo>
                    <a:pt x="14" y="3136"/>
                  </a:lnTo>
                  <a:cubicBezTo>
                    <a:pt x="15" y="3147"/>
                    <a:pt x="17" y="3154"/>
                    <a:pt x="26" y="3157"/>
                  </a:cubicBezTo>
                  <a:cubicBezTo>
                    <a:pt x="43" y="3160"/>
                    <a:pt x="43" y="3159"/>
                    <a:pt x="27" y="3163"/>
                  </a:cubicBezTo>
                  <a:cubicBezTo>
                    <a:pt x="20" y="3165"/>
                    <a:pt x="13" y="3173"/>
                    <a:pt x="22" y="3176"/>
                  </a:cubicBezTo>
                  <a:cubicBezTo>
                    <a:pt x="39" y="3178"/>
                    <a:pt x="32" y="3186"/>
                    <a:pt x="24" y="3188"/>
                  </a:cubicBezTo>
                  <a:cubicBezTo>
                    <a:pt x="20" y="3188"/>
                    <a:pt x="17" y="3187"/>
                    <a:pt x="15" y="3187"/>
                  </a:cubicBezTo>
                  <a:cubicBezTo>
                    <a:pt x="8" y="3187"/>
                    <a:pt x="12" y="3191"/>
                    <a:pt x="30" y="3205"/>
                  </a:cubicBezTo>
                  <a:cubicBezTo>
                    <a:pt x="38" y="3222"/>
                    <a:pt x="47" y="3238"/>
                    <a:pt x="56" y="3253"/>
                  </a:cubicBezTo>
                  <a:cubicBezTo>
                    <a:pt x="63" y="3276"/>
                    <a:pt x="70" y="3285"/>
                    <a:pt x="66" y="3295"/>
                  </a:cubicBezTo>
                  <a:cubicBezTo>
                    <a:pt x="64" y="3295"/>
                    <a:pt x="63" y="3296"/>
                    <a:pt x="62" y="3297"/>
                  </a:cubicBezTo>
                  <a:lnTo>
                    <a:pt x="62" y="3297"/>
                  </a:lnTo>
                  <a:cubicBezTo>
                    <a:pt x="65" y="3295"/>
                    <a:pt x="67" y="3295"/>
                    <a:pt x="69" y="3295"/>
                  </a:cubicBezTo>
                  <a:cubicBezTo>
                    <a:pt x="75" y="3295"/>
                    <a:pt x="78" y="3301"/>
                    <a:pt x="85" y="3312"/>
                  </a:cubicBezTo>
                  <a:cubicBezTo>
                    <a:pt x="85" y="3325"/>
                    <a:pt x="96" y="3336"/>
                    <a:pt x="110" y="3336"/>
                  </a:cubicBezTo>
                  <a:cubicBezTo>
                    <a:pt x="107" y="3332"/>
                    <a:pt x="104" y="3327"/>
                    <a:pt x="104" y="3327"/>
                  </a:cubicBezTo>
                  <a:cubicBezTo>
                    <a:pt x="108" y="3324"/>
                    <a:pt x="112" y="3323"/>
                    <a:pt x="114" y="3323"/>
                  </a:cubicBezTo>
                  <a:cubicBezTo>
                    <a:pt x="119" y="3323"/>
                    <a:pt x="121" y="3328"/>
                    <a:pt x="121" y="3338"/>
                  </a:cubicBezTo>
                  <a:cubicBezTo>
                    <a:pt x="123" y="3342"/>
                    <a:pt x="117" y="3346"/>
                    <a:pt x="110" y="3351"/>
                  </a:cubicBezTo>
                  <a:cubicBezTo>
                    <a:pt x="104" y="3357"/>
                    <a:pt x="100" y="3366"/>
                    <a:pt x="105" y="3371"/>
                  </a:cubicBezTo>
                  <a:cubicBezTo>
                    <a:pt x="107" y="3374"/>
                    <a:pt x="109" y="3376"/>
                    <a:pt x="111" y="3376"/>
                  </a:cubicBezTo>
                  <a:cubicBezTo>
                    <a:pt x="113" y="3376"/>
                    <a:pt x="114" y="3375"/>
                    <a:pt x="115" y="3370"/>
                  </a:cubicBezTo>
                  <a:cubicBezTo>
                    <a:pt x="118" y="3368"/>
                    <a:pt x="120" y="3367"/>
                    <a:pt x="121" y="3367"/>
                  </a:cubicBezTo>
                  <a:cubicBezTo>
                    <a:pt x="123" y="3367"/>
                    <a:pt x="123" y="3368"/>
                    <a:pt x="125" y="3370"/>
                  </a:cubicBezTo>
                  <a:cubicBezTo>
                    <a:pt x="128" y="3376"/>
                    <a:pt x="135" y="3379"/>
                    <a:pt x="142" y="3379"/>
                  </a:cubicBezTo>
                  <a:cubicBezTo>
                    <a:pt x="144" y="3377"/>
                    <a:pt x="146" y="3376"/>
                    <a:pt x="148" y="3376"/>
                  </a:cubicBezTo>
                  <a:cubicBezTo>
                    <a:pt x="151" y="3376"/>
                    <a:pt x="153" y="3379"/>
                    <a:pt x="155" y="3382"/>
                  </a:cubicBezTo>
                  <a:cubicBezTo>
                    <a:pt x="155" y="3389"/>
                    <a:pt x="158" y="3395"/>
                    <a:pt x="162" y="3400"/>
                  </a:cubicBezTo>
                  <a:cubicBezTo>
                    <a:pt x="161" y="3402"/>
                    <a:pt x="159" y="3404"/>
                    <a:pt x="156" y="3406"/>
                  </a:cubicBezTo>
                  <a:cubicBezTo>
                    <a:pt x="152" y="3410"/>
                    <a:pt x="150" y="3416"/>
                    <a:pt x="149" y="3422"/>
                  </a:cubicBezTo>
                  <a:cubicBezTo>
                    <a:pt x="150" y="3423"/>
                    <a:pt x="151" y="3423"/>
                    <a:pt x="152" y="3423"/>
                  </a:cubicBezTo>
                  <a:cubicBezTo>
                    <a:pt x="156" y="3423"/>
                    <a:pt x="159" y="3419"/>
                    <a:pt x="159" y="3419"/>
                  </a:cubicBezTo>
                  <a:cubicBezTo>
                    <a:pt x="159" y="3419"/>
                    <a:pt x="159" y="3419"/>
                    <a:pt x="159" y="3419"/>
                  </a:cubicBezTo>
                  <a:cubicBezTo>
                    <a:pt x="163" y="3419"/>
                    <a:pt x="191" y="3443"/>
                    <a:pt x="219" y="3462"/>
                  </a:cubicBezTo>
                  <a:lnTo>
                    <a:pt x="298" y="3505"/>
                  </a:lnTo>
                  <a:cubicBezTo>
                    <a:pt x="303" y="3514"/>
                    <a:pt x="312" y="3521"/>
                    <a:pt x="316" y="3521"/>
                  </a:cubicBezTo>
                  <a:cubicBezTo>
                    <a:pt x="318" y="3521"/>
                    <a:pt x="319" y="3520"/>
                    <a:pt x="319" y="3517"/>
                  </a:cubicBezTo>
                  <a:cubicBezTo>
                    <a:pt x="320" y="3516"/>
                    <a:pt x="321" y="3515"/>
                    <a:pt x="323" y="3515"/>
                  </a:cubicBezTo>
                  <a:cubicBezTo>
                    <a:pt x="332" y="3515"/>
                    <a:pt x="355" y="3528"/>
                    <a:pt x="382" y="3544"/>
                  </a:cubicBezTo>
                  <a:cubicBezTo>
                    <a:pt x="413" y="3562"/>
                    <a:pt x="437" y="3575"/>
                    <a:pt x="446" y="3575"/>
                  </a:cubicBezTo>
                  <a:cubicBezTo>
                    <a:pt x="447" y="3575"/>
                    <a:pt x="449" y="3574"/>
                    <a:pt x="449" y="3573"/>
                  </a:cubicBezTo>
                  <a:cubicBezTo>
                    <a:pt x="449" y="3573"/>
                    <a:pt x="455" y="3576"/>
                    <a:pt x="465" y="3582"/>
                  </a:cubicBezTo>
                  <a:cubicBezTo>
                    <a:pt x="476" y="3589"/>
                    <a:pt x="491" y="3588"/>
                    <a:pt x="496" y="3590"/>
                  </a:cubicBezTo>
                  <a:cubicBezTo>
                    <a:pt x="499" y="3589"/>
                    <a:pt x="501" y="3589"/>
                    <a:pt x="503" y="3589"/>
                  </a:cubicBezTo>
                  <a:cubicBezTo>
                    <a:pt x="507" y="3589"/>
                    <a:pt x="508" y="3591"/>
                    <a:pt x="501" y="3593"/>
                  </a:cubicBezTo>
                  <a:cubicBezTo>
                    <a:pt x="497" y="3600"/>
                    <a:pt x="493" y="3608"/>
                    <a:pt x="499" y="3610"/>
                  </a:cubicBezTo>
                  <a:cubicBezTo>
                    <a:pt x="502" y="3612"/>
                    <a:pt x="504" y="3613"/>
                    <a:pt x="506" y="3613"/>
                  </a:cubicBezTo>
                  <a:cubicBezTo>
                    <a:pt x="511" y="3613"/>
                    <a:pt x="514" y="3608"/>
                    <a:pt x="518" y="3602"/>
                  </a:cubicBezTo>
                  <a:cubicBezTo>
                    <a:pt x="519" y="3599"/>
                    <a:pt x="522" y="3598"/>
                    <a:pt x="523" y="3598"/>
                  </a:cubicBezTo>
                  <a:cubicBezTo>
                    <a:pt x="525" y="3598"/>
                    <a:pt x="527" y="3599"/>
                    <a:pt x="527" y="3599"/>
                  </a:cubicBezTo>
                  <a:cubicBezTo>
                    <a:pt x="532" y="3601"/>
                    <a:pt x="532" y="3601"/>
                    <a:pt x="528" y="3609"/>
                  </a:cubicBezTo>
                  <a:lnTo>
                    <a:pt x="520" y="3622"/>
                  </a:lnTo>
                  <a:lnTo>
                    <a:pt x="526" y="3626"/>
                  </a:lnTo>
                  <a:cubicBezTo>
                    <a:pt x="528" y="3622"/>
                    <a:pt x="530" y="3621"/>
                    <a:pt x="532" y="3621"/>
                  </a:cubicBezTo>
                  <a:cubicBezTo>
                    <a:pt x="534" y="3621"/>
                    <a:pt x="535" y="3621"/>
                    <a:pt x="535" y="3621"/>
                  </a:cubicBezTo>
                  <a:cubicBezTo>
                    <a:pt x="540" y="3625"/>
                    <a:pt x="540" y="3625"/>
                    <a:pt x="532" y="3639"/>
                  </a:cubicBezTo>
                  <a:cubicBezTo>
                    <a:pt x="527" y="3647"/>
                    <a:pt x="527" y="3652"/>
                    <a:pt x="530" y="3652"/>
                  </a:cubicBezTo>
                  <a:cubicBezTo>
                    <a:pt x="533" y="3652"/>
                    <a:pt x="537" y="3649"/>
                    <a:pt x="542" y="3645"/>
                  </a:cubicBezTo>
                  <a:lnTo>
                    <a:pt x="557" y="3644"/>
                  </a:lnTo>
                  <a:lnTo>
                    <a:pt x="557" y="3644"/>
                  </a:lnTo>
                  <a:cubicBezTo>
                    <a:pt x="556" y="3652"/>
                    <a:pt x="559" y="3655"/>
                    <a:pt x="564" y="3655"/>
                  </a:cubicBezTo>
                  <a:cubicBezTo>
                    <a:pt x="570" y="3655"/>
                    <a:pt x="577" y="3651"/>
                    <a:pt x="583" y="3649"/>
                  </a:cubicBezTo>
                  <a:lnTo>
                    <a:pt x="583" y="3649"/>
                  </a:lnTo>
                  <a:cubicBezTo>
                    <a:pt x="581" y="3660"/>
                    <a:pt x="582" y="3665"/>
                    <a:pt x="586" y="3665"/>
                  </a:cubicBezTo>
                  <a:cubicBezTo>
                    <a:pt x="589" y="3665"/>
                    <a:pt x="593" y="3663"/>
                    <a:pt x="598" y="3658"/>
                  </a:cubicBezTo>
                  <a:cubicBezTo>
                    <a:pt x="600" y="3656"/>
                    <a:pt x="602" y="3654"/>
                    <a:pt x="603" y="3654"/>
                  </a:cubicBezTo>
                  <a:cubicBezTo>
                    <a:pt x="606" y="3654"/>
                    <a:pt x="608" y="3658"/>
                    <a:pt x="609" y="3664"/>
                  </a:cubicBezTo>
                  <a:cubicBezTo>
                    <a:pt x="611" y="3674"/>
                    <a:pt x="615" y="3677"/>
                    <a:pt x="626" y="3684"/>
                  </a:cubicBezTo>
                  <a:cubicBezTo>
                    <a:pt x="627" y="3684"/>
                    <a:pt x="628" y="3684"/>
                    <a:pt x="630" y="3684"/>
                  </a:cubicBezTo>
                  <a:cubicBezTo>
                    <a:pt x="642" y="3684"/>
                    <a:pt x="676" y="3703"/>
                    <a:pt x="715" y="3726"/>
                  </a:cubicBezTo>
                  <a:cubicBezTo>
                    <a:pt x="756" y="3749"/>
                    <a:pt x="786" y="3765"/>
                    <a:pt x="796" y="3765"/>
                  </a:cubicBezTo>
                  <a:cubicBezTo>
                    <a:pt x="798" y="3765"/>
                    <a:pt x="799" y="3765"/>
                    <a:pt x="799" y="3764"/>
                  </a:cubicBezTo>
                  <a:cubicBezTo>
                    <a:pt x="805" y="3767"/>
                    <a:pt x="805" y="3767"/>
                    <a:pt x="806" y="3777"/>
                  </a:cubicBezTo>
                  <a:cubicBezTo>
                    <a:pt x="804" y="3781"/>
                    <a:pt x="804" y="3783"/>
                    <a:pt x="807" y="3783"/>
                  </a:cubicBezTo>
                  <a:cubicBezTo>
                    <a:pt x="810" y="3783"/>
                    <a:pt x="814" y="3781"/>
                    <a:pt x="821" y="3776"/>
                  </a:cubicBezTo>
                  <a:cubicBezTo>
                    <a:pt x="825" y="3774"/>
                    <a:pt x="829" y="3771"/>
                    <a:pt x="830" y="3771"/>
                  </a:cubicBezTo>
                  <a:cubicBezTo>
                    <a:pt x="831" y="3771"/>
                    <a:pt x="830" y="3773"/>
                    <a:pt x="826" y="3779"/>
                  </a:cubicBezTo>
                  <a:cubicBezTo>
                    <a:pt x="822" y="3786"/>
                    <a:pt x="833" y="3792"/>
                    <a:pt x="854" y="3804"/>
                  </a:cubicBezTo>
                  <a:cubicBezTo>
                    <a:pt x="867" y="3811"/>
                    <a:pt x="883" y="3821"/>
                    <a:pt x="891" y="3821"/>
                  </a:cubicBezTo>
                  <a:cubicBezTo>
                    <a:pt x="893" y="3821"/>
                    <a:pt x="895" y="3820"/>
                    <a:pt x="896" y="3819"/>
                  </a:cubicBezTo>
                  <a:cubicBezTo>
                    <a:pt x="901" y="3818"/>
                    <a:pt x="904" y="3818"/>
                    <a:pt x="906" y="3818"/>
                  </a:cubicBezTo>
                  <a:cubicBezTo>
                    <a:pt x="909" y="3818"/>
                    <a:pt x="907" y="3819"/>
                    <a:pt x="900" y="3822"/>
                  </a:cubicBezTo>
                  <a:cubicBezTo>
                    <a:pt x="888" y="3832"/>
                    <a:pt x="906" y="3851"/>
                    <a:pt x="927" y="3851"/>
                  </a:cubicBezTo>
                  <a:cubicBezTo>
                    <a:pt x="929" y="3851"/>
                    <a:pt x="932" y="3851"/>
                    <a:pt x="934" y="3850"/>
                  </a:cubicBezTo>
                  <a:cubicBezTo>
                    <a:pt x="939" y="3854"/>
                    <a:pt x="944" y="3856"/>
                    <a:pt x="941" y="3864"/>
                  </a:cubicBezTo>
                  <a:cubicBezTo>
                    <a:pt x="950" y="3868"/>
                    <a:pt x="961" y="3871"/>
                    <a:pt x="971" y="3871"/>
                  </a:cubicBezTo>
                  <a:cubicBezTo>
                    <a:pt x="976" y="3875"/>
                    <a:pt x="998" y="3887"/>
                    <a:pt x="1008" y="3893"/>
                  </a:cubicBezTo>
                  <a:cubicBezTo>
                    <a:pt x="1014" y="3896"/>
                    <a:pt x="1022" y="3898"/>
                    <a:pt x="1029" y="3898"/>
                  </a:cubicBezTo>
                  <a:cubicBezTo>
                    <a:pt x="1031" y="3898"/>
                    <a:pt x="1032" y="3897"/>
                    <a:pt x="1034" y="3897"/>
                  </a:cubicBezTo>
                  <a:lnTo>
                    <a:pt x="1039" y="3901"/>
                  </a:lnTo>
                  <a:cubicBezTo>
                    <a:pt x="1035" y="3908"/>
                    <a:pt x="1062" y="3923"/>
                    <a:pt x="1099" y="3944"/>
                  </a:cubicBezTo>
                  <a:cubicBezTo>
                    <a:pt x="1136" y="3966"/>
                    <a:pt x="1168" y="3984"/>
                    <a:pt x="1169" y="3994"/>
                  </a:cubicBezTo>
                  <a:cubicBezTo>
                    <a:pt x="1171" y="3995"/>
                    <a:pt x="1174" y="3995"/>
                    <a:pt x="1176" y="3995"/>
                  </a:cubicBezTo>
                  <a:cubicBezTo>
                    <a:pt x="1179" y="3995"/>
                    <a:pt x="1182" y="3994"/>
                    <a:pt x="1184" y="3993"/>
                  </a:cubicBezTo>
                  <a:cubicBezTo>
                    <a:pt x="1190" y="3988"/>
                    <a:pt x="1194" y="3986"/>
                    <a:pt x="1198" y="3986"/>
                  </a:cubicBezTo>
                  <a:cubicBezTo>
                    <a:pt x="1202" y="3986"/>
                    <a:pt x="1204" y="3989"/>
                    <a:pt x="1204" y="3995"/>
                  </a:cubicBezTo>
                  <a:cubicBezTo>
                    <a:pt x="1203" y="4008"/>
                    <a:pt x="1213" y="4018"/>
                    <a:pt x="1224" y="4018"/>
                  </a:cubicBezTo>
                  <a:cubicBezTo>
                    <a:pt x="1228" y="4018"/>
                    <a:pt x="1232" y="4017"/>
                    <a:pt x="1236" y="4014"/>
                  </a:cubicBezTo>
                  <a:lnTo>
                    <a:pt x="1236" y="4014"/>
                  </a:lnTo>
                  <a:lnTo>
                    <a:pt x="1232" y="4021"/>
                  </a:lnTo>
                  <a:cubicBezTo>
                    <a:pt x="1230" y="4031"/>
                    <a:pt x="1236" y="4035"/>
                    <a:pt x="1245" y="4035"/>
                  </a:cubicBezTo>
                  <a:cubicBezTo>
                    <a:pt x="1250" y="4035"/>
                    <a:pt x="1257" y="4033"/>
                    <a:pt x="1263" y="4029"/>
                  </a:cubicBezTo>
                  <a:cubicBezTo>
                    <a:pt x="1264" y="4037"/>
                    <a:pt x="1264" y="4046"/>
                    <a:pt x="1271" y="4046"/>
                  </a:cubicBezTo>
                  <a:cubicBezTo>
                    <a:pt x="1272" y="4046"/>
                    <a:pt x="1274" y="4046"/>
                    <a:pt x="1275" y="4045"/>
                  </a:cubicBezTo>
                  <a:lnTo>
                    <a:pt x="1275" y="4045"/>
                  </a:lnTo>
                  <a:cubicBezTo>
                    <a:pt x="1279" y="4048"/>
                    <a:pt x="1279" y="4048"/>
                    <a:pt x="1272" y="4062"/>
                  </a:cubicBezTo>
                  <a:cubicBezTo>
                    <a:pt x="1268" y="4069"/>
                    <a:pt x="1264" y="4077"/>
                    <a:pt x="1269" y="4079"/>
                  </a:cubicBezTo>
                  <a:cubicBezTo>
                    <a:pt x="1270" y="4080"/>
                    <a:pt x="1271" y="4080"/>
                    <a:pt x="1272" y="4080"/>
                  </a:cubicBezTo>
                  <a:cubicBezTo>
                    <a:pt x="1276" y="4080"/>
                    <a:pt x="1279" y="4074"/>
                    <a:pt x="1283" y="4068"/>
                  </a:cubicBezTo>
                  <a:lnTo>
                    <a:pt x="1293" y="4075"/>
                  </a:lnTo>
                  <a:cubicBezTo>
                    <a:pt x="1293" y="4075"/>
                    <a:pt x="1294" y="4075"/>
                    <a:pt x="1295" y="4075"/>
                  </a:cubicBezTo>
                  <a:cubicBezTo>
                    <a:pt x="1297" y="4075"/>
                    <a:pt x="1300" y="4074"/>
                    <a:pt x="1303" y="4070"/>
                  </a:cubicBezTo>
                  <a:cubicBezTo>
                    <a:pt x="1304" y="4067"/>
                    <a:pt x="1306" y="4066"/>
                    <a:pt x="1309" y="4066"/>
                  </a:cubicBezTo>
                  <a:cubicBezTo>
                    <a:pt x="1311" y="4066"/>
                    <a:pt x="1314" y="4068"/>
                    <a:pt x="1318" y="4069"/>
                  </a:cubicBezTo>
                  <a:cubicBezTo>
                    <a:pt x="1316" y="4072"/>
                    <a:pt x="1316" y="4073"/>
                    <a:pt x="1317" y="4073"/>
                  </a:cubicBezTo>
                  <a:cubicBezTo>
                    <a:pt x="1318" y="4073"/>
                    <a:pt x="1322" y="4069"/>
                    <a:pt x="1321" y="4062"/>
                  </a:cubicBezTo>
                  <a:cubicBezTo>
                    <a:pt x="1325" y="4057"/>
                    <a:pt x="1328" y="4050"/>
                    <a:pt x="1332" y="4050"/>
                  </a:cubicBezTo>
                  <a:cubicBezTo>
                    <a:pt x="1333" y="4050"/>
                    <a:pt x="1333" y="4050"/>
                    <a:pt x="1334" y="4051"/>
                  </a:cubicBezTo>
                  <a:lnTo>
                    <a:pt x="1342" y="4036"/>
                  </a:lnTo>
                  <a:cubicBezTo>
                    <a:pt x="1350" y="4023"/>
                    <a:pt x="1355" y="4016"/>
                    <a:pt x="1348" y="4003"/>
                  </a:cubicBezTo>
                  <a:cubicBezTo>
                    <a:pt x="1335" y="3989"/>
                    <a:pt x="1325" y="3976"/>
                    <a:pt x="1318" y="3976"/>
                  </a:cubicBezTo>
                  <a:cubicBezTo>
                    <a:pt x="1315" y="3976"/>
                    <a:pt x="1313" y="3978"/>
                    <a:pt x="1311" y="3981"/>
                  </a:cubicBezTo>
                  <a:cubicBezTo>
                    <a:pt x="1311" y="3981"/>
                    <a:pt x="1305" y="3983"/>
                    <a:pt x="1300" y="3983"/>
                  </a:cubicBezTo>
                  <a:cubicBezTo>
                    <a:pt x="1299" y="3983"/>
                    <a:pt x="1297" y="3983"/>
                    <a:pt x="1296" y="3983"/>
                  </a:cubicBezTo>
                  <a:cubicBezTo>
                    <a:pt x="1291" y="3979"/>
                    <a:pt x="1289" y="3969"/>
                    <a:pt x="1289" y="3969"/>
                  </a:cubicBezTo>
                  <a:cubicBezTo>
                    <a:pt x="1293" y="3962"/>
                    <a:pt x="1272" y="3950"/>
                    <a:pt x="1246" y="3934"/>
                  </a:cubicBezTo>
                  <a:cubicBezTo>
                    <a:pt x="1213" y="3916"/>
                    <a:pt x="1197" y="3907"/>
                    <a:pt x="1196" y="3897"/>
                  </a:cubicBezTo>
                  <a:cubicBezTo>
                    <a:pt x="1196" y="3892"/>
                    <a:pt x="1193" y="3887"/>
                    <a:pt x="1190" y="3884"/>
                  </a:cubicBezTo>
                  <a:cubicBezTo>
                    <a:pt x="1189" y="3885"/>
                    <a:pt x="1188" y="3885"/>
                    <a:pt x="1186" y="3885"/>
                  </a:cubicBezTo>
                  <a:cubicBezTo>
                    <a:pt x="1176" y="3885"/>
                    <a:pt x="1148" y="3870"/>
                    <a:pt x="1117" y="3851"/>
                  </a:cubicBezTo>
                  <a:cubicBezTo>
                    <a:pt x="1083" y="3833"/>
                    <a:pt x="1051" y="3814"/>
                    <a:pt x="1041" y="3814"/>
                  </a:cubicBezTo>
                  <a:cubicBezTo>
                    <a:pt x="1040" y="3814"/>
                    <a:pt x="1039" y="3815"/>
                    <a:pt x="1038" y="3815"/>
                  </a:cubicBezTo>
                  <a:lnTo>
                    <a:pt x="1027" y="3810"/>
                  </a:lnTo>
                  <a:cubicBezTo>
                    <a:pt x="1031" y="3803"/>
                    <a:pt x="1020" y="3796"/>
                    <a:pt x="1010" y="3791"/>
                  </a:cubicBezTo>
                  <a:cubicBezTo>
                    <a:pt x="1001" y="3791"/>
                    <a:pt x="992" y="3790"/>
                    <a:pt x="984" y="3785"/>
                  </a:cubicBezTo>
                  <a:cubicBezTo>
                    <a:pt x="989" y="3778"/>
                    <a:pt x="983" y="3775"/>
                    <a:pt x="973" y="3769"/>
                  </a:cubicBezTo>
                  <a:cubicBezTo>
                    <a:pt x="967" y="3765"/>
                    <a:pt x="962" y="3763"/>
                    <a:pt x="959" y="3763"/>
                  </a:cubicBezTo>
                  <a:cubicBezTo>
                    <a:pt x="956" y="3763"/>
                    <a:pt x="954" y="3764"/>
                    <a:pt x="953" y="3767"/>
                  </a:cubicBezTo>
                  <a:cubicBezTo>
                    <a:pt x="933" y="3756"/>
                    <a:pt x="914" y="3742"/>
                    <a:pt x="898" y="3727"/>
                  </a:cubicBezTo>
                  <a:cubicBezTo>
                    <a:pt x="897" y="3722"/>
                    <a:pt x="895" y="3720"/>
                    <a:pt x="892" y="3720"/>
                  </a:cubicBezTo>
                  <a:cubicBezTo>
                    <a:pt x="888" y="3720"/>
                    <a:pt x="883" y="3722"/>
                    <a:pt x="878" y="3725"/>
                  </a:cubicBezTo>
                  <a:cubicBezTo>
                    <a:pt x="875" y="3730"/>
                    <a:pt x="870" y="3733"/>
                    <a:pt x="864" y="3733"/>
                  </a:cubicBezTo>
                  <a:cubicBezTo>
                    <a:pt x="863" y="3733"/>
                    <a:pt x="861" y="3733"/>
                    <a:pt x="860" y="3732"/>
                  </a:cubicBezTo>
                  <a:lnTo>
                    <a:pt x="868" y="3719"/>
                  </a:lnTo>
                  <a:cubicBezTo>
                    <a:pt x="877" y="3714"/>
                    <a:pt x="877" y="3714"/>
                    <a:pt x="867" y="3709"/>
                  </a:cubicBezTo>
                  <a:lnTo>
                    <a:pt x="855" y="3702"/>
                  </a:lnTo>
                  <a:cubicBezTo>
                    <a:pt x="855" y="3703"/>
                    <a:pt x="854" y="3704"/>
                    <a:pt x="852" y="3704"/>
                  </a:cubicBezTo>
                  <a:cubicBezTo>
                    <a:pt x="843" y="3704"/>
                    <a:pt x="819" y="3691"/>
                    <a:pt x="788" y="3673"/>
                  </a:cubicBezTo>
                  <a:cubicBezTo>
                    <a:pt x="751" y="3651"/>
                    <a:pt x="733" y="3641"/>
                    <a:pt x="725" y="3641"/>
                  </a:cubicBezTo>
                  <a:cubicBezTo>
                    <a:pt x="722" y="3641"/>
                    <a:pt x="721" y="3642"/>
                    <a:pt x="720" y="3644"/>
                  </a:cubicBezTo>
                  <a:cubicBezTo>
                    <a:pt x="718" y="3646"/>
                    <a:pt x="717" y="3647"/>
                    <a:pt x="715" y="3647"/>
                  </a:cubicBezTo>
                  <a:cubicBezTo>
                    <a:pt x="711" y="3647"/>
                    <a:pt x="707" y="3642"/>
                    <a:pt x="698" y="3631"/>
                  </a:cubicBezTo>
                  <a:cubicBezTo>
                    <a:pt x="683" y="3601"/>
                    <a:pt x="679" y="3594"/>
                    <a:pt x="675" y="3594"/>
                  </a:cubicBezTo>
                  <a:cubicBezTo>
                    <a:pt x="673" y="3594"/>
                    <a:pt x="671" y="3594"/>
                    <a:pt x="669" y="3596"/>
                  </a:cubicBezTo>
                  <a:cubicBezTo>
                    <a:pt x="675" y="3599"/>
                    <a:pt x="670" y="3606"/>
                    <a:pt x="667" y="3612"/>
                  </a:cubicBezTo>
                  <a:cubicBezTo>
                    <a:pt x="663" y="3619"/>
                    <a:pt x="660" y="3622"/>
                    <a:pt x="658" y="3622"/>
                  </a:cubicBezTo>
                  <a:cubicBezTo>
                    <a:pt x="655" y="3622"/>
                    <a:pt x="654" y="3616"/>
                    <a:pt x="656" y="3607"/>
                  </a:cubicBezTo>
                  <a:cubicBezTo>
                    <a:pt x="663" y="3594"/>
                    <a:pt x="599" y="3563"/>
                    <a:pt x="575" y="3563"/>
                  </a:cubicBezTo>
                  <a:cubicBezTo>
                    <a:pt x="571" y="3563"/>
                    <a:pt x="569" y="3564"/>
                    <a:pt x="567" y="3565"/>
                  </a:cubicBezTo>
                  <a:cubicBezTo>
                    <a:pt x="565" y="3568"/>
                    <a:pt x="564" y="3570"/>
                    <a:pt x="564" y="3570"/>
                  </a:cubicBezTo>
                  <a:cubicBezTo>
                    <a:pt x="564" y="3570"/>
                    <a:pt x="566" y="3566"/>
                    <a:pt x="570" y="3559"/>
                  </a:cubicBezTo>
                  <a:cubicBezTo>
                    <a:pt x="575" y="3551"/>
                    <a:pt x="569" y="3548"/>
                    <a:pt x="548" y="3536"/>
                  </a:cubicBezTo>
                  <a:lnTo>
                    <a:pt x="532" y="3527"/>
                  </a:lnTo>
                  <a:cubicBezTo>
                    <a:pt x="531" y="3530"/>
                    <a:pt x="528" y="3531"/>
                    <a:pt x="525" y="3531"/>
                  </a:cubicBezTo>
                  <a:cubicBezTo>
                    <a:pt x="514" y="3531"/>
                    <a:pt x="497" y="3514"/>
                    <a:pt x="500" y="3508"/>
                  </a:cubicBezTo>
                  <a:cubicBezTo>
                    <a:pt x="499" y="3498"/>
                    <a:pt x="499" y="3498"/>
                    <a:pt x="489" y="3492"/>
                  </a:cubicBezTo>
                  <a:cubicBezTo>
                    <a:pt x="486" y="3493"/>
                    <a:pt x="484" y="3493"/>
                    <a:pt x="482" y="3493"/>
                  </a:cubicBezTo>
                  <a:cubicBezTo>
                    <a:pt x="460" y="3493"/>
                    <a:pt x="442" y="3474"/>
                    <a:pt x="446" y="3468"/>
                  </a:cubicBezTo>
                  <a:lnTo>
                    <a:pt x="435" y="3462"/>
                  </a:lnTo>
                  <a:cubicBezTo>
                    <a:pt x="432" y="3463"/>
                    <a:pt x="430" y="3463"/>
                    <a:pt x="428" y="3463"/>
                  </a:cubicBezTo>
                  <a:cubicBezTo>
                    <a:pt x="421" y="3463"/>
                    <a:pt x="415" y="3461"/>
                    <a:pt x="410" y="3456"/>
                  </a:cubicBezTo>
                  <a:cubicBezTo>
                    <a:pt x="400" y="3451"/>
                    <a:pt x="395" y="3448"/>
                    <a:pt x="392" y="3448"/>
                  </a:cubicBezTo>
                  <a:cubicBezTo>
                    <a:pt x="390" y="3448"/>
                    <a:pt x="389" y="3450"/>
                    <a:pt x="390" y="3454"/>
                  </a:cubicBezTo>
                  <a:cubicBezTo>
                    <a:pt x="386" y="3461"/>
                    <a:pt x="383" y="3466"/>
                    <a:pt x="379" y="3466"/>
                  </a:cubicBezTo>
                  <a:cubicBezTo>
                    <a:pt x="378" y="3466"/>
                    <a:pt x="377" y="3466"/>
                    <a:pt x="376" y="3465"/>
                  </a:cubicBezTo>
                  <a:lnTo>
                    <a:pt x="381" y="3459"/>
                  </a:lnTo>
                  <a:cubicBezTo>
                    <a:pt x="384" y="3452"/>
                    <a:pt x="368" y="3443"/>
                    <a:pt x="347" y="3431"/>
                  </a:cubicBezTo>
                  <a:cubicBezTo>
                    <a:pt x="320" y="3415"/>
                    <a:pt x="310" y="3409"/>
                    <a:pt x="308" y="3399"/>
                  </a:cubicBezTo>
                  <a:lnTo>
                    <a:pt x="299" y="3403"/>
                  </a:lnTo>
                  <a:cubicBezTo>
                    <a:pt x="296" y="3404"/>
                    <a:pt x="294" y="3405"/>
                    <a:pt x="292" y="3405"/>
                  </a:cubicBezTo>
                  <a:cubicBezTo>
                    <a:pt x="287" y="3405"/>
                    <a:pt x="286" y="3402"/>
                    <a:pt x="289" y="3397"/>
                  </a:cubicBezTo>
                  <a:cubicBezTo>
                    <a:pt x="287" y="3390"/>
                    <a:pt x="281" y="3385"/>
                    <a:pt x="275" y="3382"/>
                  </a:cubicBezTo>
                  <a:cubicBezTo>
                    <a:pt x="272" y="3380"/>
                    <a:pt x="270" y="3380"/>
                    <a:pt x="269" y="3380"/>
                  </a:cubicBezTo>
                  <a:cubicBezTo>
                    <a:pt x="267" y="3380"/>
                    <a:pt x="266" y="3381"/>
                    <a:pt x="262" y="3381"/>
                  </a:cubicBezTo>
                  <a:lnTo>
                    <a:pt x="256" y="3376"/>
                  </a:lnTo>
                  <a:cubicBezTo>
                    <a:pt x="261" y="3364"/>
                    <a:pt x="257" y="3356"/>
                    <a:pt x="248" y="3356"/>
                  </a:cubicBezTo>
                  <a:cubicBezTo>
                    <a:pt x="245" y="3356"/>
                    <a:pt x="241" y="3357"/>
                    <a:pt x="237" y="3360"/>
                  </a:cubicBezTo>
                  <a:cubicBezTo>
                    <a:pt x="243" y="3354"/>
                    <a:pt x="239" y="3351"/>
                    <a:pt x="236" y="3348"/>
                  </a:cubicBezTo>
                  <a:cubicBezTo>
                    <a:pt x="224" y="3346"/>
                    <a:pt x="210" y="3332"/>
                    <a:pt x="216" y="3327"/>
                  </a:cubicBezTo>
                  <a:cubicBezTo>
                    <a:pt x="216" y="3327"/>
                    <a:pt x="216" y="3327"/>
                    <a:pt x="213" y="3324"/>
                  </a:cubicBezTo>
                  <a:cubicBezTo>
                    <a:pt x="212" y="3324"/>
                    <a:pt x="211" y="3324"/>
                    <a:pt x="210" y="3324"/>
                  </a:cubicBezTo>
                  <a:cubicBezTo>
                    <a:pt x="205" y="3324"/>
                    <a:pt x="200" y="3322"/>
                    <a:pt x="198" y="3317"/>
                  </a:cubicBezTo>
                  <a:cubicBezTo>
                    <a:pt x="195" y="3313"/>
                    <a:pt x="191" y="3311"/>
                    <a:pt x="187" y="3311"/>
                  </a:cubicBezTo>
                  <a:cubicBezTo>
                    <a:pt x="185" y="3311"/>
                    <a:pt x="184" y="3311"/>
                    <a:pt x="182" y="3312"/>
                  </a:cubicBezTo>
                  <a:cubicBezTo>
                    <a:pt x="181" y="3312"/>
                    <a:pt x="180" y="3312"/>
                    <a:pt x="179" y="3312"/>
                  </a:cubicBezTo>
                  <a:cubicBezTo>
                    <a:pt x="171" y="3312"/>
                    <a:pt x="169" y="3308"/>
                    <a:pt x="169" y="3308"/>
                  </a:cubicBezTo>
                  <a:cubicBezTo>
                    <a:pt x="167" y="3304"/>
                    <a:pt x="176" y="3304"/>
                    <a:pt x="186" y="3303"/>
                  </a:cubicBezTo>
                  <a:cubicBezTo>
                    <a:pt x="187" y="3303"/>
                    <a:pt x="188" y="3303"/>
                    <a:pt x="189" y="3303"/>
                  </a:cubicBezTo>
                  <a:cubicBezTo>
                    <a:pt x="196" y="3303"/>
                    <a:pt x="187" y="3294"/>
                    <a:pt x="168" y="3290"/>
                  </a:cubicBezTo>
                  <a:cubicBezTo>
                    <a:pt x="146" y="3287"/>
                    <a:pt x="145" y="3287"/>
                    <a:pt x="165" y="3287"/>
                  </a:cubicBezTo>
                  <a:cubicBezTo>
                    <a:pt x="174" y="3286"/>
                    <a:pt x="183" y="3286"/>
                    <a:pt x="172" y="3283"/>
                  </a:cubicBezTo>
                  <a:cubicBezTo>
                    <a:pt x="172" y="3283"/>
                    <a:pt x="168" y="3277"/>
                    <a:pt x="163" y="3277"/>
                  </a:cubicBezTo>
                  <a:cubicBezTo>
                    <a:pt x="162" y="3277"/>
                    <a:pt x="161" y="3277"/>
                    <a:pt x="160" y="3278"/>
                  </a:cubicBezTo>
                  <a:cubicBezTo>
                    <a:pt x="156" y="3275"/>
                    <a:pt x="154" y="3270"/>
                    <a:pt x="152" y="3266"/>
                  </a:cubicBezTo>
                  <a:cubicBezTo>
                    <a:pt x="154" y="3259"/>
                    <a:pt x="153" y="3251"/>
                    <a:pt x="150" y="3244"/>
                  </a:cubicBezTo>
                  <a:cubicBezTo>
                    <a:pt x="141" y="3244"/>
                    <a:pt x="141" y="3243"/>
                    <a:pt x="145" y="3235"/>
                  </a:cubicBezTo>
                  <a:cubicBezTo>
                    <a:pt x="150" y="3233"/>
                    <a:pt x="151" y="3232"/>
                    <a:pt x="148" y="3232"/>
                  </a:cubicBezTo>
                  <a:cubicBezTo>
                    <a:pt x="146" y="3232"/>
                    <a:pt x="142" y="3233"/>
                    <a:pt x="136" y="3235"/>
                  </a:cubicBezTo>
                  <a:cubicBezTo>
                    <a:pt x="126" y="3234"/>
                    <a:pt x="125" y="3229"/>
                    <a:pt x="131" y="3221"/>
                  </a:cubicBezTo>
                  <a:cubicBezTo>
                    <a:pt x="142" y="3217"/>
                    <a:pt x="143" y="3213"/>
                    <a:pt x="140" y="3213"/>
                  </a:cubicBezTo>
                  <a:cubicBezTo>
                    <a:pt x="139" y="3213"/>
                    <a:pt x="138" y="3213"/>
                    <a:pt x="136" y="3214"/>
                  </a:cubicBezTo>
                  <a:cubicBezTo>
                    <a:pt x="126" y="3212"/>
                    <a:pt x="125" y="3207"/>
                    <a:pt x="125" y="3207"/>
                  </a:cubicBezTo>
                  <a:cubicBezTo>
                    <a:pt x="132" y="3205"/>
                    <a:pt x="117" y="3164"/>
                    <a:pt x="110" y="3121"/>
                  </a:cubicBezTo>
                  <a:cubicBezTo>
                    <a:pt x="110" y="3116"/>
                    <a:pt x="103" y="3113"/>
                    <a:pt x="97" y="3113"/>
                  </a:cubicBezTo>
                  <a:cubicBezTo>
                    <a:pt x="96" y="3113"/>
                    <a:pt x="95" y="3113"/>
                    <a:pt x="94" y="3113"/>
                  </a:cubicBezTo>
                  <a:cubicBezTo>
                    <a:pt x="89" y="3114"/>
                    <a:pt x="86" y="3114"/>
                    <a:pt x="84" y="3114"/>
                  </a:cubicBezTo>
                  <a:cubicBezTo>
                    <a:pt x="82" y="3114"/>
                    <a:pt x="87" y="3112"/>
                    <a:pt x="93" y="3108"/>
                  </a:cubicBezTo>
                  <a:cubicBezTo>
                    <a:pt x="110" y="3102"/>
                    <a:pt x="114" y="3095"/>
                    <a:pt x="105" y="3095"/>
                  </a:cubicBezTo>
                  <a:cubicBezTo>
                    <a:pt x="102" y="3095"/>
                    <a:pt x="97" y="3096"/>
                    <a:pt x="91" y="3097"/>
                  </a:cubicBezTo>
                  <a:cubicBezTo>
                    <a:pt x="85" y="3100"/>
                    <a:pt x="81" y="3102"/>
                    <a:pt x="80" y="3102"/>
                  </a:cubicBezTo>
                  <a:cubicBezTo>
                    <a:pt x="79" y="3102"/>
                    <a:pt x="83" y="3099"/>
                    <a:pt x="91" y="3093"/>
                  </a:cubicBezTo>
                  <a:cubicBezTo>
                    <a:pt x="98" y="3087"/>
                    <a:pt x="98" y="3087"/>
                    <a:pt x="90" y="3083"/>
                  </a:cubicBezTo>
                  <a:cubicBezTo>
                    <a:pt x="82" y="3083"/>
                    <a:pt x="82" y="3078"/>
                    <a:pt x="90" y="3078"/>
                  </a:cubicBezTo>
                  <a:cubicBezTo>
                    <a:pt x="98" y="3073"/>
                    <a:pt x="106" y="3067"/>
                    <a:pt x="98" y="3067"/>
                  </a:cubicBezTo>
                  <a:cubicBezTo>
                    <a:pt x="98" y="3067"/>
                    <a:pt x="98" y="3063"/>
                    <a:pt x="106" y="3058"/>
                  </a:cubicBezTo>
                  <a:cubicBezTo>
                    <a:pt x="114" y="3053"/>
                    <a:pt x="106" y="3048"/>
                    <a:pt x="98" y="3042"/>
                  </a:cubicBezTo>
                  <a:cubicBezTo>
                    <a:pt x="87" y="3032"/>
                    <a:pt x="85" y="3026"/>
                    <a:pt x="90" y="3026"/>
                  </a:cubicBezTo>
                  <a:cubicBezTo>
                    <a:pt x="92" y="3026"/>
                    <a:pt x="95" y="3026"/>
                    <a:pt x="99" y="3028"/>
                  </a:cubicBezTo>
                  <a:cubicBezTo>
                    <a:pt x="101" y="3029"/>
                    <a:pt x="103" y="3029"/>
                    <a:pt x="104" y="3029"/>
                  </a:cubicBezTo>
                  <a:cubicBezTo>
                    <a:pt x="114" y="3029"/>
                    <a:pt x="108" y="3009"/>
                    <a:pt x="94" y="3003"/>
                  </a:cubicBezTo>
                  <a:cubicBezTo>
                    <a:pt x="83" y="2998"/>
                    <a:pt x="80" y="2996"/>
                    <a:pt x="82" y="2996"/>
                  </a:cubicBezTo>
                  <a:cubicBezTo>
                    <a:pt x="83" y="2996"/>
                    <a:pt x="85" y="2996"/>
                    <a:pt x="87" y="2996"/>
                  </a:cubicBezTo>
                  <a:cubicBezTo>
                    <a:pt x="88" y="2997"/>
                    <a:pt x="89" y="2997"/>
                    <a:pt x="89" y="2997"/>
                  </a:cubicBezTo>
                  <a:cubicBezTo>
                    <a:pt x="95" y="2997"/>
                    <a:pt x="96" y="2993"/>
                    <a:pt x="96" y="2993"/>
                  </a:cubicBezTo>
                  <a:cubicBezTo>
                    <a:pt x="97" y="2988"/>
                    <a:pt x="98" y="2984"/>
                    <a:pt x="104" y="2984"/>
                  </a:cubicBezTo>
                  <a:cubicBezTo>
                    <a:pt x="104" y="2984"/>
                    <a:pt x="105" y="2984"/>
                    <a:pt x="106" y="2984"/>
                  </a:cubicBezTo>
                  <a:cubicBezTo>
                    <a:pt x="106" y="2979"/>
                    <a:pt x="104" y="2973"/>
                    <a:pt x="100" y="2968"/>
                  </a:cubicBezTo>
                  <a:cubicBezTo>
                    <a:pt x="87" y="2955"/>
                    <a:pt x="99" y="2942"/>
                    <a:pt x="116" y="2942"/>
                  </a:cubicBezTo>
                  <a:lnTo>
                    <a:pt x="112" y="2930"/>
                  </a:lnTo>
                  <a:cubicBezTo>
                    <a:pt x="100" y="2923"/>
                    <a:pt x="94" y="2916"/>
                    <a:pt x="100" y="2916"/>
                  </a:cubicBezTo>
                  <a:cubicBezTo>
                    <a:pt x="101" y="2916"/>
                    <a:pt x="103" y="2917"/>
                    <a:pt x="107" y="2918"/>
                  </a:cubicBezTo>
                  <a:lnTo>
                    <a:pt x="115" y="2920"/>
                  </a:lnTo>
                  <a:cubicBezTo>
                    <a:pt x="104" y="2912"/>
                    <a:pt x="112" y="2898"/>
                    <a:pt x="124" y="2898"/>
                  </a:cubicBezTo>
                  <a:cubicBezTo>
                    <a:pt x="127" y="2898"/>
                    <a:pt x="129" y="2899"/>
                    <a:pt x="132" y="2900"/>
                  </a:cubicBezTo>
                  <a:cubicBezTo>
                    <a:pt x="135" y="2902"/>
                    <a:pt x="137" y="2902"/>
                    <a:pt x="138" y="2902"/>
                  </a:cubicBezTo>
                  <a:cubicBezTo>
                    <a:pt x="139" y="2902"/>
                    <a:pt x="140" y="2901"/>
                    <a:pt x="141" y="2899"/>
                  </a:cubicBezTo>
                  <a:lnTo>
                    <a:pt x="133" y="2896"/>
                  </a:lnTo>
                  <a:cubicBezTo>
                    <a:pt x="126" y="2892"/>
                    <a:pt x="118" y="2889"/>
                    <a:pt x="121" y="2884"/>
                  </a:cubicBezTo>
                  <a:cubicBezTo>
                    <a:pt x="122" y="2881"/>
                    <a:pt x="124" y="2878"/>
                    <a:pt x="128" y="2878"/>
                  </a:cubicBezTo>
                  <a:cubicBezTo>
                    <a:pt x="129" y="2878"/>
                    <a:pt x="130" y="2878"/>
                    <a:pt x="132" y="2879"/>
                  </a:cubicBezTo>
                  <a:cubicBezTo>
                    <a:pt x="142" y="2879"/>
                    <a:pt x="152" y="2878"/>
                    <a:pt x="144" y="2874"/>
                  </a:cubicBezTo>
                  <a:cubicBezTo>
                    <a:pt x="144" y="2874"/>
                    <a:pt x="146" y="2870"/>
                    <a:pt x="155" y="2870"/>
                  </a:cubicBezTo>
                  <a:cubicBezTo>
                    <a:pt x="159" y="2863"/>
                    <a:pt x="162" y="2857"/>
                    <a:pt x="165" y="2853"/>
                  </a:cubicBezTo>
                  <a:cubicBezTo>
                    <a:pt x="162" y="2846"/>
                    <a:pt x="165" y="2839"/>
                    <a:pt x="169" y="2839"/>
                  </a:cubicBezTo>
                  <a:cubicBezTo>
                    <a:pt x="171" y="2839"/>
                    <a:pt x="172" y="2840"/>
                    <a:pt x="173" y="2841"/>
                  </a:cubicBezTo>
                  <a:cubicBezTo>
                    <a:pt x="174" y="2839"/>
                    <a:pt x="176" y="2837"/>
                    <a:pt x="176" y="2836"/>
                  </a:cubicBezTo>
                  <a:cubicBezTo>
                    <a:pt x="176" y="2834"/>
                    <a:pt x="177" y="2832"/>
                    <a:pt x="177" y="2830"/>
                  </a:cubicBezTo>
                  <a:cubicBezTo>
                    <a:pt x="179" y="2826"/>
                    <a:pt x="179" y="2821"/>
                    <a:pt x="179" y="2817"/>
                  </a:cubicBezTo>
                  <a:cubicBezTo>
                    <a:pt x="187" y="2803"/>
                    <a:pt x="189" y="2800"/>
                    <a:pt x="192" y="2800"/>
                  </a:cubicBezTo>
                  <a:cubicBezTo>
                    <a:pt x="194" y="2800"/>
                    <a:pt x="195" y="2801"/>
                    <a:pt x="198" y="2801"/>
                  </a:cubicBezTo>
                  <a:cubicBezTo>
                    <a:pt x="201" y="2803"/>
                    <a:pt x="202" y="2803"/>
                    <a:pt x="203" y="2803"/>
                  </a:cubicBezTo>
                  <a:cubicBezTo>
                    <a:pt x="204" y="2803"/>
                    <a:pt x="203" y="2801"/>
                    <a:pt x="200" y="2796"/>
                  </a:cubicBezTo>
                  <a:cubicBezTo>
                    <a:pt x="193" y="2791"/>
                    <a:pt x="196" y="2786"/>
                    <a:pt x="199" y="2781"/>
                  </a:cubicBezTo>
                  <a:lnTo>
                    <a:pt x="205" y="2770"/>
                  </a:lnTo>
                  <a:cubicBezTo>
                    <a:pt x="198" y="2767"/>
                    <a:pt x="198" y="2767"/>
                    <a:pt x="201" y="2761"/>
                  </a:cubicBezTo>
                  <a:cubicBezTo>
                    <a:pt x="204" y="2755"/>
                    <a:pt x="219" y="2743"/>
                    <a:pt x="223" y="2737"/>
                  </a:cubicBezTo>
                  <a:cubicBezTo>
                    <a:pt x="230" y="2725"/>
                    <a:pt x="231" y="2722"/>
                    <a:pt x="227" y="2722"/>
                  </a:cubicBezTo>
                  <a:cubicBezTo>
                    <a:pt x="225" y="2722"/>
                    <a:pt x="224" y="2723"/>
                    <a:pt x="222" y="2723"/>
                  </a:cubicBezTo>
                  <a:cubicBezTo>
                    <a:pt x="220" y="2725"/>
                    <a:pt x="219" y="2726"/>
                    <a:pt x="218" y="2726"/>
                  </a:cubicBezTo>
                  <a:cubicBezTo>
                    <a:pt x="216" y="2726"/>
                    <a:pt x="216" y="2722"/>
                    <a:pt x="224" y="2717"/>
                  </a:cubicBezTo>
                  <a:cubicBezTo>
                    <a:pt x="234" y="2707"/>
                    <a:pt x="244" y="2696"/>
                    <a:pt x="252" y="2684"/>
                  </a:cubicBezTo>
                  <a:cubicBezTo>
                    <a:pt x="264" y="2662"/>
                    <a:pt x="264" y="2662"/>
                    <a:pt x="256" y="2659"/>
                  </a:cubicBezTo>
                  <a:cubicBezTo>
                    <a:pt x="242" y="2657"/>
                    <a:pt x="241" y="2653"/>
                    <a:pt x="252" y="2653"/>
                  </a:cubicBezTo>
                  <a:cubicBezTo>
                    <a:pt x="254" y="2653"/>
                    <a:pt x="257" y="2653"/>
                    <a:pt x="260" y="2653"/>
                  </a:cubicBezTo>
                  <a:cubicBezTo>
                    <a:pt x="280" y="2650"/>
                    <a:pt x="282" y="2644"/>
                    <a:pt x="275" y="2641"/>
                  </a:cubicBezTo>
                  <a:cubicBezTo>
                    <a:pt x="271" y="2632"/>
                    <a:pt x="271" y="2632"/>
                    <a:pt x="274" y="2626"/>
                  </a:cubicBezTo>
                  <a:lnTo>
                    <a:pt x="274" y="2626"/>
                  </a:lnTo>
                  <a:cubicBezTo>
                    <a:pt x="276" y="2627"/>
                    <a:pt x="277" y="2627"/>
                    <a:pt x="278" y="2627"/>
                  </a:cubicBezTo>
                  <a:cubicBezTo>
                    <a:pt x="282" y="2627"/>
                    <a:pt x="284" y="2621"/>
                    <a:pt x="283" y="2609"/>
                  </a:cubicBezTo>
                  <a:cubicBezTo>
                    <a:pt x="284" y="2607"/>
                    <a:pt x="285" y="2606"/>
                    <a:pt x="286" y="2606"/>
                  </a:cubicBezTo>
                  <a:cubicBezTo>
                    <a:pt x="288" y="2606"/>
                    <a:pt x="290" y="2607"/>
                    <a:pt x="293" y="2608"/>
                  </a:cubicBezTo>
                  <a:cubicBezTo>
                    <a:pt x="293" y="2608"/>
                    <a:pt x="296" y="2603"/>
                    <a:pt x="299" y="2597"/>
                  </a:cubicBezTo>
                  <a:cubicBezTo>
                    <a:pt x="290" y="2579"/>
                    <a:pt x="315" y="2551"/>
                    <a:pt x="325" y="2549"/>
                  </a:cubicBezTo>
                  <a:cubicBezTo>
                    <a:pt x="327" y="2544"/>
                    <a:pt x="326" y="2539"/>
                    <a:pt x="324" y="2534"/>
                  </a:cubicBezTo>
                  <a:cubicBezTo>
                    <a:pt x="316" y="2525"/>
                    <a:pt x="315" y="2520"/>
                    <a:pt x="319" y="2520"/>
                  </a:cubicBezTo>
                  <a:cubicBezTo>
                    <a:pt x="321" y="2520"/>
                    <a:pt x="325" y="2522"/>
                    <a:pt x="329" y="2524"/>
                  </a:cubicBezTo>
                  <a:cubicBezTo>
                    <a:pt x="335" y="2527"/>
                    <a:pt x="339" y="2529"/>
                    <a:pt x="340" y="2529"/>
                  </a:cubicBezTo>
                  <a:cubicBezTo>
                    <a:pt x="342" y="2529"/>
                    <a:pt x="339" y="2526"/>
                    <a:pt x="333" y="2519"/>
                  </a:cubicBezTo>
                  <a:cubicBezTo>
                    <a:pt x="329" y="2510"/>
                    <a:pt x="338" y="2491"/>
                    <a:pt x="347" y="2491"/>
                  </a:cubicBezTo>
                  <a:cubicBezTo>
                    <a:pt x="349" y="2491"/>
                    <a:pt x="352" y="2492"/>
                    <a:pt x="354" y="2495"/>
                  </a:cubicBezTo>
                  <a:lnTo>
                    <a:pt x="368" y="2503"/>
                  </a:lnTo>
                  <a:cubicBezTo>
                    <a:pt x="366" y="2498"/>
                    <a:pt x="365" y="2493"/>
                    <a:pt x="367" y="2488"/>
                  </a:cubicBezTo>
                  <a:cubicBezTo>
                    <a:pt x="361" y="2485"/>
                    <a:pt x="363" y="2479"/>
                    <a:pt x="372" y="2463"/>
                  </a:cubicBezTo>
                  <a:cubicBezTo>
                    <a:pt x="377" y="2452"/>
                    <a:pt x="382" y="2427"/>
                    <a:pt x="389" y="2415"/>
                  </a:cubicBezTo>
                  <a:cubicBezTo>
                    <a:pt x="394" y="2405"/>
                    <a:pt x="403" y="2388"/>
                    <a:pt x="413" y="2387"/>
                  </a:cubicBezTo>
                  <a:cubicBezTo>
                    <a:pt x="418" y="2380"/>
                    <a:pt x="419" y="2371"/>
                    <a:pt x="418" y="2362"/>
                  </a:cubicBezTo>
                  <a:cubicBezTo>
                    <a:pt x="414" y="2354"/>
                    <a:pt x="418" y="2345"/>
                    <a:pt x="424" y="2345"/>
                  </a:cubicBezTo>
                  <a:cubicBezTo>
                    <a:pt x="425" y="2345"/>
                    <a:pt x="426" y="2345"/>
                    <a:pt x="427" y="2346"/>
                  </a:cubicBezTo>
                  <a:lnTo>
                    <a:pt x="429" y="2340"/>
                  </a:lnTo>
                  <a:cubicBezTo>
                    <a:pt x="428" y="2334"/>
                    <a:pt x="429" y="2327"/>
                    <a:pt x="431" y="2320"/>
                  </a:cubicBezTo>
                  <a:cubicBezTo>
                    <a:pt x="434" y="2322"/>
                    <a:pt x="436" y="2322"/>
                    <a:pt x="438" y="2322"/>
                  </a:cubicBezTo>
                  <a:cubicBezTo>
                    <a:pt x="443" y="2322"/>
                    <a:pt x="447" y="2319"/>
                    <a:pt x="444" y="2313"/>
                  </a:cubicBezTo>
                  <a:cubicBezTo>
                    <a:pt x="437" y="2310"/>
                    <a:pt x="439" y="2304"/>
                    <a:pt x="446" y="2293"/>
                  </a:cubicBezTo>
                  <a:cubicBezTo>
                    <a:pt x="458" y="2286"/>
                    <a:pt x="555" y="2109"/>
                    <a:pt x="548" y="2105"/>
                  </a:cubicBezTo>
                  <a:lnTo>
                    <a:pt x="557" y="2089"/>
                  </a:lnTo>
                  <a:cubicBezTo>
                    <a:pt x="559" y="2083"/>
                    <a:pt x="566" y="2072"/>
                    <a:pt x="566" y="2072"/>
                  </a:cubicBezTo>
                  <a:cubicBezTo>
                    <a:pt x="567" y="2073"/>
                    <a:pt x="569" y="2073"/>
                    <a:pt x="570" y="2073"/>
                  </a:cubicBezTo>
                  <a:cubicBezTo>
                    <a:pt x="581" y="2073"/>
                    <a:pt x="587" y="2047"/>
                    <a:pt x="589" y="2030"/>
                  </a:cubicBezTo>
                  <a:cubicBezTo>
                    <a:pt x="586" y="2023"/>
                    <a:pt x="586" y="2015"/>
                    <a:pt x="591" y="2009"/>
                  </a:cubicBezTo>
                  <a:cubicBezTo>
                    <a:pt x="593" y="2011"/>
                    <a:pt x="596" y="2011"/>
                    <a:pt x="598" y="2011"/>
                  </a:cubicBezTo>
                  <a:cubicBezTo>
                    <a:pt x="608" y="2011"/>
                    <a:pt x="614" y="1999"/>
                    <a:pt x="612" y="1987"/>
                  </a:cubicBezTo>
                  <a:cubicBezTo>
                    <a:pt x="604" y="1978"/>
                    <a:pt x="603" y="1972"/>
                    <a:pt x="608" y="1972"/>
                  </a:cubicBezTo>
                  <a:cubicBezTo>
                    <a:pt x="611" y="1972"/>
                    <a:pt x="614" y="1973"/>
                    <a:pt x="619" y="1976"/>
                  </a:cubicBezTo>
                  <a:cubicBezTo>
                    <a:pt x="622" y="1977"/>
                    <a:pt x="625" y="1978"/>
                    <a:pt x="627" y="1978"/>
                  </a:cubicBezTo>
                  <a:cubicBezTo>
                    <a:pt x="635" y="1978"/>
                    <a:pt x="635" y="1967"/>
                    <a:pt x="623" y="1950"/>
                  </a:cubicBezTo>
                  <a:cubicBezTo>
                    <a:pt x="619" y="1941"/>
                    <a:pt x="619" y="1941"/>
                    <a:pt x="629" y="1940"/>
                  </a:cubicBezTo>
                  <a:cubicBezTo>
                    <a:pt x="631" y="1940"/>
                    <a:pt x="634" y="1940"/>
                    <a:pt x="636" y="1940"/>
                  </a:cubicBezTo>
                  <a:cubicBezTo>
                    <a:pt x="646" y="1940"/>
                    <a:pt x="648" y="1936"/>
                    <a:pt x="642" y="1933"/>
                  </a:cubicBezTo>
                  <a:cubicBezTo>
                    <a:pt x="632" y="1922"/>
                    <a:pt x="633" y="1916"/>
                    <a:pt x="644" y="1916"/>
                  </a:cubicBezTo>
                  <a:cubicBezTo>
                    <a:pt x="646" y="1916"/>
                    <a:pt x="648" y="1916"/>
                    <a:pt x="650" y="1916"/>
                  </a:cubicBezTo>
                  <a:cubicBezTo>
                    <a:pt x="670" y="1913"/>
                    <a:pt x="670" y="1913"/>
                    <a:pt x="659" y="1901"/>
                  </a:cubicBezTo>
                  <a:cubicBezTo>
                    <a:pt x="648" y="1887"/>
                    <a:pt x="658" y="1868"/>
                    <a:pt x="674" y="1868"/>
                  </a:cubicBezTo>
                  <a:cubicBezTo>
                    <a:pt x="675" y="1868"/>
                    <a:pt x="676" y="1868"/>
                    <a:pt x="677" y="1868"/>
                  </a:cubicBezTo>
                  <a:cubicBezTo>
                    <a:pt x="680" y="1862"/>
                    <a:pt x="690" y="1861"/>
                    <a:pt x="683" y="1857"/>
                  </a:cubicBezTo>
                  <a:lnTo>
                    <a:pt x="693" y="1856"/>
                  </a:lnTo>
                  <a:lnTo>
                    <a:pt x="698" y="1844"/>
                  </a:lnTo>
                  <a:lnTo>
                    <a:pt x="692" y="1841"/>
                  </a:lnTo>
                  <a:cubicBezTo>
                    <a:pt x="710" y="1819"/>
                    <a:pt x="725" y="1794"/>
                    <a:pt x="740" y="1769"/>
                  </a:cubicBezTo>
                  <a:cubicBezTo>
                    <a:pt x="771" y="1713"/>
                    <a:pt x="777" y="1701"/>
                    <a:pt x="769" y="1701"/>
                  </a:cubicBezTo>
                  <a:cubicBezTo>
                    <a:pt x="769" y="1701"/>
                    <a:pt x="768" y="1701"/>
                    <a:pt x="768" y="1701"/>
                  </a:cubicBezTo>
                  <a:cubicBezTo>
                    <a:pt x="753" y="1699"/>
                    <a:pt x="756" y="1689"/>
                    <a:pt x="769" y="1689"/>
                  </a:cubicBezTo>
                  <a:cubicBezTo>
                    <a:pt x="771" y="1689"/>
                    <a:pt x="772" y="1689"/>
                    <a:pt x="773" y="1690"/>
                  </a:cubicBezTo>
                  <a:cubicBezTo>
                    <a:pt x="777" y="1685"/>
                    <a:pt x="789" y="1677"/>
                    <a:pt x="796" y="1667"/>
                  </a:cubicBezTo>
                  <a:cubicBezTo>
                    <a:pt x="801" y="1657"/>
                    <a:pt x="806" y="1649"/>
                    <a:pt x="811" y="1649"/>
                  </a:cubicBezTo>
                  <a:cubicBezTo>
                    <a:pt x="812" y="1649"/>
                    <a:pt x="813" y="1649"/>
                    <a:pt x="814" y="1649"/>
                  </a:cubicBezTo>
                  <a:lnTo>
                    <a:pt x="817" y="1644"/>
                  </a:lnTo>
                  <a:cubicBezTo>
                    <a:pt x="808" y="1626"/>
                    <a:pt x="826" y="1593"/>
                    <a:pt x="842" y="1581"/>
                  </a:cubicBezTo>
                  <a:cubicBezTo>
                    <a:pt x="849" y="1572"/>
                    <a:pt x="851" y="1561"/>
                    <a:pt x="850" y="1549"/>
                  </a:cubicBezTo>
                  <a:cubicBezTo>
                    <a:pt x="849" y="1535"/>
                    <a:pt x="849" y="1535"/>
                    <a:pt x="859" y="1534"/>
                  </a:cubicBezTo>
                  <a:cubicBezTo>
                    <a:pt x="859" y="1534"/>
                    <a:pt x="860" y="1534"/>
                    <a:pt x="860" y="1534"/>
                  </a:cubicBezTo>
                  <a:cubicBezTo>
                    <a:pt x="868" y="1534"/>
                    <a:pt x="889" y="1509"/>
                    <a:pt x="877" y="1501"/>
                  </a:cubicBezTo>
                  <a:lnTo>
                    <a:pt x="887" y="1500"/>
                  </a:lnTo>
                  <a:cubicBezTo>
                    <a:pt x="897" y="1498"/>
                    <a:pt x="892" y="1489"/>
                    <a:pt x="885" y="1485"/>
                  </a:cubicBezTo>
                  <a:cubicBezTo>
                    <a:pt x="875" y="1480"/>
                    <a:pt x="873" y="1476"/>
                    <a:pt x="881" y="1476"/>
                  </a:cubicBezTo>
                  <a:cubicBezTo>
                    <a:pt x="885" y="1476"/>
                    <a:pt x="890" y="1477"/>
                    <a:pt x="898" y="1479"/>
                  </a:cubicBezTo>
                  <a:cubicBezTo>
                    <a:pt x="903" y="1482"/>
                    <a:pt x="907" y="1483"/>
                    <a:pt x="909" y="1483"/>
                  </a:cubicBezTo>
                  <a:cubicBezTo>
                    <a:pt x="913" y="1483"/>
                    <a:pt x="912" y="1479"/>
                    <a:pt x="908" y="1476"/>
                  </a:cubicBezTo>
                  <a:cubicBezTo>
                    <a:pt x="904" y="1468"/>
                    <a:pt x="899" y="1459"/>
                    <a:pt x="909" y="1456"/>
                  </a:cubicBezTo>
                  <a:cubicBezTo>
                    <a:pt x="913" y="1452"/>
                    <a:pt x="916" y="1446"/>
                    <a:pt x="901" y="1438"/>
                  </a:cubicBezTo>
                  <a:cubicBezTo>
                    <a:pt x="895" y="1435"/>
                    <a:pt x="897" y="1429"/>
                    <a:pt x="900" y="1424"/>
                  </a:cubicBezTo>
                  <a:lnTo>
                    <a:pt x="900" y="1424"/>
                  </a:lnTo>
                  <a:cubicBezTo>
                    <a:pt x="907" y="1427"/>
                    <a:pt x="907" y="1427"/>
                    <a:pt x="911" y="1437"/>
                  </a:cubicBezTo>
                  <a:lnTo>
                    <a:pt x="917" y="1426"/>
                  </a:lnTo>
                  <a:cubicBezTo>
                    <a:pt x="922" y="1420"/>
                    <a:pt x="928" y="1416"/>
                    <a:pt x="935" y="1416"/>
                  </a:cubicBezTo>
                  <a:cubicBezTo>
                    <a:pt x="937" y="1416"/>
                    <a:pt x="939" y="1417"/>
                    <a:pt x="941" y="1417"/>
                  </a:cubicBezTo>
                  <a:cubicBezTo>
                    <a:pt x="951" y="1416"/>
                    <a:pt x="953" y="1410"/>
                    <a:pt x="936" y="1408"/>
                  </a:cubicBezTo>
                  <a:cubicBezTo>
                    <a:pt x="922" y="1400"/>
                    <a:pt x="922" y="1400"/>
                    <a:pt x="927" y="1390"/>
                  </a:cubicBezTo>
                  <a:cubicBezTo>
                    <a:pt x="930" y="1386"/>
                    <a:pt x="932" y="1382"/>
                    <a:pt x="936" y="1382"/>
                  </a:cubicBezTo>
                  <a:cubicBezTo>
                    <a:pt x="937" y="1382"/>
                    <a:pt x="939" y="1382"/>
                    <a:pt x="941" y="1383"/>
                  </a:cubicBezTo>
                  <a:cubicBezTo>
                    <a:pt x="943" y="1385"/>
                    <a:pt x="945" y="1385"/>
                    <a:pt x="946" y="1385"/>
                  </a:cubicBezTo>
                  <a:cubicBezTo>
                    <a:pt x="948" y="1385"/>
                    <a:pt x="950" y="1383"/>
                    <a:pt x="954" y="1376"/>
                  </a:cubicBezTo>
                  <a:cubicBezTo>
                    <a:pt x="963" y="1360"/>
                    <a:pt x="950" y="1332"/>
                    <a:pt x="938" y="1319"/>
                  </a:cubicBezTo>
                  <a:cubicBezTo>
                    <a:pt x="929" y="1314"/>
                    <a:pt x="926" y="1313"/>
                    <a:pt x="929" y="1313"/>
                  </a:cubicBezTo>
                  <a:cubicBezTo>
                    <a:pt x="931" y="1313"/>
                    <a:pt x="935" y="1313"/>
                    <a:pt x="942" y="1314"/>
                  </a:cubicBezTo>
                  <a:cubicBezTo>
                    <a:pt x="943" y="1315"/>
                    <a:pt x="944" y="1315"/>
                    <a:pt x="946" y="1315"/>
                  </a:cubicBezTo>
                  <a:cubicBezTo>
                    <a:pt x="950" y="1315"/>
                    <a:pt x="952" y="1311"/>
                    <a:pt x="954" y="1307"/>
                  </a:cubicBezTo>
                  <a:cubicBezTo>
                    <a:pt x="951" y="1305"/>
                    <a:pt x="952" y="1303"/>
                    <a:pt x="953" y="1303"/>
                  </a:cubicBezTo>
                  <a:cubicBezTo>
                    <a:pt x="954" y="1303"/>
                    <a:pt x="956" y="1304"/>
                    <a:pt x="954" y="1307"/>
                  </a:cubicBezTo>
                  <a:cubicBezTo>
                    <a:pt x="962" y="1310"/>
                    <a:pt x="959" y="1316"/>
                    <a:pt x="955" y="1322"/>
                  </a:cubicBezTo>
                  <a:lnTo>
                    <a:pt x="963" y="1325"/>
                  </a:lnTo>
                  <a:cubicBezTo>
                    <a:pt x="965" y="1325"/>
                    <a:pt x="968" y="1326"/>
                    <a:pt x="969" y="1326"/>
                  </a:cubicBezTo>
                  <a:cubicBezTo>
                    <a:pt x="981" y="1326"/>
                    <a:pt x="982" y="1320"/>
                    <a:pt x="972" y="1309"/>
                  </a:cubicBezTo>
                  <a:cubicBezTo>
                    <a:pt x="968" y="1299"/>
                    <a:pt x="968" y="1299"/>
                    <a:pt x="978" y="1298"/>
                  </a:cubicBezTo>
                  <a:cubicBezTo>
                    <a:pt x="988" y="1297"/>
                    <a:pt x="998" y="1295"/>
                    <a:pt x="990" y="1291"/>
                  </a:cubicBezTo>
                  <a:cubicBezTo>
                    <a:pt x="993" y="1285"/>
                    <a:pt x="1000" y="1281"/>
                    <a:pt x="1007" y="1279"/>
                  </a:cubicBezTo>
                  <a:cubicBezTo>
                    <a:pt x="1012" y="1268"/>
                    <a:pt x="1016" y="1263"/>
                    <a:pt x="1008" y="1259"/>
                  </a:cubicBezTo>
                  <a:cubicBezTo>
                    <a:pt x="1001" y="1255"/>
                    <a:pt x="1003" y="1250"/>
                    <a:pt x="1007" y="1244"/>
                  </a:cubicBezTo>
                  <a:cubicBezTo>
                    <a:pt x="1010" y="1239"/>
                    <a:pt x="1012" y="1233"/>
                    <a:pt x="1006" y="1230"/>
                  </a:cubicBezTo>
                  <a:cubicBezTo>
                    <a:pt x="997" y="1225"/>
                    <a:pt x="994" y="1214"/>
                    <a:pt x="1000" y="1206"/>
                  </a:cubicBezTo>
                  <a:cubicBezTo>
                    <a:pt x="999" y="1196"/>
                    <a:pt x="999" y="1193"/>
                    <a:pt x="1005" y="1193"/>
                  </a:cubicBezTo>
                  <a:cubicBezTo>
                    <a:pt x="1008" y="1193"/>
                    <a:pt x="1011" y="1193"/>
                    <a:pt x="1016" y="1194"/>
                  </a:cubicBezTo>
                  <a:cubicBezTo>
                    <a:pt x="1017" y="1195"/>
                    <a:pt x="1018" y="1195"/>
                    <a:pt x="1020" y="1195"/>
                  </a:cubicBezTo>
                  <a:cubicBezTo>
                    <a:pt x="1024" y="1195"/>
                    <a:pt x="1027" y="1191"/>
                    <a:pt x="1029" y="1187"/>
                  </a:cubicBezTo>
                  <a:cubicBezTo>
                    <a:pt x="1031" y="1183"/>
                    <a:pt x="1037" y="1180"/>
                    <a:pt x="1042" y="1179"/>
                  </a:cubicBezTo>
                  <a:cubicBezTo>
                    <a:pt x="1052" y="1178"/>
                    <a:pt x="1045" y="1175"/>
                    <a:pt x="1038" y="1170"/>
                  </a:cubicBezTo>
                  <a:lnTo>
                    <a:pt x="1024" y="1162"/>
                  </a:lnTo>
                  <a:cubicBezTo>
                    <a:pt x="1025" y="1161"/>
                    <a:pt x="1028" y="1160"/>
                    <a:pt x="1032" y="1160"/>
                  </a:cubicBezTo>
                  <a:cubicBezTo>
                    <a:pt x="1038" y="1160"/>
                    <a:pt x="1046" y="1161"/>
                    <a:pt x="1051" y="1163"/>
                  </a:cubicBezTo>
                  <a:cubicBezTo>
                    <a:pt x="1057" y="1164"/>
                    <a:pt x="1061" y="1165"/>
                    <a:pt x="1063" y="1165"/>
                  </a:cubicBezTo>
                  <a:cubicBezTo>
                    <a:pt x="1067" y="1165"/>
                    <a:pt x="1063" y="1163"/>
                    <a:pt x="1054" y="1158"/>
                  </a:cubicBezTo>
                  <a:cubicBezTo>
                    <a:pt x="1046" y="1155"/>
                    <a:pt x="1043" y="1146"/>
                    <a:pt x="1055" y="1138"/>
                  </a:cubicBezTo>
                  <a:cubicBezTo>
                    <a:pt x="1060" y="1129"/>
                    <a:pt x="1065" y="1120"/>
                    <a:pt x="1071" y="1120"/>
                  </a:cubicBezTo>
                  <a:cubicBezTo>
                    <a:pt x="1072" y="1120"/>
                    <a:pt x="1073" y="1120"/>
                    <a:pt x="1074" y="1121"/>
                  </a:cubicBezTo>
                  <a:cubicBezTo>
                    <a:pt x="1080" y="1120"/>
                    <a:pt x="1083" y="1114"/>
                    <a:pt x="1080" y="1110"/>
                  </a:cubicBezTo>
                  <a:cubicBezTo>
                    <a:pt x="1076" y="1101"/>
                    <a:pt x="1079" y="1095"/>
                    <a:pt x="1094" y="1083"/>
                  </a:cubicBezTo>
                  <a:cubicBezTo>
                    <a:pt x="1123" y="1064"/>
                    <a:pt x="1123" y="1064"/>
                    <a:pt x="1109" y="1056"/>
                  </a:cubicBezTo>
                  <a:cubicBezTo>
                    <a:pt x="1103" y="1053"/>
                    <a:pt x="1098" y="1050"/>
                    <a:pt x="1105" y="1050"/>
                  </a:cubicBezTo>
                  <a:cubicBezTo>
                    <a:pt x="1107" y="1050"/>
                    <a:pt x="1109" y="1050"/>
                    <a:pt x="1112" y="1050"/>
                  </a:cubicBezTo>
                  <a:cubicBezTo>
                    <a:pt x="1122" y="1049"/>
                    <a:pt x="1118" y="1040"/>
                    <a:pt x="1117" y="1026"/>
                  </a:cubicBezTo>
                  <a:cubicBezTo>
                    <a:pt x="1110" y="1015"/>
                    <a:pt x="1101" y="1009"/>
                    <a:pt x="1091" y="1004"/>
                  </a:cubicBezTo>
                  <a:cubicBezTo>
                    <a:pt x="1076" y="996"/>
                    <a:pt x="1076" y="996"/>
                    <a:pt x="1090" y="990"/>
                  </a:cubicBezTo>
                  <a:cubicBezTo>
                    <a:pt x="1093" y="986"/>
                    <a:pt x="1097" y="984"/>
                    <a:pt x="1102" y="984"/>
                  </a:cubicBezTo>
                  <a:cubicBezTo>
                    <a:pt x="1105" y="984"/>
                    <a:pt x="1107" y="985"/>
                    <a:pt x="1110" y="986"/>
                  </a:cubicBezTo>
                  <a:cubicBezTo>
                    <a:pt x="1117" y="991"/>
                    <a:pt x="1114" y="995"/>
                    <a:pt x="1114" y="995"/>
                  </a:cubicBezTo>
                  <a:lnTo>
                    <a:pt x="1111" y="1001"/>
                  </a:lnTo>
                  <a:cubicBezTo>
                    <a:pt x="1115" y="1003"/>
                    <a:pt x="1118" y="1005"/>
                    <a:pt x="1122" y="1005"/>
                  </a:cubicBezTo>
                  <a:cubicBezTo>
                    <a:pt x="1125" y="1005"/>
                    <a:pt x="1129" y="1003"/>
                    <a:pt x="1131" y="999"/>
                  </a:cubicBezTo>
                  <a:cubicBezTo>
                    <a:pt x="1141" y="996"/>
                    <a:pt x="1145" y="991"/>
                    <a:pt x="1137" y="987"/>
                  </a:cubicBezTo>
                  <a:cubicBezTo>
                    <a:pt x="1147" y="986"/>
                    <a:pt x="1154" y="975"/>
                    <a:pt x="1159" y="964"/>
                  </a:cubicBezTo>
                  <a:cubicBezTo>
                    <a:pt x="1165" y="954"/>
                    <a:pt x="1174" y="937"/>
                    <a:pt x="1184" y="936"/>
                  </a:cubicBezTo>
                  <a:cubicBezTo>
                    <a:pt x="1190" y="925"/>
                    <a:pt x="1193" y="920"/>
                    <a:pt x="1185" y="916"/>
                  </a:cubicBezTo>
                  <a:cubicBezTo>
                    <a:pt x="1174" y="910"/>
                    <a:pt x="1173" y="905"/>
                    <a:pt x="1177" y="905"/>
                  </a:cubicBezTo>
                  <a:cubicBezTo>
                    <a:pt x="1178" y="905"/>
                    <a:pt x="1179" y="906"/>
                    <a:pt x="1181" y="907"/>
                  </a:cubicBezTo>
                  <a:cubicBezTo>
                    <a:pt x="1181" y="907"/>
                    <a:pt x="1181" y="907"/>
                    <a:pt x="1182" y="907"/>
                  </a:cubicBezTo>
                  <a:cubicBezTo>
                    <a:pt x="1200" y="907"/>
                    <a:pt x="1243" y="842"/>
                    <a:pt x="1232" y="829"/>
                  </a:cubicBezTo>
                  <a:lnTo>
                    <a:pt x="1238" y="819"/>
                  </a:lnTo>
                  <a:cubicBezTo>
                    <a:pt x="1251" y="811"/>
                    <a:pt x="1269" y="780"/>
                    <a:pt x="1265" y="770"/>
                  </a:cubicBezTo>
                  <a:lnTo>
                    <a:pt x="1274" y="754"/>
                  </a:lnTo>
                  <a:cubicBezTo>
                    <a:pt x="1286" y="747"/>
                    <a:pt x="1289" y="742"/>
                    <a:pt x="1285" y="733"/>
                  </a:cubicBezTo>
                  <a:cubicBezTo>
                    <a:pt x="1282" y="726"/>
                    <a:pt x="1277" y="722"/>
                    <a:pt x="1278" y="722"/>
                  </a:cubicBezTo>
                  <a:lnTo>
                    <a:pt x="1278" y="722"/>
                  </a:lnTo>
                  <a:cubicBezTo>
                    <a:pt x="1278" y="722"/>
                    <a:pt x="1279" y="723"/>
                    <a:pt x="1280" y="724"/>
                  </a:cubicBezTo>
                  <a:cubicBezTo>
                    <a:pt x="1281" y="724"/>
                    <a:pt x="1282" y="724"/>
                    <a:pt x="1283" y="724"/>
                  </a:cubicBezTo>
                  <a:cubicBezTo>
                    <a:pt x="1290" y="724"/>
                    <a:pt x="1295" y="713"/>
                    <a:pt x="1305" y="695"/>
                  </a:cubicBezTo>
                  <a:cubicBezTo>
                    <a:pt x="1315" y="677"/>
                    <a:pt x="1317" y="674"/>
                    <a:pt x="1312" y="674"/>
                  </a:cubicBezTo>
                  <a:cubicBezTo>
                    <a:pt x="1311" y="674"/>
                    <a:pt x="1309" y="674"/>
                    <a:pt x="1307" y="674"/>
                  </a:cubicBezTo>
                  <a:cubicBezTo>
                    <a:pt x="1310" y="659"/>
                    <a:pt x="1314" y="654"/>
                    <a:pt x="1318" y="654"/>
                  </a:cubicBezTo>
                  <a:cubicBezTo>
                    <a:pt x="1321" y="654"/>
                    <a:pt x="1324" y="656"/>
                    <a:pt x="1326" y="658"/>
                  </a:cubicBezTo>
                  <a:cubicBezTo>
                    <a:pt x="1330" y="661"/>
                    <a:pt x="1333" y="663"/>
                    <a:pt x="1335" y="663"/>
                  </a:cubicBezTo>
                  <a:cubicBezTo>
                    <a:pt x="1339" y="663"/>
                    <a:pt x="1337" y="655"/>
                    <a:pt x="1324" y="643"/>
                  </a:cubicBezTo>
                  <a:cubicBezTo>
                    <a:pt x="1315" y="632"/>
                    <a:pt x="1317" y="622"/>
                    <a:pt x="1323" y="622"/>
                  </a:cubicBezTo>
                  <a:cubicBezTo>
                    <a:pt x="1324" y="622"/>
                    <a:pt x="1325" y="622"/>
                    <a:pt x="1326" y="623"/>
                  </a:cubicBezTo>
                  <a:cubicBezTo>
                    <a:pt x="1333" y="626"/>
                    <a:pt x="1331" y="632"/>
                    <a:pt x="1328" y="637"/>
                  </a:cubicBezTo>
                  <a:lnTo>
                    <a:pt x="1342" y="645"/>
                  </a:lnTo>
                  <a:cubicBezTo>
                    <a:pt x="1344" y="640"/>
                    <a:pt x="1344" y="640"/>
                    <a:pt x="1341" y="631"/>
                  </a:cubicBezTo>
                  <a:cubicBezTo>
                    <a:pt x="1342" y="625"/>
                    <a:pt x="1342" y="619"/>
                    <a:pt x="1340" y="615"/>
                  </a:cubicBezTo>
                  <a:cubicBezTo>
                    <a:pt x="1337" y="608"/>
                    <a:pt x="1329" y="603"/>
                    <a:pt x="1322" y="603"/>
                  </a:cubicBezTo>
                  <a:cubicBezTo>
                    <a:pt x="1320" y="603"/>
                    <a:pt x="1319" y="603"/>
                    <a:pt x="1318" y="604"/>
                  </a:cubicBezTo>
                  <a:cubicBezTo>
                    <a:pt x="1316" y="604"/>
                    <a:pt x="1315" y="604"/>
                    <a:pt x="1314" y="604"/>
                  </a:cubicBezTo>
                  <a:cubicBezTo>
                    <a:pt x="1308" y="604"/>
                    <a:pt x="1311" y="599"/>
                    <a:pt x="1314" y="595"/>
                  </a:cubicBezTo>
                  <a:cubicBezTo>
                    <a:pt x="1319" y="592"/>
                    <a:pt x="1323" y="591"/>
                    <a:pt x="1326" y="591"/>
                  </a:cubicBezTo>
                  <a:cubicBezTo>
                    <a:pt x="1332" y="591"/>
                    <a:pt x="1336" y="595"/>
                    <a:pt x="1338" y="600"/>
                  </a:cubicBezTo>
                  <a:cubicBezTo>
                    <a:pt x="1335" y="606"/>
                    <a:pt x="1342" y="610"/>
                    <a:pt x="1350" y="614"/>
                  </a:cubicBezTo>
                  <a:cubicBezTo>
                    <a:pt x="1350" y="614"/>
                    <a:pt x="1351" y="614"/>
                    <a:pt x="1351" y="614"/>
                  </a:cubicBezTo>
                  <a:cubicBezTo>
                    <a:pt x="1357" y="614"/>
                    <a:pt x="1356" y="583"/>
                    <a:pt x="1346" y="570"/>
                  </a:cubicBezTo>
                  <a:lnTo>
                    <a:pt x="1346" y="570"/>
                  </a:lnTo>
                  <a:lnTo>
                    <a:pt x="1352" y="573"/>
                  </a:lnTo>
                  <a:cubicBezTo>
                    <a:pt x="1354" y="574"/>
                    <a:pt x="1355" y="574"/>
                    <a:pt x="1356" y="574"/>
                  </a:cubicBezTo>
                  <a:cubicBezTo>
                    <a:pt x="1362" y="574"/>
                    <a:pt x="1367" y="565"/>
                    <a:pt x="1371" y="557"/>
                  </a:cubicBezTo>
                  <a:cubicBezTo>
                    <a:pt x="1377" y="545"/>
                    <a:pt x="1380" y="540"/>
                    <a:pt x="1374" y="536"/>
                  </a:cubicBezTo>
                  <a:cubicBezTo>
                    <a:pt x="1366" y="532"/>
                    <a:pt x="1359" y="529"/>
                    <a:pt x="1362" y="523"/>
                  </a:cubicBezTo>
                  <a:lnTo>
                    <a:pt x="1362" y="523"/>
                  </a:lnTo>
                  <a:cubicBezTo>
                    <a:pt x="1361" y="525"/>
                    <a:pt x="1360" y="526"/>
                    <a:pt x="1358" y="526"/>
                  </a:cubicBezTo>
                  <a:cubicBezTo>
                    <a:pt x="1354" y="526"/>
                    <a:pt x="1350" y="523"/>
                    <a:pt x="1344" y="521"/>
                  </a:cubicBezTo>
                  <a:cubicBezTo>
                    <a:pt x="1352" y="517"/>
                    <a:pt x="1360" y="514"/>
                    <a:pt x="1368" y="513"/>
                  </a:cubicBezTo>
                  <a:cubicBezTo>
                    <a:pt x="1387" y="511"/>
                    <a:pt x="1405" y="498"/>
                    <a:pt x="1413" y="480"/>
                  </a:cubicBezTo>
                  <a:cubicBezTo>
                    <a:pt x="1418" y="470"/>
                    <a:pt x="1427" y="453"/>
                    <a:pt x="1438" y="452"/>
                  </a:cubicBezTo>
                  <a:cubicBezTo>
                    <a:pt x="1443" y="441"/>
                    <a:pt x="1447" y="437"/>
                    <a:pt x="1439" y="432"/>
                  </a:cubicBezTo>
                  <a:lnTo>
                    <a:pt x="1444" y="422"/>
                  </a:lnTo>
                  <a:cubicBezTo>
                    <a:pt x="1454" y="420"/>
                    <a:pt x="1461" y="410"/>
                    <a:pt x="1453" y="405"/>
                  </a:cubicBezTo>
                  <a:cubicBezTo>
                    <a:pt x="1450" y="396"/>
                    <a:pt x="1460" y="395"/>
                    <a:pt x="1462" y="389"/>
                  </a:cubicBezTo>
                  <a:cubicBezTo>
                    <a:pt x="1482" y="386"/>
                    <a:pt x="1482" y="386"/>
                    <a:pt x="1458" y="380"/>
                  </a:cubicBezTo>
                  <a:cubicBezTo>
                    <a:pt x="1456" y="380"/>
                    <a:pt x="1454" y="380"/>
                    <a:pt x="1453" y="380"/>
                  </a:cubicBezTo>
                  <a:cubicBezTo>
                    <a:pt x="1446" y="380"/>
                    <a:pt x="1439" y="383"/>
                    <a:pt x="1435" y="388"/>
                  </a:cubicBezTo>
                  <a:lnTo>
                    <a:pt x="1426" y="404"/>
                  </a:lnTo>
                  <a:lnTo>
                    <a:pt x="1426" y="404"/>
                  </a:lnTo>
                  <a:lnTo>
                    <a:pt x="1427" y="385"/>
                  </a:lnTo>
                  <a:cubicBezTo>
                    <a:pt x="1431" y="376"/>
                    <a:pt x="1429" y="367"/>
                    <a:pt x="1422" y="360"/>
                  </a:cubicBezTo>
                  <a:cubicBezTo>
                    <a:pt x="1422" y="360"/>
                    <a:pt x="1415" y="357"/>
                    <a:pt x="1418" y="351"/>
                  </a:cubicBezTo>
                  <a:lnTo>
                    <a:pt x="1418" y="351"/>
                  </a:lnTo>
                  <a:cubicBezTo>
                    <a:pt x="1418" y="351"/>
                    <a:pt x="1425" y="356"/>
                    <a:pt x="1432" y="359"/>
                  </a:cubicBezTo>
                  <a:cubicBezTo>
                    <a:pt x="1436" y="367"/>
                    <a:pt x="1443" y="373"/>
                    <a:pt x="1451" y="376"/>
                  </a:cubicBezTo>
                  <a:cubicBezTo>
                    <a:pt x="1452" y="376"/>
                    <a:pt x="1454" y="376"/>
                    <a:pt x="1455" y="376"/>
                  </a:cubicBezTo>
                  <a:cubicBezTo>
                    <a:pt x="1470" y="376"/>
                    <a:pt x="1483" y="365"/>
                    <a:pt x="1470" y="358"/>
                  </a:cubicBezTo>
                  <a:cubicBezTo>
                    <a:pt x="1472" y="354"/>
                    <a:pt x="1472" y="354"/>
                    <a:pt x="1482" y="351"/>
                  </a:cubicBezTo>
                  <a:cubicBezTo>
                    <a:pt x="1484" y="352"/>
                    <a:pt x="1486" y="353"/>
                    <a:pt x="1487" y="353"/>
                  </a:cubicBezTo>
                  <a:cubicBezTo>
                    <a:pt x="1491" y="353"/>
                    <a:pt x="1490" y="347"/>
                    <a:pt x="1481" y="337"/>
                  </a:cubicBezTo>
                  <a:cubicBezTo>
                    <a:pt x="1472" y="325"/>
                    <a:pt x="1473" y="320"/>
                    <a:pt x="1483" y="320"/>
                  </a:cubicBezTo>
                  <a:cubicBezTo>
                    <a:pt x="1485" y="320"/>
                    <a:pt x="1488" y="321"/>
                    <a:pt x="1490" y="321"/>
                  </a:cubicBezTo>
                  <a:cubicBezTo>
                    <a:pt x="1510" y="318"/>
                    <a:pt x="1523" y="296"/>
                    <a:pt x="1515" y="292"/>
                  </a:cubicBezTo>
                  <a:cubicBezTo>
                    <a:pt x="1504" y="286"/>
                    <a:pt x="1507" y="268"/>
                    <a:pt x="1519" y="267"/>
                  </a:cubicBezTo>
                  <a:cubicBezTo>
                    <a:pt x="1530" y="265"/>
                    <a:pt x="1533" y="259"/>
                    <a:pt x="1528" y="250"/>
                  </a:cubicBezTo>
                  <a:lnTo>
                    <a:pt x="1528" y="250"/>
                  </a:lnTo>
                  <a:cubicBezTo>
                    <a:pt x="1531" y="252"/>
                    <a:pt x="1533" y="253"/>
                    <a:pt x="1536" y="253"/>
                  </a:cubicBezTo>
                  <a:cubicBezTo>
                    <a:pt x="1540" y="253"/>
                    <a:pt x="1544" y="250"/>
                    <a:pt x="1542" y="244"/>
                  </a:cubicBezTo>
                  <a:cubicBezTo>
                    <a:pt x="1542" y="244"/>
                    <a:pt x="1543" y="240"/>
                    <a:pt x="1538" y="240"/>
                  </a:cubicBezTo>
                  <a:cubicBezTo>
                    <a:pt x="1537" y="240"/>
                    <a:pt x="1536" y="240"/>
                    <a:pt x="1534" y="240"/>
                  </a:cubicBezTo>
                  <a:lnTo>
                    <a:pt x="1526" y="221"/>
                  </a:lnTo>
                  <a:cubicBezTo>
                    <a:pt x="1525" y="223"/>
                    <a:pt x="1523" y="224"/>
                    <a:pt x="1521" y="224"/>
                  </a:cubicBezTo>
                  <a:cubicBezTo>
                    <a:pt x="1518" y="224"/>
                    <a:pt x="1513" y="222"/>
                    <a:pt x="1508" y="219"/>
                  </a:cubicBezTo>
                  <a:cubicBezTo>
                    <a:pt x="1502" y="216"/>
                    <a:pt x="1519" y="199"/>
                    <a:pt x="1545" y="199"/>
                  </a:cubicBezTo>
                  <a:cubicBezTo>
                    <a:pt x="1546" y="199"/>
                    <a:pt x="1547" y="199"/>
                    <a:pt x="1547" y="199"/>
                  </a:cubicBezTo>
                  <a:lnTo>
                    <a:pt x="1568" y="195"/>
                  </a:lnTo>
                  <a:lnTo>
                    <a:pt x="1553" y="188"/>
                  </a:lnTo>
                  <a:cubicBezTo>
                    <a:pt x="1556" y="183"/>
                    <a:pt x="1558" y="179"/>
                    <a:pt x="1562" y="179"/>
                  </a:cubicBezTo>
                  <a:cubicBezTo>
                    <a:pt x="1563" y="179"/>
                    <a:pt x="1565" y="180"/>
                    <a:pt x="1567" y="181"/>
                  </a:cubicBezTo>
                  <a:cubicBezTo>
                    <a:pt x="1569" y="182"/>
                    <a:pt x="1571" y="183"/>
                    <a:pt x="1572" y="183"/>
                  </a:cubicBezTo>
                  <a:cubicBezTo>
                    <a:pt x="1574" y="183"/>
                    <a:pt x="1575" y="182"/>
                    <a:pt x="1577" y="179"/>
                  </a:cubicBezTo>
                  <a:cubicBezTo>
                    <a:pt x="1577" y="179"/>
                    <a:pt x="1580" y="174"/>
                    <a:pt x="1572" y="170"/>
                  </a:cubicBezTo>
                  <a:cubicBezTo>
                    <a:pt x="1559" y="162"/>
                    <a:pt x="1559" y="162"/>
                    <a:pt x="1569" y="161"/>
                  </a:cubicBezTo>
                  <a:lnTo>
                    <a:pt x="1569" y="161"/>
                  </a:lnTo>
                  <a:cubicBezTo>
                    <a:pt x="1571" y="161"/>
                    <a:pt x="1573" y="161"/>
                    <a:pt x="1575" y="161"/>
                  </a:cubicBezTo>
                  <a:cubicBezTo>
                    <a:pt x="1586" y="161"/>
                    <a:pt x="1587" y="155"/>
                    <a:pt x="1577" y="145"/>
                  </a:cubicBezTo>
                  <a:cubicBezTo>
                    <a:pt x="1568" y="140"/>
                    <a:pt x="1565" y="138"/>
                    <a:pt x="1568" y="138"/>
                  </a:cubicBezTo>
                  <a:cubicBezTo>
                    <a:pt x="1570" y="138"/>
                    <a:pt x="1574" y="139"/>
                    <a:pt x="1580" y="139"/>
                  </a:cubicBezTo>
                  <a:cubicBezTo>
                    <a:pt x="1583" y="141"/>
                    <a:pt x="1585" y="141"/>
                    <a:pt x="1588" y="141"/>
                  </a:cubicBezTo>
                  <a:cubicBezTo>
                    <a:pt x="1592" y="141"/>
                    <a:pt x="1597" y="139"/>
                    <a:pt x="1600" y="136"/>
                  </a:cubicBezTo>
                  <a:lnTo>
                    <a:pt x="1593" y="133"/>
                  </a:lnTo>
                  <a:cubicBezTo>
                    <a:pt x="1579" y="125"/>
                    <a:pt x="1581" y="119"/>
                    <a:pt x="1591" y="118"/>
                  </a:cubicBezTo>
                  <a:lnTo>
                    <a:pt x="1591" y="118"/>
                  </a:lnTo>
                  <a:cubicBezTo>
                    <a:pt x="1593" y="119"/>
                    <a:pt x="1594" y="119"/>
                    <a:pt x="1595" y="119"/>
                  </a:cubicBezTo>
                  <a:cubicBezTo>
                    <a:pt x="1600" y="119"/>
                    <a:pt x="1601" y="113"/>
                    <a:pt x="1600" y="101"/>
                  </a:cubicBezTo>
                  <a:cubicBezTo>
                    <a:pt x="1606" y="93"/>
                    <a:pt x="1608" y="88"/>
                    <a:pt x="1613" y="88"/>
                  </a:cubicBezTo>
                  <a:cubicBezTo>
                    <a:pt x="1614" y="88"/>
                    <a:pt x="1615" y="88"/>
                    <a:pt x="1617" y="89"/>
                  </a:cubicBezTo>
                  <a:cubicBezTo>
                    <a:pt x="1623" y="92"/>
                    <a:pt x="1626" y="94"/>
                    <a:pt x="1627" y="94"/>
                  </a:cubicBezTo>
                  <a:cubicBezTo>
                    <a:pt x="1628" y="94"/>
                    <a:pt x="1626" y="91"/>
                    <a:pt x="1619" y="83"/>
                  </a:cubicBezTo>
                  <a:cubicBezTo>
                    <a:pt x="1615" y="74"/>
                    <a:pt x="1615" y="74"/>
                    <a:pt x="1628" y="68"/>
                  </a:cubicBezTo>
                  <a:cubicBezTo>
                    <a:pt x="1638" y="66"/>
                    <a:pt x="1638" y="66"/>
                    <a:pt x="1634" y="56"/>
                  </a:cubicBezTo>
                  <a:cubicBezTo>
                    <a:pt x="1624" y="51"/>
                    <a:pt x="1618" y="48"/>
                    <a:pt x="1614" y="48"/>
                  </a:cubicBezTo>
                  <a:cubicBezTo>
                    <a:pt x="1612" y="48"/>
                    <a:pt x="1610" y="49"/>
                    <a:pt x="1609" y="51"/>
                  </a:cubicBezTo>
                  <a:cubicBezTo>
                    <a:pt x="1608" y="54"/>
                    <a:pt x="1607" y="55"/>
                    <a:pt x="1606" y="55"/>
                  </a:cubicBezTo>
                  <a:cubicBezTo>
                    <a:pt x="1605" y="55"/>
                    <a:pt x="1603" y="54"/>
                    <a:pt x="1599" y="52"/>
                  </a:cubicBezTo>
                  <a:lnTo>
                    <a:pt x="1606" y="42"/>
                  </a:lnTo>
                  <a:cubicBezTo>
                    <a:pt x="1610" y="34"/>
                    <a:pt x="1611" y="25"/>
                    <a:pt x="1610" y="16"/>
                  </a:cubicBezTo>
                  <a:cubicBezTo>
                    <a:pt x="1610" y="7"/>
                    <a:pt x="1604" y="0"/>
                    <a:pt x="16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995;p33">
              <a:extLst>
                <a:ext uri="{FF2B5EF4-FFF2-40B4-BE49-F238E27FC236}">
                  <a16:creationId xmlns:a16="http://schemas.microsoft.com/office/drawing/2014/main" id="{4BE05567-8626-FEE9-D586-7E7E824617FE}"/>
                </a:ext>
              </a:extLst>
            </p:cNvPr>
            <p:cNvSpPr/>
            <p:nvPr/>
          </p:nvSpPr>
          <p:spPr>
            <a:xfrm>
              <a:off x="3279308" y="2329510"/>
              <a:ext cx="153335" cy="163124"/>
            </a:xfrm>
            <a:custGeom>
              <a:avLst/>
              <a:gdLst/>
              <a:ahLst/>
              <a:cxnLst/>
              <a:rect l="l" t="t" r="r" b="b"/>
              <a:pathLst>
                <a:path w="1535" h="1633" extrusionOk="0">
                  <a:moveTo>
                    <a:pt x="950" y="13"/>
                  </a:moveTo>
                  <a:cubicBezTo>
                    <a:pt x="950" y="17"/>
                    <a:pt x="950" y="21"/>
                    <a:pt x="950" y="21"/>
                  </a:cubicBezTo>
                  <a:cubicBezTo>
                    <a:pt x="950" y="23"/>
                    <a:pt x="950" y="24"/>
                    <a:pt x="950" y="24"/>
                  </a:cubicBezTo>
                  <a:cubicBezTo>
                    <a:pt x="950" y="24"/>
                    <a:pt x="950" y="18"/>
                    <a:pt x="950" y="13"/>
                  </a:cubicBezTo>
                  <a:close/>
                  <a:moveTo>
                    <a:pt x="1221" y="15"/>
                  </a:moveTo>
                  <a:cubicBezTo>
                    <a:pt x="1219" y="15"/>
                    <a:pt x="1220" y="18"/>
                    <a:pt x="1220" y="23"/>
                  </a:cubicBezTo>
                  <a:lnTo>
                    <a:pt x="1230" y="27"/>
                  </a:lnTo>
                  <a:cubicBezTo>
                    <a:pt x="1234" y="21"/>
                    <a:pt x="1235" y="21"/>
                    <a:pt x="1229" y="18"/>
                  </a:cubicBezTo>
                  <a:cubicBezTo>
                    <a:pt x="1225" y="17"/>
                    <a:pt x="1223" y="15"/>
                    <a:pt x="1221" y="15"/>
                  </a:cubicBezTo>
                  <a:close/>
                  <a:moveTo>
                    <a:pt x="1115" y="39"/>
                  </a:moveTo>
                  <a:cubicBezTo>
                    <a:pt x="1115" y="44"/>
                    <a:pt x="1115" y="50"/>
                    <a:pt x="1116" y="55"/>
                  </a:cubicBezTo>
                  <a:cubicBezTo>
                    <a:pt x="1116" y="56"/>
                    <a:pt x="1116" y="56"/>
                    <a:pt x="1117" y="56"/>
                  </a:cubicBezTo>
                  <a:cubicBezTo>
                    <a:pt x="1121" y="56"/>
                    <a:pt x="1123" y="49"/>
                    <a:pt x="1123" y="49"/>
                  </a:cubicBezTo>
                  <a:cubicBezTo>
                    <a:pt x="1123" y="49"/>
                    <a:pt x="1125" y="41"/>
                    <a:pt x="1120" y="40"/>
                  </a:cubicBezTo>
                  <a:lnTo>
                    <a:pt x="1115" y="39"/>
                  </a:lnTo>
                  <a:close/>
                  <a:moveTo>
                    <a:pt x="1063" y="52"/>
                  </a:moveTo>
                  <a:cubicBezTo>
                    <a:pt x="1068" y="53"/>
                    <a:pt x="1068" y="53"/>
                    <a:pt x="1067" y="61"/>
                  </a:cubicBezTo>
                  <a:lnTo>
                    <a:pt x="1062" y="61"/>
                  </a:lnTo>
                  <a:lnTo>
                    <a:pt x="1059" y="52"/>
                  </a:lnTo>
                  <a:close/>
                  <a:moveTo>
                    <a:pt x="1024" y="45"/>
                  </a:moveTo>
                  <a:cubicBezTo>
                    <a:pt x="1028" y="45"/>
                    <a:pt x="1029" y="53"/>
                    <a:pt x="1024" y="64"/>
                  </a:cubicBezTo>
                  <a:lnTo>
                    <a:pt x="1015" y="63"/>
                  </a:lnTo>
                  <a:cubicBezTo>
                    <a:pt x="1016" y="55"/>
                    <a:pt x="1016" y="48"/>
                    <a:pt x="1021" y="48"/>
                  </a:cubicBezTo>
                  <a:cubicBezTo>
                    <a:pt x="1022" y="46"/>
                    <a:pt x="1023" y="45"/>
                    <a:pt x="1024" y="45"/>
                  </a:cubicBezTo>
                  <a:close/>
                  <a:moveTo>
                    <a:pt x="860" y="41"/>
                  </a:moveTo>
                  <a:cubicBezTo>
                    <a:pt x="861" y="41"/>
                    <a:pt x="860" y="45"/>
                    <a:pt x="859" y="54"/>
                  </a:cubicBezTo>
                  <a:lnTo>
                    <a:pt x="853" y="72"/>
                  </a:lnTo>
                  <a:cubicBezTo>
                    <a:pt x="853" y="72"/>
                    <a:pt x="853" y="72"/>
                    <a:pt x="853" y="72"/>
                  </a:cubicBezTo>
                  <a:cubicBezTo>
                    <a:pt x="849" y="72"/>
                    <a:pt x="851" y="63"/>
                    <a:pt x="853" y="48"/>
                  </a:cubicBezTo>
                  <a:cubicBezTo>
                    <a:pt x="857" y="43"/>
                    <a:pt x="859" y="41"/>
                    <a:pt x="860" y="41"/>
                  </a:cubicBezTo>
                  <a:close/>
                  <a:moveTo>
                    <a:pt x="898" y="73"/>
                  </a:moveTo>
                  <a:lnTo>
                    <a:pt x="898" y="73"/>
                  </a:lnTo>
                  <a:cubicBezTo>
                    <a:pt x="899" y="82"/>
                    <a:pt x="900" y="90"/>
                    <a:pt x="896" y="90"/>
                  </a:cubicBezTo>
                  <a:lnTo>
                    <a:pt x="893" y="91"/>
                  </a:lnTo>
                  <a:cubicBezTo>
                    <a:pt x="892" y="86"/>
                    <a:pt x="893" y="80"/>
                    <a:pt x="895" y="75"/>
                  </a:cubicBezTo>
                  <a:lnTo>
                    <a:pt x="898" y="73"/>
                  </a:lnTo>
                  <a:close/>
                  <a:moveTo>
                    <a:pt x="739" y="86"/>
                  </a:moveTo>
                  <a:lnTo>
                    <a:pt x="742" y="92"/>
                  </a:lnTo>
                  <a:lnTo>
                    <a:pt x="740" y="101"/>
                  </a:lnTo>
                  <a:lnTo>
                    <a:pt x="733" y="96"/>
                  </a:lnTo>
                  <a:cubicBezTo>
                    <a:pt x="730" y="88"/>
                    <a:pt x="734" y="87"/>
                    <a:pt x="739" y="86"/>
                  </a:cubicBezTo>
                  <a:close/>
                  <a:moveTo>
                    <a:pt x="986" y="95"/>
                  </a:moveTo>
                  <a:cubicBezTo>
                    <a:pt x="986" y="95"/>
                    <a:pt x="987" y="95"/>
                    <a:pt x="987" y="95"/>
                  </a:cubicBezTo>
                  <a:lnTo>
                    <a:pt x="987" y="103"/>
                  </a:lnTo>
                  <a:cubicBezTo>
                    <a:pt x="985" y="103"/>
                    <a:pt x="982" y="106"/>
                    <a:pt x="980" y="106"/>
                  </a:cubicBezTo>
                  <a:cubicBezTo>
                    <a:pt x="980" y="106"/>
                    <a:pt x="979" y="105"/>
                    <a:pt x="979" y="103"/>
                  </a:cubicBezTo>
                  <a:cubicBezTo>
                    <a:pt x="975" y="103"/>
                    <a:pt x="982" y="95"/>
                    <a:pt x="986" y="95"/>
                  </a:cubicBezTo>
                  <a:close/>
                  <a:moveTo>
                    <a:pt x="1133" y="95"/>
                  </a:moveTo>
                  <a:cubicBezTo>
                    <a:pt x="1134" y="95"/>
                    <a:pt x="1134" y="95"/>
                    <a:pt x="1134" y="95"/>
                  </a:cubicBezTo>
                  <a:cubicBezTo>
                    <a:pt x="1138" y="96"/>
                    <a:pt x="1143" y="98"/>
                    <a:pt x="1141" y="105"/>
                  </a:cubicBezTo>
                  <a:cubicBezTo>
                    <a:pt x="1141" y="105"/>
                    <a:pt x="1138" y="112"/>
                    <a:pt x="1134" y="112"/>
                  </a:cubicBezTo>
                  <a:cubicBezTo>
                    <a:pt x="1134" y="112"/>
                    <a:pt x="1134" y="112"/>
                    <a:pt x="1134" y="112"/>
                  </a:cubicBezTo>
                  <a:cubicBezTo>
                    <a:pt x="1129" y="110"/>
                    <a:pt x="1127" y="101"/>
                    <a:pt x="1127" y="101"/>
                  </a:cubicBezTo>
                  <a:cubicBezTo>
                    <a:pt x="1130" y="95"/>
                    <a:pt x="1132" y="95"/>
                    <a:pt x="1133" y="95"/>
                  </a:cubicBezTo>
                  <a:close/>
                  <a:moveTo>
                    <a:pt x="764" y="91"/>
                  </a:moveTo>
                  <a:cubicBezTo>
                    <a:pt x="765" y="91"/>
                    <a:pt x="766" y="95"/>
                    <a:pt x="768" y="101"/>
                  </a:cubicBezTo>
                  <a:cubicBezTo>
                    <a:pt x="773" y="109"/>
                    <a:pt x="773" y="119"/>
                    <a:pt x="768" y="127"/>
                  </a:cubicBezTo>
                  <a:lnTo>
                    <a:pt x="760" y="129"/>
                  </a:lnTo>
                  <a:lnTo>
                    <a:pt x="763" y="112"/>
                  </a:lnTo>
                  <a:cubicBezTo>
                    <a:pt x="763" y="97"/>
                    <a:pt x="763" y="91"/>
                    <a:pt x="764" y="91"/>
                  </a:cubicBezTo>
                  <a:close/>
                  <a:moveTo>
                    <a:pt x="1207" y="127"/>
                  </a:moveTo>
                  <a:cubicBezTo>
                    <a:pt x="1208" y="127"/>
                    <a:pt x="1210" y="128"/>
                    <a:pt x="1213" y="129"/>
                  </a:cubicBezTo>
                  <a:cubicBezTo>
                    <a:pt x="1218" y="132"/>
                    <a:pt x="1213" y="138"/>
                    <a:pt x="1213" y="138"/>
                  </a:cubicBezTo>
                  <a:cubicBezTo>
                    <a:pt x="1213" y="140"/>
                    <a:pt x="1212" y="141"/>
                    <a:pt x="1211" y="141"/>
                  </a:cubicBezTo>
                  <a:cubicBezTo>
                    <a:pt x="1210" y="141"/>
                    <a:pt x="1209" y="136"/>
                    <a:pt x="1206" y="134"/>
                  </a:cubicBezTo>
                  <a:cubicBezTo>
                    <a:pt x="1206" y="129"/>
                    <a:pt x="1206" y="127"/>
                    <a:pt x="1207" y="127"/>
                  </a:cubicBezTo>
                  <a:close/>
                  <a:moveTo>
                    <a:pt x="1289" y="154"/>
                  </a:moveTo>
                  <a:cubicBezTo>
                    <a:pt x="1291" y="154"/>
                    <a:pt x="1291" y="159"/>
                    <a:pt x="1286" y="170"/>
                  </a:cubicBezTo>
                  <a:cubicBezTo>
                    <a:pt x="1284" y="173"/>
                    <a:pt x="1283" y="175"/>
                    <a:pt x="1281" y="175"/>
                  </a:cubicBezTo>
                  <a:cubicBezTo>
                    <a:pt x="1280" y="175"/>
                    <a:pt x="1279" y="174"/>
                    <a:pt x="1277" y="173"/>
                  </a:cubicBezTo>
                  <a:cubicBezTo>
                    <a:pt x="1279" y="168"/>
                    <a:pt x="1281" y="162"/>
                    <a:pt x="1284" y="158"/>
                  </a:cubicBezTo>
                  <a:cubicBezTo>
                    <a:pt x="1286" y="155"/>
                    <a:pt x="1288" y="154"/>
                    <a:pt x="1289" y="154"/>
                  </a:cubicBezTo>
                  <a:close/>
                  <a:moveTo>
                    <a:pt x="1313" y="182"/>
                  </a:moveTo>
                  <a:lnTo>
                    <a:pt x="1317" y="186"/>
                  </a:lnTo>
                  <a:cubicBezTo>
                    <a:pt x="1312" y="190"/>
                    <a:pt x="1308" y="195"/>
                    <a:pt x="1304" y="195"/>
                  </a:cubicBezTo>
                  <a:cubicBezTo>
                    <a:pt x="1303" y="195"/>
                    <a:pt x="1303" y="195"/>
                    <a:pt x="1302" y="195"/>
                  </a:cubicBezTo>
                  <a:lnTo>
                    <a:pt x="1304" y="186"/>
                  </a:lnTo>
                  <a:lnTo>
                    <a:pt x="1313" y="182"/>
                  </a:lnTo>
                  <a:close/>
                  <a:moveTo>
                    <a:pt x="605" y="217"/>
                  </a:moveTo>
                  <a:cubicBezTo>
                    <a:pt x="603" y="217"/>
                    <a:pt x="602" y="218"/>
                    <a:pt x="600" y="219"/>
                  </a:cubicBezTo>
                  <a:cubicBezTo>
                    <a:pt x="599" y="219"/>
                    <a:pt x="597" y="219"/>
                    <a:pt x="596" y="219"/>
                  </a:cubicBezTo>
                  <a:cubicBezTo>
                    <a:pt x="588" y="219"/>
                    <a:pt x="589" y="227"/>
                    <a:pt x="594" y="233"/>
                  </a:cubicBezTo>
                  <a:cubicBezTo>
                    <a:pt x="596" y="236"/>
                    <a:pt x="598" y="237"/>
                    <a:pt x="600" y="237"/>
                  </a:cubicBezTo>
                  <a:cubicBezTo>
                    <a:pt x="602" y="237"/>
                    <a:pt x="605" y="235"/>
                    <a:pt x="609" y="233"/>
                  </a:cubicBezTo>
                  <a:cubicBezTo>
                    <a:pt x="612" y="230"/>
                    <a:pt x="611" y="221"/>
                    <a:pt x="611" y="221"/>
                  </a:cubicBezTo>
                  <a:cubicBezTo>
                    <a:pt x="609" y="218"/>
                    <a:pt x="607" y="217"/>
                    <a:pt x="605" y="217"/>
                  </a:cubicBezTo>
                  <a:close/>
                  <a:moveTo>
                    <a:pt x="571" y="220"/>
                  </a:moveTo>
                  <a:cubicBezTo>
                    <a:pt x="574" y="220"/>
                    <a:pt x="577" y="226"/>
                    <a:pt x="575" y="236"/>
                  </a:cubicBezTo>
                  <a:lnTo>
                    <a:pt x="568" y="242"/>
                  </a:lnTo>
                  <a:cubicBezTo>
                    <a:pt x="564" y="235"/>
                    <a:pt x="565" y="227"/>
                    <a:pt x="570" y="220"/>
                  </a:cubicBezTo>
                  <a:cubicBezTo>
                    <a:pt x="570" y="220"/>
                    <a:pt x="570" y="220"/>
                    <a:pt x="571" y="220"/>
                  </a:cubicBezTo>
                  <a:close/>
                  <a:moveTo>
                    <a:pt x="1121" y="264"/>
                  </a:moveTo>
                  <a:cubicBezTo>
                    <a:pt x="1117" y="269"/>
                    <a:pt x="1114" y="273"/>
                    <a:pt x="1111" y="278"/>
                  </a:cubicBezTo>
                  <a:cubicBezTo>
                    <a:pt x="1110" y="281"/>
                    <a:pt x="1110" y="283"/>
                    <a:pt x="1110" y="283"/>
                  </a:cubicBezTo>
                  <a:cubicBezTo>
                    <a:pt x="1112" y="283"/>
                    <a:pt x="1115" y="280"/>
                    <a:pt x="1120" y="273"/>
                  </a:cubicBezTo>
                  <a:cubicBezTo>
                    <a:pt x="1124" y="265"/>
                    <a:pt x="1124" y="265"/>
                    <a:pt x="1121" y="264"/>
                  </a:cubicBezTo>
                  <a:close/>
                  <a:moveTo>
                    <a:pt x="350" y="334"/>
                  </a:moveTo>
                  <a:cubicBezTo>
                    <a:pt x="349" y="334"/>
                    <a:pt x="348" y="334"/>
                    <a:pt x="347" y="336"/>
                  </a:cubicBezTo>
                  <a:lnTo>
                    <a:pt x="344" y="339"/>
                  </a:lnTo>
                  <a:lnTo>
                    <a:pt x="353" y="341"/>
                  </a:lnTo>
                  <a:lnTo>
                    <a:pt x="356" y="338"/>
                  </a:lnTo>
                  <a:cubicBezTo>
                    <a:pt x="353" y="335"/>
                    <a:pt x="351" y="334"/>
                    <a:pt x="350" y="334"/>
                  </a:cubicBezTo>
                  <a:close/>
                  <a:moveTo>
                    <a:pt x="374" y="369"/>
                  </a:moveTo>
                  <a:cubicBezTo>
                    <a:pt x="376" y="369"/>
                    <a:pt x="378" y="370"/>
                    <a:pt x="380" y="372"/>
                  </a:cubicBezTo>
                  <a:lnTo>
                    <a:pt x="378" y="375"/>
                  </a:lnTo>
                  <a:cubicBezTo>
                    <a:pt x="376" y="374"/>
                    <a:pt x="376" y="373"/>
                    <a:pt x="375" y="373"/>
                  </a:cubicBezTo>
                  <a:cubicBezTo>
                    <a:pt x="374" y="373"/>
                    <a:pt x="376" y="379"/>
                    <a:pt x="383" y="381"/>
                  </a:cubicBezTo>
                  <a:lnTo>
                    <a:pt x="396" y="391"/>
                  </a:lnTo>
                  <a:cubicBezTo>
                    <a:pt x="395" y="392"/>
                    <a:pt x="394" y="392"/>
                    <a:pt x="392" y="392"/>
                  </a:cubicBezTo>
                  <a:cubicBezTo>
                    <a:pt x="388" y="392"/>
                    <a:pt x="382" y="390"/>
                    <a:pt x="378" y="386"/>
                  </a:cubicBezTo>
                  <a:cubicBezTo>
                    <a:pt x="363" y="380"/>
                    <a:pt x="363" y="380"/>
                    <a:pt x="369" y="373"/>
                  </a:cubicBezTo>
                  <a:cubicBezTo>
                    <a:pt x="370" y="371"/>
                    <a:pt x="372" y="369"/>
                    <a:pt x="374" y="369"/>
                  </a:cubicBezTo>
                  <a:close/>
                  <a:moveTo>
                    <a:pt x="341" y="405"/>
                  </a:moveTo>
                  <a:cubicBezTo>
                    <a:pt x="342" y="405"/>
                    <a:pt x="343" y="407"/>
                    <a:pt x="346" y="410"/>
                  </a:cubicBezTo>
                  <a:cubicBezTo>
                    <a:pt x="346" y="410"/>
                    <a:pt x="350" y="419"/>
                    <a:pt x="347" y="422"/>
                  </a:cubicBezTo>
                  <a:lnTo>
                    <a:pt x="338" y="420"/>
                  </a:lnTo>
                  <a:cubicBezTo>
                    <a:pt x="332" y="414"/>
                    <a:pt x="335" y="411"/>
                    <a:pt x="337" y="408"/>
                  </a:cubicBezTo>
                  <a:cubicBezTo>
                    <a:pt x="339" y="406"/>
                    <a:pt x="340" y="405"/>
                    <a:pt x="341" y="405"/>
                  </a:cubicBezTo>
                  <a:close/>
                  <a:moveTo>
                    <a:pt x="1427" y="446"/>
                  </a:moveTo>
                  <a:lnTo>
                    <a:pt x="1436" y="448"/>
                  </a:lnTo>
                  <a:lnTo>
                    <a:pt x="1437" y="453"/>
                  </a:lnTo>
                  <a:cubicBezTo>
                    <a:pt x="1433" y="454"/>
                    <a:pt x="1429" y="455"/>
                    <a:pt x="1426" y="455"/>
                  </a:cubicBezTo>
                  <a:cubicBezTo>
                    <a:pt x="1423" y="455"/>
                    <a:pt x="1420" y="454"/>
                    <a:pt x="1420" y="451"/>
                  </a:cubicBezTo>
                  <a:lnTo>
                    <a:pt x="1427" y="446"/>
                  </a:lnTo>
                  <a:close/>
                  <a:moveTo>
                    <a:pt x="425" y="493"/>
                  </a:moveTo>
                  <a:lnTo>
                    <a:pt x="423" y="496"/>
                  </a:lnTo>
                  <a:cubicBezTo>
                    <a:pt x="425" y="502"/>
                    <a:pt x="428" y="506"/>
                    <a:pt x="433" y="510"/>
                  </a:cubicBezTo>
                  <a:lnTo>
                    <a:pt x="435" y="508"/>
                  </a:lnTo>
                  <a:cubicBezTo>
                    <a:pt x="437" y="504"/>
                    <a:pt x="432" y="499"/>
                    <a:pt x="425" y="493"/>
                  </a:cubicBezTo>
                  <a:close/>
                  <a:moveTo>
                    <a:pt x="1443" y="551"/>
                  </a:moveTo>
                  <a:cubicBezTo>
                    <a:pt x="1448" y="551"/>
                    <a:pt x="1455" y="551"/>
                    <a:pt x="1459" y="551"/>
                  </a:cubicBezTo>
                  <a:cubicBezTo>
                    <a:pt x="1459" y="555"/>
                    <a:pt x="1459" y="555"/>
                    <a:pt x="1451" y="556"/>
                  </a:cubicBezTo>
                  <a:cubicBezTo>
                    <a:pt x="1446" y="556"/>
                    <a:pt x="1440" y="555"/>
                    <a:pt x="1434" y="554"/>
                  </a:cubicBezTo>
                  <a:cubicBezTo>
                    <a:pt x="1434" y="551"/>
                    <a:pt x="1438" y="551"/>
                    <a:pt x="1443" y="551"/>
                  </a:cubicBezTo>
                  <a:close/>
                  <a:moveTo>
                    <a:pt x="1502" y="620"/>
                  </a:moveTo>
                  <a:cubicBezTo>
                    <a:pt x="1507" y="620"/>
                    <a:pt x="1513" y="622"/>
                    <a:pt x="1519" y="624"/>
                  </a:cubicBezTo>
                  <a:lnTo>
                    <a:pt x="1519" y="629"/>
                  </a:lnTo>
                  <a:cubicBezTo>
                    <a:pt x="1510" y="629"/>
                    <a:pt x="1502" y="629"/>
                    <a:pt x="1502" y="624"/>
                  </a:cubicBezTo>
                  <a:lnTo>
                    <a:pt x="1502" y="620"/>
                  </a:lnTo>
                  <a:close/>
                  <a:moveTo>
                    <a:pt x="1460" y="676"/>
                  </a:moveTo>
                  <a:lnTo>
                    <a:pt x="1468" y="680"/>
                  </a:lnTo>
                  <a:lnTo>
                    <a:pt x="1468" y="685"/>
                  </a:lnTo>
                  <a:cubicBezTo>
                    <a:pt x="1460" y="685"/>
                    <a:pt x="1451" y="685"/>
                    <a:pt x="1452" y="680"/>
                  </a:cubicBezTo>
                  <a:lnTo>
                    <a:pt x="1460" y="676"/>
                  </a:lnTo>
                  <a:close/>
                  <a:moveTo>
                    <a:pt x="1404" y="969"/>
                  </a:moveTo>
                  <a:cubicBezTo>
                    <a:pt x="1411" y="969"/>
                    <a:pt x="1416" y="975"/>
                    <a:pt x="1415" y="979"/>
                  </a:cubicBezTo>
                  <a:cubicBezTo>
                    <a:pt x="1413" y="984"/>
                    <a:pt x="1412" y="986"/>
                    <a:pt x="1410" y="986"/>
                  </a:cubicBezTo>
                  <a:cubicBezTo>
                    <a:pt x="1409" y="986"/>
                    <a:pt x="1407" y="985"/>
                    <a:pt x="1404" y="984"/>
                  </a:cubicBezTo>
                  <a:cubicBezTo>
                    <a:pt x="1397" y="982"/>
                    <a:pt x="1400" y="974"/>
                    <a:pt x="1401" y="970"/>
                  </a:cubicBezTo>
                  <a:cubicBezTo>
                    <a:pt x="1402" y="969"/>
                    <a:pt x="1403" y="969"/>
                    <a:pt x="1404" y="969"/>
                  </a:cubicBezTo>
                  <a:close/>
                  <a:moveTo>
                    <a:pt x="1337" y="1133"/>
                  </a:moveTo>
                  <a:cubicBezTo>
                    <a:pt x="1341" y="1137"/>
                    <a:pt x="1345" y="1141"/>
                    <a:pt x="1348" y="1146"/>
                  </a:cubicBezTo>
                  <a:lnTo>
                    <a:pt x="1346" y="1149"/>
                  </a:lnTo>
                  <a:cubicBezTo>
                    <a:pt x="1339" y="1146"/>
                    <a:pt x="1332" y="1141"/>
                    <a:pt x="1335" y="1138"/>
                  </a:cubicBezTo>
                  <a:lnTo>
                    <a:pt x="1337" y="1133"/>
                  </a:lnTo>
                  <a:close/>
                  <a:moveTo>
                    <a:pt x="47" y="1301"/>
                  </a:moveTo>
                  <a:cubicBezTo>
                    <a:pt x="48" y="1301"/>
                    <a:pt x="44" y="1303"/>
                    <a:pt x="37" y="1307"/>
                  </a:cubicBezTo>
                  <a:cubicBezTo>
                    <a:pt x="32" y="1311"/>
                    <a:pt x="27" y="1314"/>
                    <a:pt x="24" y="1314"/>
                  </a:cubicBezTo>
                  <a:cubicBezTo>
                    <a:pt x="23" y="1314"/>
                    <a:pt x="22" y="1313"/>
                    <a:pt x="21" y="1312"/>
                  </a:cubicBezTo>
                  <a:cubicBezTo>
                    <a:pt x="3" y="1312"/>
                    <a:pt x="14" y="1304"/>
                    <a:pt x="31" y="1304"/>
                  </a:cubicBezTo>
                  <a:cubicBezTo>
                    <a:pt x="32" y="1304"/>
                    <a:pt x="33" y="1304"/>
                    <a:pt x="34" y="1304"/>
                  </a:cubicBezTo>
                  <a:cubicBezTo>
                    <a:pt x="42" y="1302"/>
                    <a:pt x="46" y="1301"/>
                    <a:pt x="47" y="1301"/>
                  </a:cubicBezTo>
                  <a:close/>
                  <a:moveTo>
                    <a:pt x="1113" y="1437"/>
                  </a:moveTo>
                  <a:lnTo>
                    <a:pt x="1121" y="1442"/>
                  </a:lnTo>
                  <a:cubicBezTo>
                    <a:pt x="1126" y="1449"/>
                    <a:pt x="1121" y="1451"/>
                    <a:pt x="1121" y="1451"/>
                  </a:cubicBezTo>
                  <a:cubicBezTo>
                    <a:pt x="1120" y="1452"/>
                    <a:pt x="1119" y="1453"/>
                    <a:pt x="1118" y="1453"/>
                  </a:cubicBezTo>
                  <a:cubicBezTo>
                    <a:pt x="1117" y="1453"/>
                    <a:pt x="1116" y="1452"/>
                    <a:pt x="1114" y="1448"/>
                  </a:cubicBezTo>
                  <a:cubicBezTo>
                    <a:pt x="1114" y="1448"/>
                    <a:pt x="1109" y="1441"/>
                    <a:pt x="1113" y="1437"/>
                  </a:cubicBezTo>
                  <a:close/>
                  <a:moveTo>
                    <a:pt x="1021" y="1445"/>
                  </a:moveTo>
                  <a:cubicBezTo>
                    <a:pt x="1023" y="1445"/>
                    <a:pt x="1023" y="1448"/>
                    <a:pt x="1023" y="1453"/>
                  </a:cubicBezTo>
                  <a:cubicBezTo>
                    <a:pt x="1023" y="1459"/>
                    <a:pt x="1022" y="1462"/>
                    <a:pt x="1020" y="1462"/>
                  </a:cubicBezTo>
                  <a:cubicBezTo>
                    <a:pt x="1018" y="1462"/>
                    <a:pt x="1017" y="1460"/>
                    <a:pt x="1015" y="1458"/>
                  </a:cubicBezTo>
                  <a:cubicBezTo>
                    <a:pt x="1012" y="1450"/>
                    <a:pt x="1012" y="1450"/>
                    <a:pt x="1015" y="1448"/>
                  </a:cubicBezTo>
                  <a:cubicBezTo>
                    <a:pt x="1018" y="1446"/>
                    <a:pt x="1020" y="1445"/>
                    <a:pt x="1021" y="1445"/>
                  </a:cubicBezTo>
                  <a:close/>
                  <a:moveTo>
                    <a:pt x="988" y="1462"/>
                  </a:moveTo>
                  <a:lnTo>
                    <a:pt x="996" y="1467"/>
                  </a:lnTo>
                  <a:lnTo>
                    <a:pt x="992" y="1469"/>
                  </a:lnTo>
                  <a:cubicBezTo>
                    <a:pt x="991" y="1470"/>
                    <a:pt x="990" y="1470"/>
                    <a:pt x="989" y="1470"/>
                  </a:cubicBezTo>
                  <a:cubicBezTo>
                    <a:pt x="988" y="1470"/>
                    <a:pt x="987" y="1468"/>
                    <a:pt x="985" y="1463"/>
                  </a:cubicBezTo>
                  <a:lnTo>
                    <a:pt x="988" y="1462"/>
                  </a:lnTo>
                  <a:close/>
                  <a:moveTo>
                    <a:pt x="958" y="1468"/>
                  </a:moveTo>
                  <a:cubicBezTo>
                    <a:pt x="955" y="1468"/>
                    <a:pt x="955" y="1472"/>
                    <a:pt x="956" y="1472"/>
                  </a:cubicBezTo>
                  <a:cubicBezTo>
                    <a:pt x="957" y="1472"/>
                    <a:pt x="957" y="1471"/>
                    <a:pt x="958" y="1468"/>
                  </a:cubicBezTo>
                  <a:close/>
                  <a:moveTo>
                    <a:pt x="949" y="1479"/>
                  </a:moveTo>
                  <a:lnTo>
                    <a:pt x="957" y="1486"/>
                  </a:lnTo>
                  <a:lnTo>
                    <a:pt x="952" y="1487"/>
                  </a:lnTo>
                  <a:cubicBezTo>
                    <a:pt x="951" y="1488"/>
                    <a:pt x="950" y="1488"/>
                    <a:pt x="949" y="1488"/>
                  </a:cubicBezTo>
                  <a:cubicBezTo>
                    <a:pt x="947" y="1488"/>
                    <a:pt x="947" y="1486"/>
                    <a:pt x="945" y="1481"/>
                  </a:cubicBezTo>
                  <a:lnTo>
                    <a:pt x="949" y="1479"/>
                  </a:lnTo>
                  <a:close/>
                  <a:moveTo>
                    <a:pt x="1071" y="1473"/>
                  </a:moveTo>
                  <a:lnTo>
                    <a:pt x="1079" y="1478"/>
                  </a:lnTo>
                  <a:lnTo>
                    <a:pt x="1079" y="1488"/>
                  </a:lnTo>
                  <a:lnTo>
                    <a:pt x="1075" y="1490"/>
                  </a:lnTo>
                  <a:cubicBezTo>
                    <a:pt x="1071" y="1483"/>
                    <a:pt x="1067" y="1476"/>
                    <a:pt x="1071" y="1473"/>
                  </a:cubicBezTo>
                  <a:close/>
                  <a:moveTo>
                    <a:pt x="912" y="1503"/>
                  </a:moveTo>
                  <a:cubicBezTo>
                    <a:pt x="916" y="1507"/>
                    <a:pt x="920" y="1512"/>
                    <a:pt x="922" y="1517"/>
                  </a:cubicBezTo>
                  <a:lnTo>
                    <a:pt x="917" y="1518"/>
                  </a:lnTo>
                  <a:cubicBezTo>
                    <a:pt x="917" y="1518"/>
                    <a:pt x="917" y="1518"/>
                    <a:pt x="916" y="1518"/>
                  </a:cubicBezTo>
                  <a:cubicBezTo>
                    <a:pt x="913" y="1518"/>
                    <a:pt x="911" y="1512"/>
                    <a:pt x="911" y="1512"/>
                  </a:cubicBezTo>
                  <a:cubicBezTo>
                    <a:pt x="911" y="1512"/>
                    <a:pt x="907" y="1504"/>
                    <a:pt x="912" y="1503"/>
                  </a:cubicBezTo>
                  <a:close/>
                  <a:moveTo>
                    <a:pt x="745" y="1541"/>
                  </a:moveTo>
                  <a:cubicBezTo>
                    <a:pt x="746" y="1541"/>
                    <a:pt x="746" y="1542"/>
                    <a:pt x="747" y="1544"/>
                  </a:cubicBezTo>
                  <a:lnTo>
                    <a:pt x="748" y="1552"/>
                  </a:lnTo>
                  <a:cubicBezTo>
                    <a:pt x="745" y="1558"/>
                    <a:pt x="743" y="1565"/>
                    <a:pt x="741" y="1565"/>
                  </a:cubicBezTo>
                  <a:cubicBezTo>
                    <a:pt x="741" y="1565"/>
                    <a:pt x="740" y="1564"/>
                    <a:pt x="740" y="1562"/>
                  </a:cubicBezTo>
                  <a:cubicBezTo>
                    <a:pt x="740" y="1556"/>
                    <a:pt x="740" y="1550"/>
                    <a:pt x="742" y="1545"/>
                  </a:cubicBezTo>
                  <a:cubicBezTo>
                    <a:pt x="742" y="1545"/>
                    <a:pt x="744" y="1541"/>
                    <a:pt x="745" y="1541"/>
                  </a:cubicBezTo>
                  <a:close/>
                  <a:moveTo>
                    <a:pt x="598" y="1577"/>
                  </a:moveTo>
                  <a:cubicBezTo>
                    <a:pt x="602" y="1577"/>
                    <a:pt x="602" y="1592"/>
                    <a:pt x="592" y="1600"/>
                  </a:cubicBezTo>
                  <a:cubicBezTo>
                    <a:pt x="588" y="1600"/>
                    <a:pt x="588" y="1600"/>
                    <a:pt x="588" y="1592"/>
                  </a:cubicBezTo>
                  <a:cubicBezTo>
                    <a:pt x="589" y="1583"/>
                    <a:pt x="593" y="1577"/>
                    <a:pt x="598" y="1577"/>
                  </a:cubicBezTo>
                  <a:close/>
                  <a:moveTo>
                    <a:pt x="982" y="0"/>
                  </a:moveTo>
                  <a:cubicBezTo>
                    <a:pt x="979" y="0"/>
                    <a:pt x="979" y="5"/>
                    <a:pt x="979" y="13"/>
                  </a:cubicBezTo>
                  <a:cubicBezTo>
                    <a:pt x="979" y="17"/>
                    <a:pt x="979" y="22"/>
                    <a:pt x="978" y="22"/>
                  </a:cubicBezTo>
                  <a:cubicBezTo>
                    <a:pt x="978" y="22"/>
                    <a:pt x="976" y="19"/>
                    <a:pt x="975" y="13"/>
                  </a:cubicBezTo>
                  <a:cubicBezTo>
                    <a:pt x="973" y="10"/>
                    <a:pt x="971" y="9"/>
                    <a:pt x="970" y="9"/>
                  </a:cubicBezTo>
                  <a:cubicBezTo>
                    <a:pt x="966" y="9"/>
                    <a:pt x="962" y="15"/>
                    <a:pt x="955" y="21"/>
                  </a:cubicBezTo>
                  <a:cubicBezTo>
                    <a:pt x="951" y="31"/>
                    <a:pt x="950" y="42"/>
                    <a:pt x="951" y="53"/>
                  </a:cubicBezTo>
                  <a:cubicBezTo>
                    <a:pt x="952" y="63"/>
                    <a:pt x="952" y="67"/>
                    <a:pt x="950" y="67"/>
                  </a:cubicBezTo>
                  <a:cubicBezTo>
                    <a:pt x="949" y="67"/>
                    <a:pt x="947" y="65"/>
                    <a:pt x="943" y="62"/>
                  </a:cubicBezTo>
                  <a:cubicBezTo>
                    <a:pt x="939" y="62"/>
                    <a:pt x="933" y="54"/>
                    <a:pt x="933" y="46"/>
                  </a:cubicBezTo>
                  <a:cubicBezTo>
                    <a:pt x="932" y="37"/>
                    <a:pt x="936" y="37"/>
                    <a:pt x="936" y="37"/>
                  </a:cubicBezTo>
                  <a:lnTo>
                    <a:pt x="942" y="37"/>
                  </a:lnTo>
                  <a:cubicBezTo>
                    <a:pt x="941" y="30"/>
                    <a:pt x="941" y="22"/>
                    <a:pt x="932" y="22"/>
                  </a:cubicBezTo>
                  <a:cubicBezTo>
                    <a:pt x="932" y="22"/>
                    <a:pt x="931" y="22"/>
                    <a:pt x="931" y="22"/>
                  </a:cubicBezTo>
                  <a:cubicBezTo>
                    <a:pt x="929" y="18"/>
                    <a:pt x="926" y="16"/>
                    <a:pt x="924" y="16"/>
                  </a:cubicBezTo>
                  <a:cubicBezTo>
                    <a:pt x="922" y="16"/>
                    <a:pt x="921" y="18"/>
                    <a:pt x="922" y="23"/>
                  </a:cubicBezTo>
                  <a:cubicBezTo>
                    <a:pt x="918" y="17"/>
                    <a:pt x="911" y="16"/>
                    <a:pt x="905" y="16"/>
                  </a:cubicBezTo>
                  <a:cubicBezTo>
                    <a:pt x="902" y="16"/>
                    <a:pt x="900" y="16"/>
                    <a:pt x="897" y="16"/>
                  </a:cubicBezTo>
                  <a:cubicBezTo>
                    <a:pt x="893" y="17"/>
                    <a:pt x="888" y="17"/>
                    <a:pt x="883" y="17"/>
                  </a:cubicBezTo>
                  <a:cubicBezTo>
                    <a:pt x="876" y="17"/>
                    <a:pt x="870" y="16"/>
                    <a:pt x="867" y="12"/>
                  </a:cubicBezTo>
                  <a:cubicBezTo>
                    <a:pt x="857" y="14"/>
                    <a:pt x="852" y="14"/>
                    <a:pt x="853" y="22"/>
                  </a:cubicBezTo>
                  <a:cubicBezTo>
                    <a:pt x="855" y="32"/>
                    <a:pt x="855" y="36"/>
                    <a:pt x="853" y="36"/>
                  </a:cubicBezTo>
                  <a:cubicBezTo>
                    <a:pt x="852" y="36"/>
                    <a:pt x="851" y="34"/>
                    <a:pt x="850" y="31"/>
                  </a:cubicBezTo>
                  <a:cubicBezTo>
                    <a:pt x="847" y="24"/>
                    <a:pt x="835" y="22"/>
                    <a:pt x="822" y="22"/>
                  </a:cubicBezTo>
                  <a:cubicBezTo>
                    <a:pt x="801" y="22"/>
                    <a:pt x="778" y="28"/>
                    <a:pt x="778" y="39"/>
                  </a:cubicBezTo>
                  <a:lnTo>
                    <a:pt x="769" y="41"/>
                  </a:lnTo>
                  <a:cubicBezTo>
                    <a:pt x="767" y="40"/>
                    <a:pt x="764" y="39"/>
                    <a:pt x="761" y="39"/>
                  </a:cubicBezTo>
                  <a:cubicBezTo>
                    <a:pt x="748" y="39"/>
                    <a:pt x="730" y="47"/>
                    <a:pt x="728" y="54"/>
                  </a:cubicBezTo>
                  <a:lnTo>
                    <a:pt x="714" y="59"/>
                  </a:lnTo>
                  <a:cubicBezTo>
                    <a:pt x="711" y="58"/>
                    <a:pt x="708" y="57"/>
                    <a:pt x="705" y="57"/>
                  </a:cubicBezTo>
                  <a:cubicBezTo>
                    <a:pt x="700" y="57"/>
                    <a:pt x="697" y="60"/>
                    <a:pt x="696" y="67"/>
                  </a:cubicBezTo>
                  <a:cubicBezTo>
                    <a:pt x="696" y="73"/>
                    <a:pt x="697" y="79"/>
                    <a:pt x="697" y="79"/>
                  </a:cubicBezTo>
                  <a:cubicBezTo>
                    <a:pt x="697" y="79"/>
                    <a:pt x="696" y="78"/>
                    <a:pt x="695" y="76"/>
                  </a:cubicBezTo>
                  <a:cubicBezTo>
                    <a:pt x="694" y="73"/>
                    <a:pt x="692" y="71"/>
                    <a:pt x="688" y="71"/>
                  </a:cubicBezTo>
                  <a:cubicBezTo>
                    <a:pt x="683" y="71"/>
                    <a:pt x="676" y="74"/>
                    <a:pt x="665" y="79"/>
                  </a:cubicBezTo>
                  <a:cubicBezTo>
                    <a:pt x="648" y="87"/>
                    <a:pt x="648" y="88"/>
                    <a:pt x="656" y="92"/>
                  </a:cubicBezTo>
                  <a:cubicBezTo>
                    <a:pt x="650" y="100"/>
                    <a:pt x="646" y="102"/>
                    <a:pt x="643" y="102"/>
                  </a:cubicBezTo>
                  <a:cubicBezTo>
                    <a:pt x="639" y="102"/>
                    <a:pt x="637" y="98"/>
                    <a:pt x="635" y="95"/>
                  </a:cubicBezTo>
                  <a:cubicBezTo>
                    <a:pt x="633" y="88"/>
                    <a:pt x="631" y="85"/>
                    <a:pt x="629" y="85"/>
                  </a:cubicBezTo>
                  <a:cubicBezTo>
                    <a:pt x="627" y="85"/>
                    <a:pt x="625" y="92"/>
                    <a:pt x="630" y="106"/>
                  </a:cubicBezTo>
                  <a:cubicBezTo>
                    <a:pt x="632" y="117"/>
                    <a:pt x="629" y="123"/>
                    <a:pt x="626" y="123"/>
                  </a:cubicBezTo>
                  <a:cubicBezTo>
                    <a:pt x="624" y="123"/>
                    <a:pt x="623" y="122"/>
                    <a:pt x="621" y="119"/>
                  </a:cubicBezTo>
                  <a:cubicBezTo>
                    <a:pt x="618" y="113"/>
                    <a:pt x="621" y="110"/>
                    <a:pt x="626" y="108"/>
                  </a:cubicBezTo>
                  <a:lnTo>
                    <a:pt x="618" y="94"/>
                  </a:lnTo>
                  <a:cubicBezTo>
                    <a:pt x="613" y="96"/>
                    <a:pt x="613" y="96"/>
                    <a:pt x="613" y="106"/>
                  </a:cubicBezTo>
                  <a:cubicBezTo>
                    <a:pt x="613" y="106"/>
                    <a:pt x="609" y="108"/>
                    <a:pt x="609" y="117"/>
                  </a:cubicBezTo>
                  <a:cubicBezTo>
                    <a:pt x="609" y="126"/>
                    <a:pt x="613" y="134"/>
                    <a:pt x="621" y="138"/>
                  </a:cubicBezTo>
                  <a:cubicBezTo>
                    <a:pt x="629" y="143"/>
                    <a:pt x="626" y="145"/>
                    <a:pt x="621" y="147"/>
                  </a:cubicBezTo>
                  <a:cubicBezTo>
                    <a:pt x="612" y="146"/>
                    <a:pt x="604" y="138"/>
                    <a:pt x="605" y="128"/>
                  </a:cubicBezTo>
                  <a:cubicBezTo>
                    <a:pt x="609" y="126"/>
                    <a:pt x="605" y="119"/>
                    <a:pt x="601" y="113"/>
                  </a:cubicBezTo>
                  <a:cubicBezTo>
                    <a:pt x="600" y="112"/>
                    <a:pt x="600" y="112"/>
                    <a:pt x="599" y="112"/>
                  </a:cubicBezTo>
                  <a:cubicBezTo>
                    <a:pt x="594" y="112"/>
                    <a:pt x="585" y="133"/>
                    <a:pt x="590" y="147"/>
                  </a:cubicBezTo>
                  <a:lnTo>
                    <a:pt x="590" y="147"/>
                  </a:lnTo>
                  <a:cubicBezTo>
                    <a:pt x="589" y="146"/>
                    <a:pt x="587" y="143"/>
                    <a:pt x="585" y="141"/>
                  </a:cubicBezTo>
                  <a:cubicBezTo>
                    <a:pt x="584" y="138"/>
                    <a:pt x="582" y="137"/>
                    <a:pt x="579" y="137"/>
                  </a:cubicBezTo>
                  <a:cubicBezTo>
                    <a:pt x="575" y="137"/>
                    <a:pt x="570" y="140"/>
                    <a:pt x="565" y="144"/>
                  </a:cubicBezTo>
                  <a:cubicBezTo>
                    <a:pt x="557" y="150"/>
                    <a:pt x="554" y="152"/>
                    <a:pt x="558" y="159"/>
                  </a:cubicBezTo>
                  <a:cubicBezTo>
                    <a:pt x="563" y="165"/>
                    <a:pt x="567" y="172"/>
                    <a:pt x="564" y="174"/>
                  </a:cubicBezTo>
                  <a:cubicBezTo>
                    <a:pt x="564" y="174"/>
                    <a:pt x="565" y="174"/>
                    <a:pt x="565" y="174"/>
                  </a:cubicBezTo>
                  <a:cubicBezTo>
                    <a:pt x="569" y="174"/>
                    <a:pt x="572" y="180"/>
                    <a:pt x="576" y="186"/>
                  </a:cubicBezTo>
                  <a:cubicBezTo>
                    <a:pt x="570" y="184"/>
                    <a:pt x="563" y="182"/>
                    <a:pt x="556" y="180"/>
                  </a:cubicBezTo>
                  <a:cubicBezTo>
                    <a:pt x="550" y="176"/>
                    <a:pt x="543" y="174"/>
                    <a:pt x="536" y="174"/>
                  </a:cubicBezTo>
                  <a:cubicBezTo>
                    <a:pt x="527" y="174"/>
                    <a:pt x="519" y="177"/>
                    <a:pt x="511" y="182"/>
                  </a:cubicBezTo>
                  <a:cubicBezTo>
                    <a:pt x="506" y="187"/>
                    <a:pt x="497" y="193"/>
                    <a:pt x="489" y="193"/>
                  </a:cubicBezTo>
                  <a:cubicBezTo>
                    <a:pt x="487" y="193"/>
                    <a:pt x="486" y="193"/>
                    <a:pt x="484" y="192"/>
                  </a:cubicBezTo>
                  <a:cubicBezTo>
                    <a:pt x="478" y="198"/>
                    <a:pt x="474" y="201"/>
                    <a:pt x="479" y="208"/>
                  </a:cubicBezTo>
                  <a:lnTo>
                    <a:pt x="472" y="214"/>
                  </a:lnTo>
                  <a:cubicBezTo>
                    <a:pt x="470" y="213"/>
                    <a:pt x="469" y="213"/>
                    <a:pt x="467" y="213"/>
                  </a:cubicBezTo>
                  <a:cubicBezTo>
                    <a:pt x="461" y="213"/>
                    <a:pt x="457" y="218"/>
                    <a:pt x="462" y="223"/>
                  </a:cubicBezTo>
                  <a:cubicBezTo>
                    <a:pt x="464" y="232"/>
                    <a:pt x="455" y="228"/>
                    <a:pt x="452" y="232"/>
                  </a:cubicBezTo>
                  <a:cubicBezTo>
                    <a:pt x="445" y="229"/>
                    <a:pt x="441" y="228"/>
                    <a:pt x="439" y="228"/>
                  </a:cubicBezTo>
                  <a:cubicBezTo>
                    <a:pt x="437" y="228"/>
                    <a:pt x="442" y="232"/>
                    <a:pt x="454" y="241"/>
                  </a:cubicBezTo>
                  <a:cubicBezTo>
                    <a:pt x="458" y="244"/>
                    <a:pt x="462" y="246"/>
                    <a:pt x="466" y="246"/>
                  </a:cubicBezTo>
                  <a:cubicBezTo>
                    <a:pt x="469" y="246"/>
                    <a:pt x="472" y="245"/>
                    <a:pt x="474" y="244"/>
                  </a:cubicBezTo>
                  <a:lnTo>
                    <a:pt x="484" y="235"/>
                  </a:lnTo>
                  <a:lnTo>
                    <a:pt x="484" y="235"/>
                  </a:lnTo>
                  <a:lnTo>
                    <a:pt x="480" y="249"/>
                  </a:lnTo>
                  <a:cubicBezTo>
                    <a:pt x="475" y="256"/>
                    <a:pt x="476" y="265"/>
                    <a:pt x="481" y="271"/>
                  </a:cubicBezTo>
                  <a:cubicBezTo>
                    <a:pt x="481" y="271"/>
                    <a:pt x="487" y="276"/>
                    <a:pt x="483" y="280"/>
                  </a:cubicBezTo>
                  <a:lnTo>
                    <a:pt x="472" y="267"/>
                  </a:lnTo>
                  <a:cubicBezTo>
                    <a:pt x="470" y="260"/>
                    <a:pt x="465" y="253"/>
                    <a:pt x="459" y="246"/>
                  </a:cubicBezTo>
                  <a:cubicBezTo>
                    <a:pt x="453" y="243"/>
                    <a:pt x="448" y="241"/>
                    <a:pt x="444" y="241"/>
                  </a:cubicBezTo>
                  <a:cubicBezTo>
                    <a:pt x="437" y="241"/>
                    <a:pt x="434" y="245"/>
                    <a:pt x="441" y="253"/>
                  </a:cubicBezTo>
                  <a:cubicBezTo>
                    <a:pt x="439" y="255"/>
                    <a:pt x="438" y="255"/>
                    <a:pt x="436" y="255"/>
                  </a:cubicBezTo>
                  <a:cubicBezTo>
                    <a:pt x="435" y="255"/>
                    <a:pt x="433" y="255"/>
                    <a:pt x="428" y="253"/>
                  </a:cubicBezTo>
                  <a:cubicBezTo>
                    <a:pt x="427" y="251"/>
                    <a:pt x="425" y="250"/>
                    <a:pt x="424" y="250"/>
                  </a:cubicBezTo>
                  <a:cubicBezTo>
                    <a:pt x="422" y="250"/>
                    <a:pt x="422" y="255"/>
                    <a:pt x="427" y="265"/>
                  </a:cubicBezTo>
                  <a:cubicBezTo>
                    <a:pt x="432" y="274"/>
                    <a:pt x="433" y="279"/>
                    <a:pt x="429" y="279"/>
                  </a:cubicBezTo>
                  <a:cubicBezTo>
                    <a:pt x="426" y="279"/>
                    <a:pt x="422" y="277"/>
                    <a:pt x="417" y="274"/>
                  </a:cubicBezTo>
                  <a:cubicBezTo>
                    <a:pt x="414" y="274"/>
                    <a:pt x="412" y="273"/>
                    <a:pt x="409" y="273"/>
                  </a:cubicBezTo>
                  <a:cubicBezTo>
                    <a:pt x="396" y="273"/>
                    <a:pt x="388" y="283"/>
                    <a:pt x="392" y="288"/>
                  </a:cubicBezTo>
                  <a:cubicBezTo>
                    <a:pt x="403" y="297"/>
                    <a:pt x="397" y="306"/>
                    <a:pt x="389" y="306"/>
                  </a:cubicBezTo>
                  <a:cubicBezTo>
                    <a:pt x="388" y="306"/>
                    <a:pt x="387" y="306"/>
                    <a:pt x="386" y="306"/>
                  </a:cubicBezTo>
                  <a:cubicBezTo>
                    <a:pt x="384" y="305"/>
                    <a:pt x="382" y="305"/>
                    <a:pt x="381" y="305"/>
                  </a:cubicBezTo>
                  <a:cubicBezTo>
                    <a:pt x="376" y="305"/>
                    <a:pt x="375" y="309"/>
                    <a:pt x="377" y="316"/>
                  </a:cubicBezTo>
                  <a:cubicBezTo>
                    <a:pt x="374" y="313"/>
                    <a:pt x="370" y="311"/>
                    <a:pt x="367" y="311"/>
                  </a:cubicBezTo>
                  <a:cubicBezTo>
                    <a:pt x="365" y="311"/>
                    <a:pt x="363" y="312"/>
                    <a:pt x="364" y="317"/>
                  </a:cubicBezTo>
                  <a:cubicBezTo>
                    <a:pt x="364" y="317"/>
                    <a:pt x="362" y="320"/>
                    <a:pt x="371" y="322"/>
                  </a:cubicBezTo>
                  <a:cubicBezTo>
                    <a:pt x="371" y="322"/>
                    <a:pt x="374" y="330"/>
                    <a:pt x="377" y="339"/>
                  </a:cubicBezTo>
                  <a:cubicBezTo>
                    <a:pt x="377" y="339"/>
                    <a:pt x="378" y="338"/>
                    <a:pt x="379" y="338"/>
                  </a:cubicBezTo>
                  <a:cubicBezTo>
                    <a:pt x="382" y="338"/>
                    <a:pt x="387" y="343"/>
                    <a:pt x="392" y="347"/>
                  </a:cubicBezTo>
                  <a:cubicBezTo>
                    <a:pt x="396" y="351"/>
                    <a:pt x="390" y="355"/>
                    <a:pt x="380" y="355"/>
                  </a:cubicBezTo>
                  <a:cubicBezTo>
                    <a:pt x="373" y="355"/>
                    <a:pt x="365" y="353"/>
                    <a:pt x="356" y="349"/>
                  </a:cubicBezTo>
                  <a:lnTo>
                    <a:pt x="338" y="346"/>
                  </a:lnTo>
                  <a:lnTo>
                    <a:pt x="351" y="356"/>
                  </a:lnTo>
                  <a:cubicBezTo>
                    <a:pt x="349" y="358"/>
                    <a:pt x="347" y="360"/>
                    <a:pt x="344" y="360"/>
                  </a:cubicBezTo>
                  <a:cubicBezTo>
                    <a:pt x="342" y="360"/>
                    <a:pt x="341" y="359"/>
                    <a:pt x="338" y="357"/>
                  </a:cubicBezTo>
                  <a:cubicBezTo>
                    <a:pt x="335" y="354"/>
                    <a:pt x="333" y="353"/>
                    <a:pt x="332" y="353"/>
                  </a:cubicBezTo>
                  <a:cubicBezTo>
                    <a:pt x="331" y="353"/>
                    <a:pt x="330" y="353"/>
                    <a:pt x="330" y="355"/>
                  </a:cubicBezTo>
                  <a:cubicBezTo>
                    <a:pt x="330" y="355"/>
                    <a:pt x="326" y="358"/>
                    <a:pt x="333" y="364"/>
                  </a:cubicBezTo>
                  <a:cubicBezTo>
                    <a:pt x="342" y="371"/>
                    <a:pt x="344" y="373"/>
                    <a:pt x="341" y="373"/>
                  </a:cubicBezTo>
                  <a:cubicBezTo>
                    <a:pt x="340" y="373"/>
                    <a:pt x="338" y="373"/>
                    <a:pt x="336" y="373"/>
                  </a:cubicBezTo>
                  <a:cubicBezTo>
                    <a:pt x="331" y="370"/>
                    <a:pt x="327" y="369"/>
                    <a:pt x="324" y="369"/>
                  </a:cubicBezTo>
                  <a:cubicBezTo>
                    <a:pt x="320" y="369"/>
                    <a:pt x="321" y="373"/>
                    <a:pt x="327" y="382"/>
                  </a:cubicBezTo>
                  <a:cubicBezTo>
                    <a:pt x="334" y="388"/>
                    <a:pt x="337" y="391"/>
                    <a:pt x="336" y="391"/>
                  </a:cubicBezTo>
                  <a:cubicBezTo>
                    <a:pt x="335" y="391"/>
                    <a:pt x="332" y="389"/>
                    <a:pt x="325" y="385"/>
                  </a:cubicBezTo>
                  <a:cubicBezTo>
                    <a:pt x="320" y="381"/>
                    <a:pt x="315" y="380"/>
                    <a:pt x="311" y="380"/>
                  </a:cubicBezTo>
                  <a:cubicBezTo>
                    <a:pt x="309" y="380"/>
                    <a:pt x="308" y="380"/>
                    <a:pt x="307" y="381"/>
                  </a:cubicBezTo>
                  <a:lnTo>
                    <a:pt x="313" y="386"/>
                  </a:lnTo>
                  <a:cubicBezTo>
                    <a:pt x="323" y="396"/>
                    <a:pt x="323" y="399"/>
                    <a:pt x="317" y="399"/>
                  </a:cubicBezTo>
                  <a:cubicBezTo>
                    <a:pt x="316" y="399"/>
                    <a:pt x="315" y="399"/>
                    <a:pt x="314" y="399"/>
                  </a:cubicBezTo>
                  <a:cubicBezTo>
                    <a:pt x="312" y="397"/>
                    <a:pt x="310" y="396"/>
                    <a:pt x="309" y="396"/>
                  </a:cubicBezTo>
                  <a:cubicBezTo>
                    <a:pt x="306" y="396"/>
                    <a:pt x="305" y="400"/>
                    <a:pt x="305" y="408"/>
                  </a:cubicBezTo>
                  <a:cubicBezTo>
                    <a:pt x="301" y="412"/>
                    <a:pt x="299" y="415"/>
                    <a:pt x="296" y="415"/>
                  </a:cubicBezTo>
                  <a:cubicBezTo>
                    <a:pt x="294" y="415"/>
                    <a:pt x="293" y="414"/>
                    <a:pt x="290" y="412"/>
                  </a:cubicBezTo>
                  <a:cubicBezTo>
                    <a:pt x="285" y="407"/>
                    <a:pt x="281" y="405"/>
                    <a:pt x="281" y="405"/>
                  </a:cubicBezTo>
                  <a:lnTo>
                    <a:pt x="281" y="405"/>
                  </a:lnTo>
                  <a:cubicBezTo>
                    <a:pt x="280" y="405"/>
                    <a:pt x="283" y="408"/>
                    <a:pt x="288" y="416"/>
                  </a:cubicBezTo>
                  <a:cubicBezTo>
                    <a:pt x="291" y="424"/>
                    <a:pt x="291" y="424"/>
                    <a:pt x="279" y="426"/>
                  </a:cubicBezTo>
                  <a:cubicBezTo>
                    <a:pt x="276" y="425"/>
                    <a:pt x="274" y="424"/>
                    <a:pt x="273" y="424"/>
                  </a:cubicBezTo>
                  <a:cubicBezTo>
                    <a:pt x="270" y="424"/>
                    <a:pt x="271" y="426"/>
                    <a:pt x="273" y="431"/>
                  </a:cubicBezTo>
                  <a:cubicBezTo>
                    <a:pt x="284" y="440"/>
                    <a:pt x="290" y="445"/>
                    <a:pt x="293" y="445"/>
                  </a:cubicBezTo>
                  <a:cubicBezTo>
                    <a:pt x="294" y="445"/>
                    <a:pt x="295" y="444"/>
                    <a:pt x="296" y="444"/>
                  </a:cubicBezTo>
                  <a:cubicBezTo>
                    <a:pt x="297" y="443"/>
                    <a:pt x="297" y="442"/>
                    <a:pt x="298" y="442"/>
                  </a:cubicBezTo>
                  <a:cubicBezTo>
                    <a:pt x="299" y="442"/>
                    <a:pt x="301" y="443"/>
                    <a:pt x="305" y="446"/>
                  </a:cubicBezTo>
                  <a:lnTo>
                    <a:pt x="299" y="453"/>
                  </a:lnTo>
                  <a:cubicBezTo>
                    <a:pt x="295" y="457"/>
                    <a:pt x="292" y="464"/>
                    <a:pt x="295" y="470"/>
                  </a:cubicBezTo>
                  <a:cubicBezTo>
                    <a:pt x="296" y="479"/>
                    <a:pt x="302" y="487"/>
                    <a:pt x="305" y="487"/>
                  </a:cubicBezTo>
                  <a:cubicBezTo>
                    <a:pt x="307" y="487"/>
                    <a:pt x="307" y="485"/>
                    <a:pt x="307" y="482"/>
                  </a:cubicBezTo>
                  <a:lnTo>
                    <a:pt x="307" y="482"/>
                  </a:lnTo>
                  <a:lnTo>
                    <a:pt x="316" y="483"/>
                  </a:lnTo>
                  <a:cubicBezTo>
                    <a:pt x="324" y="489"/>
                    <a:pt x="330" y="492"/>
                    <a:pt x="332" y="492"/>
                  </a:cubicBezTo>
                  <a:cubicBezTo>
                    <a:pt x="336" y="492"/>
                    <a:pt x="333" y="486"/>
                    <a:pt x="322" y="477"/>
                  </a:cubicBezTo>
                  <a:cubicBezTo>
                    <a:pt x="310" y="468"/>
                    <a:pt x="306" y="464"/>
                    <a:pt x="307" y="464"/>
                  </a:cubicBezTo>
                  <a:cubicBezTo>
                    <a:pt x="308" y="464"/>
                    <a:pt x="312" y="466"/>
                    <a:pt x="318" y="468"/>
                  </a:cubicBezTo>
                  <a:cubicBezTo>
                    <a:pt x="325" y="474"/>
                    <a:pt x="329" y="476"/>
                    <a:pt x="331" y="476"/>
                  </a:cubicBezTo>
                  <a:cubicBezTo>
                    <a:pt x="333" y="476"/>
                    <a:pt x="335" y="474"/>
                    <a:pt x="336" y="473"/>
                  </a:cubicBezTo>
                  <a:cubicBezTo>
                    <a:pt x="337" y="471"/>
                    <a:pt x="338" y="470"/>
                    <a:pt x="339" y="470"/>
                  </a:cubicBezTo>
                  <a:cubicBezTo>
                    <a:pt x="340" y="470"/>
                    <a:pt x="341" y="472"/>
                    <a:pt x="345" y="475"/>
                  </a:cubicBezTo>
                  <a:cubicBezTo>
                    <a:pt x="349" y="478"/>
                    <a:pt x="354" y="480"/>
                    <a:pt x="358" y="480"/>
                  </a:cubicBezTo>
                  <a:cubicBezTo>
                    <a:pt x="360" y="480"/>
                    <a:pt x="362" y="479"/>
                    <a:pt x="363" y="478"/>
                  </a:cubicBezTo>
                  <a:cubicBezTo>
                    <a:pt x="365" y="475"/>
                    <a:pt x="365" y="475"/>
                    <a:pt x="359" y="470"/>
                  </a:cubicBezTo>
                  <a:cubicBezTo>
                    <a:pt x="353" y="469"/>
                    <a:pt x="353" y="466"/>
                    <a:pt x="358" y="466"/>
                  </a:cubicBezTo>
                  <a:cubicBezTo>
                    <a:pt x="361" y="466"/>
                    <a:pt x="366" y="467"/>
                    <a:pt x="371" y="469"/>
                  </a:cubicBezTo>
                  <a:cubicBezTo>
                    <a:pt x="374" y="470"/>
                    <a:pt x="376" y="471"/>
                    <a:pt x="377" y="471"/>
                  </a:cubicBezTo>
                  <a:cubicBezTo>
                    <a:pt x="379" y="471"/>
                    <a:pt x="376" y="468"/>
                    <a:pt x="368" y="460"/>
                  </a:cubicBezTo>
                  <a:cubicBezTo>
                    <a:pt x="359" y="453"/>
                    <a:pt x="359" y="448"/>
                    <a:pt x="364" y="448"/>
                  </a:cubicBezTo>
                  <a:cubicBezTo>
                    <a:pt x="367" y="448"/>
                    <a:pt x="371" y="449"/>
                    <a:pt x="376" y="451"/>
                  </a:cubicBezTo>
                  <a:lnTo>
                    <a:pt x="381" y="445"/>
                  </a:lnTo>
                  <a:cubicBezTo>
                    <a:pt x="383" y="441"/>
                    <a:pt x="378" y="437"/>
                    <a:pt x="371" y="431"/>
                  </a:cubicBezTo>
                  <a:cubicBezTo>
                    <a:pt x="362" y="424"/>
                    <a:pt x="359" y="422"/>
                    <a:pt x="363" y="422"/>
                  </a:cubicBezTo>
                  <a:cubicBezTo>
                    <a:pt x="364" y="422"/>
                    <a:pt x="365" y="422"/>
                    <a:pt x="368" y="422"/>
                  </a:cubicBezTo>
                  <a:cubicBezTo>
                    <a:pt x="373" y="424"/>
                    <a:pt x="379" y="427"/>
                    <a:pt x="383" y="430"/>
                  </a:cubicBezTo>
                  <a:cubicBezTo>
                    <a:pt x="386" y="432"/>
                    <a:pt x="387" y="433"/>
                    <a:pt x="389" y="433"/>
                  </a:cubicBezTo>
                  <a:cubicBezTo>
                    <a:pt x="391" y="433"/>
                    <a:pt x="393" y="431"/>
                    <a:pt x="395" y="429"/>
                  </a:cubicBezTo>
                  <a:cubicBezTo>
                    <a:pt x="398" y="426"/>
                    <a:pt x="402" y="420"/>
                    <a:pt x="397" y="414"/>
                  </a:cubicBezTo>
                  <a:lnTo>
                    <a:pt x="397" y="414"/>
                  </a:lnTo>
                  <a:lnTo>
                    <a:pt x="402" y="420"/>
                  </a:lnTo>
                  <a:cubicBezTo>
                    <a:pt x="403" y="419"/>
                    <a:pt x="404" y="419"/>
                    <a:pt x="405" y="419"/>
                  </a:cubicBezTo>
                  <a:cubicBezTo>
                    <a:pt x="407" y="419"/>
                    <a:pt x="408" y="419"/>
                    <a:pt x="408" y="419"/>
                  </a:cubicBezTo>
                  <a:cubicBezTo>
                    <a:pt x="408" y="419"/>
                    <a:pt x="408" y="419"/>
                    <a:pt x="406" y="417"/>
                  </a:cubicBezTo>
                  <a:cubicBezTo>
                    <a:pt x="406" y="417"/>
                    <a:pt x="408" y="413"/>
                    <a:pt x="420" y="413"/>
                  </a:cubicBezTo>
                  <a:cubicBezTo>
                    <a:pt x="432" y="412"/>
                    <a:pt x="428" y="392"/>
                    <a:pt x="408" y="391"/>
                  </a:cubicBezTo>
                  <a:lnTo>
                    <a:pt x="410" y="387"/>
                  </a:lnTo>
                  <a:cubicBezTo>
                    <a:pt x="414" y="384"/>
                    <a:pt x="407" y="379"/>
                    <a:pt x="407" y="379"/>
                  </a:cubicBezTo>
                  <a:cubicBezTo>
                    <a:pt x="401" y="373"/>
                    <a:pt x="404" y="371"/>
                    <a:pt x="407" y="367"/>
                  </a:cubicBezTo>
                  <a:lnTo>
                    <a:pt x="419" y="379"/>
                  </a:lnTo>
                  <a:cubicBezTo>
                    <a:pt x="426" y="388"/>
                    <a:pt x="433" y="393"/>
                    <a:pt x="436" y="393"/>
                  </a:cubicBezTo>
                  <a:cubicBezTo>
                    <a:pt x="439" y="393"/>
                    <a:pt x="438" y="388"/>
                    <a:pt x="430" y="377"/>
                  </a:cubicBezTo>
                  <a:cubicBezTo>
                    <a:pt x="429" y="376"/>
                    <a:pt x="428" y="375"/>
                    <a:pt x="428" y="375"/>
                  </a:cubicBezTo>
                  <a:lnTo>
                    <a:pt x="428" y="375"/>
                  </a:lnTo>
                  <a:cubicBezTo>
                    <a:pt x="428" y="375"/>
                    <a:pt x="432" y="379"/>
                    <a:pt x="437" y="383"/>
                  </a:cubicBezTo>
                  <a:cubicBezTo>
                    <a:pt x="439" y="385"/>
                    <a:pt x="440" y="386"/>
                    <a:pt x="442" y="386"/>
                  </a:cubicBezTo>
                  <a:cubicBezTo>
                    <a:pt x="444" y="386"/>
                    <a:pt x="445" y="382"/>
                    <a:pt x="445" y="374"/>
                  </a:cubicBezTo>
                  <a:cubicBezTo>
                    <a:pt x="448" y="371"/>
                    <a:pt x="439" y="357"/>
                    <a:pt x="434" y="352"/>
                  </a:cubicBezTo>
                  <a:cubicBezTo>
                    <a:pt x="427" y="346"/>
                    <a:pt x="430" y="343"/>
                    <a:pt x="430" y="343"/>
                  </a:cubicBezTo>
                  <a:cubicBezTo>
                    <a:pt x="432" y="341"/>
                    <a:pt x="433" y="340"/>
                    <a:pt x="434" y="340"/>
                  </a:cubicBezTo>
                  <a:cubicBezTo>
                    <a:pt x="435" y="340"/>
                    <a:pt x="436" y="342"/>
                    <a:pt x="439" y="345"/>
                  </a:cubicBezTo>
                  <a:cubicBezTo>
                    <a:pt x="444" y="349"/>
                    <a:pt x="447" y="351"/>
                    <a:pt x="449" y="351"/>
                  </a:cubicBezTo>
                  <a:cubicBezTo>
                    <a:pt x="453" y="351"/>
                    <a:pt x="453" y="345"/>
                    <a:pt x="448" y="336"/>
                  </a:cubicBezTo>
                  <a:lnTo>
                    <a:pt x="448" y="336"/>
                  </a:lnTo>
                  <a:lnTo>
                    <a:pt x="454" y="341"/>
                  </a:lnTo>
                  <a:cubicBezTo>
                    <a:pt x="456" y="344"/>
                    <a:pt x="459" y="346"/>
                    <a:pt x="462" y="346"/>
                  </a:cubicBezTo>
                  <a:cubicBezTo>
                    <a:pt x="467" y="346"/>
                    <a:pt x="472" y="342"/>
                    <a:pt x="478" y="329"/>
                  </a:cubicBezTo>
                  <a:cubicBezTo>
                    <a:pt x="487" y="321"/>
                    <a:pt x="494" y="313"/>
                    <a:pt x="500" y="313"/>
                  </a:cubicBezTo>
                  <a:cubicBezTo>
                    <a:pt x="502" y="313"/>
                    <a:pt x="503" y="314"/>
                    <a:pt x="505" y="316"/>
                  </a:cubicBezTo>
                  <a:cubicBezTo>
                    <a:pt x="505" y="316"/>
                    <a:pt x="506" y="317"/>
                    <a:pt x="506" y="317"/>
                  </a:cubicBezTo>
                  <a:cubicBezTo>
                    <a:pt x="510" y="317"/>
                    <a:pt x="511" y="297"/>
                    <a:pt x="507" y="281"/>
                  </a:cubicBezTo>
                  <a:lnTo>
                    <a:pt x="507" y="281"/>
                  </a:lnTo>
                  <a:cubicBezTo>
                    <a:pt x="509" y="283"/>
                    <a:pt x="511" y="284"/>
                    <a:pt x="513" y="284"/>
                  </a:cubicBezTo>
                  <a:cubicBezTo>
                    <a:pt x="516" y="284"/>
                    <a:pt x="518" y="282"/>
                    <a:pt x="522" y="279"/>
                  </a:cubicBezTo>
                  <a:cubicBezTo>
                    <a:pt x="527" y="274"/>
                    <a:pt x="529" y="272"/>
                    <a:pt x="531" y="272"/>
                  </a:cubicBezTo>
                  <a:cubicBezTo>
                    <a:pt x="533" y="272"/>
                    <a:pt x="534" y="273"/>
                    <a:pt x="537" y="276"/>
                  </a:cubicBezTo>
                  <a:cubicBezTo>
                    <a:pt x="541" y="283"/>
                    <a:pt x="543" y="287"/>
                    <a:pt x="543" y="287"/>
                  </a:cubicBezTo>
                  <a:cubicBezTo>
                    <a:pt x="544" y="287"/>
                    <a:pt x="543" y="283"/>
                    <a:pt x="540" y="274"/>
                  </a:cubicBezTo>
                  <a:cubicBezTo>
                    <a:pt x="536" y="266"/>
                    <a:pt x="539" y="261"/>
                    <a:pt x="544" y="261"/>
                  </a:cubicBezTo>
                  <a:cubicBezTo>
                    <a:pt x="548" y="261"/>
                    <a:pt x="554" y="264"/>
                    <a:pt x="558" y="270"/>
                  </a:cubicBezTo>
                  <a:cubicBezTo>
                    <a:pt x="561" y="272"/>
                    <a:pt x="563" y="273"/>
                    <a:pt x="565" y="273"/>
                  </a:cubicBezTo>
                  <a:cubicBezTo>
                    <a:pt x="567" y="273"/>
                    <a:pt x="570" y="271"/>
                    <a:pt x="573" y="269"/>
                  </a:cubicBezTo>
                  <a:cubicBezTo>
                    <a:pt x="572" y="260"/>
                    <a:pt x="579" y="254"/>
                    <a:pt x="585" y="249"/>
                  </a:cubicBezTo>
                  <a:cubicBezTo>
                    <a:pt x="595" y="242"/>
                    <a:pt x="595" y="242"/>
                    <a:pt x="585" y="228"/>
                  </a:cubicBezTo>
                  <a:cubicBezTo>
                    <a:pt x="576" y="216"/>
                    <a:pt x="580" y="214"/>
                    <a:pt x="586" y="208"/>
                  </a:cubicBezTo>
                  <a:cubicBezTo>
                    <a:pt x="589" y="207"/>
                    <a:pt x="591" y="206"/>
                    <a:pt x="593" y="206"/>
                  </a:cubicBezTo>
                  <a:cubicBezTo>
                    <a:pt x="595" y="206"/>
                    <a:pt x="596" y="207"/>
                    <a:pt x="599" y="210"/>
                  </a:cubicBezTo>
                  <a:cubicBezTo>
                    <a:pt x="599" y="210"/>
                    <a:pt x="604" y="213"/>
                    <a:pt x="607" y="213"/>
                  </a:cubicBezTo>
                  <a:cubicBezTo>
                    <a:pt x="608" y="213"/>
                    <a:pt x="609" y="213"/>
                    <a:pt x="610" y="212"/>
                  </a:cubicBezTo>
                  <a:cubicBezTo>
                    <a:pt x="612" y="211"/>
                    <a:pt x="614" y="210"/>
                    <a:pt x="616" y="210"/>
                  </a:cubicBezTo>
                  <a:cubicBezTo>
                    <a:pt x="618" y="210"/>
                    <a:pt x="620" y="211"/>
                    <a:pt x="622" y="215"/>
                  </a:cubicBezTo>
                  <a:cubicBezTo>
                    <a:pt x="625" y="216"/>
                    <a:pt x="627" y="216"/>
                    <a:pt x="630" y="216"/>
                  </a:cubicBezTo>
                  <a:cubicBezTo>
                    <a:pt x="632" y="216"/>
                    <a:pt x="635" y="216"/>
                    <a:pt x="637" y="215"/>
                  </a:cubicBezTo>
                  <a:cubicBezTo>
                    <a:pt x="641" y="212"/>
                    <a:pt x="646" y="209"/>
                    <a:pt x="650" y="209"/>
                  </a:cubicBezTo>
                  <a:cubicBezTo>
                    <a:pt x="652" y="209"/>
                    <a:pt x="654" y="210"/>
                    <a:pt x="655" y="212"/>
                  </a:cubicBezTo>
                  <a:cubicBezTo>
                    <a:pt x="659" y="211"/>
                    <a:pt x="659" y="211"/>
                    <a:pt x="655" y="204"/>
                  </a:cubicBezTo>
                  <a:cubicBezTo>
                    <a:pt x="650" y="197"/>
                    <a:pt x="650" y="188"/>
                    <a:pt x="669" y="187"/>
                  </a:cubicBezTo>
                  <a:cubicBezTo>
                    <a:pt x="676" y="183"/>
                    <a:pt x="687" y="178"/>
                    <a:pt x="684" y="170"/>
                  </a:cubicBezTo>
                  <a:cubicBezTo>
                    <a:pt x="685" y="169"/>
                    <a:pt x="686" y="169"/>
                    <a:pt x="687" y="169"/>
                  </a:cubicBezTo>
                  <a:cubicBezTo>
                    <a:pt x="688" y="169"/>
                    <a:pt x="689" y="170"/>
                    <a:pt x="692" y="175"/>
                  </a:cubicBezTo>
                  <a:cubicBezTo>
                    <a:pt x="695" y="182"/>
                    <a:pt x="697" y="185"/>
                    <a:pt x="700" y="185"/>
                  </a:cubicBezTo>
                  <a:cubicBezTo>
                    <a:pt x="703" y="185"/>
                    <a:pt x="706" y="179"/>
                    <a:pt x="706" y="168"/>
                  </a:cubicBezTo>
                  <a:cubicBezTo>
                    <a:pt x="704" y="164"/>
                    <a:pt x="705" y="161"/>
                    <a:pt x="708" y="161"/>
                  </a:cubicBezTo>
                  <a:cubicBezTo>
                    <a:pt x="709" y="161"/>
                    <a:pt x="712" y="162"/>
                    <a:pt x="714" y="164"/>
                  </a:cubicBezTo>
                  <a:cubicBezTo>
                    <a:pt x="714" y="164"/>
                    <a:pt x="718" y="163"/>
                    <a:pt x="719" y="154"/>
                  </a:cubicBezTo>
                  <a:cubicBezTo>
                    <a:pt x="719" y="149"/>
                    <a:pt x="720" y="146"/>
                    <a:pt x="722" y="146"/>
                  </a:cubicBezTo>
                  <a:cubicBezTo>
                    <a:pt x="723" y="146"/>
                    <a:pt x="726" y="147"/>
                    <a:pt x="730" y="150"/>
                  </a:cubicBezTo>
                  <a:cubicBezTo>
                    <a:pt x="732" y="154"/>
                    <a:pt x="735" y="155"/>
                    <a:pt x="737" y="155"/>
                  </a:cubicBezTo>
                  <a:cubicBezTo>
                    <a:pt x="738" y="155"/>
                    <a:pt x="740" y="155"/>
                    <a:pt x="741" y="154"/>
                  </a:cubicBezTo>
                  <a:cubicBezTo>
                    <a:pt x="745" y="145"/>
                    <a:pt x="775" y="133"/>
                    <a:pt x="790" y="133"/>
                  </a:cubicBezTo>
                  <a:cubicBezTo>
                    <a:pt x="793" y="133"/>
                    <a:pt x="796" y="134"/>
                    <a:pt x="797" y="135"/>
                  </a:cubicBezTo>
                  <a:cubicBezTo>
                    <a:pt x="798" y="126"/>
                    <a:pt x="798" y="126"/>
                    <a:pt x="803" y="125"/>
                  </a:cubicBezTo>
                  <a:cubicBezTo>
                    <a:pt x="806" y="130"/>
                    <a:pt x="808" y="132"/>
                    <a:pt x="810" y="132"/>
                  </a:cubicBezTo>
                  <a:cubicBezTo>
                    <a:pt x="812" y="132"/>
                    <a:pt x="811" y="125"/>
                    <a:pt x="809" y="115"/>
                  </a:cubicBezTo>
                  <a:lnTo>
                    <a:pt x="805" y="116"/>
                  </a:lnTo>
                  <a:lnTo>
                    <a:pt x="801" y="117"/>
                  </a:lnTo>
                  <a:cubicBezTo>
                    <a:pt x="798" y="109"/>
                    <a:pt x="800" y="105"/>
                    <a:pt x="804" y="105"/>
                  </a:cubicBezTo>
                  <a:cubicBezTo>
                    <a:pt x="807" y="105"/>
                    <a:pt x="812" y="110"/>
                    <a:pt x="815" y="122"/>
                  </a:cubicBezTo>
                  <a:cubicBezTo>
                    <a:pt x="819" y="129"/>
                    <a:pt x="821" y="132"/>
                    <a:pt x="822" y="132"/>
                  </a:cubicBezTo>
                  <a:cubicBezTo>
                    <a:pt x="823" y="132"/>
                    <a:pt x="823" y="128"/>
                    <a:pt x="823" y="119"/>
                  </a:cubicBezTo>
                  <a:cubicBezTo>
                    <a:pt x="823" y="111"/>
                    <a:pt x="824" y="106"/>
                    <a:pt x="827" y="106"/>
                  </a:cubicBezTo>
                  <a:cubicBezTo>
                    <a:pt x="829" y="106"/>
                    <a:pt x="832" y="110"/>
                    <a:pt x="835" y="117"/>
                  </a:cubicBezTo>
                  <a:cubicBezTo>
                    <a:pt x="838" y="125"/>
                    <a:pt x="838" y="129"/>
                    <a:pt x="839" y="129"/>
                  </a:cubicBezTo>
                  <a:cubicBezTo>
                    <a:pt x="839" y="129"/>
                    <a:pt x="839" y="125"/>
                    <a:pt x="840" y="116"/>
                  </a:cubicBezTo>
                  <a:cubicBezTo>
                    <a:pt x="841" y="96"/>
                    <a:pt x="845" y="85"/>
                    <a:pt x="850" y="85"/>
                  </a:cubicBezTo>
                  <a:cubicBezTo>
                    <a:pt x="853" y="85"/>
                    <a:pt x="857" y="91"/>
                    <a:pt x="859" y="104"/>
                  </a:cubicBezTo>
                  <a:cubicBezTo>
                    <a:pt x="862" y="119"/>
                    <a:pt x="867" y="126"/>
                    <a:pt x="871" y="126"/>
                  </a:cubicBezTo>
                  <a:cubicBezTo>
                    <a:pt x="871" y="126"/>
                    <a:pt x="871" y="126"/>
                    <a:pt x="871" y="126"/>
                  </a:cubicBezTo>
                  <a:cubicBezTo>
                    <a:pt x="876" y="126"/>
                    <a:pt x="875" y="118"/>
                    <a:pt x="874" y="110"/>
                  </a:cubicBezTo>
                  <a:cubicBezTo>
                    <a:pt x="869" y="102"/>
                    <a:pt x="869" y="98"/>
                    <a:pt x="871" y="98"/>
                  </a:cubicBezTo>
                  <a:cubicBezTo>
                    <a:pt x="872" y="98"/>
                    <a:pt x="876" y="101"/>
                    <a:pt x="881" y="108"/>
                  </a:cubicBezTo>
                  <a:cubicBezTo>
                    <a:pt x="890" y="120"/>
                    <a:pt x="896" y="126"/>
                    <a:pt x="902" y="126"/>
                  </a:cubicBezTo>
                  <a:cubicBezTo>
                    <a:pt x="907" y="126"/>
                    <a:pt x="911" y="121"/>
                    <a:pt x="916" y="113"/>
                  </a:cubicBezTo>
                  <a:cubicBezTo>
                    <a:pt x="924" y="104"/>
                    <a:pt x="931" y="99"/>
                    <a:pt x="935" y="99"/>
                  </a:cubicBezTo>
                  <a:cubicBezTo>
                    <a:pt x="938" y="99"/>
                    <a:pt x="938" y="103"/>
                    <a:pt x="933" y="112"/>
                  </a:cubicBezTo>
                  <a:cubicBezTo>
                    <a:pt x="929" y="121"/>
                    <a:pt x="927" y="125"/>
                    <a:pt x="928" y="125"/>
                  </a:cubicBezTo>
                  <a:cubicBezTo>
                    <a:pt x="929" y="125"/>
                    <a:pt x="930" y="123"/>
                    <a:pt x="933" y="119"/>
                  </a:cubicBezTo>
                  <a:lnTo>
                    <a:pt x="954" y="118"/>
                  </a:lnTo>
                  <a:cubicBezTo>
                    <a:pt x="958" y="118"/>
                    <a:pt x="962" y="110"/>
                    <a:pt x="962" y="103"/>
                  </a:cubicBezTo>
                  <a:cubicBezTo>
                    <a:pt x="965" y="112"/>
                    <a:pt x="969" y="119"/>
                    <a:pt x="974" y="119"/>
                  </a:cubicBezTo>
                  <a:cubicBezTo>
                    <a:pt x="976" y="119"/>
                    <a:pt x="979" y="117"/>
                    <a:pt x="982" y="110"/>
                  </a:cubicBezTo>
                  <a:lnTo>
                    <a:pt x="991" y="110"/>
                  </a:lnTo>
                  <a:cubicBezTo>
                    <a:pt x="993" y="111"/>
                    <a:pt x="993" y="111"/>
                    <a:pt x="994" y="111"/>
                  </a:cubicBezTo>
                  <a:cubicBezTo>
                    <a:pt x="996" y="111"/>
                    <a:pt x="997" y="109"/>
                    <a:pt x="1000" y="103"/>
                  </a:cubicBezTo>
                  <a:cubicBezTo>
                    <a:pt x="1002" y="100"/>
                    <a:pt x="1003" y="100"/>
                    <a:pt x="1004" y="100"/>
                  </a:cubicBezTo>
                  <a:cubicBezTo>
                    <a:pt x="1007" y="100"/>
                    <a:pt x="1009" y="106"/>
                    <a:pt x="1012" y="112"/>
                  </a:cubicBezTo>
                  <a:cubicBezTo>
                    <a:pt x="1015" y="118"/>
                    <a:pt x="1017" y="124"/>
                    <a:pt x="1019" y="124"/>
                  </a:cubicBezTo>
                  <a:cubicBezTo>
                    <a:pt x="1019" y="124"/>
                    <a:pt x="1019" y="123"/>
                    <a:pt x="1019" y="120"/>
                  </a:cubicBezTo>
                  <a:cubicBezTo>
                    <a:pt x="1021" y="113"/>
                    <a:pt x="1029" y="106"/>
                    <a:pt x="1034" y="98"/>
                  </a:cubicBezTo>
                  <a:cubicBezTo>
                    <a:pt x="1036" y="96"/>
                    <a:pt x="1037" y="95"/>
                    <a:pt x="1038" y="95"/>
                  </a:cubicBezTo>
                  <a:cubicBezTo>
                    <a:pt x="1041" y="95"/>
                    <a:pt x="1041" y="101"/>
                    <a:pt x="1037" y="107"/>
                  </a:cubicBezTo>
                  <a:cubicBezTo>
                    <a:pt x="1037" y="115"/>
                    <a:pt x="1037" y="115"/>
                    <a:pt x="1044" y="124"/>
                  </a:cubicBezTo>
                  <a:cubicBezTo>
                    <a:pt x="1046" y="124"/>
                    <a:pt x="1047" y="124"/>
                    <a:pt x="1049" y="124"/>
                  </a:cubicBezTo>
                  <a:cubicBezTo>
                    <a:pt x="1053" y="124"/>
                    <a:pt x="1057" y="123"/>
                    <a:pt x="1058" y="117"/>
                  </a:cubicBezTo>
                  <a:cubicBezTo>
                    <a:pt x="1058" y="114"/>
                    <a:pt x="1061" y="113"/>
                    <a:pt x="1066" y="113"/>
                  </a:cubicBezTo>
                  <a:cubicBezTo>
                    <a:pt x="1074" y="113"/>
                    <a:pt x="1084" y="117"/>
                    <a:pt x="1086" y="123"/>
                  </a:cubicBezTo>
                  <a:lnTo>
                    <a:pt x="1095" y="125"/>
                  </a:lnTo>
                  <a:cubicBezTo>
                    <a:pt x="1095" y="125"/>
                    <a:pt x="1095" y="125"/>
                    <a:pt x="1095" y="125"/>
                  </a:cubicBezTo>
                  <a:cubicBezTo>
                    <a:pt x="1099" y="125"/>
                    <a:pt x="1104" y="120"/>
                    <a:pt x="1107" y="120"/>
                  </a:cubicBezTo>
                  <a:cubicBezTo>
                    <a:pt x="1107" y="120"/>
                    <a:pt x="1108" y="120"/>
                    <a:pt x="1108" y="120"/>
                  </a:cubicBezTo>
                  <a:cubicBezTo>
                    <a:pt x="1108" y="120"/>
                    <a:pt x="1108" y="121"/>
                    <a:pt x="1109" y="121"/>
                  </a:cubicBezTo>
                  <a:cubicBezTo>
                    <a:pt x="1110" y="121"/>
                    <a:pt x="1114" y="120"/>
                    <a:pt x="1119" y="115"/>
                  </a:cubicBezTo>
                  <a:cubicBezTo>
                    <a:pt x="1123" y="116"/>
                    <a:pt x="1127" y="118"/>
                    <a:pt x="1125" y="125"/>
                  </a:cubicBezTo>
                  <a:cubicBezTo>
                    <a:pt x="1129" y="119"/>
                    <a:pt x="1131" y="115"/>
                    <a:pt x="1132" y="115"/>
                  </a:cubicBezTo>
                  <a:cubicBezTo>
                    <a:pt x="1134" y="115"/>
                    <a:pt x="1133" y="119"/>
                    <a:pt x="1133" y="128"/>
                  </a:cubicBezTo>
                  <a:cubicBezTo>
                    <a:pt x="1130" y="136"/>
                    <a:pt x="1128" y="140"/>
                    <a:pt x="1129" y="140"/>
                  </a:cubicBezTo>
                  <a:cubicBezTo>
                    <a:pt x="1129" y="140"/>
                    <a:pt x="1132" y="137"/>
                    <a:pt x="1136" y="129"/>
                  </a:cubicBezTo>
                  <a:cubicBezTo>
                    <a:pt x="1139" y="127"/>
                    <a:pt x="1141" y="125"/>
                    <a:pt x="1142" y="125"/>
                  </a:cubicBezTo>
                  <a:cubicBezTo>
                    <a:pt x="1143" y="125"/>
                    <a:pt x="1144" y="128"/>
                    <a:pt x="1145" y="133"/>
                  </a:cubicBezTo>
                  <a:cubicBezTo>
                    <a:pt x="1143" y="137"/>
                    <a:pt x="1143" y="139"/>
                    <a:pt x="1145" y="139"/>
                  </a:cubicBezTo>
                  <a:cubicBezTo>
                    <a:pt x="1145" y="139"/>
                    <a:pt x="1147" y="137"/>
                    <a:pt x="1148" y="134"/>
                  </a:cubicBezTo>
                  <a:cubicBezTo>
                    <a:pt x="1154" y="127"/>
                    <a:pt x="1161" y="123"/>
                    <a:pt x="1165" y="123"/>
                  </a:cubicBezTo>
                  <a:cubicBezTo>
                    <a:pt x="1169" y="123"/>
                    <a:pt x="1171" y="126"/>
                    <a:pt x="1167" y="133"/>
                  </a:cubicBezTo>
                  <a:cubicBezTo>
                    <a:pt x="1167" y="133"/>
                    <a:pt x="1168" y="133"/>
                    <a:pt x="1170" y="133"/>
                  </a:cubicBezTo>
                  <a:cubicBezTo>
                    <a:pt x="1171" y="133"/>
                    <a:pt x="1174" y="133"/>
                    <a:pt x="1179" y="129"/>
                  </a:cubicBezTo>
                  <a:cubicBezTo>
                    <a:pt x="1184" y="123"/>
                    <a:pt x="1186" y="120"/>
                    <a:pt x="1187" y="120"/>
                  </a:cubicBezTo>
                  <a:lnTo>
                    <a:pt x="1187" y="120"/>
                  </a:lnTo>
                  <a:cubicBezTo>
                    <a:pt x="1188" y="120"/>
                    <a:pt x="1186" y="123"/>
                    <a:pt x="1182" y="131"/>
                  </a:cubicBezTo>
                  <a:cubicBezTo>
                    <a:pt x="1181" y="140"/>
                    <a:pt x="1181" y="145"/>
                    <a:pt x="1184" y="145"/>
                  </a:cubicBezTo>
                  <a:cubicBezTo>
                    <a:pt x="1186" y="145"/>
                    <a:pt x="1190" y="143"/>
                    <a:pt x="1194" y="137"/>
                  </a:cubicBezTo>
                  <a:cubicBezTo>
                    <a:pt x="1194" y="137"/>
                    <a:pt x="1197" y="136"/>
                    <a:pt x="1199" y="136"/>
                  </a:cubicBezTo>
                  <a:cubicBezTo>
                    <a:pt x="1200" y="136"/>
                    <a:pt x="1202" y="137"/>
                    <a:pt x="1202" y="142"/>
                  </a:cubicBezTo>
                  <a:cubicBezTo>
                    <a:pt x="1206" y="149"/>
                    <a:pt x="1215" y="163"/>
                    <a:pt x="1222" y="163"/>
                  </a:cubicBezTo>
                  <a:cubicBezTo>
                    <a:pt x="1225" y="163"/>
                    <a:pt x="1227" y="161"/>
                    <a:pt x="1228" y="156"/>
                  </a:cubicBezTo>
                  <a:lnTo>
                    <a:pt x="1236" y="162"/>
                  </a:lnTo>
                  <a:cubicBezTo>
                    <a:pt x="1238" y="170"/>
                    <a:pt x="1240" y="174"/>
                    <a:pt x="1244" y="174"/>
                  </a:cubicBezTo>
                  <a:cubicBezTo>
                    <a:pt x="1246" y="174"/>
                    <a:pt x="1248" y="173"/>
                    <a:pt x="1250" y="172"/>
                  </a:cubicBezTo>
                  <a:lnTo>
                    <a:pt x="1258" y="168"/>
                  </a:lnTo>
                  <a:lnTo>
                    <a:pt x="1258" y="168"/>
                  </a:lnTo>
                  <a:cubicBezTo>
                    <a:pt x="1254" y="174"/>
                    <a:pt x="1253" y="183"/>
                    <a:pt x="1256" y="187"/>
                  </a:cubicBezTo>
                  <a:cubicBezTo>
                    <a:pt x="1257" y="188"/>
                    <a:pt x="1258" y="188"/>
                    <a:pt x="1259" y="188"/>
                  </a:cubicBezTo>
                  <a:cubicBezTo>
                    <a:pt x="1260" y="188"/>
                    <a:pt x="1261" y="186"/>
                    <a:pt x="1264" y="182"/>
                  </a:cubicBezTo>
                  <a:cubicBezTo>
                    <a:pt x="1265" y="178"/>
                    <a:pt x="1266" y="176"/>
                    <a:pt x="1268" y="176"/>
                  </a:cubicBezTo>
                  <a:cubicBezTo>
                    <a:pt x="1270" y="176"/>
                    <a:pt x="1271" y="178"/>
                    <a:pt x="1273" y="179"/>
                  </a:cubicBezTo>
                  <a:cubicBezTo>
                    <a:pt x="1276" y="182"/>
                    <a:pt x="1274" y="191"/>
                    <a:pt x="1270" y="197"/>
                  </a:cubicBezTo>
                  <a:lnTo>
                    <a:pt x="1273" y="200"/>
                  </a:lnTo>
                  <a:cubicBezTo>
                    <a:pt x="1278" y="194"/>
                    <a:pt x="1281" y="192"/>
                    <a:pt x="1283" y="192"/>
                  </a:cubicBezTo>
                  <a:cubicBezTo>
                    <a:pt x="1284" y="192"/>
                    <a:pt x="1284" y="194"/>
                    <a:pt x="1281" y="197"/>
                  </a:cubicBezTo>
                  <a:cubicBezTo>
                    <a:pt x="1279" y="202"/>
                    <a:pt x="1281" y="208"/>
                    <a:pt x="1285" y="211"/>
                  </a:cubicBezTo>
                  <a:cubicBezTo>
                    <a:pt x="1287" y="210"/>
                    <a:pt x="1288" y="209"/>
                    <a:pt x="1288" y="209"/>
                  </a:cubicBezTo>
                  <a:cubicBezTo>
                    <a:pt x="1289" y="209"/>
                    <a:pt x="1288" y="212"/>
                    <a:pt x="1286" y="212"/>
                  </a:cubicBezTo>
                  <a:cubicBezTo>
                    <a:pt x="1286" y="212"/>
                    <a:pt x="1286" y="212"/>
                    <a:pt x="1285" y="211"/>
                  </a:cubicBezTo>
                  <a:lnTo>
                    <a:pt x="1280" y="218"/>
                  </a:lnTo>
                  <a:cubicBezTo>
                    <a:pt x="1278" y="221"/>
                    <a:pt x="1278" y="222"/>
                    <a:pt x="1279" y="222"/>
                  </a:cubicBezTo>
                  <a:cubicBezTo>
                    <a:pt x="1280" y="222"/>
                    <a:pt x="1284" y="218"/>
                    <a:pt x="1288" y="215"/>
                  </a:cubicBezTo>
                  <a:lnTo>
                    <a:pt x="1294" y="221"/>
                  </a:lnTo>
                  <a:cubicBezTo>
                    <a:pt x="1296" y="223"/>
                    <a:pt x="1297" y="224"/>
                    <a:pt x="1299" y="224"/>
                  </a:cubicBezTo>
                  <a:cubicBezTo>
                    <a:pt x="1300" y="224"/>
                    <a:pt x="1302" y="223"/>
                    <a:pt x="1303" y="218"/>
                  </a:cubicBezTo>
                  <a:cubicBezTo>
                    <a:pt x="1308" y="214"/>
                    <a:pt x="1312" y="209"/>
                    <a:pt x="1315" y="209"/>
                  </a:cubicBezTo>
                  <a:cubicBezTo>
                    <a:pt x="1316" y="209"/>
                    <a:pt x="1317" y="210"/>
                    <a:pt x="1318" y="210"/>
                  </a:cubicBezTo>
                  <a:cubicBezTo>
                    <a:pt x="1319" y="209"/>
                    <a:pt x="1320" y="208"/>
                    <a:pt x="1321" y="208"/>
                  </a:cubicBezTo>
                  <a:cubicBezTo>
                    <a:pt x="1322" y="208"/>
                    <a:pt x="1321" y="211"/>
                    <a:pt x="1319" y="211"/>
                  </a:cubicBezTo>
                  <a:cubicBezTo>
                    <a:pt x="1319" y="211"/>
                    <a:pt x="1318" y="211"/>
                    <a:pt x="1318" y="210"/>
                  </a:cubicBezTo>
                  <a:cubicBezTo>
                    <a:pt x="1312" y="216"/>
                    <a:pt x="1307" y="221"/>
                    <a:pt x="1309" y="225"/>
                  </a:cubicBezTo>
                  <a:cubicBezTo>
                    <a:pt x="1312" y="228"/>
                    <a:pt x="1305" y="234"/>
                    <a:pt x="1305" y="234"/>
                  </a:cubicBezTo>
                  <a:cubicBezTo>
                    <a:pt x="1292" y="241"/>
                    <a:pt x="1305" y="247"/>
                    <a:pt x="1315" y="247"/>
                  </a:cubicBezTo>
                  <a:cubicBezTo>
                    <a:pt x="1315" y="247"/>
                    <a:pt x="1316" y="247"/>
                    <a:pt x="1317" y="247"/>
                  </a:cubicBezTo>
                  <a:cubicBezTo>
                    <a:pt x="1321" y="246"/>
                    <a:pt x="1325" y="245"/>
                    <a:pt x="1328" y="245"/>
                  </a:cubicBezTo>
                  <a:cubicBezTo>
                    <a:pt x="1335" y="245"/>
                    <a:pt x="1334" y="250"/>
                    <a:pt x="1325" y="256"/>
                  </a:cubicBezTo>
                  <a:cubicBezTo>
                    <a:pt x="1319" y="260"/>
                    <a:pt x="1319" y="262"/>
                    <a:pt x="1323" y="262"/>
                  </a:cubicBezTo>
                  <a:cubicBezTo>
                    <a:pt x="1327" y="262"/>
                    <a:pt x="1339" y="259"/>
                    <a:pt x="1353" y="253"/>
                  </a:cubicBezTo>
                  <a:lnTo>
                    <a:pt x="1375" y="243"/>
                  </a:lnTo>
                  <a:lnTo>
                    <a:pt x="1355" y="256"/>
                  </a:lnTo>
                  <a:cubicBezTo>
                    <a:pt x="1330" y="280"/>
                    <a:pt x="1330" y="279"/>
                    <a:pt x="1351" y="281"/>
                  </a:cubicBezTo>
                  <a:cubicBezTo>
                    <a:pt x="1363" y="283"/>
                    <a:pt x="1363" y="283"/>
                    <a:pt x="1356" y="288"/>
                  </a:cubicBezTo>
                  <a:cubicBezTo>
                    <a:pt x="1349" y="292"/>
                    <a:pt x="1351" y="295"/>
                    <a:pt x="1357" y="307"/>
                  </a:cubicBezTo>
                  <a:cubicBezTo>
                    <a:pt x="1362" y="315"/>
                    <a:pt x="1364" y="320"/>
                    <a:pt x="1368" y="320"/>
                  </a:cubicBezTo>
                  <a:cubicBezTo>
                    <a:pt x="1369" y="320"/>
                    <a:pt x="1371" y="319"/>
                    <a:pt x="1373" y="318"/>
                  </a:cubicBezTo>
                  <a:cubicBezTo>
                    <a:pt x="1373" y="318"/>
                    <a:pt x="1375" y="322"/>
                    <a:pt x="1376" y="326"/>
                  </a:cubicBezTo>
                  <a:cubicBezTo>
                    <a:pt x="1369" y="332"/>
                    <a:pt x="1370" y="337"/>
                    <a:pt x="1374" y="337"/>
                  </a:cubicBezTo>
                  <a:cubicBezTo>
                    <a:pt x="1378" y="337"/>
                    <a:pt x="1382" y="335"/>
                    <a:pt x="1387" y="330"/>
                  </a:cubicBezTo>
                  <a:lnTo>
                    <a:pt x="1392" y="338"/>
                  </a:lnTo>
                  <a:lnTo>
                    <a:pt x="1384" y="341"/>
                  </a:lnTo>
                  <a:cubicBezTo>
                    <a:pt x="1376" y="345"/>
                    <a:pt x="1381" y="353"/>
                    <a:pt x="1392" y="384"/>
                  </a:cubicBezTo>
                  <a:cubicBezTo>
                    <a:pt x="1402" y="413"/>
                    <a:pt x="1404" y="422"/>
                    <a:pt x="1412" y="422"/>
                  </a:cubicBezTo>
                  <a:cubicBezTo>
                    <a:pt x="1414" y="422"/>
                    <a:pt x="1417" y="421"/>
                    <a:pt x="1420" y="420"/>
                  </a:cubicBezTo>
                  <a:cubicBezTo>
                    <a:pt x="1437" y="420"/>
                    <a:pt x="1438" y="424"/>
                    <a:pt x="1422" y="429"/>
                  </a:cubicBezTo>
                  <a:cubicBezTo>
                    <a:pt x="1415" y="431"/>
                    <a:pt x="1409" y="436"/>
                    <a:pt x="1414" y="436"/>
                  </a:cubicBezTo>
                  <a:cubicBezTo>
                    <a:pt x="1414" y="436"/>
                    <a:pt x="1415" y="436"/>
                    <a:pt x="1415" y="436"/>
                  </a:cubicBezTo>
                  <a:lnTo>
                    <a:pt x="1415" y="436"/>
                  </a:lnTo>
                  <a:cubicBezTo>
                    <a:pt x="1417" y="440"/>
                    <a:pt x="1415" y="446"/>
                    <a:pt x="1411" y="449"/>
                  </a:cubicBezTo>
                  <a:cubicBezTo>
                    <a:pt x="1400" y="463"/>
                    <a:pt x="1404" y="467"/>
                    <a:pt x="1410" y="467"/>
                  </a:cubicBezTo>
                  <a:cubicBezTo>
                    <a:pt x="1411" y="467"/>
                    <a:pt x="1413" y="466"/>
                    <a:pt x="1414" y="466"/>
                  </a:cubicBezTo>
                  <a:cubicBezTo>
                    <a:pt x="1419" y="463"/>
                    <a:pt x="1422" y="462"/>
                    <a:pt x="1422" y="462"/>
                  </a:cubicBezTo>
                  <a:cubicBezTo>
                    <a:pt x="1424" y="462"/>
                    <a:pt x="1420" y="467"/>
                    <a:pt x="1415" y="470"/>
                  </a:cubicBezTo>
                  <a:cubicBezTo>
                    <a:pt x="1408" y="476"/>
                    <a:pt x="1402" y="481"/>
                    <a:pt x="1407" y="481"/>
                  </a:cubicBezTo>
                  <a:cubicBezTo>
                    <a:pt x="1407" y="481"/>
                    <a:pt x="1408" y="481"/>
                    <a:pt x="1409" y="481"/>
                  </a:cubicBezTo>
                  <a:cubicBezTo>
                    <a:pt x="1418" y="483"/>
                    <a:pt x="1429" y="506"/>
                    <a:pt x="1413" y="509"/>
                  </a:cubicBezTo>
                  <a:lnTo>
                    <a:pt x="1414" y="518"/>
                  </a:lnTo>
                  <a:cubicBezTo>
                    <a:pt x="1415" y="518"/>
                    <a:pt x="1415" y="517"/>
                    <a:pt x="1416" y="517"/>
                  </a:cubicBezTo>
                  <a:cubicBezTo>
                    <a:pt x="1422" y="517"/>
                    <a:pt x="1423" y="525"/>
                    <a:pt x="1424" y="533"/>
                  </a:cubicBezTo>
                  <a:cubicBezTo>
                    <a:pt x="1425" y="541"/>
                    <a:pt x="1425" y="546"/>
                    <a:pt x="1418" y="546"/>
                  </a:cubicBezTo>
                  <a:cubicBezTo>
                    <a:pt x="1416" y="545"/>
                    <a:pt x="1414" y="545"/>
                    <a:pt x="1413" y="545"/>
                  </a:cubicBezTo>
                  <a:cubicBezTo>
                    <a:pt x="1410" y="545"/>
                    <a:pt x="1412" y="549"/>
                    <a:pt x="1418" y="555"/>
                  </a:cubicBezTo>
                  <a:cubicBezTo>
                    <a:pt x="1419" y="558"/>
                    <a:pt x="1434" y="561"/>
                    <a:pt x="1436" y="566"/>
                  </a:cubicBezTo>
                  <a:cubicBezTo>
                    <a:pt x="1436" y="566"/>
                    <a:pt x="1437" y="566"/>
                    <a:pt x="1438" y="566"/>
                  </a:cubicBezTo>
                  <a:cubicBezTo>
                    <a:pt x="1445" y="566"/>
                    <a:pt x="1451" y="570"/>
                    <a:pt x="1452" y="573"/>
                  </a:cubicBezTo>
                  <a:lnTo>
                    <a:pt x="1443" y="574"/>
                  </a:lnTo>
                  <a:lnTo>
                    <a:pt x="1428" y="575"/>
                  </a:lnTo>
                  <a:cubicBezTo>
                    <a:pt x="1428" y="579"/>
                    <a:pt x="1428" y="583"/>
                    <a:pt x="1436" y="583"/>
                  </a:cubicBezTo>
                  <a:cubicBezTo>
                    <a:pt x="1428" y="587"/>
                    <a:pt x="1428" y="592"/>
                    <a:pt x="1429" y="599"/>
                  </a:cubicBezTo>
                  <a:cubicBezTo>
                    <a:pt x="1429" y="608"/>
                    <a:pt x="1429" y="616"/>
                    <a:pt x="1437" y="621"/>
                  </a:cubicBezTo>
                  <a:cubicBezTo>
                    <a:pt x="1421" y="626"/>
                    <a:pt x="1420" y="649"/>
                    <a:pt x="1437" y="654"/>
                  </a:cubicBezTo>
                  <a:cubicBezTo>
                    <a:pt x="1445" y="654"/>
                    <a:pt x="1445" y="659"/>
                    <a:pt x="1437" y="662"/>
                  </a:cubicBezTo>
                  <a:cubicBezTo>
                    <a:pt x="1428" y="667"/>
                    <a:pt x="1428" y="667"/>
                    <a:pt x="1436" y="671"/>
                  </a:cubicBezTo>
                  <a:cubicBezTo>
                    <a:pt x="1443" y="676"/>
                    <a:pt x="1436" y="679"/>
                    <a:pt x="1428" y="684"/>
                  </a:cubicBezTo>
                  <a:cubicBezTo>
                    <a:pt x="1411" y="687"/>
                    <a:pt x="1411" y="691"/>
                    <a:pt x="1419" y="696"/>
                  </a:cubicBezTo>
                  <a:cubicBezTo>
                    <a:pt x="1423" y="702"/>
                    <a:pt x="1427" y="709"/>
                    <a:pt x="1425" y="717"/>
                  </a:cubicBezTo>
                  <a:cubicBezTo>
                    <a:pt x="1432" y="723"/>
                    <a:pt x="1432" y="727"/>
                    <a:pt x="1436" y="727"/>
                  </a:cubicBezTo>
                  <a:cubicBezTo>
                    <a:pt x="1438" y="727"/>
                    <a:pt x="1439" y="727"/>
                    <a:pt x="1441" y="726"/>
                  </a:cubicBezTo>
                  <a:cubicBezTo>
                    <a:pt x="1447" y="727"/>
                    <a:pt x="1452" y="729"/>
                    <a:pt x="1457" y="732"/>
                  </a:cubicBezTo>
                  <a:cubicBezTo>
                    <a:pt x="1461" y="737"/>
                    <a:pt x="1460" y="739"/>
                    <a:pt x="1458" y="739"/>
                  </a:cubicBezTo>
                  <a:cubicBezTo>
                    <a:pt x="1457" y="739"/>
                    <a:pt x="1456" y="738"/>
                    <a:pt x="1456" y="736"/>
                  </a:cubicBezTo>
                  <a:cubicBezTo>
                    <a:pt x="1453" y="732"/>
                    <a:pt x="1451" y="730"/>
                    <a:pt x="1449" y="730"/>
                  </a:cubicBezTo>
                  <a:cubicBezTo>
                    <a:pt x="1447" y="730"/>
                    <a:pt x="1445" y="733"/>
                    <a:pt x="1440" y="735"/>
                  </a:cubicBezTo>
                  <a:cubicBezTo>
                    <a:pt x="1434" y="737"/>
                    <a:pt x="1430" y="744"/>
                    <a:pt x="1430" y="751"/>
                  </a:cubicBezTo>
                  <a:lnTo>
                    <a:pt x="1429" y="768"/>
                  </a:lnTo>
                  <a:cubicBezTo>
                    <a:pt x="1419" y="779"/>
                    <a:pt x="1419" y="783"/>
                    <a:pt x="1427" y="785"/>
                  </a:cubicBezTo>
                  <a:lnTo>
                    <a:pt x="1434" y="786"/>
                  </a:lnTo>
                  <a:cubicBezTo>
                    <a:pt x="1419" y="788"/>
                    <a:pt x="1411" y="833"/>
                    <a:pt x="1425" y="840"/>
                  </a:cubicBezTo>
                  <a:lnTo>
                    <a:pt x="1425" y="840"/>
                  </a:lnTo>
                  <a:cubicBezTo>
                    <a:pt x="1423" y="839"/>
                    <a:pt x="1420" y="839"/>
                    <a:pt x="1418" y="838"/>
                  </a:cubicBezTo>
                  <a:cubicBezTo>
                    <a:pt x="1417" y="838"/>
                    <a:pt x="1416" y="838"/>
                    <a:pt x="1415" y="838"/>
                  </a:cubicBezTo>
                  <a:cubicBezTo>
                    <a:pt x="1410" y="838"/>
                    <a:pt x="1409" y="842"/>
                    <a:pt x="1408" y="850"/>
                  </a:cubicBezTo>
                  <a:cubicBezTo>
                    <a:pt x="1409" y="861"/>
                    <a:pt x="1410" y="872"/>
                    <a:pt x="1409" y="883"/>
                  </a:cubicBezTo>
                  <a:cubicBezTo>
                    <a:pt x="1404" y="900"/>
                    <a:pt x="1401" y="912"/>
                    <a:pt x="1409" y="915"/>
                  </a:cubicBezTo>
                  <a:cubicBezTo>
                    <a:pt x="1408" y="917"/>
                    <a:pt x="1408" y="917"/>
                    <a:pt x="1406" y="917"/>
                  </a:cubicBezTo>
                  <a:cubicBezTo>
                    <a:pt x="1405" y="917"/>
                    <a:pt x="1403" y="917"/>
                    <a:pt x="1400" y="916"/>
                  </a:cubicBezTo>
                  <a:cubicBezTo>
                    <a:pt x="1397" y="914"/>
                    <a:pt x="1396" y="913"/>
                    <a:pt x="1395" y="913"/>
                  </a:cubicBezTo>
                  <a:cubicBezTo>
                    <a:pt x="1392" y="913"/>
                    <a:pt x="1391" y="916"/>
                    <a:pt x="1391" y="918"/>
                  </a:cubicBezTo>
                  <a:cubicBezTo>
                    <a:pt x="1390" y="923"/>
                    <a:pt x="1397" y="925"/>
                    <a:pt x="1405" y="926"/>
                  </a:cubicBezTo>
                  <a:cubicBezTo>
                    <a:pt x="1413" y="928"/>
                    <a:pt x="1412" y="933"/>
                    <a:pt x="1402" y="938"/>
                  </a:cubicBezTo>
                  <a:cubicBezTo>
                    <a:pt x="1392" y="946"/>
                    <a:pt x="1387" y="960"/>
                    <a:pt x="1392" y="971"/>
                  </a:cubicBezTo>
                  <a:cubicBezTo>
                    <a:pt x="1391" y="974"/>
                    <a:pt x="1390" y="977"/>
                    <a:pt x="1386" y="977"/>
                  </a:cubicBezTo>
                  <a:cubicBezTo>
                    <a:pt x="1385" y="977"/>
                    <a:pt x="1383" y="977"/>
                    <a:pt x="1382" y="976"/>
                  </a:cubicBezTo>
                  <a:cubicBezTo>
                    <a:pt x="1373" y="978"/>
                    <a:pt x="1362" y="983"/>
                    <a:pt x="1374" y="997"/>
                  </a:cubicBezTo>
                  <a:cubicBezTo>
                    <a:pt x="1373" y="998"/>
                    <a:pt x="1373" y="999"/>
                    <a:pt x="1372" y="999"/>
                  </a:cubicBezTo>
                  <a:cubicBezTo>
                    <a:pt x="1370" y="999"/>
                    <a:pt x="1368" y="999"/>
                    <a:pt x="1365" y="998"/>
                  </a:cubicBezTo>
                  <a:cubicBezTo>
                    <a:pt x="1363" y="998"/>
                    <a:pt x="1360" y="998"/>
                    <a:pt x="1359" y="998"/>
                  </a:cubicBezTo>
                  <a:lnTo>
                    <a:pt x="1359" y="998"/>
                  </a:lnTo>
                  <a:cubicBezTo>
                    <a:pt x="1353" y="998"/>
                    <a:pt x="1351" y="998"/>
                    <a:pt x="1362" y="1006"/>
                  </a:cubicBezTo>
                  <a:cubicBezTo>
                    <a:pt x="1367" y="1016"/>
                    <a:pt x="1362" y="1028"/>
                    <a:pt x="1350" y="1033"/>
                  </a:cubicBezTo>
                  <a:cubicBezTo>
                    <a:pt x="1349" y="1036"/>
                    <a:pt x="1348" y="1039"/>
                    <a:pt x="1355" y="1043"/>
                  </a:cubicBezTo>
                  <a:lnTo>
                    <a:pt x="1363" y="1046"/>
                  </a:lnTo>
                  <a:cubicBezTo>
                    <a:pt x="1357" y="1045"/>
                    <a:pt x="1354" y="1045"/>
                    <a:pt x="1352" y="1045"/>
                  </a:cubicBezTo>
                  <a:cubicBezTo>
                    <a:pt x="1347" y="1045"/>
                    <a:pt x="1350" y="1047"/>
                    <a:pt x="1359" y="1054"/>
                  </a:cubicBezTo>
                  <a:cubicBezTo>
                    <a:pt x="1364" y="1056"/>
                    <a:pt x="1365" y="1059"/>
                    <a:pt x="1362" y="1059"/>
                  </a:cubicBezTo>
                  <a:cubicBezTo>
                    <a:pt x="1361" y="1059"/>
                    <a:pt x="1359" y="1059"/>
                    <a:pt x="1357" y="1058"/>
                  </a:cubicBezTo>
                  <a:cubicBezTo>
                    <a:pt x="1348" y="1058"/>
                    <a:pt x="1346" y="1062"/>
                    <a:pt x="1346" y="1062"/>
                  </a:cubicBezTo>
                  <a:cubicBezTo>
                    <a:pt x="1344" y="1077"/>
                    <a:pt x="1339" y="1093"/>
                    <a:pt x="1332" y="1108"/>
                  </a:cubicBezTo>
                  <a:cubicBezTo>
                    <a:pt x="1317" y="1137"/>
                    <a:pt x="1309" y="1147"/>
                    <a:pt x="1316" y="1151"/>
                  </a:cubicBezTo>
                  <a:cubicBezTo>
                    <a:pt x="1320" y="1159"/>
                    <a:pt x="1320" y="1159"/>
                    <a:pt x="1311" y="1159"/>
                  </a:cubicBezTo>
                  <a:cubicBezTo>
                    <a:pt x="1310" y="1159"/>
                    <a:pt x="1309" y="1159"/>
                    <a:pt x="1308" y="1159"/>
                  </a:cubicBezTo>
                  <a:cubicBezTo>
                    <a:pt x="1304" y="1159"/>
                    <a:pt x="1299" y="1161"/>
                    <a:pt x="1298" y="1165"/>
                  </a:cubicBezTo>
                  <a:cubicBezTo>
                    <a:pt x="1296" y="1167"/>
                    <a:pt x="1294" y="1170"/>
                    <a:pt x="1290" y="1170"/>
                  </a:cubicBezTo>
                  <a:cubicBezTo>
                    <a:pt x="1289" y="1170"/>
                    <a:pt x="1287" y="1170"/>
                    <a:pt x="1285" y="1168"/>
                  </a:cubicBezTo>
                  <a:lnTo>
                    <a:pt x="1285" y="1168"/>
                  </a:lnTo>
                  <a:cubicBezTo>
                    <a:pt x="1290" y="1176"/>
                    <a:pt x="1290" y="1176"/>
                    <a:pt x="1288" y="1179"/>
                  </a:cubicBezTo>
                  <a:cubicBezTo>
                    <a:pt x="1285" y="1178"/>
                    <a:pt x="1284" y="1177"/>
                    <a:pt x="1283" y="1177"/>
                  </a:cubicBezTo>
                  <a:cubicBezTo>
                    <a:pt x="1280" y="1177"/>
                    <a:pt x="1280" y="1181"/>
                    <a:pt x="1283" y="1186"/>
                  </a:cubicBezTo>
                  <a:cubicBezTo>
                    <a:pt x="1289" y="1193"/>
                    <a:pt x="1292" y="1196"/>
                    <a:pt x="1291" y="1196"/>
                  </a:cubicBezTo>
                  <a:cubicBezTo>
                    <a:pt x="1290" y="1196"/>
                    <a:pt x="1287" y="1194"/>
                    <a:pt x="1281" y="1190"/>
                  </a:cubicBezTo>
                  <a:cubicBezTo>
                    <a:pt x="1279" y="1188"/>
                    <a:pt x="1276" y="1188"/>
                    <a:pt x="1274" y="1188"/>
                  </a:cubicBezTo>
                  <a:cubicBezTo>
                    <a:pt x="1268" y="1188"/>
                    <a:pt x="1262" y="1191"/>
                    <a:pt x="1268" y="1192"/>
                  </a:cubicBezTo>
                  <a:cubicBezTo>
                    <a:pt x="1275" y="1196"/>
                    <a:pt x="1271" y="1203"/>
                    <a:pt x="1274" y="1212"/>
                  </a:cubicBezTo>
                  <a:cubicBezTo>
                    <a:pt x="1273" y="1214"/>
                    <a:pt x="1271" y="1216"/>
                    <a:pt x="1268" y="1216"/>
                  </a:cubicBezTo>
                  <a:cubicBezTo>
                    <a:pt x="1267" y="1216"/>
                    <a:pt x="1265" y="1215"/>
                    <a:pt x="1263" y="1213"/>
                  </a:cubicBezTo>
                  <a:cubicBezTo>
                    <a:pt x="1263" y="1213"/>
                    <a:pt x="1262" y="1213"/>
                    <a:pt x="1262" y="1213"/>
                  </a:cubicBezTo>
                  <a:cubicBezTo>
                    <a:pt x="1254" y="1213"/>
                    <a:pt x="1247" y="1234"/>
                    <a:pt x="1250" y="1241"/>
                  </a:cubicBezTo>
                  <a:cubicBezTo>
                    <a:pt x="1254" y="1245"/>
                    <a:pt x="1254" y="1247"/>
                    <a:pt x="1253" y="1247"/>
                  </a:cubicBezTo>
                  <a:cubicBezTo>
                    <a:pt x="1251" y="1247"/>
                    <a:pt x="1250" y="1247"/>
                    <a:pt x="1247" y="1245"/>
                  </a:cubicBezTo>
                  <a:cubicBezTo>
                    <a:pt x="1245" y="1243"/>
                    <a:pt x="1243" y="1242"/>
                    <a:pt x="1241" y="1242"/>
                  </a:cubicBezTo>
                  <a:cubicBezTo>
                    <a:pt x="1239" y="1242"/>
                    <a:pt x="1237" y="1244"/>
                    <a:pt x="1236" y="1246"/>
                  </a:cubicBezTo>
                  <a:cubicBezTo>
                    <a:pt x="1237" y="1249"/>
                    <a:pt x="1237" y="1250"/>
                    <a:pt x="1236" y="1250"/>
                  </a:cubicBezTo>
                  <a:cubicBezTo>
                    <a:pt x="1234" y="1250"/>
                    <a:pt x="1230" y="1247"/>
                    <a:pt x="1227" y="1243"/>
                  </a:cubicBezTo>
                  <a:cubicBezTo>
                    <a:pt x="1226" y="1240"/>
                    <a:pt x="1224" y="1239"/>
                    <a:pt x="1223" y="1239"/>
                  </a:cubicBezTo>
                  <a:cubicBezTo>
                    <a:pt x="1220" y="1239"/>
                    <a:pt x="1218" y="1241"/>
                    <a:pt x="1215" y="1245"/>
                  </a:cubicBezTo>
                  <a:cubicBezTo>
                    <a:pt x="1218" y="1253"/>
                    <a:pt x="1207" y="1265"/>
                    <a:pt x="1198" y="1275"/>
                  </a:cubicBezTo>
                  <a:cubicBezTo>
                    <a:pt x="1183" y="1289"/>
                    <a:pt x="1185" y="1297"/>
                    <a:pt x="1190" y="1315"/>
                  </a:cubicBezTo>
                  <a:lnTo>
                    <a:pt x="1198" y="1330"/>
                  </a:lnTo>
                  <a:lnTo>
                    <a:pt x="1198" y="1330"/>
                  </a:lnTo>
                  <a:lnTo>
                    <a:pt x="1188" y="1319"/>
                  </a:lnTo>
                  <a:cubicBezTo>
                    <a:pt x="1181" y="1313"/>
                    <a:pt x="1174" y="1307"/>
                    <a:pt x="1167" y="1303"/>
                  </a:cubicBezTo>
                  <a:lnTo>
                    <a:pt x="1167" y="1303"/>
                  </a:lnTo>
                  <a:cubicBezTo>
                    <a:pt x="1164" y="1306"/>
                    <a:pt x="1170" y="1312"/>
                    <a:pt x="1175" y="1319"/>
                  </a:cubicBezTo>
                  <a:cubicBezTo>
                    <a:pt x="1180" y="1323"/>
                    <a:pt x="1178" y="1327"/>
                    <a:pt x="1170" y="1327"/>
                  </a:cubicBezTo>
                  <a:cubicBezTo>
                    <a:pt x="1168" y="1327"/>
                    <a:pt x="1167" y="1327"/>
                    <a:pt x="1165" y="1326"/>
                  </a:cubicBezTo>
                  <a:cubicBezTo>
                    <a:pt x="1164" y="1326"/>
                    <a:pt x="1163" y="1326"/>
                    <a:pt x="1161" y="1326"/>
                  </a:cubicBezTo>
                  <a:cubicBezTo>
                    <a:pt x="1153" y="1326"/>
                    <a:pt x="1151" y="1330"/>
                    <a:pt x="1153" y="1338"/>
                  </a:cubicBezTo>
                  <a:cubicBezTo>
                    <a:pt x="1150" y="1340"/>
                    <a:pt x="1147" y="1341"/>
                    <a:pt x="1144" y="1341"/>
                  </a:cubicBezTo>
                  <a:cubicBezTo>
                    <a:pt x="1142" y="1341"/>
                    <a:pt x="1140" y="1340"/>
                    <a:pt x="1137" y="1339"/>
                  </a:cubicBezTo>
                  <a:lnTo>
                    <a:pt x="1137" y="1339"/>
                  </a:lnTo>
                  <a:cubicBezTo>
                    <a:pt x="1135" y="1342"/>
                    <a:pt x="1135" y="1342"/>
                    <a:pt x="1139" y="1349"/>
                  </a:cubicBezTo>
                  <a:cubicBezTo>
                    <a:pt x="1143" y="1353"/>
                    <a:pt x="1143" y="1355"/>
                    <a:pt x="1139" y="1355"/>
                  </a:cubicBezTo>
                  <a:cubicBezTo>
                    <a:pt x="1138" y="1355"/>
                    <a:pt x="1136" y="1354"/>
                    <a:pt x="1133" y="1353"/>
                  </a:cubicBezTo>
                  <a:cubicBezTo>
                    <a:pt x="1128" y="1350"/>
                    <a:pt x="1124" y="1348"/>
                    <a:pt x="1120" y="1348"/>
                  </a:cubicBezTo>
                  <a:cubicBezTo>
                    <a:pt x="1114" y="1348"/>
                    <a:pt x="1111" y="1353"/>
                    <a:pt x="1115" y="1357"/>
                  </a:cubicBezTo>
                  <a:cubicBezTo>
                    <a:pt x="1119" y="1363"/>
                    <a:pt x="1116" y="1367"/>
                    <a:pt x="1113" y="1369"/>
                  </a:cubicBezTo>
                  <a:cubicBezTo>
                    <a:pt x="1108" y="1371"/>
                    <a:pt x="1105" y="1378"/>
                    <a:pt x="1107" y="1382"/>
                  </a:cubicBezTo>
                  <a:lnTo>
                    <a:pt x="1100" y="1388"/>
                  </a:lnTo>
                  <a:cubicBezTo>
                    <a:pt x="1100" y="1388"/>
                    <a:pt x="1099" y="1388"/>
                    <a:pt x="1099" y="1388"/>
                  </a:cubicBezTo>
                  <a:cubicBezTo>
                    <a:pt x="1095" y="1388"/>
                    <a:pt x="1095" y="1381"/>
                    <a:pt x="1098" y="1379"/>
                  </a:cubicBezTo>
                  <a:lnTo>
                    <a:pt x="1090" y="1375"/>
                  </a:lnTo>
                  <a:cubicBezTo>
                    <a:pt x="1083" y="1379"/>
                    <a:pt x="1080" y="1381"/>
                    <a:pt x="1081" y="1390"/>
                  </a:cubicBezTo>
                  <a:cubicBezTo>
                    <a:pt x="1084" y="1399"/>
                    <a:pt x="1085" y="1402"/>
                    <a:pt x="1085" y="1402"/>
                  </a:cubicBezTo>
                  <a:cubicBezTo>
                    <a:pt x="1084" y="1402"/>
                    <a:pt x="1082" y="1399"/>
                    <a:pt x="1078" y="1393"/>
                  </a:cubicBezTo>
                  <a:cubicBezTo>
                    <a:pt x="1075" y="1389"/>
                    <a:pt x="1071" y="1386"/>
                    <a:pt x="1068" y="1386"/>
                  </a:cubicBezTo>
                  <a:cubicBezTo>
                    <a:pt x="1066" y="1386"/>
                    <a:pt x="1065" y="1387"/>
                    <a:pt x="1065" y="1391"/>
                  </a:cubicBezTo>
                  <a:cubicBezTo>
                    <a:pt x="1068" y="1399"/>
                    <a:pt x="1068" y="1402"/>
                    <a:pt x="1066" y="1402"/>
                  </a:cubicBezTo>
                  <a:cubicBezTo>
                    <a:pt x="1064" y="1402"/>
                    <a:pt x="1061" y="1399"/>
                    <a:pt x="1059" y="1395"/>
                  </a:cubicBezTo>
                  <a:cubicBezTo>
                    <a:pt x="1056" y="1388"/>
                    <a:pt x="1055" y="1384"/>
                    <a:pt x="1053" y="1384"/>
                  </a:cubicBezTo>
                  <a:cubicBezTo>
                    <a:pt x="1052" y="1384"/>
                    <a:pt x="1051" y="1389"/>
                    <a:pt x="1047" y="1402"/>
                  </a:cubicBezTo>
                  <a:cubicBezTo>
                    <a:pt x="1041" y="1406"/>
                    <a:pt x="1031" y="1422"/>
                    <a:pt x="1019" y="1427"/>
                  </a:cubicBezTo>
                  <a:cubicBezTo>
                    <a:pt x="1009" y="1433"/>
                    <a:pt x="1002" y="1437"/>
                    <a:pt x="997" y="1437"/>
                  </a:cubicBezTo>
                  <a:cubicBezTo>
                    <a:pt x="994" y="1437"/>
                    <a:pt x="992" y="1436"/>
                    <a:pt x="989" y="1434"/>
                  </a:cubicBezTo>
                  <a:cubicBezTo>
                    <a:pt x="985" y="1426"/>
                    <a:pt x="982" y="1423"/>
                    <a:pt x="981" y="1423"/>
                  </a:cubicBezTo>
                  <a:lnTo>
                    <a:pt x="981" y="1423"/>
                  </a:lnTo>
                  <a:cubicBezTo>
                    <a:pt x="981" y="1423"/>
                    <a:pt x="982" y="1425"/>
                    <a:pt x="985" y="1427"/>
                  </a:cubicBezTo>
                  <a:cubicBezTo>
                    <a:pt x="992" y="1442"/>
                    <a:pt x="989" y="1443"/>
                    <a:pt x="977" y="1449"/>
                  </a:cubicBezTo>
                  <a:cubicBezTo>
                    <a:pt x="976" y="1449"/>
                    <a:pt x="975" y="1449"/>
                    <a:pt x="975" y="1449"/>
                  </a:cubicBezTo>
                  <a:cubicBezTo>
                    <a:pt x="962" y="1449"/>
                    <a:pt x="958" y="1458"/>
                    <a:pt x="958" y="1468"/>
                  </a:cubicBezTo>
                  <a:lnTo>
                    <a:pt x="966" y="1463"/>
                  </a:lnTo>
                  <a:lnTo>
                    <a:pt x="966" y="1463"/>
                  </a:lnTo>
                  <a:cubicBezTo>
                    <a:pt x="971" y="1474"/>
                    <a:pt x="969" y="1478"/>
                    <a:pt x="964" y="1478"/>
                  </a:cubicBezTo>
                  <a:cubicBezTo>
                    <a:pt x="962" y="1478"/>
                    <a:pt x="959" y="1478"/>
                    <a:pt x="957" y="1477"/>
                  </a:cubicBezTo>
                  <a:cubicBezTo>
                    <a:pt x="956" y="1477"/>
                    <a:pt x="956" y="1477"/>
                    <a:pt x="956" y="1477"/>
                  </a:cubicBezTo>
                  <a:cubicBezTo>
                    <a:pt x="953" y="1477"/>
                    <a:pt x="950" y="1470"/>
                    <a:pt x="946" y="1463"/>
                  </a:cubicBezTo>
                  <a:cubicBezTo>
                    <a:pt x="943" y="1456"/>
                    <a:pt x="938" y="1451"/>
                    <a:pt x="933" y="1451"/>
                  </a:cubicBezTo>
                  <a:cubicBezTo>
                    <a:pt x="933" y="1451"/>
                    <a:pt x="932" y="1451"/>
                    <a:pt x="932" y="1451"/>
                  </a:cubicBezTo>
                  <a:cubicBezTo>
                    <a:pt x="929" y="1453"/>
                    <a:pt x="924" y="1454"/>
                    <a:pt x="931" y="1460"/>
                  </a:cubicBezTo>
                  <a:cubicBezTo>
                    <a:pt x="934" y="1468"/>
                    <a:pt x="934" y="1468"/>
                    <a:pt x="931" y="1469"/>
                  </a:cubicBezTo>
                  <a:cubicBezTo>
                    <a:pt x="926" y="1471"/>
                    <a:pt x="923" y="1472"/>
                    <a:pt x="922" y="1481"/>
                  </a:cubicBezTo>
                  <a:cubicBezTo>
                    <a:pt x="925" y="1489"/>
                    <a:pt x="921" y="1491"/>
                    <a:pt x="916" y="1492"/>
                  </a:cubicBezTo>
                  <a:cubicBezTo>
                    <a:pt x="914" y="1490"/>
                    <a:pt x="910" y="1489"/>
                    <a:pt x="906" y="1489"/>
                  </a:cubicBezTo>
                  <a:cubicBezTo>
                    <a:pt x="904" y="1489"/>
                    <a:pt x="903" y="1489"/>
                    <a:pt x="902" y="1489"/>
                  </a:cubicBezTo>
                  <a:lnTo>
                    <a:pt x="899" y="1481"/>
                  </a:lnTo>
                  <a:cubicBezTo>
                    <a:pt x="897" y="1477"/>
                    <a:pt x="894" y="1471"/>
                    <a:pt x="889" y="1468"/>
                  </a:cubicBezTo>
                  <a:cubicBezTo>
                    <a:pt x="886" y="1469"/>
                    <a:pt x="888" y="1477"/>
                    <a:pt x="888" y="1477"/>
                  </a:cubicBezTo>
                  <a:cubicBezTo>
                    <a:pt x="892" y="1487"/>
                    <a:pt x="793" y="1513"/>
                    <a:pt x="780" y="1514"/>
                  </a:cubicBezTo>
                  <a:cubicBezTo>
                    <a:pt x="776" y="1511"/>
                    <a:pt x="772" y="1510"/>
                    <a:pt x="768" y="1510"/>
                  </a:cubicBezTo>
                  <a:cubicBezTo>
                    <a:pt x="763" y="1510"/>
                    <a:pt x="760" y="1512"/>
                    <a:pt x="764" y="1517"/>
                  </a:cubicBezTo>
                  <a:cubicBezTo>
                    <a:pt x="765" y="1524"/>
                    <a:pt x="745" y="1529"/>
                    <a:pt x="719" y="1532"/>
                  </a:cubicBezTo>
                  <a:cubicBezTo>
                    <a:pt x="688" y="1535"/>
                    <a:pt x="667" y="1535"/>
                    <a:pt x="668" y="1543"/>
                  </a:cubicBezTo>
                  <a:lnTo>
                    <a:pt x="655" y="1544"/>
                  </a:lnTo>
                  <a:cubicBezTo>
                    <a:pt x="646" y="1544"/>
                    <a:pt x="638" y="1553"/>
                    <a:pt x="634" y="1553"/>
                  </a:cubicBezTo>
                  <a:cubicBezTo>
                    <a:pt x="631" y="1557"/>
                    <a:pt x="629" y="1559"/>
                    <a:pt x="628" y="1559"/>
                  </a:cubicBezTo>
                  <a:cubicBezTo>
                    <a:pt x="627" y="1559"/>
                    <a:pt x="627" y="1557"/>
                    <a:pt x="629" y="1552"/>
                  </a:cubicBezTo>
                  <a:cubicBezTo>
                    <a:pt x="629" y="1544"/>
                    <a:pt x="629" y="1536"/>
                    <a:pt x="625" y="1536"/>
                  </a:cubicBezTo>
                  <a:cubicBezTo>
                    <a:pt x="617" y="1536"/>
                    <a:pt x="616" y="1544"/>
                    <a:pt x="616" y="1552"/>
                  </a:cubicBezTo>
                  <a:cubicBezTo>
                    <a:pt x="616" y="1559"/>
                    <a:pt x="613" y="1560"/>
                    <a:pt x="612" y="1560"/>
                  </a:cubicBezTo>
                  <a:cubicBezTo>
                    <a:pt x="611" y="1560"/>
                    <a:pt x="611" y="1560"/>
                    <a:pt x="611" y="1560"/>
                  </a:cubicBezTo>
                  <a:cubicBezTo>
                    <a:pt x="607" y="1560"/>
                    <a:pt x="607" y="1560"/>
                    <a:pt x="608" y="1552"/>
                  </a:cubicBezTo>
                  <a:cubicBezTo>
                    <a:pt x="608" y="1544"/>
                    <a:pt x="608" y="1536"/>
                    <a:pt x="608" y="1536"/>
                  </a:cubicBezTo>
                  <a:lnTo>
                    <a:pt x="603" y="1536"/>
                  </a:lnTo>
                  <a:cubicBezTo>
                    <a:pt x="603" y="1544"/>
                    <a:pt x="599" y="1544"/>
                    <a:pt x="599" y="1544"/>
                  </a:cubicBezTo>
                  <a:cubicBezTo>
                    <a:pt x="594" y="1544"/>
                    <a:pt x="594" y="1544"/>
                    <a:pt x="595" y="1527"/>
                  </a:cubicBezTo>
                  <a:cubicBezTo>
                    <a:pt x="595" y="1519"/>
                    <a:pt x="594" y="1515"/>
                    <a:pt x="593" y="1515"/>
                  </a:cubicBezTo>
                  <a:cubicBezTo>
                    <a:pt x="591" y="1515"/>
                    <a:pt x="589" y="1519"/>
                    <a:pt x="586" y="1526"/>
                  </a:cubicBezTo>
                  <a:lnTo>
                    <a:pt x="577" y="1534"/>
                  </a:lnTo>
                  <a:cubicBezTo>
                    <a:pt x="577" y="1528"/>
                    <a:pt x="575" y="1526"/>
                    <a:pt x="573" y="1526"/>
                  </a:cubicBezTo>
                  <a:cubicBezTo>
                    <a:pt x="569" y="1526"/>
                    <a:pt x="564" y="1535"/>
                    <a:pt x="561" y="1541"/>
                  </a:cubicBezTo>
                  <a:cubicBezTo>
                    <a:pt x="559" y="1532"/>
                    <a:pt x="557" y="1528"/>
                    <a:pt x="555" y="1528"/>
                  </a:cubicBezTo>
                  <a:cubicBezTo>
                    <a:pt x="552" y="1528"/>
                    <a:pt x="550" y="1532"/>
                    <a:pt x="547" y="1540"/>
                  </a:cubicBezTo>
                  <a:cubicBezTo>
                    <a:pt x="547" y="1543"/>
                    <a:pt x="546" y="1545"/>
                    <a:pt x="544" y="1545"/>
                  </a:cubicBezTo>
                  <a:cubicBezTo>
                    <a:pt x="543" y="1545"/>
                    <a:pt x="541" y="1543"/>
                    <a:pt x="539" y="1538"/>
                  </a:cubicBezTo>
                  <a:cubicBezTo>
                    <a:pt x="536" y="1529"/>
                    <a:pt x="531" y="1529"/>
                    <a:pt x="522" y="1528"/>
                  </a:cubicBezTo>
                  <a:cubicBezTo>
                    <a:pt x="521" y="1531"/>
                    <a:pt x="516" y="1532"/>
                    <a:pt x="509" y="1532"/>
                  </a:cubicBezTo>
                  <a:cubicBezTo>
                    <a:pt x="497" y="1532"/>
                    <a:pt x="476" y="1528"/>
                    <a:pt x="454" y="1524"/>
                  </a:cubicBezTo>
                  <a:cubicBezTo>
                    <a:pt x="428" y="1517"/>
                    <a:pt x="407" y="1511"/>
                    <a:pt x="397" y="1511"/>
                  </a:cubicBezTo>
                  <a:cubicBezTo>
                    <a:pt x="393" y="1511"/>
                    <a:pt x="391" y="1512"/>
                    <a:pt x="390" y="1514"/>
                  </a:cubicBezTo>
                  <a:cubicBezTo>
                    <a:pt x="386" y="1513"/>
                    <a:pt x="386" y="1513"/>
                    <a:pt x="383" y="1504"/>
                  </a:cubicBezTo>
                  <a:cubicBezTo>
                    <a:pt x="385" y="1500"/>
                    <a:pt x="385" y="1497"/>
                    <a:pt x="383" y="1497"/>
                  </a:cubicBezTo>
                  <a:cubicBezTo>
                    <a:pt x="381" y="1497"/>
                    <a:pt x="378" y="1500"/>
                    <a:pt x="373" y="1508"/>
                  </a:cubicBezTo>
                  <a:cubicBezTo>
                    <a:pt x="369" y="1512"/>
                    <a:pt x="367" y="1516"/>
                    <a:pt x="366" y="1516"/>
                  </a:cubicBezTo>
                  <a:cubicBezTo>
                    <a:pt x="366" y="1516"/>
                    <a:pt x="366" y="1513"/>
                    <a:pt x="369" y="1507"/>
                  </a:cubicBezTo>
                  <a:cubicBezTo>
                    <a:pt x="372" y="1499"/>
                    <a:pt x="363" y="1497"/>
                    <a:pt x="347" y="1490"/>
                  </a:cubicBezTo>
                  <a:cubicBezTo>
                    <a:pt x="339" y="1486"/>
                    <a:pt x="329" y="1483"/>
                    <a:pt x="323" y="1483"/>
                  </a:cubicBezTo>
                  <a:cubicBezTo>
                    <a:pt x="320" y="1483"/>
                    <a:pt x="317" y="1484"/>
                    <a:pt x="316" y="1486"/>
                  </a:cubicBezTo>
                  <a:cubicBezTo>
                    <a:pt x="311" y="1488"/>
                    <a:pt x="308" y="1489"/>
                    <a:pt x="307" y="1489"/>
                  </a:cubicBezTo>
                  <a:cubicBezTo>
                    <a:pt x="307" y="1489"/>
                    <a:pt x="309" y="1488"/>
                    <a:pt x="313" y="1485"/>
                  </a:cubicBezTo>
                  <a:cubicBezTo>
                    <a:pt x="321" y="1474"/>
                    <a:pt x="312" y="1461"/>
                    <a:pt x="299" y="1461"/>
                  </a:cubicBezTo>
                  <a:cubicBezTo>
                    <a:pt x="296" y="1461"/>
                    <a:pt x="293" y="1462"/>
                    <a:pt x="289" y="1463"/>
                  </a:cubicBezTo>
                  <a:cubicBezTo>
                    <a:pt x="285" y="1462"/>
                    <a:pt x="281" y="1460"/>
                    <a:pt x="285" y="1452"/>
                  </a:cubicBezTo>
                  <a:cubicBezTo>
                    <a:pt x="280" y="1450"/>
                    <a:pt x="276" y="1449"/>
                    <a:pt x="271" y="1449"/>
                  </a:cubicBezTo>
                  <a:cubicBezTo>
                    <a:pt x="268" y="1449"/>
                    <a:pt x="265" y="1449"/>
                    <a:pt x="262" y="1450"/>
                  </a:cubicBezTo>
                  <a:lnTo>
                    <a:pt x="236" y="1434"/>
                  </a:lnTo>
                  <a:cubicBezTo>
                    <a:pt x="231" y="1432"/>
                    <a:pt x="227" y="1431"/>
                    <a:pt x="223" y="1431"/>
                  </a:cubicBezTo>
                  <a:cubicBezTo>
                    <a:pt x="221" y="1431"/>
                    <a:pt x="219" y="1432"/>
                    <a:pt x="217" y="1432"/>
                  </a:cubicBezTo>
                  <a:lnTo>
                    <a:pt x="214" y="1428"/>
                  </a:lnTo>
                  <a:cubicBezTo>
                    <a:pt x="218" y="1422"/>
                    <a:pt x="199" y="1411"/>
                    <a:pt x="176" y="1391"/>
                  </a:cubicBezTo>
                  <a:cubicBezTo>
                    <a:pt x="153" y="1372"/>
                    <a:pt x="134" y="1353"/>
                    <a:pt x="138" y="1344"/>
                  </a:cubicBezTo>
                  <a:cubicBezTo>
                    <a:pt x="138" y="1344"/>
                    <a:pt x="136" y="1343"/>
                    <a:pt x="133" y="1343"/>
                  </a:cubicBezTo>
                  <a:cubicBezTo>
                    <a:pt x="131" y="1343"/>
                    <a:pt x="128" y="1343"/>
                    <a:pt x="125" y="1344"/>
                  </a:cubicBezTo>
                  <a:cubicBezTo>
                    <a:pt x="120" y="1347"/>
                    <a:pt x="116" y="1348"/>
                    <a:pt x="114" y="1348"/>
                  </a:cubicBezTo>
                  <a:cubicBezTo>
                    <a:pt x="109" y="1348"/>
                    <a:pt x="109" y="1345"/>
                    <a:pt x="111" y="1340"/>
                  </a:cubicBezTo>
                  <a:cubicBezTo>
                    <a:pt x="118" y="1328"/>
                    <a:pt x="113" y="1317"/>
                    <a:pt x="101" y="1317"/>
                  </a:cubicBezTo>
                  <a:cubicBezTo>
                    <a:pt x="99" y="1317"/>
                    <a:pt x="97" y="1318"/>
                    <a:pt x="95" y="1318"/>
                  </a:cubicBezTo>
                  <a:lnTo>
                    <a:pt x="95" y="1318"/>
                  </a:lnTo>
                  <a:cubicBezTo>
                    <a:pt x="96" y="1317"/>
                    <a:pt x="99" y="1316"/>
                    <a:pt x="101" y="1314"/>
                  </a:cubicBezTo>
                  <a:cubicBezTo>
                    <a:pt x="108" y="1304"/>
                    <a:pt x="103" y="1298"/>
                    <a:pt x="93" y="1298"/>
                  </a:cubicBezTo>
                  <a:cubicBezTo>
                    <a:pt x="90" y="1298"/>
                    <a:pt x="86" y="1299"/>
                    <a:pt x="82" y="1301"/>
                  </a:cubicBezTo>
                  <a:cubicBezTo>
                    <a:pt x="85" y="1293"/>
                    <a:pt x="89" y="1285"/>
                    <a:pt x="80" y="1285"/>
                  </a:cubicBezTo>
                  <a:cubicBezTo>
                    <a:pt x="78" y="1282"/>
                    <a:pt x="78" y="1282"/>
                    <a:pt x="92" y="1273"/>
                  </a:cubicBezTo>
                  <a:cubicBezTo>
                    <a:pt x="98" y="1268"/>
                    <a:pt x="105" y="1264"/>
                    <a:pt x="104" y="1260"/>
                  </a:cubicBezTo>
                  <a:cubicBezTo>
                    <a:pt x="103" y="1259"/>
                    <a:pt x="103" y="1259"/>
                    <a:pt x="102" y="1259"/>
                  </a:cubicBezTo>
                  <a:cubicBezTo>
                    <a:pt x="98" y="1259"/>
                    <a:pt x="93" y="1262"/>
                    <a:pt x="87" y="1266"/>
                  </a:cubicBezTo>
                  <a:cubicBezTo>
                    <a:pt x="87" y="1266"/>
                    <a:pt x="86" y="1261"/>
                    <a:pt x="84" y="1258"/>
                  </a:cubicBezTo>
                  <a:cubicBezTo>
                    <a:pt x="84" y="1258"/>
                    <a:pt x="83" y="1257"/>
                    <a:pt x="81" y="1257"/>
                  </a:cubicBezTo>
                  <a:cubicBezTo>
                    <a:pt x="79" y="1257"/>
                    <a:pt x="77" y="1257"/>
                    <a:pt x="74" y="1259"/>
                  </a:cubicBezTo>
                  <a:cubicBezTo>
                    <a:pt x="72" y="1260"/>
                    <a:pt x="70" y="1260"/>
                    <a:pt x="69" y="1260"/>
                  </a:cubicBezTo>
                  <a:cubicBezTo>
                    <a:pt x="66" y="1260"/>
                    <a:pt x="64" y="1258"/>
                    <a:pt x="63" y="1255"/>
                  </a:cubicBezTo>
                  <a:cubicBezTo>
                    <a:pt x="66" y="1253"/>
                    <a:pt x="66" y="1252"/>
                    <a:pt x="65" y="1252"/>
                  </a:cubicBezTo>
                  <a:cubicBezTo>
                    <a:pt x="63" y="1252"/>
                    <a:pt x="59" y="1254"/>
                    <a:pt x="56" y="1259"/>
                  </a:cubicBezTo>
                  <a:cubicBezTo>
                    <a:pt x="50" y="1261"/>
                    <a:pt x="45" y="1264"/>
                    <a:pt x="42" y="1264"/>
                  </a:cubicBezTo>
                  <a:cubicBezTo>
                    <a:pt x="41" y="1264"/>
                    <a:pt x="40" y="1263"/>
                    <a:pt x="39" y="1262"/>
                  </a:cubicBezTo>
                  <a:lnTo>
                    <a:pt x="24" y="1269"/>
                  </a:lnTo>
                  <a:cubicBezTo>
                    <a:pt x="10" y="1277"/>
                    <a:pt x="3" y="1280"/>
                    <a:pt x="1" y="1294"/>
                  </a:cubicBezTo>
                  <a:cubicBezTo>
                    <a:pt x="4" y="1311"/>
                    <a:pt x="5" y="1328"/>
                    <a:pt x="13" y="1328"/>
                  </a:cubicBezTo>
                  <a:cubicBezTo>
                    <a:pt x="14" y="1328"/>
                    <a:pt x="16" y="1327"/>
                    <a:pt x="19" y="1325"/>
                  </a:cubicBezTo>
                  <a:cubicBezTo>
                    <a:pt x="19" y="1325"/>
                    <a:pt x="29" y="1325"/>
                    <a:pt x="31" y="1330"/>
                  </a:cubicBezTo>
                  <a:cubicBezTo>
                    <a:pt x="34" y="1333"/>
                    <a:pt x="31" y="1342"/>
                    <a:pt x="31" y="1342"/>
                  </a:cubicBezTo>
                  <a:cubicBezTo>
                    <a:pt x="24" y="1347"/>
                    <a:pt x="36" y="1365"/>
                    <a:pt x="52" y="1384"/>
                  </a:cubicBezTo>
                  <a:cubicBezTo>
                    <a:pt x="73" y="1407"/>
                    <a:pt x="84" y="1418"/>
                    <a:pt x="83" y="1427"/>
                  </a:cubicBezTo>
                  <a:cubicBezTo>
                    <a:pt x="80" y="1436"/>
                    <a:pt x="84" y="1440"/>
                    <a:pt x="84" y="1440"/>
                  </a:cubicBezTo>
                  <a:cubicBezTo>
                    <a:pt x="84" y="1439"/>
                    <a:pt x="85" y="1439"/>
                    <a:pt x="86" y="1439"/>
                  </a:cubicBezTo>
                  <a:cubicBezTo>
                    <a:pt x="94" y="1439"/>
                    <a:pt x="115" y="1458"/>
                    <a:pt x="140" y="1477"/>
                  </a:cubicBezTo>
                  <a:cubicBezTo>
                    <a:pt x="164" y="1494"/>
                    <a:pt x="188" y="1510"/>
                    <a:pt x="198" y="1510"/>
                  </a:cubicBezTo>
                  <a:cubicBezTo>
                    <a:pt x="200" y="1510"/>
                    <a:pt x="201" y="1509"/>
                    <a:pt x="202" y="1508"/>
                  </a:cubicBezTo>
                  <a:cubicBezTo>
                    <a:pt x="206" y="1512"/>
                    <a:pt x="211" y="1514"/>
                    <a:pt x="211" y="1514"/>
                  </a:cubicBezTo>
                  <a:cubicBezTo>
                    <a:pt x="206" y="1520"/>
                    <a:pt x="215" y="1525"/>
                    <a:pt x="223" y="1531"/>
                  </a:cubicBezTo>
                  <a:cubicBezTo>
                    <a:pt x="226" y="1530"/>
                    <a:pt x="228" y="1529"/>
                    <a:pt x="231" y="1529"/>
                  </a:cubicBezTo>
                  <a:cubicBezTo>
                    <a:pt x="236" y="1529"/>
                    <a:pt x="240" y="1531"/>
                    <a:pt x="244" y="1533"/>
                  </a:cubicBezTo>
                  <a:cubicBezTo>
                    <a:pt x="241" y="1540"/>
                    <a:pt x="244" y="1542"/>
                    <a:pt x="253" y="1546"/>
                  </a:cubicBezTo>
                  <a:cubicBezTo>
                    <a:pt x="258" y="1548"/>
                    <a:pt x="261" y="1550"/>
                    <a:pt x="264" y="1550"/>
                  </a:cubicBezTo>
                  <a:cubicBezTo>
                    <a:pt x="267" y="1550"/>
                    <a:pt x="268" y="1548"/>
                    <a:pt x="270" y="1545"/>
                  </a:cubicBezTo>
                  <a:cubicBezTo>
                    <a:pt x="287" y="1552"/>
                    <a:pt x="301" y="1562"/>
                    <a:pt x="316" y="1573"/>
                  </a:cubicBezTo>
                  <a:cubicBezTo>
                    <a:pt x="316" y="1577"/>
                    <a:pt x="318" y="1578"/>
                    <a:pt x="320" y="1578"/>
                  </a:cubicBezTo>
                  <a:cubicBezTo>
                    <a:pt x="323" y="1578"/>
                    <a:pt x="328" y="1574"/>
                    <a:pt x="332" y="1571"/>
                  </a:cubicBezTo>
                  <a:cubicBezTo>
                    <a:pt x="334" y="1564"/>
                    <a:pt x="341" y="1558"/>
                    <a:pt x="345" y="1558"/>
                  </a:cubicBezTo>
                  <a:cubicBezTo>
                    <a:pt x="346" y="1558"/>
                    <a:pt x="346" y="1559"/>
                    <a:pt x="346" y="1559"/>
                  </a:cubicBezTo>
                  <a:cubicBezTo>
                    <a:pt x="346" y="1559"/>
                    <a:pt x="343" y="1566"/>
                    <a:pt x="341" y="1574"/>
                  </a:cubicBezTo>
                  <a:cubicBezTo>
                    <a:pt x="334" y="1580"/>
                    <a:pt x="334" y="1580"/>
                    <a:pt x="343" y="1583"/>
                  </a:cubicBezTo>
                  <a:lnTo>
                    <a:pt x="352" y="1587"/>
                  </a:lnTo>
                  <a:cubicBezTo>
                    <a:pt x="353" y="1585"/>
                    <a:pt x="355" y="1584"/>
                    <a:pt x="358" y="1584"/>
                  </a:cubicBezTo>
                  <a:cubicBezTo>
                    <a:pt x="367" y="1584"/>
                    <a:pt x="386" y="1590"/>
                    <a:pt x="409" y="1596"/>
                  </a:cubicBezTo>
                  <a:cubicBezTo>
                    <a:pt x="432" y="1602"/>
                    <a:pt x="447" y="1605"/>
                    <a:pt x="456" y="1605"/>
                  </a:cubicBezTo>
                  <a:cubicBezTo>
                    <a:pt x="462" y="1605"/>
                    <a:pt x="465" y="1603"/>
                    <a:pt x="465" y="1600"/>
                  </a:cubicBezTo>
                  <a:cubicBezTo>
                    <a:pt x="466" y="1597"/>
                    <a:pt x="468" y="1595"/>
                    <a:pt x="470" y="1595"/>
                  </a:cubicBezTo>
                  <a:cubicBezTo>
                    <a:pt x="473" y="1595"/>
                    <a:pt x="477" y="1598"/>
                    <a:pt x="484" y="1605"/>
                  </a:cubicBezTo>
                  <a:cubicBezTo>
                    <a:pt x="500" y="1623"/>
                    <a:pt x="506" y="1629"/>
                    <a:pt x="509" y="1629"/>
                  </a:cubicBezTo>
                  <a:cubicBezTo>
                    <a:pt x="511" y="1629"/>
                    <a:pt x="513" y="1628"/>
                    <a:pt x="515" y="1625"/>
                  </a:cubicBezTo>
                  <a:cubicBezTo>
                    <a:pt x="510" y="1625"/>
                    <a:pt x="511" y="1617"/>
                    <a:pt x="512" y="1608"/>
                  </a:cubicBezTo>
                  <a:cubicBezTo>
                    <a:pt x="513" y="1601"/>
                    <a:pt x="515" y="1597"/>
                    <a:pt x="517" y="1597"/>
                  </a:cubicBezTo>
                  <a:cubicBezTo>
                    <a:pt x="518" y="1597"/>
                    <a:pt x="520" y="1601"/>
                    <a:pt x="521" y="1610"/>
                  </a:cubicBezTo>
                  <a:cubicBezTo>
                    <a:pt x="520" y="1618"/>
                    <a:pt x="536" y="1622"/>
                    <a:pt x="553" y="1622"/>
                  </a:cubicBezTo>
                  <a:cubicBezTo>
                    <a:pt x="572" y="1622"/>
                    <a:pt x="594" y="1617"/>
                    <a:pt x="596" y="1608"/>
                  </a:cubicBezTo>
                  <a:cubicBezTo>
                    <a:pt x="596" y="1610"/>
                    <a:pt x="596" y="1613"/>
                    <a:pt x="596" y="1617"/>
                  </a:cubicBezTo>
                  <a:cubicBezTo>
                    <a:pt x="595" y="1625"/>
                    <a:pt x="601" y="1625"/>
                    <a:pt x="620" y="1625"/>
                  </a:cubicBezTo>
                  <a:lnTo>
                    <a:pt x="635" y="1626"/>
                  </a:lnTo>
                  <a:cubicBezTo>
                    <a:pt x="634" y="1619"/>
                    <a:pt x="640" y="1616"/>
                    <a:pt x="646" y="1616"/>
                  </a:cubicBezTo>
                  <a:cubicBezTo>
                    <a:pt x="654" y="1616"/>
                    <a:pt x="663" y="1620"/>
                    <a:pt x="663" y="1625"/>
                  </a:cubicBezTo>
                  <a:cubicBezTo>
                    <a:pt x="668" y="1633"/>
                    <a:pt x="668" y="1633"/>
                    <a:pt x="677" y="1633"/>
                  </a:cubicBezTo>
                  <a:cubicBezTo>
                    <a:pt x="684" y="1625"/>
                    <a:pt x="693" y="1622"/>
                    <a:pt x="701" y="1622"/>
                  </a:cubicBezTo>
                  <a:cubicBezTo>
                    <a:pt x="709" y="1622"/>
                    <a:pt x="716" y="1625"/>
                    <a:pt x="717" y="1629"/>
                  </a:cubicBezTo>
                  <a:lnTo>
                    <a:pt x="725" y="1628"/>
                  </a:lnTo>
                  <a:cubicBezTo>
                    <a:pt x="730" y="1623"/>
                    <a:pt x="737" y="1618"/>
                    <a:pt x="743" y="1618"/>
                  </a:cubicBezTo>
                  <a:cubicBezTo>
                    <a:pt x="758" y="1617"/>
                    <a:pt x="763" y="1616"/>
                    <a:pt x="757" y="1608"/>
                  </a:cubicBezTo>
                  <a:cubicBezTo>
                    <a:pt x="756" y="1600"/>
                    <a:pt x="754" y="1592"/>
                    <a:pt x="759" y="1591"/>
                  </a:cubicBezTo>
                  <a:lnTo>
                    <a:pt x="760" y="1600"/>
                  </a:lnTo>
                  <a:cubicBezTo>
                    <a:pt x="761" y="1604"/>
                    <a:pt x="764" y="1605"/>
                    <a:pt x="770" y="1605"/>
                  </a:cubicBezTo>
                  <a:cubicBezTo>
                    <a:pt x="776" y="1605"/>
                    <a:pt x="784" y="1604"/>
                    <a:pt x="794" y="1602"/>
                  </a:cubicBezTo>
                  <a:cubicBezTo>
                    <a:pt x="806" y="1600"/>
                    <a:pt x="814" y="1598"/>
                    <a:pt x="821" y="1598"/>
                  </a:cubicBezTo>
                  <a:cubicBezTo>
                    <a:pt x="826" y="1598"/>
                    <a:pt x="829" y="1599"/>
                    <a:pt x="832" y="1602"/>
                  </a:cubicBezTo>
                  <a:lnTo>
                    <a:pt x="835" y="1593"/>
                  </a:lnTo>
                  <a:cubicBezTo>
                    <a:pt x="837" y="1588"/>
                    <a:pt x="839" y="1586"/>
                    <a:pt x="840" y="1586"/>
                  </a:cubicBezTo>
                  <a:cubicBezTo>
                    <a:pt x="842" y="1586"/>
                    <a:pt x="843" y="1588"/>
                    <a:pt x="844" y="1591"/>
                  </a:cubicBezTo>
                  <a:cubicBezTo>
                    <a:pt x="846" y="1593"/>
                    <a:pt x="849" y="1594"/>
                    <a:pt x="853" y="1594"/>
                  </a:cubicBezTo>
                  <a:cubicBezTo>
                    <a:pt x="861" y="1594"/>
                    <a:pt x="871" y="1589"/>
                    <a:pt x="876" y="1582"/>
                  </a:cubicBezTo>
                  <a:lnTo>
                    <a:pt x="885" y="1580"/>
                  </a:lnTo>
                  <a:cubicBezTo>
                    <a:pt x="888" y="1586"/>
                    <a:pt x="893" y="1589"/>
                    <a:pt x="897" y="1589"/>
                  </a:cubicBezTo>
                  <a:cubicBezTo>
                    <a:pt x="903" y="1589"/>
                    <a:pt x="908" y="1583"/>
                    <a:pt x="907" y="1573"/>
                  </a:cubicBezTo>
                  <a:lnTo>
                    <a:pt x="907" y="1573"/>
                  </a:lnTo>
                  <a:cubicBezTo>
                    <a:pt x="908" y="1578"/>
                    <a:pt x="910" y="1579"/>
                    <a:pt x="913" y="1579"/>
                  </a:cubicBezTo>
                  <a:cubicBezTo>
                    <a:pt x="915" y="1579"/>
                    <a:pt x="917" y="1578"/>
                    <a:pt x="918" y="1578"/>
                  </a:cubicBezTo>
                  <a:cubicBezTo>
                    <a:pt x="923" y="1570"/>
                    <a:pt x="933" y="1565"/>
                    <a:pt x="939" y="1565"/>
                  </a:cubicBezTo>
                  <a:cubicBezTo>
                    <a:pt x="942" y="1565"/>
                    <a:pt x="945" y="1566"/>
                    <a:pt x="945" y="1569"/>
                  </a:cubicBezTo>
                  <a:lnTo>
                    <a:pt x="950" y="1566"/>
                  </a:lnTo>
                  <a:cubicBezTo>
                    <a:pt x="951" y="1561"/>
                    <a:pt x="954" y="1555"/>
                    <a:pt x="960" y="1554"/>
                  </a:cubicBezTo>
                  <a:cubicBezTo>
                    <a:pt x="967" y="1552"/>
                    <a:pt x="970" y="1547"/>
                    <a:pt x="970" y="1541"/>
                  </a:cubicBezTo>
                  <a:cubicBezTo>
                    <a:pt x="971" y="1532"/>
                    <a:pt x="976" y="1529"/>
                    <a:pt x="976" y="1529"/>
                  </a:cubicBezTo>
                  <a:cubicBezTo>
                    <a:pt x="976" y="1529"/>
                    <a:pt x="976" y="1529"/>
                    <a:pt x="976" y="1529"/>
                  </a:cubicBezTo>
                  <a:cubicBezTo>
                    <a:pt x="980" y="1529"/>
                    <a:pt x="979" y="1538"/>
                    <a:pt x="978" y="1546"/>
                  </a:cubicBezTo>
                  <a:cubicBezTo>
                    <a:pt x="976" y="1550"/>
                    <a:pt x="976" y="1552"/>
                    <a:pt x="978" y="1552"/>
                  </a:cubicBezTo>
                  <a:cubicBezTo>
                    <a:pt x="981" y="1552"/>
                    <a:pt x="988" y="1545"/>
                    <a:pt x="991" y="1532"/>
                  </a:cubicBezTo>
                  <a:cubicBezTo>
                    <a:pt x="994" y="1521"/>
                    <a:pt x="996" y="1516"/>
                    <a:pt x="996" y="1516"/>
                  </a:cubicBezTo>
                  <a:lnTo>
                    <a:pt x="996" y="1516"/>
                  </a:lnTo>
                  <a:cubicBezTo>
                    <a:pt x="997" y="1516"/>
                    <a:pt x="996" y="1521"/>
                    <a:pt x="996" y="1529"/>
                  </a:cubicBezTo>
                  <a:cubicBezTo>
                    <a:pt x="995" y="1536"/>
                    <a:pt x="994" y="1542"/>
                    <a:pt x="996" y="1542"/>
                  </a:cubicBezTo>
                  <a:cubicBezTo>
                    <a:pt x="996" y="1542"/>
                    <a:pt x="997" y="1541"/>
                    <a:pt x="999" y="1537"/>
                  </a:cubicBezTo>
                  <a:cubicBezTo>
                    <a:pt x="999" y="1537"/>
                    <a:pt x="1008" y="1533"/>
                    <a:pt x="1005" y="1526"/>
                  </a:cubicBezTo>
                  <a:lnTo>
                    <a:pt x="1017" y="1520"/>
                  </a:lnTo>
                  <a:cubicBezTo>
                    <a:pt x="1020" y="1521"/>
                    <a:pt x="1023" y="1522"/>
                    <a:pt x="1026" y="1522"/>
                  </a:cubicBezTo>
                  <a:cubicBezTo>
                    <a:pt x="1030" y="1522"/>
                    <a:pt x="1034" y="1521"/>
                    <a:pt x="1037" y="1519"/>
                  </a:cubicBezTo>
                  <a:cubicBezTo>
                    <a:pt x="1037" y="1514"/>
                    <a:pt x="1037" y="1511"/>
                    <a:pt x="1039" y="1511"/>
                  </a:cubicBezTo>
                  <a:cubicBezTo>
                    <a:pt x="1040" y="1511"/>
                    <a:pt x="1042" y="1512"/>
                    <a:pt x="1045" y="1515"/>
                  </a:cubicBezTo>
                  <a:cubicBezTo>
                    <a:pt x="1047" y="1517"/>
                    <a:pt x="1048" y="1519"/>
                    <a:pt x="1049" y="1519"/>
                  </a:cubicBezTo>
                  <a:cubicBezTo>
                    <a:pt x="1051" y="1519"/>
                    <a:pt x="1051" y="1515"/>
                    <a:pt x="1046" y="1506"/>
                  </a:cubicBezTo>
                  <a:cubicBezTo>
                    <a:pt x="1046" y="1499"/>
                    <a:pt x="1048" y="1496"/>
                    <a:pt x="1052" y="1496"/>
                  </a:cubicBezTo>
                  <a:cubicBezTo>
                    <a:pt x="1053" y="1496"/>
                    <a:pt x="1056" y="1497"/>
                    <a:pt x="1059" y="1499"/>
                  </a:cubicBezTo>
                  <a:cubicBezTo>
                    <a:pt x="1063" y="1506"/>
                    <a:pt x="1066" y="1509"/>
                    <a:pt x="1067" y="1509"/>
                  </a:cubicBezTo>
                  <a:cubicBezTo>
                    <a:pt x="1069" y="1509"/>
                    <a:pt x="1069" y="1507"/>
                    <a:pt x="1067" y="1504"/>
                  </a:cubicBezTo>
                  <a:cubicBezTo>
                    <a:pt x="1067" y="1495"/>
                    <a:pt x="1071" y="1492"/>
                    <a:pt x="1071" y="1492"/>
                  </a:cubicBezTo>
                  <a:cubicBezTo>
                    <a:pt x="1071" y="1493"/>
                    <a:pt x="1072" y="1494"/>
                    <a:pt x="1074" y="1494"/>
                  </a:cubicBezTo>
                  <a:cubicBezTo>
                    <a:pt x="1084" y="1494"/>
                    <a:pt x="1116" y="1476"/>
                    <a:pt x="1146" y="1454"/>
                  </a:cubicBezTo>
                  <a:cubicBezTo>
                    <a:pt x="1151" y="1451"/>
                    <a:pt x="1150" y="1442"/>
                    <a:pt x="1145" y="1435"/>
                  </a:cubicBezTo>
                  <a:cubicBezTo>
                    <a:pt x="1140" y="1430"/>
                    <a:pt x="1139" y="1428"/>
                    <a:pt x="1139" y="1428"/>
                  </a:cubicBezTo>
                  <a:lnTo>
                    <a:pt x="1139" y="1428"/>
                  </a:lnTo>
                  <a:cubicBezTo>
                    <a:pt x="1140" y="1428"/>
                    <a:pt x="1143" y="1431"/>
                    <a:pt x="1148" y="1433"/>
                  </a:cubicBezTo>
                  <a:cubicBezTo>
                    <a:pt x="1156" y="1440"/>
                    <a:pt x="1162" y="1443"/>
                    <a:pt x="1164" y="1443"/>
                  </a:cubicBezTo>
                  <a:cubicBezTo>
                    <a:pt x="1168" y="1443"/>
                    <a:pt x="1167" y="1437"/>
                    <a:pt x="1156" y="1427"/>
                  </a:cubicBezTo>
                  <a:cubicBezTo>
                    <a:pt x="1149" y="1422"/>
                    <a:pt x="1146" y="1419"/>
                    <a:pt x="1147" y="1419"/>
                  </a:cubicBezTo>
                  <a:cubicBezTo>
                    <a:pt x="1148" y="1419"/>
                    <a:pt x="1152" y="1421"/>
                    <a:pt x="1160" y="1425"/>
                  </a:cubicBezTo>
                  <a:cubicBezTo>
                    <a:pt x="1163" y="1426"/>
                    <a:pt x="1165" y="1427"/>
                    <a:pt x="1166" y="1427"/>
                  </a:cubicBezTo>
                  <a:cubicBezTo>
                    <a:pt x="1168" y="1427"/>
                    <a:pt x="1168" y="1425"/>
                    <a:pt x="1167" y="1420"/>
                  </a:cubicBezTo>
                  <a:cubicBezTo>
                    <a:pt x="1164" y="1415"/>
                    <a:pt x="1164" y="1412"/>
                    <a:pt x="1166" y="1412"/>
                  </a:cubicBezTo>
                  <a:cubicBezTo>
                    <a:pt x="1167" y="1412"/>
                    <a:pt x="1169" y="1414"/>
                    <a:pt x="1171" y="1416"/>
                  </a:cubicBezTo>
                  <a:cubicBezTo>
                    <a:pt x="1176" y="1418"/>
                    <a:pt x="1182" y="1420"/>
                    <a:pt x="1184" y="1420"/>
                  </a:cubicBezTo>
                  <a:cubicBezTo>
                    <a:pt x="1185" y="1420"/>
                    <a:pt x="1185" y="1419"/>
                    <a:pt x="1183" y="1417"/>
                  </a:cubicBezTo>
                  <a:cubicBezTo>
                    <a:pt x="1183" y="1417"/>
                    <a:pt x="1185" y="1416"/>
                    <a:pt x="1188" y="1416"/>
                  </a:cubicBezTo>
                  <a:cubicBezTo>
                    <a:pt x="1190" y="1416"/>
                    <a:pt x="1193" y="1416"/>
                    <a:pt x="1196" y="1417"/>
                  </a:cubicBezTo>
                  <a:cubicBezTo>
                    <a:pt x="1197" y="1418"/>
                    <a:pt x="1198" y="1418"/>
                    <a:pt x="1199" y="1418"/>
                  </a:cubicBezTo>
                  <a:cubicBezTo>
                    <a:pt x="1204" y="1418"/>
                    <a:pt x="1203" y="1410"/>
                    <a:pt x="1201" y="1403"/>
                  </a:cubicBezTo>
                  <a:cubicBezTo>
                    <a:pt x="1202" y="1390"/>
                    <a:pt x="1203" y="1384"/>
                    <a:pt x="1206" y="1384"/>
                  </a:cubicBezTo>
                  <a:cubicBezTo>
                    <a:pt x="1207" y="1384"/>
                    <a:pt x="1210" y="1387"/>
                    <a:pt x="1212" y="1394"/>
                  </a:cubicBezTo>
                  <a:cubicBezTo>
                    <a:pt x="1214" y="1397"/>
                    <a:pt x="1216" y="1399"/>
                    <a:pt x="1218" y="1399"/>
                  </a:cubicBezTo>
                  <a:cubicBezTo>
                    <a:pt x="1224" y="1399"/>
                    <a:pt x="1231" y="1384"/>
                    <a:pt x="1225" y="1372"/>
                  </a:cubicBezTo>
                  <a:cubicBezTo>
                    <a:pt x="1220" y="1363"/>
                    <a:pt x="1218" y="1359"/>
                    <a:pt x="1219" y="1359"/>
                  </a:cubicBezTo>
                  <a:lnTo>
                    <a:pt x="1219" y="1359"/>
                  </a:lnTo>
                  <a:cubicBezTo>
                    <a:pt x="1219" y="1359"/>
                    <a:pt x="1220" y="1360"/>
                    <a:pt x="1222" y="1362"/>
                  </a:cubicBezTo>
                  <a:cubicBezTo>
                    <a:pt x="1225" y="1366"/>
                    <a:pt x="1227" y="1367"/>
                    <a:pt x="1229" y="1367"/>
                  </a:cubicBezTo>
                  <a:cubicBezTo>
                    <a:pt x="1231" y="1367"/>
                    <a:pt x="1231" y="1366"/>
                    <a:pt x="1231" y="1366"/>
                  </a:cubicBezTo>
                  <a:cubicBezTo>
                    <a:pt x="1233" y="1364"/>
                    <a:pt x="1235" y="1362"/>
                    <a:pt x="1238" y="1362"/>
                  </a:cubicBezTo>
                  <a:cubicBezTo>
                    <a:pt x="1239" y="1362"/>
                    <a:pt x="1241" y="1363"/>
                    <a:pt x="1244" y="1366"/>
                  </a:cubicBezTo>
                  <a:cubicBezTo>
                    <a:pt x="1244" y="1366"/>
                    <a:pt x="1247" y="1362"/>
                    <a:pt x="1248" y="1350"/>
                  </a:cubicBezTo>
                  <a:cubicBezTo>
                    <a:pt x="1245" y="1338"/>
                    <a:pt x="1252" y="1332"/>
                    <a:pt x="1261" y="1332"/>
                  </a:cubicBezTo>
                  <a:cubicBezTo>
                    <a:pt x="1265" y="1332"/>
                    <a:pt x="1269" y="1333"/>
                    <a:pt x="1274" y="1335"/>
                  </a:cubicBezTo>
                  <a:lnTo>
                    <a:pt x="1275" y="1323"/>
                  </a:lnTo>
                  <a:cubicBezTo>
                    <a:pt x="1269" y="1313"/>
                    <a:pt x="1265" y="1306"/>
                    <a:pt x="1268" y="1306"/>
                  </a:cubicBezTo>
                  <a:cubicBezTo>
                    <a:pt x="1269" y="1306"/>
                    <a:pt x="1271" y="1307"/>
                    <a:pt x="1275" y="1311"/>
                  </a:cubicBezTo>
                  <a:lnTo>
                    <a:pt x="1281" y="1316"/>
                  </a:lnTo>
                  <a:cubicBezTo>
                    <a:pt x="1275" y="1306"/>
                    <a:pt x="1282" y="1299"/>
                    <a:pt x="1291" y="1299"/>
                  </a:cubicBezTo>
                  <a:cubicBezTo>
                    <a:pt x="1295" y="1299"/>
                    <a:pt x="1299" y="1301"/>
                    <a:pt x="1303" y="1304"/>
                  </a:cubicBezTo>
                  <a:cubicBezTo>
                    <a:pt x="1306" y="1307"/>
                    <a:pt x="1308" y="1309"/>
                    <a:pt x="1309" y="1309"/>
                  </a:cubicBezTo>
                  <a:cubicBezTo>
                    <a:pt x="1310" y="1309"/>
                    <a:pt x="1311" y="1308"/>
                    <a:pt x="1312" y="1306"/>
                  </a:cubicBezTo>
                  <a:lnTo>
                    <a:pt x="1307" y="1301"/>
                  </a:lnTo>
                  <a:cubicBezTo>
                    <a:pt x="1300" y="1295"/>
                    <a:pt x="1294" y="1291"/>
                    <a:pt x="1296" y="1287"/>
                  </a:cubicBezTo>
                  <a:cubicBezTo>
                    <a:pt x="1299" y="1284"/>
                    <a:pt x="1301" y="1282"/>
                    <a:pt x="1303" y="1282"/>
                  </a:cubicBezTo>
                  <a:cubicBezTo>
                    <a:pt x="1305" y="1282"/>
                    <a:pt x="1307" y="1283"/>
                    <a:pt x="1309" y="1285"/>
                  </a:cubicBezTo>
                  <a:cubicBezTo>
                    <a:pt x="1314" y="1285"/>
                    <a:pt x="1319" y="1286"/>
                    <a:pt x="1321" y="1286"/>
                  </a:cubicBezTo>
                  <a:cubicBezTo>
                    <a:pt x="1324" y="1286"/>
                    <a:pt x="1325" y="1285"/>
                    <a:pt x="1321" y="1283"/>
                  </a:cubicBezTo>
                  <a:cubicBezTo>
                    <a:pt x="1321" y="1283"/>
                    <a:pt x="1324" y="1280"/>
                    <a:pt x="1330" y="1280"/>
                  </a:cubicBezTo>
                  <a:cubicBezTo>
                    <a:pt x="1331" y="1280"/>
                    <a:pt x="1332" y="1280"/>
                    <a:pt x="1334" y="1280"/>
                  </a:cubicBezTo>
                  <a:lnTo>
                    <a:pt x="1346" y="1265"/>
                  </a:lnTo>
                  <a:cubicBezTo>
                    <a:pt x="1343" y="1258"/>
                    <a:pt x="1346" y="1252"/>
                    <a:pt x="1351" y="1252"/>
                  </a:cubicBezTo>
                  <a:cubicBezTo>
                    <a:pt x="1352" y="1252"/>
                    <a:pt x="1353" y="1253"/>
                    <a:pt x="1355" y="1253"/>
                  </a:cubicBezTo>
                  <a:cubicBezTo>
                    <a:pt x="1358" y="1249"/>
                    <a:pt x="1358" y="1242"/>
                    <a:pt x="1356" y="1238"/>
                  </a:cubicBezTo>
                  <a:cubicBezTo>
                    <a:pt x="1360" y="1232"/>
                    <a:pt x="1362" y="1228"/>
                    <a:pt x="1366" y="1228"/>
                  </a:cubicBezTo>
                  <a:cubicBezTo>
                    <a:pt x="1367" y="1228"/>
                    <a:pt x="1369" y="1229"/>
                    <a:pt x="1371" y="1230"/>
                  </a:cubicBezTo>
                  <a:cubicBezTo>
                    <a:pt x="1373" y="1232"/>
                    <a:pt x="1375" y="1233"/>
                    <a:pt x="1376" y="1233"/>
                  </a:cubicBezTo>
                  <a:cubicBezTo>
                    <a:pt x="1377" y="1233"/>
                    <a:pt x="1376" y="1231"/>
                    <a:pt x="1374" y="1227"/>
                  </a:cubicBezTo>
                  <a:cubicBezTo>
                    <a:pt x="1367" y="1222"/>
                    <a:pt x="1369" y="1218"/>
                    <a:pt x="1373" y="1214"/>
                  </a:cubicBezTo>
                  <a:lnTo>
                    <a:pt x="1377" y="1206"/>
                  </a:lnTo>
                  <a:cubicBezTo>
                    <a:pt x="1371" y="1202"/>
                    <a:pt x="1371" y="1202"/>
                    <a:pt x="1373" y="1197"/>
                  </a:cubicBezTo>
                  <a:cubicBezTo>
                    <a:pt x="1376" y="1194"/>
                    <a:pt x="1390" y="1186"/>
                    <a:pt x="1393" y="1182"/>
                  </a:cubicBezTo>
                  <a:cubicBezTo>
                    <a:pt x="1400" y="1169"/>
                    <a:pt x="1400" y="1169"/>
                    <a:pt x="1391" y="1169"/>
                  </a:cubicBezTo>
                  <a:cubicBezTo>
                    <a:pt x="1390" y="1171"/>
                    <a:pt x="1388" y="1171"/>
                    <a:pt x="1387" y="1171"/>
                  </a:cubicBezTo>
                  <a:cubicBezTo>
                    <a:pt x="1385" y="1171"/>
                    <a:pt x="1384" y="1168"/>
                    <a:pt x="1393" y="1166"/>
                  </a:cubicBezTo>
                  <a:cubicBezTo>
                    <a:pt x="1395" y="1162"/>
                    <a:pt x="1409" y="1154"/>
                    <a:pt x="1415" y="1141"/>
                  </a:cubicBezTo>
                  <a:cubicBezTo>
                    <a:pt x="1424" y="1124"/>
                    <a:pt x="1424" y="1124"/>
                    <a:pt x="1418" y="1120"/>
                  </a:cubicBezTo>
                  <a:cubicBezTo>
                    <a:pt x="1405" y="1118"/>
                    <a:pt x="1403" y="1115"/>
                    <a:pt x="1409" y="1115"/>
                  </a:cubicBezTo>
                  <a:cubicBezTo>
                    <a:pt x="1412" y="1115"/>
                    <a:pt x="1415" y="1116"/>
                    <a:pt x="1419" y="1117"/>
                  </a:cubicBezTo>
                  <a:cubicBezTo>
                    <a:pt x="1438" y="1116"/>
                    <a:pt x="1440" y="1111"/>
                    <a:pt x="1432" y="1108"/>
                  </a:cubicBezTo>
                  <a:cubicBezTo>
                    <a:pt x="1428" y="1100"/>
                    <a:pt x="1428" y="1100"/>
                    <a:pt x="1430" y="1095"/>
                  </a:cubicBezTo>
                  <a:lnTo>
                    <a:pt x="1430" y="1095"/>
                  </a:lnTo>
                  <a:cubicBezTo>
                    <a:pt x="1431" y="1096"/>
                    <a:pt x="1433" y="1096"/>
                    <a:pt x="1434" y="1096"/>
                  </a:cubicBezTo>
                  <a:cubicBezTo>
                    <a:pt x="1437" y="1096"/>
                    <a:pt x="1438" y="1092"/>
                    <a:pt x="1436" y="1083"/>
                  </a:cubicBezTo>
                  <a:cubicBezTo>
                    <a:pt x="1436" y="1081"/>
                    <a:pt x="1436" y="1079"/>
                    <a:pt x="1438" y="1079"/>
                  </a:cubicBezTo>
                  <a:cubicBezTo>
                    <a:pt x="1439" y="1079"/>
                    <a:pt x="1441" y="1080"/>
                    <a:pt x="1445" y="1082"/>
                  </a:cubicBezTo>
                  <a:cubicBezTo>
                    <a:pt x="1445" y="1082"/>
                    <a:pt x="1447" y="1077"/>
                    <a:pt x="1448" y="1073"/>
                  </a:cubicBezTo>
                  <a:cubicBezTo>
                    <a:pt x="1438" y="1058"/>
                    <a:pt x="1455" y="1036"/>
                    <a:pt x="1465" y="1034"/>
                  </a:cubicBezTo>
                  <a:cubicBezTo>
                    <a:pt x="1465" y="1034"/>
                    <a:pt x="1466" y="1029"/>
                    <a:pt x="1460" y="1022"/>
                  </a:cubicBezTo>
                  <a:cubicBezTo>
                    <a:pt x="1450" y="1015"/>
                    <a:pt x="1448" y="1011"/>
                    <a:pt x="1453" y="1011"/>
                  </a:cubicBezTo>
                  <a:cubicBezTo>
                    <a:pt x="1455" y="1011"/>
                    <a:pt x="1459" y="1012"/>
                    <a:pt x="1464" y="1013"/>
                  </a:cubicBezTo>
                  <a:cubicBezTo>
                    <a:pt x="1470" y="1016"/>
                    <a:pt x="1473" y="1017"/>
                    <a:pt x="1474" y="1017"/>
                  </a:cubicBezTo>
                  <a:cubicBezTo>
                    <a:pt x="1476" y="1017"/>
                    <a:pt x="1472" y="1015"/>
                    <a:pt x="1465" y="1009"/>
                  </a:cubicBezTo>
                  <a:cubicBezTo>
                    <a:pt x="1459" y="1003"/>
                    <a:pt x="1464" y="988"/>
                    <a:pt x="1473" y="988"/>
                  </a:cubicBezTo>
                  <a:cubicBezTo>
                    <a:pt x="1475" y="988"/>
                    <a:pt x="1477" y="988"/>
                    <a:pt x="1479" y="990"/>
                  </a:cubicBezTo>
                  <a:lnTo>
                    <a:pt x="1495" y="994"/>
                  </a:lnTo>
                  <a:cubicBezTo>
                    <a:pt x="1489" y="988"/>
                    <a:pt x="1491" y="983"/>
                    <a:pt x="1491" y="983"/>
                  </a:cubicBezTo>
                  <a:cubicBezTo>
                    <a:pt x="1483" y="981"/>
                    <a:pt x="1484" y="976"/>
                    <a:pt x="1488" y="963"/>
                  </a:cubicBezTo>
                  <a:cubicBezTo>
                    <a:pt x="1491" y="954"/>
                    <a:pt x="1488" y="934"/>
                    <a:pt x="1491" y="925"/>
                  </a:cubicBezTo>
                  <a:cubicBezTo>
                    <a:pt x="1493" y="916"/>
                    <a:pt x="1495" y="903"/>
                    <a:pt x="1505" y="900"/>
                  </a:cubicBezTo>
                  <a:cubicBezTo>
                    <a:pt x="1506" y="893"/>
                    <a:pt x="1505" y="887"/>
                    <a:pt x="1501" y="881"/>
                  </a:cubicBezTo>
                  <a:cubicBezTo>
                    <a:pt x="1495" y="875"/>
                    <a:pt x="1495" y="867"/>
                    <a:pt x="1501" y="867"/>
                  </a:cubicBezTo>
                  <a:cubicBezTo>
                    <a:pt x="1501" y="867"/>
                    <a:pt x="1502" y="867"/>
                    <a:pt x="1503" y="868"/>
                  </a:cubicBezTo>
                  <a:lnTo>
                    <a:pt x="1504" y="863"/>
                  </a:lnTo>
                  <a:cubicBezTo>
                    <a:pt x="1498" y="852"/>
                    <a:pt x="1498" y="847"/>
                    <a:pt x="1498" y="847"/>
                  </a:cubicBezTo>
                  <a:lnTo>
                    <a:pt x="1498" y="847"/>
                  </a:lnTo>
                  <a:cubicBezTo>
                    <a:pt x="1500" y="848"/>
                    <a:pt x="1502" y="848"/>
                    <a:pt x="1504" y="848"/>
                  </a:cubicBezTo>
                  <a:cubicBezTo>
                    <a:pt x="1510" y="848"/>
                    <a:pt x="1514" y="845"/>
                    <a:pt x="1508" y="841"/>
                  </a:cubicBezTo>
                  <a:cubicBezTo>
                    <a:pt x="1501" y="838"/>
                    <a:pt x="1501" y="834"/>
                    <a:pt x="1503" y="825"/>
                  </a:cubicBezTo>
                  <a:cubicBezTo>
                    <a:pt x="1515" y="818"/>
                    <a:pt x="1527" y="669"/>
                    <a:pt x="1518" y="669"/>
                  </a:cubicBezTo>
                  <a:cubicBezTo>
                    <a:pt x="1518" y="669"/>
                    <a:pt x="1518" y="669"/>
                    <a:pt x="1517" y="669"/>
                  </a:cubicBezTo>
                  <a:lnTo>
                    <a:pt x="1517" y="656"/>
                  </a:lnTo>
                  <a:cubicBezTo>
                    <a:pt x="1517" y="651"/>
                    <a:pt x="1517" y="642"/>
                    <a:pt x="1517" y="642"/>
                  </a:cubicBezTo>
                  <a:cubicBezTo>
                    <a:pt x="1534" y="642"/>
                    <a:pt x="1526" y="620"/>
                    <a:pt x="1517" y="606"/>
                  </a:cubicBezTo>
                  <a:cubicBezTo>
                    <a:pt x="1513" y="604"/>
                    <a:pt x="1508" y="598"/>
                    <a:pt x="1510" y="593"/>
                  </a:cubicBezTo>
                  <a:cubicBezTo>
                    <a:pt x="1525" y="592"/>
                    <a:pt x="1525" y="578"/>
                    <a:pt x="1516" y="569"/>
                  </a:cubicBezTo>
                  <a:cubicBezTo>
                    <a:pt x="1501" y="565"/>
                    <a:pt x="1500" y="561"/>
                    <a:pt x="1516" y="559"/>
                  </a:cubicBezTo>
                  <a:cubicBezTo>
                    <a:pt x="1532" y="558"/>
                    <a:pt x="1532" y="549"/>
                    <a:pt x="1506" y="542"/>
                  </a:cubicBezTo>
                  <a:cubicBezTo>
                    <a:pt x="1498" y="538"/>
                    <a:pt x="1498" y="538"/>
                    <a:pt x="1506" y="532"/>
                  </a:cubicBezTo>
                  <a:cubicBezTo>
                    <a:pt x="1521" y="527"/>
                    <a:pt x="1521" y="522"/>
                    <a:pt x="1515" y="522"/>
                  </a:cubicBezTo>
                  <a:cubicBezTo>
                    <a:pt x="1514" y="522"/>
                    <a:pt x="1514" y="522"/>
                    <a:pt x="1513" y="522"/>
                  </a:cubicBezTo>
                  <a:cubicBezTo>
                    <a:pt x="1496" y="520"/>
                    <a:pt x="1496" y="515"/>
                    <a:pt x="1512" y="509"/>
                  </a:cubicBezTo>
                  <a:cubicBezTo>
                    <a:pt x="1526" y="497"/>
                    <a:pt x="1526" y="496"/>
                    <a:pt x="1510" y="494"/>
                  </a:cubicBezTo>
                  <a:cubicBezTo>
                    <a:pt x="1494" y="494"/>
                    <a:pt x="1489" y="472"/>
                    <a:pt x="1505" y="466"/>
                  </a:cubicBezTo>
                  <a:cubicBezTo>
                    <a:pt x="1505" y="462"/>
                    <a:pt x="1511" y="457"/>
                    <a:pt x="1506" y="457"/>
                  </a:cubicBezTo>
                  <a:cubicBezTo>
                    <a:pt x="1505" y="457"/>
                    <a:pt x="1505" y="457"/>
                    <a:pt x="1504" y="457"/>
                  </a:cubicBezTo>
                  <a:lnTo>
                    <a:pt x="1511" y="450"/>
                  </a:lnTo>
                  <a:lnTo>
                    <a:pt x="1508" y="441"/>
                  </a:lnTo>
                  <a:lnTo>
                    <a:pt x="1501" y="442"/>
                  </a:lnTo>
                  <a:cubicBezTo>
                    <a:pt x="1501" y="420"/>
                    <a:pt x="1498" y="396"/>
                    <a:pt x="1492" y="375"/>
                  </a:cubicBezTo>
                  <a:cubicBezTo>
                    <a:pt x="1478" y="333"/>
                    <a:pt x="1471" y="319"/>
                    <a:pt x="1467" y="319"/>
                  </a:cubicBezTo>
                  <a:cubicBezTo>
                    <a:pt x="1466" y="319"/>
                    <a:pt x="1465" y="320"/>
                    <a:pt x="1464" y="321"/>
                  </a:cubicBezTo>
                  <a:cubicBezTo>
                    <a:pt x="1459" y="325"/>
                    <a:pt x="1456" y="326"/>
                    <a:pt x="1454" y="326"/>
                  </a:cubicBezTo>
                  <a:cubicBezTo>
                    <a:pt x="1450" y="326"/>
                    <a:pt x="1451" y="320"/>
                    <a:pt x="1460" y="312"/>
                  </a:cubicBezTo>
                  <a:cubicBezTo>
                    <a:pt x="1458" y="308"/>
                    <a:pt x="1461" y="295"/>
                    <a:pt x="1457" y="285"/>
                  </a:cubicBezTo>
                  <a:cubicBezTo>
                    <a:pt x="1452" y="276"/>
                    <a:pt x="1447" y="267"/>
                    <a:pt x="1455" y="263"/>
                  </a:cubicBezTo>
                  <a:lnTo>
                    <a:pt x="1452" y="258"/>
                  </a:lnTo>
                  <a:cubicBezTo>
                    <a:pt x="1432" y="257"/>
                    <a:pt x="1418" y="232"/>
                    <a:pt x="1414" y="214"/>
                  </a:cubicBezTo>
                  <a:cubicBezTo>
                    <a:pt x="1410" y="206"/>
                    <a:pt x="1402" y="199"/>
                    <a:pt x="1393" y="198"/>
                  </a:cubicBezTo>
                  <a:cubicBezTo>
                    <a:pt x="1379" y="195"/>
                    <a:pt x="1379" y="195"/>
                    <a:pt x="1383" y="186"/>
                  </a:cubicBezTo>
                  <a:cubicBezTo>
                    <a:pt x="1388" y="182"/>
                    <a:pt x="1378" y="159"/>
                    <a:pt x="1368" y="159"/>
                  </a:cubicBezTo>
                  <a:cubicBezTo>
                    <a:pt x="1366" y="159"/>
                    <a:pt x="1364" y="160"/>
                    <a:pt x="1362" y="162"/>
                  </a:cubicBezTo>
                  <a:lnTo>
                    <a:pt x="1364" y="152"/>
                  </a:lnTo>
                  <a:cubicBezTo>
                    <a:pt x="1365" y="148"/>
                    <a:pt x="1363" y="146"/>
                    <a:pt x="1360" y="146"/>
                  </a:cubicBezTo>
                  <a:cubicBezTo>
                    <a:pt x="1357" y="146"/>
                    <a:pt x="1353" y="148"/>
                    <a:pt x="1350" y="151"/>
                  </a:cubicBezTo>
                  <a:cubicBezTo>
                    <a:pt x="1346" y="155"/>
                    <a:pt x="1343" y="157"/>
                    <a:pt x="1342" y="157"/>
                  </a:cubicBezTo>
                  <a:cubicBezTo>
                    <a:pt x="1339" y="157"/>
                    <a:pt x="1340" y="151"/>
                    <a:pt x="1348" y="137"/>
                  </a:cubicBezTo>
                  <a:cubicBezTo>
                    <a:pt x="1356" y="129"/>
                    <a:pt x="1356" y="125"/>
                    <a:pt x="1354" y="125"/>
                  </a:cubicBezTo>
                  <a:cubicBezTo>
                    <a:pt x="1353" y="125"/>
                    <a:pt x="1352" y="125"/>
                    <a:pt x="1350" y="127"/>
                  </a:cubicBezTo>
                  <a:cubicBezTo>
                    <a:pt x="1346" y="128"/>
                    <a:pt x="1342" y="129"/>
                    <a:pt x="1338" y="129"/>
                  </a:cubicBezTo>
                  <a:cubicBezTo>
                    <a:pt x="1334" y="129"/>
                    <a:pt x="1332" y="128"/>
                    <a:pt x="1332" y="123"/>
                  </a:cubicBezTo>
                  <a:cubicBezTo>
                    <a:pt x="1330" y="121"/>
                    <a:pt x="1328" y="120"/>
                    <a:pt x="1326" y="120"/>
                  </a:cubicBezTo>
                  <a:cubicBezTo>
                    <a:pt x="1323" y="120"/>
                    <a:pt x="1319" y="122"/>
                    <a:pt x="1313" y="128"/>
                  </a:cubicBezTo>
                  <a:cubicBezTo>
                    <a:pt x="1311" y="131"/>
                    <a:pt x="1310" y="132"/>
                    <a:pt x="1308" y="132"/>
                  </a:cubicBezTo>
                  <a:cubicBezTo>
                    <a:pt x="1305" y="132"/>
                    <a:pt x="1303" y="130"/>
                    <a:pt x="1301" y="128"/>
                  </a:cubicBezTo>
                  <a:cubicBezTo>
                    <a:pt x="1305" y="122"/>
                    <a:pt x="1305" y="122"/>
                    <a:pt x="1314" y="119"/>
                  </a:cubicBezTo>
                  <a:cubicBezTo>
                    <a:pt x="1316" y="120"/>
                    <a:pt x="1316" y="120"/>
                    <a:pt x="1316" y="120"/>
                  </a:cubicBezTo>
                  <a:cubicBezTo>
                    <a:pt x="1316" y="120"/>
                    <a:pt x="1312" y="118"/>
                    <a:pt x="1307" y="113"/>
                  </a:cubicBezTo>
                  <a:cubicBezTo>
                    <a:pt x="1301" y="106"/>
                    <a:pt x="1300" y="97"/>
                    <a:pt x="1303" y="89"/>
                  </a:cubicBezTo>
                  <a:cubicBezTo>
                    <a:pt x="1303" y="84"/>
                    <a:pt x="1302" y="81"/>
                    <a:pt x="1301" y="81"/>
                  </a:cubicBezTo>
                  <a:cubicBezTo>
                    <a:pt x="1299" y="81"/>
                    <a:pt x="1297" y="84"/>
                    <a:pt x="1294" y="92"/>
                  </a:cubicBezTo>
                  <a:cubicBezTo>
                    <a:pt x="1289" y="101"/>
                    <a:pt x="1287" y="104"/>
                    <a:pt x="1284" y="104"/>
                  </a:cubicBezTo>
                  <a:cubicBezTo>
                    <a:pt x="1282" y="104"/>
                    <a:pt x="1280" y="103"/>
                    <a:pt x="1276" y="100"/>
                  </a:cubicBezTo>
                  <a:cubicBezTo>
                    <a:pt x="1272" y="98"/>
                    <a:pt x="1267" y="95"/>
                    <a:pt x="1272" y="88"/>
                  </a:cubicBezTo>
                  <a:cubicBezTo>
                    <a:pt x="1276" y="81"/>
                    <a:pt x="1276" y="81"/>
                    <a:pt x="1267" y="76"/>
                  </a:cubicBezTo>
                  <a:cubicBezTo>
                    <a:pt x="1264" y="74"/>
                    <a:pt x="1260" y="73"/>
                    <a:pt x="1257" y="73"/>
                  </a:cubicBezTo>
                  <a:cubicBezTo>
                    <a:pt x="1242" y="73"/>
                    <a:pt x="1225" y="84"/>
                    <a:pt x="1216" y="94"/>
                  </a:cubicBezTo>
                  <a:cubicBezTo>
                    <a:pt x="1212" y="101"/>
                    <a:pt x="1211" y="104"/>
                    <a:pt x="1210" y="104"/>
                  </a:cubicBezTo>
                  <a:cubicBezTo>
                    <a:pt x="1210" y="104"/>
                    <a:pt x="1210" y="100"/>
                    <a:pt x="1211" y="91"/>
                  </a:cubicBezTo>
                  <a:cubicBezTo>
                    <a:pt x="1216" y="83"/>
                    <a:pt x="1211" y="81"/>
                    <a:pt x="1207" y="79"/>
                  </a:cubicBezTo>
                  <a:cubicBezTo>
                    <a:pt x="1206" y="81"/>
                    <a:pt x="1205" y="82"/>
                    <a:pt x="1204" y="82"/>
                  </a:cubicBezTo>
                  <a:cubicBezTo>
                    <a:pt x="1203" y="82"/>
                    <a:pt x="1203" y="79"/>
                    <a:pt x="1206" y="79"/>
                  </a:cubicBezTo>
                  <a:cubicBezTo>
                    <a:pt x="1206" y="79"/>
                    <a:pt x="1206" y="79"/>
                    <a:pt x="1207" y="79"/>
                  </a:cubicBezTo>
                  <a:cubicBezTo>
                    <a:pt x="1208" y="76"/>
                    <a:pt x="1210" y="75"/>
                    <a:pt x="1212" y="75"/>
                  </a:cubicBezTo>
                  <a:cubicBezTo>
                    <a:pt x="1215" y="75"/>
                    <a:pt x="1217" y="76"/>
                    <a:pt x="1219" y="77"/>
                  </a:cubicBezTo>
                  <a:lnTo>
                    <a:pt x="1222" y="69"/>
                  </a:lnTo>
                  <a:cubicBezTo>
                    <a:pt x="1224" y="59"/>
                    <a:pt x="1223" y="54"/>
                    <a:pt x="1220" y="54"/>
                  </a:cubicBezTo>
                  <a:cubicBezTo>
                    <a:pt x="1217" y="54"/>
                    <a:pt x="1214" y="57"/>
                    <a:pt x="1209" y="62"/>
                  </a:cubicBezTo>
                  <a:cubicBezTo>
                    <a:pt x="1206" y="65"/>
                    <a:pt x="1204" y="66"/>
                    <a:pt x="1202" y="66"/>
                  </a:cubicBezTo>
                  <a:cubicBezTo>
                    <a:pt x="1201" y="66"/>
                    <a:pt x="1200" y="63"/>
                    <a:pt x="1199" y="58"/>
                  </a:cubicBezTo>
                  <a:cubicBezTo>
                    <a:pt x="1198" y="51"/>
                    <a:pt x="1197" y="44"/>
                    <a:pt x="1195" y="44"/>
                  </a:cubicBezTo>
                  <a:cubicBezTo>
                    <a:pt x="1194" y="44"/>
                    <a:pt x="1194" y="44"/>
                    <a:pt x="1193" y="46"/>
                  </a:cubicBezTo>
                  <a:cubicBezTo>
                    <a:pt x="1187" y="44"/>
                    <a:pt x="1183" y="39"/>
                    <a:pt x="1181" y="33"/>
                  </a:cubicBezTo>
                  <a:cubicBezTo>
                    <a:pt x="1176" y="31"/>
                    <a:pt x="1172" y="30"/>
                    <a:pt x="1169" y="30"/>
                  </a:cubicBezTo>
                  <a:cubicBezTo>
                    <a:pt x="1167" y="30"/>
                    <a:pt x="1165" y="31"/>
                    <a:pt x="1163" y="35"/>
                  </a:cubicBezTo>
                  <a:cubicBezTo>
                    <a:pt x="1162" y="40"/>
                    <a:pt x="1160" y="41"/>
                    <a:pt x="1157" y="41"/>
                  </a:cubicBezTo>
                  <a:cubicBezTo>
                    <a:pt x="1155" y="41"/>
                    <a:pt x="1153" y="41"/>
                    <a:pt x="1151" y="40"/>
                  </a:cubicBezTo>
                  <a:cubicBezTo>
                    <a:pt x="1149" y="39"/>
                    <a:pt x="1147" y="39"/>
                    <a:pt x="1145" y="39"/>
                  </a:cubicBezTo>
                  <a:cubicBezTo>
                    <a:pt x="1143" y="39"/>
                    <a:pt x="1141" y="40"/>
                    <a:pt x="1139" y="44"/>
                  </a:cubicBezTo>
                  <a:cubicBezTo>
                    <a:pt x="1138" y="52"/>
                    <a:pt x="1132" y="57"/>
                    <a:pt x="1124" y="57"/>
                  </a:cubicBezTo>
                  <a:cubicBezTo>
                    <a:pt x="1123" y="57"/>
                    <a:pt x="1122" y="57"/>
                    <a:pt x="1120" y="57"/>
                  </a:cubicBezTo>
                  <a:cubicBezTo>
                    <a:pt x="1116" y="59"/>
                    <a:pt x="1114" y="60"/>
                    <a:pt x="1112" y="60"/>
                  </a:cubicBezTo>
                  <a:cubicBezTo>
                    <a:pt x="1109" y="60"/>
                    <a:pt x="1109" y="56"/>
                    <a:pt x="1108" y="45"/>
                  </a:cubicBezTo>
                  <a:cubicBezTo>
                    <a:pt x="1110" y="37"/>
                    <a:pt x="1106" y="35"/>
                    <a:pt x="1100" y="34"/>
                  </a:cubicBezTo>
                  <a:cubicBezTo>
                    <a:pt x="1100" y="34"/>
                    <a:pt x="1096" y="33"/>
                    <a:pt x="1092" y="24"/>
                  </a:cubicBezTo>
                  <a:cubicBezTo>
                    <a:pt x="1091" y="22"/>
                    <a:pt x="1091" y="21"/>
                    <a:pt x="1090" y="21"/>
                  </a:cubicBezTo>
                  <a:cubicBezTo>
                    <a:pt x="1088" y="21"/>
                    <a:pt x="1087" y="26"/>
                    <a:pt x="1086" y="32"/>
                  </a:cubicBezTo>
                  <a:cubicBezTo>
                    <a:pt x="1084" y="40"/>
                    <a:pt x="1083" y="48"/>
                    <a:pt x="1083" y="48"/>
                  </a:cubicBezTo>
                  <a:cubicBezTo>
                    <a:pt x="1079" y="46"/>
                    <a:pt x="1077" y="30"/>
                    <a:pt x="1078" y="22"/>
                  </a:cubicBezTo>
                  <a:cubicBezTo>
                    <a:pt x="1077" y="13"/>
                    <a:pt x="1076" y="9"/>
                    <a:pt x="1075" y="9"/>
                  </a:cubicBezTo>
                  <a:cubicBezTo>
                    <a:pt x="1075" y="9"/>
                    <a:pt x="1074" y="13"/>
                    <a:pt x="1073" y="21"/>
                  </a:cubicBezTo>
                  <a:cubicBezTo>
                    <a:pt x="1072" y="26"/>
                    <a:pt x="1069" y="31"/>
                    <a:pt x="1065" y="31"/>
                  </a:cubicBezTo>
                  <a:cubicBezTo>
                    <a:pt x="1062" y="31"/>
                    <a:pt x="1060" y="30"/>
                    <a:pt x="1056" y="26"/>
                  </a:cubicBezTo>
                  <a:cubicBezTo>
                    <a:pt x="1047" y="25"/>
                    <a:pt x="1037" y="24"/>
                    <a:pt x="1038" y="16"/>
                  </a:cubicBezTo>
                  <a:cubicBezTo>
                    <a:pt x="1037" y="13"/>
                    <a:pt x="1035" y="12"/>
                    <a:pt x="1033" y="12"/>
                  </a:cubicBezTo>
                  <a:cubicBezTo>
                    <a:pt x="1031" y="12"/>
                    <a:pt x="1028" y="15"/>
                    <a:pt x="1028" y="15"/>
                  </a:cubicBezTo>
                  <a:cubicBezTo>
                    <a:pt x="1026" y="19"/>
                    <a:pt x="1023" y="21"/>
                    <a:pt x="1020" y="21"/>
                  </a:cubicBezTo>
                  <a:cubicBezTo>
                    <a:pt x="1016" y="21"/>
                    <a:pt x="1011" y="19"/>
                    <a:pt x="1004" y="14"/>
                  </a:cubicBezTo>
                  <a:cubicBezTo>
                    <a:pt x="992" y="5"/>
                    <a:pt x="986" y="0"/>
                    <a:pt x="9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996;p33">
              <a:extLst>
                <a:ext uri="{FF2B5EF4-FFF2-40B4-BE49-F238E27FC236}">
                  <a16:creationId xmlns:a16="http://schemas.microsoft.com/office/drawing/2014/main" id="{115420B0-F840-DA64-3D31-6EE9BB29CCB6}"/>
                </a:ext>
              </a:extLst>
            </p:cNvPr>
            <p:cNvSpPr/>
            <p:nvPr/>
          </p:nvSpPr>
          <p:spPr>
            <a:xfrm>
              <a:off x="3181510" y="2307633"/>
              <a:ext cx="35062" cy="38359"/>
            </a:xfrm>
            <a:custGeom>
              <a:avLst/>
              <a:gdLst/>
              <a:ahLst/>
              <a:cxnLst/>
              <a:rect l="l" t="t" r="r" b="b"/>
              <a:pathLst>
                <a:path w="351" h="384" extrusionOk="0">
                  <a:moveTo>
                    <a:pt x="214" y="1"/>
                  </a:moveTo>
                  <a:cubicBezTo>
                    <a:pt x="168" y="1"/>
                    <a:pt x="123" y="27"/>
                    <a:pt x="103" y="71"/>
                  </a:cubicBezTo>
                  <a:lnTo>
                    <a:pt x="38" y="210"/>
                  </a:lnTo>
                  <a:cubicBezTo>
                    <a:pt x="1" y="291"/>
                    <a:pt x="59" y="383"/>
                    <a:pt x="147" y="383"/>
                  </a:cubicBezTo>
                  <a:cubicBezTo>
                    <a:pt x="195" y="383"/>
                    <a:pt x="238" y="356"/>
                    <a:pt x="257" y="313"/>
                  </a:cubicBezTo>
                  <a:lnTo>
                    <a:pt x="322" y="173"/>
                  </a:lnTo>
                  <a:cubicBezTo>
                    <a:pt x="351" y="113"/>
                    <a:pt x="325" y="41"/>
                    <a:pt x="264" y="12"/>
                  </a:cubicBezTo>
                  <a:cubicBezTo>
                    <a:pt x="248" y="4"/>
                    <a:pt x="231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997;p33">
              <a:extLst>
                <a:ext uri="{FF2B5EF4-FFF2-40B4-BE49-F238E27FC236}">
                  <a16:creationId xmlns:a16="http://schemas.microsoft.com/office/drawing/2014/main" id="{5A2DE736-BCFE-742F-0D3F-23013C41719B}"/>
                </a:ext>
              </a:extLst>
            </p:cNvPr>
            <p:cNvSpPr/>
            <p:nvPr/>
          </p:nvSpPr>
          <p:spPr>
            <a:xfrm>
              <a:off x="3058140" y="2188158"/>
              <a:ext cx="59935" cy="41455"/>
            </a:xfrm>
            <a:custGeom>
              <a:avLst/>
              <a:gdLst/>
              <a:ahLst/>
              <a:cxnLst/>
              <a:rect l="l" t="t" r="r" b="b"/>
              <a:pathLst>
                <a:path w="600" h="415" extrusionOk="0">
                  <a:moveTo>
                    <a:pt x="209" y="1"/>
                  </a:moveTo>
                  <a:cubicBezTo>
                    <a:pt x="207" y="1"/>
                    <a:pt x="207" y="1"/>
                    <a:pt x="206" y="9"/>
                  </a:cubicBezTo>
                  <a:lnTo>
                    <a:pt x="208" y="10"/>
                  </a:lnTo>
                  <a:cubicBezTo>
                    <a:pt x="210" y="2"/>
                    <a:pt x="210" y="2"/>
                    <a:pt x="209" y="1"/>
                  </a:cubicBezTo>
                  <a:close/>
                  <a:moveTo>
                    <a:pt x="36" y="12"/>
                  </a:moveTo>
                  <a:lnTo>
                    <a:pt x="36" y="20"/>
                  </a:lnTo>
                  <a:cubicBezTo>
                    <a:pt x="37" y="12"/>
                    <a:pt x="37" y="12"/>
                    <a:pt x="37" y="12"/>
                  </a:cubicBezTo>
                  <a:close/>
                  <a:moveTo>
                    <a:pt x="154" y="35"/>
                  </a:moveTo>
                  <a:cubicBezTo>
                    <a:pt x="154" y="36"/>
                    <a:pt x="153" y="37"/>
                    <a:pt x="153" y="38"/>
                  </a:cubicBezTo>
                  <a:cubicBezTo>
                    <a:pt x="153" y="38"/>
                    <a:pt x="154" y="37"/>
                    <a:pt x="154" y="35"/>
                  </a:cubicBezTo>
                  <a:close/>
                  <a:moveTo>
                    <a:pt x="153" y="38"/>
                  </a:moveTo>
                  <a:lnTo>
                    <a:pt x="153" y="38"/>
                  </a:lnTo>
                  <a:cubicBezTo>
                    <a:pt x="153" y="39"/>
                    <a:pt x="152" y="40"/>
                    <a:pt x="152" y="42"/>
                  </a:cubicBezTo>
                  <a:cubicBezTo>
                    <a:pt x="152" y="42"/>
                    <a:pt x="152" y="41"/>
                    <a:pt x="153" y="38"/>
                  </a:cubicBezTo>
                  <a:close/>
                  <a:moveTo>
                    <a:pt x="21" y="50"/>
                  </a:moveTo>
                  <a:cubicBezTo>
                    <a:pt x="21" y="50"/>
                    <a:pt x="21" y="50"/>
                    <a:pt x="21" y="50"/>
                  </a:cubicBezTo>
                  <a:cubicBezTo>
                    <a:pt x="22" y="50"/>
                    <a:pt x="22" y="50"/>
                    <a:pt x="21" y="58"/>
                  </a:cubicBezTo>
                  <a:cubicBezTo>
                    <a:pt x="21" y="58"/>
                    <a:pt x="18" y="66"/>
                    <a:pt x="18" y="66"/>
                  </a:cubicBezTo>
                  <a:lnTo>
                    <a:pt x="18" y="58"/>
                  </a:lnTo>
                  <a:cubicBezTo>
                    <a:pt x="19" y="51"/>
                    <a:pt x="20" y="50"/>
                    <a:pt x="21" y="50"/>
                  </a:cubicBezTo>
                  <a:close/>
                  <a:moveTo>
                    <a:pt x="179" y="50"/>
                  </a:moveTo>
                  <a:lnTo>
                    <a:pt x="175" y="67"/>
                  </a:lnTo>
                  <a:cubicBezTo>
                    <a:pt x="175" y="67"/>
                    <a:pt x="178" y="59"/>
                    <a:pt x="178" y="59"/>
                  </a:cubicBezTo>
                  <a:cubicBezTo>
                    <a:pt x="178" y="59"/>
                    <a:pt x="180" y="51"/>
                    <a:pt x="179" y="51"/>
                  </a:cubicBezTo>
                  <a:lnTo>
                    <a:pt x="179" y="50"/>
                  </a:lnTo>
                  <a:close/>
                  <a:moveTo>
                    <a:pt x="111" y="55"/>
                  </a:moveTo>
                  <a:lnTo>
                    <a:pt x="109" y="64"/>
                  </a:lnTo>
                  <a:lnTo>
                    <a:pt x="107" y="72"/>
                  </a:lnTo>
                  <a:lnTo>
                    <a:pt x="108" y="63"/>
                  </a:lnTo>
                  <a:cubicBezTo>
                    <a:pt x="109" y="55"/>
                    <a:pt x="110" y="55"/>
                    <a:pt x="111" y="55"/>
                  </a:cubicBezTo>
                  <a:close/>
                  <a:moveTo>
                    <a:pt x="135" y="48"/>
                  </a:moveTo>
                  <a:cubicBezTo>
                    <a:pt x="135" y="48"/>
                    <a:pt x="134" y="52"/>
                    <a:pt x="132" y="61"/>
                  </a:cubicBezTo>
                  <a:lnTo>
                    <a:pt x="126" y="76"/>
                  </a:lnTo>
                  <a:cubicBezTo>
                    <a:pt x="128" y="68"/>
                    <a:pt x="129" y="60"/>
                    <a:pt x="133" y="52"/>
                  </a:cubicBezTo>
                  <a:cubicBezTo>
                    <a:pt x="134" y="50"/>
                    <a:pt x="135" y="48"/>
                    <a:pt x="135" y="48"/>
                  </a:cubicBezTo>
                  <a:close/>
                  <a:moveTo>
                    <a:pt x="164" y="72"/>
                  </a:moveTo>
                  <a:cubicBezTo>
                    <a:pt x="165" y="72"/>
                    <a:pt x="165" y="72"/>
                    <a:pt x="163" y="79"/>
                  </a:cubicBezTo>
                  <a:lnTo>
                    <a:pt x="164" y="72"/>
                  </a:lnTo>
                  <a:close/>
                  <a:moveTo>
                    <a:pt x="30" y="51"/>
                  </a:moveTo>
                  <a:cubicBezTo>
                    <a:pt x="30" y="51"/>
                    <a:pt x="31" y="52"/>
                    <a:pt x="30" y="60"/>
                  </a:cubicBezTo>
                  <a:lnTo>
                    <a:pt x="28" y="60"/>
                  </a:lnTo>
                  <a:cubicBezTo>
                    <a:pt x="29" y="58"/>
                    <a:pt x="29" y="57"/>
                    <a:pt x="29" y="57"/>
                  </a:cubicBezTo>
                  <a:lnTo>
                    <a:pt x="29" y="57"/>
                  </a:lnTo>
                  <a:cubicBezTo>
                    <a:pt x="29" y="57"/>
                    <a:pt x="28" y="63"/>
                    <a:pt x="27" y="68"/>
                  </a:cubicBezTo>
                  <a:cubicBezTo>
                    <a:pt x="26" y="76"/>
                    <a:pt x="25" y="84"/>
                    <a:pt x="25" y="84"/>
                  </a:cubicBezTo>
                  <a:cubicBezTo>
                    <a:pt x="25" y="78"/>
                    <a:pt x="25" y="73"/>
                    <a:pt x="26" y="68"/>
                  </a:cubicBezTo>
                  <a:cubicBezTo>
                    <a:pt x="27" y="51"/>
                    <a:pt x="27" y="51"/>
                    <a:pt x="30" y="51"/>
                  </a:cubicBezTo>
                  <a:close/>
                  <a:moveTo>
                    <a:pt x="159" y="66"/>
                  </a:moveTo>
                  <a:cubicBezTo>
                    <a:pt x="160" y="66"/>
                    <a:pt x="158" y="74"/>
                    <a:pt x="154" y="85"/>
                  </a:cubicBezTo>
                  <a:lnTo>
                    <a:pt x="153" y="85"/>
                  </a:lnTo>
                  <a:cubicBezTo>
                    <a:pt x="154" y="79"/>
                    <a:pt x="155" y="75"/>
                    <a:pt x="157" y="69"/>
                  </a:cubicBezTo>
                  <a:cubicBezTo>
                    <a:pt x="158" y="67"/>
                    <a:pt x="159" y="66"/>
                    <a:pt x="159" y="66"/>
                  </a:cubicBezTo>
                  <a:close/>
                  <a:moveTo>
                    <a:pt x="73" y="89"/>
                  </a:moveTo>
                  <a:cubicBezTo>
                    <a:pt x="75" y="92"/>
                    <a:pt x="75" y="97"/>
                    <a:pt x="71" y="100"/>
                  </a:cubicBezTo>
                  <a:lnTo>
                    <a:pt x="71" y="100"/>
                  </a:lnTo>
                  <a:cubicBezTo>
                    <a:pt x="71" y="98"/>
                    <a:pt x="72" y="97"/>
                    <a:pt x="72" y="95"/>
                  </a:cubicBezTo>
                  <a:cubicBezTo>
                    <a:pt x="73" y="92"/>
                    <a:pt x="73" y="90"/>
                    <a:pt x="73" y="89"/>
                  </a:cubicBezTo>
                  <a:close/>
                  <a:moveTo>
                    <a:pt x="132" y="86"/>
                  </a:moveTo>
                  <a:lnTo>
                    <a:pt x="132" y="87"/>
                  </a:lnTo>
                  <a:cubicBezTo>
                    <a:pt x="132" y="92"/>
                    <a:pt x="129" y="97"/>
                    <a:pt x="128" y="102"/>
                  </a:cubicBezTo>
                  <a:lnTo>
                    <a:pt x="127" y="102"/>
                  </a:lnTo>
                  <a:cubicBezTo>
                    <a:pt x="129" y="94"/>
                    <a:pt x="132" y="86"/>
                    <a:pt x="132" y="86"/>
                  </a:cubicBezTo>
                  <a:close/>
                  <a:moveTo>
                    <a:pt x="304" y="88"/>
                  </a:moveTo>
                  <a:cubicBezTo>
                    <a:pt x="302" y="94"/>
                    <a:pt x="300" y="98"/>
                    <a:pt x="297" y="103"/>
                  </a:cubicBezTo>
                  <a:lnTo>
                    <a:pt x="295" y="103"/>
                  </a:lnTo>
                  <a:cubicBezTo>
                    <a:pt x="299" y="95"/>
                    <a:pt x="303" y="88"/>
                    <a:pt x="303" y="88"/>
                  </a:cubicBezTo>
                  <a:close/>
                  <a:moveTo>
                    <a:pt x="113" y="69"/>
                  </a:moveTo>
                  <a:lnTo>
                    <a:pt x="113" y="69"/>
                  </a:lnTo>
                  <a:cubicBezTo>
                    <a:pt x="113" y="69"/>
                    <a:pt x="112" y="73"/>
                    <a:pt x="110" y="81"/>
                  </a:cubicBezTo>
                  <a:cubicBezTo>
                    <a:pt x="109" y="88"/>
                    <a:pt x="107" y="96"/>
                    <a:pt x="104" y="104"/>
                  </a:cubicBezTo>
                  <a:lnTo>
                    <a:pt x="103" y="103"/>
                  </a:lnTo>
                  <a:lnTo>
                    <a:pt x="107" y="87"/>
                  </a:lnTo>
                  <a:cubicBezTo>
                    <a:pt x="111" y="75"/>
                    <a:pt x="112" y="69"/>
                    <a:pt x="113" y="69"/>
                  </a:cubicBezTo>
                  <a:close/>
                  <a:moveTo>
                    <a:pt x="203" y="89"/>
                  </a:moveTo>
                  <a:lnTo>
                    <a:pt x="203" y="89"/>
                  </a:lnTo>
                  <a:cubicBezTo>
                    <a:pt x="203" y="89"/>
                    <a:pt x="203" y="93"/>
                    <a:pt x="200" y="102"/>
                  </a:cubicBezTo>
                  <a:cubicBezTo>
                    <a:pt x="198" y="110"/>
                    <a:pt x="198" y="110"/>
                    <a:pt x="197" y="110"/>
                  </a:cubicBezTo>
                  <a:cubicBezTo>
                    <a:pt x="197" y="110"/>
                    <a:pt x="199" y="102"/>
                    <a:pt x="201" y="94"/>
                  </a:cubicBezTo>
                  <a:cubicBezTo>
                    <a:pt x="202" y="91"/>
                    <a:pt x="203" y="89"/>
                    <a:pt x="203" y="89"/>
                  </a:cubicBezTo>
                  <a:close/>
                  <a:moveTo>
                    <a:pt x="208" y="96"/>
                  </a:moveTo>
                  <a:cubicBezTo>
                    <a:pt x="207" y="102"/>
                    <a:pt x="205" y="106"/>
                    <a:pt x="202" y="112"/>
                  </a:cubicBezTo>
                  <a:lnTo>
                    <a:pt x="203" y="103"/>
                  </a:lnTo>
                  <a:lnTo>
                    <a:pt x="207" y="96"/>
                  </a:lnTo>
                  <a:close/>
                  <a:moveTo>
                    <a:pt x="207" y="110"/>
                  </a:moveTo>
                  <a:cubicBezTo>
                    <a:pt x="207" y="110"/>
                    <a:pt x="206" y="113"/>
                    <a:pt x="206" y="113"/>
                  </a:cubicBezTo>
                  <a:cubicBezTo>
                    <a:pt x="206" y="113"/>
                    <a:pt x="206" y="113"/>
                    <a:pt x="206" y="113"/>
                  </a:cubicBezTo>
                  <a:cubicBezTo>
                    <a:pt x="206" y="111"/>
                    <a:pt x="207" y="110"/>
                    <a:pt x="207" y="110"/>
                  </a:cubicBezTo>
                  <a:close/>
                  <a:moveTo>
                    <a:pt x="171" y="100"/>
                  </a:moveTo>
                  <a:cubicBezTo>
                    <a:pt x="172" y="100"/>
                    <a:pt x="172" y="101"/>
                    <a:pt x="170" y="109"/>
                  </a:cubicBezTo>
                  <a:cubicBezTo>
                    <a:pt x="170" y="109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6" y="115"/>
                    <a:pt x="168" y="107"/>
                    <a:pt x="168" y="107"/>
                  </a:cubicBezTo>
                  <a:cubicBezTo>
                    <a:pt x="170" y="100"/>
                    <a:pt x="171" y="100"/>
                    <a:pt x="171" y="100"/>
                  </a:cubicBezTo>
                  <a:close/>
                  <a:moveTo>
                    <a:pt x="184" y="105"/>
                  </a:moveTo>
                  <a:cubicBezTo>
                    <a:pt x="184" y="105"/>
                    <a:pt x="184" y="105"/>
                    <a:pt x="184" y="105"/>
                  </a:cubicBezTo>
                  <a:cubicBezTo>
                    <a:pt x="186" y="105"/>
                    <a:pt x="183" y="113"/>
                    <a:pt x="183" y="113"/>
                  </a:cubicBezTo>
                  <a:cubicBezTo>
                    <a:pt x="183" y="116"/>
                    <a:pt x="182" y="117"/>
                    <a:pt x="182" y="117"/>
                  </a:cubicBezTo>
                  <a:cubicBezTo>
                    <a:pt x="182" y="117"/>
                    <a:pt x="182" y="113"/>
                    <a:pt x="182" y="112"/>
                  </a:cubicBezTo>
                  <a:cubicBezTo>
                    <a:pt x="183" y="106"/>
                    <a:pt x="183" y="105"/>
                    <a:pt x="184" y="105"/>
                  </a:cubicBezTo>
                  <a:close/>
                  <a:moveTo>
                    <a:pt x="141" y="115"/>
                  </a:moveTo>
                  <a:lnTo>
                    <a:pt x="140" y="123"/>
                  </a:lnTo>
                  <a:cubicBezTo>
                    <a:pt x="139" y="123"/>
                    <a:pt x="138" y="127"/>
                    <a:pt x="137" y="127"/>
                  </a:cubicBezTo>
                  <a:cubicBezTo>
                    <a:pt x="137" y="127"/>
                    <a:pt x="137" y="126"/>
                    <a:pt x="137" y="123"/>
                  </a:cubicBezTo>
                  <a:cubicBezTo>
                    <a:pt x="138" y="120"/>
                    <a:pt x="140" y="118"/>
                    <a:pt x="141" y="115"/>
                  </a:cubicBezTo>
                  <a:close/>
                  <a:moveTo>
                    <a:pt x="195" y="136"/>
                  </a:moveTo>
                  <a:lnTo>
                    <a:pt x="192" y="142"/>
                  </a:lnTo>
                  <a:cubicBezTo>
                    <a:pt x="192" y="145"/>
                    <a:pt x="191" y="146"/>
                    <a:pt x="191" y="146"/>
                  </a:cubicBezTo>
                  <a:cubicBezTo>
                    <a:pt x="191" y="146"/>
                    <a:pt x="193" y="141"/>
                    <a:pt x="195" y="136"/>
                  </a:cubicBezTo>
                  <a:close/>
                  <a:moveTo>
                    <a:pt x="248" y="132"/>
                  </a:moveTo>
                  <a:lnTo>
                    <a:pt x="248" y="133"/>
                  </a:lnTo>
                  <a:cubicBezTo>
                    <a:pt x="247" y="138"/>
                    <a:pt x="245" y="143"/>
                    <a:pt x="242" y="148"/>
                  </a:cubicBezTo>
                  <a:lnTo>
                    <a:pt x="244" y="140"/>
                  </a:lnTo>
                  <a:lnTo>
                    <a:pt x="248" y="132"/>
                  </a:lnTo>
                  <a:close/>
                  <a:moveTo>
                    <a:pt x="299" y="147"/>
                  </a:moveTo>
                  <a:lnTo>
                    <a:pt x="299" y="147"/>
                  </a:lnTo>
                  <a:cubicBezTo>
                    <a:pt x="299" y="147"/>
                    <a:pt x="298" y="150"/>
                    <a:pt x="297" y="150"/>
                  </a:cubicBezTo>
                  <a:cubicBezTo>
                    <a:pt x="297" y="150"/>
                    <a:pt x="297" y="150"/>
                    <a:pt x="297" y="150"/>
                  </a:cubicBezTo>
                  <a:cubicBezTo>
                    <a:pt x="298" y="148"/>
                    <a:pt x="299" y="147"/>
                    <a:pt x="299" y="147"/>
                  </a:cubicBezTo>
                  <a:close/>
                  <a:moveTo>
                    <a:pt x="292" y="138"/>
                  </a:moveTo>
                  <a:lnTo>
                    <a:pt x="292" y="138"/>
                  </a:lnTo>
                  <a:cubicBezTo>
                    <a:pt x="290" y="143"/>
                    <a:pt x="288" y="148"/>
                    <a:pt x="284" y="152"/>
                  </a:cubicBezTo>
                  <a:lnTo>
                    <a:pt x="288" y="144"/>
                  </a:lnTo>
                  <a:lnTo>
                    <a:pt x="292" y="138"/>
                  </a:lnTo>
                  <a:close/>
                  <a:moveTo>
                    <a:pt x="267" y="133"/>
                  </a:moveTo>
                  <a:cubicBezTo>
                    <a:pt x="269" y="134"/>
                    <a:pt x="269" y="134"/>
                    <a:pt x="265" y="141"/>
                  </a:cubicBezTo>
                  <a:lnTo>
                    <a:pt x="257" y="156"/>
                  </a:lnTo>
                  <a:cubicBezTo>
                    <a:pt x="261" y="148"/>
                    <a:pt x="264" y="141"/>
                    <a:pt x="267" y="133"/>
                  </a:cubicBezTo>
                  <a:close/>
                  <a:moveTo>
                    <a:pt x="338" y="168"/>
                  </a:moveTo>
                  <a:cubicBezTo>
                    <a:pt x="339" y="169"/>
                    <a:pt x="339" y="169"/>
                    <a:pt x="336" y="176"/>
                  </a:cubicBezTo>
                  <a:cubicBezTo>
                    <a:pt x="332" y="181"/>
                    <a:pt x="331" y="182"/>
                    <a:pt x="330" y="182"/>
                  </a:cubicBezTo>
                  <a:cubicBezTo>
                    <a:pt x="330" y="182"/>
                    <a:pt x="329" y="182"/>
                    <a:pt x="329" y="182"/>
                  </a:cubicBezTo>
                  <a:cubicBezTo>
                    <a:pt x="331" y="177"/>
                    <a:pt x="335" y="171"/>
                    <a:pt x="338" y="168"/>
                  </a:cubicBezTo>
                  <a:close/>
                  <a:moveTo>
                    <a:pt x="3" y="170"/>
                  </a:moveTo>
                  <a:lnTo>
                    <a:pt x="0" y="186"/>
                  </a:lnTo>
                  <a:lnTo>
                    <a:pt x="0" y="187"/>
                  </a:lnTo>
                  <a:cubicBezTo>
                    <a:pt x="3" y="182"/>
                    <a:pt x="4" y="176"/>
                    <a:pt x="4" y="170"/>
                  </a:cubicBezTo>
                  <a:close/>
                  <a:moveTo>
                    <a:pt x="370" y="182"/>
                  </a:moveTo>
                  <a:cubicBezTo>
                    <a:pt x="366" y="186"/>
                    <a:pt x="363" y="190"/>
                    <a:pt x="359" y="195"/>
                  </a:cubicBezTo>
                  <a:lnTo>
                    <a:pt x="358" y="194"/>
                  </a:lnTo>
                  <a:lnTo>
                    <a:pt x="368" y="182"/>
                  </a:lnTo>
                  <a:close/>
                  <a:moveTo>
                    <a:pt x="450" y="189"/>
                  </a:moveTo>
                  <a:cubicBezTo>
                    <a:pt x="450" y="190"/>
                    <a:pt x="450" y="190"/>
                    <a:pt x="446" y="196"/>
                  </a:cubicBezTo>
                  <a:cubicBezTo>
                    <a:pt x="446" y="196"/>
                    <a:pt x="441" y="202"/>
                    <a:pt x="439" y="202"/>
                  </a:cubicBezTo>
                  <a:cubicBezTo>
                    <a:pt x="439" y="202"/>
                    <a:pt x="439" y="202"/>
                    <a:pt x="439" y="202"/>
                  </a:cubicBezTo>
                  <a:lnTo>
                    <a:pt x="445" y="195"/>
                  </a:lnTo>
                  <a:cubicBezTo>
                    <a:pt x="449" y="189"/>
                    <a:pt x="450" y="189"/>
                    <a:pt x="450" y="189"/>
                  </a:cubicBezTo>
                  <a:close/>
                  <a:moveTo>
                    <a:pt x="463" y="190"/>
                  </a:moveTo>
                  <a:lnTo>
                    <a:pt x="464" y="192"/>
                  </a:lnTo>
                  <a:cubicBezTo>
                    <a:pt x="459" y="197"/>
                    <a:pt x="453" y="203"/>
                    <a:pt x="452" y="203"/>
                  </a:cubicBezTo>
                  <a:cubicBezTo>
                    <a:pt x="452" y="203"/>
                    <a:pt x="451" y="203"/>
                    <a:pt x="451" y="203"/>
                  </a:cubicBezTo>
                  <a:lnTo>
                    <a:pt x="457" y="196"/>
                  </a:lnTo>
                  <a:lnTo>
                    <a:pt x="463" y="190"/>
                  </a:lnTo>
                  <a:close/>
                  <a:moveTo>
                    <a:pt x="377" y="212"/>
                  </a:moveTo>
                  <a:cubicBezTo>
                    <a:pt x="377" y="212"/>
                    <a:pt x="376" y="214"/>
                    <a:pt x="373" y="217"/>
                  </a:cubicBezTo>
                  <a:cubicBezTo>
                    <a:pt x="375" y="214"/>
                    <a:pt x="377" y="212"/>
                    <a:pt x="377" y="212"/>
                  </a:cubicBezTo>
                  <a:close/>
                  <a:moveTo>
                    <a:pt x="433" y="234"/>
                  </a:moveTo>
                  <a:cubicBezTo>
                    <a:pt x="433" y="234"/>
                    <a:pt x="432" y="235"/>
                    <a:pt x="429" y="239"/>
                  </a:cubicBezTo>
                  <a:cubicBezTo>
                    <a:pt x="425" y="243"/>
                    <a:pt x="424" y="244"/>
                    <a:pt x="424" y="244"/>
                  </a:cubicBezTo>
                  <a:cubicBezTo>
                    <a:pt x="423" y="244"/>
                    <a:pt x="423" y="244"/>
                    <a:pt x="423" y="243"/>
                  </a:cubicBezTo>
                  <a:cubicBezTo>
                    <a:pt x="422" y="242"/>
                    <a:pt x="422" y="242"/>
                    <a:pt x="428" y="238"/>
                  </a:cubicBezTo>
                  <a:cubicBezTo>
                    <a:pt x="431" y="235"/>
                    <a:pt x="433" y="234"/>
                    <a:pt x="433" y="234"/>
                  </a:cubicBezTo>
                  <a:close/>
                  <a:moveTo>
                    <a:pt x="432" y="241"/>
                  </a:moveTo>
                  <a:lnTo>
                    <a:pt x="432" y="242"/>
                  </a:lnTo>
                  <a:cubicBezTo>
                    <a:pt x="433" y="242"/>
                    <a:pt x="433" y="242"/>
                    <a:pt x="428" y="248"/>
                  </a:cubicBezTo>
                  <a:lnTo>
                    <a:pt x="427" y="248"/>
                  </a:lnTo>
                  <a:lnTo>
                    <a:pt x="432" y="241"/>
                  </a:lnTo>
                  <a:close/>
                  <a:moveTo>
                    <a:pt x="438" y="247"/>
                  </a:moveTo>
                  <a:lnTo>
                    <a:pt x="438" y="248"/>
                  </a:lnTo>
                  <a:cubicBezTo>
                    <a:pt x="438" y="248"/>
                    <a:pt x="438" y="248"/>
                    <a:pt x="432" y="253"/>
                  </a:cubicBezTo>
                  <a:lnTo>
                    <a:pt x="438" y="247"/>
                  </a:lnTo>
                  <a:close/>
                  <a:moveTo>
                    <a:pt x="454" y="241"/>
                  </a:moveTo>
                  <a:lnTo>
                    <a:pt x="455" y="242"/>
                  </a:lnTo>
                  <a:cubicBezTo>
                    <a:pt x="455" y="242"/>
                    <a:pt x="449" y="248"/>
                    <a:pt x="449" y="248"/>
                  </a:cubicBezTo>
                  <a:cubicBezTo>
                    <a:pt x="449" y="248"/>
                    <a:pt x="444" y="253"/>
                    <a:pt x="444" y="253"/>
                  </a:cubicBezTo>
                  <a:cubicBezTo>
                    <a:pt x="444" y="253"/>
                    <a:pt x="444" y="253"/>
                    <a:pt x="444" y="253"/>
                  </a:cubicBezTo>
                  <a:lnTo>
                    <a:pt x="454" y="241"/>
                  </a:lnTo>
                  <a:close/>
                  <a:moveTo>
                    <a:pt x="428" y="256"/>
                  </a:moveTo>
                  <a:cubicBezTo>
                    <a:pt x="428" y="256"/>
                    <a:pt x="427" y="256"/>
                    <a:pt x="426" y="258"/>
                  </a:cubicBezTo>
                  <a:cubicBezTo>
                    <a:pt x="426" y="258"/>
                    <a:pt x="426" y="258"/>
                    <a:pt x="426" y="258"/>
                  </a:cubicBezTo>
                  <a:cubicBezTo>
                    <a:pt x="426" y="258"/>
                    <a:pt x="428" y="256"/>
                    <a:pt x="428" y="256"/>
                  </a:cubicBezTo>
                  <a:close/>
                  <a:moveTo>
                    <a:pt x="410" y="263"/>
                  </a:moveTo>
                  <a:cubicBezTo>
                    <a:pt x="408" y="265"/>
                    <a:pt x="406" y="267"/>
                    <a:pt x="403" y="270"/>
                  </a:cubicBezTo>
                  <a:cubicBezTo>
                    <a:pt x="403" y="270"/>
                    <a:pt x="403" y="271"/>
                    <a:pt x="402" y="271"/>
                  </a:cubicBezTo>
                  <a:lnTo>
                    <a:pt x="402" y="271"/>
                  </a:lnTo>
                  <a:cubicBezTo>
                    <a:pt x="404" y="270"/>
                    <a:pt x="406" y="267"/>
                    <a:pt x="409" y="265"/>
                  </a:cubicBezTo>
                  <a:cubicBezTo>
                    <a:pt x="409" y="264"/>
                    <a:pt x="409" y="264"/>
                    <a:pt x="410" y="263"/>
                  </a:cubicBezTo>
                  <a:close/>
                  <a:moveTo>
                    <a:pt x="402" y="271"/>
                  </a:moveTo>
                  <a:cubicBezTo>
                    <a:pt x="401" y="273"/>
                    <a:pt x="400" y="274"/>
                    <a:pt x="400" y="274"/>
                  </a:cubicBezTo>
                  <a:cubicBezTo>
                    <a:pt x="400" y="274"/>
                    <a:pt x="401" y="273"/>
                    <a:pt x="402" y="271"/>
                  </a:cubicBezTo>
                  <a:close/>
                  <a:moveTo>
                    <a:pt x="478" y="264"/>
                  </a:moveTo>
                  <a:cubicBezTo>
                    <a:pt x="478" y="264"/>
                    <a:pt x="478" y="265"/>
                    <a:pt x="476" y="267"/>
                  </a:cubicBezTo>
                  <a:lnTo>
                    <a:pt x="463" y="277"/>
                  </a:lnTo>
                  <a:lnTo>
                    <a:pt x="468" y="271"/>
                  </a:lnTo>
                  <a:cubicBezTo>
                    <a:pt x="473" y="267"/>
                    <a:pt x="477" y="264"/>
                    <a:pt x="478" y="264"/>
                  </a:cubicBezTo>
                  <a:close/>
                  <a:moveTo>
                    <a:pt x="135" y="260"/>
                  </a:moveTo>
                  <a:lnTo>
                    <a:pt x="131" y="275"/>
                  </a:lnTo>
                  <a:cubicBezTo>
                    <a:pt x="130" y="278"/>
                    <a:pt x="129" y="280"/>
                    <a:pt x="129" y="280"/>
                  </a:cubicBezTo>
                  <a:cubicBezTo>
                    <a:pt x="129" y="280"/>
                    <a:pt x="131" y="277"/>
                    <a:pt x="134" y="268"/>
                  </a:cubicBezTo>
                  <a:cubicBezTo>
                    <a:pt x="136" y="260"/>
                    <a:pt x="136" y="260"/>
                    <a:pt x="135" y="260"/>
                  </a:cubicBezTo>
                  <a:close/>
                  <a:moveTo>
                    <a:pt x="515" y="267"/>
                  </a:moveTo>
                  <a:cubicBezTo>
                    <a:pt x="516" y="267"/>
                    <a:pt x="516" y="267"/>
                    <a:pt x="510" y="272"/>
                  </a:cubicBezTo>
                  <a:cubicBezTo>
                    <a:pt x="506" y="276"/>
                    <a:pt x="502" y="279"/>
                    <a:pt x="497" y="281"/>
                  </a:cubicBezTo>
                  <a:cubicBezTo>
                    <a:pt x="502" y="276"/>
                    <a:pt x="509" y="270"/>
                    <a:pt x="515" y="267"/>
                  </a:cubicBezTo>
                  <a:close/>
                  <a:moveTo>
                    <a:pt x="590" y="353"/>
                  </a:moveTo>
                  <a:cubicBezTo>
                    <a:pt x="591" y="353"/>
                    <a:pt x="581" y="360"/>
                    <a:pt x="570" y="365"/>
                  </a:cubicBezTo>
                  <a:cubicBezTo>
                    <a:pt x="564" y="369"/>
                    <a:pt x="560" y="371"/>
                    <a:pt x="560" y="371"/>
                  </a:cubicBezTo>
                  <a:cubicBezTo>
                    <a:pt x="560" y="371"/>
                    <a:pt x="563" y="369"/>
                    <a:pt x="570" y="364"/>
                  </a:cubicBezTo>
                  <a:cubicBezTo>
                    <a:pt x="574" y="361"/>
                    <a:pt x="578" y="359"/>
                    <a:pt x="584" y="357"/>
                  </a:cubicBezTo>
                  <a:cubicBezTo>
                    <a:pt x="588" y="354"/>
                    <a:pt x="590" y="353"/>
                    <a:pt x="590" y="353"/>
                  </a:cubicBezTo>
                  <a:close/>
                  <a:moveTo>
                    <a:pt x="63" y="6"/>
                  </a:moveTo>
                  <a:cubicBezTo>
                    <a:pt x="63" y="6"/>
                    <a:pt x="62" y="12"/>
                    <a:pt x="60" y="26"/>
                  </a:cubicBezTo>
                  <a:cubicBezTo>
                    <a:pt x="59" y="31"/>
                    <a:pt x="59" y="37"/>
                    <a:pt x="60" y="42"/>
                  </a:cubicBezTo>
                  <a:lnTo>
                    <a:pt x="62" y="42"/>
                  </a:lnTo>
                  <a:lnTo>
                    <a:pt x="59" y="50"/>
                  </a:lnTo>
                  <a:cubicBezTo>
                    <a:pt x="55" y="55"/>
                    <a:pt x="54" y="60"/>
                    <a:pt x="54" y="66"/>
                  </a:cubicBezTo>
                  <a:cubicBezTo>
                    <a:pt x="54" y="66"/>
                    <a:pt x="52" y="74"/>
                    <a:pt x="52" y="74"/>
                  </a:cubicBezTo>
                  <a:cubicBezTo>
                    <a:pt x="52" y="74"/>
                    <a:pt x="53" y="66"/>
                    <a:pt x="54" y="58"/>
                  </a:cubicBezTo>
                  <a:cubicBezTo>
                    <a:pt x="57" y="50"/>
                    <a:pt x="58" y="41"/>
                    <a:pt x="59" y="33"/>
                  </a:cubicBezTo>
                  <a:cubicBezTo>
                    <a:pt x="59" y="23"/>
                    <a:pt x="59" y="16"/>
                    <a:pt x="58" y="16"/>
                  </a:cubicBezTo>
                  <a:cubicBezTo>
                    <a:pt x="58" y="16"/>
                    <a:pt x="57" y="19"/>
                    <a:pt x="57" y="24"/>
                  </a:cubicBezTo>
                  <a:cubicBezTo>
                    <a:pt x="57" y="24"/>
                    <a:pt x="57" y="24"/>
                    <a:pt x="57" y="17"/>
                  </a:cubicBezTo>
                  <a:cubicBezTo>
                    <a:pt x="57" y="13"/>
                    <a:pt x="57" y="11"/>
                    <a:pt x="57" y="11"/>
                  </a:cubicBezTo>
                  <a:lnTo>
                    <a:pt x="57" y="11"/>
                  </a:lnTo>
                  <a:cubicBezTo>
                    <a:pt x="57" y="11"/>
                    <a:pt x="56" y="15"/>
                    <a:pt x="54" y="24"/>
                  </a:cubicBezTo>
                  <a:cubicBezTo>
                    <a:pt x="53" y="32"/>
                    <a:pt x="52" y="36"/>
                    <a:pt x="51" y="36"/>
                  </a:cubicBezTo>
                  <a:cubicBezTo>
                    <a:pt x="51" y="36"/>
                    <a:pt x="51" y="32"/>
                    <a:pt x="52" y="23"/>
                  </a:cubicBezTo>
                  <a:cubicBezTo>
                    <a:pt x="52" y="14"/>
                    <a:pt x="51" y="10"/>
                    <a:pt x="50" y="10"/>
                  </a:cubicBezTo>
                  <a:cubicBezTo>
                    <a:pt x="50" y="10"/>
                    <a:pt x="49" y="11"/>
                    <a:pt x="49" y="14"/>
                  </a:cubicBezTo>
                  <a:cubicBezTo>
                    <a:pt x="47" y="24"/>
                    <a:pt x="45" y="28"/>
                    <a:pt x="44" y="28"/>
                  </a:cubicBezTo>
                  <a:cubicBezTo>
                    <a:pt x="44" y="28"/>
                    <a:pt x="44" y="26"/>
                    <a:pt x="44" y="22"/>
                  </a:cubicBezTo>
                  <a:cubicBezTo>
                    <a:pt x="44" y="18"/>
                    <a:pt x="44" y="15"/>
                    <a:pt x="43" y="15"/>
                  </a:cubicBezTo>
                  <a:cubicBezTo>
                    <a:pt x="43" y="15"/>
                    <a:pt x="42" y="17"/>
                    <a:pt x="42" y="21"/>
                  </a:cubicBezTo>
                  <a:cubicBezTo>
                    <a:pt x="43" y="16"/>
                    <a:pt x="43" y="10"/>
                    <a:pt x="42" y="10"/>
                  </a:cubicBezTo>
                  <a:lnTo>
                    <a:pt x="42" y="10"/>
                  </a:lnTo>
                  <a:cubicBezTo>
                    <a:pt x="42" y="10"/>
                    <a:pt x="41" y="11"/>
                    <a:pt x="41" y="13"/>
                  </a:cubicBezTo>
                  <a:cubicBezTo>
                    <a:pt x="41" y="13"/>
                    <a:pt x="41" y="13"/>
                    <a:pt x="40" y="21"/>
                  </a:cubicBezTo>
                  <a:lnTo>
                    <a:pt x="36" y="37"/>
                  </a:lnTo>
                  <a:cubicBezTo>
                    <a:pt x="36" y="42"/>
                    <a:pt x="36" y="48"/>
                    <a:pt x="35" y="54"/>
                  </a:cubicBezTo>
                  <a:cubicBezTo>
                    <a:pt x="35" y="55"/>
                    <a:pt x="35" y="56"/>
                    <a:pt x="34" y="56"/>
                  </a:cubicBezTo>
                  <a:cubicBezTo>
                    <a:pt x="33" y="56"/>
                    <a:pt x="32" y="47"/>
                    <a:pt x="34" y="28"/>
                  </a:cubicBezTo>
                  <a:lnTo>
                    <a:pt x="34" y="12"/>
                  </a:lnTo>
                  <a:cubicBezTo>
                    <a:pt x="33" y="20"/>
                    <a:pt x="32" y="28"/>
                    <a:pt x="32" y="28"/>
                  </a:cubicBezTo>
                  <a:cubicBezTo>
                    <a:pt x="32" y="28"/>
                    <a:pt x="31" y="28"/>
                    <a:pt x="32" y="19"/>
                  </a:cubicBezTo>
                  <a:cubicBezTo>
                    <a:pt x="33" y="11"/>
                    <a:pt x="33" y="11"/>
                    <a:pt x="32" y="11"/>
                  </a:cubicBezTo>
                  <a:cubicBezTo>
                    <a:pt x="32" y="11"/>
                    <a:pt x="32" y="11"/>
                    <a:pt x="31" y="19"/>
                  </a:cubicBezTo>
                  <a:cubicBezTo>
                    <a:pt x="29" y="28"/>
                    <a:pt x="29" y="32"/>
                    <a:pt x="29" y="32"/>
                  </a:cubicBezTo>
                  <a:cubicBezTo>
                    <a:pt x="28" y="32"/>
                    <a:pt x="28" y="30"/>
                    <a:pt x="28" y="27"/>
                  </a:cubicBezTo>
                  <a:cubicBezTo>
                    <a:pt x="29" y="19"/>
                    <a:pt x="29" y="14"/>
                    <a:pt x="29" y="14"/>
                  </a:cubicBezTo>
                  <a:lnTo>
                    <a:pt x="29" y="14"/>
                  </a:lnTo>
                  <a:cubicBezTo>
                    <a:pt x="29" y="14"/>
                    <a:pt x="28" y="18"/>
                    <a:pt x="26" y="27"/>
                  </a:cubicBezTo>
                  <a:cubicBezTo>
                    <a:pt x="25" y="35"/>
                    <a:pt x="25" y="38"/>
                    <a:pt x="24" y="38"/>
                  </a:cubicBezTo>
                  <a:cubicBezTo>
                    <a:pt x="24" y="38"/>
                    <a:pt x="25" y="35"/>
                    <a:pt x="25" y="27"/>
                  </a:cubicBezTo>
                  <a:cubicBezTo>
                    <a:pt x="26" y="21"/>
                    <a:pt x="26" y="15"/>
                    <a:pt x="26" y="10"/>
                  </a:cubicBezTo>
                  <a:lnTo>
                    <a:pt x="26" y="10"/>
                  </a:lnTo>
                  <a:lnTo>
                    <a:pt x="25" y="18"/>
                  </a:lnTo>
                  <a:cubicBezTo>
                    <a:pt x="24" y="27"/>
                    <a:pt x="23" y="31"/>
                    <a:pt x="23" y="31"/>
                  </a:cubicBezTo>
                  <a:cubicBezTo>
                    <a:pt x="22" y="31"/>
                    <a:pt x="22" y="29"/>
                    <a:pt x="23" y="26"/>
                  </a:cubicBezTo>
                  <a:cubicBezTo>
                    <a:pt x="23" y="22"/>
                    <a:pt x="23" y="20"/>
                    <a:pt x="23" y="20"/>
                  </a:cubicBezTo>
                  <a:lnTo>
                    <a:pt x="23" y="20"/>
                  </a:lnTo>
                  <a:cubicBezTo>
                    <a:pt x="23" y="20"/>
                    <a:pt x="22" y="22"/>
                    <a:pt x="21" y="26"/>
                  </a:cubicBezTo>
                  <a:cubicBezTo>
                    <a:pt x="18" y="24"/>
                    <a:pt x="18" y="24"/>
                    <a:pt x="18" y="17"/>
                  </a:cubicBezTo>
                  <a:cubicBezTo>
                    <a:pt x="17" y="20"/>
                    <a:pt x="17" y="22"/>
                    <a:pt x="16" y="22"/>
                  </a:cubicBezTo>
                  <a:cubicBezTo>
                    <a:pt x="16" y="22"/>
                    <a:pt x="16" y="20"/>
                    <a:pt x="16" y="15"/>
                  </a:cubicBezTo>
                  <a:cubicBezTo>
                    <a:pt x="16" y="12"/>
                    <a:pt x="16" y="10"/>
                    <a:pt x="16" y="10"/>
                  </a:cubicBezTo>
                  <a:cubicBezTo>
                    <a:pt x="16" y="10"/>
                    <a:pt x="15" y="12"/>
                    <a:pt x="14" y="15"/>
                  </a:cubicBezTo>
                  <a:cubicBezTo>
                    <a:pt x="13" y="23"/>
                    <a:pt x="12" y="32"/>
                    <a:pt x="12" y="40"/>
                  </a:cubicBezTo>
                  <a:cubicBezTo>
                    <a:pt x="13" y="40"/>
                    <a:pt x="13" y="40"/>
                    <a:pt x="12" y="48"/>
                  </a:cubicBezTo>
                  <a:lnTo>
                    <a:pt x="11" y="48"/>
                  </a:lnTo>
                  <a:cubicBezTo>
                    <a:pt x="9" y="48"/>
                    <a:pt x="8" y="48"/>
                    <a:pt x="6" y="55"/>
                  </a:cubicBezTo>
                  <a:cubicBezTo>
                    <a:pt x="4" y="61"/>
                    <a:pt x="2" y="74"/>
                    <a:pt x="4" y="74"/>
                  </a:cubicBezTo>
                  <a:cubicBezTo>
                    <a:pt x="4" y="74"/>
                    <a:pt x="4" y="73"/>
                    <a:pt x="5" y="72"/>
                  </a:cubicBezTo>
                  <a:lnTo>
                    <a:pt x="5" y="72"/>
                  </a:lnTo>
                  <a:lnTo>
                    <a:pt x="4" y="79"/>
                  </a:lnTo>
                  <a:cubicBezTo>
                    <a:pt x="3" y="92"/>
                    <a:pt x="2" y="98"/>
                    <a:pt x="3" y="98"/>
                  </a:cubicBezTo>
                  <a:cubicBezTo>
                    <a:pt x="3" y="98"/>
                    <a:pt x="4" y="92"/>
                    <a:pt x="6" y="79"/>
                  </a:cubicBezTo>
                  <a:cubicBezTo>
                    <a:pt x="7" y="66"/>
                    <a:pt x="8" y="61"/>
                    <a:pt x="8" y="61"/>
                  </a:cubicBezTo>
                  <a:lnTo>
                    <a:pt x="8" y="61"/>
                  </a:lnTo>
                  <a:cubicBezTo>
                    <a:pt x="8" y="61"/>
                    <a:pt x="8" y="65"/>
                    <a:pt x="7" y="72"/>
                  </a:cubicBezTo>
                  <a:cubicBezTo>
                    <a:pt x="5" y="88"/>
                    <a:pt x="6" y="88"/>
                    <a:pt x="7" y="88"/>
                  </a:cubicBezTo>
                  <a:cubicBezTo>
                    <a:pt x="7" y="88"/>
                    <a:pt x="7" y="88"/>
                    <a:pt x="6" y="96"/>
                  </a:cubicBezTo>
                  <a:cubicBezTo>
                    <a:pt x="6" y="102"/>
                    <a:pt x="5" y="107"/>
                    <a:pt x="6" y="113"/>
                  </a:cubicBezTo>
                  <a:cubicBezTo>
                    <a:pt x="7" y="113"/>
                    <a:pt x="7" y="113"/>
                    <a:pt x="8" y="105"/>
                  </a:cubicBezTo>
                  <a:cubicBezTo>
                    <a:pt x="8" y="102"/>
                    <a:pt x="8" y="100"/>
                    <a:pt x="9" y="100"/>
                  </a:cubicBezTo>
                  <a:lnTo>
                    <a:pt x="9" y="100"/>
                  </a:lnTo>
                  <a:cubicBezTo>
                    <a:pt x="9" y="100"/>
                    <a:pt x="9" y="104"/>
                    <a:pt x="8" y="113"/>
                  </a:cubicBezTo>
                  <a:cubicBezTo>
                    <a:pt x="8" y="117"/>
                    <a:pt x="8" y="119"/>
                    <a:pt x="8" y="119"/>
                  </a:cubicBezTo>
                  <a:cubicBezTo>
                    <a:pt x="8" y="119"/>
                    <a:pt x="9" y="115"/>
                    <a:pt x="9" y="105"/>
                  </a:cubicBezTo>
                  <a:cubicBezTo>
                    <a:pt x="11" y="98"/>
                    <a:pt x="12" y="94"/>
                    <a:pt x="12" y="94"/>
                  </a:cubicBezTo>
                  <a:lnTo>
                    <a:pt x="12" y="94"/>
                  </a:lnTo>
                  <a:cubicBezTo>
                    <a:pt x="13" y="94"/>
                    <a:pt x="13" y="98"/>
                    <a:pt x="12" y="106"/>
                  </a:cubicBezTo>
                  <a:lnTo>
                    <a:pt x="14" y="106"/>
                  </a:lnTo>
                  <a:cubicBezTo>
                    <a:pt x="15" y="101"/>
                    <a:pt x="16" y="96"/>
                    <a:pt x="16" y="91"/>
                  </a:cubicBezTo>
                  <a:cubicBezTo>
                    <a:pt x="17" y="81"/>
                    <a:pt x="18" y="77"/>
                    <a:pt x="18" y="77"/>
                  </a:cubicBezTo>
                  <a:cubicBezTo>
                    <a:pt x="18" y="77"/>
                    <a:pt x="18" y="79"/>
                    <a:pt x="18" y="83"/>
                  </a:cubicBezTo>
                  <a:cubicBezTo>
                    <a:pt x="17" y="91"/>
                    <a:pt x="16" y="98"/>
                    <a:pt x="16" y="98"/>
                  </a:cubicBezTo>
                  <a:cubicBezTo>
                    <a:pt x="16" y="107"/>
                    <a:pt x="16" y="107"/>
                    <a:pt x="17" y="107"/>
                  </a:cubicBezTo>
                  <a:cubicBezTo>
                    <a:pt x="17" y="107"/>
                    <a:pt x="18" y="107"/>
                    <a:pt x="20" y="104"/>
                  </a:cubicBezTo>
                  <a:lnTo>
                    <a:pt x="20" y="104"/>
                  </a:lnTo>
                  <a:cubicBezTo>
                    <a:pt x="20" y="105"/>
                    <a:pt x="20" y="106"/>
                    <a:pt x="20" y="107"/>
                  </a:cubicBezTo>
                  <a:cubicBezTo>
                    <a:pt x="20" y="107"/>
                    <a:pt x="21" y="109"/>
                    <a:pt x="21" y="116"/>
                  </a:cubicBezTo>
                  <a:cubicBezTo>
                    <a:pt x="21" y="118"/>
                    <a:pt x="21" y="119"/>
                    <a:pt x="21" y="119"/>
                  </a:cubicBezTo>
                  <a:cubicBezTo>
                    <a:pt x="23" y="119"/>
                    <a:pt x="25" y="106"/>
                    <a:pt x="26" y="93"/>
                  </a:cubicBezTo>
                  <a:cubicBezTo>
                    <a:pt x="27" y="93"/>
                    <a:pt x="28" y="85"/>
                    <a:pt x="28" y="85"/>
                  </a:cubicBezTo>
                  <a:cubicBezTo>
                    <a:pt x="30" y="77"/>
                    <a:pt x="30" y="77"/>
                    <a:pt x="31" y="77"/>
                  </a:cubicBezTo>
                  <a:lnTo>
                    <a:pt x="28" y="93"/>
                  </a:lnTo>
                  <a:cubicBezTo>
                    <a:pt x="26" y="107"/>
                    <a:pt x="25" y="116"/>
                    <a:pt x="26" y="116"/>
                  </a:cubicBezTo>
                  <a:cubicBezTo>
                    <a:pt x="26" y="116"/>
                    <a:pt x="27" y="112"/>
                    <a:pt x="28" y="102"/>
                  </a:cubicBezTo>
                  <a:lnTo>
                    <a:pt x="28" y="102"/>
                  </a:lnTo>
                  <a:cubicBezTo>
                    <a:pt x="28" y="106"/>
                    <a:pt x="28" y="105"/>
                    <a:pt x="27" y="110"/>
                  </a:cubicBezTo>
                  <a:cubicBezTo>
                    <a:pt x="27" y="114"/>
                    <a:pt x="27" y="116"/>
                    <a:pt x="27" y="116"/>
                  </a:cubicBezTo>
                  <a:cubicBezTo>
                    <a:pt x="28" y="116"/>
                    <a:pt x="28" y="114"/>
                    <a:pt x="30" y="110"/>
                  </a:cubicBezTo>
                  <a:cubicBezTo>
                    <a:pt x="32" y="102"/>
                    <a:pt x="34" y="94"/>
                    <a:pt x="35" y="86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7" y="78"/>
                    <a:pt x="37" y="78"/>
                    <a:pt x="36" y="86"/>
                  </a:cubicBezTo>
                  <a:cubicBezTo>
                    <a:pt x="35" y="95"/>
                    <a:pt x="35" y="99"/>
                    <a:pt x="35" y="99"/>
                  </a:cubicBezTo>
                  <a:cubicBezTo>
                    <a:pt x="36" y="99"/>
                    <a:pt x="37" y="95"/>
                    <a:pt x="39" y="87"/>
                  </a:cubicBezTo>
                  <a:lnTo>
                    <a:pt x="39" y="87"/>
                  </a:lnTo>
                  <a:lnTo>
                    <a:pt x="37" y="95"/>
                  </a:lnTo>
                  <a:cubicBezTo>
                    <a:pt x="37" y="101"/>
                    <a:pt x="36" y="107"/>
                    <a:pt x="38" y="107"/>
                  </a:cubicBezTo>
                  <a:cubicBezTo>
                    <a:pt x="38" y="107"/>
                    <a:pt x="39" y="106"/>
                    <a:pt x="41" y="104"/>
                  </a:cubicBezTo>
                  <a:cubicBezTo>
                    <a:pt x="43" y="105"/>
                    <a:pt x="45" y="105"/>
                    <a:pt x="44" y="113"/>
                  </a:cubicBezTo>
                  <a:cubicBezTo>
                    <a:pt x="44" y="115"/>
                    <a:pt x="44" y="116"/>
                    <a:pt x="44" y="116"/>
                  </a:cubicBezTo>
                  <a:cubicBezTo>
                    <a:pt x="45" y="116"/>
                    <a:pt x="49" y="103"/>
                    <a:pt x="52" y="91"/>
                  </a:cubicBezTo>
                  <a:lnTo>
                    <a:pt x="52" y="91"/>
                  </a:lnTo>
                  <a:cubicBezTo>
                    <a:pt x="51" y="98"/>
                    <a:pt x="52" y="98"/>
                    <a:pt x="53" y="98"/>
                  </a:cubicBezTo>
                  <a:cubicBezTo>
                    <a:pt x="55" y="100"/>
                    <a:pt x="55" y="100"/>
                    <a:pt x="54" y="107"/>
                  </a:cubicBezTo>
                  <a:cubicBezTo>
                    <a:pt x="53" y="115"/>
                    <a:pt x="52" y="119"/>
                    <a:pt x="52" y="119"/>
                  </a:cubicBezTo>
                  <a:cubicBezTo>
                    <a:pt x="52" y="119"/>
                    <a:pt x="53" y="115"/>
                    <a:pt x="55" y="107"/>
                  </a:cubicBezTo>
                  <a:cubicBezTo>
                    <a:pt x="56" y="102"/>
                    <a:pt x="57" y="99"/>
                    <a:pt x="57" y="99"/>
                  </a:cubicBezTo>
                  <a:lnTo>
                    <a:pt x="57" y="99"/>
                  </a:lnTo>
                  <a:cubicBezTo>
                    <a:pt x="58" y="99"/>
                    <a:pt x="58" y="107"/>
                    <a:pt x="57" y="116"/>
                  </a:cubicBezTo>
                  <a:cubicBezTo>
                    <a:pt x="55" y="124"/>
                    <a:pt x="55" y="124"/>
                    <a:pt x="58" y="125"/>
                  </a:cubicBezTo>
                  <a:cubicBezTo>
                    <a:pt x="59" y="118"/>
                    <a:pt x="61" y="118"/>
                    <a:pt x="62" y="118"/>
                  </a:cubicBezTo>
                  <a:cubicBezTo>
                    <a:pt x="63" y="118"/>
                    <a:pt x="63" y="118"/>
                    <a:pt x="63" y="118"/>
                  </a:cubicBezTo>
                  <a:cubicBezTo>
                    <a:pt x="64" y="118"/>
                    <a:pt x="65" y="115"/>
                    <a:pt x="67" y="103"/>
                  </a:cubicBezTo>
                  <a:cubicBezTo>
                    <a:pt x="67" y="103"/>
                    <a:pt x="67" y="102"/>
                    <a:pt x="67" y="102"/>
                  </a:cubicBezTo>
                  <a:lnTo>
                    <a:pt x="67" y="102"/>
                  </a:lnTo>
                  <a:cubicBezTo>
                    <a:pt x="66" y="102"/>
                    <a:pt x="66" y="102"/>
                    <a:pt x="66" y="102"/>
                  </a:cubicBezTo>
                  <a:cubicBezTo>
                    <a:pt x="65" y="102"/>
                    <a:pt x="65" y="102"/>
                    <a:pt x="64" y="102"/>
                  </a:cubicBezTo>
                  <a:lnTo>
                    <a:pt x="63" y="102"/>
                  </a:lnTo>
                  <a:cubicBezTo>
                    <a:pt x="54" y="98"/>
                    <a:pt x="58" y="86"/>
                    <a:pt x="65" y="86"/>
                  </a:cubicBezTo>
                  <a:cubicBezTo>
                    <a:pt x="66" y="86"/>
                    <a:pt x="67" y="86"/>
                    <a:pt x="68" y="86"/>
                  </a:cubicBezTo>
                  <a:cubicBezTo>
                    <a:pt x="69" y="86"/>
                    <a:pt x="70" y="87"/>
                    <a:pt x="70" y="87"/>
                  </a:cubicBezTo>
                  <a:lnTo>
                    <a:pt x="70" y="87"/>
                  </a:lnTo>
                  <a:cubicBezTo>
                    <a:pt x="71" y="87"/>
                    <a:pt x="71" y="87"/>
                    <a:pt x="71" y="87"/>
                  </a:cubicBezTo>
                  <a:cubicBezTo>
                    <a:pt x="71" y="87"/>
                    <a:pt x="72" y="87"/>
                    <a:pt x="72" y="87"/>
                  </a:cubicBezTo>
                  <a:cubicBezTo>
                    <a:pt x="72" y="87"/>
                    <a:pt x="73" y="87"/>
                    <a:pt x="73" y="89"/>
                  </a:cubicBezTo>
                  <a:lnTo>
                    <a:pt x="73" y="89"/>
                  </a:lnTo>
                  <a:cubicBezTo>
                    <a:pt x="72" y="88"/>
                    <a:pt x="71" y="88"/>
                    <a:pt x="70" y="87"/>
                  </a:cubicBezTo>
                  <a:lnTo>
                    <a:pt x="70" y="87"/>
                  </a:lnTo>
                  <a:cubicBezTo>
                    <a:pt x="70" y="88"/>
                    <a:pt x="69" y="92"/>
                    <a:pt x="67" y="102"/>
                  </a:cubicBezTo>
                  <a:lnTo>
                    <a:pt x="67" y="102"/>
                  </a:lnTo>
                  <a:cubicBezTo>
                    <a:pt x="67" y="102"/>
                    <a:pt x="68" y="102"/>
                    <a:pt x="69" y="101"/>
                  </a:cubicBezTo>
                  <a:lnTo>
                    <a:pt x="69" y="101"/>
                  </a:lnTo>
                  <a:cubicBezTo>
                    <a:pt x="68" y="104"/>
                    <a:pt x="67" y="107"/>
                    <a:pt x="67" y="111"/>
                  </a:cubicBezTo>
                  <a:cubicBezTo>
                    <a:pt x="65" y="119"/>
                    <a:pt x="65" y="119"/>
                    <a:pt x="68" y="119"/>
                  </a:cubicBezTo>
                  <a:cubicBezTo>
                    <a:pt x="68" y="119"/>
                    <a:pt x="70" y="111"/>
                    <a:pt x="70" y="111"/>
                  </a:cubicBezTo>
                  <a:cubicBezTo>
                    <a:pt x="71" y="103"/>
                    <a:pt x="71" y="103"/>
                    <a:pt x="70" y="103"/>
                  </a:cubicBezTo>
                  <a:cubicBezTo>
                    <a:pt x="70" y="102"/>
                    <a:pt x="70" y="101"/>
                    <a:pt x="70" y="101"/>
                  </a:cubicBezTo>
                  <a:lnTo>
                    <a:pt x="70" y="101"/>
                  </a:lnTo>
                  <a:cubicBezTo>
                    <a:pt x="69" y="101"/>
                    <a:pt x="69" y="101"/>
                    <a:pt x="69" y="101"/>
                  </a:cubicBezTo>
                  <a:lnTo>
                    <a:pt x="69" y="101"/>
                  </a:lnTo>
                  <a:cubicBezTo>
                    <a:pt x="69" y="100"/>
                    <a:pt x="69" y="100"/>
                    <a:pt x="69" y="100"/>
                  </a:cubicBezTo>
                  <a:cubicBezTo>
                    <a:pt x="70" y="100"/>
                    <a:pt x="70" y="100"/>
                    <a:pt x="70" y="101"/>
                  </a:cubicBezTo>
                  <a:lnTo>
                    <a:pt x="70" y="101"/>
                  </a:lnTo>
                  <a:cubicBezTo>
                    <a:pt x="70" y="101"/>
                    <a:pt x="71" y="100"/>
                    <a:pt x="71" y="100"/>
                  </a:cubicBezTo>
                  <a:lnTo>
                    <a:pt x="71" y="100"/>
                  </a:lnTo>
                  <a:cubicBezTo>
                    <a:pt x="71" y="101"/>
                    <a:pt x="72" y="103"/>
                    <a:pt x="72" y="104"/>
                  </a:cubicBezTo>
                  <a:cubicBezTo>
                    <a:pt x="72" y="104"/>
                    <a:pt x="73" y="104"/>
                    <a:pt x="72" y="112"/>
                  </a:cubicBezTo>
                  <a:cubicBezTo>
                    <a:pt x="72" y="112"/>
                    <a:pt x="71" y="120"/>
                    <a:pt x="72" y="121"/>
                  </a:cubicBezTo>
                  <a:cubicBezTo>
                    <a:pt x="74" y="121"/>
                    <a:pt x="76" y="121"/>
                    <a:pt x="74" y="130"/>
                  </a:cubicBezTo>
                  <a:cubicBezTo>
                    <a:pt x="74" y="130"/>
                    <a:pt x="74" y="130"/>
                    <a:pt x="77" y="122"/>
                  </a:cubicBezTo>
                  <a:cubicBezTo>
                    <a:pt x="77" y="116"/>
                    <a:pt x="79" y="110"/>
                    <a:pt x="80" y="110"/>
                  </a:cubicBezTo>
                  <a:cubicBezTo>
                    <a:pt x="80" y="110"/>
                    <a:pt x="81" y="111"/>
                    <a:pt x="81" y="114"/>
                  </a:cubicBezTo>
                  <a:cubicBezTo>
                    <a:pt x="82" y="115"/>
                    <a:pt x="82" y="115"/>
                    <a:pt x="82" y="115"/>
                  </a:cubicBezTo>
                  <a:cubicBezTo>
                    <a:pt x="84" y="115"/>
                    <a:pt x="85" y="113"/>
                    <a:pt x="87" y="107"/>
                  </a:cubicBezTo>
                  <a:lnTo>
                    <a:pt x="87" y="107"/>
                  </a:lnTo>
                  <a:cubicBezTo>
                    <a:pt x="87" y="107"/>
                    <a:pt x="87" y="108"/>
                    <a:pt x="86" y="115"/>
                  </a:cubicBezTo>
                  <a:cubicBezTo>
                    <a:pt x="84" y="124"/>
                    <a:pt x="83" y="128"/>
                    <a:pt x="84" y="128"/>
                  </a:cubicBezTo>
                  <a:cubicBezTo>
                    <a:pt x="84" y="128"/>
                    <a:pt x="86" y="124"/>
                    <a:pt x="88" y="116"/>
                  </a:cubicBezTo>
                  <a:cubicBezTo>
                    <a:pt x="89" y="113"/>
                    <a:pt x="90" y="111"/>
                    <a:pt x="90" y="111"/>
                  </a:cubicBezTo>
                  <a:cubicBezTo>
                    <a:pt x="90" y="111"/>
                    <a:pt x="90" y="113"/>
                    <a:pt x="90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0" y="116"/>
                    <a:pt x="91" y="116"/>
                    <a:pt x="92" y="110"/>
                  </a:cubicBezTo>
                  <a:cubicBezTo>
                    <a:pt x="94" y="106"/>
                    <a:pt x="94" y="104"/>
                    <a:pt x="94" y="104"/>
                  </a:cubicBezTo>
                  <a:cubicBezTo>
                    <a:pt x="95" y="104"/>
                    <a:pt x="95" y="106"/>
                    <a:pt x="95" y="110"/>
                  </a:cubicBezTo>
                  <a:cubicBezTo>
                    <a:pt x="94" y="118"/>
                    <a:pt x="94" y="118"/>
                    <a:pt x="95" y="119"/>
                  </a:cubicBezTo>
                  <a:cubicBezTo>
                    <a:pt x="96" y="115"/>
                    <a:pt x="98" y="114"/>
                    <a:pt x="100" y="114"/>
                  </a:cubicBezTo>
                  <a:cubicBezTo>
                    <a:pt x="103" y="114"/>
                    <a:pt x="105" y="116"/>
                    <a:pt x="105" y="121"/>
                  </a:cubicBezTo>
                  <a:cubicBezTo>
                    <a:pt x="107" y="113"/>
                    <a:pt x="107" y="113"/>
                    <a:pt x="108" y="113"/>
                  </a:cubicBezTo>
                  <a:cubicBezTo>
                    <a:pt x="107" y="120"/>
                    <a:pt x="106" y="123"/>
                    <a:pt x="106" y="123"/>
                  </a:cubicBezTo>
                  <a:cubicBezTo>
                    <a:pt x="107" y="123"/>
                    <a:pt x="108" y="116"/>
                    <a:pt x="110" y="106"/>
                  </a:cubicBezTo>
                  <a:lnTo>
                    <a:pt x="109" y="105"/>
                  </a:lnTo>
                  <a:cubicBezTo>
                    <a:pt x="111" y="98"/>
                    <a:pt x="112" y="95"/>
                    <a:pt x="113" y="95"/>
                  </a:cubicBezTo>
                  <a:lnTo>
                    <a:pt x="113" y="95"/>
                  </a:lnTo>
                  <a:cubicBezTo>
                    <a:pt x="113" y="95"/>
                    <a:pt x="113" y="101"/>
                    <a:pt x="110" y="114"/>
                  </a:cubicBezTo>
                  <a:cubicBezTo>
                    <a:pt x="109" y="122"/>
                    <a:pt x="108" y="126"/>
                    <a:pt x="108" y="126"/>
                  </a:cubicBezTo>
                  <a:cubicBezTo>
                    <a:pt x="108" y="126"/>
                    <a:pt x="109" y="122"/>
                    <a:pt x="111" y="114"/>
                  </a:cubicBezTo>
                  <a:cubicBezTo>
                    <a:pt x="113" y="107"/>
                    <a:pt x="114" y="103"/>
                    <a:pt x="115" y="103"/>
                  </a:cubicBezTo>
                  <a:lnTo>
                    <a:pt x="115" y="103"/>
                  </a:lnTo>
                  <a:cubicBezTo>
                    <a:pt x="115" y="103"/>
                    <a:pt x="115" y="107"/>
                    <a:pt x="114" y="115"/>
                  </a:cubicBezTo>
                  <a:cubicBezTo>
                    <a:pt x="119" y="98"/>
                    <a:pt x="122" y="88"/>
                    <a:pt x="123" y="88"/>
                  </a:cubicBezTo>
                  <a:lnTo>
                    <a:pt x="123" y="88"/>
                  </a:lnTo>
                  <a:cubicBezTo>
                    <a:pt x="123" y="88"/>
                    <a:pt x="122" y="95"/>
                    <a:pt x="119" y="109"/>
                  </a:cubicBezTo>
                  <a:cubicBezTo>
                    <a:pt x="117" y="116"/>
                    <a:pt x="116" y="124"/>
                    <a:pt x="116" y="133"/>
                  </a:cubicBezTo>
                  <a:cubicBezTo>
                    <a:pt x="117" y="128"/>
                    <a:pt x="119" y="122"/>
                    <a:pt x="119" y="118"/>
                  </a:cubicBezTo>
                  <a:cubicBezTo>
                    <a:pt x="121" y="109"/>
                    <a:pt x="122" y="105"/>
                    <a:pt x="123" y="105"/>
                  </a:cubicBezTo>
                  <a:lnTo>
                    <a:pt x="123" y="105"/>
                  </a:lnTo>
                  <a:cubicBezTo>
                    <a:pt x="123" y="105"/>
                    <a:pt x="123" y="109"/>
                    <a:pt x="122" y="118"/>
                  </a:cubicBezTo>
                  <a:cubicBezTo>
                    <a:pt x="120" y="132"/>
                    <a:pt x="119" y="138"/>
                    <a:pt x="120" y="138"/>
                  </a:cubicBezTo>
                  <a:cubicBezTo>
                    <a:pt x="121" y="138"/>
                    <a:pt x="123" y="134"/>
                    <a:pt x="125" y="128"/>
                  </a:cubicBezTo>
                  <a:cubicBezTo>
                    <a:pt x="128" y="120"/>
                    <a:pt x="130" y="116"/>
                    <a:pt x="131" y="116"/>
                  </a:cubicBezTo>
                  <a:lnTo>
                    <a:pt x="131" y="116"/>
                  </a:lnTo>
                  <a:cubicBezTo>
                    <a:pt x="132" y="116"/>
                    <a:pt x="131" y="121"/>
                    <a:pt x="128" y="129"/>
                  </a:cubicBezTo>
                  <a:cubicBezTo>
                    <a:pt x="125" y="137"/>
                    <a:pt x="124" y="141"/>
                    <a:pt x="124" y="141"/>
                  </a:cubicBezTo>
                  <a:cubicBezTo>
                    <a:pt x="124" y="141"/>
                    <a:pt x="125" y="139"/>
                    <a:pt x="126" y="137"/>
                  </a:cubicBezTo>
                  <a:lnTo>
                    <a:pt x="129" y="138"/>
                  </a:lnTo>
                  <a:cubicBezTo>
                    <a:pt x="132" y="132"/>
                    <a:pt x="134" y="128"/>
                    <a:pt x="135" y="123"/>
                  </a:cubicBezTo>
                  <a:lnTo>
                    <a:pt x="135" y="123"/>
                  </a:lnTo>
                  <a:cubicBezTo>
                    <a:pt x="133" y="132"/>
                    <a:pt x="132" y="139"/>
                    <a:pt x="132" y="139"/>
                  </a:cubicBezTo>
                  <a:cubicBezTo>
                    <a:pt x="133" y="139"/>
                    <a:pt x="134" y="137"/>
                    <a:pt x="136" y="131"/>
                  </a:cubicBezTo>
                  <a:lnTo>
                    <a:pt x="137" y="131"/>
                  </a:lnTo>
                  <a:cubicBezTo>
                    <a:pt x="138" y="131"/>
                    <a:pt x="138" y="132"/>
                    <a:pt x="138" y="132"/>
                  </a:cubicBezTo>
                  <a:cubicBezTo>
                    <a:pt x="139" y="132"/>
                    <a:pt x="139" y="130"/>
                    <a:pt x="141" y="124"/>
                  </a:cubicBezTo>
                  <a:cubicBezTo>
                    <a:pt x="142" y="122"/>
                    <a:pt x="142" y="121"/>
                    <a:pt x="143" y="121"/>
                  </a:cubicBezTo>
                  <a:lnTo>
                    <a:pt x="143" y="121"/>
                  </a:lnTo>
                  <a:cubicBezTo>
                    <a:pt x="143" y="121"/>
                    <a:pt x="142" y="127"/>
                    <a:pt x="141" y="132"/>
                  </a:cubicBezTo>
                  <a:cubicBezTo>
                    <a:pt x="140" y="139"/>
                    <a:pt x="139" y="144"/>
                    <a:pt x="139" y="144"/>
                  </a:cubicBezTo>
                  <a:cubicBezTo>
                    <a:pt x="140" y="144"/>
                    <a:pt x="140" y="143"/>
                    <a:pt x="141" y="141"/>
                  </a:cubicBezTo>
                  <a:cubicBezTo>
                    <a:pt x="143" y="133"/>
                    <a:pt x="146" y="125"/>
                    <a:pt x="149" y="118"/>
                  </a:cubicBezTo>
                  <a:cubicBezTo>
                    <a:pt x="149" y="116"/>
                    <a:pt x="150" y="115"/>
                    <a:pt x="150" y="115"/>
                  </a:cubicBezTo>
                  <a:lnTo>
                    <a:pt x="150" y="115"/>
                  </a:lnTo>
                  <a:cubicBezTo>
                    <a:pt x="151" y="115"/>
                    <a:pt x="149" y="121"/>
                    <a:pt x="147" y="127"/>
                  </a:cubicBezTo>
                  <a:cubicBezTo>
                    <a:pt x="146" y="131"/>
                    <a:pt x="145" y="137"/>
                    <a:pt x="145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6" y="142"/>
                    <a:pt x="147" y="142"/>
                    <a:pt x="149" y="136"/>
                  </a:cubicBezTo>
                  <a:cubicBezTo>
                    <a:pt x="150" y="132"/>
                    <a:pt x="151" y="130"/>
                    <a:pt x="152" y="130"/>
                  </a:cubicBezTo>
                  <a:cubicBezTo>
                    <a:pt x="154" y="130"/>
                    <a:pt x="155" y="132"/>
                    <a:pt x="154" y="137"/>
                  </a:cubicBezTo>
                  <a:lnTo>
                    <a:pt x="155" y="138"/>
                  </a:lnTo>
                  <a:cubicBezTo>
                    <a:pt x="155" y="138"/>
                    <a:pt x="159" y="130"/>
                    <a:pt x="160" y="130"/>
                  </a:cubicBezTo>
                  <a:cubicBezTo>
                    <a:pt x="160" y="130"/>
                    <a:pt x="160" y="130"/>
                    <a:pt x="160" y="130"/>
                  </a:cubicBezTo>
                  <a:cubicBezTo>
                    <a:pt x="160" y="130"/>
                    <a:pt x="160" y="129"/>
                    <a:pt x="163" y="123"/>
                  </a:cubicBezTo>
                  <a:lnTo>
                    <a:pt x="163" y="123"/>
                  </a:lnTo>
                  <a:cubicBezTo>
                    <a:pt x="163" y="123"/>
                    <a:pt x="164" y="123"/>
                    <a:pt x="162" y="131"/>
                  </a:cubicBezTo>
                  <a:cubicBezTo>
                    <a:pt x="165" y="124"/>
                    <a:pt x="166" y="120"/>
                    <a:pt x="166" y="120"/>
                  </a:cubicBezTo>
                  <a:lnTo>
                    <a:pt x="166" y="120"/>
                  </a:lnTo>
                  <a:cubicBezTo>
                    <a:pt x="167" y="120"/>
                    <a:pt x="165" y="124"/>
                    <a:pt x="163" y="132"/>
                  </a:cubicBezTo>
                  <a:cubicBezTo>
                    <a:pt x="161" y="140"/>
                    <a:pt x="160" y="144"/>
                    <a:pt x="160" y="144"/>
                  </a:cubicBezTo>
                  <a:cubicBezTo>
                    <a:pt x="160" y="144"/>
                    <a:pt x="161" y="140"/>
                    <a:pt x="164" y="132"/>
                  </a:cubicBezTo>
                  <a:cubicBezTo>
                    <a:pt x="166" y="128"/>
                    <a:pt x="167" y="126"/>
                    <a:pt x="167" y="126"/>
                  </a:cubicBezTo>
                  <a:lnTo>
                    <a:pt x="167" y="126"/>
                  </a:lnTo>
                  <a:cubicBezTo>
                    <a:pt x="167" y="126"/>
                    <a:pt x="166" y="128"/>
                    <a:pt x="165" y="132"/>
                  </a:cubicBezTo>
                  <a:cubicBezTo>
                    <a:pt x="164" y="136"/>
                    <a:pt x="164" y="139"/>
                    <a:pt x="164" y="139"/>
                  </a:cubicBezTo>
                  <a:cubicBezTo>
                    <a:pt x="165" y="139"/>
                    <a:pt x="165" y="137"/>
                    <a:pt x="166" y="133"/>
                  </a:cubicBezTo>
                  <a:cubicBezTo>
                    <a:pt x="169" y="124"/>
                    <a:pt x="172" y="118"/>
                    <a:pt x="173" y="118"/>
                  </a:cubicBezTo>
                  <a:lnTo>
                    <a:pt x="173" y="118"/>
                  </a:lnTo>
                  <a:cubicBezTo>
                    <a:pt x="173" y="118"/>
                    <a:pt x="173" y="120"/>
                    <a:pt x="171" y="127"/>
                  </a:cubicBezTo>
                  <a:cubicBezTo>
                    <a:pt x="171" y="127"/>
                    <a:pt x="172" y="127"/>
                    <a:pt x="175" y="119"/>
                  </a:cubicBezTo>
                  <a:lnTo>
                    <a:pt x="175" y="119"/>
                  </a:lnTo>
                  <a:cubicBezTo>
                    <a:pt x="174" y="127"/>
                    <a:pt x="173" y="131"/>
                    <a:pt x="173" y="131"/>
                  </a:cubicBezTo>
                  <a:cubicBezTo>
                    <a:pt x="174" y="131"/>
                    <a:pt x="175" y="128"/>
                    <a:pt x="178" y="120"/>
                  </a:cubicBezTo>
                  <a:cubicBezTo>
                    <a:pt x="178" y="120"/>
                    <a:pt x="179" y="117"/>
                    <a:pt x="179" y="117"/>
                  </a:cubicBezTo>
                  <a:lnTo>
                    <a:pt x="179" y="117"/>
                  </a:lnTo>
                  <a:cubicBezTo>
                    <a:pt x="180" y="117"/>
                    <a:pt x="180" y="118"/>
                    <a:pt x="179" y="121"/>
                  </a:cubicBezTo>
                  <a:cubicBezTo>
                    <a:pt x="179" y="126"/>
                    <a:pt x="179" y="131"/>
                    <a:pt x="180" y="131"/>
                  </a:cubicBezTo>
                  <a:cubicBezTo>
                    <a:pt x="181" y="131"/>
                    <a:pt x="183" y="128"/>
                    <a:pt x="184" y="122"/>
                  </a:cubicBezTo>
                  <a:lnTo>
                    <a:pt x="186" y="123"/>
                  </a:lnTo>
                  <a:cubicBezTo>
                    <a:pt x="185" y="127"/>
                    <a:pt x="185" y="129"/>
                    <a:pt x="185" y="129"/>
                  </a:cubicBezTo>
                  <a:cubicBezTo>
                    <a:pt x="186" y="129"/>
                    <a:pt x="187" y="128"/>
                    <a:pt x="188" y="124"/>
                  </a:cubicBezTo>
                  <a:lnTo>
                    <a:pt x="191" y="116"/>
                  </a:lnTo>
                  <a:lnTo>
                    <a:pt x="191" y="116"/>
                  </a:lnTo>
                  <a:cubicBezTo>
                    <a:pt x="190" y="122"/>
                    <a:pt x="188" y="128"/>
                    <a:pt x="188" y="132"/>
                  </a:cubicBezTo>
                  <a:cubicBezTo>
                    <a:pt x="188" y="132"/>
                    <a:pt x="188" y="133"/>
                    <a:pt x="189" y="133"/>
                  </a:cubicBezTo>
                  <a:cubicBezTo>
                    <a:pt x="189" y="133"/>
                    <a:pt x="190" y="131"/>
                    <a:pt x="191" y="125"/>
                  </a:cubicBezTo>
                  <a:cubicBezTo>
                    <a:pt x="193" y="118"/>
                    <a:pt x="193" y="118"/>
                    <a:pt x="195" y="118"/>
                  </a:cubicBezTo>
                  <a:cubicBezTo>
                    <a:pt x="195" y="123"/>
                    <a:pt x="192" y="129"/>
                    <a:pt x="191" y="133"/>
                  </a:cubicBezTo>
                  <a:lnTo>
                    <a:pt x="191" y="134"/>
                  </a:lnTo>
                  <a:cubicBezTo>
                    <a:pt x="194" y="125"/>
                    <a:pt x="196" y="121"/>
                    <a:pt x="196" y="121"/>
                  </a:cubicBezTo>
                  <a:lnTo>
                    <a:pt x="196" y="121"/>
                  </a:lnTo>
                  <a:cubicBezTo>
                    <a:pt x="196" y="121"/>
                    <a:pt x="195" y="123"/>
                    <a:pt x="195" y="127"/>
                  </a:cubicBezTo>
                  <a:cubicBezTo>
                    <a:pt x="193" y="134"/>
                    <a:pt x="193" y="134"/>
                    <a:pt x="195" y="136"/>
                  </a:cubicBezTo>
                  <a:lnTo>
                    <a:pt x="197" y="136"/>
                  </a:lnTo>
                  <a:cubicBezTo>
                    <a:pt x="197" y="136"/>
                    <a:pt x="197" y="136"/>
                    <a:pt x="197" y="136"/>
                  </a:cubicBezTo>
                  <a:cubicBezTo>
                    <a:pt x="197" y="136"/>
                    <a:pt x="198" y="134"/>
                    <a:pt x="200" y="129"/>
                  </a:cubicBezTo>
                  <a:cubicBezTo>
                    <a:pt x="201" y="123"/>
                    <a:pt x="202" y="118"/>
                    <a:pt x="206" y="113"/>
                  </a:cubicBezTo>
                  <a:lnTo>
                    <a:pt x="206" y="113"/>
                  </a:lnTo>
                  <a:cubicBezTo>
                    <a:pt x="203" y="119"/>
                    <a:pt x="202" y="123"/>
                    <a:pt x="201" y="129"/>
                  </a:cubicBezTo>
                  <a:cubicBezTo>
                    <a:pt x="201" y="130"/>
                    <a:pt x="199" y="137"/>
                    <a:pt x="199" y="137"/>
                  </a:cubicBezTo>
                  <a:cubicBezTo>
                    <a:pt x="196" y="144"/>
                    <a:pt x="196" y="146"/>
                    <a:pt x="197" y="146"/>
                  </a:cubicBezTo>
                  <a:cubicBezTo>
                    <a:pt x="198" y="146"/>
                    <a:pt x="201" y="143"/>
                    <a:pt x="202" y="139"/>
                  </a:cubicBezTo>
                  <a:cubicBezTo>
                    <a:pt x="205" y="131"/>
                    <a:pt x="207" y="128"/>
                    <a:pt x="207" y="128"/>
                  </a:cubicBezTo>
                  <a:lnTo>
                    <a:pt x="207" y="128"/>
                  </a:lnTo>
                  <a:cubicBezTo>
                    <a:pt x="207" y="128"/>
                    <a:pt x="206" y="131"/>
                    <a:pt x="203" y="139"/>
                  </a:cubicBezTo>
                  <a:cubicBezTo>
                    <a:pt x="202" y="143"/>
                    <a:pt x="202" y="145"/>
                    <a:pt x="202" y="145"/>
                  </a:cubicBezTo>
                  <a:cubicBezTo>
                    <a:pt x="203" y="145"/>
                    <a:pt x="208" y="133"/>
                    <a:pt x="214" y="118"/>
                  </a:cubicBezTo>
                  <a:lnTo>
                    <a:pt x="223" y="94"/>
                  </a:lnTo>
                  <a:lnTo>
                    <a:pt x="215" y="118"/>
                  </a:lnTo>
                  <a:cubicBezTo>
                    <a:pt x="209" y="136"/>
                    <a:pt x="206" y="144"/>
                    <a:pt x="207" y="144"/>
                  </a:cubicBezTo>
                  <a:cubicBezTo>
                    <a:pt x="207" y="144"/>
                    <a:pt x="209" y="140"/>
                    <a:pt x="212" y="134"/>
                  </a:cubicBezTo>
                  <a:cubicBezTo>
                    <a:pt x="214" y="130"/>
                    <a:pt x="215" y="128"/>
                    <a:pt x="215" y="128"/>
                  </a:cubicBezTo>
                  <a:lnTo>
                    <a:pt x="215" y="128"/>
                  </a:lnTo>
                  <a:cubicBezTo>
                    <a:pt x="215" y="128"/>
                    <a:pt x="215" y="130"/>
                    <a:pt x="214" y="134"/>
                  </a:cubicBezTo>
                  <a:cubicBezTo>
                    <a:pt x="211" y="142"/>
                    <a:pt x="211" y="142"/>
                    <a:pt x="214" y="143"/>
                  </a:cubicBezTo>
                  <a:cubicBezTo>
                    <a:pt x="214" y="144"/>
                    <a:pt x="215" y="144"/>
                    <a:pt x="215" y="144"/>
                  </a:cubicBezTo>
                  <a:cubicBezTo>
                    <a:pt x="216" y="144"/>
                    <a:pt x="217" y="142"/>
                    <a:pt x="219" y="137"/>
                  </a:cubicBezTo>
                  <a:lnTo>
                    <a:pt x="220" y="138"/>
                  </a:lnTo>
                  <a:cubicBezTo>
                    <a:pt x="219" y="144"/>
                    <a:pt x="218" y="147"/>
                    <a:pt x="218" y="147"/>
                  </a:cubicBezTo>
                  <a:cubicBezTo>
                    <a:pt x="219" y="147"/>
                    <a:pt x="221" y="140"/>
                    <a:pt x="225" y="131"/>
                  </a:cubicBezTo>
                  <a:lnTo>
                    <a:pt x="226" y="131"/>
                  </a:lnTo>
                  <a:lnTo>
                    <a:pt x="224" y="139"/>
                  </a:lnTo>
                  <a:cubicBezTo>
                    <a:pt x="220" y="147"/>
                    <a:pt x="221" y="147"/>
                    <a:pt x="227" y="150"/>
                  </a:cubicBezTo>
                  <a:cubicBezTo>
                    <a:pt x="229" y="151"/>
                    <a:pt x="231" y="151"/>
                    <a:pt x="232" y="151"/>
                  </a:cubicBezTo>
                  <a:cubicBezTo>
                    <a:pt x="234" y="151"/>
                    <a:pt x="236" y="149"/>
                    <a:pt x="239" y="138"/>
                  </a:cubicBezTo>
                  <a:cubicBezTo>
                    <a:pt x="243" y="131"/>
                    <a:pt x="245" y="127"/>
                    <a:pt x="245" y="127"/>
                  </a:cubicBezTo>
                  <a:lnTo>
                    <a:pt x="245" y="127"/>
                  </a:lnTo>
                  <a:cubicBezTo>
                    <a:pt x="246" y="127"/>
                    <a:pt x="244" y="131"/>
                    <a:pt x="242" y="139"/>
                  </a:cubicBezTo>
                  <a:cubicBezTo>
                    <a:pt x="239" y="144"/>
                    <a:pt x="237" y="149"/>
                    <a:pt x="238" y="149"/>
                  </a:cubicBezTo>
                  <a:cubicBezTo>
                    <a:pt x="238" y="149"/>
                    <a:pt x="238" y="149"/>
                    <a:pt x="239" y="147"/>
                  </a:cubicBezTo>
                  <a:lnTo>
                    <a:pt x="239" y="147"/>
                  </a:lnTo>
                  <a:cubicBezTo>
                    <a:pt x="239" y="147"/>
                    <a:pt x="240" y="147"/>
                    <a:pt x="238" y="155"/>
                  </a:cubicBezTo>
                  <a:cubicBezTo>
                    <a:pt x="236" y="162"/>
                    <a:pt x="236" y="165"/>
                    <a:pt x="236" y="165"/>
                  </a:cubicBezTo>
                  <a:cubicBezTo>
                    <a:pt x="237" y="165"/>
                    <a:pt x="239" y="161"/>
                    <a:pt x="240" y="157"/>
                  </a:cubicBezTo>
                  <a:cubicBezTo>
                    <a:pt x="243" y="150"/>
                    <a:pt x="244" y="148"/>
                    <a:pt x="244" y="148"/>
                  </a:cubicBezTo>
                  <a:lnTo>
                    <a:pt x="244" y="148"/>
                  </a:lnTo>
                  <a:cubicBezTo>
                    <a:pt x="244" y="148"/>
                    <a:pt x="243" y="152"/>
                    <a:pt x="242" y="157"/>
                  </a:cubicBezTo>
                  <a:cubicBezTo>
                    <a:pt x="239" y="162"/>
                    <a:pt x="237" y="168"/>
                    <a:pt x="238" y="168"/>
                  </a:cubicBezTo>
                  <a:cubicBezTo>
                    <a:pt x="238" y="168"/>
                    <a:pt x="238" y="167"/>
                    <a:pt x="239" y="165"/>
                  </a:cubicBezTo>
                  <a:cubicBezTo>
                    <a:pt x="241" y="161"/>
                    <a:pt x="244" y="158"/>
                    <a:pt x="246" y="158"/>
                  </a:cubicBezTo>
                  <a:cubicBezTo>
                    <a:pt x="247" y="158"/>
                    <a:pt x="247" y="160"/>
                    <a:pt x="244" y="167"/>
                  </a:cubicBezTo>
                  <a:lnTo>
                    <a:pt x="245" y="168"/>
                  </a:lnTo>
                  <a:cubicBezTo>
                    <a:pt x="247" y="163"/>
                    <a:pt x="248" y="162"/>
                    <a:pt x="249" y="162"/>
                  </a:cubicBezTo>
                  <a:cubicBezTo>
                    <a:pt x="250" y="162"/>
                    <a:pt x="250" y="162"/>
                    <a:pt x="251" y="162"/>
                  </a:cubicBezTo>
                  <a:cubicBezTo>
                    <a:pt x="253" y="162"/>
                    <a:pt x="253" y="162"/>
                    <a:pt x="249" y="170"/>
                  </a:cubicBezTo>
                  <a:cubicBezTo>
                    <a:pt x="248" y="174"/>
                    <a:pt x="247" y="176"/>
                    <a:pt x="247" y="176"/>
                  </a:cubicBezTo>
                  <a:cubicBezTo>
                    <a:pt x="247" y="176"/>
                    <a:pt x="249" y="174"/>
                    <a:pt x="251" y="171"/>
                  </a:cubicBezTo>
                  <a:cubicBezTo>
                    <a:pt x="252" y="171"/>
                    <a:pt x="258" y="157"/>
                    <a:pt x="260" y="157"/>
                  </a:cubicBezTo>
                  <a:cubicBezTo>
                    <a:pt x="262" y="152"/>
                    <a:pt x="264" y="148"/>
                    <a:pt x="267" y="143"/>
                  </a:cubicBezTo>
                  <a:lnTo>
                    <a:pt x="267" y="143"/>
                  </a:lnTo>
                  <a:lnTo>
                    <a:pt x="264" y="150"/>
                  </a:lnTo>
                  <a:lnTo>
                    <a:pt x="257" y="166"/>
                  </a:lnTo>
                  <a:cubicBezTo>
                    <a:pt x="258" y="166"/>
                    <a:pt x="258" y="166"/>
                    <a:pt x="262" y="159"/>
                  </a:cubicBezTo>
                  <a:lnTo>
                    <a:pt x="262" y="159"/>
                  </a:lnTo>
                  <a:cubicBezTo>
                    <a:pt x="260" y="167"/>
                    <a:pt x="261" y="167"/>
                    <a:pt x="262" y="167"/>
                  </a:cubicBezTo>
                  <a:cubicBezTo>
                    <a:pt x="262" y="167"/>
                    <a:pt x="263" y="168"/>
                    <a:pt x="263" y="168"/>
                  </a:cubicBezTo>
                  <a:cubicBezTo>
                    <a:pt x="264" y="168"/>
                    <a:pt x="266" y="167"/>
                    <a:pt x="269" y="162"/>
                  </a:cubicBezTo>
                  <a:lnTo>
                    <a:pt x="269" y="162"/>
                  </a:lnTo>
                  <a:cubicBezTo>
                    <a:pt x="265" y="170"/>
                    <a:pt x="264" y="175"/>
                    <a:pt x="266" y="175"/>
                  </a:cubicBezTo>
                  <a:cubicBezTo>
                    <a:pt x="267" y="175"/>
                    <a:pt x="269" y="171"/>
                    <a:pt x="273" y="165"/>
                  </a:cubicBezTo>
                  <a:cubicBezTo>
                    <a:pt x="275" y="161"/>
                    <a:pt x="276" y="160"/>
                    <a:pt x="276" y="160"/>
                  </a:cubicBezTo>
                  <a:lnTo>
                    <a:pt x="276" y="160"/>
                  </a:lnTo>
                  <a:cubicBezTo>
                    <a:pt x="276" y="160"/>
                    <a:pt x="276" y="162"/>
                    <a:pt x="274" y="166"/>
                  </a:cubicBezTo>
                  <a:cubicBezTo>
                    <a:pt x="273" y="170"/>
                    <a:pt x="272" y="172"/>
                    <a:pt x="273" y="172"/>
                  </a:cubicBezTo>
                  <a:cubicBezTo>
                    <a:pt x="273" y="172"/>
                    <a:pt x="274" y="170"/>
                    <a:pt x="276" y="167"/>
                  </a:cubicBezTo>
                  <a:cubicBezTo>
                    <a:pt x="277" y="165"/>
                    <a:pt x="278" y="164"/>
                    <a:pt x="278" y="164"/>
                  </a:cubicBezTo>
                  <a:lnTo>
                    <a:pt x="278" y="164"/>
                  </a:lnTo>
                  <a:cubicBezTo>
                    <a:pt x="278" y="164"/>
                    <a:pt x="277" y="169"/>
                    <a:pt x="274" y="175"/>
                  </a:cubicBezTo>
                  <a:cubicBezTo>
                    <a:pt x="270" y="184"/>
                    <a:pt x="269" y="188"/>
                    <a:pt x="270" y="188"/>
                  </a:cubicBezTo>
                  <a:cubicBezTo>
                    <a:pt x="270" y="188"/>
                    <a:pt x="271" y="186"/>
                    <a:pt x="273" y="184"/>
                  </a:cubicBezTo>
                  <a:cubicBezTo>
                    <a:pt x="276" y="179"/>
                    <a:pt x="278" y="178"/>
                    <a:pt x="279" y="178"/>
                  </a:cubicBezTo>
                  <a:cubicBezTo>
                    <a:pt x="279" y="178"/>
                    <a:pt x="279" y="178"/>
                    <a:pt x="280" y="178"/>
                  </a:cubicBezTo>
                  <a:cubicBezTo>
                    <a:pt x="283" y="174"/>
                    <a:pt x="286" y="169"/>
                    <a:pt x="288" y="165"/>
                  </a:cubicBezTo>
                  <a:lnTo>
                    <a:pt x="293" y="155"/>
                  </a:lnTo>
                  <a:lnTo>
                    <a:pt x="293" y="155"/>
                  </a:lnTo>
                  <a:cubicBezTo>
                    <a:pt x="292" y="159"/>
                    <a:pt x="291" y="162"/>
                    <a:pt x="290" y="165"/>
                  </a:cubicBezTo>
                  <a:cubicBezTo>
                    <a:pt x="286" y="173"/>
                    <a:pt x="288" y="174"/>
                    <a:pt x="289" y="174"/>
                  </a:cubicBezTo>
                  <a:lnTo>
                    <a:pt x="291" y="176"/>
                  </a:lnTo>
                  <a:cubicBezTo>
                    <a:pt x="290" y="180"/>
                    <a:pt x="290" y="182"/>
                    <a:pt x="290" y="182"/>
                  </a:cubicBezTo>
                  <a:cubicBezTo>
                    <a:pt x="291" y="182"/>
                    <a:pt x="292" y="180"/>
                    <a:pt x="293" y="177"/>
                  </a:cubicBezTo>
                  <a:lnTo>
                    <a:pt x="298" y="170"/>
                  </a:lnTo>
                  <a:lnTo>
                    <a:pt x="298" y="170"/>
                  </a:lnTo>
                  <a:cubicBezTo>
                    <a:pt x="293" y="179"/>
                    <a:pt x="294" y="184"/>
                    <a:pt x="296" y="184"/>
                  </a:cubicBezTo>
                  <a:cubicBezTo>
                    <a:pt x="298" y="184"/>
                    <a:pt x="300" y="183"/>
                    <a:pt x="303" y="180"/>
                  </a:cubicBezTo>
                  <a:lnTo>
                    <a:pt x="303" y="180"/>
                  </a:lnTo>
                  <a:cubicBezTo>
                    <a:pt x="302" y="180"/>
                    <a:pt x="302" y="181"/>
                    <a:pt x="301" y="183"/>
                  </a:cubicBezTo>
                  <a:cubicBezTo>
                    <a:pt x="298" y="189"/>
                    <a:pt x="298" y="190"/>
                    <a:pt x="300" y="190"/>
                  </a:cubicBezTo>
                  <a:cubicBezTo>
                    <a:pt x="300" y="191"/>
                    <a:pt x="300" y="191"/>
                    <a:pt x="300" y="191"/>
                  </a:cubicBezTo>
                  <a:cubicBezTo>
                    <a:pt x="301" y="191"/>
                    <a:pt x="306" y="187"/>
                    <a:pt x="307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9" y="188"/>
                    <a:pt x="310" y="189"/>
                    <a:pt x="311" y="189"/>
                  </a:cubicBezTo>
                  <a:cubicBezTo>
                    <a:pt x="313" y="189"/>
                    <a:pt x="314" y="187"/>
                    <a:pt x="317" y="183"/>
                  </a:cubicBezTo>
                  <a:lnTo>
                    <a:pt x="317" y="183"/>
                  </a:lnTo>
                  <a:cubicBezTo>
                    <a:pt x="317" y="184"/>
                    <a:pt x="317" y="184"/>
                    <a:pt x="313" y="190"/>
                  </a:cubicBezTo>
                  <a:cubicBezTo>
                    <a:pt x="309" y="197"/>
                    <a:pt x="309" y="197"/>
                    <a:pt x="310" y="198"/>
                  </a:cubicBezTo>
                  <a:cubicBezTo>
                    <a:pt x="313" y="194"/>
                    <a:pt x="316" y="189"/>
                    <a:pt x="319" y="185"/>
                  </a:cubicBezTo>
                  <a:cubicBezTo>
                    <a:pt x="321" y="181"/>
                    <a:pt x="322" y="180"/>
                    <a:pt x="322" y="180"/>
                  </a:cubicBezTo>
                  <a:lnTo>
                    <a:pt x="322" y="180"/>
                  </a:lnTo>
                  <a:cubicBezTo>
                    <a:pt x="322" y="180"/>
                    <a:pt x="322" y="182"/>
                    <a:pt x="320" y="186"/>
                  </a:cubicBezTo>
                  <a:cubicBezTo>
                    <a:pt x="319" y="191"/>
                    <a:pt x="319" y="193"/>
                    <a:pt x="321" y="193"/>
                  </a:cubicBezTo>
                  <a:cubicBezTo>
                    <a:pt x="322" y="193"/>
                    <a:pt x="323" y="192"/>
                    <a:pt x="326" y="189"/>
                  </a:cubicBezTo>
                  <a:lnTo>
                    <a:pt x="326" y="189"/>
                  </a:lnTo>
                  <a:cubicBezTo>
                    <a:pt x="326" y="189"/>
                    <a:pt x="327" y="190"/>
                    <a:pt x="322" y="197"/>
                  </a:cubicBezTo>
                  <a:cubicBezTo>
                    <a:pt x="320" y="201"/>
                    <a:pt x="318" y="206"/>
                    <a:pt x="319" y="206"/>
                  </a:cubicBezTo>
                  <a:cubicBezTo>
                    <a:pt x="320" y="206"/>
                    <a:pt x="322" y="204"/>
                    <a:pt x="326" y="199"/>
                  </a:cubicBezTo>
                  <a:lnTo>
                    <a:pt x="326" y="199"/>
                  </a:lnTo>
                  <a:cubicBezTo>
                    <a:pt x="326" y="199"/>
                    <a:pt x="326" y="200"/>
                    <a:pt x="321" y="206"/>
                  </a:cubicBezTo>
                  <a:cubicBezTo>
                    <a:pt x="319" y="211"/>
                    <a:pt x="317" y="215"/>
                    <a:pt x="317" y="215"/>
                  </a:cubicBezTo>
                  <a:cubicBezTo>
                    <a:pt x="317" y="215"/>
                    <a:pt x="319" y="213"/>
                    <a:pt x="322" y="207"/>
                  </a:cubicBezTo>
                  <a:cubicBezTo>
                    <a:pt x="325" y="205"/>
                    <a:pt x="326" y="204"/>
                    <a:pt x="327" y="204"/>
                  </a:cubicBezTo>
                  <a:cubicBezTo>
                    <a:pt x="329" y="204"/>
                    <a:pt x="329" y="206"/>
                    <a:pt x="327" y="211"/>
                  </a:cubicBezTo>
                  <a:cubicBezTo>
                    <a:pt x="327" y="211"/>
                    <a:pt x="327" y="211"/>
                    <a:pt x="328" y="211"/>
                  </a:cubicBezTo>
                  <a:cubicBezTo>
                    <a:pt x="328" y="211"/>
                    <a:pt x="329" y="210"/>
                    <a:pt x="332" y="205"/>
                  </a:cubicBezTo>
                  <a:lnTo>
                    <a:pt x="337" y="198"/>
                  </a:lnTo>
                  <a:lnTo>
                    <a:pt x="337" y="198"/>
                  </a:lnTo>
                  <a:cubicBezTo>
                    <a:pt x="333" y="205"/>
                    <a:pt x="331" y="208"/>
                    <a:pt x="331" y="208"/>
                  </a:cubicBezTo>
                  <a:cubicBezTo>
                    <a:pt x="331" y="208"/>
                    <a:pt x="334" y="205"/>
                    <a:pt x="338" y="198"/>
                  </a:cubicBezTo>
                  <a:cubicBezTo>
                    <a:pt x="340" y="195"/>
                    <a:pt x="341" y="194"/>
                    <a:pt x="342" y="194"/>
                  </a:cubicBezTo>
                  <a:lnTo>
                    <a:pt x="342" y="194"/>
                  </a:lnTo>
                  <a:cubicBezTo>
                    <a:pt x="342" y="194"/>
                    <a:pt x="342" y="196"/>
                    <a:pt x="339" y="199"/>
                  </a:cubicBezTo>
                  <a:cubicBezTo>
                    <a:pt x="335" y="206"/>
                    <a:pt x="336" y="207"/>
                    <a:pt x="336" y="207"/>
                  </a:cubicBezTo>
                  <a:cubicBezTo>
                    <a:pt x="336" y="207"/>
                    <a:pt x="341" y="204"/>
                    <a:pt x="344" y="204"/>
                  </a:cubicBezTo>
                  <a:cubicBezTo>
                    <a:pt x="345" y="204"/>
                    <a:pt x="345" y="205"/>
                    <a:pt x="346" y="205"/>
                  </a:cubicBezTo>
                  <a:cubicBezTo>
                    <a:pt x="349" y="207"/>
                    <a:pt x="350" y="209"/>
                    <a:pt x="352" y="209"/>
                  </a:cubicBezTo>
                  <a:cubicBezTo>
                    <a:pt x="354" y="209"/>
                    <a:pt x="355" y="207"/>
                    <a:pt x="357" y="204"/>
                  </a:cubicBezTo>
                  <a:cubicBezTo>
                    <a:pt x="360" y="201"/>
                    <a:pt x="361" y="200"/>
                    <a:pt x="362" y="200"/>
                  </a:cubicBezTo>
                  <a:lnTo>
                    <a:pt x="362" y="200"/>
                  </a:lnTo>
                  <a:cubicBezTo>
                    <a:pt x="362" y="200"/>
                    <a:pt x="361" y="202"/>
                    <a:pt x="359" y="205"/>
                  </a:cubicBezTo>
                  <a:cubicBezTo>
                    <a:pt x="355" y="212"/>
                    <a:pt x="355" y="213"/>
                    <a:pt x="356" y="213"/>
                  </a:cubicBezTo>
                  <a:cubicBezTo>
                    <a:pt x="356" y="214"/>
                    <a:pt x="357" y="214"/>
                    <a:pt x="353" y="221"/>
                  </a:cubicBezTo>
                  <a:cubicBezTo>
                    <a:pt x="356" y="216"/>
                    <a:pt x="357" y="215"/>
                    <a:pt x="357" y="215"/>
                  </a:cubicBezTo>
                  <a:cubicBezTo>
                    <a:pt x="358" y="215"/>
                    <a:pt x="358" y="215"/>
                    <a:pt x="358" y="215"/>
                  </a:cubicBezTo>
                  <a:cubicBezTo>
                    <a:pt x="356" y="219"/>
                    <a:pt x="355" y="220"/>
                    <a:pt x="355" y="220"/>
                  </a:cubicBezTo>
                  <a:cubicBezTo>
                    <a:pt x="355" y="220"/>
                    <a:pt x="357" y="219"/>
                    <a:pt x="359" y="216"/>
                  </a:cubicBezTo>
                  <a:cubicBezTo>
                    <a:pt x="364" y="210"/>
                    <a:pt x="367" y="206"/>
                    <a:pt x="367" y="206"/>
                  </a:cubicBezTo>
                  <a:lnTo>
                    <a:pt x="367" y="206"/>
                  </a:lnTo>
                  <a:cubicBezTo>
                    <a:pt x="367" y="206"/>
                    <a:pt x="365" y="210"/>
                    <a:pt x="361" y="216"/>
                  </a:cubicBezTo>
                  <a:cubicBezTo>
                    <a:pt x="356" y="221"/>
                    <a:pt x="354" y="227"/>
                    <a:pt x="354" y="227"/>
                  </a:cubicBezTo>
                  <a:cubicBezTo>
                    <a:pt x="354" y="227"/>
                    <a:pt x="355" y="226"/>
                    <a:pt x="356" y="224"/>
                  </a:cubicBezTo>
                  <a:cubicBezTo>
                    <a:pt x="362" y="217"/>
                    <a:pt x="362" y="219"/>
                    <a:pt x="367" y="213"/>
                  </a:cubicBezTo>
                  <a:lnTo>
                    <a:pt x="367" y="213"/>
                  </a:lnTo>
                  <a:cubicBezTo>
                    <a:pt x="368" y="213"/>
                    <a:pt x="368" y="214"/>
                    <a:pt x="364" y="220"/>
                  </a:cubicBezTo>
                  <a:cubicBezTo>
                    <a:pt x="362" y="223"/>
                    <a:pt x="362" y="224"/>
                    <a:pt x="363" y="224"/>
                  </a:cubicBezTo>
                  <a:cubicBezTo>
                    <a:pt x="365" y="224"/>
                    <a:pt x="369" y="221"/>
                    <a:pt x="373" y="217"/>
                  </a:cubicBezTo>
                  <a:lnTo>
                    <a:pt x="373" y="217"/>
                  </a:lnTo>
                  <a:cubicBezTo>
                    <a:pt x="368" y="224"/>
                    <a:pt x="368" y="224"/>
                    <a:pt x="370" y="225"/>
                  </a:cubicBezTo>
                  <a:cubicBezTo>
                    <a:pt x="371" y="224"/>
                    <a:pt x="372" y="223"/>
                    <a:pt x="372" y="223"/>
                  </a:cubicBezTo>
                  <a:lnTo>
                    <a:pt x="372" y="223"/>
                  </a:lnTo>
                  <a:cubicBezTo>
                    <a:pt x="372" y="223"/>
                    <a:pt x="368" y="227"/>
                    <a:pt x="365" y="232"/>
                  </a:cubicBezTo>
                  <a:cubicBezTo>
                    <a:pt x="359" y="239"/>
                    <a:pt x="361" y="239"/>
                    <a:pt x="362" y="240"/>
                  </a:cubicBezTo>
                  <a:cubicBezTo>
                    <a:pt x="364" y="237"/>
                    <a:pt x="366" y="236"/>
                    <a:pt x="367" y="236"/>
                  </a:cubicBezTo>
                  <a:cubicBezTo>
                    <a:pt x="369" y="236"/>
                    <a:pt x="370" y="237"/>
                    <a:pt x="371" y="238"/>
                  </a:cubicBezTo>
                  <a:cubicBezTo>
                    <a:pt x="371" y="238"/>
                    <a:pt x="371" y="238"/>
                    <a:pt x="372" y="238"/>
                  </a:cubicBezTo>
                  <a:cubicBezTo>
                    <a:pt x="375" y="238"/>
                    <a:pt x="380" y="232"/>
                    <a:pt x="390" y="222"/>
                  </a:cubicBezTo>
                  <a:lnTo>
                    <a:pt x="401" y="210"/>
                  </a:lnTo>
                  <a:lnTo>
                    <a:pt x="391" y="223"/>
                  </a:lnTo>
                  <a:lnTo>
                    <a:pt x="376" y="242"/>
                  </a:lnTo>
                  <a:cubicBezTo>
                    <a:pt x="380" y="239"/>
                    <a:pt x="384" y="234"/>
                    <a:pt x="386" y="230"/>
                  </a:cubicBezTo>
                  <a:cubicBezTo>
                    <a:pt x="389" y="227"/>
                    <a:pt x="390" y="226"/>
                    <a:pt x="391" y="226"/>
                  </a:cubicBezTo>
                  <a:lnTo>
                    <a:pt x="391" y="226"/>
                  </a:lnTo>
                  <a:cubicBezTo>
                    <a:pt x="391" y="226"/>
                    <a:pt x="390" y="228"/>
                    <a:pt x="389" y="232"/>
                  </a:cubicBezTo>
                  <a:cubicBezTo>
                    <a:pt x="386" y="236"/>
                    <a:pt x="385" y="238"/>
                    <a:pt x="386" y="238"/>
                  </a:cubicBezTo>
                  <a:cubicBezTo>
                    <a:pt x="387" y="238"/>
                    <a:pt x="388" y="236"/>
                    <a:pt x="391" y="233"/>
                  </a:cubicBezTo>
                  <a:lnTo>
                    <a:pt x="391" y="233"/>
                  </a:lnTo>
                  <a:cubicBezTo>
                    <a:pt x="391" y="234"/>
                    <a:pt x="392" y="234"/>
                    <a:pt x="387" y="241"/>
                  </a:cubicBezTo>
                  <a:cubicBezTo>
                    <a:pt x="387" y="241"/>
                    <a:pt x="387" y="242"/>
                    <a:pt x="388" y="242"/>
                  </a:cubicBezTo>
                  <a:cubicBezTo>
                    <a:pt x="388" y="242"/>
                    <a:pt x="389" y="240"/>
                    <a:pt x="393" y="235"/>
                  </a:cubicBezTo>
                  <a:cubicBezTo>
                    <a:pt x="395" y="233"/>
                    <a:pt x="397" y="231"/>
                    <a:pt x="397" y="231"/>
                  </a:cubicBezTo>
                  <a:lnTo>
                    <a:pt x="397" y="231"/>
                  </a:lnTo>
                  <a:cubicBezTo>
                    <a:pt x="397" y="231"/>
                    <a:pt x="397" y="233"/>
                    <a:pt x="394" y="236"/>
                  </a:cubicBezTo>
                  <a:cubicBezTo>
                    <a:pt x="388" y="245"/>
                    <a:pt x="386" y="249"/>
                    <a:pt x="387" y="249"/>
                  </a:cubicBezTo>
                  <a:cubicBezTo>
                    <a:pt x="387" y="249"/>
                    <a:pt x="389" y="247"/>
                    <a:pt x="391" y="245"/>
                  </a:cubicBezTo>
                  <a:cubicBezTo>
                    <a:pt x="395" y="240"/>
                    <a:pt x="396" y="240"/>
                    <a:pt x="397" y="240"/>
                  </a:cubicBezTo>
                  <a:cubicBezTo>
                    <a:pt x="397" y="240"/>
                    <a:pt x="397" y="240"/>
                    <a:pt x="398" y="240"/>
                  </a:cubicBezTo>
                  <a:cubicBezTo>
                    <a:pt x="398" y="240"/>
                    <a:pt x="398" y="240"/>
                    <a:pt x="398" y="240"/>
                  </a:cubicBezTo>
                  <a:cubicBezTo>
                    <a:pt x="398" y="240"/>
                    <a:pt x="400" y="239"/>
                    <a:pt x="404" y="235"/>
                  </a:cubicBezTo>
                  <a:lnTo>
                    <a:pt x="405" y="236"/>
                  </a:lnTo>
                  <a:cubicBezTo>
                    <a:pt x="405" y="237"/>
                    <a:pt x="401" y="242"/>
                    <a:pt x="399" y="242"/>
                  </a:cubicBezTo>
                  <a:cubicBezTo>
                    <a:pt x="399" y="242"/>
                    <a:pt x="399" y="242"/>
                    <a:pt x="399" y="242"/>
                  </a:cubicBezTo>
                  <a:lnTo>
                    <a:pt x="394" y="249"/>
                  </a:lnTo>
                  <a:cubicBezTo>
                    <a:pt x="395" y="249"/>
                    <a:pt x="395" y="250"/>
                    <a:pt x="396" y="250"/>
                  </a:cubicBezTo>
                  <a:cubicBezTo>
                    <a:pt x="397" y="250"/>
                    <a:pt x="399" y="249"/>
                    <a:pt x="402" y="245"/>
                  </a:cubicBezTo>
                  <a:lnTo>
                    <a:pt x="402" y="245"/>
                  </a:lnTo>
                  <a:cubicBezTo>
                    <a:pt x="398" y="250"/>
                    <a:pt x="394" y="255"/>
                    <a:pt x="395" y="255"/>
                  </a:cubicBezTo>
                  <a:cubicBezTo>
                    <a:pt x="395" y="255"/>
                    <a:pt x="396" y="255"/>
                    <a:pt x="398" y="253"/>
                  </a:cubicBezTo>
                  <a:cubicBezTo>
                    <a:pt x="402" y="248"/>
                    <a:pt x="404" y="246"/>
                    <a:pt x="404" y="246"/>
                  </a:cubicBezTo>
                  <a:lnTo>
                    <a:pt x="404" y="246"/>
                  </a:lnTo>
                  <a:cubicBezTo>
                    <a:pt x="405" y="246"/>
                    <a:pt x="402" y="250"/>
                    <a:pt x="399" y="254"/>
                  </a:cubicBezTo>
                  <a:cubicBezTo>
                    <a:pt x="393" y="260"/>
                    <a:pt x="390" y="263"/>
                    <a:pt x="391" y="263"/>
                  </a:cubicBezTo>
                  <a:cubicBezTo>
                    <a:pt x="391" y="263"/>
                    <a:pt x="394" y="260"/>
                    <a:pt x="401" y="256"/>
                  </a:cubicBezTo>
                  <a:cubicBezTo>
                    <a:pt x="401" y="256"/>
                    <a:pt x="401" y="256"/>
                    <a:pt x="402" y="256"/>
                  </a:cubicBezTo>
                  <a:cubicBezTo>
                    <a:pt x="403" y="256"/>
                    <a:pt x="407" y="254"/>
                    <a:pt x="409" y="254"/>
                  </a:cubicBezTo>
                  <a:cubicBezTo>
                    <a:pt x="410" y="254"/>
                    <a:pt x="411" y="254"/>
                    <a:pt x="411" y="254"/>
                  </a:cubicBezTo>
                  <a:cubicBezTo>
                    <a:pt x="413" y="257"/>
                    <a:pt x="413" y="258"/>
                    <a:pt x="410" y="263"/>
                  </a:cubicBezTo>
                  <a:lnTo>
                    <a:pt x="410" y="263"/>
                  </a:lnTo>
                  <a:cubicBezTo>
                    <a:pt x="413" y="260"/>
                    <a:pt x="414" y="259"/>
                    <a:pt x="415" y="259"/>
                  </a:cubicBezTo>
                  <a:cubicBezTo>
                    <a:pt x="416" y="259"/>
                    <a:pt x="416" y="260"/>
                    <a:pt x="417" y="260"/>
                  </a:cubicBezTo>
                  <a:cubicBezTo>
                    <a:pt x="415" y="263"/>
                    <a:pt x="415" y="264"/>
                    <a:pt x="416" y="264"/>
                  </a:cubicBezTo>
                  <a:cubicBezTo>
                    <a:pt x="417" y="264"/>
                    <a:pt x="421" y="261"/>
                    <a:pt x="426" y="258"/>
                  </a:cubicBezTo>
                  <a:lnTo>
                    <a:pt x="424" y="257"/>
                  </a:lnTo>
                  <a:cubicBezTo>
                    <a:pt x="431" y="250"/>
                    <a:pt x="434" y="248"/>
                    <a:pt x="434" y="248"/>
                  </a:cubicBezTo>
                  <a:lnTo>
                    <a:pt x="434" y="248"/>
                  </a:lnTo>
                  <a:cubicBezTo>
                    <a:pt x="434" y="248"/>
                    <a:pt x="433" y="249"/>
                    <a:pt x="431" y="252"/>
                  </a:cubicBezTo>
                  <a:cubicBezTo>
                    <a:pt x="428" y="257"/>
                    <a:pt x="424" y="261"/>
                    <a:pt x="420" y="265"/>
                  </a:cubicBezTo>
                  <a:cubicBezTo>
                    <a:pt x="417" y="269"/>
                    <a:pt x="413" y="273"/>
                    <a:pt x="410" y="278"/>
                  </a:cubicBezTo>
                  <a:cubicBezTo>
                    <a:pt x="410" y="278"/>
                    <a:pt x="410" y="278"/>
                    <a:pt x="411" y="278"/>
                  </a:cubicBezTo>
                  <a:cubicBezTo>
                    <a:pt x="411" y="278"/>
                    <a:pt x="412" y="277"/>
                    <a:pt x="417" y="272"/>
                  </a:cubicBezTo>
                  <a:cubicBezTo>
                    <a:pt x="422" y="267"/>
                    <a:pt x="422" y="267"/>
                    <a:pt x="422" y="267"/>
                  </a:cubicBezTo>
                  <a:cubicBezTo>
                    <a:pt x="423" y="267"/>
                    <a:pt x="423" y="267"/>
                    <a:pt x="423" y="267"/>
                  </a:cubicBezTo>
                  <a:cubicBezTo>
                    <a:pt x="424" y="267"/>
                    <a:pt x="426" y="266"/>
                    <a:pt x="430" y="263"/>
                  </a:cubicBezTo>
                  <a:cubicBezTo>
                    <a:pt x="434" y="260"/>
                    <a:pt x="435" y="258"/>
                    <a:pt x="436" y="258"/>
                  </a:cubicBezTo>
                  <a:cubicBezTo>
                    <a:pt x="436" y="258"/>
                    <a:pt x="436" y="259"/>
                    <a:pt x="436" y="259"/>
                  </a:cubicBezTo>
                  <a:cubicBezTo>
                    <a:pt x="431" y="265"/>
                    <a:pt x="432" y="266"/>
                    <a:pt x="432" y="266"/>
                  </a:cubicBezTo>
                  <a:lnTo>
                    <a:pt x="427" y="271"/>
                  </a:lnTo>
                  <a:lnTo>
                    <a:pt x="415" y="284"/>
                  </a:lnTo>
                  <a:cubicBezTo>
                    <a:pt x="415" y="284"/>
                    <a:pt x="416" y="284"/>
                    <a:pt x="416" y="284"/>
                  </a:cubicBezTo>
                  <a:cubicBezTo>
                    <a:pt x="416" y="284"/>
                    <a:pt x="421" y="279"/>
                    <a:pt x="421" y="279"/>
                  </a:cubicBezTo>
                  <a:cubicBezTo>
                    <a:pt x="422" y="278"/>
                    <a:pt x="423" y="278"/>
                    <a:pt x="424" y="278"/>
                  </a:cubicBezTo>
                  <a:cubicBezTo>
                    <a:pt x="431" y="278"/>
                    <a:pt x="439" y="287"/>
                    <a:pt x="440" y="288"/>
                  </a:cubicBezTo>
                  <a:cubicBezTo>
                    <a:pt x="438" y="292"/>
                    <a:pt x="437" y="294"/>
                    <a:pt x="438" y="294"/>
                  </a:cubicBezTo>
                  <a:cubicBezTo>
                    <a:pt x="439" y="294"/>
                    <a:pt x="440" y="293"/>
                    <a:pt x="442" y="290"/>
                  </a:cubicBezTo>
                  <a:cubicBezTo>
                    <a:pt x="445" y="288"/>
                    <a:pt x="446" y="287"/>
                    <a:pt x="448" y="287"/>
                  </a:cubicBezTo>
                  <a:cubicBezTo>
                    <a:pt x="450" y="287"/>
                    <a:pt x="452" y="289"/>
                    <a:pt x="454" y="291"/>
                  </a:cubicBezTo>
                  <a:cubicBezTo>
                    <a:pt x="456" y="294"/>
                    <a:pt x="457" y="297"/>
                    <a:pt x="460" y="297"/>
                  </a:cubicBezTo>
                  <a:cubicBezTo>
                    <a:pt x="461" y="297"/>
                    <a:pt x="463" y="296"/>
                    <a:pt x="465" y="294"/>
                  </a:cubicBezTo>
                  <a:lnTo>
                    <a:pt x="466" y="296"/>
                  </a:lnTo>
                  <a:cubicBezTo>
                    <a:pt x="466" y="296"/>
                    <a:pt x="466" y="296"/>
                    <a:pt x="467" y="296"/>
                  </a:cubicBezTo>
                  <a:cubicBezTo>
                    <a:pt x="468" y="296"/>
                    <a:pt x="473" y="294"/>
                    <a:pt x="474" y="294"/>
                  </a:cubicBezTo>
                  <a:cubicBezTo>
                    <a:pt x="475" y="294"/>
                    <a:pt x="475" y="294"/>
                    <a:pt x="475" y="294"/>
                  </a:cubicBezTo>
                  <a:cubicBezTo>
                    <a:pt x="478" y="291"/>
                    <a:pt x="480" y="290"/>
                    <a:pt x="480" y="290"/>
                  </a:cubicBezTo>
                  <a:lnTo>
                    <a:pt x="480" y="290"/>
                  </a:lnTo>
                  <a:cubicBezTo>
                    <a:pt x="480" y="290"/>
                    <a:pt x="478" y="291"/>
                    <a:pt x="475" y="294"/>
                  </a:cubicBezTo>
                  <a:cubicBezTo>
                    <a:pt x="470" y="297"/>
                    <a:pt x="467" y="300"/>
                    <a:pt x="464" y="305"/>
                  </a:cubicBezTo>
                  <a:cubicBezTo>
                    <a:pt x="464" y="305"/>
                    <a:pt x="464" y="305"/>
                    <a:pt x="464" y="305"/>
                  </a:cubicBezTo>
                  <a:cubicBezTo>
                    <a:pt x="465" y="305"/>
                    <a:pt x="471" y="300"/>
                    <a:pt x="476" y="296"/>
                  </a:cubicBezTo>
                  <a:cubicBezTo>
                    <a:pt x="481" y="292"/>
                    <a:pt x="482" y="291"/>
                    <a:pt x="483" y="291"/>
                  </a:cubicBezTo>
                  <a:cubicBezTo>
                    <a:pt x="483" y="291"/>
                    <a:pt x="483" y="291"/>
                    <a:pt x="483" y="291"/>
                  </a:cubicBezTo>
                  <a:cubicBezTo>
                    <a:pt x="484" y="291"/>
                    <a:pt x="484" y="291"/>
                    <a:pt x="477" y="297"/>
                  </a:cubicBezTo>
                  <a:lnTo>
                    <a:pt x="465" y="307"/>
                  </a:lnTo>
                  <a:lnTo>
                    <a:pt x="466" y="308"/>
                  </a:lnTo>
                  <a:cubicBezTo>
                    <a:pt x="470" y="304"/>
                    <a:pt x="472" y="304"/>
                    <a:pt x="472" y="304"/>
                  </a:cubicBezTo>
                  <a:cubicBezTo>
                    <a:pt x="473" y="304"/>
                    <a:pt x="473" y="304"/>
                    <a:pt x="473" y="304"/>
                  </a:cubicBezTo>
                  <a:cubicBezTo>
                    <a:pt x="473" y="304"/>
                    <a:pt x="473" y="304"/>
                    <a:pt x="460" y="315"/>
                  </a:cubicBezTo>
                  <a:cubicBezTo>
                    <a:pt x="454" y="320"/>
                    <a:pt x="451" y="323"/>
                    <a:pt x="451" y="323"/>
                  </a:cubicBezTo>
                  <a:cubicBezTo>
                    <a:pt x="452" y="323"/>
                    <a:pt x="455" y="321"/>
                    <a:pt x="461" y="316"/>
                  </a:cubicBezTo>
                  <a:lnTo>
                    <a:pt x="468" y="312"/>
                  </a:lnTo>
                  <a:lnTo>
                    <a:pt x="468" y="312"/>
                  </a:lnTo>
                  <a:cubicBezTo>
                    <a:pt x="464" y="316"/>
                    <a:pt x="463" y="317"/>
                    <a:pt x="463" y="317"/>
                  </a:cubicBezTo>
                  <a:cubicBezTo>
                    <a:pt x="465" y="317"/>
                    <a:pt x="472" y="312"/>
                    <a:pt x="476" y="309"/>
                  </a:cubicBezTo>
                  <a:lnTo>
                    <a:pt x="476" y="309"/>
                  </a:lnTo>
                  <a:cubicBezTo>
                    <a:pt x="470" y="315"/>
                    <a:pt x="468" y="318"/>
                    <a:pt x="468" y="318"/>
                  </a:cubicBezTo>
                  <a:cubicBezTo>
                    <a:pt x="468" y="318"/>
                    <a:pt x="471" y="315"/>
                    <a:pt x="477" y="311"/>
                  </a:cubicBezTo>
                  <a:cubicBezTo>
                    <a:pt x="480" y="308"/>
                    <a:pt x="482" y="307"/>
                    <a:pt x="482" y="307"/>
                  </a:cubicBezTo>
                  <a:lnTo>
                    <a:pt x="482" y="307"/>
                  </a:lnTo>
                  <a:cubicBezTo>
                    <a:pt x="483" y="307"/>
                    <a:pt x="481" y="309"/>
                    <a:pt x="478" y="312"/>
                  </a:cubicBezTo>
                  <a:cubicBezTo>
                    <a:pt x="473" y="318"/>
                    <a:pt x="474" y="318"/>
                    <a:pt x="474" y="319"/>
                  </a:cubicBezTo>
                  <a:cubicBezTo>
                    <a:pt x="476" y="318"/>
                    <a:pt x="477" y="318"/>
                    <a:pt x="479" y="318"/>
                  </a:cubicBezTo>
                  <a:cubicBezTo>
                    <a:pt x="483" y="318"/>
                    <a:pt x="485" y="321"/>
                    <a:pt x="487" y="324"/>
                  </a:cubicBezTo>
                  <a:cubicBezTo>
                    <a:pt x="489" y="328"/>
                    <a:pt x="492" y="331"/>
                    <a:pt x="494" y="331"/>
                  </a:cubicBezTo>
                  <a:cubicBezTo>
                    <a:pt x="496" y="331"/>
                    <a:pt x="498" y="330"/>
                    <a:pt x="500" y="328"/>
                  </a:cubicBezTo>
                  <a:lnTo>
                    <a:pt x="500" y="328"/>
                  </a:lnTo>
                  <a:cubicBezTo>
                    <a:pt x="501" y="330"/>
                    <a:pt x="501" y="330"/>
                    <a:pt x="494" y="335"/>
                  </a:cubicBezTo>
                  <a:cubicBezTo>
                    <a:pt x="491" y="337"/>
                    <a:pt x="490" y="339"/>
                    <a:pt x="491" y="339"/>
                  </a:cubicBezTo>
                  <a:cubicBezTo>
                    <a:pt x="491" y="339"/>
                    <a:pt x="495" y="337"/>
                    <a:pt x="502" y="332"/>
                  </a:cubicBezTo>
                  <a:lnTo>
                    <a:pt x="502" y="332"/>
                  </a:lnTo>
                  <a:cubicBezTo>
                    <a:pt x="495" y="337"/>
                    <a:pt x="496" y="339"/>
                    <a:pt x="499" y="341"/>
                  </a:cubicBezTo>
                  <a:cubicBezTo>
                    <a:pt x="499" y="342"/>
                    <a:pt x="500" y="343"/>
                    <a:pt x="502" y="343"/>
                  </a:cubicBezTo>
                  <a:cubicBezTo>
                    <a:pt x="503" y="343"/>
                    <a:pt x="505" y="343"/>
                    <a:pt x="507" y="341"/>
                  </a:cubicBezTo>
                  <a:lnTo>
                    <a:pt x="507" y="341"/>
                  </a:lnTo>
                  <a:cubicBezTo>
                    <a:pt x="498" y="347"/>
                    <a:pt x="493" y="354"/>
                    <a:pt x="496" y="354"/>
                  </a:cubicBezTo>
                  <a:cubicBezTo>
                    <a:pt x="498" y="354"/>
                    <a:pt x="500" y="353"/>
                    <a:pt x="504" y="351"/>
                  </a:cubicBezTo>
                  <a:lnTo>
                    <a:pt x="504" y="351"/>
                  </a:lnTo>
                  <a:cubicBezTo>
                    <a:pt x="505" y="351"/>
                    <a:pt x="505" y="352"/>
                    <a:pt x="499" y="357"/>
                  </a:cubicBezTo>
                  <a:cubicBezTo>
                    <a:pt x="499" y="357"/>
                    <a:pt x="499" y="357"/>
                    <a:pt x="499" y="357"/>
                  </a:cubicBezTo>
                  <a:cubicBezTo>
                    <a:pt x="500" y="357"/>
                    <a:pt x="503" y="356"/>
                    <a:pt x="507" y="354"/>
                  </a:cubicBezTo>
                  <a:cubicBezTo>
                    <a:pt x="507" y="355"/>
                    <a:pt x="510" y="358"/>
                    <a:pt x="510" y="359"/>
                  </a:cubicBezTo>
                  <a:cubicBezTo>
                    <a:pt x="510" y="359"/>
                    <a:pt x="511" y="360"/>
                    <a:pt x="511" y="360"/>
                  </a:cubicBezTo>
                  <a:cubicBezTo>
                    <a:pt x="514" y="360"/>
                    <a:pt x="518" y="358"/>
                    <a:pt x="518" y="358"/>
                  </a:cubicBezTo>
                  <a:lnTo>
                    <a:pt x="519" y="358"/>
                  </a:lnTo>
                  <a:cubicBezTo>
                    <a:pt x="512" y="362"/>
                    <a:pt x="514" y="365"/>
                    <a:pt x="516" y="370"/>
                  </a:cubicBezTo>
                  <a:cubicBezTo>
                    <a:pt x="519" y="374"/>
                    <a:pt x="521" y="379"/>
                    <a:pt x="515" y="385"/>
                  </a:cubicBezTo>
                  <a:cubicBezTo>
                    <a:pt x="515" y="385"/>
                    <a:pt x="515" y="385"/>
                    <a:pt x="522" y="381"/>
                  </a:cubicBezTo>
                  <a:cubicBezTo>
                    <a:pt x="530" y="376"/>
                    <a:pt x="534" y="374"/>
                    <a:pt x="534" y="374"/>
                  </a:cubicBezTo>
                  <a:lnTo>
                    <a:pt x="534" y="374"/>
                  </a:lnTo>
                  <a:cubicBezTo>
                    <a:pt x="535" y="374"/>
                    <a:pt x="533" y="376"/>
                    <a:pt x="530" y="378"/>
                  </a:cubicBezTo>
                  <a:cubicBezTo>
                    <a:pt x="523" y="384"/>
                    <a:pt x="520" y="387"/>
                    <a:pt x="522" y="387"/>
                  </a:cubicBezTo>
                  <a:cubicBezTo>
                    <a:pt x="523" y="387"/>
                    <a:pt x="527" y="386"/>
                    <a:pt x="532" y="382"/>
                  </a:cubicBezTo>
                  <a:lnTo>
                    <a:pt x="532" y="382"/>
                  </a:lnTo>
                  <a:lnTo>
                    <a:pt x="525" y="387"/>
                  </a:lnTo>
                  <a:cubicBezTo>
                    <a:pt x="520" y="391"/>
                    <a:pt x="518" y="393"/>
                    <a:pt x="520" y="393"/>
                  </a:cubicBezTo>
                  <a:cubicBezTo>
                    <a:pt x="521" y="393"/>
                    <a:pt x="527" y="390"/>
                    <a:pt x="534" y="386"/>
                  </a:cubicBezTo>
                  <a:lnTo>
                    <a:pt x="534" y="386"/>
                  </a:lnTo>
                  <a:cubicBezTo>
                    <a:pt x="529" y="389"/>
                    <a:pt x="525" y="393"/>
                    <a:pt x="526" y="393"/>
                  </a:cubicBezTo>
                  <a:cubicBezTo>
                    <a:pt x="526" y="393"/>
                    <a:pt x="527" y="392"/>
                    <a:pt x="529" y="391"/>
                  </a:cubicBezTo>
                  <a:lnTo>
                    <a:pt x="529" y="391"/>
                  </a:lnTo>
                  <a:cubicBezTo>
                    <a:pt x="529" y="392"/>
                    <a:pt x="529" y="392"/>
                    <a:pt x="515" y="401"/>
                  </a:cubicBezTo>
                  <a:cubicBezTo>
                    <a:pt x="514" y="399"/>
                    <a:pt x="511" y="398"/>
                    <a:pt x="509" y="398"/>
                  </a:cubicBezTo>
                  <a:cubicBezTo>
                    <a:pt x="504" y="398"/>
                    <a:pt x="499" y="404"/>
                    <a:pt x="502" y="410"/>
                  </a:cubicBezTo>
                  <a:cubicBezTo>
                    <a:pt x="504" y="413"/>
                    <a:pt x="506" y="415"/>
                    <a:pt x="509" y="415"/>
                  </a:cubicBezTo>
                  <a:cubicBezTo>
                    <a:pt x="514" y="415"/>
                    <a:pt x="519" y="409"/>
                    <a:pt x="516" y="402"/>
                  </a:cubicBezTo>
                  <a:lnTo>
                    <a:pt x="516" y="402"/>
                  </a:lnTo>
                  <a:lnTo>
                    <a:pt x="518" y="404"/>
                  </a:lnTo>
                  <a:cubicBezTo>
                    <a:pt x="518" y="404"/>
                    <a:pt x="518" y="404"/>
                    <a:pt x="518" y="404"/>
                  </a:cubicBezTo>
                  <a:cubicBezTo>
                    <a:pt x="518" y="404"/>
                    <a:pt x="520" y="403"/>
                    <a:pt x="524" y="400"/>
                  </a:cubicBezTo>
                  <a:cubicBezTo>
                    <a:pt x="529" y="397"/>
                    <a:pt x="530" y="396"/>
                    <a:pt x="531" y="396"/>
                  </a:cubicBezTo>
                  <a:cubicBezTo>
                    <a:pt x="532" y="396"/>
                    <a:pt x="532" y="397"/>
                    <a:pt x="532" y="397"/>
                  </a:cubicBezTo>
                  <a:cubicBezTo>
                    <a:pt x="530" y="398"/>
                    <a:pt x="529" y="399"/>
                    <a:pt x="529" y="399"/>
                  </a:cubicBezTo>
                  <a:cubicBezTo>
                    <a:pt x="530" y="399"/>
                    <a:pt x="534" y="396"/>
                    <a:pt x="539" y="392"/>
                  </a:cubicBezTo>
                  <a:cubicBezTo>
                    <a:pt x="543" y="389"/>
                    <a:pt x="548" y="386"/>
                    <a:pt x="552" y="383"/>
                  </a:cubicBezTo>
                  <a:lnTo>
                    <a:pt x="566" y="374"/>
                  </a:lnTo>
                  <a:cubicBezTo>
                    <a:pt x="576" y="369"/>
                    <a:pt x="585" y="363"/>
                    <a:pt x="593" y="355"/>
                  </a:cubicBezTo>
                  <a:cubicBezTo>
                    <a:pt x="596" y="351"/>
                    <a:pt x="599" y="347"/>
                    <a:pt x="597" y="347"/>
                  </a:cubicBezTo>
                  <a:cubicBezTo>
                    <a:pt x="596" y="347"/>
                    <a:pt x="594" y="348"/>
                    <a:pt x="589" y="351"/>
                  </a:cubicBezTo>
                  <a:cubicBezTo>
                    <a:pt x="589" y="351"/>
                    <a:pt x="583" y="354"/>
                    <a:pt x="583" y="354"/>
                  </a:cubicBezTo>
                  <a:cubicBezTo>
                    <a:pt x="582" y="353"/>
                    <a:pt x="588" y="348"/>
                    <a:pt x="588" y="348"/>
                  </a:cubicBezTo>
                  <a:cubicBezTo>
                    <a:pt x="595" y="343"/>
                    <a:pt x="593" y="341"/>
                    <a:pt x="592" y="337"/>
                  </a:cubicBezTo>
                  <a:cubicBezTo>
                    <a:pt x="588" y="333"/>
                    <a:pt x="587" y="331"/>
                    <a:pt x="594" y="325"/>
                  </a:cubicBezTo>
                  <a:cubicBezTo>
                    <a:pt x="599" y="321"/>
                    <a:pt x="599" y="319"/>
                    <a:pt x="599" y="319"/>
                  </a:cubicBezTo>
                  <a:lnTo>
                    <a:pt x="599" y="319"/>
                  </a:lnTo>
                  <a:cubicBezTo>
                    <a:pt x="597" y="321"/>
                    <a:pt x="596" y="321"/>
                    <a:pt x="595" y="321"/>
                  </a:cubicBezTo>
                  <a:cubicBezTo>
                    <a:pt x="591" y="321"/>
                    <a:pt x="590" y="318"/>
                    <a:pt x="587" y="315"/>
                  </a:cubicBezTo>
                  <a:cubicBezTo>
                    <a:pt x="585" y="312"/>
                    <a:pt x="583" y="308"/>
                    <a:pt x="579" y="308"/>
                  </a:cubicBezTo>
                  <a:cubicBezTo>
                    <a:pt x="578" y="308"/>
                    <a:pt x="577" y="308"/>
                    <a:pt x="575" y="309"/>
                  </a:cubicBezTo>
                  <a:lnTo>
                    <a:pt x="574" y="308"/>
                  </a:lnTo>
                  <a:cubicBezTo>
                    <a:pt x="580" y="304"/>
                    <a:pt x="579" y="303"/>
                    <a:pt x="579" y="300"/>
                  </a:cubicBezTo>
                  <a:lnTo>
                    <a:pt x="579" y="300"/>
                  </a:lnTo>
                  <a:cubicBezTo>
                    <a:pt x="575" y="302"/>
                    <a:pt x="572" y="303"/>
                    <a:pt x="571" y="303"/>
                  </a:cubicBezTo>
                  <a:cubicBezTo>
                    <a:pt x="570" y="303"/>
                    <a:pt x="570" y="303"/>
                    <a:pt x="570" y="303"/>
                  </a:cubicBezTo>
                  <a:cubicBezTo>
                    <a:pt x="577" y="298"/>
                    <a:pt x="576" y="297"/>
                    <a:pt x="576" y="296"/>
                  </a:cubicBezTo>
                  <a:cubicBezTo>
                    <a:pt x="575" y="295"/>
                    <a:pt x="575" y="295"/>
                    <a:pt x="574" y="295"/>
                  </a:cubicBezTo>
                  <a:cubicBezTo>
                    <a:pt x="573" y="295"/>
                    <a:pt x="571" y="296"/>
                    <a:pt x="568" y="299"/>
                  </a:cubicBezTo>
                  <a:cubicBezTo>
                    <a:pt x="565" y="295"/>
                    <a:pt x="566" y="289"/>
                    <a:pt x="569" y="286"/>
                  </a:cubicBezTo>
                  <a:cubicBezTo>
                    <a:pt x="571" y="284"/>
                    <a:pt x="572" y="283"/>
                    <a:pt x="571" y="283"/>
                  </a:cubicBezTo>
                  <a:lnTo>
                    <a:pt x="571" y="283"/>
                  </a:lnTo>
                  <a:cubicBezTo>
                    <a:pt x="570" y="283"/>
                    <a:pt x="566" y="286"/>
                    <a:pt x="561" y="289"/>
                  </a:cubicBezTo>
                  <a:cubicBezTo>
                    <a:pt x="557" y="293"/>
                    <a:pt x="552" y="296"/>
                    <a:pt x="548" y="298"/>
                  </a:cubicBezTo>
                  <a:cubicBezTo>
                    <a:pt x="548" y="298"/>
                    <a:pt x="553" y="293"/>
                    <a:pt x="560" y="288"/>
                  </a:cubicBezTo>
                  <a:cubicBezTo>
                    <a:pt x="567" y="284"/>
                    <a:pt x="567" y="284"/>
                    <a:pt x="566" y="282"/>
                  </a:cubicBezTo>
                  <a:lnTo>
                    <a:pt x="566" y="280"/>
                  </a:lnTo>
                  <a:cubicBezTo>
                    <a:pt x="563" y="282"/>
                    <a:pt x="562" y="283"/>
                    <a:pt x="560" y="283"/>
                  </a:cubicBezTo>
                  <a:cubicBezTo>
                    <a:pt x="557" y="283"/>
                    <a:pt x="556" y="280"/>
                    <a:pt x="553" y="277"/>
                  </a:cubicBezTo>
                  <a:cubicBezTo>
                    <a:pt x="551" y="274"/>
                    <a:pt x="549" y="271"/>
                    <a:pt x="547" y="271"/>
                  </a:cubicBezTo>
                  <a:cubicBezTo>
                    <a:pt x="546" y="271"/>
                    <a:pt x="544" y="272"/>
                    <a:pt x="541" y="275"/>
                  </a:cubicBezTo>
                  <a:cubicBezTo>
                    <a:pt x="539" y="277"/>
                    <a:pt x="537" y="278"/>
                    <a:pt x="537" y="278"/>
                  </a:cubicBezTo>
                  <a:cubicBezTo>
                    <a:pt x="536" y="278"/>
                    <a:pt x="537" y="276"/>
                    <a:pt x="540" y="271"/>
                  </a:cubicBezTo>
                  <a:cubicBezTo>
                    <a:pt x="551" y="258"/>
                    <a:pt x="554" y="254"/>
                    <a:pt x="553" y="254"/>
                  </a:cubicBezTo>
                  <a:lnTo>
                    <a:pt x="553" y="254"/>
                  </a:lnTo>
                  <a:cubicBezTo>
                    <a:pt x="553" y="254"/>
                    <a:pt x="551" y="255"/>
                    <a:pt x="549" y="257"/>
                  </a:cubicBezTo>
                  <a:cubicBezTo>
                    <a:pt x="549" y="257"/>
                    <a:pt x="543" y="262"/>
                    <a:pt x="537" y="268"/>
                  </a:cubicBezTo>
                  <a:cubicBezTo>
                    <a:pt x="531" y="273"/>
                    <a:pt x="528" y="275"/>
                    <a:pt x="527" y="275"/>
                  </a:cubicBezTo>
                  <a:cubicBezTo>
                    <a:pt x="526" y="275"/>
                    <a:pt x="529" y="272"/>
                    <a:pt x="536" y="266"/>
                  </a:cubicBezTo>
                  <a:cubicBezTo>
                    <a:pt x="543" y="260"/>
                    <a:pt x="541" y="255"/>
                    <a:pt x="535" y="255"/>
                  </a:cubicBezTo>
                  <a:cubicBezTo>
                    <a:pt x="532" y="255"/>
                    <a:pt x="526" y="257"/>
                    <a:pt x="521" y="261"/>
                  </a:cubicBezTo>
                  <a:lnTo>
                    <a:pt x="528" y="256"/>
                  </a:lnTo>
                  <a:cubicBezTo>
                    <a:pt x="533" y="250"/>
                    <a:pt x="533" y="250"/>
                    <a:pt x="531" y="247"/>
                  </a:cubicBezTo>
                  <a:lnTo>
                    <a:pt x="530" y="244"/>
                  </a:lnTo>
                  <a:cubicBezTo>
                    <a:pt x="526" y="248"/>
                    <a:pt x="523" y="250"/>
                    <a:pt x="522" y="250"/>
                  </a:cubicBezTo>
                  <a:cubicBezTo>
                    <a:pt x="520" y="250"/>
                    <a:pt x="523" y="245"/>
                    <a:pt x="527" y="241"/>
                  </a:cubicBezTo>
                  <a:cubicBezTo>
                    <a:pt x="532" y="234"/>
                    <a:pt x="532" y="234"/>
                    <a:pt x="531" y="233"/>
                  </a:cubicBezTo>
                  <a:lnTo>
                    <a:pt x="531" y="233"/>
                  </a:lnTo>
                  <a:cubicBezTo>
                    <a:pt x="527" y="236"/>
                    <a:pt x="524" y="237"/>
                    <a:pt x="523" y="237"/>
                  </a:cubicBezTo>
                  <a:cubicBezTo>
                    <a:pt x="520" y="237"/>
                    <a:pt x="523" y="231"/>
                    <a:pt x="527" y="227"/>
                  </a:cubicBezTo>
                  <a:lnTo>
                    <a:pt x="525" y="226"/>
                  </a:lnTo>
                  <a:cubicBezTo>
                    <a:pt x="522" y="229"/>
                    <a:pt x="521" y="230"/>
                    <a:pt x="519" y="230"/>
                  </a:cubicBezTo>
                  <a:cubicBezTo>
                    <a:pt x="519" y="230"/>
                    <a:pt x="518" y="229"/>
                    <a:pt x="518" y="229"/>
                  </a:cubicBezTo>
                  <a:cubicBezTo>
                    <a:pt x="517" y="228"/>
                    <a:pt x="517" y="228"/>
                    <a:pt x="516" y="228"/>
                  </a:cubicBezTo>
                  <a:cubicBezTo>
                    <a:pt x="515" y="228"/>
                    <a:pt x="513" y="229"/>
                    <a:pt x="510" y="233"/>
                  </a:cubicBezTo>
                  <a:cubicBezTo>
                    <a:pt x="506" y="236"/>
                    <a:pt x="502" y="240"/>
                    <a:pt x="497" y="243"/>
                  </a:cubicBezTo>
                  <a:lnTo>
                    <a:pt x="504" y="238"/>
                  </a:lnTo>
                  <a:cubicBezTo>
                    <a:pt x="510" y="232"/>
                    <a:pt x="507" y="230"/>
                    <a:pt x="506" y="227"/>
                  </a:cubicBezTo>
                  <a:cubicBezTo>
                    <a:pt x="503" y="224"/>
                    <a:pt x="502" y="223"/>
                    <a:pt x="507" y="216"/>
                  </a:cubicBezTo>
                  <a:lnTo>
                    <a:pt x="507" y="216"/>
                  </a:lnTo>
                  <a:lnTo>
                    <a:pt x="501" y="222"/>
                  </a:lnTo>
                  <a:cubicBezTo>
                    <a:pt x="498" y="224"/>
                    <a:pt x="496" y="225"/>
                    <a:pt x="496" y="225"/>
                  </a:cubicBezTo>
                  <a:cubicBezTo>
                    <a:pt x="495" y="225"/>
                    <a:pt x="497" y="224"/>
                    <a:pt x="500" y="221"/>
                  </a:cubicBezTo>
                  <a:cubicBezTo>
                    <a:pt x="503" y="216"/>
                    <a:pt x="504" y="214"/>
                    <a:pt x="501" y="214"/>
                  </a:cubicBezTo>
                  <a:cubicBezTo>
                    <a:pt x="500" y="214"/>
                    <a:pt x="498" y="214"/>
                    <a:pt x="496" y="215"/>
                  </a:cubicBezTo>
                  <a:lnTo>
                    <a:pt x="495" y="214"/>
                  </a:lnTo>
                  <a:cubicBezTo>
                    <a:pt x="501" y="207"/>
                    <a:pt x="503" y="204"/>
                    <a:pt x="502" y="204"/>
                  </a:cubicBezTo>
                  <a:cubicBezTo>
                    <a:pt x="501" y="204"/>
                    <a:pt x="497" y="206"/>
                    <a:pt x="492" y="211"/>
                  </a:cubicBezTo>
                  <a:cubicBezTo>
                    <a:pt x="497" y="205"/>
                    <a:pt x="497" y="205"/>
                    <a:pt x="496" y="204"/>
                  </a:cubicBezTo>
                  <a:lnTo>
                    <a:pt x="496" y="204"/>
                  </a:lnTo>
                  <a:cubicBezTo>
                    <a:pt x="494" y="206"/>
                    <a:pt x="492" y="206"/>
                    <a:pt x="491" y="206"/>
                  </a:cubicBezTo>
                  <a:cubicBezTo>
                    <a:pt x="489" y="206"/>
                    <a:pt x="489" y="204"/>
                    <a:pt x="493" y="201"/>
                  </a:cubicBezTo>
                  <a:lnTo>
                    <a:pt x="493" y="199"/>
                  </a:lnTo>
                  <a:cubicBezTo>
                    <a:pt x="489" y="203"/>
                    <a:pt x="487" y="204"/>
                    <a:pt x="486" y="204"/>
                  </a:cubicBezTo>
                  <a:cubicBezTo>
                    <a:pt x="486" y="204"/>
                    <a:pt x="486" y="203"/>
                    <a:pt x="485" y="203"/>
                  </a:cubicBezTo>
                  <a:cubicBezTo>
                    <a:pt x="485" y="203"/>
                    <a:pt x="485" y="203"/>
                    <a:pt x="485" y="203"/>
                  </a:cubicBezTo>
                  <a:cubicBezTo>
                    <a:pt x="484" y="203"/>
                    <a:pt x="482" y="203"/>
                    <a:pt x="478" y="207"/>
                  </a:cubicBezTo>
                  <a:cubicBezTo>
                    <a:pt x="474" y="211"/>
                    <a:pt x="472" y="212"/>
                    <a:pt x="472" y="212"/>
                  </a:cubicBezTo>
                  <a:cubicBezTo>
                    <a:pt x="472" y="212"/>
                    <a:pt x="472" y="212"/>
                    <a:pt x="472" y="212"/>
                  </a:cubicBezTo>
                  <a:cubicBezTo>
                    <a:pt x="470" y="211"/>
                    <a:pt x="477" y="206"/>
                    <a:pt x="483" y="201"/>
                  </a:cubicBezTo>
                  <a:cubicBezTo>
                    <a:pt x="486" y="198"/>
                    <a:pt x="487" y="197"/>
                    <a:pt x="487" y="197"/>
                  </a:cubicBezTo>
                  <a:cubicBezTo>
                    <a:pt x="486" y="197"/>
                    <a:pt x="482" y="199"/>
                    <a:pt x="475" y="204"/>
                  </a:cubicBezTo>
                  <a:cubicBezTo>
                    <a:pt x="479" y="200"/>
                    <a:pt x="484" y="196"/>
                    <a:pt x="483" y="196"/>
                  </a:cubicBezTo>
                  <a:lnTo>
                    <a:pt x="483" y="196"/>
                  </a:lnTo>
                  <a:cubicBezTo>
                    <a:pt x="483" y="196"/>
                    <a:pt x="482" y="196"/>
                    <a:pt x="481" y="197"/>
                  </a:cubicBezTo>
                  <a:cubicBezTo>
                    <a:pt x="481" y="197"/>
                    <a:pt x="480" y="197"/>
                    <a:pt x="480" y="197"/>
                  </a:cubicBezTo>
                  <a:cubicBezTo>
                    <a:pt x="480" y="197"/>
                    <a:pt x="478" y="198"/>
                    <a:pt x="474" y="202"/>
                  </a:cubicBezTo>
                  <a:lnTo>
                    <a:pt x="472" y="201"/>
                  </a:lnTo>
                  <a:cubicBezTo>
                    <a:pt x="476" y="193"/>
                    <a:pt x="475" y="193"/>
                    <a:pt x="475" y="192"/>
                  </a:cubicBezTo>
                  <a:lnTo>
                    <a:pt x="475" y="192"/>
                  </a:lnTo>
                  <a:cubicBezTo>
                    <a:pt x="472" y="194"/>
                    <a:pt x="470" y="196"/>
                    <a:pt x="470" y="196"/>
                  </a:cubicBezTo>
                  <a:cubicBezTo>
                    <a:pt x="469" y="196"/>
                    <a:pt x="471" y="194"/>
                    <a:pt x="474" y="190"/>
                  </a:cubicBezTo>
                  <a:cubicBezTo>
                    <a:pt x="476" y="188"/>
                    <a:pt x="477" y="186"/>
                    <a:pt x="477" y="186"/>
                  </a:cubicBezTo>
                  <a:lnTo>
                    <a:pt x="477" y="186"/>
                  </a:lnTo>
                  <a:cubicBezTo>
                    <a:pt x="477" y="186"/>
                    <a:pt x="473" y="189"/>
                    <a:pt x="467" y="196"/>
                  </a:cubicBezTo>
                  <a:cubicBezTo>
                    <a:pt x="465" y="199"/>
                    <a:pt x="463" y="200"/>
                    <a:pt x="463" y="200"/>
                  </a:cubicBezTo>
                  <a:cubicBezTo>
                    <a:pt x="462" y="200"/>
                    <a:pt x="463" y="198"/>
                    <a:pt x="466" y="194"/>
                  </a:cubicBezTo>
                  <a:cubicBezTo>
                    <a:pt x="472" y="187"/>
                    <a:pt x="475" y="184"/>
                    <a:pt x="474" y="184"/>
                  </a:cubicBezTo>
                  <a:lnTo>
                    <a:pt x="474" y="184"/>
                  </a:lnTo>
                  <a:cubicBezTo>
                    <a:pt x="474" y="184"/>
                    <a:pt x="473" y="185"/>
                    <a:pt x="470" y="187"/>
                  </a:cubicBezTo>
                  <a:cubicBezTo>
                    <a:pt x="465" y="193"/>
                    <a:pt x="464" y="193"/>
                    <a:pt x="464" y="193"/>
                  </a:cubicBezTo>
                  <a:cubicBezTo>
                    <a:pt x="469" y="186"/>
                    <a:pt x="464" y="180"/>
                    <a:pt x="458" y="175"/>
                  </a:cubicBezTo>
                  <a:cubicBezTo>
                    <a:pt x="458" y="175"/>
                    <a:pt x="451" y="180"/>
                    <a:pt x="447" y="186"/>
                  </a:cubicBezTo>
                  <a:cubicBezTo>
                    <a:pt x="442" y="191"/>
                    <a:pt x="440" y="193"/>
                    <a:pt x="440" y="193"/>
                  </a:cubicBezTo>
                  <a:cubicBezTo>
                    <a:pt x="440" y="193"/>
                    <a:pt x="443" y="190"/>
                    <a:pt x="446" y="186"/>
                  </a:cubicBezTo>
                  <a:cubicBezTo>
                    <a:pt x="454" y="176"/>
                    <a:pt x="458" y="171"/>
                    <a:pt x="457" y="171"/>
                  </a:cubicBezTo>
                  <a:lnTo>
                    <a:pt x="457" y="171"/>
                  </a:lnTo>
                  <a:cubicBezTo>
                    <a:pt x="456" y="171"/>
                    <a:pt x="452" y="175"/>
                    <a:pt x="445" y="185"/>
                  </a:cubicBezTo>
                  <a:cubicBezTo>
                    <a:pt x="440" y="191"/>
                    <a:pt x="437" y="194"/>
                    <a:pt x="437" y="194"/>
                  </a:cubicBezTo>
                  <a:cubicBezTo>
                    <a:pt x="437" y="194"/>
                    <a:pt x="439" y="191"/>
                    <a:pt x="444" y="184"/>
                  </a:cubicBezTo>
                  <a:cubicBezTo>
                    <a:pt x="446" y="180"/>
                    <a:pt x="448" y="179"/>
                    <a:pt x="448" y="179"/>
                  </a:cubicBezTo>
                  <a:lnTo>
                    <a:pt x="448" y="179"/>
                  </a:lnTo>
                  <a:cubicBezTo>
                    <a:pt x="447" y="179"/>
                    <a:pt x="446" y="180"/>
                    <a:pt x="442" y="183"/>
                  </a:cubicBezTo>
                  <a:cubicBezTo>
                    <a:pt x="440" y="185"/>
                    <a:pt x="439" y="187"/>
                    <a:pt x="439" y="187"/>
                  </a:cubicBezTo>
                  <a:cubicBezTo>
                    <a:pt x="438" y="187"/>
                    <a:pt x="439" y="185"/>
                    <a:pt x="442" y="182"/>
                  </a:cubicBezTo>
                  <a:cubicBezTo>
                    <a:pt x="446" y="177"/>
                    <a:pt x="449" y="172"/>
                    <a:pt x="448" y="172"/>
                  </a:cubicBezTo>
                  <a:lnTo>
                    <a:pt x="448" y="172"/>
                  </a:lnTo>
                  <a:cubicBezTo>
                    <a:pt x="448" y="172"/>
                    <a:pt x="447" y="173"/>
                    <a:pt x="446" y="175"/>
                  </a:cubicBezTo>
                  <a:cubicBezTo>
                    <a:pt x="446" y="175"/>
                    <a:pt x="446" y="174"/>
                    <a:pt x="450" y="167"/>
                  </a:cubicBezTo>
                  <a:cubicBezTo>
                    <a:pt x="452" y="165"/>
                    <a:pt x="452" y="164"/>
                    <a:pt x="452" y="164"/>
                  </a:cubicBezTo>
                  <a:lnTo>
                    <a:pt x="452" y="164"/>
                  </a:lnTo>
                  <a:cubicBezTo>
                    <a:pt x="451" y="164"/>
                    <a:pt x="447" y="168"/>
                    <a:pt x="444" y="171"/>
                  </a:cubicBezTo>
                  <a:cubicBezTo>
                    <a:pt x="438" y="177"/>
                    <a:pt x="434" y="179"/>
                    <a:pt x="434" y="179"/>
                  </a:cubicBezTo>
                  <a:cubicBezTo>
                    <a:pt x="433" y="179"/>
                    <a:pt x="435" y="176"/>
                    <a:pt x="441" y="170"/>
                  </a:cubicBezTo>
                  <a:cubicBezTo>
                    <a:pt x="446" y="165"/>
                    <a:pt x="447" y="163"/>
                    <a:pt x="446" y="163"/>
                  </a:cubicBezTo>
                  <a:cubicBezTo>
                    <a:pt x="445" y="163"/>
                    <a:pt x="439" y="167"/>
                    <a:pt x="433" y="174"/>
                  </a:cubicBezTo>
                  <a:cubicBezTo>
                    <a:pt x="427" y="180"/>
                    <a:pt x="424" y="183"/>
                    <a:pt x="424" y="183"/>
                  </a:cubicBezTo>
                  <a:cubicBezTo>
                    <a:pt x="424" y="183"/>
                    <a:pt x="425" y="182"/>
                    <a:pt x="427" y="179"/>
                  </a:cubicBezTo>
                  <a:cubicBezTo>
                    <a:pt x="432" y="173"/>
                    <a:pt x="431" y="173"/>
                    <a:pt x="431" y="173"/>
                  </a:cubicBezTo>
                  <a:cubicBezTo>
                    <a:pt x="431" y="171"/>
                    <a:pt x="430" y="170"/>
                    <a:pt x="436" y="165"/>
                  </a:cubicBezTo>
                  <a:cubicBezTo>
                    <a:pt x="436" y="165"/>
                    <a:pt x="436" y="165"/>
                    <a:pt x="435" y="165"/>
                  </a:cubicBezTo>
                  <a:cubicBezTo>
                    <a:pt x="435" y="165"/>
                    <a:pt x="433" y="165"/>
                    <a:pt x="429" y="169"/>
                  </a:cubicBezTo>
                  <a:cubicBezTo>
                    <a:pt x="425" y="173"/>
                    <a:pt x="422" y="175"/>
                    <a:pt x="422" y="175"/>
                  </a:cubicBezTo>
                  <a:cubicBezTo>
                    <a:pt x="420" y="175"/>
                    <a:pt x="423" y="168"/>
                    <a:pt x="430" y="159"/>
                  </a:cubicBezTo>
                  <a:lnTo>
                    <a:pt x="430" y="159"/>
                  </a:lnTo>
                  <a:lnTo>
                    <a:pt x="423" y="165"/>
                  </a:lnTo>
                  <a:cubicBezTo>
                    <a:pt x="417" y="172"/>
                    <a:pt x="412" y="177"/>
                    <a:pt x="411" y="177"/>
                  </a:cubicBezTo>
                  <a:cubicBezTo>
                    <a:pt x="411" y="177"/>
                    <a:pt x="413" y="175"/>
                    <a:pt x="417" y="170"/>
                  </a:cubicBezTo>
                  <a:lnTo>
                    <a:pt x="422" y="164"/>
                  </a:lnTo>
                  <a:lnTo>
                    <a:pt x="422" y="164"/>
                  </a:lnTo>
                  <a:cubicBezTo>
                    <a:pt x="418" y="168"/>
                    <a:pt x="416" y="169"/>
                    <a:pt x="416" y="169"/>
                  </a:cubicBezTo>
                  <a:cubicBezTo>
                    <a:pt x="414" y="169"/>
                    <a:pt x="417" y="163"/>
                    <a:pt x="423" y="155"/>
                  </a:cubicBezTo>
                  <a:cubicBezTo>
                    <a:pt x="429" y="148"/>
                    <a:pt x="429" y="148"/>
                    <a:pt x="428" y="147"/>
                  </a:cubicBezTo>
                  <a:lnTo>
                    <a:pt x="428" y="147"/>
                  </a:lnTo>
                  <a:lnTo>
                    <a:pt x="423" y="153"/>
                  </a:lnTo>
                  <a:cubicBezTo>
                    <a:pt x="420" y="158"/>
                    <a:pt x="417" y="162"/>
                    <a:pt x="412" y="166"/>
                  </a:cubicBezTo>
                  <a:cubicBezTo>
                    <a:pt x="412" y="166"/>
                    <a:pt x="411" y="165"/>
                    <a:pt x="417" y="158"/>
                  </a:cubicBezTo>
                  <a:cubicBezTo>
                    <a:pt x="419" y="153"/>
                    <a:pt x="422" y="148"/>
                    <a:pt x="422" y="148"/>
                  </a:cubicBezTo>
                  <a:lnTo>
                    <a:pt x="422" y="148"/>
                  </a:lnTo>
                  <a:cubicBezTo>
                    <a:pt x="422" y="148"/>
                    <a:pt x="421" y="149"/>
                    <a:pt x="420" y="150"/>
                  </a:cubicBezTo>
                  <a:cubicBezTo>
                    <a:pt x="420" y="150"/>
                    <a:pt x="419" y="150"/>
                    <a:pt x="423" y="143"/>
                  </a:cubicBezTo>
                  <a:lnTo>
                    <a:pt x="421" y="141"/>
                  </a:lnTo>
                  <a:cubicBezTo>
                    <a:pt x="419" y="144"/>
                    <a:pt x="417" y="145"/>
                    <a:pt x="416" y="145"/>
                  </a:cubicBezTo>
                  <a:cubicBezTo>
                    <a:pt x="416" y="145"/>
                    <a:pt x="416" y="143"/>
                    <a:pt x="419" y="139"/>
                  </a:cubicBezTo>
                  <a:cubicBezTo>
                    <a:pt x="419" y="139"/>
                    <a:pt x="419" y="139"/>
                    <a:pt x="419" y="139"/>
                  </a:cubicBezTo>
                  <a:cubicBezTo>
                    <a:pt x="418" y="139"/>
                    <a:pt x="416" y="139"/>
                    <a:pt x="412" y="143"/>
                  </a:cubicBezTo>
                  <a:cubicBezTo>
                    <a:pt x="411" y="142"/>
                    <a:pt x="410" y="142"/>
                    <a:pt x="414" y="136"/>
                  </a:cubicBezTo>
                  <a:cubicBezTo>
                    <a:pt x="417" y="132"/>
                    <a:pt x="419" y="130"/>
                    <a:pt x="419" y="130"/>
                  </a:cubicBezTo>
                  <a:lnTo>
                    <a:pt x="419" y="130"/>
                  </a:lnTo>
                  <a:cubicBezTo>
                    <a:pt x="418" y="130"/>
                    <a:pt x="417" y="132"/>
                    <a:pt x="414" y="134"/>
                  </a:cubicBezTo>
                  <a:cubicBezTo>
                    <a:pt x="410" y="139"/>
                    <a:pt x="409" y="141"/>
                    <a:pt x="408" y="141"/>
                  </a:cubicBezTo>
                  <a:cubicBezTo>
                    <a:pt x="408" y="141"/>
                    <a:pt x="408" y="140"/>
                    <a:pt x="408" y="140"/>
                  </a:cubicBezTo>
                  <a:lnTo>
                    <a:pt x="407" y="139"/>
                  </a:lnTo>
                  <a:cubicBezTo>
                    <a:pt x="402" y="146"/>
                    <a:pt x="402" y="146"/>
                    <a:pt x="401" y="146"/>
                  </a:cubicBezTo>
                  <a:cubicBezTo>
                    <a:pt x="401" y="144"/>
                    <a:pt x="403" y="137"/>
                    <a:pt x="402" y="136"/>
                  </a:cubicBezTo>
                  <a:cubicBezTo>
                    <a:pt x="401" y="135"/>
                    <a:pt x="401" y="135"/>
                    <a:pt x="401" y="135"/>
                  </a:cubicBezTo>
                  <a:cubicBezTo>
                    <a:pt x="400" y="135"/>
                    <a:pt x="399" y="136"/>
                    <a:pt x="396" y="141"/>
                  </a:cubicBezTo>
                  <a:cubicBezTo>
                    <a:pt x="397" y="142"/>
                    <a:pt x="395" y="145"/>
                    <a:pt x="394" y="145"/>
                  </a:cubicBezTo>
                  <a:cubicBezTo>
                    <a:pt x="394" y="145"/>
                    <a:pt x="394" y="144"/>
                    <a:pt x="395" y="141"/>
                  </a:cubicBezTo>
                  <a:cubicBezTo>
                    <a:pt x="395" y="141"/>
                    <a:pt x="398" y="132"/>
                    <a:pt x="395" y="131"/>
                  </a:cubicBezTo>
                  <a:cubicBezTo>
                    <a:pt x="394" y="130"/>
                    <a:pt x="394" y="130"/>
                    <a:pt x="393" y="130"/>
                  </a:cubicBezTo>
                  <a:cubicBezTo>
                    <a:pt x="392" y="130"/>
                    <a:pt x="391" y="131"/>
                    <a:pt x="389" y="136"/>
                  </a:cubicBezTo>
                  <a:cubicBezTo>
                    <a:pt x="384" y="142"/>
                    <a:pt x="382" y="145"/>
                    <a:pt x="382" y="145"/>
                  </a:cubicBezTo>
                  <a:cubicBezTo>
                    <a:pt x="381" y="145"/>
                    <a:pt x="383" y="142"/>
                    <a:pt x="387" y="134"/>
                  </a:cubicBezTo>
                  <a:cubicBezTo>
                    <a:pt x="392" y="126"/>
                    <a:pt x="394" y="122"/>
                    <a:pt x="393" y="122"/>
                  </a:cubicBezTo>
                  <a:lnTo>
                    <a:pt x="393" y="122"/>
                  </a:lnTo>
                  <a:cubicBezTo>
                    <a:pt x="393" y="122"/>
                    <a:pt x="392" y="124"/>
                    <a:pt x="390" y="127"/>
                  </a:cubicBezTo>
                  <a:cubicBezTo>
                    <a:pt x="385" y="132"/>
                    <a:pt x="385" y="132"/>
                    <a:pt x="384" y="132"/>
                  </a:cubicBezTo>
                  <a:cubicBezTo>
                    <a:pt x="387" y="128"/>
                    <a:pt x="387" y="126"/>
                    <a:pt x="387" y="126"/>
                  </a:cubicBezTo>
                  <a:cubicBezTo>
                    <a:pt x="386" y="126"/>
                    <a:pt x="384" y="127"/>
                    <a:pt x="382" y="130"/>
                  </a:cubicBezTo>
                  <a:cubicBezTo>
                    <a:pt x="382" y="130"/>
                    <a:pt x="382" y="130"/>
                    <a:pt x="385" y="123"/>
                  </a:cubicBezTo>
                  <a:lnTo>
                    <a:pt x="384" y="122"/>
                  </a:lnTo>
                  <a:cubicBezTo>
                    <a:pt x="381" y="126"/>
                    <a:pt x="378" y="128"/>
                    <a:pt x="377" y="128"/>
                  </a:cubicBezTo>
                  <a:cubicBezTo>
                    <a:pt x="375" y="128"/>
                    <a:pt x="376" y="122"/>
                    <a:pt x="378" y="118"/>
                  </a:cubicBezTo>
                  <a:cubicBezTo>
                    <a:pt x="378" y="118"/>
                    <a:pt x="378" y="117"/>
                    <a:pt x="378" y="117"/>
                  </a:cubicBezTo>
                  <a:cubicBezTo>
                    <a:pt x="378" y="117"/>
                    <a:pt x="376" y="118"/>
                    <a:pt x="372" y="123"/>
                  </a:cubicBezTo>
                  <a:cubicBezTo>
                    <a:pt x="367" y="130"/>
                    <a:pt x="365" y="133"/>
                    <a:pt x="365" y="133"/>
                  </a:cubicBezTo>
                  <a:cubicBezTo>
                    <a:pt x="365" y="133"/>
                    <a:pt x="367" y="129"/>
                    <a:pt x="371" y="122"/>
                  </a:cubicBezTo>
                  <a:cubicBezTo>
                    <a:pt x="375" y="115"/>
                    <a:pt x="377" y="112"/>
                    <a:pt x="377" y="112"/>
                  </a:cubicBezTo>
                  <a:lnTo>
                    <a:pt x="377" y="112"/>
                  </a:lnTo>
                  <a:cubicBezTo>
                    <a:pt x="377" y="112"/>
                    <a:pt x="375" y="115"/>
                    <a:pt x="371" y="121"/>
                  </a:cubicBezTo>
                  <a:cubicBezTo>
                    <a:pt x="369" y="123"/>
                    <a:pt x="367" y="125"/>
                    <a:pt x="366" y="125"/>
                  </a:cubicBezTo>
                  <a:cubicBezTo>
                    <a:pt x="364" y="125"/>
                    <a:pt x="365" y="121"/>
                    <a:pt x="371" y="112"/>
                  </a:cubicBezTo>
                  <a:lnTo>
                    <a:pt x="380" y="98"/>
                  </a:lnTo>
                  <a:lnTo>
                    <a:pt x="380" y="98"/>
                  </a:lnTo>
                  <a:cubicBezTo>
                    <a:pt x="374" y="104"/>
                    <a:pt x="374" y="104"/>
                    <a:pt x="374" y="104"/>
                  </a:cubicBezTo>
                  <a:cubicBezTo>
                    <a:pt x="371" y="108"/>
                    <a:pt x="370" y="110"/>
                    <a:pt x="368" y="110"/>
                  </a:cubicBezTo>
                  <a:cubicBezTo>
                    <a:pt x="368" y="110"/>
                    <a:pt x="367" y="109"/>
                    <a:pt x="366" y="109"/>
                  </a:cubicBezTo>
                  <a:cubicBezTo>
                    <a:pt x="365" y="109"/>
                    <a:pt x="360" y="112"/>
                    <a:pt x="357" y="112"/>
                  </a:cubicBezTo>
                  <a:cubicBezTo>
                    <a:pt x="357" y="112"/>
                    <a:pt x="356" y="112"/>
                    <a:pt x="356" y="112"/>
                  </a:cubicBezTo>
                  <a:cubicBezTo>
                    <a:pt x="355" y="111"/>
                    <a:pt x="353" y="110"/>
                    <a:pt x="356" y="102"/>
                  </a:cubicBezTo>
                  <a:cubicBezTo>
                    <a:pt x="356" y="102"/>
                    <a:pt x="356" y="102"/>
                    <a:pt x="355" y="102"/>
                  </a:cubicBezTo>
                  <a:cubicBezTo>
                    <a:pt x="355" y="102"/>
                    <a:pt x="354" y="102"/>
                    <a:pt x="349" y="107"/>
                  </a:cubicBezTo>
                  <a:cubicBezTo>
                    <a:pt x="347" y="111"/>
                    <a:pt x="346" y="112"/>
                    <a:pt x="345" y="112"/>
                  </a:cubicBezTo>
                  <a:cubicBezTo>
                    <a:pt x="344" y="112"/>
                    <a:pt x="345" y="110"/>
                    <a:pt x="347" y="106"/>
                  </a:cubicBezTo>
                  <a:lnTo>
                    <a:pt x="346" y="105"/>
                  </a:lnTo>
                  <a:cubicBezTo>
                    <a:pt x="342" y="110"/>
                    <a:pt x="341" y="111"/>
                    <a:pt x="340" y="111"/>
                  </a:cubicBezTo>
                  <a:cubicBezTo>
                    <a:pt x="340" y="111"/>
                    <a:pt x="340" y="111"/>
                    <a:pt x="340" y="111"/>
                  </a:cubicBezTo>
                  <a:cubicBezTo>
                    <a:pt x="343" y="106"/>
                    <a:pt x="345" y="100"/>
                    <a:pt x="345" y="100"/>
                  </a:cubicBezTo>
                  <a:lnTo>
                    <a:pt x="345" y="100"/>
                  </a:lnTo>
                  <a:cubicBezTo>
                    <a:pt x="344" y="100"/>
                    <a:pt x="344" y="101"/>
                    <a:pt x="343" y="103"/>
                  </a:cubicBezTo>
                  <a:cubicBezTo>
                    <a:pt x="340" y="108"/>
                    <a:pt x="339" y="109"/>
                    <a:pt x="338" y="109"/>
                  </a:cubicBezTo>
                  <a:cubicBezTo>
                    <a:pt x="338" y="109"/>
                    <a:pt x="337" y="109"/>
                    <a:pt x="337" y="109"/>
                  </a:cubicBezTo>
                  <a:cubicBezTo>
                    <a:pt x="339" y="101"/>
                    <a:pt x="323" y="91"/>
                    <a:pt x="315" y="91"/>
                  </a:cubicBezTo>
                  <a:cubicBezTo>
                    <a:pt x="313" y="91"/>
                    <a:pt x="312" y="92"/>
                    <a:pt x="311" y="93"/>
                  </a:cubicBezTo>
                  <a:lnTo>
                    <a:pt x="309" y="92"/>
                  </a:lnTo>
                  <a:lnTo>
                    <a:pt x="307" y="91"/>
                  </a:lnTo>
                  <a:cubicBezTo>
                    <a:pt x="310" y="84"/>
                    <a:pt x="310" y="81"/>
                    <a:pt x="308" y="81"/>
                  </a:cubicBezTo>
                  <a:cubicBezTo>
                    <a:pt x="306" y="81"/>
                    <a:pt x="303" y="84"/>
                    <a:pt x="300" y="87"/>
                  </a:cubicBezTo>
                  <a:cubicBezTo>
                    <a:pt x="298" y="92"/>
                    <a:pt x="296" y="93"/>
                    <a:pt x="295" y="93"/>
                  </a:cubicBezTo>
                  <a:cubicBezTo>
                    <a:pt x="295" y="93"/>
                    <a:pt x="295" y="93"/>
                    <a:pt x="294" y="93"/>
                  </a:cubicBezTo>
                  <a:cubicBezTo>
                    <a:pt x="299" y="84"/>
                    <a:pt x="299" y="80"/>
                    <a:pt x="298" y="80"/>
                  </a:cubicBezTo>
                  <a:cubicBezTo>
                    <a:pt x="297" y="80"/>
                    <a:pt x="296" y="81"/>
                    <a:pt x="294" y="84"/>
                  </a:cubicBezTo>
                  <a:cubicBezTo>
                    <a:pt x="291" y="91"/>
                    <a:pt x="289" y="94"/>
                    <a:pt x="288" y="94"/>
                  </a:cubicBezTo>
                  <a:cubicBezTo>
                    <a:pt x="288" y="94"/>
                    <a:pt x="290" y="90"/>
                    <a:pt x="293" y="83"/>
                  </a:cubicBezTo>
                  <a:cubicBezTo>
                    <a:pt x="296" y="76"/>
                    <a:pt x="297" y="72"/>
                    <a:pt x="296" y="72"/>
                  </a:cubicBezTo>
                  <a:lnTo>
                    <a:pt x="296" y="72"/>
                  </a:lnTo>
                  <a:cubicBezTo>
                    <a:pt x="296" y="72"/>
                    <a:pt x="292" y="77"/>
                    <a:pt x="286" y="88"/>
                  </a:cubicBezTo>
                  <a:cubicBezTo>
                    <a:pt x="284" y="92"/>
                    <a:pt x="283" y="94"/>
                    <a:pt x="283" y="94"/>
                  </a:cubicBezTo>
                  <a:cubicBezTo>
                    <a:pt x="283" y="94"/>
                    <a:pt x="284" y="92"/>
                    <a:pt x="285" y="88"/>
                  </a:cubicBezTo>
                  <a:cubicBezTo>
                    <a:pt x="289" y="79"/>
                    <a:pt x="290" y="75"/>
                    <a:pt x="289" y="75"/>
                  </a:cubicBezTo>
                  <a:lnTo>
                    <a:pt x="289" y="75"/>
                  </a:lnTo>
                  <a:cubicBezTo>
                    <a:pt x="289" y="75"/>
                    <a:pt x="288" y="77"/>
                    <a:pt x="286" y="79"/>
                  </a:cubicBezTo>
                  <a:cubicBezTo>
                    <a:pt x="283" y="87"/>
                    <a:pt x="281" y="90"/>
                    <a:pt x="281" y="90"/>
                  </a:cubicBezTo>
                  <a:cubicBezTo>
                    <a:pt x="280" y="90"/>
                    <a:pt x="281" y="86"/>
                    <a:pt x="284" y="78"/>
                  </a:cubicBezTo>
                  <a:cubicBezTo>
                    <a:pt x="287" y="70"/>
                    <a:pt x="288" y="66"/>
                    <a:pt x="287" y="66"/>
                  </a:cubicBezTo>
                  <a:lnTo>
                    <a:pt x="287" y="66"/>
                  </a:lnTo>
                  <a:cubicBezTo>
                    <a:pt x="287" y="66"/>
                    <a:pt x="285" y="70"/>
                    <a:pt x="282" y="77"/>
                  </a:cubicBezTo>
                  <a:cubicBezTo>
                    <a:pt x="279" y="84"/>
                    <a:pt x="276" y="87"/>
                    <a:pt x="275" y="87"/>
                  </a:cubicBezTo>
                  <a:cubicBezTo>
                    <a:pt x="274" y="87"/>
                    <a:pt x="275" y="83"/>
                    <a:pt x="278" y="75"/>
                  </a:cubicBezTo>
                  <a:cubicBezTo>
                    <a:pt x="277" y="75"/>
                    <a:pt x="278" y="71"/>
                    <a:pt x="277" y="71"/>
                  </a:cubicBezTo>
                  <a:lnTo>
                    <a:pt x="277" y="71"/>
                  </a:lnTo>
                  <a:cubicBezTo>
                    <a:pt x="277" y="71"/>
                    <a:pt x="277" y="72"/>
                    <a:pt x="276" y="75"/>
                  </a:cubicBezTo>
                  <a:lnTo>
                    <a:pt x="276" y="75"/>
                  </a:lnTo>
                  <a:lnTo>
                    <a:pt x="279" y="67"/>
                  </a:lnTo>
                  <a:lnTo>
                    <a:pt x="276" y="66"/>
                  </a:lnTo>
                  <a:lnTo>
                    <a:pt x="274" y="74"/>
                  </a:lnTo>
                  <a:cubicBezTo>
                    <a:pt x="273" y="73"/>
                    <a:pt x="271" y="63"/>
                    <a:pt x="266" y="60"/>
                  </a:cubicBezTo>
                  <a:cubicBezTo>
                    <a:pt x="262" y="58"/>
                    <a:pt x="260" y="57"/>
                    <a:pt x="258" y="57"/>
                  </a:cubicBezTo>
                  <a:cubicBezTo>
                    <a:pt x="256" y="57"/>
                    <a:pt x="255" y="59"/>
                    <a:pt x="254" y="64"/>
                  </a:cubicBezTo>
                  <a:cubicBezTo>
                    <a:pt x="251" y="71"/>
                    <a:pt x="250" y="75"/>
                    <a:pt x="249" y="75"/>
                  </a:cubicBezTo>
                  <a:cubicBezTo>
                    <a:pt x="249" y="75"/>
                    <a:pt x="249" y="71"/>
                    <a:pt x="252" y="63"/>
                  </a:cubicBezTo>
                  <a:cubicBezTo>
                    <a:pt x="252" y="63"/>
                    <a:pt x="253" y="55"/>
                    <a:pt x="251" y="54"/>
                  </a:cubicBezTo>
                  <a:cubicBezTo>
                    <a:pt x="249" y="54"/>
                    <a:pt x="248" y="52"/>
                    <a:pt x="251" y="45"/>
                  </a:cubicBezTo>
                  <a:lnTo>
                    <a:pt x="249" y="45"/>
                  </a:lnTo>
                  <a:cubicBezTo>
                    <a:pt x="246" y="52"/>
                    <a:pt x="243" y="55"/>
                    <a:pt x="241" y="55"/>
                  </a:cubicBezTo>
                  <a:cubicBezTo>
                    <a:pt x="239" y="55"/>
                    <a:pt x="238" y="52"/>
                    <a:pt x="238" y="48"/>
                  </a:cubicBezTo>
                  <a:cubicBezTo>
                    <a:pt x="238" y="48"/>
                    <a:pt x="238" y="48"/>
                    <a:pt x="237" y="48"/>
                  </a:cubicBezTo>
                  <a:cubicBezTo>
                    <a:pt x="236" y="48"/>
                    <a:pt x="235" y="49"/>
                    <a:pt x="232" y="55"/>
                  </a:cubicBezTo>
                  <a:cubicBezTo>
                    <a:pt x="230" y="58"/>
                    <a:pt x="229" y="60"/>
                    <a:pt x="229" y="60"/>
                  </a:cubicBezTo>
                  <a:cubicBezTo>
                    <a:pt x="228" y="60"/>
                    <a:pt x="229" y="58"/>
                    <a:pt x="229" y="54"/>
                  </a:cubicBezTo>
                  <a:cubicBezTo>
                    <a:pt x="231" y="49"/>
                    <a:pt x="231" y="43"/>
                    <a:pt x="230" y="43"/>
                  </a:cubicBezTo>
                  <a:cubicBezTo>
                    <a:pt x="229" y="43"/>
                    <a:pt x="227" y="45"/>
                    <a:pt x="225" y="51"/>
                  </a:cubicBezTo>
                  <a:lnTo>
                    <a:pt x="227" y="44"/>
                  </a:lnTo>
                  <a:cubicBezTo>
                    <a:pt x="227" y="41"/>
                    <a:pt x="227" y="40"/>
                    <a:pt x="227" y="40"/>
                  </a:cubicBezTo>
                  <a:cubicBezTo>
                    <a:pt x="226" y="40"/>
                    <a:pt x="224" y="45"/>
                    <a:pt x="223" y="50"/>
                  </a:cubicBezTo>
                  <a:cubicBezTo>
                    <a:pt x="220" y="57"/>
                    <a:pt x="219" y="61"/>
                    <a:pt x="219" y="61"/>
                  </a:cubicBezTo>
                  <a:cubicBezTo>
                    <a:pt x="218" y="61"/>
                    <a:pt x="220" y="55"/>
                    <a:pt x="224" y="41"/>
                  </a:cubicBezTo>
                  <a:cubicBezTo>
                    <a:pt x="226" y="33"/>
                    <a:pt x="227" y="29"/>
                    <a:pt x="227" y="29"/>
                  </a:cubicBezTo>
                  <a:lnTo>
                    <a:pt x="227" y="29"/>
                  </a:lnTo>
                  <a:cubicBezTo>
                    <a:pt x="227" y="29"/>
                    <a:pt x="226" y="30"/>
                    <a:pt x="225" y="33"/>
                  </a:cubicBezTo>
                  <a:cubicBezTo>
                    <a:pt x="222" y="39"/>
                    <a:pt x="220" y="44"/>
                    <a:pt x="220" y="44"/>
                  </a:cubicBezTo>
                  <a:cubicBezTo>
                    <a:pt x="219" y="44"/>
                    <a:pt x="220" y="43"/>
                    <a:pt x="220" y="40"/>
                  </a:cubicBezTo>
                  <a:cubicBezTo>
                    <a:pt x="219" y="40"/>
                    <a:pt x="219" y="40"/>
                    <a:pt x="214" y="56"/>
                  </a:cubicBezTo>
                  <a:cubicBezTo>
                    <a:pt x="212" y="62"/>
                    <a:pt x="211" y="63"/>
                    <a:pt x="210" y="63"/>
                  </a:cubicBezTo>
                  <a:cubicBezTo>
                    <a:pt x="210" y="63"/>
                    <a:pt x="210" y="63"/>
                    <a:pt x="210" y="63"/>
                  </a:cubicBezTo>
                  <a:cubicBezTo>
                    <a:pt x="211" y="57"/>
                    <a:pt x="214" y="52"/>
                    <a:pt x="216" y="48"/>
                  </a:cubicBezTo>
                  <a:lnTo>
                    <a:pt x="214" y="47"/>
                  </a:lnTo>
                  <a:cubicBezTo>
                    <a:pt x="214" y="41"/>
                    <a:pt x="215" y="36"/>
                    <a:pt x="216" y="30"/>
                  </a:cubicBezTo>
                  <a:cubicBezTo>
                    <a:pt x="217" y="27"/>
                    <a:pt x="217" y="25"/>
                    <a:pt x="217" y="25"/>
                  </a:cubicBezTo>
                  <a:lnTo>
                    <a:pt x="217" y="25"/>
                  </a:lnTo>
                  <a:cubicBezTo>
                    <a:pt x="217" y="25"/>
                    <a:pt x="216" y="29"/>
                    <a:pt x="214" y="38"/>
                  </a:cubicBezTo>
                  <a:cubicBezTo>
                    <a:pt x="209" y="50"/>
                    <a:pt x="208" y="53"/>
                    <a:pt x="207" y="53"/>
                  </a:cubicBezTo>
                  <a:cubicBezTo>
                    <a:pt x="207" y="53"/>
                    <a:pt x="207" y="53"/>
                    <a:pt x="207" y="52"/>
                  </a:cubicBezTo>
                  <a:cubicBezTo>
                    <a:pt x="206" y="52"/>
                    <a:pt x="206" y="52"/>
                    <a:pt x="208" y="45"/>
                  </a:cubicBezTo>
                  <a:cubicBezTo>
                    <a:pt x="210" y="37"/>
                    <a:pt x="210" y="37"/>
                    <a:pt x="208" y="36"/>
                  </a:cubicBezTo>
                  <a:cubicBezTo>
                    <a:pt x="201" y="47"/>
                    <a:pt x="195" y="60"/>
                    <a:pt x="191" y="72"/>
                  </a:cubicBezTo>
                  <a:lnTo>
                    <a:pt x="191" y="72"/>
                  </a:lnTo>
                  <a:cubicBezTo>
                    <a:pt x="193" y="65"/>
                    <a:pt x="192" y="65"/>
                    <a:pt x="191" y="65"/>
                  </a:cubicBezTo>
                  <a:cubicBezTo>
                    <a:pt x="190" y="67"/>
                    <a:pt x="190" y="68"/>
                    <a:pt x="190" y="68"/>
                  </a:cubicBezTo>
                  <a:cubicBezTo>
                    <a:pt x="190" y="68"/>
                    <a:pt x="191" y="65"/>
                    <a:pt x="191" y="65"/>
                  </a:cubicBezTo>
                  <a:cubicBezTo>
                    <a:pt x="191" y="65"/>
                    <a:pt x="191" y="65"/>
                    <a:pt x="191" y="65"/>
                  </a:cubicBezTo>
                  <a:cubicBezTo>
                    <a:pt x="193" y="57"/>
                    <a:pt x="195" y="57"/>
                    <a:pt x="196" y="57"/>
                  </a:cubicBezTo>
                  <a:lnTo>
                    <a:pt x="198" y="49"/>
                  </a:lnTo>
                  <a:cubicBezTo>
                    <a:pt x="200" y="41"/>
                    <a:pt x="200" y="37"/>
                    <a:pt x="200" y="37"/>
                  </a:cubicBezTo>
                  <a:lnTo>
                    <a:pt x="200" y="37"/>
                  </a:lnTo>
                  <a:cubicBezTo>
                    <a:pt x="199" y="37"/>
                    <a:pt x="198" y="41"/>
                    <a:pt x="196" y="48"/>
                  </a:cubicBezTo>
                  <a:cubicBezTo>
                    <a:pt x="194" y="52"/>
                    <a:pt x="193" y="54"/>
                    <a:pt x="193" y="54"/>
                  </a:cubicBezTo>
                  <a:cubicBezTo>
                    <a:pt x="193" y="54"/>
                    <a:pt x="193" y="52"/>
                    <a:pt x="193" y="48"/>
                  </a:cubicBezTo>
                  <a:cubicBezTo>
                    <a:pt x="194" y="42"/>
                    <a:pt x="196" y="36"/>
                    <a:pt x="195" y="36"/>
                  </a:cubicBezTo>
                  <a:lnTo>
                    <a:pt x="195" y="36"/>
                  </a:lnTo>
                  <a:cubicBezTo>
                    <a:pt x="195" y="36"/>
                    <a:pt x="195" y="37"/>
                    <a:pt x="195" y="39"/>
                  </a:cubicBezTo>
                  <a:cubicBezTo>
                    <a:pt x="195" y="39"/>
                    <a:pt x="192" y="39"/>
                    <a:pt x="195" y="31"/>
                  </a:cubicBezTo>
                  <a:cubicBezTo>
                    <a:pt x="194" y="31"/>
                    <a:pt x="193" y="31"/>
                    <a:pt x="193" y="31"/>
                  </a:cubicBezTo>
                  <a:cubicBezTo>
                    <a:pt x="192" y="31"/>
                    <a:pt x="192" y="32"/>
                    <a:pt x="190" y="38"/>
                  </a:cubicBezTo>
                  <a:cubicBezTo>
                    <a:pt x="188" y="44"/>
                    <a:pt x="187" y="45"/>
                    <a:pt x="186" y="45"/>
                  </a:cubicBezTo>
                  <a:cubicBezTo>
                    <a:pt x="186" y="45"/>
                    <a:pt x="186" y="45"/>
                    <a:pt x="186" y="45"/>
                  </a:cubicBezTo>
                  <a:cubicBezTo>
                    <a:pt x="186" y="45"/>
                    <a:pt x="184" y="45"/>
                    <a:pt x="182" y="52"/>
                  </a:cubicBezTo>
                  <a:cubicBezTo>
                    <a:pt x="180" y="60"/>
                    <a:pt x="177" y="67"/>
                    <a:pt x="176" y="67"/>
                  </a:cubicBezTo>
                  <a:cubicBezTo>
                    <a:pt x="176" y="67"/>
                    <a:pt x="176" y="67"/>
                    <a:pt x="175" y="67"/>
                  </a:cubicBezTo>
                  <a:cubicBezTo>
                    <a:pt x="174" y="70"/>
                    <a:pt x="173" y="72"/>
                    <a:pt x="173" y="72"/>
                  </a:cubicBezTo>
                  <a:cubicBezTo>
                    <a:pt x="173" y="72"/>
                    <a:pt x="173" y="68"/>
                    <a:pt x="175" y="58"/>
                  </a:cubicBezTo>
                  <a:cubicBezTo>
                    <a:pt x="178" y="50"/>
                    <a:pt x="177" y="50"/>
                    <a:pt x="175" y="50"/>
                  </a:cubicBezTo>
                  <a:cubicBezTo>
                    <a:pt x="175" y="50"/>
                    <a:pt x="175" y="50"/>
                    <a:pt x="177" y="41"/>
                  </a:cubicBezTo>
                  <a:cubicBezTo>
                    <a:pt x="177" y="39"/>
                    <a:pt x="177" y="38"/>
                    <a:pt x="177" y="38"/>
                  </a:cubicBezTo>
                  <a:lnTo>
                    <a:pt x="177" y="38"/>
                  </a:lnTo>
                  <a:cubicBezTo>
                    <a:pt x="176" y="38"/>
                    <a:pt x="175" y="44"/>
                    <a:pt x="173" y="49"/>
                  </a:cubicBezTo>
                  <a:lnTo>
                    <a:pt x="170" y="65"/>
                  </a:lnTo>
                  <a:cubicBezTo>
                    <a:pt x="171" y="57"/>
                    <a:pt x="172" y="49"/>
                    <a:pt x="174" y="41"/>
                  </a:cubicBezTo>
                  <a:cubicBezTo>
                    <a:pt x="176" y="33"/>
                    <a:pt x="177" y="29"/>
                    <a:pt x="177" y="29"/>
                  </a:cubicBezTo>
                  <a:lnTo>
                    <a:pt x="177" y="29"/>
                  </a:lnTo>
                  <a:cubicBezTo>
                    <a:pt x="177" y="29"/>
                    <a:pt x="175" y="32"/>
                    <a:pt x="173" y="40"/>
                  </a:cubicBezTo>
                  <a:cubicBezTo>
                    <a:pt x="172" y="46"/>
                    <a:pt x="170" y="51"/>
                    <a:pt x="169" y="51"/>
                  </a:cubicBezTo>
                  <a:cubicBezTo>
                    <a:pt x="169" y="51"/>
                    <a:pt x="169" y="50"/>
                    <a:pt x="169" y="48"/>
                  </a:cubicBezTo>
                  <a:cubicBezTo>
                    <a:pt x="168" y="47"/>
                    <a:pt x="166" y="47"/>
                    <a:pt x="168" y="39"/>
                  </a:cubicBezTo>
                  <a:cubicBezTo>
                    <a:pt x="168" y="36"/>
                    <a:pt x="168" y="35"/>
                    <a:pt x="168" y="35"/>
                  </a:cubicBezTo>
                  <a:lnTo>
                    <a:pt x="168" y="35"/>
                  </a:lnTo>
                  <a:cubicBezTo>
                    <a:pt x="167" y="35"/>
                    <a:pt x="166" y="38"/>
                    <a:pt x="166" y="38"/>
                  </a:cubicBezTo>
                  <a:cubicBezTo>
                    <a:pt x="165" y="42"/>
                    <a:pt x="164" y="44"/>
                    <a:pt x="163" y="44"/>
                  </a:cubicBezTo>
                  <a:cubicBezTo>
                    <a:pt x="163" y="44"/>
                    <a:pt x="163" y="41"/>
                    <a:pt x="162" y="37"/>
                  </a:cubicBezTo>
                  <a:cubicBezTo>
                    <a:pt x="162" y="28"/>
                    <a:pt x="162" y="24"/>
                    <a:pt x="162" y="24"/>
                  </a:cubicBezTo>
                  <a:cubicBezTo>
                    <a:pt x="161" y="24"/>
                    <a:pt x="160" y="28"/>
                    <a:pt x="159" y="36"/>
                  </a:cubicBezTo>
                  <a:cubicBezTo>
                    <a:pt x="157" y="40"/>
                    <a:pt x="156" y="45"/>
                    <a:pt x="156" y="45"/>
                  </a:cubicBezTo>
                  <a:cubicBezTo>
                    <a:pt x="156" y="45"/>
                    <a:pt x="157" y="42"/>
                    <a:pt x="157" y="36"/>
                  </a:cubicBezTo>
                  <a:cubicBezTo>
                    <a:pt x="158" y="33"/>
                    <a:pt x="158" y="32"/>
                    <a:pt x="158" y="32"/>
                  </a:cubicBezTo>
                  <a:lnTo>
                    <a:pt x="158" y="32"/>
                  </a:lnTo>
                  <a:cubicBezTo>
                    <a:pt x="157" y="32"/>
                    <a:pt x="155" y="37"/>
                    <a:pt x="153" y="42"/>
                  </a:cubicBezTo>
                  <a:cubicBezTo>
                    <a:pt x="150" y="50"/>
                    <a:pt x="146" y="66"/>
                    <a:pt x="144" y="74"/>
                  </a:cubicBezTo>
                  <a:cubicBezTo>
                    <a:pt x="142" y="83"/>
                    <a:pt x="141" y="87"/>
                    <a:pt x="141" y="87"/>
                  </a:cubicBezTo>
                  <a:cubicBezTo>
                    <a:pt x="141" y="87"/>
                    <a:pt x="141" y="85"/>
                    <a:pt x="142" y="82"/>
                  </a:cubicBezTo>
                  <a:cubicBezTo>
                    <a:pt x="141" y="76"/>
                    <a:pt x="142" y="70"/>
                    <a:pt x="143" y="65"/>
                  </a:cubicBezTo>
                  <a:cubicBezTo>
                    <a:pt x="145" y="57"/>
                    <a:pt x="146" y="57"/>
                    <a:pt x="146" y="57"/>
                  </a:cubicBezTo>
                  <a:lnTo>
                    <a:pt x="146" y="58"/>
                  </a:lnTo>
                  <a:cubicBezTo>
                    <a:pt x="149" y="50"/>
                    <a:pt x="151" y="41"/>
                    <a:pt x="149" y="41"/>
                  </a:cubicBezTo>
                  <a:cubicBezTo>
                    <a:pt x="149" y="37"/>
                    <a:pt x="149" y="35"/>
                    <a:pt x="149" y="35"/>
                  </a:cubicBezTo>
                  <a:lnTo>
                    <a:pt x="149" y="35"/>
                  </a:lnTo>
                  <a:cubicBezTo>
                    <a:pt x="149" y="35"/>
                    <a:pt x="148" y="37"/>
                    <a:pt x="147" y="41"/>
                  </a:cubicBezTo>
                  <a:cubicBezTo>
                    <a:pt x="149" y="32"/>
                    <a:pt x="147" y="32"/>
                    <a:pt x="145" y="31"/>
                  </a:cubicBezTo>
                  <a:cubicBezTo>
                    <a:pt x="144" y="31"/>
                    <a:pt x="142" y="30"/>
                    <a:pt x="143" y="22"/>
                  </a:cubicBezTo>
                  <a:cubicBezTo>
                    <a:pt x="142" y="22"/>
                    <a:pt x="142" y="22"/>
                    <a:pt x="141" y="22"/>
                  </a:cubicBezTo>
                  <a:cubicBezTo>
                    <a:pt x="140" y="22"/>
                    <a:pt x="139" y="23"/>
                    <a:pt x="138" y="29"/>
                  </a:cubicBezTo>
                  <a:cubicBezTo>
                    <a:pt x="136" y="39"/>
                    <a:pt x="135" y="42"/>
                    <a:pt x="135" y="42"/>
                  </a:cubicBezTo>
                  <a:cubicBezTo>
                    <a:pt x="135" y="42"/>
                    <a:pt x="135" y="40"/>
                    <a:pt x="136" y="37"/>
                  </a:cubicBezTo>
                  <a:cubicBezTo>
                    <a:pt x="138" y="26"/>
                    <a:pt x="134" y="18"/>
                    <a:pt x="131" y="18"/>
                  </a:cubicBezTo>
                  <a:cubicBezTo>
                    <a:pt x="129" y="18"/>
                    <a:pt x="127" y="20"/>
                    <a:pt x="126" y="26"/>
                  </a:cubicBezTo>
                  <a:lnTo>
                    <a:pt x="124" y="26"/>
                  </a:lnTo>
                  <a:cubicBezTo>
                    <a:pt x="124" y="21"/>
                    <a:pt x="123" y="18"/>
                    <a:pt x="121" y="18"/>
                  </a:cubicBezTo>
                  <a:cubicBezTo>
                    <a:pt x="120" y="18"/>
                    <a:pt x="118" y="20"/>
                    <a:pt x="117" y="23"/>
                  </a:cubicBezTo>
                  <a:lnTo>
                    <a:pt x="115" y="23"/>
                  </a:lnTo>
                  <a:cubicBezTo>
                    <a:pt x="115" y="19"/>
                    <a:pt x="115" y="16"/>
                    <a:pt x="114" y="16"/>
                  </a:cubicBezTo>
                  <a:cubicBezTo>
                    <a:pt x="113" y="16"/>
                    <a:pt x="113" y="18"/>
                    <a:pt x="111" y="22"/>
                  </a:cubicBezTo>
                  <a:cubicBezTo>
                    <a:pt x="110" y="28"/>
                    <a:pt x="109" y="33"/>
                    <a:pt x="109" y="33"/>
                  </a:cubicBezTo>
                  <a:cubicBezTo>
                    <a:pt x="109" y="33"/>
                    <a:pt x="109" y="32"/>
                    <a:pt x="109" y="30"/>
                  </a:cubicBezTo>
                  <a:cubicBezTo>
                    <a:pt x="111" y="22"/>
                    <a:pt x="109" y="21"/>
                    <a:pt x="107" y="20"/>
                  </a:cubicBezTo>
                  <a:cubicBezTo>
                    <a:pt x="104" y="20"/>
                    <a:pt x="104" y="20"/>
                    <a:pt x="103" y="28"/>
                  </a:cubicBezTo>
                  <a:cubicBezTo>
                    <a:pt x="101" y="30"/>
                    <a:pt x="101" y="30"/>
                    <a:pt x="100" y="30"/>
                  </a:cubicBezTo>
                  <a:cubicBezTo>
                    <a:pt x="99" y="30"/>
                    <a:pt x="100" y="25"/>
                    <a:pt x="101" y="19"/>
                  </a:cubicBezTo>
                  <a:cubicBezTo>
                    <a:pt x="103" y="12"/>
                    <a:pt x="104" y="8"/>
                    <a:pt x="103" y="8"/>
                  </a:cubicBezTo>
                  <a:lnTo>
                    <a:pt x="103" y="8"/>
                  </a:lnTo>
                  <a:cubicBezTo>
                    <a:pt x="103" y="8"/>
                    <a:pt x="101" y="14"/>
                    <a:pt x="98" y="27"/>
                  </a:cubicBezTo>
                  <a:cubicBezTo>
                    <a:pt x="96" y="36"/>
                    <a:pt x="95" y="39"/>
                    <a:pt x="94" y="39"/>
                  </a:cubicBezTo>
                  <a:cubicBezTo>
                    <a:pt x="94" y="39"/>
                    <a:pt x="94" y="37"/>
                    <a:pt x="95" y="33"/>
                  </a:cubicBezTo>
                  <a:cubicBezTo>
                    <a:pt x="95" y="28"/>
                    <a:pt x="96" y="26"/>
                    <a:pt x="97" y="26"/>
                  </a:cubicBezTo>
                  <a:cubicBezTo>
                    <a:pt x="97" y="26"/>
                    <a:pt x="97" y="26"/>
                    <a:pt x="97" y="27"/>
                  </a:cubicBezTo>
                  <a:lnTo>
                    <a:pt x="100" y="10"/>
                  </a:lnTo>
                  <a:cubicBezTo>
                    <a:pt x="99" y="10"/>
                    <a:pt x="99" y="10"/>
                    <a:pt x="97" y="18"/>
                  </a:cubicBezTo>
                  <a:cubicBezTo>
                    <a:pt x="97" y="18"/>
                    <a:pt x="97" y="18"/>
                    <a:pt x="95" y="26"/>
                  </a:cubicBezTo>
                  <a:cubicBezTo>
                    <a:pt x="92" y="33"/>
                    <a:pt x="90" y="41"/>
                    <a:pt x="90" y="49"/>
                  </a:cubicBezTo>
                  <a:cubicBezTo>
                    <a:pt x="89" y="56"/>
                    <a:pt x="89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49"/>
                    <a:pt x="89" y="41"/>
                    <a:pt x="91" y="33"/>
                  </a:cubicBezTo>
                  <a:cubicBezTo>
                    <a:pt x="94" y="28"/>
                    <a:pt x="95" y="23"/>
                    <a:pt x="95" y="18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4" y="16"/>
                    <a:pt x="91" y="22"/>
                    <a:pt x="88" y="31"/>
                  </a:cubicBezTo>
                  <a:lnTo>
                    <a:pt x="88" y="31"/>
                  </a:lnTo>
                  <a:cubicBezTo>
                    <a:pt x="89" y="24"/>
                    <a:pt x="87" y="23"/>
                    <a:pt x="86" y="23"/>
                  </a:cubicBezTo>
                  <a:cubicBezTo>
                    <a:pt x="85" y="23"/>
                    <a:pt x="83" y="23"/>
                    <a:pt x="82" y="31"/>
                  </a:cubicBezTo>
                  <a:cubicBezTo>
                    <a:pt x="81" y="37"/>
                    <a:pt x="80" y="41"/>
                    <a:pt x="79" y="47"/>
                  </a:cubicBezTo>
                  <a:cubicBezTo>
                    <a:pt x="79" y="52"/>
                    <a:pt x="78" y="58"/>
                    <a:pt x="77" y="63"/>
                  </a:cubicBezTo>
                  <a:cubicBezTo>
                    <a:pt x="77" y="63"/>
                    <a:pt x="77" y="55"/>
                    <a:pt x="77" y="47"/>
                  </a:cubicBezTo>
                  <a:cubicBezTo>
                    <a:pt x="78" y="30"/>
                    <a:pt x="78" y="21"/>
                    <a:pt x="74" y="21"/>
                  </a:cubicBezTo>
                  <a:cubicBezTo>
                    <a:pt x="73" y="20"/>
                    <a:pt x="71" y="20"/>
                    <a:pt x="72" y="12"/>
                  </a:cubicBezTo>
                  <a:cubicBezTo>
                    <a:pt x="72" y="12"/>
                    <a:pt x="71" y="12"/>
                    <a:pt x="71" y="12"/>
                  </a:cubicBezTo>
                  <a:cubicBezTo>
                    <a:pt x="69" y="12"/>
                    <a:pt x="69" y="13"/>
                    <a:pt x="68" y="19"/>
                  </a:cubicBezTo>
                  <a:lnTo>
                    <a:pt x="67" y="19"/>
                  </a:lnTo>
                  <a:cubicBezTo>
                    <a:pt x="67" y="15"/>
                    <a:pt x="66" y="12"/>
                    <a:pt x="66" y="12"/>
                  </a:cubicBezTo>
                  <a:cubicBezTo>
                    <a:pt x="65" y="12"/>
                    <a:pt x="65" y="14"/>
                    <a:pt x="64" y="18"/>
                  </a:cubicBezTo>
                  <a:cubicBezTo>
                    <a:pt x="64" y="21"/>
                    <a:pt x="63" y="22"/>
                    <a:pt x="63" y="22"/>
                  </a:cubicBezTo>
                  <a:cubicBezTo>
                    <a:pt x="63" y="22"/>
                    <a:pt x="63" y="18"/>
                    <a:pt x="62" y="18"/>
                  </a:cubicBezTo>
                  <a:cubicBezTo>
                    <a:pt x="63" y="10"/>
                    <a:pt x="63" y="6"/>
                    <a:pt x="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998;p33">
              <a:extLst>
                <a:ext uri="{FF2B5EF4-FFF2-40B4-BE49-F238E27FC236}">
                  <a16:creationId xmlns:a16="http://schemas.microsoft.com/office/drawing/2014/main" id="{F4882E76-0425-286D-CC9E-EB3C96AF40B1}"/>
                </a:ext>
              </a:extLst>
            </p:cNvPr>
            <p:cNvSpPr/>
            <p:nvPr/>
          </p:nvSpPr>
          <p:spPr>
            <a:xfrm>
              <a:off x="3193198" y="2247696"/>
              <a:ext cx="72522" cy="43253"/>
            </a:xfrm>
            <a:custGeom>
              <a:avLst/>
              <a:gdLst/>
              <a:ahLst/>
              <a:cxnLst/>
              <a:rect l="l" t="t" r="r" b="b"/>
              <a:pathLst>
                <a:path w="726" h="433" extrusionOk="0">
                  <a:moveTo>
                    <a:pt x="230" y="0"/>
                  </a:moveTo>
                  <a:cubicBezTo>
                    <a:pt x="229" y="0"/>
                    <a:pt x="229" y="2"/>
                    <a:pt x="229" y="7"/>
                  </a:cubicBezTo>
                  <a:lnTo>
                    <a:pt x="231" y="8"/>
                  </a:lnTo>
                  <a:cubicBezTo>
                    <a:pt x="232" y="1"/>
                    <a:pt x="232" y="1"/>
                    <a:pt x="231" y="1"/>
                  </a:cubicBezTo>
                  <a:cubicBezTo>
                    <a:pt x="231" y="0"/>
                    <a:pt x="230" y="0"/>
                    <a:pt x="230" y="0"/>
                  </a:cubicBezTo>
                  <a:close/>
                  <a:moveTo>
                    <a:pt x="36" y="21"/>
                  </a:moveTo>
                  <a:lnTo>
                    <a:pt x="36" y="29"/>
                  </a:lnTo>
                  <a:lnTo>
                    <a:pt x="37" y="30"/>
                  </a:lnTo>
                  <a:cubicBezTo>
                    <a:pt x="37" y="21"/>
                    <a:pt x="37" y="21"/>
                    <a:pt x="36" y="21"/>
                  </a:cubicBezTo>
                  <a:close/>
                  <a:moveTo>
                    <a:pt x="175" y="29"/>
                  </a:moveTo>
                  <a:lnTo>
                    <a:pt x="174" y="36"/>
                  </a:lnTo>
                  <a:cubicBezTo>
                    <a:pt x="173" y="41"/>
                    <a:pt x="173" y="41"/>
                    <a:pt x="173" y="45"/>
                  </a:cubicBezTo>
                  <a:cubicBezTo>
                    <a:pt x="173" y="45"/>
                    <a:pt x="174" y="37"/>
                    <a:pt x="175" y="29"/>
                  </a:cubicBezTo>
                  <a:close/>
                  <a:moveTo>
                    <a:pt x="204" y="52"/>
                  </a:moveTo>
                  <a:cubicBezTo>
                    <a:pt x="202" y="60"/>
                    <a:pt x="202" y="68"/>
                    <a:pt x="202" y="68"/>
                  </a:cubicBezTo>
                  <a:cubicBezTo>
                    <a:pt x="203" y="68"/>
                    <a:pt x="204" y="60"/>
                    <a:pt x="204" y="60"/>
                  </a:cubicBezTo>
                  <a:cubicBezTo>
                    <a:pt x="204" y="60"/>
                    <a:pt x="205" y="52"/>
                    <a:pt x="204" y="52"/>
                  </a:cubicBezTo>
                  <a:close/>
                  <a:moveTo>
                    <a:pt x="221" y="65"/>
                  </a:moveTo>
                  <a:lnTo>
                    <a:pt x="221" y="65"/>
                  </a:lnTo>
                  <a:cubicBezTo>
                    <a:pt x="220" y="67"/>
                    <a:pt x="220" y="68"/>
                    <a:pt x="220" y="68"/>
                  </a:cubicBezTo>
                  <a:cubicBezTo>
                    <a:pt x="220" y="68"/>
                    <a:pt x="220" y="65"/>
                    <a:pt x="221" y="65"/>
                  </a:cubicBezTo>
                  <a:close/>
                  <a:moveTo>
                    <a:pt x="20" y="60"/>
                  </a:moveTo>
                  <a:cubicBezTo>
                    <a:pt x="20" y="60"/>
                    <a:pt x="20" y="60"/>
                    <a:pt x="20" y="60"/>
                  </a:cubicBezTo>
                  <a:cubicBezTo>
                    <a:pt x="21" y="60"/>
                    <a:pt x="21" y="60"/>
                    <a:pt x="21" y="68"/>
                  </a:cubicBezTo>
                  <a:cubicBezTo>
                    <a:pt x="21" y="68"/>
                    <a:pt x="19" y="76"/>
                    <a:pt x="18" y="76"/>
                  </a:cubicBezTo>
                  <a:lnTo>
                    <a:pt x="18" y="68"/>
                  </a:lnTo>
                  <a:cubicBezTo>
                    <a:pt x="19" y="61"/>
                    <a:pt x="20" y="60"/>
                    <a:pt x="20" y="60"/>
                  </a:cubicBezTo>
                  <a:close/>
                  <a:moveTo>
                    <a:pt x="126" y="61"/>
                  </a:moveTo>
                  <a:cubicBezTo>
                    <a:pt x="126" y="61"/>
                    <a:pt x="127" y="61"/>
                    <a:pt x="127" y="61"/>
                  </a:cubicBezTo>
                  <a:lnTo>
                    <a:pt x="126" y="69"/>
                  </a:lnTo>
                  <a:lnTo>
                    <a:pt x="124" y="77"/>
                  </a:lnTo>
                  <a:lnTo>
                    <a:pt x="124" y="69"/>
                  </a:lnTo>
                  <a:cubicBezTo>
                    <a:pt x="124" y="62"/>
                    <a:pt x="125" y="61"/>
                    <a:pt x="126" y="61"/>
                  </a:cubicBezTo>
                  <a:close/>
                  <a:moveTo>
                    <a:pt x="153" y="52"/>
                  </a:moveTo>
                  <a:lnTo>
                    <a:pt x="153" y="52"/>
                  </a:lnTo>
                  <a:cubicBezTo>
                    <a:pt x="154" y="52"/>
                    <a:pt x="153" y="56"/>
                    <a:pt x="152" y="66"/>
                  </a:cubicBezTo>
                  <a:cubicBezTo>
                    <a:pt x="149" y="73"/>
                    <a:pt x="147" y="81"/>
                    <a:pt x="147" y="81"/>
                  </a:cubicBezTo>
                  <a:cubicBezTo>
                    <a:pt x="148" y="73"/>
                    <a:pt x="149" y="66"/>
                    <a:pt x="152" y="58"/>
                  </a:cubicBezTo>
                  <a:lnTo>
                    <a:pt x="152" y="57"/>
                  </a:lnTo>
                  <a:cubicBezTo>
                    <a:pt x="153" y="54"/>
                    <a:pt x="153" y="52"/>
                    <a:pt x="153" y="52"/>
                  </a:cubicBezTo>
                  <a:close/>
                  <a:moveTo>
                    <a:pt x="191" y="73"/>
                  </a:moveTo>
                  <a:cubicBezTo>
                    <a:pt x="192" y="75"/>
                    <a:pt x="192" y="75"/>
                    <a:pt x="191" y="82"/>
                  </a:cubicBezTo>
                  <a:lnTo>
                    <a:pt x="190" y="82"/>
                  </a:lnTo>
                  <a:lnTo>
                    <a:pt x="190" y="73"/>
                  </a:lnTo>
                  <a:close/>
                  <a:moveTo>
                    <a:pt x="184" y="69"/>
                  </a:moveTo>
                  <a:lnTo>
                    <a:pt x="184" y="69"/>
                  </a:lnTo>
                  <a:cubicBezTo>
                    <a:pt x="185" y="69"/>
                    <a:pt x="183" y="77"/>
                    <a:pt x="181" y="88"/>
                  </a:cubicBezTo>
                  <a:lnTo>
                    <a:pt x="180" y="88"/>
                  </a:lnTo>
                  <a:cubicBezTo>
                    <a:pt x="180" y="82"/>
                    <a:pt x="181" y="77"/>
                    <a:pt x="183" y="72"/>
                  </a:cubicBezTo>
                  <a:cubicBezTo>
                    <a:pt x="184" y="70"/>
                    <a:pt x="184" y="69"/>
                    <a:pt x="184" y="69"/>
                  </a:cubicBezTo>
                  <a:close/>
                  <a:moveTo>
                    <a:pt x="30" y="61"/>
                  </a:moveTo>
                  <a:cubicBezTo>
                    <a:pt x="32" y="61"/>
                    <a:pt x="33" y="61"/>
                    <a:pt x="32" y="69"/>
                  </a:cubicBezTo>
                  <a:lnTo>
                    <a:pt x="30" y="69"/>
                  </a:lnTo>
                  <a:cubicBezTo>
                    <a:pt x="31" y="67"/>
                    <a:pt x="31" y="66"/>
                    <a:pt x="31" y="66"/>
                  </a:cubicBezTo>
                  <a:lnTo>
                    <a:pt x="31" y="66"/>
                  </a:lnTo>
                  <a:cubicBezTo>
                    <a:pt x="31" y="66"/>
                    <a:pt x="30" y="72"/>
                    <a:pt x="30" y="78"/>
                  </a:cubicBezTo>
                  <a:lnTo>
                    <a:pt x="28" y="94"/>
                  </a:lnTo>
                  <a:cubicBezTo>
                    <a:pt x="27" y="88"/>
                    <a:pt x="27" y="82"/>
                    <a:pt x="28" y="77"/>
                  </a:cubicBezTo>
                  <a:cubicBezTo>
                    <a:pt x="28" y="61"/>
                    <a:pt x="28" y="61"/>
                    <a:pt x="30" y="61"/>
                  </a:cubicBezTo>
                  <a:close/>
                  <a:moveTo>
                    <a:pt x="354" y="80"/>
                  </a:moveTo>
                  <a:lnTo>
                    <a:pt x="355" y="81"/>
                  </a:lnTo>
                  <a:cubicBezTo>
                    <a:pt x="352" y="86"/>
                    <a:pt x="351" y="91"/>
                    <a:pt x="348" y="96"/>
                  </a:cubicBezTo>
                  <a:lnTo>
                    <a:pt x="347" y="96"/>
                  </a:lnTo>
                  <a:cubicBezTo>
                    <a:pt x="349" y="90"/>
                    <a:pt x="351" y="86"/>
                    <a:pt x="354" y="80"/>
                  </a:cubicBezTo>
                  <a:close/>
                  <a:moveTo>
                    <a:pt x="154" y="90"/>
                  </a:moveTo>
                  <a:lnTo>
                    <a:pt x="155" y="91"/>
                  </a:lnTo>
                  <a:cubicBezTo>
                    <a:pt x="155" y="96"/>
                    <a:pt x="154" y="102"/>
                    <a:pt x="152" y="107"/>
                  </a:cubicBezTo>
                  <a:lnTo>
                    <a:pt x="150" y="107"/>
                  </a:lnTo>
                  <a:cubicBezTo>
                    <a:pt x="152" y="99"/>
                    <a:pt x="154" y="90"/>
                    <a:pt x="154" y="90"/>
                  </a:cubicBezTo>
                  <a:close/>
                  <a:moveTo>
                    <a:pt x="80" y="94"/>
                  </a:moveTo>
                  <a:cubicBezTo>
                    <a:pt x="80" y="99"/>
                    <a:pt x="79" y="105"/>
                    <a:pt x="78" y="109"/>
                  </a:cubicBezTo>
                  <a:lnTo>
                    <a:pt x="75" y="109"/>
                  </a:lnTo>
                  <a:cubicBezTo>
                    <a:pt x="75" y="104"/>
                    <a:pt x="76" y="98"/>
                    <a:pt x="80" y="94"/>
                  </a:cubicBezTo>
                  <a:close/>
                  <a:moveTo>
                    <a:pt x="130" y="75"/>
                  </a:moveTo>
                  <a:cubicBezTo>
                    <a:pt x="130" y="75"/>
                    <a:pt x="129" y="79"/>
                    <a:pt x="128" y="86"/>
                  </a:cubicBezTo>
                  <a:cubicBezTo>
                    <a:pt x="128" y="94"/>
                    <a:pt x="126" y="102"/>
                    <a:pt x="124" y="109"/>
                  </a:cubicBezTo>
                  <a:lnTo>
                    <a:pt x="121" y="109"/>
                  </a:lnTo>
                  <a:cubicBezTo>
                    <a:pt x="121" y="109"/>
                    <a:pt x="124" y="102"/>
                    <a:pt x="126" y="94"/>
                  </a:cubicBezTo>
                  <a:cubicBezTo>
                    <a:pt x="128" y="81"/>
                    <a:pt x="129" y="75"/>
                    <a:pt x="130" y="75"/>
                  </a:cubicBezTo>
                  <a:close/>
                  <a:moveTo>
                    <a:pt x="238" y="89"/>
                  </a:moveTo>
                  <a:cubicBezTo>
                    <a:pt x="238" y="89"/>
                    <a:pt x="238" y="92"/>
                    <a:pt x="237" y="102"/>
                  </a:cubicBezTo>
                  <a:cubicBezTo>
                    <a:pt x="235" y="108"/>
                    <a:pt x="235" y="110"/>
                    <a:pt x="234" y="110"/>
                  </a:cubicBezTo>
                  <a:cubicBezTo>
                    <a:pt x="234" y="110"/>
                    <a:pt x="234" y="110"/>
                    <a:pt x="234" y="109"/>
                  </a:cubicBezTo>
                  <a:cubicBezTo>
                    <a:pt x="234" y="109"/>
                    <a:pt x="235" y="102"/>
                    <a:pt x="237" y="94"/>
                  </a:cubicBezTo>
                  <a:cubicBezTo>
                    <a:pt x="237" y="90"/>
                    <a:pt x="238" y="89"/>
                    <a:pt x="238" y="89"/>
                  </a:cubicBezTo>
                  <a:close/>
                  <a:moveTo>
                    <a:pt x="245" y="96"/>
                  </a:moveTo>
                  <a:cubicBezTo>
                    <a:pt x="244" y="102"/>
                    <a:pt x="242" y="106"/>
                    <a:pt x="240" y="112"/>
                  </a:cubicBezTo>
                  <a:lnTo>
                    <a:pt x="241" y="104"/>
                  </a:lnTo>
                  <a:lnTo>
                    <a:pt x="244" y="96"/>
                  </a:lnTo>
                  <a:close/>
                  <a:moveTo>
                    <a:pt x="245" y="109"/>
                  </a:moveTo>
                  <a:cubicBezTo>
                    <a:pt x="246" y="109"/>
                    <a:pt x="245" y="113"/>
                    <a:pt x="245" y="113"/>
                  </a:cubicBezTo>
                  <a:cubicBezTo>
                    <a:pt x="245" y="110"/>
                    <a:pt x="245" y="109"/>
                    <a:pt x="245" y="109"/>
                  </a:cubicBezTo>
                  <a:close/>
                  <a:moveTo>
                    <a:pt x="202" y="102"/>
                  </a:moveTo>
                  <a:cubicBezTo>
                    <a:pt x="203" y="102"/>
                    <a:pt x="204" y="102"/>
                    <a:pt x="202" y="109"/>
                  </a:cubicBezTo>
                  <a:cubicBezTo>
                    <a:pt x="202" y="109"/>
                    <a:pt x="201" y="117"/>
                    <a:pt x="200" y="117"/>
                  </a:cubicBezTo>
                  <a:cubicBezTo>
                    <a:pt x="200" y="117"/>
                    <a:pt x="200" y="117"/>
                    <a:pt x="200" y="117"/>
                  </a:cubicBezTo>
                  <a:cubicBezTo>
                    <a:pt x="200" y="117"/>
                    <a:pt x="200" y="109"/>
                    <a:pt x="200" y="109"/>
                  </a:cubicBezTo>
                  <a:cubicBezTo>
                    <a:pt x="201" y="102"/>
                    <a:pt x="202" y="102"/>
                    <a:pt x="202" y="102"/>
                  </a:cubicBezTo>
                  <a:close/>
                  <a:moveTo>
                    <a:pt x="218" y="106"/>
                  </a:moveTo>
                  <a:cubicBezTo>
                    <a:pt x="218" y="106"/>
                    <a:pt x="218" y="106"/>
                    <a:pt x="219" y="106"/>
                  </a:cubicBezTo>
                  <a:cubicBezTo>
                    <a:pt x="220" y="106"/>
                    <a:pt x="218" y="114"/>
                    <a:pt x="218" y="114"/>
                  </a:cubicBezTo>
                  <a:cubicBezTo>
                    <a:pt x="217" y="116"/>
                    <a:pt x="217" y="117"/>
                    <a:pt x="217" y="117"/>
                  </a:cubicBezTo>
                  <a:cubicBezTo>
                    <a:pt x="217" y="117"/>
                    <a:pt x="217" y="114"/>
                    <a:pt x="217" y="114"/>
                  </a:cubicBezTo>
                  <a:cubicBezTo>
                    <a:pt x="217" y="107"/>
                    <a:pt x="217" y="106"/>
                    <a:pt x="218" y="106"/>
                  </a:cubicBezTo>
                  <a:close/>
                  <a:moveTo>
                    <a:pt x="82" y="107"/>
                  </a:moveTo>
                  <a:cubicBezTo>
                    <a:pt x="81" y="107"/>
                    <a:pt x="81" y="113"/>
                    <a:pt x="80" y="118"/>
                  </a:cubicBezTo>
                  <a:cubicBezTo>
                    <a:pt x="79" y="126"/>
                    <a:pt x="80" y="126"/>
                    <a:pt x="82" y="127"/>
                  </a:cubicBezTo>
                  <a:cubicBezTo>
                    <a:pt x="82" y="127"/>
                    <a:pt x="84" y="119"/>
                    <a:pt x="84" y="119"/>
                  </a:cubicBezTo>
                  <a:cubicBezTo>
                    <a:pt x="85" y="112"/>
                    <a:pt x="84" y="110"/>
                    <a:pt x="83" y="110"/>
                  </a:cubicBezTo>
                  <a:cubicBezTo>
                    <a:pt x="83" y="108"/>
                    <a:pt x="83" y="107"/>
                    <a:pt x="82" y="107"/>
                  </a:cubicBezTo>
                  <a:close/>
                  <a:moveTo>
                    <a:pt x="169" y="119"/>
                  </a:moveTo>
                  <a:cubicBezTo>
                    <a:pt x="169" y="119"/>
                    <a:pt x="169" y="119"/>
                    <a:pt x="170" y="119"/>
                  </a:cubicBezTo>
                  <a:lnTo>
                    <a:pt x="168" y="127"/>
                  </a:lnTo>
                  <a:cubicBezTo>
                    <a:pt x="168" y="127"/>
                    <a:pt x="167" y="131"/>
                    <a:pt x="166" y="131"/>
                  </a:cubicBezTo>
                  <a:cubicBezTo>
                    <a:pt x="166" y="131"/>
                    <a:pt x="166" y="129"/>
                    <a:pt x="166" y="126"/>
                  </a:cubicBezTo>
                  <a:cubicBezTo>
                    <a:pt x="165" y="126"/>
                    <a:pt x="168" y="119"/>
                    <a:pt x="169" y="119"/>
                  </a:cubicBezTo>
                  <a:close/>
                  <a:moveTo>
                    <a:pt x="297" y="128"/>
                  </a:moveTo>
                  <a:lnTo>
                    <a:pt x="299" y="130"/>
                  </a:lnTo>
                  <a:cubicBezTo>
                    <a:pt x="297" y="135"/>
                    <a:pt x="295" y="140"/>
                    <a:pt x="293" y="144"/>
                  </a:cubicBezTo>
                  <a:lnTo>
                    <a:pt x="294" y="136"/>
                  </a:lnTo>
                  <a:lnTo>
                    <a:pt x="297" y="128"/>
                  </a:lnTo>
                  <a:close/>
                  <a:moveTo>
                    <a:pt x="236" y="135"/>
                  </a:moveTo>
                  <a:lnTo>
                    <a:pt x="234" y="143"/>
                  </a:lnTo>
                  <a:cubicBezTo>
                    <a:pt x="233" y="146"/>
                    <a:pt x="233" y="147"/>
                    <a:pt x="233" y="147"/>
                  </a:cubicBezTo>
                  <a:cubicBezTo>
                    <a:pt x="234" y="147"/>
                    <a:pt x="235" y="141"/>
                    <a:pt x="236" y="135"/>
                  </a:cubicBezTo>
                  <a:close/>
                  <a:moveTo>
                    <a:pt x="350" y="132"/>
                  </a:moveTo>
                  <a:cubicBezTo>
                    <a:pt x="349" y="137"/>
                    <a:pt x="347" y="142"/>
                    <a:pt x="343" y="148"/>
                  </a:cubicBezTo>
                  <a:lnTo>
                    <a:pt x="346" y="139"/>
                  </a:lnTo>
                  <a:lnTo>
                    <a:pt x="349" y="132"/>
                  </a:lnTo>
                  <a:close/>
                  <a:moveTo>
                    <a:pt x="321" y="130"/>
                  </a:moveTo>
                  <a:lnTo>
                    <a:pt x="321" y="130"/>
                  </a:lnTo>
                  <a:cubicBezTo>
                    <a:pt x="321" y="131"/>
                    <a:pt x="320" y="133"/>
                    <a:pt x="319" y="137"/>
                  </a:cubicBezTo>
                  <a:cubicBezTo>
                    <a:pt x="317" y="145"/>
                    <a:pt x="313" y="152"/>
                    <a:pt x="313" y="152"/>
                  </a:cubicBezTo>
                  <a:cubicBezTo>
                    <a:pt x="315" y="144"/>
                    <a:pt x="317" y="137"/>
                    <a:pt x="321" y="130"/>
                  </a:cubicBezTo>
                  <a:close/>
                  <a:moveTo>
                    <a:pt x="409" y="161"/>
                  </a:moveTo>
                  <a:lnTo>
                    <a:pt x="409" y="161"/>
                  </a:lnTo>
                  <a:cubicBezTo>
                    <a:pt x="411" y="162"/>
                    <a:pt x="411" y="162"/>
                    <a:pt x="407" y="169"/>
                  </a:cubicBezTo>
                  <a:cubicBezTo>
                    <a:pt x="405" y="175"/>
                    <a:pt x="403" y="176"/>
                    <a:pt x="402" y="176"/>
                  </a:cubicBezTo>
                  <a:cubicBezTo>
                    <a:pt x="401" y="176"/>
                    <a:pt x="401" y="176"/>
                    <a:pt x="401" y="176"/>
                  </a:cubicBezTo>
                  <a:cubicBezTo>
                    <a:pt x="403" y="170"/>
                    <a:pt x="405" y="164"/>
                    <a:pt x="409" y="161"/>
                  </a:cubicBezTo>
                  <a:close/>
                  <a:moveTo>
                    <a:pt x="447" y="173"/>
                  </a:moveTo>
                  <a:lnTo>
                    <a:pt x="447" y="174"/>
                  </a:lnTo>
                  <a:cubicBezTo>
                    <a:pt x="443" y="181"/>
                    <a:pt x="439" y="188"/>
                    <a:pt x="439" y="188"/>
                  </a:cubicBezTo>
                  <a:lnTo>
                    <a:pt x="438" y="188"/>
                  </a:lnTo>
                  <a:cubicBezTo>
                    <a:pt x="440" y="182"/>
                    <a:pt x="443" y="178"/>
                    <a:pt x="447" y="173"/>
                  </a:cubicBezTo>
                  <a:close/>
                  <a:moveTo>
                    <a:pt x="540" y="182"/>
                  </a:moveTo>
                  <a:lnTo>
                    <a:pt x="540" y="182"/>
                  </a:lnTo>
                  <a:cubicBezTo>
                    <a:pt x="541" y="183"/>
                    <a:pt x="541" y="183"/>
                    <a:pt x="536" y="190"/>
                  </a:cubicBezTo>
                  <a:cubicBezTo>
                    <a:pt x="536" y="190"/>
                    <a:pt x="531" y="196"/>
                    <a:pt x="531" y="196"/>
                  </a:cubicBezTo>
                  <a:lnTo>
                    <a:pt x="534" y="188"/>
                  </a:lnTo>
                  <a:cubicBezTo>
                    <a:pt x="540" y="182"/>
                    <a:pt x="540" y="182"/>
                    <a:pt x="540" y="182"/>
                  </a:cubicBezTo>
                  <a:close/>
                  <a:moveTo>
                    <a:pt x="8" y="181"/>
                  </a:moveTo>
                  <a:cubicBezTo>
                    <a:pt x="8" y="181"/>
                    <a:pt x="7" y="189"/>
                    <a:pt x="6" y="197"/>
                  </a:cubicBezTo>
                  <a:lnTo>
                    <a:pt x="7" y="197"/>
                  </a:lnTo>
                  <a:cubicBezTo>
                    <a:pt x="8" y="192"/>
                    <a:pt x="9" y="187"/>
                    <a:pt x="9" y="181"/>
                  </a:cubicBezTo>
                  <a:close/>
                  <a:moveTo>
                    <a:pt x="529" y="230"/>
                  </a:moveTo>
                  <a:cubicBezTo>
                    <a:pt x="529" y="230"/>
                    <a:pt x="528" y="231"/>
                    <a:pt x="525" y="235"/>
                  </a:cubicBezTo>
                  <a:cubicBezTo>
                    <a:pt x="522" y="240"/>
                    <a:pt x="521" y="241"/>
                    <a:pt x="520" y="241"/>
                  </a:cubicBezTo>
                  <a:cubicBezTo>
                    <a:pt x="520" y="241"/>
                    <a:pt x="520" y="241"/>
                    <a:pt x="520" y="241"/>
                  </a:cubicBezTo>
                  <a:cubicBezTo>
                    <a:pt x="518" y="240"/>
                    <a:pt x="518" y="240"/>
                    <a:pt x="524" y="234"/>
                  </a:cubicBezTo>
                  <a:cubicBezTo>
                    <a:pt x="527" y="231"/>
                    <a:pt x="528" y="230"/>
                    <a:pt x="529" y="230"/>
                  </a:cubicBezTo>
                  <a:close/>
                  <a:moveTo>
                    <a:pt x="530" y="238"/>
                  </a:moveTo>
                  <a:cubicBezTo>
                    <a:pt x="531" y="240"/>
                    <a:pt x="531" y="240"/>
                    <a:pt x="525" y="246"/>
                  </a:cubicBezTo>
                  <a:lnTo>
                    <a:pt x="525" y="245"/>
                  </a:lnTo>
                  <a:lnTo>
                    <a:pt x="530" y="238"/>
                  </a:lnTo>
                  <a:close/>
                  <a:moveTo>
                    <a:pt x="536" y="245"/>
                  </a:moveTo>
                  <a:lnTo>
                    <a:pt x="536" y="245"/>
                  </a:lnTo>
                  <a:cubicBezTo>
                    <a:pt x="538" y="246"/>
                    <a:pt x="538" y="246"/>
                    <a:pt x="532" y="252"/>
                  </a:cubicBezTo>
                  <a:lnTo>
                    <a:pt x="536" y="245"/>
                  </a:lnTo>
                  <a:close/>
                  <a:moveTo>
                    <a:pt x="554" y="238"/>
                  </a:moveTo>
                  <a:lnTo>
                    <a:pt x="554" y="240"/>
                  </a:lnTo>
                  <a:cubicBezTo>
                    <a:pt x="555" y="241"/>
                    <a:pt x="550" y="246"/>
                    <a:pt x="550" y="246"/>
                  </a:cubicBezTo>
                  <a:cubicBezTo>
                    <a:pt x="550" y="246"/>
                    <a:pt x="545" y="252"/>
                    <a:pt x="544" y="252"/>
                  </a:cubicBezTo>
                  <a:cubicBezTo>
                    <a:pt x="544" y="252"/>
                    <a:pt x="544" y="252"/>
                    <a:pt x="544" y="252"/>
                  </a:cubicBezTo>
                  <a:cubicBezTo>
                    <a:pt x="543" y="252"/>
                    <a:pt x="549" y="245"/>
                    <a:pt x="553" y="238"/>
                  </a:cubicBezTo>
                  <a:close/>
                  <a:moveTo>
                    <a:pt x="527" y="253"/>
                  </a:moveTo>
                  <a:lnTo>
                    <a:pt x="527" y="253"/>
                  </a:lnTo>
                  <a:cubicBezTo>
                    <a:pt x="527" y="253"/>
                    <a:pt x="526" y="254"/>
                    <a:pt x="524" y="255"/>
                  </a:cubicBezTo>
                  <a:cubicBezTo>
                    <a:pt x="524" y="255"/>
                    <a:pt x="524" y="255"/>
                    <a:pt x="524" y="255"/>
                  </a:cubicBezTo>
                  <a:cubicBezTo>
                    <a:pt x="525" y="255"/>
                    <a:pt x="527" y="253"/>
                    <a:pt x="527" y="253"/>
                  </a:cubicBezTo>
                  <a:close/>
                  <a:moveTo>
                    <a:pt x="508" y="261"/>
                  </a:moveTo>
                  <a:cubicBezTo>
                    <a:pt x="506" y="262"/>
                    <a:pt x="504" y="265"/>
                    <a:pt x="502" y="269"/>
                  </a:cubicBezTo>
                  <a:cubicBezTo>
                    <a:pt x="501" y="270"/>
                    <a:pt x="500" y="270"/>
                    <a:pt x="500" y="271"/>
                  </a:cubicBezTo>
                  <a:lnTo>
                    <a:pt x="500" y="271"/>
                  </a:lnTo>
                  <a:cubicBezTo>
                    <a:pt x="501" y="269"/>
                    <a:pt x="504" y="266"/>
                    <a:pt x="507" y="262"/>
                  </a:cubicBezTo>
                  <a:cubicBezTo>
                    <a:pt x="508" y="261"/>
                    <a:pt x="508" y="261"/>
                    <a:pt x="508" y="261"/>
                  </a:cubicBezTo>
                  <a:close/>
                  <a:moveTo>
                    <a:pt x="500" y="271"/>
                  </a:moveTo>
                  <a:cubicBezTo>
                    <a:pt x="499" y="272"/>
                    <a:pt x="499" y="273"/>
                    <a:pt x="499" y="273"/>
                  </a:cubicBezTo>
                  <a:cubicBezTo>
                    <a:pt x="499" y="273"/>
                    <a:pt x="499" y="272"/>
                    <a:pt x="500" y="271"/>
                  </a:cubicBezTo>
                  <a:close/>
                  <a:moveTo>
                    <a:pt x="584" y="266"/>
                  </a:moveTo>
                  <a:cubicBezTo>
                    <a:pt x="584" y="266"/>
                    <a:pt x="583" y="267"/>
                    <a:pt x="581" y="269"/>
                  </a:cubicBezTo>
                  <a:cubicBezTo>
                    <a:pt x="581" y="269"/>
                    <a:pt x="576" y="274"/>
                    <a:pt x="569" y="279"/>
                  </a:cubicBezTo>
                  <a:lnTo>
                    <a:pt x="575" y="273"/>
                  </a:lnTo>
                  <a:cubicBezTo>
                    <a:pt x="579" y="269"/>
                    <a:pt x="583" y="266"/>
                    <a:pt x="584" y="266"/>
                  </a:cubicBezTo>
                  <a:close/>
                  <a:moveTo>
                    <a:pt x="184" y="264"/>
                  </a:moveTo>
                  <a:lnTo>
                    <a:pt x="181" y="280"/>
                  </a:lnTo>
                  <a:cubicBezTo>
                    <a:pt x="180" y="283"/>
                    <a:pt x="180" y="285"/>
                    <a:pt x="180" y="285"/>
                  </a:cubicBezTo>
                  <a:cubicBezTo>
                    <a:pt x="181" y="285"/>
                    <a:pt x="182" y="282"/>
                    <a:pt x="184" y="273"/>
                  </a:cubicBezTo>
                  <a:cubicBezTo>
                    <a:pt x="185" y="264"/>
                    <a:pt x="185" y="264"/>
                    <a:pt x="184" y="264"/>
                  </a:cubicBezTo>
                  <a:close/>
                  <a:moveTo>
                    <a:pt x="626" y="271"/>
                  </a:moveTo>
                  <a:cubicBezTo>
                    <a:pt x="626" y="271"/>
                    <a:pt x="626" y="271"/>
                    <a:pt x="621" y="277"/>
                  </a:cubicBezTo>
                  <a:cubicBezTo>
                    <a:pt x="614" y="282"/>
                    <a:pt x="608" y="287"/>
                    <a:pt x="607" y="287"/>
                  </a:cubicBezTo>
                  <a:cubicBezTo>
                    <a:pt x="613" y="280"/>
                    <a:pt x="618" y="274"/>
                    <a:pt x="626" y="271"/>
                  </a:cubicBezTo>
                  <a:close/>
                  <a:moveTo>
                    <a:pt x="715" y="375"/>
                  </a:moveTo>
                  <a:cubicBezTo>
                    <a:pt x="717" y="375"/>
                    <a:pt x="707" y="381"/>
                    <a:pt x="696" y="386"/>
                  </a:cubicBezTo>
                  <a:cubicBezTo>
                    <a:pt x="702" y="382"/>
                    <a:pt x="709" y="377"/>
                    <a:pt x="709" y="377"/>
                  </a:cubicBezTo>
                  <a:cubicBezTo>
                    <a:pt x="713" y="376"/>
                    <a:pt x="715" y="375"/>
                    <a:pt x="715" y="375"/>
                  </a:cubicBezTo>
                  <a:close/>
                  <a:moveTo>
                    <a:pt x="659" y="419"/>
                  </a:moveTo>
                  <a:cubicBezTo>
                    <a:pt x="657" y="420"/>
                    <a:pt x="655" y="421"/>
                    <a:pt x="655" y="421"/>
                  </a:cubicBezTo>
                  <a:cubicBezTo>
                    <a:pt x="655" y="421"/>
                    <a:pt x="656" y="420"/>
                    <a:pt x="659" y="419"/>
                  </a:cubicBezTo>
                  <a:cubicBezTo>
                    <a:pt x="659" y="419"/>
                    <a:pt x="659" y="419"/>
                    <a:pt x="659" y="419"/>
                  </a:cubicBezTo>
                  <a:close/>
                  <a:moveTo>
                    <a:pt x="112" y="14"/>
                  </a:moveTo>
                  <a:cubicBezTo>
                    <a:pt x="112" y="14"/>
                    <a:pt x="111" y="20"/>
                    <a:pt x="109" y="33"/>
                  </a:cubicBezTo>
                  <a:cubicBezTo>
                    <a:pt x="107" y="42"/>
                    <a:pt x="106" y="46"/>
                    <a:pt x="105" y="46"/>
                  </a:cubicBezTo>
                  <a:cubicBezTo>
                    <a:pt x="105" y="46"/>
                    <a:pt x="105" y="44"/>
                    <a:pt x="105" y="41"/>
                  </a:cubicBezTo>
                  <a:cubicBezTo>
                    <a:pt x="106" y="33"/>
                    <a:pt x="107" y="33"/>
                    <a:pt x="108" y="33"/>
                  </a:cubicBezTo>
                  <a:lnTo>
                    <a:pt x="109" y="16"/>
                  </a:lnTo>
                  <a:lnTo>
                    <a:pt x="109" y="16"/>
                  </a:lnTo>
                  <a:cubicBezTo>
                    <a:pt x="109" y="16"/>
                    <a:pt x="109" y="16"/>
                    <a:pt x="107" y="24"/>
                  </a:cubicBezTo>
                  <a:cubicBezTo>
                    <a:pt x="107" y="24"/>
                    <a:pt x="106" y="24"/>
                    <a:pt x="105" y="32"/>
                  </a:cubicBezTo>
                  <a:cubicBezTo>
                    <a:pt x="102" y="40"/>
                    <a:pt x="101" y="49"/>
                    <a:pt x="101" y="57"/>
                  </a:cubicBezTo>
                  <a:cubicBezTo>
                    <a:pt x="101" y="65"/>
                    <a:pt x="100" y="65"/>
                    <a:pt x="100" y="65"/>
                  </a:cubicBezTo>
                  <a:cubicBezTo>
                    <a:pt x="99" y="57"/>
                    <a:pt x="99" y="48"/>
                    <a:pt x="101" y="40"/>
                  </a:cubicBezTo>
                  <a:cubicBezTo>
                    <a:pt x="103" y="35"/>
                    <a:pt x="103" y="30"/>
                    <a:pt x="105" y="24"/>
                  </a:cubicBezTo>
                  <a:cubicBezTo>
                    <a:pt x="105" y="23"/>
                    <a:pt x="104" y="22"/>
                    <a:pt x="104" y="22"/>
                  </a:cubicBezTo>
                  <a:cubicBezTo>
                    <a:pt x="103" y="22"/>
                    <a:pt x="99" y="33"/>
                    <a:pt x="96" y="45"/>
                  </a:cubicBezTo>
                  <a:lnTo>
                    <a:pt x="96" y="45"/>
                  </a:lnTo>
                  <a:cubicBezTo>
                    <a:pt x="96" y="44"/>
                    <a:pt x="96" y="43"/>
                    <a:pt x="97" y="40"/>
                  </a:cubicBezTo>
                  <a:cubicBezTo>
                    <a:pt x="98" y="31"/>
                    <a:pt x="96" y="31"/>
                    <a:pt x="94" y="31"/>
                  </a:cubicBezTo>
                  <a:cubicBezTo>
                    <a:pt x="94" y="31"/>
                    <a:pt x="93" y="30"/>
                    <a:pt x="93" y="30"/>
                  </a:cubicBezTo>
                  <a:cubicBezTo>
                    <a:pt x="92" y="30"/>
                    <a:pt x="91" y="32"/>
                    <a:pt x="90" y="39"/>
                  </a:cubicBezTo>
                  <a:cubicBezTo>
                    <a:pt x="90" y="43"/>
                    <a:pt x="90" y="49"/>
                    <a:pt x="88" y="54"/>
                  </a:cubicBezTo>
                  <a:cubicBezTo>
                    <a:pt x="89" y="60"/>
                    <a:pt x="88" y="66"/>
                    <a:pt x="88" y="70"/>
                  </a:cubicBezTo>
                  <a:cubicBezTo>
                    <a:pt x="88" y="70"/>
                    <a:pt x="87" y="62"/>
                    <a:pt x="87" y="54"/>
                  </a:cubicBezTo>
                  <a:cubicBezTo>
                    <a:pt x="85" y="38"/>
                    <a:pt x="85" y="29"/>
                    <a:pt x="81" y="29"/>
                  </a:cubicBezTo>
                  <a:cubicBezTo>
                    <a:pt x="80" y="29"/>
                    <a:pt x="76" y="27"/>
                    <a:pt x="76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5" y="20"/>
                    <a:pt x="74" y="20"/>
                    <a:pt x="73" y="27"/>
                  </a:cubicBezTo>
                  <a:lnTo>
                    <a:pt x="71" y="26"/>
                  </a:lnTo>
                  <a:cubicBezTo>
                    <a:pt x="71" y="22"/>
                    <a:pt x="71" y="20"/>
                    <a:pt x="70" y="20"/>
                  </a:cubicBezTo>
                  <a:cubicBezTo>
                    <a:pt x="70" y="20"/>
                    <a:pt x="69" y="22"/>
                    <a:pt x="69" y="26"/>
                  </a:cubicBezTo>
                  <a:cubicBezTo>
                    <a:pt x="68" y="29"/>
                    <a:pt x="68" y="30"/>
                    <a:pt x="68" y="30"/>
                  </a:cubicBezTo>
                  <a:cubicBezTo>
                    <a:pt x="67" y="30"/>
                    <a:pt x="66" y="26"/>
                    <a:pt x="66" y="26"/>
                  </a:cubicBezTo>
                  <a:cubicBezTo>
                    <a:pt x="66" y="19"/>
                    <a:pt x="66" y="15"/>
                    <a:pt x="65" y="15"/>
                  </a:cubicBezTo>
                  <a:cubicBezTo>
                    <a:pt x="65" y="15"/>
                    <a:pt x="65" y="21"/>
                    <a:pt x="64" y="34"/>
                  </a:cubicBezTo>
                  <a:cubicBezTo>
                    <a:pt x="63" y="40"/>
                    <a:pt x="64" y="45"/>
                    <a:pt x="65" y="50"/>
                  </a:cubicBezTo>
                  <a:lnTo>
                    <a:pt x="69" y="51"/>
                  </a:lnTo>
                  <a:lnTo>
                    <a:pt x="65" y="59"/>
                  </a:lnTo>
                  <a:cubicBezTo>
                    <a:pt x="62" y="63"/>
                    <a:pt x="61" y="69"/>
                    <a:pt x="61" y="75"/>
                  </a:cubicBezTo>
                  <a:cubicBezTo>
                    <a:pt x="61" y="75"/>
                    <a:pt x="60" y="82"/>
                    <a:pt x="59" y="82"/>
                  </a:cubicBezTo>
                  <a:lnTo>
                    <a:pt x="61" y="66"/>
                  </a:lnTo>
                  <a:cubicBezTo>
                    <a:pt x="62" y="58"/>
                    <a:pt x="63" y="50"/>
                    <a:pt x="63" y="42"/>
                  </a:cubicBezTo>
                  <a:cubicBezTo>
                    <a:pt x="64" y="32"/>
                    <a:pt x="63" y="25"/>
                    <a:pt x="62" y="25"/>
                  </a:cubicBezTo>
                  <a:cubicBezTo>
                    <a:pt x="62" y="25"/>
                    <a:pt x="61" y="27"/>
                    <a:pt x="61" y="33"/>
                  </a:cubicBezTo>
                  <a:cubicBezTo>
                    <a:pt x="60" y="33"/>
                    <a:pt x="60" y="33"/>
                    <a:pt x="60" y="25"/>
                  </a:cubicBezTo>
                  <a:cubicBezTo>
                    <a:pt x="60" y="21"/>
                    <a:pt x="60" y="19"/>
                    <a:pt x="60" y="19"/>
                  </a:cubicBezTo>
                  <a:lnTo>
                    <a:pt x="60" y="19"/>
                  </a:lnTo>
                  <a:cubicBezTo>
                    <a:pt x="60" y="19"/>
                    <a:pt x="59" y="23"/>
                    <a:pt x="57" y="33"/>
                  </a:cubicBezTo>
                  <a:cubicBezTo>
                    <a:pt x="56" y="41"/>
                    <a:pt x="55" y="45"/>
                    <a:pt x="55" y="45"/>
                  </a:cubicBezTo>
                  <a:cubicBezTo>
                    <a:pt x="54" y="45"/>
                    <a:pt x="54" y="41"/>
                    <a:pt x="54" y="32"/>
                  </a:cubicBezTo>
                  <a:cubicBezTo>
                    <a:pt x="54" y="22"/>
                    <a:pt x="53" y="18"/>
                    <a:pt x="52" y="18"/>
                  </a:cubicBezTo>
                  <a:cubicBezTo>
                    <a:pt x="51" y="18"/>
                    <a:pt x="50" y="20"/>
                    <a:pt x="50" y="23"/>
                  </a:cubicBezTo>
                  <a:cubicBezTo>
                    <a:pt x="49" y="33"/>
                    <a:pt x="48" y="36"/>
                    <a:pt x="47" y="36"/>
                  </a:cubicBezTo>
                  <a:cubicBezTo>
                    <a:pt x="46" y="36"/>
                    <a:pt x="46" y="34"/>
                    <a:pt x="45" y="31"/>
                  </a:cubicBezTo>
                  <a:cubicBezTo>
                    <a:pt x="45" y="27"/>
                    <a:pt x="45" y="25"/>
                    <a:pt x="44" y="25"/>
                  </a:cubicBezTo>
                  <a:cubicBezTo>
                    <a:pt x="44" y="25"/>
                    <a:pt x="43" y="27"/>
                    <a:pt x="43" y="31"/>
                  </a:cubicBezTo>
                  <a:cubicBezTo>
                    <a:pt x="44" y="24"/>
                    <a:pt x="43" y="19"/>
                    <a:pt x="43" y="19"/>
                  </a:cubicBezTo>
                  <a:cubicBezTo>
                    <a:pt x="42" y="19"/>
                    <a:pt x="42" y="20"/>
                    <a:pt x="42" y="22"/>
                  </a:cubicBezTo>
                  <a:cubicBezTo>
                    <a:pt x="42" y="22"/>
                    <a:pt x="41" y="22"/>
                    <a:pt x="41" y="30"/>
                  </a:cubicBezTo>
                  <a:lnTo>
                    <a:pt x="38" y="47"/>
                  </a:lnTo>
                  <a:cubicBezTo>
                    <a:pt x="38" y="51"/>
                    <a:pt x="38" y="57"/>
                    <a:pt x="37" y="62"/>
                  </a:cubicBezTo>
                  <a:cubicBezTo>
                    <a:pt x="37" y="64"/>
                    <a:pt x="37" y="65"/>
                    <a:pt x="37" y="65"/>
                  </a:cubicBezTo>
                  <a:cubicBezTo>
                    <a:pt x="36" y="65"/>
                    <a:pt x="34" y="56"/>
                    <a:pt x="34" y="38"/>
                  </a:cubicBezTo>
                  <a:lnTo>
                    <a:pt x="34" y="21"/>
                  </a:lnTo>
                  <a:lnTo>
                    <a:pt x="33" y="38"/>
                  </a:lnTo>
                  <a:cubicBezTo>
                    <a:pt x="32" y="36"/>
                    <a:pt x="30" y="36"/>
                    <a:pt x="32" y="29"/>
                  </a:cubicBezTo>
                  <a:cubicBezTo>
                    <a:pt x="32" y="21"/>
                    <a:pt x="32" y="21"/>
                    <a:pt x="30" y="21"/>
                  </a:cubicBezTo>
                  <a:cubicBezTo>
                    <a:pt x="30" y="21"/>
                    <a:pt x="30" y="21"/>
                    <a:pt x="29" y="29"/>
                  </a:cubicBezTo>
                  <a:cubicBezTo>
                    <a:pt x="29" y="38"/>
                    <a:pt x="28" y="42"/>
                    <a:pt x="28" y="42"/>
                  </a:cubicBezTo>
                  <a:cubicBezTo>
                    <a:pt x="28" y="42"/>
                    <a:pt x="28" y="40"/>
                    <a:pt x="28" y="36"/>
                  </a:cubicBezTo>
                  <a:cubicBezTo>
                    <a:pt x="28" y="28"/>
                    <a:pt x="28" y="24"/>
                    <a:pt x="27" y="24"/>
                  </a:cubicBezTo>
                  <a:cubicBezTo>
                    <a:pt x="27" y="24"/>
                    <a:pt x="26" y="28"/>
                    <a:pt x="25" y="36"/>
                  </a:cubicBezTo>
                  <a:cubicBezTo>
                    <a:pt x="24" y="44"/>
                    <a:pt x="24" y="48"/>
                    <a:pt x="24" y="48"/>
                  </a:cubicBezTo>
                  <a:cubicBezTo>
                    <a:pt x="24" y="48"/>
                    <a:pt x="24" y="44"/>
                    <a:pt x="24" y="35"/>
                  </a:cubicBezTo>
                  <a:cubicBezTo>
                    <a:pt x="25" y="31"/>
                    <a:pt x="25" y="25"/>
                    <a:pt x="24" y="20"/>
                  </a:cubicBezTo>
                  <a:lnTo>
                    <a:pt x="23" y="27"/>
                  </a:lnTo>
                  <a:cubicBezTo>
                    <a:pt x="22" y="37"/>
                    <a:pt x="21" y="40"/>
                    <a:pt x="21" y="40"/>
                  </a:cubicBezTo>
                  <a:cubicBezTo>
                    <a:pt x="21" y="40"/>
                    <a:pt x="20" y="39"/>
                    <a:pt x="20" y="35"/>
                  </a:cubicBezTo>
                  <a:cubicBezTo>
                    <a:pt x="21" y="31"/>
                    <a:pt x="21" y="29"/>
                    <a:pt x="21" y="29"/>
                  </a:cubicBezTo>
                  <a:lnTo>
                    <a:pt x="21" y="29"/>
                  </a:lnTo>
                  <a:cubicBezTo>
                    <a:pt x="20" y="29"/>
                    <a:pt x="19" y="31"/>
                    <a:pt x="18" y="35"/>
                  </a:cubicBezTo>
                  <a:cubicBezTo>
                    <a:pt x="16" y="34"/>
                    <a:pt x="16" y="34"/>
                    <a:pt x="16" y="26"/>
                  </a:cubicBezTo>
                  <a:cubicBezTo>
                    <a:pt x="16" y="19"/>
                    <a:pt x="17" y="15"/>
                    <a:pt x="17" y="15"/>
                  </a:cubicBezTo>
                  <a:lnTo>
                    <a:pt x="17" y="15"/>
                  </a:lnTo>
                  <a:cubicBezTo>
                    <a:pt x="16" y="15"/>
                    <a:pt x="16" y="19"/>
                    <a:pt x="15" y="26"/>
                  </a:cubicBezTo>
                  <a:cubicBezTo>
                    <a:pt x="14" y="30"/>
                    <a:pt x="14" y="32"/>
                    <a:pt x="14" y="32"/>
                  </a:cubicBezTo>
                  <a:cubicBezTo>
                    <a:pt x="13" y="32"/>
                    <a:pt x="13" y="30"/>
                    <a:pt x="13" y="25"/>
                  </a:cubicBezTo>
                  <a:cubicBezTo>
                    <a:pt x="13" y="21"/>
                    <a:pt x="13" y="19"/>
                    <a:pt x="12" y="19"/>
                  </a:cubicBezTo>
                  <a:cubicBezTo>
                    <a:pt x="12" y="19"/>
                    <a:pt x="11" y="21"/>
                    <a:pt x="10" y="25"/>
                  </a:cubicBezTo>
                  <a:cubicBezTo>
                    <a:pt x="9" y="33"/>
                    <a:pt x="9" y="42"/>
                    <a:pt x="9" y="50"/>
                  </a:cubicBezTo>
                  <a:cubicBezTo>
                    <a:pt x="10" y="50"/>
                    <a:pt x="10" y="50"/>
                    <a:pt x="10" y="58"/>
                  </a:cubicBezTo>
                  <a:lnTo>
                    <a:pt x="8" y="58"/>
                  </a:lnTo>
                  <a:cubicBezTo>
                    <a:pt x="7" y="58"/>
                    <a:pt x="6" y="58"/>
                    <a:pt x="4" y="66"/>
                  </a:cubicBezTo>
                  <a:cubicBezTo>
                    <a:pt x="2" y="72"/>
                    <a:pt x="1" y="83"/>
                    <a:pt x="1" y="83"/>
                  </a:cubicBezTo>
                  <a:cubicBezTo>
                    <a:pt x="2" y="83"/>
                    <a:pt x="2" y="83"/>
                    <a:pt x="2" y="81"/>
                  </a:cubicBezTo>
                  <a:lnTo>
                    <a:pt x="4" y="89"/>
                  </a:lnTo>
                  <a:cubicBezTo>
                    <a:pt x="2" y="102"/>
                    <a:pt x="2" y="108"/>
                    <a:pt x="2" y="108"/>
                  </a:cubicBezTo>
                  <a:cubicBezTo>
                    <a:pt x="3" y="108"/>
                    <a:pt x="4" y="102"/>
                    <a:pt x="5" y="90"/>
                  </a:cubicBezTo>
                  <a:cubicBezTo>
                    <a:pt x="6" y="77"/>
                    <a:pt x="6" y="71"/>
                    <a:pt x="7" y="71"/>
                  </a:cubicBezTo>
                  <a:cubicBezTo>
                    <a:pt x="7" y="71"/>
                    <a:pt x="7" y="75"/>
                    <a:pt x="7" y="82"/>
                  </a:cubicBezTo>
                  <a:cubicBezTo>
                    <a:pt x="5" y="98"/>
                    <a:pt x="6" y="98"/>
                    <a:pt x="7" y="98"/>
                  </a:cubicBezTo>
                  <a:cubicBezTo>
                    <a:pt x="8" y="98"/>
                    <a:pt x="8" y="98"/>
                    <a:pt x="7" y="107"/>
                  </a:cubicBezTo>
                  <a:cubicBezTo>
                    <a:pt x="6" y="113"/>
                    <a:pt x="7" y="118"/>
                    <a:pt x="8" y="123"/>
                  </a:cubicBezTo>
                  <a:cubicBezTo>
                    <a:pt x="8" y="123"/>
                    <a:pt x="8" y="123"/>
                    <a:pt x="9" y="115"/>
                  </a:cubicBezTo>
                  <a:cubicBezTo>
                    <a:pt x="9" y="112"/>
                    <a:pt x="9" y="110"/>
                    <a:pt x="10" y="110"/>
                  </a:cubicBezTo>
                  <a:cubicBezTo>
                    <a:pt x="10" y="110"/>
                    <a:pt x="10" y="114"/>
                    <a:pt x="10" y="124"/>
                  </a:cubicBezTo>
                  <a:cubicBezTo>
                    <a:pt x="10" y="127"/>
                    <a:pt x="10" y="129"/>
                    <a:pt x="10" y="129"/>
                  </a:cubicBezTo>
                  <a:cubicBezTo>
                    <a:pt x="10" y="129"/>
                    <a:pt x="11" y="125"/>
                    <a:pt x="11" y="116"/>
                  </a:cubicBezTo>
                  <a:cubicBezTo>
                    <a:pt x="12" y="108"/>
                    <a:pt x="13" y="103"/>
                    <a:pt x="14" y="103"/>
                  </a:cubicBezTo>
                  <a:cubicBezTo>
                    <a:pt x="14" y="103"/>
                    <a:pt x="15" y="108"/>
                    <a:pt x="15" y="116"/>
                  </a:cubicBezTo>
                  <a:lnTo>
                    <a:pt x="16" y="116"/>
                  </a:lnTo>
                  <a:cubicBezTo>
                    <a:pt x="18" y="112"/>
                    <a:pt x="18" y="106"/>
                    <a:pt x="18" y="100"/>
                  </a:cubicBezTo>
                  <a:cubicBezTo>
                    <a:pt x="19" y="91"/>
                    <a:pt x="19" y="87"/>
                    <a:pt x="19" y="87"/>
                  </a:cubicBezTo>
                  <a:cubicBezTo>
                    <a:pt x="20" y="87"/>
                    <a:pt x="20" y="89"/>
                    <a:pt x="20" y="93"/>
                  </a:cubicBezTo>
                  <a:cubicBezTo>
                    <a:pt x="20" y="100"/>
                    <a:pt x="19" y="108"/>
                    <a:pt x="19" y="108"/>
                  </a:cubicBezTo>
                  <a:cubicBezTo>
                    <a:pt x="19" y="117"/>
                    <a:pt x="19" y="117"/>
                    <a:pt x="20" y="117"/>
                  </a:cubicBezTo>
                  <a:cubicBezTo>
                    <a:pt x="21" y="117"/>
                    <a:pt x="23" y="117"/>
                    <a:pt x="24" y="109"/>
                  </a:cubicBezTo>
                  <a:lnTo>
                    <a:pt x="24" y="109"/>
                  </a:lnTo>
                  <a:lnTo>
                    <a:pt x="23" y="117"/>
                  </a:lnTo>
                  <a:cubicBezTo>
                    <a:pt x="23" y="117"/>
                    <a:pt x="24" y="121"/>
                    <a:pt x="24" y="121"/>
                  </a:cubicBezTo>
                  <a:cubicBezTo>
                    <a:pt x="24" y="121"/>
                    <a:pt x="24" y="120"/>
                    <a:pt x="24" y="117"/>
                  </a:cubicBezTo>
                  <a:cubicBezTo>
                    <a:pt x="24" y="117"/>
                    <a:pt x="25" y="117"/>
                    <a:pt x="26" y="126"/>
                  </a:cubicBezTo>
                  <a:cubicBezTo>
                    <a:pt x="26" y="128"/>
                    <a:pt x="26" y="128"/>
                    <a:pt x="27" y="128"/>
                  </a:cubicBezTo>
                  <a:cubicBezTo>
                    <a:pt x="28" y="128"/>
                    <a:pt x="30" y="115"/>
                    <a:pt x="29" y="102"/>
                  </a:cubicBezTo>
                  <a:lnTo>
                    <a:pt x="29" y="102"/>
                  </a:lnTo>
                  <a:lnTo>
                    <a:pt x="30" y="103"/>
                  </a:lnTo>
                  <a:cubicBezTo>
                    <a:pt x="32" y="103"/>
                    <a:pt x="33" y="94"/>
                    <a:pt x="33" y="94"/>
                  </a:cubicBezTo>
                  <a:cubicBezTo>
                    <a:pt x="33" y="86"/>
                    <a:pt x="34" y="86"/>
                    <a:pt x="35" y="86"/>
                  </a:cubicBezTo>
                  <a:lnTo>
                    <a:pt x="33" y="103"/>
                  </a:lnTo>
                  <a:cubicBezTo>
                    <a:pt x="31" y="116"/>
                    <a:pt x="31" y="125"/>
                    <a:pt x="32" y="125"/>
                  </a:cubicBezTo>
                  <a:cubicBezTo>
                    <a:pt x="32" y="125"/>
                    <a:pt x="33" y="121"/>
                    <a:pt x="34" y="110"/>
                  </a:cubicBezTo>
                  <a:cubicBezTo>
                    <a:pt x="34" y="115"/>
                    <a:pt x="34" y="115"/>
                    <a:pt x="34" y="119"/>
                  </a:cubicBezTo>
                  <a:cubicBezTo>
                    <a:pt x="33" y="123"/>
                    <a:pt x="33" y="125"/>
                    <a:pt x="34" y="125"/>
                  </a:cubicBezTo>
                  <a:cubicBezTo>
                    <a:pt x="34" y="125"/>
                    <a:pt x="35" y="123"/>
                    <a:pt x="36" y="119"/>
                  </a:cubicBezTo>
                  <a:cubicBezTo>
                    <a:pt x="38" y="112"/>
                    <a:pt x="39" y="104"/>
                    <a:pt x="41" y="96"/>
                  </a:cubicBezTo>
                  <a:cubicBezTo>
                    <a:pt x="41" y="87"/>
                    <a:pt x="42" y="87"/>
                    <a:pt x="42" y="87"/>
                  </a:cubicBezTo>
                  <a:cubicBezTo>
                    <a:pt x="43" y="88"/>
                    <a:pt x="43" y="88"/>
                    <a:pt x="42" y="96"/>
                  </a:cubicBezTo>
                  <a:cubicBezTo>
                    <a:pt x="41" y="104"/>
                    <a:pt x="41" y="108"/>
                    <a:pt x="42" y="108"/>
                  </a:cubicBezTo>
                  <a:cubicBezTo>
                    <a:pt x="42" y="108"/>
                    <a:pt x="43" y="104"/>
                    <a:pt x="44" y="96"/>
                  </a:cubicBezTo>
                  <a:lnTo>
                    <a:pt x="44" y="104"/>
                  </a:lnTo>
                  <a:cubicBezTo>
                    <a:pt x="43" y="110"/>
                    <a:pt x="43" y="116"/>
                    <a:pt x="45" y="116"/>
                  </a:cubicBezTo>
                  <a:cubicBezTo>
                    <a:pt x="46" y="116"/>
                    <a:pt x="47" y="115"/>
                    <a:pt x="48" y="113"/>
                  </a:cubicBezTo>
                  <a:cubicBezTo>
                    <a:pt x="52" y="114"/>
                    <a:pt x="54" y="114"/>
                    <a:pt x="54" y="122"/>
                  </a:cubicBezTo>
                  <a:cubicBezTo>
                    <a:pt x="54" y="124"/>
                    <a:pt x="54" y="124"/>
                    <a:pt x="54" y="124"/>
                  </a:cubicBezTo>
                  <a:cubicBezTo>
                    <a:pt x="55" y="124"/>
                    <a:pt x="58" y="112"/>
                    <a:pt x="61" y="99"/>
                  </a:cubicBezTo>
                  <a:cubicBezTo>
                    <a:pt x="61" y="107"/>
                    <a:pt x="62" y="107"/>
                    <a:pt x="63" y="107"/>
                  </a:cubicBezTo>
                  <a:cubicBezTo>
                    <a:pt x="65" y="108"/>
                    <a:pt x="65" y="108"/>
                    <a:pt x="65" y="116"/>
                  </a:cubicBezTo>
                  <a:cubicBezTo>
                    <a:pt x="64" y="124"/>
                    <a:pt x="64" y="128"/>
                    <a:pt x="64" y="128"/>
                  </a:cubicBezTo>
                  <a:cubicBezTo>
                    <a:pt x="64" y="128"/>
                    <a:pt x="65" y="124"/>
                    <a:pt x="66" y="116"/>
                  </a:cubicBezTo>
                  <a:cubicBezTo>
                    <a:pt x="67" y="110"/>
                    <a:pt x="68" y="108"/>
                    <a:pt x="68" y="108"/>
                  </a:cubicBezTo>
                  <a:cubicBezTo>
                    <a:pt x="69" y="108"/>
                    <a:pt x="69" y="115"/>
                    <a:pt x="69" y="125"/>
                  </a:cubicBezTo>
                  <a:cubicBezTo>
                    <a:pt x="67" y="133"/>
                    <a:pt x="69" y="133"/>
                    <a:pt x="71" y="133"/>
                  </a:cubicBezTo>
                  <a:cubicBezTo>
                    <a:pt x="72" y="127"/>
                    <a:pt x="73" y="126"/>
                    <a:pt x="74" y="126"/>
                  </a:cubicBezTo>
                  <a:cubicBezTo>
                    <a:pt x="75" y="126"/>
                    <a:pt x="75" y="126"/>
                    <a:pt x="75" y="126"/>
                  </a:cubicBezTo>
                  <a:cubicBezTo>
                    <a:pt x="78" y="126"/>
                    <a:pt x="78" y="126"/>
                    <a:pt x="80" y="110"/>
                  </a:cubicBezTo>
                  <a:cubicBezTo>
                    <a:pt x="81" y="97"/>
                    <a:pt x="82" y="94"/>
                    <a:pt x="83" y="94"/>
                  </a:cubicBezTo>
                  <a:cubicBezTo>
                    <a:pt x="83" y="94"/>
                    <a:pt x="84" y="95"/>
                    <a:pt x="84" y="95"/>
                  </a:cubicBezTo>
                  <a:cubicBezTo>
                    <a:pt x="84" y="95"/>
                    <a:pt x="85" y="95"/>
                    <a:pt x="85" y="103"/>
                  </a:cubicBezTo>
                  <a:cubicBezTo>
                    <a:pt x="85" y="103"/>
                    <a:pt x="85" y="110"/>
                    <a:pt x="85" y="112"/>
                  </a:cubicBezTo>
                  <a:cubicBezTo>
                    <a:pt x="87" y="112"/>
                    <a:pt x="88" y="112"/>
                    <a:pt x="87" y="119"/>
                  </a:cubicBezTo>
                  <a:cubicBezTo>
                    <a:pt x="87" y="119"/>
                    <a:pt x="87" y="127"/>
                    <a:pt x="89" y="128"/>
                  </a:cubicBezTo>
                  <a:cubicBezTo>
                    <a:pt x="90" y="128"/>
                    <a:pt x="92" y="128"/>
                    <a:pt x="91" y="136"/>
                  </a:cubicBezTo>
                  <a:cubicBezTo>
                    <a:pt x="91" y="137"/>
                    <a:pt x="92" y="137"/>
                    <a:pt x="92" y="137"/>
                  </a:cubicBezTo>
                  <a:cubicBezTo>
                    <a:pt x="92" y="137"/>
                    <a:pt x="92" y="135"/>
                    <a:pt x="93" y="128"/>
                  </a:cubicBezTo>
                  <a:cubicBezTo>
                    <a:pt x="93" y="123"/>
                    <a:pt x="94" y="118"/>
                    <a:pt x="96" y="118"/>
                  </a:cubicBezTo>
                  <a:cubicBezTo>
                    <a:pt x="96" y="118"/>
                    <a:pt x="97" y="119"/>
                    <a:pt x="98" y="122"/>
                  </a:cubicBezTo>
                  <a:cubicBezTo>
                    <a:pt x="98" y="122"/>
                    <a:pt x="99" y="122"/>
                    <a:pt x="99" y="122"/>
                  </a:cubicBezTo>
                  <a:cubicBezTo>
                    <a:pt x="101" y="122"/>
                    <a:pt x="102" y="121"/>
                    <a:pt x="103" y="114"/>
                  </a:cubicBezTo>
                  <a:cubicBezTo>
                    <a:pt x="105" y="114"/>
                    <a:pt x="105" y="114"/>
                    <a:pt x="103" y="123"/>
                  </a:cubicBezTo>
                  <a:cubicBezTo>
                    <a:pt x="102" y="131"/>
                    <a:pt x="102" y="135"/>
                    <a:pt x="103" y="135"/>
                  </a:cubicBezTo>
                  <a:cubicBezTo>
                    <a:pt x="104" y="135"/>
                    <a:pt x="105" y="131"/>
                    <a:pt x="107" y="123"/>
                  </a:cubicBezTo>
                  <a:cubicBezTo>
                    <a:pt x="107" y="119"/>
                    <a:pt x="108" y="117"/>
                    <a:pt x="108" y="117"/>
                  </a:cubicBezTo>
                  <a:cubicBezTo>
                    <a:pt x="109" y="117"/>
                    <a:pt x="109" y="119"/>
                    <a:pt x="109" y="124"/>
                  </a:cubicBezTo>
                  <a:cubicBezTo>
                    <a:pt x="109" y="124"/>
                    <a:pt x="109" y="124"/>
                    <a:pt x="111" y="116"/>
                  </a:cubicBezTo>
                  <a:cubicBezTo>
                    <a:pt x="112" y="112"/>
                    <a:pt x="113" y="110"/>
                    <a:pt x="113" y="110"/>
                  </a:cubicBezTo>
                  <a:cubicBezTo>
                    <a:pt x="113" y="110"/>
                    <a:pt x="113" y="112"/>
                    <a:pt x="113" y="116"/>
                  </a:cubicBezTo>
                  <a:cubicBezTo>
                    <a:pt x="113" y="124"/>
                    <a:pt x="113" y="124"/>
                    <a:pt x="115" y="125"/>
                  </a:cubicBezTo>
                  <a:cubicBezTo>
                    <a:pt x="116" y="122"/>
                    <a:pt x="118" y="120"/>
                    <a:pt x="121" y="120"/>
                  </a:cubicBezTo>
                  <a:cubicBezTo>
                    <a:pt x="124" y="120"/>
                    <a:pt x="128" y="123"/>
                    <a:pt x="127" y="127"/>
                  </a:cubicBezTo>
                  <a:cubicBezTo>
                    <a:pt x="129" y="120"/>
                    <a:pt x="129" y="119"/>
                    <a:pt x="129" y="119"/>
                  </a:cubicBezTo>
                  <a:lnTo>
                    <a:pt x="129" y="119"/>
                  </a:lnTo>
                  <a:cubicBezTo>
                    <a:pt x="129" y="125"/>
                    <a:pt x="129" y="128"/>
                    <a:pt x="129" y="128"/>
                  </a:cubicBezTo>
                  <a:cubicBezTo>
                    <a:pt x="130" y="128"/>
                    <a:pt x="131" y="121"/>
                    <a:pt x="133" y="112"/>
                  </a:cubicBezTo>
                  <a:lnTo>
                    <a:pt x="130" y="112"/>
                  </a:lnTo>
                  <a:cubicBezTo>
                    <a:pt x="131" y="104"/>
                    <a:pt x="133" y="100"/>
                    <a:pt x="133" y="100"/>
                  </a:cubicBezTo>
                  <a:lnTo>
                    <a:pt x="133" y="100"/>
                  </a:lnTo>
                  <a:cubicBezTo>
                    <a:pt x="134" y="100"/>
                    <a:pt x="134" y="106"/>
                    <a:pt x="133" y="119"/>
                  </a:cubicBezTo>
                  <a:cubicBezTo>
                    <a:pt x="132" y="128"/>
                    <a:pt x="132" y="132"/>
                    <a:pt x="132" y="132"/>
                  </a:cubicBezTo>
                  <a:cubicBezTo>
                    <a:pt x="132" y="132"/>
                    <a:pt x="133" y="128"/>
                    <a:pt x="134" y="121"/>
                  </a:cubicBezTo>
                  <a:cubicBezTo>
                    <a:pt x="135" y="112"/>
                    <a:pt x="136" y="108"/>
                    <a:pt x="137" y="108"/>
                  </a:cubicBezTo>
                  <a:cubicBezTo>
                    <a:pt x="138" y="108"/>
                    <a:pt x="138" y="112"/>
                    <a:pt x="137" y="121"/>
                  </a:cubicBezTo>
                  <a:cubicBezTo>
                    <a:pt x="141" y="103"/>
                    <a:pt x="143" y="93"/>
                    <a:pt x="144" y="93"/>
                  </a:cubicBezTo>
                  <a:lnTo>
                    <a:pt x="144" y="93"/>
                  </a:lnTo>
                  <a:cubicBezTo>
                    <a:pt x="145" y="93"/>
                    <a:pt x="145" y="99"/>
                    <a:pt x="143" y="114"/>
                  </a:cubicBezTo>
                  <a:cubicBezTo>
                    <a:pt x="142" y="122"/>
                    <a:pt x="140" y="130"/>
                    <a:pt x="142" y="139"/>
                  </a:cubicBezTo>
                  <a:cubicBezTo>
                    <a:pt x="144" y="133"/>
                    <a:pt x="144" y="127"/>
                    <a:pt x="145" y="122"/>
                  </a:cubicBezTo>
                  <a:cubicBezTo>
                    <a:pt x="145" y="114"/>
                    <a:pt x="146" y="110"/>
                    <a:pt x="146" y="110"/>
                  </a:cubicBezTo>
                  <a:lnTo>
                    <a:pt x="146" y="110"/>
                  </a:lnTo>
                  <a:cubicBezTo>
                    <a:pt x="147" y="110"/>
                    <a:pt x="147" y="114"/>
                    <a:pt x="146" y="123"/>
                  </a:cubicBezTo>
                  <a:cubicBezTo>
                    <a:pt x="146" y="137"/>
                    <a:pt x="146" y="143"/>
                    <a:pt x="147" y="143"/>
                  </a:cubicBezTo>
                  <a:cubicBezTo>
                    <a:pt x="148" y="143"/>
                    <a:pt x="150" y="139"/>
                    <a:pt x="152" y="132"/>
                  </a:cubicBezTo>
                  <a:cubicBezTo>
                    <a:pt x="155" y="124"/>
                    <a:pt x="157" y="121"/>
                    <a:pt x="158" y="121"/>
                  </a:cubicBezTo>
                  <a:lnTo>
                    <a:pt x="158" y="121"/>
                  </a:lnTo>
                  <a:cubicBezTo>
                    <a:pt x="159" y="121"/>
                    <a:pt x="158" y="125"/>
                    <a:pt x="156" y="133"/>
                  </a:cubicBezTo>
                  <a:cubicBezTo>
                    <a:pt x="153" y="142"/>
                    <a:pt x="152" y="146"/>
                    <a:pt x="153" y="146"/>
                  </a:cubicBezTo>
                  <a:cubicBezTo>
                    <a:pt x="153" y="146"/>
                    <a:pt x="154" y="144"/>
                    <a:pt x="155" y="141"/>
                  </a:cubicBezTo>
                  <a:lnTo>
                    <a:pt x="158" y="142"/>
                  </a:lnTo>
                  <a:cubicBezTo>
                    <a:pt x="160" y="137"/>
                    <a:pt x="162" y="133"/>
                    <a:pt x="163" y="129"/>
                  </a:cubicBezTo>
                  <a:lnTo>
                    <a:pt x="163" y="129"/>
                  </a:lnTo>
                  <a:cubicBezTo>
                    <a:pt x="162" y="138"/>
                    <a:pt x="162" y="143"/>
                    <a:pt x="163" y="143"/>
                  </a:cubicBezTo>
                  <a:cubicBezTo>
                    <a:pt x="164" y="143"/>
                    <a:pt x="165" y="141"/>
                    <a:pt x="166" y="135"/>
                  </a:cubicBezTo>
                  <a:lnTo>
                    <a:pt x="167" y="135"/>
                  </a:lnTo>
                  <a:cubicBezTo>
                    <a:pt x="168" y="135"/>
                    <a:pt x="168" y="135"/>
                    <a:pt x="171" y="127"/>
                  </a:cubicBezTo>
                  <a:cubicBezTo>
                    <a:pt x="171" y="125"/>
                    <a:pt x="172" y="124"/>
                    <a:pt x="172" y="124"/>
                  </a:cubicBezTo>
                  <a:lnTo>
                    <a:pt x="172" y="124"/>
                  </a:lnTo>
                  <a:cubicBezTo>
                    <a:pt x="173" y="124"/>
                    <a:pt x="173" y="131"/>
                    <a:pt x="172" y="136"/>
                  </a:cubicBezTo>
                  <a:cubicBezTo>
                    <a:pt x="172" y="142"/>
                    <a:pt x="172" y="148"/>
                    <a:pt x="172" y="148"/>
                  </a:cubicBezTo>
                  <a:cubicBezTo>
                    <a:pt x="172" y="148"/>
                    <a:pt x="173" y="147"/>
                    <a:pt x="173" y="145"/>
                  </a:cubicBezTo>
                  <a:cubicBezTo>
                    <a:pt x="174" y="136"/>
                    <a:pt x="176" y="128"/>
                    <a:pt x="179" y="122"/>
                  </a:cubicBezTo>
                  <a:cubicBezTo>
                    <a:pt x="179" y="119"/>
                    <a:pt x="180" y="118"/>
                    <a:pt x="180" y="118"/>
                  </a:cubicBezTo>
                  <a:lnTo>
                    <a:pt x="180" y="118"/>
                  </a:lnTo>
                  <a:cubicBezTo>
                    <a:pt x="181" y="118"/>
                    <a:pt x="180" y="124"/>
                    <a:pt x="179" y="130"/>
                  </a:cubicBezTo>
                  <a:cubicBezTo>
                    <a:pt x="177" y="135"/>
                    <a:pt x="177" y="141"/>
                    <a:pt x="177" y="146"/>
                  </a:cubicBezTo>
                  <a:cubicBezTo>
                    <a:pt x="179" y="146"/>
                    <a:pt x="181" y="146"/>
                    <a:pt x="182" y="139"/>
                  </a:cubicBezTo>
                  <a:cubicBezTo>
                    <a:pt x="182" y="135"/>
                    <a:pt x="184" y="133"/>
                    <a:pt x="185" y="133"/>
                  </a:cubicBezTo>
                  <a:cubicBezTo>
                    <a:pt x="186" y="133"/>
                    <a:pt x="188" y="135"/>
                    <a:pt x="188" y="140"/>
                  </a:cubicBezTo>
                  <a:lnTo>
                    <a:pt x="190" y="141"/>
                  </a:lnTo>
                  <a:cubicBezTo>
                    <a:pt x="190" y="141"/>
                    <a:pt x="192" y="133"/>
                    <a:pt x="193" y="133"/>
                  </a:cubicBezTo>
                  <a:cubicBezTo>
                    <a:pt x="193" y="133"/>
                    <a:pt x="194" y="133"/>
                    <a:pt x="196" y="125"/>
                  </a:cubicBezTo>
                  <a:cubicBezTo>
                    <a:pt x="198" y="125"/>
                    <a:pt x="198" y="125"/>
                    <a:pt x="196" y="134"/>
                  </a:cubicBezTo>
                  <a:cubicBezTo>
                    <a:pt x="198" y="126"/>
                    <a:pt x="199" y="121"/>
                    <a:pt x="199" y="121"/>
                  </a:cubicBezTo>
                  <a:lnTo>
                    <a:pt x="199" y="121"/>
                  </a:lnTo>
                  <a:cubicBezTo>
                    <a:pt x="200" y="121"/>
                    <a:pt x="199" y="126"/>
                    <a:pt x="199" y="134"/>
                  </a:cubicBezTo>
                  <a:cubicBezTo>
                    <a:pt x="200" y="130"/>
                    <a:pt x="201" y="128"/>
                    <a:pt x="202" y="128"/>
                  </a:cubicBezTo>
                  <a:lnTo>
                    <a:pt x="202" y="128"/>
                  </a:lnTo>
                  <a:cubicBezTo>
                    <a:pt x="202" y="128"/>
                    <a:pt x="202" y="130"/>
                    <a:pt x="201" y="134"/>
                  </a:cubicBezTo>
                  <a:cubicBezTo>
                    <a:pt x="200" y="139"/>
                    <a:pt x="200" y="141"/>
                    <a:pt x="201" y="141"/>
                  </a:cubicBezTo>
                  <a:cubicBezTo>
                    <a:pt x="201" y="141"/>
                    <a:pt x="202" y="139"/>
                    <a:pt x="202" y="135"/>
                  </a:cubicBezTo>
                  <a:cubicBezTo>
                    <a:pt x="204" y="125"/>
                    <a:pt x="207" y="118"/>
                    <a:pt x="207" y="118"/>
                  </a:cubicBezTo>
                  <a:lnTo>
                    <a:pt x="207" y="118"/>
                  </a:lnTo>
                  <a:cubicBezTo>
                    <a:pt x="208" y="118"/>
                    <a:pt x="208" y="121"/>
                    <a:pt x="207" y="127"/>
                  </a:cubicBezTo>
                  <a:cubicBezTo>
                    <a:pt x="207" y="127"/>
                    <a:pt x="208" y="127"/>
                    <a:pt x="210" y="121"/>
                  </a:cubicBezTo>
                  <a:cubicBezTo>
                    <a:pt x="212" y="112"/>
                    <a:pt x="212" y="108"/>
                    <a:pt x="213" y="108"/>
                  </a:cubicBezTo>
                  <a:lnTo>
                    <a:pt x="213" y="108"/>
                  </a:lnTo>
                  <a:cubicBezTo>
                    <a:pt x="213" y="108"/>
                    <a:pt x="212" y="112"/>
                    <a:pt x="211" y="121"/>
                  </a:cubicBezTo>
                  <a:cubicBezTo>
                    <a:pt x="210" y="128"/>
                    <a:pt x="210" y="132"/>
                    <a:pt x="210" y="132"/>
                  </a:cubicBezTo>
                  <a:cubicBezTo>
                    <a:pt x="211" y="132"/>
                    <a:pt x="212" y="128"/>
                    <a:pt x="213" y="121"/>
                  </a:cubicBezTo>
                  <a:cubicBezTo>
                    <a:pt x="213" y="121"/>
                    <a:pt x="214" y="117"/>
                    <a:pt x="215" y="117"/>
                  </a:cubicBezTo>
                  <a:cubicBezTo>
                    <a:pt x="215" y="117"/>
                    <a:pt x="216" y="118"/>
                    <a:pt x="216" y="122"/>
                  </a:cubicBezTo>
                  <a:cubicBezTo>
                    <a:pt x="216" y="126"/>
                    <a:pt x="217" y="132"/>
                    <a:pt x="218" y="132"/>
                  </a:cubicBezTo>
                  <a:cubicBezTo>
                    <a:pt x="219" y="132"/>
                    <a:pt x="220" y="130"/>
                    <a:pt x="221" y="123"/>
                  </a:cubicBezTo>
                  <a:lnTo>
                    <a:pt x="223" y="124"/>
                  </a:lnTo>
                  <a:cubicBezTo>
                    <a:pt x="223" y="128"/>
                    <a:pt x="224" y="130"/>
                    <a:pt x="224" y="130"/>
                  </a:cubicBezTo>
                  <a:cubicBezTo>
                    <a:pt x="225" y="130"/>
                    <a:pt x="226" y="128"/>
                    <a:pt x="227" y="125"/>
                  </a:cubicBezTo>
                  <a:lnTo>
                    <a:pt x="229" y="117"/>
                  </a:lnTo>
                  <a:lnTo>
                    <a:pt x="229" y="117"/>
                  </a:lnTo>
                  <a:cubicBezTo>
                    <a:pt x="228" y="122"/>
                    <a:pt x="227" y="127"/>
                    <a:pt x="228" y="133"/>
                  </a:cubicBezTo>
                  <a:cubicBezTo>
                    <a:pt x="228" y="133"/>
                    <a:pt x="228" y="133"/>
                    <a:pt x="230" y="125"/>
                  </a:cubicBezTo>
                  <a:cubicBezTo>
                    <a:pt x="231" y="117"/>
                    <a:pt x="231" y="117"/>
                    <a:pt x="232" y="117"/>
                  </a:cubicBezTo>
                  <a:cubicBezTo>
                    <a:pt x="234" y="123"/>
                    <a:pt x="232" y="128"/>
                    <a:pt x="231" y="134"/>
                  </a:cubicBezTo>
                  <a:lnTo>
                    <a:pt x="232" y="134"/>
                  </a:lnTo>
                  <a:cubicBezTo>
                    <a:pt x="234" y="125"/>
                    <a:pt x="235" y="121"/>
                    <a:pt x="235" y="121"/>
                  </a:cubicBezTo>
                  <a:lnTo>
                    <a:pt x="235" y="121"/>
                  </a:lnTo>
                  <a:cubicBezTo>
                    <a:pt x="235" y="121"/>
                    <a:pt x="235" y="123"/>
                    <a:pt x="235" y="126"/>
                  </a:cubicBezTo>
                  <a:cubicBezTo>
                    <a:pt x="234" y="135"/>
                    <a:pt x="235" y="135"/>
                    <a:pt x="236" y="135"/>
                  </a:cubicBezTo>
                  <a:lnTo>
                    <a:pt x="238" y="136"/>
                  </a:lnTo>
                  <a:cubicBezTo>
                    <a:pt x="239" y="136"/>
                    <a:pt x="239" y="136"/>
                    <a:pt x="240" y="128"/>
                  </a:cubicBezTo>
                  <a:cubicBezTo>
                    <a:pt x="241" y="123"/>
                    <a:pt x="242" y="117"/>
                    <a:pt x="245" y="113"/>
                  </a:cubicBezTo>
                  <a:lnTo>
                    <a:pt x="245" y="113"/>
                  </a:lnTo>
                  <a:cubicBezTo>
                    <a:pt x="244" y="118"/>
                    <a:pt x="242" y="123"/>
                    <a:pt x="242" y="128"/>
                  </a:cubicBezTo>
                  <a:cubicBezTo>
                    <a:pt x="244" y="128"/>
                    <a:pt x="241" y="137"/>
                    <a:pt x="241" y="137"/>
                  </a:cubicBezTo>
                  <a:cubicBezTo>
                    <a:pt x="239" y="144"/>
                    <a:pt x="239" y="146"/>
                    <a:pt x="240" y="146"/>
                  </a:cubicBezTo>
                  <a:cubicBezTo>
                    <a:pt x="241" y="146"/>
                    <a:pt x="243" y="142"/>
                    <a:pt x="245" y="137"/>
                  </a:cubicBezTo>
                  <a:cubicBezTo>
                    <a:pt x="247" y="130"/>
                    <a:pt x="249" y="127"/>
                    <a:pt x="249" y="127"/>
                  </a:cubicBezTo>
                  <a:lnTo>
                    <a:pt x="249" y="127"/>
                  </a:lnTo>
                  <a:cubicBezTo>
                    <a:pt x="250" y="127"/>
                    <a:pt x="249" y="131"/>
                    <a:pt x="247" y="139"/>
                  </a:cubicBezTo>
                  <a:cubicBezTo>
                    <a:pt x="246" y="143"/>
                    <a:pt x="246" y="145"/>
                    <a:pt x="246" y="145"/>
                  </a:cubicBezTo>
                  <a:cubicBezTo>
                    <a:pt x="247" y="145"/>
                    <a:pt x="251" y="132"/>
                    <a:pt x="255" y="115"/>
                  </a:cubicBezTo>
                  <a:lnTo>
                    <a:pt x="262" y="91"/>
                  </a:lnTo>
                  <a:lnTo>
                    <a:pt x="256" y="116"/>
                  </a:lnTo>
                  <a:cubicBezTo>
                    <a:pt x="253" y="135"/>
                    <a:pt x="251" y="142"/>
                    <a:pt x="252" y="142"/>
                  </a:cubicBezTo>
                  <a:cubicBezTo>
                    <a:pt x="252" y="142"/>
                    <a:pt x="254" y="139"/>
                    <a:pt x="256" y="133"/>
                  </a:cubicBezTo>
                  <a:cubicBezTo>
                    <a:pt x="258" y="129"/>
                    <a:pt x="258" y="127"/>
                    <a:pt x="259" y="127"/>
                  </a:cubicBezTo>
                  <a:lnTo>
                    <a:pt x="259" y="127"/>
                  </a:lnTo>
                  <a:cubicBezTo>
                    <a:pt x="259" y="127"/>
                    <a:pt x="259" y="129"/>
                    <a:pt x="258" y="133"/>
                  </a:cubicBezTo>
                  <a:cubicBezTo>
                    <a:pt x="256" y="141"/>
                    <a:pt x="257" y="142"/>
                    <a:pt x="259" y="142"/>
                  </a:cubicBezTo>
                  <a:cubicBezTo>
                    <a:pt x="260" y="142"/>
                    <a:pt x="260" y="142"/>
                    <a:pt x="261" y="142"/>
                  </a:cubicBezTo>
                  <a:cubicBezTo>
                    <a:pt x="262" y="142"/>
                    <a:pt x="263" y="141"/>
                    <a:pt x="265" y="135"/>
                  </a:cubicBezTo>
                  <a:lnTo>
                    <a:pt x="266" y="136"/>
                  </a:lnTo>
                  <a:cubicBezTo>
                    <a:pt x="265" y="142"/>
                    <a:pt x="265" y="145"/>
                    <a:pt x="266" y="145"/>
                  </a:cubicBezTo>
                  <a:cubicBezTo>
                    <a:pt x="266" y="145"/>
                    <a:pt x="268" y="139"/>
                    <a:pt x="271" y="128"/>
                  </a:cubicBezTo>
                  <a:lnTo>
                    <a:pt x="272" y="130"/>
                  </a:lnTo>
                  <a:lnTo>
                    <a:pt x="269" y="137"/>
                  </a:lnTo>
                  <a:cubicBezTo>
                    <a:pt x="268" y="145"/>
                    <a:pt x="269" y="145"/>
                    <a:pt x="276" y="148"/>
                  </a:cubicBezTo>
                  <a:cubicBezTo>
                    <a:pt x="279" y="149"/>
                    <a:pt x="280" y="149"/>
                    <a:pt x="282" y="149"/>
                  </a:cubicBezTo>
                  <a:cubicBezTo>
                    <a:pt x="285" y="149"/>
                    <a:pt x="287" y="146"/>
                    <a:pt x="290" y="135"/>
                  </a:cubicBezTo>
                  <a:cubicBezTo>
                    <a:pt x="292" y="127"/>
                    <a:pt x="293" y="123"/>
                    <a:pt x="294" y="123"/>
                  </a:cubicBezTo>
                  <a:lnTo>
                    <a:pt x="294" y="123"/>
                  </a:lnTo>
                  <a:cubicBezTo>
                    <a:pt x="294" y="123"/>
                    <a:pt x="293" y="127"/>
                    <a:pt x="291" y="135"/>
                  </a:cubicBezTo>
                  <a:cubicBezTo>
                    <a:pt x="289" y="141"/>
                    <a:pt x="288" y="146"/>
                    <a:pt x="288" y="146"/>
                  </a:cubicBezTo>
                  <a:cubicBezTo>
                    <a:pt x="289" y="146"/>
                    <a:pt x="289" y="145"/>
                    <a:pt x="290" y="143"/>
                  </a:cubicBezTo>
                  <a:cubicBezTo>
                    <a:pt x="290" y="143"/>
                    <a:pt x="292" y="144"/>
                    <a:pt x="290" y="152"/>
                  </a:cubicBezTo>
                  <a:cubicBezTo>
                    <a:pt x="289" y="159"/>
                    <a:pt x="289" y="162"/>
                    <a:pt x="290" y="162"/>
                  </a:cubicBezTo>
                  <a:cubicBezTo>
                    <a:pt x="290" y="162"/>
                    <a:pt x="292" y="158"/>
                    <a:pt x="293" y="153"/>
                  </a:cubicBezTo>
                  <a:cubicBezTo>
                    <a:pt x="295" y="147"/>
                    <a:pt x="296" y="144"/>
                    <a:pt x="296" y="144"/>
                  </a:cubicBezTo>
                  <a:lnTo>
                    <a:pt x="296" y="144"/>
                  </a:lnTo>
                  <a:cubicBezTo>
                    <a:pt x="296" y="144"/>
                    <a:pt x="295" y="149"/>
                    <a:pt x="294" y="154"/>
                  </a:cubicBezTo>
                  <a:cubicBezTo>
                    <a:pt x="293" y="160"/>
                    <a:pt x="292" y="165"/>
                    <a:pt x="293" y="165"/>
                  </a:cubicBezTo>
                  <a:cubicBezTo>
                    <a:pt x="293" y="165"/>
                    <a:pt x="293" y="164"/>
                    <a:pt x="294" y="162"/>
                  </a:cubicBezTo>
                  <a:cubicBezTo>
                    <a:pt x="295" y="158"/>
                    <a:pt x="298" y="154"/>
                    <a:pt x="300" y="154"/>
                  </a:cubicBezTo>
                  <a:cubicBezTo>
                    <a:pt x="301" y="154"/>
                    <a:pt x="302" y="157"/>
                    <a:pt x="300" y="164"/>
                  </a:cubicBezTo>
                  <a:lnTo>
                    <a:pt x="301" y="165"/>
                  </a:lnTo>
                  <a:cubicBezTo>
                    <a:pt x="302" y="160"/>
                    <a:pt x="304" y="158"/>
                    <a:pt x="305" y="158"/>
                  </a:cubicBezTo>
                  <a:cubicBezTo>
                    <a:pt x="306" y="158"/>
                    <a:pt x="306" y="158"/>
                    <a:pt x="306" y="159"/>
                  </a:cubicBezTo>
                  <a:cubicBezTo>
                    <a:pt x="309" y="159"/>
                    <a:pt x="309" y="160"/>
                    <a:pt x="306" y="168"/>
                  </a:cubicBezTo>
                  <a:cubicBezTo>
                    <a:pt x="305" y="171"/>
                    <a:pt x="305" y="173"/>
                    <a:pt x="305" y="173"/>
                  </a:cubicBezTo>
                  <a:cubicBezTo>
                    <a:pt x="305" y="173"/>
                    <a:pt x="307" y="171"/>
                    <a:pt x="309" y="168"/>
                  </a:cubicBezTo>
                  <a:cubicBezTo>
                    <a:pt x="310" y="168"/>
                    <a:pt x="315" y="153"/>
                    <a:pt x="315" y="153"/>
                  </a:cubicBezTo>
                  <a:cubicBezTo>
                    <a:pt x="317" y="148"/>
                    <a:pt x="319" y="143"/>
                    <a:pt x="322" y="139"/>
                  </a:cubicBezTo>
                  <a:lnTo>
                    <a:pt x="322" y="139"/>
                  </a:lnTo>
                  <a:lnTo>
                    <a:pt x="320" y="146"/>
                  </a:lnTo>
                  <a:cubicBezTo>
                    <a:pt x="318" y="154"/>
                    <a:pt x="315" y="162"/>
                    <a:pt x="315" y="162"/>
                  </a:cubicBezTo>
                  <a:cubicBezTo>
                    <a:pt x="315" y="162"/>
                    <a:pt x="317" y="162"/>
                    <a:pt x="319" y="154"/>
                  </a:cubicBezTo>
                  <a:lnTo>
                    <a:pt x="319" y="154"/>
                  </a:lnTo>
                  <a:cubicBezTo>
                    <a:pt x="318" y="163"/>
                    <a:pt x="319" y="163"/>
                    <a:pt x="320" y="163"/>
                  </a:cubicBezTo>
                  <a:cubicBezTo>
                    <a:pt x="321" y="164"/>
                    <a:pt x="321" y="164"/>
                    <a:pt x="322" y="164"/>
                  </a:cubicBezTo>
                  <a:cubicBezTo>
                    <a:pt x="323" y="164"/>
                    <a:pt x="324" y="163"/>
                    <a:pt x="327" y="158"/>
                  </a:cubicBezTo>
                  <a:lnTo>
                    <a:pt x="327" y="158"/>
                  </a:lnTo>
                  <a:cubicBezTo>
                    <a:pt x="324" y="166"/>
                    <a:pt x="325" y="171"/>
                    <a:pt x="327" y="171"/>
                  </a:cubicBezTo>
                  <a:cubicBezTo>
                    <a:pt x="328" y="171"/>
                    <a:pt x="331" y="167"/>
                    <a:pt x="333" y="160"/>
                  </a:cubicBezTo>
                  <a:cubicBezTo>
                    <a:pt x="334" y="156"/>
                    <a:pt x="335" y="154"/>
                    <a:pt x="336" y="154"/>
                  </a:cubicBezTo>
                  <a:lnTo>
                    <a:pt x="336" y="154"/>
                  </a:lnTo>
                  <a:cubicBezTo>
                    <a:pt x="336" y="154"/>
                    <a:pt x="336" y="157"/>
                    <a:pt x="336" y="161"/>
                  </a:cubicBezTo>
                  <a:cubicBezTo>
                    <a:pt x="334" y="165"/>
                    <a:pt x="334" y="167"/>
                    <a:pt x="334" y="167"/>
                  </a:cubicBezTo>
                  <a:cubicBezTo>
                    <a:pt x="334" y="167"/>
                    <a:pt x="335" y="165"/>
                    <a:pt x="337" y="161"/>
                  </a:cubicBezTo>
                  <a:cubicBezTo>
                    <a:pt x="338" y="159"/>
                    <a:pt x="338" y="158"/>
                    <a:pt x="339" y="158"/>
                  </a:cubicBezTo>
                  <a:lnTo>
                    <a:pt x="339" y="158"/>
                  </a:lnTo>
                  <a:cubicBezTo>
                    <a:pt x="339" y="158"/>
                    <a:pt x="338" y="164"/>
                    <a:pt x="337" y="170"/>
                  </a:cubicBezTo>
                  <a:cubicBezTo>
                    <a:pt x="334" y="180"/>
                    <a:pt x="333" y="184"/>
                    <a:pt x="334" y="184"/>
                  </a:cubicBezTo>
                  <a:cubicBezTo>
                    <a:pt x="334" y="184"/>
                    <a:pt x="335" y="182"/>
                    <a:pt x="337" y="179"/>
                  </a:cubicBezTo>
                  <a:cubicBezTo>
                    <a:pt x="339" y="174"/>
                    <a:pt x="341" y="173"/>
                    <a:pt x="342" y="173"/>
                  </a:cubicBezTo>
                  <a:cubicBezTo>
                    <a:pt x="343" y="173"/>
                    <a:pt x="343" y="173"/>
                    <a:pt x="343" y="173"/>
                  </a:cubicBezTo>
                  <a:cubicBezTo>
                    <a:pt x="347" y="169"/>
                    <a:pt x="349" y="164"/>
                    <a:pt x="350" y="159"/>
                  </a:cubicBezTo>
                  <a:cubicBezTo>
                    <a:pt x="352" y="154"/>
                    <a:pt x="355" y="149"/>
                    <a:pt x="357" y="144"/>
                  </a:cubicBezTo>
                  <a:cubicBezTo>
                    <a:pt x="358" y="142"/>
                    <a:pt x="359" y="141"/>
                    <a:pt x="359" y="141"/>
                  </a:cubicBezTo>
                  <a:lnTo>
                    <a:pt x="359" y="141"/>
                  </a:lnTo>
                  <a:cubicBezTo>
                    <a:pt x="360" y="141"/>
                    <a:pt x="358" y="144"/>
                    <a:pt x="358" y="144"/>
                  </a:cubicBezTo>
                  <a:cubicBezTo>
                    <a:pt x="355" y="149"/>
                    <a:pt x="352" y="154"/>
                    <a:pt x="352" y="160"/>
                  </a:cubicBezTo>
                  <a:cubicBezTo>
                    <a:pt x="350" y="168"/>
                    <a:pt x="351" y="169"/>
                    <a:pt x="352" y="169"/>
                  </a:cubicBezTo>
                  <a:cubicBezTo>
                    <a:pt x="354" y="169"/>
                    <a:pt x="355" y="170"/>
                    <a:pt x="356" y="170"/>
                  </a:cubicBezTo>
                  <a:cubicBezTo>
                    <a:pt x="355" y="175"/>
                    <a:pt x="355" y="177"/>
                    <a:pt x="356" y="177"/>
                  </a:cubicBezTo>
                  <a:cubicBezTo>
                    <a:pt x="357" y="177"/>
                    <a:pt x="358" y="175"/>
                    <a:pt x="359" y="172"/>
                  </a:cubicBezTo>
                  <a:lnTo>
                    <a:pt x="361" y="164"/>
                  </a:lnTo>
                  <a:lnTo>
                    <a:pt x="361" y="164"/>
                  </a:lnTo>
                  <a:cubicBezTo>
                    <a:pt x="359" y="173"/>
                    <a:pt x="361" y="178"/>
                    <a:pt x="364" y="178"/>
                  </a:cubicBezTo>
                  <a:cubicBezTo>
                    <a:pt x="366" y="178"/>
                    <a:pt x="370" y="175"/>
                    <a:pt x="373" y="169"/>
                  </a:cubicBezTo>
                  <a:lnTo>
                    <a:pt x="373" y="169"/>
                  </a:lnTo>
                  <a:lnTo>
                    <a:pt x="369" y="177"/>
                  </a:lnTo>
                  <a:cubicBezTo>
                    <a:pt x="367" y="185"/>
                    <a:pt x="367" y="185"/>
                    <a:pt x="369" y="186"/>
                  </a:cubicBezTo>
                  <a:cubicBezTo>
                    <a:pt x="369" y="186"/>
                    <a:pt x="375" y="181"/>
                    <a:pt x="378" y="181"/>
                  </a:cubicBezTo>
                  <a:cubicBezTo>
                    <a:pt x="378" y="181"/>
                    <a:pt x="378" y="181"/>
                    <a:pt x="378" y="181"/>
                  </a:cubicBezTo>
                  <a:cubicBezTo>
                    <a:pt x="380" y="182"/>
                    <a:pt x="381" y="182"/>
                    <a:pt x="382" y="182"/>
                  </a:cubicBezTo>
                  <a:cubicBezTo>
                    <a:pt x="384" y="182"/>
                    <a:pt x="385" y="181"/>
                    <a:pt x="387" y="177"/>
                  </a:cubicBezTo>
                  <a:cubicBezTo>
                    <a:pt x="388" y="177"/>
                    <a:pt x="388" y="177"/>
                    <a:pt x="385" y="185"/>
                  </a:cubicBezTo>
                  <a:cubicBezTo>
                    <a:pt x="380" y="191"/>
                    <a:pt x="382" y="192"/>
                    <a:pt x="383" y="192"/>
                  </a:cubicBezTo>
                  <a:cubicBezTo>
                    <a:pt x="385" y="188"/>
                    <a:pt x="388" y="183"/>
                    <a:pt x="389" y="178"/>
                  </a:cubicBezTo>
                  <a:cubicBezTo>
                    <a:pt x="391" y="175"/>
                    <a:pt x="392" y="173"/>
                    <a:pt x="393" y="173"/>
                  </a:cubicBezTo>
                  <a:lnTo>
                    <a:pt x="393" y="173"/>
                  </a:lnTo>
                  <a:cubicBezTo>
                    <a:pt x="393" y="173"/>
                    <a:pt x="393" y="175"/>
                    <a:pt x="392" y="179"/>
                  </a:cubicBezTo>
                  <a:cubicBezTo>
                    <a:pt x="391" y="184"/>
                    <a:pt x="392" y="187"/>
                    <a:pt x="394" y="187"/>
                  </a:cubicBezTo>
                  <a:cubicBezTo>
                    <a:pt x="395" y="187"/>
                    <a:pt x="397" y="186"/>
                    <a:pt x="398" y="183"/>
                  </a:cubicBezTo>
                  <a:cubicBezTo>
                    <a:pt x="400" y="183"/>
                    <a:pt x="401" y="183"/>
                    <a:pt x="396" y="191"/>
                  </a:cubicBezTo>
                  <a:cubicBezTo>
                    <a:pt x="395" y="196"/>
                    <a:pt x="393" y="201"/>
                    <a:pt x="395" y="201"/>
                  </a:cubicBezTo>
                  <a:cubicBezTo>
                    <a:pt x="395" y="201"/>
                    <a:pt x="397" y="199"/>
                    <a:pt x="401" y="194"/>
                  </a:cubicBezTo>
                  <a:cubicBezTo>
                    <a:pt x="402" y="194"/>
                    <a:pt x="402" y="194"/>
                    <a:pt x="397" y="201"/>
                  </a:cubicBezTo>
                  <a:cubicBezTo>
                    <a:pt x="396" y="206"/>
                    <a:pt x="394" y="210"/>
                    <a:pt x="395" y="210"/>
                  </a:cubicBezTo>
                  <a:cubicBezTo>
                    <a:pt x="395" y="210"/>
                    <a:pt x="396" y="208"/>
                    <a:pt x="400" y="201"/>
                  </a:cubicBezTo>
                  <a:cubicBezTo>
                    <a:pt x="401" y="199"/>
                    <a:pt x="403" y="198"/>
                    <a:pt x="404" y="198"/>
                  </a:cubicBezTo>
                  <a:cubicBezTo>
                    <a:pt x="405" y="198"/>
                    <a:pt x="406" y="200"/>
                    <a:pt x="405" y="205"/>
                  </a:cubicBezTo>
                  <a:cubicBezTo>
                    <a:pt x="405" y="205"/>
                    <a:pt x="405" y="205"/>
                    <a:pt x="405" y="205"/>
                  </a:cubicBezTo>
                  <a:cubicBezTo>
                    <a:pt x="406" y="205"/>
                    <a:pt x="407" y="204"/>
                    <a:pt x="410" y="198"/>
                  </a:cubicBezTo>
                  <a:cubicBezTo>
                    <a:pt x="412" y="195"/>
                    <a:pt x="412" y="196"/>
                    <a:pt x="414" y="191"/>
                  </a:cubicBezTo>
                  <a:lnTo>
                    <a:pt x="414" y="191"/>
                  </a:lnTo>
                  <a:cubicBezTo>
                    <a:pt x="411" y="199"/>
                    <a:pt x="409" y="202"/>
                    <a:pt x="409" y="202"/>
                  </a:cubicBezTo>
                  <a:cubicBezTo>
                    <a:pt x="409" y="202"/>
                    <a:pt x="411" y="199"/>
                    <a:pt x="415" y="192"/>
                  </a:cubicBezTo>
                  <a:cubicBezTo>
                    <a:pt x="417" y="189"/>
                    <a:pt x="418" y="187"/>
                    <a:pt x="418" y="187"/>
                  </a:cubicBezTo>
                  <a:lnTo>
                    <a:pt x="418" y="187"/>
                  </a:lnTo>
                  <a:cubicBezTo>
                    <a:pt x="419" y="187"/>
                    <a:pt x="418" y="189"/>
                    <a:pt x="416" y="192"/>
                  </a:cubicBezTo>
                  <a:cubicBezTo>
                    <a:pt x="413" y="200"/>
                    <a:pt x="414" y="200"/>
                    <a:pt x="414" y="200"/>
                  </a:cubicBezTo>
                  <a:cubicBezTo>
                    <a:pt x="414" y="200"/>
                    <a:pt x="414" y="200"/>
                    <a:pt x="414" y="200"/>
                  </a:cubicBezTo>
                  <a:cubicBezTo>
                    <a:pt x="416" y="200"/>
                    <a:pt x="420" y="198"/>
                    <a:pt x="423" y="198"/>
                  </a:cubicBezTo>
                  <a:cubicBezTo>
                    <a:pt x="424" y="198"/>
                    <a:pt x="426" y="199"/>
                    <a:pt x="426" y="199"/>
                  </a:cubicBezTo>
                  <a:cubicBezTo>
                    <a:pt x="429" y="201"/>
                    <a:pt x="431" y="203"/>
                    <a:pt x="433" y="203"/>
                  </a:cubicBezTo>
                  <a:cubicBezTo>
                    <a:pt x="435" y="203"/>
                    <a:pt x="437" y="201"/>
                    <a:pt x="439" y="198"/>
                  </a:cubicBezTo>
                  <a:cubicBezTo>
                    <a:pt x="441" y="195"/>
                    <a:pt x="442" y="193"/>
                    <a:pt x="442" y="193"/>
                  </a:cubicBezTo>
                  <a:lnTo>
                    <a:pt x="442" y="193"/>
                  </a:lnTo>
                  <a:cubicBezTo>
                    <a:pt x="442" y="193"/>
                    <a:pt x="442" y="195"/>
                    <a:pt x="440" y="198"/>
                  </a:cubicBezTo>
                  <a:cubicBezTo>
                    <a:pt x="437" y="206"/>
                    <a:pt x="438" y="207"/>
                    <a:pt x="438" y="207"/>
                  </a:cubicBezTo>
                  <a:cubicBezTo>
                    <a:pt x="439" y="208"/>
                    <a:pt x="440" y="208"/>
                    <a:pt x="435" y="215"/>
                  </a:cubicBezTo>
                  <a:cubicBezTo>
                    <a:pt x="439" y="210"/>
                    <a:pt x="440" y="209"/>
                    <a:pt x="440" y="209"/>
                  </a:cubicBezTo>
                  <a:cubicBezTo>
                    <a:pt x="440" y="209"/>
                    <a:pt x="441" y="209"/>
                    <a:pt x="441" y="209"/>
                  </a:cubicBezTo>
                  <a:cubicBezTo>
                    <a:pt x="439" y="213"/>
                    <a:pt x="438" y="215"/>
                    <a:pt x="438" y="215"/>
                  </a:cubicBezTo>
                  <a:cubicBezTo>
                    <a:pt x="439" y="215"/>
                    <a:pt x="440" y="213"/>
                    <a:pt x="442" y="210"/>
                  </a:cubicBezTo>
                  <a:cubicBezTo>
                    <a:pt x="447" y="204"/>
                    <a:pt x="449" y="200"/>
                    <a:pt x="449" y="200"/>
                  </a:cubicBezTo>
                  <a:lnTo>
                    <a:pt x="449" y="200"/>
                  </a:lnTo>
                  <a:cubicBezTo>
                    <a:pt x="449" y="200"/>
                    <a:pt x="447" y="204"/>
                    <a:pt x="443" y="210"/>
                  </a:cubicBezTo>
                  <a:cubicBezTo>
                    <a:pt x="440" y="215"/>
                    <a:pt x="439" y="221"/>
                    <a:pt x="439" y="221"/>
                  </a:cubicBezTo>
                  <a:cubicBezTo>
                    <a:pt x="440" y="221"/>
                    <a:pt x="440" y="220"/>
                    <a:pt x="441" y="218"/>
                  </a:cubicBezTo>
                  <a:cubicBezTo>
                    <a:pt x="444" y="211"/>
                    <a:pt x="447" y="213"/>
                    <a:pt x="451" y="206"/>
                  </a:cubicBezTo>
                  <a:lnTo>
                    <a:pt x="451" y="206"/>
                  </a:lnTo>
                  <a:cubicBezTo>
                    <a:pt x="452" y="207"/>
                    <a:pt x="453" y="207"/>
                    <a:pt x="449" y="214"/>
                  </a:cubicBezTo>
                  <a:cubicBezTo>
                    <a:pt x="448" y="217"/>
                    <a:pt x="448" y="218"/>
                    <a:pt x="449" y="218"/>
                  </a:cubicBezTo>
                  <a:cubicBezTo>
                    <a:pt x="451" y="218"/>
                    <a:pt x="455" y="215"/>
                    <a:pt x="458" y="210"/>
                  </a:cubicBezTo>
                  <a:cubicBezTo>
                    <a:pt x="460" y="207"/>
                    <a:pt x="461" y="206"/>
                    <a:pt x="462" y="206"/>
                  </a:cubicBezTo>
                  <a:lnTo>
                    <a:pt x="462" y="206"/>
                  </a:lnTo>
                  <a:cubicBezTo>
                    <a:pt x="462" y="206"/>
                    <a:pt x="461" y="208"/>
                    <a:pt x="459" y="211"/>
                  </a:cubicBezTo>
                  <a:cubicBezTo>
                    <a:pt x="454" y="218"/>
                    <a:pt x="456" y="219"/>
                    <a:pt x="456" y="219"/>
                  </a:cubicBezTo>
                  <a:cubicBezTo>
                    <a:pt x="457" y="217"/>
                    <a:pt x="458" y="217"/>
                    <a:pt x="458" y="217"/>
                  </a:cubicBezTo>
                  <a:lnTo>
                    <a:pt x="458" y="217"/>
                  </a:lnTo>
                  <a:cubicBezTo>
                    <a:pt x="459" y="217"/>
                    <a:pt x="456" y="222"/>
                    <a:pt x="452" y="227"/>
                  </a:cubicBezTo>
                  <a:cubicBezTo>
                    <a:pt x="448" y="233"/>
                    <a:pt x="448" y="234"/>
                    <a:pt x="449" y="235"/>
                  </a:cubicBezTo>
                  <a:cubicBezTo>
                    <a:pt x="452" y="232"/>
                    <a:pt x="454" y="231"/>
                    <a:pt x="455" y="231"/>
                  </a:cubicBezTo>
                  <a:cubicBezTo>
                    <a:pt x="457" y="231"/>
                    <a:pt x="458" y="232"/>
                    <a:pt x="459" y="233"/>
                  </a:cubicBezTo>
                  <a:cubicBezTo>
                    <a:pt x="460" y="233"/>
                    <a:pt x="460" y="233"/>
                    <a:pt x="461" y="233"/>
                  </a:cubicBezTo>
                  <a:cubicBezTo>
                    <a:pt x="465" y="233"/>
                    <a:pt x="469" y="227"/>
                    <a:pt x="479" y="216"/>
                  </a:cubicBezTo>
                  <a:lnTo>
                    <a:pt x="488" y="204"/>
                  </a:lnTo>
                  <a:lnTo>
                    <a:pt x="488" y="204"/>
                  </a:lnTo>
                  <a:lnTo>
                    <a:pt x="479" y="217"/>
                  </a:lnTo>
                  <a:lnTo>
                    <a:pt x="467" y="237"/>
                  </a:lnTo>
                  <a:cubicBezTo>
                    <a:pt x="470" y="234"/>
                    <a:pt x="474" y="229"/>
                    <a:pt x="476" y="225"/>
                  </a:cubicBezTo>
                  <a:cubicBezTo>
                    <a:pt x="478" y="222"/>
                    <a:pt x="479" y="220"/>
                    <a:pt x="480" y="220"/>
                  </a:cubicBezTo>
                  <a:lnTo>
                    <a:pt x="480" y="220"/>
                  </a:lnTo>
                  <a:cubicBezTo>
                    <a:pt x="480" y="220"/>
                    <a:pt x="480" y="222"/>
                    <a:pt x="478" y="226"/>
                  </a:cubicBezTo>
                  <a:cubicBezTo>
                    <a:pt x="476" y="230"/>
                    <a:pt x="476" y="233"/>
                    <a:pt x="477" y="233"/>
                  </a:cubicBezTo>
                  <a:cubicBezTo>
                    <a:pt x="477" y="233"/>
                    <a:pt x="479" y="231"/>
                    <a:pt x="481" y="228"/>
                  </a:cubicBezTo>
                  <a:lnTo>
                    <a:pt x="481" y="228"/>
                  </a:lnTo>
                  <a:cubicBezTo>
                    <a:pt x="481" y="229"/>
                    <a:pt x="483" y="229"/>
                    <a:pt x="479" y="237"/>
                  </a:cubicBezTo>
                  <a:cubicBezTo>
                    <a:pt x="479" y="237"/>
                    <a:pt x="479" y="237"/>
                    <a:pt x="484" y="231"/>
                  </a:cubicBezTo>
                  <a:cubicBezTo>
                    <a:pt x="486" y="228"/>
                    <a:pt x="488" y="226"/>
                    <a:pt x="488" y="226"/>
                  </a:cubicBezTo>
                  <a:lnTo>
                    <a:pt x="488" y="226"/>
                  </a:lnTo>
                  <a:cubicBezTo>
                    <a:pt x="489" y="226"/>
                    <a:pt x="488" y="228"/>
                    <a:pt x="486" y="232"/>
                  </a:cubicBezTo>
                  <a:cubicBezTo>
                    <a:pt x="480" y="241"/>
                    <a:pt x="479" y="245"/>
                    <a:pt x="480" y="245"/>
                  </a:cubicBezTo>
                  <a:cubicBezTo>
                    <a:pt x="481" y="245"/>
                    <a:pt x="482" y="243"/>
                    <a:pt x="484" y="241"/>
                  </a:cubicBezTo>
                  <a:cubicBezTo>
                    <a:pt x="487" y="236"/>
                    <a:pt x="489" y="235"/>
                    <a:pt x="490" y="235"/>
                  </a:cubicBezTo>
                  <a:cubicBezTo>
                    <a:pt x="490" y="235"/>
                    <a:pt x="490" y="235"/>
                    <a:pt x="490" y="235"/>
                  </a:cubicBezTo>
                  <a:cubicBezTo>
                    <a:pt x="490" y="235"/>
                    <a:pt x="491" y="236"/>
                    <a:pt x="491" y="236"/>
                  </a:cubicBezTo>
                  <a:cubicBezTo>
                    <a:pt x="492" y="236"/>
                    <a:pt x="493" y="234"/>
                    <a:pt x="497" y="231"/>
                  </a:cubicBezTo>
                  <a:lnTo>
                    <a:pt x="498" y="232"/>
                  </a:lnTo>
                  <a:cubicBezTo>
                    <a:pt x="499" y="233"/>
                    <a:pt x="494" y="238"/>
                    <a:pt x="493" y="238"/>
                  </a:cubicBezTo>
                  <a:lnTo>
                    <a:pt x="488" y="245"/>
                  </a:lnTo>
                  <a:cubicBezTo>
                    <a:pt x="489" y="246"/>
                    <a:pt x="490" y="246"/>
                    <a:pt x="490" y="246"/>
                  </a:cubicBezTo>
                  <a:cubicBezTo>
                    <a:pt x="491" y="246"/>
                    <a:pt x="493" y="245"/>
                    <a:pt x="496" y="241"/>
                  </a:cubicBezTo>
                  <a:cubicBezTo>
                    <a:pt x="501" y="235"/>
                    <a:pt x="503" y="232"/>
                    <a:pt x="504" y="232"/>
                  </a:cubicBezTo>
                  <a:lnTo>
                    <a:pt x="504" y="232"/>
                  </a:lnTo>
                  <a:cubicBezTo>
                    <a:pt x="504" y="232"/>
                    <a:pt x="502" y="235"/>
                    <a:pt x="497" y="242"/>
                  </a:cubicBezTo>
                  <a:cubicBezTo>
                    <a:pt x="493" y="247"/>
                    <a:pt x="489" y="252"/>
                    <a:pt x="490" y="252"/>
                  </a:cubicBezTo>
                  <a:cubicBezTo>
                    <a:pt x="490" y="252"/>
                    <a:pt x="491" y="251"/>
                    <a:pt x="493" y="250"/>
                  </a:cubicBezTo>
                  <a:cubicBezTo>
                    <a:pt x="497" y="245"/>
                    <a:pt x="499" y="243"/>
                    <a:pt x="500" y="243"/>
                  </a:cubicBezTo>
                  <a:lnTo>
                    <a:pt x="500" y="243"/>
                  </a:lnTo>
                  <a:cubicBezTo>
                    <a:pt x="500" y="243"/>
                    <a:pt x="498" y="247"/>
                    <a:pt x="495" y="251"/>
                  </a:cubicBezTo>
                  <a:cubicBezTo>
                    <a:pt x="489" y="257"/>
                    <a:pt x="486" y="260"/>
                    <a:pt x="487" y="260"/>
                  </a:cubicBezTo>
                  <a:cubicBezTo>
                    <a:pt x="487" y="260"/>
                    <a:pt x="490" y="257"/>
                    <a:pt x="496" y="252"/>
                  </a:cubicBezTo>
                  <a:cubicBezTo>
                    <a:pt x="496" y="252"/>
                    <a:pt x="497" y="252"/>
                    <a:pt x="498" y="252"/>
                  </a:cubicBezTo>
                  <a:cubicBezTo>
                    <a:pt x="500" y="252"/>
                    <a:pt x="503" y="251"/>
                    <a:pt x="505" y="251"/>
                  </a:cubicBezTo>
                  <a:cubicBezTo>
                    <a:pt x="506" y="251"/>
                    <a:pt x="507" y="251"/>
                    <a:pt x="507" y="252"/>
                  </a:cubicBezTo>
                  <a:cubicBezTo>
                    <a:pt x="510" y="254"/>
                    <a:pt x="512" y="255"/>
                    <a:pt x="508" y="261"/>
                  </a:cubicBezTo>
                  <a:lnTo>
                    <a:pt x="508" y="261"/>
                  </a:lnTo>
                  <a:cubicBezTo>
                    <a:pt x="510" y="258"/>
                    <a:pt x="512" y="257"/>
                    <a:pt x="513" y="257"/>
                  </a:cubicBezTo>
                  <a:cubicBezTo>
                    <a:pt x="514" y="257"/>
                    <a:pt x="514" y="258"/>
                    <a:pt x="515" y="259"/>
                  </a:cubicBezTo>
                  <a:cubicBezTo>
                    <a:pt x="514" y="261"/>
                    <a:pt x="514" y="262"/>
                    <a:pt x="515" y="262"/>
                  </a:cubicBezTo>
                  <a:cubicBezTo>
                    <a:pt x="516" y="262"/>
                    <a:pt x="520" y="259"/>
                    <a:pt x="524" y="255"/>
                  </a:cubicBezTo>
                  <a:lnTo>
                    <a:pt x="523" y="254"/>
                  </a:lnTo>
                  <a:cubicBezTo>
                    <a:pt x="528" y="247"/>
                    <a:pt x="531" y="245"/>
                    <a:pt x="532" y="245"/>
                  </a:cubicBezTo>
                  <a:lnTo>
                    <a:pt x="532" y="245"/>
                  </a:lnTo>
                  <a:cubicBezTo>
                    <a:pt x="533" y="245"/>
                    <a:pt x="532" y="247"/>
                    <a:pt x="530" y="250"/>
                  </a:cubicBezTo>
                  <a:cubicBezTo>
                    <a:pt x="531" y="251"/>
                    <a:pt x="525" y="257"/>
                    <a:pt x="521" y="263"/>
                  </a:cubicBezTo>
                  <a:cubicBezTo>
                    <a:pt x="516" y="268"/>
                    <a:pt x="513" y="272"/>
                    <a:pt x="511" y="277"/>
                  </a:cubicBezTo>
                  <a:cubicBezTo>
                    <a:pt x="511" y="277"/>
                    <a:pt x="511" y="277"/>
                    <a:pt x="512" y="277"/>
                  </a:cubicBezTo>
                  <a:cubicBezTo>
                    <a:pt x="513" y="277"/>
                    <a:pt x="514" y="276"/>
                    <a:pt x="517" y="271"/>
                  </a:cubicBezTo>
                  <a:cubicBezTo>
                    <a:pt x="522" y="265"/>
                    <a:pt x="522" y="265"/>
                    <a:pt x="523" y="265"/>
                  </a:cubicBezTo>
                  <a:cubicBezTo>
                    <a:pt x="523" y="266"/>
                    <a:pt x="524" y="266"/>
                    <a:pt x="524" y="266"/>
                  </a:cubicBezTo>
                  <a:cubicBezTo>
                    <a:pt x="525" y="266"/>
                    <a:pt x="526" y="265"/>
                    <a:pt x="531" y="261"/>
                  </a:cubicBezTo>
                  <a:cubicBezTo>
                    <a:pt x="534" y="257"/>
                    <a:pt x="535" y="256"/>
                    <a:pt x="536" y="256"/>
                  </a:cubicBezTo>
                  <a:cubicBezTo>
                    <a:pt x="536" y="256"/>
                    <a:pt x="536" y="256"/>
                    <a:pt x="536" y="256"/>
                  </a:cubicBezTo>
                  <a:cubicBezTo>
                    <a:pt x="532" y="263"/>
                    <a:pt x="533" y="264"/>
                    <a:pt x="533" y="264"/>
                  </a:cubicBezTo>
                  <a:lnTo>
                    <a:pt x="529" y="271"/>
                  </a:lnTo>
                  <a:lnTo>
                    <a:pt x="517" y="283"/>
                  </a:lnTo>
                  <a:cubicBezTo>
                    <a:pt x="517" y="283"/>
                    <a:pt x="518" y="283"/>
                    <a:pt x="518" y="283"/>
                  </a:cubicBezTo>
                  <a:cubicBezTo>
                    <a:pt x="519" y="283"/>
                    <a:pt x="524" y="278"/>
                    <a:pt x="524" y="278"/>
                  </a:cubicBezTo>
                  <a:cubicBezTo>
                    <a:pt x="525" y="277"/>
                    <a:pt x="526" y="276"/>
                    <a:pt x="527" y="276"/>
                  </a:cubicBezTo>
                  <a:cubicBezTo>
                    <a:pt x="534" y="276"/>
                    <a:pt x="545" y="288"/>
                    <a:pt x="546" y="290"/>
                  </a:cubicBezTo>
                  <a:cubicBezTo>
                    <a:pt x="544" y="294"/>
                    <a:pt x="543" y="296"/>
                    <a:pt x="544" y="296"/>
                  </a:cubicBezTo>
                  <a:cubicBezTo>
                    <a:pt x="545" y="296"/>
                    <a:pt x="546" y="295"/>
                    <a:pt x="549" y="292"/>
                  </a:cubicBezTo>
                  <a:cubicBezTo>
                    <a:pt x="551" y="290"/>
                    <a:pt x="553" y="289"/>
                    <a:pt x="554" y="289"/>
                  </a:cubicBezTo>
                  <a:cubicBezTo>
                    <a:pt x="557" y="289"/>
                    <a:pt x="559" y="292"/>
                    <a:pt x="561" y="294"/>
                  </a:cubicBezTo>
                  <a:cubicBezTo>
                    <a:pt x="564" y="297"/>
                    <a:pt x="566" y="300"/>
                    <a:pt x="568" y="300"/>
                  </a:cubicBezTo>
                  <a:cubicBezTo>
                    <a:pt x="570" y="300"/>
                    <a:pt x="571" y="299"/>
                    <a:pt x="573" y="297"/>
                  </a:cubicBezTo>
                  <a:lnTo>
                    <a:pt x="576" y="299"/>
                  </a:lnTo>
                  <a:cubicBezTo>
                    <a:pt x="576" y="299"/>
                    <a:pt x="576" y="299"/>
                    <a:pt x="576" y="299"/>
                  </a:cubicBezTo>
                  <a:cubicBezTo>
                    <a:pt x="579" y="299"/>
                    <a:pt x="584" y="297"/>
                    <a:pt x="585" y="297"/>
                  </a:cubicBezTo>
                  <a:cubicBezTo>
                    <a:pt x="588" y="295"/>
                    <a:pt x="589" y="294"/>
                    <a:pt x="590" y="294"/>
                  </a:cubicBezTo>
                  <a:lnTo>
                    <a:pt x="590" y="294"/>
                  </a:lnTo>
                  <a:cubicBezTo>
                    <a:pt x="590" y="294"/>
                    <a:pt x="588" y="295"/>
                    <a:pt x="585" y="298"/>
                  </a:cubicBezTo>
                  <a:cubicBezTo>
                    <a:pt x="579" y="303"/>
                    <a:pt x="573" y="309"/>
                    <a:pt x="573" y="310"/>
                  </a:cubicBezTo>
                  <a:cubicBezTo>
                    <a:pt x="574" y="310"/>
                    <a:pt x="574" y="310"/>
                    <a:pt x="574" y="310"/>
                  </a:cubicBezTo>
                  <a:cubicBezTo>
                    <a:pt x="576" y="310"/>
                    <a:pt x="582" y="305"/>
                    <a:pt x="587" y="300"/>
                  </a:cubicBezTo>
                  <a:cubicBezTo>
                    <a:pt x="591" y="296"/>
                    <a:pt x="593" y="296"/>
                    <a:pt x="593" y="296"/>
                  </a:cubicBezTo>
                  <a:cubicBezTo>
                    <a:pt x="594" y="296"/>
                    <a:pt x="594" y="296"/>
                    <a:pt x="594" y="296"/>
                  </a:cubicBezTo>
                  <a:cubicBezTo>
                    <a:pt x="594" y="296"/>
                    <a:pt x="594" y="296"/>
                    <a:pt x="588" y="301"/>
                  </a:cubicBezTo>
                  <a:lnTo>
                    <a:pt x="576" y="312"/>
                  </a:lnTo>
                  <a:lnTo>
                    <a:pt x="577" y="314"/>
                  </a:lnTo>
                  <a:cubicBezTo>
                    <a:pt x="582" y="308"/>
                    <a:pt x="584" y="308"/>
                    <a:pt x="584" y="308"/>
                  </a:cubicBezTo>
                  <a:lnTo>
                    <a:pt x="584" y="308"/>
                  </a:lnTo>
                  <a:cubicBezTo>
                    <a:pt x="584" y="309"/>
                    <a:pt x="584" y="309"/>
                    <a:pt x="571" y="320"/>
                  </a:cubicBezTo>
                  <a:cubicBezTo>
                    <a:pt x="565" y="326"/>
                    <a:pt x="563" y="329"/>
                    <a:pt x="563" y="329"/>
                  </a:cubicBezTo>
                  <a:cubicBezTo>
                    <a:pt x="563" y="329"/>
                    <a:pt x="566" y="326"/>
                    <a:pt x="572" y="321"/>
                  </a:cubicBezTo>
                  <a:lnTo>
                    <a:pt x="580" y="317"/>
                  </a:lnTo>
                  <a:lnTo>
                    <a:pt x="580" y="317"/>
                  </a:lnTo>
                  <a:cubicBezTo>
                    <a:pt x="576" y="321"/>
                    <a:pt x="575" y="323"/>
                    <a:pt x="576" y="323"/>
                  </a:cubicBezTo>
                  <a:cubicBezTo>
                    <a:pt x="577" y="323"/>
                    <a:pt x="584" y="318"/>
                    <a:pt x="588" y="315"/>
                  </a:cubicBezTo>
                  <a:lnTo>
                    <a:pt x="588" y="315"/>
                  </a:lnTo>
                  <a:cubicBezTo>
                    <a:pt x="582" y="321"/>
                    <a:pt x="579" y="324"/>
                    <a:pt x="580" y="324"/>
                  </a:cubicBezTo>
                  <a:cubicBezTo>
                    <a:pt x="581" y="324"/>
                    <a:pt x="584" y="322"/>
                    <a:pt x="590" y="317"/>
                  </a:cubicBezTo>
                  <a:cubicBezTo>
                    <a:pt x="593" y="314"/>
                    <a:pt x="594" y="313"/>
                    <a:pt x="595" y="313"/>
                  </a:cubicBezTo>
                  <a:lnTo>
                    <a:pt x="595" y="313"/>
                  </a:lnTo>
                  <a:cubicBezTo>
                    <a:pt x="595" y="313"/>
                    <a:pt x="594" y="315"/>
                    <a:pt x="591" y="318"/>
                  </a:cubicBezTo>
                  <a:cubicBezTo>
                    <a:pt x="586" y="325"/>
                    <a:pt x="586" y="325"/>
                    <a:pt x="587" y="327"/>
                  </a:cubicBezTo>
                  <a:cubicBezTo>
                    <a:pt x="589" y="326"/>
                    <a:pt x="591" y="325"/>
                    <a:pt x="592" y="325"/>
                  </a:cubicBezTo>
                  <a:cubicBezTo>
                    <a:pt x="596" y="325"/>
                    <a:pt x="599" y="329"/>
                    <a:pt x="603" y="333"/>
                  </a:cubicBezTo>
                  <a:cubicBezTo>
                    <a:pt x="606" y="337"/>
                    <a:pt x="608" y="341"/>
                    <a:pt x="612" y="341"/>
                  </a:cubicBezTo>
                  <a:cubicBezTo>
                    <a:pt x="613" y="341"/>
                    <a:pt x="614" y="341"/>
                    <a:pt x="616" y="339"/>
                  </a:cubicBezTo>
                  <a:cubicBezTo>
                    <a:pt x="617" y="339"/>
                    <a:pt x="617" y="339"/>
                    <a:pt x="612" y="346"/>
                  </a:cubicBezTo>
                  <a:cubicBezTo>
                    <a:pt x="609" y="348"/>
                    <a:pt x="607" y="349"/>
                    <a:pt x="608" y="349"/>
                  </a:cubicBezTo>
                  <a:cubicBezTo>
                    <a:pt x="608" y="349"/>
                    <a:pt x="611" y="347"/>
                    <a:pt x="618" y="342"/>
                  </a:cubicBezTo>
                  <a:cubicBezTo>
                    <a:pt x="622" y="339"/>
                    <a:pt x="626" y="337"/>
                    <a:pt x="626" y="337"/>
                  </a:cubicBezTo>
                  <a:lnTo>
                    <a:pt x="626" y="337"/>
                  </a:lnTo>
                  <a:cubicBezTo>
                    <a:pt x="627" y="337"/>
                    <a:pt x="625" y="338"/>
                    <a:pt x="619" y="343"/>
                  </a:cubicBezTo>
                  <a:cubicBezTo>
                    <a:pt x="613" y="348"/>
                    <a:pt x="614" y="349"/>
                    <a:pt x="616" y="353"/>
                  </a:cubicBezTo>
                  <a:cubicBezTo>
                    <a:pt x="617" y="354"/>
                    <a:pt x="618" y="355"/>
                    <a:pt x="620" y="355"/>
                  </a:cubicBezTo>
                  <a:cubicBezTo>
                    <a:pt x="621" y="355"/>
                    <a:pt x="623" y="355"/>
                    <a:pt x="626" y="353"/>
                  </a:cubicBezTo>
                  <a:lnTo>
                    <a:pt x="626" y="353"/>
                  </a:lnTo>
                  <a:cubicBezTo>
                    <a:pt x="616" y="360"/>
                    <a:pt x="612" y="367"/>
                    <a:pt x="616" y="367"/>
                  </a:cubicBezTo>
                  <a:cubicBezTo>
                    <a:pt x="618" y="367"/>
                    <a:pt x="620" y="366"/>
                    <a:pt x="624" y="364"/>
                  </a:cubicBezTo>
                  <a:lnTo>
                    <a:pt x="624" y="364"/>
                  </a:lnTo>
                  <a:cubicBezTo>
                    <a:pt x="624" y="364"/>
                    <a:pt x="625" y="365"/>
                    <a:pt x="618" y="370"/>
                  </a:cubicBezTo>
                  <a:cubicBezTo>
                    <a:pt x="618" y="370"/>
                    <a:pt x="619" y="371"/>
                    <a:pt x="620" y="371"/>
                  </a:cubicBezTo>
                  <a:cubicBezTo>
                    <a:pt x="621" y="371"/>
                    <a:pt x="623" y="370"/>
                    <a:pt x="627" y="369"/>
                  </a:cubicBezTo>
                  <a:lnTo>
                    <a:pt x="631" y="374"/>
                  </a:lnTo>
                  <a:cubicBezTo>
                    <a:pt x="631" y="374"/>
                    <a:pt x="631" y="374"/>
                    <a:pt x="631" y="374"/>
                  </a:cubicBezTo>
                  <a:cubicBezTo>
                    <a:pt x="634" y="374"/>
                    <a:pt x="640" y="372"/>
                    <a:pt x="640" y="372"/>
                  </a:cubicBezTo>
                  <a:cubicBezTo>
                    <a:pt x="640" y="373"/>
                    <a:pt x="640" y="373"/>
                    <a:pt x="640" y="373"/>
                  </a:cubicBezTo>
                  <a:cubicBezTo>
                    <a:pt x="640" y="373"/>
                    <a:pt x="640" y="373"/>
                    <a:pt x="640" y="373"/>
                  </a:cubicBezTo>
                  <a:cubicBezTo>
                    <a:pt x="633" y="377"/>
                    <a:pt x="635" y="382"/>
                    <a:pt x="638" y="388"/>
                  </a:cubicBezTo>
                  <a:cubicBezTo>
                    <a:pt x="642" y="392"/>
                    <a:pt x="645" y="398"/>
                    <a:pt x="638" y="402"/>
                  </a:cubicBezTo>
                  <a:cubicBezTo>
                    <a:pt x="638" y="402"/>
                    <a:pt x="639" y="402"/>
                    <a:pt x="639" y="402"/>
                  </a:cubicBezTo>
                  <a:cubicBezTo>
                    <a:pt x="640" y="402"/>
                    <a:pt x="642" y="402"/>
                    <a:pt x="646" y="400"/>
                  </a:cubicBezTo>
                  <a:cubicBezTo>
                    <a:pt x="654" y="395"/>
                    <a:pt x="657" y="393"/>
                    <a:pt x="658" y="393"/>
                  </a:cubicBezTo>
                  <a:lnTo>
                    <a:pt x="658" y="393"/>
                  </a:lnTo>
                  <a:cubicBezTo>
                    <a:pt x="659" y="393"/>
                    <a:pt x="657" y="394"/>
                    <a:pt x="654" y="397"/>
                  </a:cubicBezTo>
                  <a:cubicBezTo>
                    <a:pt x="647" y="403"/>
                    <a:pt x="644" y="406"/>
                    <a:pt x="647" y="406"/>
                  </a:cubicBezTo>
                  <a:cubicBezTo>
                    <a:pt x="648" y="406"/>
                    <a:pt x="652" y="405"/>
                    <a:pt x="658" y="402"/>
                  </a:cubicBezTo>
                  <a:lnTo>
                    <a:pt x="658" y="402"/>
                  </a:lnTo>
                  <a:lnTo>
                    <a:pt x="651" y="407"/>
                  </a:lnTo>
                  <a:cubicBezTo>
                    <a:pt x="645" y="411"/>
                    <a:pt x="643" y="413"/>
                    <a:pt x="644" y="413"/>
                  </a:cubicBezTo>
                  <a:cubicBezTo>
                    <a:pt x="646" y="413"/>
                    <a:pt x="652" y="410"/>
                    <a:pt x="660" y="406"/>
                  </a:cubicBezTo>
                  <a:lnTo>
                    <a:pt x="660" y="406"/>
                  </a:lnTo>
                  <a:cubicBezTo>
                    <a:pt x="655" y="410"/>
                    <a:pt x="650" y="414"/>
                    <a:pt x="651" y="414"/>
                  </a:cubicBezTo>
                  <a:cubicBezTo>
                    <a:pt x="652" y="414"/>
                    <a:pt x="652" y="413"/>
                    <a:pt x="654" y="412"/>
                  </a:cubicBezTo>
                  <a:lnTo>
                    <a:pt x="654" y="412"/>
                  </a:lnTo>
                  <a:cubicBezTo>
                    <a:pt x="655" y="413"/>
                    <a:pt x="655" y="413"/>
                    <a:pt x="642" y="422"/>
                  </a:cubicBezTo>
                  <a:cubicBezTo>
                    <a:pt x="636" y="425"/>
                    <a:pt x="632" y="428"/>
                    <a:pt x="628" y="432"/>
                  </a:cubicBezTo>
                  <a:cubicBezTo>
                    <a:pt x="633" y="430"/>
                    <a:pt x="638" y="427"/>
                    <a:pt x="642" y="423"/>
                  </a:cubicBezTo>
                  <a:lnTo>
                    <a:pt x="643" y="426"/>
                  </a:lnTo>
                  <a:cubicBezTo>
                    <a:pt x="643" y="426"/>
                    <a:pt x="644" y="426"/>
                    <a:pt x="651" y="421"/>
                  </a:cubicBezTo>
                  <a:cubicBezTo>
                    <a:pt x="655" y="419"/>
                    <a:pt x="656" y="418"/>
                    <a:pt x="657" y="418"/>
                  </a:cubicBezTo>
                  <a:cubicBezTo>
                    <a:pt x="658" y="418"/>
                    <a:pt x="658" y="418"/>
                    <a:pt x="659" y="419"/>
                  </a:cubicBezTo>
                  <a:lnTo>
                    <a:pt x="659" y="419"/>
                  </a:lnTo>
                  <a:cubicBezTo>
                    <a:pt x="660" y="418"/>
                    <a:pt x="663" y="416"/>
                    <a:pt x="665" y="415"/>
                  </a:cubicBezTo>
                  <a:cubicBezTo>
                    <a:pt x="669" y="411"/>
                    <a:pt x="674" y="408"/>
                    <a:pt x="679" y="406"/>
                  </a:cubicBezTo>
                  <a:lnTo>
                    <a:pt x="692" y="397"/>
                  </a:lnTo>
                  <a:cubicBezTo>
                    <a:pt x="702" y="391"/>
                    <a:pt x="710" y="384"/>
                    <a:pt x="718" y="377"/>
                  </a:cubicBezTo>
                  <a:cubicBezTo>
                    <a:pt x="722" y="372"/>
                    <a:pt x="725" y="367"/>
                    <a:pt x="723" y="367"/>
                  </a:cubicBezTo>
                  <a:cubicBezTo>
                    <a:pt x="722" y="367"/>
                    <a:pt x="719" y="368"/>
                    <a:pt x="715" y="372"/>
                  </a:cubicBezTo>
                  <a:cubicBezTo>
                    <a:pt x="715" y="372"/>
                    <a:pt x="710" y="374"/>
                    <a:pt x="708" y="374"/>
                  </a:cubicBezTo>
                  <a:cubicBezTo>
                    <a:pt x="707" y="374"/>
                    <a:pt x="707" y="374"/>
                    <a:pt x="707" y="374"/>
                  </a:cubicBezTo>
                  <a:cubicBezTo>
                    <a:pt x="707" y="373"/>
                    <a:pt x="713" y="369"/>
                    <a:pt x="713" y="369"/>
                  </a:cubicBezTo>
                  <a:cubicBezTo>
                    <a:pt x="719" y="364"/>
                    <a:pt x="718" y="361"/>
                    <a:pt x="715" y="356"/>
                  </a:cubicBezTo>
                  <a:cubicBezTo>
                    <a:pt x="713" y="351"/>
                    <a:pt x="710" y="348"/>
                    <a:pt x="717" y="343"/>
                  </a:cubicBezTo>
                  <a:cubicBezTo>
                    <a:pt x="723" y="337"/>
                    <a:pt x="723" y="337"/>
                    <a:pt x="723" y="337"/>
                  </a:cubicBezTo>
                  <a:lnTo>
                    <a:pt x="723" y="337"/>
                  </a:lnTo>
                  <a:cubicBezTo>
                    <a:pt x="721" y="338"/>
                    <a:pt x="719" y="339"/>
                    <a:pt x="718" y="339"/>
                  </a:cubicBezTo>
                  <a:cubicBezTo>
                    <a:pt x="714" y="339"/>
                    <a:pt x="712" y="335"/>
                    <a:pt x="709" y="330"/>
                  </a:cubicBezTo>
                  <a:cubicBezTo>
                    <a:pt x="707" y="326"/>
                    <a:pt x="704" y="322"/>
                    <a:pt x="699" y="322"/>
                  </a:cubicBezTo>
                  <a:cubicBezTo>
                    <a:pt x="698" y="322"/>
                    <a:pt x="696" y="322"/>
                    <a:pt x="695" y="324"/>
                  </a:cubicBezTo>
                  <a:cubicBezTo>
                    <a:pt x="695" y="323"/>
                    <a:pt x="693" y="321"/>
                    <a:pt x="693" y="321"/>
                  </a:cubicBezTo>
                  <a:cubicBezTo>
                    <a:pt x="700" y="317"/>
                    <a:pt x="699" y="316"/>
                    <a:pt x="698" y="314"/>
                  </a:cubicBezTo>
                  <a:lnTo>
                    <a:pt x="698" y="314"/>
                  </a:lnTo>
                  <a:cubicBezTo>
                    <a:pt x="693" y="316"/>
                    <a:pt x="691" y="316"/>
                    <a:pt x="690" y="316"/>
                  </a:cubicBezTo>
                  <a:cubicBezTo>
                    <a:pt x="689" y="316"/>
                    <a:pt x="689" y="316"/>
                    <a:pt x="689" y="316"/>
                  </a:cubicBezTo>
                  <a:cubicBezTo>
                    <a:pt x="696" y="310"/>
                    <a:pt x="696" y="309"/>
                    <a:pt x="695" y="308"/>
                  </a:cubicBezTo>
                  <a:cubicBezTo>
                    <a:pt x="694" y="307"/>
                    <a:pt x="694" y="307"/>
                    <a:pt x="693" y="307"/>
                  </a:cubicBezTo>
                  <a:cubicBezTo>
                    <a:pt x="691" y="307"/>
                    <a:pt x="689" y="308"/>
                    <a:pt x="686" y="310"/>
                  </a:cubicBezTo>
                  <a:cubicBezTo>
                    <a:pt x="683" y="306"/>
                    <a:pt x="683" y="300"/>
                    <a:pt x="686" y="297"/>
                  </a:cubicBezTo>
                  <a:cubicBezTo>
                    <a:pt x="688" y="294"/>
                    <a:pt x="688" y="293"/>
                    <a:pt x="687" y="293"/>
                  </a:cubicBezTo>
                  <a:cubicBezTo>
                    <a:pt x="686" y="293"/>
                    <a:pt x="682" y="296"/>
                    <a:pt x="678" y="299"/>
                  </a:cubicBezTo>
                  <a:cubicBezTo>
                    <a:pt x="671" y="305"/>
                    <a:pt x="664" y="308"/>
                    <a:pt x="664" y="308"/>
                  </a:cubicBezTo>
                  <a:lnTo>
                    <a:pt x="677" y="298"/>
                  </a:lnTo>
                  <a:cubicBezTo>
                    <a:pt x="683" y="293"/>
                    <a:pt x="683" y="293"/>
                    <a:pt x="682" y="291"/>
                  </a:cubicBezTo>
                  <a:lnTo>
                    <a:pt x="681" y="290"/>
                  </a:lnTo>
                  <a:cubicBezTo>
                    <a:pt x="679" y="291"/>
                    <a:pt x="677" y="292"/>
                    <a:pt x="676" y="292"/>
                  </a:cubicBezTo>
                  <a:cubicBezTo>
                    <a:pt x="673" y="292"/>
                    <a:pt x="671" y="289"/>
                    <a:pt x="668" y="285"/>
                  </a:cubicBezTo>
                  <a:cubicBezTo>
                    <a:pt x="665" y="281"/>
                    <a:pt x="663" y="278"/>
                    <a:pt x="660" y="278"/>
                  </a:cubicBezTo>
                  <a:cubicBezTo>
                    <a:pt x="659" y="278"/>
                    <a:pt x="657" y="279"/>
                    <a:pt x="654" y="281"/>
                  </a:cubicBezTo>
                  <a:cubicBezTo>
                    <a:pt x="652" y="283"/>
                    <a:pt x="650" y="284"/>
                    <a:pt x="650" y="284"/>
                  </a:cubicBezTo>
                  <a:cubicBezTo>
                    <a:pt x="649" y="284"/>
                    <a:pt x="649" y="282"/>
                    <a:pt x="652" y="278"/>
                  </a:cubicBezTo>
                  <a:cubicBezTo>
                    <a:pt x="662" y="263"/>
                    <a:pt x="665" y="258"/>
                    <a:pt x="664" y="258"/>
                  </a:cubicBezTo>
                  <a:lnTo>
                    <a:pt x="664" y="258"/>
                  </a:lnTo>
                  <a:cubicBezTo>
                    <a:pt x="663" y="258"/>
                    <a:pt x="662" y="259"/>
                    <a:pt x="660" y="261"/>
                  </a:cubicBezTo>
                  <a:cubicBezTo>
                    <a:pt x="661" y="262"/>
                    <a:pt x="654" y="268"/>
                    <a:pt x="649" y="273"/>
                  </a:cubicBezTo>
                  <a:cubicBezTo>
                    <a:pt x="643" y="278"/>
                    <a:pt x="639" y="280"/>
                    <a:pt x="639" y="280"/>
                  </a:cubicBezTo>
                  <a:cubicBezTo>
                    <a:pt x="638" y="280"/>
                    <a:pt x="641" y="277"/>
                    <a:pt x="647" y="271"/>
                  </a:cubicBezTo>
                  <a:cubicBezTo>
                    <a:pt x="655" y="264"/>
                    <a:pt x="651" y="259"/>
                    <a:pt x="644" y="259"/>
                  </a:cubicBezTo>
                  <a:cubicBezTo>
                    <a:pt x="640" y="259"/>
                    <a:pt x="635" y="261"/>
                    <a:pt x="631" y="264"/>
                  </a:cubicBezTo>
                  <a:lnTo>
                    <a:pt x="637" y="259"/>
                  </a:lnTo>
                  <a:cubicBezTo>
                    <a:pt x="643" y="253"/>
                    <a:pt x="642" y="252"/>
                    <a:pt x="640" y="250"/>
                  </a:cubicBezTo>
                  <a:lnTo>
                    <a:pt x="637" y="246"/>
                  </a:lnTo>
                  <a:cubicBezTo>
                    <a:pt x="634" y="250"/>
                    <a:pt x="631" y="251"/>
                    <a:pt x="630" y="251"/>
                  </a:cubicBezTo>
                  <a:cubicBezTo>
                    <a:pt x="627" y="251"/>
                    <a:pt x="629" y="246"/>
                    <a:pt x="634" y="242"/>
                  </a:cubicBezTo>
                  <a:cubicBezTo>
                    <a:pt x="638" y="235"/>
                    <a:pt x="638" y="235"/>
                    <a:pt x="637" y="234"/>
                  </a:cubicBezTo>
                  <a:lnTo>
                    <a:pt x="637" y="234"/>
                  </a:lnTo>
                  <a:cubicBezTo>
                    <a:pt x="634" y="236"/>
                    <a:pt x="631" y="237"/>
                    <a:pt x="629" y="237"/>
                  </a:cubicBezTo>
                  <a:cubicBezTo>
                    <a:pt x="625" y="237"/>
                    <a:pt x="628" y="231"/>
                    <a:pt x="632" y="227"/>
                  </a:cubicBezTo>
                  <a:lnTo>
                    <a:pt x="631" y="226"/>
                  </a:lnTo>
                  <a:cubicBezTo>
                    <a:pt x="627" y="229"/>
                    <a:pt x="625" y="229"/>
                    <a:pt x="624" y="229"/>
                  </a:cubicBezTo>
                  <a:cubicBezTo>
                    <a:pt x="623" y="229"/>
                    <a:pt x="623" y="229"/>
                    <a:pt x="623" y="228"/>
                  </a:cubicBezTo>
                  <a:cubicBezTo>
                    <a:pt x="622" y="227"/>
                    <a:pt x="621" y="227"/>
                    <a:pt x="620" y="227"/>
                  </a:cubicBezTo>
                  <a:cubicBezTo>
                    <a:pt x="619" y="227"/>
                    <a:pt x="617" y="228"/>
                    <a:pt x="614" y="232"/>
                  </a:cubicBezTo>
                  <a:cubicBezTo>
                    <a:pt x="609" y="238"/>
                    <a:pt x="604" y="243"/>
                    <a:pt x="603" y="243"/>
                  </a:cubicBezTo>
                  <a:cubicBezTo>
                    <a:pt x="603" y="243"/>
                    <a:pt x="603" y="243"/>
                    <a:pt x="603" y="243"/>
                  </a:cubicBezTo>
                  <a:lnTo>
                    <a:pt x="608" y="237"/>
                  </a:lnTo>
                  <a:cubicBezTo>
                    <a:pt x="614" y="232"/>
                    <a:pt x="612" y="229"/>
                    <a:pt x="608" y="226"/>
                  </a:cubicBezTo>
                  <a:cubicBezTo>
                    <a:pt x="605" y="223"/>
                    <a:pt x="604" y="220"/>
                    <a:pt x="608" y="214"/>
                  </a:cubicBezTo>
                  <a:lnTo>
                    <a:pt x="608" y="214"/>
                  </a:lnTo>
                  <a:lnTo>
                    <a:pt x="603" y="219"/>
                  </a:lnTo>
                  <a:cubicBezTo>
                    <a:pt x="600" y="222"/>
                    <a:pt x="598" y="223"/>
                    <a:pt x="597" y="223"/>
                  </a:cubicBezTo>
                  <a:cubicBezTo>
                    <a:pt x="596" y="223"/>
                    <a:pt x="597" y="221"/>
                    <a:pt x="600" y="218"/>
                  </a:cubicBezTo>
                  <a:cubicBezTo>
                    <a:pt x="604" y="214"/>
                    <a:pt x="604" y="211"/>
                    <a:pt x="601" y="211"/>
                  </a:cubicBezTo>
                  <a:cubicBezTo>
                    <a:pt x="600" y="211"/>
                    <a:pt x="598" y="211"/>
                    <a:pt x="596" y="213"/>
                  </a:cubicBezTo>
                  <a:lnTo>
                    <a:pt x="595" y="211"/>
                  </a:lnTo>
                  <a:cubicBezTo>
                    <a:pt x="600" y="204"/>
                    <a:pt x="602" y="200"/>
                    <a:pt x="601" y="200"/>
                  </a:cubicBezTo>
                  <a:cubicBezTo>
                    <a:pt x="599" y="200"/>
                    <a:pt x="596" y="202"/>
                    <a:pt x="591" y="207"/>
                  </a:cubicBezTo>
                  <a:cubicBezTo>
                    <a:pt x="596" y="201"/>
                    <a:pt x="596" y="200"/>
                    <a:pt x="595" y="200"/>
                  </a:cubicBezTo>
                  <a:lnTo>
                    <a:pt x="595" y="200"/>
                  </a:lnTo>
                  <a:cubicBezTo>
                    <a:pt x="593" y="202"/>
                    <a:pt x="591" y="202"/>
                    <a:pt x="589" y="202"/>
                  </a:cubicBezTo>
                  <a:cubicBezTo>
                    <a:pt x="587" y="202"/>
                    <a:pt x="586" y="200"/>
                    <a:pt x="590" y="196"/>
                  </a:cubicBezTo>
                  <a:lnTo>
                    <a:pt x="590" y="195"/>
                  </a:lnTo>
                  <a:cubicBezTo>
                    <a:pt x="586" y="198"/>
                    <a:pt x="584" y="199"/>
                    <a:pt x="583" y="199"/>
                  </a:cubicBezTo>
                  <a:cubicBezTo>
                    <a:pt x="583" y="199"/>
                    <a:pt x="582" y="198"/>
                    <a:pt x="582" y="198"/>
                  </a:cubicBezTo>
                  <a:cubicBezTo>
                    <a:pt x="582" y="198"/>
                    <a:pt x="582" y="198"/>
                    <a:pt x="581" y="198"/>
                  </a:cubicBezTo>
                  <a:cubicBezTo>
                    <a:pt x="580" y="198"/>
                    <a:pt x="579" y="198"/>
                    <a:pt x="575" y="202"/>
                  </a:cubicBezTo>
                  <a:cubicBezTo>
                    <a:pt x="571" y="206"/>
                    <a:pt x="569" y="207"/>
                    <a:pt x="568" y="207"/>
                  </a:cubicBezTo>
                  <a:cubicBezTo>
                    <a:pt x="568" y="207"/>
                    <a:pt x="568" y="207"/>
                    <a:pt x="568" y="207"/>
                  </a:cubicBezTo>
                  <a:cubicBezTo>
                    <a:pt x="567" y="207"/>
                    <a:pt x="573" y="201"/>
                    <a:pt x="579" y="196"/>
                  </a:cubicBezTo>
                  <a:cubicBezTo>
                    <a:pt x="582" y="194"/>
                    <a:pt x="583" y="192"/>
                    <a:pt x="582" y="192"/>
                  </a:cubicBezTo>
                  <a:cubicBezTo>
                    <a:pt x="581" y="192"/>
                    <a:pt x="577" y="194"/>
                    <a:pt x="570" y="199"/>
                  </a:cubicBezTo>
                  <a:cubicBezTo>
                    <a:pt x="564" y="204"/>
                    <a:pt x="561" y="207"/>
                    <a:pt x="561" y="207"/>
                  </a:cubicBezTo>
                  <a:cubicBezTo>
                    <a:pt x="561" y="207"/>
                    <a:pt x="564" y="204"/>
                    <a:pt x="570" y="198"/>
                  </a:cubicBezTo>
                  <a:cubicBezTo>
                    <a:pt x="574" y="194"/>
                    <a:pt x="579" y="190"/>
                    <a:pt x="578" y="190"/>
                  </a:cubicBezTo>
                  <a:lnTo>
                    <a:pt x="578" y="190"/>
                  </a:lnTo>
                  <a:cubicBezTo>
                    <a:pt x="578" y="190"/>
                    <a:pt x="577" y="191"/>
                    <a:pt x="575" y="192"/>
                  </a:cubicBezTo>
                  <a:cubicBezTo>
                    <a:pt x="575" y="192"/>
                    <a:pt x="574" y="192"/>
                    <a:pt x="574" y="192"/>
                  </a:cubicBezTo>
                  <a:cubicBezTo>
                    <a:pt x="573" y="192"/>
                    <a:pt x="571" y="193"/>
                    <a:pt x="568" y="197"/>
                  </a:cubicBezTo>
                  <a:lnTo>
                    <a:pt x="566" y="195"/>
                  </a:lnTo>
                  <a:cubicBezTo>
                    <a:pt x="570" y="187"/>
                    <a:pt x="569" y="187"/>
                    <a:pt x="568" y="186"/>
                  </a:cubicBezTo>
                  <a:lnTo>
                    <a:pt x="568" y="186"/>
                  </a:lnTo>
                  <a:cubicBezTo>
                    <a:pt x="565" y="188"/>
                    <a:pt x="564" y="190"/>
                    <a:pt x="563" y="190"/>
                  </a:cubicBezTo>
                  <a:cubicBezTo>
                    <a:pt x="563" y="190"/>
                    <a:pt x="564" y="188"/>
                    <a:pt x="567" y="185"/>
                  </a:cubicBezTo>
                  <a:cubicBezTo>
                    <a:pt x="569" y="182"/>
                    <a:pt x="570" y="180"/>
                    <a:pt x="570" y="180"/>
                  </a:cubicBezTo>
                  <a:lnTo>
                    <a:pt x="570" y="180"/>
                  </a:lnTo>
                  <a:cubicBezTo>
                    <a:pt x="569" y="180"/>
                    <a:pt x="567" y="183"/>
                    <a:pt x="561" y="190"/>
                  </a:cubicBezTo>
                  <a:cubicBezTo>
                    <a:pt x="558" y="193"/>
                    <a:pt x="557" y="194"/>
                    <a:pt x="556" y="194"/>
                  </a:cubicBezTo>
                  <a:cubicBezTo>
                    <a:pt x="555" y="194"/>
                    <a:pt x="556" y="192"/>
                    <a:pt x="558" y="188"/>
                  </a:cubicBezTo>
                  <a:cubicBezTo>
                    <a:pt x="564" y="180"/>
                    <a:pt x="567" y="177"/>
                    <a:pt x="566" y="177"/>
                  </a:cubicBezTo>
                  <a:lnTo>
                    <a:pt x="566" y="177"/>
                  </a:lnTo>
                  <a:cubicBezTo>
                    <a:pt x="566" y="177"/>
                    <a:pt x="564" y="179"/>
                    <a:pt x="562" y="181"/>
                  </a:cubicBezTo>
                  <a:cubicBezTo>
                    <a:pt x="558" y="185"/>
                    <a:pt x="556" y="186"/>
                    <a:pt x="556" y="186"/>
                  </a:cubicBezTo>
                  <a:cubicBezTo>
                    <a:pt x="556" y="186"/>
                    <a:pt x="555" y="186"/>
                    <a:pt x="555" y="186"/>
                  </a:cubicBezTo>
                  <a:cubicBezTo>
                    <a:pt x="550" y="191"/>
                    <a:pt x="546" y="197"/>
                    <a:pt x="545" y="197"/>
                  </a:cubicBezTo>
                  <a:cubicBezTo>
                    <a:pt x="544" y="197"/>
                    <a:pt x="544" y="197"/>
                    <a:pt x="544" y="197"/>
                  </a:cubicBezTo>
                  <a:lnTo>
                    <a:pt x="549" y="190"/>
                  </a:lnTo>
                  <a:lnTo>
                    <a:pt x="554" y="185"/>
                  </a:lnTo>
                  <a:lnTo>
                    <a:pt x="555" y="186"/>
                  </a:lnTo>
                  <a:cubicBezTo>
                    <a:pt x="561" y="179"/>
                    <a:pt x="554" y="173"/>
                    <a:pt x="546" y="167"/>
                  </a:cubicBezTo>
                  <a:cubicBezTo>
                    <a:pt x="546" y="167"/>
                    <a:pt x="546" y="166"/>
                    <a:pt x="546" y="166"/>
                  </a:cubicBezTo>
                  <a:cubicBezTo>
                    <a:pt x="546" y="166"/>
                    <a:pt x="540" y="173"/>
                    <a:pt x="535" y="179"/>
                  </a:cubicBezTo>
                  <a:cubicBezTo>
                    <a:pt x="532" y="184"/>
                    <a:pt x="530" y="186"/>
                    <a:pt x="530" y="186"/>
                  </a:cubicBezTo>
                  <a:cubicBezTo>
                    <a:pt x="530" y="186"/>
                    <a:pt x="533" y="182"/>
                    <a:pt x="535" y="178"/>
                  </a:cubicBezTo>
                  <a:cubicBezTo>
                    <a:pt x="542" y="167"/>
                    <a:pt x="545" y="162"/>
                    <a:pt x="544" y="162"/>
                  </a:cubicBezTo>
                  <a:lnTo>
                    <a:pt x="544" y="162"/>
                  </a:lnTo>
                  <a:cubicBezTo>
                    <a:pt x="543" y="162"/>
                    <a:pt x="540" y="167"/>
                    <a:pt x="533" y="177"/>
                  </a:cubicBezTo>
                  <a:cubicBezTo>
                    <a:pt x="529" y="183"/>
                    <a:pt x="526" y="187"/>
                    <a:pt x="526" y="187"/>
                  </a:cubicBezTo>
                  <a:cubicBezTo>
                    <a:pt x="526" y="187"/>
                    <a:pt x="528" y="183"/>
                    <a:pt x="532" y="176"/>
                  </a:cubicBezTo>
                  <a:cubicBezTo>
                    <a:pt x="534" y="172"/>
                    <a:pt x="535" y="170"/>
                    <a:pt x="535" y="170"/>
                  </a:cubicBezTo>
                  <a:lnTo>
                    <a:pt x="535" y="170"/>
                  </a:lnTo>
                  <a:cubicBezTo>
                    <a:pt x="535" y="170"/>
                    <a:pt x="533" y="172"/>
                    <a:pt x="531" y="174"/>
                  </a:cubicBezTo>
                  <a:cubicBezTo>
                    <a:pt x="529" y="178"/>
                    <a:pt x="527" y="179"/>
                    <a:pt x="527" y="179"/>
                  </a:cubicBezTo>
                  <a:cubicBezTo>
                    <a:pt x="527" y="179"/>
                    <a:pt x="527" y="177"/>
                    <a:pt x="530" y="174"/>
                  </a:cubicBezTo>
                  <a:cubicBezTo>
                    <a:pt x="533" y="169"/>
                    <a:pt x="535" y="164"/>
                    <a:pt x="535" y="164"/>
                  </a:cubicBezTo>
                  <a:lnTo>
                    <a:pt x="535" y="164"/>
                  </a:lnTo>
                  <a:cubicBezTo>
                    <a:pt x="535" y="164"/>
                    <a:pt x="534" y="165"/>
                    <a:pt x="533" y="167"/>
                  </a:cubicBezTo>
                  <a:cubicBezTo>
                    <a:pt x="533" y="167"/>
                    <a:pt x="532" y="165"/>
                    <a:pt x="536" y="158"/>
                  </a:cubicBezTo>
                  <a:cubicBezTo>
                    <a:pt x="537" y="155"/>
                    <a:pt x="538" y="155"/>
                    <a:pt x="537" y="155"/>
                  </a:cubicBezTo>
                  <a:lnTo>
                    <a:pt x="537" y="155"/>
                  </a:lnTo>
                  <a:cubicBezTo>
                    <a:pt x="536" y="155"/>
                    <a:pt x="532" y="159"/>
                    <a:pt x="529" y="163"/>
                  </a:cubicBezTo>
                  <a:cubicBezTo>
                    <a:pt x="523" y="168"/>
                    <a:pt x="520" y="171"/>
                    <a:pt x="520" y="171"/>
                  </a:cubicBezTo>
                  <a:cubicBezTo>
                    <a:pt x="519" y="171"/>
                    <a:pt x="521" y="168"/>
                    <a:pt x="526" y="161"/>
                  </a:cubicBezTo>
                  <a:cubicBezTo>
                    <a:pt x="531" y="156"/>
                    <a:pt x="531" y="153"/>
                    <a:pt x="530" y="153"/>
                  </a:cubicBezTo>
                  <a:cubicBezTo>
                    <a:pt x="528" y="153"/>
                    <a:pt x="523" y="157"/>
                    <a:pt x="517" y="164"/>
                  </a:cubicBezTo>
                  <a:cubicBezTo>
                    <a:pt x="512" y="171"/>
                    <a:pt x="509" y="174"/>
                    <a:pt x="509" y="174"/>
                  </a:cubicBezTo>
                  <a:cubicBezTo>
                    <a:pt x="509" y="174"/>
                    <a:pt x="510" y="173"/>
                    <a:pt x="512" y="170"/>
                  </a:cubicBezTo>
                  <a:cubicBezTo>
                    <a:pt x="516" y="163"/>
                    <a:pt x="516" y="163"/>
                    <a:pt x="516" y="163"/>
                  </a:cubicBezTo>
                  <a:cubicBezTo>
                    <a:pt x="515" y="162"/>
                    <a:pt x="514" y="162"/>
                    <a:pt x="518" y="155"/>
                  </a:cubicBezTo>
                  <a:cubicBezTo>
                    <a:pt x="518" y="155"/>
                    <a:pt x="518" y="155"/>
                    <a:pt x="518" y="155"/>
                  </a:cubicBezTo>
                  <a:cubicBezTo>
                    <a:pt x="518" y="155"/>
                    <a:pt x="517" y="156"/>
                    <a:pt x="512" y="160"/>
                  </a:cubicBezTo>
                  <a:cubicBezTo>
                    <a:pt x="508" y="164"/>
                    <a:pt x="506" y="166"/>
                    <a:pt x="505" y="166"/>
                  </a:cubicBezTo>
                  <a:cubicBezTo>
                    <a:pt x="503" y="166"/>
                    <a:pt x="506" y="159"/>
                    <a:pt x="512" y="150"/>
                  </a:cubicBezTo>
                  <a:lnTo>
                    <a:pt x="512" y="150"/>
                  </a:lnTo>
                  <a:lnTo>
                    <a:pt x="505" y="155"/>
                  </a:lnTo>
                  <a:cubicBezTo>
                    <a:pt x="499" y="163"/>
                    <a:pt x="495" y="168"/>
                    <a:pt x="495" y="168"/>
                  </a:cubicBezTo>
                  <a:cubicBezTo>
                    <a:pt x="495" y="168"/>
                    <a:pt x="496" y="166"/>
                    <a:pt x="499" y="161"/>
                  </a:cubicBezTo>
                  <a:lnTo>
                    <a:pt x="504" y="154"/>
                  </a:lnTo>
                  <a:lnTo>
                    <a:pt x="504" y="154"/>
                  </a:lnTo>
                  <a:cubicBezTo>
                    <a:pt x="500" y="158"/>
                    <a:pt x="498" y="160"/>
                    <a:pt x="497" y="160"/>
                  </a:cubicBezTo>
                  <a:cubicBezTo>
                    <a:pt x="495" y="160"/>
                    <a:pt x="498" y="153"/>
                    <a:pt x="504" y="144"/>
                  </a:cubicBezTo>
                  <a:cubicBezTo>
                    <a:pt x="508" y="137"/>
                    <a:pt x="508" y="137"/>
                    <a:pt x="507" y="136"/>
                  </a:cubicBezTo>
                  <a:lnTo>
                    <a:pt x="507" y="136"/>
                  </a:lnTo>
                  <a:lnTo>
                    <a:pt x="503" y="143"/>
                  </a:lnTo>
                  <a:cubicBezTo>
                    <a:pt x="498" y="150"/>
                    <a:pt x="494" y="156"/>
                    <a:pt x="494" y="156"/>
                  </a:cubicBezTo>
                  <a:cubicBezTo>
                    <a:pt x="493" y="155"/>
                    <a:pt x="492" y="155"/>
                    <a:pt x="496" y="149"/>
                  </a:cubicBezTo>
                  <a:cubicBezTo>
                    <a:pt x="498" y="143"/>
                    <a:pt x="501" y="137"/>
                    <a:pt x="500" y="137"/>
                  </a:cubicBezTo>
                  <a:lnTo>
                    <a:pt x="500" y="137"/>
                  </a:lnTo>
                  <a:cubicBezTo>
                    <a:pt x="500" y="137"/>
                    <a:pt x="499" y="138"/>
                    <a:pt x="498" y="140"/>
                  </a:cubicBezTo>
                  <a:cubicBezTo>
                    <a:pt x="498" y="140"/>
                    <a:pt x="498" y="140"/>
                    <a:pt x="502" y="132"/>
                  </a:cubicBezTo>
                  <a:lnTo>
                    <a:pt x="497" y="130"/>
                  </a:lnTo>
                  <a:cubicBezTo>
                    <a:pt x="495" y="133"/>
                    <a:pt x="494" y="134"/>
                    <a:pt x="493" y="134"/>
                  </a:cubicBezTo>
                  <a:cubicBezTo>
                    <a:pt x="492" y="134"/>
                    <a:pt x="492" y="132"/>
                    <a:pt x="495" y="127"/>
                  </a:cubicBezTo>
                  <a:cubicBezTo>
                    <a:pt x="495" y="127"/>
                    <a:pt x="495" y="127"/>
                    <a:pt x="494" y="127"/>
                  </a:cubicBezTo>
                  <a:cubicBezTo>
                    <a:pt x="494" y="127"/>
                    <a:pt x="492" y="128"/>
                    <a:pt x="488" y="133"/>
                  </a:cubicBezTo>
                  <a:cubicBezTo>
                    <a:pt x="486" y="132"/>
                    <a:pt x="486" y="132"/>
                    <a:pt x="489" y="124"/>
                  </a:cubicBezTo>
                  <a:cubicBezTo>
                    <a:pt x="492" y="121"/>
                    <a:pt x="493" y="119"/>
                    <a:pt x="492" y="119"/>
                  </a:cubicBezTo>
                  <a:lnTo>
                    <a:pt x="492" y="119"/>
                  </a:lnTo>
                  <a:cubicBezTo>
                    <a:pt x="492" y="119"/>
                    <a:pt x="491" y="121"/>
                    <a:pt x="488" y="124"/>
                  </a:cubicBezTo>
                  <a:cubicBezTo>
                    <a:pt x="486" y="129"/>
                    <a:pt x="485" y="130"/>
                    <a:pt x="484" y="130"/>
                  </a:cubicBezTo>
                  <a:cubicBezTo>
                    <a:pt x="483" y="130"/>
                    <a:pt x="483" y="130"/>
                    <a:pt x="483" y="130"/>
                  </a:cubicBezTo>
                  <a:lnTo>
                    <a:pt x="481" y="128"/>
                  </a:lnTo>
                  <a:cubicBezTo>
                    <a:pt x="477" y="135"/>
                    <a:pt x="477" y="135"/>
                    <a:pt x="476" y="135"/>
                  </a:cubicBezTo>
                  <a:cubicBezTo>
                    <a:pt x="475" y="134"/>
                    <a:pt x="477" y="125"/>
                    <a:pt x="476" y="125"/>
                  </a:cubicBezTo>
                  <a:cubicBezTo>
                    <a:pt x="475" y="124"/>
                    <a:pt x="474" y="124"/>
                    <a:pt x="473" y="124"/>
                  </a:cubicBezTo>
                  <a:cubicBezTo>
                    <a:pt x="472" y="124"/>
                    <a:pt x="472" y="126"/>
                    <a:pt x="470" y="131"/>
                  </a:cubicBezTo>
                  <a:cubicBezTo>
                    <a:pt x="470" y="131"/>
                    <a:pt x="469" y="134"/>
                    <a:pt x="468" y="134"/>
                  </a:cubicBezTo>
                  <a:cubicBezTo>
                    <a:pt x="468" y="134"/>
                    <a:pt x="468" y="134"/>
                    <a:pt x="469" y="131"/>
                  </a:cubicBezTo>
                  <a:cubicBezTo>
                    <a:pt x="468" y="130"/>
                    <a:pt x="469" y="121"/>
                    <a:pt x="467" y="119"/>
                  </a:cubicBezTo>
                  <a:cubicBezTo>
                    <a:pt x="466" y="119"/>
                    <a:pt x="465" y="118"/>
                    <a:pt x="464" y="118"/>
                  </a:cubicBezTo>
                  <a:cubicBezTo>
                    <a:pt x="463" y="118"/>
                    <a:pt x="462" y="120"/>
                    <a:pt x="459" y="124"/>
                  </a:cubicBezTo>
                  <a:cubicBezTo>
                    <a:pt x="456" y="132"/>
                    <a:pt x="454" y="135"/>
                    <a:pt x="453" y="135"/>
                  </a:cubicBezTo>
                  <a:cubicBezTo>
                    <a:pt x="453" y="135"/>
                    <a:pt x="454" y="131"/>
                    <a:pt x="458" y="124"/>
                  </a:cubicBezTo>
                  <a:cubicBezTo>
                    <a:pt x="462" y="114"/>
                    <a:pt x="463" y="110"/>
                    <a:pt x="462" y="110"/>
                  </a:cubicBezTo>
                  <a:lnTo>
                    <a:pt x="462" y="110"/>
                  </a:lnTo>
                  <a:cubicBezTo>
                    <a:pt x="462" y="110"/>
                    <a:pt x="461" y="112"/>
                    <a:pt x="459" y="115"/>
                  </a:cubicBezTo>
                  <a:cubicBezTo>
                    <a:pt x="456" y="120"/>
                    <a:pt x="455" y="121"/>
                    <a:pt x="455" y="121"/>
                  </a:cubicBezTo>
                  <a:cubicBezTo>
                    <a:pt x="454" y="121"/>
                    <a:pt x="454" y="121"/>
                    <a:pt x="454" y="121"/>
                  </a:cubicBezTo>
                  <a:cubicBezTo>
                    <a:pt x="456" y="117"/>
                    <a:pt x="457" y="115"/>
                    <a:pt x="456" y="115"/>
                  </a:cubicBezTo>
                  <a:cubicBezTo>
                    <a:pt x="455" y="115"/>
                    <a:pt x="454" y="116"/>
                    <a:pt x="451" y="119"/>
                  </a:cubicBezTo>
                  <a:cubicBezTo>
                    <a:pt x="450" y="118"/>
                    <a:pt x="450" y="118"/>
                    <a:pt x="454" y="112"/>
                  </a:cubicBezTo>
                  <a:lnTo>
                    <a:pt x="452" y="110"/>
                  </a:lnTo>
                  <a:cubicBezTo>
                    <a:pt x="449" y="115"/>
                    <a:pt x="447" y="117"/>
                    <a:pt x="445" y="117"/>
                  </a:cubicBezTo>
                  <a:cubicBezTo>
                    <a:pt x="442" y="117"/>
                    <a:pt x="442" y="111"/>
                    <a:pt x="444" y="106"/>
                  </a:cubicBezTo>
                  <a:lnTo>
                    <a:pt x="444" y="106"/>
                  </a:lnTo>
                  <a:cubicBezTo>
                    <a:pt x="444" y="106"/>
                    <a:pt x="443" y="106"/>
                    <a:pt x="439" y="113"/>
                  </a:cubicBezTo>
                  <a:cubicBezTo>
                    <a:pt x="435" y="119"/>
                    <a:pt x="433" y="123"/>
                    <a:pt x="432" y="123"/>
                  </a:cubicBezTo>
                  <a:cubicBezTo>
                    <a:pt x="432" y="123"/>
                    <a:pt x="433" y="119"/>
                    <a:pt x="437" y="112"/>
                  </a:cubicBezTo>
                  <a:cubicBezTo>
                    <a:pt x="440" y="104"/>
                    <a:pt x="442" y="101"/>
                    <a:pt x="441" y="101"/>
                  </a:cubicBezTo>
                  <a:lnTo>
                    <a:pt x="441" y="101"/>
                  </a:lnTo>
                  <a:cubicBezTo>
                    <a:pt x="441" y="101"/>
                    <a:pt x="439" y="104"/>
                    <a:pt x="435" y="110"/>
                  </a:cubicBezTo>
                  <a:cubicBezTo>
                    <a:pt x="434" y="113"/>
                    <a:pt x="432" y="114"/>
                    <a:pt x="431" y="114"/>
                  </a:cubicBezTo>
                  <a:cubicBezTo>
                    <a:pt x="429" y="114"/>
                    <a:pt x="429" y="110"/>
                    <a:pt x="434" y="102"/>
                  </a:cubicBezTo>
                  <a:cubicBezTo>
                    <a:pt x="438" y="94"/>
                    <a:pt x="441" y="86"/>
                    <a:pt x="441" y="86"/>
                  </a:cubicBezTo>
                  <a:lnTo>
                    <a:pt x="441" y="86"/>
                  </a:lnTo>
                  <a:cubicBezTo>
                    <a:pt x="438" y="92"/>
                    <a:pt x="437" y="93"/>
                    <a:pt x="437" y="93"/>
                  </a:cubicBezTo>
                  <a:cubicBezTo>
                    <a:pt x="437" y="93"/>
                    <a:pt x="437" y="93"/>
                    <a:pt x="437" y="93"/>
                  </a:cubicBezTo>
                  <a:cubicBezTo>
                    <a:pt x="434" y="98"/>
                    <a:pt x="433" y="99"/>
                    <a:pt x="432" y="99"/>
                  </a:cubicBezTo>
                  <a:cubicBezTo>
                    <a:pt x="431" y="99"/>
                    <a:pt x="430" y="99"/>
                    <a:pt x="429" y="98"/>
                  </a:cubicBezTo>
                  <a:cubicBezTo>
                    <a:pt x="429" y="98"/>
                    <a:pt x="428" y="98"/>
                    <a:pt x="428" y="98"/>
                  </a:cubicBezTo>
                  <a:cubicBezTo>
                    <a:pt x="426" y="98"/>
                    <a:pt x="421" y="102"/>
                    <a:pt x="419" y="102"/>
                  </a:cubicBezTo>
                  <a:cubicBezTo>
                    <a:pt x="419" y="102"/>
                    <a:pt x="419" y="102"/>
                    <a:pt x="419" y="102"/>
                  </a:cubicBezTo>
                  <a:cubicBezTo>
                    <a:pt x="416" y="100"/>
                    <a:pt x="414" y="99"/>
                    <a:pt x="416" y="91"/>
                  </a:cubicBezTo>
                  <a:cubicBezTo>
                    <a:pt x="416" y="91"/>
                    <a:pt x="416" y="91"/>
                    <a:pt x="415" y="91"/>
                  </a:cubicBezTo>
                  <a:cubicBezTo>
                    <a:pt x="414" y="91"/>
                    <a:pt x="413" y="92"/>
                    <a:pt x="410" y="97"/>
                  </a:cubicBezTo>
                  <a:cubicBezTo>
                    <a:pt x="408" y="100"/>
                    <a:pt x="406" y="102"/>
                    <a:pt x="405" y="102"/>
                  </a:cubicBezTo>
                  <a:cubicBezTo>
                    <a:pt x="404" y="102"/>
                    <a:pt x="404" y="100"/>
                    <a:pt x="406" y="96"/>
                  </a:cubicBezTo>
                  <a:lnTo>
                    <a:pt x="405" y="95"/>
                  </a:lnTo>
                  <a:cubicBezTo>
                    <a:pt x="401" y="102"/>
                    <a:pt x="400" y="102"/>
                    <a:pt x="400" y="102"/>
                  </a:cubicBezTo>
                  <a:cubicBezTo>
                    <a:pt x="402" y="96"/>
                    <a:pt x="404" y="90"/>
                    <a:pt x="403" y="90"/>
                  </a:cubicBezTo>
                  <a:lnTo>
                    <a:pt x="403" y="90"/>
                  </a:lnTo>
                  <a:cubicBezTo>
                    <a:pt x="403" y="90"/>
                    <a:pt x="402" y="91"/>
                    <a:pt x="401" y="93"/>
                  </a:cubicBezTo>
                  <a:cubicBezTo>
                    <a:pt x="398" y="98"/>
                    <a:pt x="398" y="100"/>
                    <a:pt x="397" y="100"/>
                  </a:cubicBezTo>
                  <a:cubicBezTo>
                    <a:pt x="396" y="100"/>
                    <a:pt x="396" y="100"/>
                    <a:pt x="395" y="99"/>
                  </a:cubicBezTo>
                  <a:cubicBezTo>
                    <a:pt x="396" y="92"/>
                    <a:pt x="377" y="82"/>
                    <a:pt x="367" y="82"/>
                  </a:cubicBezTo>
                  <a:cubicBezTo>
                    <a:pt x="365" y="82"/>
                    <a:pt x="363" y="83"/>
                    <a:pt x="363" y="85"/>
                  </a:cubicBezTo>
                  <a:lnTo>
                    <a:pt x="359" y="84"/>
                  </a:lnTo>
                  <a:lnTo>
                    <a:pt x="357" y="82"/>
                  </a:lnTo>
                  <a:cubicBezTo>
                    <a:pt x="360" y="75"/>
                    <a:pt x="359" y="72"/>
                    <a:pt x="357" y="72"/>
                  </a:cubicBezTo>
                  <a:cubicBezTo>
                    <a:pt x="356" y="72"/>
                    <a:pt x="352" y="76"/>
                    <a:pt x="349" y="79"/>
                  </a:cubicBezTo>
                  <a:cubicBezTo>
                    <a:pt x="347" y="85"/>
                    <a:pt x="345" y="86"/>
                    <a:pt x="344" y="86"/>
                  </a:cubicBezTo>
                  <a:cubicBezTo>
                    <a:pt x="344" y="86"/>
                    <a:pt x="344" y="86"/>
                    <a:pt x="343" y="86"/>
                  </a:cubicBezTo>
                  <a:cubicBezTo>
                    <a:pt x="347" y="76"/>
                    <a:pt x="347" y="72"/>
                    <a:pt x="346" y="72"/>
                  </a:cubicBezTo>
                  <a:cubicBezTo>
                    <a:pt x="345" y="72"/>
                    <a:pt x="344" y="74"/>
                    <a:pt x="342" y="77"/>
                  </a:cubicBezTo>
                  <a:cubicBezTo>
                    <a:pt x="339" y="84"/>
                    <a:pt x="337" y="88"/>
                    <a:pt x="337" y="88"/>
                  </a:cubicBezTo>
                  <a:cubicBezTo>
                    <a:pt x="337" y="88"/>
                    <a:pt x="338" y="84"/>
                    <a:pt x="340" y="76"/>
                  </a:cubicBezTo>
                  <a:cubicBezTo>
                    <a:pt x="342" y="69"/>
                    <a:pt x="343" y="65"/>
                    <a:pt x="342" y="65"/>
                  </a:cubicBezTo>
                  <a:lnTo>
                    <a:pt x="342" y="65"/>
                  </a:lnTo>
                  <a:cubicBezTo>
                    <a:pt x="341" y="65"/>
                    <a:pt x="338" y="70"/>
                    <a:pt x="333" y="82"/>
                  </a:cubicBezTo>
                  <a:cubicBezTo>
                    <a:pt x="332" y="86"/>
                    <a:pt x="331" y="87"/>
                    <a:pt x="331" y="87"/>
                  </a:cubicBezTo>
                  <a:cubicBezTo>
                    <a:pt x="331" y="87"/>
                    <a:pt x="331" y="85"/>
                    <a:pt x="332" y="81"/>
                  </a:cubicBezTo>
                  <a:cubicBezTo>
                    <a:pt x="334" y="72"/>
                    <a:pt x="335" y="68"/>
                    <a:pt x="334" y="68"/>
                  </a:cubicBezTo>
                  <a:lnTo>
                    <a:pt x="334" y="68"/>
                  </a:lnTo>
                  <a:cubicBezTo>
                    <a:pt x="334" y="68"/>
                    <a:pt x="333" y="70"/>
                    <a:pt x="332" y="73"/>
                  </a:cubicBezTo>
                  <a:cubicBezTo>
                    <a:pt x="329" y="81"/>
                    <a:pt x="328" y="84"/>
                    <a:pt x="327" y="84"/>
                  </a:cubicBezTo>
                  <a:cubicBezTo>
                    <a:pt x="327" y="84"/>
                    <a:pt x="328" y="80"/>
                    <a:pt x="330" y="72"/>
                  </a:cubicBezTo>
                  <a:cubicBezTo>
                    <a:pt x="331" y="64"/>
                    <a:pt x="332" y="60"/>
                    <a:pt x="331" y="60"/>
                  </a:cubicBezTo>
                  <a:lnTo>
                    <a:pt x="331" y="60"/>
                  </a:lnTo>
                  <a:cubicBezTo>
                    <a:pt x="331" y="60"/>
                    <a:pt x="329" y="64"/>
                    <a:pt x="327" y="71"/>
                  </a:cubicBezTo>
                  <a:cubicBezTo>
                    <a:pt x="324" y="78"/>
                    <a:pt x="322" y="82"/>
                    <a:pt x="321" y="82"/>
                  </a:cubicBezTo>
                  <a:cubicBezTo>
                    <a:pt x="319" y="82"/>
                    <a:pt x="319" y="77"/>
                    <a:pt x="321" y="69"/>
                  </a:cubicBezTo>
                  <a:cubicBezTo>
                    <a:pt x="320" y="69"/>
                    <a:pt x="321" y="65"/>
                    <a:pt x="320" y="65"/>
                  </a:cubicBezTo>
                  <a:cubicBezTo>
                    <a:pt x="320" y="65"/>
                    <a:pt x="319" y="65"/>
                    <a:pt x="319" y="68"/>
                  </a:cubicBezTo>
                  <a:lnTo>
                    <a:pt x="321" y="60"/>
                  </a:lnTo>
                  <a:lnTo>
                    <a:pt x="319" y="59"/>
                  </a:lnTo>
                  <a:lnTo>
                    <a:pt x="317" y="67"/>
                  </a:lnTo>
                  <a:cubicBezTo>
                    <a:pt x="315" y="67"/>
                    <a:pt x="312" y="57"/>
                    <a:pt x="305" y="56"/>
                  </a:cubicBezTo>
                  <a:cubicBezTo>
                    <a:pt x="301" y="54"/>
                    <a:pt x="298" y="53"/>
                    <a:pt x="296" y="53"/>
                  </a:cubicBezTo>
                  <a:cubicBezTo>
                    <a:pt x="293" y="53"/>
                    <a:pt x="292" y="55"/>
                    <a:pt x="292" y="59"/>
                  </a:cubicBezTo>
                  <a:cubicBezTo>
                    <a:pt x="290" y="67"/>
                    <a:pt x="289" y="71"/>
                    <a:pt x="289" y="71"/>
                  </a:cubicBezTo>
                  <a:cubicBezTo>
                    <a:pt x="288" y="71"/>
                    <a:pt x="288" y="67"/>
                    <a:pt x="290" y="59"/>
                  </a:cubicBezTo>
                  <a:cubicBezTo>
                    <a:pt x="290" y="59"/>
                    <a:pt x="290" y="50"/>
                    <a:pt x="287" y="49"/>
                  </a:cubicBezTo>
                  <a:cubicBezTo>
                    <a:pt x="285" y="49"/>
                    <a:pt x="284" y="48"/>
                    <a:pt x="285" y="40"/>
                  </a:cubicBezTo>
                  <a:lnTo>
                    <a:pt x="284" y="40"/>
                  </a:lnTo>
                  <a:cubicBezTo>
                    <a:pt x="281" y="48"/>
                    <a:pt x="278" y="51"/>
                    <a:pt x="276" y="51"/>
                  </a:cubicBezTo>
                  <a:cubicBezTo>
                    <a:pt x="274" y="51"/>
                    <a:pt x="272" y="49"/>
                    <a:pt x="272" y="44"/>
                  </a:cubicBezTo>
                  <a:cubicBezTo>
                    <a:pt x="271" y="44"/>
                    <a:pt x="271" y="44"/>
                    <a:pt x="271" y="44"/>
                  </a:cubicBezTo>
                  <a:cubicBezTo>
                    <a:pt x="270" y="44"/>
                    <a:pt x="269" y="45"/>
                    <a:pt x="266" y="51"/>
                  </a:cubicBezTo>
                  <a:cubicBezTo>
                    <a:pt x="264" y="55"/>
                    <a:pt x="263" y="57"/>
                    <a:pt x="262" y="57"/>
                  </a:cubicBezTo>
                  <a:cubicBezTo>
                    <a:pt x="262" y="57"/>
                    <a:pt x="262" y="55"/>
                    <a:pt x="263" y="50"/>
                  </a:cubicBezTo>
                  <a:cubicBezTo>
                    <a:pt x="264" y="45"/>
                    <a:pt x="263" y="40"/>
                    <a:pt x="261" y="40"/>
                  </a:cubicBezTo>
                  <a:cubicBezTo>
                    <a:pt x="260" y="40"/>
                    <a:pt x="258" y="42"/>
                    <a:pt x="257" y="49"/>
                  </a:cubicBezTo>
                  <a:lnTo>
                    <a:pt x="258" y="41"/>
                  </a:lnTo>
                  <a:cubicBezTo>
                    <a:pt x="258" y="38"/>
                    <a:pt x="258" y="37"/>
                    <a:pt x="258" y="37"/>
                  </a:cubicBezTo>
                  <a:cubicBezTo>
                    <a:pt x="257" y="37"/>
                    <a:pt x="256" y="42"/>
                    <a:pt x="255" y="48"/>
                  </a:cubicBezTo>
                  <a:cubicBezTo>
                    <a:pt x="253" y="55"/>
                    <a:pt x="252" y="59"/>
                    <a:pt x="252" y="59"/>
                  </a:cubicBezTo>
                  <a:cubicBezTo>
                    <a:pt x="251" y="59"/>
                    <a:pt x="252" y="53"/>
                    <a:pt x="254" y="40"/>
                  </a:cubicBezTo>
                  <a:cubicBezTo>
                    <a:pt x="256" y="31"/>
                    <a:pt x="256" y="27"/>
                    <a:pt x="256" y="27"/>
                  </a:cubicBezTo>
                  <a:lnTo>
                    <a:pt x="256" y="27"/>
                  </a:lnTo>
                  <a:cubicBezTo>
                    <a:pt x="256" y="27"/>
                    <a:pt x="255" y="29"/>
                    <a:pt x="255" y="32"/>
                  </a:cubicBezTo>
                  <a:cubicBezTo>
                    <a:pt x="253" y="37"/>
                    <a:pt x="251" y="42"/>
                    <a:pt x="250" y="42"/>
                  </a:cubicBezTo>
                  <a:cubicBezTo>
                    <a:pt x="250" y="42"/>
                    <a:pt x="250" y="41"/>
                    <a:pt x="250" y="39"/>
                  </a:cubicBezTo>
                  <a:cubicBezTo>
                    <a:pt x="249" y="39"/>
                    <a:pt x="248" y="39"/>
                    <a:pt x="245" y="54"/>
                  </a:cubicBezTo>
                  <a:cubicBezTo>
                    <a:pt x="244" y="60"/>
                    <a:pt x="243" y="62"/>
                    <a:pt x="242" y="62"/>
                  </a:cubicBezTo>
                  <a:cubicBezTo>
                    <a:pt x="242" y="62"/>
                    <a:pt x="242" y="61"/>
                    <a:pt x="241" y="61"/>
                  </a:cubicBezTo>
                  <a:cubicBezTo>
                    <a:pt x="242" y="57"/>
                    <a:pt x="244" y="51"/>
                    <a:pt x="246" y="45"/>
                  </a:cubicBezTo>
                  <a:lnTo>
                    <a:pt x="244" y="45"/>
                  </a:lnTo>
                  <a:cubicBezTo>
                    <a:pt x="242" y="40"/>
                    <a:pt x="242" y="34"/>
                    <a:pt x="245" y="29"/>
                  </a:cubicBezTo>
                  <a:cubicBezTo>
                    <a:pt x="245" y="25"/>
                    <a:pt x="245" y="23"/>
                    <a:pt x="244" y="23"/>
                  </a:cubicBezTo>
                  <a:cubicBezTo>
                    <a:pt x="244" y="23"/>
                    <a:pt x="243" y="27"/>
                    <a:pt x="241" y="36"/>
                  </a:cubicBezTo>
                  <a:cubicBezTo>
                    <a:pt x="239" y="52"/>
                    <a:pt x="239" y="52"/>
                    <a:pt x="237" y="52"/>
                  </a:cubicBezTo>
                  <a:cubicBezTo>
                    <a:pt x="236" y="52"/>
                    <a:pt x="235" y="51"/>
                    <a:pt x="237" y="43"/>
                  </a:cubicBezTo>
                  <a:cubicBezTo>
                    <a:pt x="238" y="35"/>
                    <a:pt x="238" y="35"/>
                    <a:pt x="236" y="35"/>
                  </a:cubicBezTo>
                  <a:cubicBezTo>
                    <a:pt x="236" y="35"/>
                    <a:pt x="236" y="35"/>
                    <a:pt x="236" y="35"/>
                  </a:cubicBezTo>
                  <a:cubicBezTo>
                    <a:pt x="233" y="35"/>
                    <a:pt x="226" y="58"/>
                    <a:pt x="222" y="73"/>
                  </a:cubicBezTo>
                  <a:cubicBezTo>
                    <a:pt x="221" y="81"/>
                    <a:pt x="220" y="85"/>
                    <a:pt x="220" y="85"/>
                  </a:cubicBezTo>
                  <a:cubicBezTo>
                    <a:pt x="219" y="85"/>
                    <a:pt x="220" y="81"/>
                    <a:pt x="221" y="73"/>
                  </a:cubicBezTo>
                  <a:cubicBezTo>
                    <a:pt x="222" y="65"/>
                    <a:pt x="221" y="65"/>
                    <a:pt x="221" y="65"/>
                  </a:cubicBezTo>
                  <a:cubicBezTo>
                    <a:pt x="222" y="57"/>
                    <a:pt x="223" y="57"/>
                    <a:pt x="225" y="57"/>
                  </a:cubicBezTo>
                  <a:lnTo>
                    <a:pt x="226" y="49"/>
                  </a:lnTo>
                  <a:cubicBezTo>
                    <a:pt x="227" y="41"/>
                    <a:pt x="227" y="37"/>
                    <a:pt x="226" y="37"/>
                  </a:cubicBezTo>
                  <a:lnTo>
                    <a:pt x="226" y="37"/>
                  </a:lnTo>
                  <a:cubicBezTo>
                    <a:pt x="226" y="37"/>
                    <a:pt x="224" y="41"/>
                    <a:pt x="222" y="49"/>
                  </a:cubicBezTo>
                  <a:cubicBezTo>
                    <a:pt x="221" y="52"/>
                    <a:pt x="221" y="54"/>
                    <a:pt x="220" y="54"/>
                  </a:cubicBezTo>
                  <a:cubicBezTo>
                    <a:pt x="220" y="54"/>
                    <a:pt x="221" y="52"/>
                    <a:pt x="221" y="48"/>
                  </a:cubicBezTo>
                  <a:cubicBezTo>
                    <a:pt x="221" y="42"/>
                    <a:pt x="222" y="36"/>
                    <a:pt x="221" y="36"/>
                  </a:cubicBezTo>
                  <a:lnTo>
                    <a:pt x="221" y="36"/>
                  </a:lnTo>
                  <a:cubicBezTo>
                    <a:pt x="221" y="36"/>
                    <a:pt x="221" y="37"/>
                    <a:pt x="220" y="40"/>
                  </a:cubicBezTo>
                  <a:cubicBezTo>
                    <a:pt x="220" y="40"/>
                    <a:pt x="219" y="39"/>
                    <a:pt x="219" y="31"/>
                  </a:cubicBezTo>
                  <a:cubicBezTo>
                    <a:pt x="218" y="31"/>
                    <a:pt x="218" y="30"/>
                    <a:pt x="217" y="30"/>
                  </a:cubicBezTo>
                  <a:cubicBezTo>
                    <a:pt x="217" y="30"/>
                    <a:pt x="216" y="32"/>
                    <a:pt x="214" y="38"/>
                  </a:cubicBezTo>
                  <a:cubicBezTo>
                    <a:pt x="214" y="45"/>
                    <a:pt x="213" y="45"/>
                    <a:pt x="212" y="45"/>
                  </a:cubicBezTo>
                  <a:cubicBezTo>
                    <a:pt x="212" y="45"/>
                    <a:pt x="211" y="45"/>
                    <a:pt x="211" y="45"/>
                  </a:cubicBezTo>
                  <a:cubicBezTo>
                    <a:pt x="211" y="45"/>
                    <a:pt x="210" y="45"/>
                    <a:pt x="209" y="53"/>
                  </a:cubicBezTo>
                  <a:cubicBezTo>
                    <a:pt x="207" y="61"/>
                    <a:pt x="204" y="69"/>
                    <a:pt x="203" y="69"/>
                  </a:cubicBezTo>
                  <a:cubicBezTo>
                    <a:pt x="202" y="72"/>
                    <a:pt x="201" y="73"/>
                    <a:pt x="201" y="73"/>
                  </a:cubicBezTo>
                  <a:cubicBezTo>
                    <a:pt x="200" y="73"/>
                    <a:pt x="200" y="70"/>
                    <a:pt x="201" y="60"/>
                  </a:cubicBezTo>
                  <a:cubicBezTo>
                    <a:pt x="203" y="52"/>
                    <a:pt x="202" y="52"/>
                    <a:pt x="201" y="51"/>
                  </a:cubicBezTo>
                  <a:cubicBezTo>
                    <a:pt x="201" y="51"/>
                    <a:pt x="200" y="51"/>
                    <a:pt x="201" y="43"/>
                  </a:cubicBezTo>
                  <a:cubicBezTo>
                    <a:pt x="201" y="41"/>
                    <a:pt x="201" y="40"/>
                    <a:pt x="201" y="40"/>
                  </a:cubicBezTo>
                  <a:cubicBezTo>
                    <a:pt x="200" y="40"/>
                    <a:pt x="200" y="45"/>
                    <a:pt x="199" y="51"/>
                  </a:cubicBezTo>
                  <a:cubicBezTo>
                    <a:pt x="196" y="59"/>
                    <a:pt x="195" y="67"/>
                    <a:pt x="195" y="67"/>
                  </a:cubicBezTo>
                  <a:cubicBezTo>
                    <a:pt x="195" y="59"/>
                    <a:pt x="196" y="51"/>
                    <a:pt x="198" y="42"/>
                  </a:cubicBezTo>
                  <a:cubicBezTo>
                    <a:pt x="199" y="34"/>
                    <a:pt x="199" y="30"/>
                    <a:pt x="199" y="30"/>
                  </a:cubicBezTo>
                  <a:lnTo>
                    <a:pt x="199" y="30"/>
                  </a:lnTo>
                  <a:cubicBezTo>
                    <a:pt x="199" y="30"/>
                    <a:pt x="198" y="34"/>
                    <a:pt x="196" y="42"/>
                  </a:cubicBezTo>
                  <a:cubicBezTo>
                    <a:pt x="196" y="48"/>
                    <a:pt x="194" y="53"/>
                    <a:pt x="194" y="53"/>
                  </a:cubicBezTo>
                  <a:cubicBezTo>
                    <a:pt x="193" y="53"/>
                    <a:pt x="193" y="52"/>
                    <a:pt x="193" y="50"/>
                  </a:cubicBezTo>
                  <a:cubicBezTo>
                    <a:pt x="191" y="49"/>
                    <a:pt x="189" y="49"/>
                    <a:pt x="190" y="41"/>
                  </a:cubicBezTo>
                  <a:cubicBezTo>
                    <a:pt x="190" y="38"/>
                    <a:pt x="190" y="37"/>
                    <a:pt x="190" y="37"/>
                  </a:cubicBezTo>
                  <a:lnTo>
                    <a:pt x="190" y="37"/>
                  </a:lnTo>
                  <a:cubicBezTo>
                    <a:pt x="190" y="37"/>
                    <a:pt x="189" y="41"/>
                    <a:pt x="189" y="41"/>
                  </a:cubicBezTo>
                  <a:cubicBezTo>
                    <a:pt x="188" y="45"/>
                    <a:pt x="187" y="46"/>
                    <a:pt x="186" y="46"/>
                  </a:cubicBezTo>
                  <a:cubicBezTo>
                    <a:pt x="185" y="46"/>
                    <a:pt x="185" y="44"/>
                    <a:pt x="184" y="40"/>
                  </a:cubicBezTo>
                  <a:cubicBezTo>
                    <a:pt x="183" y="31"/>
                    <a:pt x="182" y="26"/>
                    <a:pt x="182" y="26"/>
                  </a:cubicBezTo>
                  <a:cubicBezTo>
                    <a:pt x="181" y="26"/>
                    <a:pt x="181" y="30"/>
                    <a:pt x="180" y="39"/>
                  </a:cubicBezTo>
                  <a:cubicBezTo>
                    <a:pt x="179" y="43"/>
                    <a:pt x="178" y="48"/>
                    <a:pt x="178" y="48"/>
                  </a:cubicBezTo>
                  <a:cubicBezTo>
                    <a:pt x="177" y="48"/>
                    <a:pt x="178" y="45"/>
                    <a:pt x="179" y="39"/>
                  </a:cubicBezTo>
                  <a:cubicBezTo>
                    <a:pt x="179" y="36"/>
                    <a:pt x="178" y="35"/>
                    <a:pt x="178" y="35"/>
                  </a:cubicBezTo>
                  <a:cubicBezTo>
                    <a:pt x="177" y="35"/>
                    <a:pt x="175" y="40"/>
                    <a:pt x="173" y="45"/>
                  </a:cubicBezTo>
                  <a:cubicBezTo>
                    <a:pt x="172" y="53"/>
                    <a:pt x="168" y="69"/>
                    <a:pt x="167" y="78"/>
                  </a:cubicBezTo>
                  <a:cubicBezTo>
                    <a:pt x="166" y="87"/>
                    <a:pt x="165" y="91"/>
                    <a:pt x="165" y="91"/>
                  </a:cubicBezTo>
                  <a:cubicBezTo>
                    <a:pt x="165" y="91"/>
                    <a:pt x="165" y="89"/>
                    <a:pt x="165" y="85"/>
                  </a:cubicBezTo>
                  <a:cubicBezTo>
                    <a:pt x="164" y="79"/>
                    <a:pt x="164" y="73"/>
                    <a:pt x="165" y="69"/>
                  </a:cubicBezTo>
                  <a:cubicBezTo>
                    <a:pt x="166" y="62"/>
                    <a:pt x="167" y="61"/>
                    <a:pt x="167" y="61"/>
                  </a:cubicBezTo>
                  <a:cubicBezTo>
                    <a:pt x="167" y="61"/>
                    <a:pt x="167" y="61"/>
                    <a:pt x="167" y="61"/>
                  </a:cubicBezTo>
                  <a:lnTo>
                    <a:pt x="168" y="61"/>
                  </a:lnTo>
                  <a:cubicBezTo>
                    <a:pt x="170" y="53"/>
                    <a:pt x="171" y="44"/>
                    <a:pt x="168" y="44"/>
                  </a:cubicBezTo>
                  <a:cubicBezTo>
                    <a:pt x="168" y="40"/>
                    <a:pt x="168" y="38"/>
                    <a:pt x="168" y="38"/>
                  </a:cubicBezTo>
                  <a:cubicBezTo>
                    <a:pt x="168" y="38"/>
                    <a:pt x="168" y="40"/>
                    <a:pt x="167" y="44"/>
                  </a:cubicBezTo>
                  <a:cubicBezTo>
                    <a:pt x="167" y="35"/>
                    <a:pt x="165" y="35"/>
                    <a:pt x="164" y="35"/>
                  </a:cubicBezTo>
                  <a:cubicBezTo>
                    <a:pt x="162" y="34"/>
                    <a:pt x="158" y="34"/>
                    <a:pt x="159" y="26"/>
                  </a:cubicBezTo>
                  <a:cubicBezTo>
                    <a:pt x="159" y="26"/>
                    <a:pt x="158" y="26"/>
                    <a:pt x="158" y="26"/>
                  </a:cubicBezTo>
                  <a:cubicBezTo>
                    <a:pt x="157" y="26"/>
                    <a:pt x="156" y="27"/>
                    <a:pt x="155" y="33"/>
                  </a:cubicBezTo>
                  <a:cubicBezTo>
                    <a:pt x="154" y="43"/>
                    <a:pt x="153" y="47"/>
                    <a:pt x="152" y="47"/>
                  </a:cubicBezTo>
                  <a:cubicBezTo>
                    <a:pt x="152" y="47"/>
                    <a:pt x="152" y="45"/>
                    <a:pt x="153" y="41"/>
                  </a:cubicBezTo>
                  <a:cubicBezTo>
                    <a:pt x="154" y="31"/>
                    <a:pt x="150" y="23"/>
                    <a:pt x="146" y="23"/>
                  </a:cubicBezTo>
                  <a:cubicBezTo>
                    <a:pt x="144" y="23"/>
                    <a:pt x="142" y="25"/>
                    <a:pt x="140" y="31"/>
                  </a:cubicBezTo>
                  <a:lnTo>
                    <a:pt x="139" y="31"/>
                  </a:lnTo>
                  <a:cubicBezTo>
                    <a:pt x="139" y="26"/>
                    <a:pt x="137" y="23"/>
                    <a:pt x="135" y="23"/>
                  </a:cubicBezTo>
                  <a:cubicBezTo>
                    <a:pt x="133" y="23"/>
                    <a:pt x="131" y="25"/>
                    <a:pt x="130" y="29"/>
                  </a:cubicBezTo>
                  <a:lnTo>
                    <a:pt x="128" y="29"/>
                  </a:lnTo>
                  <a:cubicBezTo>
                    <a:pt x="127" y="24"/>
                    <a:pt x="127" y="22"/>
                    <a:pt x="126" y="22"/>
                  </a:cubicBezTo>
                  <a:cubicBezTo>
                    <a:pt x="125" y="22"/>
                    <a:pt x="125" y="24"/>
                    <a:pt x="124" y="27"/>
                  </a:cubicBezTo>
                  <a:cubicBezTo>
                    <a:pt x="123" y="30"/>
                    <a:pt x="123" y="33"/>
                    <a:pt x="122" y="35"/>
                  </a:cubicBezTo>
                  <a:cubicBezTo>
                    <a:pt x="124" y="27"/>
                    <a:pt x="121" y="27"/>
                    <a:pt x="118" y="26"/>
                  </a:cubicBezTo>
                  <a:cubicBezTo>
                    <a:pt x="117" y="26"/>
                    <a:pt x="116" y="26"/>
                    <a:pt x="115" y="26"/>
                  </a:cubicBezTo>
                  <a:cubicBezTo>
                    <a:pt x="113" y="26"/>
                    <a:pt x="113" y="28"/>
                    <a:pt x="113" y="34"/>
                  </a:cubicBezTo>
                  <a:cubicBezTo>
                    <a:pt x="112" y="36"/>
                    <a:pt x="111" y="37"/>
                    <a:pt x="111" y="37"/>
                  </a:cubicBezTo>
                  <a:cubicBezTo>
                    <a:pt x="110" y="37"/>
                    <a:pt x="110" y="31"/>
                    <a:pt x="111" y="25"/>
                  </a:cubicBezTo>
                  <a:cubicBezTo>
                    <a:pt x="112" y="18"/>
                    <a:pt x="113" y="14"/>
                    <a:pt x="112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999;p33">
              <a:extLst>
                <a:ext uri="{FF2B5EF4-FFF2-40B4-BE49-F238E27FC236}">
                  <a16:creationId xmlns:a16="http://schemas.microsoft.com/office/drawing/2014/main" id="{D619A0B7-F999-2A5F-7350-3BF852680049}"/>
                </a:ext>
              </a:extLst>
            </p:cNvPr>
            <p:cNvSpPr/>
            <p:nvPr/>
          </p:nvSpPr>
          <p:spPr>
            <a:xfrm>
              <a:off x="3040058" y="2241103"/>
              <a:ext cx="35062" cy="38259"/>
            </a:xfrm>
            <a:custGeom>
              <a:avLst/>
              <a:gdLst/>
              <a:ahLst/>
              <a:cxnLst/>
              <a:rect l="l" t="t" r="r" b="b"/>
              <a:pathLst>
                <a:path w="351" h="383" extrusionOk="0">
                  <a:moveTo>
                    <a:pt x="212" y="0"/>
                  </a:moveTo>
                  <a:cubicBezTo>
                    <a:pt x="166" y="0"/>
                    <a:pt x="122" y="26"/>
                    <a:pt x="103" y="71"/>
                  </a:cubicBezTo>
                  <a:lnTo>
                    <a:pt x="38" y="211"/>
                  </a:lnTo>
                  <a:cubicBezTo>
                    <a:pt x="1" y="291"/>
                    <a:pt x="59" y="383"/>
                    <a:pt x="148" y="383"/>
                  </a:cubicBezTo>
                  <a:cubicBezTo>
                    <a:pt x="195" y="383"/>
                    <a:pt x="238" y="356"/>
                    <a:pt x="258" y="312"/>
                  </a:cubicBezTo>
                  <a:lnTo>
                    <a:pt x="323" y="173"/>
                  </a:lnTo>
                  <a:cubicBezTo>
                    <a:pt x="351" y="113"/>
                    <a:pt x="325" y="40"/>
                    <a:pt x="263" y="12"/>
                  </a:cubicBezTo>
                  <a:cubicBezTo>
                    <a:pt x="247" y="4"/>
                    <a:pt x="229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000;p33">
              <a:extLst>
                <a:ext uri="{FF2B5EF4-FFF2-40B4-BE49-F238E27FC236}">
                  <a16:creationId xmlns:a16="http://schemas.microsoft.com/office/drawing/2014/main" id="{B25BD0F6-8084-5470-B67C-9C469BB54FDA}"/>
                </a:ext>
              </a:extLst>
            </p:cNvPr>
            <p:cNvSpPr/>
            <p:nvPr/>
          </p:nvSpPr>
          <p:spPr>
            <a:xfrm>
              <a:off x="3080316" y="2253790"/>
              <a:ext cx="71623" cy="90802"/>
            </a:xfrm>
            <a:custGeom>
              <a:avLst/>
              <a:gdLst/>
              <a:ahLst/>
              <a:cxnLst/>
              <a:rect l="l" t="t" r="r" b="b"/>
              <a:pathLst>
                <a:path w="717" h="909" extrusionOk="0">
                  <a:moveTo>
                    <a:pt x="536" y="0"/>
                  </a:moveTo>
                  <a:lnTo>
                    <a:pt x="536" y="1"/>
                  </a:lnTo>
                  <a:cubicBezTo>
                    <a:pt x="536" y="2"/>
                    <a:pt x="543" y="5"/>
                    <a:pt x="551" y="7"/>
                  </a:cubicBezTo>
                  <a:lnTo>
                    <a:pt x="551" y="5"/>
                  </a:lnTo>
                  <a:cubicBezTo>
                    <a:pt x="547" y="4"/>
                    <a:pt x="541" y="1"/>
                    <a:pt x="537" y="0"/>
                  </a:cubicBezTo>
                  <a:close/>
                  <a:moveTo>
                    <a:pt x="661" y="34"/>
                  </a:moveTo>
                  <a:cubicBezTo>
                    <a:pt x="669" y="36"/>
                    <a:pt x="669" y="37"/>
                    <a:pt x="669" y="39"/>
                  </a:cubicBezTo>
                  <a:cubicBezTo>
                    <a:pt x="669" y="40"/>
                    <a:pt x="668" y="40"/>
                    <a:pt x="668" y="40"/>
                  </a:cubicBezTo>
                  <a:cubicBezTo>
                    <a:pt x="667" y="40"/>
                    <a:pt x="665" y="40"/>
                    <a:pt x="660" y="38"/>
                  </a:cubicBezTo>
                  <a:cubicBezTo>
                    <a:pt x="660" y="38"/>
                    <a:pt x="653" y="35"/>
                    <a:pt x="653" y="34"/>
                  </a:cubicBezTo>
                  <a:close/>
                  <a:moveTo>
                    <a:pt x="636" y="49"/>
                  </a:moveTo>
                  <a:cubicBezTo>
                    <a:pt x="639" y="49"/>
                    <a:pt x="644" y="49"/>
                    <a:pt x="649" y="51"/>
                  </a:cubicBezTo>
                  <a:cubicBezTo>
                    <a:pt x="665" y="53"/>
                    <a:pt x="665" y="53"/>
                    <a:pt x="664" y="56"/>
                  </a:cubicBezTo>
                  <a:cubicBezTo>
                    <a:pt x="664" y="58"/>
                    <a:pt x="663" y="59"/>
                    <a:pt x="661" y="59"/>
                  </a:cubicBezTo>
                  <a:cubicBezTo>
                    <a:pt x="660" y="59"/>
                    <a:pt x="658" y="58"/>
                    <a:pt x="655" y="57"/>
                  </a:cubicBezTo>
                  <a:lnTo>
                    <a:pt x="656" y="56"/>
                  </a:lnTo>
                  <a:cubicBezTo>
                    <a:pt x="657" y="57"/>
                    <a:pt x="658" y="57"/>
                    <a:pt x="659" y="57"/>
                  </a:cubicBezTo>
                  <a:cubicBezTo>
                    <a:pt x="660" y="57"/>
                    <a:pt x="654" y="54"/>
                    <a:pt x="648" y="54"/>
                  </a:cubicBezTo>
                  <a:lnTo>
                    <a:pt x="632" y="49"/>
                  </a:lnTo>
                  <a:cubicBezTo>
                    <a:pt x="632" y="49"/>
                    <a:pt x="633" y="49"/>
                    <a:pt x="636" y="49"/>
                  </a:cubicBezTo>
                  <a:close/>
                  <a:moveTo>
                    <a:pt x="694" y="70"/>
                  </a:moveTo>
                  <a:lnTo>
                    <a:pt x="693" y="72"/>
                  </a:lnTo>
                  <a:cubicBezTo>
                    <a:pt x="697" y="73"/>
                    <a:pt x="699" y="74"/>
                    <a:pt x="700" y="74"/>
                  </a:cubicBezTo>
                  <a:cubicBezTo>
                    <a:pt x="701" y="74"/>
                    <a:pt x="701" y="73"/>
                    <a:pt x="702" y="72"/>
                  </a:cubicBezTo>
                  <a:lnTo>
                    <a:pt x="702" y="71"/>
                  </a:lnTo>
                  <a:lnTo>
                    <a:pt x="694" y="70"/>
                  </a:lnTo>
                  <a:close/>
                  <a:moveTo>
                    <a:pt x="595" y="127"/>
                  </a:moveTo>
                  <a:cubicBezTo>
                    <a:pt x="603" y="130"/>
                    <a:pt x="609" y="136"/>
                    <a:pt x="609" y="137"/>
                  </a:cubicBezTo>
                  <a:cubicBezTo>
                    <a:pt x="608" y="137"/>
                    <a:pt x="608" y="138"/>
                    <a:pt x="607" y="138"/>
                  </a:cubicBezTo>
                  <a:cubicBezTo>
                    <a:pt x="604" y="138"/>
                    <a:pt x="598" y="135"/>
                    <a:pt x="594" y="130"/>
                  </a:cubicBezTo>
                  <a:lnTo>
                    <a:pt x="595" y="127"/>
                  </a:lnTo>
                  <a:close/>
                  <a:moveTo>
                    <a:pt x="578" y="131"/>
                  </a:moveTo>
                  <a:cubicBezTo>
                    <a:pt x="575" y="131"/>
                    <a:pt x="575" y="133"/>
                    <a:pt x="574" y="135"/>
                  </a:cubicBezTo>
                  <a:cubicBezTo>
                    <a:pt x="574" y="136"/>
                    <a:pt x="581" y="140"/>
                    <a:pt x="581" y="140"/>
                  </a:cubicBezTo>
                  <a:cubicBezTo>
                    <a:pt x="583" y="141"/>
                    <a:pt x="585" y="142"/>
                    <a:pt x="586" y="142"/>
                  </a:cubicBezTo>
                  <a:cubicBezTo>
                    <a:pt x="588" y="142"/>
                    <a:pt x="589" y="141"/>
                    <a:pt x="589" y="140"/>
                  </a:cubicBezTo>
                  <a:cubicBezTo>
                    <a:pt x="598" y="140"/>
                    <a:pt x="591" y="136"/>
                    <a:pt x="584" y="133"/>
                  </a:cubicBezTo>
                  <a:cubicBezTo>
                    <a:pt x="581" y="132"/>
                    <a:pt x="579" y="131"/>
                    <a:pt x="578" y="131"/>
                  </a:cubicBezTo>
                  <a:close/>
                  <a:moveTo>
                    <a:pt x="598" y="216"/>
                  </a:moveTo>
                  <a:lnTo>
                    <a:pt x="606" y="218"/>
                  </a:lnTo>
                  <a:cubicBezTo>
                    <a:pt x="614" y="221"/>
                    <a:pt x="613" y="222"/>
                    <a:pt x="612" y="224"/>
                  </a:cubicBezTo>
                  <a:lnTo>
                    <a:pt x="605" y="221"/>
                  </a:lnTo>
                  <a:lnTo>
                    <a:pt x="598" y="216"/>
                  </a:lnTo>
                  <a:close/>
                  <a:moveTo>
                    <a:pt x="567" y="204"/>
                  </a:moveTo>
                  <a:lnTo>
                    <a:pt x="581" y="214"/>
                  </a:lnTo>
                  <a:cubicBezTo>
                    <a:pt x="592" y="222"/>
                    <a:pt x="597" y="226"/>
                    <a:pt x="596" y="226"/>
                  </a:cubicBezTo>
                  <a:cubicBezTo>
                    <a:pt x="596" y="226"/>
                    <a:pt x="592" y="224"/>
                    <a:pt x="586" y="221"/>
                  </a:cubicBezTo>
                  <a:cubicBezTo>
                    <a:pt x="578" y="218"/>
                    <a:pt x="572" y="213"/>
                    <a:pt x="566" y="208"/>
                  </a:cubicBezTo>
                  <a:lnTo>
                    <a:pt x="567" y="204"/>
                  </a:lnTo>
                  <a:close/>
                  <a:moveTo>
                    <a:pt x="353" y="247"/>
                  </a:moveTo>
                  <a:cubicBezTo>
                    <a:pt x="352" y="247"/>
                    <a:pt x="355" y="250"/>
                    <a:pt x="363" y="257"/>
                  </a:cubicBezTo>
                  <a:cubicBezTo>
                    <a:pt x="367" y="260"/>
                    <a:pt x="369" y="261"/>
                    <a:pt x="369" y="261"/>
                  </a:cubicBezTo>
                  <a:cubicBezTo>
                    <a:pt x="370" y="261"/>
                    <a:pt x="370" y="261"/>
                    <a:pt x="370" y="260"/>
                  </a:cubicBezTo>
                  <a:cubicBezTo>
                    <a:pt x="366" y="256"/>
                    <a:pt x="362" y="253"/>
                    <a:pt x="357" y="250"/>
                  </a:cubicBezTo>
                  <a:cubicBezTo>
                    <a:pt x="355" y="248"/>
                    <a:pt x="353" y="247"/>
                    <a:pt x="353" y="247"/>
                  </a:cubicBezTo>
                  <a:close/>
                  <a:moveTo>
                    <a:pt x="550" y="253"/>
                  </a:moveTo>
                  <a:cubicBezTo>
                    <a:pt x="555" y="256"/>
                    <a:pt x="559" y="258"/>
                    <a:pt x="564" y="262"/>
                  </a:cubicBezTo>
                  <a:lnTo>
                    <a:pt x="563" y="264"/>
                  </a:lnTo>
                  <a:cubicBezTo>
                    <a:pt x="556" y="259"/>
                    <a:pt x="548" y="256"/>
                    <a:pt x="549" y="255"/>
                  </a:cubicBezTo>
                  <a:lnTo>
                    <a:pt x="550" y="253"/>
                  </a:lnTo>
                  <a:close/>
                  <a:moveTo>
                    <a:pt x="579" y="253"/>
                  </a:moveTo>
                  <a:cubicBezTo>
                    <a:pt x="581" y="253"/>
                    <a:pt x="587" y="258"/>
                    <a:pt x="598" y="266"/>
                  </a:cubicBezTo>
                  <a:lnTo>
                    <a:pt x="600" y="266"/>
                  </a:lnTo>
                  <a:cubicBezTo>
                    <a:pt x="602" y="269"/>
                    <a:pt x="603" y="271"/>
                    <a:pt x="602" y="271"/>
                  </a:cubicBezTo>
                  <a:cubicBezTo>
                    <a:pt x="601" y="271"/>
                    <a:pt x="598" y="269"/>
                    <a:pt x="591" y="264"/>
                  </a:cubicBezTo>
                  <a:lnTo>
                    <a:pt x="578" y="254"/>
                  </a:lnTo>
                  <a:cubicBezTo>
                    <a:pt x="578" y="253"/>
                    <a:pt x="579" y="253"/>
                    <a:pt x="579" y="253"/>
                  </a:cubicBezTo>
                  <a:close/>
                  <a:moveTo>
                    <a:pt x="516" y="270"/>
                  </a:moveTo>
                  <a:cubicBezTo>
                    <a:pt x="517" y="270"/>
                    <a:pt x="518" y="271"/>
                    <a:pt x="520" y="272"/>
                  </a:cubicBezTo>
                  <a:cubicBezTo>
                    <a:pt x="520" y="272"/>
                    <a:pt x="520" y="271"/>
                    <a:pt x="520" y="271"/>
                  </a:cubicBezTo>
                  <a:cubicBezTo>
                    <a:pt x="521" y="271"/>
                    <a:pt x="525" y="277"/>
                    <a:pt x="524" y="278"/>
                  </a:cubicBezTo>
                  <a:lnTo>
                    <a:pt x="518" y="275"/>
                  </a:lnTo>
                  <a:cubicBezTo>
                    <a:pt x="519" y="273"/>
                    <a:pt x="515" y="270"/>
                    <a:pt x="516" y="270"/>
                  </a:cubicBezTo>
                  <a:close/>
                  <a:moveTo>
                    <a:pt x="595" y="304"/>
                  </a:moveTo>
                  <a:lnTo>
                    <a:pt x="602" y="309"/>
                  </a:lnTo>
                  <a:lnTo>
                    <a:pt x="610" y="312"/>
                  </a:lnTo>
                  <a:lnTo>
                    <a:pt x="610" y="312"/>
                  </a:lnTo>
                  <a:lnTo>
                    <a:pt x="595" y="304"/>
                  </a:lnTo>
                  <a:close/>
                  <a:moveTo>
                    <a:pt x="548" y="303"/>
                  </a:moveTo>
                  <a:cubicBezTo>
                    <a:pt x="555" y="308"/>
                    <a:pt x="561" y="312"/>
                    <a:pt x="561" y="313"/>
                  </a:cubicBezTo>
                  <a:cubicBezTo>
                    <a:pt x="563" y="315"/>
                    <a:pt x="564" y="316"/>
                    <a:pt x="563" y="316"/>
                  </a:cubicBezTo>
                  <a:cubicBezTo>
                    <a:pt x="561" y="316"/>
                    <a:pt x="554" y="313"/>
                    <a:pt x="546" y="306"/>
                  </a:cubicBezTo>
                  <a:cubicBezTo>
                    <a:pt x="547" y="305"/>
                    <a:pt x="547" y="305"/>
                    <a:pt x="548" y="303"/>
                  </a:cubicBezTo>
                  <a:close/>
                  <a:moveTo>
                    <a:pt x="546" y="321"/>
                  </a:moveTo>
                  <a:lnTo>
                    <a:pt x="554" y="324"/>
                  </a:lnTo>
                  <a:lnTo>
                    <a:pt x="552" y="325"/>
                  </a:lnTo>
                  <a:cubicBezTo>
                    <a:pt x="552" y="326"/>
                    <a:pt x="552" y="326"/>
                    <a:pt x="551" y="326"/>
                  </a:cubicBezTo>
                  <a:cubicBezTo>
                    <a:pt x="551" y="326"/>
                    <a:pt x="549" y="325"/>
                    <a:pt x="545" y="322"/>
                  </a:cubicBezTo>
                  <a:lnTo>
                    <a:pt x="546" y="321"/>
                  </a:lnTo>
                  <a:close/>
                  <a:moveTo>
                    <a:pt x="503" y="327"/>
                  </a:moveTo>
                  <a:cubicBezTo>
                    <a:pt x="506" y="327"/>
                    <a:pt x="510" y="329"/>
                    <a:pt x="510" y="329"/>
                  </a:cubicBezTo>
                  <a:lnTo>
                    <a:pt x="510" y="330"/>
                  </a:lnTo>
                  <a:cubicBezTo>
                    <a:pt x="517" y="333"/>
                    <a:pt x="517" y="336"/>
                    <a:pt x="517" y="336"/>
                  </a:cubicBezTo>
                  <a:cubicBezTo>
                    <a:pt x="516" y="336"/>
                    <a:pt x="516" y="337"/>
                    <a:pt x="515" y="337"/>
                  </a:cubicBezTo>
                  <a:cubicBezTo>
                    <a:pt x="513" y="337"/>
                    <a:pt x="511" y="336"/>
                    <a:pt x="508" y="333"/>
                  </a:cubicBezTo>
                  <a:cubicBezTo>
                    <a:pt x="508" y="333"/>
                    <a:pt x="501" y="329"/>
                    <a:pt x="502" y="328"/>
                  </a:cubicBezTo>
                  <a:cubicBezTo>
                    <a:pt x="502" y="327"/>
                    <a:pt x="503" y="327"/>
                    <a:pt x="503" y="327"/>
                  </a:cubicBezTo>
                  <a:close/>
                  <a:moveTo>
                    <a:pt x="549" y="345"/>
                  </a:moveTo>
                  <a:cubicBezTo>
                    <a:pt x="548" y="346"/>
                    <a:pt x="555" y="350"/>
                    <a:pt x="555" y="350"/>
                  </a:cubicBezTo>
                  <a:cubicBezTo>
                    <a:pt x="555" y="350"/>
                    <a:pt x="560" y="354"/>
                    <a:pt x="562" y="354"/>
                  </a:cubicBezTo>
                  <a:cubicBezTo>
                    <a:pt x="562" y="354"/>
                    <a:pt x="562" y="354"/>
                    <a:pt x="563" y="354"/>
                  </a:cubicBezTo>
                  <a:lnTo>
                    <a:pt x="564" y="352"/>
                  </a:lnTo>
                  <a:cubicBezTo>
                    <a:pt x="559" y="349"/>
                    <a:pt x="554" y="347"/>
                    <a:pt x="549" y="345"/>
                  </a:cubicBezTo>
                  <a:close/>
                  <a:moveTo>
                    <a:pt x="493" y="354"/>
                  </a:moveTo>
                  <a:cubicBezTo>
                    <a:pt x="500" y="357"/>
                    <a:pt x="500" y="357"/>
                    <a:pt x="499" y="360"/>
                  </a:cubicBezTo>
                  <a:cubicBezTo>
                    <a:pt x="498" y="360"/>
                    <a:pt x="498" y="360"/>
                    <a:pt x="498" y="360"/>
                  </a:cubicBezTo>
                  <a:cubicBezTo>
                    <a:pt x="496" y="360"/>
                    <a:pt x="491" y="357"/>
                    <a:pt x="491" y="357"/>
                  </a:cubicBezTo>
                  <a:cubicBezTo>
                    <a:pt x="488" y="354"/>
                    <a:pt x="488" y="354"/>
                    <a:pt x="488" y="354"/>
                  </a:cubicBezTo>
                  <a:cubicBezTo>
                    <a:pt x="489" y="354"/>
                    <a:pt x="490" y="354"/>
                    <a:pt x="491" y="354"/>
                  </a:cubicBezTo>
                  <a:cubicBezTo>
                    <a:pt x="491" y="354"/>
                    <a:pt x="492" y="354"/>
                    <a:pt x="492" y="354"/>
                  </a:cubicBezTo>
                  <a:close/>
                  <a:moveTo>
                    <a:pt x="455" y="376"/>
                  </a:moveTo>
                  <a:lnTo>
                    <a:pt x="455" y="376"/>
                  </a:lnTo>
                  <a:cubicBezTo>
                    <a:pt x="457" y="378"/>
                    <a:pt x="458" y="378"/>
                    <a:pt x="458" y="378"/>
                  </a:cubicBezTo>
                  <a:cubicBezTo>
                    <a:pt x="457" y="378"/>
                    <a:pt x="454" y="377"/>
                    <a:pt x="455" y="376"/>
                  </a:cubicBezTo>
                  <a:close/>
                  <a:moveTo>
                    <a:pt x="482" y="382"/>
                  </a:moveTo>
                  <a:lnTo>
                    <a:pt x="482" y="382"/>
                  </a:lnTo>
                  <a:cubicBezTo>
                    <a:pt x="486" y="384"/>
                    <a:pt x="491" y="386"/>
                    <a:pt x="495" y="389"/>
                  </a:cubicBezTo>
                  <a:cubicBezTo>
                    <a:pt x="498" y="392"/>
                    <a:pt x="500" y="394"/>
                    <a:pt x="499" y="394"/>
                  </a:cubicBezTo>
                  <a:cubicBezTo>
                    <a:pt x="498" y="394"/>
                    <a:pt x="494" y="392"/>
                    <a:pt x="486" y="387"/>
                  </a:cubicBezTo>
                  <a:cubicBezTo>
                    <a:pt x="481" y="383"/>
                    <a:pt x="481" y="383"/>
                    <a:pt x="482" y="382"/>
                  </a:cubicBezTo>
                  <a:close/>
                  <a:moveTo>
                    <a:pt x="469" y="396"/>
                  </a:moveTo>
                  <a:cubicBezTo>
                    <a:pt x="472" y="398"/>
                    <a:pt x="473" y="399"/>
                    <a:pt x="472" y="399"/>
                  </a:cubicBezTo>
                  <a:cubicBezTo>
                    <a:pt x="471" y="399"/>
                    <a:pt x="469" y="397"/>
                    <a:pt x="469" y="396"/>
                  </a:cubicBezTo>
                  <a:close/>
                  <a:moveTo>
                    <a:pt x="474" y="391"/>
                  </a:moveTo>
                  <a:lnTo>
                    <a:pt x="482" y="394"/>
                  </a:lnTo>
                  <a:lnTo>
                    <a:pt x="487" y="399"/>
                  </a:lnTo>
                  <a:lnTo>
                    <a:pt x="486" y="402"/>
                  </a:lnTo>
                  <a:cubicBezTo>
                    <a:pt x="480" y="396"/>
                    <a:pt x="473" y="392"/>
                    <a:pt x="474" y="391"/>
                  </a:cubicBezTo>
                  <a:close/>
                  <a:moveTo>
                    <a:pt x="587" y="405"/>
                  </a:moveTo>
                  <a:lnTo>
                    <a:pt x="585" y="407"/>
                  </a:lnTo>
                  <a:cubicBezTo>
                    <a:pt x="589" y="410"/>
                    <a:pt x="591" y="411"/>
                    <a:pt x="592" y="411"/>
                  </a:cubicBezTo>
                  <a:cubicBezTo>
                    <a:pt x="592" y="411"/>
                    <a:pt x="592" y="411"/>
                    <a:pt x="593" y="411"/>
                  </a:cubicBezTo>
                  <a:cubicBezTo>
                    <a:pt x="594" y="407"/>
                    <a:pt x="594" y="407"/>
                    <a:pt x="587" y="405"/>
                  </a:cubicBezTo>
                  <a:close/>
                  <a:moveTo>
                    <a:pt x="392" y="457"/>
                  </a:moveTo>
                  <a:lnTo>
                    <a:pt x="400" y="461"/>
                  </a:lnTo>
                  <a:lnTo>
                    <a:pt x="404" y="468"/>
                  </a:lnTo>
                  <a:lnTo>
                    <a:pt x="403" y="468"/>
                  </a:lnTo>
                  <a:cubicBezTo>
                    <a:pt x="398" y="463"/>
                    <a:pt x="391" y="458"/>
                    <a:pt x="392" y="457"/>
                  </a:cubicBezTo>
                  <a:close/>
                  <a:moveTo>
                    <a:pt x="365" y="482"/>
                  </a:moveTo>
                  <a:cubicBezTo>
                    <a:pt x="367" y="482"/>
                    <a:pt x="377" y="494"/>
                    <a:pt x="383" y="499"/>
                  </a:cubicBezTo>
                  <a:lnTo>
                    <a:pt x="383" y="500"/>
                  </a:lnTo>
                  <a:cubicBezTo>
                    <a:pt x="382" y="501"/>
                    <a:pt x="382" y="501"/>
                    <a:pt x="381" y="501"/>
                  </a:cubicBezTo>
                  <a:cubicBezTo>
                    <a:pt x="380" y="501"/>
                    <a:pt x="379" y="500"/>
                    <a:pt x="375" y="495"/>
                  </a:cubicBezTo>
                  <a:cubicBezTo>
                    <a:pt x="372" y="491"/>
                    <a:pt x="368" y="487"/>
                    <a:pt x="365" y="483"/>
                  </a:cubicBezTo>
                  <a:cubicBezTo>
                    <a:pt x="365" y="482"/>
                    <a:pt x="365" y="482"/>
                    <a:pt x="365" y="482"/>
                  </a:cubicBezTo>
                  <a:close/>
                  <a:moveTo>
                    <a:pt x="340" y="526"/>
                  </a:moveTo>
                  <a:lnTo>
                    <a:pt x="347" y="531"/>
                  </a:lnTo>
                  <a:lnTo>
                    <a:pt x="352" y="537"/>
                  </a:lnTo>
                  <a:lnTo>
                    <a:pt x="351" y="539"/>
                  </a:lnTo>
                  <a:cubicBezTo>
                    <a:pt x="345" y="533"/>
                    <a:pt x="339" y="527"/>
                    <a:pt x="340" y="526"/>
                  </a:cubicBezTo>
                  <a:close/>
                  <a:moveTo>
                    <a:pt x="391" y="546"/>
                  </a:moveTo>
                  <a:cubicBezTo>
                    <a:pt x="395" y="551"/>
                    <a:pt x="399" y="554"/>
                    <a:pt x="401" y="560"/>
                  </a:cubicBezTo>
                  <a:lnTo>
                    <a:pt x="400" y="561"/>
                  </a:lnTo>
                  <a:cubicBezTo>
                    <a:pt x="394" y="554"/>
                    <a:pt x="389" y="549"/>
                    <a:pt x="390" y="548"/>
                  </a:cubicBezTo>
                  <a:lnTo>
                    <a:pt x="391" y="546"/>
                  </a:lnTo>
                  <a:close/>
                  <a:moveTo>
                    <a:pt x="253" y="591"/>
                  </a:moveTo>
                  <a:cubicBezTo>
                    <a:pt x="260" y="597"/>
                    <a:pt x="263" y="605"/>
                    <a:pt x="262" y="606"/>
                  </a:cubicBezTo>
                  <a:lnTo>
                    <a:pt x="261" y="606"/>
                  </a:lnTo>
                  <a:cubicBezTo>
                    <a:pt x="260" y="607"/>
                    <a:pt x="259" y="607"/>
                    <a:pt x="259" y="607"/>
                  </a:cubicBezTo>
                  <a:cubicBezTo>
                    <a:pt x="258" y="607"/>
                    <a:pt x="257" y="606"/>
                    <a:pt x="254" y="601"/>
                  </a:cubicBezTo>
                  <a:cubicBezTo>
                    <a:pt x="250" y="595"/>
                    <a:pt x="252" y="592"/>
                    <a:pt x="253" y="591"/>
                  </a:cubicBezTo>
                  <a:close/>
                  <a:moveTo>
                    <a:pt x="205" y="632"/>
                  </a:moveTo>
                  <a:cubicBezTo>
                    <a:pt x="208" y="636"/>
                    <a:pt x="210" y="641"/>
                    <a:pt x="214" y="645"/>
                  </a:cubicBezTo>
                  <a:lnTo>
                    <a:pt x="213" y="646"/>
                  </a:lnTo>
                  <a:cubicBezTo>
                    <a:pt x="207" y="640"/>
                    <a:pt x="202" y="633"/>
                    <a:pt x="204" y="633"/>
                  </a:cubicBezTo>
                  <a:lnTo>
                    <a:pt x="205" y="632"/>
                  </a:lnTo>
                  <a:close/>
                  <a:moveTo>
                    <a:pt x="26" y="682"/>
                  </a:moveTo>
                  <a:cubicBezTo>
                    <a:pt x="26" y="682"/>
                    <a:pt x="29" y="682"/>
                    <a:pt x="36" y="683"/>
                  </a:cubicBezTo>
                  <a:lnTo>
                    <a:pt x="36" y="683"/>
                  </a:lnTo>
                  <a:cubicBezTo>
                    <a:pt x="30" y="682"/>
                    <a:pt x="26" y="682"/>
                    <a:pt x="26" y="682"/>
                  </a:cubicBezTo>
                  <a:close/>
                  <a:moveTo>
                    <a:pt x="36" y="683"/>
                  </a:moveTo>
                  <a:cubicBezTo>
                    <a:pt x="37" y="683"/>
                    <a:pt x="37" y="683"/>
                    <a:pt x="37" y="683"/>
                  </a:cubicBezTo>
                  <a:lnTo>
                    <a:pt x="37" y="683"/>
                  </a:lnTo>
                  <a:cubicBezTo>
                    <a:pt x="37" y="683"/>
                    <a:pt x="37" y="683"/>
                    <a:pt x="36" y="683"/>
                  </a:cubicBezTo>
                  <a:cubicBezTo>
                    <a:pt x="36" y="683"/>
                    <a:pt x="36" y="683"/>
                    <a:pt x="36" y="683"/>
                  </a:cubicBezTo>
                  <a:close/>
                  <a:moveTo>
                    <a:pt x="97" y="690"/>
                  </a:moveTo>
                  <a:cubicBezTo>
                    <a:pt x="99" y="690"/>
                    <a:pt x="102" y="691"/>
                    <a:pt x="108" y="692"/>
                  </a:cubicBezTo>
                  <a:cubicBezTo>
                    <a:pt x="115" y="694"/>
                    <a:pt x="118" y="695"/>
                    <a:pt x="117" y="695"/>
                  </a:cubicBezTo>
                  <a:cubicBezTo>
                    <a:pt x="116" y="695"/>
                    <a:pt x="112" y="694"/>
                    <a:pt x="106" y="693"/>
                  </a:cubicBezTo>
                  <a:cubicBezTo>
                    <a:pt x="94" y="691"/>
                    <a:pt x="94" y="691"/>
                    <a:pt x="95" y="691"/>
                  </a:cubicBezTo>
                  <a:cubicBezTo>
                    <a:pt x="96" y="691"/>
                    <a:pt x="96" y="690"/>
                    <a:pt x="97" y="690"/>
                  </a:cubicBezTo>
                  <a:close/>
                  <a:moveTo>
                    <a:pt x="86" y="693"/>
                  </a:moveTo>
                  <a:lnTo>
                    <a:pt x="100" y="696"/>
                  </a:lnTo>
                  <a:lnTo>
                    <a:pt x="99" y="696"/>
                  </a:lnTo>
                  <a:cubicBezTo>
                    <a:pt x="98" y="696"/>
                    <a:pt x="98" y="696"/>
                    <a:pt x="85" y="693"/>
                  </a:cubicBezTo>
                  <a:close/>
                  <a:moveTo>
                    <a:pt x="63" y="695"/>
                  </a:moveTo>
                  <a:cubicBezTo>
                    <a:pt x="63" y="695"/>
                    <a:pt x="67" y="696"/>
                    <a:pt x="69" y="696"/>
                  </a:cubicBezTo>
                  <a:cubicBezTo>
                    <a:pt x="70" y="696"/>
                    <a:pt x="69" y="695"/>
                    <a:pt x="63" y="695"/>
                  </a:cubicBezTo>
                  <a:close/>
                  <a:moveTo>
                    <a:pt x="73" y="698"/>
                  </a:moveTo>
                  <a:lnTo>
                    <a:pt x="89" y="699"/>
                  </a:lnTo>
                  <a:lnTo>
                    <a:pt x="88" y="700"/>
                  </a:lnTo>
                  <a:cubicBezTo>
                    <a:pt x="87" y="700"/>
                    <a:pt x="87" y="700"/>
                    <a:pt x="72" y="698"/>
                  </a:cubicBezTo>
                  <a:close/>
                  <a:moveTo>
                    <a:pt x="198" y="698"/>
                  </a:moveTo>
                  <a:cubicBezTo>
                    <a:pt x="198" y="698"/>
                    <a:pt x="201" y="698"/>
                    <a:pt x="206" y="700"/>
                  </a:cubicBezTo>
                  <a:cubicBezTo>
                    <a:pt x="200" y="698"/>
                    <a:pt x="198" y="698"/>
                    <a:pt x="198" y="698"/>
                  </a:cubicBezTo>
                  <a:close/>
                  <a:moveTo>
                    <a:pt x="176" y="697"/>
                  </a:moveTo>
                  <a:lnTo>
                    <a:pt x="187" y="699"/>
                  </a:lnTo>
                  <a:cubicBezTo>
                    <a:pt x="199" y="702"/>
                    <a:pt x="198" y="702"/>
                    <a:pt x="198" y="702"/>
                  </a:cubicBezTo>
                  <a:cubicBezTo>
                    <a:pt x="198" y="703"/>
                    <a:pt x="198" y="703"/>
                    <a:pt x="197" y="703"/>
                  </a:cubicBezTo>
                  <a:cubicBezTo>
                    <a:pt x="196" y="703"/>
                    <a:pt x="193" y="702"/>
                    <a:pt x="186" y="700"/>
                  </a:cubicBezTo>
                  <a:cubicBezTo>
                    <a:pt x="182" y="699"/>
                    <a:pt x="179" y="698"/>
                    <a:pt x="176" y="697"/>
                  </a:cubicBezTo>
                  <a:close/>
                  <a:moveTo>
                    <a:pt x="77" y="703"/>
                  </a:moveTo>
                  <a:lnTo>
                    <a:pt x="108" y="706"/>
                  </a:lnTo>
                  <a:lnTo>
                    <a:pt x="107" y="707"/>
                  </a:lnTo>
                  <a:cubicBezTo>
                    <a:pt x="106" y="707"/>
                    <a:pt x="91" y="706"/>
                    <a:pt x="91" y="706"/>
                  </a:cubicBezTo>
                  <a:cubicBezTo>
                    <a:pt x="86" y="705"/>
                    <a:pt x="81" y="705"/>
                    <a:pt x="77" y="703"/>
                  </a:cubicBezTo>
                  <a:close/>
                  <a:moveTo>
                    <a:pt x="178" y="702"/>
                  </a:moveTo>
                  <a:lnTo>
                    <a:pt x="191" y="705"/>
                  </a:lnTo>
                  <a:lnTo>
                    <a:pt x="202" y="708"/>
                  </a:lnTo>
                  <a:cubicBezTo>
                    <a:pt x="190" y="706"/>
                    <a:pt x="178" y="703"/>
                    <a:pt x="178" y="702"/>
                  </a:cubicBezTo>
                  <a:close/>
                  <a:moveTo>
                    <a:pt x="176" y="710"/>
                  </a:moveTo>
                  <a:lnTo>
                    <a:pt x="191" y="713"/>
                  </a:lnTo>
                  <a:lnTo>
                    <a:pt x="191" y="713"/>
                  </a:lnTo>
                  <a:lnTo>
                    <a:pt x="189" y="712"/>
                  </a:lnTo>
                  <a:cubicBezTo>
                    <a:pt x="185" y="712"/>
                    <a:pt x="180" y="711"/>
                    <a:pt x="176" y="710"/>
                  </a:cubicBezTo>
                  <a:close/>
                  <a:moveTo>
                    <a:pt x="118" y="729"/>
                  </a:moveTo>
                  <a:cubicBezTo>
                    <a:pt x="132" y="729"/>
                    <a:pt x="145" y="729"/>
                    <a:pt x="133" y="730"/>
                  </a:cubicBezTo>
                  <a:lnTo>
                    <a:pt x="106" y="730"/>
                  </a:lnTo>
                  <a:lnTo>
                    <a:pt x="118" y="729"/>
                  </a:lnTo>
                  <a:close/>
                  <a:moveTo>
                    <a:pt x="246" y="733"/>
                  </a:moveTo>
                  <a:cubicBezTo>
                    <a:pt x="246" y="733"/>
                    <a:pt x="244" y="733"/>
                    <a:pt x="240" y="735"/>
                  </a:cubicBezTo>
                  <a:lnTo>
                    <a:pt x="240" y="735"/>
                  </a:lnTo>
                  <a:cubicBezTo>
                    <a:pt x="241" y="735"/>
                    <a:pt x="241" y="735"/>
                    <a:pt x="241" y="735"/>
                  </a:cubicBezTo>
                  <a:cubicBezTo>
                    <a:pt x="244" y="734"/>
                    <a:pt x="246" y="733"/>
                    <a:pt x="246" y="733"/>
                  </a:cubicBezTo>
                  <a:close/>
                  <a:moveTo>
                    <a:pt x="197" y="741"/>
                  </a:moveTo>
                  <a:cubicBezTo>
                    <a:pt x="197" y="741"/>
                    <a:pt x="197" y="741"/>
                    <a:pt x="187" y="744"/>
                  </a:cubicBezTo>
                  <a:cubicBezTo>
                    <a:pt x="180" y="745"/>
                    <a:pt x="172" y="747"/>
                    <a:pt x="165" y="747"/>
                  </a:cubicBezTo>
                  <a:cubicBezTo>
                    <a:pt x="176" y="744"/>
                    <a:pt x="186" y="742"/>
                    <a:pt x="197" y="741"/>
                  </a:cubicBezTo>
                  <a:close/>
                  <a:moveTo>
                    <a:pt x="319" y="827"/>
                  </a:moveTo>
                  <a:cubicBezTo>
                    <a:pt x="320" y="827"/>
                    <a:pt x="313" y="835"/>
                    <a:pt x="303" y="844"/>
                  </a:cubicBezTo>
                  <a:cubicBezTo>
                    <a:pt x="298" y="849"/>
                    <a:pt x="295" y="852"/>
                    <a:pt x="295" y="852"/>
                  </a:cubicBezTo>
                  <a:cubicBezTo>
                    <a:pt x="295" y="852"/>
                    <a:pt x="297" y="849"/>
                    <a:pt x="302" y="843"/>
                  </a:cubicBezTo>
                  <a:cubicBezTo>
                    <a:pt x="307" y="836"/>
                    <a:pt x="312" y="830"/>
                    <a:pt x="313" y="830"/>
                  </a:cubicBezTo>
                  <a:cubicBezTo>
                    <a:pt x="313" y="830"/>
                    <a:pt x="313" y="830"/>
                    <a:pt x="314" y="830"/>
                  </a:cubicBezTo>
                  <a:cubicBezTo>
                    <a:pt x="317" y="828"/>
                    <a:pt x="318" y="827"/>
                    <a:pt x="319" y="827"/>
                  </a:cubicBezTo>
                  <a:close/>
                  <a:moveTo>
                    <a:pt x="628" y="2"/>
                  </a:moveTo>
                  <a:cubicBezTo>
                    <a:pt x="623" y="2"/>
                    <a:pt x="628" y="4"/>
                    <a:pt x="643" y="8"/>
                  </a:cubicBezTo>
                  <a:cubicBezTo>
                    <a:pt x="658" y="11"/>
                    <a:pt x="664" y="13"/>
                    <a:pt x="663" y="13"/>
                  </a:cubicBezTo>
                  <a:cubicBezTo>
                    <a:pt x="662" y="13"/>
                    <a:pt x="658" y="12"/>
                    <a:pt x="651" y="11"/>
                  </a:cubicBezTo>
                  <a:cubicBezTo>
                    <a:pt x="644" y="10"/>
                    <a:pt x="640" y="9"/>
                    <a:pt x="638" y="9"/>
                  </a:cubicBezTo>
                  <a:cubicBezTo>
                    <a:pt x="635" y="9"/>
                    <a:pt x="635" y="10"/>
                    <a:pt x="634" y="11"/>
                  </a:cubicBezTo>
                  <a:cubicBezTo>
                    <a:pt x="634" y="12"/>
                    <a:pt x="634" y="12"/>
                    <a:pt x="634" y="12"/>
                  </a:cubicBezTo>
                  <a:cubicBezTo>
                    <a:pt x="633" y="12"/>
                    <a:pt x="631" y="12"/>
                    <a:pt x="627" y="10"/>
                  </a:cubicBezTo>
                  <a:cubicBezTo>
                    <a:pt x="622" y="10"/>
                    <a:pt x="617" y="9"/>
                    <a:pt x="614" y="9"/>
                  </a:cubicBezTo>
                  <a:cubicBezTo>
                    <a:pt x="611" y="9"/>
                    <a:pt x="610" y="9"/>
                    <a:pt x="610" y="10"/>
                  </a:cubicBezTo>
                  <a:cubicBezTo>
                    <a:pt x="609" y="11"/>
                    <a:pt x="609" y="11"/>
                    <a:pt x="616" y="14"/>
                  </a:cubicBezTo>
                  <a:cubicBezTo>
                    <a:pt x="623" y="14"/>
                    <a:pt x="624" y="15"/>
                    <a:pt x="618" y="15"/>
                  </a:cubicBezTo>
                  <a:cubicBezTo>
                    <a:pt x="615" y="15"/>
                    <a:pt x="612" y="15"/>
                    <a:pt x="609" y="15"/>
                  </a:cubicBezTo>
                  <a:cubicBezTo>
                    <a:pt x="606" y="14"/>
                    <a:pt x="604" y="14"/>
                    <a:pt x="603" y="14"/>
                  </a:cubicBezTo>
                  <a:cubicBezTo>
                    <a:pt x="601" y="14"/>
                    <a:pt x="605" y="15"/>
                    <a:pt x="615" y="18"/>
                  </a:cubicBezTo>
                  <a:cubicBezTo>
                    <a:pt x="627" y="21"/>
                    <a:pt x="630" y="23"/>
                    <a:pt x="623" y="23"/>
                  </a:cubicBezTo>
                  <a:cubicBezTo>
                    <a:pt x="621" y="23"/>
                    <a:pt x="618" y="23"/>
                    <a:pt x="614" y="23"/>
                  </a:cubicBezTo>
                  <a:cubicBezTo>
                    <a:pt x="614" y="23"/>
                    <a:pt x="614" y="24"/>
                    <a:pt x="613" y="25"/>
                  </a:cubicBezTo>
                  <a:cubicBezTo>
                    <a:pt x="613" y="27"/>
                    <a:pt x="621" y="28"/>
                    <a:pt x="629" y="30"/>
                  </a:cubicBezTo>
                  <a:cubicBezTo>
                    <a:pt x="639" y="33"/>
                    <a:pt x="643" y="34"/>
                    <a:pt x="642" y="34"/>
                  </a:cubicBezTo>
                  <a:cubicBezTo>
                    <a:pt x="641" y="34"/>
                    <a:pt x="639" y="34"/>
                    <a:pt x="637" y="34"/>
                  </a:cubicBezTo>
                  <a:cubicBezTo>
                    <a:pt x="631" y="34"/>
                    <a:pt x="625" y="33"/>
                    <a:pt x="620" y="32"/>
                  </a:cubicBezTo>
                  <a:cubicBezTo>
                    <a:pt x="617" y="31"/>
                    <a:pt x="616" y="31"/>
                    <a:pt x="614" y="31"/>
                  </a:cubicBezTo>
                  <a:cubicBezTo>
                    <a:pt x="612" y="31"/>
                    <a:pt x="612" y="32"/>
                    <a:pt x="611" y="33"/>
                  </a:cubicBezTo>
                  <a:cubicBezTo>
                    <a:pt x="611" y="34"/>
                    <a:pt x="610" y="37"/>
                    <a:pt x="618" y="39"/>
                  </a:cubicBezTo>
                  <a:lnTo>
                    <a:pt x="610" y="37"/>
                  </a:lnTo>
                  <a:cubicBezTo>
                    <a:pt x="610" y="37"/>
                    <a:pt x="609" y="37"/>
                    <a:pt x="609" y="37"/>
                  </a:cubicBezTo>
                  <a:cubicBezTo>
                    <a:pt x="608" y="37"/>
                    <a:pt x="606" y="37"/>
                    <a:pt x="606" y="37"/>
                  </a:cubicBezTo>
                  <a:lnTo>
                    <a:pt x="606" y="37"/>
                  </a:lnTo>
                  <a:cubicBezTo>
                    <a:pt x="606" y="37"/>
                    <a:pt x="607" y="37"/>
                    <a:pt x="610" y="38"/>
                  </a:cubicBezTo>
                  <a:cubicBezTo>
                    <a:pt x="610" y="38"/>
                    <a:pt x="610" y="41"/>
                    <a:pt x="601" y="41"/>
                  </a:cubicBezTo>
                  <a:cubicBezTo>
                    <a:pt x="592" y="42"/>
                    <a:pt x="606" y="51"/>
                    <a:pt x="623" y="51"/>
                  </a:cubicBezTo>
                  <a:cubicBezTo>
                    <a:pt x="623" y="51"/>
                    <a:pt x="623" y="51"/>
                    <a:pt x="623" y="52"/>
                  </a:cubicBezTo>
                  <a:cubicBezTo>
                    <a:pt x="622" y="53"/>
                    <a:pt x="630" y="55"/>
                    <a:pt x="630" y="55"/>
                  </a:cubicBezTo>
                  <a:cubicBezTo>
                    <a:pt x="638" y="57"/>
                    <a:pt x="638" y="60"/>
                    <a:pt x="637" y="61"/>
                  </a:cubicBezTo>
                  <a:lnTo>
                    <a:pt x="621" y="56"/>
                  </a:lnTo>
                  <a:cubicBezTo>
                    <a:pt x="610" y="53"/>
                    <a:pt x="603" y="51"/>
                    <a:pt x="600" y="51"/>
                  </a:cubicBezTo>
                  <a:cubicBezTo>
                    <a:pt x="597" y="51"/>
                    <a:pt x="600" y="53"/>
                    <a:pt x="613" y="57"/>
                  </a:cubicBezTo>
                  <a:lnTo>
                    <a:pt x="605" y="55"/>
                  </a:lnTo>
                  <a:cubicBezTo>
                    <a:pt x="603" y="54"/>
                    <a:pt x="601" y="54"/>
                    <a:pt x="600" y="54"/>
                  </a:cubicBezTo>
                  <a:cubicBezTo>
                    <a:pt x="597" y="54"/>
                    <a:pt x="598" y="56"/>
                    <a:pt x="603" y="60"/>
                  </a:cubicBezTo>
                  <a:cubicBezTo>
                    <a:pt x="610" y="64"/>
                    <a:pt x="618" y="67"/>
                    <a:pt x="625" y="70"/>
                  </a:cubicBezTo>
                  <a:cubicBezTo>
                    <a:pt x="633" y="72"/>
                    <a:pt x="633" y="73"/>
                    <a:pt x="633" y="73"/>
                  </a:cubicBezTo>
                  <a:cubicBezTo>
                    <a:pt x="633" y="74"/>
                    <a:pt x="632" y="74"/>
                    <a:pt x="632" y="74"/>
                  </a:cubicBezTo>
                  <a:cubicBezTo>
                    <a:pt x="631" y="74"/>
                    <a:pt x="629" y="73"/>
                    <a:pt x="624" y="72"/>
                  </a:cubicBezTo>
                  <a:cubicBezTo>
                    <a:pt x="619" y="70"/>
                    <a:pt x="616" y="70"/>
                    <a:pt x="614" y="70"/>
                  </a:cubicBezTo>
                  <a:cubicBezTo>
                    <a:pt x="610" y="70"/>
                    <a:pt x="613" y="73"/>
                    <a:pt x="623" y="76"/>
                  </a:cubicBezTo>
                  <a:lnTo>
                    <a:pt x="615" y="74"/>
                  </a:lnTo>
                  <a:cubicBezTo>
                    <a:pt x="612" y="73"/>
                    <a:pt x="609" y="73"/>
                    <a:pt x="607" y="73"/>
                  </a:cubicBezTo>
                  <a:cubicBezTo>
                    <a:pt x="603" y="73"/>
                    <a:pt x="601" y="75"/>
                    <a:pt x="604" y="81"/>
                  </a:cubicBezTo>
                  <a:cubicBezTo>
                    <a:pt x="602" y="86"/>
                    <a:pt x="601" y="89"/>
                    <a:pt x="596" y="89"/>
                  </a:cubicBezTo>
                  <a:cubicBezTo>
                    <a:pt x="595" y="89"/>
                    <a:pt x="594" y="89"/>
                    <a:pt x="593" y="89"/>
                  </a:cubicBezTo>
                  <a:cubicBezTo>
                    <a:pt x="592" y="88"/>
                    <a:pt x="591" y="88"/>
                    <a:pt x="591" y="88"/>
                  </a:cubicBezTo>
                  <a:cubicBezTo>
                    <a:pt x="588" y="88"/>
                    <a:pt x="600" y="98"/>
                    <a:pt x="612" y="104"/>
                  </a:cubicBezTo>
                  <a:cubicBezTo>
                    <a:pt x="610" y="104"/>
                    <a:pt x="608" y="103"/>
                    <a:pt x="607" y="103"/>
                  </a:cubicBezTo>
                  <a:cubicBezTo>
                    <a:pt x="604" y="103"/>
                    <a:pt x="604" y="105"/>
                    <a:pt x="603" y="107"/>
                  </a:cubicBezTo>
                  <a:cubicBezTo>
                    <a:pt x="602" y="109"/>
                    <a:pt x="602" y="110"/>
                    <a:pt x="600" y="110"/>
                  </a:cubicBezTo>
                  <a:cubicBezTo>
                    <a:pt x="599" y="110"/>
                    <a:pt x="597" y="110"/>
                    <a:pt x="594" y="109"/>
                  </a:cubicBezTo>
                  <a:cubicBezTo>
                    <a:pt x="587" y="106"/>
                    <a:pt x="583" y="104"/>
                    <a:pt x="583" y="104"/>
                  </a:cubicBezTo>
                  <a:lnTo>
                    <a:pt x="583" y="104"/>
                  </a:lnTo>
                  <a:cubicBezTo>
                    <a:pt x="582" y="104"/>
                    <a:pt x="586" y="106"/>
                    <a:pt x="593" y="110"/>
                  </a:cubicBezTo>
                  <a:cubicBezTo>
                    <a:pt x="602" y="114"/>
                    <a:pt x="602" y="117"/>
                    <a:pt x="598" y="117"/>
                  </a:cubicBezTo>
                  <a:cubicBezTo>
                    <a:pt x="595" y="117"/>
                    <a:pt x="590" y="116"/>
                    <a:pt x="584" y="113"/>
                  </a:cubicBezTo>
                  <a:cubicBezTo>
                    <a:pt x="581" y="112"/>
                    <a:pt x="578" y="111"/>
                    <a:pt x="577" y="111"/>
                  </a:cubicBezTo>
                  <a:cubicBezTo>
                    <a:pt x="575" y="111"/>
                    <a:pt x="574" y="113"/>
                    <a:pt x="574" y="115"/>
                  </a:cubicBezTo>
                  <a:cubicBezTo>
                    <a:pt x="581" y="119"/>
                    <a:pt x="579" y="121"/>
                    <a:pt x="578" y="125"/>
                  </a:cubicBezTo>
                  <a:cubicBezTo>
                    <a:pt x="576" y="128"/>
                    <a:pt x="576" y="128"/>
                    <a:pt x="592" y="135"/>
                  </a:cubicBezTo>
                  <a:cubicBezTo>
                    <a:pt x="607" y="140"/>
                    <a:pt x="606" y="141"/>
                    <a:pt x="605" y="145"/>
                  </a:cubicBezTo>
                  <a:cubicBezTo>
                    <a:pt x="605" y="145"/>
                    <a:pt x="604" y="146"/>
                    <a:pt x="603" y="146"/>
                  </a:cubicBezTo>
                  <a:cubicBezTo>
                    <a:pt x="601" y="146"/>
                    <a:pt x="600" y="146"/>
                    <a:pt x="596" y="145"/>
                  </a:cubicBezTo>
                  <a:cubicBezTo>
                    <a:pt x="596" y="145"/>
                    <a:pt x="593" y="144"/>
                    <a:pt x="590" y="144"/>
                  </a:cubicBezTo>
                  <a:cubicBezTo>
                    <a:pt x="589" y="144"/>
                    <a:pt x="588" y="144"/>
                    <a:pt x="587" y="145"/>
                  </a:cubicBezTo>
                  <a:cubicBezTo>
                    <a:pt x="587" y="145"/>
                    <a:pt x="586" y="146"/>
                    <a:pt x="585" y="146"/>
                  </a:cubicBezTo>
                  <a:cubicBezTo>
                    <a:pt x="583" y="146"/>
                    <a:pt x="582" y="146"/>
                    <a:pt x="578" y="145"/>
                  </a:cubicBezTo>
                  <a:cubicBezTo>
                    <a:pt x="578" y="145"/>
                    <a:pt x="576" y="144"/>
                    <a:pt x="573" y="144"/>
                  </a:cubicBezTo>
                  <a:cubicBezTo>
                    <a:pt x="571" y="144"/>
                    <a:pt x="570" y="145"/>
                    <a:pt x="569" y="146"/>
                  </a:cubicBezTo>
                  <a:cubicBezTo>
                    <a:pt x="569" y="148"/>
                    <a:pt x="568" y="150"/>
                    <a:pt x="565" y="150"/>
                  </a:cubicBezTo>
                  <a:cubicBezTo>
                    <a:pt x="563" y="150"/>
                    <a:pt x="562" y="149"/>
                    <a:pt x="559" y="148"/>
                  </a:cubicBezTo>
                  <a:lnTo>
                    <a:pt x="559" y="148"/>
                  </a:lnTo>
                  <a:cubicBezTo>
                    <a:pt x="558" y="149"/>
                    <a:pt x="558" y="149"/>
                    <a:pt x="566" y="153"/>
                  </a:cubicBezTo>
                  <a:cubicBezTo>
                    <a:pt x="574" y="156"/>
                    <a:pt x="581" y="161"/>
                    <a:pt x="570" y="163"/>
                  </a:cubicBezTo>
                  <a:cubicBezTo>
                    <a:pt x="569" y="166"/>
                    <a:pt x="567" y="170"/>
                    <a:pt x="575" y="173"/>
                  </a:cubicBezTo>
                  <a:cubicBezTo>
                    <a:pt x="574" y="174"/>
                    <a:pt x="574" y="174"/>
                    <a:pt x="573" y="174"/>
                  </a:cubicBezTo>
                  <a:cubicBezTo>
                    <a:pt x="572" y="174"/>
                    <a:pt x="570" y="174"/>
                    <a:pt x="566" y="172"/>
                  </a:cubicBezTo>
                  <a:cubicBezTo>
                    <a:pt x="560" y="169"/>
                    <a:pt x="557" y="168"/>
                    <a:pt x="555" y="168"/>
                  </a:cubicBezTo>
                  <a:cubicBezTo>
                    <a:pt x="553" y="168"/>
                    <a:pt x="555" y="171"/>
                    <a:pt x="564" y="177"/>
                  </a:cubicBezTo>
                  <a:cubicBezTo>
                    <a:pt x="569" y="180"/>
                    <a:pt x="570" y="181"/>
                    <a:pt x="568" y="181"/>
                  </a:cubicBezTo>
                  <a:cubicBezTo>
                    <a:pt x="567" y="181"/>
                    <a:pt x="565" y="180"/>
                    <a:pt x="563" y="180"/>
                  </a:cubicBezTo>
                  <a:lnTo>
                    <a:pt x="563" y="180"/>
                  </a:lnTo>
                  <a:cubicBezTo>
                    <a:pt x="563" y="180"/>
                    <a:pt x="561" y="181"/>
                    <a:pt x="568" y="186"/>
                  </a:cubicBezTo>
                  <a:cubicBezTo>
                    <a:pt x="573" y="189"/>
                    <a:pt x="574" y="190"/>
                    <a:pt x="572" y="190"/>
                  </a:cubicBezTo>
                  <a:cubicBezTo>
                    <a:pt x="571" y="190"/>
                    <a:pt x="569" y="190"/>
                    <a:pt x="566" y="190"/>
                  </a:cubicBezTo>
                  <a:cubicBezTo>
                    <a:pt x="563" y="188"/>
                    <a:pt x="561" y="188"/>
                    <a:pt x="560" y="188"/>
                  </a:cubicBezTo>
                  <a:cubicBezTo>
                    <a:pt x="558" y="188"/>
                    <a:pt x="558" y="189"/>
                    <a:pt x="557" y="190"/>
                  </a:cubicBezTo>
                  <a:cubicBezTo>
                    <a:pt x="562" y="195"/>
                    <a:pt x="556" y="209"/>
                    <a:pt x="548" y="209"/>
                  </a:cubicBezTo>
                  <a:cubicBezTo>
                    <a:pt x="548" y="209"/>
                    <a:pt x="547" y="209"/>
                    <a:pt x="547" y="209"/>
                  </a:cubicBezTo>
                  <a:lnTo>
                    <a:pt x="547" y="209"/>
                  </a:lnTo>
                  <a:cubicBezTo>
                    <a:pt x="554" y="213"/>
                    <a:pt x="554" y="213"/>
                    <a:pt x="552" y="216"/>
                  </a:cubicBezTo>
                  <a:cubicBezTo>
                    <a:pt x="548" y="213"/>
                    <a:pt x="545" y="212"/>
                    <a:pt x="545" y="212"/>
                  </a:cubicBezTo>
                  <a:cubicBezTo>
                    <a:pt x="543" y="212"/>
                    <a:pt x="549" y="217"/>
                    <a:pt x="559" y="221"/>
                  </a:cubicBezTo>
                  <a:lnTo>
                    <a:pt x="559" y="220"/>
                  </a:lnTo>
                  <a:lnTo>
                    <a:pt x="560" y="219"/>
                  </a:lnTo>
                  <a:cubicBezTo>
                    <a:pt x="568" y="223"/>
                    <a:pt x="571" y="226"/>
                    <a:pt x="568" y="226"/>
                  </a:cubicBezTo>
                  <a:cubicBezTo>
                    <a:pt x="566" y="226"/>
                    <a:pt x="560" y="224"/>
                    <a:pt x="550" y="219"/>
                  </a:cubicBezTo>
                  <a:cubicBezTo>
                    <a:pt x="544" y="216"/>
                    <a:pt x="540" y="215"/>
                    <a:pt x="539" y="215"/>
                  </a:cubicBezTo>
                  <a:cubicBezTo>
                    <a:pt x="538" y="215"/>
                    <a:pt x="542" y="217"/>
                    <a:pt x="549" y="222"/>
                  </a:cubicBezTo>
                  <a:cubicBezTo>
                    <a:pt x="558" y="228"/>
                    <a:pt x="561" y="230"/>
                    <a:pt x="559" y="230"/>
                  </a:cubicBezTo>
                  <a:cubicBezTo>
                    <a:pt x="557" y="230"/>
                    <a:pt x="553" y="229"/>
                    <a:pt x="547" y="227"/>
                  </a:cubicBezTo>
                  <a:cubicBezTo>
                    <a:pt x="540" y="223"/>
                    <a:pt x="536" y="221"/>
                    <a:pt x="536" y="221"/>
                  </a:cubicBezTo>
                  <a:lnTo>
                    <a:pt x="536" y="221"/>
                  </a:lnTo>
                  <a:cubicBezTo>
                    <a:pt x="536" y="221"/>
                    <a:pt x="539" y="223"/>
                    <a:pt x="547" y="228"/>
                  </a:cubicBezTo>
                  <a:cubicBezTo>
                    <a:pt x="564" y="239"/>
                    <a:pt x="572" y="246"/>
                    <a:pt x="568" y="246"/>
                  </a:cubicBezTo>
                  <a:cubicBezTo>
                    <a:pt x="566" y="246"/>
                    <a:pt x="560" y="244"/>
                    <a:pt x="549" y="238"/>
                  </a:cubicBezTo>
                  <a:cubicBezTo>
                    <a:pt x="538" y="233"/>
                    <a:pt x="531" y="229"/>
                    <a:pt x="528" y="229"/>
                  </a:cubicBezTo>
                  <a:cubicBezTo>
                    <a:pt x="527" y="229"/>
                    <a:pt x="527" y="230"/>
                    <a:pt x="527" y="230"/>
                  </a:cubicBezTo>
                  <a:cubicBezTo>
                    <a:pt x="526" y="231"/>
                    <a:pt x="532" y="235"/>
                    <a:pt x="540" y="239"/>
                  </a:cubicBezTo>
                  <a:cubicBezTo>
                    <a:pt x="549" y="242"/>
                    <a:pt x="552" y="244"/>
                    <a:pt x="550" y="244"/>
                  </a:cubicBezTo>
                  <a:cubicBezTo>
                    <a:pt x="549" y="244"/>
                    <a:pt x="545" y="243"/>
                    <a:pt x="538" y="241"/>
                  </a:cubicBezTo>
                  <a:cubicBezTo>
                    <a:pt x="529" y="238"/>
                    <a:pt x="523" y="237"/>
                    <a:pt x="520" y="237"/>
                  </a:cubicBezTo>
                  <a:cubicBezTo>
                    <a:pt x="515" y="237"/>
                    <a:pt x="518" y="241"/>
                    <a:pt x="524" y="248"/>
                  </a:cubicBezTo>
                  <a:cubicBezTo>
                    <a:pt x="531" y="256"/>
                    <a:pt x="533" y="260"/>
                    <a:pt x="531" y="260"/>
                  </a:cubicBezTo>
                  <a:cubicBezTo>
                    <a:pt x="529" y="260"/>
                    <a:pt x="526" y="258"/>
                    <a:pt x="521" y="254"/>
                  </a:cubicBezTo>
                  <a:cubicBezTo>
                    <a:pt x="514" y="247"/>
                    <a:pt x="511" y="245"/>
                    <a:pt x="511" y="245"/>
                  </a:cubicBezTo>
                  <a:lnTo>
                    <a:pt x="511" y="245"/>
                  </a:lnTo>
                  <a:cubicBezTo>
                    <a:pt x="510" y="245"/>
                    <a:pt x="512" y="246"/>
                    <a:pt x="514" y="249"/>
                  </a:cubicBezTo>
                  <a:cubicBezTo>
                    <a:pt x="513" y="253"/>
                    <a:pt x="511" y="255"/>
                    <a:pt x="511" y="256"/>
                  </a:cubicBezTo>
                  <a:cubicBezTo>
                    <a:pt x="510" y="257"/>
                    <a:pt x="515" y="263"/>
                    <a:pt x="523" y="267"/>
                  </a:cubicBezTo>
                  <a:cubicBezTo>
                    <a:pt x="515" y="264"/>
                    <a:pt x="510" y="262"/>
                    <a:pt x="507" y="262"/>
                  </a:cubicBezTo>
                  <a:cubicBezTo>
                    <a:pt x="505" y="262"/>
                    <a:pt x="506" y="264"/>
                    <a:pt x="512" y="269"/>
                  </a:cubicBezTo>
                  <a:lnTo>
                    <a:pt x="510" y="272"/>
                  </a:lnTo>
                  <a:cubicBezTo>
                    <a:pt x="510" y="273"/>
                    <a:pt x="510" y="273"/>
                    <a:pt x="515" y="278"/>
                  </a:cubicBezTo>
                  <a:cubicBezTo>
                    <a:pt x="518" y="281"/>
                    <a:pt x="519" y="282"/>
                    <a:pt x="517" y="282"/>
                  </a:cubicBezTo>
                  <a:cubicBezTo>
                    <a:pt x="515" y="282"/>
                    <a:pt x="511" y="280"/>
                    <a:pt x="506" y="278"/>
                  </a:cubicBezTo>
                  <a:cubicBezTo>
                    <a:pt x="501" y="277"/>
                    <a:pt x="496" y="275"/>
                    <a:pt x="495" y="275"/>
                  </a:cubicBezTo>
                  <a:cubicBezTo>
                    <a:pt x="495" y="275"/>
                    <a:pt x="495" y="276"/>
                    <a:pt x="497" y="277"/>
                  </a:cubicBezTo>
                  <a:cubicBezTo>
                    <a:pt x="504" y="282"/>
                    <a:pt x="510" y="287"/>
                    <a:pt x="515" y="293"/>
                  </a:cubicBezTo>
                  <a:cubicBezTo>
                    <a:pt x="518" y="295"/>
                    <a:pt x="519" y="296"/>
                    <a:pt x="517" y="296"/>
                  </a:cubicBezTo>
                  <a:cubicBezTo>
                    <a:pt x="516" y="296"/>
                    <a:pt x="512" y="294"/>
                    <a:pt x="508" y="291"/>
                  </a:cubicBezTo>
                  <a:cubicBezTo>
                    <a:pt x="503" y="287"/>
                    <a:pt x="497" y="285"/>
                    <a:pt x="492" y="284"/>
                  </a:cubicBezTo>
                  <a:lnTo>
                    <a:pt x="492" y="284"/>
                  </a:lnTo>
                  <a:cubicBezTo>
                    <a:pt x="492" y="286"/>
                    <a:pt x="490" y="288"/>
                    <a:pt x="496" y="293"/>
                  </a:cubicBezTo>
                  <a:cubicBezTo>
                    <a:pt x="502" y="296"/>
                    <a:pt x="500" y="302"/>
                    <a:pt x="493" y="302"/>
                  </a:cubicBezTo>
                  <a:cubicBezTo>
                    <a:pt x="493" y="302"/>
                    <a:pt x="492" y="302"/>
                    <a:pt x="491" y="302"/>
                  </a:cubicBezTo>
                  <a:lnTo>
                    <a:pt x="489" y="304"/>
                  </a:lnTo>
                  <a:cubicBezTo>
                    <a:pt x="487" y="305"/>
                    <a:pt x="494" y="311"/>
                    <a:pt x="493" y="312"/>
                  </a:cubicBezTo>
                  <a:cubicBezTo>
                    <a:pt x="493" y="312"/>
                    <a:pt x="492" y="313"/>
                    <a:pt x="497" y="319"/>
                  </a:cubicBezTo>
                  <a:cubicBezTo>
                    <a:pt x="497" y="320"/>
                    <a:pt x="497" y="321"/>
                    <a:pt x="496" y="321"/>
                  </a:cubicBezTo>
                  <a:cubicBezTo>
                    <a:pt x="495" y="321"/>
                    <a:pt x="493" y="320"/>
                    <a:pt x="490" y="318"/>
                  </a:cubicBezTo>
                  <a:lnTo>
                    <a:pt x="490" y="318"/>
                  </a:lnTo>
                  <a:cubicBezTo>
                    <a:pt x="496" y="323"/>
                    <a:pt x="499" y="325"/>
                    <a:pt x="499" y="325"/>
                  </a:cubicBezTo>
                  <a:cubicBezTo>
                    <a:pt x="498" y="325"/>
                    <a:pt x="494" y="324"/>
                    <a:pt x="487" y="320"/>
                  </a:cubicBezTo>
                  <a:cubicBezTo>
                    <a:pt x="481" y="315"/>
                    <a:pt x="478" y="313"/>
                    <a:pt x="477" y="313"/>
                  </a:cubicBezTo>
                  <a:lnTo>
                    <a:pt x="477" y="313"/>
                  </a:lnTo>
                  <a:cubicBezTo>
                    <a:pt x="477" y="313"/>
                    <a:pt x="480" y="316"/>
                    <a:pt x="486" y="321"/>
                  </a:cubicBezTo>
                  <a:cubicBezTo>
                    <a:pt x="489" y="324"/>
                    <a:pt x="491" y="326"/>
                    <a:pt x="490" y="326"/>
                  </a:cubicBezTo>
                  <a:cubicBezTo>
                    <a:pt x="490" y="326"/>
                    <a:pt x="488" y="325"/>
                    <a:pt x="485" y="323"/>
                  </a:cubicBezTo>
                  <a:cubicBezTo>
                    <a:pt x="483" y="321"/>
                    <a:pt x="481" y="321"/>
                    <a:pt x="480" y="321"/>
                  </a:cubicBezTo>
                  <a:cubicBezTo>
                    <a:pt x="479" y="321"/>
                    <a:pt x="480" y="323"/>
                    <a:pt x="484" y="325"/>
                  </a:cubicBezTo>
                  <a:cubicBezTo>
                    <a:pt x="493" y="332"/>
                    <a:pt x="497" y="338"/>
                    <a:pt x="495" y="338"/>
                  </a:cubicBezTo>
                  <a:cubicBezTo>
                    <a:pt x="494" y="338"/>
                    <a:pt x="492" y="337"/>
                    <a:pt x="487" y="334"/>
                  </a:cubicBezTo>
                  <a:lnTo>
                    <a:pt x="487" y="334"/>
                  </a:lnTo>
                  <a:cubicBezTo>
                    <a:pt x="487" y="334"/>
                    <a:pt x="486" y="336"/>
                    <a:pt x="492" y="342"/>
                  </a:cubicBezTo>
                  <a:cubicBezTo>
                    <a:pt x="498" y="347"/>
                    <a:pt x="501" y="350"/>
                    <a:pt x="501" y="350"/>
                  </a:cubicBezTo>
                  <a:cubicBezTo>
                    <a:pt x="501" y="350"/>
                    <a:pt x="497" y="348"/>
                    <a:pt x="491" y="343"/>
                  </a:cubicBezTo>
                  <a:cubicBezTo>
                    <a:pt x="484" y="340"/>
                    <a:pt x="481" y="338"/>
                    <a:pt x="480" y="338"/>
                  </a:cubicBezTo>
                  <a:cubicBezTo>
                    <a:pt x="479" y="338"/>
                    <a:pt x="482" y="341"/>
                    <a:pt x="489" y="347"/>
                  </a:cubicBezTo>
                  <a:cubicBezTo>
                    <a:pt x="489" y="347"/>
                    <a:pt x="492" y="350"/>
                    <a:pt x="490" y="350"/>
                  </a:cubicBezTo>
                  <a:cubicBezTo>
                    <a:pt x="489" y="350"/>
                    <a:pt x="488" y="350"/>
                    <a:pt x="486" y="349"/>
                  </a:cubicBezTo>
                  <a:cubicBezTo>
                    <a:pt x="484" y="349"/>
                    <a:pt x="482" y="348"/>
                    <a:pt x="481" y="348"/>
                  </a:cubicBezTo>
                  <a:cubicBezTo>
                    <a:pt x="473" y="348"/>
                    <a:pt x="468" y="352"/>
                    <a:pt x="480" y="358"/>
                  </a:cubicBezTo>
                  <a:lnTo>
                    <a:pt x="477" y="360"/>
                  </a:lnTo>
                  <a:cubicBezTo>
                    <a:pt x="475" y="360"/>
                    <a:pt x="473" y="359"/>
                    <a:pt x="471" y="359"/>
                  </a:cubicBezTo>
                  <a:cubicBezTo>
                    <a:pt x="468" y="359"/>
                    <a:pt x="469" y="361"/>
                    <a:pt x="473" y="366"/>
                  </a:cubicBezTo>
                  <a:lnTo>
                    <a:pt x="478" y="371"/>
                  </a:lnTo>
                  <a:cubicBezTo>
                    <a:pt x="474" y="368"/>
                    <a:pt x="467" y="365"/>
                    <a:pt x="465" y="365"/>
                  </a:cubicBezTo>
                  <a:cubicBezTo>
                    <a:pt x="464" y="365"/>
                    <a:pt x="464" y="365"/>
                    <a:pt x="464" y="365"/>
                  </a:cubicBezTo>
                  <a:cubicBezTo>
                    <a:pt x="463" y="366"/>
                    <a:pt x="463" y="366"/>
                    <a:pt x="469" y="370"/>
                  </a:cubicBezTo>
                  <a:cubicBezTo>
                    <a:pt x="477" y="374"/>
                    <a:pt x="476" y="375"/>
                    <a:pt x="475" y="377"/>
                  </a:cubicBezTo>
                  <a:cubicBezTo>
                    <a:pt x="475" y="377"/>
                    <a:pt x="475" y="377"/>
                    <a:pt x="474" y="377"/>
                  </a:cubicBezTo>
                  <a:cubicBezTo>
                    <a:pt x="472" y="377"/>
                    <a:pt x="465" y="373"/>
                    <a:pt x="460" y="369"/>
                  </a:cubicBezTo>
                  <a:lnTo>
                    <a:pt x="459" y="370"/>
                  </a:lnTo>
                  <a:cubicBezTo>
                    <a:pt x="467" y="377"/>
                    <a:pt x="470" y="380"/>
                    <a:pt x="469" y="380"/>
                  </a:cubicBezTo>
                  <a:cubicBezTo>
                    <a:pt x="468" y="380"/>
                    <a:pt x="467" y="379"/>
                    <a:pt x="465" y="377"/>
                  </a:cubicBezTo>
                  <a:cubicBezTo>
                    <a:pt x="461" y="375"/>
                    <a:pt x="459" y="374"/>
                    <a:pt x="458" y="374"/>
                  </a:cubicBezTo>
                  <a:cubicBezTo>
                    <a:pt x="456" y="374"/>
                    <a:pt x="455" y="375"/>
                    <a:pt x="455" y="376"/>
                  </a:cubicBezTo>
                  <a:lnTo>
                    <a:pt x="449" y="370"/>
                  </a:lnTo>
                  <a:cubicBezTo>
                    <a:pt x="447" y="370"/>
                    <a:pt x="446" y="369"/>
                    <a:pt x="446" y="369"/>
                  </a:cubicBezTo>
                  <a:cubicBezTo>
                    <a:pt x="445" y="369"/>
                    <a:pt x="449" y="373"/>
                    <a:pt x="454" y="377"/>
                  </a:cubicBezTo>
                  <a:lnTo>
                    <a:pt x="453" y="379"/>
                  </a:lnTo>
                  <a:cubicBezTo>
                    <a:pt x="452" y="380"/>
                    <a:pt x="450" y="382"/>
                    <a:pt x="458" y="385"/>
                  </a:cubicBezTo>
                  <a:cubicBezTo>
                    <a:pt x="464" y="391"/>
                    <a:pt x="471" y="395"/>
                    <a:pt x="469" y="396"/>
                  </a:cubicBezTo>
                  <a:cubicBezTo>
                    <a:pt x="464" y="392"/>
                    <a:pt x="459" y="388"/>
                    <a:pt x="457" y="388"/>
                  </a:cubicBezTo>
                  <a:cubicBezTo>
                    <a:pt x="456" y="388"/>
                    <a:pt x="456" y="388"/>
                    <a:pt x="456" y="388"/>
                  </a:cubicBezTo>
                  <a:cubicBezTo>
                    <a:pt x="456" y="388"/>
                    <a:pt x="456" y="388"/>
                    <a:pt x="456" y="388"/>
                  </a:cubicBezTo>
                  <a:cubicBezTo>
                    <a:pt x="454" y="388"/>
                    <a:pt x="448" y="384"/>
                    <a:pt x="448" y="384"/>
                  </a:cubicBezTo>
                  <a:cubicBezTo>
                    <a:pt x="445" y="380"/>
                    <a:pt x="442" y="379"/>
                    <a:pt x="441" y="379"/>
                  </a:cubicBezTo>
                  <a:cubicBezTo>
                    <a:pt x="439" y="379"/>
                    <a:pt x="441" y="385"/>
                    <a:pt x="445" y="389"/>
                  </a:cubicBezTo>
                  <a:cubicBezTo>
                    <a:pt x="450" y="396"/>
                    <a:pt x="452" y="400"/>
                    <a:pt x="451" y="400"/>
                  </a:cubicBezTo>
                  <a:cubicBezTo>
                    <a:pt x="450" y="400"/>
                    <a:pt x="447" y="397"/>
                    <a:pt x="441" y="393"/>
                  </a:cubicBezTo>
                  <a:cubicBezTo>
                    <a:pt x="438" y="390"/>
                    <a:pt x="436" y="389"/>
                    <a:pt x="436" y="389"/>
                  </a:cubicBezTo>
                  <a:lnTo>
                    <a:pt x="436" y="389"/>
                  </a:lnTo>
                  <a:cubicBezTo>
                    <a:pt x="434" y="389"/>
                    <a:pt x="444" y="399"/>
                    <a:pt x="457" y="411"/>
                  </a:cubicBezTo>
                  <a:lnTo>
                    <a:pt x="475" y="428"/>
                  </a:lnTo>
                  <a:lnTo>
                    <a:pt x="475" y="428"/>
                  </a:lnTo>
                  <a:lnTo>
                    <a:pt x="456" y="412"/>
                  </a:lnTo>
                  <a:cubicBezTo>
                    <a:pt x="442" y="402"/>
                    <a:pt x="436" y="397"/>
                    <a:pt x="434" y="397"/>
                  </a:cubicBezTo>
                  <a:cubicBezTo>
                    <a:pt x="433" y="397"/>
                    <a:pt x="435" y="401"/>
                    <a:pt x="439" y="407"/>
                  </a:cubicBezTo>
                  <a:cubicBezTo>
                    <a:pt x="442" y="411"/>
                    <a:pt x="443" y="413"/>
                    <a:pt x="442" y="413"/>
                  </a:cubicBezTo>
                  <a:cubicBezTo>
                    <a:pt x="442" y="413"/>
                    <a:pt x="440" y="412"/>
                    <a:pt x="437" y="410"/>
                  </a:cubicBezTo>
                  <a:cubicBezTo>
                    <a:pt x="434" y="407"/>
                    <a:pt x="432" y="406"/>
                    <a:pt x="431" y="406"/>
                  </a:cubicBezTo>
                  <a:cubicBezTo>
                    <a:pt x="430" y="406"/>
                    <a:pt x="429" y="407"/>
                    <a:pt x="427" y="408"/>
                  </a:cubicBezTo>
                  <a:cubicBezTo>
                    <a:pt x="423" y="412"/>
                    <a:pt x="422" y="413"/>
                    <a:pt x="429" y="419"/>
                  </a:cubicBezTo>
                  <a:lnTo>
                    <a:pt x="427" y="421"/>
                  </a:lnTo>
                  <a:cubicBezTo>
                    <a:pt x="423" y="418"/>
                    <a:pt x="420" y="417"/>
                    <a:pt x="419" y="417"/>
                  </a:cubicBezTo>
                  <a:cubicBezTo>
                    <a:pt x="416" y="417"/>
                    <a:pt x="421" y="422"/>
                    <a:pt x="430" y="429"/>
                  </a:cubicBezTo>
                  <a:lnTo>
                    <a:pt x="429" y="431"/>
                  </a:lnTo>
                  <a:lnTo>
                    <a:pt x="422" y="425"/>
                  </a:lnTo>
                  <a:cubicBezTo>
                    <a:pt x="420" y="424"/>
                    <a:pt x="418" y="423"/>
                    <a:pt x="417" y="423"/>
                  </a:cubicBezTo>
                  <a:cubicBezTo>
                    <a:pt x="414" y="423"/>
                    <a:pt x="411" y="426"/>
                    <a:pt x="406" y="432"/>
                  </a:cubicBezTo>
                  <a:cubicBezTo>
                    <a:pt x="395" y="442"/>
                    <a:pt x="394" y="443"/>
                    <a:pt x="407" y="454"/>
                  </a:cubicBezTo>
                  <a:cubicBezTo>
                    <a:pt x="413" y="461"/>
                    <a:pt x="415" y="464"/>
                    <a:pt x="414" y="464"/>
                  </a:cubicBezTo>
                  <a:cubicBezTo>
                    <a:pt x="413" y="464"/>
                    <a:pt x="410" y="461"/>
                    <a:pt x="404" y="457"/>
                  </a:cubicBezTo>
                  <a:cubicBezTo>
                    <a:pt x="401" y="453"/>
                    <a:pt x="396" y="450"/>
                    <a:pt x="395" y="450"/>
                  </a:cubicBezTo>
                  <a:lnTo>
                    <a:pt x="395" y="450"/>
                  </a:lnTo>
                  <a:cubicBezTo>
                    <a:pt x="395" y="450"/>
                    <a:pt x="395" y="450"/>
                    <a:pt x="398" y="452"/>
                  </a:cubicBezTo>
                  <a:cubicBezTo>
                    <a:pt x="398" y="452"/>
                    <a:pt x="397" y="453"/>
                    <a:pt x="396" y="453"/>
                  </a:cubicBezTo>
                  <a:cubicBezTo>
                    <a:pt x="394" y="453"/>
                    <a:pt x="391" y="452"/>
                    <a:pt x="388" y="450"/>
                  </a:cubicBezTo>
                  <a:cubicBezTo>
                    <a:pt x="383" y="447"/>
                    <a:pt x="380" y="446"/>
                    <a:pt x="379" y="446"/>
                  </a:cubicBezTo>
                  <a:cubicBezTo>
                    <a:pt x="376" y="446"/>
                    <a:pt x="379" y="451"/>
                    <a:pt x="383" y="454"/>
                  </a:cubicBezTo>
                  <a:cubicBezTo>
                    <a:pt x="389" y="459"/>
                    <a:pt x="391" y="461"/>
                    <a:pt x="391" y="461"/>
                  </a:cubicBezTo>
                  <a:cubicBezTo>
                    <a:pt x="390" y="461"/>
                    <a:pt x="386" y="458"/>
                    <a:pt x="382" y="456"/>
                  </a:cubicBezTo>
                  <a:cubicBezTo>
                    <a:pt x="377" y="453"/>
                    <a:pt x="373" y="450"/>
                    <a:pt x="372" y="450"/>
                  </a:cubicBezTo>
                  <a:lnTo>
                    <a:pt x="372" y="450"/>
                  </a:lnTo>
                  <a:cubicBezTo>
                    <a:pt x="372" y="450"/>
                    <a:pt x="372" y="450"/>
                    <a:pt x="374" y="452"/>
                  </a:cubicBezTo>
                  <a:cubicBezTo>
                    <a:pt x="377" y="457"/>
                    <a:pt x="378" y="464"/>
                    <a:pt x="374" y="464"/>
                  </a:cubicBezTo>
                  <a:cubicBezTo>
                    <a:pt x="373" y="464"/>
                    <a:pt x="370" y="463"/>
                    <a:pt x="366" y="459"/>
                  </a:cubicBezTo>
                  <a:lnTo>
                    <a:pt x="364" y="461"/>
                  </a:lnTo>
                  <a:cubicBezTo>
                    <a:pt x="371" y="467"/>
                    <a:pt x="368" y="469"/>
                    <a:pt x="366" y="471"/>
                  </a:cubicBezTo>
                  <a:cubicBezTo>
                    <a:pt x="365" y="472"/>
                    <a:pt x="364" y="473"/>
                    <a:pt x="363" y="473"/>
                  </a:cubicBezTo>
                  <a:cubicBezTo>
                    <a:pt x="362" y="473"/>
                    <a:pt x="360" y="472"/>
                    <a:pt x="356" y="469"/>
                  </a:cubicBezTo>
                  <a:cubicBezTo>
                    <a:pt x="354" y="466"/>
                    <a:pt x="353" y="465"/>
                    <a:pt x="352" y="465"/>
                  </a:cubicBezTo>
                  <a:lnTo>
                    <a:pt x="352" y="465"/>
                  </a:lnTo>
                  <a:cubicBezTo>
                    <a:pt x="352" y="465"/>
                    <a:pt x="352" y="467"/>
                    <a:pt x="354" y="471"/>
                  </a:cubicBezTo>
                  <a:cubicBezTo>
                    <a:pt x="353" y="472"/>
                    <a:pt x="364" y="485"/>
                    <a:pt x="362" y="486"/>
                  </a:cubicBezTo>
                  <a:cubicBezTo>
                    <a:pt x="368" y="491"/>
                    <a:pt x="373" y="498"/>
                    <a:pt x="372" y="499"/>
                  </a:cubicBezTo>
                  <a:lnTo>
                    <a:pt x="365" y="494"/>
                  </a:lnTo>
                  <a:cubicBezTo>
                    <a:pt x="360" y="488"/>
                    <a:pt x="354" y="483"/>
                    <a:pt x="354" y="483"/>
                  </a:cubicBezTo>
                  <a:lnTo>
                    <a:pt x="354" y="483"/>
                  </a:lnTo>
                  <a:cubicBezTo>
                    <a:pt x="353" y="484"/>
                    <a:pt x="352" y="485"/>
                    <a:pt x="357" y="490"/>
                  </a:cubicBezTo>
                  <a:cubicBezTo>
                    <a:pt x="354" y="487"/>
                    <a:pt x="352" y="486"/>
                    <a:pt x="350" y="486"/>
                  </a:cubicBezTo>
                  <a:cubicBezTo>
                    <a:pt x="349" y="486"/>
                    <a:pt x="348" y="487"/>
                    <a:pt x="347" y="488"/>
                  </a:cubicBezTo>
                  <a:cubicBezTo>
                    <a:pt x="345" y="490"/>
                    <a:pt x="343" y="493"/>
                    <a:pt x="347" y="499"/>
                  </a:cubicBezTo>
                  <a:cubicBezTo>
                    <a:pt x="343" y="495"/>
                    <a:pt x="339" y="494"/>
                    <a:pt x="337" y="494"/>
                  </a:cubicBezTo>
                  <a:cubicBezTo>
                    <a:pt x="332" y="494"/>
                    <a:pt x="331" y="499"/>
                    <a:pt x="337" y="507"/>
                  </a:cubicBezTo>
                  <a:cubicBezTo>
                    <a:pt x="340" y="511"/>
                    <a:pt x="341" y="513"/>
                    <a:pt x="340" y="513"/>
                  </a:cubicBezTo>
                  <a:cubicBezTo>
                    <a:pt x="340" y="513"/>
                    <a:pt x="338" y="512"/>
                    <a:pt x="335" y="509"/>
                  </a:cubicBezTo>
                  <a:cubicBezTo>
                    <a:pt x="332" y="507"/>
                    <a:pt x="330" y="506"/>
                    <a:pt x="330" y="506"/>
                  </a:cubicBezTo>
                  <a:lnTo>
                    <a:pt x="330" y="506"/>
                  </a:lnTo>
                  <a:cubicBezTo>
                    <a:pt x="329" y="506"/>
                    <a:pt x="330" y="508"/>
                    <a:pt x="333" y="512"/>
                  </a:cubicBezTo>
                  <a:cubicBezTo>
                    <a:pt x="334" y="514"/>
                    <a:pt x="334" y="515"/>
                    <a:pt x="334" y="515"/>
                  </a:cubicBezTo>
                  <a:cubicBezTo>
                    <a:pt x="332" y="515"/>
                    <a:pt x="328" y="512"/>
                    <a:pt x="324" y="508"/>
                  </a:cubicBezTo>
                  <a:cubicBezTo>
                    <a:pt x="317" y="503"/>
                    <a:pt x="314" y="501"/>
                    <a:pt x="313" y="501"/>
                  </a:cubicBezTo>
                  <a:cubicBezTo>
                    <a:pt x="312" y="501"/>
                    <a:pt x="312" y="503"/>
                    <a:pt x="315" y="506"/>
                  </a:cubicBezTo>
                  <a:cubicBezTo>
                    <a:pt x="318" y="514"/>
                    <a:pt x="316" y="516"/>
                    <a:pt x="315" y="517"/>
                  </a:cubicBezTo>
                  <a:cubicBezTo>
                    <a:pt x="317" y="525"/>
                    <a:pt x="316" y="526"/>
                    <a:pt x="322" y="531"/>
                  </a:cubicBezTo>
                  <a:cubicBezTo>
                    <a:pt x="326" y="535"/>
                    <a:pt x="329" y="540"/>
                    <a:pt x="331" y="544"/>
                  </a:cubicBezTo>
                  <a:cubicBezTo>
                    <a:pt x="333" y="547"/>
                    <a:pt x="333" y="548"/>
                    <a:pt x="332" y="548"/>
                  </a:cubicBezTo>
                  <a:cubicBezTo>
                    <a:pt x="331" y="548"/>
                    <a:pt x="330" y="546"/>
                    <a:pt x="330" y="545"/>
                  </a:cubicBezTo>
                  <a:cubicBezTo>
                    <a:pt x="328" y="537"/>
                    <a:pt x="327" y="539"/>
                    <a:pt x="320" y="533"/>
                  </a:cubicBezTo>
                  <a:cubicBezTo>
                    <a:pt x="317" y="530"/>
                    <a:pt x="315" y="529"/>
                    <a:pt x="313" y="529"/>
                  </a:cubicBezTo>
                  <a:cubicBezTo>
                    <a:pt x="312" y="529"/>
                    <a:pt x="311" y="530"/>
                    <a:pt x="310" y="531"/>
                  </a:cubicBezTo>
                  <a:lnTo>
                    <a:pt x="305" y="534"/>
                  </a:lnTo>
                  <a:cubicBezTo>
                    <a:pt x="301" y="533"/>
                    <a:pt x="299" y="532"/>
                    <a:pt x="298" y="532"/>
                  </a:cubicBezTo>
                  <a:cubicBezTo>
                    <a:pt x="296" y="532"/>
                    <a:pt x="296" y="534"/>
                    <a:pt x="300" y="539"/>
                  </a:cubicBezTo>
                  <a:lnTo>
                    <a:pt x="305" y="544"/>
                  </a:lnTo>
                  <a:cubicBezTo>
                    <a:pt x="301" y="541"/>
                    <a:pt x="298" y="539"/>
                    <a:pt x="295" y="539"/>
                  </a:cubicBezTo>
                  <a:cubicBezTo>
                    <a:pt x="287" y="539"/>
                    <a:pt x="283" y="547"/>
                    <a:pt x="289" y="558"/>
                  </a:cubicBezTo>
                  <a:lnTo>
                    <a:pt x="283" y="551"/>
                  </a:lnTo>
                  <a:cubicBezTo>
                    <a:pt x="281" y="547"/>
                    <a:pt x="279" y="546"/>
                    <a:pt x="278" y="546"/>
                  </a:cubicBezTo>
                  <a:cubicBezTo>
                    <a:pt x="277" y="546"/>
                    <a:pt x="276" y="547"/>
                    <a:pt x="275" y="548"/>
                  </a:cubicBezTo>
                  <a:cubicBezTo>
                    <a:pt x="273" y="549"/>
                    <a:pt x="274" y="559"/>
                    <a:pt x="270" y="561"/>
                  </a:cubicBezTo>
                  <a:cubicBezTo>
                    <a:pt x="264" y="564"/>
                    <a:pt x="261" y="568"/>
                    <a:pt x="265" y="573"/>
                  </a:cubicBezTo>
                  <a:cubicBezTo>
                    <a:pt x="265" y="574"/>
                    <a:pt x="265" y="574"/>
                    <a:pt x="264" y="574"/>
                  </a:cubicBezTo>
                  <a:cubicBezTo>
                    <a:pt x="264" y="574"/>
                    <a:pt x="263" y="573"/>
                    <a:pt x="260" y="568"/>
                  </a:cubicBezTo>
                  <a:cubicBezTo>
                    <a:pt x="257" y="563"/>
                    <a:pt x="255" y="562"/>
                    <a:pt x="254" y="562"/>
                  </a:cubicBezTo>
                  <a:cubicBezTo>
                    <a:pt x="254" y="562"/>
                    <a:pt x="253" y="562"/>
                    <a:pt x="253" y="562"/>
                  </a:cubicBezTo>
                  <a:cubicBezTo>
                    <a:pt x="252" y="563"/>
                    <a:pt x="257" y="570"/>
                    <a:pt x="262" y="577"/>
                  </a:cubicBezTo>
                  <a:cubicBezTo>
                    <a:pt x="264" y="580"/>
                    <a:pt x="265" y="582"/>
                    <a:pt x="264" y="582"/>
                  </a:cubicBezTo>
                  <a:cubicBezTo>
                    <a:pt x="263" y="582"/>
                    <a:pt x="261" y="581"/>
                    <a:pt x="257" y="579"/>
                  </a:cubicBezTo>
                  <a:cubicBezTo>
                    <a:pt x="255" y="578"/>
                    <a:pt x="253" y="577"/>
                    <a:pt x="252" y="577"/>
                  </a:cubicBezTo>
                  <a:cubicBezTo>
                    <a:pt x="248" y="577"/>
                    <a:pt x="246" y="580"/>
                    <a:pt x="247" y="586"/>
                  </a:cubicBezTo>
                  <a:cubicBezTo>
                    <a:pt x="247" y="586"/>
                    <a:pt x="246" y="587"/>
                    <a:pt x="246" y="587"/>
                  </a:cubicBezTo>
                  <a:cubicBezTo>
                    <a:pt x="245" y="587"/>
                    <a:pt x="243" y="585"/>
                    <a:pt x="239" y="581"/>
                  </a:cubicBezTo>
                  <a:cubicBezTo>
                    <a:pt x="237" y="578"/>
                    <a:pt x="234" y="576"/>
                    <a:pt x="232" y="576"/>
                  </a:cubicBezTo>
                  <a:cubicBezTo>
                    <a:pt x="231" y="576"/>
                    <a:pt x="231" y="578"/>
                    <a:pt x="234" y="586"/>
                  </a:cubicBezTo>
                  <a:cubicBezTo>
                    <a:pt x="234" y="586"/>
                    <a:pt x="233" y="586"/>
                    <a:pt x="233" y="586"/>
                  </a:cubicBezTo>
                  <a:cubicBezTo>
                    <a:pt x="232" y="586"/>
                    <a:pt x="231" y="585"/>
                    <a:pt x="227" y="580"/>
                  </a:cubicBezTo>
                  <a:cubicBezTo>
                    <a:pt x="224" y="577"/>
                    <a:pt x="221" y="573"/>
                    <a:pt x="221" y="573"/>
                  </a:cubicBezTo>
                  <a:lnTo>
                    <a:pt x="221" y="573"/>
                  </a:lnTo>
                  <a:cubicBezTo>
                    <a:pt x="220" y="573"/>
                    <a:pt x="222" y="575"/>
                    <a:pt x="225" y="581"/>
                  </a:cubicBezTo>
                  <a:cubicBezTo>
                    <a:pt x="226" y="587"/>
                    <a:pt x="225" y="590"/>
                    <a:pt x="222" y="590"/>
                  </a:cubicBezTo>
                  <a:cubicBezTo>
                    <a:pt x="221" y="590"/>
                    <a:pt x="219" y="589"/>
                    <a:pt x="216" y="588"/>
                  </a:cubicBezTo>
                  <a:lnTo>
                    <a:pt x="216" y="588"/>
                  </a:lnTo>
                  <a:cubicBezTo>
                    <a:pt x="215" y="589"/>
                    <a:pt x="214" y="589"/>
                    <a:pt x="218" y="596"/>
                  </a:cubicBezTo>
                  <a:lnTo>
                    <a:pt x="223" y="603"/>
                  </a:lnTo>
                  <a:cubicBezTo>
                    <a:pt x="217" y="597"/>
                    <a:pt x="214" y="594"/>
                    <a:pt x="214" y="594"/>
                  </a:cubicBezTo>
                  <a:lnTo>
                    <a:pt x="214" y="594"/>
                  </a:lnTo>
                  <a:cubicBezTo>
                    <a:pt x="213" y="594"/>
                    <a:pt x="215" y="597"/>
                    <a:pt x="219" y="605"/>
                  </a:cubicBezTo>
                  <a:cubicBezTo>
                    <a:pt x="222" y="608"/>
                    <a:pt x="222" y="610"/>
                    <a:pt x="222" y="610"/>
                  </a:cubicBezTo>
                  <a:cubicBezTo>
                    <a:pt x="222" y="610"/>
                    <a:pt x="220" y="608"/>
                    <a:pt x="218" y="605"/>
                  </a:cubicBezTo>
                  <a:cubicBezTo>
                    <a:pt x="214" y="601"/>
                    <a:pt x="212" y="600"/>
                    <a:pt x="212" y="600"/>
                  </a:cubicBezTo>
                  <a:cubicBezTo>
                    <a:pt x="212" y="600"/>
                    <a:pt x="211" y="600"/>
                    <a:pt x="211" y="600"/>
                  </a:cubicBezTo>
                  <a:cubicBezTo>
                    <a:pt x="210" y="600"/>
                    <a:pt x="207" y="612"/>
                    <a:pt x="201" y="616"/>
                  </a:cubicBezTo>
                  <a:cubicBezTo>
                    <a:pt x="191" y="622"/>
                    <a:pt x="188" y="623"/>
                    <a:pt x="193" y="629"/>
                  </a:cubicBezTo>
                  <a:cubicBezTo>
                    <a:pt x="195" y="633"/>
                    <a:pt x="196" y="635"/>
                    <a:pt x="196" y="635"/>
                  </a:cubicBezTo>
                  <a:cubicBezTo>
                    <a:pt x="196" y="635"/>
                    <a:pt x="194" y="633"/>
                    <a:pt x="191" y="631"/>
                  </a:cubicBezTo>
                  <a:cubicBezTo>
                    <a:pt x="187" y="627"/>
                    <a:pt x="185" y="626"/>
                    <a:pt x="184" y="626"/>
                  </a:cubicBezTo>
                  <a:cubicBezTo>
                    <a:pt x="183" y="626"/>
                    <a:pt x="183" y="627"/>
                    <a:pt x="182" y="627"/>
                  </a:cubicBezTo>
                  <a:cubicBezTo>
                    <a:pt x="182" y="627"/>
                    <a:pt x="181" y="627"/>
                    <a:pt x="180" y="627"/>
                  </a:cubicBezTo>
                  <a:cubicBezTo>
                    <a:pt x="179" y="627"/>
                    <a:pt x="177" y="627"/>
                    <a:pt x="173" y="623"/>
                  </a:cubicBezTo>
                  <a:lnTo>
                    <a:pt x="173" y="623"/>
                  </a:lnTo>
                  <a:cubicBezTo>
                    <a:pt x="178" y="628"/>
                    <a:pt x="178" y="628"/>
                    <a:pt x="177" y="629"/>
                  </a:cubicBezTo>
                  <a:cubicBezTo>
                    <a:pt x="174" y="627"/>
                    <a:pt x="173" y="626"/>
                    <a:pt x="172" y="626"/>
                  </a:cubicBezTo>
                  <a:cubicBezTo>
                    <a:pt x="171" y="626"/>
                    <a:pt x="172" y="627"/>
                    <a:pt x="174" y="631"/>
                  </a:cubicBezTo>
                  <a:cubicBezTo>
                    <a:pt x="180" y="637"/>
                    <a:pt x="183" y="640"/>
                    <a:pt x="183" y="640"/>
                  </a:cubicBezTo>
                  <a:cubicBezTo>
                    <a:pt x="182" y="640"/>
                    <a:pt x="179" y="637"/>
                    <a:pt x="173" y="632"/>
                  </a:cubicBezTo>
                  <a:cubicBezTo>
                    <a:pt x="169" y="628"/>
                    <a:pt x="163" y="625"/>
                    <a:pt x="162" y="625"/>
                  </a:cubicBezTo>
                  <a:cubicBezTo>
                    <a:pt x="161" y="625"/>
                    <a:pt x="162" y="626"/>
                    <a:pt x="164" y="627"/>
                  </a:cubicBezTo>
                  <a:cubicBezTo>
                    <a:pt x="171" y="633"/>
                    <a:pt x="168" y="634"/>
                    <a:pt x="173" y="641"/>
                  </a:cubicBezTo>
                  <a:cubicBezTo>
                    <a:pt x="173" y="641"/>
                    <a:pt x="173" y="641"/>
                    <a:pt x="172" y="641"/>
                  </a:cubicBezTo>
                  <a:cubicBezTo>
                    <a:pt x="171" y="641"/>
                    <a:pt x="169" y="640"/>
                    <a:pt x="164" y="636"/>
                  </a:cubicBezTo>
                  <a:cubicBezTo>
                    <a:pt x="163" y="635"/>
                    <a:pt x="161" y="635"/>
                    <a:pt x="160" y="635"/>
                  </a:cubicBezTo>
                  <a:cubicBezTo>
                    <a:pt x="157" y="635"/>
                    <a:pt x="158" y="641"/>
                    <a:pt x="162" y="645"/>
                  </a:cubicBezTo>
                  <a:cubicBezTo>
                    <a:pt x="166" y="648"/>
                    <a:pt x="168" y="650"/>
                    <a:pt x="167" y="650"/>
                  </a:cubicBezTo>
                  <a:cubicBezTo>
                    <a:pt x="167" y="650"/>
                    <a:pt x="165" y="648"/>
                    <a:pt x="161" y="646"/>
                  </a:cubicBezTo>
                  <a:cubicBezTo>
                    <a:pt x="156" y="642"/>
                    <a:pt x="154" y="642"/>
                    <a:pt x="153" y="642"/>
                  </a:cubicBezTo>
                  <a:cubicBezTo>
                    <a:pt x="152" y="642"/>
                    <a:pt x="152" y="642"/>
                    <a:pt x="151" y="642"/>
                  </a:cubicBezTo>
                  <a:cubicBezTo>
                    <a:pt x="153" y="644"/>
                    <a:pt x="154" y="644"/>
                    <a:pt x="153" y="644"/>
                  </a:cubicBezTo>
                  <a:cubicBezTo>
                    <a:pt x="152" y="644"/>
                    <a:pt x="148" y="641"/>
                    <a:pt x="143" y="638"/>
                  </a:cubicBezTo>
                  <a:cubicBezTo>
                    <a:pt x="138" y="635"/>
                    <a:pt x="136" y="633"/>
                    <a:pt x="135" y="633"/>
                  </a:cubicBezTo>
                  <a:cubicBezTo>
                    <a:pt x="134" y="633"/>
                    <a:pt x="133" y="634"/>
                    <a:pt x="132" y="634"/>
                  </a:cubicBezTo>
                  <a:cubicBezTo>
                    <a:pt x="139" y="641"/>
                    <a:pt x="133" y="643"/>
                    <a:pt x="128" y="645"/>
                  </a:cubicBezTo>
                  <a:cubicBezTo>
                    <a:pt x="122" y="649"/>
                    <a:pt x="130" y="654"/>
                    <a:pt x="145" y="663"/>
                  </a:cubicBezTo>
                  <a:lnTo>
                    <a:pt x="162" y="672"/>
                  </a:lnTo>
                  <a:lnTo>
                    <a:pt x="162" y="672"/>
                  </a:lnTo>
                  <a:lnTo>
                    <a:pt x="143" y="663"/>
                  </a:lnTo>
                  <a:lnTo>
                    <a:pt x="115" y="652"/>
                  </a:lnTo>
                  <a:lnTo>
                    <a:pt x="115" y="652"/>
                  </a:lnTo>
                  <a:cubicBezTo>
                    <a:pt x="114" y="653"/>
                    <a:pt x="123" y="656"/>
                    <a:pt x="132" y="661"/>
                  </a:cubicBezTo>
                  <a:cubicBezTo>
                    <a:pt x="137" y="663"/>
                    <a:pt x="139" y="664"/>
                    <a:pt x="137" y="664"/>
                  </a:cubicBezTo>
                  <a:cubicBezTo>
                    <a:pt x="136" y="664"/>
                    <a:pt x="133" y="663"/>
                    <a:pt x="128" y="662"/>
                  </a:cubicBezTo>
                  <a:cubicBezTo>
                    <a:pt x="123" y="661"/>
                    <a:pt x="120" y="661"/>
                    <a:pt x="119" y="661"/>
                  </a:cubicBezTo>
                  <a:cubicBezTo>
                    <a:pt x="117" y="661"/>
                    <a:pt x="118" y="662"/>
                    <a:pt x="123" y="664"/>
                  </a:cubicBezTo>
                  <a:cubicBezTo>
                    <a:pt x="122" y="665"/>
                    <a:pt x="122" y="665"/>
                    <a:pt x="121" y="665"/>
                  </a:cubicBezTo>
                  <a:cubicBezTo>
                    <a:pt x="120" y="665"/>
                    <a:pt x="116" y="664"/>
                    <a:pt x="109" y="662"/>
                  </a:cubicBezTo>
                  <a:lnTo>
                    <a:pt x="109" y="662"/>
                  </a:lnTo>
                  <a:cubicBezTo>
                    <a:pt x="108" y="663"/>
                    <a:pt x="108" y="663"/>
                    <a:pt x="118" y="666"/>
                  </a:cubicBezTo>
                  <a:cubicBezTo>
                    <a:pt x="124" y="668"/>
                    <a:pt x="126" y="670"/>
                    <a:pt x="125" y="670"/>
                  </a:cubicBezTo>
                  <a:cubicBezTo>
                    <a:pt x="123" y="670"/>
                    <a:pt x="120" y="669"/>
                    <a:pt x="115" y="668"/>
                  </a:cubicBezTo>
                  <a:cubicBezTo>
                    <a:pt x="105" y="664"/>
                    <a:pt x="99" y="663"/>
                    <a:pt x="96" y="663"/>
                  </a:cubicBezTo>
                  <a:cubicBezTo>
                    <a:pt x="93" y="663"/>
                    <a:pt x="94" y="665"/>
                    <a:pt x="99" y="666"/>
                  </a:cubicBezTo>
                  <a:cubicBezTo>
                    <a:pt x="110" y="670"/>
                    <a:pt x="109" y="670"/>
                    <a:pt x="107" y="671"/>
                  </a:cubicBezTo>
                  <a:cubicBezTo>
                    <a:pt x="106" y="671"/>
                    <a:pt x="105" y="672"/>
                    <a:pt x="115" y="675"/>
                  </a:cubicBezTo>
                  <a:cubicBezTo>
                    <a:pt x="114" y="677"/>
                    <a:pt x="112" y="677"/>
                    <a:pt x="112" y="677"/>
                  </a:cubicBezTo>
                  <a:cubicBezTo>
                    <a:pt x="111" y="677"/>
                    <a:pt x="111" y="677"/>
                    <a:pt x="111" y="677"/>
                  </a:cubicBezTo>
                  <a:cubicBezTo>
                    <a:pt x="109" y="677"/>
                    <a:pt x="102" y="673"/>
                    <a:pt x="103" y="673"/>
                  </a:cubicBezTo>
                  <a:lnTo>
                    <a:pt x="90" y="671"/>
                  </a:lnTo>
                  <a:lnTo>
                    <a:pt x="90" y="671"/>
                  </a:lnTo>
                  <a:cubicBezTo>
                    <a:pt x="87" y="672"/>
                    <a:pt x="86" y="672"/>
                    <a:pt x="96" y="675"/>
                  </a:cubicBezTo>
                  <a:cubicBezTo>
                    <a:pt x="107" y="679"/>
                    <a:pt x="112" y="681"/>
                    <a:pt x="112" y="681"/>
                  </a:cubicBezTo>
                  <a:cubicBezTo>
                    <a:pt x="111" y="681"/>
                    <a:pt x="105" y="679"/>
                    <a:pt x="95" y="677"/>
                  </a:cubicBezTo>
                  <a:cubicBezTo>
                    <a:pt x="87" y="674"/>
                    <a:pt x="79" y="673"/>
                    <a:pt x="77" y="673"/>
                  </a:cubicBezTo>
                  <a:cubicBezTo>
                    <a:pt x="76" y="673"/>
                    <a:pt x="77" y="673"/>
                    <a:pt x="80" y="674"/>
                  </a:cubicBezTo>
                  <a:cubicBezTo>
                    <a:pt x="91" y="678"/>
                    <a:pt x="93" y="679"/>
                    <a:pt x="92" y="679"/>
                  </a:cubicBezTo>
                  <a:cubicBezTo>
                    <a:pt x="90" y="679"/>
                    <a:pt x="83" y="677"/>
                    <a:pt x="77" y="675"/>
                  </a:cubicBezTo>
                  <a:cubicBezTo>
                    <a:pt x="67" y="673"/>
                    <a:pt x="62" y="671"/>
                    <a:pt x="60" y="671"/>
                  </a:cubicBezTo>
                  <a:cubicBezTo>
                    <a:pt x="59" y="671"/>
                    <a:pt x="63" y="673"/>
                    <a:pt x="73" y="678"/>
                  </a:cubicBezTo>
                  <a:cubicBezTo>
                    <a:pt x="70" y="679"/>
                    <a:pt x="77" y="683"/>
                    <a:pt x="73" y="684"/>
                  </a:cubicBezTo>
                  <a:cubicBezTo>
                    <a:pt x="69" y="686"/>
                    <a:pt x="65" y="687"/>
                    <a:pt x="60" y="687"/>
                  </a:cubicBezTo>
                  <a:cubicBezTo>
                    <a:pt x="57" y="687"/>
                    <a:pt x="53" y="687"/>
                    <a:pt x="50" y="686"/>
                  </a:cubicBezTo>
                  <a:cubicBezTo>
                    <a:pt x="45" y="685"/>
                    <a:pt x="40" y="684"/>
                    <a:pt x="37" y="683"/>
                  </a:cubicBezTo>
                  <a:lnTo>
                    <a:pt x="37" y="683"/>
                  </a:lnTo>
                  <a:cubicBezTo>
                    <a:pt x="63" y="688"/>
                    <a:pt x="62" y="689"/>
                    <a:pt x="58" y="690"/>
                  </a:cubicBezTo>
                  <a:cubicBezTo>
                    <a:pt x="40" y="690"/>
                    <a:pt x="51" y="692"/>
                    <a:pt x="63" y="695"/>
                  </a:cubicBezTo>
                  <a:lnTo>
                    <a:pt x="67" y="693"/>
                  </a:lnTo>
                  <a:cubicBezTo>
                    <a:pt x="85" y="696"/>
                    <a:pt x="91" y="697"/>
                    <a:pt x="88" y="697"/>
                  </a:cubicBezTo>
                  <a:cubicBezTo>
                    <a:pt x="86" y="697"/>
                    <a:pt x="82" y="697"/>
                    <a:pt x="77" y="697"/>
                  </a:cubicBezTo>
                  <a:cubicBezTo>
                    <a:pt x="77" y="697"/>
                    <a:pt x="76" y="697"/>
                    <a:pt x="75" y="697"/>
                  </a:cubicBezTo>
                  <a:cubicBezTo>
                    <a:pt x="70" y="697"/>
                    <a:pt x="58" y="695"/>
                    <a:pt x="47" y="693"/>
                  </a:cubicBezTo>
                  <a:cubicBezTo>
                    <a:pt x="36" y="692"/>
                    <a:pt x="25" y="691"/>
                    <a:pt x="15" y="691"/>
                  </a:cubicBezTo>
                  <a:cubicBezTo>
                    <a:pt x="14" y="691"/>
                    <a:pt x="14" y="692"/>
                    <a:pt x="15" y="692"/>
                  </a:cubicBezTo>
                  <a:lnTo>
                    <a:pt x="24" y="693"/>
                  </a:lnTo>
                  <a:lnTo>
                    <a:pt x="29" y="693"/>
                  </a:lnTo>
                  <a:cubicBezTo>
                    <a:pt x="43" y="696"/>
                    <a:pt x="43" y="696"/>
                    <a:pt x="41" y="696"/>
                  </a:cubicBezTo>
                  <a:cubicBezTo>
                    <a:pt x="40" y="697"/>
                    <a:pt x="39" y="697"/>
                    <a:pt x="52" y="699"/>
                  </a:cubicBezTo>
                  <a:cubicBezTo>
                    <a:pt x="67" y="700"/>
                    <a:pt x="66" y="701"/>
                    <a:pt x="64" y="701"/>
                  </a:cubicBezTo>
                  <a:cubicBezTo>
                    <a:pt x="61" y="701"/>
                    <a:pt x="58" y="700"/>
                    <a:pt x="55" y="700"/>
                  </a:cubicBezTo>
                  <a:cubicBezTo>
                    <a:pt x="52" y="700"/>
                    <a:pt x="49" y="701"/>
                    <a:pt x="45" y="701"/>
                  </a:cubicBezTo>
                  <a:lnTo>
                    <a:pt x="30" y="700"/>
                  </a:lnTo>
                  <a:lnTo>
                    <a:pt x="1" y="698"/>
                  </a:lnTo>
                  <a:lnTo>
                    <a:pt x="1" y="698"/>
                  </a:lnTo>
                  <a:cubicBezTo>
                    <a:pt x="6" y="699"/>
                    <a:pt x="12" y="700"/>
                    <a:pt x="17" y="700"/>
                  </a:cubicBezTo>
                  <a:cubicBezTo>
                    <a:pt x="32" y="701"/>
                    <a:pt x="56" y="721"/>
                    <a:pt x="59" y="725"/>
                  </a:cubicBezTo>
                  <a:cubicBezTo>
                    <a:pt x="49" y="726"/>
                    <a:pt x="50" y="728"/>
                    <a:pt x="59" y="728"/>
                  </a:cubicBezTo>
                  <a:cubicBezTo>
                    <a:pt x="60" y="728"/>
                    <a:pt x="62" y="728"/>
                    <a:pt x="63" y="728"/>
                  </a:cubicBezTo>
                  <a:cubicBezTo>
                    <a:pt x="64" y="728"/>
                    <a:pt x="65" y="728"/>
                    <a:pt x="66" y="728"/>
                  </a:cubicBezTo>
                  <a:cubicBezTo>
                    <a:pt x="74" y="728"/>
                    <a:pt x="81" y="731"/>
                    <a:pt x="87" y="736"/>
                  </a:cubicBezTo>
                  <a:cubicBezTo>
                    <a:pt x="92" y="742"/>
                    <a:pt x="99" y="745"/>
                    <a:pt x="106" y="745"/>
                  </a:cubicBezTo>
                  <a:cubicBezTo>
                    <a:pt x="107" y="745"/>
                    <a:pt x="108" y="745"/>
                    <a:pt x="109" y="745"/>
                  </a:cubicBezTo>
                  <a:lnTo>
                    <a:pt x="113" y="747"/>
                  </a:lnTo>
                  <a:cubicBezTo>
                    <a:pt x="114" y="748"/>
                    <a:pt x="127" y="748"/>
                    <a:pt x="127" y="748"/>
                  </a:cubicBezTo>
                  <a:cubicBezTo>
                    <a:pt x="131" y="748"/>
                    <a:pt x="133" y="748"/>
                    <a:pt x="135" y="748"/>
                  </a:cubicBezTo>
                  <a:cubicBezTo>
                    <a:pt x="139" y="748"/>
                    <a:pt x="136" y="749"/>
                    <a:pt x="128" y="749"/>
                  </a:cubicBezTo>
                  <a:cubicBezTo>
                    <a:pt x="122" y="751"/>
                    <a:pt x="115" y="752"/>
                    <a:pt x="108" y="754"/>
                  </a:cubicBezTo>
                  <a:cubicBezTo>
                    <a:pt x="110" y="754"/>
                    <a:pt x="112" y="754"/>
                    <a:pt x="115" y="754"/>
                  </a:cubicBezTo>
                  <a:cubicBezTo>
                    <a:pt x="120" y="754"/>
                    <a:pt x="126" y="753"/>
                    <a:pt x="131" y="752"/>
                  </a:cubicBezTo>
                  <a:cubicBezTo>
                    <a:pt x="136" y="751"/>
                    <a:pt x="139" y="750"/>
                    <a:pt x="141" y="750"/>
                  </a:cubicBezTo>
                  <a:cubicBezTo>
                    <a:pt x="143" y="750"/>
                    <a:pt x="143" y="751"/>
                    <a:pt x="143" y="751"/>
                  </a:cubicBezTo>
                  <a:cubicBezTo>
                    <a:pt x="143" y="751"/>
                    <a:pt x="143" y="751"/>
                    <a:pt x="133" y="753"/>
                  </a:cubicBezTo>
                  <a:lnTo>
                    <a:pt x="112" y="757"/>
                  </a:lnTo>
                  <a:lnTo>
                    <a:pt x="113" y="758"/>
                  </a:lnTo>
                  <a:cubicBezTo>
                    <a:pt x="118" y="757"/>
                    <a:pt x="121" y="757"/>
                    <a:pt x="122" y="757"/>
                  </a:cubicBezTo>
                  <a:cubicBezTo>
                    <a:pt x="124" y="757"/>
                    <a:pt x="124" y="757"/>
                    <a:pt x="124" y="757"/>
                  </a:cubicBezTo>
                  <a:cubicBezTo>
                    <a:pt x="125" y="757"/>
                    <a:pt x="125" y="757"/>
                    <a:pt x="105" y="763"/>
                  </a:cubicBezTo>
                  <a:cubicBezTo>
                    <a:pt x="94" y="765"/>
                    <a:pt x="89" y="767"/>
                    <a:pt x="91" y="767"/>
                  </a:cubicBezTo>
                  <a:cubicBezTo>
                    <a:pt x="92" y="767"/>
                    <a:pt x="98" y="766"/>
                    <a:pt x="107" y="764"/>
                  </a:cubicBezTo>
                  <a:lnTo>
                    <a:pt x="118" y="763"/>
                  </a:lnTo>
                  <a:lnTo>
                    <a:pt x="118" y="763"/>
                  </a:lnTo>
                  <a:cubicBezTo>
                    <a:pt x="110" y="766"/>
                    <a:pt x="110" y="767"/>
                    <a:pt x="113" y="767"/>
                  </a:cubicBezTo>
                  <a:cubicBezTo>
                    <a:pt x="117" y="767"/>
                    <a:pt x="127" y="765"/>
                    <a:pt x="133" y="764"/>
                  </a:cubicBezTo>
                  <a:lnTo>
                    <a:pt x="133" y="764"/>
                  </a:lnTo>
                  <a:cubicBezTo>
                    <a:pt x="122" y="768"/>
                    <a:pt x="118" y="770"/>
                    <a:pt x="120" y="770"/>
                  </a:cubicBezTo>
                  <a:cubicBezTo>
                    <a:pt x="121" y="770"/>
                    <a:pt x="126" y="769"/>
                    <a:pt x="135" y="766"/>
                  </a:cubicBezTo>
                  <a:cubicBezTo>
                    <a:pt x="139" y="765"/>
                    <a:pt x="142" y="764"/>
                    <a:pt x="143" y="764"/>
                  </a:cubicBezTo>
                  <a:cubicBezTo>
                    <a:pt x="144" y="764"/>
                    <a:pt x="142" y="765"/>
                    <a:pt x="137" y="767"/>
                  </a:cubicBezTo>
                  <a:cubicBezTo>
                    <a:pt x="128" y="772"/>
                    <a:pt x="130" y="773"/>
                    <a:pt x="132" y="774"/>
                  </a:cubicBezTo>
                  <a:cubicBezTo>
                    <a:pt x="133" y="774"/>
                    <a:pt x="135" y="774"/>
                    <a:pt x="136" y="774"/>
                  </a:cubicBezTo>
                  <a:cubicBezTo>
                    <a:pt x="144" y="774"/>
                    <a:pt x="150" y="779"/>
                    <a:pt x="156" y="784"/>
                  </a:cubicBezTo>
                  <a:cubicBezTo>
                    <a:pt x="162" y="789"/>
                    <a:pt x="167" y="793"/>
                    <a:pt x="172" y="793"/>
                  </a:cubicBezTo>
                  <a:cubicBezTo>
                    <a:pt x="174" y="793"/>
                    <a:pt x="176" y="793"/>
                    <a:pt x="178" y="791"/>
                  </a:cubicBezTo>
                  <a:lnTo>
                    <a:pt x="178" y="791"/>
                  </a:lnTo>
                  <a:cubicBezTo>
                    <a:pt x="179" y="792"/>
                    <a:pt x="179" y="792"/>
                    <a:pt x="172" y="798"/>
                  </a:cubicBezTo>
                  <a:cubicBezTo>
                    <a:pt x="169" y="800"/>
                    <a:pt x="168" y="802"/>
                    <a:pt x="168" y="802"/>
                  </a:cubicBezTo>
                  <a:cubicBezTo>
                    <a:pt x="169" y="802"/>
                    <a:pt x="173" y="799"/>
                    <a:pt x="181" y="794"/>
                  </a:cubicBezTo>
                  <a:cubicBezTo>
                    <a:pt x="186" y="792"/>
                    <a:pt x="189" y="789"/>
                    <a:pt x="189" y="789"/>
                  </a:cubicBezTo>
                  <a:lnTo>
                    <a:pt x="189" y="789"/>
                  </a:lnTo>
                  <a:cubicBezTo>
                    <a:pt x="190" y="789"/>
                    <a:pt x="188" y="791"/>
                    <a:pt x="182" y="795"/>
                  </a:cubicBezTo>
                  <a:cubicBezTo>
                    <a:pt x="176" y="800"/>
                    <a:pt x="178" y="802"/>
                    <a:pt x="181" y="806"/>
                  </a:cubicBezTo>
                  <a:cubicBezTo>
                    <a:pt x="183" y="807"/>
                    <a:pt x="185" y="809"/>
                    <a:pt x="188" y="809"/>
                  </a:cubicBezTo>
                  <a:cubicBezTo>
                    <a:pt x="189" y="809"/>
                    <a:pt x="191" y="808"/>
                    <a:pt x="193" y="806"/>
                  </a:cubicBezTo>
                  <a:cubicBezTo>
                    <a:pt x="197" y="803"/>
                    <a:pt x="199" y="802"/>
                    <a:pt x="200" y="802"/>
                  </a:cubicBezTo>
                  <a:lnTo>
                    <a:pt x="200" y="802"/>
                  </a:lnTo>
                  <a:cubicBezTo>
                    <a:pt x="200" y="802"/>
                    <a:pt x="198" y="803"/>
                    <a:pt x="195" y="806"/>
                  </a:cubicBezTo>
                  <a:cubicBezTo>
                    <a:pt x="186" y="814"/>
                    <a:pt x="183" y="822"/>
                    <a:pt x="188" y="822"/>
                  </a:cubicBezTo>
                  <a:cubicBezTo>
                    <a:pt x="189" y="822"/>
                    <a:pt x="192" y="821"/>
                    <a:pt x="196" y="818"/>
                  </a:cubicBezTo>
                  <a:lnTo>
                    <a:pt x="196" y="818"/>
                  </a:lnTo>
                  <a:cubicBezTo>
                    <a:pt x="197" y="819"/>
                    <a:pt x="198" y="819"/>
                    <a:pt x="193" y="826"/>
                  </a:cubicBezTo>
                  <a:cubicBezTo>
                    <a:pt x="194" y="826"/>
                    <a:pt x="195" y="827"/>
                    <a:pt x="196" y="827"/>
                  </a:cubicBezTo>
                  <a:cubicBezTo>
                    <a:pt x="197" y="827"/>
                    <a:pt x="200" y="826"/>
                    <a:pt x="204" y="825"/>
                  </a:cubicBezTo>
                  <a:lnTo>
                    <a:pt x="213" y="831"/>
                  </a:lnTo>
                  <a:cubicBezTo>
                    <a:pt x="213" y="832"/>
                    <a:pt x="214" y="832"/>
                    <a:pt x="214" y="832"/>
                  </a:cubicBezTo>
                  <a:cubicBezTo>
                    <a:pt x="218" y="832"/>
                    <a:pt x="223" y="829"/>
                    <a:pt x="223" y="829"/>
                  </a:cubicBezTo>
                  <a:lnTo>
                    <a:pt x="224" y="829"/>
                  </a:lnTo>
                  <a:cubicBezTo>
                    <a:pt x="218" y="836"/>
                    <a:pt x="225" y="841"/>
                    <a:pt x="233" y="848"/>
                  </a:cubicBezTo>
                  <a:cubicBezTo>
                    <a:pt x="241" y="855"/>
                    <a:pt x="248" y="861"/>
                    <a:pt x="244" y="868"/>
                  </a:cubicBezTo>
                  <a:cubicBezTo>
                    <a:pt x="244" y="868"/>
                    <a:pt x="244" y="868"/>
                    <a:pt x="245" y="868"/>
                  </a:cubicBezTo>
                  <a:cubicBezTo>
                    <a:pt x="246" y="868"/>
                    <a:pt x="248" y="868"/>
                    <a:pt x="252" y="864"/>
                  </a:cubicBezTo>
                  <a:cubicBezTo>
                    <a:pt x="258" y="857"/>
                    <a:pt x="261" y="855"/>
                    <a:pt x="262" y="855"/>
                  </a:cubicBezTo>
                  <a:cubicBezTo>
                    <a:pt x="263" y="855"/>
                    <a:pt x="262" y="857"/>
                    <a:pt x="261" y="861"/>
                  </a:cubicBezTo>
                  <a:cubicBezTo>
                    <a:pt x="255" y="869"/>
                    <a:pt x="255" y="873"/>
                    <a:pt x="258" y="873"/>
                  </a:cubicBezTo>
                  <a:cubicBezTo>
                    <a:pt x="260" y="873"/>
                    <a:pt x="263" y="871"/>
                    <a:pt x="268" y="866"/>
                  </a:cubicBezTo>
                  <a:lnTo>
                    <a:pt x="268" y="866"/>
                  </a:lnTo>
                  <a:lnTo>
                    <a:pt x="263" y="873"/>
                  </a:lnTo>
                  <a:cubicBezTo>
                    <a:pt x="259" y="879"/>
                    <a:pt x="258" y="882"/>
                    <a:pt x="260" y="882"/>
                  </a:cubicBezTo>
                  <a:cubicBezTo>
                    <a:pt x="262" y="882"/>
                    <a:pt x="267" y="877"/>
                    <a:pt x="273" y="871"/>
                  </a:cubicBezTo>
                  <a:lnTo>
                    <a:pt x="273" y="871"/>
                  </a:lnTo>
                  <a:cubicBezTo>
                    <a:pt x="271" y="877"/>
                    <a:pt x="268" y="883"/>
                    <a:pt x="269" y="883"/>
                  </a:cubicBezTo>
                  <a:cubicBezTo>
                    <a:pt x="270" y="883"/>
                    <a:pt x="271" y="882"/>
                    <a:pt x="272" y="881"/>
                  </a:cubicBezTo>
                  <a:lnTo>
                    <a:pt x="272" y="881"/>
                  </a:lnTo>
                  <a:cubicBezTo>
                    <a:pt x="273" y="882"/>
                    <a:pt x="273" y="882"/>
                    <a:pt x="263" y="894"/>
                  </a:cubicBezTo>
                  <a:cubicBezTo>
                    <a:pt x="259" y="901"/>
                    <a:pt x="253" y="908"/>
                    <a:pt x="254" y="909"/>
                  </a:cubicBezTo>
                  <a:cubicBezTo>
                    <a:pt x="254" y="909"/>
                    <a:pt x="254" y="909"/>
                    <a:pt x="255" y="909"/>
                  </a:cubicBezTo>
                  <a:cubicBezTo>
                    <a:pt x="257" y="909"/>
                    <a:pt x="261" y="903"/>
                    <a:pt x="265" y="896"/>
                  </a:cubicBezTo>
                  <a:lnTo>
                    <a:pt x="269" y="899"/>
                  </a:lnTo>
                  <a:cubicBezTo>
                    <a:pt x="269" y="899"/>
                    <a:pt x="269" y="899"/>
                    <a:pt x="269" y="899"/>
                  </a:cubicBezTo>
                  <a:cubicBezTo>
                    <a:pt x="269" y="899"/>
                    <a:pt x="271" y="898"/>
                    <a:pt x="274" y="893"/>
                  </a:cubicBezTo>
                  <a:cubicBezTo>
                    <a:pt x="277" y="889"/>
                    <a:pt x="279" y="888"/>
                    <a:pt x="280" y="888"/>
                  </a:cubicBezTo>
                  <a:cubicBezTo>
                    <a:pt x="281" y="888"/>
                    <a:pt x="281" y="888"/>
                    <a:pt x="282" y="889"/>
                  </a:cubicBezTo>
                  <a:cubicBezTo>
                    <a:pt x="280" y="891"/>
                    <a:pt x="280" y="892"/>
                    <a:pt x="280" y="892"/>
                  </a:cubicBezTo>
                  <a:cubicBezTo>
                    <a:pt x="280" y="892"/>
                    <a:pt x="284" y="887"/>
                    <a:pt x="287" y="882"/>
                  </a:cubicBezTo>
                  <a:cubicBezTo>
                    <a:pt x="291" y="876"/>
                    <a:pt x="296" y="870"/>
                    <a:pt x="297" y="870"/>
                  </a:cubicBezTo>
                  <a:cubicBezTo>
                    <a:pt x="298" y="870"/>
                    <a:pt x="298" y="871"/>
                    <a:pt x="298" y="871"/>
                  </a:cubicBezTo>
                  <a:lnTo>
                    <a:pt x="308" y="857"/>
                  </a:lnTo>
                  <a:cubicBezTo>
                    <a:pt x="315" y="849"/>
                    <a:pt x="321" y="839"/>
                    <a:pt x="325" y="829"/>
                  </a:cubicBezTo>
                  <a:cubicBezTo>
                    <a:pt x="325" y="823"/>
                    <a:pt x="326" y="816"/>
                    <a:pt x="324" y="816"/>
                  </a:cubicBezTo>
                  <a:cubicBezTo>
                    <a:pt x="322" y="816"/>
                    <a:pt x="320" y="818"/>
                    <a:pt x="317" y="822"/>
                  </a:cubicBezTo>
                  <a:cubicBezTo>
                    <a:pt x="317" y="822"/>
                    <a:pt x="311" y="827"/>
                    <a:pt x="309" y="827"/>
                  </a:cubicBezTo>
                  <a:cubicBezTo>
                    <a:pt x="309" y="827"/>
                    <a:pt x="309" y="827"/>
                    <a:pt x="309" y="827"/>
                  </a:cubicBezTo>
                  <a:cubicBezTo>
                    <a:pt x="308" y="826"/>
                    <a:pt x="311" y="819"/>
                    <a:pt x="311" y="819"/>
                  </a:cubicBezTo>
                  <a:cubicBezTo>
                    <a:pt x="317" y="812"/>
                    <a:pt x="312" y="808"/>
                    <a:pt x="306" y="803"/>
                  </a:cubicBezTo>
                  <a:cubicBezTo>
                    <a:pt x="299" y="798"/>
                    <a:pt x="296" y="794"/>
                    <a:pt x="299" y="787"/>
                  </a:cubicBezTo>
                  <a:cubicBezTo>
                    <a:pt x="302" y="780"/>
                    <a:pt x="301" y="779"/>
                    <a:pt x="301" y="779"/>
                  </a:cubicBezTo>
                  <a:lnTo>
                    <a:pt x="301" y="779"/>
                  </a:lnTo>
                  <a:cubicBezTo>
                    <a:pt x="300" y="781"/>
                    <a:pt x="298" y="781"/>
                    <a:pt x="297" y="781"/>
                  </a:cubicBezTo>
                  <a:cubicBezTo>
                    <a:pt x="293" y="781"/>
                    <a:pt x="287" y="777"/>
                    <a:pt x="281" y="772"/>
                  </a:cubicBezTo>
                  <a:cubicBezTo>
                    <a:pt x="275" y="767"/>
                    <a:pt x="269" y="762"/>
                    <a:pt x="265" y="762"/>
                  </a:cubicBezTo>
                  <a:cubicBezTo>
                    <a:pt x="263" y="762"/>
                    <a:pt x="261" y="763"/>
                    <a:pt x="260" y="765"/>
                  </a:cubicBezTo>
                  <a:lnTo>
                    <a:pt x="257" y="763"/>
                  </a:lnTo>
                  <a:cubicBezTo>
                    <a:pt x="262" y="756"/>
                    <a:pt x="260" y="754"/>
                    <a:pt x="257" y="752"/>
                  </a:cubicBezTo>
                  <a:cubicBezTo>
                    <a:pt x="252" y="755"/>
                    <a:pt x="249" y="755"/>
                    <a:pt x="249" y="755"/>
                  </a:cubicBezTo>
                  <a:cubicBezTo>
                    <a:pt x="248" y="755"/>
                    <a:pt x="248" y="755"/>
                    <a:pt x="248" y="755"/>
                  </a:cubicBezTo>
                  <a:cubicBezTo>
                    <a:pt x="253" y="748"/>
                    <a:pt x="253" y="748"/>
                    <a:pt x="253" y="748"/>
                  </a:cubicBezTo>
                  <a:cubicBezTo>
                    <a:pt x="253" y="748"/>
                    <a:pt x="252" y="748"/>
                    <a:pt x="252" y="748"/>
                  </a:cubicBezTo>
                  <a:cubicBezTo>
                    <a:pt x="251" y="748"/>
                    <a:pt x="250" y="749"/>
                    <a:pt x="246" y="753"/>
                  </a:cubicBezTo>
                  <a:cubicBezTo>
                    <a:pt x="246" y="753"/>
                    <a:pt x="244" y="751"/>
                    <a:pt x="250" y="745"/>
                  </a:cubicBezTo>
                  <a:cubicBezTo>
                    <a:pt x="251" y="743"/>
                    <a:pt x="252" y="742"/>
                    <a:pt x="252" y="742"/>
                  </a:cubicBezTo>
                  <a:lnTo>
                    <a:pt x="252" y="742"/>
                  </a:lnTo>
                  <a:cubicBezTo>
                    <a:pt x="251" y="742"/>
                    <a:pt x="246" y="746"/>
                    <a:pt x="242" y="749"/>
                  </a:cubicBezTo>
                  <a:cubicBezTo>
                    <a:pt x="238" y="753"/>
                    <a:pt x="234" y="756"/>
                    <a:pt x="228" y="760"/>
                  </a:cubicBezTo>
                  <a:lnTo>
                    <a:pt x="242" y="748"/>
                  </a:lnTo>
                  <a:cubicBezTo>
                    <a:pt x="248" y="744"/>
                    <a:pt x="248" y="744"/>
                    <a:pt x="247" y="743"/>
                  </a:cubicBezTo>
                  <a:lnTo>
                    <a:pt x="247" y="743"/>
                  </a:lnTo>
                  <a:cubicBezTo>
                    <a:pt x="244" y="745"/>
                    <a:pt x="242" y="746"/>
                    <a:pt x="241" y="746"/>
                  </a:cubicBezTo>
                  <a:cubicBezTo>
                    <a:pt x="239" y="746"/>
                    <a:pt x="238" y="745"/>
                    <a:pt x="237" y="744"/>
                  </a:cubicBezTo>
                  <a:cubicBezTo>
                    <a:pt x="236" y="743"/>
                    <a:pt x="235" y="742"/>
                    <a:pt x="234" y="742"/>
                  </a:cubicBezTo>
                  <a:cubicBezTo>
                    <a:pt x="232" y="742"/>
                    <a:pt x="230" y="743"/>
                    <a:pt x="226" y="745"/>
                  </a:cubicBezTo>
                  <a:cubicBezTo>
                    <a:pt x="222" y="746"/>
                    <a:pt x="220" y="747"/>
                    <a:pt x="219" y="747"/>
                  </a:cubicBezTo>
                  <a:cubicBezTo>
                    <a:pt x="219" y="747"/>
                    <a:pt x="220" y="746"/>
                    <a:pt x="225" y="743"/>
                  </a:cubicBezTo>
                  <a:cubicBezTo>
                    <a:pt x="232" y="739"/>
                    <a:pt x="237" y="737"/>
                    <a:pt x="240" y="735"/>
                  </a:cubicBezTo>
                  <a:lnTo>
                    <a:pt x="240" y="735"/>
                  </a:lnTo>
                  <a:cubicBezTo>
                    <a:pt x="239" y="736"/>
                    <a:pt x="231" y="739"/>
                    <a:pt x="223" y="742"/>
                  </a:cubicBezTo>
                  <a:cubicBezTo>
                    <a:pt x="214" y="745"/>
                    <a:pt x="210" y="746"/>
                    <a:pt x="209" y="746"/>
                  </a:cubicBezTo>
                  <a:cubicBezTo>
                    <a:pt x="208" y="746"/>
                    <a:pt x="212" y="744"/>
                    <a:pt x="222" y="741"/>
                  </a:cubicBezTo>
                  <a:cubicBezTo>
                    <a:pt x="232" y="737"/>
                    <a:pt x="233" y="735"/>
                    <a:pt x="228" y="735"/>
                  </a:cubicBezTo>
                  <a:cubicBezTo>
                    <a:pt x="224" y="735"/>
                    <a:pt x="217" y="736"/>
                    <a:pt x="207" y="738"/>
                  </a:cubicBezTo>
                  <a:lnTo>
                    <a:pt x="217" y="736"/>
                  </a:lnTo>
                  <a:cubicBezTo>
                    <a:pt x="227" y="734"/>
                    <a:pt x="227" y="733"/>
                    <a:pt x="226" y="733"/>
                  </a:cubicBezTo>
                  <a:lnTo>
                    <a:pt x="226" y="732"/>
                  </a:lnTo>
                  <a:cubicBezTo>
                    <a:pt x="219" y="733"/>
                    <a:pt x="215" y="733"/>
                    <a:pt x="213" y="733"/>
                  </a:cubicBezTo>
                  <a:cubicBezTo>
                    <a:pt x="210" y="733"/>
                    <a:pt x="216" y="731"/>
                    <a:pt x="224" y="730"/>
                  </a:cubicBezTo>
                  <a:cubicBezTo>
                    <a:pt x="235" y="728"/>
                    <a:pt x="235" y="728"/>
                    <a:pt x="235" y="728"/>
                  </a:cubicBezTo>
                  <a:lnTo>
                    <a:pt x="235" y="728"/>
                  </a:lnTo>
                  <a:cubicBezTo>
                    <a:pt x="229" y="729"/>
                    <a:pt x="226" y="729"/>
                    <a:pt x="223" y="729"/>
                  </a:cubicBezTo>
                  <a:cubicBezTo>
                    <a:pt x="216" y="729"/>
                    <a:pt x="225" y="727"/>
                    <a:pt x="234" y="726"/>
                  </a:cubicBezTo>
                  <a:lnTo>
                    <a:pt x="234" y="726"/>
                  </a:lnTo>
                  <a:cubicBezTo>
                    <a:pt x="230" y="726"/>
                    <a:pt x="227" y="726"/>
                    <a:pt x="225" y="726"/>
                  </a:cubicBezTo>
                  <a:cubicBezTo>
                    <a:pt x="221" y="726"/>
                    <a:pt x="220" y="726"/>
                    <a:pt x="220" y="726"/>
                  </a:cubicBezTo>
                  <a:cubicBezTo>
                    <a:pt x="220" y="725"/>
                    <a:pt x="220" y="725"/>
                    <a:pt x="218" y="725"/>
                  </a:cubicBezTo>
                  <a:cubicBezTo>
                    <a:pt x="216" y="725"/>
                    <a:pt x="213" y="725"/>
                    <a:pt x="207" y="726"/>
                  </a:cubicBezTo>
                  <a:cubicBezTo>
                    <a:pt x="195" y="726"/>
                    <a:pt x="182" y="727"/>
                    <a:pt x="181" y="727"/>
                  </a:cubicBezTo>
                  <a:lnTo>
                    <a:pt x="195" y="726"/>
                  </a:lnTo>
                  <a:cubicBezTo>
                    <a:pt x="207" y="726"/>
                    <a:pt x="206" y="725"/>
                    <a:pt x="206" y="724"/>
                  </a:cubicBezTo>
                  <a:cubicBezTo>
                    <a:pt x="204" y="723"/>
                    <a:pt x="204" y="721"/>
                    <a:pt x="217" y="721"/>
                  </a:cubicBezTo>
                  <a:lnTo>
                    <a:pt x="202" y="721"/>
                  </a:lnTo>
                  <a:cubicBezTo>
                    <a:pt x="189" y="720"/>
                    <a:pt x="189" y="720"/>
                    <a:pt x="202" y="720"/>
                  </a:cubicBezTo>
                  <a:cubicBezTo>
                    <a:pt x="216" y="720"/>
                    <a:pt x="216" y="720"/>
                    <a:pt x="201" y="719"/>
                  </a:cubicBezTo>
                  <a:lnTo>
                    <a:pt x="200" y="718"/>
                  </a:lnTo>
                  <a:lnTo>
                    <a:pt x="200" y="718"/>
                  </a:lnTo>
                  <a:cubicBezTo>
                    <a:pt x="211" y="719"/>
                    <a:pt x="218" y="719"/>
                    <a:pt x="221" y="719"/>
                  </a:cubicBezTo>
                  <a:cubicBezTo>
                    <a:pt x="224" y="719"/>
                    <a:pt x="221" y="719"/>
                    <a:pt x="213" y="718"/>
                  </a:cubicBezTo>
                  <a:lnTo>
                    <a:pt x="213" y="718"/>
                  </a:lnTo>
                  <a:cubicBezTo>
                    <a:pt x="213" y="718"/>
                    <a:pt x="213" y="718"/>
                    <a:pt x="214" y="718"/>
                  </a:cubicBezTo>
                  <a:cubicBezTo>
                    <a:pt x="203" y="717"/>
                    <a:pt x="200" y="716"/>
                    <a:pt x="203" y="716"/>
                  </a:cubicBezTo>
                  <a:cubicBezTo>
                    <a:pt x="205" y="716"/>
                    <a:pt x="209" y="716"/>
                    <a:pt x="215" y="717"/>
                  </a:cubicBezTo>
                  <a:cubicBezTo>
                    <a:pt x="200" y="715"/>
                    <a:pt x="201" y="715"/>
                    <a:pt x="201" y="715"/>
                  </a:cubicBezTo>
                  <a:cubicBezTo>
                    <a:pt x="201" y="715"/>
                    <a:pt x="202" y="715"/>
                    <a:pt x="201" y="714"/>
                  </a:cubicBezTo>
                  <a:lnTo>
                    <a:pt x="201" y="714"/>
                  </a:lnTo>
                  <a:lnTo>
                    <a:pt x="204" y="715"/>
                  </a:lnTo>
                  <a:cubicBezTo>
                    <a:pt x="208" y="715"/>
                    <a:pt x="211" y="715"/>
                    <a:pt x="212" y="715"/>
                  </a:cubicBezTo>
                  <a:cubicBezTo>
                    <a:pt x="215" y="715"/>
                    <a:pt x="209" y="714"/>
                    <a:pt x="191" y="711"/>
                  </a:cubicBezTo>
                  <a:cubicBezTo>
                    <a:pt x="178" y="709"/>
                    <a:pt x="172" y="708"/>
                    <a:pt x="172" y="708"/>
                  </a:cubicBezTo>
                  <a:lnTo>
                    <a:pt x="172" y="708"/>
                  </a:lnTo>
                  <a:cubicBezTo>
                    <a:pt x="172" y="708"/>
                    <a:pt x="179" y="709"/>
                    <a:pt x="192" y="711"/>
                  </a:cubicBezTo>
                  <a:cubicBezTo>
                    <a:pt x="197" y="712"/>
                    <a:pt x="202" y="713"/>
                    <a:pt x="206" y="714"/>
                  </a:cubicBezTo>
                  <a:lnTo>
                    <a:pt x="206" y="714"/>
                  </a:lnTo>
                  <a:cubicBezTo>
                    <a:pt x="206" y="714"/>
                    <a:pt x="207" y="714"/>
                    <a:pt x="193" y="711"/>
                  </a:cubicBezTo>
                  <a:lnTo>
                    <a:pt x="195" y="710"/>
                  </a:lnTo>
                  <a:cubicBezTo>
                    <a:pt x="200" y="711"/>
                    <a:pt x="205" y="712"/>
                    <a:pt x="210" y="712"/>
                  </a:cubicBezTo>
                  <a:cubicBezTo>
                    <a:pt x="204" y="711"/>
                    <a:pt x="201" y="711"/>
                    <a:pt x="201" y="711"/>
                  </a:cubicBezTo>
                  <a:lnTo>
                    <a:pt x="201" y="711"/>
                  </a:lnTo>
                  <a:cubicBezTo>
                    <a:pt x="201" y="711"/>
                    <a:pt x="205" y="711"/>
                    <a:pt x="211" y="712"/>
                  </a:cubicBezTo>
                  <a:cubicBezTo>
                    <a:pt x="217" y="713"/>
                    <a:pt x="220" y="714"/>
                    <a:pt x="220" y="714"/>
                  </a:cubicBezTo>
                  <a:cubicBezTo>
                    <a:pt x="221" y="714"/>
                    <a:pt x="215" y="713"/>
                    <a:pt x="199" y="709"/>
                  </a:cubicBezTo>
                  <a:cubicBezTo>
                    <a:pt x="193" y="708"/>
                    <a:pt x="190" y="707"/>
                    <a:pt x="190" y="707"/>
                  </a:cubicBezTo>
                  <a:lnTo>
                    <a:pt x="190" y="707"/>
                  </a:lnTo>
                  <a:cubicBezTo>
                    <a:pt x="190" y="707"/>
                    <a:pt x="193" y="708"/>
                    <a:pt x="200" y="709"/>
                  </a:cubicBezTo>
                  <a:cubicBezTo>
                    <a:pt x="215" y="712"/>
                    <a:pt x="222" y="713"/>
                    <a:pt x="222" y="713"/>
                  </a:cubicBezTo>
                  <a:cubicBezTo>
                    <a:pt x="222" y="713"/>
                    <a:pt x="219" y="712"/>
                    <a:pt x="214" y="711"/>
                  </a:cubicBezTo>
                  <a:cubicBezTo>
                    <a:pt x="210" y="710"/>
                    <a:pt x="206" y="710"/>
                    <a:pt x="202" y="708"/>
                  </a:cubicBezTo>
                  <a:lnTo>
                    <a:pt x="202" y="708"/>
                  </a:lnTo>
                  <a:cubicBezTo>
                    <a:pt x="206" y="709"/>
                    <a:pt x="209" y="710"/>
                    <a:pt x="213" y="710"/>
                  </a:cubicBezTo>
                  <a:cubicBezTo>
                    <a:pt x="216" y="710"/>
                    <a:pt x="219" y="709"/>
                    <a:pt x="223" y="708"/>
                  </a:cubicBezTo>
                  <a:cubicBezTo>
                    <a:pt x="223" y="708"/>
                    <a:pt x="213" y="705"/>
                    <a:pt x="201" y="701"/>
                  </a:cubicBezTo>
                  <a:cubicBezTo>
                    <a:pt x="199" y="701"/>
                    <a:pt x="197" y="700"/>
                    <a:pt x="196" y="700"/>
                  </a:cubicBezTo>
                  <a:lnTo>
                    <a:pt x="196" y="700"/>
                  </a:lnTo>
                  <a:cubicBezTo>
                    <a:pt x="198" y="700"/>
                    <a:pt x="200" y="701"/>
                    <a:pt x="202" y="701"/>
                  </a:cubicBezTo>
                  <a:cubicBezTo>
                    <a:pt x="219" y="706"/>
                    <a:pt x="228" y="709"/>
                    <a:pt x="228" y="709"/>
                  </a:cubicBezTo>
                  <a:cubicBezTo>
                    <a:pt x="228" y="709"/>
                    <a:pt x="220" y="706"/>
                    <a:pt x="204" y="701"/>
                  </a:cubicBezTo>
                  <a:cubicBezTo>
                    <a:pt x="192" y="698"/>
                    <a:pt x="187" y="696"/>
                    <a:pt x="187" y="696"/>
                  </a:cubicBezTo>
                  <a:lnTo>
                    <a:pt x="187" y="696"/>
                  </a:lnTo>
                  <a:cubicBezTo>
                    <a:pt x="187" y="696"/>
                    <a:pt x="193" y="698"/>
                    <a:pt x="205" y="701"/>
                  </a:cubicBezTo>
                  <a:cubicBezTo>
                    <a:pt x="210" y="702"/>
                    <a:pt x="213" y="703"/>
                    <a:pt x="213" y="703"/>
                  </a:cubicBezTo>
                  <a:cubicBezTo>
                    <a:pt x="213" y="703"/>
                    <a:pt x="210" y="702"/>
                    <a:pt x="206" y="700"/>
                  </a:cubicBezTo>
                  <a:lnTo>
                    <a:pt x="206" y="700"/>
                  </a:lnTo>
                  <a:cubicBezTo>
                    <a:pt x="214" y="703"/>
                    <a:pt x="221" y="705"/>
                    <a:pt x="221" y="705"/>
                  </a:cubicBezTo>
                  <a:cubicBezTo>
                    <a:pt x="221" y="705"/>
                    <a:pt x="220" y="704"/>
                    <a:pt x="217" y="703"/>
                  </a:cubicBezTo>
                  <a:lnTo>
                    <a:pt x="217" y="703"/>
                  </a:lnTo>
                  <a:cubicBezTo>
                    <a:pt x="222" y="705"/>
                    <a:pt x="225" y="706"/>
                    <a:pt x="228" y="707"/>
                  </a:cubicBezTo>
                  <a:cubicBezTo>
                    <a:pt x="231" y="708"/>
                    <a:pt x="233" y="708"/>
                    <a:pt x="233" y="708"/>
                  </a:cubicBezTo>
                  <a:cubicBezTo>
                    <a:pt x="234" y="708"/>
                    <a:pt x="227" y="706"/>
                    <a:pt x="220" y="702"/>
                  </a:cubicBezTo>
                  <a:cubicBezTo>
                    <a:pt x="211" y="698"/>
                    <a:pt x="207" y="696"/>
                    <a:pt x="207" y="696"/>
                  </a:cubicBezTo>
                  <a:lnTo>
                    <a:pt x="207" y="696"/>
                  </a:lnTo>
                  <a:cubicBezTo>
                    <a:pt x="208" y="696"/>
                    <a:pt x="212" y="698"/>
                    <a:pt x="222" y="702"/>
                  </a:cubicBezTo>
                  <a:cubicBezTo>
                    <a:pt x="228" y="705"/>
                    <a:pt x="232" y="706"/>
                    <a:pt x="232" y="706"/>
                  </a:cubicBezTo>
                  <a:cubicBezTo>
                    <a:pt x="234" y="706"/>
                    <a:pt x="226" y="703"/>
                    <a:pt x="215" y="697"/>
                  </a:cubicBezTo>
                  <a:cubicBezTo>
                    <a:pt x="204" y="692"/>
                    <a:pt x="200" y="690"/>
                    <a:pt x="200" y="690"/>
                  </a:cubicBezTo>
                  <a:lnTo>
                    <a:pt x="200" y="690"/>
                  </a:lnTo>
                  <a:cubicBezTo>
                    <a:pt x="200" y="690"/>
                    <a:pt x="202" y="691"/>
                    <a:pt x="206" y="692"/>
                  </a:cubicBezTo>
                  <a:cubicBezTo>
                    <a:pt x="209" y="695"/>
                    <a:pt x="213" y="696"/>
                    <a:pt x="216" y="697"/>
                  </a:cubicBezTo>
                  <a:cubicBezTo>
                    <a:pt x="216" y="697"/>
                    <a:pt x="216" y="697"/>
                    <a:pt x="217" y="697"/>
                  </a:cubicBezTo>
                  <a:cubicBezTo>
                    <a:pt x="218" y="697"/>
                    <a:pt x="220" y="697"/>
                    <a:pt x="226" y="700"/>
                  </a:cubicBezTo>
                  <a:cubicBezTo>
                    <a:pt x="226" y="700"/>
                    <a:pt x="226" y="700"/>
                    <a:pt x="218" y="696"/>
                  </a:cubicBezTo>
                  <a:cubicBezTo>
                    <a:pt x="212" y="692"/>
                    <a:pt x="210" y="690"/>
                    <a:pt x="211" y="690"/>
                  </a:cubicBezTo>
                  <a:cubicBezTo>
                    <a:pt x="213" y="690"/>
                    <a:pt x="221" y="694"/>
                    <a:pt x="231" y="699"/>
                  </a:cubicBezTo>
                  <a:lnTo>
                    <a:pt x="223" y="693"/>
                  </a:lnTo>
                  <a:cubicBezTo>
                    <a:pt x="213" y="688"/>
                    <a:pt x="207" y="684"/>
                    <a:pt x="207" y="684"/>
                  </a:cubicBezTo>
                  <a:lnTo>
                    <a:pt x="207" y="684"/>
                  </a:lnTo>
                  <a:cubicBezTo>
                    <a:pt x="207" y="684"/>
                    <a:pt x="210" y="685"/>
                    <a:pt x="216" y="689"/>
                  </a:cubicBezTo>
                  <a:lnTo>
                    <a:pt x="224" y="693"/>
                  </a:lnTo>
                  <a:cubicBezTo>
                    <a:pt x="218" y="689"/>
                    <a:pt x="216" y="687"/>
                    <a:pt x="217" y="687"/>
                  </a:cubicBezTo>
                  <a:cubicBezTo>
                    <a:pt x="218" y="687"/>
                    <a:pt x="225" y="691"/>
                    <a:pt x="234" y="697"/>
                  </a:cubicBezTo>
                  <a:cubicBezTo>
                    <a:pt x="236" y="699"/>
                    <a:pt x="239" y="700"/>
                    <a:pt x="242" y="701"/>
                  </a:cubicBezTo>
                  <a:lnTo>
                    <a:pt x="235" y="697"/>
                  </a:lnTo>
                  <a:cubicBezTo>
                    <a:pt x="229" y="693"/>
                    <a:pt x="225" y="690"/>
                    <a:pt x="220" y="687"/>
                  </a:cubicBezTo>
                  <a:cubicBezTo>
                    <a:pt x="220" y="687"/>
                    <a:pt x="221" y="687"/>
                    <a:pt x="221" y="687"/>
                  </a:cubicBezTo>
                  <a:cubicBezTo>
                    <a:pt x="222" y="687"/>
                    <a:pt x="223" y="687"/>
                    <a:pt x="228" y="691"/>
                  </a:cubicBezTo>
                  <a:cubicBezTo>
                    <a:pt x="234" y="694"/>
                    <a:pt x="239" y="698"/>
                    <a:pt x="240" y="698"/>
                  </a:cubicBezTo>
                  <a:cubicBezTo>
                    <a:pt x="240" y="698"/>
                    <a:pt x="239" y="697"/>
                    <a:pt x="237" y="696"/>
                  </a:cubicBezTo>
                  <a:lnTo>
                    <a:pt x="237" y="696"/>
                  </a:lnTo>
                  <a:cubicBezTo>
                    <a:pt x="237" y="696"/>
                    <a:pt x="237" y="696"/>
                    <a:pt x="245" y="701"/>
                  </a:cubicBezTo>
                  <a:lnTo>
                    <a:pt x="246" y="700"/>
                  </a:lnTo>
                  <a:cubicBezTo>
                    <a:pt x="243" y="697"/>
                    <a:pt x="241" y="696"/>
                    <a:pt x="242" y="696"/>
                  </a:cubicBezTo>
                  <a:lnTo>
                    <a:pt x="242" y="696"/>
                  </a:lnTo>
                  <a:cubicBezTo>
                    <a:pt x="242" y="696"/>
                    <a:pt x="244" y="697"/>
                    <a:pt x="247" y="700"/>
                  </a:cubicBezTo>
                  <a:cubicBezTo>
                    <a:pt x="247" y="700"/>
                    <a:pt x="247" y="700"/>
                    <a:pt x="242" y="693"/>
                  </a:cubicBezTo>
                  <a:cubicBezTo>
                    <a:pt x="243" y="693"/>
                    <a:pt x="243" y="693"/>
                    <a:pt x="250" y="699"/>
                  </a:cubicBezTo>
                  <a:cubicBezTo>
                    <a:pt x="244" y="693"/>
                    <a:pt x="244" y="693"/>
                    <a:pt x="244" y="692"/>
                  </a:cubicBezTo>
                  <a:lnTo>
                    <a:pt x="245" y="692"/>
                  </a:lnTo>
                  <a:cubicBezTo>
                    <a:pt x="239" y="687"/>
                    <a:pt x="239" y="687"/>
                    <a:pt x="241" y="686"/>
                  </a:cubicBezTo>
                  <a:lnTo>
                    <a:pt x="241" y="686"/>
                  </a:lnTo>
                  <a:cubicBezTo>
                    <a:pt x="243" y="688"/>
                    <a:pt x="245" y="689"/>
                    <a:pt x="247" y="691"/>
                  </a:cubicBezTo>
                  <a:cubicBezTo>
                    <a:pt x="248" y="691"/>
                    <a:pt x="250" y="690"/>
                    <a:pt x="244" y="684"/>
                  </a:cubicBezTo>
                  <a:cubicBezTo>
                    <a:pt x="243" y="684"/>
                    <a:pt x="241" y="681"/>
                    <a:pt x="241" y="681"/>
                  </a:cubicBezTo>
                  <a:lnTo>
                    <a:pt x="241" y="681"/>
                  </a:lnTo>
                  <a:cubicBezTo>
                    <a:pt x="241" y="681"/>
                    <a:pt x="242" y="682"/>
                    <a:pt x="244" y="684"/>
                  </a:cubicBezTo>
                  <a:cubicBezTo>
                    <a:pt x="244" y="684"/>
                    <a:pt x="244" y="684"/>
                    <a:pt x="244" y="684"/>
                  </a:cubicBezTo>
                  <a:cubicBezTo>
                    <a:pt x="246" y="684"/>
                    <a:pt x="250" y="689"/>
                    <a:pt x="251" y="689"/>
                  </a:cubicBezTo>
                  <a:cubicBezTo>
                    <a:pt x="252" y="689"/>
                    <a:pt x="252" y="689"/>
                    <a:pt x="252" y="689"/>
                  </a:cubicBezTo>
                  <a:cubicBezTo>
                    <a:pt x="257" y="686"/>
                    <a:pt x="257" y="686"/>
                    <a:pt x="253" y="679"/>
                  </a:cubicBezTo>
                  <a:cubicBezTo>
                    <a:pt x="248" y="672"/>
                    <a:pt x="245" y="669"/>
                    <a:pt x="246" y="669"/>
                  </a:cubicBezTo>
                  <a:lnTo>
                    <a:pt x="246" y="669"/>
                  </a:lnTo>
                  <a:cubicBezTo>
                    <a:pt x="247" y="669"/>
                    <a:pt x="250" y="672"/>
                    <a:pt x="255" y="678"/>
                  </a:cubicBezTo>
                  <a:cubicBezTo>
                    <a:pt x="261" y="684"/>
                    <a:pt x="265" y="687"/>
                    <a:pt x="266" y="687"/>
                  </a:cubicBezTo>
                  <a:cubicBezTo>
                    <a:pt x="267" y="687"/>
                    <a:pt x="266" y="685"/>
                    <a:pt x="264" y="682"/>
                  </a:cubicBezTo>
                  <a:cubicBezTo>
                    <a:pt x="261" y="674"/>
                    <a:pt x="261" y="674"/>
                    <a:pt x="262" y="674"/>
                  </a:cubicBezTo>
                  <a:cubicBezTo>
                    <a:pt x="264" y="677"/>
                    <a:pt x="265" y="679"/>
                    <a:pt x="266" y="679"/>
                  </a:cubicBezTo>
                  <a:cubicBezTo>
                    <a:pt x="267" y="679"/>
                    <a:pt x="267" y="676"/>
                    <a:pt x="266" y="671"/>
                  </a:cubicBezTo>
                  <a:cubicBezTo>
                    <a:pt x="267" y="671"/>
                    <a:pt x="267" y="670"/>
                    <a:pt x="267" y="670"/>
                  </a:cubicBezTo>
                  <a:cubicBezTo>
                    <a:pt x="268" y="670"/>
                    <a:pt x="269" y="672"/>
                    <a:pt x="272" y="677"/>
                  </a:cubicBezTo>
                  <a:lnTo>
                    <a:pt x="275" y="675"/>
                  </a:lnTo>
                  <a:cubicBezTo>
                    <a:pt x="272" y="666"/>
                    <a:pt x="275" y="663"/>
                    <a:pt x="280" y="663"/>
                  </a:cubicBezTo>
                  <a:cubicBezTo>
                    <a:pt x="283" y="663"/>
                    <a:pt x="286" y="664"/>
                    <a:pt x="289" y="666"/>
                  </a:cubicBezTo>
                  <a:cubicBezTo>
                    <a:pt x="289" y="666"/>
                    <a:pt x="290" y="665"/>
                    <a:pt x="287" y="659"/>
                  </a:cubicBezTo>
                  <a:cubicBezTo>
                    <a:pt x="282" y="651"/>
                    <a:pt x="281" y="647"/>
                    <a:pt x="282" y="647"/>
                  </a:cubicBezTo>
                  <a:lnTo>
                    <a:pt x="282" y="647"/>
                  </a:lnTo>
                  <a:cubicBezTo>
                    <a:pt x="282" y="647"/>
                    <a:pt x="285" y="650"/>
                    <a:pt x="289" y="656"/>
                  </a:cubicBezTo>
                  <a:cubicBezTo>
                    <a:pt x="294" y="663"/>
                    <a:pt x="296" y="666"/>
                    <a:pt x="297" y="666"/>
                  </a:cubicBezTo>
                  <a:cubicBezTo>
                    <a:pt x="297" y="666"/>
                    <a:pt x="295" y="663"/>
                    <a:pt x="291" y="655"/>
                  </a:cubicBezTo>
                  <a:cubicBezTo>
                    <a:pt x="289" y="651"/>
                    <a:pt x="290" y="648"/>
                    <a:pt x="293" y="648"/>
                  </a:cubicBezTo>
                  <a:cubicBezTo>
                    <a:pt x="295" y="648"/>
                    <a:pt x="299" y="651"/>
                    <a:pt x="302" y="658"/>
                  </a:cubicBezTo>
                  <a:lnTo>
                    <a:pt x="312" y="670"/>
                  </a:lnTo>
                  <a:cubicBezTo>
                    <a:pt x="309" y="663"/>
                    <a:pt x="310" y="662"/>
                    <a:pt x="310" y="662"/>
                  </a:cubicBezTo>
                  <a:cubicBezTo>
                    <a:pt x="306" y="655"/>
                    <a:pt x="307" y="654"/>
                    <a:pt x="311" y="651"/>
                  </a:cubicBezTo>
                  <a:cubicBezTo>
                    <a:pt x="314" y="650"/>
                    <a:pt x="315" y="638"/>
                    <a:pt x="317" y="637"/>
                  </a:cubicBezTo>
                  <a:cubicBezTo>
                    <a:pt x="319" y="635"/>
                    <a:pt x="321" y="634"/>
                    <a:pt x="324" y="634"/>
                  </a:cubicBezTo>
                  <a:cubicBezTo>
                    <a:pt x="326" y="634"/>
                    <a:pt x="329" y="636"/>
                    <a:pt x="330" y="637"/>
                  </a:cubicBezTo>
                  <a:cubicBezTo>
                    <a:pt x="333" y="636"/>
                    <a:pt x="334" y="635"/>
                    <a:pt x="331" y="627"/>
                  </a:cubicBezTo>
                  <a:cubicBezTo>
                    <a:pt x="329" y="623"/>
                    <a:pt x="329" y="620"/>
                    <a:pt x="331" y="620"/>
                  </a:cubicBezTo>
                  <a:cubicBezTo>
                    <a:pt x="332" y="620"/>
                    <a:pt x="334" y="621"/>
                    <a:pt x="336" y="624"/>
                  </a:cubicBezTo>
                  <a:lnTo>
                    <a:pt x="337" y="623"/>
                  </a:lnTo>
                  <a:cubicBezTo>
                    <a:pt x="335" y="615"/>
                    <a:pt x="336" y="614"/>
                    <a:pt x="336" y="614"/>
                  </a:cubicBezTo>
                  <a:lnTo>
                    <a:pt x="336" y="614"/>
                  </a:lnTo>
                  <a:cubicBezTo>
                    <a:pt x="339" y="617"/>
                    <a:pt x="343" y="621"/>
                    <a:pt x="344" y="621"/>
                  </a:cubicBezTo>
                  <a:cubicBezTo>
                    <a:pt x="345" y="621"/>
                    <a:pt x="345" y="620"/>
                    <a:pt x="344" y="617"/>
                  </a:cubicBezTo>
                  <a:cubicBezTo>
                    <a:pt x="338" y="612"/>
                    <a:pt x="339" y="610"/>
                    <a:pt x="343" y="608"/>
                  </a:cubicBezTo>
                  <a:lnTo>
                    <a:pt x="343" y="608"/>
                  </a:lnTo>
                  <a:cubicBezTo>
                    <a:pt x="343" y="608"/>
                    <a:pt x="344" y="609"/>
                    <a:pt x="344" y="609"/>
                  </a:cubicBezTo>
                  <a:cubicBezTo>
                    <a:pt x="356" y="609"/>
                    <a:pt x="394" y="577"/>
                    <a:pt x="389" y="571"/>
                  </a:cubicBezTo>
                  <a:lnTo>
                    <a:pt x="392" y="568"/>
                  </a:lnTo>
                  <a:lnTo>
                    <a:pt x="397" y="564"/>
                  </a:lnTo>
                  <a:cubicBezTo>
                    <a:pt x="400" y="568"/>
                    <a:pt x="402" y="569"/>
                    <a:pt x="404" y="569"/>
                  </a:cubicBezTo>
                  <a:cubicBezTo>
                    <a:pt x="408" y="569"/>
                    <a:pt x="407" y="562"/>
                    <a:pt x="407" y="555"/>
                  </a:cubicBezTo>
                  <a:cubicBezTo>
                    <a:pt x="402" y="549"/>
                    <a:pt x="403" y="548"/>
                    <a:pt x="404" y="546"/>
                  </a:cubicBezTo>
                  <a:lnTo>
                    <a:pt x="404" y="546"/>
                  </a:lnTo>
                  <a:cubicBezTo>
                    <a:pt x="410" y="552"/>
                    <a:pt x="413" y="554"/>
                    <a:pt x="415" y="554"/>
                  </a:cubicBezTo>
                  <a:cubicBezTo>
                    <a:pt x="418" y="554"/>
                    <a:pt x="419" y="551"/>
                    <a:pt x="417" y="546"/>
                  </a:cubicBezTo>
                  <a:cubicBezTo>
                    <a:pt x="411" y="539"/>
                    <a:pt x="409" y="536"/>
                    <a:pt x="410" y="536"/>
                  </a:cubicBezTo>
                  <a:lnTo>
                    <a:pt x="410" y="536"/>
                  </a:lnTo>
                  <a:cubicBezTo>
                    <a:pt x="411" y="536"/>
                    <a:pt x="414" y="538"/>
                    <a:pt x="419" y="544"/>
                  </a:cubicBezTo>
                  <a:cubicBezTo>
                    <a:pt x="423" y="549"/>
                    <a:pt x="427" y="551"/>
                    <a:pt x="428" y="551"/>
                  </a:cubicBezTo>
                  <a:cubicBezTo>
                    <a:pt x="430" y="551"/>
                    <a:pt x="428" y="546"/>
                    <a:pt x="419" y="534"/>
                  </a:cubicBezTo>
                  <a:cubicBezTo>
                    <a:pt x="417" y="530"/>
                    <a:pt x="416" y="528"/>
                    <a:pt x="416" y="528"/>
                  </a:cubicBezTo>
                  <a:lnTo>
                    <a:pt x="416" y="528"/>
                  </a:lnTo>
                  <a:cubicBezTo>
                    <a:pt x="416" y="528"/>
                    <a:pt x="418" y="530"/>
                    <a:pt x="421" y="532"/>
                  </a:cubicBezTo>
                  <a:cubicBezTo>
                    <a:pt x="428" y="537"/>
                    <a:pt x="431" y="539"/>
                    <a:pt x="432" y="539"/>
                  </a:cubicBezTo>
                  <a:cubicBezTo>
                    <a:pt x="433" y="539"/>
                    <a:pt x="432" y="538"/>
                    <a:pt x="429" y="535"/>
                  </a:cubicBezTo>
                  <a:cubicBezTo>
                    <a:pt x="423" y="528"/>
                    <a:pt x="421" y="524"/>
                    <a:pt x="423" y="524"/>
                  </a:cubicBezTo>
                  <a:cubicBezTo>
                    <a:pt x="424" y="524"/>
                    <a:pt x="427" y="526"/>
                    <a:pt x="432" y="531"/>
                  </a:cubicBezTo>
                  <a:cubicBezTo>
                    <a:pt x="439" y="535"/>
                    <a:pt x="443" y="537"/>
                    <a:pt x="444" y="537"/>
                  </a:cubicBezTo>
                  <a:cubicBezTo>
                    <a:pt x="445" y="537"/>
                    <a:pt x="442" y="534"/>
                    <a:pt x="437" y="527"/>
                  </a:cubicBezTo>
                  <a:cubicBezTo>
                    <a:pt x="430" y="520"/>
                    <a:pt x="429" y="515"/>
                    <a:pt x="433" y="515"/>
                  </a:cubicBezTo>
                  <a:cubicBezTo>
                    <a:pt x="435" y="515"/>
                    <a:pt x="439" y="517"/>
                    <a:pt x="444" y="521"/>
                  </a:cubicBezTo>
                  <a:cubicBezTo>
                    <a:pt x="444" y="521"/>
                    <a:pt x="444" y="520"/>
                    <a:pt x="444" y="520"/>
                  </a:cubicBezTo>
                  <a:cubicBezTo>
                    <a:pt x="445" y="520"/>
                    <a:pt x="447" y="521"/>
                    <a:pt x="448" y="521"/>
                  </a:cubicBezTo>
                  <a:cubicBezTo>
                    <a:pt x="448" y="521"/>
                    <a:pt x="448" y="521"/>
                    <a:pt x="446" y="518"/>
                  </a:cubicBezTo>
                  <a:lnTo>
                    <a:pt x="446" y="518"/>
                  </a:lnTo>
                  <a:lnTo>
                    <a:pt x="454" y="523"/>
                  </a:lnTo>
                  <a:lnTo>
                    <a:pt x="456" y="520"/>
                  </a:lnTo>
                  <a:lnTo>
                    <a:pt x="449" y="514"/>
                  </a:lnTo>
                  <a:cubicBezTo>
                    <a:pt x="458" y="512"/>
                    <a:pt x="466" y="508"/>
                    <a:pt x="473" y="503"/>
                  </a:cubicBezTo>
                  <a:cubicBezTo>
                    <a:pt x="486" y="489"/>
                    <a:pt x="487" y="487"/>
                    <a:pt x="481" y="483"/>
                  </a:cubicBezTo>
                  <a:cubicBezTo>
                    <a:pt x="473" y="477"/>
                    <a:pt x="470" y="474"/>
                    <a:pt x="472" y="474"/>
                  </a:cubicBezTo>
                  <a:cubicBezTo>
                    <a:pt x="473" y="474"/>
                    <a:pt x="477" y="476"/>
                    <a:pt x="483" y="480"/>
                  </a:cubicBezTo>
                  <a:cubicBezTo>
                    <a:pt x="483" y="480"/>
                    <a:pt x="484" y="480"/>
                    <a:pt x="485" y="480"/>
                  </a:cubicBezTo>
                  <a:cubicBezTo>
                    <a:pt x="486" y="480"/>
                    <a:pt x="488" y="480"/>
                    <a:pt x="490" y="480"/>
                  </a:cubicBezTo>
                  <a:cubicBezTo>
                    <a:pt x="492" y="480"/>
                    <a:pt x="494" y="480"/>
                    <a:pt x="495" y="479"/>
                  </a:cubicBezTo>
                  <a:cubicBezTo>
                    <a:pt x="497" y="478"/>
                    <a:pt x="498" y="476"/>
                    <a:pt x="500" y="476"/>
                  </a:cubicBezTo>
                  <a:cubicBezTo>
                    <a:pt x="501" y="476"/>
                    <a:pt x="503" y="477"/>
                    <a:pt x="505" y="479"/>
                  </a:cubicBezTo>
                  <a:lnTo>
                    <a:pt x="506" y="478"/>
                  </a:lnTo>
                  <a:cubicBezTo>
                    <a:pt x="497" y="465"/>
                    <a:pt x="502" y="458"/>
                    <a:pt x="511" y="458"/>
                  </a:cubicBezTo>
                  <a:cubicBezTo>
                    <a:pt x="512" y="458"/>
                    <a:pt x="513" y="458"/>
                    <a:pt x="513" y="458"/>
                  </a:cubicBezTo>
                  <a:cubicBezTo>
                    <a:pt x="515" y="456"/>
                    <a:pt x="517" y="454"/>
                    <a:pt x="512" y="447"/>
                  </a:cubicBezTo>
                  <a:cubicBezTo>
                    <a:pt x="510" y="442"/>
                    <a:pt x="508" y="440"/>
                    <a:pt x="509" y="440"/>
                  </a:cubicBezTo>
                  <a:cubicBezTo>
                    <a:pt x="510" y="440"/>
                    <a:pt x="512" y="441"/>
                    <a:pt x="515" y="443"/>
                  </a:cubicBezTo>
                  <a:cubicBezTo>
                    <a:pt x="518" y="445"/>
                    <a:pt x="521" y="445"/>
                    <a:pt x="523" y="445"/>
                  </a:cubicBezTo>
                  <a:cubicBezTo>
                    <a:pt x="528" y="445"/>
                    <a:pt x="531" y="442"/>
                    <a:pt x="522" y="435"/>
                  </a:cubicBezTo>
                  <a:lnTo>
                    <a:pt x="522" y="435"/>
                  </a:lnTo>
                  <a:lnTo>
                    <a:pt x="530" y="439"/>
                  </a:lnTo>
                  <a:cubicBezTo>
                    <a:pt x="531" y="439"/>
                    <a:pt x="532" y="440"/>
                    <a:pt x="533" y="440"/>
                  </a:cubicBezTo>
                  <a:cubicBezTo>
                    <a:pt x="535" y="440"/>
                    <a:pt x="531" y="435"/>
                    <a:pt x="526" y="431"/>
                  </a:cubicBezTo>
                  <a:cubicBezTo>
                    <a:pt x="519" y="426"/>
                    <a:pt x="516" y="423"/>
                    <a:pt x="517" y="423"/>
                  </a:cubicBezTo>
                  <a:lnTo>
                    <a:pt x="517" y="423"/>
                  </a:lnTo>
                  <a:cubicBezTo>
                    <a:pt x="518" y="423"/>
                    <a:pt x="523" y="426"/>
                    <a:pt x="533" y="433"/>
                  </a:cubicBezTo>
                  <a:cubicBezTo>
                    <a:pt x="541" y="439"/>
                    <a:pt x="544" y="441"/>
                    <a:pt x="545" y="441"/>
                  </a:cubicBezTo>
                  <a:cubicBezTo>
                    <a:pt x="546" y="441"/>
                    <a:pt x="544" y="439"/>
                    <a:pt x="541" y="437"/>
                  </a:cubicBezTo>
                  <a:cubicBezTo>
                    <a:pt x="537" y="432"/>
                    <a:pt x="532" y="427"/>
                    <a:pt x="535" y="427"/>
                  </a:cubicBezTo>
                  <a:cubicBezTo>
                    <a:pt x="535" y="427"/>
                    <a:pt x="536" y="427"/>
                    <a:pt x="538" y="428"/>
                  </a:cubicBezTo>
                  <a:lnTo>
                    <a:pt x="538" y="428"/>
                  </a:lnTo>
                  <a:cubicBezTo>
                    <a:pt x="539" y="426"/>
                    <a:pt x="540" y="425"/>
                    <a:pt x="527" y="415"/>
                  </a:cubicBezTo>
                  <a:cubicBezTo>
                    <a:pt x="521" y="411"/>
                    <a:pt x="522" y="410"/>
                    <a:pt x="522" y="408"/>
                  </a:cubicBezTo>
                  <a:lnTo>
                    <a:pt x="522" y="408"/>
                  </a:lnTo>
                  <a:cubicBezTo>
                    <a:pt x="528" y="411"/>
                    <a:pt x="531" y="415"/>
                    <a:pt x="535" y="419"/>
                  </a:cubicBezTo>
                  <a:lnTo>
                    <a:pt x="537" y="416"/>
                  </a:lnTo>
                  <a:cubicBezTo>
                    <a:pt x="537" y="416"/>
                    <a:pt x="537" y="416"/>
                    <a:pt x="538" y="416"/>
                  </a:cubicBezTo>
                  <a:cubicBezTo>
                    <a:pt x="541" y="416"/>
                    <a:pt x="548" y="418"/>
                    <a:pt x="554" y="422"/>
                  </a:cubicBezTo>
                  <a:cubicBezTo>
                    <a:pt x="556" y="423"/>
                    <a:pt x="557" y="424"/>
                    <a:pt x="558" y="424"/>
                  </a:cubicBezTo>
                  <a:cubicBezTo>
                    <a:pt x="559" y="424"/>
                    <a:pt x="557" y="421"/>
                    <a:pt x="548" y="415"/>
                  </a:cubicBezTo>
                  <a:cubicBezTo>
                    <a:pt x="535" y="406"/>
                    <a:pt x="535" y="406"/>
                    <a:pt x="537" y="403"/>
                  </a:cubicBezTo>
                  <a:cubicBezTo>
                    <a:pt x="537" y="402"/>
                    <a:pt x="538" y="402"/>
                    <a:pt x="539" y="402"/>
                  </a:cubicBezTo>
                  <a:cubicBezTo>
                    <a:pt x="540" y="402"/>
                    <a:pt x="542" y="403"/>
                    <a:pt x="546" y="405"/>
                  </a:cubicBezTo>
                  <a:cubicBezTo>
                    <a:pt x="550" y="408"/>
                    <a:pt x="551" y="410"/>
                    <a:pt x="552" y="410"/>
                  </a:cubicBezTo>
                  <a:cubicBezTo>
                    <a:pt x="553" y="410"/>
                    <a:pt x="553" y="409"/>
                    <a:pt x="554" y="407"/>
                  </a:cubicBezTo>
                  <a:cubicBezTo>
                    <a:pt x="557" y="403"/>
                    <a:pt x="540" y="385"/>
                    <a:pt x="528" y="375"/>
                  </a:cubicBezTo>
                  <a:cubicBezTo>
                    <a:pt x="521" y="370"/>
                    <a:pt x="517" y="368"/>
                    <a:pt x="518" y="368"/>
                  </a:cubicBezTo>
                  <a:lnTo>
                    <a:pt x="518" y="368"/>
                  </a:lnTo>
                  <a:cubicBezTo>
                    <a:pt x="518" y="368"/>
                    <a:pt x="522" y="370"/>
                    <a:pt x="529" y="374"/>
                  </a:cubicBezTo>
                  <a:cubicBezTo>
                    <a:pt x="533" y="376"/>
                    <a:pt x="535" y="377"/>
                    <a:pt x="536" y="377"/>
                  </a:cubicBezTo>
                  <a:cubicBezTo>
                    <a:pt x="537" y="377"/>
                    <a:pt x="537" y="376"/>
                    <a:pt x="538" y="376"/>
                  </a:cubicBezTo>
                  <a:cubicBezTo>
                    <a:pt x="535" y="374"/>
                    <a:pt x="535" y="373"/>
                    <a:pt x="535" y="373"/>
                  </a:cubicBezTo>
                  <a:cubicBezTo>
                    <a:pt x="536" y="373"/>
                    <a:pt x="539" y="375"/>
                    <a:pt x="538" y="376"/>
                  </a:cubicBezTo>
                  <a:cubicBezTo>
                    <a:pt x="545" y="380"/>
                    <a:pt x="543" y="382"/>
                    <a:pt x="542" y="383"/>
                  </a:cubicBezTo>
                  <a:lnTo>
                    <a:pt x="549" y="387"/>
                  </a:lnTo>
                  <a:cubicBezTo>
                    <a:pt x="555" y="391"/>
                    <a:pt x="559" y="392"/>
                    <a:pt x="561" y="392"/>
                  </a:cubicBezTo>
                  <a:cubicBezTo>
                    <a:pt x="562" y="392"/>
                    <a:pt x="559" y="389"/>
                    <a:pt x="552" y="384"/>
                  </a:cubicBezTo>
                  <a:cubicBezTo>
                    <a:pt x="549" y="380"/>
                    <a:pt x="548" y="378"/>
                    <a:pt x="549" y="378"/>
                  </a:cubicBezTo>
                  <a:cubicBezTo>
                    <a:pt x="550" y="378"/>
                    <a:pt x="551" y="379"/>
                    <a:pt x="555" y="380"/>
                  </a:cubicBezTo>
                  <a:cubicBezTo>
                    <a:pt x="559" y="383"/>
                    <a:pt x="564" y="385"/>
                    <a:pt x="565" y="385"/>
                  </a:cubicBezTo>
                  <a:cubicBezTo>
                    <a:pt x="565" y="385"/>
                    <a:pt x="565" y="384"/>
                    <a:pt x="563" y="383"/>
                  </a:cubicBezTo>
                  <a:cubicBezTo>
                    <a:pt x="563" y="383"/>
                    <a:pt x="564" y="381"/>
                    <a:pt x="567" y="381"/>
                  </a:cubicBezTo>
                  <a:cubicBezTo>
                    <a:pt x="568" y="381"/>
                    <a:pt x="570" y="382"/>
                    <a:pt x="573" y="383"/>
                  </a:cubicBezTo>
                  <a:cubicBezTo>
                    <a:pt x="575" y="379"/>
                    <a:pt x="576" y="378"/>
                    <a:pt x="569" y="374"/>
                  </a:cubicBezTo>
                  <a:cubicBezTo>
                    <a:pt x="561" y="369"/>
                    <a:pt x="563" y="368"/>
                    <a:pt x="564" y="367"/>
                  </a:cubicBezTo>
                  <a:cubicBezTo>
                    <a:pt x="565" y="365"/>
                    <a:pt x="566" y="364"/>
                    <a:pt x="559" y="359"/>
                  </a:cubicBezTo>
                  <a:cubicBezTo>
                    <a:pt x="552" y="355"/>
                    <a:pt x="547" y="349"/>
                    <a:pt x="548" y="347"/>
                  </a:cubicBezTo>
                  <a:cubicBezTo>
                    <a:pt x="546" y="343"/>
                    <a:pt x="545" y="341"/>
                    <a:pt x="546" y="341"/>
                  </a:cubicBezTo>
                  <a:cubicBezTo>
                    <a:pt x="547" y="341"/>
                    <a:pt x="551" y="343"/>
                    <a:pt x="558" y="347"/>
                  </a:cubicBezTo>
                  <a:cubicBezTo>
                    <a:pt x="561" y="349"/>
                    <a:pt x="563" y="349"/>
                    <a:pt x="564" y="349"/>
                  </a:cubicBezTo>
                  <a:cubicBezTo>
                    <a:pt x="566" y="349"/>
                    <a:pt x="566" y="349"/>
                    <a:pt x="567" y="348"/>
                  </a:cubicBezTo>
                  <a:cubicBezTo>
                    <a:pt x="567" y="348"/>
                    <a:pt x="567" y="348"/>
                    <a:pt x="568" y="348"/>
                  </a:cubicBezTo>
                  <a:cubicBezTo>
                    <a:pt x="569" y="348"/>
                    <a:pt x="571" y="348"/>
                    <a:pt x="576" y="350"/>
                  </a:cubicBezTo>
                  <a:cubicBezTo>
                    <a:pt x="577" y="351"/>
                    <a:pt x="578" y="351"/>
                    <a:pt x="579" y="351"/>
                  </a:cubicBezTo>
                  <a:cubicBezTo>
                    <a:pt x="581" y="351"/>
                    <a:pt x="575" y="347"/>
                    <a:pt x="569" y="345"/>
                  </a:cubicBezTo>
                  <a:lnTo>
                    <a:pt x="556" y="336"/>
                  </a:lnTo>
                  <a:lnTo>
                    <a:pt x="556" y="336"/>
                  </a:lnTo>
                  <a:cubicBezTo>
                    <a:pt x="564" y="338"/>
                    <a:pt x="572" y="341"/>
                    <a:pt x="578" y="346"/>
                  </a:cubicBezTo>
                  <a:cubicBezTo>
                    <a:pt x="585" y="349"/>
                    <a:pt x="589" y="351"/>
                    <a:pt x="589" y="351"/>
                  </a:cubicBezTo>
                  <a:cubicBezTo>
                    <a:pt x="590" y="351"/>
                    <a:pt x="586" y="349"/>
                    <a:pt x="579" y="345"/>
                  </a:cubicBezTo>
                  <a:cubicBezTo>
                    <a:pt x="573" y="340"/>
                    <a:pt x="568" y="335"/>
                    <a:pt x="573" y="335"/>
                  </a:cubicBezTo>
                  <a:cubicBezTo>
                    <a:pt x="574" y="335"/>
                    <a:pt x="574" y="335"/>
                    <a:pt x="575" y="336"/>
                  </a:cubicBezTo>
                  <a:cubicBezTo>
                    <a:pt x="576" y="334"/>
                    <a:pt x="578" y="332"/>
                    <a:pt x="580" y="332"/>
                  </a:cubicBezTo>
                  <a:cubicBezTo>
                    <a:pt x="582" y="332"/>
                    <a:pt x="584" y="333"/>
                    <a:pt x="586" y="334"/>
                  </a:cubicBezTo>
                  <a:cubicBezTo>
                    <a:pt x="587" y="335"/>
                    <a:pt x="588" y="335"/>
                    <a:pt x="589" y="335"/>
                  </a:cubicBezTo>
                  <a:cubicBezTo>
                    <a:pt x="592" y="335"/>
                    <a:pt x="588" y="331"/>
                    <a:pt x="588" y="331"/>
                  </a:cubicBezTo>
                  <a:cubicBezTo>
                    <a:pt x="582" y="325"/>
                    <a:pt x="583" y="324"/>
                    <a:pt x="593" y="324"/>
                  </a:cubicBezTo>
                  <a:cubicBezTo>
                    <a:pt x="598" y="325"/>
                    <a:pt x="601" y="325"/>
                    <a:pt x="604" y="325"/>
                  </a:cubicBezTo>
                  <a:cubicBezTo>
                    <a:pt x="610" y="325"/>
                    <a:pt x="607" y="323"/>
                    <a:pt x="597" y="318"/>
                  </a:cubicBezTo>
                  <a:cubicBezTo>
                    <a:pt x="593" y="315"/>
                    <a:pt x="588" y="312"/>
                    <a:pt x="589" y="312"/>
                  </a:cubicBezTo>
                  <a:cubicBezTo>
                    <a:pt x="590" y="312"/>
                    <a:pt x="593" y="313"/>
                    <a:pt x="598" y="315"/>
                  </a:cubicBezTo>
                  <a:cubicBezTo>
                    <a:pt x="600" y="316"/>
                    <a:pt x="601" y="316"/>
                    <a:pt x="602" y="316"/>
                  </a:cubicBezTo>
                  <a:cubicBezTo>
                    <a:pt x="604" y="316"/>
                    <a:pt x="598" y="312"/>
                    <a:pt x="594" y="306"/>
                  </a:cubicBezTo>
                  <a:cubicBezTo>
                    <a:pt x="586" y="300"/>
                    <a:pt x="577" y="293"/>
                    <a:pt x="567" y="288"/>
                  </a:cubicBezTo>
                  <a:cubicBezTo>
                    <a:pt x="556" y="283"/>
                    <a:pt x="554" y="281"/>
                    <a:pt x="556" y="281"/>
                  </a:cubicBezTo>
                  <a:cubicBezTo>
                    <a:pt x="557" y="281"/>
                    <a:pt x="559" y="281"/>
                    <a:pt x="561" y="282"/>
                  </a:cubicBezTo>
                  <a:cubicBezTo>
                    <a:pt x="562" y="282"/>
                    <a:pt x="562" y="281"/>
                    <a:pt x="563" y="281"/>
                  </a:cubicBezTo>
                  <a:cubicBezTo>
                    <a:pt x="565" y="281"/>
                    <a:pt x="572" y="283"/>
                    <a:pt x="577" y="286"/>
                  </a:cubicBezTo>
                  <a:cubicBezTo>
                    <a:pt x="585" y="291"/>
                    <a:pt x="584" y="292"/>
                    <a:pt x="584" y="292"/>
                  </a:cubicBezTo>
                  <a:lnTo>
                    <a:pt x="583" y="293"/>
                  </a:lnTo>
                  <a:cubicBezTo>
                    <a:pt x="588" y="296"/>
                    <a:pt x="594" y="300"/>
                    <a:pt x="597" y="300"/>
                  </a:cubicBezTo>
                  <a:cubicBezTo>
                    <a:pt x="598" y="300"/>
                    <a:pt x="598" y="299"/>
                    <a:pt x="598" y="299"/>
                  </a:cubicBezTo>
                  <a:cubicBezTo>
                    <a:pt x="601" y="299"/>
                    <a:pt x="603" y="300"/>
                    <a:pt x="604" y="300"/>
                  </a:cubicBezTo>
                  <a:cubicBezTo>
                    <a:pt x="606" y="300"/>
                    <a:pt x="605" y="298"/>
                    <a:pt x="601" y="295"/>
                  </a:cubicBezTo>
                  <a:lnTo>
                    <a:pt x="601" y="295"/>
                  </a:lnTo>
                  <a:cubicBezTo>
                    <a:pt x="603" y="296"/>
                    <a:pt x="605" y="297"/>
                    <a:pt x="606" y="297"/>
                  </a:cubicBezTo>
                  <a:cubicBezTo>
                    <a:pt x="610" y="297"/>
                    <a:pt x="611" y="294"/>
                    <a:pt x="612" y="292"/>
                  </a:cubicBezTo>
                  <a:cubicBezTo>
                    <a:pt x="614" y="289"/>
                    <a:pt x="617" y="286"/>
                    <a:pt x="620" y="286"/>
                  </a:cubicBezTo>
                  <a:cubicBezTo>
                    <a:pt x="622" y="286"/>
                    <a:pt x="623" y="287"/>
                    <a:pt x="624" y="287"/>
                  </a:cubicBezTo>
                  <a:cubicBezTo>
                    <a:pt x="627" y="284"/>
                    <a:pt x="628" y="283"/>
                    <a:pt x="620" y="279"/>
                  </a:cubicBezTo>
                  <a:cubicBezTo>
                    <a:pt x="610" y="274"/>
                    <a:pt x="607" y="272"/>
                    <a:pt x="609" y="272"/>
                  </a:cubicBezTo>
                  <a:cubicBezTo>
                    <a:pt x="610" y="272"/>
                    <a:pt x="611" y="273"/>
                    <a:pt x="614" y="274"/>
                  </a:cubicBezTo>
                  <a:cubicBezTo>
                    <a:pt x="616" y="275"/>
                    <a:pt x="619" y="275"/>
                    <a:pt x="621" y="275"/>
                  </a:cubicBezTo>
                  <a:cubicBezTo>
                    <a:pt x="634" y="275"/>
                    <a:pt x="645" y="262"/>
                    <a:pt x="633" y="255"/>
                  </a:cubicBezTo>
                  <a:lnTo>
                    <a:pt x="634" y="253"/>
                  </a:lnTo>
                  <a:cubicBezTo>
                    <a:pt x="643" y="253"/>
                    <a:pt x="649" y="244"/>
                    <a:pt x="642" y="238"/>
                  </a:cubicBezTo>
                  <a:lnTo>
                    <a:pt x="644" y="233"/>
                  </a:lnTo>
                  <a:cubicBezTo>
                    <a:pt x="646" y="234"/>
                    <a:pt x="647" y="234"/>
                    <a:pt x="648" y="234"/>
                  </a:cubicBezTo>
                  <a:cubicBezTo>
                    <a:pt x="653" y="234"/>
                    <a:pt x="652" y="232"/>
                    <a:pt x="648" y="228"/>
                  </a:cubicBezTo>
                  <a:cubicBezTo>
                    <a:pt x="643" y="224"/>
                    <a:pt x="637" y="221"/>
                    <a:pt x="638" y="221"/>
                  </a:cubicBezTo>
                  <a:lnTo>
                    <a:pt x="638" y="221"/>
                  </a:lnTo>
                  <a:cubicBezTo>
                    <a:pt x="638" y="221"/>
                    <a:pt x="639" y="221"/>
                    <a:pt x="641" y="222"/>
                  </a:cubicBezTo>
                  <a:cubicBezTo>
                    <a:pt x="643" y="223"/>
                    <a:pt x="645" y="224"/>
                    <a:pt x="646" y="224"/>
                  </a:cubicBezTo>
                  <a:cubicBezTo>
                    <a:pt x="649" y="224"/>
                    <a:pt x="651" y="221"/>
                    <a:pt x="652" y="217"/>
                  </a:cubicBezTo>
                  <a:cubicBezTo>
                    <a:pt x="656" y="211"/>
                    <a:pt x="656" y="211"/>
                    <a:pt x="648" y="209"/>
                  </a:cubicBezTo>
                  <a:cubicBezTo>
                    <a:pt x="646" y="205"/>
                    <a:pt x="646" y="203"/>
                    <a:pt x="648" y="203"/>
                  </a:cubicBezTo>
                  <a:cubicBezTo>
                    <a:pt x="650" y="203"/>
                    <a:pt x="654" y="205"/>
                    <a:pt x="658" y="207"/>
                  </a:cubicBezTo>
                  <a:cubicBezTo>
                    <a:pt x="663" y="209"/>
                    <a:pt x="667" y="211"/>
                    <a:pt x="668" y="211"/>
                  </a:cubicBezTo>
                  <a:cubicBezTo>
                    <a:pt x="670" y="211"/>
                    <a:pt x="666" y="207"/>
                    <a:pt x="652" y="200"/>
                  </a:cubicBezTo>
                  <a:cubicBezTo>
                    <a:pt x="642" y="194"/>
                    <a:pt x="639" y="191"/>
                    <a:pt x="642" y="191"/>
                  </a:cubicBezTo>
                  <a:cubicBezTo>
                    <a:pt x="643" y="191"/>
                    <a:pt x="645" y="191"/>
                    <a:pt x="647" y="192"/>
                  </a:cubicBezTo>
                  <a:cubicBezTo>
                    <a:pt x="655" y="195"/>
                    <a:pt x="653" y="196"/>
                    <a:pt x="652" y="199"/>
                  </a:cubicBezTo>
                  <a:lnTo>
                    <a:pt x="668" y="204"/>
                  </a:lnTo>
                  <a:cubicBezTo>
                    <a:pt x="668" y="203"/>
                    <a:pt x="668" y="203"/>
                    <a:pt x="661" y="199"/>
                  </a:cubicBezTo>
                  <a:cubicBezTo>
                    <a:pt x="661" y="199"/>
                    <a:pt x="662" y="196"/>
                    <a:pt x="656" y="192"/>
                  </a:cubicBezTo>
                  <a:cubicBezTo>
                    <a:pt x="649" y="187"/>
                    <a:pt x="641" y="184"/>
                    <a:pt x="633" y="183"/>
                  </a:cubicBezTo>
                  <a:cubicBezTo>
                    <a:pt x="624" y="181"/>
                    <a:pt x="625" y="180"/>
                    <a:pt x="627" y="179"/>
                  </a:cubicBezTo>
                  <a:cubicBezTo>
                    <a:pt x="634" y="179"/>
                    <a:pt x="642" y="181"/>
                    <a:pt x="649" y="186"/>
                  </a:cubicBezTo>
                  <a:cubicBezTo>
                    <a:pt x="649" y="187"/>
                    <a:pt x="656" y="191"/>
                    <a:pt x="664" y="193"/>
                  </a:cubicBezTo>
                  <a:cubicBezTo>
                    <a:pt x="664" y="193"/>
                    <a:pt x="665" y="194"/>
                    <a:pt x="665" y="194"/>
                  </a:cubicBezTo>
                  <a:cubicBezTo>
                    <a:pt x="669" y="194"/>
                    <a:pt x="658" y="182"/>
                    <a:pt x="646" y="175"/>
                  </a:cubicBezTo>
                  <a:lnTo>
                    <a:pt x="646" y="175"/>
                  </a:lnTo>
                  <a:lnTo>
                    <a:pt x="652" y="179"/>
                  </a:lnTo>
                  <a:cubicBezTo>
                    <a:pt x="654" y="179"/>
                    <a:pt x="656" y="179"/>
                    <a:pt x="657" y="179"/>
                  </a:cubicBezTo>
                  <a:cubicBezTo>
                    <a:pt x="661" y="179"/>
                    <a:pt x="662" y="178"/>
                    <a:pt x="664" y="175"/>
                  </a:cubicBezTo>
                  <a:cubicBezTo>
                    <a:pt x="665" y="172"/>
                    <a:pt x="665" y="171"/>
                    <a:pt x="658" y="167"/>
                  </a:cubicBezTo>
                  <a:cubicBezTo>
                    <a:pt x="650" y="164"/>
                    <a:pt x="642" y="162"/>
                    <a:pt x="643" y="159"/>
                  </a:cubicBezTo>
                  <a:lnTo>
                    <a:pt x="643" y="159"/>
                  </a:lnTo>
                  <a:cubicBezTo>
                    <a:pt x="643" y="160"/>
                    <a:pt x="642" y="160"/>
                    <a:pt x="642" y="160"/>
                  </a:cubicBezTo>
                  <a:cubicBezTo>
                    <a:pt x="639" y="160"/>
                    <a:pt x="633" y="158"/>
                    <a:pt x="628" y="155"/>
                  </a:cubicBezTo>
                  <a:cubicBezTo>
                    <a:pt x="633" y="155"/>
                    <a:pt x="639" y="156"/>
                    <a:pt x="644" y="157"/>
                  </a:cubicBezTo>
                  <a:cubicBezTo>
                    <a:pt x="651" y="158"/>
                    <a:pt x="656" y="159"/>
                    <a:pt x="660" y="159"/>
                  </a:cubicBezTo>
                  <a:cubicBezTo>
                    <a:pt x="667" y="159"/>
                    <a:pt x="671" y="157"/>
                    <a:pt x="672" y="153"/>
                  </a:cubicBezTo>
                  <a:cubicBezTo>
                    <a:pt x="673" y="149"/>
                    <a:pt x="678" y="146"/>
                    <a:pt x="682" y="146"/>
                  </a:cubicBezTo>
                  <a:cubicBezTo>
                    <a:pt x="683" y="146"/>
                    <a:pt x="683" y="146"/>
                    <a:pt x="684" y="146"/>
                  </a:cubicBezTo>
                  <a:cubicBezTo>
                    <a:pt x="686" y="143"/>
                    <a:pt x="686" y="141"/>
                    <a:pt x="678" y="139"/>
                  </a:cubicBezTo>
                  <a:lnTo>
                    <a:pt x="679" y="136"/>
                  </a:lnTo>
                  <a:cubicBezTo>
                    <a:pt x="680" y="136"/>
                    <a:pt x="681" y="136"/>
                    <a:pt x="682" y="136"/>
                  </a:cubicBezTo>
                  <a:cubicBezTo>
                    <a:pt x="688" y="136"/>
                    <a:pt x="688" y="133"/>
                    <a:pt x="681" y="130"/>
                  </a:cubicBezTo>
                  <a:cubicBezTo>
                    <a:pt x="674" y="127"/>
                    <a:pt x="683" y="128"/>
                    <a:pt x="683" y="126"/>
                  </a:cubicBezTo>
                  <a:cubicBezTo>
                    <a:pt x="689" y="127"/>
                    <a:pt x="693" y="127"/>
                    <a:pt x="694" y="127"/>
                  </a:cubicBezTo>
                  <a:cubicBezTo>
                    <a:pt x="696" y="127"/>
                    <a:pt x="691" y="126"/>
                    <a:pt x="676" y="121"/>
                  </a:cubicBezTo>
                  <a:cubicBezTo>
                    <a:pt x="672" y="120"/>
                    <a:pt x="668" y="120"/>
                    <a:pt x="665" y="120"/>
                  </a:cubicBezTo>
                  <a:cubicBezTo>
                    <a:pt x="661" y="120"/>
                    <a:pt x="659" y="120"/>
                    <a:pt x="659" y="121"/>
                  </a:cubicBezTo>
                  <a:lnTo>
                    <a:pt x="657" y="126"/>
                  </a:lnTo>
                  <a:lnTo>
                    <a:pt x="651" y="119"/>
                  </a:lnTo>
                  <a:cubicBezTo>
                    <a:pt x="651" y="117"/>
                    <a:pt x="646" y="111"/>
                    <a:pt x="638" y="109"/>
                  </a:cubicBezTo>
                  <a:cubicBezTo>
                    <a:pt x="638" y="109"/>
                    <a:pt x="630" y="106"/>
                    <a:pt x="630" y="104"/>
                  </a:cubicBezTo>
                  <a:lnTo>
                    <a:pt x="630" y="104"/>
                  </a:lnTo>
                  <a:lnTo>
                    <a:pt x="646" y="110"/>
                  </a:lnTo>
                  <a:cubicBezTo>
                    <a:pt x="652" y="113"/>
                    <a:pt x="660" y="117"/>
                    <a:pt x="668" y="119"/>
                  </a:cubicBezTo>
                  <a:cubicBezTo>
                    <a:pt x="673" y="120"/>
                    <a:pt x="678" y="121"/>
                    <a:pt x="681" y="121"/>
                  </a:cubicBezTo>
                  <a:cubicBezTo>
                    <a:pt x="688" y="121"/>
                    <a:pt x="689" y="119"/>
                    <a:pt x="678" y="116"/>
                  </a:cubicBezTo>
                  <a:cubicBezTo>
                    <a:pt x="679" y="114"/>
                    <a:pt x="679" y="114"/>
                    <a:pt x="681" y="114"/>
                  </a:cubicBezTo>
                  <a:cubicBezTo>
                    <a:pt x="682" y="114"/>
                    <a:pt x="684" y="114"/>
                    <a:pt x="687" y="115"/>
                  </a:cubicBezTo>
                  <a:cubicBezTo>
                    <a:pt x="689" y="115"/>
                    <a:pt x="691" y="116"/>
                    <a:pt x="692" y="116"/>
                  </a:cubicBezTo>
                  <a:cubicBezTo>
                    <a:pt x="694" y="116"/>
                    <a:pt x="691" y="114"/>
                    <a:pt x="680" y="109"/>
                  </a:cubicBezTo>
                  <a:cubicBezTo>
                    <a:pt x="671" y="105"/>
                    <a:pt x="668" y="103"/>
                    <a:pt x="671" y="103"/>
                  </a:cubicBezTo>
                  <a:cubicBezTo>
                    <a:pt x="673" y="103"/>
                    <a:pt x="677" y="103"/>
                    <a:pt x="683" y="104"/>
                  </a:cubicBezTo>
                  <a:cubicBezTo>
                    <a:pt x="684" y="105"/>
                    <a:pt x="685" y="105"/>
                    <a:pt x="686" y="105"/>
                  </a:cubicBezTo>
                  <a:cubicBezTo>
                    <a:pt x="700" y="105"/>
                    <a:pt x="701" y="99"/>
                    <a:pt x="694" y="97"/>
                  </a:cubicBezTo>
                  <a:cubicBezTo>
                    <a:pt x="678" y="92"/>
                    <a:pt x="679" y="88"/>
                    <a:pt x="688" y="88"/>
                  </a:cubicBezTo>
                  <a:cubicBezTo>
                    <a:pt x="690" y="88"/>
                    <a:pt x="692" y="88"/>
                    <a:pt x="693" y="88"/>
                  </a:cubicBezTo>
                  <a:cubicBezTo>
                    <a:pt x="696" y="88"/>
                    <a:pt x="695" y="87"/>
                    <a:pt x="689" y="83"/>
                  </a:cubicBezTo>
                  <a:lnTo>
                    <a:pt x="689" y="83"/>
                  </a:lnTo>
                  <a:cubicBezTo>
                    <a:pt x="693" y="84"/>
                    <a:pt x="697" y="85"/>
                    <a:pt x="700" y="85"/>
                  </a:cubicBezTo>
                  <a:cubicBezTo>
                    <a:pt x="702" y="85"/>
                    <a:pt x="702" y="84"/>
                    <a:pt x="698" y="82"/>
                  </a:cubicBezTo>
                  <a:cubicBezTo>
                    <a:pt x="698" y="82"/>
                    <a:pt x="699" y="81"/>
                    <a:pt x="690" y="80"/>
                  </a:cubicBezTo>
                  <a:lnTo>
                    <a:pt x="676" y="72"/>
                  </a:lnTo>
                  <a:cubicBezTo>
                    <a:pt x="676" y="73"/>
                    <a:pt x="675" y="73"/>
                    <a:pt x="674" y="73"/>
                  </a:cubicBezTo>
                  <a:cubicBezTo>
                    <a:pt x="671" y="73"/>
                    <a:pt x="666" y="71"/>
                    <a:pt x="660" y="70"/>
                  </a:cubicBezTo>
                  <a:cubicBezTo>
                    <a:pt x="654" y="68"/>
                    <a:pt x="658" y="65"/>
                    <a:pt x="671" y="65"/>
                  </a:cubicBezTo>
                  <a:cubicBezTo>
                    <a:pt x="675" y="65"/>
                    <a:pt x="680" y="65"/>
                    <a:pt x="686" y="66"/>
                  </a:cubicBezTo>
                  <a:lnTo>
                    <a:pt x="703" y="67"/>
                  </a:lnTo>
                  <a:lnTo>
                    <a:pt x="687" y="63"/>
                  </a:lnTo>
                  <a:cubicBezTo>
                    <a:pt x="688" y="62"/>
                    <a:pt x="688" y="61"/>
                    <a:pt x="691" y="61"/>
                  </a:cubicBezTo>
                  <a:cubicBezTo>
                    <a:pt x="692" y="61"/>
                    <a:pt x="694" y="61"/>
                    <a:pt x="696" y="62"/>
                  </a:cubicBezTo>
                  <a:cubicBezTo>
                    <a:pt x="701" y="63"/>
                    <a:pt x="703" y="64"/>
                    <a:pt x="704" y="64"/>
                  </a:cubicBezTo>
                  <a:cubicBezTo>
                    <a:pt x="704" y="64"/>
                    <a:pt x="705" y="63"/>
                    <a:pt x="705" y="63"/>
                  </a:cubicBezTo>
                  <a:cubicBezTo>
                    <a:pt x="705" y="63"/>
                    <a:pt x="705" y="61"/>
                    <a:pt x="697" y="58"/>
                  </a:cubicBezTo>
                  <a:cubicBezTo>
                    <a:pt x="681" y="55"/>
                    <a:pt x="681" y="55"/>
                    <a:pt x="689" y="55"/>
                  </a:cubicBezTo>
                  <a:cubicBezTo>
                    <a:pt x="695" y="56"/>
                    <a:pt x="698" y="56"/>
                    <a:pt x="700" y="56"/>
                  </a:cubicBezTo>
                  <a:cubicBezTo>
                    <a:pt x="705" y="56"/>
                    <a:pt x="702" y="54"/>
                    <a:pt x="692" y="51"/>
                  </a:cubicBezTo>
                  <a:cubicBezTo>
                    <a:pt x="682" y="48"/>
                    <a:pt x="679" y="47"/>
                    <a:pt x="680" y="47"/>
                  </a:cubicBezTo>
                  <a:cubicBezTo>
                    <a:pt x="681" y="47"/>
                    <a:pt x="685" y="47"/>
                    <a:pt x="692" y="48"/>
                  </a:cubicBezTo>
                  <a:cubicBezTo>
                    <a:pt x="696" y="50"/>
                    <a:pt x="701" y="50"/>
                    <a:pt x="704" y="50"/>
                  </a:cubicBezTo>
                  <a:cubicBezTo>
                    <a:pt x="707" y="50"/>
                    <a:pt x="708" y="50"/>
                    <a:pt x="708" y="49"/>
                  </a:cubicBezTo>
                  <a:lnTo>
                    <a:pt x="701" y="47"/>
                  </a:lnTo>
                  <a:cubicBezTo>
                    <a:pt x="685" y="43"/>
                    <a:pt x="685" y="42"/>
                    <a:pt x="694" y="42"/>
                  </a:cubicBezTo>
                  <a:cubicBezTo>
                    <a:pt x="696" y="42"/>
                    <a:pt x="698" y="43"/>
                    <a:pt x="699" y="43"/>
                  </a:cubicBezTo>
                  <a:cubicBezTo>
                    <a:pt x="701" y="43"/>
                    <a:pt x="700" y="41"/>
                    <a:pt x="695" y="37"/>
                  </a:cubicBezTo>
                  <a:cubicBezTo>
                    <a:pt x="696" y="35"/>
                    <a:pt x="696" y="33"/>
                    <a:pt x="699" y="33"/>
                  </a:cubicBezTo>
                  <a:cubicBezTo>
                    <a:pt x="700" y="33"/>
                    <a:pt x="702" y="34"/>
                    <a:pt x="704" y="34"/>
                  </a:cubicBezTo>
                  <a:cubicBezTo>
                    <a:pt x="711" y="36"/>
                    <a:pt x="715" y="37"/>
                    <a:pt x="716" y="37"/>
                  </a:cubicBezTo>
                  <a:cubicBezTo>
                    <a:pt x="716" y="37"/>
                    <a:pt x="713" y="36"/>
                    <a:pt x="705" y="33"/>
                  </a:cubicBezTo>
                  <a:cubicBezTo>
                    <a:pt x="697" y="29"/>
                    <a:pt x="697" y="29"/>
                    <a:pt x="706" y="27"/>
                  </a:cubicBezTo>
                  <a:cubicBezTo>
                    <a:pt x="709" y="27"/>
                    <a:pt x="711" y="28"/>
                    <a:pt x="712" y="28"/>
                  </a:cubicBezTo>
                  <a:cubicBezTo>
                    <a:pt x="713" y="28"/>
                    <a:pt x="712" y="27"/>
                    <a:pt x="707" y="25"/>
                  </a:cubicBezTo>
                  <a:cubicBezTo>
                    <a:pt x="695" y="21"/>
                    <a:pt x="688" y="20"/>
                    <a:pt x="685" y="20"/>
                  </a:cubicBezTo>
                  <a:cubicBezTo>
                    <a:pt x="683" y="20"/>
                    <a:pt x="683" y="20"/>
                    <a:pt x="683" y="20"/>
                  </a:cubicBezTo>
                  <a:cubicBezTo>
                    <a:pt x="683" y="21"/>
                    <a:pt x="683" y="22"/>
                    <a:pt x="682" y="22"/>
                  </a:cubicBezTo>
                  <a:cubicBezTo>
                    <a:pt x="681" y="22"/>
                    <a:pt x="679" y="21"/>
                    <a:pt x="675" y="20"/>
                  </a:cubicBezTo>
                  <a:lnTo>
                    <a:pt x="675" y="17"/>
                  </a:lnTo>
                  <a:cubicBezTo>
                    <a:pt x="676" y="16"/>
                    <a:pt x="676" y="14"/>
                    <a:pt x="669" y="9"/>
                  </a:cubicBezTo>
                  <a:cubicBezTo>
                    <a:pt x="664" y="6"/>
                    <a:pt x="655" y="3"/>
                    <a:pt x="652" y="3"/>
                  </a:cubicBezTo>
                  <a:cubicBezTo>
                    <a:pt x="651" y="3"/>
                    <a:pt x="651" y="3"/>
                    <a:pt x="653" y="5"/>
                  </a:cubicBezTo>
                  <a:lnTo>
                    <a:pt x="644" y="5"/>
                  </a:lnTo>
                  <a:cubicBezTo>
                    <a:pt x="636" y="3"/>
                    <a:pt x="630" y="2"/>
                    <a:pt x="62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001;p33">
              <a:extLst>
                <a:ext uri="{FF2B5EF4-FFF2-40B4-BE49-F238E27FC236}">
                  <a16:creationId xmlns:a16="http://schemas.microsoft.com/office/drawing/2014/main" id="{3C2D105F-B235-5998-A4E8-C6028980C28E}"/>
                </a:ext>
              </a:extLst>
            </p:cNvPr>
            <p:cNvSpPr/>
            <p:nvPr/>
          </p:nvSpPr>
          <p:spPr>
            <a:xfrm>
              <a:off x="1850905" y="2033221"/>
              <a:ext cx="1115599" cy="1098218"/>
            </a:xfrm>
            <a:custGeom>
              <a:avLst/>
              <a:gdLst/>
              <a:ahLst/>
              <a:cxnLst/>
              <a:rect l="l" t="t" r="r" b="b"/>
              <a:pathLst>
                <a:path w="11168" h="10994" extrusionOk="0">
                  <a:moveTo>
                    <a:pt x="2962" y="31"/>
                  </a:moveTo>
                  <a:cubicBezTo>
                    <a:pt x="3029" y="31"/>
                    <a:pt x="3029" y="32"/>
                    <a:pt x="2993" y="43"/>
                  </a:cubicBezTo>
                  <a:cubicBezTo>
                    <a:pt x="2978" y="44"/>
                    <a:pt x="2963" y="46"/>
                    <a:pt x="2947" y="50"/>
                  </a:cubicBezTo>
                  <a:lnTo>
                    <a:pt x="2927" y="54"/>
                  </a:lnTo>
                  <a:cubicBezTo>
                    <a:pt x="2895" y="52"/>
                    <a:pt x="2927" y="45"/>
                    <a:pt x="2962" y="31"/>
                  </a:cubicBezTo>
                  <a:close/>
                  <a:moveTo>
                    <a:pt x="3176" y="134"/>
                  </a:moveTo>
                  <a:cubicBezTo>
                    <a:pt x="3186" y="134"/>
                    <a:pt x="3199" y="136"/>
                    <a:pt x="3199" y="136"/>
                  </a:cubicBezTo>
                  <a:cubicBezTo>
                    <a:pt x="3209" y="140"/>
                    <a:pt x="3219" y="144"/>
                    <a:pt x="3227" y="151"/>
                  </a:cubicBezTo>
                  <a:cubicBezTo>
                    <a:pt x="3224" y="155"/>
                    <a:pt x="3222" y="159"/>
                    <a:pt x="3216" y="159"/>
                  </a:cubicBezTo>
                  <a:cubicBezTo>
                    <a:pt x="3211" y="159"/>
                    <a:pt x="3203" y="157"/>
                    <a:pt x="3191" y="151"/>
                  </a:cubicBezTo>
                  <a:lnTo>
                    <a:pt x="3164" y="137"/>
                  </a:lnTo>
                  <a:cubicBezTo>
                    <a:pt x="3165" y="134"/>
                    <a:pt x="3170" y="134"/>
                    <a:pt x="3176" y="134"/>
                  </a:cubicBezTo>
                  <a:close/>
                  <a:moveTo>
                    <a:pt x="3548" y="392"/>
                  </a:moveTo>
                  <a:lnTo>
                    <a:pt x="3532" y="400"/>
                  </a:lnTo>
                  <a:lnTo>
                    <a:pt x="3540" y="396"/>
                  </a:lnTo>
                  <a:lnTo>
                    <a:pt x="3548" y="392"/>
                  </a:lnTo>
                  <a:close/>
                  <a:moveTo>
                    <a:pt x="2362" y="310"/>
                  </a:moveTo>
                  <a:cubicBezTo>
                    <a:pt x="2365" y="310"/>
                    <a:pt x="2368" y="312"/>
                    <a:pt x="2371" y="316"/>
                  </a:cubicBezTo>
                  <a:cubicBezTo>
                    <a:pt x="2379" y="321"/>
                    <a:pt x="2382" y="326"/>
                    <a:pt x="2355" y="382"/>
                  </a:cubicBezTo>
                  <a:cubicBezTo>
                    <a:pt x="2344" y="399"/>
                    <a:pt x="2334" y="416"/>
                    <a:pt x="2325" y="435"/>
                  </a:cubicBezTo>
                  <a:cubicBezTo>
                    <a:pt x="2329" y="413"/>
                    <a:pt x="2335" y="392"/>
                    <a:pt x="2342" y="372"/>
                  </a:cubicBezTo>
                  <a:cubicBezTo>
                    <a:pt x="2351" y="324"/>
                    <a:pt x="2356" y="310"/>
                    <a:pt x="2362" y="310"/>
                  </a:cubicBezTo>
                  <a:close/>
                  <a:moveTo>
                    <a:pt x="2265" y="439"/>
                  </a:moveTo>
                  <a:lnTo>
                    <a:pt x="2273" y="444"/>
                  </a:lnTo>
                  <a:cubicBezTo>
                    <a:pt x="2271" y="454"/>
                    <a:pt x="2269" y="464"/>
                    <a:pt x="2268" y="475"/>
                  </a:cubicBezTo>
                  <a:lnTo>
                    <a:pt x="2249" y="499"/>
                  </a:lnTo>
                  <a:cubicBezTo>
                    <a:pt x="2242" y="494"/>
                    <a:pt x="2251" y="468"/>
                    <a:pt x="2265" y="439"/>
                  </a:cubicBezTo>
                  <a:close/>
                  <a:moveTo>
                    <a:pt x="3513" y="598"/>
                  </a:moveTo>
                  <a:cubicBezTo>
                    <a:pt x="3515" y="598"/>
                    <a:pt x="3528" y="640"/>
                    <a:pt x="3531" y="665"/>
                  </a:cubicBezTo>
                  <a:lnTo>
                    <a:pt x="3522" y="666"/>
                  </a:lnTo>
                  <a:cubicBezTo>
                    <a:pt x="3518" y="635"/>
                    <a:pt x="3506" y="607"/>
                    <a:pt x="3514" y="606"/>
                  </a:cubicBezTo>
                  <a:cubicBezTo>
                    <a:pt x="3513" y="600"/>
                    <a:pt x="3513" y="598"/>
                    <a:pt x="3513" y="598"/>
                  </a:cubicBezTo>
                  <a:close/>
                  <a:moveTo>
                    <a:pt x="3555" y="853"/>
                  </a:moveTo>
                  <a:cubicBezTo>
                    <a:pt x="3563" y="855"/>
                    <a:pt x="3573" y="858"/>
                    <a:pt x="3564" y="889"/>
                  </a:cubicBezTo>
                  <a:cubicBezTo>
                    <a:pt x="3564" y="912"/>
                    <a:pt x="3557" y="933"/>
                    <a:pt x="3549" y="933"/>
                  </a:cubicBezTo>
                  <a:cubicBezTo>
                    <a:pt x="3546" y="933"/>
                    <a:pt x="3542" y="928"/>
                    <a:pt x="3540" y="916"/>
                  </a:cubicBezTo>
                  <a:cubicBezTo>
                    <a:pt x="3548" y="884"/>
                    <a:pt x="3550" y="884"/>
                    <a:pt x="3555" y="853"/>
                  </a:cubicBezTo>
                  <a:close/>
                  <a:moveTo>
                    <a:pt x="3499" y="1117"/>
                  </a:moveTo>
                  <a:lnTo>
                    <a:pt x="3491" y="1145"/>
                  </a:lnTo>
                  <a:cubicBezTo>
                    <a:pt x="3486" y="1168"/>
                    <a:pt x="3485" y="1172"/>
                    <a:pt x="3481" y="1172"/>
                  </a:cubicBezTo>
                  <a:cubicBezTo>
                    <a:pt x="3479" y="1172"/>
                    <a:pt x="3478" y="1172"/>
                    <a:pt x="3476" y="1172"/>
                  </a:cubicBezTo>
                  <a:lnTo>
                    <a:pt x="3484" y="1142"/>
                  </a:lnTo>
                  <a:lnTo>
                    <a:pt x="3499" y="1117"/>
                  </a:lnTo>
                  <a:close/>
                  <a:moveTo>
                    <a:pt x="3442" y="1438"/>
                  </a:moveTo>
                  <a:cubicBezTo>
                    <a:pt x="3433" y="1438"/>
                    <a:pt x="3420" y="1462"/>
                    <a:pt x="3420" y="1462"/>
                  </a:cubicBezTo>
                  <a:cubicBezTo>
                    <a:pt x="3412" y="1490"/>
                    <a:pt x="3420" y="1492"/>
                    <a:pt x="3420" y="1492"/>
                  </a:cubicBezTo>
                  <a:cubicBezTo>
                    <a:pt x="3420" y="1492"/>
                    <a:pt x="3420" y="1493"/>
                    <a:pt x="3421" y="1493"/>
                  </a:cubicBezTo>
                  <a:cubicBezTo>
                    <a:pt x="3423" y="1493"/>
                    <a:pt x="3430" y="1490"/>
                    <a:pt x="3435" y="1467"/>
                  </a:cubicBezTo>
                  <a:lnTo>
                    <a:pt x="3443" y="1439"/>
                  </a:lnTo>
                  <a:cubicBezTo>
                    <a:pt x="3443" y="1438"/>
                    <a:pt x="3442" y="1438"/>
                    <a:pt x="3442" y="1438"/>
                  </a:cubicBezTo>
                  <a:close/>
                  <a:moveTo>
                    <a:pt x="3342" y="1594"/>
                  </a:moveTo>
                  <a:cubicBezTo>
                    <a:pt x="3350" y="1598"/>
                    <a:pt x="3342" y="1624"/>
                    <a:pt x="3342" y="1624"/>
                  </a:cubicBezTo>
                  <a:cubicBezTo>
                    <a:pt x="3336" y="1652"/>
                    <a:pt x="3328" y="1679"/>
                    <a:pt x="3321" y="1679"/>
                  </a:cubicBezTo>
                  <a:cubicBezTo>
                    <a:pt x="3320" y="1679"/>
                    <a:pt x="3320" y="1679"/>
                    <a:pt x="3320" y="1679"/>
                  </a:cubicBezTo>
                  <a:cubicBezTo>
                    <a:pt x="3320" y="1679"/>
                    <a:pt x="3312" y="1676"/>
                    <a:pt x="3319" y="1647"/>
                  </a:cubicBezTo>
                  <a:cubicBezTo>
                    <a:pt x="3324" y="1628"/>
                    <a:pt x="3332" y="1610"/>
                    <a:pt x="3342" y="1594"/>
                  </a:cubicBezTo>
                  <a:close/>
                  <a:moveTo>
                    <a:pt x="1864" y="1555"/>
                  </a:moveTo>
                  <a:cubicBezTo>
                    <a:pt x="1856" y="1555"/>
                    <a:pt x="1845" y="1580"/>
                    <a:pt x="1835" y="1606"/>
                  </a:cubicBezTo>
                  <a:cubicBezTo>
                    <a:pt x="1803" y="1656"/>
                    <a:pt x="1801" y="1688"/>
                    <a:pt x="1809" y="1691"/>
                  </a:cubicBezTo>
                  <a:cubicBezTo>
                    <a:pt x="1809" y="1691"/>
                    <a:pt x="1810" y="1691"/>
                    <a:pt x="1810" y="1691"/>
                  </a:cubicBezTo>
                  <a:cubicBezTo>
                    <a:pt x="1818" y="1691"/>
                    <a:pt x="1828" y="1664"/>
                    <a:pt x="1850" y="1612"/>
                  </a:cubicBezTo>
                  <a:cubicBezTo>
                    <a:pt x="1857" y="1595"/>
                    <a:pt x="1863" y="1574"/>
                    <a:pt x="1865" y="1555"/>
                  </a:cubicBezTo>
                  <a:cubicBezTo>
                    <a:pt x="1864" y="1555"/>
                    <a:pt x="1864" y="1555"/>
                    <a:pt x="1864" y="1555"/>
                  </a:cubicBezTo>
                  <a:close/>
                  <a:moveTo>
                    <a:pt x="1763" y="1748"/>
                  </a:moveTo>
                  <a:cubicBezTo>
                    <a:pt x="1767" y="1748"/>
                    <a:pt x="1767" y="1763"/>
                    <a:pt x="1758" y="1799"/>
                  </a:cubicBezTo>
                  <a:cubicBezTo>
                    <a:pt x="1748" y="1827"/>
                    <a:pt x="1738" y="1854"/>
                    <a:pt x="1738" y="1854"/>
                  </a:cubicBezTo>
                  <a:cubicBezTo>
                    <a:pt x="1730" y="1851"/>
                    <a:pt x="1743" y="1792"/>
                    <a:pt x="1753" y="1765"/>
                  </a:cubicBezTo>
                  <a:cubicBezTo>
                    <a:pt x="1757" y="1754"/>
                    <a:pt x="1761" y="1748"/>
                    <a:pt x="1763" y="1748"/>
                  </a:cubicBezTo>
                  <a:close/>
                  <a:moveTo>
                    <a:pt x="3074" y="1912"/>
                  </a:moveTo>
                  <a:cubicBezTo>
                    <a:pt x="3067" y="1912"/>
                    <a:pt x="3060" y="1940"/>
                    <a:pt x="3069" y="1971"/>
                  </a:cubicBezTo>
                  <a:cubicBezTo>
                    <a:pt x="3071" y="1972"/>
                    <a:pt x="3073" y="1973"/>
                    <a:pt x="3074" y="1973"/>
                  </a:cubicBezTo>
                  <a:cubicBezTo>
                    <a:pt x="3078" y="1973"/>
                    <a:pt x="3079" y="1967"/>
                    <a:pt x="3084" y="1946"/>
                  </a:cubicBezTo>
                  <a:cubicBezTo>
                    <a:pt x="3084" y="1946"/>
                    <a:pt x="3083" y="1915"/>
                    <a:pt x="3075" y="1912"/>
                  </a:cubicBezTo>
                  <a:cubicBezTo>
                    <a:pt x="3075" y="1912"/>
                    <a:pt x="3075" y="1912"/>
                    <a:pt x="3074" y="1912"/>
                  </a:cubicBezTo>
                  <a:close/>
                  <a:moveTo>
                    <a:pt x="3289" y="1995"/>
                  </a:moveTo>
                  <a:cubicBezTo>
                    <a:pt x="3290" y="1995"/>
                    <a:pt x="3291" y="1998"/>
                    <a:pt x="3288" y="2008"/>
                  </a:cubicBezTo>
                  <a:cubicBezTo>
                    <a:pt x="3283" y="2007"/>
                    <a:pt x="3287" y="1995"/>
                    <a:pt x="3289" y="1995"/>
                  </a:cubicBezTo>
                  <a:close/>
                  <a:moveTo>
                    <a:pt x="3372" y="1952"/>
                  </a:moveTo>
                  <a:cubicBezTo>
                    <a:pt x="3370" y="1952"/>
                    <a:pt x="3367" y="1958"/>
                    <a:pt x="3360" y="1968"/>
                  </a:cubicBezTo>
                  <a:lnTo>
                    <a:pt x="3346" y="2025"/>
                  </a:lnTo>
                  <a:cubicBezTo>
                    <a:pt x="3348" y="2026"/>
                    <a:pt x="3349" y="2027"/>
                    <a:pt x="3350" y="2027"/>
                  </a:cubicBezTo>
                  <a:cubicBezTo>
                    <a:pt x="3354" y="2027"/>
                    <a:pt x="3355" y="2021"/>
                    <a:pt x="3360" y="1999"/>
                  </a:cubicBezTo>
                  <a:cubicBezTo>
                    <a:pt x="3370" y="1965"/>
                    <a:pt x="3373" y="1952"/>
                    <a:pt x="3372" y="1952"/>
                  </a:cubicBezTo>
                  <a:close/>
                  <a:moveTo>
                    <a:pt x="3213" y="2120"/>
                  </a:moveTo>
                  <a:cubicBezTo>
                    <a:pt x="3215" y="2120"/>
                    <a:pt x="3212" y="2134"/>
                    <a:pt x="3203" y="2168"/>
                  </a:cubicBezTo>
                  <a:cubicBezTo>
                    <a:pt x="3197" y="2192"/>
                    <a:pt x="3190" y="2194"/>
                    <a:pt x="3188" y="2194"/>
                  </a:cubicBezTo>
                  <a:cubicBezTo>
                    <a:pt x="3188" y="2194"/>
                    <a:pt x="3187" y="2194"/>
                    <a:pt x="3187" y="2194"/>
                  </a:cubicBezTo>
                  <a:cubicBezTo>
                    <a:pt x="3180" y="2191"/>
                    <a:pt x="3195" y="2164"/>
                    <a:pt x="3202" y="2136"/>
                  </a:cubicBezTo>
                  <a:cubicBezTo>
                    <a:pt x="3208" y="2126"/>
                    <a:pt x="3212" y="2120"/>
                    <a:pt x="3213" y="2120"/>
                  </a:cubicBezTo>
                  <a:close/>
                  <a:moveTo>
                    <a:pt x="558" y="2509"/>
                  </a:moveTo>
                  <a:cubicBezTo>
                    <a:pt x="555" y="2509"/>
                    <a:pt x="548" y="2513"/>
                    <a:pt x="532" y="2523"/>
                  </a:cubicBezTo>
                  <a:cubicBezTo>
                    <a:pt x="523" y="2529"/>
                    <a:pt x="514" y="2535"/>
                    <a:pt x="505" y="2541"/>
                  </a:cubicBezTo>
                  <a:cubicBezTo>
                    <a:pt x="515" y="2537"/>
                    <a:pt x="527" y="2533"/>
                    <a:pt x="537" y="2530"/>
                  </a:cubicBezTo>
                  <a:lnTo>
                    <a:pt x="564" y="2513"/>
                  </a:lnTo>
                  <a:cubicBezTo>
                    <a:pt x="562" y="2511"/>
                    <a:pt x="561" y="2509"/>
                    <a:pt x="558" y="2509"/>
                  </a:cubicBezTo>
                  <a:close/>
                  <a:moveTo>
                    <a:pt x="530" y="2582"/>
                  </a:moveTo>
                  <a:cubicBezTo>
                    <a:pt x="531" y="2582"/>
                    <a:pt x="533" y="2583"/>
                    <a:pt x="533" y="2584"/>
                  </a:cubicBezTo>
                  <a:lnTo>
                    <a:pt x="509" y="2602"/>
                  </a:lnTo>
                  <a:cubicBezTo>
                    <a:pt x="508" y="2601"/>
                    <a:pt x="507" y="2601"/>
                    <a:pt x="506" y="2601"/>
                  </a:cubicBezTo>
                  <a:cubicBezTo>
                    <a:pt x="500" y="2601"/>
                    <a:pt x="492" y="2612"/>
                    <a:pt x="501" y="2612"/>
                  </a:cubicBezTo>
                  <a:cubicBezTo>
                    <a:pt x="503" y="2612"/>
                    <a:pt x="507" y="2611"/>
                    <a:pt x="513" y="2609"/>
                  </a:cubicBezTo>
                  <a:lnTo>
                    <a:pt x="522" y="2623"/>
                  </a:lnTo>
                  <a:cubicBezTo>
                    <a:pt x="503" y="2637"/>
                    <a:pt x="482" y="2648"/>
                    <a:pt x="471" y="2648"/>
                  </a:cubicBezTo>
                  <a:cubicBezTo>
                    <a:pt x="468" y="2648"/>
                    <a:pt x="466" y="2647"/>
                    <a:pt x="465" y="2646"/>
                  </a:cubicBezTo>
                  <a:cubicBezTo>
                    <a:pt x="455" y="2647"/>
                    <a:pt x="448" y="2648"/>
                    <a:pt x="444" y="2648"/>
                  </a:cubicBezTo>
                  <a:cubicBezTo>
                    <a:pt x="434" y="2648"/>
                    <a:pt x="444" y="2641"/>
                    <a:pt x="478" y="2613"/>
                  </a:cubicBezTo>
                  <a:cubicBezTo>
                    <a:pt x="499" y="2597"/>
                    <a:pt x="521" y="2582"/>
                    <a:pt x="530" y="2582"/>
                  </a:cubicBezTo>
                  <a:close/>
                  <a:moveTo>
                    <a:pt x="3148" y="2637"/>
                  </a:moveTo>
                  <a:cubicBezTo>
                    <a:pt x="3146" y="2645"/>
                    <a:pt x="3146" y="2649"/>
                    <a:pt x="3146" y="2649"/>
                  </a:cubicBezTo>
                  <a:cubicBezTo>
                    <a:pt x="3146" y="2649"/>
                    <a:pt x="3146" y="2645"/>
                    <a:pt x="3148" y="2638"/>
                  </a:cubicBezTo>
                  <a:cubicBezTo>
                    <a:pt x="3148" y="2638"/>
                    <a:pt x="3148" y="2637"/>
                    <a:pt x="3148" y="2637"/>
                  </a:cubicBezTo>
                  <a:close/>
                  <a:moveTo>
                    <a:pt x="3098" y="2625"/>
                  </a:moveTo>
                  <a:cubicBezTo>
                    <a:pt x="3098" y="2625"/>
                    <a:pt x="3098" y="2625"/>
                    <a:pt x="3099" y="2625"/>
                  </a:cubicBezTo>
                  <a:cubicBezTo>
                    <a:pt x="3107" y="2628"/>
                    <a:pt x="3100" y="2656"/>
                    <a:pt x="3078" y="2680"/>
                  </a:cubicBezTo>
                  <a:cubicBezTo>
                    <a:pt x="3069" y="2678"/>
                    <a:pt x="3069" y="2678"/>
                    <a:pt x="3075" y="2649"/>
                  </a:cubicBezTo>
                  <a:cubicBezTo>
                    <a:pt x="3075" y="2649"/>
                    <a:pt x="3089" y="2625"/>
                    <a:pt x="3098" y="2625"/>
                  </a:cubicBezTo>
                  <a:close/>
                  <a:moveTo>
                    <a:pt x="3010" y="2845"/>
                  </a:moveTo>
                  <a:cubicBezTo>
                    <a:pt x="3015" y="2846"/>
                    <a:pt x="3011" y="2859"/>
                    <a:pt x="3010" y="2859"/>
                  </a:cubicBezTo>
                  <a:cubicBezTo>
                    <a:pt x="3009" y="2859"/>
                    <a:pt x="3008" y="2855"/>
                    <a:pt x="3010" y="2845"/>
                  </a:cubicBezTo>
                  <a:close/>
                  <a:moveTo>
                    <a:pt x="3048" y="2823"/>
                  </a:moveTo>
                  <a:lnTo>
                    <a:pt x="3052" y="2854"/>
                  </a:lnTo>
                  <a:lnTo>
                    <a:pt x="3046" y="2882"/>
                  </a:lnTo>
                  <a:cubicBezTo>
                    <a:pt x="3038" y="2881"/>
                    <a:pt x="3029" y="2879"/>
                    <a:pt x="3035" y="2850"/>
                  </a:cubicBezTo>
                  <a:lnTo>
                    <a:pt x="3048" y="2823"/>
                  </a:lnTo>
                  <a:close/>
                  <a:moveTo>
                    <a:pt x="258" y="2831"/>
                  </a:moveTo>
                  <a:cubicBezTo>
                    <a:pt x="259" y="2831"/>
                    <a:pt x="261" y="2832"/>
                    <a:pt x="263" y="2834"/>
                  </a:cubicBezTo>
                  <a:cubicBezTo>
                    <a:pt x="255" y="2853"/>
                    <a:pt x="245" y="2871"/>
                    <a:pt x="233" y="2888"/>
                  </a:cubicBezTo>
                  <a:lnTo>
                    <a:pt x="208" y="2908"/>
                  </a:lnTo>
                  <a:cubicBezTo>
                    <a:pt x="201" y="2904"/>
                    <a:pt x="218" y="2878"/>
                    <a:pt x="238" y="2853"/>
                  </a:cubicBezTo>
                  <a:cubicBezTo>
                    <a:pt x="250" y="2836"/>
                    <a:pt x="254" y="2831"/>
                    <a:pt x="258" y="2831"/>
                  </a:cubicBezTo>
                  <a:close/>
                  <a:moveTo>
                    <a:pt x="3010" y="2995"/>
                  </a:moveTo>
                  <a:cubicBezTo>
                    <a:pt x="3016" y="2996"/>
                    <a:pt x="3012" y="3008"/>
                    <a:pt x="3010" y="3008"/>
                  </a:cubicBezTo>
                  <a:cubicBezTo>
                    <a:pt x="3009" y="3008"/>
                    <a:pt x="3009" y="3005"/>
                    <a:pt x="3010" y="2995"/>
                  </a:cubicBezTo>
                  <a:close/>
                  <a:moveTo>
                    <a:pt x="305" y="2979"/>
                  </a:moveTo>
                  <a:lnTo>
                    <a:pt x="288" y="3002"/>
                  </a:lnTo>
                  <a:cubicBezTo>
                    <a:pt x="288" y="3002"/>
                    <a:pt x="280" y="3030"/>
                    <a:pt x="288" y="3035"/>
                  </a:cubicBezTo>
                  <a:lnTo>
                    <a:pt x="302" y="3011"/>
                  </a:lnTo>
                  <a:cubicBezTo>
                    <a:pt x="318" y="2989"/>
                    <a:pt x="311" y="2984"/>
                    <a:pt x="305" y="2979"/>
                  </a:cubicBezTo>
                  <a:close/>
                  <a:moveTo>
                    <a:pt x="3007" y="4718"/>
                  </a:moveTo>
                  <a:lnTo>
                    <a:pt x="3020" y="4746"/>
                  </a:lnTo>
                  <a:lnTo>
                    <a:pt x="3026" y="4774"/>
                  </a:lnTo>
                  <a:cubicBezTo>
                    <a:pt x="3024" y="4774"/>
                    <a:pt x="3022" y="4774"/>
                    <a:pt x="3021" y="4774"/>
                  </a:cubicBezTo>
                  <a:cubicBezTo>
                    <a:pt x="3014" y="4774"/>
                    <a:pt x="3008" y="4770"/>
                    <a:pt x="3004" y="4748"/>
                  </a:cubicBezTo>
                  <a:lnTo>
                    <a:pt x="3007" y="4718"/>
                  </a:lnTo>
                  <a:close/>
                  <a:moveTo>
                    <a:pt x="3135" y="5429"/>
                  </a:moveTo>
                  <a:cubicBezTo>
                    <a:pt x="3141" y="5429"/>
                    <a:pt x="3151" y="5439"/>
                    <a:pt x="3157" y="5439"/>
                  </a:cubicBezTo>
                  <a:cubicBezTo>
                    <a:pt x="3157" y="5439"/>
                    <a:pt x="3157" y="5439"/>
                    <a:pt x="3157" y="5439"/>
                  </a:cubicBezTo>
                  <a:lnTo>
                    <a:pt x="3157" y="5439"/>
                  </a:lnTo>
                  <a:cubicBezTo>
                    <a:pt x="3163" y="5468"/>
                    <a:pt x="3163" y="5468"/>
                    <a:pt x="3155" y="5469"/>
                  </a:cubicBezTo>
                  <a:cubicBezTo>
                    <a:pt x="3155" y="5469"/>
                    <a:pt x="3155" y="5469"/>
                    <a:pt x="3154" y="5469"/>
                  </a:cubicBezTo>
                  <a:cubicBezTo>
                    <a:pt x="3145" y="5469"/>
                    <a:pt x="3133" y="5443"/>
                    <a:pt x="3133" y="5443"/>
                  </a:cubicBezTo>
                  <a:cubicBezTo>
                    <a:pt x="3130" y="5433"/>
                    <a:pt x="3132" y="5429"/>
                    <a:pt x="3135" y="5429"/>
                  </a:cubicBezTo>
                  <a:close/>
                  <a:moveTo>
                    <a:pt x="3287" y="5895"/>
                  </a:moveTo>
                  <a:cubicBezTo>
                    <a:pt x="3296" y="5895"/>
                    <a:pt x="3309" y="5922"/>
                    <a:pt x="3309" y="5922"/>
                  </a:cubicBezTo>
                  <a:lnTo>
                    <a:pt x="3314" y="5950"/>
                  </a:lnTo>
                  <a:cubicBezTo>
                    <a:pt x="3312" y="5951"/>
                    <a:pt x="3310" y="5951"/>
                    <a:pt x="3308" y="5951"/>
                  </a:cubicBezTo>
                  <a:cubicBezTo>
                    <a:pt x="3302" y="5951"/>
                    <a:pt x="3296" y="5947"/>
                    <a:pt x="3292" y="5925"/>
                  </a:cubicBezTo>
                  <a:lnTo>
                    <a:pt x="3286" y="5895"/>
                  </a:lnTo>
                  <a:cubicBezTo>
                    <a:pt x="3286" y="5895"/>
                    <a:pt x="3287" y="5895"/>
                    <a:pt x="3287" y="5895"/>
                  </a:cubicBezTo>
                  <a:close/>
                  <a:moveTo>
                    <a:pt x="3315" y="6279"/>
                  </a:moveTo>
                  <a:lnTo>
                    <a:pt x="3329" y="6307"/>
                  </a:lnTo>
                  <a:lnTo>
                    <a:pt x="3334" y="6336"/>
                  </a:lnTo>
                  <a:cubicBezTo>
                    <a:pt x="3333" y="6337"/>
                    <a:pt x="3331" y="6337"/>
                    <a:pt x="3329" y="6337"/>
                  </a:cubicBezTo>
                  <a:cubicBezTo>
                    <a:pt x="3322" y="6337"/>
                    <a:pt x="3317" y="6333"/>
                    <a:pt x="3312" y="6310"/>
                  </a:cubicBezTo>
                  <a:lnTo>
                    <a:pt x="3315" y="6279"/>
                  </a:lnTo>
                  <a:close/>
                  <a:moveTo>
                    <a:pt x="10998" y="6577"/>
                  </a:moveTo>
                  <a:cubicBezTo>
                    <a:pt x="11016" y="6577"/>
                    <a:pt x="11003" y="6589"/>
                    <a:pt x="10961" y="6601"/>
                  </a:cubicBezTo>
                  <a:cubicBezTo>
                    <a:pt x="10946" y="6609"/>
                    <a:pt x="10939" y="6614"/>
                    <a:pt x="10935" y="6614"/>
                  </a:cubicBezTo>
                  <a:cubicBezTo>
                    <a:pt x="10931" y="6614"/>
                    <a:pt x="10931" y="6609"/>
                    <a:pt x="10931" y="6601"/>
                  </a:cubicBezTo>
                  <a:cubicBezTo>
                    <a:pt x="10932" y="6592"/>
                    <a:pt x="10932" y="6584"/>
                    <a:pt x="10961" y="6584"/>
                  </a:cubicBezTo>
                  <a:cubicBezTo>
                    <a:pt x="10979" y="6579"/>
                    <a:pt x="10991" y="6577"/>
                    <a:pt x="10998" y="6577"/>
                  </a:cubicBezTo>
                  <a:close/>
                  <a:moveTo>
                    <a:pt x="7078" y="7554"/>
                  </a:moveTo>
                  <a:cubicBezTo>
                    <a:pt x="7080" y="7554"/>
                    <a:pt x="7081" y="7555"/>
                    <a:pt x="7083" y="7557"/>
                  </a:cubicBezTo>
                  <a:cubicBezTo>
                    <a:pt x="7090" y="7562"/>
                    <a:pt x="7077" y="7590"/>
                    <a:pt x="7058" y="7613"/>
                  </a:cubicBezTo>
                  <a:cubicBezTo>
                    <a:pt x="7051" y="7620"/>
                    <a:pt x="7045" y="7624"/>
                    <a:pt x="7042" y="7624"/>
                  </a:cubicBezTo>
                  <a:cubicBezTo>
                    <a:pt x="7034" y="7624"/>
                    <a:pt x="7036" y="7608"/>
                    <a:pt x="7058" y="7574"/>
                  </a:cubicBezTo>
                  <a:cubicBezTo>
                    <a:pt x="7070" y="7559"/>
                    <a:pt x="7075" y="7554"/>
                    <a:pt x="7078" y="7554"/>
                  </a:cubicBezTo>
                  <a:close/>
                  <a:moveTo>
                    <a:pt x="6443" y="8331"/>
                  </a:moveTo>
                  <a:cubicBezTo>
                    <a:pt x="6444" y="8331"/>
                    <a:pt x="6444" y="8331"/>
                    <a:pt x="6445" y="8332"/>
                  </a:cubicBezTo>
                  <a:cubicBezTo>
                    <a:pt x="6445" y="8332"/>
                    <a:pt x="6452" y="8338"/>
                    <a:pt x="6438" y="8366"/>
                  </a:cubicBezTo>
                  <a:cubicBezTo>
                    <a:pt x="6438" y="8366"/>
                    <a:pt x="6427" y="8389"/>
                    <a:pt x="6421" y="8389"/>
                  </a:cubicBezTo>
                  <a:cubicBezTo>
                    <a:pt x="6420" y="8389"/>
                    <a:pt x="6420" y="8389"/>
                    <a:pt x="6419" y="8388"/>
                  </a:cubicBezTo>
                  <a:lnTo>
                    <a:pt x="6413" y="8381"/>
                  </a:lnTo>
                  <a:cubicBezTo>
                    <a:pt x="6425" y="8356"/>
                    <a:pt x="6436" y="8331"/>
                    <a:pt x="6443" y="8331"/>
                  </a:cubicBezTo>
                  <a:close/>
                  <a:moveTo>
                    <a:pt x="3692" y="8297"/>
                  </a:moveTo>
                  <a:cubicBezTo>
                    <a:pt x="3698" y="8297"/>
                    <a:pt x="3705" y="8316"/>
                    <a:pt x="3709" y="8336"/>
                  </a:cubicBezTo>
                  <a:cubicBezTo>
                    <a:pt x="3719" y="8395"/>
                    <a:pt x="3719" y="8395"/>
                    <a:pt x="3711" y="8396"/>
                  </a:cubicBezTo>
                  <a:cubicBezTo>
                    <a:pt x="3711" y="8396"/>
                    <a:pt x="3711" y="8396"/>
                    <a:pt x="3711" y="8396"/>
                  </a:cubicBezTo>
                  <a:cubicBezTo>
                    <a:pt x="3702" y="8396"/>
                    <a:pt x="3692" y="8340"/>
                    <a:pt x="3687" y="8311"/>
                  </a:cubicBezTo>
                  <a:cubicBezTo>
                    <a:pt x="3688" y="8301"/>
                    <a:pt x="3690" y="8297"/>
                    <a:pt x="3692" y="8297"/>
                  </a:cubicBezTo>
                  <a:close/>
                  <a:moveTo>
                    <a:pt x="5677" y="9228"/>
                  </a:moveTo>
                  <a:cubicBezTo>
                    <a:pt x="5678" y="9228"/>
                    <a:pt x="5679" y="9228"/>
                    <a:pt x="5679" y="9228"/>
                  </a:cubicBezTo>
                  <a:cubicBezTo>
                    <a:pt x="5679" y="9228"/>
                    <a:pt x="5685" y="9234"/>
                    <a:pt x="5665" y="9256"/>
                  </a:cubicBezTo>
                  <a:cubicBezTo>
                    <a:pt x="5665" y="9256"/>
                    <a:pt x="5647" y="9269"/>
                    <a:pt x="5637" y="9269"/>
                  </a:cubicBezTo>
                  <a:cubicBezTo>
                    <a:pt x="5635" y="9269"/>
                    <a:pt x="5634" y="9268"/>
                    <a:pt x="5633" y="9268"/>
                  </a:cubicBezTo>
                  <a:lnTo>
                    <a:pt x="5653" y="9245"/>
                  </a:lnTo>
                  <a:cubicBezTo>
                    <a:pt x="5666" y="9230"/>
                    <a:pt x="5673" y="9228"/>
                    <a:pt x="5677" y="9228"/>
                  </a:cubicBezTo>
                  <a:close/>
                  <a:moveTo>
                    <a:pt x="5493" y="9460"/>
                  </a:moveTo>
                  <a:cubicBezTo>
                    <a:pt x="5494" y="9460"/>
                    <a:pt x="5495" y="9461"/>
                    <a:pt x="5497" y="9463"/>
                  </a:cubicBezTo>
                  <a:lnTo>
                    <a:pt x="5478" y="9485"/>
                  </a:lnTo>
                  <a:lnTo>
                    <a:pt x="5452" y="9502"/>
                  </a:lnTo>
                  <a:lnTo>
                    <a:pt x="5452" y="9502"/>
                  </a:lnTo>
                  <a:lnTo>
                    <a:pt x="5473" y="9480"/>
                  </a:lnTo>
                  <a:cubicBezTo>
                    <a:pt x="5485" y="9465"/>
                    <a:pt x="5489" y="9460"/>
                    <a:pt x="5493" y="9460"/>
                  </a:cubicBezTo>
                  <a:close/>
                  <a:moveTo>
                    <a:pt x="3918" y="9497"/>
                  </a:moveTo>
                  <a:cubicBezTo>
                    <a:pt x="3926" y="9497"/>
                    <a:pt x="3940" y="9523"/>
                    <a:pt x="3940" y="9523"/>
                  </a:cubicBezTo>
                  <a:lnTo>
                    <a:pt x="3945" y="9552"/>
                  </a:lnTo>
                  <a:cubicBezTo>
                    <a:pt x="3943" y="9553"/>
                    <a:pt x="3941" y="9553"/>
                    <a:pt x="3939" y="9553"/>
                  </a:cubicBezTo>
                  <a:cubicBezTo>
                    <a:pt x="3933" y="9553"/>
                    <a:pt x="3927" y="9549"/>
                    <a:pt x="3923" y="9527"/>
                  </a:cubicBezTo>
                  <a:lnTo>
                    <a:pt x="3918" y="9497"/>
                  </a:lnTo>
                  <a:cubicBezTo>
                    <a:pt x="3918" y="9497"/>
                    <a:pt x="3918" y="9497"/>
                    <a:pt x="3918" y="9497"/>
                  </a:cubicBezTo>
                  <a:close/>
                  <a:moveTo>
                    <a:pt x="5439" y="9538"/>
                  </a:moveTo>
                  <a:cubicBezTo>
                    <a:pt x="5438" y="9538"/>
                    <a:pt x="5433" y="9544"/>
                    <a:pt x="5427" y="9557"/>
                  </a:cubicBezTo>
                  <a:cubicBezTo>
                    <a:pt x="5437" y="9545"/>
                    <a:pt x="5440" y="9538"/>
                    <a:pt x="5439" y="9538"/>
                  </a:cubicBezTo>
                  <a:close/>
                  <a:moveTo>
                    <a:pt x="5299" y="9682"/>
                  </a:moveTo>
                  <a:cubicBezTo>
                    <a:pt x="5301" y="9682"/>
                    <a:pt x="5302" y="9684"/>
                    <a:pt x="5304" y="9686"/>
                  </a:cubicBezTo>
                  <a:lnTo>
                    <a:pt x="5285" y="9707"/>
                  </a:lnTo>
                  <a:lnTo>
                    <a:pt x="5259" y="9724"/>
                  </a:lnTo>
                  <a:lnTo>
                    <a:pt x="5259" y="9724"/>
                  </a:lnTo>
                  <a:lnTo>
                    <a:pt x="5278" y="9702"/>
                  </a:lnTo>
                  <a:cubicBezTo>
                    <a:pt x="5292" y="9687"/>
                    <a:pt x="5296" y="9682"/>
                    <a:pt x="5299" y="9682"/>
                  </a:cubicBezTo>
                  <a:close/>
                  <a:moveTo>
                    <a:pt x="5265" y="9790"/>
                  </a:moveTo>
                  <a:cubicBezTo>
                    <a:pt x="5264" y="9790"/>
                    <a:pt x="5262" y="9792"/>
                    <a:pt x="5256" y="9795"/>
                  </a:cubicBezTo>
                  <a:lnTo>
                    <a:pt x="5256" y="9795"/>
                  </a:lnTo>
                  <a:cubicBezTo>
                    <a:pt x="5262" y="9794"/>
                    <a:pt x="5267" y="9790"/>
                    <a:pt x="5265" y="9790"/>
                  </a:cubicBezTo>
                  <a:close/>
                  <a:moveTo>
                    <a:pt x="5250" y="9794"/>
                  </a:moveTo>
                  <a:lnTo>
                    <a:pt x="5250" y="9794"/>
                  </a:lnTo>
                  <a:cubicBezTo>
                    <a:pt x="5251" y="9795"/>
                    <a:pt x="5252" y="9796"/>
                    <a:pt x="5253" y="9797"/>
                  </a:cubicBezTo>
                  <a:cubicBezTo>
                    <a:pt x="5254" y="9796"/>
                    <a:pt x="5255" y="9795"/>
                    <a:pt x="5256" y="9795"/>
                  </a:cubicBezTo>
                  <a:lnTo>
                    <a:pt x="5256" y="9795"/>
                  </a:lnTo>
                  <a:cubicBezTo>
                    <a:pt x="5256" y="9795"/>
                    <a:pt x="5256" y="9795"/>
                    <a:pt x="5255" y="9795"/>
                  </a:cubicBezTo>
                  <a:cubicBezTo>
                    <a:pt x="5253" y="9795"/>
                    <a:pt x="5252" y="9794"/>
                    <a:pt x="5250" y="9794"/>
                  </a:cubicBezTo>
                  <a:close/>
                  <a:moveTo>
                    <a:pt x="5160" y="9834"/>
                  </a:moveTo>
                  <a:cubicBezTo>
                    <a:pt x="5161" y="9834"/>
                    <a:pt x="5162" y="9835"/>
                    <a:pt x="5163" y="9835"/>
                  </a:cubicBezTo>
                  <a:cubicBezTo>
                    <a:pt x="5170" y="9842"/>
                    <a:pt x="5170" y="9842"/>
                    <a:pt x="5149" y="9863"/>
                  </a:cubicBezTo>
                  <a:cubicBezTo>
                    <a:pt x="5128" y="9888"/>
                    <a:pt x="5119" y="9899"/>
                    <a:pt x="5117" y="9899"/>
                  </a:cubicBezTo>
                  <a:cubicBezTo>
                    <a:pt x="5116" y="9899"/>
                    <a:pt x="5119" y="9892"/>
                    <a:pt x="5125" y="9880"/>
                  </a:cubicBezTo>
                  <a:cubicBezTo>
                    <a:pt x="5136" y="9855"/>
                    <a:pt x="5152" y="9834"/>
                    <a:pt x="5160" y="9834"/>
                  </a:cubicBezTo>
                  <a:close/>
                  <a:moveTo>
                    <a:pt x="4964" y="9973"/>
                  </a:moveTo>
                  <a:lnTo>
                    <a:pt x="4964" y="9973"/>
                  </a:lnTo>
                  <a:cubicBezTo>
                    <a:pt x="4970" y="9980"/>
                    <a:pt x="4977" y="9985"/>
                    <a:pt x="4958" y="10008"/>
                  </a:cubicBezTo>
                  <a:lnTo>
                    <a:pt x="4932" y="10024"/>
                  </a:lnTo>
                  <a:lnTo>
                    <a:pt x="4945" y="9996"/>
                  </a:lnTo>
                  <a:lnTo>
                    <a:pt x="4964" y="9973"/>
                  </a:lnTo>
                  <a:close/>
                  <a:moveTo>
                    <a:pt x="4740" y="10249"/>
                  </a:moveTo>
                  <a:cubicBezTo>
                    <a:pt x="4741" y="10249"/>
                    <a:pt x="4743" y="10251"/>
                    <a:pt x="4745" y="10252"/>
                  </a:cubicBezTo>
                  <a:cubicBezTo>
                    <a:pt x="4745" y="10252"/>
                    <a:pt x="4751" y="10258"/>
                    <a:pt x="4732" y="10280"/>
                  </a:cubicBezTo>
                  <a:lnTo>
                    <a:pt x="4706" y="10297"/>
                  </a:lnTo>
                  <a:cubicBezTo>
                    <a:pt x="4700" y="10292"/>
                    <a:pt x="4719" y="10269"/>
                    <a:pt x="4719" y="10269"/>
                  </a:cubicBezTo>
                  <a:cubicBezTo>
                    <a:pt x="4732" y="10254"/>
                    <a:pt x="4737" y="10249"/>
                    <a:pt x="4740" y="10249"/>
                  </a:cubicBezTo>
                  <a:close/>
                  <a:moveTo>
                    <a:pt x="2852" y="0"/>
                  </a:moveTo>
                  <a:cubicBezTo>
                    <a:pt x="2809" y="0"/>
                    <a:pt x="2757" y="4"/>
                    <a:pt x="2706" y="17"/>
                  </a:cubicBezTo>
                  <a:cubicBezTo>
                    <a:pt x="2586" y="45"/>
                    <a:pt x="2483" y="117"/>
                    <a:pt x="2475" y="135"/>
                  </a:cubicBezTo>
                  <a:cubicBezTo>
                    <a:pt x="2456" y="147"/>
                    <a:pt x="2438" y="162"/>
                    <a:pt x="2420" y="178"/>
                  </a:cubicBezTo>
                  <a:cubicBezTo>
                    <a:pt x="2374" y="210"/>
                    <a:pt x="2334" y="251"/>
                    <a:pt x="2301" y="298"/>
                  </a:cubicBezTo>
                  <a:cubicBezTo>
                    <a:pt x="2272" y="336"/>
                    <a:pt x="2250" y="379"/>
                    <a:pt x="2235" y="425"/>
                  </a:cubicBezTo>
                  <a:cubicBezTo>
                    <a:pt x="2235" y="424"/>
                    <a:pt x="2235" y="424"/>
                    <a:pt x="2235" y="424"/>
                  </a:cubicBezTo>
                  <a:cubicBezTo>
                    <a:pt x="2235" y="424"/>
                    <a:pt x="2229" y="434"/>
                    <a:pt x="2224" y="447"/>
                  </a:cubicBezTo>
                  <a:cubicBezTo>
                    <a:pt x="2218" y="460"/>
                    <a:pt x="2209" y="481"/>
                    <a:pt x="2198" y="508"/>
                  </a:cubicBezTo>
                  <a:cubicBezTo>
                    <a:pt x="2168" y="558"/>
                    <a:pt x="2155" y="586"/>
                    <a:pt x="2152" y="616"/>
                  </a:cubicBezTo>
                  <a:cubicBezTo>
                    <a:pt x="2149" y="640"/>
                    <a:pt x="2154" y="648"/>
                    <a:pt x="2152" y="648"/>
                  </a:cubicBezTo>
                  <a:cubicBezTo>
                    <a:pt x="2151" y="648"/>
                    <a:pt x="2150" y="648"/>
                    <a:pt x="2149" y="647"/>
                  </a:cubicBezTo>
                  <a:cubicBezTo>
                    <a:pt x="2148" y="647"/>
                    <a:pt x="2148" y="646"/>
                    <a:pt x="2148" y="646"/>
                  </a:cubicBezTo>
                  <a:cubicBezTo>
                    <a:pt x="2139" y="646"/>
                    <a:pt x="2116" y="701"/>
                    <a:pt x="2071" y="806"/>
                  </a:cubicBezTo>
                  <a:cubicBezTo>
                    <a:pt x="2040" y="880"/>
                    <a:pt x="2030" y="904"/>
                    <a:pt x="2033" y="904"/>
                  </a:cubicBezTo>
                  <a:cubicBezTo>
                    <a:pt x="2034" y="904"/>
                    <a:pt x="2038" y="899"/>
                    <a:pt x="2044" y="891"/>
                  </a:cubicBezTo>
                  <a:lnTo>
                    <a:pt x="2044" y="891"/>
                  </a:lnTo>
                  <a:cubicBezTo>
                    <a:pt x="2013" y="984"/>
                    <a:pt x="2002" y="998"/>
                    <a:pt x="1995" y="998"/>
                  </a:cubicBezTo>
                  <a:cubicBezTo>
                    <a:pt x="1993" y="998"/>
                    <a:pt x="1992" y="997"/>
                    <a:pt x="1991" y="997"/>
                  </a:cubicBezTo>
                  <a:cubicBezTo>
                    <a:pt x="1990" y="989"/>
                    <a:pt x="1988" y="986"/>
                    <a:pt x="1986" y="986"/>
                  </a:cubicBezTo>
                  <a:cubicBezTo>
                    <a:pt x="1979" y="986"/>
                    <a:pt x="1966" y="1025"/>
                    <a:pt x="1976" y="1055"/>
                  </a:cubicBezTo>
                  <a:cubicBezTo>
                    <a:pt x="1979" y="1087"/>
                    <a:pt x="1959" y="1139"/>
                    <a:pt x="1950" y="1139"/>
                  </a:cubicBezTo>
                  <a:cubicBezTo>
                    <a:pt x="1950" y="1139"/>
                    <a:pt x="1949" y="1139"/>
                    <a:pt x="1949" y="1139"/>
                  </a:cubicBezTo>
                  <a:cubicBezTo>
                    <a:pt x="1941" y="1136"/>
                    <a:pt x="1952" y="1109"/>
                    <a:pt x="1964" y="1082"/>
                  </a:cubicBezTo>
                  <a:lnTo>
                    <a:pt x="1948" y="1075"/>
                  </a:lnTo>
                  <a:cubicBezTo>
                    <a:pt x="1939" y="1093"/>
                    <a:pt x="1934" y="1112"/>
                    <a:pt x="1933" y="1132"/>
                  </a:cubicBezTo>
                  <a:cubicBezTo>
                    <a:pt x="1925" y="1151"/>
                    <a:pt x="1921" y="1170"/>
                    <a:pt x="1918" y="1191"/>
                  </a:cubicBezTo>
                  <a:cubicBezTo>
                    <a:pt x="1916" y="1208"/>
                    <a:pt x="1917" y="1216"/>
                    <a:pt x="1923" y="1216"/>
                  </a:cubicBezTo>
                  <a:cubicBezTo>
                    <a:pt x="1927" y="1216"/>
                    <a:pt x="1933" y="1211"/>
                    <a:pt x="1941" y="1201"/>
                  </a:cubicBezTo>
                  <a:cubicBezTo>
                    <a:pt x="1946" y="1194"/>
                    <a:pt x="1949" y="1192"/>
                    <a:pt x="1951" y="1192"/>
                  </a:cubicBezTo>
                  <a:cubicBezTo>
                    <a:pt x="1954" y="1192"/>
                    <a:pt x="1946" y="1211"/>
                    <a:pt x="1938" y="1231"/>
                  </a:cubicBezTo>
                  <a:cubicBezTo>
                    <a:pt x="1921" y="1259"/>
                    <a:pt x="1911" y="1271"/>
                    <a:pt x="1906" y="1271"/>
                  </a:cubicBezTo>
                  <a:cubicBezTo>
                    <a:pt x="1902" y="1271"/>
                    <a:pt x="1901" y="1262"/>
                    <a:pt x="1903" y="1248"/>
                  </a:cubicBezTo>
                  <a:cubicBezTo>
                    <a:pt x="1914" y="1221"/>
                    <a:pt x="1906" y="1218"/>
                    <a:pt x="1899" y="1214"/>
                  </a:cubicBezTo>
                  <a:cubicBezTo>
                    <a:pt x="1898" y="1214"/>
                    <a:pt x="1898" y="1214"/>
                    <a:pt x="1898" y="1214"/>
                  </a:cubicBezTo>
                  <a:cubicBezTo>
                    <a:pt x="1890" y="1214"/>
                    <a:pt x="1848" y="1354"/>
                    <a:pt x="1853" y="1387"/>
                  </a:cubicBezTo>
                  <a:lnTo>
                    <a:pt x="1845" y="1384"/>
                  </a:lnTo>
                  <a:cubicBezTo>
                    <a:pt x="1844" y="1384"/>
                    <a:pt x="1844" y="1383"/>
                    <a:pt x="1844" y="1383"/>
                  </a:cubicBezTo>
                  <a:cubicBezTo>
                    <a:pt x="1836" y="1383"/>
                    <a:pt x="1814" y="1437"/>
                    <a:pt x="1791" y="1489"/>
                  </a:cubicBezTo>
                  <a:cubicBezTo>
                    <a:pt x="1768" y="1544"/>
                    <a:pt x="1756" y="1571"/>
                    <a:pt x="1764" y="1574"/>
                  </a:cubicBezTo>
                  <a:cubicBezTo>
                    <a:pt x="1772" y="1578"/>
                    <a:pt x="1780" y="1581"/>
                    <a:pt x="1768" y="1609"/>
                  </a:cubicBezTo>
                  <a:cubicBezTo>
                    <a:pt x="1776" y="1590"/>
                    <a:pt x="1782" y="1586"/>
                    <a:pt x="1788" y="1586"/>
                  </a:cubicBezTo>
                  <a:cubicBezTo>
                    <a:pt x="1790" y="1586"/>
                    <a:pt x="1793" y="1587"/>
                    <a:pt x="1795" y="1588"/>
                  </a:cubicBezTo>
                  <a:cubicBezTo>
                    <a:pt x="1795" y="1588"/>
                    <a:pt x="1764" y="1641"/>
                    <a:pt x="1745" y="1665"/>
                  </a:cubicBezTo>
                  <a:cubicBezTo>
                    <a:pt x="1708" y="1715"/>
                    <a:pt x="1679" y="1768"/>
                    <a:pt x="1638" y="1878"/>
                  </a:cubicBezTo>
                  <a:cubicBezTo>
                    <a:pt x="1618" y="1932"/>
                    <a:pt x="1587" y="2012"/>
                    <a:pt x="1568" y="2034"/>
                  </a:cubicBezTo>
                  <a:cubicBezTo>
                    <a:pt x="1545" y="2086"/>
                    <a:pt x="1533" y="2109"/>
                    <a:pt x="1541" y="2114"/>
                  </a:cubicBezTo>
                  <a:lnTo>
                    <a:pt x="1516" y="2162"/>
                  </a:lnTo>
                  <a:cubicBezTo>
                    <a:pt x="1496" y="2182"/>
                    <a:pt x="1469" y="2226"/>
                    <a:pt x="1476" y="2232"/>
                  </a:cubicBezTo>
                  <a:cubicBezTo>
                    <a:pt x="1468" y="2259"/>
                    <a:pt x="1445" y="2274"/>
                    <a:pt x="1434" y="2287"/>
                  </a:cubicBezTo>
                  <a:cubicBezTo>
                    <a:pt x="1429" y="2288"/>
                    <a:pt x="1425" y="2289"/>
                    <a:pt x="1422" y="2289"/>
                  </a:cubicBezTo>
                  <a:cubicBezTo>
                    <a:pt x="1418" y="2289"/>
                    <a:pt x="1417" y="2288"/>
                    <a:pt x="1416" y="2288"/>
                  </a:cubicBezTo>
                  <a:cubicBezTo>
                    <a:pt x="1416" y="2288"/>
                    <a:pt x="1415" y="2288"/>
                    <a:pt x="1415" y="2289"/>
                  </a:cubicBezTo>
                  <a:cubicBezTo>
                    <a:pt x="1414" y="2290"/>
                    <a:pt x="1418" y="2296"/>
                    <a:pt x="1431" y="2302"/>
                  </a:cubicBezTo>
                  <a:cubicBezTo>
                    <a:pt x="1432" y="2304"/>
                    <a:pt x="1433" y="2305"/>
                    <a:pt x="1436" y="2305"/>
                  </a:cubicBezTo>
                  <a:cubicBezTo>
                    <a:pt x="1439" y="2305"/>
                    <a:pt x="1444" y="2303"/>
                    <a:pt x="1450" y="2299"/>
                  </a:cubicBezTo>
                  <a:cubicBezTo>
                    <a:pt x="1462" y="2291"/>
                    <a:pt x="1473" y="2280"/>
                    <a:pt x="1481" y="2268"/>
                  </a:cubicBezTo>
                  <a:cubicBezTo>
                    <a:pt x="1497" y="2246"/>
                    <a:pt x="1512" y="2223"/>
                    <a:pt x="1525" y="2199"/>
                  </a:cubicBezTo>
                  <a:lnTo>
                    <a:pt x="1525" y="2199"/>
                  </a:lnTo>
                  <a:cubicBezTo>
                    <a:pt x="1514" y="2224"/>
                    <a:pt x="1501" y="2250"/>
                    <a:pt x="1488" y="2273"/>
                  </a:cubicBezTo>
                  <a:cubicBezTo>
                    <a:pt x="1472" y="2298"/>
                    <a:pt x="1450" y="2332"/>
                    <a:pt x="1455" y="2337"/>
                  </a:cubicBezTo>
                  <a:cubicBezTo>
                    <a:pt x="1455" y="2337"/>
                    <a:pt x="1461" y="2345"/>
                    <a:pt x="1442" y="2355"/>
                  </a:cubicBezTo>
                  <a:lnTo>
                    <a:pt x="1435" y="2339"/>
                  </a:lnTo>
                  <a:cubicBezTo>
                    <a:pt x="1444" y="2332"/>
                    <a:pt x="1444" y="2317"/>
                    <a:pt x="1435" y="2309"/>
                  </a:cubicBezTo>
                  <a:cubicBezTo>
                    <a:pt x="1425" y="2307"/>
                    <a:pt x="1415" y="2306"/>
                    <a:pt x="1405" y="2305"/>
                  </a:cubicBezTo>
                  <a:cubicBezTo>
                    <a:pt x="1404" y="2304"/>
                    <a:pt x="1402" y="2304"/>
                    <a:pt x="1400" y="2304"/>
                  </a:cubicBezTo>
                  <a:cubicBezTo>
                    <a:pt x="1390" y="2304"/>
                    <a:pt x="1375" y="2307"/>
                    <a:pt x="1375" y="2315"/>
                  </a:cubicBezTo>
                  <a:cubicBezTo>
                    <a:pt x="1372" y="2315"/>
                    <a:pt x="1370" y="2315"/>
                    <a:pt x="1367" y="2315"/>
                  </a:cubicBezTo>
                  <a:cubicBezTo>
                    <a:pt x="1351" y="2315"/>
                    <a:pt x="1334" y="2312"/>
                    <a:pt x="1319" y="2306"/>
                  </a:cubicBezTo>
                  <a:cubicBezTo>
                    <a:pt x="1319" y="2302"/>
                    <a:pt x="1313" y="2300"/>
                    <a:pt x="1305" y="2300"/>
                  </a:cubicBezTo>
                  <a:cubicBezTo>
                    <a:pt x="1293" y="2300"/>
                    <a:pt x="1275" y="2304"/>
                    <a:pt x="1257" y="2314"/>
                  </a:cubicBezTo>
                  <a:cubicBezTo>
                    <a:pt x="1241" y="2323"/>
                    <a:pt x="1223" y="2328"/>
                    <a:pt x="1205" y="2328"/>
                  </a:cubicBezTo>
                  <a:cubicBezTo>
                    <a:pt x="1190" y="2328"/>
                    <a:pt x="1175" y="2325"/>
                    <a:pt x="1162" y="2318"/>
                  </a:cubicBezTo>
                  <a:cubicBezTo>
                    <a:pt x="1148" y="2315"/>
                    <a:pt x="1131" y="2314"/>
                    <a:pt x="1114" y="2314"/>
                  </a:cubicBezTo>
                  <a:cubicBezTo>
                    <a:pt x="1049" y="2314"/>
                    <a:pt x="970" y="2330"/>
                    <a:pt x="972" y="2338"/>
                  </a:cubicBezTo>
                  <a:cubicBezTo>
                    <a:pt x="975" y="2354"/>
                    <a:pt x="883" y="2378"/>
                    <a:pt x="852" y="2381"/>
                  </a:cubicBezTo>
                  <a:cubicBezTo>
                    <a:pt x="819" y="2382"/>
                    <a:pt x="788" y="2393"/>
                    <a:pt x="762" y="2413"/>
                  </a:cubicBezTo>
                  <a:cubicBezTo>
                    <a:pt x="761" y="2411"/>
                    <a:pt x="757" y="2410"/>
                    <a:pt x="751" y="2410"/>
                  </a:cubicBezTo>
                  <a:cubicBezTo>
                    <a:pt x="739" y="2410"/>
                    <a:pt x="718" y="2416"/>
                    <a:pt x="701" y="2430"/>
                  </a:cubicBezTo>
                  <a:cubicBezTo>
                    <a:pt x="701" y="2430"/>
                    <a:pt x="681" y="2439"/>
                    <a:pt x="692" y="2439"/>
                  </a:cubicBezTo>
                  <a:cubicBezTo>
                    <a:pt x="694" y="2439"/>
                    <a:pt x="698" y="2439"/>
                    <a:pt x="704" y="2438"/>
                  </a:cubicBezTo>
                  <a:lnTo>
                    <a:pt x="704" y="2438"/>
                  </a:lnTo>
                  <a:cubicBezTo>
                    <a:pt x="704" y="2438"/>
                    <a:pt x="678" y="2459"/>
                    <a:pt x="655" y="2482"/>
                  </a:cubicBezTo>
                  <a:cubicBezTo>
                    <a:pt x="666" y="2476"/>
                    <a:pt x="673" y="2474"/>
                    <a:pt x="678" y="2474"/>
                  </a:cubicBezTo>
                  <a:cubicBezTo>
                    <a:pt x="685" y="2474"/>
                    <a:pt x="687" y="2478"/>
                    <a:pt x="689" y="2483"/>
                  </a:cubicBezTo>
                  <a:cubicBezTo>
                    <a:pt x="693" y="2490"/>
                    <a:pt x="580" y="2539"/>
                    <a:pt x="514" y="2556"/>
                  </a:cubicBezTo>
                  <a:cubicBezTo>
                    <a:pt x="494" y="2563"/>
                    <a:pt x="474" y="2569"/>
                    <a:pt x="454" y="2578"/>
                  </a:cubicBezTo>
                  <a:lnTo>
                    <a:pt x="464" y="2593"/>
                  </a:lnTo>
                  <a:cubicBezTo>
                    <a:pt x="442" y="2609"/>
                    <a:pt x="420" y="2627"/>
                    <a:pt x="412" y="2627"/>
                  </a:cubicBezTo>
                  <a:cubicBezTo>
                    <a:pt x="410" y="2627"/>
                    <a:pt x="409" y="2626"/>
                    <a:pt x="409" y="2625"/>
                  </a:cubicBezTo>
                  <a:cubicBezTo>
                    <a:pt x="407" y="2623"/>
                    <a:pt x="406" y="2621"/>
                    <a:pt x="404" y="2621"/>
                  </a:cubicBezTo>
                  <a:cubicBezTo>
                    <a:pt x="400" y="2621"/>
                    <a:pt x="395" y="2626"/>
                    <a:pt x="380" y="2640"/>
                  </a:cubicBezTo>
                  <a:cubicBezTo>
                    <a:pt x="380" y="2640"/>
                    <a:pt x="355" y="2661"/>
                    <a:pt x="362" y="2668"/>
                  </a:cubicBezTo>
                  <a:cubicBezTo>
                    <a:pt x="373" y="2680"/>
                    <a:pt x="373" y="2680"/>
                    <a:pt x="344" y="2696"/>
                  </a:cubicBezTo>
                  <a:cubicBezTo>
                    <a:pt x="311" y="2704"/>
                    <a:pt x="285" y="2731"/>
                    <a:pt x="279" y="2765"/>
                  </a:cubicBezTo>
                  <a:cubicBezTo>
                    <a:pt x="291" y="2776"/>
                    <a:pt x="291" y="2776"/>
                    <a:pt x="257" y="2788"/>
                  </a:cubicBezTo>
                  <a:cubicBezTo>
                    <a:pt x="257" y="2787"/>
                    <a:pt x="256" y="2787"/>
                    <a:pt x="254" y="2787"/>
                  </a:cubicBezTo>
                  <a:cubicBezTo>
                    <a:pt x="245" y="2787"/>
                    <a:pt x="221" y="2804"/>
                    <a:pt x="205" y="2826"/>
                  </a:cubicBezTo>
                  <a:lnTo>
                    <a:pt x="211" y="2832"/>
                  </a:lnTo>
                  <a:cubicBezTo>
                    <a:pt x="225" y="2843"/>
                    <a:pt x="205" y="2867"/>
                    <a:pt x="181" y="2888"/>
                  </a:cubicBezTo>
                  <a:cubicBezTo>
                    <a:pt x="180" y="2887"/>
                    <a:pt x="180" y="2887"/>
                    <a:pt x="179" y="2887"/>
                  </a:cubicBezTo>
                  <a:cubicBezTo>
                    <a:pt x="170" y="2887"/>
                    <a:pt x="152" y="2913"/>
                    <a:pt x="128" y="2966"/>
                  </a:cubicBezTo>
                  <a:cubicBezTo>
                    <a:pt x="99" y="3018"/>
                    <a:pt x="84" y="3046"/>
                    <a:pt x="77" y="3046"/>
                  </a:cubicBezTo>
                  <a:cubicBezTo>
                    <a:pt x="76" y="3046"/>
                    <a:pt x="76" y="3046"/>
                    <a:pt x="76" y="3046"/>
                  </a:cubicBezTo>
                  <a:cubicBezTo>
                    <a:pt x="71" y="3043"/>
                    <a:pt x="67" y="3041"/>
                    <a:pt x="65" y="3041"/>
                  </a:cubicBezTo>
                  <a:cubicBezTo>
                    <a:pt x="60" y="3041"/>
                    <a:pt x="60" y="3050"/>
                    <a:pt x="61" y="3074"/>
                  </a:cubicBezTo>
                  <a:cubicBezTo>
                    <a:pt x="55" y="3107"/>
                    <a:pt x="54" y="3107"/>
                    <a:pt x="23" y="3162"/>
                  </a:cubicBezTo>
                  <a:cubicBezTo>
                    <a:pt x="4" y="3187"/>
                    <a:pt x="3" y="3187"/>
                    <a:pt x="1" y="3221"/>
                  </a:cubicBezTo>
                  <a:cubicBezTo>
                    <a:pt x="7" y="3223"/>
                    <a:pt x="11" y="3225"/>
                    <a:pt x="16" y="3225"/>
                  </a:cubicBezTo>
                  <a:cubicBezTo>
                    <a:pt x="23" y="3225"/>
                    <a:pt x="28" y="3220"/>
                    <a:pt x="35" y="3201"/>
                  </a:cubicBezTo>
                  <a:cubicBezTo>
                    <a:pt x="44" y="3179"/>
                    <a:pt x="46" y="3174"/>
                    <a:pt x="50" y="3174"/>
                  </a:cubicBezTo>
                  <a:cubicBezTo>
                    <a:pt x="51" y="3174"/>
                    <a:pt x="52" y="3174"/>
                    <a:pt x="54" y="3175"/>
                  </a:cubicBezTo>
                  <a:cubicBezTo>
                    <a:pt x="54" y="3175"/>
                    <a:pt x="42" y="3203"/>
                    <a:pt x="33" y="3233"/>
                  </a:cubicBezTo>
                  <a:cubicBezTo>
                    <a:pt x="18" y="3273"/>
                    <a:pt x="9" y="3313"/>
                    <a:pt x="6" y="3355"/>
                  </a:cubicBezTo>
                  <a:cubicBezTo>
                    <a:pt x="3" y="3387"/>
                    <a:pt x="6" y="3403"/>
                    <a:pt x="11" y="3403"/>
                  </a:cubicBezTo>
                  <a:cubicBezTo>
                    <a:pt x="15" y="3403"/>
                    <a:pt x="20" y="3389"/>
                    <a:pt x="23" y="3359"/>
                  </a:cubicBezTo>
                  <a:cubicBezTo>
                    <a:pt x="27" y="3350"/>
                    <a:pt x="32" y="3341"/>
                    <a:pt x="38" y="3332"/>
                  </a:cubicBezTo>
                  <a:cubicBezTo>
                    <a:pt x="39" y="3333"/>
                    <a:pt x="40" y="3333"/>
                    <a:pt x="42" y="3333"/>
                  </a:cubicBezTo>
                  <a:cubicBezTo>
                    <a:pt x="65" y="3333"/>
                    <a:pt x="77" y="3281"/>
                    <a:pt x="54" y="3274"/>
                  </a:cubicBezTo>
                  <a:cubicBezTo>
                    <a:pt x="31" y="3266"/>
                    <a:pt x="31" y="3265"/>
                    <a:pt x="57" y="3242"/>
                  </a:cubicBezTo>
                  <a:cubicBezTo>
                    <a:pt x="58" y="3243"/>
                    <a:pt x="59" y="3243"/>
                    <a:pt x="61" y="3243"/>
                  </a:cubicBezTo>
                  <a:cubicBezTo>
                    <a:pt x="74" y="3243"/>
                    <a:pt x="83" y="3218"/>
                    <a:pt x="94" y="3192"/>
                  </a:cubicBezTo>
                  <a:cubicBezTo>
                    <a:pt x="101" y="3171"/>
                    <a:pt x="104" y="3166"/>
                    <a:pt x="108" y="3166"/>
                  </a:cubicBezTo>
                  <a:cubicBezTo>
                    <a:pt x="109" y="3166"/>
                    <a:pt x="111" y="3166"/>
                    <a:pt x="113" y="3167"/>
                  </a:cubicBezTo>
                  <a:cubicBezTo>
                    <a:pt x="113" y="3167"/>
                    <a:pt x="114" y="3168"/>
                    <a:pt x="114" y="3168"/>
                  </a:cubicBezTo>
                  <a:cubicBezTo>
                    <a:pt x="123" y="3168"/>
                    <a:pt x="140" y="3145"/>
                    <a:pt x="152" y="3121"/>
                  </a:cubicBezTo>
                  <a:cubicBezTo>
                    <a:pt x="165" y="3094"/>
                    <a:pt x="165" y="3094"/>
                    <a:pt x="158" y="3091"/>
                  </a:cubicBezTo>
                  <a:lnTo>
                    <a:pt x="158" y="3091"/>
                  </a:lnTo>
                  <a:cubicBezTo>
                    <a:pt x="154" y="3095"/>
                    <a:pt x="152" y="3096"/>
                    <a:pt x="151" y="3096"/>
                  </a:cubicBezTo>
                  <a:cubicBezTo>
                    <a:pt x="146" y="3096"/>
                    <a:pt x="168" y="3057"/>
                    <a:pt x="193" y="3043"/>
                  </a:cubicBezTo>
                  <a:cubicBezTo>
                    <a:pt x="215" y="3021"/>
                    <a:pt x="215" y="3021"/>
                    <a:pt x="200" y="3012"/>
                  </a:cubicBezTo>
                  <a:cubicBezTo>
                    <a:pt x="187" y="3005"/>
                    <a:pt x="217" y="2952"/>
                    <a:pt x="250" y="2938"/>
                  </a:cubicBezTo>
                  <a:cubicBezTo>
                    <a:pt x="250" y="2938"/>
                    <a:pt x="265" y="2914"/>
                    <a:pt x="284" y="2891"/>
                  </a:cubicBezTo>
                  <a:cubicBezTo>
                    <a:pt x="302" y="2868"/>
                    <a:pt x="296" y="2862"/>
                    <a:pt x="289" y="2857"/>
                  </a:cubicBezTo>
                  <a:cubicBezTo>
                    <a:pt x="276" y="2845"/>
                    <a:pt x="276" y="2845"/>
                    <a:pt x="302" y="2827"/>
                  </a:cubicBezTo>
                  <a:cubicBezTo>
                    <a:pt x="318" y="2817"/>
                    <a:pt x="326" y="2815"/>
                    <a:pt x="331" y="2815"/>
                  </a:cubicBezTo>
                  <a:cubicBezTo>
                    <a:pt x="334" y="2815"/>
                    <a:pt x="335" y="2816"/>
                    <a:pt x="335" y="2816"/>
                  </a:cubicBezTo>
                  <a:cubicBezTo>
                    <a:pt x="335" y="2817"/>
                    <a:pt x="336" y="2817"/>
                    <a:pt x="337" y="2817"/>
                  </a:cubicBezTo>
                  <a:cubicBezTo>
                    <a:pt x="345" y="2817"/>
                    <a:pt x="363" y="2798"/>
                    <a:pt x="381" y="2779"/>
                  </a:cubicBezTo>
                  <a:cubicBezTo>
                    <a:pt x="401" y="2758"/>
                    <a:pt x="444" y="2718"/>
                    <a:pt x="440" y="2712"/>
                  </a:cubicBezTo>
                  <a:lnTo>
                    <a:pt x="440" y="2712"/>
                  </a:lnTo>
                  <a:lnTo>
                    <a:pt x="445" y="2719"/>
                  </a:lnTo>
                  <a:cubicBezTo>
                    <a:pt x="467" y="2698"/>
                    <a:pt x="473" y="2705"/>
                    <a:pt x="467" y="2698"/>
                  </a:cubicBezTo>
                  <a:cubicBezTo>
                    <a:pt x="491" y="2680"/>
                    <a:pt x="515" y="2665"/>
                    <a:pt x="542" y="2651"/>
                  </a:cubicBezTo>
                  <a:cubicBezTo>
                    <a:pt x="582" y="2629"/>
                    <a:pt x="634" y="2587"/>
                    <a:pt x="611" y="2587"/>
                  </a:cubicBezTo>
                  <a:cubicBezTo>
                    <a:pt x="605" y="2587"/>
                    <a:pt x="594" y="2590"/>
                    <a:pt x="577" y="2596"/>
                  </a:cubicBezTo>
                  <a:cubicBezTo>
                    <a:pt x="567" y="2603"/>
                    <a:pt x="561" y="2607"/>
                    <a:pt x="561" y="2607"/>
                  </a:cubicBezTo>
                  <a:cubicBezTo>
                    <a:pt x="560" y="2607"/>
                    <a:pt x="572" y="2599"/>
                    <a:pt x="602" y="2579"/>
                  </a:cubicBezTo>
                  <a:cubicBezTo>
                    <a:pt x="628" y="2564"/>
                    <a:pt x="624" y="2557"/>
                    <a:pt x="624" y="2557"/>
                  </a:cubicBezTo>
                  <a:cubicBezTo>
                    <a:pt x="620" y="2549"/>
                    <a:pt x="646" y="2535"/>
                    <a:pt x="672" y="2520"/>
                  </a:cubicBezTo>
                  <a:lnTo>
                    <a:pt x="680" y="2536"/>
                  </a:lnTo>
                  <a:cubicBezTo>
                    <a:pt x="675" y="2549"/>
                    <a:pt x="679" y="2555"/>
                    <a:pt x="688" y="2555"/>
                  </a:cubicBezTo>
                  <a:cubicBezTo>
                    <a:pt x="702" y="2555"/>
                    <a:pt x="727" y="2539"/>
                    <a:pt x="738" y="2517"/>
                  </a:cubicBezTo>
                  <a:lnTo>
                    <a:pt x="738" y="2517"/>
                  </a:lnTo>
                  <a:cubicBezTo>
                    <a:pt x="738" y="2519"/>
                    <a:pt x="740" y="2522"/>
                    <a:pt x="741" y="2524"/>
                  </a:cubicBezTo>
                  <a:cubicBezTo>
                    <a:pt x="742" y="2526"/>
                    <a:pt x="743" y="2527"/>
                    <a:pt x="745" y="2527"/>
                  </a:cubicBezTo>
                  <a:cubicBezTo>
                    <a:pt x="755" y="2527"/>
                    <a:pt x="780" y="2513"/>
                    <a:pt x="823" y="2490"/>
                  </a:cubicBezTo>
                  <a:cubicBezTo>
                    <a:pt x="850" y="2480"/>
                    <a:pt x="873" y="2454"/>
                    <a:pt x="871" y="2446"/>
                  </a:cubicBezTo>
                  <a:cubicBezTo>
                    <a:pt x="869" y="2437"/>
                    <a:pt x="898" y="2429"/>
                    <a:pt x="898" y="2429"/>
                  </a:cubicBezTo>
                  <a:cubicBezTo>
                    <a:pt x="912" y="2424"/>
                    <a:pt x="920" y="2422"/>
                    <a:pt x="924" y="2422"/>
                  </a:cubicBezTo>
                  <a:cubicBezTo>
                    <a:pt x="927" y="2422"/>
                    <a:pt x="928" y="2424"/>
                    <a:pt x="928" y="2428"/>
                  </a:cubicBezTo>
                  <a:cubicBezTo>
                    <a:pt x="930" y="2433"/>
                    <a:pt x="936" y="2435"/>
                    <a:pt x="944" y="2435"/>
                  </a:cubicBezTo>
                  <a:cubicBezTo>
                    <a:pt x="965" y="2435"/>
                    <a:pt x="998" y="2423"/>
                    <a:pt x="1017" y="2408"/>
                  </a:cubicBezTo>
                  <a:lnTo>
                    <a:pt x="1018" y="2416"/>
                  </a:lnTo>
                  <a:cubicBezTo>
                    <a:pt x="1019" y="2419"/>
                    <a:pt x="1023" y="2421"/>
                    <a:pt x="1033" y="2421"/>
                  </a:cubicBezTo>
                  <a:cubicBezTo>
                    <a:pt x="1054" y="2421"/>
                    <a:pt x="1100" y="2414"/>
                    <a:pt x="1196" y="2401"/>
                  </a:cubicBezTo>
                  <a:cubicBezTo>
                    <a:pt x="1228" y="2400"/>
                    <a:pt x="1258" y="2399"/>
                    <a:pt x="1285" y="2399"/>
                  </a:cubicBezTo>
                  <a:cubicBezTo>
                    <a:pt x="1356" y="2399"/>
                    <a:pt x="1403" y="2403"/>
                    <a:pt x="1403" y="2407"/>
                  </a:cubicBezTo>
                  <a:cubicBezTo>
                    <a:pt x="1403" y="2408"/>
                    <a:pt x="1405" y="2409"/>
                    <a:pt x="1410" y="2409"/>
                  </a:cubicBezTo>
                  <a:cubicBezTo>
                    <a:pt x="1421" y="2409"/>
                    <a:pt x="1444" y="2404"/>
                    <a:pt x="1464" y="2388"/>
                  </a:cubicBezTo>
                  <a:cubicBezTo>
                    <a:pt x="1492" y="2364"/>
                    <a:pt x="1513" y="2333"/>
                    <a:pt x="1523" y="2298"/>
                  </a:cubicBezTo>
                  <a:cubicBezTo>
                    <a:pt x="1523" y="2298"/>
                    <a:pt x="1524" y="2299"/>
                    <a:pt x="1525" y="2299"/>
                  </a:cubicBezTo>
                  <a:cubicBezTo>
                    <a:pt x="1533" y="2299"/>
                    <a:pt x="1549" y="2275"/>
                    <a:pt x="1575" y="2229"/>
                  </a:cubicBezTo>
                  <a:cubicBezTo>
                    <a:pt x="1610" y="2167"/>
                    <a:pt x="1615" y="2155"/>
                    <a:pt x="1620" y="2155"/>
                  </a:cubicBezTo>
                  <a:cubicBezTo>
                    <a:pt x="1621" y="2155"/>
                    <a:pt x="1622" y="2156"/>
                    <a:pt x="1624" y="2157"/>
                  </a:cubicBezTo>
                  <a:cubicBezTo>
                    <a:pt x="1625" y="2171"/>
                    <a:pt x="1625" y="2179"/>
                    <a:pt x="1627" y="2179"/>
                  </a:cubicBezTo>
                  <a:cubicBezTo>
                    <a:pt x="1629" y="2179"/>
                    <a:pt x="1631" y="2165"/>
                    <a:pt x="1637" y="2130"/>
                  </a:cubicBezTo>
                  <a:cubicBezTo>
                    <a:pt x="1635" y="2097"/>
                    <a:pt x="1674" y="2025"/>
                    <a:pt x="1689" y="2025"/>
                  </a:cubicBezTo>
                  <a:cubicBezTo>
                    <a:pt x="1690" y="2025"/>
                    <a:pt x="1691" y="2025"/>
                    <a:pt x="1691" y="2025"/>
                  </a:cubicBezTo>
                  <a:cubicBezTo>
                    <a:pt x="1691" y="2025"/>
                    <a:pt x="1692" y="2026"/>
                    <a:pt x="1692" y="2026"/>
                  </a:cubicBezTo>
                  <a:cubicBezTo>
                    <a:pt x="1700" y="2026"/>
                    <a:pt x="1711" y="1999"/>
                    <a:pt x="1731" y="1947"/>
                  </a:cubicBezTo>
                  <a:cubicBezTo>
                    <a:pt x="1734" y="1915"/>
                    <a:pt x="1754" y="1860"/>
                    <a:pt x="1774" y="1805"/>
                  </a:cubicBezTo>
                  <a:cubicBezTo>
                    <a:pt x="1805" y="1722"/>
                    <a:pt x="1805" y="1722"/>
                    <a:pt x="1790" y="1716"/>
                  </a:cubicBezTo>
                  <a:cubicBezTo>
                    <a:pt x="1774" y="1709"/>
                    <a:pt x="1784" y="1681"/>
                    <a:pt x="1808" y="1626"/>
                  </a:cubicBezTo>
                  <a:cubicBezTo>
                    <a:pt x="1818" y="1600"/>
                    <a:pt x="1829" y="1575"/>
                    <a:pt x="1837" y="1575"/>
                  </a:cubicBezTo>
                  <a:cubicBezTo>
                    <a:pt x="1837" y="1575"/>
                    <a:pt x="1838" y="1575"/>
                    <a:pt x="1838" y="1575"/>
                  </a:cubicBezTo>
                  <a:cubicBezTo>
                    <a:pt x="1850" y="1560"/>
                    <a:pt x="1860" y="1542"/>
                    <a:pt x="1869" y="1524"/>
                  </a:cubicBezTo>
                  <a:cubicBezTo>
                    <a:pt x="1880" y="1498"/>
                    <a:pt x="1891" y="1473"/>
                    <a:pt x="1898" y="1473"/>
                  </a:cubicBezTo>
                  <a:cubicBezTo>
                    <a:pt x="1899" y="1473"/>
                    <a:pt x="1899" y="1473"/>
                    <a:pt x="1900" y="1473"/>
                  </a:cubicBezTo>
                  <a:cubicBezTo>
                    <a:pt x="1917" y="1450"/>
                    <a:pt x="1931" y="1423"/>
                    <a:pt x="1942" y="1396"/>
                  </a:cubicBezTo>
                  <a:cubicBezTo>
                    <a:pt x="1964" y="1343"/>
                    <a:pt x="1987" y="1290"/>
                    <a:pt x="1995" y="1290"/>
                  </a:cubicBezTo>
                  <a:cubicBezTo>
                    <a:pt x="1996" y="1290"/>
                    <a:pt x="1996" y="1290"/>
                    <a:pt x="1996" y="1291"/>
                  </a:cubicBezTo>
                  <a:cubicBezTo>
                    <a:pt x="2007" y="1264"/>
                    <a:pt x="2007" y="1264"/>
                    <a:pt x="2000" y="1260"/>
                  </a:cubicBezTo>
                  <a:cubicBezTo>
                    <a:pt x="1992" y="1256"/>
                    <a:pt x="1996" y="1225"/>
                    <a:pt x="2050" y="1120"/>
                  </a:cubicBezTo>
                  <a:cubicBezTo>
                    <a:pt x="2072" y="1066"/>
                    <a:pt x="2107" y="984"/>
                    <a:pt x="2099" y="981"/>
                  </a:cubicBezTo>
                  <a:cubicBezTo>
                    <a:pt x="2108" y="961"/>
                    <a:pt x="2110" y="956"/>
                    <a:pt x="2114" y="956"/>
                  </a:cubicBezTo>
                  <a:cubicBezTo>
                    <a:pt x="2115" y="956"/>
                    <a:pt x="2116" y="956"/>
                    <a:pt x="2118" y="957"/>
                  </a:cubicBezTo>
                  <a:cubicBezTo>
                    <a:pt x="2119" y="958"/>
                    <a:pt x="2120" y="958"/>
                    <a:pt x="2122" y="958"/>
                  </a:cubicBezTo>
                  <a:cubicBezTo>
                    <a:pt x="2137" y="958"/>
                    <a:pt x="2158" y="906"/>
                    <a:pt x="2164" y="849"/>
                  </a:cubicBezTo>
                  <a:cubicBezTo>
                    <a:pt x="2157" y="845"/>
                    <a:pt x="2169" y="818"/>
                    <a:pt x="2188" y="795"/>
                  </a:cubicBezTo>
                  <a:cubicBezTo>
                    <a:pt x="2195" y="776"/>
                    <a:pt x="2200" y="757"/>
                    <a:pt x="2203" y="736"/>
                  </a:cubicBezTo>
                  <a:cubicBezTo>
                    <a:pt x="2207" y="706"/>
                    <a:pt x="2207" y="706"/>
                    <a:pt x="2237" y="656"/>
                  </a:cubicBezTo>
                  <a:cubicBezTo>
                    <a:pt x="2238" y="656"/>
                    <a:pt x="2238" y="656"/>
                    <a:pt x="2239" y="656"/>
                  </a:cubicBezTo>
                  <a:cubicBezTo>
                    <a:pt x="2246" y="656"/>
                    <a:pt x="2257" y="630"/>
                    <a:pt x="2269" y="605"/>
                  </a:cubicBezTo>
                  <a:cubicBezTo>
                    <a:pt x="2290" y="534"/>
                    <a:pt x="2319" y="467"/>
                    <a:pt x="2354" y="403"/>
                  </a:cubicBezTo>
                  <a:cubicBezTo>
                    <a:pt x="2402" y="322"/>
                    <a:pt x="2471" y="262"/>
                    <a:pt x="2486" y="257"/>
                  </a:cubicBezTo>
                  <a:cubicBezTo>
                    <a:pt x="2495" y="238"/>
                    <a:pt x="2510" y="224"/>
                    <a:pt x="2528" y="214"/>
                  </a:cubicBezTo>
                  <a:cubicBezTo>
                    <a:pt x="2560" y="209"/>
                    <a:pt x="2582" y="189"/>
                    <a:pt x="2574" y="173"/>
                  </a:cubicBezTo>
                  <a:lnTo>
                    <a:pt x="2574" y="173"/>
                  </a:lnTo>
                  <a:lnTo>
                    <a:pt x="2548" y="189"/>
                  </a:lnTo>
                  <a:lnTo>
                    <a:pt x="2523" y="206"/>
                  </a:lnTo>
                  <a:cubicBezTo>
                    <a:pt x="2514" y="193"/>
                    <a:pt x="2566" y="159"/>
                    <a:pt x="2591" y="159"/>
                  </a:cubicBezTo>
                  <a:cubicBezTo>
                    <a:pt x="2597" y="159"/>
                    <a:pt x="2602" y="161"/>
                    <a:pt x="2604" y="165"/>
                  </a:cubicBezTo>
                  <a:cubicBezTo>
                    <a:pt x="2613" y="166"/>
                    <a:pt x="2620" y="167"/>
                    <a:pt x="2625" y="167"/>
                  </a:cubicBezTo>
                  <a:cubicBezTo>
                    <a:pt x="2640" y="167"/>
                    <a:pt x="2643" y="162"/>
                    <a:pt x="2659" y="141"/>
                  </a:cubicBezTo>
                  <a:cubicBezTo>
                    <a:pt x="2674" y="121"/>
                    <a:pt x="2698" y="110"/>
                    <a:pt x="2722" y="110"/>
                  </a:cubicBezTo>
                  <a:cubicBezTo>
                    <a:pt x="2730" y="110"/>
                    <a:pt x="2738" y="111"/>
                    <a:pt x="2746" y="114"/>
                  </a:cubicBezTo>
                  <a:cubicBezTo>
                    <a:pt x="2747" y="121"/>
                    <a:pt x="2748" y="126"/>
                    <a:pt x="2750" y="126"/>
                  </a:cubicBezTo>
                  <a:cubicBezTo>
                    <a:pt x="2754" y="126"/>
                    <a:pt x="2760" y="120"/>
                    <a:pt x="2775" y="107"/>
                  </a:cubicBezTo>
                  <a:cubicBezTo>
                    <a:pt x="2806" y="80"/>
                    <a:pt x="2853" y="66"/>
                    <a:pt x="2886" y="66"/>
                  </a:cubicBezTo>
                  <a:cubicBezTo>
                    <a:pt x="2910" y="66"/>
                    <a:pt x="2926" y="73"/>
                    <a:pt x="2925" y="88"/>
                  </a:cubicBezTo>
                  <a:cubicBezTo>
                    <a:pt x="2924" y="106"/>
                    <a:pt x="2952" y="114"/>
                    <a:pt x="2981" y="119"/>
                  </a:cubicBezTo>
                  <a:cubicBezTo>
                    <a:pt x="2986" y="120"/>
                    <a:pt x="2991" y="121"/>
                    <a:pt x="2994" y="121"/>
                  </a:cubicBezTo>
                  <a:cubicBezTo>
                    <a:pt x="3010" y="121"/>
                    <a:pt x="3012" y="113"/>
                    <a:pt x="3014" y="107"/>
                  </a:cubicBezTo>
                  <a:cubicBezTo>
                    <a:pt x="3002" y="98"/>
                    <a:pt x="3001" y="93"/>
                    <a:pt x="3008" y="93"/>
                  </a:cubicBezTo>
                  <a:cubicBezTo>
                    <a:pt x="3017" y="93"/>
                    <a:pt x="3041" y="102"/>
                    <a:pt x="3072" y="122"/>
                  </a:cubicBezTo>
                  <a:cubicBezTo>
                    <a:pt x="3137" y="165"/>
                    <a:pt x="3207" y="204"/>
                    <a:pt x="3278" y="237"/>
                  </a:cubicBezTo>
                  <a:cubicBezTo>
                    <a:pt x="3319" y="260"/>
                    <a:pt x="3356" y="290"/>
                    <a:pt x="3386" y="325"/>
                  </a:cubicBezTo>
                  <a:cubicBezTo>
                    <a:pt x="3394" y="334"/>
                    <a:pt x="3398" y="340"/>
                    <a:pt x="3395" y="340"/>
                  </a:cubicBezTo>
                  <a:cubicBezTo>
                    <a:pt x="3392" y="340"/>
                    <a:pt x="3382" y="334"/>
                    <a:pt x="3364" y="319"/>
                  </a:cubicBezTo>
                  <a:cubicBezTo>
                    <a:pt x="3351" y="309"/>
                    <a:pt x="3338" y="301"/>
                    <a:pt x="3324" y="296"/>
                  </a:cubicBezTo>
                  <a:lnTo>
                    <a:pt x="3324" y="296"/>
                  </a:lnTo>
                  <a:cubicBezTo>
                    <a:pt x="3323" y="297"/>
                    <a:pt x="3336" y="304"/>
                    <a:pt x="3357" y="324"/>
                  </a:cubicBezTo>
                  <a:cubicBezTo>
                    <a:pt x="3389" y="361"/>
                    <a:pt x="3417" y="401"/>
                    <a:pt x="3440" y="444"/>
                  </a:cubicBezTo>
                  <a:cubicBezTo>
                    <a:pt x="3451" y="469"/>
                    <a:pt x="3469" y="491"/>
                    <a:pt x="3478" y="491"/>
                  </a:cubicBezTo>
                  <a:cubicBezTo>
                    <a:pt x="3479" y="491"/>
                    <a:pt x="3480" y="491"/>
                    <a:pt x="3480" y="491"/>
                  </a:cubicBezTo>
                  <a:lnTo>
                    <a:pt x="3480" y="491"/>
                  </a:lnTo>
                  <a:cubicBezTo>
                    <a:pt x="3475" y="525"/>
                    <a:pt x="3486" y="580"/>
                    <a:pt x="3509" y="637"/>
                  </a:cubicBezTo>
                  <a:cubicBezTo>
                    <a:pt x="3513" y="656"/>
                    <a:pt x="3515" y="676"/>
                    <a:pt x="3515" y="696"/>
                  </a:cubicBezTo>
                  <a:cubicBezTo>
                    <a:pt x="3516" y="715"/>
                    <a:pt x="3518" y="735"/>
                    <a:pt x="3524" y="755"/>
                  </a:cubicBezTo>
                  <a:cubicBezTo>
                    <a:pt x="3532" y="786"/>
                    <a:pt x="3518" y="815"/>
                    <a:pt x="3505" y="843"/>
                  </a:cubicBezTo>
                  <a:cubicBezTo>
                    <a:pt x="3491" y="870"/>
                    <a:pt x="3475" y="895"/>
                    <a:pt x="3484" y="897"/>
                  </a:cubicBezTo>
                  <a:cubicBezTo>
                    <a:pt x="3494" y="899"/>
                    <a:pt x="3478" y="961"/>
                    <a:pt x="3479" y="988"/>
                  </a:cubicBezTo>
                  <a:cubicBezTo>
                    <a:pt x="3480" y="1009"/>
                    <a:pt x="3473" y="1028"/>
                    <a:pt x="3468" y="1028"/>
                  </a:cubicBezTo>
                  <a:cubicBezTo>
                    <a:pt x="3466" y="1028"/>
                    <a:pt x="3464" y="1024"/>
                    <a:pt x="3463" y="1015"/>
                  </a:cubicBezTo>
                  <a:cubicBezTo>
                    <a:pt x="3462" y="1014"/>
                    <a:pt x="3461" y="1014"/>
                    <a:pt x="3460" y="1014"/>
                  </a:cubicBezTo>
                  <a:cubicBezTo>
                    <a:pt x="3455" y="1014"/>
                    <a:pt x="3452" y="1021"/>
                    <a:pt x="3432" y="1066"/>
                  </a:cubicBezTo>
                  <a:cubicBezTo>
                    <a:pt x="3425" y="1095"/>
                    <a:pt x="3411" y="1153"/>
                    <a:pt x="3419" y="1155"/>
                  </a:cubicBezTo>
                  <a:cubicBezTo>
                    <a:pt x="3426" y="1157"/>
                    <a:pt x="3383" y="1329"/>
                    <a:pt x="3368" y="1354"/>
                  </a:cubicBezTo>
                  <a:cubicBezTo>
                    <a:pt x="3368" y="1354"/>
                    <a:pt x="3360" y="1384"/>
                    <a:pt x="3352" y="1412"/>
                  </a:cubicBezTo>
                  <a:cubicBezTo>
                    <a:pt x="3346" y="1441"/>
                    <a:pt x="3347" y="1471"/>
                    <a:pt x="3339" y="1500"/>
                  </a:cubicBezTo>
                  <a:cubicBezTo>
                    <a:pt x="3334" y="1519"/>
                    <a:pt x="3332" y="1540"/>
                    <a:pt x="3332" y="1560"/>
                  </a:cubicBezTo>
                  <a:cubicBezTo>
                    <a:pt x="3326" y="1587"/>
                    <a:pt x="3318" y="1615"/>
                    <a:pt x="3311" y="1615"/>
                  </a:cubicBezTo>
                  <a:cubicBezTo>
                    <a:pt x="3310" y="1615"/>
                    <a:pt x="3310" y="1615"/>
                    <a:pt x="3310" y="1615"/>
                  </a:cubicBezTo>
                  <a:lnTo>
                    <a:pt x="3310" y="1615"/>
                  </a:lnTo>
                  <a:cubicBezTo>
                    <a:pt x="3319" y="1647"/>
                    <a:pt x="3319" y="1647"/>
                    <a:pt x="3295" y="1672"/>
                  </a:cubicBezTo>
                  <a:cubicBezTo>
                    <a:pt x="3291" y="1670"/>
                    <a:pt x="3287" y="1669"/>
                    <a:pt x="3285" y="1669"/>
                  </a:cubicBezTo>
                  <a:cubicBezTo>
                    <a:pt x="3280" y="1669"/>
                    <a:pt x="3282" y="1676"/>
                    <a:pt x="3288" y="1700"/>
                  </a:cubicBezTo>
                  <a:cubicBezTo>
                    <a:pt x="3288" y="1731"/>
                    <a:pt x="3288" y="1731"/>
                    <a:pt x="3274" y="1757"/>
                  </a:cubicBezTo>
                  <a:cubicBezTo>
                    <a:pt x="3274" y="1757"/>
                    <a:pt x="3273" y="1757"/>
                    <a:pt x="3273" y="1757"/>
                  </a:cubicBezTo>
                  <a:cubicBezTo>
                    <a:pt x="3264" y="1757"/>
                    <a:pt x="3258" y="1783"/>
                    <a:pt x="3266" y="1785"/>
                  </a:cubicBezTo>
                  <a:cubicBezTo>
                    <a:pt x="3275" y="1818"/>
                    <a:pt x="3262" y="1902"/>
                    <a:pt x="3246" y="1902"/>
                  </a:cubicBezTo>
                  <a:cubicBezTo>
                    <a:pt x="3246" y="1902"/>
                    <a:pt x="3245" y="1902"/>
                    <a:pt x="3245" y="1902"/>
                  </a:cubicBezTo>
                  <a:cubicBezTo>
                    <a:pt x="3240" y="1922"/>
                    <a:pt x="3238" y="1942"/>
                    <a:pt x="3238" y="1962"/>
                  </a:cubicBezTo>
                  <a:cubicBezTo>
                    <a:pt x="3244" y="1986"/>
                    <a:pt x="3246" y="1993"/>
                    <a:pt x="3241" y="1993"/>
                  </a:cubicBezTo>
                  <a:cubicBezTo>
                    <a:pt x="3239" y="1993"/>
                    <a:pt x="3236" y="1992"/>
                    <a:pt x="3231" y="1991"/>
                  </a:cubicBezTo>
                  <a:cubicBezTo>
                    <a:pt x="3208" y="2013"/>
                    <a:pt x="3200" y="2045"/>
                    <a:pt x="3209" y="2077"/>
                  </a:cubicBezTo>
                  <a:cubicBezTo>
                    <a:pt x="3209" y="2096"/>
                    <a:pt x="3204" y="2116"/>
                    <a:pt x="3194" y="2134"/>
                  </a:cubicBezTo>
                  <a:cubicBezTo>
                    <a:pt x="3174" y="2185"/>
                    <a:pt x="3120" y="2334"/>
                    <a:pt x="3134" y="2334"/>
                  </a:cubicBezTo>
                  <a:cubicBezTo>
                    <a:pt x="3135" y="2334"/>
                    <a:pt x="3136" y="2333"/>
                    <a:pt x="3138" y="2332"/>
                  </a:cubicBezTo>
                  <a:lnTo>
                    <a:pt x="3138" y="2332"/>
                  </a:lnTo>
                  <a:lnTo>
                    <a:pt x="3122" y="2389"/>
                  </a:lnTo>
                  <a:cubicBezTo>
                    <a:pt x="3099" y="2443"/>
                    <a:pt x="3092" y="2472"/>
                    <a:pt x="3092" y="2502"/>
                  </a:cubicBezTo>
                  <a:lnTo>
                    <a:pt x="3093" y="2533"/>
                  </a:lnTo>
                  <a:cubicBezTo>
                    <a:pt x="3093" y="2533"/>
                    <a:pt x="3093" y="2533"/>
                    <a:pt x="3092" y="2533"/>
                  </a:cubicBezTo>
                  <a:cubicBezTo>
                    <a:pt x="3084" y="2533"/>
                    <a:pt x="3071" y="2558"/>
                    <a:pt x="3064" y="2586"/>
                  </a:cubicBezTo>
                  <a:cubicBezTo>
                    <a:pt x="3057" y="2614"/>
                    <a:pt x="3057" y="2614"/>
                    <a:pt x="3065" y="2616"/>
                  </a:cubicBezTo>
                  <a:cubicBezTo>
                    <a:pt x="3070" y="2609"/>
                    <a:pt x="3072" y="2606"/>
                    <a:pt x="3074" y="2606"/>
                  </a:cubicBezTo>
                  <a:cubicBezTo>
                    <a:pt x="3077" y="2606"/>
                    <a:pt x="3072" y="2627"/>
                    <a:pt x="3067" y="2648"/>
                  </a:cubicBezTo>
                  <a:cubicBezTo>
                    <a:pt x="3061" y="2675"/>
                    <a:pt x="3047" y="2701"/>
                    <a:pt x="3039" y="2701"/>
                  </a:cubicBezTo>
                  <a:cubicBezTo>
                    <a:pt x="3039" y="2701"/>
                    <a:pt x="3039" y="2701"/>
                    <a:pt x="3038" y="2701"/>
                  </a:cubicBezTo>
                  <a:lnTo>
                    <a:pt x="3033" y="2730"/>
                  </a:lnTo>
                  <a:cubicBezTo>
                    <a:pt x="3049" y="2733"/>
                    <a:pt x="3044" y="2760"/>
                    <a:pt x="3036" y="2760"/>
                  </a:cubicBezTo>
                  <a:cubicBezTo>
                    <a:pt x="3036" y="2760"/>
                    <a:pt x="3035" y="2760"/>
                    <a:pt x="3035" y="2760"/>
                  </a:cubicBezTo>
                  <a:cubicBezTo>
                    <a:pt x="3023" y="2787"/>
                    <a:pt x="3014" y="2816"/>
                    <a:pt x="3010" y="2845"/>
                  </a:cubicBezTo>
                  <a:lnTo>
                    <a:pt x="3001" y="2843"/>
                  </a:lnTo>
                  <a:lnTo>
                    <a:pt x="3001" y="2843"/>
                  </a:lnTo>
                  <a:cubicBezTo>
                    <a:pt x="2988" y="2871"/>
                    <a:pt x="2997" y="2872"/>
                    <a:pt x="3005" y="2874"/>
                  </a:cubicBezTo>
                  <a:cubicBezTo>
                    <a:pt x="3005" y="2874"/>
                    <a:pt x="3000" y="2904"/>
                    <a:pt x="2996" y="2932"/>
                  </a:cubicBezTo>
                  <a:cubicBezTo>
                    <a:pt x="2992" y="2953"/>
                    <a:pt x="2988" y="2974"/>
                    <a:pt x="2992" y="2974"/>
                  </a:cubicBezTo>
                  <a:cubicBezTo>
                    <a:pt x="2993" y="2974"/>
                    <a:pt x="2995" y="2971"/>
                    <a:pt x="2999" y="2963"/>
                  </a:cubicBezTo>
                  <a:cubicBezTo>
                    <a:pt x="3007" y="2964"/>
                    <a:pt x="3016" y="2965"/>
                    <a:pt x="3010" y="2995"/>
                  </a:cubicBezTo>
                  <a:cubicBezTo>
                    <a:pt x="3008" y="2994"/>
                    <a:pt x="3007" y="2994"/>
                    <a:pt x="3005" y="2994"/>
                  </a:cubicBezTo>
                  <a:cubicBezTo>
                    <a:pt x="2999" y="2994"/>
                    <a:pt x="2992" y="2998"/>
                    <a:pt x="2989" y="3020"/>
                  </a:cubicBezTo>
                  <a:cubicBezTo>
                    <a:pt x="2986" y="3047"/>
                    <a:pt x="2978" y="3048"/>
                    <a:pt x="2977" y="3048"/>
                  </a:cubicBezTo>
                  <a:cubicBezTo>
                    <a:pt x="2977" y="3048"/>
                    <a:pt x="2977" y="3048"/>
                    <a:pt x="2977" y="3048"/>
                  </a:cubicBezTo>
                  <a:cubicBezTo>
                    <a:pt x="2975" y="3044"/>
                    <a:pt x="2974" y="3043"/>
                    <a:pt x="2972" y="3043"/>
                  </a:cubicBezTo>
                  <a:cubicBezTo>
                    <a:pt x="2963" y="3043"/>
                    <a:pt x="2957" y="3138"/>
                    <a:pt x="2961" y="3165"/>
                  </a:cubicBezTo>
                  <a:cubicBezTo>
                    <a:pt x="2971" y="3223"/>
                    <a:pt x="2969" y="3253"/>
                    <a:pt x="2954" y="3253"/>
                  </a:cubicBezTo>
                  <a:cubicBezTo>
                    <a:pt x="2953" y="3253"/>
                    <a:pt x="2953" y="3253"/>
                    <a:pt x="2952" y="3253"/>
                  </a:cubicBezTo>
                  <a:cubicBezTo>
                    <a:pt x="2952" y="3252"/>
                    <a:pt x="2951" y="3252"/>
                    <a:pt x="2951" y="3252"/>
                  </a:cubicBezTo>
                  <a:cubicBezTo>
                    <a:pt x="2935" y="3252"/>
                    <a:pt x="2946" y="3313"/>
                    <a:pt x="2968" y="3343"/>
                  </a:cubicBezTo>
                  <a:lnTo>
                    <a:pt x="2990" y="3376"/>
                  </a:lnTo>
                  <a:lnTo>
                    <a:pt x="2965" y="3373"/>
                  </a:lnTo>
                  <a:cubicBezTo>
                    <a:pt x="2929" y="3398"/>
                    <a:pt x="2929" y="3398"/>
                    <a:pt x="2940" y="3488"/>
                  </a:cubicBezTo>
                  <a:cubicBezTo>
                    <a:pt x="2944" y="3540"/>
                    <a:pt x="2945" y="3547"/>
                    <a:pt x="2939" y="3547"/>
                  </a:cubicBezTo>
                  <a:cubicBezTo>
                    <a:pt x="2938" y="3547"/>
                    <a:pt x="2937" y="3547"/>
                    <a:pt x="2936" y="3546"/>
                  </a:cubicBezTo>
                  <a:cubicBezTo>
                    <a:pt x="2927" y="3546"/>
                    <a:pt x="2926" y="3576"/>
                    <a:pt x="2923" y="3663"/>
                  </a:cubicBezTo>
                  <a:cubicBezTo>
                    <a:pt x="2919" y="3752"/>
                    <a:pt x="2922" y="3781"/>
                    <a:pt x="2929" y="3782"/>
                  </a:cubicBezTo>
                  <a:cubicBezTo>
                    <a:pt x="2929" y="3782"/>
                    <a:pt x="2929" y="3811"/>
                    <a:pt x="2928" y="3840"/>
                  </a:cubicBezTo>
                  <a:cubicBezTo>
                    <a:pt x="2914" y="3864"/>
                    <a:pt x="2918" y="3908"/>
                    <a:pt x="2929" y="3908"/>
                  </a:cubicBezTo>
                  <a:cubicBezTo>
                    <a:pt x="2932" y="3908"/>
                    <a:pt x="2934" y="3905"/>
                    <a:pt x="2937" y="3900"/>
                  </a:cubicBezTo>
                  <a:cubicBezTo>
                    <a:pt x="2937" y="3900"/>
                    <a:pt x="2938" y="3929"/>
                    <a:pt x="2938" y="3958"/>
                  </a:cubicBezTo>
                  <a:lnTo>
                    <a:pt x="2931" y="3958"/>
                  </a:lnTo>
                  <a:cubicBezTo>
                    <a:pt x="2923" y="3958"/>
                    <a:pt x="2919" y="4016"/>
                    <a:pt x="2935" y="4252"/>
                  </a:cubicBezTo>
                  <a:cubicBezTo>
                    <a:pt x="2957" y="4507"/>
                    <a:pt x="2966" y="4543"/>
                    <a:pt x="2981" y="4543"/>
                  </a:cubicBezTo>
                  <a:cubicBezTo>
                    <a:pt x="2981" y="4543"/>
                    <a:pt x="2982" y="4543"/>
                    <a:pt x="2982" y="4543"/>
                  </a:cubicBezTo>
                  <a:cubicBezTo>
                    <a:pt x="3002" y="4571"/>
                    <a:pt x="3007" y="4599"/>
                    <a:pt x="2990" y="4601"/>
                  </a:cubicBezTo>
                  <a:cubicBezTo>
                    <a:pt x="2982" y="4602"/>
                    <a:pt x="2978" y="4631"/>
                    <a:pt x="2985" y="4631"/>
                  </a:cubicBezTo>
                  <a:cubicBezTo>
                    <a:pt x="2985" y="4631"/>
                    <a:pt x="2985" y="4631"/>
                    <a:pt x="2986" y="4631"/>
                  </a:cubicBezTo>
                  <a:cubicBezTo>
                    <a:pt x="2990" y="4660"/>
                    <a:pt x="2992" y="4690"/>
                    <a:pt x="2990" y="4720"/>
                  </a:cubicBezTo>
                  <a:cubicBezTo>
                    <a:pt x="2988" y="4808"/>
                    <a:pt x="3002" y="4835"/>
                    <a:pt x="3010" y="4835"/>
                  </a:cubicBezTo>
                  <a:cubicBezTo>
                    <a:pt x="3010" y="4835"/>
                    <a:pt x="3010" y="4835"/>
                    <a:pt x="3010" y="4835"/>
                  </a:cubicBezTo>
                  <a:cubicBezTo>
                    <a:pt x="3014" y="4826"/>
                    <a:pt x="3016" y="4822"/>
                    <a:pt x="3018" y="4822"/>
                  </a:cubicBezTo>
                  <a:cubicBezTo>
                    <a:pt x="3021" y="4822"/>
                    <a:pt x="3018" y="4843"/>
                    <a:pt x="3016" y="4865"/>
                  </a:cubicBezTo>
                  <a:cubicBezTo>
                    <a:pt x="3013" y="4894"/>
                    <a:pt x="3009" y="4924"/>
                    <a:pt x="3018" y="4924"/>
                  </a:cubicBezTo>
                  <a:cubicBezTo>
                    <a:pt x="3018" y="4924"/>
                    <a:pt x="3018" y="4924"/>
                    <a:pt x="3018" y="4924"/>
                  </a:cubicBezTo>
                  <a:cubicBezTo>
                    <a:pt x="3032" y="4951"/>
                    <a:pt x="3073" y="5124"/>
                    <a:pt x="3056" y="5127"/>
                  </a:cubicBezTo>
                  <a:lnTo>
                    <a:pt x="3066" y="5184"/>
                  </a:lnTo>
                  <a:cubicBezTo>
                    <a:pt x="3066" y="5184"/>
                    <a:pt x="3067" y="5184"/>
                    <a:pt x="3067" y="5184"/>
                  </a:cubicBezTo>
                  <a:cubicBezTo>
                    <a:pt x="3076" y="5184"/>
                    <a:pt x="3087" y="5242"/>
                    <a:pt x="3097" y="5300"/>
                  </a:cubicBezTo>
                  <a:cubicBezTo>
                    <a:pt x="3108" y="5357"/>
                    <a:pt x="3113" y="5386"/>
                    <a:pt x="3104" y="5387"/>
                  </a:cubicBezTo>
                  <a:cubicBezTo>
                    <a:pt x="3101" y="5380"/>
                    <a:pt x="3099" y="5377"/>
                    <a:pt x="3098" y="5377"/>
                  </a:cubicBezTo>
                  <a:cubicBezTo>
                    <a:pt x="3095" y="5377"/>
                    <a:pt x="3102" y="5404"/>
                    <a:pt x="3116" y="5446"/>
                  </a:cubicBezTo>
                  <a:cubicBezTo>
                    <a:pt x="3121" y="5475"/>
                    <a:pt x="3144" y="5501"/>
                    <a:pt x="3149" y="5530"/>
                  </a:cubicBezTo>
                  <a:cubicBezTo>
                    <a:pt x="3150" y="5530"/>
                    <a:pt x="3150" y="5530"/>
                    <a:pt x="3150" y="5530"/>
                  </a:cubicBezTo>
                  <a:cubicBezTo>
                    <a:pt x="3158" y="5530"/>
                    <a:pt x="3171" y="5556"/>
                    <a:pt x="3176" y="5585"/>
                  </a:cubicBezTo>
                  <a:lnTo>
                    <a:pt x="3168" y="5586"/>
                  </a:lnTo>
                  <a:lnTo>
                    <a:pt x="3152" y="5589"/>
                  </a:lnTo>
                  <a:cubicBezTo>
                    <a:pt x="3156" y="5617"/>
                    <a:pt x="3161" y="5645"/>
                    <a:pt x="3170" y="5645"/>
                  </a:cubicBezTo>
                  <a:cubicBezTo>
                    <a:pt x="3170" y="5645"/>
                    <a:pt x="3170" y="5645"/>
                    <a:pt x="3171" y="5645"/>
                  </a:cubicBezTo>
                  <a:lnTo>
                    <a:pt x="3171" y="5645"/>
                  </a:lnTo>
                  <a:cubicBezTo>
                    <a:pt x="3167" y="5677"/>
                    <a:pt x="3173" y="5705"/>
                    <a:pt x="3184" y="5763"/>
                  </a:cubicBezTo>
                  <a:cubicBezTo>
                    <a:pt x="3194" y="5821"/>
                    <a:pt x="3205" y="5879"/>
                    <a:pt x="3219" y="5907"/>
                  </a:cubicBezTo>
                  <a:cubicBezTo>
                    <a:pt x="3208" y="5938"/>
                    <a:pt x="3240" y="6112"/>
                    <a:pt x="3263" y="6139"/>
                  </a:cubicBezTo>
                  <a:cubicBezTo>
                    <a:pt x="3263" y="6139"/>
                    <a:pt x="3263" y="6139"/>
                    <a:pt x="3263" y="6139"/>
                  </a:cubicBezTo>
                  <a:cubicBezTo>
                    <a:pt x="3272" y="6139"/>
                    <a:pt x="3276" y="6166"/>
                    <a:pt x="3274" y="6196"/>
                  </a:cubicBezTo>
                  <a:cubicBezTo>
                    <a:pt x="3270" y="6227"/>
                    <a:pt x="3270" y="6227"/>
                    <a:pt x="3284" y="6254"/>
                  </a:cubicBezTo>
                  <a:cubicBezTo>
                    <a:pt x="3299" y="6282"/>
                    <a:pt x="3295" y="6313"/>
                    <a:pt x="3292" y="6343"/>
                  </a:cubicBezTo>
                  <a:cubicBezTo>
                    <a:pt x="3282" y="6372"/>
                    <a:pt x="3285" y="6405"/>
                    <a:pt x="3300" y="6432"/>
                  </a:cubicBezTo>
                  <a:cubicBezTo>
                    <a:pt x="3315" y="6478"/>
                    <a:pt x="3328" y="6526"/>
                    <a:pt x="3336" y="6575"/>
                  </a:cubicBezTo>
                  <a:cubicBezTo>
                    <a:pt x="3349" y="6616"/>
                    <a:pt x="3356" y="6642"/>
                    <a:pt x="3360" y="6642"/>
                  </a:cubicBezTo>
                  <a:cubicBezTo>
                    <a:pt x="3362" y="6642"/>
                    <a:pt x="3363" y="6639"/>
                    <a:pt x="3364" y="6630"/>
                  </a:cubicBezTo>
                  <a:cubicBezTo>
                    <a:pt x="3364" y="6630"/>
                    <a:pt x="3364" y="6630"/>
                    <a:pt x="3364" y="6630"/>
                  </a:cubicBezTo>
                  <a:cubicBezTo>
                    <a:pt x="3372" y="6630"/>
                    <a:pt x="3386" y="6656"/>
                    <a:pt x="3386" y="6656"/>
                  </a:cubicBezTo>
                  <a:cubicBezTo>
                    <a:pt x="3397" y="6690"/>
                    <a:pt x="3399" y="6704"/>
                    <a:pt x="3397" y="6704"/>
                  </a:cubicBezTo>
                  <a:cubicBezTo>
                    <a:pt x="3396" y="6704"/>
                    <a:pt x="3393" y="6697"/>
                    <a:pt x="3392" y="6685"/>
                  </a:cubicBezTo>
                  <a:cubicBezTo>
                    <a:pt x="3383" y="6662"/>
                    <a:pt x="3379" y="6653"/>
                    <a:pt x="3377" y="6653"/>
                  </a:cubicBezTo>
                  <a:cubicBezTo>
                    <a:pt x="3375" y="6653"/>
                    <a:pt x="3376" y="6670"/>
                    <a:pt x="3375" y="6689"/>
                  </a:cubicBezTo>
                  <a:cubicBezTo>
                    <a:pt x="3371" y="6719"/>
                    <a:pt x="3383" y="6776"/>
                    <a:pt x="3387" y="6805"/>
                  </a:cubicBezTo>
                  <a:lnTo>
                    <a:pt x="3410" y="6921"/>
                  </a:lnTo>
                  <a:cubicBezTo>
                    <a:pt x="3417" y="7008"/>
                    <a:pt x="3423" y="7037"/>
                    <a:pt x="3430" y="7037"/>
                  </a:cubicBezTo>
                  <a:cubicBezTo>
                    <a:pt x="3431" y="7037"/>
                    <a:pt x="3431" y="7037"/>
                    <a:pt x="3431" y="7037"/>
                  </a:cubicBezTo>
                  <a:lnTo>
                    <a:pt x="3440" y="7036"/>
                  </a:lnTo>
                  <a:lnTo>
                    <a:pt x="3440" y="7036"/>
                  </a:lnTo>
                  <a:cubicBezTo>
                    <a:pt x="3428" y="7068"/>
                    <a:pt x="3488" y="7386"/>
                    <a:pt x="3509" y="7413"/>
                  </a:cubicBezTo>
                  <a:lnTo>
                    <a:pt x="3502" y="7414"/>
                  </a:lnTo>
                  <a:cubicBezTo>
                    <a:pt x="3493" y="7415"/>
                    <a:pt x="3498" y="7445"/>
                    <a:pt x="3509" y="7503"/>
                  </a:cubicBezTo>
                  <a:cubicBezTo>
                    <a:pt x="3515" y="7531"/>
                    <a:pt x="3545" y="7647"/>
                    <a:pt x="3561" y="7733"/>
                  </a:cubicBezTo>
                  <a:cubicBezTo>
                    <a:pt x="3583" y="7848"/>
                    <a:pt x="3599" y="7935"/>
                    <a:pt x="3608" y="7935"/>
                  </a:cubicBezTo>
                  <a:cubicBezTo>
                    <a:pt x="3608" y="7935"/>
                    <a:pt x="3608" y="7935"/>
                    <a:pt x="3608" y="7935"/>
                  </a:cubicBezTo>
                  <a:lnTo>
                    <a:pt x="3608" y="7935"/>
                  </a:lnTo>
                  <a:cubicBezTo>
                    <a:pt x="3613" y="7964"/>
                    <a:pt x="3613" y="7964"/>
                    <a:pt x="3605" y="7965"/>
                  </a:cubicBezTo>
                  <a:cubicBezTo>
                    <a:pt x="3601" y="7957"/>
                    <a:pt x="3599" y="7954"/>
                    <a:pt x="3597" y="7954"/>
                  </a:cubicBezTo>
                  <a:cubicBezTo>
                    <a:pt x="3594" y="7954"/>
                    <a:pt x="3597" y="7975"/>
                    <a:pt x="3601" y="7995"/>
                  </a:cubicBezTo>
                  <a:cubicBezTo>
                    <a:pt x="3606" y="8018"/>
                    <a:pt x="3612" y="8022"/>
                    <a:pt x="3618" y="8022"/>
                  </a:cubicBezTo>
                  <a:cubicBezTo>
                    <a:pt x="3620" y="8022"/>
                    <a:pt x="3622" y="8022"/>
                    <a:pt x="3624" y="8021"/>
                  </a:cubicBezTo>
                  <a:cubicBezTo>
                    <a:pt x="3624" y="8021"/>
                    <a:pt x="3624" y="8021"/>
                    <a:pt x="3624" y="8021"/>
                  </a:cubicBezTo>
                  <a:cubicBezTo>
                    <a:pt x="3633" y="8021"/>
                    <a:pt x="3637" y="8050"/>
                    <a:pt x="3641" y="8109"/>
                  </a:cubicBezTo>
                  <a:cubicBezTo>
                    <a:pt x="3646" y="8187"/>
                    <a:pt x="3661" y="8265"/>
                    <a:pt x="3683" y="8341"/>
                  </a:cubicBezTo>
                  <a:cubicBezTo>
                    <a:pt x="3689" y="8369"/>
                    <a:pt x="3695" y="8398"/>
                    <a:pt x="3686" y="8399"/>
                  </a:cubicBezTo>
                  <a:cubicBezTo>
                    <a:pt x="3682" y="8450"/>
                    <a:pt x="3691" y="8499"/>
                    <a:pt x="3714" y="8545"/>
                  </a:cubicBezTo>
                  <a:cubicBezTo>
                    <a:pt x="3719" y="8573"/>
                    <a:pt x="3719" y="8573"/>
                    <a:pt x="3710" y="8575"/>
                  </a:cubicBezTo>
                  <a:cubicBezTo>
                    <a:pt x="3707" y="8606"/>
                    <a:pt x="3699" y="8607"/>
                    <a:pt x="3721" y="8633"/>
                  </a:cubicBezTo>
                  <a:cubicBezTo>
                    <a:pt x="3742" y="8699"/>
                    <a:pt x="3755" y="8767"/>
                    <a:pt x="3760" y="8836"/>
                  </a:cubicBezTo>
                  <a:cubicBezTo>
                    <a:pt x="3764" y="8864"/>
                    <a:pt x="3769" y="8893"/>
                    <a:pt x="3778" y="8893"/>
                  </a:cubicBezTo>
                  <a:cubicBezTo>
                    <a:pt x="3778" y="8893"/>
                    <a:pt x="3778" y="8893"/>
                    <a:pt x="3779" y="8893"/>
                  </a:cubicBezTo>
                  <a:lnTo>
                    <a:pt x="3787" y="8891"/>
                  </a:lnTo>
                  <a:lnTo>
                    <a:pt x="3787" y="8891"/>
                  </a:lnTo>
                  <a:cubicBezTo>
                    <a:pt x="3775" y="8923"/>
                    <a:pt x="3775" y="8923"/>
                    <a:pt x="3798" y="8949"/>
                  </a:cubicBezTo>
                  <a:cubicBezTo>
                    <a:pt x="3798" y="8949"/>
                    <a:pt x="3798" y="8949"/>
                    <a:pt x="3798" y="8949"/>
                  </a:cubicBezTo>
                  <a:cubicBezTo>
                    <a:pt x="3806" y="8949"/>
                    <a:pt x="3811" y="8977"/>
                    <a:pt x="3803" y="8978"/>
                  </a:cubicBezTo>
                  <a:cubicBezTo>
                    <a:pt x="3801" y="8998"/>
                    <a:pt x="3802" y="9017"/>
                    <a:pt x="3806" y="9038"/>
                  </a:cubicBezTo>
                  <a:cubicBezTo>
                    <a:pt x="3811" y="9067"/>
                    <a:pt x="3846" y="9210"/>
                    <a:pt x="3874" y="9355"/>
                  </a:cubicBezTo>
                  <a:cubicBezTo>
                    <a:pt x="3916" y="9586"/>
                    <a:pt x="3933" y="9672"/>
                    <a:pt x="3941" y="9672"/>
                  </a:cubicBezTo>
                  <a:cubicBezTo>
                    <a:pt x="3941" y="9672"/>
                    <a:pt x="3941" y="9672"/>
                    <a:pt x="3941" y="9672"/>
                  </a:cubicBezTo>
                  <a:cubicBezTo>
                    <a:pt x="3956" y="9701"/>
                    <a:pt x="3956" y="9701"/>
                    <a:pt x="3953" y="9731"/>
                  </a:cubicBezTo>
                  <a:cubicBezTo>
                    <a:pt x="3951" y="9760"/>
                    <a:pt x="3954" y="9790"/>
                    <a:pt x="3960" y="9818"/>
                  </a:cubicBezTo>
                  <a:cubicBezTo>
                    <a:pt x="3966" y="9847"/>
                    <a:pt x="3972" y="9877"/>
                    <a:pt x="3963" y="9878"/>
                  </a:cubicBezTo>
                  <a:cubicBezTo>
                    <a:pt x="3973" y="9896"/>
                    <a:pt x="3979" y="9915"/>
                    <a:pt x="3982" y="9935"/>
                  </a:cubicBezTo>
                  <a:cubicBezTo>
                    <a:pt x="3974" y="9936"/>
                    <a:pt x="3979" y="9965"/>
                    <a:pt x="3993" y="9992"/>
                  </a:cubicBezTo>
                  <a:cubicBezTo>
                    <a:pt x="4015" y="10019"/>
                    <a:pt x="4015" y="10019"/>
                    <a:pt x="3999" y="10021"/>
                  </a:cubicBezTo>
                  <a:cubicBezTo>
                    <a:pt x="3991" y="10023"/>
                    <a:pt x="3995" y="10087"/>
                    <a:pt x="3999" y="10087"/>
                  </a:cubicBezTo>
                  <a:cubicBezTo>
                    <a:pt x="4000" y="10087"/>
                    <a:pt x="4000" y="10085"/>
                    <a:pt x="4001" y="10081"/>
                  </a:cubicBezTo>
                  <a:cubicBezTo>
                    <a:pt x="4001" y="10081"/>
                    <a:pt x="4001" y="10081"/>
                    <a:pt x="4001" y="10081"/>
                  </a:cubicBezTo>
                  <a:cubicBezTo>
                    <a:pt x="4010" y="10081"/>
                    <a:pt x="4020" y="10138"/>
                    <a:pt x="4034" y="10165"/>
                  </a:cubicBezTo>
                  <a:cubicBezTo>
                    <a:pt x="4039" y="10194"/>
                    <a:pt x="4045" y="10223"/>
                    <a:pt x="4037" y="10224"/>
                  </a:cubicBezTo>
                  <a:cubicBezTo>
                    <a:pt x="4033" y="10255"/>
                    <a:pt x="4069" y="10398"/>
                    <a:pt x="4083" y="10426"/>
                  </a:cubicBezTo>
                  <a:cubicBezTo>
                    <a:pt x="4083" y="10426"/>
                    <a:pt x="4083" y="10426"/>
                    <a:pt x="4083" y="10426"/>
                  </a:cubicBezTo>
                  <a:cubicBezTo>
                    <a:pt x="4092" y="10426"/>
                    <a:pt x="4096" y="10454"/>
                    <a:pt x="4088" y="10455"/>
                  </a:cubicBezTo>
                  <a:cubicBezTo>
                    <a:pt x="4079" y="10457"/>
                    <a:pt x="4085" y="10486"/>
                    <a:pt x="4091" y="10515"/>
                  </a:cubicBezTo>
                  <a:cubicBezTo>
                    <a:pt x="4104" y="10542"/>
                    <a:pt x="4096" y="10544"/>
                    <a:pt x="4087" y="10545"/>
                  </a:cubicBezTo>
                  <a:cubicBezTo>
                    <a:pt x="4084" y="10538"/>
                    <a:pt x="4081" y="10534"/>
                    <a:pt x="4080" y="10534"/>
                  </a:cubicBezTo>
                  <a:cubicBezTo>
                    <a:pt x="4077" y="10534"/>
                    <a:pt x="4082" y="10562"/>
                    <a:pt x="4091" y="10605"/>
                  </a:cubicBezTo>
                  <a:cubicBezTo>
                    <a:pt x="4104" y="10632"/>
                    <a:pt x="4125" y="10748"/>
                    <a:pt x="4141" y="10831"/>
                  </a:cubicBezTo>
                  <a:cubicBezTo>
                    <a:pt x="4163" y="10951"/>
                    <a:pt x="4176" y="10982"/>
                    <a:pt x="4190" y="10994"/>
                  </a:cubicBezTo>
                  <a:lnTo>
                    <a:pt x="4207" y="10963"/>
                  </a:lnTo>
                  <a:lnTo>
                    <a:pt x="4230" y="10911"/>
                  </a:lnTo>
                  <a:lnTo>
                    <a:pt x="4223" y="10945"/>
                  </a:lnTo>
                  <a:cubicBezTo>
                    <a:pt x="4221" y="10955"/>
                    <a:pt x="4224" y="10966"/>
                    <a:pt x="4232" y="10974"/>
                  </a:cubicBezTo>
                  <a:cubicBezTo>
                    <a:pt x="4245" y="10960"/>
                    <a:pt x="4253" y="10942"/>
                    <a:pt x="4253" y="10923"/>
                  </a:cubicBezTo>
                  <a:cubicBezTo>
                    <a:pt x="4255" y="10908"/>
                    <a:pt x="4268" y="10893"/>
                    <a:pt x="4303" y="10866"/>
                  </a:cubicBezTo>
                  <a:cubicBezTo>
                    <a:pt x="4340" y="10837"/>
                    <a:pt x="4360" y="10813"/>
                    <a:pt x="4370" y="10789"/>
                  </a:cubicBezTo>
                  <a:cubicBezTo>
                    <a:pt x="4389" y="10765"/>
                    <a:pt x="4410" y="10744"/>
                    <a:pt x="4435" y="10727"/>
                  </a:cubicBezTo>
                  <a:cubicBezTo>
                    <a:pt x="4454" y="10705"/>
                    <a:pt x="4454" y="10705"/>
                    <a:pt x="4447" y="10699"/>
                  </a:cubicBezTo>
                  <a:cubicBezTo>
                    <a:pt x="4442" y="10693"/>
                    <a:pt x="4461" y="10671"/>
                    <a:pt x="4487" y="10654"/>
                  </a:cubicBezTo>
                  <a:cubicBezTo>
                    <a:pt x="4518" y="10644"/>
                    <a:pt x="4576" y="10577"/>
                    <a:pt x="4570" y="10571"/>
                  </a:cubicBezTo>
                  <a:cubicBezTo>
                    <a:pt x="4564" y="10565"/>
                    <a:pt x="4583" y="10543"/>
                    <a:pt x="4602" y="10521"/>
                  </a:cubicBezTo>
                  <a:cubicBezTo>
                    <a:pt x="4622" y="10499"/>
                    <a:pt x="4640" y="10475"/>
                    <a:pt x="4654" y="10448"/>
                  </a:cubicBezTo>
                  <a:lnTo>
                    <a:pt x="4693" y="10404"/>
                  </a:lnTo>
                  <a:cubicBezTo>
                    <a:pt x="4698" y="10398"/>
                    <a:pt x="4701" y="10396"/>
                    <a:pt x="4702" y="10396"/>
                  </a:cubicBezTo>
                  <a:cubicBezTo>
                    <a:pt x="4705" y="10396"/>
                    <a:pt x="4694" y="10415"/>
                    <a:pt x="4679" y="10432"/>
                  </a:cubicBezTo>
                  <a:lnTo>
                    <a:pt x="4705" y="10415"/>
                  </a:lnTo>
                  <a:cubicBezTo>
                    <a:pt x="4743" y="10370"/>
                    <a:pt x="4764" y="10348"/>
                    <a:pt x="4776" y="10320"/>
                  </a:cubicBezTo>
                  <a:cubicBezTo>
                    <a:pt x="4780" y="10299"/>
                    <a:pt x="4782" y="10291"/>
                    <a:pt x="4785" y="10291"/>
                  </a:cubicBezTo>
                  <a:cubicBezTo>
                    <a:pt x="4787" y="10291"/>
                    <a:pt x="4790" y="10294"/>
                    <a:pt x="4795" y="10298"/>
                  </a:cubicBezTo>
                  <a:cubicBezTo>
                    <a:pt x="4796" y="10299"/>
                    <a:pt x="4797" y="10300"/>
                    <a:pt x="4798" y="10300"/>
                  </a:cubicBezTo>
                  <a:cubicBezTo>
                    <a:pt x="4808" y="10300"/>
                    <a:pt x="4829" y="10284"/>
                    <a:pt x="4840" y="10259"/>
                  </a:cubicBezTo>
                  <a:cubicBezTo>
                    <a:pt x="4846" y="10230"/>
                    <a:pt x="4866" y="10213"/>
                    <a:pt x="4876" y="10213"/>
                  </a:cubicBezTo>
                  <a:cubicBezTo>
                    <a:pt x="4877" y="10213"/>
                    <a:pt x="4878" y="10214"/>
                    <a:pt x="4879" y="10214"/>
                  </a:cubicBezTo>
                  <a:cubicBezTo>
                    <a:pt x="4877" y="10227"/>
                    <a:pt x="4875" y="10234"/>
                    <a:pt x="4877" y="10234"/>
                  </a:cubicBezTo>
                  <a:cubicBezTo>
                    <a:pt x="4881" y="10234"/>
                    <a:pt x="4896" y="10211"/>
                    <a:pt x="4937" y="10148"/>
                  </a:cubicBezTo>
                  <a:cubicBezTo>
                    <a:pt x="4976" y="10103"/>
                    <a:pt x="5046" y="10008"/>
                    <a:pt x="5105" y="9942"/>
                  </a:cubicBezTo>
                  <a:cubicBezTo>
                    <a:pt x="5182" y="9852"/>
                    <a:pt x="5220" y="9808"/>
                    <a:pt x="5246" y="9791"/>
                  </a:cubicBezTo>
                  <a:cubicBezTo>
                    <a:pt x="5247" y="9793"/>
                    <a:pt x="5249" y="9793"/>
                    <a:pt x="5250" y="9794"/>
                  </a:cubicBezTo>
                  <a:lnTo>
                    <a:pt x="5250" y="9794"/>
                  </a:lnTo>
                  <a:cubicBezTo>
                    <a:pt x="5244" y="9782"/>
                    <a:pt x="5264" y="9758"/>
                    <a:pt x="5318" y="9696"/>
                  </a:cubicBezTo>
                  <a:cubicBezTo>
                    <a:pt x="5382" y="9635"/>
                    <a:pt x="5414" y="9585"/>
                    <a:pt x="5427" y="9557"/>
                  </a:cubicBezTo>
                  <a:lnTo>
                    <a:pt x="5427" y="9557"/>
                  </a:lnTo>
                  <a:lnTo>
                    <a:pt x="5388" y="9602"/>
                  </a:lnTo>
                  <a:cubicBezTo>
                    <a:pt x="5376" y="9591"/>
                    <a:pt x="5395" y="9568"/>
                    <a:pt x="5440" y="9529"/>
                  </a:cubicBezTo>
                  <a:cubicBezTo>
                    <a:pt x="5450" y="9517"/>
                    <a:pt x="5457" y="9513"/>
                    <a:pt x="5462" y="9513"/>
                  </a:cubicBezTo>
                  <a:cubicBezTo>
                    <a:pt x="5466" y="9513"/>
                    <a:pt x="5469" y="9516"/>
                    <a:pt x="5471" y="9519"/>
                  </a:cubicBezTo>
                  <a:cubicBezTo>
                    <a:pt x="5472" y="9520"/>
                    <a:pt x="5474" y="9520"/>
                    <a:pt x="5475" y="9520"/>
                  </a:cubicBezTo>
                  <a:cubicBezTo>
                    <a:pt x="5485" y="9520"/>
                    <a:pt x="5506" y="9505"/>
                    <a:pt x="5523" y="9485"/>
                  </a:cubicBezTo>
                  <a:cubicBezTo>
                    <a:pt x="5537" y="9468"/>
                    <a:pt x="5553" y="9451"/>
                    <a:pt x="5548" y="9451"/>
                  </a:cubicBezTo>
                  <a:cubicBezTo>
                    <a:pt x="5546" y="9451"/>
                    <a:pt x="5543" y="9453"/>
                    <a:pt x="5536" y="9457"/>
                  </a:cubicBezTo>
                  <a:cubicBezTo>
                    <a:pt x="5530" y="9451"/>
                    <a:pt x="5530" y="9451"/>
                    <a:pt x="5549" y="9429"/>
                  </a:cubicBezTo>
                  <a:cubicBezTo>
                    <a:pt x="5570" y="9408"/>
                    <a:pt x="5587" y="9383"/>
                    <a:pt x="5600" y="9356"/>
                  </a:cubicBezTo>
                  <a:cubicBezTo>
                    <a:pt x="5595" y="9351"/>
                    <a:pt x="5614" y="9328"/>
                    <a:pt x="5633" y="9306"/>
                  </a:cubicBezTo>
                  <a:cubicBezTo>
                    <a:pt x="5657" y="9288"/>
                    <a:pt x="5678" y="9268"/>
                    <a:pt x="5698" y="9245"/>
                  </a:cubicBezTo>
                  <a:lnTo>
                    <a:pt x="5704" y="9251"/>
                  </a:lnTo>
                  <a:cubicBezTo>
                    <a:pt x="5705" y="9252"/>
                    <a:pt x="5706" y="9252"/>
                    <a:pt x="5708" y="9252"/>
                  </a:cubicBezTo>
                  <a:cubicBezTo>
                    <a:pt x="5718" y="9252"/>
                    <a:pt x="5736" y="9241"/>
                    <a:pt x="5736" y="9241"/>
                  </a:cubicBezTo>
                  <a:cubicBezTo>
                    <a:pt x="5755" y="9218"/>
                    <a:pt x="5749" y="9213"/>
                    <a:pt x="5749" y="9213"/>
                  </a:cubicBezTo>
                  <a:cubicBezTo>
                    <a:pt x="5754" y="9202"/>
                    <a:pt x="5760" y="9195"/>
                    <a:pt x="5766" y="9187"/>
                  </a:cubicBezTo>
                  <a:lnTo>
                    <a:pt x="5818" y="9124"/>
                  </a:lnTo>
                  <a:lnTo>
                    <a:pt x="5983" y="8931"/>
                  </a:lnTo>
                  <a:lnTo>
                    <a:pt x="6265" y="8605"/>
                  </a:lnTo>
                  <a:cubicBezTo>
                    <a:pt x="6305" y="8571"/>
                    <a:pt x="6355" y="8513"/>
                    <a:pt x="6347" y="8513"/>
                  </a:cubicBezTo>
                  <a:cubicBezTo>
                    <a:pt x="6347" y="8513"/>
                    <a:pt x="6345" y="8514"/>
                    <a:pt x="6342" y="8516"/>
                  </a:cubicBezTo>
                  <a:cubicBezTo>
                    <a:pt x="6335" y="8510"/>
                    <a:pt x="6432" y="8398"/>
                    <a:pt x="6548" y="8265"/>
                  </a:cubicBezTo>
                  <a:cubicBezTo>
                    <a:pt x="6683" y="8109"/>
                    <a:pt x="6779" y="7998"/>
                    <a:pt x="6774" y="7992"/>
                  </a:cubicBezTo>
                  <a:lnTo>
                    <a:pt x="6831" y="7925"/>
                  </a:lnTo>
                  <a:cubicBezTo>
                    <a:pt x="6870" y="7880"/>
                    <a:pt x="6903" y="7831"/>
                    <a:pt x="6922" y="7808"/>
                  </a:cubicBezTo>
                  <a:cubicBezTo>
                    <a:pt x="6930" y="7789"/>
                    <a:pt x="6942" y="7773"/>
                    <a:pt x="6945" y="7773"/>
                  </a:cubicBezTo>
                  <a:cubicBezTo>
                    <a:pt x="6946" y="7773"/>
                    <a:pt x="6945" y="7777"/>
                    <a:pt x="6941" y="7786"/>
                  </a:cubicBezTo>
                  <a:cubicBezTo>
                    <a:pt x="6944" y="7788"/>
                    <a:pt x="6947" y="7791"/>
                    <a:pt x="6951" y="7791"/>
                  </a:cubicBezTo>
                  <a:cubicBezTo>
                    <a:pt x="6956" y="7791"/>
                    <a:pt x="6962" y="7787"/>
                    <a:pt x="6973" y="7774"/>
                  </a:cubicBezTo>
                  <a:cubicBezTo>
                    <a:pt x="7012" y="7731"/>
                    <a:pt x="7005" y="7724"/>
                    <a:pt x="6999" y="7718"/>
                  </a:cubicBezTo>
                  <a:cubicBezTo>
                    <a:pt x="6993" y="7713"/>
                    <a:pt x="7012" y="7690"/>
                    <a:pt x="7012" y="7690"/>
                  </a:cubicBezTo>
                  <a:cubicBezTo>
                    <a:pt x="7025" y="7676"/>
                    <a:pt x="7029" y="7671"/>
                    <a:pt x="7032" y="7671"/>
                  </a:cubicBezTo>
                  <a:cubicBezTo>
                    <a:pt x="7034" y="7671"/>
                    <a:pt x="7035" y="7672"/>
                    <a:pt x="7037" y="7675"/>
                  </a:cubicBezTo>
                  <a:lnTo>
                    <a:pt x="7051" y="7686"/>
                  </a:lnTo>
                  <a:lnTo>
                    <a:pt x="7070" y="7663"/>
                  </a:lnTo>
                  <a:cubicBezTo>
                    <a:pt x="7063" y="7658"/>
                    <a:pt x="7082" y="7635"/>
                    <a:pt x="7082" y="7635"/>
                  </a:cubicBezTo>
                  <a:cubicBezTo>
                    <a:pt x="7094" y="7622"/>
                    <a:pt x="7099" y="7617"/>
                    <a:pt x="7104" y="7617"/>
                  </a:cubicBezTo>
                  <a:cubicBezTo>
                    <a:pt x="7107" y="7617"/>
                    <a:pt x="7110" y="7619"/>
                    <a:pt x="7115" y="7624"/>
                  </a:cubicBezTo>
                  <a:cubicBezTo>
                    <a:pt x="7117" y="7626"/>
                    <a:pt x="7120" y="7628"/>
                    <a:pt x="7122" y="7628"/>
                  </a:cubicBezTo>
                  <a:cubicBezTo>
                    <a:pt x="7134" y="7628"/>
                    <a:pt x="7148" y="7608"/>
                    <a:pt x="7153" y="7580"/>
                  </a:cubicBezTo>
                  <a:lnTo>
                    <a:pt x="7186" y="7530"/>
                  </a:lnTo>
                  <a:cubicBezTo>
                    <a:pt x="7218" y="7519"/>
                    <a:pt x="7244" y="7463"/>
                    <a:pt x="7256" y="7435"/>
                  </a:cubicBezTo>
                  <a:cubicBezTo>
                    <a:pt x="7288" y="7426"/>
                    <a:pt x="7310" y="7400"/>
                    <a:pt x="7315" y="7368"/>
                  </a:cubicBezTo>
                  <a:cubicBezTo>
                    <a:pt x="7308" y="7363"/>
                    <a:pt x="7328" y="7340"/>
                    <a:pt x="7354" y="7323"/>
                  </a:cubicBezTo>
                  <a:cubicBezTo>
                    <a:pt x="7362" y="7318"/>
                    <a:pt x="7371" y="7311"/>
                    <a:pt x="7377" y="7304"/>
                  </a:cubicBezTo>
                  <a:cubicBezTo>
                    <a:pt x="7403" y="7288"/>
                    <a:pt x="7428" y="7270"/>
                    <a:pt x="7451" y="7251"/>
                  </a:cubicBezTo>
                  <a:cubicBezTo>
                    <a:pt x="7469" y="7225"/>
                    <a:pt x="7636" y="7098"/>
                    <a:pt x="7847" y="6987"/>
                  </a:cubicBezTo>
                  <a:cubicBezTo>
                    <a:pt x="8085" y="6862"/>
                    <a:pt x="8257" y="6810"/>
                    <a:pt x="8253" y="6801"/>
                  </a:cubicBezTo>
                  <a:cubicBezTo>
                    <a:pt x="8270" y="6794"/>
                    <a:pt x="8288" y="6790"/>
                    <a:pt x="8305" y="6790"/>
                  </a:cubicBezTo>
                  <a:cubicBezTo>
                    <a:pt x="8308" y="6790"/>
                    <a:pt x="8310" y="6790"/>
                    <a:pt x="8313" y="6791"/>
                  </a:cubicBezTo>
                  <a:cubicBezTo>
                    <a:pt x="8313" y="6792"/>
                    <a:pt x="8315" y="6793"/>
                    <a:pt x="8318" y="6793"/>
                  </a:cubicBezTo>
                  <a:cubicBezTo>
                    <a:pt x="8328" y="6793"/>
                    <a:pt x="8349" y="6783"/>
                    <a:pt x="8368" y="6764"/>
                  </a:cubicBezTo>
                  <a:cubicBezTo>
                    <a:pt x="8384" y="6754"/>
                    <a:pt x="8389" y="6747"/>
                    <a:pt x="8392" y="6747"/>
                  </a:cubicBezTo>
                  <a:cubicBezTo>
                    <a:pt x="8393" y="6747"/>
                    <a:pt x="8394" y="6749"/>
                    <a:pt x="8396" y="6756"/>
                  </a:cubicBezTo>
                  <a:cubicBezTo>
                    <a:pt x="8396" y="6757"/>
                    <a:pt x="8398" y="6758"/>
                    <a:pt x="8402" y="6758"/>
                  </a:cubicBezTo>
                  <a:cubicBezTo>
                    <a:pt x="8419" y="6758"/>
                    <a:pt x="8475" y="6741"/>
                    <a:pt x="8571" y="6719"/>
                  </a:cubicBezTo>
                  <a:cubicBezTo>
                    <a:pt x="8658" y="6699"/>
                    <a:pt x="8775" y="6681"/>
                    <a:pt x="8775" y="6673"/>
                  </a:cubicBezTo>
                  <a:cubicBezTo>
                    <a:pt x="8806" y="6663"/>
                    <a:pt x="8820" y="6659"/>
                    <a:pt x="8822" y="6659"/>
                  </a:cubicBezTo>
                  <a:cubicBezTo>
                    <a:pt x="8824" y="6659"/>
                    <a:pt x="8817" y="6662"/>
                    <a:pt x="8804" y="6668"/>
                  </a:cubicBezTo>
                  <a:cubicBezTo>
                    <a:pt x="8795" y="6676"/>
                    <a:pt x="8807" y="6679"/>
                    <a:pt x="8831" y="6679"/>
                  </a:cubicBezTo>
                  <a:cubicBezTo>
                    <a:pt x="8874" y="6679"/>
                    <a:pt x="8955" y="6669"/>
                    <a:pt x="9012" y="6655"/>
                  </a:cubicBezTo>
                  <a:cubicBezTo>
                    <a:pt x="9025" y="6654"/>
                    <a:pt x="9038" y="6654"/>
                    <a:pt x="9048" y="6654"/>
                  </a:cubicBezTo>
                  <a:cubicBezTo>
                    <a:pt x="9062" y="6654"/>
                    <a:pt x="9071" y="6655"/>
                    <a:pt x="9071" y="6659"/>
                  </a:cubicBezTo>
                  <a:cubicBezTo>
                    <a:pt x="9102" y="6657"/>
                    <a:pt x="9131" y="6658"/>
                    <a:pt x="9220" y="6648"/>
                  </a:cubicBezTo>
                  <a:lnTo>
                    <a:pt x="9427" y="6648"/>
                  </a:lnTo>
                  <a:cubicBezTo>
                    <a:pt x="9466" y="6648"/>
                    <a:pt x="9505" y="6645"/>
                    <a:pt x="9545" y="6640"/>
                  </a:cubicBezTo>
                  <a:lnTo>
                    <a:pt x="9574" y="6640"/>
                  </a:lnTo>
                  <a:cubicBezTo>
                    <a:pt x="9574" y="6648"/>
                    <a:pt x="9721" y="6648"/>
                    <a:pt x="9927" y="6649"/>
                  </a:cubicBezTo>
                  <a:cubicBezTo>
                    <a:pt x="10135" y="6649"/>
                    <a:pt x="10311" y="6650"/>
                    <a:pt x="10340" y="6658"/>
                  </a:cubicBezTo>
                  <a:cubicBezTo>
                    <a:pt x="10360" y="6658"/>
                    <a:pt x="10380" y="6655"/>
                    <a:pt x="10399" y="6650"/>
                  </a:cubicBezTo>
                  <a:cubicBezTo>
                    <a:pt x="10416" y="6641"/>
                    <a:pt x="10435" y="6636"/>
                    <a:pt x="10454" y="6636"/>
                  </a:cubicBezTo>
                  <a:cubicBezTo>
                    <a:pt x="10465" y="6636"/>
                    <a:pt x="10477" y="6638"/>
                    <a:pt x="10488" y="6641"/>
                  </a:cubicBezTo>
                  <a:cubicBezTo>
                    <a:pt x="10503" y="6651"/>
                    <a:pt x="10541" y="6655"/>
                    <a:pt x="10578" y="6655"/>
                  </a:cubicBezTo>
                  <a:cubicBezTo>
                    <a:pt x="10614" y="6655"/>
                    <a:pt x="10650" y="6651"/>
                    <a:pt x="10665" y="6643"/>
                  </a:cubicBezTo>
                  <a:cubicBezTo>
                    <a:pt x="10665" y="6645"/>
                    <a:pt x="10665" y="6648"/>
                    <a:pt x="10665" y="6650"/>
                  </a:cubicBezTo>
                  <a:cubicBezTo>
                    <a:pt x="10677" y="6657"/>
                    <a:pt x="10697" y="6660"/>
                    <a:pt x="10719" y="6660"/>
                  </a:cubicBezTo>
                  <a:cubicBezTo>
                    <a:pt x="10754" y="6660"/>
                    <a:pt x="10794" y="6653"/>
                    <a:pt x="10812" y="6643"/>
                  </a:cubicBezTo>
                  <a:cubicBezTo>
                    <a:pt x="10833" y="6649"/>
                    <a:pt x="10854" y="6655"/>
                    <a:pt x="10875" y="6655"/>
                  </a:cubicBezTo>
                  <a:cubicBezTo>
                    <a:pt x="10884" y="6655"/>
                    <a:pt x="10892" y="6654"/>
                    <a:pt x="10901" y="6652"/>
                  </a:cubicBezTo>
                  <a:cubicBezTo>
                    <a:pt x="10930" y="6652"/>
                    <a:pt x="10930" y="6652"/>
                    <a:pt x="10930" y="6668"/>
                  </a:cubicBezTo>
                  <a:cubicBezTo>
                    <a:pt x="10930" y="6677"/>
                    <a:pt x="10930" y="6685"/>
                    <a:pt x="10959" y="6685"/>
                  </a:cubicBezTo>
                  <a:cubicBezTo>
                    <a:pt x="10988" y="6685"/>
                    <a:pt x="10988" y="6677"/>
                    <a:pt x="10989" y="6668"/>
                  </a:cubicBezTo>
                  <a:lnTo>
                    <a:pt x="11048" y="6668"/>
                  </a:lnTo>
                  <a:cubicBezTo>
                    <a:pt x="11048" y="6668"/>
                    <a:pt x="11077" y="6668"/>
                    <a:pt x="11078" y="6660"/>
                  </a:cubicBezTo>
                  <a:cubicBezTo>
                    <a:pt x="11078" y="6652"/>
                    <a:pt x="11107" y="6652"/>
                    <a:pt x="11136" y="6652"/>
                  </a:cubicBezTo>
                  <a:cubicBezTo>
                    <a:pt x="11136" y="6654"/>
                    <a:pt x="11139" y="6655"/>
                    <a:pt x="11142" y="6655"/>
                  </a:cubicBezTo>
                  <a:cubicBezTo>
                    <a:pt x="11149" y="6655"/>
                    <a:pt x="11158" y="6649"/>
                    <a:pt x="11138" y="6644"/>
                  </a:cubicBezTo>
                  <a:cubicBezTo>
                    <a:pt x="11138" y="6635"/>
                    <a:pt x="11138" y="6626"/>
                    <a:pt x="11167" y="6626"/>
                  </a:cubicBezTo>
                  <a:lnTo>
                    <a:pt x="11168" y="6609"/>
                  </a:lnTo>
                  <a:cubicBezTo>
                    <a:pt x="11168" y="6592"/>
                    <a:pt x="11168" y="6583"/>
                    <a:pt x="11109" y="6575"/>
                  </a:cubicBezTo>
                  <a:cubicBezTo>
                    <a:pt x="11040" y="6570"/>
                    <a:pt x="10981" y="6565"/>
                    <a:pt x="10944" y="6565"/>
                  </a:cubicBezTo>
                  <a:cubicBezTo>
                    <a:pt x="10918" y="6565"/>
                    <a:pt x="10903" y="6567"/>
                    <a:pt x="10903" y="6574"/>
                  </a:cubicBezTo>
                  <a:cubicBezTo>
                    <a:pt x="10884" y="6580"/>
                    <a:pt x="10864" y="6583"/>
                    <a:pt x="10844" y="6583"/>
                  </a:cubicBezTo>
                  <a:cubicBezTo>
                    <a:pt x="10823" y="6582"/>
                    <a:pt x="10804" y="6580"/>
                    <a:pt x="10785" y="6574"/>
                  </a:cubicBezTo>
                  <a:cubicBezTo>
                    <a:pt x="10785" y="6566"/>
                    <a:pt x="10668" y="6565"/>
                    <a:pt x="10519" y="6565"/>
                  </a:cubicBezTo>
                  <a:cubicBezTo>
                    <a:pt x="10342" y="6565"/>
                    <a:pt x="10255" y="6565"/>
                    <a:pt x="10226" y="6556"/>
                  </a:cubicBezTo>
                  <a:cubicBezTo>
                    <a:pt x="10205" y="6551"/>
                    <a:pt x="10186" y="6548"/>
                    <a:pt x="10166" y="6547"/>
                  </a:cubicBezTo>
                  <a:cubicBezTo>
                    <a:pt x="10166" y="6554"/>
                    <a:pt x="10053" y="6555"/>
                    <a:pt x="9902" y="6555"/>
                  </a:cubicBezTo>
                  <a:cubicBezTo>
                    <a:pt x="9864" y="6555"/>
                    <a:pt x="9824" y="6555"/>
                    <a:pt x="9782" y="6555"/>
                  </a:cubicBezTo>
                  <a:cubicBezTo>
                    <a:pt x="9741" y="6555"/>
                    <a:pt x="9700" y="6555"/>
                    <a:pt x="9660" y="6555"/>
                  </a:cubicBezTo>
                  <a:cubicBezTo>
                    <a:pt x="9502" y="6555"/>
                    <a:pt x="9370" y="6556"/>
                    <a:pt x="9370" y="6563"/>
                  </a:cubicBezTo>
                  <a:lnTo>
                    <a:pt x="9310" y="6563"/>
                  </a:lnTo>
                  <a:cubicBezTo>
                    <a:pt x="9310" y="6556"/>
                    <a:pt x="9274" y="6554"/>
                    <a:pt x="9227" y="6554"/>
                  </a:cubicBezTo>
                  <a:cubicBezTo>
                    <a:pt x="9216" y="6554"/>
                    <a:pt x="9204" y="6554"/>
                    <a:pt x="9191" y="6554"/>
                  </a:cubicBezTo>
                  <a:cubicBezTo>
                    <a:pt x="9151" y="6561"/>
                    <a:pt x="9110" y="6564"/>
                    <a:pt x="9069" y="6566"/>
                  </a:cubicBezTo>
                  <a:cubicBezTo>
                    <a:pt x="9069" y="6562"/>
                    <a:pt x="9061" y="6560"/>
                    <a:pt x="9046" y="6560"/>
                  </a:cubicBezTo>
                  <a:cubicBezTo>
                    <a:pt x="9031" y="6560"/>
                    <a:pt x="9008" y="6562"/>
                    <a:pt x="8977" y="6564"/>
                  </a:cubicBezTo>
                  <a:cubicBezTo>
                    <a:pt x="8916" y="6569"/>
                    <a:pt x="8885" y="6573"/>
                    <a:pt x="8886" y="6581"/>
                  </a:cubicBezTo>
                  <a:cubicBezTo>
                    <a:pt x="8856" y="6581"/>
                    <a:pt x="8644" y="6614"/>
                    <a:pt x="8553" y="6627"/>
                  </a:cubicBezTo>
                  <a:cubicBezTo>
                    <a:pt x="8552" y="6627"/>
                    <a:pt x="8551" y="6627"/>
                    <a:pt x="8550" y="6627"/>
                  </a:cubicBezTo>
                  <a:cubicBezTo>
                    <a:pt x="8519" y="6627"/>
                    <a:pt x="8491" y="6642"/>
                    <a:pt x="8464" y="6657"/>
                  </a:cubicBezTo>
                  <a:cubicBezTo>
                    <a:pt x="8467" y="6665"/>
                    <a:pt x="8439" y="6681"/>
                    <a:pt x="8410" y="6690"/>
                  </a:cubicBezTo>
                  <a:lnTo>
                    <a:pt x="8406" y="6673"/>
                  </a:lnTo>
                  <a:cubicBezTo>
                    <a:pt x="8419" y="6664"/>
                    <a:pt x="8426" y="6660"/>
                    <a:pt x="8422" y="6660"/>
                  </a:cubicBezTo>
                  <a:cubicBezTo>
                    <a:pt x="8418" y="6660"/>
                    <a:pt x="8404" y="6664"/>
                    <a:pt x="8375" y="6673"/>
                  </a:cubicBezTo>
                  <a:lnTo>
                    <a:pt x="8315" y="6691"/>
                  </a:lnTo>
                  <a:cubicBezTo>
                    <a:pt x="8319" y="6700"/>
                    <a:pt x="8170" y="6741"/>
                    <a:pt x="7974" y="6830"/>
                  </a:cubicBezTo>
                  <a:cubicBezTo>
                    <a:pt x="7887" y="6869"/>
                    <a:pt x="7802" y="6913"/>
                    <a:pt x="7719" y="6961"/>
                  </a:cubicBezTo>
                  <a:cubicBezTo>
                    <a:pt x="7670" y="6991"/>
                    <a:pt x="7652" y="7005"/>
                    <a:pt x="7654" y="7008"/>
                  </a:cubicBezTo>
                  <a:cubicBezTo>
                    <a:pt x="7658" y="7016"/>
                    <a:pt x="7632" y="7032"/>
                    <a:pt x="7551" y="7074"/>
                  </a:cubicBezTo>
                  <a:cubicBezTo>
                    <a:pt x="7385" y="7157"/>
                    <a:pt x="7387" y="7161"/>
                    <a:pt x="7367" y="7185"/>
                  </a:cubicBezTo>
                  <a:cubicBezTo>
                    <a:pt x="7379" y="7177"/>
                    <a:pt x="7386" y="7174"/>
                    <a:pt x="7391" y="7174"/>
                  </a:cubicBezTo>
                  <a:cubicBezTo>
                    <a:pt x="7396" y="7174"/>
                    <a:pt x="7399" y="7177"/>
                    <a:pt x="7402" y="7181"/>
                  </a:cubicBezTo>
                  <a:cubicBezTo>
                    <a:pt x="7412" y="7194"/>
                    <a:pt x="7387" y="7214"/>
                    <a:pt x="7354" y="7218"/>
                  </a:cubicBezTo>
                  <a:cubicBezTo>
                    <a:pt x="7353" y="7218"/>
                    <a:pt x="7353" y="7218"/>
                    <a:pt x="7352" y="7218"/>
                  </a:cubicBezTo>
                  <a:cubicBezTo>
                    <a:pt x="7351" y="7218"/>
                    <a:pt x="7348" y="7219"/>
                    <a:pt x="7345" y="7220"/>
                  </a:cubicBezTo>
                  <a:cubicBezTo>
                    <a:pt x="7335" y="7226"/>
                    <a:pt x="7325" y="7233"/>
                    <a:pt x="7316" y="7239"/>
                  </a:cubicBezTo>
                  <a:cubicBezTo>
                    <a:pt x="7306" y="7251"/>
                    <a:pt x="7292" y="7265"/>
                    <a:pt x="7276" y="7282"/>
                  </a:cubicBezTo>
                  <a:lnTo>
                    <a:pt x="7236" y="7327"/>
                  </a:lnTo>
                  <a:cubicBezTo>
                    <a:pt x="7208" y="7360"/>
                    <a:pt x="7177" y="7399"/>
                    <a:pt x="7145" y="7435"/>
                  </a:cubicBezTo>
                  <a:cubicBezTo>
                    <a:pt x="7086" y="7507"/>
                    <a:pt x="7035" y="7575"/>
                    <a:pt x="7032" y="7589"/>
                  </a:cubicBezTo>
                  <a:lnTo>
                    <a:pt x="7026" y="7584"/>
                  </a:lnTo>
                  <a:cubicBezTo>
                    <a:pt x="7026" y="7583"/>
                    <a:pt x="7025" y="7583"/>
                    <a:pt x="7024" y="7583"/>
                  </a:cubicBezTo>
                  <a:cubicBezTo>
                    <a:pt x="7015" y="7583"/>
                    <a:pt x="6993" y="7609"/>
                    <a:pt x="6923" y="7689"/>
                  </a:cubicBezTo>
                  <a:lnTo>
                    <a:pt x="6865" y="7756"/>
                  </a:lnTo>
                  <a:cubicBezTo>
                    <a:pt x="6877" y="7767"/>
                    <a:pt x="6760" y="7890"/>
                    <a:pt x="6750" y="7890"/>
                  </a:cubicBezTo>
                  <a:cubicBezTo>
                    <a:pt x="6749" y="7890"/>
                    <a:pt x="6749" y="7890"/>
                    <a:pt x="6749" y="7890"/>
                  </a:cubicBezTo>
                  <a:cubicBezTo>
                    <a:pt x="6723" y="7907"/>
                    <a:pt x="6723" y="7907"/>
                    <a:pt x="6685" y="7951"/>
                  </a:cubicBezTo>
                  <a:cubicBezTo>
                    <a:pt x="6640" y="8027"/>
                    <a:pt x="6541" y="8129"/>
                    <a:pt x="6531" y="8129"/>
                  </a:cubicBezTo>
                  <a:cubicBezTo>
                    <a:pt x="6531" y="8129"/>
                    <a:pt x="6531" y="8129"/>
                    <a:pt x="6530" y="8129"/>
                  </a:cubicBezTo>
                  <a:lnTo>
                    <a:pt x="6491" y="8174"/>
                  </a:lnTo>
                  <a:cubicBezTo>
                    <a:pt x="6479" y="8202"/>
                    <a:pt x="6440" y="8247"/>
                    <a:pt x="6420" y="8268"/>
                  </a:cubicBezTo>
                  <a:cubicBezTo>
                    <a:pt x="6374" y="8321"/>
                    <a:pt x="6353" y="8346"/>
                    <a:pt x="6358" y="8346"/>
                  </a:cubicBezTo>
                  <a:cubicBezTo>
                    <a:pt x="6360" y="8346"/>
                    <a:pt x="6363" y="8344"/>
                    <a:pt x="6369" y="8341"/>
                  </a:cubicBezTo>
                  <a:lnTo>
                    <a:pt x="6369" y="8341"/>
                  </a:lnTo>
                  <a:cubicBezTo>
                    <a:pt x="6374" y="8347"/>
                    <a:pt x="6381" y="8352"/>
                    <a:pt x="6362" y="8375"/>
                  </a:cubicBezTo>
                  <a:lnTo>
                    <a:pt x="6355" y="8369"/>
                  </a:lnTo>
                  <a:cubicBezTo>
                    <a:pt x="6355" y="8369"/>
                    <a:pt x="6355" y="8369"/>
                    <a:pt x="6354" y="8369"/>
                  </a:cubicBezTo>
                  <a:cubicBezTo>
                    <a:pt x="6345" y="8369"/>
                    <a:pt x="6288" y="8434"/>
                    <a:pt x="6214" y="8519"/>
                  </a:cubicBezTo>
                  <a:cubicBezTo>
                    <a:pt x="6118" y="8630"/>
                    <a:pt x="6078" y="8675"/>
                    <a:pt x="6054" y="8692"/>
                  </a:cubicBezTo>
                  <a:lnTo>
                    <a:pt x="6040" y="8720"/>
                  </a:lnTo>
                  <a:cubicBezTo>
                    <a:pt x="6028" y="8745"/>
                    <a:pt x="6012" y="8765"/>
                    <a:pt x="6004" y="8765"/>
                  </a:cubicBezTo>
                  <a:cubicBezTo>
                    <a:pt x="6003" y="8765"/>
                    <a:pt x="6002" y="8765"/>
                    <a:pt x="6001" y="8764"/>
                  </a:cubicBezTo>
                  <a:cubicBezTo>
                    <a:pt x="5976" y="8781"/>
                    <a:pt x="5899" y="8870"/>
                    <a:pt x="5866" y="8920"/>
                  </a:cubicBezTo>
                  <a:lnTo>
                    <a:pt x="5827" y="8965"/>
                  </a:lnTo>
                  <a:cubicBezTo>
                    <a:pt x="5796" y="8976"/>
                    <a:pt x="5737" y="9042"/>
                    <a:pt x="5731" y="9076"/>
                  </a:cubicBezTo>
                  <a:cubicBezTo>
                    <a:pt x="5730" y="9075"/>
                    <a:pt x="5729" y="9075"/>
                    <a:pt x="5728" y="9075"/>
                  </a:cubicBezTo>
                  <a:cubicBezTo>
                    <a:pt x="5721" y="9075"/>
                    <a:pt x="5703" y="9095"/>
                    <a:pt x="5686" y="9115"/>
                  </a:cubicBezTo>
                  <a:cubicBezTo>
                    <a:pt x="5654" y="9164"/>
                    <a:pt x="5580" y="9249"/>
                    <a:pt x="5571" y="9249"/>
                  </a:cubicBezTo>
                  <a:cubicBezTo>
                    <a:pt x="5571" y="9249"/>
                    <a:pt x="5570" y="9249"/>
                    <a:pt x="5570" y="9248"/>
                  </a:cubicBezTo>
                  <a:lnTo>
                    <a:pt x="5551" y="9271"/>
                  </a:lnTo>
                  <a:cubicBezTo>
                    <a:pt x="5536" y="9298"/>
                    <a:pt x="5520" y="9322"/>
                    <a:pt x="5499" y="9344"/>
                  </a:cubicBezTo>
                  <a:cubicBezTo>
                    <a:pt x="5478" y="9365"/>
                    <a:pt x="5461" y="9390"/>
                    <a:pt x="5447" y="9417"/>
                  </a:cubicBezTo>
                  <a:cubicBezTo>
                    <a:pt x="5439" y="9435"/>
                    <a:pt x="5428" y="9451"/>
                    <a:pt x="5415" y="9466"/>
                  </a:cubicBezTo>
                  <a:cubicBezTo>
                    <a:pt x="5410" y="9472"/>
                    <a:pt x="5407" y="9474"/>
                    <a:pt x="5406" y="9474"/>
                  </a:cubicBezTo>
                  <a:cubicBezTo>
                    <a:pt x="5402" y="9474"/>
                    <a:pt x="5412" y="9453"/>
                    <a:pt x="5422" y="9432"/>
                  </a:cubicBezTo>
                  <a:cubicBezTo>
                    <a:pt x="5430" y="9420"/>
                    <a:pt x="5432" y="9415"/>
                    <a:pt x="5431" y="9415"/>
                  </a:cubicBezTo>
                  <a:cubicBezTo>
                    <a:pt x="5427" y="9415"/>
                    <a:pt x="5385" y="9468"/>
                    <a:pt x="5350" y="9528"/>
                  </a:cubicBezTo>
                  <a:cubicBezTo>
                    <a:pt x="5326" y="9570"/>
                    <a:pt x="5315" y="9590"/>
                    <a:pt x="5314" y="9590"/>
                  </a:cubicBezTo>
                  <a:cubicBezTo>
                    <a:pt x="5313" y="9590"/>
                    <a:pt x="5319" y="9576"/>
                    <a:pt x="5331" y="9550"/>
                  </a:cubicBezTo>
                  <a:cubicBezTo>
                    <a:pt x="5339" y="9533"/>
                    <a:pt x="5347" y="9517"/>
                    <a:pt x="5345" y="9517"/>
                  </a:cubicBezTo>
                  <a:cubicBezTo>
                    <a:pt x="5343" y="9517"/>
                    <a:pt x="5338" y="9524"/>
                    <a:pt x="5324" y="9545"/>
                  </a:cubicBezTo>
                  <a:cubicBezTo>
                    <a:pt x="5324" y="9545"/>
                    <a:pt x="5286" y="9588"/>
                    <a:pt x="5293" y="9594"/>
                  </a:cubicBezTo>
                  <a:lnTo>
                    <a:pt x="5235" y="9661"/>
                  </a:lnTo>
                  <a:cubicBezTo>
                    <a:pt x="5204" y="9687"/>
                    <a:pt x="5176" y="9714"/>
                    <a:pt x="5151" y="9744"/>
                  </a:cubicBezTo>
                  <a:cubicBezTo>
                    <a:pt x="5138" y="9772"/>
                    <a:pt x="5138" y="9772"/>
                    <a:pt x="5112" y="9789"/>
                  </a:cubicBezTo>
                  <a:cubicBezTo>
                    <a:pt x="5112" y="9789"/>
                    <a:pt x="5111" y="9788"/>
                    <a:pt x="5110" y="9788"/>
                  </a:cubicBezTo>
                  <a:cubicBezTo>
                    <a:pt x="5102" y="9788"/>
                    <a:pt x="5088" y="9807"/>
                    <a:pt x="5099" y="9817"/>
                  </a:cubicBezTo>
                  <a:cubicBezTo>
                    <a:pt x="5087" y="9844"/>
                    <a:pt x="5066" y="9868"/>
                    <a:pt x="5042" y="9884"/>
                  </a:cubicBezTo>
                  <a:cubicBezTo>
                    <a:pt x="5039" y="9882"/>
                    <a:pt x="5036" y="9881"/>
                    <a:pt x="5033" y="9881"/>
                  </a:cubicBezTo>
                  <a:cubicBezTo>
                    <a:pt x="5021" y="9881"/>
                    <a:pt x="5011" y="9896"/>
                    <a:pt x="5016" y="9900"/>
                  </a:cubicBezTo>
                  <a:cubicBezTo>
                    <a:pt x="5007" y="9918"/>
                    <a:pt x="4996" y="9935"/>
                    <a:pt x="4983" y="9951"/>
                  </a:cubicBezTo>
                  <a:cubicBezTo>
                    <a:pt x="4983" y="9951"/>
                    <a:pt x="4983" y="9951"/>
                    <a:pt x="4983" y="9951"/>
                  </a:cubicBezTo>
                  <a:cubicBezTo>
                    <a:pt x="4978" y="9951"/>
                    <a:pt x="4934" y="9998"/>
                    <a:pt x="4869" y="10071"/>
                  </a:cubicBezTo>
                  <a:lnTo>
                    <a:pt x="4629" y="10347"/>
                  </a:lnTo>
                  <a:cubicBezTo>
                    <a:pt x="4610" y="10368"/>
                    <a:pt x="4596" y="10396"/>
                    <a:pt x="4603" y="10402"/>
                  </a:cubicBezTo>
                  <a:cubicBezTo>
                    <a:pt x="4616" y="10414"/>
                    <a:pt x="4610" y="10408"/>
                    <a:pt x="4584" y="10424"/>
                  </a:cubicBezTo>
                  <a:cubicBezTo>
                    <a:pt x="4548" y="10429"/>
                    <a:pt x="4511" y="10469"/>
                    <a:pt x="4539" y="10469"/>
                  </a:cubicBezTo>
                  <a:cubicBezTo>
                    <a:pt x="4541" y="10469"/>
                    <a:pt x="4543" y="10469"/>
                    <a:pt x="4545" y="10469"/>
                  </a:cubicBezTo>
                  <a:cubicBezTo>
                    <a:pt x="4557" y="10465"/>
                    <a:pt x="4564" y="10462"/>
                    <a:pt x="4567" y="10462"/>
                  </a:cubicBezTo>
                  <a:cubicBezTo>
                    <a:pt x="4570" y="10462"/>
                    <a:pt x="4558" y="10470"/>
                    <a:pt x="4526" y="10491"/>
                  </a:cubicBezTo>
                  <a:cubicBezTo>
                    <a:pt x="4500" y="10508"/>
                    <a:pt x="4500" y="10508"/>
                    <a:pt x="4488" y="10536"/>
                  </a:cubicBezTo>
                  <a:cubicBezTo>
                    <a:pt x="4493" y="10541"/>
                    <a:pt x="4479" y="10559"/>
                    <a:pt x="4471" y="10559"/>
                  </a:cubicBezTo>
                  <a:cubicBezTo>
                    <a:pt x="4469" y="10559"/>
                    <a:pt x="4468" y="10558"/>
                    <a:pt x="4467" y="10558"/>
                  </a:cubicBezTo>
                  <a:cubicBezTo>
                    <a:pt x="4443" y="10574"/>
                    <a:pt x="4417" y="10591"/>
                    <a:pt x="4423" y="10597"/>
                  </a:cubicBezTo>
                  <a:cubicBezTo>
                    <a:pt x="4410" y="10611"/>
                    <a:pt x="4395" y="10625"/>
                    <a:pt x="4378" y="10636"/>
                  </a:cubicBezTo>
                  <a:cubicBezTo>
                    <a:pt x="4352" y="10652"/>
                    <a:pt x="4340" y="10680"/>
                    <a:pt x="4326" y="10708"/>
                  </a:cubicBezTo>
                  <a:cubicBezTo>
                    <a:pt x="4320" y="10718"/>
                    <a:pt x="4315" y="10727"/>
                    <a:pt x="4310" y="10735"/>
                  </a:cubicBezTo>
                  <a:cubicBezTo>
                    <a:pt x="4305" y="10745"/>
                    <a:pt x="4307" y="10744"/>
                    <a:pt x="4305" y="10747"/>
                  </a:cubicBezTo>
                  <a:cubicBezTo>
                    <a:pt x="4304" y="10752"/>
                    <a:pt x="4301" y="10756"/>
                    <a:pt x="4299" y="10759"/>
                  </a:cubicBezTo>
                  <a:cubicBezTo>
                    <a:pt x="4298" y="10761"/>
                    <a:pt x="4297" y="10761"/>
                    <a:pt x="4296" y="10761"/>
                  </a:cubicBezTo>
                  <a:cubicBezTo>
                    <a:pt x="4294" y="10761"/>
                    <a:pt x="4293" y="10757"/>
                    <a:pt x="4292" y="10748"/>
                  </a:cubicBezTo>
                  <a:cubicBezTo>
                    <a:pt x="4291" y="10744"/>
                    <a:pt x="4289" y="10742"/>
                    <a:pt x="4287" y="10742"/>
                  </a:cubicBezTo>
                  <a:cubicBezTo>
                    <a:pt x="4280" y="10742"/>
                    <a:pt x="4270" y="10765"/>
                    <a:pt x="4262" y="10795"/>
                  </a:cubicBezTo>
                  <a:cubicBezTo>
                    <a:pt x="4256" y="10819"/>
                    <a:pt x="4253" y="10828"/>
                    <a:pt x="4252" y="10828"/>
                  </a:cubicBezTo>
                  <a:cubicBezTo>
                    <a:pt x="4252" y="10828"/>
                    <a:pt x="4252" y="10825"/>
                    <a:pt x="4253" y="10819"/>
                  </a:cubicBezTo>
                  <a:cubicBezTo>
                    <a:pt x="4254" y="10811"/>
                    <a:pt x="4252" y="10809"/>
                    <a:pt x="4251" y="10809"/>
                  </a:cubicBezTo>
                  <a:cubicBezTo>
                    <a:pt x="4249" y="10809"/>
                    <a:pt x="4248" y="10811"/>
                    <a:pt x="4248" y="10811"/>
                  </a:cubicBezTo>
                  <a:cubicBezTo>
                    <a:pt x="4244" y="10815"/>
                    <a:pt x="4241" y="10819"/>
                    <a:pt x="4239" y="10819"/>
                  </a:cubicBezTo>
                  <a:cubicBezTo>
                    <a:pt x="4238" y="10819"/>
                    <a:pt x="4238" y="10818"/>
                    <a:pt x="4239" y="10813"/>
                  </a:cubicBezTo>
                  <a:cubicBezTo>
                    <a:pt x="4239" y="10810"/>
                    <a:pt x="4240" y="10809"/>
                    <a:pt x="4240" y="10807"/>
                  </a:cubicBezTo>
                  <a:cubicBezTo>
                    <a:pt x="4240" y="10805"/>
                    <a:pt x="4239" y="10800"/>
                    <a:pt x="4230" y="10794"/>
                  </a:cubicBezTo>
                  <a:cubicBezTo>
                    <a:pt x="4229" y="10794"/>
                    <a:pt x="4228" y="10795"/>
                    <a:pt x="4228" y="10795"/>
                  </a:cubicBezTo>
                  <a:cubicBezTo>
                    <a:pt x="4213" y="10795"/>
                    <a:pt x="4211" y="10741"/>
                    <a:pt x="4226" y="10728"/>
                  </a:cubicBezTo>
                  <a:lnTo>
                    <a:pt x="4224" y="10726"/>
                  </a:lnTo>
                  <a:lnTo>
                    <a:pt x="4221" y="10721"/>
                  </a:lnTo>
                  <a:cubicBezTo>
                    <a:pt x="4220" y="10718"/>
                    <a:pt x="4218" y="10721"/>
                    <a:pt x="4213" y="10703"/>
                  </a:cubicBezTo>
                  <a:cubicBezTo>
                    <a:pt x="4190" y="10678"/>
                    <a:pt x="4177" y="10650"/>
                    <a:pt x="4194" y="10647"/>
                  </a:cubicBezTo>
                  <a:lnTo>
                    <a:pt x="4202" y="10645"/>
                  </a:lnTo>
                  <a:cubicBezTo>
                    <a:pt x="4179" y="10619"/>
                    <a:pt x="4166" y="10501"/>
                    <a:pt x="4183" y="10499"/>
                  </a:cubicBezTo>
                  <a:cubicBezTo>
                    <a:pt x="4191" y="10498"/>
                    <a:pt x="4191" y="10498"/>
                    <a:pt x="4186" y="10469"/>
                  </a:cubicBezTo>
                  <a:lnTo>
                    <a:pt x="4186" y="10469"/>
                  </a:lnTo>
                  <a:lnTo>
                    <a:pt x="4178" y="10470"/>
                  </a:lnTo>
                  <a:cubicBezTo>
                    <a:pt x="4176" y="10470"/>
                    <a:pt x="4174" y="10471"/>
                    <a:pt x="4172" y="10471"/>
                  </a:cubicBezTo>
                  <a:cubicBezTo>
                    <a:pt x="4166" y="10471"/>
                    <a:pt x="4160" y="10467"/>
                    <a:pt x="4156" y="10444"/>
                  </a:cubicBezTo>
                  <a:cubicBezTo>
                    <a:pt x="4150" y="10415"/>
                    <a:pt x="4144" y="10386"/>
                    <a:pt x="4153" y="10385"/>
                  </a:cubicBezTo>
                  <a:cubicBezTo>
                    <a:pt x="4156" y="10355"/>
                    <a:pt x="4159" y="10325"/>
                    <a:pt x="4150" y="10325"/>
                  </a:cubicBezTo>
                  <a:cubicBezTo>
                    <a:pt x="4150" y="10325"/>
                    <a:pt x="4150" y="10325"/>
                    <a:pt x="4150" y="10325"/>
                  </a:cubicBezTo>
                  <a:cubicBezTo>
                    <a:pt x="4147" y="10305"/>
                    <a:pt x="4147" y="10286"/>
                    <a:pt x="4148" y="10266"/>
                  </a:cubicBezTo>
                  <a:cubicBezTo>
                    <a:pt x="4142" y="10237"/>
                    <a:pt x="4138" y="10208"/>
                    <a:pt x="4126" y="10150"/>
                  </a:cubicBezTo>
                  <a:cubicBezTo>
                    <a:pt x="4113" y="10122"/>
                    <a:pt x="4102" y="10064"/>
                    <a:pt x="4110" y="10063"/>
                  </a:cubicBezTo>
                  <a:cubicBezTo>
                    <a:pt x="4105" y="10034"/>
                    <a:pt x="4096" y="10006"/>
                    <a:pt x="4085" y="9978"/>
                  </a:cubicBezTo>
                  <a:cubicBezTo>
                    <a:pt x="4075" y="9919"/>
                    <a:pt x="4069" y="9890"/>
                    <a:pt x="4077" y="9889"/>
                  </a:cubicBezTo>
                  <a:cubicBezTo>
                    <a:pt x="4086" y="9888"/>
                    <a:pt x="4086" y="9888"/>
                    <a:pt x="4071" y="9860"/>
                  </a:cubicBezTo>
                  <a:cubicBezTo>
                    <a:pt x="4071" y="9860"/>
                    <a:pt x="4071" y="9860"/>
                    <a:pt x="4071" y="9860"/>
                  </a:cubicBezTo>
                  <a:cubicBezTo>
                    <a:pt x="4063" y="9860"/>
                    <a:pt x="4058" y="9832"/>
                    <a:pt x="4052" y="9804"/>
                  </a:cubicBezTo>
                  <a:cubicBezTo>
                    <a:pt x="4047" y="9775"/>
                    <a:pt x="4042" y="9745"/>
                    <a:pt x="4042" y="9745"/>
                  </a:cubicBezTo>
                  <a:cubicBezTo>
                    <a:pt x="4041" y="9746"/>
                    <a:pt x="4040" y="9746"/>
                    <a:pt x="4038" y="9746"/>
                  </a:cubicBezTo>
                  <a:cubicBezTo>
                    <a:pt x="4033" y="9746"/>
                    <a:pt x="4032" y="9742"/>
                    <a:pt x="4028" y="9718"/>
                  </a:cubicBezTo>
                  <a:cubicBezTo>
                    <a:pt x="4022" y="9689"/>
                    <a:pt x="4014" y="9601"/>
                    <a:pt x="4010" y="9572"/>
                  </a:cubicBezTo>
                  <a:cubicBezTo>
                    <a:pt x="3999" y="9517"/>
                    <a:pt x="3995" y="9497"/>
                    <a:pt x="3993" y="9497"/>
                  </a:cubicBezTo>
                  <a:cubicBezTo>
                    <a:pt x="3992" y="9497"/>
                    <a:pt x="3991" y="9504"/>
                    <a:pt x="3990" y="9515"/>
                  </a:cubicBezTo>
                  <a:cubicBezTo>
                    <a:pt x="3992" y="9527"/>
                    <a:pt x="3992" y="9534"/>
                    <a:pt x="3991" y="9534"/>
                  </a:cubicBezTo>
                  <a:cubicBezTo>
                    <a:pt x="3990" y="9534"/>
                    <a:pt x="3986" y="9521"/>
                    <a:pt x="3985" y="9486"/>
                  </a:cubicBezTo>
                  <a:cubicBezTo>
                    <a:pt x="3979" y="9457"/>
                    <a:pt x="3972" y="9368"/>
                    <a:pt x="3955" y="9282"/>
                  </a:cubicBezTo>
                  <a:cubicBezTo>
                    <a:pt x="3935" y="9176"/>
                    <a:pt x="3934" y="9166"/>
                    <a:pt x="3927" y="9166"/>
                  </a:cubicBezTo>
                  <a:cubicBezTo>
                    <a:pt x="3926" y="9166"/>
                    <a:pt x="3925" y="9166"/>
                    <a:pt x="3924" y="9167"/>
                  </a:cubicBezTo>
                  <a:cubicBezTo>
                    <a:pt x="3921" y="9177"/>
                    <a:pt x="3918" y="9181"/>
                    <a:pt x="3916" y="9181"/>
                  </a:cubicBezTo>
                  <a:cubicBezTo>
                    <a:pt x="3912" y="9181"/>
                    <a:pt x="3911" y="9160"/>
                    <a:pt x="3920" y="9139"/>
                  </a:cubicBezTo>
                  <a:cubicBezTo>
                    <a:pt x="3926" y="9079"/>
                    <a:pt x="3920" y="9050"/>
                    <a:pt x="3913" y="9050"/>
                  </a:cubicBezTo>
                  <a:cubicBezTo>
                    <a:pt x="3912" y="9050"/>
                    <a:pt x="3912" y="9050"/>
                    <a:pt x="3912" y="9050"/>
                  </a:cubicBezTo>
                  <a:cubicBezTo>
                    <a:pt x="3901" y="9032"/>
                    <a:pt x="3894" y="9013"/>
                    <a:pt x="3892" y="8993"/>
                  </a:cubicBezTo>
                  <a:cubicBezTo>
                    <a:pt x="3901" y="8992"/>
                    <a:pt x="3895" y="8962"/>
                    <a:pt x="3876" y="8906"/>
                  </a:cubicBezTo>
                  <a:cubicBezTo>
                    <a:pt x="3871" y="8877"/>
                    <a:pt x="3871" y="8877"/>
                    <a:pt x="3879" y="8876"/>
                  </a:cubicBezTo>
                  <a:cubicBezTo>
                    <a:pt x="3879" y="8876"/>
                    <a:pt x="3874" y="8847"/>
                    <a:pt x="3868" y="8818"/>
                  </a:cubicBezTo>
                  <a:cubicBezTo>
                    <a:pt x="3840" y="8763"/>
                    <a:pt x="3817" y="8588"/>
                    <a:pt x="3819" y="8557"/>
                  </a:cubicBezTo>
                  <a:cubicBezTo>
                    <a:pt x="3816" y="8537"/>
                    <a:pt x="3809" y="8518"/>
                    <a:pt x="3800" y="8500"/>
                  </a:cubicBezTo>
                  <a:cubicBezTo>
                    <a:pt x="3778" y="8474"/>
                    <a:pt x="3772" y="8445"/>
                    <a:pt x="3789" y="8442"/>
                  </a:cubicBezTo>
                  <a:cubicBezTo>
                    <a:pt x="3806" y="8440"/>
                    <a:pt x="3806" y="8440"/>
                    <a:pt x="3784" y="8414"/>
                  </a:cubicBezTo>
                  <a:cubicBezTo>
                    <a:pt x="3771" y="8388"/>
                    <a:pt x="3747" y="8264"/>
                    <a:pt x="3761" y="8264"/>
                  </a:cubicBezTo>
                  <a:cubicBezTo>
                    <a:pt x="3762" y="8264"/>
                    <a:pt x="3763" y="8265"/>
                    <a:pt x="3765" y="8267"/>
                  </a:cubicBezTo>
                  <a:lnTo>
                    <a:pt x="3782" y="8265"/>
                  </a:lnTo>
                  <a:cubicBezTo>
                    <a:pt x="3773" y="8247"/>
                    <a:pt x="3766" y="8228"/>
                    <a:pt x="3763" y="8207"/>
                  </a:cubicBezTo>
                  <a:cubicBezTo>
                    <a:pt x="3763" y="8207"/>
                    <a:pt x="3763" y="8207"/>
                    <a:pt x="3762" y="8207"/>
                  </a:cubicBezTo>
                  <a:cubicBezTo>
                    <a:pt x="3754" y="8207"/>
                    <a:pt x="3748" y="8179"/>
                    <a:pt x="3733" y="8093"/>
                  </a:cubicBezTo>
                  <a:cubicBezTo>
                    <a:pt x="3719" y="8036"/>
                    <a:pt x="3693" y="7920"/>
                    <a:pt x="3681" y="7863"/>
                  </a:cubicBezTo>
                  <a:cubicBezTo>
                    <a:pt x="3670" y="7805"/>
                    <a:pt x="3653" y="7717"/>
                    <a:pt x="3656" y="7687"/>
                  </a:cubicBezTo>
                  <a:cubicBezTo>
                    <a:pt x="3650" y="7649"/>
                    <a:pt x="3640" y="7610"/>
                    <a:pt x="3626" y="7573"/>
                  </a:cubicBezTo>
                  <a:cubicBezTo>
                    <a:pt x="3613" y="7546"/>
                    <a:pt x="3601" y="7487"/>
                    <a:pt x="3610" y="7486"/>
                  </a:cubicBezTo>
                  <a:lnTo>
                    <a:pt x="3605" y="7457"/>
                  </a:lnTo>
                  <a:cubicBezTo>
                    <a:pt x="3595" y="7429"/>
                    <a:pt x="3587" y="7400"/>
                    <a:pt x="3580" y="7372"/>
                  </a:cubicBezTo>
                  <a:cubicBezTo>
                    <a:pt x="3588" y="7369"/>
                    <a:pt x="3591" y="7339"/>
                    <a:pt x="3578" y="7312"/>
                  </a:cubicBezTo>
                  <a:cubicBezTo>
                    <a:pt x="3578" y="7312"/>
                    <a:pt x="3578" y="7312"/>
                    <a:pt x="3577" y="7312"/>
                  </a:cubicBezTo>
                  <a:cubicBezTo>
                    <a:pt x="3569" y="7312"/>
                    <a:pt x="3563" y="7283"/>
                    <a:pt x="3553" y="7226"/>
                  </a:cubicBezTo>
                  <a:cubicBezTo>
                    <a:pt x="3552" y="7197"/>
                    <a:pt x="3506" y="6942"/>
                    <a:pt x="3460" y="6696"/>
                  </a:cubicBezTo>
                  <a:cubicBezTo>
                    <a:pt x="3437" y="6573"/>
                    <a:pt x="3413" y="6452"/>
                    <a:pt x="3396" y="6361"/>
                  </a:cubicBezTo>
                  <a:cubicBezTo>
                    <a:pt x="3386" y="6316"/>
                    <a:pt x="3379" y="6279"/>
                    <a:pt x="3374" y="6252"/>
                  </a:cubicBezTo>
                  <a:cubicBezTo>
                    <a:pt x="3371" y="6239"/>
                    <a:pt x="3368" y="6225"/>
                    <a:pt x="3362" y="6212"/>
                  </a:cubicBezTo>
                  <a:cubicBezTo>
                    <a:pt x="3362" y="6212"/>
                    <a:pt x="3358" y="6183"/>
                    <a:pt x="3347" y="6124"/>
                  </a:cubicBezTo>
                  <a:cubicBezTo>
                    <a:pt x="3341" y="6095"/>
                    <a:pt x="3330" y="6038"/>
                    <a:pt x="3330" y="6038"/>
                  </a:cubicBezTo>
                  <a:cubicBezTo>
                    <a:pt x="3347" y="6035"/>
                    <a:pt x="3312" y="5891"/>
                    <a:pt x="3287" y="5806"/>
                  </a:cubicBezTo>
                  <a:cubicBezTo>
                    <a:pt x="3275" y="5779"/>
                    <a:pt x="3266" y="5750"/>
                    <a:pt x="3263" y="5720"/>
                  </a:cubicBezTo>
                  <a:cubicBezTo>
                    <a:pt x="3279" y="5717"/>
                    <a:pt x="3263" y="5631"/>
                    <a:pt x="3244" y="5573"/>
                  </a:cubicBezTo>
                  <a:cubicBezTo>
                    <a:pt x="3221" y="5548"/>
                    <a:pt x="3216" y="5519"/>
                    <a:pt x="3232" y="5516"/>
                  </a:cubicBezTo>
                  <a:cubicBezTo>
                    <a:pt x="3249" y="5513"/>
                    <a:pt x="3239" y="5455"/>
                    <a:pt x="3202" y="5402"/>
                  </a:cubicBezTo>
                  <a:cubicBezTo>
                    <a:pt x="3189" y="5374"/>
                    <a:pt x="3189" y="5374"/>
                    <a:pt x="3192" y="5344"/>
                  </a:cubicBezTo>
                  <a:cubicBezTo>
                    <a:pt x="3203" y="5312"/>
                    <a:pt x="3198" y="5284"/>
                    <a:pt x="3190" y="5284"/>
                  </a:cubicBezTo>
                  <a:cubicBezTo>
                    <a:pt x="3190" y="5284"/>
                    <a:pt x="3190" y="5284"/>
                    <a:pt x="3190" y="5284"/>
                  </a:cubicBezTo>
                  <a:cubicBezTo>
                    <a:pt x="3167" y="5261"/>
                    <a:pt x="3162" y="5227"/>
                    <a:pt x="3173" y="5197"/>
                  </a:cubicBezTo>
                  <a:cubicBezTo>
                    <a:pt x="3179" y="5136"/>
                    <a:pt x="3179" y="5136"/>
                    <a:pt x="3156" y="5110"/>
                  </a:cubicBezTo>
                  <a:cubicBezTo>
                    <a:pt x="3135" y="5084"/>
                    <a:pt x="3112" y="4968"/>
                    <a:pt x="3124" y="4936"/>
                  </a:cubicBezTo>
                  <a:cubicBezTo>
                    <a:pt x="3119" y="4908"/>
                    <a:pt x="3121" y="4878"/>
                    <a:pt x="3114" y="4878"/>
                  </a:cubicBezTo>
                  <a:cubicBezTo>
                    <a:pt x="3114" y="4878"/>
                    <a:pt x="3114" y="4878"/>
                    <a:pt x="3113" y="4878"/>
                  </a:cubicBezTo>
                  <a:lnTo>
                    <a:pt x="3117" y="4849"/>
                  </a:lnTo>
                  <a:lnTo>
                    <a:pt x="3107" y="4792"/>
                  </a:lnTo>
                  <a:lnTo>
                    <a:pt x="3098" y="4793"/>
                  </a:lnTo>
                  <a:cubicBezTo>
                    <a:pt x="3092" y="4764"/>
                    <a:pt x="3071" y="4592"/>
                    <a:pt x="3050" y="4390"/>
                  </a:cubicBezTo>
                  <a:cubicBezTo>
                    <a:pt x="3035" y="4232"/>
                    <a:pt x="3030" y="4139"/>
                    <a:pt x="3027" y="4088"/>
                  </a:cubicBezTo>
                  <a:cubicBezTo>
                    <a:pt x="3024" y="4052"/>
                    <a:pt x="3022" y="4038"/>
                    <a:pt x="3020" y="4038"/>
                  </a:cubicBezTo>
                  <a:cubicBezTo>
                    <a:pt x="3019" y="4038"/>
                    <a:pt x="3018" y="4040"/>
                    <a:pt x="3017" y="4044"/>
                  </a:cubicBezTo>
                  <a:cubicBezTo>
                    <a:pt x="3014" y="4050"/>
                    <a:pt x="3011" y="4053"/>
                    <a:pt x="3009" y="4053"/>
                  </a:cubicBezTo>
                  <a:cubicBezTo>
                    <a:pt x="3001" y="4053"/>
                    <a:pt x="3002" y="4011"/>
                    <a:pt x="3016" y="3987"/>
                  </a:cubicBezTo>
                  <a:cubicBezTo>
                    <a:pt x="3017" y="3958"/>
                    <a:pt x="3019" y="3900"/>
                    <a:pt x="3023" y="3843"/>
                  </a:cubicBezTo>
                  <a:cubicBezTo>
                    <a:pt x="3023" y="3784"/>
                    <a:pt x="3023" y="3727"/>
                    <a:pt x="3032" y="3727"/>
                  </a:cubicBezTo>
                  <a:lnTo>
                    <a:pt x="3032" y="3699"/>
                  </a:lnTo>
                  <a:cubicBezTo>
                    <a:pt x="3016" y="3640"/>
                    <a:pt x="3025" y="3467"/>
                    <a:pt x="3042" y="3380"/>
                  </a:cubicBezTo>
                  <a:cubicBezTo>
                    <a:pt x="3047" y="3333"/>
                    <a:pt x="3050" y="3284"/>
                    <a:pt x="3047" y="3236"/>
                  </a:cubicBezTo>
                  <a:cubicBezTo>
                    <a:pt x="3044" y="3177"/>
                    <a:pt x="3046" y="3177"/>
                    <a:pt x="3057" y="3150"/>
                  </a:cubicBezTo>
                  <a:cubicBezTo>
                    <a:pt x="3057" y="3150"/>
                    <a:pt x="3057" y="3150"/>
                    <a:pt x="3057" y="3150"/>
                  </a:cubicBezTo>
                  <a:cubicBezTo>
                    <a:pt x="3065" y="3150"/>
                    <a:pt x="3098" y="2981"/>
                    <a:pt x="3082" y="2978"/>
                  </a:cubicBezTo>
                  <a:lnTo>
                    <a:pt x="3095" y="2951"/>
                  </a:lnTo>
                  <a:cubicBezTo>
                    <a:pt x="3108" y="2924"/>
                    <a:pt x="3104" y="2895"/>
                    <a:pt x="3097" y="2892"/>
                  </a:cubicBezTo>
                  <a:cubicBezTo>
                    <a:pt x="3080" y="2889"/>
                    <a:pt x="3084" y="2860"/>
                    <a:pt x="3115" y="2837"/>
                  </a:cubicBezTo>
                  <a:cubicBezTo>
                    <a:pt x="3116" y="2838"/>
                    <a:pt x="3116" y="2838"/>
                    <a:pt x="3117" y="2838"/>
                  </a:cubicBezTo>
                  <a:cubicBezTo>
                    <a:pt x="3132" y="2838"/>
                    <a:pt x="3137" y="2813"/>
                    <a:pt x="3129" y="2811"/>
                  </a:cubicBezTo>
                  <a:cubicBezTo>
                    <a:pt x="3126" y="2781"/>
                    <a:pt x="3124" y="2750"/>
                    <a:pt x="3137" y="2724"/>
                  </a:cubicBezTo>
                  <a:cubicBezTo>
                    <a:pt x="3143" y="2696"/>
                    <a:pt x="3150" y="2668"/>
                    <a:pt x="3134" y="2664"/>
                  </a:cubicBezTo>
                  <a:cubicBezTo>
                    <a:pt x="3125" y="2661"/>
                    <a:pt x="3131" y="2633"/>
                    <a:pt x="3138" y="2605"/>
                  </a:cubicBezTo>
                  <a:cubicBezTo>
                    <a:pt x="3146" y="2607"/>
                    <a:pt x="3146" y="2607"/>
                    <a:pt x="3148" y="2637"/>
                  </a:cubicBezTo>
                  <a:lnTo>
                    <a:pt x="3148" y="2637"/>
                  </a:lnTo>
                  <a:cubicBezTo>
                    <a:pt x="3151" y="2625"/>
                    <a:pt x="3155" y="2606"/>
                    <a:pt x="3161" y="2581"/>
                  </a:cubicBezTo>
                  <a:cubicBezTo>
                    <a:pt x="3167" y="2553"/>
                    <a:pt x="3189" y="2501"/>
                    <a:pt x="3197" y="2501"/>
                  </a:cubicBezTo>
                  <a:cubicBezTo>
                    <a:pt x="3197" y="2501"/>
                    <a:pt x="3197" y="2501"/>
                    <a:pt x="3198" y="2501"/>
                  </a:cubicBezTo>
                  <a:cubicBezTo>
                    <a:pt x="3209" y="2483"/>
                    <a:pt x="3216" y="2463"/>
                    <a:pt x="3210" y="2463"/>
                  </a:cubicBezTo>
                  <a:cubicBezTo>
                    <a:pt x="3208" y="2463"/>
                    <a:pt x="3204" y="2465"/>
                    <a:pt x="3198" y="2472"/>
                  </a:cubicBezTo>
                  <a:cubicBezTo>
                    <a:pt x="3181" y="2466"/>
                    <a:pt x="3181" y="2466"/>
                    <a:pt x="3195" y="2410"/>
                  </a:cubicBezTo>
                  <a:cubicBezTo>
                    <a:pt x="3202" y="2384"/>
                    <a:pt x="3210" y="2357"/>
                    <a:pt x="3218" y="2357"/>
                  </a:cubicBezTo>
                  <a:cubicBezTo>
                    <a:pt x="3218" y="2357"/>
                    <a:pt x="3218" y="2357"/>
                    <a:pt x="3219" y="2357"/>
                  </a:cubicBezTo>
                  <a:cubicBezTo>
                    <a:pt x="3220" y="2358"/>
                    <a:pt x="3221" y="2358"/>
                    <a:pt x="3222" y="2358"/>
                  </a:cubicBezTo>
                  <a:cubicBezTo>
                    <a:pt x="3227" y="2358"/>
                    <a:pt x="3230" y="2350"/>
                    <a:pt x="3244" y="2303"/>
                  </a:cubicBezTo>
                  <a:cubicBezTo>
                    <a:pt x="3270" y="2219"/>
                    <a:pt x="3267" y="2125"/>
                    <a:pt x="3258" y="2091"/>
                  </a:cubicBezTo>
                  <a:cubicBezTo>
                    <a:pt x="3241" y="2087"/>
                    <a:pt x="3241" y="2087"/>
                    <a:pt x="3265" y="2062"/>
                  </a:cubicBezTo>
                  <a:cubicBezTo>
                    <a:pt x="3265" y="2062"/>
                    <a:pt x="3266" y="2063"/>
                    <a:pt x="3266" y="2063"/>
                  </a:cubicBezTo>
                  <a:cubicBezTo>
                    <a:pt x="3274" y="2063"/>
                    <a:pt x="3281" y="2035"/>
                    <a:pt x="3288" y="2008"/>
                  </a:cubicBezTo>
                  <a:lnTo>
                    <a:pt x="3288" y="2008"/>
                  </a:lnTo>
                  <a:cubicBezTo>
                    <a:pt x="3296" y="2011"/>
                    <a:pt x="3288" y="2039"/>
                    <a:pt x="3282" y="2068"/>
                  </a:cubicBezTo>
                  <a:lnTo>
                    <a:pt x="3290" y="2070"/>
                  </a:lnTo>
                  <a:cubicBezTo>
                    <a:pt x="3313" y="2049"/>
                    <a:pt x="3321" y="2015"/>
                    <a:pt x="3312" y="1985"/>
                  </a:cubicBezTo>
                  <a:cubicBezTo>
                    <a:pt x="3311" y="1953"/>
                    <a:pt x="3311" y="1953"/>
                    <a:pt x="3327" y="1928"/>
                  </a:cubicBezTo>
                  <a:cubicBezTo>
                    <a:pt x="3342" y="1901"/>
                    <a:pt x="3357" y="1875"/>
                    <a:pt x="3349" y="1873"/>
                  </a:cubicBezTo>
                  <a:cubicBezTo>
                    <a:pt x="3356" y="1844"/>
                    <a:pt x="3366" y="1816"/>
                    <a:pt x="3379" y="1789"/>
                  </a:cubicBezTo>
                  <a:cubicBezTo>
                    <a:pt x="3394" y="1731"/>
                    <a:pt x="3402" y="1703"/>
                    <a:pt x="3393" y="1701"/>
                  </a:cubicBezTo>
                  <a:cubicBezTo>
                    <a:pt x="3385" y="1698"/>
                    <a:pt x="3393" y="1670"/>
                    <a:pt x="3400" y="1641"/>
                  </a:cubicBezTo>
                  <a:cubicBezTo>
                    <a:pt x="3407" y="1612"/>
                    <a:pt x="3414" y="1583"/>
                    <a:pt x="3406" y="1581"/>
                  </a:cubicBezTo>
                  <a:cubicBezTo>
                    <a:pt x="3398" y="1579"/>
                    <a:pt x="3397" y="1547"/>
                    <a:pt x="3412" y="1490"/>
                  </a:cubicBezTo>
                  <a:cubicBezTo>
                    <a:pt x="3419" y="1431"/>
                    <a:pt x="3419" y="1431"/>
                    <a:pt x="3442" y="1407"/>
                  </a:cubicBezTo>
                  <a:cubicBezTo>
                    <a:pt x="3442" y="1407"/>
                    <a:pt x="3443" y="1407"/>
                    <a:pt x="3443" y="1407"/>
                  </a:cubicBezTo>
                  <a:cubicBezTo>
                    <a:pt x="3451" y="1407"/>
                    <a:pt x="3458" y="1380"/>
                    <a:pt x="3465" y="1352"/>
                  </a:cubicBezTo>
                  <a:cubicBezTo>
                    <a:pt x="3470" y="1333"/>
                    <a:pt x="3478" y="1314"/>
                    <a:pt x="3487" y="1297"/>
                  </a:cubicBezTo>
                  <a:cubicBezTo>
                    <a:pt x="3503" y="1271"/>
                    <a:pt x="3495" y="1269"/>
                    <a:pt x="3487" y="1266"/>
                  </a:cubicBezTo>
                  <a:lnTo>
                    <a:pt x="3470" y="1261"/>
                  </a:lnTo>
                  <a:cubicBezTo>
                    <a:pt x="3478" y="1235"/>
                    <a:pt x="3499" y="1212"/>
                    <a:pt x="3508" y="1212"/>
                  </a:cubicBezTo>
                  <a:cubicBezTo>
                    <a:pt x="3508" y="1212"/>
                    <a:pt x="3509" y="1212"/>
                    <a:pt x="3509" y="1212"/>
                  </a:cubicBezTo>
                  <a:cubicBezTo>
                    <a:pt x="3533" y="1187"/>
                    <a:pt x="3533" y="1187"/>
                    <a:pt x="3517" y="1183"/>
                  </a:cubicBezTo>
                  <a:cubicBezTo>
                    <a:pt x="3508" y="1181"/>
                    <a:pt x="3508" y="1149"/>
                    <a:pt x="3531" y="1094"/>
                  </a:cubicBezTo>
                  <a:cubicBezTo>
                    <a:pt x="3537" y="1066"/>
                    <a:pt x="3545" y="1037"/>
                    <a:pt x="3552" y="1016"/>
                  </a:cubicBezTo>
                  <a:cubicBezTo>
                    <a:pt x="3553" y="1011"/>
                    <a:pt x="3555" y="1007"/>
                    <a:pt x="3557" y="1002"/>
                  </a:cubicBezTo>
                  <a:cubicBezTo>
                    <a:pt x="3557" y="1001"/>
                    <a:pt x="3558" y="1000"/>
                    <a:pt x="3559" y="999"/>
                  </a:cubicBezTo>
                  <a:lnTo>
                    <a:pt x="3560" y="999"/>
                  </a:lnTo>
                  <a:cubicBezTo>
                    <a:pt x="3560" y="1000"/>
                    <a:pt x="3559" y="1001"/>
                    <a:pt x="3559" y="1001"/>
                  </a:cubicBezTo>
                  <a:cubicBezTo>
                    <a:pt x="3560" y="1001"/>
                    <a:pt x="3560" y="1001"/>
                    <a:pt x="3560" y="1001"/>
                  </a:cubicBezTo>
                  <a:lnTo>
                    <a:pt x="3562" y="998"/>
                  </a:lnTo>
                  <a:cubicBezTo>
                    <a:pt x="3563" y="997"/>
                    <a:pt x="3564" y="995"/>
                    <a:pt x="3566" y="995"/>
                  </a:cubicBezTo>
                  <a:cubicBezTo>
                    <a:pt x="3574" y="983"/>
                    <a:pt x="3581" y="969"/>
                    <a:pt x="3586" y="953"/>
                  </a:cubicBezTo>
                  <a:cubicBezTo>
                    <a:pt x="3587" y="946"/>
                    <a:pt x="3588" y="938"/>
                    <a:pt x="3588" y="932"/>
                  </a:cubicBezTo>
                  <a:cubicBezTo>
                    <a:pt x="3589" y="896"/>
                    <a:pt x="3603" y="864"/>
                    <a:pt x="3617" y="762"/>
                  </a:cubicBezTo>
                  <a:cubicBezTo>
                    <a:pt x="3626" y="712"/>
                    <a:pt x="3628" y="661"/>
                    <a:pt x="3622" y="611"/>
                  </a:cubicBezTo>
                  <a:cubicBezTo>
                    <a:pt x="3620" y="593"/>
                    <a:pt x="3616" y="590"/>
                    <a:pt x="3611" y="590"/>
                  </a:cubicBezTo>
                  <a:cubicBezTo>
                    <a:pt x="3609" y="590"/>
                    <a:pt x="3608" y="590"/>
                    <a:pt x="3606" y="591"/>
                  </a:cubicBezTo>
                  <a:cubicBezTo>
                    <a:pt x="3604" y="591"/>
                    <a:pt x="3602" y="591"/>
                    <a:pt x="3601" y="591"/>
                  </a:cubicBezTo>
                  <a:cubicBezTo>
                    <a:pt x="3594" y="591"/>
                    <a:pt x="3591" y="587"/>
                    <a:pt x="3598" y="557"/>
                  </a:cubicBezTo>
                  <a:cubicBezTo>
                    <a:pt x="3598" y="522"/>
                    <a:pt x="3581" y="490"/>
                    <a:pt x="3545" y="430"/>
                  </a:cubicBezTo>
                  <a:cubicBezTo>
                    <a:pt x="3533" y="415"/>
                    <a:pt x="3523" y="411"/>
                    <a:pt x="3515" y="411"/>
                  </a:cubicBezTo>
                  <a:cubicBezTo>
                    <a:pt x="3509" y="411"/>
                    <a:pt x="3504" y="413"/>
                    <a:pt x="3500" y="414"/>
                  </a:cubicBezTo>
                  <a:cubicBezTo>
                    <a:pt x="3496" y="416"/>
                    <a:pt x="3493" y="418"/>
                    <a:pt x="3491" y="418"/>
                  </a:cubicBezTo>
                  <a:cubicBezTo>
                    <a:pt x="3484" y="418"/>
                    <a:pt x="3479" y="407"/>
                    <a:pt x="3461" y="363"/>
                  </a:cubicBezTo>
                  <a:cubicBezTo>
                    <a:pt x="3443" y="336"/>
                    <a:pt x="3431" y="306"/>
                    <a:pt x="3438" y="300"/>
                  </a:cubicBezTo>
                  <a:cubicBezTo>
                    <a:pt x="3438" y="299"/>
                    <a:pt x="3439" y="299"/>
                    <a:pt x="3440" y="299"/>
                  </a:cubicBezTo>
                  <a:cubicBezTo>
                    <a:pt x="3448" y="299"/>
                    <a:pt x="3463" y="322"/>
                    <a:pt x="3463" y="322"/>
                  </a:cubicBezTo>
                  <a:lnTo>
                    <a:pt x="3483" y="349"/>
                  </a:lnTo>
                  <a:cubicBezTo>
                    <a:pt x="3490" y="345"/>
                    <a:pt x="3498" y="340"/>
                    <a:pt x="3458" y="285"/>
                  </a:cubicBezTo>
                  <a:cubicBezTo>
                    <a:pt x="3445" y="257"/>
                    <a:pt x="3425" y="233"/>
                    <a:pt x="3416" y="233"/>
                  </a:cubicBezTo>
                  <a:cubicBezTo>
                    <a:pt x="3415" y="233"/>
                    <a:pt x="3415" y="233"/>
                    <a:pt x="3414" y="234"/>
                  </a:cubicBezTo>
                  <a:cubicBezTo>
                    <a:pt x="3396" y="204"/>
                    <a:pt x="3347" y="154"/>
                    <a:pt x="3287" y="118"/>
                  </a:cubicBezTo>
                  <a:cubicBezTo>
                    <a:pt x="3231" y="78"/>
                    <a:pt x="3134" y="41"/>
                    <a:pt x="3103" y="24"/>
                  </a:cubicBezTo>
                  <a:cubicBezTo>
                    <a:pt x="3059" y="11"/>
                    <a:pt x="3028" y="5"/>
                    <a:pt x="3012" y="5"/>
                  </a:cubicBezTo>
                  <a:cubicBezTo>
                    <a:pt x="3004" y="5"/>
                    <a:pt x="2999" y="7"/>
                    <a:pt x="2999" y="9"/>
                  </a:cubicBezTo>
                  <a:cubicBezTo>
                    <a:pt x="2997" y="18"/>
                    <a:pt x="2989" y="21"/>
                    <a:pt x="2981" y="21"/>
                  </a:cubicBezTo>
                  <a:cubicBezTo>
                    <a:pt x="2972" y="21"/>
                    <a:pt x="2964" y="17"/>
                    <a:pt x="2964" y="14"/>
                  </a:cubicBezTo>
                  <a:cubicBezTo>
                    <a:pt x="2955" y="8"/>
                    <a:pt x="2911" y="0"/>
                    <a:pt x="2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02;p33">
              <a:extLst>
                <a:ext uri="{FF2B5EF4-FFF2-40B4-BE49-F238E27FC236}">
                  <a16:creationId xmlns:a16="http://schemas.microsoft.com/office/drawing/2014/main" id="{3644A42E-6662-D737-5736-F8E350C29AC9}"/>
                </a:ext>
              </a:extLst>
            </p:cNvPr>
            <p:cNvSpPr/>
            <p:nvPr/>
          </p:nvSpPr>
          <p:spPr>
            <a:xfrm>
              <a:off x="1531640" y="2031823"/>
              <a:ext cx="1048172" cy="1644830"/>
            </a:xfrm>
            <a:custGeom>
              <a:avLst/>
              <a:gdLst/>
              <a:ahLst/>
              <a:cxnLst/>
              <a:rect l="l" t="t" r="r" b="b"/>
              <a:pathLst>
                <a:path w="10493" h="16466" extrusionOk="0">
                  <a:moveTo>
                    <a:pt x="1661" y="888"/>
                  </a:moveTo>
                  <a:cubicBezTo>
                    <a:pt x="1666" y="888"/>
                    <a:pt x="1673" y="892"/>
                    <a:pt x="1682" y="907"/>
                  </a:cubicBezTo>
                  <a:cubicBezTo>
                    <a:pt x="1708" y="931"/>
                    <a:pt x="1715" y="944"/>
                    <a:pt x="1709" y="944"/>
                  </a:cubicBezTo>
                  <a:cubicBezTo>
                    <a:pt x="1703" y="944"/>
                    <a:pt x="1689" y="935"/>
                    <a:pt x="1668" y="916"/>
                  </a:cubicBezTo>
                  <a:cubicBezTo>
                    <a:pt x="1637" y="901"/>
                    <a:pt x="1637" y="901"/>
                    <a:pt x="1652" y="892"/>
                  </a:cubicBezTo>
                  <a:cubicBezTo>
                    <a:pt x="1654" y="890"/>
                    <a:pt x="1657" y="888"/>
                    <a:pt x="1661" y="888"/>
                  </a:cubicBezTo>
                  <a:close/>
                  <a:moveTo>
                    <a:pt x="972" y="2451"/>
                  </a:moveTo>
                  <a:cubicBezTo>
                    <a:pt x="981" y="2451"/>
                    <a:pt x="1001" y="2471"/>
                    <a:pt x="1016" y="2494"/>
                  </a:cubicBezTo>
                  <a:cubicBezTo>
                    <a:pt x="1023" y="2506"/>
                    <a:pt x="1024" y="2515"/>
                    <a:pt x="1018" y="2515"/>
                  </a:cubicBezTo>
                  <a:cubicBezTo>
                    <a:pt x="1012" y="2515"/>
                    <a:pt x="998" y="2505"/>
                    <a:pt x="979" y="2481"/>
                  </a:cubicBezTo>
                  <a:cubicBezTo>
                    <a:pt x="963" y="2455"/>
                    <a:pt x="963" y="2455"/>
                    <a:pt x="970" y="2451"/>
                  </a:cubicBezTo>
                  <a:cubicBezTo>
                    <a:pt x="970" y="2451"/>
                    <a:pt x="971" y="2451"/>
                    <a:pt x="972" y="2451"/>
                  </a:cubicBezTo>
                  <a:close/>
                  <a:moveTo>
                    <a:pt x="1508" y="3317"/>
                  </a:moveTo>
                  <a:cubicBezTo>
                    <a:pt x="1511" y="3317"/>
                    <a:pt x="1520" y="3319"/>
                    <a:pt x="1536" y="3336"/>
                  </a:cubicBezTo>
                  <a:cubicBezTo>
                    <a:pt x="1536" y="3336"/>
                    <a:pt x="1558" y="3359"/>
                    <a:pt x="1550" y="3363"/>
                  </a:cubicBezTo>
                  <a:lnTo>
                    <a:pt x="1542" y="3366"/>
                  </a:lnTo>
                  <a:cubicBezTo>
                    <a:pt x="1522" y="3343"/>
                    <a:pt x="1499" y="3320"/>
                    <a:pt x="1507" y="3317"/>
                  </a:cubicBezTo>
                  <a:cubicBezTo>
                    <a:pt x="1507" y="3317"/>
                    <a:pt x="1508" y="3317"/>
                    <a:pt x="1508" y="3317"/>
                  </a:cubicBezTo>
                  <a:close/>
                  <a:moveTo>
                    <a:pt x="2007" y="4403"/>
                  </a:moveTo>
                  <a:cubicBezTo>
                    <a:pt x="2009" y="4403"/>
                    <a:pt x="2016" y="4405"/>
                    <a:pt x="2025" y="4429"/>
                  </a:cubicBezTo>
                  <a:cubicBezTo>
                    <a:pt x="2025" y="4429"/>
                    <a:pt x="2028" y="4459"/>
                    <a:pt x="2020" y="4462"/>
                  </a:cubicBezTo>
                  <a:lnTo>
                    <a:pt x="2009" y="4434"/>
                  </a:lnTo>
                  <a:cubicBezTo>
                    <a:pt x="1998" y="4406"/>
                    <a:pt x="2006" y="4403"/>
                    <a:pt x="2006" y="4403"/>
                  </a:cubicBezTo>
                  <a:cubicBezTo>
                    <a:pt x="2006" y="4403"/>
                    <a:pt x="2006" y="4403"/>
                    <a:pt x="2007" y="4403"/>
                  </a:cubicBezTo>
                  <a:close/>
                  <a:moveTo>
                    <a:pt x="2124" y="4679"/>
                  </a:moveTo>
                  <a:lnTo>
                    <a:pt x="2134" y="4708"/>
                  </a:lnTo>
                  <a:lnTo>
                    <a:pt x="2136" y="4738"/>
                  </a:lnTo>
                  <a:lnTo>
                    <a:pt x="2136" y="4738"/>
                  </a:lnTo>
                  <a:lnTo>
                    <a:pt x="2126" y="4710"/>
                  </a:lnTo>
                  <a:cubicBezTo>
                    <a:pt x="2116" y="4682"/>
                    <a:pt x="2116" y="4682"/>
                    <a:pt x="2124" y="4679"/>
                  </a:cubicBezTo>
                  <a:close/>
                  <a:moveTo>
                    <a:pt x="2161" y="4771"/>
                  </a:moveTo>
                  <a:cubicBezTo>
                    <a:pt x="2160" y="4771"/>
                    <a:pt x="2162" y="4778"/>
                    <a:pt x="2171" y="4791"/>
                  </a:cubicBezTo>
                  <a:cubicBezTo>
                    <a:pt x="2167" y="4777"/>
                    <a:pt x="2162" y="4771"/>
                    <a:pt x="2161" y="4771"/>
                  </a:cubicBezTo>
                  <a:close/>
                  <a:moveTo>
                    <a:pt x="2218" y="4964"/>
                  </a:moveTo>
                  <a:lnTo>
                    <a:pt x="2226" y="4993"/>
                  </a:lnTo>
                  <a:lnTo>
                    <a:pt x="2227" y="5023"/>
                  </a:lnTo>
                  <a:lnTo>
                    <a:pt x="2218" y="4995"/>
                  </a:lnTo>
                  <a:cubicBezTo>
                    <a:pt x="2209" y="4966"/>
                    <a:pt x="2209" y="4966"/>
                    <a:pt x="2218" y="4964"/>
                  </a:cubicBezTo>
                  <a:close/>
                  <a:moveTo>
                    <a:pt x="2287" y="5056"/>
                  </a:moveTo>
                  <a:cubicBezTo>
                    <a:pt x="2287" y="5056"/>
                    <a:pt x="2286" y="5059"/>
                    <a:pt x="2286" y="5066"/>
                  </a:cubicBezTo>
                  <a:lnTo>
                    <a:pt x="2286" y="5066"/>
                  </a:lnTo>
                  <a:cubicBezTo>
                    <a:pt x="2288" y="5061"/>
                    <a:pt x="2288" y="5056"/>
                    <a:pt x="2287" y="5056"/>
                  </a:cubicBezTo>
                  <a:close/>
                  <a:moveTo>
                    <a:pt x="2274" y="5166"/>
                  </a:moveTo>
                  <a:cubicBezTo>
                    <a:pt x="2278" y="5166"/>
                    <a:pt x="2279" y="5171"/>
                    <a:pt x="2286" y="5194"/>
                  </a:cubicBezTo>
                  <a:cubicBezTo>
                    <a:pt x="2296" y="5228"/>
                    <a:pt x="2300" y="5243"/>
                    <a:pt x="2298" y="5243"/>
                  </a:cubicBezTo>
                  <a:cubicBezTo>
                    <a:pt x="2296" y="5243"/>
                    <a:pt x="2292" y="5236"/>
                    <a:pt x="2286" y="5225"/>
                  </a:cubicBezTo>
                  <a:cubicBezTo>
                    <a:pt x="2270" y="5198"/>
                    <a:pt x="2262" y="5169"/>
                    <a:pt x="2270" y="5167"/>
                  </a:cubicBezTo>
                  <a:cubicBezTo>
                    <a:pt x="2272" y="5166"/>
                    <a:pt x="2273" y="5166"/>
                    <a:pt x="2274" y="5166"/>
                  </a:cubicBezTo>
                  <a:close/>
                  <a:moveTo>
                    <a:pt x="2280" y="5411"/>
                  </a:moveTo>
                  <a:cubicBezTo>
                    <a:pt x="2287" y="5411"/>
                    <a:pt x="2293" y="5415"/>
                    <a:pt x="2299" y="5437"/>
                  </a:cubicBezTo>
                  <a:lnTo>
                    <a:pt x="2298" y="5467"/>
                  </a:lnTo>
                  <a:lnTo>
                    <a:pt x="2282" y="5441"/>
                  </a:lnTo>
                  <a:lnTo>
                    <a:pt x="2274" y="5411"/>
                  </a:lnTo>
                  <a:cubicBezTo>
                    <a:pt x="2276" y="5411"/>
                    <a:pt x="2278" y="5411"/>
                    <a:pt x="2280" y="5411"/>
                  </a:cubicBezTo>
                  <a:close/>
                  <a:moveTo>
                    <a:pt x="2376" y="5756"/>
                  </a:moveTo>
                  <a:cubicBezTo>
                    <a:pt x="2377" y="5756"/>
                    <a:pt x="2384" y="5757"/>
                    <a:pt x="2390" y="5783"/>
                  </a:cubicBezTo>
                  <a:lnTo>
                    <a:pt x="2388" y="5814"/>
                  </a:lnTo>
                  <a:cubicBezTo>
                    <a:pt x="2388" y="5814"/>
                    <a:pt x="2387" y="5814"/>
                    <a:pt x="2387" y="5814"/>
                  </a:cubicBezTo>
                  <a:cubicBezTo>
                    <a:pt x="2380" y="5814"/>
                    <a:pt x="2373" y="5786"/>
                    <a:pt x="2373" y="5786"/>
                  </a:cubicBezTo>
                  <a:cubicBezTo>
                    <a:pt x="2368" y="5757"/>
                    <a:pt x="2368" y="5757"/>
                    <a:pt x="2375" y="5756"/>
                  </a:cubicBezTo>
                  <a:cubicBezTo>
                    <a:pt x="2375" y="5756"/>
                    <a:pt x="2376" y="5756"/>
                    <a:pt x="2376" y="5756"/>
                  </a:cubicBezTo>
                  <a:close/>
                  <a:moveTo>
                    <a:pt x="2908" y="8224"/>
                  </a:moveTo>
                  <a:cubicBezTo>
                    <a:pt x="2915" y="8224"/>
                    <a:pt x="2921" y="8228"/>
                    <a:pt x="2925" y="8252"/>
                  </a:cubicBezTo>
                  <a:lnTo>
                    <a:pt x="2932" y="8281"/>
                  </a:lnTo>
                  <a:cubicBezTo>
                    <a:pt x="2932" y="8281"/>
                    <a:pt x="2931" y="8281"/>
                    <a:pt x="2931" y="8281"/>
                  </a:cubicBezTo>
                  <a:cubicBezTo>
                    <a:pt x="2922" y="8281"/>
                    <a:pt x="2908" y="8254"/>
                    <a:pt x="2908" y="8254"/>
                  </a:cubicBezTo>
                  <a:lnTo>
                    <a:pt x="2903" y="8225"/>
                  </a:lnTo>
                  <a:cubicBezTo>
                    <a:pt x="2905" y="8225"/>
                    <a:pt x="2906" y="8224"/>
                    <a:pt x="2908" y="8224"/>
                  </a:cubicBezTo>
                  <a:close/>
                  <a:moveTo>
                    <a:pt x="3150" y="9403"/>
                  </a:moveTo>
                  <a:cubicBezTo>
                    <a:pt x="3159" y="9403"/>
                    <a:pt x="3170" y="9460"/>
                    <a:pt x="3175" y="9489"/>
                  </a:cubicBezTo>
                  <a:cubicBezTo>
                    <a:pt x="3174" y="9499"/>
                    <a:pt x="3173" y="9503"/>
                    <a:pt x="3170" y="9503"/>
                  </a:cubicBezTo>
                  <a:cubicBezTo>
                    <a:pt x="3165" y="9503"/>
                    <a:pt x="3157" y="9483"/>
                    <a:pt x="3153" y="9463"/>
                  </a:cubicBezTo>
                  <a:cubicBezTo>
                    <a:pt x="3142" y="9404"/>
                    <a:pt x="3142" y="9404"/>
                    <a:pt x="3149" y="9403"/>
                  </a:cubicBezTo>
                  <a:cubicBezTo>
                    <a:pt x="3150" y="9403"/>
                    <a:pt x="3150" y="9403"/>
                    <a:pt x="3150" y="9403"/>
                  </a:cubicBezTo>
                  <a:close/>
                  <a:moveTo>
                    <a:pt x="3554" y="11499"/>
                  </a:moveTo>
                  <a:cubicBezTo>
                    <a:pt x="3561" y="11499"/>
                    <a:pt x="3567" y="11503"/>
                    <a:pt x="3571" y="11526"/>
                  </a:cubicBezTo>
                  <a:lnTo>
                    <a:pt x="3569" y="11556"/>
                  </a:lnTo>
                  <a:lnTo>
                    <a:pt x="3554" y="11528"/>
                  </a:lnTo>
                  <a:lnTo>
                    <a:pt x="3549" y="11499"/>
                  </a:lnTo>
                  <a:cubicBezTo>
                    <a:pt x="3551" y="11499"/>
                    <a:pt x="3553" y="11499"/>
                    <a:pt x="3554" y="11499"/>
                  </a:cubicBezTo>
                  <a:close/>
                  <a:moveTo>
                    <a:pt x="3579" y="11891"/>
                  </a:moveTo>
                  <a:cubicBezTo>
                    <a:pt x="3585" y="11891"/>
                    <a:pt x="3592" y="11896"/>
                    <a:pt x="3596" y="11918"/>
                  </a:cubicBezTo>
                  <a:lnTo>
                    <a:pt x="3601" y="11948"/>
                  </a:lnTo>
                  <a:cubicBezTo>
                    <a:pt x="3601" y="11948"/>
                    <a:pt x="3601" y="11948"/>
                    <a:pt x="3601" y="11948"/>
                  </a:cubicBezTo>
                  <a:cubicBezTo>
                    <a:pt x="3592" y="11948"/>
                    <a:pt x="3579" y="11921"/>
                    <a:pt x="3579" y="11921"/>
                  </a:cubicBezTo>
                  <a:lnTo>
                    <a:pt x="3573" y="11892"/>
                  </a:lnTo>
                  <a:cubicBezTo>
                    <a:pt x="3575" y="11891"/>
                    <a:pt x="3577" y="11891"/>
                    <a:pt x="3579" y="11891"/>
                  </a:cubicBezTo>
                  <a:close/>
                  <a:moveTo>
                    <a:pt x="3739" y="12382"/>
                  </a:moveTo>
                  <a:cubicBezTo>
                    <a:pt x="3747" y="12382"/>
                    <a:pt x="3761" y="12408"/>
                    <a:pt x="3761" y="12408"/>
                  </a:cubicBezTo>
                  <a:cubicBezTo>
                    <a:pt x="3763" y="12419"/>
                    <a:pt x="3761" y="12422"/>
                    <a:pt x="3758" y="12422"/>
                  </a:cubicBezTo>
                  <a:cubicBezTo>
                    <a:pt x="3752" y="12422"/>
                    <a:pt x="3741" y="12412"/>
                    <a:pt x="3736" y="12412"/>
                  </a:cubicBezTo>
                  <a:cubicBezTo>
                    <a:pt x="3735" y="12412"/>
                    <a:pt x="3735" y="12412"/>
                    <a:pt x="3735" y="12412"/>
                  </a:cubicBezTo>
                  <a:cubicBezTo>
                    <a:pt x="3729" y="12383"/>
                    <a:pt x="3729" y="12383"/>
                    <a:pt x="3738" y="12382"/>
                  </a:cubicBezTo>
                  <a:cubicBezTo>
                    <a:pt x="3739" y="12382"/>
                    <a:pt x="3739" y="12382"/>
                    <a:pt x="3739" y="12382"/>
                  </a:cubicBezTo>
                  <a:close/>
                  <a:moveTo>
                    <a:pt x="3880" y="13090"/>
                  </a:moveTo>
                  <a:cubicBezTo>
                    <a:pt x="3887" y="13090"/>
                    <a:pt x="3893" y="13093"/>
                    <a:pt x="3899" y="13117"/>
                  </a:cubicBezTo>
                  <a:lnTo>
                    <a:pt x="3895" y="13147"/>
                  </a:lnTo>
                  <a:lnTo>
                    <a:pt x="3882" y="13119"/>
                  </a:lnTo>
                  <a:lnTo>
                    <a:pt x="3875" y="13090"/>
                  </a:lnTo>
                  <a:cubicBezTo>
                    <a:pt x="3877" y="13090"/>
                    <a:pt x="3879" y="13090"/>
                    <a:pt x="3880" y="13090"/>
                  </a:cubicBezTo>
                  <a:close/>
                  <a:moveTo>
                    <a:pt x="10069" y="13181"/>
                  </a:moveTo>
                  <a:lnTo>
                    <a:pt x="10047" y="13202"/>
                  </a:lnTo>
                  <a:cubicBezTo>
                    <a:pt x="10025" y="13222"/>
                    <a:pt x="10030" y="13229"/>
                    <a:pt x="10036" y="13236"/>
                  </a:cubicBezTo>
                  <a:lnTo>
                    <a:pt x="10058" y="13214"/>
                  </a:lnTo>
                  <a:cubicBezTo>
                    <a:pt x="10058" y="13214"/>
                    <a:pt x="10074" y="13188"/>
                    <a:pt x="10069" y="13181"/>
                  </a:cubicBezTo>
                  <a:close/>
                  <a:moveTo>
                    <a:pt x="10117" y="13323"/>
                  </a:moveTo>
                  <a:lnTo>
                    <a:pt x="10117" y="13323"/>
                  </a:lnTo>
                  <a:cubicBezTo>
                    <a:pt x="10122" y="13330"/>
                    <a:pt x="10100" y="13350"/>
                    <a:pt x="10079" y="13372"/>
                  </a:cubicBezTo>
                  <a:cubicBezTo>
                    <a:pt x="10064" y="13385"/>
                    <a:pt x="10059" y="13389"/>
                    <a:pt x="10056" y="13389"/>
                  </a:cubicBezTo>
                  <a:cubicBezTo>
                    <a:pt x="10054" y="13389"/>
                    <a:pt x="10053" y="13388"/>
                    <a:pt x="10051" y="13386"/>
                  </a:cubicBezTo>
                  <a:cubicBezTo>
                    <a:pt x="10062" y="13368"/>
                    <a:pt x="10074" y="13352"/>
                    <a:pt x="10089" y="13338"/>
                  </a:cubicBezTo>
                  <a:lnTo>
                    <a:pt x="10117" y="13323"/>
                  </a:lnTo>
                  <a:close/>
                  <a:moveTo>
                    <a:pt x="9870" y="13562"/>
                  </a:moveTo>
                  <a:cubicBezTo>
                    <a:pt x="9878" y="13562"/>
                    <a:pt x="9869" y="13570"/>
                    <a:pt x="9839" y="13598"/>
                  </a:cubicBezTo>
                  <a:cubicBezTo>
                    <a:pt x="9819" y="13617"/>
                    <a:pt x="9800" y="13635"/>
                    <a:pt x="9792" y="13635"/>
                  </a:cubicBezTo>
                  <a:cubicBezTo>
                    <a:pt x="9791" y="13635"/>
                    <a:pt x="9790" y="13635"/>
                    <a:pt x="9789" y="13634"/>
                  </a:cubicBezTo>
                  <a:lnTo>
                    <a:pt x="9811" y="13613"/>
                  </a:lnTo>
                  <a:cubicBezTo>
                    <a:pt x="9811" y="13613"/>
                    <a:pt x="9812" y="13614"/>
                    <a:pt x="9813" y="13614"/>
                  </a:cubicBezTo>
                  <a:cubicBezTo>
                    <a:pt x="9818" y="13614"/>
                    <a:pt x="9825" y="13603"/>
                    <a:pt x="9817" y="13603"/>
                  </a:cubicBezTo>
                  <a:cubicBezTo>
                    <a:pt x="9815" y="13603"/>
                    <a:pt x="9811" y="13604"/>
                    <a:pt x="9805" y="13607"/>
                  </a:cubicBezTo>
                  <a:lnTo>
                    <a:pt x="9794" y="13594"/>
                  </a:lnTo>
                  <a:cubicBezTo>
                    <a:pt x="9811" y="13577"/>
                    <a:pt x="9834" y="13564"/>
                    <a:pt x="9844" y="13564"/>
                  </a:cubicBezTo>
                  <a:cubicBezTo>
                    <a:pt x="9846" y="13564"/>
                    <a:pt x="9848" y="13564"/>
                    <a:pt x="9849" y="13566"/>
                  </a:cubicBezTo>
                  <a:cubicBezTo>
                    <a:pt x="9859" y="13563"/>
                    <a:pt x="9866" y="13562"/>
                    <a:pt x="9870" y="13562"/>
                  </a:cubicBezTo>
                  <a:close/>
                  <a:moveTo>
                    <a:pt x="9823" y="13672"/>
                  </a:moveTo>
                  <a:lnTo>
                    <a:pt x="9796" y="13686"/>
                  </a:lnTo>
                  <a:lnTo>
                    <a:pt x="9773" y="13707"/>
                  </a:lnTo>
                  <a:cubicBezTo>
                    <a:pt x="9775" y="13709"/>
                    <a:pt x="9777" y="13710"/>
                    <a:pt x="9778" y="13710"/>
                  </a:cubicBezTo>
                  <a:cubicBezTo>
                    <a:pt x="9782" y="13710"/>
                    <a:pt x="9787" y="13706"/>
                    <a:pt x="9802" y="13692"/>
                  </a:cubicBezTo>
                  <a:lnTo>
                    <a:pt x="9823" y="13672"/>
                  </a:lnTo>
                  <a:close/>
                  <a:moveTo>
                    <a:pt x="8608" y="14703"/>
                  </a:moveTo>
                  <a:lnTo>
                    <a:pt x="8608" y="14703"/>
                  </a:lnTo>
                  <a:cubicBezTo>
                    <a:pt x="8614" y="14710"/>
                    <a:pt x="8577" y="14757"/>
                    <a:pt x="8554" y="14778"/>
                  </a:cubicBezTo>
                  <a:cubicBezTo>
                    <a:pt x="8547" y="14785"/>
                    <a:pt x="8541" y="14789"/>
                    <a:pt x="8539" y="14789"/>
                  </a:cubicBezTo>
                  <a:cubicBezTo>
                    <a:pt x="8534" y="14789"/>
                    <a:pt x="8540" y="14776"/>
                    <a:pt x="8564" y="14745"/>
                  </a:cubicBezTo>
                  <a:lnTo>
                    <a:pt x="8608" y="14703"/>
                  </a:lnTo>
                  <a:close/>
                  <a:moveTo>
                    <a:pt x="8469" y="14820"/>
                  </a:moveTo>
                  <a:cubicBezTo>
                    <a:pt x="8461" y="14820"/>
                    <a:pt x="8439" y="14840"/>
                    <a:pt x="8400" y="14877"/>
                  </a:cubicBezTo>
                  <a:cubicBezTo>
                    <a:pt x="8386" y="14892"/>
                    <a:pt x="8374" y="14907"/>
                    <a:pt x="8362" y="14925"/>
                  </a:cubicBezTo>
                  <a:cubicBezTo>
                    <a:pt x="8363" y="14926"/>
                    <a:pt x="8364" y="14926"/>
                    <a:pt x="8365" y="14926"/>
                  </a:cubicBezTo>
                  <a:cubicBezTo>
                    <a:pt x="8373" y="14926"/>
                    <a:pt x="8393" y="14908"/>
                    <a:pt x="8412" y="14889"/>
                  </a:cubicBezTo>
                  <a:cubicBezTo>
                    <a:pt x="8461" y="14855"/>
                    <a:pt x="8478" y="14828"/>
                    <a:pt x="8471" y="14821"/>
                  </a:cubicBezTo>
                  <a:cubicBezTo>
                    <a:pt x="8470" y="14820"/>
                    <a:pt x="8470" y="14820"/>
                    <a:pt x="8469" y="14820"/>
                  </a:cubicBezTo>
                  <a:close/>
                  <a:moveTo>
                    <a:pt x="4247" y="15013"/>
                  </a:moveTo>
                  <a:cubicBezTo>
                    <a:pt x="4254" y="15013"/>
                    <a:pt x="4261" y="15017"/>
                    <a:pt x="4268" y="15040"/>
                  </a:cubicBezTo>
                  <a:lnTo>
                    <a:pt x="4268" y="15071"/>
                  </a:lnTo>
                  <a:lnTo>
                    <a:pt x="4251" y="15044"/>
                  </a:lnTo>
                  <a:lnTo>
                    <a:pt x="4242" y="15014"/>
                  </a:lnTo>
                  <a:cubicBezTo>
                    <a:pt x="4244" y="15014"/>
                    <a:pt x="4246" y="15013"/>
                    <a:pt x="4247" y="15013"/>
                  </a:cubicBezTo>
                  <a:close/>
                  <a:moveTo>
                    <a:pt x="4327" y="15214"/>
                  </a:moveTo>
                  <a:cubicBezTo>
                    <a:pt x="4330" y="15214"/>
                    <a:pt x="4333" y="15220"/>
                    <a:pt x="4342" y="15240"/>
                  </a:cubicBezTo>
                  <a:cubicBezTo>
                    <a:pt x="4342" y="15240"/>
                    <a:pt x="4346" y="15272"/>
                    <a:pt x="4340" y="15275"/>
                  </a:cubicBezTo>
                  <a:lnTo>
                    <a:pt x="4338" y="15275"/>
                  </a:lnTo>
                  <a:cubicBezTo>
                    <a:pt x="4338" y="15275"/>
                    <a:pt x="4338" y="15275"/>
                    <a:pt x="4337" y="15275"/>
                  </a:cubicBezTo>
                  <a:cubicBezTo>
                    <a:pt x="4330" y="15275"/>
                    <a:pt x="4318" y="15249"/>
                    <a:pt x="4322" y="15216"/>
                  </a:cubicBezTo>
                  <a:cubicBezTo>
                    <a:pt x="4324" y="15215"/>
                    <a:pt x="4325" y="15214"/>
                    <a:pt x="4327" y="15214"/>
                  </a:cubicBezTo>
                  <a:close/>
                  <a:moveTo>
                    <a:pt x="4287" y="15284"/>
                  </a:moveTo>
                  <a:cubicBezTo>
                    <a:pt x="4287" y="15284"/>
                    <a:pt x="4288" y="15288"/>
                    <a:pt x="4291" y="15295"/>
                  </a:cubicBezTo>
                  <a:cubicBezTo>
                    <a:pt x="4292" y="15296"/>
                    <a:pt x="4292" y="15296"/>
                    <a:pt x="4292" y="15297"/>
                  </a:cubicBezTo>
                  <a:lnTo>
                    <a:pt x="4292" y="15297"/>
                  </a:lnTo>
                  <a:cubicBezTo>
                    <a:pt x="4289" y="15288"/>
                    <a:pt x="4287" y="15284"/>
                    <a:pt x="4287" y="15284"/>
                  </a:cubicBezTo>
                  <a:close/>
                  <a:moveTo>
                    <a:pt x="4847" y="15679"/>
                  </a:moveTo>
                  <a:lnTo>
                    <a:pt x="4847" y="15679"/>
                  </a:lnTo>
                  <a:cubicBezTo>
                    <a:pt x="4840" y="15685"/>
                    <a:pt x="4840" y="15685"/>
                    <a:pt x="4860" y="15705"/>
                  </a:cubicBezTo>
                  <a:cubicBezTo>
                    <a:pt x="4860" y="15705"/>
                    <a:pt x="4877" y="15715"/>
                    <a:pt x="4887" y="15715"/>
                  </a:cubicBezTo>
                  <a:cubicBezTo>
                    <a:pt x="4889" y="15715"/>
                    <a:pt x="4890" y="15715"/>
                    <a:pt x="4892" y="15714"/>
                  </a:cubicBezTo>
                  <a:cubicBezTo>
                    <a:pt x="4897" y="15707"/>
                    <a:pt x="4878" y="15688"/>
                    <a:pt x="4847" y="15679"/>
                  </a:cubicBezTo>
                  <a:close/>
                  <a:moveTo>
                    <a:pt x="4602" y="15656"/>
                  </a:moveTo>
                  <a:cubicBezTo>
                    <a:pt x="4609" y="15656"/>
                    <a:pt x="4622" y="15682"/>
                    <a:pt x="4639" y="15703"/>
                  </a:cubicBezTo>
                  <a:cubicBezTo>
                    <a:pt x="4645" y="15715"/>
                    <a:pt x="4648" y="15723"/>
                    <a:pt x="4647" y="15723"/>
                  </a:cubicBezTo>
                  <a:cubicBezTo>
                    <a:pt x="4645" y="15723"/>
                    <a:pt x="4635" y="15711"/>
                    <a:pt x="4613" y="15685"/>
                  </a:cubicBezTo>
                  <a:cubicBezTo>
                    <a:pt x="4593" y="15661"/>
                    <a:pt x="4600" y="15657"/>
                    <a:pt x="4600" y="15657"/>
                  </a:cubicBezTo>
                  <a:cubicBezTo>
                    <a:pt x="4600" y="15656"/>
                    <a:pt x="4601" y="15656"/>
                    <a:pt x="4602" y="15656"/>
                  </a:cubicBezTo>
                  <a:close/>
                  <a:moveTo>
                    <a:pt x="7573" y="15754"/>
                  </a:moveTo>
                  <a:lnTo>
                    <a:pt x="7573" y="15754"/>
                  </a:lnTo>
                  <a:cubicBezTo>
                    <a:pt x="7578" y="15760"/>
                    <a:pt x="7557" y="15781"/>
                    <a:pt x="7534" y="15801"/>
                  </a:cubicBezTo>
                  <a:lnTo>
                    <a:pt x="7529" y="15795"/>
                  </a:lnTo>
                  <a:lnTo>
                    <a:pt x="7546" y="15768"/>
                  </a:lnTo>
                  <a:lnTo>
                    <a:pt x="7573" y="15754"/>
                  </a:lnTo>
                  <a:close/>
                  <a:moveTo>
                    <a:pt x="7478" y="15784"/>
                  </a:moveTo>
                  <a:lnTo>
                    <a:pt x="7446" y="15838"/>
                  </a:lnTo>
                  <a:cubicBezTo>
                    <a:pt x="7427" y="15880"/>
                    <a:pt x="7422" y="15894"/>
                    <a:pt x="7416" y="15894"/>
                  </a:cubicBezTo>
                  <a:cubicBezTo>
                    <a:pt x="7414" y="15894"/>
                    <a:pt x="7411" y="15891"/>
                    <a:pt x="7408" y="15887"/>
                  </a:cubicBezTo>
                  <a:cubicBezTo>
                    <a:pt x="7402" y="15880"/>
                    <a:pt x="7396" y="15874"/>
                    <a:pt x="7435" y="15826"/>
                  </a:cubicBezTo>
                  <a:lnTo>
                    <a:pt x="7478" y="15784"/>
                  </a:lnTo>
                  <a:close/>
                  <a:moveTo>
                    <a:pt x="4662" y="15892"/>
                  </a:moveTo>
                  <a:lnTo>
                    <a:pt x="4662" y="15892"/>
                  </a:lnTo>
                  <a:cubicBezTo>
                    <a:pt x="4655" y="15898"/>
                    <a:pt x="4655" y="15898"/>
                    <a:pt x="4677" y="15921"/>
                  </a:cubicBezTo>
                  <a:cubicBezTo>
                    <a:pt x="4703" y="15946"/>
                    <a:pt x="4715" y="15957"/>
                    <a:pt x="4718" y="15957"/>
                  </a:cubicBezTo>
                  <a:cubicBezTo>
                    <a:pt x="4720" y="15957"/>
                    <a:pt x="4716" y="15950"/>
                    <a:pt x="4708" y="15937"/>
                  </a:cubicBezTo>
                  <a:cubicBezTo>
                    <a:pt x="4691" y="15924"/>
                    <a:pt x="4676" y="15908"/>
                    <a:pt x="4662" y="15892"/>
                  </a:cubicBezTo>
                  <a:close/>
                  <a:moveTo>
                    <a:pt x="5003" y="16032"/>
                  </a:moveTo>
                  <a:cubicBezTo>
                    <a:pt x="5007" y="16032"/>
                    <a:pt x="5015" y="16034"/>
                    <a:pt x="5028" y="16044"/>
                  </a:cubicBezTo>
                  <a:cubicBezTo>
                    <a:pt x="5045" y="16056"/>
                    <a:pt x="5061" y="16069"/>
                    <a:pt x="5074" y="16085"/>
                  </a:cubicBezTo>
                  <a:cubicBezTo>
                    <a:pt x="5073" y="16087"/>
                    <a:pt x="5072" y="16087"/>
                    <a:pt x="5070" y="16087"/>
                  </a:cubicBezTo>
                  <a:cubicBezTo>
                    <a:pt x="5061" y="16087"/>
                    <a:pt x="5044" y="16075"/>
                    <a:pt x="5044" y="16075"/>
                  </a:cubicBezTo>
                  <a:cubicBezTo>
                    <a:pt x="5018" y="16058"/>
                    <a:pt x="4994" y="16040"/>
                    <a:pt x="4998" y="16034"/>
                  </a:cubicBezTo>
                  <a:cubicBezTo>
                    <a:pt x="4998" y="16034"/>
                    <a:pt x="4999" y="16032"/>
                    <a:pt x="5003" y="16032"/>
                  </a:cubicBezTo>
                  <a:close/>
                  <a:moveTo>
                    <a:pt x="5159" y="16190"/>
                  </a:moveTo>
                  <a:cubicBezTo>
                    <a:pt x="5155" y="16190"/>
                    <a:pt x="5154" y="16192"/>
                    <a:pt x="5154" y="16192"/>
                  </a:cubicBezTo>
                  <a:cubicBezTo>
                    <a:pt x="5154" y="16192"/>
                    <a:pt x="5150" y="16200"/>
                    <a:pt x="5178" y="16214"/>
                  </a:cubicBezTo>
                  <a:lnTo>
                    <a:pt x="5206" y="16228"/>
                  </a:lnTo>
                  <a:cubicBezTo>
                    <a:pt x="5209" y="16221"/>
                    <a:pt x="5185" y="16198"/>
                    <a:pt x="5185" y="16198"/>
                  </a:cubicBezTo>
                  <a:cubicBezTo>
                    <a:pt x="5171" y="16192"/>
                    <a:pt x="5164" y="16190"/>
                    <a:pt x="5159" y="16190"/>
                  </a:cubicBezTo>
                  <a:close/>
                  <a:moveTo>
                    <a:pt x="6909" y="16228"/>
                  </a:moveTo>
                  <a:cubicBezTo>
                    <a:pt x="6916" y="16228"/>
                    <a:pt x="6897" y="16246"/>
                    <a:pt x="6879" y="16268"/>
                  </a:cubicBezTo>
                  <a:cubicBezTo>
                    <a:pt x="6852" y="16285"/>
                    <a:pt x="6838" y="16293"/>
                    <a:pt x="6834" y="16293"/>
                  </a:cubicBezTo>
                  <a:cubicBezTo>
                    <a:pt x="6831" y="16293"/>
                    <a:pt x="6836" y="16286"/>
                    <a:pt x="6848" y="16272"/>
                  </a:cubicBezTo>
                  <a:lnTo>
                    <a:pt x="6898" y="16232"/>
                  </a:lnTo>
                  <a:cubicBezTo>
                    <a:pt x="6904" y="16230"/>
                    <a:pt x="6908" y="16228"/>
                    <a:pt x="6909" y="16228"/>
                  </a:cubicBezTo>
                  <a:close/>
                  <a:moveTo>
                    <a:pt x="6661" y="16295"/>
                  </a:moveTo>
                  <a:cubicBezTo>
                    <a:pt x="6663" y="16303"/>
                    <a:pt x="6635" y="16320"/>
                    <a:pt x="6635" y="16320"/>
                  </a:cubicBezTo>
                  <a:lnTo>
                    <a:pt x="6606" y="16327"/>
                  </a:lnTo>
                  <a:cubicBezTo>
                    <a:pt x="6603" y="16320"/>
                    <a:pt x="6601" y="16311"/>
                    <a:pt x="6631" y="16303"/>
                  </a:cubicBezTo>
                  <a:cubicBezTo>
                    <a:pt x="6640" y="16301"/>
                    <a:pt x="6650" y="16298"/>
                    <a:pt x="6661" y="16295"/>
                  </a:cubicBezTo>
                  <a:close/>
                  <a:moveTo>
                    <a:pt x="5478" y="16306"/>
                  </a:moveTo>
                  <a:lnTo>
                    <a:pt x="5508" y="16317"/>
                  </a:lnTo>
                  <a:lnTo>
                    <a:pt x="5534" y="16335"/>
                  </a:lnTo>
                  <a:lnTo>
                    <a:pt x="5505" y="16325"/>
                  </a:lnTo>
                  <a:cubicBezTo>
                    <a:pt x="5476" y="16315"/>
                    <a:pt x="5476" y="16315"/>
                    <a:pt x="5478" y="16306"/>
                  </a:cubicBezTo>
                  <a:close/>
                  <a:moveTo>
                    <a:pt x="6048" y="16356"/>
                  </a:moveTo>
                  <a:cubicBezTo>
                    <a:pt x="6055" y="16356"/>
                    <a:pt x="6059" y="16357"/>
                    <a:pt x="6059" y="16360"/>
                  </a:cubicBezTo>
                  <a:cubicBezTo>
                    <a:pt x="6085" y="16361"/>
                    <a:pt x="6043" y="16366"/>
                    <a:pt x="6012" y="16366"/>
                  </a:cubicBezTo>
                  <a:cubicBezTo>
                    <a:pt x="6007" y="16366"/>
                    <a:pt x="6002" y="16366"/>
                    <a:pt x="5998" y="16366"/>
                  </a:cubicBezTo>
                  <a:lnTo>
                    <a:pt x="5999" y="16358"/>
                  </a:lnTo>
                  <a:cubicBezTo>
                    <a:pt x="6001" y="16358"/>
                    <a:pt x="6003" y="16358"/>
                    <a:pt x="6005" y="16358"/>
                  </a:cubicBezTo>
                  <a:cubicBezTo>
                    <a:pt x="6022" y="16358"/>
                    <a:pt x="6038" y="16356"/>
                    <a:pt x="6048" y="16356"/>
                  </a:cubicBezTo>
                  <a:close/>
                  <a:moveTo>
                    <a:pt x="5750" y="16370"/>
                  </a:moveTo>
                  <a:lnTo>
                    <a:pt x="5811" y="16380"/>
                  </a:lnTo>
                  <a:cubicBezTo>
                    <a:pt x="5810" y="16387"/>
                    <a:pt x="5809" y="16394"/>
                    <a:pt x="5792" y="16394"/>
                  </a:cubicBezTo>
                  <a:cubicBezTo>
                    <a:pt x="5788" y="16394"/>
                    <a:pt x="5783" y="16393"/>
                    <a:pt x="5777" y="16392"/>
                  </a:cubicBezTo>
                  <a:cubicBezTo>
                    <a:pt x="5773" y="16393"/>
                    <a:pt x="5770" y="16393"/>
                    <a:pt x="5767" y="16393"/>
                  </a:cubicBezTo>
                  <a:cubicBezTo>
                    <a:pt x="5739" y="16393"/>
                    <a:pt x="5719" y="16380"/>
                    <a:pt x="5750" y="16370"/>
                  </a:cubicBezTo>
                  <a:close/>
                  <a:moveTo>
                    <a:pt x="6244" y="16436"/>
                  </a:moveTo>
                  <a:cubicBezTo>
                    <a:pt x="6244" y="16436"/>
                    <a:pt x="6244" y="16442"/>
                    <a:pt x="6244" y="16449"/>
                  </a:cubicBezTo>
                  <a:lnTo>
                    <a:pt x="6244" y="16440"/>
                  </a:lnTo>
                  <a:cubicBezTo>
                    <a:pt x="6244" y="16437"/>
                    <a:pt x="6244" y="16436"/>
                    <a:pt x="6244" y="16436"/>
                  </a:cubicBezTo>
                  <a:close/>
                  <a:moveTo>
                    <a:pt x="721" y="0"/>
                  </a:moveTo>
                  <a:cubicBezTo>
                    <a:pt x="640" y="0"/>
                    <a:pt x="559" y="15"/>
                    <a:pt x="482" y="43"/>
                  </a:cubicBezTo>
                  <a:cubicBezTo>
                    <a:pt x="393" y="75"/>
                    <a:pt x="343" y="114"/>
                    <a:pt x="345" y="117"/>
                  </a:cubicBezTo>
                  <a:lnTo>
                    <a:pt x="305" y="143"/>
                  </a:lnTo>
                  <a:lnTo>
                    <a:pt x="287" y="157"/>
                  </a:lnTo>
                  <a:cubicBezTo>
                    <a:pt x="286" y="156"/>
                    <a:pt x="286" y="156"/>
                    <a:pt x="285" y="156"/>
                  </a:cubicBezTo>
                  <a:cubicBezTo>
                    <a:pt x="274" y="156"/>
                    <a:pt x="222" y="197"/>
                    <a:pt x="178" y="247"/>
                  </a:cubicBezTo>
                  <a:cubicBezTo>
                    <a:pt x="136" y="306"/>
                    <a:pt x="100" y="368"/>
                    <a:pt x="100" y="368"/>
                  </a:cubicBezTo>
                  <a:cubicBezTo>
                    <a:pt x="100" y="368"/>
                    <a:pt x="100" y="367"/>
                    <a:pt x="99" y="367"/>
                  </a:cubicBezTo>
                  <a:cubicBezTo>
                    <a:pt x="92" y="367"/>
                    <a:pt x="72" y="398"/>
                    <a:pt x="47" y="460"/>
                  </a:cubicBezTo>
                  <a:cubicBezTo>
                    <a:pt x="21" y="526"/>
                    <a:pt x="15" y="562"/>
                    <a:pt x="22" y="564"/>
                  </a:cubicBezTo>
                  <a:cubicBezTo>
                    <a:pt x="10" y="618"/>
                    <a:pt x="3" y="674"/>
                    <a:pt x="1" y="730"/>
                  </a:cubicBezTo>
                  <a:cubicBezTo>
                    <a:pt x="1" y="804"/>
                    <a:pt x="8" y="878"/>
                    <a:pt x="25" y="950"/>
                  </a:cubicBezTo>
                  <a:cubicBezTo>
                    <a:pt x="29" y="987"/>
                    <a:pt x="49" y="1018"/>
                    <a:pt x="72" y="1047"/>
                  </a:cubicBezTo>
                  <a:cubicBezTo>
                    <a:pt x="73" y="1046"/>
                    <a:pt x="73" y="1046"/>
                    <a:pt x="73" y="1046"/>
                  </a:cubicBezTo>
                  <a:cubicBezTo>
                    <a:pt x="82" y="1046"/>
                    <a:pt x="103" y="1073"/>
                    <a:pt x="121" y="1100"/>
                  </a:cubicBezTo>
                  <a:lnTo>
                    <a:pt x="106" y="1108"/>
                  </a:lnTo>
                  <a:cubicBezTo>
                    <a:pt x="96" y="1098"/>
                    <a:pt x="90" y="1092"/>
                    <a:pt x="88" y="1092"/>
                  </a:cubicBezTo>
                  <a:cubicBezTo>
                    <a:pt x="86" y="1092"/>
                    <a:pt x="94" y="1106"/>
                    <a:pt x="116" y="1142"/>
                  </a:cubicBezTo>
                  <a:lnTo>
                    <a:pt x="148" y="1193"/>
                  </a:lnTo>
                  <a:cubicBezTo>
                    <a:pt x="148" y="1193"/>
                    <a:pt x="148" y="1193"/>
                    <a:pt x="148" y="1193"/>
                  </a:cubicBezTo>
                  <a:cubicBezTo>
                    <a:pt x="157" y="1193"/>
                    <a:pt x="235" y="1320"/>
                    <a:pt x="343" y="1496"/>
                  </a:cubicBezTo>
                  <a:cubicBezTo>
                    <a:pt x="482" y="1722"/>
                    <a:pt x="530" y="1799"/>
                    <a:pt x="539" y="1799"/>
                  </a:cubicBezTo>
                  <a:cubicBezTo>
                    <a:pt x="539" y="1799"/>
                    <a:pt x="539" y="1799"/>
                    <a:pt x="539" y="1799"/>
                  </a:cubicBezTo>
                  <a:cubicBezTo>
                    <a:pt x="540" y="1799"/>
                    <a:pt x="540" y="1799"/>
                    <a:pt x="541" y="1799"/>
                  </a:cubicBezTo>
                  <a:cubicBezTo>
                    <a:pt x="549" y="1799"/>
                    <a:pt x="565" y="1826"/>
                    <a:pt x="602" y="1901"/>
                  </a:cubicBezTo>
                  <a:cubicBezTo>
                    <a:pt x="675" y="2067"/>
                    <a:pt x="675" y="2067"/>
                    <a:pt x="697" y="2089"/>
                  </a:cubicBezTo>
                  <a:cubicBezTo>
                    <a:pt x="681" y="2064"/>
                    <a:pt x="689" y="2059"/>
                    <a:pt x="696" y="2055"/>
                  </a:cubicBezTo>
                  <a:cubicBezTo>
                    <a:pt x="698" y="2054"/>
                    <a:pt x="700" y="2053"/>
                    <a:pt x="702" y="2053"/>
                  </a:cubicBezTo>
                  <a:cubicBezTo>
                    <a:pt x="715" y="2053"/>
                    <a:pt x="727" y="2076"/>
                    <a:pt x="727" y="2105"/>
                  </a:cubicBezTo>
                  <a:cubicBezTo>
                    <a:pt x="713" y="2114"/>
                    <a:pt x="956" y="2494"/>
                    <a:pt x="987" y="2512"/>
                  </a:cubicBezTo>
                  <a:lnTo>
                    <a:pt x="980" y="2515"/>
                  </a:lnTo>
                  <a:cubicBezTo>
                    <a:pt x="972" y="2519"/>
                    <a:pt x="988" y="2545"/>
                    <a:pt x="1051" y="2647"/>
                  </a:cubicBezTo>
                  <a:lnTo>
                    <a:pt x="1098" y="2725"/>
                  </a:lnTo>
                  <a:cubicBezTo>
                    <a:pt x="1098" y="2724"/>
                    <a:pt x="1099" y="2724"/>
                    <a:pt x="1099" y="2724"/>
                  </a:cubicBezTo>
                  <a:cubicBezTo>
                    <a:pt x="1118" y="2724"/>
                    <a:pt x="1198" y="2874"/>
                    <a:pt x="1191" y="2878"/>
                  </a:cubicBezTo>
                  <a:cubicBezTo>
                    <a:pt x="1199" y="2908"/>
                    <a:pt x="1199" y="2908"/>
                    <a:pt x="1229" y="2958"/>
                  </a:cubicBezTo>
                  <a:cubicBezTo>
                    <a:pt x="1289" y="3026"/>
                    <a:pt x="1355" y="3161"/>
                    <a:pt x="1347" y="3164"/>
                  </a:cubicBezTo>
                  <a:lnTo>
                    <a:pt x="1376" y="3217"/>
                  </a:lnTo>
                  <a:cubicBezTo>
                    <a:pt x="1397" y="3238"/>
                    <a:pt x="1425" y="3291"/>
                    <a:pt x="1440" y="3317"/>
                  </a:cubicBezTo>
                  <a:cubicBezTo>
                    <a:pt x="1471" y="3374"/>
                    <a:pt x="1486" y="3404"/>
                    <a:pt x="1490" y="3404"/>
                  </a:cubicBezTo>
                  <a:cubicBezTo>
                    <a:pt x="1491" y="3404"/>
                    <a:pt x="1491" y="3400"/>
                    <a:pt x="1489" y="3392"/>
                  </a:cubicBezTo>
                  <a:cubicBezTo>
                    <a:pt x="1491" y="3391"/>
                    <a:pt x="1494" y="3390"/>
                    <a:pt x="1497" y="3390"/>
                  </a:cubicBezTo>
                  <a:cubicBezTo>
                    <a:pt x="1502" y="3390"/>
                    <a:pt x="1508" y="3394"/>
                    <a:pt x="1517" y="3411"/>
                  </a:cubicBezTo>
                  <a:lnTo>
                    <a:pt x="1509" y="3416"/>
                  </a:lnTo>
                  <a:cubicBezTo>
                    <a:pt x="1502" y="3419"/>
                    <a:pt x="1543" y="3498"/>
                    <a:pt x="1596" y="3605"/>
                  </a:cubicBezTo>
                  <a:cubicBezTo>
                    <a:pt x="1661" y="3739"/>
                    <a:pt x="1685" y="3793"/>
                    <a:pt x="1690" y="3823"/>
                  </a:cubicBezTo>
                  <a:lnTo>
                    <a:pt x="1710" y="3846"/>
                  </a:lnTo>
                  <a:cubicBezTo>
                    <a:pt x="1730" y="3871"/>
                    <a:pt x="1743" y="3898"/>
                    <a:pt x="1735" y="3901"/>
                  </a:cubicBezTo>
                  <a:cubicBezTo>
                    <a:pt x="1739" y="3932"/>
                    <a:pt x="1786" y="4041"/>
                    <a:pt x="1818" y="4092"/>
                  </a:cubicBezTo>
                  <a:lnTo>
                    <a:pt x="1840" y="4147"/>
                  </a:lnTo>
                  <a:cubicBezTo>
                    <a:pt x="1836" y="4181"/>
                    <a:pt x="1869" y="4263"/>
                    <a:pt x="1896" y="4285"/>
                  </a:cubicBezTo>
                  <a:cubicBezTo>
                    <a:pt x="1889" y="4287"/>
                    <a:pt x="1900" y="4315"/>
                    <a:pt x="1910" y="4342"/>
                  </a:cubicBezTo>
                  <a:cubicBezTo>
                    <a:pt x="1940" y="4395"/>
                    <a:pt x="1982" y="4507"/>
                    <a:pt x="1974" y="4509"/>
                  </a:cubicBezTo>
                  <a:lnTo>
                    <a:pt x="1984" y="4537"/>
                  </a:lnTo>
                  <a:cubicBezTo>
                    <a:pt x="2001" y="4562"/>
                    <a:pt x="2013" y="4590"/>
                    <a:pt x="2022" y="4618"/>
                  </a:cubicBezTo>
                  <a:cubicBezTo>
                    <a:pt x="2031" y="4647"/>
                    <a:pt x="2043" y="4674"/>
                    <a:pt x="2059" y="4700"/>
                  </a:cubicBezTo>
                  <a:cubicBezTo>
                    <a:pt x="2071" y="4717"/>
                    <a:pt x="2080" y="4735"/>
                    <a:pt x="2087" y="4754"/>
                  </a:cubicBezTo>
                  <a:cubicBezTo>
                    <a:pt x="2090" y="4763"/>
                    <a:pt x="2090" y="4766"/>
                    <a:pt x="2089" y="4766"/>
                  </a:cubicBezTo>
                  <a:cubicBezTo>
                    <a:pt x="2086" y="4766"/>
                    <a:pt x="2074" y="4748"/>
                    <a:pt x="2061" y="4730"/>
                  </a:cubicBezTo>
                  <a:cubicBezTo>
                    <a:pt x="2055" y="4719"/>
                    <a:pt x="2052" y="4714"/>
                    <a:pt x="2051" y="4714"/>
                  </a:cubicBezTo>
                  <a:cubicBezTo>
                    <a:pt x="2047" y="4714"/>
                    <a:pt x="2073" y="4778"/>
                    <a:pt x="2107" y="4842"/>
                  </a:cubicBezTo>
                  <a:cubicBezTo>
                    <a:pt x="2132" y="4886"/>
                    <a:pt x="2142" y="4905"/>
                    <a:pt x="2141" y="4905"/>
                  </a:cubicBezTo>
                  <a:cubicBezTo>
                    <a:pt x="2140" y="4905"/>
                    <a:pt x="2132" y="4893"/>
                    <a:pt x="2116" y="4870"/>
                  </a:cubicBezTo>
                  <a:cubicBezTo>
                    <a:pt x="2106" y="4855"/>
                    <a:pt x="2096" y="4840"/>
                    <a:pt x="2094" y="4840"/>
                  </a:cubicBezTo>
                  <a:cubicBezTo>
                    <a:pt x="2093" y="4840"/>
                    <a:pt x="2096" y="4849"/>
                    <a:pt x="2107" y="4872"/>
                  </a:cubicBezTo>
                  <a:cubicBezTo>
                    <a:pt x="2107" y="4872"/>
                    <a:pt x="2125" y="4926"/>
                    <a:pt x="2133" y="4926"/>
                  </a:cubicBezTo>
                  <a:cubicBezTo>
                    <a:pt x="2134" y="4926"/>
                    <a:pt x="2134" y="4926"/>
                    <a:pt x="2134" y="4926"/>
                  </a:cubicBezTo>
                  <a:lnTo>
                    <a:pt x="2161" y="5011"/>
                  </a:lnTo>
                  <a:cubicBezTo>
                    <a:pt x="2167" y="5050"/>
                    <a:pt x="2176" y="5089"/>
                    <a:pt x="2187" y="5128"/>
                  </a:cubicBezTo>
                  <a:cubicBezTo>
                    <a:pt x="2204" y="5153"/>
                    <a:pt x="2204" y="5153"/>
                    <a:pt x="2204" y="5185"/>
                  </a:cubicBezTo>
                  <a:cubicBezTo>
                    <a:pt x="2196" y="5187"/>
                    <a:pt x="2203" y="5211"/>
                    <a:pt x="2217" y="5211"/>
                  </a:cubicBezTo>
                  <a:cubicBezTo>
                    <a:pt x="2218" y="5211"/>
                    <a:pt x="2219" y="5211"/>
                    <a:pt x="2221" y="5211"/>
                  </a:cubicBezTo>
                  <a:cubicBezTo>
                    <a:pt x="2236" y="5236"/>
                    <a:pt x="2244" y="5267"/>
                    <a:pt x="2244" y="5297"/>
                  </a:cubicBezTo>
                  <a:cubicBezTo>
                    <a:pt x="2228" y="5301"/>
                    <a:pt x="2235" y="5327"/>
                    <a:pt x="2242" y="5327"/>
                  </a:cubicBezTo>
                  <a:cubicBezTo>
                    <a:pt x="2242" y="5327"/>
                    <a:pt x="2243" y="5327"/>
                    <a:pt x="2243" y="5327"/>
                  </a:cubicBezTo>
                  <a:cubicBezTo>
                    <a:pt x="2254" y="5345"/>
                    <a:pt x="2262" y="5363"/>
                    <a:pt x="2268" y="5383"/>
                  </a:cubicBezTo>
                  <a:cubicBezTo>
                    <a:pt x="2263" y="5384"/>
                    <a:pt x="2278" y="5450"/>
                    <a:pt x="2301" y="5547"/>
                  </a:cubicBezTo>
                  <a:cubicBezTo>
                    <a:pt x="2324" y="5645"/>
                    <a:pt x="2355" y="5775"/>
                    <a:pt x="2381" y="5906"/>
                  </a:cubicBezTo>
                  <a:cubicBezTo>
                    <a:pt x="2386" y="5935"/>
                    <a:pt x="2401" y="5961"/>
                    <a:pt x="2410" y="5961"/>
                  </a:cubicBezTo>
                  <a:cubicBezTo>
                    <a:pt x="2410" y="5961"/>
                    <a:pt x="2410" y="5961"/>
                    <a:pt x="2410" y="5961"/>
                  </a:cubicBezTo>
                  <a:cubicBezTo>
                    <a:pt x="2414" y="5960"/>
                    <a:pt x="2416" y="5960"/>
                    <a:pt x="2418" y="5960"/>
                  </a:cubicBezTo>
                  <a:cubicBezTo>
                    <a:pt x="2423" y="5960"/>
                    <a:pt x="2418" y="5966"/>
                    <a:pt x="2416" y="5990"/>
                  </a:cubicBezTo>
                  <a:cubicBezTo>
                    <a:pt x="2401" y="6017"/>
                    <a:pt x="2405" y="6060"/>
                    <a:pt x="2417" y="6060"/>
                  </a:cubicBezTo>
                  <a:cubicBezTo>
                    <a:pt x="2420" y="6060"/>
                    <a:pt x="2424" y="6057"/>
                    <a:pt x="2428" y="6050"/>
                  </a:cubicBezTo>
                  <a:cubicBezTo>
                    <a:pt x="2432" y="6036"/>
                    <a:pt x="2435" y="6028"/>
                    <a:pt x="2436" y="6028"/>
                  </a:cubicBezTo>
                  <a:lnTo>
                    <a:pt x="2436" y="6028"/>
                  </a:lnTo>
                  <a:cubicBezTo>
                    <a:pt x="2437" y="6028"/>
                    <a:pt x="2436" y="6043"/>
                    <a:pt x="2434" y="6079"/>
                  </a:cubicBezTo>
                  <a:cubicBezTo>
                    <a:pt x="2430" y="6109"/>
                    <a:pt x="2430" y="6109"/>
                    <a:pt x="2445" y="6137"/>
                  </a:cubicBezTo>
                  <a:cubicBezTo>
                    <a:pt x="2445" y="6137"/>
                    <a:pt x="2445" y="6137"/>
                    <a:pt x="2445" y="6137"/>
                  </a:cubicBezTo>
                  <a:cubicBezTo>
                    <a:pt x="2453" y="6137"/>
                    <a:pt x="2458" y="6165"/>
                    <a:pt x="2451" y="6167"/>
                  </a:cubicBezTo>
                  <a:cubicBezTo>
                    <a:pt x="2448" y="6197"/>
                    <a:pt x="2445" y="6228"/>
                    <a:pt x="2453" y="6228"/>
                  </a:cubicBezTo>
                  <a:cubicBezTo>
                    <a:pt x="2454" y="6228"/>
                    <a:pt x="2454" y="6228"/>
                    <a:pt x="2454" y="6228"/>
                  </a:cubicBezTo>
                  <a:cubicBezTo>
                    <a:pt x="2457" y="6247"/>
                    <a:pt x="2458" y="6268"/>
                    <a:pt x="2456" y="6289"/>
                  </a:cubicBezTo>
                  <a:cubicBezTo>
                    <a:pt x="2454" y="6319"/>
                    <a:pt x="2468" y="6347"/>
                    <a:pt x="2482" y="6375"/>
                  </a:cubicBezTo>
                  <a:cubicBezTo>
                    <a:pt x="2508" y="6441"/>
                    <a:pt x="2518" y="6473"/>
                    <a:pt x="2511" y="6473"/>
                  </a:cubicBezTo>
                  <a:cubicBezTo>
                    <a:pt x="2509" y="6473"/>
                    <a:pt x="2505" y="6470"/>
                    <a:pt x="2500" y="6464"/>
                  </a:cubicBezTo>
                  <a:cubicBezTo>
                    <a:pt x="2498" y="6461"/>
                    <a:pt x="2497" y="6460"/>
                    <a:pt x="2495" y="6460"/>
                  </a:cubicBezTo>
                  <a:cubicBezTo>
                    <a:pt x="2484" y="6460"/>
                    <a:pt x="2516" y="6586"/>
                    <a:pt x="2537" y="6609"/>
                  </a:cubicBezTo>
                  <a:cubicBezTo>
                    <a:pt x="2559" y="6636"/>
                    <a:pt x="2559" y="6636"/>
                    <a:pt x="2550" y="6637"/>
                  </a:cubicBezTo>
                  <a:cubicBezTo>
                    <a:pt x="2543" y="6640"/>
                    <a:pt x="2548" y="6669"/>
                    <a:pt x="2548" y="6669"/>
                  </a:cubicBezTo>
                  <a:cubicBezTo>
                    <a:pt x="2554" y="6698"/>
                    <a:pt x="2559" y="6728"/>
                    <a:pt x="2551" y="6729"/>
                  </a:cubicBezTo>
                  <a:cubicBezTo>
                    <a:pt x="2558" y="6759"/>
                    <a:pt x="2566" y="6788"/>
                    <a:pt x="2577" y="6817"/>
                  </a:cubicBezTo>
                  <a:cubicBezTo>
                    <a:pt x="2605" y="6873"/>
                    <a:pt x="2614" y="6963"/>
                    <a:pt x="2603" y="6995"/>
                  </a:cubicBezTo>
                  <a:lnTo>
                    <a:pt x="2623" y="7053"/>
                  </a:lnTo>
                  <a:cubicBezTo>
                    <a:pt x="2646" y="7079"/>
                    <a:pt x="2659" y="7107"/>
                    <a:pt x="2642" y="7110"/>
                  </a:cubicBezTo>
                  <a:lnTo>
                    <a:pt x="2634" y="7112"/>
                  </a:lnTo>
                  <a:cubicBezTo>
                    <a:pt x="2657" y="7138"/>
                    <a:pt x="2672" y="7258"/>
                    <a:pt x="2655" y="7260"/>
                  </a:cubicBezTo>
                  <a:cubicBezTo>
                    <a:pt x="2646" y="7262"/>
                    <a:pt x="2646" y="7262"/>
                    <a:pt x="2652" y="7291"/>
                  </a:cubicBezTo>
                  <a:lnTo>
                    <a:pt x="2660" y="7290"/>
                  </a:lnTo>
                  <a:cubicBezTo>
                    <a:pt x="2662" y="7290"/>
                    <a:pt x="2664" y="7290"/>
                    <a:pt x="2666" y="7290"/>
                  </a:cubicBezTo>
                  <a:cubicBezTo>
                    <a:pt x="2673" y="7290"/>
                    <a:pt x="2678" y="7294"/>
                    <a:pt x="2683" y="7317"/>
                  </a:cubicBezTo>
                  <a:cubicBezTo>
                    <a:pt x="2688" y="7346"/>
                    <a:pt x="2694" y="7376"/>
                    <a:pt x="2686" y="7377"/>
                  </a:cubicBezTo>
                  <a:cubicBezTo>
                    <a:pt x="2684" y="7407"/>
                    <a:pt x="2681" y="7437"/>
                    <a:pt x="2689" y="7437"/>
                  </a:cubicBezTo>
                  <a:cubicBezTo>
                    <a:pt x="2689" y="7437"/>
                    <a:pt x="2689" y="7437"/>
                    <a:pt x="2689" y="7437"/>
                  </a:cubicBezTo>
                  <a:cubicBezTo>
                    <a:pt x="2693" y="7457"/>
                    <a:pt x="2694" y="7478"/>
                    <a:pt x="2692" y="7498"/>
                  </a:cubicBezTo>
                  <a:cubicBezTo>
                    <a:pt x="2698" y="7527"/>
                    <a:pt x="2704" y="7557"/>
                    <a:pt x="2715" y="7616"/>
                  </a:cubicBezTo>
                  <a:cubicBezTo>
                    <a:pt x="2729" y="7644"/>
                    <a:pt x="2741" y="7703"/>
                    <a:pt x="2732" y="7704"/>
                  </a:cubicBezTo>
                  <a:cubicBezTo>
                    <a:pt x="2738" y="7735"/>
                    <a:pt x="2747" y="7764"/>
                    <a:pt x="2758" y="7792"/>
                  </a:cubicBezTo>
                  <a:cubicBezTo>
                    <a:pt x="2769" y="7851"/>
                    <a:pt x="2775" y="7880"/>
                    <a:pt x="2767" y="7882"/>
                  </a:cubicBezTo>
                  <a:cubicBezTo>
                    <a:pt x="2758" y="7883"/>
                    <a:pt x="2758" y="7883"/>
                    <a:pt x="2772" y="7911"/>
                  </a:cubicBezTo>
                  <a:cubicBezTo>
                    <a:pt x="2773" y="7911"/>
                    <a:pt x="2773" y="7911"/>
                    <a:pt x="2773" y="7911"/>
                  </a:cubicBezTo>
                  <a:cubicBezTo>
                    <a:pt x="2782" y="7911"/>
                    <a:pt x="2787" y="7939"/>
                    <a:pt x="2793" y="7969"/>
                  </a:cubicBezTo>
                  <a:cubicBezTo>
                    <a:pt x="2798" y="7998"/>
                    <a:pt x="2804" y="8027"/>
                    <a:pt x="2804" y="8027"/>
                  </a:cubicBezTo>
                  <a:cubicBezTo>
                    <a:pt x="2805" y="8027"/>
                    <a:pt x="2807" y="8027"/>
                    <a:pt x="2808" y="8027"/>
                  </a:cubicBezTo>
                  <a:cubicBezTo>
                    <a:pt x="2813" y="8027"/>
                    <a:pt x="2814" y="8031"/>
                    <a:pt x="2818" y="8055"/>
                  </a:cubicBezTo>
                  <a:cubicBezTo>
                    <a:pt x="2824" y="8086"/>
                    <a:pt x="2833" y="8175"/>
                    <a:pt x="2839" y="8205"/>
                  </a:cubicBezTo>
                  <a:cubicBezTo>
                    <a:pt x="2849" y="8261"/>
                    <a:pt x="2853" y="8281"/>
                    <a:pt x="2855" y="8281"/>
                  </a:cubicBezTo>
                  <a:cubicBezTo>
                    <a:pt x="2856" y="8281"/>
                    <a:pt x="2857" y="8274"/>
                    <a:pt x="2858" y="8263"/>
                  </a:cubicBezTo>
                  <a:cubicBezTo>
                    <a:pt x="2855" y="8250"/>
                    <a:pt x="2856" y="8243"/>
                    <a:pt x="2857" y="8243"/>
                  </a:cubicBezTo>
                  <a:cubicBezTo>
                    <a:pt x="2859" y="8243"/>
                    <a:pt x="2863" y="8257"/>
                    <a:pt x="2864" y="8292"/>
                  </a:cubicBezTo>
                  <a:cubicBezTo>
                    <a:pt x="2870" y="8321"/>
                    <a:pt x="2879" y="8411"/>
                    <a:pt x="2896" y="8500"/>
                  </a:cubicBezTo>
                  <a:cubicBezTo>
                    <a:pt x="2916" y="8607"/>
                    <a:pt x="2918" y="8616"/>
                    <a:pt x="2925" y="8616"/>
                  </a:cubicBezTo>
                  <a:cubicBezTo>
                    <a:pt x="2926" y="8616"/>
                    <a:pt x="2926" y="8616"/>
                    <a:pt x="2927" y="8616"/>
                  </a:cubicBezTo>
                  <a:cubicBezTo>
                    <a:pt x="2931" y="8606"/>
                    <a:pt x="2934" y="8602"/>
                    <a:pt x="2936" y="8602"/>
                  </a:cubicBezTo>
                  <a:cubicBezTo>
                    <a:pt x="2940" y="8602"/>
                    <a:pt x="2941" y="8624"/>
                    <a:pt x="2933" y="8645"/>
                  </a:cubicBezTo>
                  <a:cubicBezTo>
                    <a:pt x="2927" y="8707"/>
                    <a:pt x="2933" y="8736"/>
                    <a:pt x="2941" y="8736"/>
                  </a:cubicBezTo>
                  <a:cubicBezTo>
                    <a:pt x="2942" y="8736"/>
                    <a:pt x="2942" y="8736"/>
                    <a:pt x="2942" y="8736"/>
                  </a:cubicBezTo>
                  <a:cubicBezTo>
                    <a:pt x="2952" y="8753"/>
                    <a:pt x="2959" y="8773"/>
                    <a:pt x="2962" y="8794"/>
                  </a:cubicBezTo>
                  <a:cubicBezTo>
                    <a:pt x="2953" y="8795"/>
                    <a:pt x="2959" y="8825"/>
                    <a:pt x="2979" y="8882"/>
                  </a:cubicBezTo>
                  <a:cubicBezTo>
                    <a:pt x="2984" y="8911"/>
                    <a:pt x="2984" y="8911"/>
                    <a:pt x="2977" y="8914"/>
                  </a:cubicBezTo>
                  <a:cubicBezTo>
                    <a:pt x="2977" y="8914"/>
                    <a:pt x="2982" y="8943"/>
                    <a:pt x="2988" y="8972"/>
                  </a:cubicBezTo>
                  <a:cubicBezTo>
                    <a:pt x="3016" y="9028"/>
                    <a:pt x="3042" y="9206"/>
                    <a:pt x="3039" y="9238"/>
                  </a:cubicBezTo>
                  <a:cubicBezTo>
                    <a:pt x="3044" y="9258"/>
                    <a:pt x="3051" y="9277"/>
                    <a:pt x="3060" y="9295"/>
                  </a:cubicBezTo>
                  <a:cubicBezTo>
                    <a:pt x="3082" y="9322"/>
                    <a:pt x="3088" y="9351"/>
                    <a:pt x="3071" y="9354"/>
                  </a:cubicBezTo>
                  <a:cubicBezTo>
                    <a:pt x="3054" y="9357"/>
                    <a:pt x="3054" y="9357"/>
                    <a:pt x="3076" y="9384"/>
                  </a:cubicBezTo>
                  <a:cubicBezTo>
                    <a:pt x="3090" y="9409"/>
                    <a:pt x="3115" y="9536"/>
                    <a:pt x="3101" y="9536"/>
                  </a:cubicBezTo>
                  <a:cubicBezTo>
                    <a:pt x="3100" y="9536"/>
                    <a:pt x="3099" y="9535"/>
                    <a:pt x="3097" y="9533"/>
                  </a:cubicBezTo>
                  <a:lnTo>
                    <a:pt x="3080" y="9536"/>
                  </a:lnTo>
                  <a:cubicBezTo>
                    <a:pt x="3089" y="9554"/>
                    <a:pt x="3096" y="9573"/>
                    <a:pt x="3100" y="9593"/>
                  </a:cubicBezTo>
                  <a:cubicBezTo>
                    <a:pt x="3100" y="9593"/>
                    <a:pt x="3100" y="9593"/>
                    <a:pt x="3100" y="9593"/>
                  </a:cubicBezTo>
                  <a:cubicBezTo>
                    <a:pt x="3108" y="9593"/>
                    <a:pt x="3114" y="9623"/>
                    <a:pt x="3131" y="9710"/>
                  </a:cubicBezTo>
                  <a:lnTo>
                    <a:pt x="3185" y="9944"/>
                  </a:lnTo>
                  <a:cubicBezTo>
                    <a:pt x="3197" y="10004"/>
                    <a:pt x="3214" y="10093"/>
                    <a:pt x="3211" y="10123"/>
                  </a:cubicBezTo>
                  <a:cubicBezTo>
                    <a:pt x="3219" y="10163"/>
                    <a:pt x="3229" y="10201"/>
                    <a:pt x="3243" y="10240"/>
                  </a:cubicBezTo>
                  <a:cubicBezTo>
                    <a:pt x="3257" y="10268"/>
                    <a:pt x="3268" y="10327"/>
                    <a:pt x="3260" y="10328"/>
                  </a:cubicBezTo>
                  <a:lnTo>
                    <a:pt x="3266" y="10357"/>
                  </a:lnTo>
                  <a:cubicBezTo>
                    <a:pt x="3276" y="10386"/>
                    <a:pt x="3285" y="10416"/>
                    <a:pt x="3292" y="10445"/>
                  </a:cubicBezTo>
                  <a:cubicBezTo>
                    <a:pt x="3283" y="10446"/>
                    <a:pt x="3281" y="10477"/>
                    <a:pt x="3295" y="10505"/>
                  </a:cubicBezTo>
                  <a:cubicBezTo>
                    <a:pt x="3295" y="10505"/>
                    <a:pt x="3296" y="10505"/>
                    <a:pt x="3296" y="10505"/>
                  </a:cubicBezTo>
                  <a:cubicBezTo>
                    <a:pt x="3303" y="10505"/>
                    <a:pt x="3309" y="10535"/>
                    <a:pt x="3320" y="10593"/>
                  </a:cubicBezTo>
                  <a:cubicBezTo>
                    <a:pt x="3322" y="10623"/>
                    <a:pt x="3370" y="10881"/>
                    <a:pt x="3419" y="11132"/>
                  </a:cubicBezTo>
                  <a:cubicBezTo>
                    <a:pt x="3443" y="11257"/>
                    <a:pt x="3468" y="11380"/>
                    <a:pt x="3487" y="11473"/>
                  </a:cubicBezTo>
                  <a:cubicBezTo>
                    <a:pt x="3497" y="11519"/>
                    <a:pt x="3505" y="11558"/>
                    <a:pt x="3511" y="11583"/>
                  </a:cubicBezTo>
                  <a:cubicBezTo>
                    <a:pt x="3513" y="11598"/>
                    <a:pt x="3516" y="11611"/>
                    <a:pt x="3522" y="11625"/>
                  </a:cubicBezTo>
                  <a:cubicBezTo>
                    <a:pt x="3522" y="11625"/>
                    <a:pt x="3527" y="11655"/>
                    <a:pt x="3539" y="11714"/>
                  </a:cubicBezTo>
                  <a:cubicBezTo>
                    <a:pt x="3544" y="11744"/>
                    <a:pt x="3555" y="11802"/>
                    <a:pt x="3555" y="11802"/>
                  </a:cubicBezTo>
                  <a:cubicBezTo>
                    <a:pt x="3539" y="11806"/>
                    <a:pt x="3576" y="11951"/>
                    <a:pt x="3601" y="12039"/>
                  </a:cubicBezTo>
                  <a:cubicBezTo>
                    <a:pt x="3614" y="12066"/>
                    <a:pt x="3623" y="12096"/>
                    <a:pt x="3627" y="12125"/>
                  </a:cubicBezTo>
                  <a:cubicBezTo>
                    <a:pt x="3610" y="12129"/>
                    <a:pt x="3627" y="12217"/>
                    <a:pt x="3647" y="12274"/>
                  </a:cubicBezTo>
                  <a:cubicBezTo>
                    <a:pt x="3670" y="12301"/>
                    <a:pt x="3676" y="12331"/>
                    <a:pt x="3659" y="12334"/>
                  </a:cubicBezTo>
                  <a:cubicBezTo>
                    <a:pt x="3642" y="12336"/>
                    <a:pt x="3654" y="12396"/>
                    <a:pt x="3690" y="12451"/>
                  </a:cubicBezTo>
                  <a:cubicBezTo>
                    <a:pt x="3705" y="12479"/>
                    <a:pt x="3705" y="12479"/>
                    <a:pt x="3702" y="12509"/>
                  </a:cubicBezTo>
                  <a:cubicBezTo>
                    <a:pt x="3692" y="12540"/>
                    <a:pt x="3696" y="12570"/>
                    <a:pt x="3704" y="12570"/>
                  </a:cubicBezTo>
                  <a:cubicBezTo>
                    <a:pt x="3704" y="12570"/>
                    <a:pt x="3704" y="12570"/>
                    <a:pt x="3705" y="12569"/>
                  </a:cubicBezTo>
                  <a:cubicBezTo>
                    <a:pt x="3727" y="12594"/>
                    <a:pt x="3734" y="12628"/>
                    <a:pt x="3723" y="12658"/>
                  </a:cubicBezTo>
                  <a:cubicBezTo>
                    <a:pt x="3717" y="12720"/>
                    <a:pt x="3717" y="12720"/>
                    <a:pt x="3739" y="12747"/>
                  </a:cubicBezTo>
                  <a:cubicBezTo>
                    <a:pt x="3762" y="12774"/>
                    <a:pt x="3785" y="12891"/>
                    <a:pt x="3774" y="12924"/>
                  </a:cubicBezTo>
                  <a:cubicBezTo>
                    <a:pt x="3780" y="12953"/>
                    <a:pt x="3778" y="12983"/>
                    <a:pt x="3785" y="12983"/>
                  </a:cubicBezTo>
                  <a:cubicBezTo>
                    <a:pt x="3785" y="12983"/>
                    <a:pt x="3785" y="12983"/>
                    <a:pt x="3785" y="12983"/>
                  </a:cubicBezTo>
                  <a:lnTo>
                    <a:pt x="3785" y="12983"/>
                  </a:lnTo>
                  <a:lnTo>
                    <a:pt x="3783" y="13014"/>
                  </a:lnTo>
                  <a:cubicBezTo>
                    <a:pt x="3789" y="13044"/>
                    <a:pt x="3794" y="13073"/>
                    <a:pt x="3794" y="13073"/>
                  </a:cubicBezTo>
                  <a:lnTo>
                    <a:pt x="3802" y="13072"/>
                  </a:lnTo>
                  <a:cubicBezTo>
                    <a:pt x="3809" y="13101"/>
                    <a:pt x="3835" y="13280"/>
                    <a:pt x="3875" y="13486"/>
                  </a:cubicBezTo>
                  <a:cubicBezTo>
                    <a:pt x="3929" y="13763"/>
                    <a:pt x="3945" y="13846"/>
                    <a:pt x="3950" y="13846"/>
                  </a:cubicBezTo>
                  <a:cubicBezTo>
                    <a:pt x="3951" y="13846"/>
                    <a:pt x="3952" y="13844"/>
                    <a:pt x="3953" y="13839"/>
                  </a:cubicBezTo>
                  <a:cubicBezTo>
                    <a:pt x="3955" y="13833"/>
                    <a:pt x="3957" y="13830"/>
                    <a:pt x="3959" y="13830"/>
                  </a:cubicBezTo>
                  <a:cubicBezTo>
                    <a:pt x="3967" y="13830"/>
                    <a:pt x="3973" y="13872"/>
                    <a:pt x="3964" y="13898"/>
                  </a:cubicBezTo>
                  <a:cubicBezTo>
                    <a:pt x="3969" y="13927"/>
                    <a:pt x="3973" y="13987"/>
                    <a:pt x="3984" y="14047"/>
                  </a:cubicBezTo>
                  <a:cubicBezTo>
                    <a:pt x="3995" y="14106"/>
                    <a:pt x="4006" y="14165"/>
                    <a:pt x="3999" y="14167"/>
                  </a:cubicBezTo>
                  <a:lnTo>
                    <a:pt x="4004" y="14196"/>
                  </a:lnTo>
                  <a:cubicBezTo>
                    <a:pt x="4032" y="14252"/>
                    <a:pt x="4067" y="14429"/>
                    <a:pt x="4076" y="14519"/>
                  </a:cubicBezTo>
                  <a:cubicBezTo>
                    <a:pt x="4084" y="14568"/>
                    <a:pt x="4096" y="14618"/>
                    <a:pt x="4113" y="14665"/>
                  </a:cubicBezTo>
                  <a:cubicBezTo>
                    <a:pt x="4133" y="14723"/>
                    <a:pt x="4133" y="14723"/>
                    <a:pt x="4130" y="14754"/>
                  </a:cubicBezTo>
                  <a:cubicBezTo>
                    <a:pt x="4125" y="14755"/>
                    <a:pt x="4130" y="14800"/>
                    <a:pt x="4138" y="14844"/>
                  </a:cubicBezTo>
                  <a:cubicBezTo>
                    <a:pt x="4147" y="14890"/>
                    <a:pt x="4160" y="14935"/>
                    <a:pt x="4168" y="14935"/>
                  </a:cubicBezTo>
                  <a:cubicBezTo>
                    <a:pt x="4168" y="14935"/>
                    <a:pt x="4168" y="14935"/>
                    <a:pt x="4168" y="14935"/>
                  </a:cubicBezTo>
                  <a:lnTo>
                    <a:pt x="4168" y="14935"/>
                  </a:lnTo>
                  <a:lnTo>
                    <a:pt x="4167" y="14968"/>
                  </a:lnTo>
                  <a:cubicBezTo>
                    <a:pt x="4166" y="14999"/>
                    <a:pt x="4183" y="15027"/>
                    <a:pt x="4192" y="15027"/>
                  </a:cubicBezTo>
                  <a:cubicBezTo>
                    <a:pt x="4192" y="15027"/>
                    <a:pt x="4192" y="15027"/>
                    <a:pt x="4193" y="15027"/>
                  </a:cubicBezTo>
                  <a:cubicBezTo>
                    <a:pt x="4194" y="15027"/>
                    <a:pt x="4195" y="15027"/>
                    <a:pt x="4196" y="15027"/>
                  </a:cubicBezTo>
                  <a:cubicBezTo>
                    <a:pt x="4211" y="15027"/>
                    <a:pt x="4217" y="15056"/>
                    <a:pt x="4203" y="15090"/>
                  </a:cubicBezTo>
                  <a:cubicBezTo>
                    <a:pt x="4188" y="15094"/>
                    <a:pt x="4195" y="15124"/>
                    <a:pt x="4203" y="15124"/>
                  </a:cubicBezTo>
                  <a:cubicBezTo>
                    <a:pt x="4203" y="15124"/>
                    <a:pt x="4204" y="15124"/>
                    <a:pt x="4204" y="15124"/>
                  </a:cubicBezTo>
                  <a:cubicBezTo>
                    <a:pt x="4224" y="15151"/>
                    <a:pt x="4243" y="15178"/>
                    <a:pt x="4246" y="15210"/>
                  </a:cubicBezTo>
                  <a:cubicBezTo>
                    <a:pt x="4256" y="15237"/>
                    <a:pt x="4268" y="15264"/>
                    <a:pt x="4282" y="15264"/>
                  </a:cubicBezTo>
                  <a:cubicBezTo>
                    <a:pt x="4284" y="15264"/>
                    <a:pt x="4285" y="15264"/>
                    <a:pt x="4287" y="15263"/>
                  </a:cubicBezTo>
                  <a:cubicBezTo>
                    <a:pt x="4287" y="15263"/>
                    <a:pt x="4288" y="15263"/>
                    <a:pt x="4288" y="15263"/>
                  </a:cubicBezTo>
                  <a:cubicBezTo>
                    <a:pt x="4296" y="15263"/>
                    <a:pt x="4308" y="15290"/>
                    <a:pt x="4321" y="15317"/>
                  </a:cubicBezTo>
                  <a:cubicBezTo>
                    <a:pt x="4318" y="15318"/>
                    <a:pt x="4317" y="15318"/>
                    <a:pt x="4315" y="15318"/>
                  </a:cubicBezTo>
                  <a:cubicBezTo>
                    <a:pt x="4311" y="15318"/>
                    <a:pt x="4307" y="15314"/>
                    <a:pt x="4292" y="15297"/>
                  </a:cubicBezTo>
                  <a:lnTo>
                    <a:pt x="4292" y="15297"/>
                  </a:lnTo>
                  <a:cubicBezTo>
                    <a:pt x="4298" y="15308"/>
                    <a:pt x="4307" y="15328"/>
                    <a:pt x="4318" y="15353"/>
                  </a:cubicBezTo>
                  <a:cubicBezTo>
                    <a:pt x="4333" y="15381"/>
                    <a:pt x="4356" y="15440"/>
                    <a:pt x="4349" y="15445"/>
                  </a:cubicBezTo>
                  <a:cubicBezTo>
                    <a:pt x="4354" y="15466"/>
                    <a:pt x="4362" y="15486"/>
                    <a:pt x="4367" y="15486"/>
                  </a:cubicBezTo>
                  <a:cubicBezTo>
                    <a:pt x="4369" y="15486"/>
                    <a:pt x="4371" y="15481"/>
                    <a:pt x="4371" y="15469"/>
                  </a:cubicBezTo>
                  <a:cubicBezTo>
                    <a:pt x="4375" y="15467"/>
                    <a:pt x="4378" y="15465"/>
                    <a:pt x="4381" y="15465"/>
                  </a:cubicBezTo>
                  <a:cubicBezTo>
                    <a:pt x="4388" y="15465"/>
                    <a:pt x="4394" y="15476"/>
                    <a:pt x="4419" y="15515"/>
                  </a:cubicBezTo>
                  <a:cubicBezTo>
                    <a:pt x="4436" y="15541"/>
                    <a:pt x="4453" y="15568"/>
                    <a:pt x="4445" y="15572"/>
                  </a:cubicBezTo>
                  <a:cubicBezTo>
                    <a:pt x="4439" y="15577"/>
                    <a:pt x="4437" y="15578"/>
                    <a:pt x="4475" y="15630"/>
                  </a:cubicBezTo>
                  <a:cubicBezTo>
                    <a:pt x="4519" y="15692"/>
                    <a:pt x="4577" y="15743"/>
                    <a:pt x="4646" y="15778"/>
                  </a:cubicBezTo>
                  <a:cubicBezTo>
                    <a:pt x="4651" y="15774"/>
                    <a:pt x="4654" y="15771"/>
                    <a:pt x="4656" y="15771"/>
                  </a:cubicBezTo>
                  <a:cubicBezTo>
                    <a:pt x="4661" y="15771"/>
                    <a:pt x="4663" y="15779"/>
                    <a:pt x="4668" y="15800"/>
                  </a:cubicBezTo>
                  <a:cubicBezTo>
                    <a:pt x="4662" y="15806"/>
                    <a:pt x="4683" y="15828"/>
                    <a:pt x="4705" y="15851"/>
                  </a:cubicBezTo>
                  <a:cubicBezTo>
                    <a:pt x="4706" y="15850"/>
                    <a:pt x="4706" y="15850"/>
                    <a:pt x="4707" y="15850"/>
                  </a:cubicBezTo>
                  <a:cubicBezTo>
                    <a:pt x="4711" y="15850"/>
                    <a:pt x="4718" y="15860"/>
                    <a:pt x="4716" y="15860"/>
                  </a:cubicBezTo>
                  <a:cubicBezTo>
                    <a:pt x="4715" y="15860"/>
                    <a:pt x="4712" y="15857"/>
                    <a:pt x="4705" y="15851"/>
                  </a:cubicBezTo>
                  <a:cubicBezTo>
                    <a:pt x="4705" y="15851"/>
                    <a:pt x="4704" y="15852"/>
                    <a:pt x="4703" y="15852"/>
                  </a:cubicBezTo>
                  <a:cubicBezTo>
                    <a:pt x="4694" y="15852"/>
                    <a:pt x="4675" y="15831"/>
                    <a:pt x="4655" y="15811"/>
                  </a:cubicBezTo>
                  <a:lnTo>
                    <a:pt x="4648" y="15817"/>
                  </a:lnTo>
                  <a:cubicBezTo>
                    <a:pt x="4657" y="15850"/>
                    <a:pt x="4682" y="15875"/>
                    <a:pt x="4714" y="15885"/>
                  </a:cubicBezTo>
                  <a:cubicBezTo>
                    <a:pt x="4743" y="15901"/>
                    <a:pt x="4743" y="15901"/>
                    <a:pt x="4760" y="15928"/>
                  </a:cubicBezTo>
                  <a:cubicBezTo>
                    <a:pt x="4777" y="15954"/>
                    <a:pt x="4793" y="15978"/>
                    <a:pt x="4800" y="15978"/>
                  </a:cubicBezTo>
                  <a:cubicBezTo>
                    <a:pt x="4801" y="15978"/>
                    <a:pt x="4801" y="15978"/>
                    <a:pt x="4802" y="15977"/>
                  </a:cubicBezTo>
                  <a:lnTo>
                    <a:pt x="4829" y="16001"/>
                  </a:lnTo>
                  <a:cubicBezTo>
                    <a:pt x="4843" y="16014"/>
                    <a:pt x="4858" y="16029"/>
                    <a:pt x="4870" y="16044"/>
                  </a:cubicBezTo>
                  <a:cubicBezTo>
                    <a:pt x="4912" y="16079"/>
                    <a:pt x="4939" y="16096"/>
                    <a:pt x="4949" y="16096"/>
                  </a:cubicBezTo>
                  <a:cubicBezTo>
                    <a:pt x="4950" y="16096"/>
                    <a:pt x="4951" y="16095"/>
                    <a:pt x="4952" y="16094"/>
                  </a:cubicBezTo>
                  <a:cubicBezTo>
                    <a:pt x="4953" y="16093"/>
                    <a:pt x="4954" y="16093"/>
                    <a:pt x="4956" y="16093"/>
                  </a:cubicBezTo>
                  <a:cubicBezTo>
                    <a:pt x="4965" y="16093"/>
                    <a:pt x="4987" y="16108"/>
                    <a:pt x="5009" y="16123"/>
                  </a:cubicBezTo>
                  <a:cubicBezTo>
                    <a:pt x="5031" y="16139"/>
                    <a:pt x="5054" y="16152"/>
                    <a:pt x="5063" y="16152"/>
                  </a:cubicBezTo>
                  <a:cubicBezTo>
                    <a:pt x="5065" y="16152"/>
                    <a:pt x="5067" y="16151"/>
                    <a:pt x="5068" y="16150"/>
                  </a:cubicBezTo>
                  <a:cubicBezTo>
                    <a:pt x="5069" y="16149"/>
                    <a:pt x="5071" y="16148"/>
                    <a:pt x="5074" y="16148"/>
                  </a:cubicBezTo>
                  <a:cubicBezTo>
                    <a:pt x="5086" y="16148"/>
                    <a:pt x="5115" y="16159"/>
                    <a:pt x="5157" y="16184"/>
                  </a:cubicBezTo>
                  <a:cubicBezTo>
                    <a:pt x="5218" y="16205"/>
                    <a:pt x="5217" y="16205"/>
                    <a:pt x="5237" y="16234"/>
                  </a:cubicBezTo>
                  <a:cubicBezTo>
                    <a:pt x="5234" y="16241"/>
                    <a:pt x="5261" y="16258"/>
                    <a:pt x="5291" y="16269"/>
                  </a:cubicBezTo>
                  <a:cubicBezTo>
                    <a:pt x="5310" y="16278"/>
                    <a:pt x="5328" y="16289"/>
                    <a:pt x="5345" y="16302"/>
                  </a:cubicBezTo>
                  <a:cubicBezTo>
                    <a:pt x="5357" y="16311"/>
                    <a:pt x="5364" y="16314"/>
                    <a:pt x="5369" y="16314"/>
                  </a:cubicBezTo>
                  <a:cubicBezTo>
                    <a:pt x="5374" y="16314"/>
                    <a:pt x="5375" y="16310"/>
                    <a:pt x="5377" y="16306"/>
                  </a:cubicBezTo>
                  <a:lnTo>
                    <a:pt x="5384" y="16290"/>
                  </a:lnTo>
                  <a:cubicBezTo>
                    <a:pt x="5413" y="16303"/>
                    <a:pt x="5437" y="16327"/>
                    <a:pt x="5433" y="16336"/>
                  </a:cubicBezTo>
                  <a:cubicBezTo>
                    <a:pt x="5447" y="16351"/>
                    <a:pt x="5453" y="16357"/>
                    <a:pt x="5457" y="16357"/>
                  </a:cubicBezTo>
                  <a:cubicBezTo>
                    <a:pt x="5460" y="16357"/>
                    <a:pt x="5461" y="16353"/>
                    <a:pt x="5464" y="16346"/>
                  </a:cubicBezTo>
                  <a:cubicBezTo>
                    <a:pt x="5465" y="16344"/>
                    <a:pt x="5468" y="16342"/>
                    <a:pt x="5475" y="16342"/>
                  </a:cubicBezTo>
                  <a:cubicBezTo>
                    <a:pt x="5489" y="16342"/>
                    <a:pt x="5516" y="16350"/>
                    <a:pt x="5557" y="16368"/>
                  </a:cubicBezTo>
                  <a:cubicBezTo>
                    <a:pt x="5617" y="16386"/>
                    <a:pt x="5679" y="16399"/>
                    <a:pt x="5677" y="16407"/>
                  </a:cubicBezTo>
                  <a:cubicBezTo>
                    <a:pt x="5694" y="16415"/>
                    <a:pt x="5713" y="16420"/>
                    <a:pt x="5733" y="16420"/>
                  </a:cubicBezTo>
                  <a:cubicBezTo>
                    <a:pt x="5735" y="16420"/>
                    <a:pt x="5737" y="16420"/>
                    <a:pt x="5740" y="16419"/>
                  </a:cubicBezTo>
                  <a:cubicBezTo>
                    <a:pt x="5744" y="16419"/>
                    <a:pt x="5748" y="16419"/>
                    <a:pt x="5752" y="16419"/>
                  </a:cubicBezTo>
                  <a:cubicBezTo>
                    <a:pt x="5780" y="16419"/>
                    <a:pt x="5814" y="16426"/>
                    <a:pt x="5896" y="16443"/>
                  </a:cubicBezTo>
                  <a:cubicBezTo>
                    <a:pt x="5978" y="16459"/>
                    <a:pt x="6017" y="16466"/>
                    <a:pt x="6036" y="16466"/>
                  </a:cubicBezTo>
                  <a:cubicBezTo>
                    <a:pt x="6054" y="16466"/>
                    <a:pt x="6054" y="16461"/>
                    <a:pt x="6055" y="16453"/>
                  </a:cubicBezTo>
                  <a:cubicBezTo>
                    <a:pt x="6055" y="16448"/>
                    <a:pt x="6055" y="16443"/>
                    <a:pt x="6061" y="16443"/>
                  </a:cubicBezTo>
                  <a:cubicBezTo>
                    <a:pt x="6065" y="16443"/>
                    <a:pt x="6073" y="16446"/>
                    <a:pt x="6086" y="16453"/>
                  </a:cubicBezTo>
                  <a:cubicBezTo>
                    <a:pt x="6095" y="16456"/>
                    <a:pt x="6104" y="16457"/>
                    <a:pt x="6114" y="16457"/>
                  </a:cubicBezTo>
                  <a:cubicBezTo>
                    <a:pt x="6139" y="16457"/>
                    <a:pt x="6168" y="16450"/>
                    <a:pt x="6213" y="16442"/>
                  </a:cubicBezTo>
                  <a:cubicBezTo>
                    <a:pt x="6244" y="16432"/>
                    <a:pt x="6243" y="16414"/>
                    <a:pt x="6242" y="16406"/>
                  </a:cubicBezTo>
                  <a:cubicBezTo>
                    <a:pt x="6242" y="16394"/>
                    <a:pt x="6242" y="16390"/>
                    <a:pt x="6260" y="16390"/>
                  </a:cubicBezTo>
                  <a:cubicBezTo>
                    <a:pt x="6270" y="16390"/>
                    <a:pt x="6283" y="16391"/>
                    <a:pt x="6304" y="16392"/>
                  </a:cubicBezTo>
                  <a:cubicBezTo>
                    <a:pt x="6311" y="16391"/>
                    <a:pt x="6319" y="16391"/>
                    <a:pt x="6326" y="16391"/>
                  </a:cubicBezTo>
                  <a:cubicBezTo>
                    <a:pt x="6348" y="16391"/>
                    <a:pt x="6366" y="16396"/>
                    <a:pt x="6367" y="16401"/>
                  </a:cubicBezTo>
                  <a:cubicBezTo>
                    <a:pt x="6368" y="16410"/>
                    <a:pt x="6336" y="16414"/>
                    <a:pt x="6336" y="16414"/>
                  </a:cubicBezTo>
                  <a:lnTo>
                    <a:pt x="6306" y="16417"/>
                  </a:lnTo>
                  <a:cubicBezTo>
                    <a:pt x="6306" y="16424"/>
                    <a:pt x="6307" y="16430"/>
                    <a:pt x="6331" y="16430"/>
                  </a:cubicBezTo>
                  <a:cubicBezTo>
                    <a:pt x="6341" y="16430"/>
                    <a:pt x="6353" y="16429"/>
                    <a:pt x="6370" y="16427"/>
                  </a:cubicBezTo>
                  <a:cubicBezTo>
                    <a:pt x="6377" y="16428"/>
                    <a:pt x="6384" y="16429"/>
                    <a:pt x="6391" y="16429"/>
                  </a:cubicBezTo>
                  <a:cubicBezTo>
                    <a:pt x="6415" y="16429"/>
                    <a:pt x="6433" y="16423"/>
                    <a:pt x="6432" y="16417"/>
                  </a:cubicBezTo>
                  <a:lnTo>
                    <a:pt x="6432" y="16417"/>
                  </a:lnTo>
                  <a:cubicBezTo>
                    <a:pt x="6436" y="16418"/>
                    <a:pt x="6441" y="16418"/>
                    <a:pt x="6446" y="16418"/>
                  </a:cubicBezTo>
                  <a:cubicBezTo>
                    <a:pt x="6481" y="16418"/>
                    <a:pt x="6535" y="16406"/>
                    <a:pt x="6589" y="16394"/>
                  </a:cubicBezTo>
                  <a:cubicBezTo>
                    <a:pt x="6650" y="16378"/>
                    <a:pt x="6741" y="16349"/>
                    <a:pt x="6774" y="16346"/>
                  </a:cubicBezTo>
                  <a:cubicBezTo>
                    <a:pt x="6833" y="16324"/>
                    <a:pt x="6864" y="16313"/>
                    <a:pt x="6860" y="16304"/>
                  </a:cubicBezTo>
                  <a:cubicBezTo>
                    <a:pt x="6855" y="16292"/>
                    <a:pt x="6872" y="16281"/>
                    <a:pt x="6881" y="16281"/>
                  </a:cubicBezTo>
                  <a:cubicBezTo>
                    <a:pt x="6883" y="16281"/>
                    <a:pt x="6885" y="16282"/>
                    <a:pt x="6886" y="16284"/>
                  </a:cubicBezTo>
                  <a:cubicBezTo>
                    <a:pt x="6886" y="16284"/>
                    <a:pt x="6887" y="16284"/>
                    <a:pt x="6887" y="16284"/>
                  </a:cubicBezTo>
                  <a:cubicBezTo>
                    <a:pt x="6906" y="16284"/>
                    <a:pt x="7010" y="16247"/>
                    <a:pt x="7106" y="16193"/>
                  </a:cubicBezTo>
                  <a:cubicBezTo>
                    <a:pt x="7204" y="16138"/>
                    <a:pt x="7293" y="16071"/>
                    <a:pt x="7300" y="16054"/>
                  </a:cubicBezTo>
                  <a:lnTo>
                    <a:pt x="7350" y="16014"/>
                  </a:lnTo>
                  <a:cubicBezTo>
                    <a:pt x="7408" y="15982"/>
                    <a:pt x="7545" y="15851"/>
                    <a:pt x="7558" y="15826"/>
                  </a:cubicBezTo>
                  <a:lnTo>
                    <a:pt x="7623" y="15764"/>
                  </a:lnTo>
                  <a:cubicBezTo>
                    <a:pt x="7672" y="15728"/>
                    <a:pt x="7695" y="15708"/>
                    <a:pt x="7711" y="15681"/>
                  </a:cubicBezTo>
                  <a:cubicBezTo>
                    <a:pt x="7723" y="15661"/>
                    <a:pt x="7723" y="15652"/>
                    <a:pt x="7724" y="15652"/>
                  </a:cubicBezTo>
                  <a:cubicBezTo>
                    <a:pt x="7725" y="15652"/>
                    <a:pt x="7726" y="15653"/>
                    <a:pt x="7727" y="15654"/>
                  </a:cubicBezTo>
                  <a:cubicBezTo>
                    <a:pt x="7728" y="15655"/>
                    <a:pt x="7728" y="15655"/>
                    <a:pt x="7729" y="15655"/>
                  </a:cubicBezTo>
                  <a:cubicBezTo>
                    <a:pt x="7739" y="15655"/>
                    <a:pt x="7783" y="15614"/>
                    <a:pt x="7864" y="15537"/>
                  </a:cubicBezTo>
                  <a:cubicBezTo>
                    <a:pt x="7925" y="15478"/>
                    <a:pt x="7943" y="15461"/>
                    <a:pt x="7939" y="15461"/>
                  </a:cubicBezTo>
                  <a:cubicBezTo>
                    <a:pt x="7937" y="15461"/>
                    <a:pt x="7932" y="15464"/>
                    <a:pt x="7924" y="15468"/>
                  </a:cubicBezTo>
                  <a:cubicBezTo>
                    <a:pt x="7984" y="15402"/>
                    <a:pt x="8003" y="15389"/>
                    <a:pt x="8011" y="15389"/>
                  </a:cubicBezTo>
                  <a:cubicBezTo>
                    <a:pt x="8014" y="15389"/>
                    <a:pt x="8015" y="15390"/>
                    <a:pt x="8017" y="15392"/>
                  </a:cubicBezTo>
                  <a:cubicBezTo>
                    <a:pt x="8014" y="15401"/>
                    <a:pt x="8015" y="15404"/>
                    <a:pt x="8018" y="15404"/>
                  </a:cubicBezTo>
                  <a:cubicBezTo>
                    <a:pt x="8027" y="15404"/>
                    <a:pt x="8052" y="15374"/>
                    <a:pt x="8055" y="15345"/>
                  </a:cubicBezTo>
                  <a:cubicBezTo>
                    <a:pt x="8064" y="15314"/>
                    <a:pt x="8103" y="15276"/>
                    <a:pt x="8113" y="15276"/>
                  </a:cubicBezTo>
                  <a:cubicBezTo>
                    <a:pt x="8113" y="15276"/>
                    <a:pt x="8114" y="15276"/>
                    <a:pt x="8114" y="15276"/>
                  </a:cubicBezTo>
                  <a:cubicBezTo>
                    <a:pt x="8120" y="15283"/>
                    <a:pt x="8098" y="15303"/>
                    <a:pt x="8076" y="15323"/>
                  </a:cubicBezTo>
                  <a:lnTo>
                    <a:pt x="8087" y="15337"/>
                  </a:lnTo>
                  <a:cubicBezTo>
                    <a:pt x="8103" y="15323"/>
                    <a:pt x="8117" y="15307"/>
                    <a:pt x="8126" y="15289"/>
                  </a:cubicBezTo>
                  <a:cubicBezTo>
                    <a:pt x="8140" y="15274"/>
                    <a:pt x="8153" y="15258"/>
                    <a:pt x="8164" y="15242"/>
                  </a:cubicBezTo>
                  <a:cubicBezTo>
                    <a:pt x="8174" y="15224"/>
                    <a:pt x="8175" y="15215"/>
                    <a:pt x="8167" y="15215"/>
                  </a:cubicBezTo>
                  <a:cubicBezTo>
                    <a:pt x="8162" y="15215"/>
                    <a:pt x="8155" y="15217"/>
                    <a:pt x="8146" y="15222"/>
                  </a:cubicBezTo>
                  <a:cubicBezTo>
                    <a:pt x="8140" y="15226"/>
                    <a:pt x="8136" y="15227"/>
                    <a:pt x="8134" y="15227"/>
                  </a:cubicBezTo>
                  <a:cubicBezTo>
                    <a:pt x="8129" y="15227"/>
                    <a:pt x="8145" y="15211"/>
                    <a:pt x="8163" y="15196"/>
                  </a:cubicBezTo>
                  <a:cubicBezTo>
                    <a:pt x="8187" y="15179"/>
                    <a:pt x="8200" y="15171"/>
                    <a:pt x="8206" y="15171"/>
                  </a:cubicBezTo>
                  <a:cubicBezTo>
                    <a:pt x="8212" y="15171"/>
                    <a:pt x="8210" y="15179"/>
                    <a:pt x="8202" y="15193"/>
                  </a:cubicBezTo>
                  <a:cubicBezTo>
                    <a:pt x="8179" y="15215"/>
                    <a:pt x="8185" y="15220"/>
                    <a:pt x="8191" y="15227"/>
                  </a:cubicBezTo>
                  <a:cubicBezTo>
                    <a:pt x="8191" y="15227"/>
                    <a:pt x="8191" y="15227"/>
                    <a:pt x="8191" y="15227"/>
                  </a:cubicBezTo>
                  <a:cubicBezTo>
                    <a:pt x="8203" y="15227"/>
                    <a:pt x="8295" y="15116"/>
                    <a:pt x="8305" y="15084"/>
                  </a:cubicBezTo>
                  <a:cubicBezTo>
                    <a:pt x="8303" y="15082"/>
                    <a:pt x="8301" y="15080"/>
                    <a:pt x="8301" y="15080"/>
                  </a:cubicBezTo>
                  <a:lnTo>
                    <a:pt x="8301" y="15080"/>
                  </a:lnTo>
                  <a:cubicBezTo>
                    <a:pt x="8302" y="15080"/>
                    <a:pt x="8304" y="15083"/>
                    <a:pt x="8311" y="15090"/>
                  </a:cubicBezTo>
                  <a:cubicBezTo>
                    <a:pt x="8311" y="15091"/>
                    <a:pt x="8312" y="15091"/>
                    <a:pt x="8313" y="15091"/>
                  </a:cubicBezTo>
                  <a:cubicBezTo>
                    <a:pt x="8323" y="15091"/>
                    <a:pt x="8363" y="15052"/>
                    <a:pt x="8404" y="15014"/>
                  </a:cubicBezTo>
                  <a:cubicBezTo>
                    <a:pt x="8448" y="14972"/>
                    <a:pt x="8469" y="14952"/>
                    <a:pt x="8463" y="14945"/>
                  </a:cubicBezTo>
                  <a:cubicBezTo>
                    <a:pt x="8458" y="14940"/>
                    <a:pt x="8452" y="14933"/>
                    <a:pt x="8473" y="14913"/>
                  </a:cubicBezTo>
                  <a:lnTo>
                    <a:pt x="8473" y="14913"/>
                  </a:lnTo>
                  <a:cubicBezTo>
                    <a:pt x="8462" y="14923"/>
                    <a:pt x="8455" y="14927"/>
                    <a:pt x="8451" y="14927"/>
                  </a:cubicBezTo>
                  <a:cubicBezTo>
                    <a:pt x="8446" y="14927"/>
                    <a:pt x="8444" y="14924"/>
                    <a:pt x="8441" y="14921"/>
                  </a:cubicBezTo>
                  <a:cubicBezTo>
                    <a:pt x="8441" y="14921"/>
                    <a:pt x="8490" y="14886"/>
                    <a:pt x="8517" y="14871"/>
                  </a:cubicBezTo>
                  <a:cubicBezTo>
                    <a:pt x="8573" y="14842"/>
                    <a:pt x="8623" y="14807"/>
                    <a:pt x="8709" y="14724"/>
                  </a:cubicBezTo>
                  <a:cubicBezTo>
                    <a:pt x="8753" y="14684"/>
                    <a:pt x="8819" y="14621"/>
                    <a:pt x="8846" y="14607"/>
                  </a:cubicBezTo>
                  <a:cubicBezTo>
                    <a:pt x="8890" y="14566"/>
                    <a:pt x="8912" y="14545"/>
                    <a:pt x="8906" y="14539"/>
                  </a:cubicBezTo>
                  <a:lnTo>
                    <a:pt x="8950" y="14498"/>
                  </a:lnTo>
                  <a:cubicBezTo>
                    <a:pt x="8977" y="14483"/>
                    <a:pt x="9021" y="14442"/>
                    <a:pt x="9015" y="14436"/>
                  </a:cubicBezTo>
                  <a:cubicBezTo>
                    <a:pt x="9031" y="14409"/>
                    <a:pt x="9059" y="14395"/>
                    <a:pt x="9080" y="14373"/>
                  </a:cubicBezTo>
                  <a:cubicBezTo>
                    <a:pt x="9127" y="14350"/>
                    <a:pt x="9135" y="14346"/>
                    <a:pt x="9113" y="14346"/>
                  </a:cubicBezTo>
                  <a:cubicBezTo>
                    <a:pt x="9109" y="14346"/>
                    <a:pt x="9104" y="14346"/>
                    <a:pt x="9097" y="14346"/>
                  </a:cubicBezTo>
                  <a:cubicBezTo>
                    <a:pt x="9097" y="14346"/>
                    <a:pt x="9096" y="14346"/>
                    <a:pt x="9095" y="14346"/>
                  </a:cubicBezTo>
                  <a:cubicBezTo>
                    <a:pt x="9084" y="14346"/>
                    <a:pt x="9040" y="14377"/>
                    <a:pt x="9020" y="14396"/>
                  </a:cubicBezTo>
                  <a:lnTo>
                    <a:pt x="8955" y="14459"/>
                  </a:lnTo>
                  <a:lnTo>
                    <a:pt x="8955" y="14459"/>
                  </a:lnTo>
                  <a:lnTo>
                    <a:pt x="9014" y="14390"/>
                  </a:lnTo>
                  <a:cubicBezTo>
                    <a:pt x="9035" y="14369"/>
                    <a:pt x="9074" y="14322"/>
                    <a:pt x="9068" y="14315"/>
                  </a:cubicBezTo>
                  <a:cubicBezTo>
                    <a:pt x="9068" y="14315"/>
                    <a:pt x="9062" y="14309"/>
                    <a:pt x="9084" y="14288"/>
                  </a:cubicBezTo>
                  <a:lnTo>
                    <a:pt x="9096" y="14300"/>
                  </a:lnTo>
                  <a:cubicBezTo>
                    <a:pt x="9079" y="14327"/>
                    <a:pt x="9085" y="14334"/>
                    <a:pt x="9091" y="14341"/>
                  </a:cubicBezTo>
                  <a:cubicBezTo>
                    <a:pt x="9124" y="14332"/>
                    <a:pt x="9196" y="14277"/>
                    <a:pt x="9185" y="14264"/>
                  </a:cubicBezTo>
                  <a:cubicBezTo>
                    <a:pt x="9198" y="14249"/>
                    <a:pt x="9215" y="14238"/>
                    <a:pt x="9234" y="14229"/>
                  </a:cubicBezTo>
                  <a:cubicBezTo>
                    <a:pt x="9235" y="14229"/>
                    <a:pt x="9236" y="14230"/>
                    <a:pt x="9237" y="14230"/>
                  </a:cubicBezTo>
                  <a:cubicBezTo>
                    <a:pt x="9245" y="14230"/>
                    <a:pt x="9262" y="14211"/>
                    <a:pt x="9271" y="14181"/>
                  </a:cubicBezTo>
                  <a:cubicBezTo>
                    <a:pt x="9280" y="14150"/>
                    <a:pt x="9306" y="14126"/>
                    <a:pt x="9337" y="14120"/>
                  </a:cubicBezTo>
                  <a:cubicBezTo>
                    <a:pt x="9392" y="14091"/>
                    <a:pt x="9480" y="14008"/>
                    <a:pt x="9474" y="14002"/>
                  </a:cubicBezTo>
                  <a:cubicBezTo>
                    <a:pt x="9463" y="13990"/>
                    <a:pt x="9528" y="13927"/>
                    <a:pt x="9555" y="13912"/>
                  </a:cubicBezTo>
                  <a:cubicBezTo>
                    <a:pt x="9583" y="13899"/>
                    <a:pt x="9605" y="13877"/>
                    <a:pt x="9621" y="13851"/>
                  </a:cubicBezTo>
                  <a:cubicBezTo>
                    <a:pt x="9622" y="13852"/>
                    <a:pt x="9623" y="13852"/>
                    <a:pt x="9625" y="13852"/>
                  </a:cubicBezTo>
                  <a:cubicBezTo>
                    <a:pt x="9635" y="13852"/>
                    <a:pt x="9657" y="13838"/>
                    <a:pt x="9670" y="13816"/>
                  </a:cubicBezTo>
                  <a:cubicBezTo>
                    <a:pt x="9670" y="13816"/>
                    <a:pt x="9682" y="13804"/>
                    <a:pt x="9677" y="13804"/>
                  </a:cubicBezTo>
                  <a:cubicBezTo>
                    <a:pt x="9675" y="13804"/>
                    <a:pt x="9671" y="13806"/>
                    <a:pt x="9665" y="13809"/>
                  </a:cubicBezTo>
                  <a:lnTo>
                    <a:pt x="9697" y="13755"/>
                  </a:lnTo>
                  <a:lnTo>
                    <a:pt x="9697" y="13755"/>
                  </a:lnTo>
                  <a:cubicBezTo>
                    <a:pt x="9686" y="13766"/>
                    <a:pt x="9679" y="13770"/>
                    <a:pt x="9674" y="13770"/>
                  </a:cubicBezTo>
                  <a:cubicBezTo>
                    <a:pt x="9669" y="13770"/>
                    <a:pt x="9666" y="13766"/>
                    <a:pt x="9664" y="13763"/>
                  </a:cubicBezTo>
                  <a:cubicBezTo>
                    <a:pt x="9658" y="13757"/>
                    <a:pt x="9751" y="13681"/>
                    <a:pt x="9812" y="13659"/>
                  </a:cubicBezTo>
                  <a:lnTo>
                    <a:pt x="9867" y="13630"/>
                  </a:lnTo>
                  <a:cubicBezTo>
                    <a:pt x="9861" y="13624"/>
                    <a:pt x="9855" y="13617"/>
                    <a:pt x="9855" y="13617"/>
                  </a:cubicBezTo>
                  <a:cubicBezTo>
                    <a:pt x="9874" y="13600"/>
                    <a:pt x="9893" y="13581"/>
                    <a:pt x="9902" y="13581"/>
                  </a:cubicBezTo>
                  <a:cubicBezTo>
                    <a:pt x="9903" y="13581"/>
                    <a:pt x="9904" y="13582"/>
                    <a:pt x="9905" y="13582"/>
                  </a:cubicBezTo>
                  <a:cubicBezTo>
                    <a:pt x="9907" y="13584"/>
                    <a:pt x="9908" y="13586"/>
                    <a:pt x="9910" y="13586"/>
                  </a:cubicBezTo>
                  <a:cubicBezTo>
                    <a:pt x="9913" y="13586"/>
                    <a:pt x="9918" y="13581"/>
                    <a:pt x="9933" y="13568"/>
                  </a:cubicBezTo>
                  <a:cubicBezTo>
                    <a:pt x="9933" y="13568"/>
                    <a:pt x="9954" y="13548"/>
                    <a:pt x="9948" y="13541"/>
                  </a:cubicBezTo>
                  <a:cubicBezTo>
                    <a:pt x="9937" y="13529"/>
                    <a:pt x="9937" y="13529"/>
                    <a:pt x="9964" y="13514"/>
                  </a:cubicBezTo>
                  <a:cubicBezTo>
                    <a:pt x="9997" y="13507"/>
                    <a:pt x="10021" y="13484"/>
                    <a:pt x="10030" y="13452"/>
                  </a:cubicBezTo>
                  <a:cubicBezTo>
                    <a:pt x="10018" y="13439"/>
                    <a:pt x="10018" y="13439"/>
                    <a:pt x="10052" y="13431"/>
                  </a:cubicBezTo>
                  <a:cubicBezTo>
                    <a:pt x="10053" y="13432"/>
                    <a:pt x="10054" y="13433"/>
                    <a:pt x="10056" y="13433"/>
                  </a:cubicBezTo>
                  <a:cubicBezTo>
                    <a:pt x="10067" y="13433"/>
                    <a:pt x="10089" y="13420"/>
                    <a:pt x="10107" y="13403"/>
                  </a:cubicBezTo>
                  <a:lnTo>
                    <a:pt x="10101" y="13396"/>
                  </a:lnTo>
                  <a:cubicBezTo>
                    <a:pt x="10090" y="13384"/>
                    <a:pt x="10111" y="13363"/>
                    <a:pt x="10139" y="13349"/>
                  </a:cubicBezTo>
                  <a:cubicBezTo>
                    <a:pt x="10140" y="13350"/>
                    <a:pt x="10141" y="13350"/>
                    <a:pt x="10142" y="13350"/>
                  </a:cubicBezTo>
                  <a:cubicBezTo>
                    <a:pt x="10150" y="13350"/>
                    <a:pt x="10171" y="13329"/>
                    <a:pt x="10204" y="13286"/>
                  </a:cubicBezTo>
                  <a:cubicBezTo>
                    <a:pt x="10242" y="13250"/>
                    <a:pt x="10264" y="13230"/>
                    <a:pt x="10273" y="13230"/>
                  </a:cubicBezTo>
                  <a:cubicBezTo>
                    <a:pt x="10274" y="13230"/>
                    <a:pt x="10275" y="13230"/>
                    <a:pt x="10276" y="13231"/>
                  </a:cubicBezTo>
                  <a:cubicBezTo>
                    <a:pt x="10280" y="13236"/>
                    <a:pt x="10283" y="13239"/>
                    <a:pt x="10285" y="13239"/>
                  </a:cubicBezTo>
                  <a:cubicBezTo>
                    <a:pt x="10289" y="13239"/>
                    <a:pt x="10291" y="13231"/>
                    <a:pt x="10297" y="13210"/>
                  </a:cubicBezTo>
                  <a:cubicBezTo>
                    <a:pt x="10314" y="13183"/>
                    <a:pt x="10314" y="13183"/>
                    <a:pt x="10364" y="13148"/>
                  </a:cubicBezTo>
                  <a:cubicBezTo>
                    <a:pt x="10390" y="13134"/>
                    <a:pt x="10390" y="13134"/>
                    <a:pt x="10407" y="13107"/>
                  </a:cubicBezTo>
                  <a:cubicBezTo>
                    <a:pt x="10401" y="13100"/>
                    <a:pt x="10396" y="13095"/>
                    <a:pt x="10390" y="13095"/>
                  </a:cubicBezTo>
                  <a:cubicBezTo>
                    <a:pt x="10385" y="13095"/>
                    <a:pt x="10378" y="13099"/>
                    <a:pt x="10368" y="13109"/>
                  </a:cubicBezTo>
                  <a:cubicBezTo>
                    <a:pt x="10354" y="13122"/>
                    <a:pt x="10349" y="13127"/>
                    <a:pt x="10345" y="13127"/>
                  </a:cubicBezTo>
                  <a:cubicBezTo>
                    <a:pt x="10343" y="13127"/>
                    <a:pt x="10342" y="13125"/>
                    <a:pt x="10340" y="13122"/>
                  </a:cubicBezTo>
                  <a:lnTo>
                    <a:pt x="10384" y="13082"/>
                  </a:lnTo>
                  <a:cubicBezTo>
                    <a:pt x="10414" y="13054"/>
                    <a:pt x="10441" y="13025"/>
                    <a:pt x="10466" y="12992"/>
                  </a:cubicBezTo>
                  <a:cubicBezTo>
                    <a:pt x="10487" y="12966"/>
                    <a:pt x="10493" y="12950"/>
                    <a:pt x="10487" y="12950"/>
                  </a:cubicBezTo>
                  <a:cubicBezTo>
                    <a:pt x="10483" y="12950"/>
                    <a:pt x="10471" y="12960"/>
                    <a:pt x="10454" y="12981"/>
                  </a:cubicBezTo>
                  <a:lnTo>
                    <a:pt x="10454" y="12980"/>
                  </a:lnTo>
                  <a:lnTo>
                    <a:pt x="10426" y="12995"/>
                  </a:lnTo>
                  <a:cubicBezTo>
                    <a:pt x="10423" y="12991"/>
                    <a:pt x="10419" y="12990"/>
                    <a:pt x="10415" y="12990"/>
                  </a:cubicBezTo>
                  <a:cubicBezTo>
                    <a:pt x="10396" y="12990"/>
                    <a:pt x="10369" y="13020"/>
                    <a:pt x="10383" y="13036"/>
                  </a:cubicBezTo>
                  <a:cubicBezTo>
                    <a:pt x="10401" y="13055"/>
                    <a:pt x="10401" y="13055"/>
                    <a:pt x="10367" y="13063"/>
                  </a:cubicBezTo>
                  <a:cubicBezTo>
                    <a:pt x="10365" y="13060"/>
                    <a:pt x="10362" y="13059"/>
                    <a:pt x="10358" y="13059"/>
                  </a:cubicBezTo>
                  <a:cubicBezTo>
                    <a:pt x="10346" y="13059"/>
                    <a:pt x="10329" y="13075"/>
                    <a:pt x="10312" y="13092"/>
                  </a:cubicBezTo>
                  <a:cubicBezTo>
                    <a:pt x="10298" y="13105"/>
                    <a:pt x="10293" y="13110"/>
                    <a:pt x="10289" y="13110"/>
                  </a:cubicBezTo>
                  <a:cubicBezTo>
                    <a:pt x="10287" y="13110"/>
                    <a:pt x="10286" y="13108"/>
                    <a:pt x="10284" y="13106"/>
                  </a:cubicBezTo>
                  <a:cubicBezTo>
                    <a:pt x="10283" y="13105"/>
                    <a:pt x="10282" y="13104"/>
                    <a:pt x="10280" y="13104"/>
                  </a:cubicBezTo>
                  <a:cubicBezTo>
                    <a:pt x="10271" y="13104"/>
                    <a:pt x="10248" y="13118"/>
                    <a:pt x="10229" y="13135"/>
                  </a:cubicBezTo>
                  <a:cubicBezTo>
                    <a:pt x="10208" y="13155"/>
                    <a:pt x="10208" y="13155"/>
                    <a:pt x="10213" y="13162"/>
                  </a:cubicBezTo>
                  <a:cubicBezTo>
                    <a:pt x="10217" y="13160"/>
                    <a:pt x="10220" y="13159"/>
                    <a:pt x="10221" y="13159"/>
                  </a:cubicBezTo>
                  <a:cubicBezTo>
                    <a:pt x="10228" y="13159"/>
                    <a:pt x="10193" y="13190"/>
                    <a:pt x="10164" y="13197"/>
                  </a:cubicBezTo>
                  <a:cubicBezTo>
                    <a:pt x="10136" y="13211"/>
                    <a:pt x="10136" y="13211"/>
                    <a:pt x="10147" y="13223"/>
                  </a:cubicBezTo>
                  <a:cubicBezTo>
                    <a:pt x="10159" y="13237"/>
                    <a:pt x="10116" y="13278"/>
                    <a:pt x="10082" y="13286"/>
                  </a:cubicBezTo>
                  <a:lnTo>
                    <a:pt x="10038" y="13328"/>
                  </a:lnTo>
                  <a:cubicBezTo>
                    <a:pt x="10017" y="13348"/>
                    <a:pt x="10023" y="13355"/>
                    <a:pt x="10028" y="13360"/>
                  </a:cubicBezTo>
                  <a:cubicBezTo>
                    <a:pt x="10039" y="13373"/>
                    <a:pt x="10039" y="13373"/>
                    <a:pt x="10011" y="13387"/>
                  </a:cubicBezTo>
                  <a:cubicBezTo>
                    <a:pt x="9997" y="13395"/>
                    <a:pt x="9989" y="13397"/>
                    <a:pt x="9984" y="13397"/>
                  </a:cubicBezTo>
                  <a:cubicBezTo>
                    <a:pt x="9980" y="13397"/>
                    <a:pt x="9979" y="13395"/>
                    <a:pt x="9979" y="13395"/>
                  </a:cubicBezTo>
                  <a:cubicBezTo>
                    <a:pt x="9978" y="13394"/>
                    <a:pt x="9977" y="13394"/>
                    <a:pt x="9976" y="13394"/>
                  </a:cubicBezTo>
                  <a:cubicBezTo>
                    <a:pt x="9968" y="13394"/>
                    <a:pt x="9948" y="13412"/>
                    <a:pt x="9929" y="13431"/>
                  </a:cubicBezTo>
                  <a:cubicBezTo>
                    <a:pt x="9907" y="13451"/>
                    <a:pt x="9863" y="13493"/>
                    <a:pt x="9869" y="13499"/>
                  </a:cubicBezTo>
                  <a:lnTo>
                    <a:pt x="9863" y="13493"/>
                  </a:lnTo>
                  <a:cubicBezTo>
                    <a:pt x="9842" y="13513"/>
                    <a:pt x="9836" y="13507"/>
                    <a:pt x="9842" y="13513"/>
                  </a:cubicBezTo>
                  <a:cubicBezTo>
                    <a:pt x="9819" y="13533"/>
                    <a:pt x="9796" y="13552"/>
                    <a:pt x="9770" y="13569"/>
                  </a:cubicBezTo>
                  <a:cubicBezTo>
                    <a:pt x="9732" y="13596"/>
                    <a:pt x="9692" y="13646"/>
                    <a:pt x="9710" y="13646"/>
                  </a:cubicBezTo>
                  <a:cubicBezTo>
                    <a:pt x="9715" y="13646"/>
                    <a:pt x="9725" y="13642"/>
                    <a:pt x="9741" y="13632"/>
                  </a:cubicBezTo>
                  <a:lnTo>
                    <a:pt x="9741" y="13632"/>
                  </a:lnTo>
                  <a:cubicBezTo>
                    <a:pt x="9736" y="13637"/>
                    <a:pt x="9730" y="13642"/>
                    <a:pt x="9722" y="13650"/>
                  </a:cubicBezTo>
                  <a:cubicBezTo>
                    <a:pt x="9701" y="13671"/>
                    <a:pt x="9706" y="13677"/>
                    <a:pt x="9706" y="13677"/>
                  </a:cubicBezTo>
                  <a:cubicBezTo>
                    <a:pt x="9712" y="13683"/>
                    <a:pt x="9690" y="13704"/>
                    <a:pt x="9668" y="13725"/>
                  </a:cubicBezTo>
                  <a:lnTo>
                    <a:pt x="9657" y="13711"/>
                  </a:lnTo>
                  <a:cubicBezTo>
                    <a:pt x="9658" y="13699"/>
                    <a:pt x="9654" y="13694"/>
                    <a:pt x="9648" y="13694"/>
                  </a:cubicBezTo>
                  <a:cubicBezTo>
                    <a:pt x="9635" y="13694"/>
                    <a:pt x="9611" y="13719"/>
                    <a:pt x="9607" y="13747"/>
                  </a:cubicBezTo>
                  <a:lnTo>
                    <a:pt x="9602" y="13741"/>
                  </a:lnTo>
                  <a:cubicBezTo>
                    <a:pt x="9601" y="13740"/>
                    <a:pt x="9600" y="13739"/>
                    <a:pt x="9599" y="13739"/>
                  </a:cubicBezTo>
                  <a:cubicBezTo>
                    <a:pt x="9591" y="13739"/>
                    <a:pt x="9569" y="13761"/>
                    <a:pt x="9536" y="13802"/>
                  </a:cubicBezTo>
                  <a:cubicBezTo>
                    <a:pt x="9514" y="13824"/>
                    <a:pt x="9504" y="13856"/>
                    <a:pt x="9510" y="13863"/>
                  </a:cubicBezTo>
                  <a:cubicBezTo>
                    <a:pt x="9515" y="13870"/>
                    <a:pt x="9493" y="13890"/>
                    <a:pt x="9493" y="13890"/>
                  </a:cubicBezTo>
                  <a:cubicBezTo>
                    <a:pt x="9479" y="13903"/>
                    <a:pt x="9475" y="13908"/>
                    <a:pt x="9471" y="13908"/>
                  </a:cubicBezTo>
                  <a:cubicBezTo>
                    <a:pt x="9469" y="13908"/>
                    <a:pt x="9468" y="13907"/>
                    <a:pt x="9466" y="13904"/>
                  </a:cubicBezTo>
                  <a:cubicBezTo>
                    <a:pt x="9465" y="13903"/>
                    <a:pt x="9463" y="13902"/>
                    <a:pt x="9461" y="13902"/>
                  </a:cubicBezTo>
                  <a:cubicBezTo>
                    <a:pt x="9445" y="13902"/>
                    <a:pt x="9410" y="13938"/>
                    <a:pt x="9400" y="13966"/>
                  </a:cubicBezTo>
                  <a:lnTo>
                    <a:pt x="9394" y="13960"/>
                  </a:lnTo>
                  <a:cubicBezTo>
                    <a:pt x="9394" y="13960"/>
                    <a:pt x="9393" y="13959"/>
                    <a:pt x="9391" y="13959"/>
                  </a:cubicBezTo>
                  <a:cubicBezTo>
                    <a:pt x="9380" y="13959"/>
                    <a:pt x="9348" y="13982"/>
                    <a:pt x="9257" y="14077"/>
                  </a:cubicBezTo>
                  <a:cubicBezTo>
                    <a:pt x="9174" y="14157"/>
                    <a:pt x="9110" y="14217"/>
                    <a:pt x="9100" y="14217"/>
                  </a:cubicBezTo>
                  <a:cubicBezTo>
                    <a:pt x="9100" y="14217"/>
                    <a:pt x="9100" y="14216"/>
                    <a:pt x="9099" y="14216"/>
                  </a:cubicBezTo>
                  <a:cubicBezTo>
                    <a:pt x="9099" y="14216"/>
                    <a:pt x="9099" y="14216"/>
                    <a:pt x="9099" y="14216"/>
                  </a:cubicBezTo>
                  <a:cubicBezTo>
                    <a:pt x="9089" y="14216"/>
                    <a:pt x="9016" y="14307"/>
                    <a:pt x="8985" y="14359"/>
                  </a:cubicBezTo>
                  <a:cubicBezTo>
                    <a:pt x="8984" y="14358"/>
                    <a:pt x="8983" y="14358"/>
                    <a:pt x="8982" y="14358"/>
                  </a:cubicBezTo>
                  <a:cubicBezTo>
                    <a:pt x="8974" y="14358"/>
                    <a:pt x="8953" y="14378"/>
                    <a:pt x="8914" y="14415"/>
                  </a:cubicBezTo>
                  <a:cubicBezTo>
                    <a:pt x="8864" y="14461"/>
                    <a:pt x="8852" y="14473"/>
                    <a:pt x="8847" y="14473"/>
                  </a:cubicBezTo>
                  <a:cubicBezTo>
                    <a:pt x="8845" y="14473"/>
                    <a:pt x="8844" y="14471"/>
                    <a:pt x="8842" y="14470"/>
                  </a:cubicBezTo>
                  <a:cubicBezTo>
                    <a:pt x="8847" y="14456"/>
                    <a:pt x="8850" y="14448"/>
                    <a:pt x="8849" y="14448"/>
                  </a:cubicBezTo>
                  <a:lnTo>
                    <a:pt x="8849" y="14448"/>
                  </a:lnTo>
                  <a:cubicBezTo>
                    <a:pt x="8847" y="14448"/>
                    <a:pt x="8839" y="14461"/>
                    <a:pt x="8821" y="14491"/>
                  </a:cubicBezTo>
                  <a:cubicBezTo>
                    <a:pt x="8812" y="14520"/>
                    <a:pt x="8752" y="14569"/>
                    <a:pt x="8733" y="14569"/>
                  </a:cubicBezTo>
                  <a:cubicBezTo>
                    <a:pt x="8731" y="14569"/>
                    <a:pt x="8729" y="14569"/>
                    <a:pt x="8728" y="14567"/>
                  </a:cubicBezTo>
                  <a:cubicBezTo>
                    <a:pt x="8727" y="14567"/>
                    <a:pt x="8726" y="14566"/>
                    <a:pt x="8725" y="14566"/>
                  </a:cubicBezTo>
                  <a:cubicBezTo>
                    <a:pt x="8717" y="14566"/>
                    <a:pt x="8695" y="14587"/>
                    <a:pt x="8656" y="14623"/>
                  </a:cubicBezTo>
                  <a:cubicBezTo>
                    <a:pt x="8641" y="14650"/>
                    <a:pt x="8597" y="14691"/>
                    <a:pt x="8553" y="14732"/>
                  </a:cubicBezTo>
                  <a:cubicBezTo>
                    <a:pt x="8488" y="14795"/>
                    <a:pt x="8488" y="14795"/>
                    <a:pt x="8499" y="14807"/>
                  </a:cubicBezTo>
                  <a:cubicBezTo>
                    <a:pt x="8510" y="14820"/>
                    <a:pt x="8489" y="14840"/>
                    <a:pt x="8445" y="14881"/>
                  </a:cubicBezTo>
                  <a:cubicBezTo>
                    <a:pt x="8426" y="14900"/>
                    <a:pt x="8407" y="14918"/>
                    <a:pt x="8399" y="14918"/>
                  </a:cubicBezTo>
                  <a:cubicBezTo>
                    <a:pt x="8398" y="14918"/>
                    <a:pt x="8397" y="14917"/>
                    <a:pt x="8396" y="14916"/>
                  </a:cubicBezTo>
                  <a:cubicBezTo>
                    <a:pt x="8378" y="14926"/>
                    <a:pt x="8361" y="14939"/>
                    <a:pt x="8347" y="14952"/>
                  </a:cubicBezTo>
                  <a:cubicBezTo>
                    <a:pt x="8327" y="14970"/>
                    <a:pt x="8308" y="14988"/>
                    <a:pt x="8300" y="14988"/>
                  </a:cubicBezTo>
                  <a:cubicBezTo>
                    <a:pt x="8299" y="14988"/>
                    <a:pt x="8298" y="14988"/>
                    <a:pt x="8297" y="14987"/>
                  </a:cubicBezTo>
                  <a:cubicBezTo>
                    <a:pt x="8270" y="15003"/>
                    <a:pt x="8247" y="15022"/>
                    <a:pt x="8225" y="15043"/>
                  </a:cubicBezTo>
                  <a:cubicBezTo>
                    <a:pt x="8184" y="15081"/>
                    <a:pt x="8143" y="15120"/>
                    <a:pt x="8134" y="15120"/>
                  </a:cubicBezTo>
                  <a:cubicBezTo>
                    <a:pt x="8133" y="15120"/>
                    <a:pt x="8133" y="15120"/>
                    <a:pt x="8132" y="15119"/>
                  </a:cubicBezTo>
                  <a:cubicBezTo>
                    <a:pt x="8111" y="15139"/>
                    <a:pt x="8111" y="15139"/>
                    <a:pt x="8117" y="15146"/>
                  </a:cubicBezTo>
                  <a:cubicBezTo>
                    <a:pt x="8122" y="15152"/>
                    <a:pt x="8107" y="15179"/>
                    <a:pt x="8013" y="15255"/>
                  </a:cubicBezTo>
                  <a:cubicBezTo>
                    <a:pt x="7970" y="15297"/>
                    <a:pt x="7903" y="15359"/>
                    <a:pt x="7909" y="15365"/>
                  </a:cubicBezTo>
                  <a:cubicBezTo>
                    <a:pt x="7895" y="15379"/>
                    <a:pt x="7891" y="15383"/>
                    <a:pt x="7887" y="15383"/>
                  </a:cubicBezTo>
                  <a:cubicBezTo>
                    <a:pt x="7885" y="15383"/>
                    <a:pt x="7884" y="15382"/>
                    <a:pt x="7882" y="15380"/>
                  </a:cubicBezTo>
                  <a:cubicBezTo>
                    <a:pt x="7881" y="15378"/>
                    <a:pt x="7879" y="15377"/>
                    <a:pt x="7876" y="15377"/>
                  </a:cubicBezTo>
                  <a:cubicBezTo>
                    <a:pt x="7860" y="15377"/>
                    <a:pt x="7822" y="15415"/>
                    <a:pt x="7795" y="15463"/>
                  </a:cubicBezTo>
                  <a:cubicBezTo>
                    <a:pt x="7800" y="15468"/>
                    <a:pt x="7778" y="15489"/>
                    <a:pt x="7751" y="15504"/>
                  </a:cubicBezTo>
                  <a:cubicBezTo>
                    <a:pt x="7736" y="15517"/>
                    <a:pt x="7724" y="15534"/>
                    <a:pt x="7713" y="15551"/>
                  </a:cubicBezTo>
                  <a:cubicBezTo>
                    <a:pt x="7697" y="15578"/>
                    <a:pt x="7697" y="15578"/>
                    <a:pt x="7648" y="15613"/>
                  </a:cubicBezTo>
                  <a:cubicBezTo>
                    <a:pt x="7647" y="15612"/>
                    <a:pt x="7646" y="15612"/>
                    <a:pt x="7645" y="15612"/>
                  </a:cubicBezTo>
                  <a:cubicBezTo>
                    <a:pt x="7637" y="15612"/>
                    <a:pt x="7617" y="15630"/>
                    <a:pt x="7598" y="15648"/>
                  </a:cubicBezTo>
                  <a:cubicBezTo>
                    <a:pt x="7560" y="15695"/>
                    <a:pt x="7320" y="15925"/>
                    <a:pt x="7289" y="15934"/>
                  </a:cubicBezTo>
                  <a:cubicBezTo>
                    <a:pt x="7278" y="15952"/>
                    <a:pt x="7263" y="15966"/>
                    <a:pt x="7246" y="15977"/>
                  </a:cubicBezTo>
                  <a:cubicBezTo>
                    <a:pt x="7212" y="15983"/>
                    <a:pt x="7192" y="16005"/>
                    <a:pt x="7201" y="16020"/>
                  </a:cubicBezTo>
                  <a:lnTo>
                    <a:pt x="7226" y="16003"/>
                  </a:lnTo>
                  <a:lnTo>
                    <a:pt x="7251" y="15984"/>
                  </a:lnTo>
                  <a:lnTo>
                    <a:pt x="7251" y="15984"/>
                  </a:lnTo>
                  <a:cubicBezTo>
                    <a:pt x="7260" y="15996"/>
                    <a:pt x="7209" y="16036"/>
                    <a:pt x="7184" y="16036"/>
                  </a:cubicBezTo>
                  <a:cubicBezTo>
                    <a:pt x="7178" y="16036"/>
                    <a:pt x="7174" y="16034"/>
                    <a:pt x="7172" y="16030"/>
                  </a:cubicBezTo>
                  <a:cubicBezTo>
                    <a:pt x="7137" y="16034"/>
                    <a:pt x="7138" y="16034"/>
                    <a:pt x="7122" y="16064"/>
                  </a:cubicBezTo>
                  <a:cubicBezTo>
                    <a:pt x="7107" y="16092"/>
                    <a:pt x="7078" y="16111"/>
                    <a:pt x="7047" y="16111"/>
                  </a:cubicBezTo>
                  <a:cubicBezTo>
                    <a:pt x="7046" y="16111"/>
                    <a:pt x="7045" y="16111"/>
                    <a:pt x="7044" y="16111"/>
                  </a:cubicBezTo>
                  <a:cubicBezTo>
                    <a:pt x="7040" y="16105"/>
                    <a:pt x="7038" y="16101"/>
                    <a:pt x="7036" y="16101"/>
                  </a:cubicBezTo>
                  <a:cubicBezTo>
                    <a:pt x="7032" y="16101"/>
                    <a:pt x="7028" y="16108"/>
                    <a:pt x="7017" y="16126"/>
                  </a:cubicBezTo>
                  <a:cubicBezTo>
                    <a:pt x="6989" y="16172"/>
                    <a:pt x="6933" y="16211"/>
                    <a:pt x="6903" y="16211"/>
                  </a:cubicBezTo>
                  <a:cubicBezTo>
                    <a:pt x="6894" y="16211"/>
                    <a:pt x="6888" y="16208"/>
                    <a:pt x="6885" y="16201"/>
                  </a:cubicBezTo>
                  <a:cubicBezTo>
                    <a:pt x="6882" y="16194"/>
                    <a:pt x="6874" y="16191"/>
                    <a:pt x="6864" y="16191"/>
                  </a:cubicBezTo>
                  <a:cubicBezTo>
                    <a:pt x="6852" y="16191"/>
                    <a:pt x="6836" y="16195"/>
                    <a:pt x="6821" y="16202"/>
                  </a:cubicBezTo>
                  <a:cubicBezTo>
                    <a:pt x="6793" y="16213"/>
                    <a:pt x="6795" y="16221"/>
                    <a:pt x="6799" y="16229"/>
                  </a:cubicBezTo>
                  <a:cubicBezTo>
                    <a:pt x="6833" y="16233"/>
                    <a:pt x="6804" y="16244"/>
                    <a:pt x="6741" y="16250"/>
                  </a:cubicBezTo>
                  <a:cubicBezTo>
                    <a:pt x="6648" y="16255"/>
                    <a:pt x="6593" y="16272"/>
                    <a:pt x="6508" y="16308"/>
                  </a:cubicBezTo>
                  <a:cubicBezTo>
                    <a:pt x="6438" y="16334"/>
                    <a:pt x="6377" y="16347"/>
                    <a:pt x="6359" y="16347"/>
                  </a:cubicBezTo>
                  <a:cubicBezTo>
                    <a:pt x="6348" y="16347"/>
                    <a:pt x="6355" y="16341"/>
                    <a:pt x="6389" y="16330"/>
                  </a:cubicBezTo>
                  <a:cubicBezTo>
                    <a:pt x="6420" y="16315"/>
                    <a:pt x="6434" y="16308"/>
                    <a:pt x="6432" y="16308"/>
                  </a:cubicBezTo>
                  <a:cubicBezTo>
                    <a:pt x="6429" y="16308"/>
                    <a:pt x="6415" y="16313"/>
                    <a:pt x="6388" y="16322"/>
                  </a:cubicBezTo>
                  <a:cubicBezTo>
                    <a:pt x="6329" y="16331"/>
                    <a:pt x="6269" y="16336"/>
                    <a:pt x="6240" y="16339"/>
                  </a:cubicBezTo>
                  <a:cubicBezTo>
                    <a:pt x="6210" y="16341"/>
                    <a:pt x="6179" y="16351"/>
                    <a:pt x="6180" y="16359"/>
                  </a:cubicBezTo>
                  <a:cubicBezTo>
                    <a:pt x="6161" y="16349"/>
                    <a:pt x="6133" y="16343"/>
                    <a:pt x="6099" y="16343"/>
                  </a:cubicBezTo>
                  <a:cubicBezTo>
                    <a:pt x="6077" y="16343"/>
                    <a:pt x="6053" y="16345"/>
                    <a:pt x="6029" y="16351"/>
                  </a:cubicBezTo>
                  <a:lnTo>
                    <a:pt x="5970" y="16348"/>
                  </a:lnTo>
                  <a:cubicBezTo>
                    <a:pt x="5962" y="16346"/>
                    <a:pt x="5954" y="16346"/>
                    <a:pt x="5946" y="16346"/>
                  </a:cubicBezTo>
                  <a:cubicBezTo>
                    <a:pt x="5934" y="16346"/>
                    <a:pt x="5920" y="16347"/>
                    <a:pt x="5908" y="16351"/>
                  </a:cubicBezTo>
                  <a:cubicBezTo>
                    <a:pt x="5903" y="16352"/>
                    <a:pt x="5899" y="16352"/>
                    <a:pt x="5895" y="16352"/>
                  </a:cubicBezTo>
                  <a:cubicBezTo>
                    <a:pt x="5868" y="16352"/>
                    <a:pt x="5844" y="16341"/>
                    <a:pt x="5819" y="16331"/>
                  </a:cubicBezTo>
                  <a:cubicBezTo>
                    <a:pt x="5797" y="16320"/>
                    <a:pt x="5775" y="16309"/>
                    <a:pt x="5766" y="16309"/>
                  </a:cubicBezTo>
                  <a:cubicBezTo>
                    <a:pt x="5764" y="16309"/>
                    <a:pt x="5762" y="16310"/>
                    <a:pt x="5762" y="16312"/>
                  </a:cubicBezTo>
                  <a:cubicBezTo>
                    <a:pt x="5761" y="16318"/>
                    <a:pt x="5734" y="16318"/>
                    <a:pt x="5706" y="16318"/>
                  </a:cubicBezTo>
                  <a:cubicBezTo>
                    <a:pt x="5700" y="16318"/>
                    <a:pt x="5695" y="16318"/>
                    <a:pt x="5690" y="16318"/>
                  </a:cubicBezTo>
                  <a:cubicBezTo>
                    <a:pt x="5682" y="16318"/>
                    <a:pt x="5674" y="16318"/>
                    <a:pt x="5668" y="16318"/>
                  </a:cubicBezTo>
                  <a:cubicBezTo>
                    <a:pt x="5667" y="16318"/>
                    <a:pt x="5666" y="16319"/>
                    <a:pt x="5665" y="16319"/>
                  </a:cubicBezTo>
                  <a:cubicBezTo>
                    <a:pt x="5635" y="16319"/>
                    <a:pt x="5611" y="16304"/>
                    <a:pt x="5641" y="16303"/>
                  </a:cubicBezTo>
                  <a:cubicBezTo>
                    <a:pt x="5643" y="16295"/>
                    <a:pt x="5643" y="16295"/>
                    <a:pt x="5587" y="16271"/>
                  </a:cubicBezTo>
                  <a:cubicBezTo>
                    <a:pt x="5563" y="16265"/>
                    <a:pt x="5519" y="16249"/>
                    <a:pt x="5504" y="16249"/>
                  </a:cubicBezTo>
                  <a:cubicBezTo>
                    <a:pt x="5502" y="16249"/>
                    <a:pt x="5500" y="16250"/>
                    <a:pt x="5500" y="16251"/>
                  </a:cubicBezTo>
                  <a:cubicBezTo>
                    <a:pt x="5499" y="16252"/>
                    <a:pt x="5499" y="16252"/>
                    <a:pt x="5497" y="16252"/>
                  </a:cubicBezTo>
                  <a:cubicBezTo>
                    <a:pt x="5488" y="16252"/>
                    <a:pt x="5448" y="16241"/>
                    <a:pt x="5409" y="16225"/>
                  </a:cubicBezTo>
                  <a:cubicBezTo>
                    <a:pt x="5363" y="16205"/>
                    <a:pt x="5316" y="16184"/>
                    <a:pt x="5303" y="16174"/>
                  </a:cubicBezTo>
                  <a:lnTo>
                    <a:pt x="5250" y="16146"/>
                  </a:lnTo>
                  <a:cubicBezTo>
                    <a:pt x="5224" y="16132"/>
                    <a:pt x="5192" y="16127"/>
                    <a:pt x="5166" y="16111"/>
                  </a:cubicBezTo>
                  <a:cubicBezTo>
                    <a:pt x="5148" y="16101"/>
                    <a:pt x="5129" y="16093"/>
                    <a:pt x="5110" y="16087"/>
                  </a:cubicBezTo>
                  <a:cubicBezTo>
                    <a:pt x="5083" y="16072"/>
                    <a:pt x="5059" y="16055"/>
                    <a:pt x="5063" y="16047"/>
                  </a:cubicBezTo>
                  <a:cubicBezTo>
                    <a:pt x="5028" y="16045"/>
                    <a:pt x="5028" y="16044"/>
                    <a:pt x="5014" y="16013"/>
                  </a:cubicBezTo>
                  <a:cubicBezTo>
                    <a:pt x="5024" y="16000"/>
                    <a:pt x="5024" y="16000"/>
                    <a:pt x="4989" y="15997"/>
                  </a:cubicBezTo>
                  <a:cubicBezTo>
                    <a:pt x="4959" y="15985"/>
                    <a:pt x="4960" y="15984"/>
                    <a:pt x="4941" y="15959"/>
                  </a:cubicBezTo>
                  <a:cubicBezTo>
                    <a:pt x="4946" y="15954"/>
                    <a:pt x="4929" y="15939"/>
                    <a:pt x="4921" y="15939"/>
                  </a:cubicBezTo>
                  <a:cubicBezTo>
                    <a:pt x="4919" y="15939"/>
                    <a:pt x="4918" y="15939"/>
                    <a:pt x="4917" y="15940"/>
                  </a:cubicBezTo>
                  <a:cubicBezTo>
                    <a:pt x="4881" y="15936"/>
                    <a:pt x="4809" y="15880"/>
                    <a:pt x="4820" y="15867"/>
                  </a:cubicBezTo>
                  <a:cubicBezTo>
                    <a:pt x="4804" y="15854"/>
                    <a:pt x="4787" y="15843"/>
                    <a:pt x="4769" y="15833"/>
                  </a:cubicBezTo>
                  <a:cubicBezTo>
                    <a:pt x="4736" y="15823"/>
                    <a:pt x="4736" y="15823"/>
                    <a:pt x="4748" y="15810"/>
                  </a:cubicBezTo>
                  <a:cubicBezTo>
                    <a:pt x="4741" y="15779"/>
                    <a:pt x="4717" y="15753"/>
                    <a:pt x="4685" y="15744"/>
                  </a:cubicBezTo>
                  <a:cubicBezTo>
                    <a:pt x="4668" y="15733"/>
                    <a:pt x="4655" y="15716"/>
                    <a:pt x="4646" y="15698"/>
                  </a:cubicBezTo>
                  <a:cubicBezTo>
                    <a:pt x="4613" y="15654"/>
                    <a:pt x="4532" y="15523"/>
                    <a:pt x="4520" y="15523"/>
                  </a:cubicBezTo>
                  <a:cubicBezTo>
                    <a:pt x="4518" y="15523"/>
                    <a:pt x="4518" y="15524"/>
                    <a:pt x="4518" y="15528"/>
                  </a:cubicBezTo>
                  <a:lnTo>
                    <a:pt x="4485" y="15477"/>
                  </a:lnTo>
                  <a:cubicBezTo>
                    <a:pt x="4459" y="15421"/>
                    <a:pt x="4447" y="15394"/>
                    <a:pt x="4425" y="15372"/>
                  </a:cubicBezTo>
                  <a:lnTo>
                    <a:pt x="4402" y="15348"/>
                  </a:lnTo>
                  <a:cubicBezTo>
                    <a:pt x="4409" y="15345"/>
                    <a:pt x="4402" y="15314"/>
                    <a:pt x="4391" y="15286"/>
                  </a:cubicBezTo>
                  <a:cubicBezTo>
                    <a:pt x="4381" y="15266"/>
                    <a:pt x="4379" y="15260"/>
                    <a:pt x="4375" y="15260"/>
                  </a:cubicBezTo>
                  <a:cubicBezTo>
                    <a:pt x="4373" y="15260"/>
                    <a:pt x="4372" y="15261"/>
                    <a:pt x="4370" y="15262"/>
                  </a:cubicBezTo>
                  <a:cubicBezTo>
                    <a:pt x="4372" y="15272"/>
                    <a:pt x="4372" y="15276"/>
                    <a:pt x="4370" y="15276"/>
                  </a:cubicBezTo>
                  <a:cubicBezTo>
                    <a:pt x="4367" y="15276"/>
                    <a:pt x="4358" y="15257"/>
                    <a:pt x="4350" y="15238"/>
                  </a:cubicBezTo>
                  <a:cubicBezTo>
                    <a:pt x="4336" y="15210"/>
                    <a:pt x="4334" y="15179"/>
                    <a:pt x="4342" y="15175"/>
                  </a:cubicBezTo>
                  <a:lnTo>
                    <a:pt x="4332" y="15147"/>
                  </a:lnTo>
                  <a:cubicBezTo>
                    <a:pt x="4330" y="15148"/>
                    <a:pt x="4329" y="15148"/>
                    <a:pt x="4327" y="15148"/>
                  </a:cubicBezTo>
                  <a:cubicBezTo>
                    <a:pt x="4313" y="15148"/>
                    <a:pt x="4306" y="15124"/>
                    <a:pt x="4313" y="15122"/>
                  </a:cubicBezTo>
                  <a:cubicBezTo>
                    <a:pt x="4308" y="15091"/>
                    <a:pt x="4301" y="15062"/>
                    <a:pt x="4292" y="15033"/>
                  </a:cubicBezTo>
                  <a:cubicBezTo>
                    <a:pt x="4292" y="15033"/>
                    <a:pt x="4292" y="15033"/>
                    <a:pt x="4292" y="15033"/>
                  </a:cubicBezTo>
                  <a:cubicBezTo>
                    <a:pt x="4286" y="15033"/>
                    <a:pt x="4285" y="15020"/>
                    <a:pt x="4287" y="15020"/>
                  </a:cubicBezTo>
                  <a:cubicBezTo>
                    <a:pt x="4288" y="15020"/>
                    <a:pt x="4290" y="15024"/>
                    <a:pt x="4292" y="15033"/>
                  </a:cubicBezTo>
                  <a:lnTo>
                    <a:pt x="4300" y="15031"/>
                  </a:lnTo>
                  <a:cubicBezTo>
                    <a:pt x="4300" y="15007"/>
                    <a:pt x="4295" y="15003"/>
                    <a:pt x="4289" y="15003"/>
                  </a:cubicBezTo>
                  <a:cubicBezTo>
                    <a:pt x="4288" y="15003"/>
                    <a:pt x="4286" y="15003"/>
                    <a:pt x="4284" y="15004"/>
                  </a:cubicBezTo>
                  <a:cubicBezTo>
                    <a:pt x="4284" y="15004"/>
                    <a:pt x="4273" y="14975"/>
                    <a:pt x="4267" y="14945"/>
                  </a:cubicBezTo>
                  <a:cubicBezTo>
                    <a:pt x="4262" y="14925"/>
                    <a:pt x="4257" y="14904"/>
                    <a:pt x="4254" y="14904"/>
                  </a:cubicBezTo>
                  <a:cubicBezTo>
                    <a:pt x="4253" y="14904"/>
                    <a:pt x="4252" y="14908"/>
                    <a:pt x="4252" y="14917"/>
                  </a:cubicBezTo>
                  <a:cubicBezTo>
                    <a:pt x="4250" y="14918"/>
                    <a:pt x="4247" y="14919"/>
                    <a:pt x="4245" y="14919"/>
                  </a:cubicBezTo>
                  <a:cubicBezTo>
                    <a:pt x="4239" y="14919"/>
                    <a:pt x="4234" y="14914"/>
                    <a:pt x="4229" y="14892"/>
                  </a:cubicBezTo>
                  <a:cubicBezTo>
                    <a:pt x="4228" y="14892"/>
                    <a:pt x="4228" y="14892"/>
                    <a:pt x="4228" y="14892"/>
                  </a:cubicBezTo>
                  <a:cubicBezTo>
                    <a:pt x="4222" y="14892"/>
                    <a:pt x="4221" y="14878"/>
                    <a:pt x="4223" y="14878"/>
                  </a:cubicBezTo>
                  <a:cubicBezTo>
                    <a:pt x="4224" y="14878"/>
                    <a:pt x="4226" y="14882"/>
                    <a:pt x="4229" y="14892"/>
                  </a:cubicBezTo>
                  <a:cubicBezTo>
                    <a:pt x="4236" y="14889"/>
                    <a:pt x="4244" y="14888"/>
                    <a:pt x="4238" y="14859"/>
                  </a:cubicBezTo>
                  <a:cubicBezTo>
                    <a:pt x="4231" y="14829"/>
                    <a:pt x="4240" y="14828"/>
                    <a:pt x="4240" y="14828"/>
                  </a:cubicBezTo>
                  <a:cubicBezTo>
                    <a:pt x="4242" y="14830"/>
                    <a:pt x="4244" y="14832"/>
                    <a:pt x="4245" y="14832"/>
                  </a:cubicBezTo>
                  <a:cubicBezTo>
                    <a:pt x="4256" y="14832"/>
                    <a:pt x="4229" y="14735"/>
                    <a:pt x="4217" y="14710"/>
                  </a:cubicBezTo>
                  <a:cubicBezTo>
                    <a:pt x="4188" y="14654"/>
                    <a:pt x="4183" y="14623"/>
                    <a:pt x="4199" y="14621"/>
                  </a:cubicBezTo>
                  <a:cubicBezTo>
                    <a:pt x="4216" y="14618"/>
                    <a:pt x="4188" y="14562"/>
                    <a:pt x="4157" y="14537"/>
                  </a:cubicBezTo>
                  <a:lnTo>
                    <a:pt x="4126" y="14511"/>
                  </a:lnTo>
                  <a:lnTo>
                    <a:pt x="4151" y="14507"/>
                  </a:lnTo>
                  <a:cubicBezTo>
                    <a:pt x="4179" y="14472"/>
                    <a:pt x="4179" y="14472"/>
                    <a:pt x="4146" y="14387"/>
                  </a:cubicBezTo>
                  <a:cubicBezTo>
                    <a:pt x="4125" y="14328"/>
                    <a:pt x="4125" y="14328"/>
                    <a:pt x="4134" y="14327"/>
                  </a:cubicBezTo>
                  <a:cubicBezTo>
                    <a:pt x="4142" y="14326"/>
                    <a:pt x="4137" y="14296"/>
                    <a:pt x="4120" y="14207"/>
                  </a:cubicBezTo>
                  <a:cubicBezTo>
                    <a:pt x="4102" y="14120"/>
                    <a:pt x="4096" y="14091"/>
                    <a:pt x="4089" y="14091"/>
                  </a:cubicBezTo>
                  <a:cubicBezTo>
                    <a:pt x="4089" y="14091"/>
                    <a:pt x="4088" y="14091"/>
                    <a:pt x="4088" y="14091"/>
                  </a:cubicBezTo>
                  <a:cubicBezTo>
                    <a:pt x="4088" y="14091"/>
                    <a:pt x="4082" y="14061"/>
                    <a:pt x="4076" y="14032"/>
                  </a:cubicBezTo>
                  <a:cubicBezTo>
                    <a:pt x="4085" y="14006"/>
                    <a:pt x="4074" y="13965"/>
                    <a:pt x="4064" y="13965"/>
                  </a:cubicBezTo>
                  <a:cubicBezTo>
                    <a:pt x="4061" y="13965"/>
                    <a:pt x="4059" y="13968"/>
                    <a:pt x="4057" y="13974"/>
                  </a:cubicBezTo>
                  <a:lnTo>
                    <a:pt x="4045" y="13916"/>
                  </a:lnTo>
                  <a:lnTo>
                    <a:pt x="4054" y="13914"/>
                  </a:lnTo>
                  <a:cubicBezTo>
                    <a:pt x="4061" y="13912"/>
                    <a:pt x="4050" y="13854"/>
                    <a:pt x="4004" y="13617"/>
                  </a:cubicBezTo>
                  <a:cubicBezTo>
                    <a:pt x="3955" y="13363"/>
                    <a:pt x="3948" y="13325"/>
                    <a:pt x="3932" y="13325"/>
                  </a:cubicBezTo>
                  <a:cubicBezTo>
                    <a:pt x="3932" y="13325"/>
                    <a:pt x="3931" y="13325"/>
                    <a:pt x="3930" y="13326"/>
                  </a:cubicBezTo>
                  <a:cubicBezTo>
                    <a:pt x="3908" y="13299"/>
                    <a:pt x="3902" y="13269"/>
                    <a:pt x="3919" y="13266"/>
                  </a:cubicBezTo>
                  <a:cubicBezTo>
                    <a:pt x="3927" y="13265"/>
                    <a:pt x="3930" y="13235"/>
                    <a:pt x="3922" y="13235"/>
                  </a:cubicBezTo>
                  <a:cubicBezTo>
                    <a:pt x="3921" y="13235"/>
                    <a:pt x="3921" y="13235"/>
                    <a:pt x="3921" y="13235"/>
                  </a:cubicBezTo>
                  <a:cubicBezTo>
                    <a:pt x="3916" y="13206"/>
                    <a:pt x="3912" y="13175"/>
                    <a:pt x="3912" y="13145"/>
                  </a:cubicBezTo>
                  <a:cubicBezTo>
                    <a:pt x="3912" y="13056"/>
                    <a:pt x="3898" y="13027"/>
                    <a:pt x="3890" y="13027"/>
                  </a:cubicBezTo>
                  <a:cubicBezTo>
                    <a:pt x="3890" y="13027"/>
                    <a:pt x="3890" y="13027"/>
                    <a:pt x="3890" y="13027"/>
                  </a:cubicBezTo>
                  <a:cubicBezTo>
                    <a:pt x="3886" y="13037"/>
                    <a:pt x="3884" y="13041"/>
                    <a:pt x="3883" y="13041"/>
                  </a:cubicBezTo>
                  <a:cubicBezTo>
                    <a:pt x="3880" y="13041"/>
                    <a:pt x="3882" y="13019"/>
                    <a:pt x="3884" y="12998"/>
                  </a:cubicBezTo>
                  <a:cubicBezTo>
                    <a:pt x="3886" y="12967"/>
                    <a:pt x="3889" y="12937"/>
                    <a:pt x="3881" y="12937"/>
                  </a:cubicBezTo>
                  <a:cubicBezTo>
                    <a:pt x="3881" y="12937"/>
                    <a:pt x="3881" y="12937"/>
                    <a:pt x="3881" y="12937"/>
                  </a:cubicBezTo>
                  <a:cubicBezTo>
                    <a:pt x="3866" y="12909"/>
                    <a:pt x="3824" y="12733"/>
                    <a:pt x="3840" y="12731"/>
                  </a:cubicBezTo>
                  <a:lnTo>
                    <a:pt x="3829" y="12672"/>
                  </a:lnTo>
                  <a:cubicBezTo>
                    <a:pt x="3829" y="12672"/>
                    <a:pt x="3829" y="12672"/>
                    <a:pt x="3829" y="12672"/>
                  </a:cubicBezTo>
                  <a:cubicBezTo>
                    <a:pt x="3820" y="12672"/>
                    <a:pt x="3809" y="12614"/>
                    <a:pt x="3798" y="12555"/>
                  </a:cubicBezTo>
                  <a:cubicBezTo>
                    <a:pt x="3787" y="12495"/>
                    <a:pt x="3780" y="12466"/>
                    <a:pt x="3789" y="12465"/>
                  </a:cubicBezTo>
                  <a:lnTo>
                    <a:pt x="3789" y="12465"/>
                  </a:lnTo>
                  <a:cubicBezTo>
                    <a:pt x="3793" y="12472"/>
                    <a:pt x="3795" y="12476"/>
                    <a:pt x="3796" y="12476"/>
                  </a:cubicBezTo>
                  <a:cubicBezTo>
                    <a:pt x="3799" y="12476"/>
                    <a:pt x="3792" y="12449"/>
                    <a:pt x="3778" y="12406"/>
                  </a:cubicBezTo>
                  <a:cubicBezTo>
                    <a:pt x="3772" y="12377"/>
                    <a:pt x="3748" y="12350"/>
                    <a:pt x="3743" y="12320"/>
                  </a:cubicBezTo>
                  <a:cubicBezTo>
                    <a:pt x="3743" y="12320"/>
                    <a:pt x="3743" y="12320"/>
                    <a:pt x="3742" y="12320"/>
                  </a:cubicBezTo>
                  <a:cubicBezTo>
                    <a:pt x="3734" y="12320"/>
                    <a:pt x="3720" y="12293"/>
                    <a:pt x="3715" y="12264"/>
                  </a:cubicBezTo>
                  <a:lnTo>
                    <a:pt x="3724" y="12263"/>
                  </a:lnTo>
                  <a:lnTo>
                    <a:pt x="3741" y="12260"/>
                  </a:lnTo>
                  <a:cubicBezTo>
                    <a:pt x="3735" y="12232"/>
                    <a:pt x="3729" y="12203"/>
                    <a:pt x="3721" y="12203"/>
                  </a:cubicBezTo>
                  <a:cubicBezTo>
                    <a:pt x="3721" y="12203"/>
                    <a:pt x="3721" y="12203"/>
                    <a:pt x="3720" y="12203"/>
                  </a:cubicBezTo>
                  <a:cubicBezTo>
                    <a:pt x="3723" y="12171"/>
                    <a:pt x="3717" y="12142"/>
                    <a:pt x="3706" y="12083"/>
                  </a:cubicBezTo>
                  <a:cubicBezTo>
                    <a:pt x="3695" y="12024"/>
                    <a:pt x="3682" y="11965"/>
                    <a:pt x="3669" y="11937"/>
                  </a:cubicBezTo>
                  <a:cubicBezTo>
                    <a:pt x="3680" y="11904"/>
                    <a:pt x="3645" y="11727"/>
                    <a:pt x="3623" y="11700"/>
                  </a:cubicBezTo>
                  <a:cubicBezTo>
                    <a:pt x="3622" y="11700"/>
                    <a:pt x="3622" y="11700"/>
                    <a:pt x="3622" y="11700"/>
                  </a:cubicBezTo>
                  <a:cubicBezTo>
                    <a:pt x="3613" y="11700"/>
                    <a:pt x="3608" y="11671"/>
                    <a:pt x="3612" y="11642"/>
                  </a:cubicBezTo>
                  <a:cubicBezTo>
                    <a:pt x="3614" y="11610"/>
                    <a:pt x="3614" y="11610"/>
                    <a:pt x="3599" y="11582"/>
                  </a:cubicBezTo>
                  <a:cubicBezTo>
                    <a:pt x="3586" y="11554"/>
                    <a:pt x="3588" y="11524"/>
                    <a:pt x="3591" y="11493"/>
                  </a:cubicBezTo>
                  <a:cubicBezTo>
                    <a:pt x="3600" y="11462"/>
                    <a:pt x="3597" y="11430"/>
                    <a:pt x="3582" y="11403"/>
                  </a:cubicBezTo>
                  <a:cubicBezTo>
                    <a:pt x="3567" y="11355"/>
                    <a:pt x="3554" y="11306"/>
                    <a:pt x="3545" y="11257"/>
                  </a:cubicBezTo>
                  <a:cubicBezTo>
                    <a:pt x="3531" y="11215"/>
                    <a:pt x="3524" y="11188"/>
                    <a:pt x="3520" y="11188"/>
                  </a:cubicBezTo>
                  <a:cubicBezTo>
                    <a:pt x="3518" y="11188"/>
                    <a:pt x="3517" y="11191"/>
                    <a:pt x="3516" y="11200"/>
                  </a:cubicBezTo>
                  <a:cubicBezTo>
                    <a:pt x="3516" y="11200"/>
                    <a:pt x="3516" y="11200"/>
                    <a:pt x="3515" y="11200"/>
                  </a:cubicBezTo>
                  <a:cubicBezTo>
                    <a:pt x="3507" y="11200"/>
                    <a:pt x="3494" y="11174"/>
                    <a:pt x="3494" y="11174"/>
                  </a:cubicBezTo>
                  <a:cubicBezTo>
                    <a:pt x="3482" y="11139"/>
                    <a:pt x="3481" y="11125"/>
                    <a:pt x="3482" y="11125"/>
                  </a:cubicBezTo>
                  <a:lnTo>
                    <a:pt x="3482" y="11125"/>
                  </a:lnTo>
                  <a:cubicBezTo>
                    <a:pt x="3483" y="11125"/>
                    <a:pt x="3486" y="11132"/>
                    <a:pt x="3488" y="11144"/>
                  </a:cubicBezTo>
                  <a:cubicBezTo>
                    <a:pt x="3497" y="11168"/>
                    <a:pt x="3500" y="11177"/>
                    <a:pt x="3502" y="11177"/>
                  </a:cubicBezTo>
                  <a:cubicBezTo>
                    <a:pt x="3505" y="11177"/>
                    <a:pt x="3504" y="11159"/>
                    <a:pt x="3505" y="11141"/>
                  </a:cubicBezTo>
                  <a:cubicBezTo>
                    <a:pt x="3508" y="11110"/>
                    <a:pt x="3496" y="11052"/>
                    <a:pt x="3490" y="11021"/>
                  </a:cubicBezTo>
                  <a:cubicBezTo>
                    <a:pt x="3485" y="10992"/>
                    <a:pt x="3474" y="10933"/>
                    <a:pt x="3468" y="10904"/>
                  </a:cubicBezTo>
                  <a:cubicBezTo>
                    <a:pt x="3459" y="10816"/>
                    <a:pt x="3454" y="10786"/>
                    <a:pt x="3445" y="10786"/>
                  </a:cubicBezTo>
                  <a:cubicBezTo>
                    <a:pt x="3445" y="10786"/>
                    <a:pt x="3445" y="10786"/>
                    <a:pt x="3444" y="10786"/>
                  </a:cubicBezTo>
                  <a:lnTo>
                    <a:pt x="3437" y="10787"/>
                  </a:lnTo>
                  <a:cubicBezTo>
                    <a:pt x="3448" y="10754"/>
                    <a:pt x="3384" y="10430"/>
                    <a:pt x="3361" y="10403"/>
                  </a:cubicBezTo>
                  <a:lnTo>
                    <a:pt x="3370" y="10402"/>
                  </a:lnTo>
                  <a:cubicBezTo>
                    <a:pt x="3378" y="10401"/>
                    <a:pt x="3373" y="10371"/>
                    <a:pt x="3361" y="10312"/>
                  </a:cubicBezTo>
                  <a:cubicBezTo>
                    <a:pt x="3356" y="10282"/>
                    <a:pt x="3324" y="10165"/>
                    <a:pt x="3306" y="10077"/>
                  </a:cubicBezTo>
                  <a:cubicBezTo>
                    <a:pt x="3284" y="9961"/>
                    <a:pt x="3267" y="9873"/>
                    <a:pt x="3259" y="9873"/>
                  </a:cubicBezTo>
                  <a:cubicBezTo>
                    <a:pt x="3258" y="9873"/>
                    <a:pt x="3258" y="9873"/>
                    <a:pt x="3258" y="9873"/>
                  </a:cubicBezTo>
                  <a:cubicBezTo>
                    <a:pt x="3253" y="9842"/>
                    <a:pt x="3253" y="9842"/>
                    <a:pt x="3260" y="9841"/>
                  </a:cubicBezTo>
                  <a:cubicBezTo>
                    <a:pt x="3265" y="9849"/>
                    <a:pt x="3267" y="9853"/>
                    <a:pt x="3268" y="9853"/>
                  </a:cubicBezTo>
                  <a:cubicBezTo>
                    <a:pt x="3272" y="9853"/>
                    <a:pt x="3268" y="9832"/>
                    <a:pt x="3264" y="9810"/>
                  </a:cubicBezTo>
                  <a:cubicBezTo>
                    <a:pt x="3260" y="9788"/>
                    <a:pt x="3253" y="9783"/>
                    <a:pt x="3247" y="9783"/>
                  </a:cubicBezTo>
                  <a:cubicBezTo>
                    <a:pt x="3245" y="9783"/>
                    <a:pt x="3243" y="9784"/>
                    <a:pt x="3241" y="9784"/>
                  </a:cubicBezTo>
                  <a:cubicBezTo>
                    <a:pt x="3241" y="9784"/>
                    <a:pt x="3241" y="9784"/>
                    <a:pt x="3241" y="9784"/>
                  </a:cubicBezTo>
                  <a:cubicBezTo>
                    <a:pt x="3232" y="9784"/>
                    <a:pt x="3227" y="9755"/>
                    <a:pt x="3223" y="9695"/>
                  </a:cubicBezTo>
                  <a:cubicBezTo>
                    <a:pt x="3217" y="9615"/>
                    <a:pt x="3201" y="9536"/>
                    <a:pt x="3177" y="9459"/>
                  </a:cubicBezTo>
                  <a:cubicBezTo>
                    <a:pt x="3172" y="9430"/>
                    <a:pt x="3166" y="9400"/>
                    <a:pt x="3175" y="9398"/>
                  </a:cubicBezTo>
                  <a:cubicBezTo>
                    <a:pt x="3179" y="9348"/>
                    <a:pt x="3168" y="9297"/>
                    <a:pt x="3146" y="9251"/>
                  </a:cubicBezTo>
                  <a:cubicBezTo>
                    <a:pt x="3140" y="9221"/>
                    <a:pt x="3140" y="9221"/>
                    <a:pt x="3148" y="9220"/>
                  </a:cubicBezTo>
                  <a:cubicBezTo>
                    <a:pt x="3152" y="9190"/>
                    <a:pt x="3159" y="9187"/>
                    <a:pt x="3137" y="9161"/>
                  </a:cubicBezTo>
                  <a:cubicBezTo>
                    <a:pt x="3116" y="9094"/>
                    <a:pt x="3102" y="9025"/>
                    <a:pt x="3097" y="8954"/>
                  </a:cubicBezTo>
                  <a:cubicBezTo>
                    <a:pt x="3091" y="8925"/>
                    <a:pt x="3086" y="8897"/>
                    <a:pt x="3078" y="8897"/>
                  </a:cubicBezTo>
                  <a:cubicBezTo>
                    <a:pt x="3078" y="8897"/>
                    <a:pt x="3078" y="8897"/>
                    <a:pt x="3078" y="8897"/>
                  </a:cubicBezTo>
                  <a:cubicBezTo>
                    <a:pt x="3071" y="8898"/>
                    <a:pt x="3066" y="8899"/>
                    <a:pt x="3065" y="8899"/>
                  </a:cubicBezTo>
                  <a:cubicBezTo>
                    <a:pt x="3065" y="8899"/>
                    <a:pt x="3066" y="8899"/>
                    <a:pt x="3069" y="8898"/>
                  </a:cubicBezTo>
                  <a:cubicBezTo>
                    <a:pt x="3080" y="8865"/>
                    <a:pt x="3080" y="8865"/>
                    <a:pt x="3057" y="8840"/>
                  </a:cubicBezTo>
                  <a:cubicBezTo>
                    <a:pt x="3057" y="8840"/>
                    <a:pt x="3057" y="8840"/>
                    <a:pt x="3057" y="8840"/>
                  </a:cubicBezTo>
                  <a:cubicBezTo>
                    <a:pt x="3048" y="8840"/>
                    <a:pt x="3043" y="8811"/>
                    <a:pt x="3052" y="8809"/>
                  </a:cubicBezTo>
                  <a:cubicBezTo>
                    <a:pt x="3053" y="8789"/>
                    <a:pt x="3052" y="8769"/>
                    <a:pt x="3048" y="8749"/>
                  </a:cubicBezTo>
                  <a:cubicBezTo>
                    <a:pt x="3043" y="8720"/>
                    <a:pt x="3006" y="8574"/>
                    <a:pt x="2977" y="8426"/>
                  </a:cubicBezTo>
                  <a:cubicBezTo>
                    <a:pt x="2931" y="8191"/>
                    <a:pt x="2914" y="8103"/>
                    <a:pt x="2905" y="8103"/>
                  </a:cubicBezTo>
                  <a:cubicBezTo>
                    <a:pt x="2905" y="8103"/>
                    <a:pt x="2905" y="8103"/>
                    <a:pt x="2905" y="8103"/>
                  </a:cubicBezTo>
                  <a:cubicBezTo>
                    <a:pt x="2891" y="8074"/>
                    <a:pt x="2891" y="8074"/>
                    <a:pt x="2894" y="8044"/>
                  </a:cubicBezTo>
                  <a:cubicBezTo>
                    <a:pt x="2895" y="8014"/>
                    <a:pt x="2893" y="7984"/>
                    <a:pt x="2885" y="7953"/>
                  </a:cubicBezTo>
                  <a:cubicBezTo>
                    <a:pt x="2879" y="7924"/>
                    <a:pt x="2873" y="7895"/>
                    <a:pt x="2882" y="7893"/>
                  </a:cubicBezTo>
                  <a:cubicBezTo>
                    <a:pt x="2871" y="7876"/>
                    <a:pt x="2864" y="7856"/>
                    <a:pt x="2862" y="7836"/>
                  </a:cubicBezTo>
                  <a:cubicBezTo>
                    <a:pt x="2870" y="7834"/>
                    <a:pt x="2864" y="7805"/>
                    <a:pt x="2851" y="7777"/>
                  </a:cubicBezTo>
                  <a:cubicBezTo>
                    <a:pt x="2827" y="7750"/>
                    <a:pt x="2827" y="7750"/>
                    <a:pt x="2844" y="7747"/>
                  </a:cubicBezTo>
                  <a:cubicBezTo>
                    <a:pt x="2852" y="7746"/>
                    <a:pt x="2846" y="7680"/>
                    <a:pt x="2843" y="7680"/>
                  </a:cubicBezTo>
                  <a:cubicBezTo>
                    <a:pt x="2843" y="7680"/>
                    <a:pt x="2842" y="7682"/>
                    <a:pt x="2842" y="7686"/>
                  </a:cubicBezTo>
                  <a:cubicBezTo>
                    <a:pt x="2842" y="7686"/>
                    <a:pt x="2842" y="7686"/>
                    <a:pt x="2842" y="7686"/>
                  </a:cubicBezTo>
                  <a:cubicBezTo>
                    <a:pt x="2833" y="7686"/>
                    <a:pt x="2822" y="7629"/>
                    <a:pt x="2807" y="7601"/>
                  </a:cubicBezTo>
                  <a:cubicBezTo>
                    <a:pt x="2802" y="7572"/>
                    <a:pt x="2796" y="7542"/>
                    <a:pt x="2805" y="7541"/>
                  </a:cubicBezTo>
                  <a:cubicBezTo>
                    <a:pt x="2807" y="7509"/>
                    <a:pt x="2770" y="7363"/>
                    <a:pt x="2756" y="7335"/>
                  </a:cubicBezTo>
                  <a:cubicBezTo>
                    <a:pt x="2756" y="7335"/>
                    <a:pt x="2755" y="7335"/>
                    <a:pt x="2755" y="7335"/>
                  </a:cubicBezTo>
                  <a:cubicBezTo>
                    <a:pt x="2748" y="7335"/>
                    <a:pt x="2742" y="7307"/>
                    <a:pt x="2750" y="7306"/>
                  </a:cubicBezTo>
                  <a:cubicBezTo>
                    <a:pt x="2759" y="7305"/>
                    <a:pt x="2753" y="7275"/>
                    <a:pt x="2747" y="7245"/>
                  </a:cubicBezTo>
                  <a:cubicBezTo>
                    <a:pt x="2733" y="7217"/>
                    <a:pt x="2741" y="7216"/>
                    <a:pt x="2750" y="7214"/>
                  </a:cubicBezTo>
                  <a:cubicBezTo>
                    <a:pt x="2754" y="7221"/>
                    <a:pt x="2756" y="7225"/>
                    <a:pt x="2757" y="7225"/>
                  </a:cubicBezTo>
                  <a:cubicBezTo>
                    <a:pt x="2760" y="7225"/>
                    <a:pt x="2755" y="7197"/>
                    <a:pt x="2747" y="7153"/>
                  </a:cubicBezTo>
                  <a:cubicBezTo>
                    <a:pt x="2732" y="7125"/>
                    <a:pt x="2710" y="7008"/>
                    <a:pt x="2693" y="6919"/>
                  </a:cubicBezTo>
                  <a:cubicBezTo>
                    <a:pt x="2664" y="6772"/>
                    <a:pt x="2649" y="6744"/>
                    <a:pt x="2621" y="6688"/>
                  </a:cubicBezTo>
                  <a:lnTo>
                    <a:pt x="2599" y="6661"/>
                  </a:lnTo>
                  <a:lnTo>
                    <a:pt x="2615" y="6658"/>
                  </a:lnTo>
                  <a:cubicBezTo>
                    <a:pt x="2624" y="6657"/>
                    <a:pt x="2634" y="6624"/>
                    <a:pt x="2634" y="6624"/>
                  </a:cubicBezTo>
                  <a:cubicBezTo>
                    <a:pt x="2630" y="6600"/>
                    <a:pt x="2624" y="6597"/>
                    <a:pt x="2617" y="6597"/>
                  </a:cubicBezTo>
                  <a:cubicBezTo>
                    <a:pt x="2615" y="6597"/>
                    <a:pt x="2614" y="6597"/>
                    <a:pt x="2612" y="6597"/>
                  </a:cubicBezTo>
                  <a:cubicBezTo>
                    <a:pt x="2612" y="6597"/>
                    <a:pt x="2612" y="6597"/>
                    <a:pt x="2611" y="6597"/>
                  </a:cubicBezTo>
                  <a:cubicBezTo>
                    <a:pt x="2604" y="6597"/>
                    <a:pt x="2598" y="6567"/>
                    <a:pt x="2595" y="6510"/>
                  </a:cubicBezTo>
                  <a:cubicBezTo>
                    <a:pt x="2592" y="6449"/>
                    <a:pt x="2586" y="6419"/>
                    <a:pt x="2572" y="6391"/>
                  </a:cubicBezTo>
                  <a:cubicBezTo>
                    <a:pt x="2565" y="6362"/>
                    <a:pt x="2562" y="6331"/>
                    <a:pt x="2564" y="6301"/>
                  </a:cubicBezTo>
                  <a:cubicBezTo>
                    <a:pt x="2558" y="6277"/>
                    <a:pt x="2557" y="6273"/>
                    <a:pt x="2553" y="6273"/>
                  </a:cubicBezTo>
                  <a:cubicBezTo>
                    <a:pt x="2552" y="6273"/>
                    <a:pt x="2551" y="6273"/>
                    <a:pt x="2549" y="6273"/>
                  </a:cubicBezTo>
                  <a:cubicBezTo>
                    <a:pt x="2549" y="6273"/>
                    <a:pt x="2549" y="6273"/>
                    <a:pt x="2549" y="6273"/>
                  </a:cubicBezTo>
                  <a:cubicBezTo>
                    <a:pt x="2540" y="6273"/>
                    <a:pt x="2535" y="6244"/>
                    <a:pt x="2538" y="6213"/>
                  </a:cubicBezTo>
                  <a:cubicBezTo>
                    <a:pt x="2549" y="6182"/>
                    <a:pt x="2532" y="6095"/>
                    <a:pt x="2524" y="6095"/>
                  </a:cubicBezTo>
                  <a:cubicBezTo>
                    <a:pt x="2524" y="6095"/>
                    <a:pt x="2523" y="6095"/>
                    <a:pt x="2523" y="6095"/>
                  </a:cubicBezTo>
                  <a:cubicBezTo>
                    <a:pt x="2523" y="6095"/>
                    <a:pt x="2523" y="6095"/>
                    <a:pt x="2523" y="6095"/>
                  </a:cubicBezTo>
                  <a:cubicBezTo>
                    <a:pt x="2514" y="6095"/>
                    <a:pt x="2509" y="6066"/>
                    <a:pt x="2503" y="6037"/>
                  </a:cubicBezTo>
                  <a:cubicBezTo>
                    <a:pt x="2499" y="6007"/>
                    <a:pt x="2490" y="5978"/>
                    <a:pt x="2477" y="5950"/>
                  </a:cubicBezTo>
                  <a:lnTo>
                    <a:pt x="2465" y="5891"/>
                  </a:lnTo>
                  <a:cubicBezTo>
                    <a:pt x="2463" y="5883"/>
                    <a:pt x="2463" y="5879"/>
                    <a:pt x="2465" y="5879"/>
                  </a:cubicBezTo>
                  <a:cubicBezTo>
                    <a:pt x="2467" y="5879"/>
                    <a:pt x="2475" y="5898"/>
                    <a:pt x="2480" y="5920"/>
                  </a:cubicBezTo>
                  <a:lnTo>
                    <a:pt x="2482" y="5888"/>
                  </a:lnTo>
                  <a:cubicBezTo>
                    <a:pt x="2470" y="5830"/>
                    <a:pt x="2464" y="5800"/>
                    <a:pt x="2449" y="5773"/>
                  </a:cubicBezTo>
                  <a:cubicBezTo>
                    <a:pt x="2426" y="5747"/>
                    <a:pt x="2426" y="5747"/>
                    <a:pt x="2443" y="5743"/>
                  </a:cubicBezTo>
                  <a:cubicBezTo>
                    <a:pt x="2451" y="5741"/>
                    <a:pt x="2453" y="5711"/>
                    <a:pt x="2437" y="5683"/>
                  </a:cubicBezTo>
                  <a:cubicBezTo>
                    <a:pt x="2414" y="5657"/>
                    <a:pt x="2416" y="5626"/>
                    <a:pt x="2424" y="5625"/>
                  </a:cubicBezTo>
                  <a:lnTo>
                    <a:pt x="2424" y="5625"/>
                  </a:lnTo>
                  <a:cubicBezTo>
                    <a:pt x="2431" y="5633"/>
                    <a:pt x="2436" y="5638"/>
                    <a:pt x="2439" y="5638"/>
                  </a:cubicBezTo>
                  <a:cubicBezTo>
                    <a:pt x="2443" y="5638"/>
                    <a:pt x="2434" y="5614"/>
                    <a:pt x="2403" y="5537"/>
                  </a:cubicBezTo>
                  <a:cubicBezTo>
                    <a:pt x="2388" y="5479"/>
                    <a:pt x="2352" y="5363"/>
                    <a:pt x="2327" y="5277"/>
                  </a:cubicBezTo>
                  <a:cubicBezTo>
                    <a:pt x="2296" y="5161"/>
                    <a:pt x="2278" y="5104"/>
                    <a:pt x="2278" y="5073"/>
                  </a:cubicBezTo>
                  <a:cubicBezTo>
                    <a:pt x="2279" y="5072"/>
                    <a:pt x="2281" y="5072"/>
                    <a:pt x="2282" y="5071"/>
                  </a:cubicBezTo>
                  <a:lnTo>
                    <a:pt x="2282" y="5071"/>
                  </a:lnTo>
                  <a:cubicBezTo>
                    <a:pt x="2282" y="5071"/>
                    <a:pt x="2282" y="5071"/>
                    <a:pt x="2282" y="5071"/>
                  </a:cubicBezTo>
                  <a:cubicBezTo>
                    <a:pt x="2283" y="5071"/>
                    <a:pt x="2284" y="5071"/>
                    <a:pt x="2286" y="5070"/>
                  </a:cubicBezTo>
                  <a:cubicBezTo>
                    <a:pt x="2286" y="5069"/>
                    <a:pt x="2286" y="5067"/>
                    <a:pt x="2286" y="5066"/>
                  </a:cubicBezTo>
                  <a:lnTo>
                    <a:pt x="2286" y="5066"/>
                  </a:lnTo>
                  <a:cubicBezTo>
                    <a:pt x="2285" y="5068"/>
                    <a:pt x="2283" y="5069"/>
                    <a:pt x="2282" y="5071"/>
                  </a:cubicBezTo>
                  <a:lnTo>
                    <a:pt x="2282" y="5071"/>
                  </a:lnTo>
                  <a:cubicBezTo>
                    <a:pt x="2267" y="5070"/>
                    <a:pt x="2259" y="5040"/>
                    <a:pt x="2234" y="4960"/>
                  </a:cubicBezTo>
                  <a:cubicBezTo>
                    <a:pt x="2224" y="4900"/>
                    <a:pt x="2203" y="4843"/>
                    <a:pt x="2171" y="4791"/>
                  </a:cubicBezTo>
                  <a:lnTo>
                    <a:pt x="2171" y="4791"/>
                  </a:lnTo>
                  <a:cubicBezTo>
                    <a:pt x="2180" y="4820"/>
                    <a:pt x="2189" y="4848"/>
                    <a:pt x="2189" y="4848"/>
                  </a:cubicBezTo>
                  <a:cubicBezTo>
                    <a:pt x="2188" y="4849"/>
                    <a:pt x="2187" y="4849"/>
                    <a:pt x="2186" y="4849"/>
                  </a:cubicBezTo>
                  <a:cubicBezTo>
                    <a:pt x="2172" y="4849"/>
                    <a:pt x="2164" y="4821"/>
                    <a:pt x="2153" y="4765"/>
                  </a:cubicBezTo>
                  <a:cubicBezTo>
                    <a:pt x="2144" y="4737"/>
                    <a:pt x="2152" y="4734"/>
                    <a:pt x="2161" y="4732"/>
                  </a:cubicBezTo>
                  <a:cubicBezTo>
                    <a:pt x="2169" y="4729"/>
                    <a:pt x="2167" y="4698"/>
                    <a:pt x="2157" y="4670"/>
                  </a:cubicBezTo>
                  <a:cubicBezTo>
                    <a:pt x="2150" y="4650"/>
                    <a:pt x="2144" y="4630"/>
                    <a:pt x="2140" y="4630"/>
                  </a:cubicBezTo>
                  <a:cubicBezTo>
                    <a:pt x="2139" y="4630"/>
                    <a:pt x="2138" y="4634"/>
                    <a:pt x="2139" y="4644"/>
                  </a:cubicBezTo>
                  <a:cubicBezTo>
                    <a:pt x="2137" y="4645"/>
                    <a:pt x="2136" y="4645"/>
                    <a:pt x="2134" y="4645"/>
                  </a:cubicBezTo>
                  <a:cubicBezTo>
                    <a:pt x="2130" y="4645"/>
                    <a:pt x="2129" y="4640"/>
                    <a:pt x="2121" y="4618"/>
                  </a:cubicBezTo>
                  <a:cubicBezTo>
                    <a:pt x="2112" y="4589"/>
                    <a:pt x="2099" y="4561"/>
                    <a:pt x="2083" y="4536"/>
                  </a:cubicBezTo>
                  <a:cubicBezTo>
                    <a:pt x="2082" y="4536"/>
                    <a:pt x="2082" y="4537"/>
                    <a:pt x="2082" y="4537"/>
                  </a:cubicBezTo>
                  <a:cubicBezTo>
                    <a:pt x="2074" y="4537"/>
                    <a:pt x="2064" y="4510"/>
                    <a:pt x="2055" y="4483"/>
                  </a:cubicBezTo>
                  <a:cubicBezTo>
                    <a:pt x="2049" y="4453"/>
                    <a:pt x="2041" y="4424"/>
                    <a:pt x="2031" y="4395"/>
                  </a:cubicBezTo>
                  <a:lnTo>
                    <a:pt x="2039" y="4393"/>
                  </a:lnTo>
                  <a:cubicBezTo>
                    <a:pt x="2047" y="4389"/>
                    <a:pt x="2044" y="4359"/>
                    <a:pt x="2044" y="4359"/>
                  </a:cubicBezTo>
                  <a:cubicBezTo>
                    <a:pt x="2035" y="4335"/>
                    <a:pt x="2028" y="4333"/>
                    <a:pt x="2026" y="4333"/>
                  </a:cubicBezTo>
                  <a:cubicBezTo>
                    <a:pt x="2026" y="4333"/>
                    <a:pt x="2025" y="4333"/>
                    <a:pt x="2025" y="4333"/>
                  </a:cubicBezTo>
                  <a:cubicBezTo>
                    <a:pt x="2020" y="4324"/>
                    <a:pt x="2015" y="4315"/>
                    <a:pt x="2012" y="4305"/>
                  </a:cubicBezTo>
                  <a:lnTo>
                    <a:pt x="1979" y="4229"/>
                  </a:lnTo>
                  <a:cubicBezTo>
                    <a:pt x="1952" y="4166"/>
                    <a:pt x="1917" y="4080"/>
                    <a:pt x="1877" y="3992"/>
                  </a:cubicBezTo>
                  <a:cubicBezTo>
                    <a:pt x="1802" y="3816"/>
                    <a:pt x="1715" y="3634"/>
                    <a:pt x="1694" y="3594"/>
                  </a:cubicBezTo>
                  <a:cubicBezTo>
                    <a:pt x="1679" y="3545"/>
                    <a:pt x="1647" y="3479"/>
                    <a:pt x="1641" y="3479"/>
                  </a:cubicBezTo>
                  <a:cubicBezTo>
                    <a:pt x="1640" y="3479"/>
                    <a:pt x="1640" y="3482"/>
                    <a:pt x="1641" y="3486"/>
                  </a:cubicBezTo>
                  <a:cubicBezTo>
                    <a:pt x="1641" y="3486"/>
                    <a:pt x="1640" y="3486"/>
                    <a:pt x="1640" y="3486"/>
                  </a:cubicBezTo>
                  <a:cubicBezTo>
                    <a:pt x="1631" y="3486"/>
                    <a:pt x="1567" y="3353"/>
                    <a:pt x="1480" y="3197"/>
                  </a:cubicBezTo>
                  <a:cubicBezTo>
                    <a:pt x="1382" y="3016"/>
                    <a:pt x="1306" y="2888"/>
                    <a:pt x="1296" y="2888"/>
                  </a:cubicBezTo>
                  <a:cubicBezTo>
                    <a:pt x="1295" y="2888"/>
                    <a:pt x="1295" y="2888"/>
                    <a:pt x="1295" y="2888"/>
                  </a:cubicBezTo>
                  <a:lnTo>
                    <a:pt x="1249" y="2811"/>
                  </a:lnTo>
                  <a:cubicBezTo>
                    <a:pt x="1219" y="2759"/>
                    <a:pt x="1180" y="2712"/>
                    <a:pt x="1164" y="2687"/>
                  </a:cubicBezTo>
                  <a:cubicBezTo>
                    <a:pt x="1147" y="2671"/>
                    <a:pt x="1134" y="2653"/>
                    <a:pt x="1138" y="2653"/>
                  </a:cubicBezTo>
                  <a:cubicBezTo>
                    <a:pt x="1139" y="2653"/>
                    <a:pt x="1142" y="2655"/>
                    <a:pt x="1148" y="2661"/>
                  </a:cubicBezTo>
                  <a:cubicBezTo>
                    <a:pt x="1156" y="2657"/>
                    <a:pt x="1163" y="2653"/>
                    <a:pt x="1147" y="2627"/>
                  </a:cubicBezTo>
                  <a:cubicBezTo>
                    <a:pt x="1124" y="2590"/>
                    <a:pt x="1115" y="2582"/>
                    <a:pt x="1108" y="2582"/>
                  </a:cubicBezTo>
                  <a:cubicBezTo>
                    <a:pt x="1105" y="2582"/>
                    <a:pt x="1103" y="2583"/>
                    <a:pt x="1101" y="2584"/>
                  </a:cubicBezTo>
                  <a:cubicBezTo>
                    <a:pt x="1100" y="2585"/>
                    <a:pt x="1100" y="2585"/>
                    <a:pt x="1099" y="2585"/>
                  </a:cubicBezTo>
                  <a:cubicBezTo>
                    <a:pt x="1092" y="2585"/>
                    <a:pt x="1079" y="2563"/>
                    <a:pt x="1079" y="2563"/>
                  </a:cubicBezTo>
                  <a:cubicBezTo>
                    <a:pt x="1063" y="2537"/>
                    <a:pt x="1063" y="2537"/>
                    <a:pt x="1070" y="2533"/>
                  </a:cubicBezTo>
                  <a:lnTo>
                    <a:pt x="1084" y="2525"/>
                  </a:lnTo>
                  <a:lnTo>
                    <a:pt x="1068" y="2499"/>
                  </a:lnTo>
                  <a:cubicBezTo>
                    <a:pt x="1068" y="2500"/>
                    <a:pt x="1067" y="2500"/>
                    <a:pt x="1067" y="2500"/>
                  </a:cubicBezTo>
                  <a:cubicBezTo>
                    <a:pt x="1059" y="2500"/>
                    <a:pt x="1046" y="2478"/>
                    <a:pt x="1046" y="2478"/>
                  </a:cubicBezTo>
                  <a:cubicBezTo>
                    <a:pt x="1030" y="2452"/>
                    <a:pt x="1030" y="2452"/>
                    <a:pt x="1045" y="2443"/>
                  </a:cubicBezTo>
                  <a:cubicBezTo>
                    <a:pt x="1060" y="2435"/>
                    <a:pt x="1044" y="2409"/>
                    <a:pt x="1014" y="2393"/>
                  </a:cubicBezTo>
                  <a:lnTo>
                    <a:pt x="974" y="2344"/>
                  </a:lnTo>
                  <a:cubicBezTo>
                    <a:pt x="973" y="2310"/>
                    <a:pt x="927" y="2267"/>
                    <a:pt x="904" y="2247"/>
                  </a:cubicBezTo>
                  <a:cubicBezTo>
                    <a:pt x="904" y="2214"/>
                    <a:pt x="886" y="2184"/>
                    <a:pt x="856" y="2169"/>
                  </a:cubicBezTo>
                  <a:cubicBezTo>
                    <a:pt x="856" y="2170"/>
                    <a:pt x="855" y="2170"/>
                    <a:pt x="855" y="2170"/>
                  </a:cubicBezTo>
                  <a:cubicBezTo>
                    <a:pt x="847" y="2170"/>
                    <a:pt x="833" y="2146"/>
                    <a:pt x="825" y="2118"/>
                  </a:cubicBezTo>
                  <a:cubicBezTo>
                    <a:pt x="817" y="2089"/>
                    <a:pt x="802" y="2063"/>
                    <a:pt x="770" y="2011"/>
                  </a:cubicBezTo>
                  <a:cubicBezTo>
                    <a:pt x="747" y="1990"/>
                    <a:pt x="637" y="1810"/>
                    <a:pt x="511" y="1606"/>
                  </a:cubicBezTo>
                  <a:lnTo>
                    <a:pt x="338" y="1328"/>
                  </a:lnTo>
                  <a:cubicBezTo>
                    <a:pt x="298" y="1263"/>
                    <a:pt x="272" y="1226"/>
                    <a:pt x="268" y="1226"/>
                  </a:cubicBezTo>
                  <a:cubicBezTo>
                    <a:pt x="268" y="1226"/>
                    <a:pt x="268" y="1226"/>
                    <a:pt x="268" y="1226"/>
                  </a:cubicBezTo>
                  <a:cubicBezTo>
                    <a:pt x="255" y="1209"/>
                    <a:pt x="247" y="1190"/>
                    <a:pt x="243" y="1170"/>
                  </a:cubicBezTo>
                  <a:cubicBezTo>
                    <a:pt x="251" y="1167"/>
                    <a:pt x="235" y="1141"/>
                    <a:pt x="205" y="1124"/>
                  </a:cubicBezTo>
                  <a:cubicBezTo>
                    <a:pt x="181" y="1103"/>
                    <a:pt x="174" y="1107"/>
                    <a:pt x="189" y="1098"/>
                  </a:cubicBezTo>
                  <a:cubicBezTo>
                    <a:pt x="198" y="1093"/>
                    <a:pt x="156" y="1044"/>
                    <a:pt x="116" y="925"/>
                  </a:cubicBezTo>
                  <a:cubicBezTo>
                    <a:pt x="103" y="879"/>
                    <a:pt x="93" y="831"/>
                    <a:pt x="88" y="784"/>
                  </a:cubicBezTo>
                  <a:cubicBezTo>
                    <a:pt x="85" y="740"/>
                    <a:pt x="82" y="709"/>
                    <a:pt x="79" y="709"/>
                  </a:cubicBezTo>
                  <a:cubicBezTo>
                    <a:pt x="77" y="671"/>
                    <a:pt x="76" y="656"/>
                    <a:pt x="77" y="656"/>
                  </a:cubicBezTo>
                  <a:lnTo>
                    <a:pt x="77" y="656"/>
                  </a:lnTo>
                  <a:cubicBezTo>
                    <a:pt x="78" y="656"/>
                    <a:pt x="79" y="663"/>
                    <a:pt x="81" y="677"/>
                  </a:cubicBezTo>
                  <a:cubicBezTo>
                    <a:pt x="83" y="681"/>
                    <a:pt x="84" y="682"/>
                    <a:pt x="86" y="682"/>
                  </a:cubicBezTo>
                  <a:cubicBezTo>
                    <a:pt x="92" y="682"/>
                    <a:pt x="97" y="654"/>
                    <a:pt x="107" y="618"/>
                  </a:cubicBezTo>
                  <a:cubicBezTo>
                    <a:pt x="116" y="573"/>
                    <a:pt x="134" y="515"/>
                    <a:pt x="144" y="468"/>
                  </a:cubicBezTo>
                  <a:cubicBezTo>
                    <a:pt x="158" y="442"/>
                    <a:pt x="171" y="416"/>
                    <a:pt x="178" y="416"/>
                  </a:cubicBezTo>
                  <a:cubicBezTo>
                    <a:pt x="179" y="416"/>
                    <a:pt x="180" y="416"/>
                    <a:pt x="180" y="416"/>
                  </a:cubicBezTo>
                  <a:cubicBezTo>
                    <a:pt x="207" y="372"/>
                    <a:pt x="236" y="329"/>
                    <a:pt x="268" y="288"/>
                  </a:cubicBezTo>
                  <a:cubicBezTo>
                    <a:pt x="285" y="262"/>
                    <a:pt x="384" y="185"/>
                    <a:pt x="443" y="159"/>
                  </a:cubicBezTo>
                  <a:cubicBezTo>
                    <a:pt x="460" y="149"/>
                    <a:pt x="479" y="141"/>
                    <a:pt x="496" y="134"/>
                  </a:cubicBezTo>
                  <a:lnTo>
                    <a:pt x="496" y="134"/>
                  </a:lnTo>
                  <a:cubicBezTo>
                    <a:pt x="384" y="200"/>
                    <a:pt x="325" y="336"/>
                    <a:pt x="363" y="467"/>
                  </a:cubicBezTo>
                  <a:cubicBezTo>
                    <a:pt x="400" y="596"/>
                    <a:pt x="517" y="680"/>
                    <a:pt x="645" y="680"/>
                  </a:cubicBezTo>
                  <a:cubicBezTo>
                    <a:pt x="669" y="680"/>
                    <a:pt x="693" y="677"/>
                    <a:pt x="717" y="671"/>
                  </a:cubicBezTo>
                  <a:cubicBezTo>
                    <a:pt x="871" y="631"/>
                    <a:pt x="965" y="477"/>
                    <a:pt x="931" y="322"/>
                  </a:cubicBezTo>
                  <a:cubicBezTo>
                    <a:pt x="902" y="194"/>
                    <a:pt x="793" y="105"/>
                    <a:pt x="668" y="94"/>
                  </a:cubicBezTo>
                  <a:lnTo>
                    <a:pt x="668" y="94"/>
                  </a:lnTo>
                  <a:cubicBezTo>
                    <a:pt x="681" y="93"/>
                    <a:pt x="695" y="93"/>
                    <a:pt x="710" y="93"/>
                  </a:cubicBezTo>
                  <a:cubicBezTo>
                    <a:pt x="775" y="93"/>
                    <a:pt x="861" y="102"/>
                    <a:pt x="956" y="139"/>
                  </a:cubicBezTo>
                  <a:cubicBezTo>
                    <a:pt x="1046" y="173"/>
                    <a:pt x="1127" y="226"/>
                    <a:pt x="1194" y="295"/>
                  </a:cubicBezTo>
                  <a:cubicBezTo>
                    <a:pt x="1247" y="352"/>
                    <a:pt x="1275" y="400"/>
                    <a:pt x="1278" y="414"/>
                  </a:cubicBezTo>
                  <a:cubicBezTo>
                    <a:pt x="1289" y="432"/>
                    <a:pt x="1303" y="446"/>
                    <a:pt x="1318" y="461"/>
                  </a:cubicBezTo>
                  <a:cubicBezTo>
                    <a:pt x="1346" y="476"/>
                    <a:pt x="1366" y="501"/>
                    <a:pt x="1374" y="533"/>
                  </a:cubicBezTo>
                  <a:cubicBezTo>
                    <a:pt x="1375" y="566"/>
                    <a:pt x="1440" y="668"/>
                    <a:pt x="1470" y="685"/>
                  </a:cubicBezTo>
                  <a:lnTo>
                    <a:pt x="1463" y="689"/>
                  </a:lnTo>
                  <a:cubicBezTo>
                    <a:pt x="1464" y="723"/>
                    <a:pt x="1521" y="795"/>
                    <a:pt x="1551" y="812"/>
                  </a:cubicBezTo>
                  <a:cubicBezTo>
                    <a:pt x="1560" y="841"/>
                    <a:pt x="1569" y="872"/>
                    <a:pt x="1592" y="893"/>
                  </a:cubicBezTo>
                  <a:cubicBezTo>
                    <a:pt x="1608" y="918"/>
                    <a:pt x="1608" y="918"/>
                    <a:pt x="1593" y="926"/>
                  </a:cubicBezTo>
                  <a:cubicBezTo>
                    <a:pt x="1586" y="931"/>
                    <a:pt x="1579" y="935"/>
                    <a:pt x="1595" y="961"/>
                  </a:cubicBezTo>
                  <a:cubicBezTo>
                    <a:pt x="1605" y="976"/>
                    <a:pt x="1611" y="980"/>
                    <a:pt x="1617" y="980"/>
                  </a:cubicBezTo>
                  <a:cubicBezTo>
                    <a:pt x="1620" y="980"/>
                    <a:pt x="1623" y="979"/>
                    <a:pt x="1626" y="977"/>
                  </a:cubicBezTo>
                  <a:lnTo>
                    <a:pt x="1657" y="1029"/>
                  </a:lnTo>
                  <a:cubicBezTo>
                    <a:pt x="1657" y="1029"/>
                    <a:pt x="1672" y="1049"/>
                    <a:pt x="1679" y="1049"/>
                  </a:cubicBezTo>
                  <a:cubicBezTo>
                    <a:pt x="1680" y="1049"/>
                    <a:pt x="1680" y="1049"/>
                    <a:pt x="1681" y="1049"/>
                  </a:cubicBezTo>
                  <a:cubicBezTo>
                    <a:pt x="1682" y="1048"/>
                    <a:pt x="1682" y="1048"/>
                    <a:pt x="1683" y="1048"/>
                  </a:cubicBezTo>
                  <a:cubicBezTo>
                    <a:pt x="1691" y="1048"/>
                    <a:pt x="1706" y="1072"/>
                    <a:pt x="1720" y="1096"/>
                  </a:cubicBezTo>
                  <a:cubicBezTo>
                    <a:pt x="1716" y="1099"/>
                    <a:pt x="1723" y="1107"/>
                    <a:pt x="1727" y="1107"/>
                  </a:cubicBezTo>
                  <a:cubicBezTo>
                    <a:pt x="1730" y="1107"/>
                    <a:pt x="1732" y="1103"/>
                    <a:pt x="1728" y="1091"/>
                  </a:cubicBezTo>
                  <a:cubicBezTo>
                    <a:pt x="1731" y="1090"/>
                    <a:pt x="1733" y="1088"/>
                    <a:pt x="1737" y="1088"/>
                  </a:cubicBezTo>
                  <a:cubicBezTo>
                    <a:pt x="1742" y="1088"/>
                    <a:pt x="1749" y="1092"/>
                    <a:pt x="1758" y="1108"/>
                  </a:cubicBezTo>
                  <a:lnTo>
                    <a:pt x="1773" y="1099"/>
                  </a:lnTo>
                  <a:cubicBezTo>
                    <a:pt x="1788" y="1090"/>
                    <a:pt x="1795" y="1086"/>
                    <a:pt x="1771" y="1031"/>
                  </a:cubicBezTo>
                  <a:cubicBezTo>
                    <a:pt x="1716" y="930"/>
                    <a:pt x="1676" y="852"/>
                    <a:pt x="1660" y="852"/>
                  </a:cubicBezTo>
                  <a:cubicBezTo>
                    <a:pt x="1659" y="852"/>
                    <a:pt x="1658" y="852"/>
                    <a:pt x="1657" y="852"/>
                  </a:cubicBezTo>
                  <a:cubicBezTo>
                    <a:pt x="1643" y="839"/>
                    <a:pt x="1629" y="823"/>
                    <a:pt x="1618" y="806"/>
                  </a:cubicBezTo>
                  <a:cubicBezTo>
                    <a:pt x="1607" y="789"/>
                    <a:pt x="1599" y="771"/>
                    <a:pt x="1592" y="751"/>
                  </a:cubicBezTo>
                  <a:cubicBezTo>
                    <a:pt x="1600" y="747"/>
                    <a:pt x="1535" y="645"/>
                    <a:pt x="1456" y="518"/>
                  </a:cubicBezTo>
                  <a:lnTo>
                    <a:pt x="1344" y="342"/>
                  </a:lnTo>
                  <a:cubicBezTo>
                    <a:pt x="1312" y="294"/>
                    <a:pt x="1289" y="266"/>
                    <a:pt x="1282" y="250"/>
                  </a:cubicBezTo>
                  <a:cubicBezTo>
                    <a:pt x="1274" y="235"/>
                    <a:pt x="1264" y="222"/>
                    <a:pt x="1252" y="211"/>
                  </a:cubicBezTo>
                  <a:lnTo>
                    <a:pt x="1237" y="194"/>
                  </a:lnTo>
                  <a:cubicBezTo>
                    <a:pt x="1237" y="194"/>
                    <a:pt x="1237" y="194"/>
                    <a:pt x="1236" y="194"/>
                  </a:cubicBezTo>
                  <a:cubicBezTo>
                    <a:pt x="1231" y="194"/>
                    <a:pt x="1192" y="158"/>
                    <a:pt x="1123" y="117"/>
                  </a:cubicBezTo>
                  <a:cubicBezTo>
                    <a:pt x="1031" y="60"/>
                    <a:pt x="928" y="22"/>
                    <a:pt x="822" y="8"/>
                  </a:cubicBezTo>
                  <a:cubicBezTo>
                    <a:pt x="788" y="3"/>
                    <a:pt x="755" y="0"/>
                    <a:pt x="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003;p33">
              <a:extLst>
                <a:ext uri="{FF2B5EF4-FFF2-40B4-BE49-F238E27FC236}">
                  <a16:creationId xmlns:a16="http://schemas.microsoft.com/office/drawing/2014/main" id="{89BFD1CC-6607-7647-01D6-9F31F9E1F5D4}"/>
                </a:ext>
              </a:extLst>
            </p:cNvPr>
            <p:cNvSpPr/>
            <p:nvPr/>
          </p:nvSpPr>
          <p:spPr>
            <a:xfrm>
              <a:off x="1839717" y="2105745"/>
              <a:ext cx="67328" cy="85009"/>
            </a:xfrm>
            <a:custGeom>
              <a:avLst/>
              <a:gdLst/>
              <a:ahLst/>
              <a:cxnLst/>
              <a:rect l="l" t="t" r="r" b="b"/>
              <a:pathLst>
                <a:path w="674" h="851" extrusionOk="0">
                  <a:moveTo>
                    <a:pt x="165" y="25"/>
                  </a:moveTo>
                  <a:lnTo>
                    <a:pt x="160" y="31"/>
                  </a:lnTo>
                  <a:lnTo>
                    <a:pt x="160" y="32"/>
                  </a:lnTo>
                  <a:cubicBezTo>
                    <a:pt x="167" y="26"/>
                    <a:pt x="167" y="26"/>
                    <a:pt x="166" y="26"/>
                  </a:cubicBezTo>
                  <a:lnTo>
                    <a:pt x="165" y="25"/>
                  </a:lnTo>
                  <a:close/>
                  <a:moveTo>
                    <a:pt x="122" y="34"/>
                  </a:moveTo>
                  <a:cubicBezTo>
                    <a:pt x="122" y="34"/>
                    <a:pt x="123" y="35"/>
                    <a:pt x="123" y="35"/>
                  </a:cubicBezTo>
                  <a:cubicBezTo>
                    <a:pt x="124" y="36"/>
                    <a:pt x="124" y="36"/>
                    <a:pt x="116" y="41"/>
                  </a:cubicBezTo>
                  <a:cubicBezTo>
                    <a:pt x="116" y="41"/>
                    <a:pt x="111" y="44"/>
                    <a:pt x="109" y="44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15" y="38"/>
                  </a:lnTo>
                  <a:cubicBezTo>
                    <a:pt x="119" y="35"/>
                    <a:pt x="121" y="34"/>
                    <a:pt x="122" y="34"/>
                  </a:cubicBezTo>
                  <a:close/>
                  <a:moveTo>
                    <a:pt x="128" y="45"/>
                  </a:moveTo>
                  <a:cubicBezTo>
                    <a:pt x="129" y="45"/>
                    <a:pt x="129" y="46"/>
                    <a:pt x="129" y="46"/>
                  </a:cubicBezTo>
                  <a:cubicBezTo>
                    <a:pt x="129" y="47"/>
                    <a:pt x="130" y="49"/>
                    <a:pt x="124" y="53"/>
                  </a:cubicBezTo>
                  <a:lnTo>
                    <a:pt x="123" y="52"/>
                  </a:lnTo>
                  <a:cubicBezTo>
                    <a:pt x="125" y="50"/>
                    <a:pt x="126" y="50"/>
                    <a:pt x="125" y="50"/>
                  </a:cubicBezTo>
                  <a:lnTo>
                    <a:pt x="125" y="50"/>
                  </a:lnTo>
                  <a:cubicBezTo>
                    <a:pt x="125" y="50"/>
                    <a:pt x="120" y="53"/>
                    <a:pt x="116" y="56"/>
                  </a:cubicBezTo>
                  <a:cubicBezTo>
                    <a:pt x="108" y="61"/>
                    <a:pt x="101" y="66"/>
                    <a:pt x="101" y="66"/>
                  </a:cubicBezTo>
                  <a:cubicBezTo>
                    <a:pt x="101" y="65"/>
                    <a:pt x="107" y="60"/>
                    <a:pt x="115" y="55"/>
                  </a:cubicBezTo>
                  <a:lnTo>
                    <a:pt x="115" y="54"/>
                  </a:lnTo>
                  <a:cubicBezTo>
                    <a:pt x="124" y="47"/>
                    <a:pt x="127" y="45"/>
                    <a:pt x="128" y="45"/>
                  </a:cubicBezTo>
                  <a:close/>
                  <a:moveTo>
                    <a:pt x="15" y="103"/>
                  </a:moveTo>
                  <a:cubicBezTo>
                    <a:pt x="9" y="106"/>
                    <a:pt x="5" y="109"/>
                    <a:pt x="0" y="111"/>
                  </a:cubicBezTo>
                  <a:lnTo>
                    <a:pt x="0" y="112"/>
                  </a:lnTo>
                  <a:cubicBezTo>
                    <a:pt x="0" y="113"/>
                    <a:pt x="1" y="113"/>
                    <a:pt x="1" y="113"/>
                  </a:cubicBezTo>
                  <a:cubicBezTo>
                    <a:pt x="3" y="113"/>
                    <a:pt x="9" y="109"/>
                    <a:pt x="15" y="105"/>
                  </a:cubicBezTo>
                  <a:lnTo>
                    <a:pt x="15" y="103"/>
                  </a:lnTo>
                  <a:close/>
                  <a:moveTo>
                    <a:pt x="141" y="117"/>
                  </a:moveTo>
                  <a:cubicBezTo>
                    <a:pt x="142" y="118"/>
                    <a:pt x="135" y="123"/>
                    <a:pt x="126" y="125"/>
                  </a:cubicBezTo>
                  <a:lnTo>
                    <a:pt x="125" y="124"/>
                  </a:lnTo>
                  <a:cubicBezTo>
                    <a:pt x="129" y="119"/>
                    <a:pt x="135" y="117"/>
                    <a:pt x="141" y="117"/>
                  </a:cubicBezTo>
                  <a:close/>
                  <a:moveTo>
                    <a:pt x="132" y="129"/>
                  </a:moveTo>
                  <a:cubicBezTo>
                    <a:pt x="130" y="129"/>
                    <a:pt x="126" y="131"/>
                    <a:pt x="121" y="134"/>
                  </a:cubicBezTo>
                  <a:cubicBezTo>
                    <a:pt x="115" y="138"/>
                    <a:pt x="115" y="139"/>
                    <a:pt x="116" y="142"/>
                  </a:cubicBezTo>
                  <a:cubicBezTo>
                    <a:pt x="116" y="142"/>
                    <a:pt x="116" y="142"/>
                    <a:pt x="116" y="142"/>
                  </a:cubicBezTo>
                  <a:cubicBezTo>
                    <a:pt x="119" y="142"/>
                    <a:pt x="125" y="138"/>
                    <a:pt x="125" y="138"/>
                  </a:cubicBezTo>
                  <a:cubicBezTo>
                    <a:pt x="132" y="134"/>
                    <a:pt x="130" y="133"/>
                    <a:pt x="130" y="132"/>
                  </a:cubicBezTo>
                  <a:cubicBezTo>
                    <a:pt x="133" y="129"/>
                    <a:pt x="133" y="129"/>
                    <a:pt x="132" y="129"/>
                  </a:cubicBezTo>
                  <a:close/>
                  <a:moveTo>
                    <a:pt x="203" y="139"/>
                  </a:moveTo>
                  <a:cubicBezTo>
                    <a:pt x="203" y="139"/>
                    <a:pt x="203" y="139"/>
                    <a:pt x="203" y="139"/>
                  </a:cubicBezTo>
                  <a:lnTo>
                    <a:pt x="197" y="145"/>
                  </a:lnTo>
                  <a:lnTo>
                    <a:pt x="189" y="148"/>
                  </a:lnTo>
                  <a:lnTo>
                    <a:pt x="196" y="143"/>
                  </a:lnTo>
                  <a:cubicBezTo>
                    <a:pt x="200" y="140"/>
                    <a:pt x="202" y="139"/>
                    <a:pt x="203" y="139"/>
                  </a:cubicBezTo>
                  <a:close/>
                  <a:moveTo>
                    <a:pt x="196" y="152"/>
                  </a:moveTo>
                  <a:cubicBezTo>
                    <a:pt x="196" y="152"/>
                    <a:pt x="192" y="154"/>
                    <a:pt x="185" y="158"/>
                  </a:cubicBezTo>
                  <a:cubicBezTo>
                    <a:pt x="179" y="164"/>
                    <a:pt x="171" y="169"/>
                    <a:pt x="163" y="171"/>
                  </a:cubicBezTo>
                  <a:lnTo>
                    <a:pt x="162" y="170"/>
                  </a:lnTo>
                  <a:lnTo>
                    <a:pt x="178" y="162"/>
                  </a:lnTo>
                  <a:cubicBezTo>
                    <a:pt x="190" y="155"/>
                    <a:pt x="195" y="152"/>
                    <a:pt x="196" y="152"/>
                  </a:cubicBezTo>
                  <a:close/>
                  <a:moveTo>
                    <a:pt x="266" y="162"/>
                  </a:moveTo>
                  <a:lnTo>
                    <a:pt x="266" y="162"/>
                  </a:lnTo>
                  <a:cubicBezTo>
                    <a:pt x="259" y="167"/>
                    <a:pt x="252" y="172"/>
                    <a:pt x="252" y="172"/>
                  </a:cubicBezTo>
                  <a:cubicBezTo>
                    <a:pt x="250" y="173"/>
                    <a:pt x="249" y="174"/>
                    <a:pt x="249" y="174"/>
                  </a:cubicBezTo>
                  <a:cubicBezTo>
                    <a:pt x="249" y="174"/>
                    <a:pt x="254" y="171"/>
                    <a:pt x="259" y="167"/>
                  </a:cubicBezTo>
                  <a:lnTo>
                    <a:pt x="266" y="162"/>
                  </a:lnTo>
                  <a:close/>
                  <a:moveTo>
                    <a:pt x="231" y="159"/>
                  </a:moveTo>
                  <a:cubicBezTo>
                    <a:pt x="232" y="159"/>
                    <a:pt x="228" y="161"/>
                    <a:pt x="219" y="166"/>
                  </a:cubicBezTo>
                  <a:lnTo>
                    <a:pt x="204" y="174"/>
                  </a:lnTo>
                  <a:cubicBezTo>
                    <a:pt x="203" y="173"/>
                    <a:pt x="211" y="170"/>
                    <a:pt x="226" y="161"/>
                  </a:cubicBezTo>
                  <a:cubicBezTo>
                    <a:pt x="229" y="159"/>
                    <a:pt x="231" y="159"/>
                    <a:pt x="231" y="159"/>
                  </a:cubicBezTo>
                  <a:close/>
                  <a:moveTo>
                    <a:pt x="331" y="189"/>
                  </a:moveTo>
                  <a:cubicBezTo>
                    <a:pt x="331" y="189"/>
                    <a:pt x="329" y="190"/>
                    <a:pt x="325" y="194"/>
                  </a:cubicBezTo>
                  <a:lnTo>
                    <a:pt x="326" y="195"/>
                  </a:lnTo>
                  <a:cubicBezTo>
                    <a:pt x="332" y="191"/>
                    <a:pt x="332" y="191"/>
                    <a:pt x="332" y="190"/>
                  </a:cubicBezTo>
                  <a:cubicBezTo>
                    <a:pt x="332" y="189"/>
                    <a:pt x="332" y="189"/>
                    <a:pt x="331" y="189"/>
                  </a:cubicBezTo>
                  <a:close/>
                  <a:moveTo>
                    <a:pt x="202" y="188"/>
                  </a:moveTo>
                  <a:lnTo>
                    <a:pt x="202" y="189"/>
                  </a:lnTo>
                  <a:cubicBezTo>
                    <a:pt x="196" y="193"/>
                    <a:pt x="190" y="197"/>
                    <a:pt x="188" y="197"/>
                  </a:cubicBezTo>
                  <a:cubicBezTo>
                    <a:pt x="188" y="197"/>
                    <a:pt x="188" y="197"/>
                    <a:pt x="188" y="197"/>
                  </a:cubicBezTo>
                  <a:lnTo>
                    <a:pt x="188" y="195"/>
                  </a:lnTo>
                  <a:cubicBezTo>
                    <a:pt x="192" y="192"/>
                    <a:pt x="197" y="190"/>
                    <a:pt x="202" y="188"/>
                  </a:cubicBezTo>
                  <a:close/>
                  <a:moveTo>
                    <a:pt x="242" y="199"/>
                  </a:moveTo>
                  <a:cubicBezTo>
                    <a:pt x="244" y="199"/>
                    <a:pt x="237" y="204"/>
                    <a:pt x="226" y="211"/>
                  </a:cubicBezTo>
                  <a:lnTo>
                    <a:pt x="225" y="209"/>
                  </a:lnTo>
                  <a:cubicBezTo>
                    <a:pt x="231" y="205"/>
                    <a:pt x="238" y="200"/>
                    <a:pt x="239" y="200"/>
                  </a:cubicBezTo>
                  <a:cubicBezTo>
                    <a:pt x="239" y="200"/>
                    <a:pt x="239" y="200"/>
                    <a:pt x="239" y="200"/>
                  </a:cubicBezTo>
                  <a:cubicBezTo>
                    <a:pt x="241" y="199"/>
                    <a:pt x="242" y="199"/>
                    <a:pt x="242" y="199"/>
                  </a:cubicBezTo>
                  <a:close/>
                  <a:moveTo>
                    <a:pt x="244" y="208"/>
                  </a:moveTo>
                  <a:lnTo>
                    <a:pt x="245" y="209"/>
                  </a:lnTo>
                  <a:cubicBezTo>
                    <a:pt x="245" y="210"/>
                    <a:pt x="245" y="210"/>
                    <a:pt x="238" y="215"/>
                  </a:cubicBezTo>
                  <a:lnTo>
                    <a:pt x="237" y="213"/>
                  </a:lnTo>
                  <a:lnTo>
                    <a:pt x="244" y="208"/>
                  </a:lnTo>
                  <a:close/>
                  <a:moveTo>
                    <a:pt x="272" y="204"/>
                  </a:moveTo>
                  <a:cubicBezTo>
                    <a:pt x="267" y="208"/>
                    <a:pt x="262" y="211"/>
                    <a:pt x="258" y="216"/>
                  </a:cubicBezTo>
                  <a:cubicBezTo>
                    <a:pt x="258" y="216"/>
                    <a:pt x="265" y="211"/>
                    <a:pt x="265" y="211"/>
                  </a:cubicBezTo>
                  <a:cubicBezTo>
                    <a:pt x="265" y="211"/>
                    <a:pt x="273" y="207"/>
                    <a:pt x="272" y="206"/>
                  </a:cubicBezTo>
                  <a:lnTo>
                    <a:pt x="272" y="204"/>
                  </a:lnTo>
                  <a:close/>
                  <a:moveTo>
                    <a:pt x="192" y="221"/>
                  </a:moveTo>
                  <a:lnTo>
                    <a:pt x="185" y="227"/>
                  </a:lnTo>
                  <a:cubicBezTo>
                    <a:pt x="185" y="227"/>
                    <a:pt x="185" y="227"/>
                    <a:pt x="185" y="227"/>
                  </a:cubicBezTo>
                  <a:cubicBezTo>
                    <a:pt x="184" y="227"/>
                    <a:pt x="183" y="227"/>
                    <a:pt x="182" y="227"/>
                  </a:cubicBezTo>
                  <a:cubicBezTo>
                    <a:pt x="181" y="227"/>
                    <a:pt x="181" y="227"/>
                    <a:pt x="184" y="225"/>
                  </a:cubicBezTo>
                  <a:cubicBezTo>
                    <a:pt x="184" y="224"/>
                    <a:pt x="192" y="221"/>
                    <a:pt x="192" y="221"/>
                  </a:cubicBezTo>
                  <a:close/>
                  <a:moveTo>
                    <a:pt x="233" y="239"/>
                  </a:moveTo>
                  <a:lnTo>
                    <a:pt x="233" y="239"/>
                  </a:lnTo>
                  <a:cubicBezTo>
                    <a:pt x="234" y="240"/>
                    <a:pt x="234" y="241"/>
                    <a:pt x="227" y="246"/>
                  </a:cubicBezTo>
                  <a:cubicBezTo>
                    <a:pt x="227" y="246"/>
                    <a:pt x="221" y="251"/>
                    <a:pt x="220" y="251"/>
                  </a:cubicBezTo>
                  <a:cubicBezTo>
                    <a:pt x="219" y="251"/>
                    <a:pt x="219" y="251"/>
                    <a:pt x="219" y="250"/>
                  </a:cubicBezTo>
                  <a:cubicBezTo>
                    <a:pt x="219" y="249"/>
                    <a:pt x="226" y="244"/>
                    <a:pt x="226" y="244"/>
                  </a:cubicBezTo>
                  <a:lnTo>
                    <a:pt x="225" y="244"/>
                  </a:lnTo>
                  <a:cubicBezTo>
                    <a:pt x="232" y="239"/>
                    <a:pt x="233" y="239"/>
                    <a:pt x="233" y="239"/>
                  </a:cubicBezTo>
                  <a:close/>
                  <a:moveTo>
                    <a:pt x="243" y="257"/>
                  </a:moveTo>
                  <a:cubicBezTo>
                    <a:pt x="243" y="257"/>
                    <a:pt x="243" y="257"/>
                    <a:pt x="244" y="258"/>
                  </a:cubicBezTo>
                  <a:cubicBezTo>
                    <a:pt x="244" y="259"/>
                    <a:pt x="237" y="264"/>
                    <a:pt x="237" y="264"/>
                  </a:cubicBezTo>
                  <a:cubicBezTo>
                    <a:pt x="235" y="265"/>
                    <a:pt x="234" y="266"/>
                    <a:pt x="234" y="266"/>
                  </a:cubicBezTo>
                  <a:cubicBezTo>
                    <a:pt x="233" y="266"/>
                    <a:pt x="237" y="262"/>
                    <a:pt x="236" y="262"/>
                  </a:cubicBezTo>
                  <a:cubicBezTo>
                    <a:pt x="240" y="258"/>
                    <a:pt x="242" y="257"/>
                    <a:pt x="243" y="257"/>
                  </a:cubicBezTo>
                  <a:close/>
                  <a:moveTo>
                    <a:pt x="272" y="261"/>
                  </a:moveTo>
                  <a:cubicBezTo>
                    <a:pt x="273" y="261"/>
                    <a:pt x="270" y="264"/>
                    <a:pt x="261" y="271"/>
                  </a:cubicBezTo>
                  <a:cubicBezTo>
                    <a:pt x="256" y="274"/>
                    <a:pt x="254" y="276"/>
                    <a:pt x="254" y="276"/>
                  </a:cubicBezTo>
                  <a:cubicBezTo>
                    <a:pt x="254" y="276"/>
                    <a:pt x="254" y="275"/>
                    <a:pt x="254" y="275"/>
                  </a:cubicBezTo>
                  <a:cubicBezTo>
                    <a:pt x="258" y="271"/>
                    <a:pt x="263" y="267"/>
                    <a:pt x="267" y="265"/>
                  </a:cubicBezTo>
                  <a:lnTo>
                    <a:pt x="267" y="264"/>
                  </a:lnTo>
                  <a:cubicBezTo>
                    <a:pt x="270" y="262"/>
                    <a:pt x="271" y="261"/>
                    <a:pt x="272" y="261"/>
                  </a:cubicBezTo>
                  <a:close/>
                  <a:moveTo>
                    <a:pt x="272" y="272"/>
                  </a:moveTo>
                  <a:lnTo>
                    <a:pt x="272" y="273"/>
                  </a:lnTo>
                  <a:cubicBezTo>
                    <a:pt x="266" y="277"/>
                    <a:pt x="260" y="282"/>
                    <a:pt x="258" y="282"/>
                  </a:cubicBezTo>
                  <a:cubicBezTo>
                    <a:pt x="257" y="282"/>
                    <a:pt x="257" y="282"/>
                    <a:pt x="257" y="282"/>
                  </a:cubicBezTo>
                  <a:lnTo>
                    <a:pt x="264" y="276"/>
                  </a:lnTo>
                  <a:lnTo>
                    <a:pt x="272" y="272"/>
                  </a:lnTo>
                  <a:close/>
                  <a:moveTo>
                    <a:pt x="294" y="345"/>
                  </a:moveTo>
                  <a:lnTo>
                    <a:pt x="295" y="346"/>
                  </a:lnTo>
                  <a:cubicBezTo>
                    <a:pt x="288" y="350"/>
                    <a:pt x="282" y="355"/>
                    <a:pt x="281" y="355"/>
                  </a:cubicBezTo>
                  <a:cubicBezTo>
                    <a:pt x="281" y="355"/>
                    <a:pt x="281" y="355"/>
                    <a:pt x="281" y="355"/>
                  </a:cubicBezTo>
                  <a:lnTo>
                    <a:pt x="286" y="349"/>
                  </a:lnTo>
                  <a:lnTo>
                    <a:pt x="294" y="345"/>
                  </a:lnTo>
                  <a:close/>
                  <a:moveTo>
                    <a:pt x="375" y="347"/>
                  </a:moveTo>
                  <a:lnTo>
                    <a:pt x="375" y="348"/>
                  </a:lnTo>
                  <a:cubicBezTo>
                    <a:pt x="369" y="352"/>
                    <a:pt x="363" y="357"/>
                    <a:pt x="361" y="357"/>
                  </a:cubicBezTo>
                  <a:cubicBezTo>
                    <a:pt x="361" y="357"/>
                    <a:pt x="361" y="357"/>
                    <a:pt x="360" y="357"/>
                  </a:cubicBezTo>
                  <a:lnTo>
                    <a:pt x="360" y="356"/>
                  </a:lnTo>
                  <a:cubicBezTo>
                    <a:pt x="365" y="353"/>
                    <a:pt x="369" y="350"/>
                    <a:pt x="375" y="347"/>
                  </a:cubicBezTo>
                  <a:close/>
                  <a:moveTo>
                    <a:pt x="98" y="347"/>
                  </a:moveTo>
                  <a:lnTo>
                    <a:pt x="98" y="347"/>
                  </a:lnTo>
                  <a:cubicBezTo>
                    <a:pt x="93" y="349"/>
                    <a:pt x="89" y="353"/>
                    <a:pt x="83" y="355"/>
                  </a:cubicBezTo>
                  <a:cubicBezTo>
                    <a:pt x="80" y="357"/>
                    <a:pt x="79" y="359"/>
                    <a:pt x="79" y="359"/>
                  </a:cubicBezTo>
                  <a:cubicBezTo>
                    <a:pt x="80" y="359"/>
                    <a:pt x="84" y="357"/>
                    <a:pt x="92" y="353"/>
                  </a:cubicBezTo>
                  <a:cubicBezTo>
                    <a:pt x="99" y="348"/>
                    <a:pt x="99" y="348"/>
                    <a:pt x="98" y="347"/>
                  </a:cubicBezTo>
                  <a:close/>
                  <a:moveTo>
                    <a:pt x="316" y="364"/>
                  </a:moveTo>
                  <a:cubicBezTo>
                    <a:pt x="316" y="365"/>
                    <a:pt x="316" y="365"/>
                    <a:pt x="309" y="369"/>
                  </a:cubicBezTo>
                  <a:cubicBezTo>
                    <a:pt x="304" y="373"/>
                    <a:pt x="299" y="375"/>
                    <a:pt x="294" y="377"/>
                  </a:cubicBezTo>
                  <a:cubicBezTo>
                    <a:pt x="301" y="373"/>
                    <a:pt x="308" y="368"/>
                    <a:pt x="316" y="364"/>
                  </a:cubicBezTo>
                  <a:close/>
                  <a:moveTo>
                    <a:pt x="339" y="388"/>
                  </a:moveTo>
                  <a:lnTo>
                    <a:pt x="340" y="390"/>
                  </a:lnTo>
                  <a:cubicBezTo>
                    <a:pt x="334" y="394"/>
                    <a:pt x="327" y="398"/>
                    <a:pt x="326" y="398"/>
                  </a:cubicBezTo>
                  <a:cubicBezTo>
                    <a:pt x="326" y="398"/>
                    <a:pt x="326" y="397"/>
                    <a:pt x="326" y="397"/>
                  </a:cubicBezTo>
                  <a:lnTo>
                    <a:pt x="332" y="392"/>
                  </a:lnTo>
                  <a:lnTo>
                    <a:pt x="339" y="388"/>
                  </a:lnTo>
                  <a:close/>
                  <a:moveTo>
                    <a:pt x="379" y="457"/>
                  </a:moveTo>
                  <a:cubicBezTo>
                    <a:pt x="379" y="457"/>
                    <a:pt x="379" y="457"/>
                    <a:pt x="379" y="457"/>
                  </a:cubicBezTo>
                  <a:cubicBezTo>
                    <a:pt x="381" y="458"/>
                    <a:pt x="381" y="458"/>
                    <a:pt x="374" y="464"/>
                  </a:cubicBezTo>
                  <a:cubicBezTo>
                    <a:pt x="371" y="466"/>
                    <a:pt x="369" y="466"/>
                    <a:pt x="367" y="466"/>
                  </a:cubicBezTo>
                  <a:cubicBezTo>
                    <a:pt x="366" y="466"/>
                    <a:pt x="365" y="465"/>
                    <a:pt x="365" y="465"/>
                  </a:cubicBezTo>
                  <a:cubicBezTo>
                    <a:pt x="371" y="460"/>
                    <a:pt x="377" y="457"/>
                    <a:pt x="379" y="457"/>
                  </a:cubicBezTo>
                  <a:close/>
                  <a:moveTo>
                    <a:pt x="410" y="492"/>
                  </a:moveTo>
                  <a:lnTo>
                    <a:pt x="411" y="493"/>
                  </a:lnTo>
                  <a:cubicBezTo>
                    <a:pt x="405" y="497"/>
                    <a:pt x="398" y="501"/>
                    <a:pt x="397" y="501"/>
                  </a:cubicBezTo>
                  <a:cubicBezTo>
                    <a:pt x="396" y="501"/>
                    <a:pt x="396" y="501"/>
                    <a:pt x="396" y="501"/>
                  </a:cubicBezTo>
                  <a:lnTo>
                    <a:pt x="395" y="501"/>
                  </a:lnTo>
                  <a:cubicBezTo>
                    <a:pt x="400" y="497"/>
                    <a:pt x="405" y="494"/>
                    <a:pt x="410" y="492"/>
                  </a:cubicBezTo>
                  <a:close/>
                  <a:moveTo>
                    <a:pt x="500" y="545"/>
                  </a:moveTo>
                  <a:cubicBezTo>
                    <a:pt x="501" y="545"/>
                    <a:pt x="501" y="545"/>
                    <a:pt x="501" y="545"/>
                  </a:cubicBezTo>
                  <a:cubicBezTo>
                    <a:pt x="502" y="547"/>
                    <a:pt x="502" y="547"/>
                    <a:pt x="494" y="551"/>
                  </a:cubicBezTo>
                  <a:cubicBezTo>
                    <a:pt x="494" y="551"/>
                    <a:pt x="489" y="555"/>
                    <a:pt x="487" y="555"/>
                  </a:cubicBezTo>
                  <a:cubicBezTo>
                    <a:pt x="486" y="555"/>
                    <a:pt x="486" y="555"/>
                    <a:pt x="486" y="554"/>
                  </a:cubicBezTo>
                  <a:lnTo>
                    <a:pt x="493" y="549"/>
                  </a:lnTo>
                  <a:cubicBezTo>
                    <a:pt x="498" y="546"/>
                    <a:pt x="500" y="545"/>
                    <a:pt x="500" y="545"/>
                  </a:cubicBezTo>
                  <a:close/>
                  <a:moveTo>
                    <a:pt x="515" y="552"/>
                  </a:moveTo>
                  <a:lnTo>
                    <a:pt x="515" y="553"/>
                  </a:lnTo>
                  <a:cubicBezTo>
                    <a:pt x="509" y="557"/>
                    <a:pt x="502" y="561"/>
                    <a:pt x="501" y="561"/>
                  </a:cubicBezTo>
                  <a:cubicBezTo>
                    <a:pt x="501" y="561"/>
                    <a:pt x="501" y="561"/>
                    <a:pt x="501" y="561"/>
                  </a:cubicBezTo>
                  <a:lnTo>
                    <a:pt x="507" y="556"/>
                  </a:lnTo>
                  <a:lnTo>
                    <a:pt x="515" y="552"/>
                  </a:lnTo>
                  <a:close/>
                  <a:moveTo>
                    <a:pt x="475" y="589"/>
                  </a:moveTo>
                  <a:cubicBezTo>
                    <a:pt x="476" y="589"/>
                    <a:pt x="474" y="591"/>
                    <a:pt x="470" y="594"/>
                  </a:cubicBezTo>
                  <a:cubicBezTo>
                    <a:pt x="466" y="597"/>
                    <a:pt x="464" y="598"/>
                    <a:pt x="464" y="598"/>
                  </a:cubicBezTo>
                  <a:cubicBezTo>
                    <a:pt x="463" y="598"/>
                    <a:pt x="463" y="597"/>
                    <a:pt x="463" y="597"/>
                  </a:cubicBezTo>
                  <a:cubicBezTo>
                    <a:pt x="461" y="596"/>
                    <a:pt x="461" y="596"/>
                    <a:pt x="469" y="593"/>
                  </a:cubicBezTo>
                  <a:lnTo>
                    <a:pt x="469" y="591"/>
                  </a:lnTo>
                  <a:cubicBezTo>
                    <a:pt x="472" y="590"/>
                    <a:pt x="474" y="589"/>
                    <a:pt x="475" y="589"/>
                  </a:cubicBezTo>
                  <a:close/>
                  <a:moveTo>
                    <a:pt x="474" y="599"/>
                  </a:moveTo>
                  <a:cubicBezTo>
                    <a:pt x="474" y="600"/>
                    <a:pt x="474" y="600"/>
                    <a:pt x="467" y="605"/>
                  </a:cubicBezTo>
                  <a:lnTo>
                    <a:pt x="473" y="599"/>
                  </a:lnTo>
                  <a:close/>
                  <a:moveTo>
                    <a:pt x="479" y="608"/>
                  </a:moveTo>
                  <a:lnTo>
                    <a:pt x="479" y="609"/>
                  </a:lnTo>
                  <a:cubicBezTo>
                    <a:pt x="480" y="611"/>
                    <a:pt x="480" y="611"/>
                    <a:pt x="473" y="615"/>
                  </a:cubicBezTo>
                  <a:lnTo>
                    <a:pt x="473" y="614"/>
                  </a:lnTo>
                  <a:lnTo>
                    <a:pt x="479" y="608"/>
                  </a:lnTo>
                  <a:close/>
                  <a:moveTo>
                    <a:pt x="467" y="614"/>
                  </a:moveTo>
                  <a:cubicBezTo>
                    <a:pt x="467" y="614"/>
                    <a:pt x="466" y="614"/>
                    <a:pt x="464" y="615"/>
                  </a:cubicBezTo>
                  <a:cubicBezTo>
                    <a:pt x="464" y="615"/>
                    <a:pt x="464" y="615"/>
                    <a:pt x="464" y="615"/>
                  </a:cubicBezTo>
                  <a:cubicBezTo>
                    <a:pt x="465" y="615"/>
                    <a:pt x="468" y="614"/>
                    <a:pt x="467" y="614"/>
                  </a:cubicBezTo>
                  <a:close/>
                  <a:moveTo>
                    <a:pt x="498" y="608"/>
                  </a:moveTo>
                  <a:lnTo>
                    <a:pt x="500" y="609"/>
                  </a:lnTo>
                  <a:cubicBezTo>
                    <a:pt x="500" y="611"/>
                    <a:pt x="493" y="615"/>
                    <a:pt x="493" y="615"/>
                  </a:cubicBezTo>
                  <a:cubicBezTo>
                    <a:pt x="493" y="615"/>
                    <a:pt x="487" y="620"/>
                    <a:pt x="485" y="620"/>
                  </a:cubicBezTo>
                  <a:cubicBezTo>
                    <a:pt x="485" y="620"/>
                    <a:pt x="485" y="620"/>
                    <a:pt x="485" y="619"/>
                  </a:cubicBezTo>
                  <a:cubicBezTo>
                    <a:pt x="489" y="615"/>
                    <a:pt x="494" y="612"/>
                    <a:pt x="498" y="609"/>
                  </a:cubicBezTo>
                  <a:lnTo>
                    <a:pt x="498" y="608"/>
                  </a:lnTo>
                  <a:close/>
                  <a:moveTo>
                    <a:pt x="525" y="648"/>
                  </a:moveTo>
                  <a:cubicBezTo>
                    <a:pt x="526" y="648"/>
                    <a:pt x="525" y="648"/>
                    <a:pt x="523" y="650"/>
                  </a:cubicBezTo>
                  <a:cubicBezTo>
                    <a:pt x="517" y="653"/>
                    <a:pt x="513" y="655"/>
                    <a:pt x="508" y="658"/>
                  </a:cubicBezTo>
                  <a:cubicBezTo>
                    <a:pt x="508" y="658"/>
                    <a:pt x="505" y="660"/>
                    <a:pt x="505" y="660"/>
                  </a:cubicBezTo>
                  <a:cubicBezTo>
                    <a:pt x="505" y="660"/>
                    <a:pt x="505" y="659"/>
                    <a:pt x="507" y="658"/>
                  </a:cubicBezTo>
                  <a:lnTo>
                    <a:pt x="514" y="652"/>
                  </a:lnTo>
                  <a:cubicBezTo>
                    <a:pt x="519" y="650"/>
                    <a:pt x="524" y="648"/>
                    <a:pt x="525" y="648"/>
                  </a:cubicBezTo>
                  <a:close/>
                  <a:moveTo>
                    <a:pt x="570" y="663"/>
                  </a:moveTo>
                  <a:cubicBezTo>
                    <a:pt x="570" y="664"/>
                    <a:pt x="570" y="664"/>
                    <a:pt x="563" y="669"/>
                  </a:cubicBezTo>
                  <a:cubicBezTo>
                    <a:pt x="557" y="673"/>
                    <a:pt x="549" y="677"/>
                    <a:pt x="548" y="677"/>
                  </a:cubicBezTo>
                  <a:cubicBezTo>
                    <a:pt x="554" y="670"/>
                    <a:pt x="562" y="665"/>
                    <a:pt x="570" y="663"/>
                  </a:cubicBezTo>
                  <a:close/>
                  <a:moveTo>
                    <a:pt x="663" y="792"/>
                  </a:moveTo>
                  <a:cubicBezTo>
                    <a:pt x="665" y="792"/>
                    <a:pt x="654" y="799"/>
                    <a:pt x="643" y="805"/>
                  </a:cubicBezTo>
                  <a:cubicBezTo>
                    <a:pt x="636" y="808"/>
                    <a:pt x="632" y="810"/>
                    <a:pt x="632" y="810"/>
                  </a:cubicBezTo>
                  <a:cubicBezTo>
                    <a:pt x="632" y="810"/>
                    <a:pt x="635" y="808"/>
                    <a:pt x="642" y="803"/>
                  </a:cubicBezTo>
                  <a:cubicBezTo>
                    <a:pt x="649" y="798"/>
                    <a:pt x="655" y="794"/>
                    <a:pt x="656" y="794"/>
                  </a:cubicBezTo>
                  <a:cubicBezTo>
                    <a:pt x="657" y="794"/>
                    <a:pt x="657" y="794"/>
                    <a:pt x="657" y="794"/>
                  </a:cubicBezTo>
                  <a:cubicBezTo>
                    <a:pt x="660" y="793"/>
                    <a:pt x="662" y="792"/>
                    <a:pt x="663" y="792"/>
                  </a:cubicBezTo>
                  <a:close/>
                  <a:moveTo>
                    <a:pt x="149" y="0"/>
                  </a:moveTo>
                  <a:cubicBezTo>
                    <a:pt x="148" y="0"/>
                    <a:pt x="146" y="1"/>
                    <a:pt x="143" y="3"/>
                  </a:cubicBezTo>
                  <a:cubicBezTo>
                    <a:pt x="129" y="13"/>
                    <a:pt x="121" y="17"/>
                    <a:pt x="123" y="18"/>
                  </a:cubicBezTo>
                  <a:cubicBezTo>
                    <a:pt x="123" y="19"/>
                    <a:pt x="123" y="19"/>
                    <a:pt x="116" y="24"/>
                  </a:cubicBezTo>
                  <a:cubicBezTo>
                    <a:pt x="116" y="24"/>
                    <a:pt x="115" y="23"/>
                    <a:pt x="115" y="22"/>
                  </a:cubicBezTo>
                  <a:cubicBezTo>
                    <a:pt x="114" y="21"/>
                    <a:pt x="114" y="20"/>
                    <a:pt x="113" y="20"/>
                  </a:cubicBezTo>
                  <a:cubicBezTo>
                    <a:pt x="111" y="20"/>
                    <a:pt x="109" y="21"/>
                    <a:pt x="105" y="23"/>
                  </a:cubicBezTo>
                  <a:cubicBezTo>
                    <a:pt x="98" y="25"/>
                    <a:pt x="87" y="32"/>
                    <a:pt x="89" y="32"/>
                  </a:cubicBezTo>
                  <a:cubicBezTo>
                    <a:pt x="89" y="32"/>
                    <a:pt x="90" y="32"/>
                    <a:pt x="91" y="32"/>
                  </a:cubicBezTo>
                  <a:lnTo>
                    <a:pt x="91" y="32"/>
                  </a:lnTo>
                  <a:lnTo>
                    <a:pt x="84" y="37"/>
                  </a:lnTo>
                  <a:cubicBezTo>
                    <a:pt x="73" y="45"/>
                    <a:pt x="68" y="49"/>
                    <a:pt x="69" y="49"/>
                  </a:cubicBezTo>
                  <a:cubicBezTo>
                    <a:pt x="70" y="49"/>
                    <a:pt x="76" y="46"/>
                    <a:pt x="86" y="40"/>
                  </a:cubicBezTo>
                  <a:cubicBezTo>
                    <a:pt x="97" y="32"/>
                    <a:pt x="102" y="28"/>
                    <a:pt x="103" y="28"/>
                  </a:cubicBezTo>
                  <a:lnTo>
                    <a:pt x="103" y="28"/>
                  </a:lnTo>
                  <a:cubicBezTo>
                    <a:pt x="103" y="28"/>
                    <a:pt x="100" y="31"/>
                    <a:pt x="93" y="36"/>
                  </a:cubicBezTo>
                  <a:cubicBezTo>
                    <a:pt x="79" y="45"/>
                    <a:pt x="80" y="46"/>
                    <a:pt x="80" y="47"/>
                  </a:cubicBezTo>
                  <a:cubicBezTo>
                    <a:pt x="81" y="49"/>
                    <a:pt x="81" y="49"/>
                    <a:pt x="74" y="53"/>
                  </a:cubicBezTo>
                  <a:cubicBezTo>
                    <a:pt x="67" y="57"/>
                    <a:pt x="61" y="63"/>
                    <a:pt x="61" y="64"/>
                  </a:cubicBezTo>
                  <a:cubicBezTo>
                    <a:pt x="61" y="65"/>
                    <a:pt x="62" y="65"/>
                    <a:pt x="62" y="65"/>
                  </a:cubicBezTo>
                  <a:cubicBezTo>
                    <a:pt x="63" y="65"/>
                    <a:pt x="64" y="64"/>
                    <a:pt x="69" y="61"/>
                  </a:cubicBezTo>
                  <a:cubicBezTo>
                    <a:pt x="71" y="59"/>
                    <a:pt x="73" y="58"/>
                    <a:pt x="74" y="58"/>
                  </a:cubicBezTo>
                  <a:lnTo>
                    <a:pt x="74" y="58"/>
                  </a:lnTo>
                  <a:cubicBezTo>
                    <a:pt x="74" y="58"/>
                    <a:pt x="71" y="61"/>
                    <a:pt x="63" y="68"/>
                  </a:cubicBezTo>
                  <a:cubicBezTo>
                    <a:pt x="60" y="70"/>
                    <a:pt x="59" y="71"/>
                    <a:pt x="59" y="71"/>
                  </a:cubicBezTo>
                  <a:cubicBezTo>
                    <a:pt x="59" y="71"/>
                    <a:pt x="62" y="69"/>
                    <a:pt x="70" y="63"/>
                  </a:cubicBezTo>
                  <a:cubicBezTo>
                    <a:pt x="76" y="59"/>
                    <a:pt x="80" y="57"/>
                    <a:pt x="81" y="57"/>
                  </a:cubicBezTo>
                  <a:cubicBezTo>
                    <a:pt x="83" y="57"/>
                    <a:pt x="80" y="61"/>
                    <a:pt x="72" y="66"/>
                  </a:cubicBezTo>
                  <a:cubicBezTo>
                    <a:pt x="72" y="66"/>
                    <a:pt x="72" y="68"/>
                    <a:pt x="73" y="69"/>
                  </a:cubicBezTo>
                  <a:cubicBezTo>
                    <a:pt x="73" y="69"/>
                    <a:pt x="81" y="64"/>
                    <a:pt x="88" y="60"/>
                  </a:cubicBezTo>
                  <a:cubicBezTo>
                    <a:pt x="96" y="55"/>
                    <a:pt x="100" y="52"/>
                    <a:pt x="100" y="52"/>
                  </a:cubicBezTo>
                  <a:lnTo>
                    <a:pt x="100" y="52"/>
                  </a:lnTo>
                  <a:cubicBezTo>
                    <a:pt x="100" y="52"/>
                    <a:pt x="99" y="54"/>
                    <a:pt x="96" y="56"/>
                  </a:cubicBezTo>
                  <a:cubicBezTo>
                    <a:pt x="91" y="60"/>
                    <a:pt x="87" y="63"/>
                    <a:pt x="82" y="66"/>
                  </a:cubicBezTo>
                  <a:cubicBezTo>
                    <a:pt x="74" y="71"/>
                    <a:pt x="75" y="72"/>
                    <a:pt x="75" y="73"/>
                  </a:cubicBezTo>
                  <a:cubicBezTo>
                    <a:pt x="76" y="74"/>
                    <a:pt x="77" y="75"/>
                    <a:pt x="78" y="75"/>
                  </a:cubicBezTo>
                  <a:cubicBezTo>
                    <a:pt x="79" y="75"/>
                    <a:pt x="81" y="74"/>
                    <a:pt x="84" y="71"/>
                  </a:cubicBezTo>
                  <a:lnTo>
                    <a:pt x="84" y="71"/>
                  </a:lnTo>
                  <a:lnTo>
                    <a:pt x="78" y="77"/>
                  </a:lnTo>
                  <a:cubicBezTo>
                    <a:pt x="78" y="77"/>
                    <a:pt x="75" y="79"/>
                    <a:pt x="75" y="79"/>
                  </a:cubicBezTo>
                  <a:cubicBezTo>
                    <a:pt x="75" y="79"/>
                    <a:pt x="76" y="78"/>
                    <a:pt x="79" y="77"/>
                  </a:cubicBezTo>
                  <a:lnTo>
                    <a:pt x="79" y="77"/>
                  </a:lnTo>
                  <a:cubicBezTo>
                    <a:pt x="79" y="77"/>
                    <a:pt x="79" y="78"/>
                    <a:pt x="73" y="84"/>
                  </a:cubicBezTo>
                  <a:cubicBezTo>
                    <a:pt x="71" y="86"/>
                    <a:pt x="71" y="87"/>
                    <a:pt x="72" y="87"/>
                  </a:cubicBezTo>
                  <a:cubicBezTo>
                    <a:pt x="75" y="87"/>
                    <a:pt x="87" y="81"/>
                    <a:pt x="96" y="72"/>
                  </a:cubicBezTo>
                  <a:lnTo>
                    <a:pt x="96" y="73"/>
                  </a:lnTo>
                  <a:cubicBezTo>
                    <a:pt x="96" y="73"/>
                    <a:pt x="96" y="73"/>
                    <a:pt x="96" y="73"/>
                  </a:cubicBezTo>
                  <a:cubicBezTo>
                    <a:pt x="98" y="73"/>
                    <a:pt x="104" y="70"/>
                    <a:pt x="104" y="70"/>
                  </a:cubicBezTo>
                  <a:cubicBezTo>
                    <a:pt x="108" y="67"/>
                    <a:pt x="110" y="66"/>
                    <a:pt x="111" y="66"/>
                  </a:cubicBezTo>
                  <a:cubicBezTo>
                    <a:pt x="111" y="66"/>
                    <a:pt x="111" y="66"/>
                    <a:pt x="111" y="66"/>
                  </a:cubicBezTo>
                  <a:lnTo>
                    <a:pt x="98" y="77"/>
                  </a:lnTo>
                  <a:cubicBezTo>
                    <a:pt x="84" y="85"/>
                    <a:pt x="77" y="90"/>
                    <a:pt x="78" y="90"/>
                  </a:cubicBezTo>
                  <a:cubicBezTo>
                    <a:pt x="79" y="90"/>
                    <a:pt x="83" y="88"/>
                    <a:pt x="91" y="83"/>
                  </a:cubicBezTo>
                  <a:lnTo>
                    <a:pt x="91" y="83"/>
                  </a:lnTo>
                  <a:lnTo>
                    <a:pt x="84" y="88"/>
                  </a:lnTo>
                  <a:cubicBezTo>
                    <a:pt x="80" y="91"/>
                    <a:pt x="78" y="92"/>
                    <a:pt x="81" y="92"/>
                  </a:cubicBezTo>
                  <a:cubicBezTo>
                    <a:pt x="82" y="92"/>
                    <a:pt x="84" y="92"/>
                    <a:pt x="87" y="91"/>
                  </a:cubicBezTo>
                  <a:cubicBezTo>
                    <a:pt x="95" y="88"/>
                    <a:pt x="101" y="83"/>
                    <a:pt x="109" y="79"/>
                  </a:cubicBezTo>
                  <a:cubicBezTo>
                    <a:pt x="114" y="75"/>
                    <a:pt x="115" y="74"/>
                    <a:pt x="116" y="74"/>
                  </a:cubicBezTo>
                  <a:cubicBezTo>
                    <a:pt x="116" y="74"/>
                    <a:pt x="116" y="74"/>
                    <a:pt x="116" y="74"/>
                  </a:cubicBezTo>
                  <a:cubicBezTo>
                    <a:pt x="117" y="75"/>
                    <a:pt x="117" y="75"/>
                    <a:pt x="110" y="80"/>
                  </a:cubicBezTo>
                  <a:cubicBezTo>
                    <a:pt x="102" y="86"/>
                    <a:pt x="99" y="89"/>
                    <a:pt x="100" y="89"/>
                  </a:cubicBezTo>
                  <a:cubicBezTo>
                    <a:pt x="101" y="89"/>
                    <a:pt x="105" y="87"/>
                    <a:pt x="111" y="83"/>
                  </a:cubicBezTo>
                  <a:lnTo>
                    <a:pt x="111" y="83"/>
                  </a:lnTo>
                  <a:lnTo>
                    <a:pt x="105" y="88"/>
                  </a:lnTo>
                  <a:cubicBezTo>
                    <a:pt x="98" y="92"/>
                    <a:pt x="91" y="99"/>
                    <a:pt x="101" y="99"/>
                  </a:cubicBezTo>
                  <a:cubicBezTo>
                    <a:pt x="104" y="102"/>
                    <a:pt x="105" y="106"/>
                    <a:pt x="98" y="110"/>
                  </a:cubicBezTo>
                  <a:cubicBezTo>
                    <a:pt x="96" y="111"/>
                    <a:pt x="96" y="112"/>
                    <a:pt x="97" y="112"/>
                  </a:cubicBezTo>
                  <a:cubicBezTo>
                    <a:pt x="99" y="112"/>
                    <a:pt x="111" y="107"/>
                    <a:pt x="123" y="102"/>
                  </a:cubicBezTo>
                  <a:lnTo>
                    <a:pt x="123" y="102"/>
                  </a:lnTo>
                  <a:cubicBezTo>
                    <a:pt x="116" y="107"/>
                    <a:pt x="116" y="108"/>
                    <a:pt x="117" y="109"/>
                  </a:cubicBezTo>
                  <a:cubicBezTo>
                    <a:pt x="119" y="112"/>
                    <a:pt x="119" y="112"/>
                    <a:pt x="111" y="117"/>
                  </a:cubicBezTo>
                  <a:cubicBezTo>
                    <a:pt x="104" y="122"/>
                    <a:pt x="100" y="124"/>
                    <a:pt x="101" y="124"/>
                  </a:cubicBezTo>
                  <a:cubicBezTo>
                    <a:pt x="101" y="124"/>
                    <a:pt x="105" y="122"/>
                    <a:pt x="113" y="118"/>
                  </a:cubicBezTo>
                  <a:cubicBezTo>
                    <a:pt x="117" y="116"/>
                    <a:pt x="120" y="115"/>
                    <a:pt x="121" y="115"/>
                  </a:cubicBezTo>
                  <a:cubicBezTo>
                    <a:pt x="123" y="115"/>
                    <a:pt x="117" y="120"/>
                    <a:pt x="108" y="127"/>
                  </a:cubicBezTo>
                  <a:cubicBezTo>
                    <a:pt x="100" y="132"/>
                    <a:pt x="101" y="133"/>
                    <a:pt x="102" y="134"/>
                  </a:cubicBezTo>
                  <a:cubicBezTo>
                    <a:pt x="105" y="133"/>
                    <a:pt x="107" y="132"/>
                    <a:pt x="109" y="132"/>
                  </a:cubicBezTo>
                  <a:cubicBezTo>
                    <a:pt x="111" y="132"/>
                    <a:pt x="112" y="133"/>
                    <a:pt x="113" y="135"/>
                  </a:cubicBezTo>
                  <a:cubicBezTo>
                    <a:pt x="113" y="136"/>
                    <a:pt x="113" y="136"/>
                    <a:pt x="114" y="136"/>
                  </a:cubicBezTo>
                  <a:cubicBezTo>
                    <a:pt x="115" y="136"/>
                    <a:pt x="118" y="134"/>
                    <a:pt x="128" y="128"/>
                  </a:cubicBezTo>
                  <a:cubicBezTo>
                    <a:pt x="137" y="122"/>
                    <a:pt x="140" y="120"/>
                    <a:pt x="142" y="120"/>
                  </a:cubicBezTo>
                  <a:cubicBezTo>
                    <a:pt x="143" y="120"/>
                    <a:pt x="144" y="121"/>
                    <a:pt x="144" y="121"/>
                  </a:cubicBezTo>
                  <a:cubicBezTo>
                    <a:pt x="144" y="123"/>
                    <a:pt x="145" y="124"/>
                    <a:pt x="138" y="128"/>
                  </a:cubicBezTo>
                  <a:cubicBezTo>
                    <a:pt x="138" y="128"/>
                    <a:pt x="132" y="134"/>
                    <a:pt x="132" y="135"/>
                  </a:cubicBezTo>
                  <a:cubicBezTo>
                    <a:pt x="133" y="136"/>
                    <a:pt x="133" y="137"/>
                    <a:pt x="126" y="142"/>
                  </a:cubicBezTo>
                  <a:cubicBezTo>
                    <a:pt x="126" y="142"/>
                    <a:pt x="119" y="147"/>
                    <a:pt x="120" y="149"/>
                  </a:cubicBezTo>
                  <a:cubicBezTo>
                    <a:pt x="121" y="151"/>
                    <a:pt x="123" y="153"/>
                    <a:pt x="116" y="157"/>
                  </a:cubicBezTo>
                  <a:cubicBezTo>
                    <a:pt x="116" y="158"/>
                    <a:pt x="116" y="158"/>
                    <a:pt x="116" y="158"/>
                  </a:cubicBezTo>
                  <a:cubicBezTo>
                    <a:pt x="117" y="158"/>
                    <a:pt x="118" y="157"/>
                    <a:pt x="124" y="154"/>
                  </a:cubicBezTo>
                  <a:cubicBezTo>
                    <a:pt x="128" y="151"/>
                    <a:pt x="132" y="149"/>
                    <a:pt x="134" y="149"/>
                  </a:cubicBezTo>
                  <a:cubicBezTo>
                    <a:pt x="135" y="149"/>
                    <a:pt x="136" y="151"/>
                    <a:pt x="134" y="154"/>
                  </a:cubicBezTo>
                  <a:cubicBezTo>
                    <a:pt x="134" y="155"/>
                    <a:pt x="135" y="157"/>
                    <a:pt x="137" y="157"/>
                  </a:cubicBezTo>
                  <a:cubicBezTo>
                    <a:pt x="138" y="157"/>
                    <a:pt x="141" y="156"/>
                    <a:pt x="144" y="154"/>
                  </a:cubicBezTo>
                  <a:lnTo>
                    <a:pt x="144" y="154"/>
                  </a:lnTo>
                  <a:cubicBezTo>
                    <a:pt x="144" y="155"/>
                    <a:pt x="144" y="155"/>
                    <a:pt x="137" y="160"/>
                  </a:cubicBezTo>
                  <a:cubicBezTo>
                    <a:pt x="129" y="165"/>
                    <a:pt x="126" y="168"/>
                    <a:pt x="127" y="168"/>
                  </a:cubicBezTo>
                  <a:cubicBezTo>
                    <a:pt x="129" y="168"/>
                    <a:pt x="133" y="167"/>
                    <a:pt x="139" y="164"/>
                  </a:cubicBezTo>
                  <a:cubicBezTo>
                    <a:pt x="143" y="162"/>
                    <a:pt x="145" y="161"/>
                    <a:pt x="145" y="161"/>
                  </a:cubicBezTo>
                  <a:lnTo>
                    <a:pt x="145" y="161"/>
                  </a:lnTo>
                  <a:cubicBezTo>
                    <a:pt x="145" y="161"/>
                    <a:pt x="144" y="162"/>
                    <a:pt x="141" y="165"/>
                  </a:cubicBezTo>
                  <a:cubicBezTo>
                    <a:pt x="141" y="165"/>
                    <a:pt x="141" y="165"/>
                    <a:pt x="141" y="165"/>
                  </a:cubicBezTo>
                  <a:cubicBezTo>
                    <a:pt x="142" y="165"/>
                    <a:pt x="144" y="165"/>
                    <a:pt x="148" y="163"/>
                  </a:cubicBezTo>
                  <a:cubicBezTo>
                    <a:pt x="152" y="162"/>
                    <a:pt x="154" y="161"/>
                    <a:pt x="154" y="161"/>
                  </a:cubicBezTo>
                  <a:cubicBezTo>
                    <a:pt x="155" y="161"/>
                    <a:pt x="154" y="162"/>
                    <a:pt x="151" y="166"/>
                  </a:cubicBezTo>
                  <a:cubicBezTo>
                    <a:pt x="143" y="171"/>
                    <a:pt x="144" y="172"/>
                    <a:pt x="144" y="173"/>
                  </a:cubicBezTo>
                  <a:cubicBezTo>
                    <a:pt x="145" y="173"/>
                    <a:pt x="146" y="172"/>
                    <a:pt x="147" y="172"/>
                  </a:cubicBezTo>
                  <a:cubicBezTo>
                    <a:pt x="154" y="172"/>
                    <a:pt x="158" y="181"/>
                    <a:pt x="152" y="186"/>
                  </a:cubicBezTo>
                  <a:cubicBezTo>
                    <a:pt x="157" y="183"/>
                    <a:pt x="159" y="182"/>
                    <a:pt x="160" y="182"/>
                  </a:cubicBezTo>
                  <a:cubicBezTo>
                    <a:pt x="160" y="182"/>
                    <a:pt x="160" y="183"/>
                    <a:pt x="161" y="183"/>
                  </a:cubicBezTo>
                  <a:cubicBezTo>
                    <a:pt x="155" y="187"/>
                    <a:pt x="153" y="189"/>
                    <a:pt x="154" y="189"/>
                  </a:cubicBezTo>
                  <a:cubicBezTo>
                    <a:pt x="154" y="189"/>
                    <a:pt x="160" y="186"/>
                    <a:pt x="169" y="181"/>
                  </a:cubicBezTo>
                  <a:lnTo>
                    <a:pt x="169" y="180"/>
                  </a:lnTo>
                  <a:lnTo>
                    <a:pt x="167" y="179"/>
                  </a:lnTo>
                  <a:cubicBezTo>
                    <a:pt x="173" y="175"/>
                    <a:pt x="177" y="173"/>
                    <a:pt x="178" y="173"/>
                  </a:cubicBezTo>
                  <a:cubicBezTo>
                    <a:pt x="179" y="173"/>
                    <a:pt x="175" y="178"/>
                    <a:pt x="162" y="186"/>
                  </a:cubicBezTo>
                  <a:cubicBezTo>
                    <a:pt x="155" y="192"/>
                    <a:pt x="152" y="194"/>
                    <a:pt x="152" y="194"/>
                  </a:cubicBezTo>
                  <a:cubicBezTo>
                    <a:pt x="152" y="194"/>
                    <a:pt x="156" y="192"/>
                    <a:pt x="163" y="188"/>
                  </a:cubicBezTo>
                  <a:cubicBezTo>
                    <a:pt x="169" y="184"/>
                    <a:pt x="173" y="182"/>
                    <a:pt x="174" y="182"/>
                  </a:cubicBezTo>
                  <a:cubicBezTo>
                    <a:pt x="176" y="182"/>
                    <a:pt x="173" y="185"/>
                    <a:pt x="165" y="191"/>
                  </a:cubicBezTo>
                  <a:cubicBezTo>
                    <a:pt x="158" y="196"/>
                    <a:pt x="154" y="199"/>
                    <a:pt x="154" y="199"/>
                  </a:cubicBezTo>
                  <a:cubicBezTo>
                    <a:pt x="155" y="199"/>
                    <a:pt x="158" y="196"/>
                    <a:pt x="165" y="192"/>
                  </a:cubicBezTo>
                  <a:cubicBezTo>
                    <a:pt x="181" y="183"/>
                    <a:pt x="191" y="179"/>
                    <a:pt x="193" y="179"/>
                  </a:cubicBezTo>
                  <a:cubicBezTo>
                    <a:pt x="195" y="179"/>
                    <a:pt x="189" y="183"/>
                    <a:pt x="175" y="192"/>
                  </a:cubicBezTo>
                  <a:cubicBezTo>
                    <a:pt x="162" y="202"/>
                    <a:pt x="155" y="208"/>
                    <a:pt x="155" y="208"/>
                  </a:cubicBezTo>
                  <a:cubicBezTo>
                    <a:pt x="155" y="208"/>
                    <a:pt x="155" y="208"/>
                    <a:pt x="156" y="208"/>
                  </a:cubicBezTo>
                  <a:cubicBezTo>
                    <a:pt x="158" y="208"/>
                    <a:pt x="164" y="204"/>
                    <a:pt x="170" y="200"/>
                  </a:cubicBezTo>
                  <a:cubicBezTo>
                    <a:pt x="176" y="195"/>
                    <a:pt x="180" y="193"/>
                    <a:pt x="181" y="193"/>
                  </a:cubicBezTo>
                  <a:lnTo>
                    <a:pt x="181" y="193"/>
                  </a:lnTo>
                  <a:cubicBezTo>
                    <a:pt x="181" y="193"/>
                    <a:pt x="178" y="196"/>
                    <a:pt x="171" y="202"/>
                  </a:cubicBezTo>
                  <a:cubicBezTo>
                    <a:pt x="158" y="213"/>
                    <a:pt x="154" y="218"/>
                    <a:pt x="158" y="218"/>
                  </a:cubicBezTo>
                  <a:cubicBezTo>
                    <a:pt x="160" y="218"/>
                    <a:pt x="163" y="217"/>
                    <a:pt x="169" y="215"/>
                  </a:cubicBezTo>
                  <a:cubicBezTo>
                    <a:pt x="175" y="212"/>
                    <a:pt x="179" y="212"/>
                    <a:pt x="181" y="212"/>
                  </a:cubicBezTo>
                  <a:cubicBezTo>
                    <a:pt x="184" y="212"/>
                    <a:pt x="181" y="214"/>
                    <a:pt x="171" y="218"/>
                  </a:cubicBezTo>
                  <a:cubicBezTo>
                    <a:pt x="161" y="223"/>
                    <a:pt x="158" y="225"/>
                    <a:pt x="159" y="225"/>
                  </a:cubicBezTo>
                  <a:cubicBezTo>
                    <a:pt x="160" y="225"/>
                    <a:pt x="161" y="224"/>
                    <a:pt x="164" y="223"/>
                  </a:cubicBezTo>
                  <a:cubicBezTo>
                    <a:pt x="165" y="225"/>
                    <a:pt x="166" y="227"/>
                    <a:pt x="166" y="228"/>
                  </a:cubicBezTo>
                  <a:cubicBezTo>
                    <a:pt x="166" y="228"/>
                    <a:pt x="167" y="228"/>
                    <a:pt x="167" y="228"/>
                  </a:cubicBezTo>
                  <a:cubicBezTo>
                    <a:pt x="169" y="228"/>
                    <a:pt x="176" y="224"/>
                    <a:pt x="182" y="220"/>
                  </a:cubicBezTo>
                  <a:lnTo>
                    <a:pt x="182" y="220"/>
                  </a:lnTo>
                  <a:cubicBezTo>
                    <a:pt x="172" y="227"/>
                    <a:pt x="167" y="233"/>
                    <a:pt x="170" y="233"/>
                  </a:cubicBezTo>
                  <a:cubicBezTo>
                    <a:pt x="171" y="233"/>
                    <a:pt x="174" y="232"/>
                    <a:pt x="178" y="230"/>
                  </a:cubicBezTo>
                  <a:lnTo>
                    <a:pt x="179" y="231"/>
                  </a:lnTo>
                  <a:cubicBezTo>
                    <a:pt x="179" y="232"/>
                    <a:pt x="179" y="232"/>
                    <a:pt x="180" y="232"/>
                  </a:cubicBezTo>
                  <a:cubicBezTo>
                    <a:pt x="181" y="232"/>
                    <a:pt x="183" y="231"/>
                    <a:pt x="188" y="229"/>
                  </a:cubicBezTo>
                  <a:cubicBezTo>
                    <a:pt x="189" y="228"/>
                    <a:pt x="190" y="228"/>
                    <a:pt x="191" y="228"/>
                  </a:cubicBezTo>
                  <a:cubicBezTo>
                    <a:pt x="193" y="228"/>
                    <a:pt x="187" y="233"/>
                    <a:pt x="182" y="237"/>
                  </a:cubicBezTo>
                  <a:cubicBezTo>
                    <a:pt x="177" y="241"/>
                    <a:pt x="172" y="245"/>
                    <a:pt x="173" y="245"/>
                  </a:cubicBezTo>
                  <a:cubicBezTo>
                    <a:pt x="173" y="245"/>
                    <a:pt x="174" y="245"/>
                    <a:pt x="176" y="244"/>
                  </a:cubicBezTo>
                  <a:cubicBezTo>
                    <a:pt x="183" y="239"/>
                    <a:pt x="191" y="236"/>
                    <a:pt x="199" y="232"/>
                  </a:cubicBezTo>
                  <a:cubicBezTo>
                    <a:pt x="201" y="231"/>
                    <a:pt x="202" y="231"/>
                    <a:pt x="202" y="231"/>
                  </a:cubicBezTo>
                  <a:lnTo>
                    <a:pt x="202" y="231"/>
                  </a:lnTo>
                  <a:cubicBezTo>
                    <a:pt x="203" y="231"/>
                    <a:pt x="198" y="235"/>
                    <a:pt x="192" y="238"/>
                  </a:cubicBezTo>
                  <a:cubicBezTo>
                    <a:pt x="188" y="240"/>
                    <a:pt x="183" y="245"/>
                    <a:pt x="180" y="249"/>
                  </a:cubicBezTo>
                  <a:cubicBezTo>
                    <a:pt x="180" y="250"/>
                    <a:pt x="180" y="251"/>
                    <a:pt x="181" y="251"/>
                  </a:cubicBezTo>
                  <a:cubicBezTo>
                    <a:pt x="183" y="251"/>
                    <a:pt x="185" y="250"/>
                    <a:pt x="189" y="247"/>
                  </a:cubicBezTo>
                  <a:cubicBezTo>
                    <a:pt x="191" y="246"/>
                    <a:pt x="192" y="245"/>
                    <a:pt x="193" y="245"/>
                  </a:cubicBezTo>
                  <a:cubicBezTo>
                    <a:pt x="197" y="245"/>
                    <a:pt x="197" y="250"/>
                    <a:pt x="192" y="254"/>
                  </a:cubicBezTo>
                  <a:lnTo>
                    <a:pt x="193" y="256"/>
                  </a:lnTo>
                  <a:cubicBezTo>
                    <a:pt x="193" y="256"/>
                    <a:pt x="194" y="256"/>
                    <a:pt x="194" y="256"/>
                  </a:cubicBezTo>
                  <a:cubicBezTo>
                    <a:pt x="196" y="256"/>
                    <a:pt x="200" y="255"/>
                    <a:pt x="201" y="255"/>
                  </a:cubicBezTo>
                  <a:cubicBezTo>
                    <a:pt x="202" y="255"/>
                    <a:pt x="202" y="255"/>
                    <a:pt x="202" y="255"/>
                  </a:cubicBezTo>
                  <a:cubicBezTo>
                    <a:pt x="202" y="255"/>
                    <a:pt x="202" y="255"/>
                    <a:pt x="210" y="252"/>
                  </a:cubicBezTo>
                  <a:lnTo>
                    <a:pt x="210" y="252"/>
                  </a:lnTo>
                  <a:cubicBezTo>
                    <a:pt x="211" y="253"/>
                    <a:pt x="211" y="254"/>
                    <a:pt x="204" y="258"/>
                  </a:cubicBezTo>
                  <a:cubicBezTo>
                    <a:pt x="211" y="254"/>
                    <a:pt x="215" y="252"/>
                    <a:pt x="216" y="252"/>
                  </a:cubicBezTo>
                  <a:lnTo>
                    <a:pt x="216" y="252"/>
                  </a:lnTo>
                  <a:cubicBezTo>
                    <a:pt x="216" y="252"/>
                    <a:pt x="213" y="255"/>
                    <a:pt x="206" y="261"/>
                  </a:cubicBezTo>
                  <a:cubicBezTo>
                    <a:pt x="198" y="265"/>
                    <a:pt x="194" y="267"/>
                    <a:pt x="195" y="267"/>
                  </a:cubicBezTo>
                  <a:cubicBezTo>
                    <a:pt x="195" y="267"/>
                    <a:pt x="199" y="265"/>
                    <a:pt x="207" y="262"/>
                  </a:cubicBezTo>
                  <a:cubicBezTo>
                    <a:pt x="210" y="260"/>
                    <a:pt x="212" y="258"/>
                    <a:pt x="212" y="258"/>
                  </a:cubicBezTo>
                  <a:lnTo>
                    <a:pt x="212" y="258"/>
                  </a:lnTo>
                  <a:cubicBezTo>
                    <a:pt x="212" y="258"/>
                    <a:pt x="211" y="260"/>
                    <a:pt x="208" y="263"/>
                  </a:cubicBezTo>
                  <a:cubicBezTo>
                    <a:pt x="204" y="266"/>
                    <a:pt x="202" y="267"/>
                    <a:pt x="202" y="267"/>
                  </a:cubicBezTo>
                  <a:cubicBezTo>
                    <a:pt x="203" y="267"/>
                    <a:pt x="205" y="266"/>
                    <a:pt x="208" y="264"/>
                  </a:cubicBezTo>
                  <a:cubicBezTo>
                    <a:pt x="216" y="260"/>
                    <a:pt x="222" y="257"/>
                    <a:pt x="224" y="257"/>
                  </a:cubicBezTo>
                  <a:cubicBezTo>
                    <a:pt x="225" y="257"/>
                    <a:pt x="223" y="259"/>
                    <a:pt x="217" y="263"/>
                  </a:cubicBezTo>
                  <a:cubicBezTo>
                    <a:pt x="217" y="263"/>
                    <a:pt x="217" y="263"/>
                    <a:pt x="218" y="263"/>
                  </a:cubicBezTo>
                  <a:cubicBezTo>
                    <a:pt x="219" y="263"/>
                    <a:pt x="221" y="263"/>
                    <a:pt x="226" y="261"/>
                  </a:cubicBezTo>
                  <a:cubicBezTo>
                    <a:pt x="233" y="256"/>
                    <a:pt x="237" y="254"/>
                    <a:pt x="237" y="254"/>
                  </a:cubicBezTo>
                  <a:lnTo>
                    <a:pt x="237" y="254"/>
                  </a:lnTo>
                  <a:cubicBezTo>
                    <a:pt x="237" y="254"/>
                    <a:pt x="233" y="256"/>
                    <a:pt x="226" y="262"/>
                  </a:cubicBezTo>
                  <a:cubicBezTo>
                    <a:pt x="218" y="267"/>
                    <a:pt x="215" y="270"/>
                    <a:pt x="217" y="270"/>
                  </a:cubicBezTo>
                  <a:cubicBezTo>
                    <a:pt x="218" y="270"/>
                    <a:pt x="221" y="268"/>
                    <a:pt x="228" y="264"/>
                  </a:cubicBezTo>
                  <a:cubicBezTo>
                    <a:pt x="228" y="264"/>
                    <a:pt x="230" y="263"/>
                    <a:pt x="231" y="263"/>
                  </a:cubicBezTo>
                  <a:cubicBezTo>
                    <a:pt x="232" y="263"/>
                    <a:pt x="232" y="264"/>
                    <a:pt x="229" y="266"/>
                  </a:cubicBezTo>
                  <a:cubicBezTo>
                    <a:pt x="225" y="271"/>
                    <a:pt x="222" y="278"/>
                    <a:pt x="225" y="278"/>
                  </a:cubicBezTo>
                  <a:cubicBezTo>
                    <a:pt x="226" y="278"/>
                    <a:pt x="228" y="276"/>
                    <a:pt x="233" y="273"/>
                  </a:cubicBezTo>
                  <a:lnTo>
                    <a:pt x="234" y="275"/>
                  </a:lnTo>
                  <a:cubicBezTo>
                    <a:pt x="230" y="279"/>
                    <a:pt x="229" y="281"/>
                    <a:pt x="231" y="281"/>
                  </a:cubicBezTo>
                  <a:cubicBezTo>
                    <a:pt x="231" y="281"/>
                    <a:pt x="233" y="280"/>
                    <a:pt x="236" y="278"/>
                  </a:cubicBezTo>
                  <a:lnTo>
                    <a:pt x="244" y="275"/>
                  </a:lnTo>
                  <a:lnTo>
                    <a:pt x="244" y="275"/>
                  </a:lnTo>
                  <a:cubicBezTo>
                    <a:pt x="237" y="280"/>
                    <a:pt x="230" y="285"/>
                    <a:pt x="231" y="286"/>
                  </a:cubicBezTo>
                  <a:cubicBezTo>
                    <a:pt x="231" y="287"/>
                    <a:pt x="231" y="287"/>
                    <a:pt x="232" y="287"/>
                  </a:cubicBezTo>
                  <a:cubicBezTo>
                    <a:pt x="232" y="287"/>
                    <a:pt x="234" y="286"/>
                    <a:pt x="238" y="283"/>
                  </a:cubicBezTo>
                  <a:cubicBezTo>
                    <a:pt x="242" y="280"/>
                    <a:pt x="244" y="279"/>
                    <a:pt x="245" y="279"/>
                  </a:cubicBezTo>
                  <a:cubicBezTo>
                    <a:pt x="246" y="279"/>
                    <a:pt x="246" y="279"/>
                    <a:pt x="246" y="280"/>
                  </a:cubicBezTo>
                  <a:cubicBezTo>
                    <a:pt x="247" y="280"/>
                    <a:pt x="240" y="286"/>
                    <a:pt x="234" y="291"/>
                  </a:cubicBezTo>
                  <a:lnTo>
                    <a:pt x="234" y="292"/>
                  </a:lnTo>
                  <a:cubicBezTo>
                    <a:pt x="242" y="286"/>
                    <a:pt x="245" y="284"/>
                    <a:pt x="246" y="284"/>
                  </a:cubicBezTo>
                  <a:lnTo>
                    <a:pt x="246" y="284"/>
                  </a:lnTo>
                  <a:cubicBezTo>
                    <a:pt x="246" y="284"/>
                    <a:pt x="244" y="285"/>
                    <a:pt x="242" y="287"/>
                  </a:cubicBezTo>
                  <a:cubicBezTo>
                    <a:pt x="235" y="293"/>
                    <a:pt x="236" y="294"/>
                    <a:pt x="236" y="295"/>
                  </a:cubicBezTo>
                  <a:cubicBezTo>
                    <a:pt x="238" y="294"/>
                    <a:pt x="239" y="294"/>
                    <a:pt x="240" y="294"/>
                  </a:cubicBezTo>
                  <a:cubicBezTo>
                    <a:pt x="240" y="294"/>
                    <a:pt x="238" y="295"/>
                    <a:pt x="236" y="295"/>
                  </a:cubicBezTo>
                  <a:cubicBezTo>
                    <a:pt x="236" y="295"/>
                    <a:pt x="236" y="295"/>
                    <a:pt x="236" y="295"/>
                  </a:cubicBezTo>
                  <a:lnTo>
                    <a:pt x="229" y="300"/>
                  </a:lnTo>
                  <a:cubicBezTo>
                    <a:pt x="227" y="302"/>
                    <a:pt x="226" y="302"/>
                    <a:pt x="226" y="302"/>
                  </a:cubicBezTo>
                  <a:cubicBezTo>
                    <a:pt x="227" y="302"/>
                    <a:pt x="232" y="299"/>
                    <a:pt x="237" y="296"/>
                  </a:cubicBezTo>
                  <a:lnTo>
                    <a:pt x="238" y="299"/>
                  </a:lnTo>
                  <a:cubicBezTo>
                    <a:pt x="238" y="299"/>
                    <a:pt x="238" y="299"/>
                    <a:pt x="239" y="299"/>
                  </a:cubicBezTo>
                  <a:cubicBezTo>
                    <a:pt x="239" y="299"/>
                    <a:pt x="241" y="298"/>
                    <a:pt x="246" y="294"/>
                  </a:cubicBezTo>
                  <a:cubicBezTo>
                    <a:pt x="252" y="290"/>
                    <a:pt x="258" y="286"/>
                    <a:pt x="260" y="286"/>
                  </a:cubicBezTo>
                  <a:cubicBezTo>
                    <a:pt x="260" y="286"/>
                    <a:pt x="260" y="286"/>
                    <a:pt x="261" y="286"/>
                  </a:cubicBezTo>
                  <a:cubicBezTo>
                    <a:pt x="263" y="285"/>
                    <a:pt x="263" y="285"/>
                    <a:pt x="264" y="285"/>
                  </a:cubicBezTo>
                  <a:lnTo>
                    <a:pt x="264" y="285"/>
                  </a:lnTo>
                  <a:cubicBezTo>
                    <a:pt x="264" y="285"/>
                    <a:pt x="261" y="286"/>
                    <a:pt x="261" y="286"/>
                  </a:cubicBezTo>
                  <a:cubicBezTo>
                    <a:pt x="261" y="286"/>
                    <a:pt x="261" y="286"/>
                    <a:pt x="261" y="286"/>
                  </a:cubicBezTo>
                  <a:cubicBezTo>
                    <a:pt x="253" y="291"/>
                    <a:pt x="246" y="295"/>
                    <a:pt x="247" y="296"/>
                  </a:cubicBezTo>
                  <a:cubicBezTo>
                    <a:pt x="247" y="298"/>
                    <a:pt x="240" y="302"/>
                    <a:pt x="240" y="302"/>
                  </a:cubicBezTo>
                  <a:cubicBezTo>
                    <a:pt x="232" y="307"/>
                    <a:pt x="231" y="309"/>
                    <a:pt x="234" y="309"/>
                  </a:cubicBezTo>
                  <a:cubicBezTo>
                    <a:pt x="236" y="309"/>
                    <a:pt x="239" y="308"/>
                    <a:pt x="243" y="307"/>
                  </a:cubicBezTo>
                  <a:cubicBezTo>
                    <a:pt x="250" y="303"/>
                    <a:pt x="254" y="301"/>
                    <a:pt x="254" y="301"/>
                  </a:cubicBezTo>
                  <a:cubicBezTo>
                    <a:pt x="255" y="301"/>
                    <a:pt x="252" y="304"/>
                    <a:pt x="244" y="309"/>
                  </a:cubicBezTo>
                  <a:cubicBezTo>
                    <a:pt x="240" y="312"/>
                    <a:pt x="238" y="313"/>
                    <a:pt x="239" y="313"/>
                  </a:cubicBezTo>
                  <a:cubicBezTo>
                    <a:pt x="240" y="313"/>
                    <a:pt x="252" y="307"/>
                    <a:pt x="267" y="298"/>
                  </a:cubicBezTo>
                  <a:lnTo>
                    <a:pt x="289" y="285"/>
                  </a:lnTo>
                  <a:lnTo>
                    <a:pt x="289" y="285"/>
                  </a:lnTo>
                  <a:lnTo>
                    <a:pt x="267" y="299"/>
                  </a:lnTo>
                  <a:cubicBezTo>
                    <a:pt x="250" y="311"/>
                    <a:pt x="244" y="316"/>
                    <a:pt x="246" y="316"/>
                  </a:cubicBezTo>
                  <a:cubicBezTo>
                    <a:pt x="247" y="316"/>
                    <a:pt x="250" y="315"/>
                    <a:pt x="256" y="312"/>
                  </a:cubicBezTo>
                  <a:cubicBezTo>
                    <a:pt x="259" y="311"/>
                    <a:pt x="261" y="311"/>
                    <a:pt x="262" y="311"/>
                  </a:cubicBezTo>
                  <a:cubicBezTo>
                    <a:pt x="263" y="311"/>
                    <a:pt x="261" y="312"/>
                    <a:pt x="257" y="314"/>
                  </a:cubicBezTo>
                  <a:cubicBezTo>
                    <a:pt x="249" y="319"/>
                    <a:pt x="250" y="320"/>
                    <a:pt x="253" y="322"/>
                  </a:cubicBezTo>
                  <a:cubicBezTo>
                    <a:pt x="253" y="324"/>
                    <a:pt x="254" y="325"/>
                    <a:pt x="255" y="325"/>
                  </a:cubicBezTo>
                  <a:cubicBezTo>
                    <a:pt x="257" y="325"/>
                    <a:pt x="259" y="324"/>
                    <a:pt x="262" y="322"/>
                  </a:cubicBezTo>
                  <a:lnTo>
                    <a:pt x="263" y="323"/>
                  </a:lnTo>
                  <a:cubicBezTo>
                    <a:pt x="257" y="328"/>
                    <a:pt x="255" y="330"/>
                    <a:pt x="256" y="330"/>
                  </a:cubicBezTo>
                  <a:cubicBezTo>
                    <a:pt x="257" y="330"/>
                    <a:pt x="263" y="327"/>
                    <a:pt x="271" y="321"/>
                  </a:cubicBezTo>
                  <a:lnTo>
                    <a:pt x="272" y="323"/>
                  </a:lnTo>
                  <a:lnTo>
                    <a:pt x="265" y="328"/>
                  </a:lnTo>
                  <a:cubicBezTo>
                    <a:pt x="258" y="332"/>
                    <a:pt x="259" y="335"/>
                    <a:pt x="264" y="342"/>
                  </a:cubicBezTo>
                  <a:cubicBezTo>
                    <a:pt x="266" y="347"/>
                    <a:pt x="268" y="349"/>
                    <a:pt x="270" y="349"/>
                  </a:cubicBezTo>
                  <a:cubicBezTo>
                    <a:pt x="273" y="349"/>
                    <a:pt x="276" y="347"/>
                    <a:pt x="283" y="342"/>
                  </a:cubicBezTo>
                  <a:cubicBezTo>
                    <a:pt x="290" y="339"/>
                    <a:pt x="294" y="337"/>
                    <a:pt x="295" y="337"/>
                  </a:cubicBezTo>
                  <a:lnTo>
                    <a:pt x="295" y="337"/>
                  </a:lnTo>
                  <a:cubicBezTo>
                    <a:pt x="296" y="337"/>
                    <a:pt x="292" y="339"/>
                    <a:pt x="284" y="345"/>
                  </a:cubicBezTo>
                  <a:cubicBezTo>
                    <a:pt x="279" y="348"/>
                    <a:pt x="274" y="352"/>
                    <a:pt x="275" y="352"/>
                  </a:cubicBezTo>
                  <a:cubicBezTo>
                    <a:pt x="275" y="352"/>
                    <a:pt x="276" y="351"/>
                    <a:pt x="279" y="350"/>
                  </a:cubicBezTo>
                  <a:lnTo>
                    <a:pt x="279" y="350"/>
                  </a:lnTo>
                  <a:cubicBezTo>
                    <a:pt x="279" y="350"/>
                    <a:pt x="280" y="353"/>
                    <a:pt x="273" y="358"/>
                  </a:cubicBezTo>
                  <a:cubicBezTo>
                    <a:pt x="267" y="364"/>
                    <a:pt x="266" y="366"/>
                    <a:pt x="267" y="366"/>
                  </a:cubicBezTo>
                  <a:cubicBezTo>
                    <a:pt x="268" y="366"/>
                    <a:pt x="272" y="364"/>
                    <a:pt x="275" y="361"/>
                  </a:cubicBezTo>
                  <a:cubicBezTo>
                    <a:pt x="281" y="357"/>
                    <a:pt x="283" y="356"/>
                    <a:pt x="283" y="356"/>
                  </a:cubicBezTo>
                  <a:lnTo>
                    <a:pt x="283" y="356"/>
                  </a:lnTo>
                  <a:cubicBezTo>
                    <a:pt x="283" y="356"/>
                    <a:pt x="279" y="359"/>
                    <a:pt x="275" y="363"/>
                  </a:cubicBezTo>
                  <a:cubicBezTo>
                    <a:pt x="271" y="367"/>
                    <a:pt x="266" y="371"/>
                    <a:pt x="267" y="371"/>
                  </a:cubicBezTo>
                  <a:cubicBezTo>
                    <a:pt x="267" y="371"/>
                    <a:pt x="268" y="370"/>
                    <a:pt x="270" y="369"/>
                  </a:cubicBezTo>
                  <a:cubicBezTo>
                    <a:pt x="272" y="368"/>
                    <a:pt x="275" y="368"/>
                    <a:pt x="277" y="368"/>
                  </a:cubicBezTo>
                  <a:cubicBezTo>
                    <a:pt x="282" y="368"/>
                    <a:pt x="283" y="370"/>
                    <a:pt x="274" y="376"/>
                  </a:cubicBezTo>
                  <a:lnTo>
                    <a:pt x="275" y="378"/>
                  </a:lnTo>
                  <a:cubicBezTo>
                    <a:pt x="278" y="376"/>
                    <a:pt x="280" y="375"/>
                    <a:pt x="281" y="375"/>
                  </a:cubicBezTo>
                  <a:cubicBezTo>
                    <a:pt x="283" y="375"/>
                    <a:pt x="284" y="376"/>
                    <a:pt x="284" y="377"/>
                  </a:cubicBezTo>
                  <a:cubicBezTo>
                    <a:pt x="285" y="379"/>
                    <a:pt x="286" y="381"/>
                    <a:pt x="279" y="385"/>
                  </a:cubicBezTo>
                  <a:cubicBezTo>
                    <a:pt x="274" y="387"/>
                    <a:pt x="272" y="388"/>
                    <a:pt x="273" y="388"/>
                  </a:cubicBezTo>
                  <a:cubicBezTo>
                    <a:pt x="274" y="388"/>
                    <a:pt x="276" y="388"/>
                    <a:pt x="280" y="386"/>
                  </a:cubicBezTo>
                  <a:cubicBezTo>
                    <a:pt x="280" y="386"/>
                    <a:pt x="280" y="386"/>
                    <a:pt x="280" y="386"/>
                  </a:cubicBezTo>
                  <a:cubicBezTo>
                    <a:pt x="282" y="386"/>
                    <a:pt x="294" y="380"/>
                    <a:pt x="295" y="380"/>
                  </a:cubicBezTo>
                  <a:cubicBezTo>
                    <a:pt x="295" y="380"/>
                    <a:pt x="295" y="380"/>
                    <a:pt x="295" y="381"/>
                  </a:cubicBezTo>
                  <a:cubicBezTo>
                    <a:pt x="302" y="376"/>
                    <a:pt x="309" y="372"/>
                    <a:pt x="311" y="372"/>
                  </a:cubicBezTo>
                  <a:cubicBezTo>
                    <a:pt x="311" y="372"/>
                    <a:pt x="311" y="373"/>
                    <a:pt x="311" y="373"/>
                  </a:cubicBezTo>
                  <a:lnTo>
                    <a:pt x="304" y="377"/>
                  </a:lnTo>
                  <a:lnTo>
                    <a:pt x="290" y="387"/>
                  </a:lnTo>
                  <a:cubicBezTo>
                    <a:pt x="290" y="387"/>
                    <a:pt x="290" y="387"/>
                    <a:pt x="291" y="387"/>
                  </a:cubicBezTo>
                  <a:cubicBezTo>
                    <a:pt x="292" y="387"/>
                    <a:pt x="293" y="387"/>
                    <a:pt x="299" y="384"/>
                  </a:cubicBezTo>
                  <a:lnTo>
                    <a:pt x="299" y="384"/>
                  </a:lnTo>
                  <a:cubicBezTo>
                    <a:pt x="292" y="390"/>
                    <a:pt x="292" y="391"/>
                    <a:pt x="293" y="393"/>
                  </a:cubicBezTo>
                  <a:cubicBezTo>
                    <a:pt x="294" y="394"/>
                    <a:pt x="294" y="395"/>
                    <a:pt x="296" y="395"/>
                  </a:cubicBezTo>
                  <a:cubicBezTo>
                    <a:pt x="297" y="395"/>
                    <a:pt x="300" y="394"/>
                    <a:pt x="303" y="393"/>
                  </a:cubicBezTo>
                  <a:lnTo>
                    <a:pt x="303" y="393"/>
                  </a:lnTo>
                  <a:cubicBezTo>
                    <a:pt x="294" y="400"/>
                    <a:pt x="293" y="404"/>
                    <a:pt x="297" y="404"/>
                  </a:cubicBezTo>
                  <a:cubicBezTo>
                    <a:pt x="299" y="404"/>
                    <a:pt x="303" y="403"/>
                    <a:pt x="308" y="401"/>
                  </a:cubicBezTo>
                  <a:cubicBezTo>
                    <a:pt x="311" y="399"/>
                    <a:pt x="313" y="398"/>
                    <a:pt x="314" y="398"/>
                  </a:cubicBezTo>
                  <a:cubicBezTo>
                    <a:pt x="314" y="398"/>
                    <a:pt x="313" y="400"/>
                    <a:pt x="309" y="403"/>
                  </a:cubicBezTo>
                  <a:cubicBezTo>
                    <a:pt x="305" y="406"/>
                    <a:pt x="304" y="407"/>
                    <a:pt x="304" y="407"/>
                  </a:cubicBezTo>
                  <a:cubicBezTo>
                    <a:pt x="304" y="407"/>
                    <a:pt x="306" y="406"/>
                    <a:pt x="310" y="404"/>
                  </a:cubicBezTo>
                  <a:cubicBezTo>
                    <a:pt x="312" y="403"/>
                    <a:pt x="313" y="403"/>
                    <a:pt x="313" y="403"/>
                  </a:cubicBezTo>
                  <a:cubicBezTo>
                    <a:pt x="315" y="403"/>
                    <a:pt x="310" y="408"/>
                    <a:pt x="304" y="412"/>
                  </a:cubicBezTo>
                  <a:cubicBezTo>
                    <a:pt x="295" y="419"/>
                    <a:pt x="293" y="422"/>
                    <a:pt x="295" y="422"/>
                  </a:cubicBezTo>
                  <a:cubicBezTo>
                    <a:pt x="295" y="422"/>
                    <a:pt x="297" y="421"/>
                    <a:pt x="300" y="420"/>
                  </a:cubicBezTo>
                  <a:cubicBezTo>
                    <a:pt x="303" y="418"/>
                    <a:pt x="305" y="418"/>
                    <a:pt x="306" y="418"/>
                  </a:cubicBezTo>
                  <a:cubicBezTo>
                    <a:pt x="309" y="418"/>
                    <a:pt x="309" y="419"/>
                    <a:pt x="310" y="420"/>
                  </a:cubicBezTo>
                  <a:cubicBezTo>
                    <a:pt x="318" y="418"/>
                    <a:pt x="318" y="418"/>
                    <a:pt x="325" y="412"/>
                  </a:cubicBezTo>
                  <a:cubicBezTo>
                    <a:pt x="329" y="410"/>
                    <a:pt x="335" y="406"/>
                    <a:pt x="339" y="404"/>
                  </a:cubicBezTo>
                  <a:cubicBezTo>
                    <a:pt x="341" y="403"/>
                    <a:pt x="342" y="403"/>
                    <a:pt x="343" y="403"/>
                  </a:cubicBezTo>
                  <a:cubicBezTo>
                    <a:pt x="345" y="403"/>
                    <a:pt x="341" y="405"/>
                    <a:pt x="340" y="405"/>
                  </a:cubicBezTo>
                  <a:cubicBezTo>
                    <a:pt x="340" y="405"/>
                    <a:pt x="340" y="405"/>
                    <a:pt x="340" y="405"/>
                  </a:cubicBezTo>
                  <a:cubicBezTo>
                    <a:pt x="332" y="407"/>
                    <a:pt x="332" y="409"/>
                    <a:pt x="326" y="414"/>
                  </a:cubicBezTo>
                  <a:cubicBezTo>
                    <a:pt x="319" y="420"/>
                    <a:pt x="320" y="422"/>
                    <a:pt x="321" y="423"/>
                  </a:cubicBezTo>
                  <a:lnTo>
                    <a:pt x="323" y="427"/>
                  </a:lnTo>
                  <a:cubicBezTo>
                    <a:pt x="320" y="431"/>
                    <a:pt x="319" y="434"/>
                    <a:pt x="320" y="434"/>
                  </a:cubicBezTo>
                  <a:cubicBezTo>
                    <a:pt x="321" y="434"/>
                    <a:pt x="323" y="433"/>
                    <a:pt x="326" y="431"/>
                  </a:cubicBezTo>
                  <a:lnTo>
                    <a:pt x="332" y="427"/>
                  </a:lnTo>
                  <a:lnTo>
                    <a:pt x="332" y="427"/>
                  </a:lnTo>
                  <a:cubicBezTo>
                    <a:pt x="322" y="434"/>
                    <a:pt x="324" y="442"/>
                    <a:pt x="331" y="442"/>
                  </a:cubicBezTo>
                  <a:cubicBezTo>
                    <a:pt x="333" y="442"/>
                    <a:pt x="337" y="441"/>
                    <a:pt x="340" y="439"/>
                  </a:cubicBezTo>
                  <a:lnTo>
                    <a:pt x="340" y="439"/>
                  </a:lnTo>
                  <a:cubicBezTo>
                    <a:pt x="338" y="440"/>
                    <a:pt x="336" y="442"/>
                    <a:pt x="334" y="443"/>
                  </a:cubicBezTo>
                  <a:cubicBezTo>
                    <a:pt x="326" y="448"/>
                    <a:pt x="327" y="449"/>
                    <a:pt x="328" y="451"/>
                  </a:cubicBezTo>
                  <a:cubicBezTo>
                    <a:pt x="328" y="452"/>
                    <a:pt x="338" y="451"/>
                    <a:pt x="339" y="455"/>
                  </a:cubicBezTo>
                  <a:cubicBezTo>
                    <a:pt x="340" y="457"/>
                    <a:pt x="342" y="459"/>
                    <a:pt x="344" y="459"/>
                  </a:cubicBezTo>
                  <a:cubicBezTo>
                    <a:pt x="346" y="459"/>
                    <a:pt x="348" y="458"/>
                    <a:pt x="350" y="456"/>
                  </a:cubicBezTo>
                  <a:lnTo>
                    <a:pt x="350" y="456"/>
                  </a:lnTo>
                  <a:cubicBezTo>
                    <a:pt x="351" y="457"/>
                    <a:pt x="351" y="457"/>
                    <a:pt x="344" y="461"/>
                  </a:cubicBezTo>
                  <a:cubicBezTo>
                    <a:pt x="336" y="466"/>
                    <a:pt x="337" y="467"/>
                    <a:pt x="337" y="468"/>
                  </a:cubicBezTo>
                  <a:cubicBezTo>
                    <a:pt x="338" y="468"/>
                    <a:pt x="345" y="464"/>
                    <a:pt x="353" y="459"/>
                  </a:cubicBezTo>
                  <a:cubicBezTo>
                    <a:pt x="355" y="457"/>
                    <a:pt x="357" y="456"/>
                    <a:pt x="357" y="456"/>
                  </a:cubicBezTo>
                  <a:cubicBezTo>
                    <a:pt x="358" y="456"/>
                    <a:pt x="357" y="458"/>
                    <a:pt x="354" y="462"/>
                  </a:cubicBezTo>
                  <a:cubicBezTo>
                    <a:pt x="349" y="468"/>
                    <a:pt x="350" y="471"/>
                    <a:pt x="354" y="471"/>
                  </a:cubicBezTo>
                  <a:cubicBezTo>
                    <a:pt x="355" y="471"/>
                    <a:pt x="357" y="471"/>
                    <a:pt x="358" y="470"/>
                  </a:cubicBezTo>
                  <a:cubicBezTo>
                    <a:pt x="359" y="470"/>
                    <a:pt x="359" y="471"/>
                    <a:pt x="353" y="477"/>
                  </a:cubicBezTo>
                  <a:cubicBezTo>
                    <a:pt x="348" y="481"/>
                    <a:pt x="344" y="485"/>
                    <a:pt x="346" y="485"/>
                  </a:cubicBezTo>
                  <a:cubicBezTo>
                    <a:pt x="347" y="485"/>
                    <a:pt x="350" y="484"/>
                    <a:pt x="355" y="482"/>
                  </a:cubicBezTo>
                  <a:lnTo>
                    <a:pt x="355" y="482"/>
                  </a:lnTo>
                  <a:cubicBezTo>
                    <a:pt x="356" y="483"/>
                    <a:pt x="356" y="483"/>
                    <a:pt x="349" y="487"/>
                  </a:cubicBezTo>
                  <a:cubicBezTo>
                    <a:pt x="345" y="491"/>
                    <a:pt x="341" y="494"/>
                    <a:pt x="341" y="494"/>
                  </a:cubicBezTo>
                  <a:cubicBezTo>
                    <a:pt x="342" y="494"/>
                    <a:pt x="344" y="492"/>
                    <a:pt x="350" y="489"/>
                  </a:cubicBezTo>
                  <a:cubicBezTo>
                    <a:pt x="352" y="488"/>
                    <a:pt x="354" y="488"/>
                    <a:pt x="355" y="488"/>
                  </a:cubicBezTo>
                  <a:cubicBezTo>
                    <a:pt x="359" y="488"/>
                    <a:pt x="359" y="491"/>
                    <a:pt x="354" y="496"/>
                  </a:cubicBezTo>
                  <a:cubicBezTo>
                    <a:pt x="354" y="496"/>
                    <a:pt x="354" y="497"/>
                    <a:pt x="355" y="497"/>
                  </a:cubicBezTo>
                  <a:cubicBezTo>
                    <a:pt x="356" y="497"/>
                    <a:pt x="357" y="496"/>
                    <a:pt x="363" y="493"/>
                  </a:cubicBezTo>
                  <a:cubicBezTo>
                    <a:pt x="365" y="491"/>
                    <a:pt x="368" y="489"/>
                    <a:pt x="369" y="488"/>
                  </a:cubicBezTo>
                  <a:lnTo>
                    <a:pt x="369" y="488"/>
                  </a:lnTo>
                  <a:cubicBezTo>
                    <a:pt x="362" y="494"/>
                    <a:pt x="359" y="496"/>
                    <a:pt x="360" y="496"/>
                  </a:cubicBezTo>
                  <a:cubicBezTo>
                    <a:pt x="360" y="496"/>
                    <a:pt x="364" y="494"/>
                    <a:pt x="371" y="490"/>
                  </a:cubicBezTo>
                  <a:cubicBezTo>
                    <a:pt x="374" y="488"/>
                    <a:pt x="376" y="487"/>
                    <a:pt x="376" y="487"/>
                  </a:cubicBezTo>
                  <a:lnTo>
                    <a:pt x="376" y="487"/>
                  </a:lnTo>
                  <a:cubicBezTo>
                    <a:pt x="376" y="487"/>
                    <a:pt x="375" y="489"/>
                    <a:pt x="371" y="492"/>
                  </a:cubicBezTo>
                  <a:cubicBezTo>
                    <a:pt x="365" y="497"/>
                    <a:pt x="365" y="498"/>
                    <a:pt x="365" y="498"/>
                  </a:cubicBezTo>
                  <a:cubicBezTo>
                    <a:pt x="366" y="498"/>
                    <a:pt x="375" y="499"/>
                    <a:pt x="378" y="504"/>
                  </a:cubicBezTo>
                  <a:cubicBezTo>
                    <a:pt x="381" y="509"/>
                    <a:pt x="383" y="512"/>
                    <a:pt x="386" y="512"/>
                  </a:cubicBezTo>
                  <a:cubicBezTo>
                    <a:pt x="388" y="512"/>
                    <a:pt x="390" y="511"/>
                    <a:pt x="392" y="510"/>
                  </a:cubicBezTo>
                  <a:cubicBezTo>
                    <a:pt x="395" y="508"/>
                    <a:pt x="397" y="507"/>
                    <a:pt x="398" y="507"/>
                  </a:cubicBezTo>
                  <a:cubicBezTo>
                    <a:pt x="398" y="507"/>
                    <a:pt x="397" y="509"/>
                    <a:pt x="393" y="512"/>
                  </a:cubicBezTo>
                  <a:cubicBezTo>
                    <a:pt x="386" y="517"/>
                    <a:pt x="387" y="519"/>
                    <a:pt x="387" y="520"/>
                  </a:cubicBezTo>
                  <a:cubicBezTo>
                    <a:pt x="388" y="521"/>
                    <a:pt x="388" y="522"/>
                    <a:pt x="382" y="526"/>
                  </a:cubicBezTo>
                  <a:cubicBezTo>
                    <a:pt x="387" y="523"/>
                    <a:pt x="389" y="522"/>
                    <a:pt x="389" y="522"/>
                  </a:cubicBezTo>
                  <a:cubicBezTo>
                    <a:pt x="390" y="522"/>
                    <a:pt x="390" y="523"/>
                    <a:pt x="390" y="523"/>
                  </a:cubicBezTo>
                  <a:cubicBezTo>
                    <a:pt x="386" y="526"/>
                    <a:pt x="384" y="527"/>
                    <a:pt x="385" y="527"/>
                  </a:cubicBezTo>
                  <a:cubicBezTo>
                    <a:pt x="386" y="527"/>
                    <a:pt x="388" y="527"/>
                    <a:pt x="391" y="525"/>
                  </a:cubicBezTo>
                  <a:cubicBezTo>
                    <a:pt x="398" y="521"/>
                    <a:pt x="401" y="519"/>
                    <a:pt x="402" y="519"/>
                  </a:cubicBezTo>
                  <a:lnTo>
                    <a:pt x="402" y="519"/>
                  </a:lnTo>
                  <a:cubicBezTo>
                    <a:pt x="402" y="519"/>
                    <a:pt x="399" y="521"/>
                    <a:pt x="392" y="526"/>
                  </a:cubicBezTo>
                  <a:cubicBezTo>
                    <a:pt x="386" y="530"/>
                    <a:pt x="382" y="535"/>
                    <a:pt x="383" y="535"/>
                  </a:cubicBezTo>
                  <a:cubicBezTo>
                    <a:pt x="383" y="535"/>
                    <a:pt x="384" y="534"/>
                    <a:pt x="385" y="533"/>
                  </a:cubicBezTo>
                  <a:cubicBezTo>
                    <a:pt x="393" y="529"/>
                    <a:pt x="394" y="530"/>
                    <a:pt x="402" y="526"/>
                  </a:cubicBezTo>
                  <a:lnTo>
                    <a:pt x="402" y="526"/>
                  </a:lnTo>
                  <a:cubicBezTo>
                    <a:pt x="402" y="528"/>
                    <a:pt x="403" y="529"/>
                    <a:pt x="395" y="533"/>
                  </a:cubicBezTo>
                  <a:cubicBezTo>
                    <a:pt x="391" y="536"/>
                    <a:pt x="393" y="538"/>
                    <a:pt x="396" y="538"/>
                  </a:cubicBezTo>
                  <a:cubicBezTo>
                    <a:pt x="399" y="538"/>
                    <a:pt x="403" y="537"/>
                    <a:pt x="406" y="535"/>
                  </a:cubicBezTo>
                  <a:cubicBezTo>
                    <a:pt x="410" y="533"/>
                    <a:pt x="412" y="532"/>
                    <a:pt x="412" y="532"/>
                  </a:cubicBezTo>
                  <a:lnTo>
                    <a:pt x="412" y="532"/>
                  </a:lnTo>
                  <a:cubicBezTo>
                    <a:pt x="412" y="532"/>
                    <a:pt x="411" y="534"/>
                    <a:pt x="408" y="536"/>
                  </a:cubicBezTo>
                  <a:cubicBezTo>
                    <a:pt x="400" y="541"/>
                    <a:pt x="401" y="542"/>
                    <a:pt x="401" y="543"/>
                  </a:cubicBezTo>
                  <a:cubicBezTo>
                    <a:pt x="403" y="542"/>
                    <a:pt x="404" y="541"/>
                    <a:pt x="404" y="541"/>
                  </a:cubicBezTo>
                  <a:lnTo>
                    <a:pt x="404" y="541"/>
                  </a:lnTo>
                  <a:cubicBezTo>
                    <a:pt x="405" y="541"/>
                    <a:pt x="400" y="545"/>
                    <a:pt x="395" y="549"/>
                  </a:cubicBezTo>
                  <a:cubicBezTo>
                    <a:pt x="387" y="552"/>
                    <a:pt x="387" y="553"/>
                    <a:pt x="388" y="556"/>
                  </a:cubicBezTo>
                  <a:cubicBezTo>
                    <a:pt x="391" y="554"/>
                    <a:pt x="393" y="554"/>
                    <a:pt x="394" y="554"/>
                  </a:cubicBezTo>
                  <a:cubicBezTo>
                    <a:pt x="398" y="554"/>
                    <a:pt x="399" y="556"/>
                    <a:pt x="401" y="558"/>
                  </a:cubicBezTo>
                  <a:cubicBezTo>
                    <a:pt x="402" y="560"/>
                    <a:pt x="403" y="560"/>
                    <a:pt x="405" y="560"/>
                  </a:cubicBezTo>
                  <a:cubicBezTo>
                    <a:pt x="409" y="560"/>
                    <a:pt x="416" y="557"/>
                    <a:pt x="427" y="552"/>
                  </a:cubicBezTo>
                  <a:lnTo>
                    <a:pt x="441" y="543"/>
                  </a:lnTo>
                  <a:lnTo>
                    <a:pt x="441" y="543"/>
                  </a:lnTo>
                  <a:lnTo>
                    <a:pt x="427" y="553"/>
                  </a:lnTo>
                  <a:cubicBezTo>
                    <a:pt x="420" y="558"/>
                    <a:pt x="406" y="568"/>
                    <a:pt x="406" y="568"/>
                  </a:cubicBezTo>
                  <a:cubicBezTo>
                    <a:pt x="406" y="568"/>
                    <a:pt x="407" y="568"/>
                    <a:pt x="407" y="568"/>
                  </a:cubicBezTo>
                  <a:cubicBezTo>
                    <a:pt x="408" y="568"/>
                    <a:pt x="415" y="564"/>
                    <a:pt x="421" y="560"/>
                  </a:cubicBezTo>
                  <a:cubicBezTo>
                    <a:pt x="424" y="558"/>
                    <a:pt x="426" y="556"/>
                    <a:pt x="426" y="556"/>
                  </a:cubicBezTo>
                  <a:cubicBezTo>
                    <a:pt x="427" y="556"/>
                    <a:pt x="426" y="558"/>
                    <a:pt x="422" y="562"/>
                  </a:cubicBezTo>
                  <a:cubicBezTo>
                    <a:pt x="419" y="567"/>
                    <a:pt x="418" y="569"/>
                    <a:pt x="419" y="569"/>
                  </a:cubicBezTo>
                  <a:cubicBezTo>
                    <a:pt x="420" y="569"/>
                    <a:pt x="422" y="568"/>
                    <a:pt x="424" y="567"/>
                  </a:cubicBezTo>
                  <a:cubicBezTo>
                    <a:pt x="425" y="567"/>
                    <a:pt x="425" y="568"/>
                    <a:pt x="420" y="573"/>
                  </a:cubicBezTo>
                  <a:cubicBezTo>
                    <a:pt x="420" y="574"/>
                    <a:pt x="420" y="574"/>
                    <a:pt x="420" y="574"/>
                  </a:cubicBezTo>
                  <a:cubicBezTo>
                    <a:pt x="421" y="574"/>
                    <a:pt x="422" y="573"/>
                    <a:pt x="427" y="570"/>
                  </a:cubicBezTo>
                  <a:cubicBezTo>
                    <a:pt x="430" y="568"/>
                    <a:pt x="432" y="567"/>
                    <a:pt x="433" y="567"/>
                  </a:cubicBezTo>
                  <a:cubicBezTo>
                    <a:pt x="433" y="567"/>
                    <a:pt x="432" y="569"/>
                    <a:pt x="429" y="572"/>
                  </a:cubicBezTo>
                  <a:cubicBezTo>
                    <a:pt x="419" y="579"/>
                    <a:pt x="417" y="583"/>
                    <a:pt x="419" y="583"/>
                  </a:cubicBezTo>
                  <a:cubicBezTo>
                    <a:pt x="419" y="583"/>
                    <a:pt x="421" y="582"/>
                    <a:pt x="423" y="580"/>
                  </a:cubicBezTo>
                  <a:cubicBezTo>
                    <a:pt x="428" y="578"/>
                    <a:pt x="430" y="577"/>
                    <a:pt x="431" y="577"/>
                  </a:cubicBezTo>
                  <a:cubicBezTo>
                    <a:pt x="431" y="577"/>
                    <a:pt x="432" y="577"/>
                    <a:pt x="432" y="578"/>
                  </a:cubicBezTo>
                  <a:cubicBezTo>
                    <a:pt x="432" y="578"/>
                    <a:pt x="432" y="579"/>
                    <a:pt x="433" y="579"/>
                  </a:cubicBezTo>
                  <a:cubicBezTo>
                    <a:pt x="434" y="579"/>
                    <a:pt x="436" y="578"/>
                    <a:pt x="440" y="576"/>
                  </a:cubicBezTo>
                  <a:lnTo>
                    <a:pt x="441" y="578"/>
                  </a:lnTo>
                  <a:cubicBezTo>
                    <a:pt x="442" y="579"/>
                    <a:pt x="436" y="582"/>
                    <a:pt x="435" y="582"/>
                  </a:cubicBezTo>
                  <a:cubicBezTo>
                    <a:pt x="435" y="582"/>
                    <a:pt x="434" y="582"/>
                    <a:pt x="434" y="581"/>
                  </a:cubicBezTo>
                  <a:lnTo>
                    <a:pt x="428" y="587"/>
                  </a:lnTo>
                  <a:cubicBezTo>
                    <a:pt x="428" y="588"/>
                    <a:pt x="429" y="589"/>
                    <a:pt x="430" y="589"/>
                  </a:cubicBezTo>
                  <a:cubicBezTo>
                    <a:pt x="431" y="589"/>
                    <a:pt x="433" y="588"/>
                    <a:pt x="437" y="587"/>
                  </a:cubicBezTo>
                  <a:cubicBezTo>
                    <a:pt x="444" y="583"/>
                    <a:pt x="447" y="580"/>
                    <a:pt x="448" y="580"/>
                  </a:cubicBezTo>
                  <a:lnTo>
                    <a:pt x="448" y="580"/>
                  </a:lnTo>
                  <a:cubicBezTo>
                    <a:pt x="448" y="580"/>
                    <a:pt x="445" y="583"/>
                    <a:pt x="438" y="588"/>
                  </a:cubicBezTo>
                  <a:cubicBezTo>
                    <a:pt x="432" y="592"/>
                    <a:pt x="427" y="596"/>
                    <a:pt x="428" y="596"/>
                  </a:cubicBezTo>
                  <a:cubicBezTo>
                    <a:pt x="429" y="596"/>
                    <a:pt x="430" y="596"/>
                    <a:pt x="431" y="595"/>
                  </a:cubicBezTo>
                  <a:cubicBezTo>
                    <a:pt x="437" y="591"/>
                    <a:pt x="440" y="590"/>
                    <a:pt x="440" y="590"/>
                  </a:cubicBezTo>
                  <a:cubicBezTo>
                    <a:pt x="441" y="590"/>
                    <a:pt x="437" y="593"/>
                    <a:pt x="432" y="596"/>
                  </a:cubicBezTo>
                  <a:cubicBezTo>
                    <a:pt x="424" y="601"/>
                    <a:pt x="420" y="603"/>
                    <a:pt x="422" y="603"/>
                  </a:cubicBezTo>
                  <a:cubicBezTo>
                    <a:pt x="423" y="603"/>
                    <a:pt x="427" y="602"/>
                    <a:pt x="434" y="599"/>
                  </a:cubicBezTo>
                  <a:cubicBezTo>
                    <a:pt x="436" y="602"/>
                    <a:pt x="445" y="600"/>
                    <a:pt x="447" y="604"/>
                  </a:cubicBezTo>
                  <a:cubicBezTo>
                    <a:pt x="449" y="607"/>
                    <a:pt x="450" y="609"/>
                    <a:pt x="443" y="615"/>
                  </a:cubicBezTo>
                  <a:cubicBezTo>
                    <a:pt x="435" y="620"/>
                    <a:pt x="432" y="623"/>
                    <a:pt x="432" y="623"/>
                  </a:cubicBezTo>
                  <a:cubicBezTo>
                    <a:pt x="432" y="623"/>
                    <a:pt x="434" y="622"/>
                    <a:pt x="437" y="619"/>
                  </a:cubicBezTo>
                  <a:cubicBezTo>
                    <a:pt x="445" y="614"/>
                    <a:pt x="449" y="612"/>
                    <a:pt x="450" y="612"/>
                  </a:cubicBezTo>
                  <a:cubicBezTo>
                    <a:pt x="452" y="612"/>
                    <a:pt x="452" y="613"/>
                    <a:pt x="452" y="614"/>
                  </a:cubicBezTo>
                  <a:cubicBezTo>
                    <a:pt x="450" y="617"/>
                    <a:pt x="451" y="619"/>
                    <a:pt x="453" y="619"/>
                  </a:cubicBezTo>
                  <a:cubicBezTo>
                    <a:pt x="455" y="619"/>
                    <a:pt x="459" y="617"/>
                    <a:pt x="464" y="615"/>
                  </a:cubicBezTo>
                  <a:cubicBezTo>
                    <a:pt x="463" y="614"/>
                    <a:pt x="463" y="613"/>
                    <a:pt x="463" y="613"/>
                  </a:cubicBezTo>
                  <a:cubicBezTo>
                    <a:pt x="469" y="608"/>
                    <a:pt x="473" y="606"/>
                    <a:pt x="474" y="606"/>
                  </a:cubicBezTo>
                  <a:cubicBezTo>
                    <a:pt x="475" y="606"/>
                    <a:pt x="474" y="608"/>
                    <a:pt x="471" y="612"/>
                  </a:cubicBezTo>
                  <a:cubicBezTo>
                    <a:pt x="471" y="613"/>
                    <a:pt x="465" y="617"/>
                    <a:pt x="457" y="622"/>
                  </a:cubicBezTo>
                  <a:cubicBezTo>
                    <a:pt x="450" y="626"/>
                    <a:pt x="443" y="632"/>
                    <a:pt x="445" y="633"/>
                  </a:cubicBezTo>
                  <a:cubicBezTo>
                    <a:pt x="445" y="633"/>
                    <a:pt x="445" y="634"/>
                    <a:pt x="445" y="634"/>
                  </a:cubicBezTo>
                  <a:cubicBezTo>
                    <a:pt x="446" y="634"/>
                    <a:pt x="448" y="633"/>
                    <a:pt x="452" y="630"/>
                  </a:cubicBezTo>
                  <a:cubicBezTo>
                    <a:pt x="459" y="625"/>
                    <a:pt x="459" y="625"/>
                    <a:pt x="460" y="625"/>
                  </a:cubicBezTo>
                  <a:cubicBezTo>
                    <a:pt x="460" y="626"/>
                    <a:pt x="461" y="626"/>
                    <a:pt x="462" y="626"/>
                  </a:cubicBezTo>
                  <a:cubicBezTo>
                    <a:pt x="463" y="626"/>
                    <a:pt x="465" y="626"/>
                    <a:pt x="468" y="624"/>
                  </a:cubicBezTo>
                  <a:cubicBezTo>
                    <a:pt x="473" y="621"/>
                    <a:pt x="475" y="620"/>
                    <a:pt x="476" y="620"/>
                  </a:cubicBezTo>
                  <a:cubicBezTo>
                    <a:pt x="476" y="620"/>
                    <a:pt x="477" y="621"/>
                    <a:pt x="477" y="621"/>
                  </a:cubicBezTo>
                  <a:cubicBezTo>
                    <a:pt x="470" y="626"/>
                    <a:pt x="471" y="628"/>
                    <a:pt x="471" y="628"/>
                  </a:cubicBezTo>
                  <a:lnTo>
                    <a:pt x="465" y="633"/>
                  </a:lnTo>
                  <a:cubicBezTo>
                    <a:pt x="459" y="636"/>
                    <a:pt x="455" y="640"/>
                    <a:pt x="451" y="644"/>
                  </a:cubicBezTo>
                  <a:cubicBezTo>
                    <a:pt x="451" y="644"/>
                    <a:pt x="451" y="644"/>
                    <a:pt x="451" y="644"/>
                  </a:cubicBezTo>
                  <a:cubicBezTo>
                    <a:pt x="452" y="644"/>
                    <a:pt x="458" y="640"/>
                    <a:pt x="458" y="640"/>
                  </a:cubicBezTo>
                  <a:cubicBezTo>
                    <a:pt x="459" y="639"/>
                    <a:pt x="459" y="639"/>
                    <a:pt x="460" y="639"/>
                  </a:cubicBezTo>
                  <a:cubicBezTo>
                    <a:pt x="468" y="639"/>
                    <a:pt x="479" y="659"/>
                    <a:pt x="480" y="662"/>
                  </a:cubicBezTo>
                  <a:cubicBezTo>
                    <a:pt x="477" y="666"/>
                    <a:pt x="477" y="669"/>
                    <a:pt x="478" y="669"/>
                  </a:cubicBezTo>
                  <a:cubicBezTo>
                    <a:pt x="479" y="669"/>
                    <a:pt x="481" y="668"/>
                    <a:pt x="483" y="665"/>
                  </a:cubicBezTo>
                  <a:cubicBezTo>
                    <a:pt x="485" y="664"/>
                    <a:pt x="487" y="664"/>
                    <a:pt x="488" y="664"/>
                  </a:cubicBezTo>
                  <a:cubicBezTo>
                    <a:pt x="492" y="664"/>
                    <a:pt x="494" y="667"/>
                    <a:pt x="496" y="671"/>
                  </a:cubicBezTo>
                  <a:cubicBezTo>
                    <a:pt x="500" y="676"/>
                    <a:pt x="502" y="681"/>
                    <a:pt x="506" y="681"/>
                  </a:cubicBezTo>
                  <a:cubicBezTo>
                    <a:pt x="508" y="681"/>
                    <a:pt x="509" y="680"/>
                    <a:pt x="511" y="679"/>
                  </a:cubicBezTo>
                  <a:cubicBezTo>
                    <a:pt x="511" y="679"/>
                    <a:pt x="511" y="680"/>
                    <a:pt x="512" y="681"/>
                  </a:cubicBezTo>
                  <a:cubicBezTo>
                    <a:pt x="512" y="682"/>
                    <a:pt x="513" y="682"/>
                    <a:pt x="515" y="682"/>
                  </a:cubicBezTo>
                  <a:cubicBezTo>
                    <a:pt x="518" y="682"/>
                    <a:pt x="522" y="681"/>
                    <a:pt x="522" y="681"/>
                  </a:cubicBezTo>
                  <a:cubicBezTo>
                    <a:pt x="525" y="680"/>
                    <a:pt x="527" y="679"/>
                    <a:pt x="528" y="679"/>
                  </a:cubicBezTo>
                  <a:cubicBezTo>
                    <a:pt x="529" y="679"/>
                    <a:pt x="528" y="680"/>
                    <a:pt x="523" y="682"/>
                  </a:cubicBezTo>
                  <a:cubicBezTo>
                    <a:pt x="515" y="687"/>
                    <a:pt x="508" y="692"/>
                    <a:pt x="510" y="694"/>
                  </a:cubicBezTo>
                  <a:cubicBezTo>
                    <a:pt x="510" y="694"/>
                    <a:pt x="510" y="694"/>
                    <a:pt x="510" y="694"/>
                  </a:cubicBezTo>
                  <a:cubicBezTo>
                    <a:pt x="512" y="694"/>
                    <a:pt x="518" y="690"/>
                    <a:pt x="524" y="686"/>
                  </a:cubicBezTo>
                  <a:cubicBezTo>
                    <a:pt x="529" y="683"/>
                    <a:pt x="531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3" y="682"/>
                    <a:pt x="533" y="682"/>
                    <a:pt x="525" y="688"/>
                  </a:cubicBezTo>
                  <a:lnTo>
                    <a:pt x="512" y="697"/>
                  </a:lnTo>
                  <a:lnTo>
                    <a:pt x="512" y="698"/>
                  </a:lnTo>
                  <a:cubicBezTo>
                    <a:pt x="517" y="695"/>
                    <a:pt x="519" y="695"/>
                    <a:pt x="519" y="695"/>
                  </a:cubicBezTo>
                  <a:cubicBezTo>
                    <a:pt x="520" y="695"/>
                    <a:pt x="520" y="695"/>
                    <a:pt x="520" y="695"/>
                  </a:cubicBezTo>
                  <a:cubicBezTo>
                    <a:pt x="521" y="695"/>
                    <a:pt x="521" y="695"/>
                    <a:pt x="506" y="705"/>
                  </a:cubicBezTo>
                  <a:cubicBezTo>
                    <a:pt x="498" y="710"/>
                    <a:pt x="495" y="712"/>
                    <a:pt x="496" y="712"/>
                  </a:cubicBezTo>
                  <a:cubicBezTo>
                    <a:pt x="497" y="712"/>
                    <a:pt x="501" y="711"/>
                    <a:pt x="507" y="707"/>
                  </a:cubicBezTo>
                  <a:lnTo>
                    <a:pt x="515" y="704"/>
                  </a:lnTo>
                  <a:lnTo>
                    <a:pt x="515" y="704"/>
                  </a:lnTo>
                  <a:cubicBezTo>
                    <a:pt x="510" y="707"/>
                    <a:pt x="509" y="709"/>
                    <a:pt x="511" y="709"/>
                  </a:cubicBezTo>
                  <a:cubicBezTo>
                    <a:pt x="513" y="709"/>
                    <a:pt x="520" y="705"/>
                    <a:pt x="525" y="703"/>
                  </a:cubicBezTo>
                  <a:lnTo>
                    <a:pt x="525" y="703"/>
                  </a:lnTo>
                  <a:cubicBezTo>
                    <a:pt x="517" y="709"/>
                    <a:pt x="514" y="711"/>
                    <a:pt x="515" y="711"/>
                  </a:cubicBezTo>
                  <a:cubicBezTo>
                    <a:pt x="516" y="711"/>
                    <a:pt x="520" y="709"/>
                    <a:pt x="526" y="706"/>
                  </a:cubicBezTo>
                  <a:cubicBezTo>
                    <a:pt x="529" y="704"/>
                    <a:pt x="531" y="703"/>
                    <a:pt x="532" y="703"/>
                  </a:cubicBezTo>
                  <a:cubicBezTo>
                    <a:pt x="533" y="703"/>
                    <a:pt x="531" y="705"/>
                    <a:pt x="528" y="708"/>
                  </a:cubicBezTo>
                  <a:cubicBezTo>
                    <a:pt x="521" y="714"/>
                    <a:pt x="522" y="715"/>
                    <a:pt x="523" y="716"/>
                  </a:cubicBezTo>
                  <a:cubicBezTo>
                    <a:pt x="525" y="715"/>
                    <a:pt x="526" y="715"/>
                    <a:pt x="527" y="715"/>
                  </a:cubicBezTo>
                  <a:cubicBezTo>
                    <a:pt x="532" y="715"/>
                    <a:pt x="535" y="721"/>
                    <a:pt x="539" y="727"/>
                  </a:cubicBezTo>
                  <a:cubicBezTo>
                    <a:pt x="543" y="734"/>
                    <a:pt x="546" y="739"/>
                    <a:pt x="550" y="739"/>
                  </a:cubicBezTo>
                  <a:cubicBezTo>
                    <a:pt x="551" y="739"/>
                    <a:pt x="553" y="738"/>
                    <a:pt x="554" y="737"/>
                  </a:cubicBezTo>
                  <a:lnTo>
                    <a:pt x="554" y="737"/>
                  </a:lnTo>
                  <a:cubicBezTo>
                    <a:pt x="556" y="738"/>
                    <a:pt x="556" y="738"/>
                    <a:pt x="549" y="744"/>
                  </a:cubicBezTo>
                  <a:cubicBezTo>
                    <a:pt x="546" y="746"/>
                    <a:pt x="544" y="747"/>
                    <a:pt x="545" y="747"/>
                  </a:cubicBezTo>
                  <a:cubicBezTo>
                    <a:pt x="545" y="747"/>
                    <a:pt x="549" y="746"/>
                    <a:pt x="557" y="741"/>
                  </a:cubicBezTo>
                  <a:cubicBezTo>
                    <a:pt x="561" y="739"/>
                    <a:pt x="566" y="736"/>
                    <a:pt x="566" y="736"/>
                  </a:cubicBezTo>
                  <a:lnTo>
                    <a:pt x="566" y="736"/>
                  </a:lnTo>
                  <a:cubicBezTo>
                    <a:pt x="566" y="736"/>
                    <a:pt x="564" y="738"/>
                    <a:pt x="558" y="742"/>
                  </a:cubicBezTo>
                  <a:cubicBezTo>
                    <a:pt x="551" y="746"/>
                    <a:pt x="552" y="748"/>
                    <a:pt x="554" y="753"/>
                  </a:cubicBezTo>
                  <a:cubicBezTo>
                    <a:pt x="555" y="754"/>
                    <a:pt x="556" y="757"/>
                    <a:pt x="559" y="757"/>
                  </a:cubicBezTo>
                  <a:cubicBezTo>
                    <a:pt x="561" y="757"/>
                    <a:pt x="563" y="756"/>
                    <a:pt x="566" y="754"/>
                  </a:cubicBezTo>
                  <a:cubicBezTo>
                    <a:pt x="569" y="753"/>
                    <a:pt x="571" y="753"/>
                    <a:pt x="572" y="753"/>
                  </a:cubicBezTo>
                  <a:cubicBezTo>
                    <a:pt x="572" y="753"/>
                    <a:pt x="570" y="753"/>
                    <a:pt x="566" y="755"/>
                  </a:cubicBezTo>
                  <a:cubicBezTo>
                    <a:pt x="554" y="762"/>
                    <a:pt x="549" y="769"/>
                    <a:pt x="555" y="769"/>
                  </a:cubicBezTo>
                  <a:cubicBezTo>
                    <a:pt x="557" y="769"/>
                    <a:pt x="559" y="769"/>
                    <a:pt x="562" y="768"/>
                  </a:cubicBezTo>
                  <a:cubicBezTo>
                    <a:pt x="563" y="768"/>
                    <a:pt x="563" y="769"/>
                    <a:pt x="557" y="774"/>
                  </a:cubicBezTo>
                  <a:cubicBezTo>
                    <a:pt x="557" y="774"/>
                    <a:pt x="557" y="775"/>
                    <a:pt x="560" y="775"/>
                  </a:cubicBezTo>
                  <a:cubicBezTo>
                    <a:pt x="562" y="775"/>
                    <a:pt x="564" y="775"/>
                    <a:pt x="567" y="774"/>
                  </a:cubicBezTo>
                  <a:lnTo>
                    <a:pt x="570" y="781"/>
                  </a:lnTo>
                  <a:cubicBezTo>
                    <a:pt x="570" y="781"/>
                    <a:pt x="571" y="781"/>
                    <a:pt x="572" y="781"/>
                  </a:cubicBezTo>
                  <a:cubicBezTo>
                    <a:pt x="575" y="781"/>
                    <a:pt x="580" y="780"/>
                    <a:pt x="580" y="780"/>
                  </a:cubicBezTo>
                  <a:lnTo>
                    <a:pt x="580" y="781"/>
                  </a:lnTo>
                  <a:cubicBezTo>
                    <a:pt x="574" y="786"/>
                    <a:pt x="577" y="790"/>
                    <a:pt x="580" y="798"/>
                  </a:cubicBezTo>
                  <a:cubicBezTo>
                    <a:pt x="585" y="805"/>
                    <a:pt x="588" y="810"/>
                    <a:pt x="581" y="816"/>
                  </a:cubicBezTo>
                  <a:cubicBezTo>
                    <a:pt x="581" y="816"/>
                    <a:pt x="581" y="816"/>
                    <a:pt x="582" y="816"/>
                  </a:cubicBezTo>
                  <a:cubicBezTo>
                    <a:pt x="582" y="816"/>
                    <a:pt x="584" y="815"/>
                    <a:pt x="589" y="812"/>
                  </a:cubicBezTo>
                  <a:cubicBezTo>
                    <a:pt x="597" y="809"/>
                    <a:pt x="600" y="807"/>
                    <a:pt x="602" y="807"/>
                  </a:cubicBezTo>
                  <a:cubicBezTo>
                    <a:pt x="603" y="807"/>
                    <a:pt x="602" y="809"/>
                    <a:pt x="598" y="811"/>
                  </a:cubicBezTo>
                  <a:cubicBezTo>
                    <a:pt x="590" y="818"/>
                    <a:pt x="588" y="822"/>
                    <a:pt x="591" y="822"/>
                  </a:cubicBezTo>
                  <a:cubicBezTo>
                    <a:pt x="592" y="822"/>
                    <a:pt x="596" y="820"/>
                    <a:pt x="602" y="817"/>
                  </a:cubicBezTo>
                  <a:lnTo>
                    <a:pt x="602" y="817"/>
                  </a:lnTo>
                  <a:cubicBezTo>
                    <a:pt x="600" y="818"/>
                    <a:pt x="597" y="820"/>
                    <a:pt x="595" y="821"/>
                  </a:cubicBezTo>
                  <a:cubicBezTo>
                    <a:pt x="588" y="826"/>
                    <a:pt x="587" y="829"/>
                    <a:pt x="589" y="829"/>
                  </a:cubicBezTo>
                  <a:cubicBezTo>
                    <a:pt x="591" y="829"/>
                    <a:pt x="597" y="826"/>
                    <a:pt x="605" y="821"/>
                  </a:cubicBezTo>
                  <a:lnTo>
                    <a:pt x="605" y="821"/>
                  </a:lnTo>
                  <a:cubicBezTo>
                    <a:pt x="600" y="826"/>
                    <a:pt x="594" y="830"/>
                    <a:pt x="596" y="830"/>
                  </a:cubicBezTo>
                  <a:cubicBezTo>
                    <a:pt x="597" y="830"/>
                    <a:pt x="598" y="830"/>
                    <a:pt x="599" y="829"/>
                  </a:cubicBezTo>
                  <a:lnTo>
                    <a:pt x="599" y="829"/>
                  </a:lnTo>
                  <a:cubicBezTo>
                    <a:pt x="599" y="830"/>
                    <a:pt x="599" y="830"/>
                    <a:pt x="586" y="839"/>
                  </a:cubicBezTo>
                  <a:cubicBezTo>
                    <a:pt x="578" y="845"/>
                    <a:pt x="571" y="849"/>
                    <a:pt x="572" y="851"/>
                  </a:cubicBezTo>
                  <a:cubicBezTo>
                    <a:pt x="572" y="851"/>
                    <a:pt x="572" y="851"/>
                    <a:pt x="573" y="851"/>
                  </a:cubicBezTo>
                  <a:cubicBezTo>
                    <a:pt x="574" y="851"/>
                    <a:pt x="580" y="846"/>
                    <a:pt x="587" y="842"/>
                  </a:cubicBezTo>
                  <a:lnTo>
                    <a:pt x="588" y="844"/>
                  </a:lnTo>
                  <a:cubicBezTo>
                    <a:pt x="588" y="844"/>
                    <a:pt x="588" y="844"/>
                    <a:pt x="588" y="844"/>
                  </a:cubicBezTo>
                  <a:cubicBezTo>
                    <a:pt x="589" y="844"/>
                    <a:pt x="591" y="843"/>
                    <a:pt x="596" y="840"/>
                  </a:cubicBezTo>
                  <a:cubicBezTo>
                    <a:pt x="600" y="837"/>
                    <a:pt x="602" y="836"/>
                    <a:pt x="603" y="836"/>
                  </a:cubicBezTo>
                  <a:cubicBezTo>
                    <a:pt x="603" y="836"/>
                    <a:pt x="603" y="837"/>
                    <a:pt x="604" y="837"/>
                  </a:cubicBezTo>
                  <a:cubicBezTo>
                    <a:pt x="602" y="839"/>
                    <a:pt x="601" y="839"/>
                    <a:pt x="601" y="839"/>
                  </a:cubicBezTo>
                  <a:cubicBezTo>
                    <a:pt x="601" y="839"/>
                    <a:pt x="606" y="836"/>
                    <a:pt x="611" y="833"/>
                  </a:cubicBezTo>
                  <a:cubicBezTo>
                    <a:pt x="618" y="829"/>
                    <a:pt x="624" y="824"/>
                    <a:pt x="625" y="824"/>
                  </a:cubicBezTo>
                  <a:cubicBezTo>
                    <a:pt x="625" y="824"/>
                    <a:pt x="625" y="824"/>
                    <a:pt x="625" y="824"/>
                  </a:cubicBezTo>
                  <a:cubicBezTo>
                    <a:pt x="625" y="824"/>
                    <a:pt x="633" y="819"/>
                    <a:pt x="640" y="815"/>
                  </a:cubicBezTo>
                  <a:cubicBezTo>
                    <a:pt x="650" y="809"/>
                    <a:pt x="659" y="802"/>
                    <a:pt x="667" y="793"/>
                  </a:cubicBezTo>
                  <a:cubicBezTo>
                    <a:pt x="671" y="788"/>
                    <a:pt x="674" y="783"/>
                    <a:pt x="671" y="783"/>
                  </a:cubicBezTo>
                  <a:cubicBezTo>
                    <a:pt x="670" y="783"/>
                    <a:pt x="668" y="784"/>
                    <a:pt x="663" y="787"/>
                  </a:cubicBezTo>
                  <a:cubicBezTo>
                    <a:pt x="663" y="787"/>
                    <a:pt x="657" y="790"/>
                    <a:pt x="655" y="790"/>
                  </a:cubicBezTo>
                  <a:cubicBezTo>
                    <a:pt x="655" y="790"/>
                    <a:pt x="654" y="790"/>
                    <a:pt x="654" y="790"/>
                  </a:cubicBezTo>
                  <a:cubicBezTo>
                    <a:pt x="654" y="789"/>
                    <a:pt x="661" y="783"/>
                    <a:pt x="661" y="783"/>
                  </a:cubicBezTo>
                  <a:cubicBezTo>
                    <a:pt x="668" y="779"/>
                    <a:pt x="666" y="774"/>
                    <a:pt x="663" y="770"/>
                  </a:cubicBezTo>
                  <a:cubicBezTo>
                    <a:pt x="659" y="764"/>
                    <a:pt x="658" y="761"/>
                    <a:pt x="664" y="755"/>
                  </a:cubicBezTo>
                  <a:cubicBezTo>
                    <a:pt x="671" y="750"/>
                    <a:pt x="670" y="748"/>
                    <a:pt x="670" y="748"/>
                  </a:cubicBezTo>
                  <a:lnTo>
                    <a:pt x="670" y="748"/>
                  </a:lnTo>
                  <a:cubicBezTo>
                    <a:pt x="668" y="750"/>
                    <a:pt x="667" y="750"/>
                    <a:pt x="666" y="750"/>
                  </a:cubicBezTo>
                  <a:cubicBezTo>
                    <a:pt x="662" y="750"/>
                    <a:pt x="659" y="746"/>
                    <a:pt x="655" y="741"/>
                  </a:cubicBezTo>
                  <a:cubicBezTo>
                    <a:pt x="653" y="735"/>
                    <a:pt x="650" y="730"/>
                    <a:pt x="645" y="730"/>
                  </a:cubicBezTo>
                  <a:cubicBezTo>
                    <a:pt x="644" y="730"/>
                    <a:pt x="642" y="731"/>
                    <a:pt x="641" y="732"/>
                  </a:cubicBezTo>
                  <a:cubicBezTo>
                    <a:pt x="640" y="731"/>
                    <a:pt x="640" y="729"/>
                    <a:pt x="640" y="729"/>
                  </a:cubicBezTo>
                  <a:cubicBezTo>
                    <a:pt x="646" y="725"/>
                    <a:pt x="645" y="723"/>
                    <a:pt x="644" y="722"/>
                  </a:cubicBezTo>
                  <a:lnTo>
                    <a:pt x="644" y="722"/>
                  </a:lnTo>
                  <a:cubicBezTo>
                    <a:pt x="642" y="722"/>
                    <a:pt x="640" y="723"/>
                    <a:pt x="638" y="723"/>
                  </a:cubicBezTo>
                  <a:cubicBezTo>
                    <a:pt x="636" y="723"/>
                    <a:pt x="635" y="722"/>
                    <a:pt x="635" y="722"/>
                  </a:cubicBezTo>
                  <a:cubicBezTo>
                    <a:pt x="642" y="717"/>
                    <a:pt x="641" y="716"/>
                    <a:pt x="640" y="715"/>
                  </a:cubicBezTo>
                  <a:cubicBezTo>
                    <a:pt x="639" y="714"/>
                    <a:pt x="639" y="713"/>
                    <a:pt x="638" y="713"/>
                  </a:cubicBezTo>
                  <a:cubicBezTo>
                    <a:pt x="637" y="713"/>
                    <a:pt x="635" y="714"/>
                    <a:pt x="631" y="716"/>
                  </a:cubicBezTo>
                  <a:cubicBezTo>
                    <a:pt x="629" y="711"/>
                    <a:pt x="629" y="705"/>
                    <a:pt x="632" y="700"/>
                  </a:cubicBezTo>
                  <a:cubicBezTo>
                    <a:pt x="634" y="698"/>
                    <a:pt x="635" y="698"/>
                    <a:pt x="634" y="698"/>
                  </a:cubicBezTo>
                  <a:cubicBezTo>
                    <a:pt x="633" y="698"/>
                    <a:pt x="628" y="700"/>
                    <a:pt x="623" y="703"/>
                  </a:cubicBezTo>
                  <a:cubicBezTo>
                    <a:pt x="616" y="707"/>
                    <a:pt x="608" y="710"/>
                    <a:pt x="608" y="710"/>
                  </a:cubicBezTo>
                  <a:lnTo>
                    <a:pt x="622" y="700"/>
                  </a:lnTo>
                  <a:cubicBezTo>
                    <a:pt x="630" y="697"/>
                    <a:pt x="630" y="697"/>
                    <a:pt x="629" y="695"/>
                  </a:cubicBezTo>
                  <a:lnTo>
                    <a:pt x="627" y="692"/>
                  </a:lnTo>
                  <a:cubicBezTo>
                    <a:pt x="625" y="694"/>
                    <a:pt x="624" y="695"/>
                    <a:pt x="622" y="695"/>
                  </a:cubicBezTo>
                  <a:cubicBezTo>
                    <a:pt x="619" y="695"/>
                    <a:pt x="616" y="690"/>
                    <a:pt x="614" y="686"/>
                  </a:cubicBezTo>
                  <a:cubicBezTo>
                    <a:pt x="610" y="680"/>
                    <a:pt x="608" y="677"/>
                    <a:pt x="605" y="677"/>
                  </a:cubicBezTo>
                  <a:cubicBezTo>
                    <a:pt x="604" y="677"/>
                    <a:pt x="602" y="677"/>
                    <a:pt x="599" y="679"/>
                  </a:cubicBezTo>
                  <a:cubicBezTo>
                    <a:pt x="597" y="681"/>
                    <a:pt x="595" y="682"/>
                    <a:pt x="594" y="682"/>
                  </a:cubicBezTo>
                  <a:cubicBezTo>
                    <a:pt x="593" y="682"/>
                    <a:pt x="594" y="679"/>
                    <a:pt x="597" y="674"/>
                  </a:cubicBezTo>
                  <a:cubicBezTo>
                    <a:pt x="610" y="661"/>
                    <a:pt x="613" y="657"/>
                    <a:pt x="612" y="657"/>
                  </a:cubicBezTo>
                  <a:cubicBezTo>
                    <a:pt x="611" y="657"/>
                    <a:pt x="610" y="658"/>
                    <a:pt x="607" y="659"/>
                  </a:cubicBezTo>
                  <a:cubicBezTo>
                    <a:pt x="608" y="660"/>
                    <a:pt x="600" y="664"/>
                    <a:pt x="594" y="669"/>
                  </a:cubicBezTo>
                  <a:cubicBezTo>
                    <a:pt x="587" y="674"/>
                    <a:pt x="583" y="676"/>
                    <a:pt x="583" y="676"/>
                  </a:cubicBezTo>
                  <a:cubicBezTo>
                    <a:pt x="582" y="676"/>
                    <a:pt x="586" y="673"/>
                    <a:pt x="593" y="668"/>
                  </a:cubicBezTo>
                  <a:cubicBezTo>
                    <a:pt x="603" y="660"/>
                    <a:pt x="598" y="653"/>
                    <a:pt x="588" y="653"/>
                  </a:cubicBezTo>
                  <a:cubicBezTo>
                    <a:pt x="585" y="653"/>
                    <a:pt x="581" y="654"/>
                    <a:pt x="577" y="657"/>
                  </a:cubicBezTo>
                  <a:cubicBezTo>
                    <a:pt x="574" y="658"/>
                    <a:pt x="572" y="659"/>
                    <a:pt x="572" y="659"/>
                  </a:cubicBezTo>
                  <a:cubicBezTo>
                    <a:pt x="572" y="659"/>
                    <a:pt x="575" y="657"/>
                    <a:pt x="584" y="652"/>
                  </a:cubicBezTo>
                  <a:cubicBezTo>
                    <a:pt x="590" y="646"/>
                    <a:pt x="590" y="646"/>
                    <a:pt x="588" y="642"/>
                  </a:cubicBezTo>
                  <a:lnTo>
                    <a:pt x="586" y="639"/>
                  </a:lnTo>
                  <a:cubicBezTo>
                    <a:pt x="582" y="642"/>
                    <a:pt x="579" y="643"/>
                    <a:pt x="578" y="643"/>
                  </a:cubicBezTo>
                  <a:cubicBezTo>
                    <a:pt x="574" y="643"/>
                    <a:pt x="578" y="636"/>
                    <a:pt x="583" y="633"/>
                  </a:cubicBezTo>
                  <a:cubicBezTo>
                    <a:pt x="589" y="627"/>
                    <a:pt x="589" y="627"/>
                    <a:pt x="588" y="625"/>
                  </a:cubicBezTo>
                  <a:lnTo>
                    <a:pt x="588" y="625"/>
                  </a:lnTo>
                  <a:cubicBezTo>
                    <a:pt x="584" y="627"/>
                    <a:pt x="581" y="628"/>
                    <a:pt x="580" y="628"/>
                  </a:cubicBezTo>
                  <a:cubicBezTo>
                    <a:pt x="574" y="628"/>
                    <a:pt x="578" y="622"/>
                    <a:pt x="584" y="618"/>
                  </a:cubicBezTo>
                  <a:lnTo>
                    <a:pt x="583" y="616"/>
                  </a:lnTo>
                  <a:cubicBezTo>
                    <a:pt x="579" y="618"/>
                    <a:pt x="577" y="618"/>
                    <a:pt x="576" y="618"/>
                  </a:cubicBezTo>
                  <a:cubicBezTo>
                    <a:pt x="574" y="618"/>
                    <a:pt x="573" y="617"/>
                    <a:pt x="572" y="617"/>
                  </a:cubicBezTo>
                  <a:cubicBezTo>
                    <a:pt x="572" y="616"/>
                    <a:pt x="571" y="614"/>
                    <a:pt x="570" y="614"/>
                  </a:cubicBezTo>
                  <a:cubicBezTo>
                    <a:pt x="569" y="614"/>
                    <a:pt x="567" y="616"/>
                    <a:pt x="565" y="618"/>
                  </a:cubicBezTo>
                  <a:cubicBezTo>
                    <a:pt x="557" y="623"/>
                    <a:pt x="550" y="627"/>
                    <a:pt x="549" y="627"/>
                  </a:cubicBezTo>
                  <a:lnTo>
                    <a:pt x="557" y="622"/>
                  </a:lnTo>
                  <a:cubicBezTo>
                    <a:pt x="563" y="617"/>
                    <a:pt x="562" y="615"/>
                    <a:pt x="559" y="611"/>
                  </a:cubicBezTo>
                  <a:cubicBezTo>
                    <a:pt x="557" y="606"/>
                    <a:pt x="556" y="604"/>
                    <a:pt x="562" y="598"/>
                  </a:cubicBezTo>
                  <a:lnTo>
                    <a:pt x="562" y="598"/>
                  </a:lnTo>
                  <a:lnTo>
                    <a:pt x="554" y="602"/>
                  </a:lnTo>
                  <a:cubicBezTo>
                    <a:pt x="551" y="604"/>
                    <a:pt x="549" y="604"/>
                    <a:pt x="549" y="604"/>
                  </a:cubicBezTo>
                  <a:cubicBezTo>
                    <a:pt x="548" y="604"/>
                    <a:pt x="550" y="603"/>
                    <a:pt x="553" y="600"/>
                  </a:cubicBezTo>
                  <a:cubicBezTo>
                    <a:pt x="559" y="595"/>
                    <a:pt x="558" y="592"/>
                    <a:pt x="554" y="592"/>
                  </a:cubicBezTo>
                  <a:cubicBezTo>
                    <a:pt x="552" y="592"/>
                    <a:pt x="551" y="592"/>
                    <a:pt x="549" y="593"/>
                  </a:cubicBezTo>
                  <a:lnTo>
                    <a:pt x="548" y="591"/>
                  </a:lnTo>
                  <a:cubicBezTo>
                    <a:pt x="556" y="585"/>
                    <a:pt x="559" y="581"/>
                    <a:pt x="556" y="581"/>
                  </a:cubicBezTo>
                  <a:cubicBezTo>
                    <a:pt x="555" y="581"/>
                    <a:pt x="551" y="583"/>
                    <a:pt x="546" y="586"/>
                  </a:cubicBezTo>
                  <a:cubicBezTo>
                    <a:pt x="552" y="581"/>
                    <a:pt x="552" y="580"/>
                    <a:pt x="551" y="579"/>
                  </a:cubicBezTo>
                  <a:lnTo>
                    <a:pt x="551" y="579"/>
                  </a:lnTo>
                  <a:cubicBezTo>
                    <a:pt x="549" y="580"/>
                    <a:pt x="548" y="580"/>
                    <a:pt x="546" y="580"/>
                  </a:cubicBezTo>
                  <a:cubicBezTo>
                    <a:pt x="543" y="580"/>
                    <a:pt x="543" y="577"/>
                    <a:pt x="548" y="573"/>
                  </a:cubicBezTo>
                  <a:lnTo>
                    <a:pt x="548" y="572"/>
                  </a:lnTo>
                  <a:cubicBezTo>
                    <a:pt x="543" y="575"/>
                    <a:pt x="541" y="576"/>
                    <a:pt x="540" y="576"/>
                  </a:cubicBezTo>
                  <a:cubicBezTo>
                    <a:pt x="539" y="576"/>
                    <a:pt x="539" y="575"/>
                    <a:pt x="539" y="575"/>
                  </a:cubicBezTo>
                  <a:cubicBezTo>
                    <a:pt x="538" y="574"/>
                    <a:pt x="538" y="574"/>
                    <a:pt x="537" y="574"/>
                  </a:cubicBezTo>
                  <a:cubicBezTo>
                    <a:pt x="536" y="574"/>
                    <a:pt x="534" y="574"/>
                    <a:pt x="530" y="577"/>
                  </a:cubicBezTo>
                  <a:cubicBezTo>
                    <a:pt x="525" y="579"/>
                    <a:pt x="523" y="579"/>
                    <a:pt x="522" y="579"/>
                  </a:cubicBezTo>
                  <a:cubicBezTo>
                    <a:pt x="521" y="579"/>
                    <a:pt x="521" y="579"/>
                    <a:pt x="521" y="579"/>
                  </a:cubicBezTo>
                  <a:cubicBezTo>
                    <a:pt x="521" y="578"/>
                    <a:pt x="529" y="575"/>
                    <a:pt x="537" y="571"/>
                  </a:cubicBezTo>
                  <a:cubicBezTo>
                    <a:pt x="541" y="569"/>
                    <a:pt x="542" y="568"/>
                    <a:pt x="540" y="568"/>
                  </a:cubicBezTo>
                  <a:cubicBezTo>
                    <a:pt x="538" y="568"/>
                    <a:pt x="533" y="569"/>
                    <a:pt x="526" y="571"/>
                  </a:cubicBezTo>
                  <a:cubicBezTo>
                    <a:pt x="519" y="574"/>
                    <a:pt x="515" y="576"/>
                    <a:pt x="515" y="576"/>
                  </a:cubicBezTo>
                  <a:cubicBezTo>
                    <a:pt x="514" y="576"/>
                    <a:pt x="518" y="574"/>
                    <a:pt x="526" y="570"/>
                  </a:cubicBezTo>
                  <a:cubicBezTo>
                    <a:pt x="533" y="568"/>
                    <a:pt x="538" y="565"/>
                    <a:pt x="536" y="565"/>
                  </a:cubicBezTo>
                  <a:cubicBezTo>
                    <a:pt x="536" y="565"/>
                    <a:pt x="535" y="565"/>
                    <a:pt x="533" y="566"/>
                  </a:cubicBezTo>
                  <a:cubicBezTo>
                    <a:pt x="533" y="566"/>
                    <a:pt x="533" y="566"/>
                    <a:pt x="533" y="566"/>
                  </a:cubicBezTo>
                  <a:cubicBezTo>
                    <a:pt x="532" y="566"/>
                    <a:pt x="530" y="566"/>
                    <a:pt x="525" y="569"/>
                  </a:cubicBezTo>
                  <a:cubicBezTo>
                    <a:pt x="524" y="568"/>
                    <a:pt x="524" y="567"/>
                    <a:pt x="523" y="566"/>
                  </a:cubicBezTo>
                  <a:cubicBezTo>
                    <a:pt x="530" y="559"/>
                    <a:pt x="529" y="558"/>
                    <a:pt x="528" y="557"/>
                  </a:cubicBezTo>
                  <a:lnTo>
                    <a:pt x="528" y="557"/>
                  </a:lnTo>
                  <a:cubicBezTo>
                    <a:pt x="524" y="559"/>
                    <a:pt x="523" y="560"/>
                    <a:pt x="522" y="560"/>
                  </a:cubicBezTo>
                  <a:cubicBezTo>
                    <a:pt x="522" y="560"/>
                    <a:pt x="523" y="559"/>
                    <a:pt x="526" y="556"/>
                  </a:cubicBezTo>
                  <a:cubicBezTo>
                    <a:pt x="530" y="553"/>
                    <a:pt x="532" y="552"/>
                    <a:pt x="531" y="552"/>
                  </a:cubicBezTo>
                  <a:lnTo>
                    <a:pt x="531" y="552"/>
                  </a:lnTo>
                  <a:cubicBezTo>
                    <a:pt x="531" y="552"/>
                    <a:pt x="527" y="554"/>
                    <a:pt x="520" y="559"/>
                  </a:cubicBezTo>
                  <a:cubicBezTo>
                    <a:pt x="516" y="560"/>
                    <a:pt x="514" y="561"/>
                    <a:pt x="514" y="561"/>
                  </a:cubicBezTo>
                  <a:cubicBezTo>
                    <a:pt x="512" y="561"/>
                    <a:pt x="514" y="559"/>
                    <a:pt x="517" y="556"/>
                  </a:cubicBezTo>
                  <a:cubicBezTo>
                    <a:pt x="527" y="550"/>
                    <a:pt x="530" y="547"/>
                    <a:pt x="529" y="547"/>
                  </a:cubicBezTo>
                  <a:cubicBezTo>
                    <a:pt x="528" y="547"/>
                    <a:pt x="527" y="548"/>
                    <a:pt x="524" y="550"/>
                  </a:cubicBezTo>
                  <a:cubicBezTo>
                    <a:pt x="519" y="553"/>
                    <a:pt x="517" y="553"/>
                    <a:pt x="517" y="553"/>
                  </a:cubicBezTo>
                  <a:cubicBezTo>
                    <a:pt x="516" y="553"/>
                    <a:pt x="516" y="553"/>
                    <a:pt x="516" y="553"/>
                  </a:cubicBezTo>
                  <a:cubicBezTo>
                    <a:pt x="523" y="549"/>
                    <a:pt x="517" y="540"/>
                    <a:pt x="513" y="531"/>
                  </a:cubicBezTo>
                  <a:cubicBezTo>
                    <a:pt x="513" y="531"/>
                    <a:pt x="513" y="531"/>
                    <a:pt x="512" y="531"/>
                  </a:cubicBezTo>
                  <a:cubicBezTo>
                    <a:pt x="510" y="531"/>
                    <a:pt x="503" y="535"/>
                    <a:pt x="497" y="539"/>
                  </a:cubicBezTo>
                  <a:cubicBezTo>
                    <a:pt x="491" y="542"/>
                    <a:pt x="489" y="544"/>
                    <a:pt x="489" y="544"/>
                  </a:cubicBezTo>
                  <a:cubicBezTo>
                    <a:pt x="489" y="544"/>
                    <a:pt x="493" y="541"/>
                    <a:pt x="496" y="538"/>
                  </a:cubicBezTo>
                  <a:cubicBezTo>
                    <a:pt x="507" y="529"/>
                    <a:pt x="512" y="525"/>
                    <a:pt x="511" y="525"/>
                  </a:cubicBezTo>
                  <a:lnTo>
                    <a:pt x="511" y="525"/>
                  </a:lnTo>
                  <a:cubicBezTo>
                    <a:pt x="511" y="525"/>
                    <a:pt x="505" y="528"/>
                    <a:pt x="495" y="535"/>
                  </a:cubicBezTo>
                  <a:cubicBezTo>
                    <a:pt x="488" y="540"/>
                    <a:pt x="485" y="543"/>
                    <a:pt x="485" y="543"/>
                  </a:cubicBezTo>
                  <a:cubicBezTo>
                    <a:pt x="485" y="543"/>
                    <a:pt x="488" y="540"/>
                    <a:pt x="495" y="534"/>
                  </a:cubicBezTo>
                  <a:cubicBezTo>
                    <a:pt x="499" y="531"/>
                    <a:pt x="500" y="530"/>
                    <a:pt x="500" y="530"/>
                  </a:cubicBezTo>
                  <a:lnTo>
                    <a:pt x="500" y="530"/>
                  </a:lnTo>
                  <a:cubicBezTo>
                    <a:pt x="500" y="530"/>
                    <a:pt x="498" y="531"/>
                    <a:pt x="494" y="533"/>
                  </a:cubicBezTo>
                  <a:cubicBezTo>
                    <a:pt x="491" y="535"/>
                    <a:pt x="489" y="536"/>
                    <a:pt x="488" y="536"/>
                  </a:cubicBezTo>
                  <a:cubicBezTo>
                    <a:pt x="488" y="536"/>
                    <a:pt x="489" y="535"/>
                    <a:pt x="493" y="532"/>
                  </a:cubicBezTo>
                  <a:cubicBezTo>
                    <a:pt x="498" y="528"/>
                    <a:pt x="503" y="524"/>
                    <a:pt x="502" y="524"/>
                  </a:cubicBezTo>
                  <a:lnTo>
                    <a:pt x="502" y="524"/>
                  </a:lnTo>
                  <a:cubicBezTo>
                    <a:pt x="502" y="524"/>
                    <a:pt x="501" y="524"/>
                    <a:pt x="500" y="525"/>
                  </a:cubicBezTo>
                  <a:cubicBezTo>
                    <a:pt x="500" y="525"/>
                    <a:pt x="498" y="524"/>
                    <a:pt x="505" y="519"/>
                  </a:cubicBezTo>
                  <a:cubicBezTo>
                    <a:pt x="508" y="516"/>
                    <a:pt x="508" y="516"/>
                    <a:pt x="507" y="516"/>
                  </a:cubicBezTo>
                  <a:cubicBezTo>
                    <a:pt x="506" y="516"/>
                    <a:pt x="501" y="518"/>
                    <a:pt x="496" y="520"/>
                  </a:cubicBezTo>
                  <a:cubicBezTo>
                    <a:pt x="489" y="523"/>
                    <a:pt x="485" y="524"/>
                    <a:pt x="484" y="524"/>
                  </a:cubicBezTo>
                  <a:cubicBezTo>
                    <a:pt x="483" y="524"/>
                    <a:pt x="487" y="522"/>
                    <a:pt x="495" y="517"/>
                  </a:cubicBezTo>
                  <a:cubicBezTo>
                    <a:pt x="502" y="513"/>
                    <a:pt x="503" y="511"/>
                    <a:pt x="501" y="511"/>
                  </a:cubicBezTo>
                  <a:cubicBezTo>
                    <a:pt x="498" y="511"/>
                    <a:pt x="492" y="513"/>
                    <a:pt x="485" y="517"/>
                  </a:cubicBezTo>
                  <a:cubicBezTo>
                    <a:pt x="477" y="522"/>
                    <a:pt x="473" y="524"/>
                    <a:pt x="473" y="524"/>
                  </a:cubicBezTo>
                  <a:cubicBezTo>
                    <a:pt x="473" y="524"/>
                    <a:pt x="474" y="523"/>
                    <a:pt x="477" y="521"/>
                  </a:cubicBezTo>
                  <a:cubicBezTo>
                    <a:pt x="484" y="516"/>
                    <a:pt x="484" y="515"/>
                    <a:pt x="484" y="515"/>
                  </a:cubicBezTo>
                  <a:cubicBezTo>
                    <a:pt x="483" y="514"/>
                    <a:pt x="483" y="513"/>
                    <a:pt x="489" y="508"/>
                  </a:cubicBezTo>
                  <a:cubicBezTo>
                    <a:pt x="489" y="508"/>
                    <a:pt x="489" y="508"/>
                    <a:pt x="489" y="508"/>
                  </a:cubicBezTo>
                  <a:cubicBezTo>
                    <a:pt x="488" y="508"/>
                    <a:pt x="486" y="509"/>
                    <a:pt x="480" y="511"/>
                  </a:cubicBezTo>
                  <a:cubicBezTo>
                    <a:pt x="477" y="512"/>
                    <a:pt x="474" y="513"/>
                    <a:pt x="473" y="513"/>
                  </a:cubicBezTo>
                  <a:cubicBezTo>
                    <a:pt x="469" y="513"/>
                    <a:pt x="474" y="507"/>
                    <a:pt x="484" y="499"/>
                  </a:cubicBezTo>
                  <a:lnTo>
                    <a:pt x="484" y="499"/>
                  </a:lnTo>
                  <a:lnTo>
                    <a:pt x="476" y="503"/>
                  </a:lnTo>
                  <a:cubicBezTo>
                    <a:pt x="467" y="507"/>
                    <a:pt x="461" y="511"/>
                    <a:pt x="460" y="511"/>
                  </a:cubicBezTo>
                  <a:cubicBezTo>
                    <a:pt x="460" y="511"/>
                    <a:pt x="462" y="509"/>
                    <a:pt x="468" y="505"/>
                  </a:cubicBezTo>
                  <a:cubicBezTo>
                    <a:pt x="471" y="503"/>
                    <a:pt x="473" y="502"/>
                    <a:pt x="475" y="501"/>
                  </a:cubicBezTo>
                  <a:lnTo>
                    <a:pt x="475" y="501"/>
                  </a:lnTo>
                  <a:cubicBezTo>
                    <a:pt x="471" y="503"/>
                    <a:pt x="468" y="504"/>
                    <a:pt x="467" y="504"/>
                  </a:cubicBezTo>
                  <a:cubicBezTo>
                    <a:pt x="464" y="504"/>
                    <a:pt x="469" y="498"/>
                    <a:pt x="479" y="490"/>
                  </a:cubicBezTo>
                  <a:cubicBezTo>
                    <a:pt x="486" y="486"/>
                    <a:pt x="486" y="486"/>
                    <a:pt x="486" y="485"/>
                  </a:cubicBezTo>
                  <a:lnTo>
                    <a:pt x="486" y="485"/>
                  </a:lnTo>
                  <a:lnTo>
                    <a:pt x="478" y="490"/>
                  </a:lnTo>
                  <a:cubicBezTo>
                    <a:pt x="472" y="494"/>
                    <a:pt x="466" y="499"/>
                    <a:pt x="464" y="499"/>
                  </a:cubicBezTo>
                  <a:cubicBezTo>
                    <a:pt x="464" y="499"/>
                    <a:pt x="464" y="498"/>
                    <a:pt x="464" y="498"/>
                  </a:cubicBezTo>
                  <a:cubicBezTo>
                    <a:pt x="464" y="497"/>
                    <a:pt x="463" y="496"/>
                    <a:pt x="470" y="492"/>
                  </a:cubicBezTo>
                  <a:cubicBezTo>
                    <a:pt x="475" y="487"/>
                    <a:pt x="479" y="483"/>
                    <a:pt x="479" y="483"/>
                  </a:cubicBezTo>
                  <a:lnTo>
                    <a:pt x="479" y="483"/>
                  </a:lnTo>
                  <a:cubicBezTo>
                    <a:pt x="479" y="483"/>
                    <a:pt x="478" y="484"/>
                    <a:pt x="476" y="485"/>
                  </a:cubicBezTo>
                  <a:cubicBezTo>
                    <a:pt x="476" y="485"/>
                    <a:pt x="475" y="484"/>
                    <a:pt x="482" y="478"/>
                  </a:cubicBezTo>
                  <a:cubicBezTo>
                    <a:pt x="482" y="477"/>
                    <a:pt x="480" y="476"/>
                    <a:pt x="479" y="475"/>
                  </a:cubicBezTo>
                  <a:cubicBezTo>
                    <a:pt x="477" y="476"/>
                    <a:pt x="475" y="476"/>
                    <a:pt x="474" y="476"/>
                  </a:cubicBezTo>
                  <a:cubicBezTo>
                    <a:pt x="472" y="476"/>
                    <a:pt x="473" y="474"/>
                    <a:pt x="478" y="471"/>
                  </a:cubicBezTo>
                  <a:cubicBezTo>
                    <a:pt x="478" y="471"/>
                    <a:pt x="478" y="471"/>
                    <a:pt x="477" y="471"/>
                  </a:cubicBezTo>
                  <a:cubicBezTo>
                    <a:pt x="475" y="471"/>
                    <a:pt x="473" y="471"/>
                    <a:pt x="469" y="474"/>
                  </a:cubicBezTo>
                  <a:cubicBezTo>
                    <a:pt x="468" y="471"/>
                    <a:pt x="467" y="470"/>
                    <a:pt x="475" y="466"/>
                  </a:cubicBezTo>
                  <a:cubicBezTo>
                    <a:pt x="478" y="463"/>
                    <a:pt x="480" y="462"/>
                    <a:pt x="480" y="462"/>
                  </a:cubicBezTo>
                  <a:lnTo>
                    <a:pt x="480" y="462"/>
                  </a:lnTo>
                  <a:cubicBezTo>
                    <a:pt x="479" y="462"/>
                    <a:pt x="477" y="463"/>
                    <a:pt x="474" y="465"/>
                  </a:cubicBezTo>
                  <a:cubicBezTo>
                    <a:pt x="469" y="468"/>
                    <a:pt x="467" y="468"/>
                    <a:pt x="466" y="468"/>
                  </a:cubicBezTo>
                  <a:cubicBezTo>
                    <a:pt x="466" y="468"/>
                    <a:pt x="466" y="468"/>
                    <a:pt x="466" y="468"/>
                  </a:cubicBezTo>
                  <a:lnTo>
                    <a:pt x="465" y="466"/>
                  </a:lnTo>
                  <a:cubicBezTo>
                    <a:pt x="460" y="469"/>
                    <a:pt x="458" y="470"/>
                    <a:pt x="457" y="470"/>
                  </a:cubicBezTo>
                  <a:cubicBezTo>
                    <a:pt x="457" y="470"/>
                    <a:pt x="457" y="470"/>
                    <a:pt x="457" y="469"/>
                  </a:cubicBezTo>
                  <a:cubicBezTo>
                    <a:pt x="456" y="468"/>
                    <a:pt x="461" y="461"/>
                    <a:pt x="461" y="460"/>
                  </a:cubicBezTo>
                  <a:cubicBezTo>
                    <a:pt x="460" y="459"/>
                    <a:pt x="460" y="458"/>
                    <a:pt x="459" y="458"/>
                  </a:cubicBezTo>
                  <a:cubicBezTo>
                    <a:pt x="458" y="458"/>
                    <a:pt x="456" y="459"/>
                    <a:pt x="452" y="462"/>
                  </a:cubicBezTo>
                  <a:cubicBezTo>
                    <a:pt x="453" y="463"/>
                    <a:pt x="451" y="465"/>
                    <a:pt x="450" y="465"/>
                  </a:cubicBezTo>
                  <a:cubicBezTo>
                    <a:pt x="449" y="465"/>
                    <a:pt x="450" y="464"/>
                    <a:pt x="452" y="461"/>
                  </a:cubicBezTo>
                  <a:cubicBezTo>
                    <a:pt x="451" y="460"/>
                    <a:pt x="457" y="453"/>
                    <a:pt x="455" y="450"/>
                  </a:cubicBezTo>
                  <a:cubicBezTo>
                    <a:pt x="454" y="449"/>
                    <a:pt x="453" y="448"/>
                    <a:pt x="452" y="448"/>
                  </a:cubicBezTo>
                  <a:cubicBezTo>
                    <a:pt x="451" y="448"/>
                    <a:pt x="449" y="449"/>
                    <a:pt x="446" y="451"/>
                  </a:cubicBezTo>
                  <a:cubicBezTo>
                    <a:pt x="439" y="456"/>
                    <a:pt x="436" y="458"/>
                    <a:pt x="435" y="458"/>
                  </a:cubicBezTo>
                  <a:cubicBezTo>
                    <a:pt x="435" y="458"/>
                    <a:pt x="438" y="455"/>
                    <a:pt x="446" y="450"/>
                  </a:cubicBezTo>
                  <a:cubicBezTo>
                    <a:pt x="454" y="443"/>
                    <a:pt x="457" y="440"/>
                    <a:pt x="455" y="440"/>
                  </a:cubicBezTo>
                  <a:cubicBezTo>
                    <a:pt x="455" y="440"/>
                    <a:pt x="453" y="441"/>
                    <a:pt x="450" y="442"/>
                  </a:cubicBezTo>
                  <a:cubicBezTo>
                    <a:pt x="443" y="446"/>
                    <a:pt x="443" y="446"/>
                    <a:pt x="442" y="446"/>
                  </a:cubicBezTo>
                  <a:cubicBezTo>
                    <a:pt x="447" y="442"/>
                    <a:pt x="448" y="440"/>
                    <a:pt x="447" y="440"/>
                  </a:cubicBezTo>
                  <a:cubicBezTo>
                    <a:pt x="446" y="440"/>
                    <a:pt x="444" y="441"/>
                    <a:pt x="441" y="442"/>
                  </a:cubicBezTo>
                  <a:cubicBezTo>
                    <a:pt x="440" y="441"/>
                    <a:pt x="440" y="441"/>
                    <a:pt x="447" y="437"/>
                  </a:cubicBezTo>
                  <a:cubicBezTo>
                    <a:pt x="447" y="437"/>
                    <a:pt x="447" y="436"/>
                    <a:pt x="446" y="434"/>
                  </a:cubicBezTo>
                  <a:cubicBezTo>
                    <a:pt x="442" y="436"/>
                    <a:pt x="440" y="437"/>
                    <a:pt x="438" y="437"/>
                  </a:cubicBezTo>
                  <a:cubicBezTo>
                    <a:pt x="433" y="437"/>
                    <a:pt x="436" y="430"/>
                    <a:pt x="441" y="425"/>
                  </a:cubicBezTo>
                  <a:cubicBezTo>
                    <a:pt x="441" y="425"/>
                    <a:pt x="441" y="425"/>
                    <a:pt x="441" y="425"/>
                  </a:cubicBezTo>
                  <a:cubicBezTo>
                    <a:pt x="440" y="425"/>
                    <a:pt x="437" y="426"/>
                    <a:pt x="432" y="429"/>
                  </a:cubicBezTo>
                  <a:cubicBezTo>
                    <a:pt x="426" y="432"/>
                    <a:pt x="422" y="434"/>
                    <a:pt x="421" y="434"/>
                  </a:cubicBezTo>
                  <a:cubicBezTo>
                    <a:pt x="420" y="434"/>
                    <a:pt x="424" y="431"/>
                    <a:pt x="431" y="427"/>
                  </a:cubicBezTo>
                  <a:cubicBezTo>
                    <a:pt x="439" y="422"/>
                    <a:pt x="442" y="420"/>
                    <a:pt x="442" y="420"/>
                  </a:cubicBezTo>
                  <a:lnTo>
                    <a:pt x="442" y="420"/>
                  </a:lnTo>
                  <a:cubicBezTo>
                    <a:pt x="442" y="420"/>
                    <a:pt x="438" y="422"/>
                    <a:pt x="431" y="425"/>
                  </a:cubicBezTo>
                  <a:cubicBezTo>
                    <a:pt x="429" y="427"/>
                    <a:pt x="428" y="427"/>
                    <a:pt x="426" y="427"/>
                  </a:cubicBezTo>
                  <a:cubicBezTo>
                    <a:pt x="423" y="427"/>
                    <a:pt x="424" y="422"/>
                    <a:pt x="436" y="416"/>
                  </a:cubicBezTo>
                  <a:lnTo>
                    <a:pt x="449" y="406"/>
                  </a:lnTo>
                  <a:lnTo>
                    <a:pt x="449" y="406"/>
                  </a:lnTo>
                  <a:cubicBezTo>
                    <a:pt x="444" y="409"/>
                    <a:pt x="442" y="410"/>
                    <a:pt x="441" y="410"/>
                  </a:cubicBezTo>
                  <a:cubicBezTo>
                    <a:pt x="441" y="410"/>
                    <a:pt x="441" y="410"/>
                    <a:pt x="441" y="410"/>
                  </a:cubicBezTo>
                  <a:cubicBezTo>
                    <a:pt x="438" y="412"/>
                    <a:pt x="436" y="413"/>
                    <a:pt x="435" y="413"/>
                  </a:cubicBezTo>
                  <a:cubicBezTo>
                    <a:pt x="433" y="413"/>
                    <a:pt x="433" y="412"/>
                    <a:pt x="432" y="410"/>
                  </a:cubicBezTo>
                  <a:cubicBezTo>
                    <a:pt x="431" y="409"/>
                    <a:pt x="421" y="409"/>
                    <a:pt x="420" y="407"/>
                  </a:cubicBezTo>
                  <a:cubicBezTo>
                    <a:pt x="419" y="405"/>
                    <a:pt x="418" y="402"/>
                    <a:pt x="423" y="396"/>
                  </a:cubicBezTo>
                  <a:cubicBezTo>
                    <a:pt x="423" y="396"/>
                    <a:pt x="423" y="396"/>
                    <a:pt x="422" y="396"/>
                  </a:cubicBezTo>
                  <a:cubicBezTo>
                    <a:pt x="421" y="396"/>
                    <a:pt x="419" y="396"/>
                    <a:pt x="414" y="397"/>
                  </a:cubicBezTo>
                  <a:cubicBezTo>
                    <a:pt x="411" y="399"/>
                    <a:pt x="409" y="399"/>
                    <a:pt x="408" y="399"/>
                  </a:cubicBezTo>
                  <a:cubicBezTo>
                    <a:pt x="407" y="399"/>
                    <a:pt x="408" y="398"/>
                    <a:pt x="413" y="394"/>
                  </a:cubicBezTo>
                  <a:lnTo>
                    <a:pt x="412" y="394"/>
                  </a:lnTo>
                  <a:cubicBezTo>
                    <a:pt x="408" y="395"/>
                    <a:pt x="406" y="395"/>
                    <a:pt x="405" y="395"/>
                  </a:cubicBezTo>
                  <a:cubicBezTo>
                    <a:pt x="403" y="395"/>
                    <a:pt x="403" y="395"/>
                    <a:pt x="403" y="395"/>
                  </a:cubicBezTo>
                  <a:cubicBezTo>
                    <a:pt x="408" y="392"/>
                    <a:pt x="414" y="387"/>
                    <a:pt x="412" y="387"/>
                  </a:cubicBezTo>
                  <a:cubicBezTo>
                    <a:pt x="411" y="387"/>
                    <a:pt x="410" y="388"/>
                    <a:pt x="409" y="388"/>
                  </a:cubicBezTo>
                  <a:cubicBezTo>
                    <a:pt x="405" y="391"/>
                    <a:pt x="403" y="392"/>
                    <a:pt x="402" y="392"/>
                  </a:cubicBezTo>
                  <a:cubicBezTo>
                    <a:pt x="402" y="392"/>
                    <a:pt x="401" y="392"/>
                    <a:pt x="401" y="391"/>
                  </a:cubicBezTo>
                  <a:cubicBezTo>
                    <a:pt x="406" y="384"/>
                    <a:pt x="390" y="355"/>
                    <a:pt x="382" y="355"/>
                  </a:cubicBezTo>
                  <a:cubicBezTo>
                    <a:pt x="382" y="355"/>
                    <a:pt x="381" y="356"/>
                    <a:pt x="381" y="356"/>
                  </a:cubicBezTo>
                  <a:lnTo>
                    <a:pt x="378" y="354"/>
                  </a:lnTo>
                  <a:lnTo>
                    <a:pt x="377" y="350"/>
                  </a:lnTo>
                  <a:cubicBezTo>
                    <a:pt x="387" y="344"/>
                    <a:pt x="384" y="342"/>
                    <a:pt x="379" y="342"/>
                  </a:cubicBezTo>
                  <a:cubicBezTo>
                    <a:pt x="377" y="342"/>
                    <a:pt x="375" y="342"/>
                    <a:pt x="373" y="342"/>
                  </a:cubicBezTo>
                  <a:cubicBezTo>
                    <a:pt x="368" y="345"/>
                    <a:pt x="366" y="346"/>
                    <a:pt x="365" y="346"/>
                  </a:cubicBezTo>
                  <a:cubicBezTo>
                    <a:pt x="364" y="346"/>
                    <a:pt x="364" y="345"/>
                    <a:pt x="364" y="345"/>
                  </a:cubicBezTo>
                  <a:cubicBezTo>
                    <a:pt x="375" y="337"/>
                    <a:pt x="376" y="334"/>
                    <a:pt x="372" y="334"/>
                  </a:cubicBezTo>
                  <a:cubicBezTo>
                    <a:pt x="371" y="334"/>
                    <a:pt x="370" y="334"/>
                    <a:pt x="368" y="335"/>
                  </a:cubicBezTo>
                  <a:cubicBezTo>
                    <a:pt x="361" y="339"/>
                    <a:pt x="357" y="341"/>
                    <a:pt x="356" y="341"/>
                  </a:cubicBezTo>
                  <a:cubicBezTo>
                    <a:pt x="356" y="341"/>
                    <a:pt x="359" y="338"/>
                    <a:pt x="367" y="333"/>
                  </a:cubicBezTo>
                  <a:cubicBezTo>
                    <a:pt x="374" y="328"/>
                    <a:pt x="377" y="325"/>
                    <a:pt x="375" y="325"/>
                  </a:cubicBezTo>
                  <a:cubicBezTo>
                    <a:pt x="374" y="325"/>
                    <a:pt x="368" y="328"/>
                    <a:pt x="357" y="333"/>
                  </a:cubicBezTo>
                  <a:cubicBezTo>
                    <a:pt x="353" y="336"/>
                    <a:pt x="351" y="337"/>
                    <a:pt x="351" y="337"/>
                  </a:cubicBezTo>
                  <a:cubicBezTo>
                    <a:pt x="351" y="337"/>
                    <a:pt x="352" y="335"/>
                    <a:pt x="356" y="332"/>
                  </a:cubicBezTo>
                  <a:cubicBezTo>
                    <a:pt x="364" y="325"/>
                    <a:pt x="367" y="322"/>
                    <a:pt x="367" y="322"/>
                  </a:cubicBezTo>
                  <a:lnTo>
                    <a:pt x="367" y="322"/>
                  </a:lnTo>
                  <a:cubicBezTo>
                    <a:pt x="366" y="322"/>
                    <a:pt x="365" y="323"/>
                    <a:pt x="362" y="326"/>
                  </a:cubicBezTo>
                  <a:cubicBezTo>
                    <a:pt x="355" y="329"/>
                    <a:pt x="352" y="331"/>
                    <a:pt x="351" y="331"/>
                  </a:cubicBezTo>
                  <a:cubicBezTo>
                    <a:pt x="350" y="331"/>
                    <a:pt x="353" y="328"/>
                    <a:pt x="360" y="322"/>
                  </a:cubicBezTo>
                  <a:cubicBezTo>
                    <a:pt x="368" y="316"/>
                    <a:pt x="371" y="313"/>
                    <a:pt x="370" y="313"/>
                  </a:cubicBezTo>
                  <a:cubicBezTo>
                    <a:pt x="369" y="313"/>
                    <a:pt x="365" y="315"/>
                    <a:pt x="358" y="319"/>
                  </a:cubicBezTo>
                  <a:cubicBezTo>
                    <a:pt x="352" y="322"/>
                    <a:pt x="349" y="324"/>
                    <a:pt x="347" y="324"/>
                  </a:cubicBezTo>
                  <a:cubicBezTo>
                    <a:pt x="344" y="324"/>
                    <a:pt x="347" y="320"/>
                    <a:pt x="355" y="313"/>
                  </a:cubicBezTo>
                  <a:cubicBezTo>
                    <a:pt x="355" y="312"/>
                    <a:pt x="358" y="310"/>
                    <a:pt x="357" y="310"/>
                  </a:cubicBezTo>
                  <a:lnTo>
                    <a:pt x="357" y="310"/>
                  </a:lnTo>
                  <a:cubicBezTo>
                    <a:pt x="357" y="310"/>
                    <a:pt x="356" y="310"/>
                    <a:pt x="354" y="312"/>
                  </a:cubicBezTo>
                  <a:lnTo>
                    <a:pt x="360" y="305"/>
                  </a:lnTo>
                  <a:lnTo>
                    <a:pt x="359" y="304"/>
                  </a:lnTo>
                  <a:lnTo>
                    <a:pt x="353" y="309"/>
                  </a:lnTo>
                  <a:cubicBezTo>
                    <a:pt x="351" y="308"/>
                    <a:pt x="356" y="298"/>
                    <a:pt x="351" y="291"/>
                  </a:cubicBezTo>
                  <a:cubicBezTo>
                    <a:pt x="347" y="283"/>
                    <a:pt x="345" y="280"/>
                    <a:pt x="342" y="280"/>
                  </a:cubicBezTo>
                  <a:cubicBezTo>
                    <a:pt x="341" y="280"/>
                    <a:pt x="339" y="281"/>
                    <a:pt x="337" y="283"/>
                  </a:cubicBezTo>
                  <a:cubicBezTo>
                    <a:pt x="331" y="288"/>
                    <a:pt x="327" y="290"/>
                    <a:pt x="326" y="290"/>
                  </a:cubicBezTo>
                  <a:cubicBezTo>
                    <a:pt x="325" y="290"/>
                    <a:pt x="328" y="287"/>
                    <a:pt x="336" y="282"/>
                  </a:cubicBezTo>
                  <a:cubicBezTo>
                    <a:pt x="336" y="281"/>
                    <a:pt x="341" y="274"/>
                    <a:pt x="340" y="272"/>
                  </a:cubicBezTo>
                  <a:cubicBezTo>
                    <a:pt x="339" y="269"/>
                    <a:pt x="338" y="268"/>
                    <a:pt x="346" y="263"/>
                  </a:cubicBezTo>
                  <a:lnTo>
                    <a:pt x="345" y="262"/>
                  </a:lnTo>
                  <a:cubicBezTo>
                    <a:pt x="339" y="264"/>
                    <a:pt x="335" y="265"/>
                    <a:pt x="333" y="265"/>
                  </a:cubicBezTo>
                  <a:cubicBezTo>
                    <a:pt x="328" y="265"/>
                    <a:pt x="328" y="261"/>
                    <a:pt x="331" y="256"/>
                  </a:cubicBezTo>
                  <a:cubicBezTo>
                    <a:pt x="331" y="255"/>
                    <a:pt x="330" y="254"/>
                    <a:pt x="329" y="254"/>
                  </a:cubicBezTo>
                  <a:cubicBezTo>
                    <a:pt x="328" y="254"/>
                    <a:pt x="326" y="255"/>
                    <a:pt x="321" y="256"/>
                  </a:cubicBezTo>
                  <a:cubicBezTo>
                    <a:pt x="318" y="257"/>
                    <a:pt x="316" y="258"/>
                    <a:pt x="315" y="258"/>
                  </a:cubicBezTo>
                  <a:cubicBezTo>
                    <a:pt x="315" y="258"/>
                    <a:pt x="316" y="256"/>
                    <a:pt x="320" y="253"/>
                  </a:cubicBezTo>
                  <a:cubicBezTo>
                    <a:pt x="325" y="249"/>
                    <a:pt x="328" y="243"/>
                    <a:pt x="324" y="243"/>
                  </a:cubicBezTo>
                  <a:cubicBezTo>
                    <a:pt x="323" y="243"/>
                    <a:pt x="321" y="244"/>
                    <a:pt x="317" y="247"/>
                  </a:cubicBezTo>
                  <a:lnTo>
                    <a:pt x="322" y="241"/>
                  </a:lnTo>
                  <a:cubicBezTo>
                    <a:pt x="325" y="239"/>
                    <a:pt x="325" y="239"/>
                    <a:pt x="325" y="239"/>
                  </a:cubicBezTo>
                  <a:cubicBezTo>
                    <a:pt x="323" y="239"/>
                    <a:pt x="319" y="241"/>
                    <a:pt x="314" y="245"/>
                  </a:cubicBezTo>
                  <a:cubicBezTo>
                    <a:pt x="308" y="249"/>
                    <a:pt x="305" y="251"/>
                    <a:pt x="304" y="251"/>
                  </a:cubicBezTo>
                  <a:cubicBezTo>
                    <a:pt x="303" y="251"/>
                    <a:pt x="308" y="247"/>
                    <a:pt x="320" y="238"/>
                  </a:cubicBezTo>
                  <a:cubicBezTo>
                    <a:pt x="329" y="232"/>
                    <a:pt x="332" y="229"/>
                    <a:pt x="332" y="229"/>
                  </a:cubicBezTo>
                  <a:lnTo>
                    <a:pt x="332" y="229"/>
                  </a:lnTo>
                  <a:cubicBezTo>
                    <a:pt x="332" y="229"/>
                    <a:pt x="330" y="230"/>
                    <a:pt x="327" y="232"/>
                  </a:cubicBezTo>
                  <a:cubicBezTo>
                    <a:pt x="322" y="235"/>
                    <a:pt x="318" y="237"/>
                    <a:pt x="316" y="237"/>
                  </a:cubicBezTo>
                  <a:cubicBezTo>
                    <a:pt x="315" y="237"/>
                    <a:pt x="316" y="236"/>
                    <a:pt x="318" y="234"/>
                  </a:cubicBezTo>
                  <a:cubicBezTo>
                    <a:pt x="318" y="233"/>
                    <a:pt x="318" y="233"/>
                    <a:pt x="317" y="233"/>
                  </a:cubicBezTo>
                  <a:cubicBezTo>
                    <a:pt x="316" y="233"/>
                    <a:pt x="313" y="235"/>
                    <a:pt x="303" y="241"/>
                  </a:cubicBezTo>
                  <a:cubicBezTo>
                    <a:pt x="299" y="244"/>
                    <a:pt x="297" y="245"/>
                    <a:pt x="296" y="245"/>
                  </a:cubicBezTo>
                  <a:cubicBezTo>
                    <a:pt x="295" y="245"/>
                    <a:pt x="295" y="244"/>
                    <a:pt x="294" y="244"/>
                  </a:cubicBezTo>
                  <a:cubicBezTo>
                    <a:pt x="299" y="240"/>
                    <a:pt x="304" y="238"/>
                    <a:pt x="309" y="236"/>
                  </a:cubicBezTo>
                  <a:lnTo>
                    <a:pt x="308" y="234"/>
                  </a:lnTo>
                  <a:cubicBezTo>
                    <a:pt x="308" y="232"/>
                    <a:pt x="313" y="226"/>
                    <a:pt x="321" y="221"/>
                  </a:cubicBezTo>
                  <a:cubicBezTo>
                    <a:pt x="324" y="219"/>
                    <a:pt x="325" y="217"/>
                    <a:pt x="325" y="217"/>
                  </a:cubicBezTo>
                  <a:lnTo>
                    <a:pt x="325" y="217"/>
                  </a:lnTo>
                  <a:cubicBezTo>
                    <a:pt x="324" y="217"/>
                    <a:pt x="321" y="220"/>
                    <a:pt x="313" y="226"/>
                  </a:cubicBezTo>
                  <a:cubicBezTo>
                    <a:pt x="304" y="232"/>
                    <a:pt x="300" y="234"/>
                    <a:pt x="299" y="234"/>
                  </a:cubicBezTo>
                  <a:cubicBezTo>
                    <a:pt x="298" y="234"/>
                    <a:pt x="298" y="233"/>
                    <a:pt x="298" y="232"/>
                  </a:cubicBezTo>
                  <a:cubicBezTo>
                    <a:pt x="298" y="231"/>
                    <a:pt x="296" y="230"/>
                    <a:pt x="303" y="226"/>
                  </a:cubicBezTo>
                  <a:cubicBezTo>
                    <a:pt x="311" y="221"/>
                    <a:pt x="311" y="221"/>
                    <a:pt x="310" y="219"/>
                  </a:cubicBezTo>
                  <a:cubicBezTo>
                    <a:pt x="310" y="219"/>
                    <a:pt x="309" y="219"/>
                    <a:pt x="309" y="219"/>
                  </a:cubicBezTo>
                  <a:cubicBezTo>
                    <a:pt x="304" y="219"/>
                    <a:pt x="284" y="229"/>
                    <a:pt x="271" y="236"/>
                  </a:cubicBezTo>
                  <a:cubicBezTo>
                    <a:pt x="264" y="241"/>
                    <a:pt x="260" y="243"/>
                    <a:pt x="260" y="243"/>
                  </a:cubicBezTo>
                  <a:cubicBezTo>
                    <a:pt x="259" y="243"/>
                    <a:pt x="263" y="240"/>
                    <a:pt x="270" y="235"/>
                  </a:cubicBezTo>
                  <a:cubicBezTo>
                    <a:pt x="276" y="230"/>
                    <a:pt x="276" y="229"/>
                    <a:pt x="275" y="228"/>
                  </a:cubicBezTo>
                  <a:cubicBezTo>
                    <a:pt x="280" y="226"/>
                    <a:pt x="281" y="225"/>
                    <a:pt x="283" y="225"/>
                  </a:cubicBezTo>
                  <a:cubicBezTo>
                    <a:pt x="283" y="225"/>
                    <a:pt x="284" y="225"/>
                    <a:pt x="284" y="226"/>
                  </a:cubicBezTo>
                  <a:lnTo>
                    <a:pt x="291" y="221"/>
                  </a:lnTo>
                  <a:cubicBezTo>
                    <a:pt x="298" y="215"/>
                    <a:pt x="302" y="212"/>
                    <a:pt x="301" y="212"/>
                  </a:cubicBezTo>
                  <a:cubicBezTo>
                    <a:pt x="300" y="212"/>
                    <a:pt x="296" y="214"/>
                    <a:pt x="289" y="218"/>
                  </a:cubicBezTo>
                  <a:cubicBezTo>
                    <a:pt x="286" y="219"/>
                    <a:pt x="284" y="220"/>
                    <a:pt x="284" y="220"/>
                  </a:cubicBezTo>
                  <a:cubicBezTo>
                    <a:pt x="283" y="220"/>
                    <a:pt x="284" y="219"/>
                    <a:pt x="288" y="216"/>
                  </a:cubicBezTo>
                  <a:cubicBezTo>
                    <a:pt x="293" y="211"/>
                    <a:pt x="298" y="207"/>
                    <a:pt x="297" y="207"/>
                  </a:cubicBezTo>
                  <a:lnTo>
                    <a:pt x="297" y="207"/>
                  </a:lnTo>
                  <a:cubicBezTo>
                    <a:pt x="297" y="207"/>
                    <a:pt x="296" y="208"/>
                    <a:pt x="294" y="209"/>
                  </a:cubicBezTo>
                  <a:cubicBezTo>
                    <a:pt x="294" y="209"/>
                    <a:pt x="293" y="208"/>
                    <a:pt x="300" y="202"/>
                  </a:cubicBezTo>
                  <a:cubicBezTo>
                    <a:pt x="299" y="201"/>
                    <a:pt x="299" y="200"/>
                    <a:pt x="297" y="200"/>
                  </a:cubicBezTo>
                  <a:cubicBezTo>
                    <a:pt x="296" y="200"/>
                    <a:pt x="294" y="201"/>
                    <a:pt x="291" y="203"/>
                  </a:cubicBezTo>
                  <a:cubicBezTo>
                    <a:pt x="286" y="206"/>
                    <a:pt x="284" y="207"/>
                    <a:pt x="283" y="207"/>
                  </a:cubicBezTo>
                  <a:cubicBezTo>
                    <a:pt x="283" y="207"/>
                    <a:pt x="282" y="207"/>
                    <a:pt x="282" y="207"/>
                  </a:cubicBezTo>
                  <a:cubicBezTo>
                    <a:pt x="282" y="206"/>
                    <a:pt x="282" y="206"/>
                    <a:pt x="281" y="206"/>
                  </a:cubicBezTo>
                  <a:cubicBezTo>
                    <a:pt x="280" y="206"/>
                    <a:pt x="278" y="206"/>
                    <a:pt x="274" y="209"/>
                  </a:cubicBezTo>
                  <a:cubicBezTo>
                    <a:pt x="269" y="213"/>
                    <a:pt x="262" y="216"/>
                    <a:pt x="260" y="216"/>
                  </a:cubicBezTo>
                  <a:cubicBezTo>
                    <a:pt x="259" y="216"/>
                    <a:pt x="259" y="216"/>
                    <a:pt x="258" y="216"/>
                  </a:cubicBezTo>
                  <a:cubicBezTo>
                    <a:pt x="255" y="217"/>
                    <a:pt x="253" y="218"/>
                    <a:pt x="252" y="218"/>
                  </a:cubicBezTo>
                  <a:cubicBezTo>
                    <a:pt x="251" y="218"/>
                    <a:pt x="255" y="215"/>
                    <a:pt x="264" y="208"/>
                  </a:cubicBezTo>
                  <a:cubicBezTo>
                    <a:pt x="271" y="203"/>
                    <a:pt x="270" y="202"/>
                    <a:pt x="270" y="201"/>
                  </a:cubicBezTo>
                  <a:cubicBezTo>
                    <a:pt x="270" y="201"/>
                    <a:pt x="268" y="200"/>
                    <a:pt x="275" y="194"/>
                  </a:cubicBezTo>
                  <a:cubicBezTo>
                    <a:pt x="277" y="193"/>
                    <a:pt x="278" y="192"/>
                    <a:pt x="278" y="192"/>
                  </a:cubicBezTo>
                  <a:lnTo>
                    <a:pt x="278" y="192"/>
                  </a:lnTo>
                  <a:cubicBezTo>
                    <a:pt x="277" y="192"/>
                    <a:pt x="273" y="195"/>
                    <a:pt x="267" y="199"/>
                  </a:cubicBezTo>
                  <a:lnTo>
                    <a:pt x="254" y="208"/>
                  </a:lnTo>
                  <a:cubicBezTo>
                    <a:pt x="259" y="202"/>
                    <a:pt x="266" y="197"/>
                    <a:pt x="274" y="192"/>
                  </a:cubicBezTo>
                  <a:cubicBezTo>
                    <a:pt x="281" y="186"/>
                    <a:pt x="284" y="184"/>
                    <a:pt x="284" y="184"/>
                  </a:cubicBezTo>
                  <a:lnTo>
                    <a:pt x="284" y="184"/>
                  </a:lnTo>
                  <a:cubicBezTo>
                    <a:pt x="284" y="184"/>
                    <a:pt x="280" y="186"/>
                    <a:pt x="273" y="191"/>
                  </a:cubicBezTo>
                  <a:cubicBezTo>
                    <a:pt x="269" y="194"/>
                    <a:pt x="265" y="196"/>
                    <a:pt x="263" y="196"/>
                  </a:cubicBezTo>
                  <a:cubicBezTo>
                    <a:pt x="262" y="196"/>
                    <a:pt x="262" y="195"/>
                    <a:pt x="264" y="192"/>
                  </a:cubicBezTo>
                  <a:cubicBezTo>
                    <a:pt x="263" y="191"/>
                    <a:pt x="262" y="189"/>
                    <a:pt x="270" y="184"/>
                  </a:cubicBezTo>
                  <a:cubicBezTo>
                    <a:pt x="272" y="182"/>
                    <a:pt x="272" y="181"/>
                    <a:pt x="271" y="181"/>
                  </a:cubicBezTo>
                  <a:cubicBezTo>
                    <a:pt x="270" y="181"/>
                    <a:pt x="268" y="182"/>
                    <a:pt x="268" y="182"/>
                  </a:cubicBezTo>
                  <a:cubicBezTo>
                    <a:pt x="265" y="183"/>
                    <a:pt x="263" y="184"/>
                    <a:pt x="262" y="184"/>
                  </a:cubicBezTo>
                  <a:cubicBezTo>
                    <a:pt x="261" y="184"/>
                    <a:pt x="262" y="182"/>
                    <a:pt x="265" y="178"/>
                  </a:cubicBezTo>
                  <a:cubicBezTo>
                    <a:pt x="271" y="169"/>
                    <a:pt x="274" y="166"/>
                    <a:pt x="273" y="166"/>
                  </a:cubicBezTo>
                  <a:cubicBezTo>
                    <a:pt x="272" y="166"/>
                    <a:pt x="269" y="168"/>
                    <a:pt x="263" y="172"/>
                  </a:cubicBezTo>
                  <a:cubicBezTo>
                    <a:pt x="258" y="175"/>
                    <a:pt x="254" y="178"/>
                    <a:pt x="254" y="178"/>
                  </a:cubicBezTo>
                  <a:cubicBezTo>
                    <a:pt x="254" y="178"/>
                    <a:pt x="256" y="176"/>
                    <a:pt x="262" y="172"/>
                  </a:cubicBezTo>
                  <a:cubicBezTo>
                    <a:pt x="264" y="169"/>
                    <a:pt x="265" y="168"/>
                    <a:pt x="264" y="168"/>
                  </a:cubicBezTo>
                  <a:cubicBezTo>
                    <a:pt x="262" y="168"/>
                    <a:pt x="258" y="171"/>
                    <a:pt x="253" y="172"/>
                  </a:cubicBezTo>
                  <a:cubicBezTo>
                    <a:pt x="243" y="178"/>
                    <a:pt x="233" y="183"/>
                    <a:pt x="224" y="190"/>
                  </a:cubicBezTo>
                  <a:cubicBezTo>
                    <a:pt x="216" y="195"/>
                    <a:pt x="212" y="198"/>
                    <a:pt x="211" y="198"/>
                  </a:cubicBezTo>
                  <a:cubicBezTo>
                    <a:pt x="211" y="198"/>
                    <a:pt x="213" y="196"/>
                    <a:pt x="216" y="193"/>
                  </a:cubicBezTo>
                  <a:cubicBezTo>
                    <a:pt x="215" y="192"/>
                    <a:pt x="221" y="186"/>
                    <a:pt x="228" y="182"/>
                  </a:cubicBezTo>
                  <a:cubicBezTo>
                    <a:pt x="234" y="178"/>
                    <a:pt x="235" y="177"/>
                    <a:pt x="236" y="177"/>
                  </a:cubicBezTo>
                  <a:cubicBezTo>
                    <a:pt x="236" y="177"/>
                    <a:pt x="236" y="178"/>
                    <a:pt x="236" y="178"/>
                  </a:cubicBezTo>
                  <a:lnTo>
                    <a:pt x="237" y="179"/>
                  </a:lnTo>
                  <a:cubicBezTo>
                    <a:pt x="244" y="174"/>
                    <a:pt x="250" y="170"/>
                    <a:pt x="249" y="167"/>
                  </a:cubicBezTo>
                  <a:cubicBezTo>
                    <a:pt x="253" y="164"/>
                    <a:pt x="255" y="162"/>
                    <a:pt x="254" y="162"/>
                  </a:cubicBezTo>
                  <a:cubicBezTo>
                    <a:pt x="253" y="162"/>
                    <a:pt x="251" y="163"/>
                    <a:pt x="248" y="165"/>
                  </a:cubicBezTo>
                  <a:cubicBezTo>
                    <a:pt x="255" y="160"/>
                    <a:pt x="254" y="157"/>
                    <a:pt x="253" y="156"/>
                  </a:cubicBezTo>
                  <a:cubicBezTo>
                    <a:pt x="252" y="154"/>
                    <a:pt x="249" y="151"/>
                    <a:pt x="256" y="145"/>
                  </a:cubicBezTo>
                  <a:cubicBezTo>
                    <a:pt x="256" y="144"/>
                    <a:pt x="255" y="144"/>
                    <a:pt x="254" y="144"/>
                  </a:cubicBezTo>
                  <a:cubicBezTo>
                    <a:pt x="253" y="144"/>
                    <a:pt x="251" y="145"/>
                    <a:pt x="247" y="147"/>
                  </a:cubicBezTo>
                  <a:cubicBezTo>
                    <a:pt x="240" y="152"/>
                    <a:pt x="236" y="154"/>
                    <a:pt x="235" y="154"/>
                  </a:cubicBezTo>
                  <a:cubicBezTo>
                    <a:pt x="235" y="154"/>
                    <a:pt x="236" y="153"/>
                    <a:pt x="239" y="151"/>
                  </a:cubicBezTo>
                  <a:cubicBezTo>
                    <a:pt x="251" y="142"/>
                    <a:pt x="253" y="129"/>
                    <a:pt x="245" y="129"/>
                  </a:cubicBezTo>
                  <a:cubicBezTo>
                    <a:pt x="243" y="129"/>
                    <a:pt x="241" y="130"/>
                    <a:pt x="238" y="132"/>
                  </a:cubicBezTo>
                  <a:lnTo>
                    <a:pt x="237" y="129"/>
                  </a:lnTo>
                  <a:cubicBezTo>
                    <a:pt x="241" y="124"/>
                    <a:pt x="240" y="119"/>
                    <a:pt x="236" y="119"/>
                  </a:cubicBezTo>
                  <a:cubicBezTo>
                    <a:pt x="235" y="119"/>
                    <a:pt x="234" y="120"/>
                    <a:pt x="233" y="120"/>
                  </a:cubicBezTo>
                  <a:lnTo>
                    <a:pt x="230" y="118"/>
                  </a:lnTo>
                  <a:cubicBezTo>
                    <a:pt x="234" y="114"/>
                    <a:pt x="235" y="112"/>
                    <a:pt x="234" y="112"/>
                  </a:cubicBezTo>
                  <a:cubicBezTo>
                    <a:pt x="233" y="112"/>
                    <a:pt x="231" y="112"/>
                    <a:pt x="228" y="114"/>
                  </a:cubicBezTo>
                  <a:cubicBezTo>
                    <a:pt x="223" y="117"/>
                    <a:pt x="218" y="120"/>
                    <a:pt x="217" y="120"/>
                  </a:cubicBezTo>
                  <a:cubicBezTo>
                    <a:pt x="217" y="120"/>
                    <a:pt x="218" y="119"/>
                    <a:pt x="220" y="118"/>
                  </a:cubicBezTo>
                  <a:cubicBezTo>
                    <a:pt x="228" y="114"/>
                    <a:pt x="226" y="111"/>
                    <a:pt x="224" y="107"/>
                  </a:cubicBezTo>
                  <a:cubicBezTo>
                    <a:pt x="223" y="105"/>
                    <a:pt x="222" y="105"/>
                    <a:pt x="221" y="105"/>
                  </a:cubicBezTo>
                  <a:cubicBezTo>
                    <a:pt x="220" y="105"/>
                    <a:pt x="219" y="106"/>
                    <a:pt x="216" y="109"/>
                  </a:cubicBezTo>
                  <a:cubicBezTo>
                    <a:pt x="215" y="109"/>
                    <a:pt x="214" y="109"/>
                    <a:pt x="213" y="109"/>
                  </a:cubicBezTo>
                  <a:cubicBezTo>
                    <a:pt x="207" y="109"/>
                    <a:pt x="214" y="104"/>
                    <a:pt x="220" y="100"/>
                  </a:cubicBezTo>
                  <a:cubicBezTo>
                    <a:pt x="227" y="96"/>
                    <a:pt x="231" y="94"/>
                    <a:pt x="230" y="94"/>
                  </a:cubicBezTo>
                  <a:cubicBezTo>
                    <a:pt x="229" y="94"/>
                    <a:pt x="223" y="97"/>
                    <a:pt x="212" y="103"/>
                  </a:cubicBezTo>
                  <a:cubicBezTo>
                    <a:pt x="205" y="107"/>
                    <a:pt x="201" y="109"/>
                    <a:pt x="199" y="109"/>
                  </a:cubicBezTo>
                  <a:cubicBezTo>
                    <a:pt x="198" y="109"/>
                    <a:pt x="199" y="107"/>
                    <a:pt x="203" y="105"/>
                  </a:cubicBezTo>
                  <a:cubicBezTo>
                    <a:pt x="207" y="102"/>
                    <a:pt x="209" y="101"/>
                    <a:pt x="210" y="101"/>
                  </a:cubicBezTo>
                  <a:cubicBezTo>
                    <a:pt x="211" y="101"/>
                    <a:pt x="211" y="102"/>
                    <a:pt x="211" y="102"/>
                  </a:cubicBezTo>
                  <a:lnTo>
                    <a:pt x="226" y="92"/>
                  </a:lnTo>
                  <a:cubicBezTo>
                    <a:pt x="225" y="92"/>
                    <a:pt x="225" y="92"/>
                    <a:pt x="225" y="92"/>
                  </a:cubicBezTo>
                  <a:cubicBezTo>
                    <a:pt x="224" y="92"/>
                    <a:pt x="222" y="93"/>
                    <a:pt x="217" y="96"/>
                  </a:cubicBezTo>
                  <a:cubicBezTo>
                    <a:pt x="217" y="96"/>
                    <a:pt x="217" y="95"/>
                    <a:pt x="216" y="95"/>
                  </a:cubicBezTo>
                  <a:cubicBezTo>
                    <a:pt x="216" y="95"/>
                    <a:pt x="214" y="96"/>
                    <a:pt x="209" y="98"/>
                  </a:cubicBezTo>
                  <a:cubicBezTo>
                    <a:pt x="201" y="102"/>
                    <a:pt x="194" y="107"/>
                    <a:pt x="188" y="112"/>
                  </a:cubicBezTo>
                  <a:cubicBezTo>
                    <a:pt x="184" y="116"/>
                    <a:pt x="182" y="117"/>
                    <a:pt x="181" y="117"/>
                  </a:cubicBezTo>
                  <a:cubicBezTo>
                    <a:pt x="181" y="117"/>
                    <a:pt x="180" y="116"/>
                    <a:pt x="180" y="116"/>
                  </a:cubicBezTo>
                  <a:cubicBezTo>
                    <a:pt x="185" y="110"/>
                    <a:pt x="193" y="105"/>
                    <a:pt x="201" y="101"/>
                  </a:cubicBezTo>
                  <a:cubicBezTo>
                    <a:pt x="201" y="101"/>
                    <a:pt x="201" y="101"/>
                    <a:pt x="201" y="101"/>
                  </a:cubicBezTo>
                  <a:cubicBezTo>
                    <a:pt x="202" y="101"/>
                    <a:pt x="209" y="96"/>
                    <a:pt x="216" y="92"/>
                  </a:cubicBezTo>
                  <a:cubicBezTo>
                    <a:pt x="218" y="91"/>
                    <a:pt x="218" y="90"/>
                    <a:pt x="217" y="90"/>
                  </a:cubicBezTo>
                  <a:cubicBezTo>
                    <a:pt x="214" y="90"/>
                    <a:pt x="202" y="95"/>
                    <a:pt x="191" y="101"/>
                  </a:cubicBezTo>
                  <a:lnTo>
                    <a:pt x="198" y="97"/>
                  </a:lnTo>
                  <a:cubicBezTo>
                    <a:pt x="204" y="91"/>
                    <a:pt x="203" y="90"/>
                    <a:pt x="202" y="88"/>
                  </a:cubicBezTo>
                  <a:cubicBezTo>
                    <a:pt x="202" y="87"/>
                    <a:pt x="201" y="86"/>
                    <a:pt x="200" y="86"/>
                  </a:cubicBezTo>
                  <a:cubicBezTo>
                    <a:pt x="199" y="86"/>
                    <a:pt x="198" y="87"/>
                    <a:pt x="194" y="89"/>
                  </a:cubicBezTo>
                  <a:cubicBezTo>
                    <a:pt x="187" y="94"/>
                    <a:pt x="181" y="98"/>
                    <a:pt x="179" y="98"/>
                  </a:cubicBezTo>
                  <a:cubicBezTo>
                    <a:pt x="179" y="98"/>
                    <a:pt x="179" y="98"/>
                    <a:pt x="179" y="98"/>
                  </a:cubicBezTo>
                  <a:lnTo>
                    <a:pt x="179" y="98"/>
                  </a:lnTo>
                  <a:cubicBezTo>
                    <a:pt x="180" y="99"/>
                    <a:pt x="173" y="103"/>
                    <a:pt x="165" y="108"/>
                  </a:cubicBezTo>
                  <a:cubicBezTo>
                    <a:pt x="170" y="103"/>
                    <a:pt x="173" y="100"/>
                    <a:pt x="178" y="96"/>
                  </a:cubicBezTo>
                  <a:cubicBezTo>
                    <a:pt x="191" y="84"/>
                    <a:pt x="197" y="78"/>
                    <a:pt x="194" y="74"/>
                  </a:cubicBezTo>
                  <a:cubicBezTo>
                    <a:pt x="193" y="72"/>
                    <a:pt x="192" y="69"/>
                    <a:pt x="199" y="63"/>
                  </a:cubicBezTo>
                  <a:cubicBezTo>
                    <a:pt x="198" y="62"/>
                    <a:pt x="197" y="62"/>
                    <a:pt x="197" y="62"/>
                  </a:cubicBezTo>
                  <a:cubicBezTo>
                    <a:pt x="195" y="62"/>
                    <a:pt x="194" y="63"/>
                    <a:pt x="190" y="65"/>
                  </a:cubicBezTo>
                  <a:lnTo>
                    <a:pt x="189" y="63"/>
                  </a:lnTo>
                  <a:cubicBezTo>
                    <a:pt x="192" y="60"/>
                    <a:pt x="193" y="57"/>
                    <a:pt x="192" y="57"/>
                  </a:cubicBezTo>
                  <a:cubicBezTo>
                    <a:pt x="191" y="57"/>
                    <a:pt x="189" y="58"/>
                    <a:pt x="187" y="60"/>
                  </a:cubicBezTo>
                  <a:cubicBezTo>
                    <a:pt x="184" y="61"/>
                    <a:pt x="183" y="61"/>
                    <a:pt x="183" y="61"/>
                  </a:cubicBezTo>
                  <a:cubicBezTo>
                    <a:pt x="182" y="61"/>
                    <a:pt x="185" y="58"/>
                    <a:pt x="185" y="57"/>
                  </a:cubicBezTo>
                  <a:cubicBezTo>
                    <a:pt x="191" y="52"/>
                    <a:pt x="194" y="49"/>
                    <a:pt x="194" y="49"/>
                  </a:cubicBezTo>
                  <a:lnTo>
                    <a:pt x="194" y="49"/>
                  </a:lnTo>
                  <a:cubicBezTo>
                    <a:pt x="193" y="49"/>
                    <a:pt x="188" y="53"/>
                    <a:pt x="178" y="61"/>
                  </a:cubicBezTo>
                  <a:cubicBezTo>
                    <a:pt x="170" y="65"/>
                    <a:pt x="164" y="72"/>
                    <a:pt x="165" y="73"/>
                  </a:cubicBezTo>
                  <a:lnTo>
                    <a:pt x="166" y="77"/>
                  </a:lnTo>
                  <a:lnTo>
                    <a:pt x="157" y="78"/>
                  </a:lnTo>
                  <a:cubicBezTo>
                    <a:pt x="152" y="79"/>
                    <a:pt x="146" y="81"/>
                    <a:pt x="142" y="84"/>
                  </a:cubicBezTo>
                  <a:cubicBezTo>
                    <a:pt x="142" y="84"/>
                    <a:pt x="135" y="89"/>
                    <a:pt x="134" y="89"/>
                  </a:cubicBezTo>
                  <a:lnTo>
                    <a:pt x="148" y="79"/>
                  </a:lnTo>
                  <a:cubicBezTo>
                    <a:pt x="156" y="75"/>
                    <a:pt x="163" y="71"/>
                    <a:pt x="170" y="65"/>
                  </a:cubicBezTo>
                  <a:cubicBezTo>
                    <a:pt x="180" y="59"/>
                    <a:pt x="185" y="53"/>
                    <a:pt x="183" y="53"/>
                  </a:cubicBezTo>
                  <a:cubicBezTo>
                    <a:pt x="182" y="53"/>
                    <a:pt x="180" y="54"/>
                    <a:pt x="175" y="57"/>
                  </a:cubicBezTo>
                  <a:cubicBezTo>
                    <a:pt x="174" y="56"/>
                    <a:pt x="174" y="56"/>
                    <a:pt x="181" y="51"/>
                  </a:cubicBezTo>
                  <a:cubicBezTo>
                    <a:pt x="184" y="49"/>
                    <a:pt x="186" y="47"/>
                    <a:pt x="185" y="47"/>
                  </a:cubicBezTo>
                  <a:cubicBezTo>
                    <a:pt x="184" y="47"/>
                    <a:pt x="181" y="49"/>
                    <a:pt x="173" y="53"/>
                  </a:cubicBezTo>
                  <a:cubicBezTo>
                    <a:pt x="166" y="57"/>
                    <a:pt x="163" y="59"/>
                    <a:pt x="162" y="59"/>
                  </a:cubicBezTo>
                  <a:cubicBezTo>
                    <a:pt x="161" y="59"/>
                    <a:pt x="164" y="56"/>
                    <a:pt x="171" y="51"/>
                  </a:cubicBezTo>
                  <a:cubicBezTo>
                    <a:pt x="181" y="42"/>
                    <a:pt x="182" y="38"/>
                    <a:pt x="179" y="38"/>
                  </a:cubicBezTo>
                  <a:cubicBezTo>
                    <a:pt x="178" y="38"/>
                    <a:pt x="176" y="38"/>
                    <a:pt x="174" y="40"/>
                  </a:cubicBezTo>
                  <a:cubicBezTo>
                    <a:pt x="168" y="44"/>
                    <a:pt x="164" y="46"/>
                    <a:pt x="162" y="46"/>
                  </a:cubicBezTo>
                  <a:cubicBezTo>
                    <a:pt x="161" y="46"/>
                    <a:pt x="162" y="44"/>
                    <a:pt x="165" y="41"/>
                  </a:cubicBezTo>
                  <a:cubicBezTo>
                    <a:pt x="169" y="37"/>
                    <a:pt x="171" y="35"/>
                    <a:pt x="169" y="35"/>
                  </a:cubicBezTo>
                  <a:cubicBezTo>
                    <a:pt x="168" y="35"/>
                    <a:pt x="167" y="36"/>
                    <a:pt x="164" y="37"/>
                  </a:cubicBezTo>
                  <a:cubicBezTo>
                    <a:pt x="169" y="34"/>
                    <a:pt x="175" y="30"/>
                    <a:pt x="173" y="30"/>
                  </a:cubicBezTo>
                  <a:cubicBezTo>
                    <a:pt x="172" y="30"/>
                    <a:pt x="171" y="30"/>
                    <a:pt x="170" y="31"/>
                  </a:cubicBezTo>
                  <a:cubicBezTo>
                    <a:pt x="170" y="31"/>
                    <a:pt x="169" y="31"/>
                    <a:pt x="162" y="36"/>
                  </a:cubicBezTo>
                  <a:lnTo>
                    <a:pt x="147" y="43"/>
                  </a:lnTo>
                  <a:cubicBezTo>
                    <a:pt x="147" y="44"/>
                    <a:pt x="141" y="49"/>
                    <a:pt x="134" y="54"/>
                  </a:cubicBezTo>
                  <a:cubicBezTo>
                    <a:pt x="132" y="55"/>
                    <a:pt x="131" y="55"/>
                    <a:pt x="131" y="55"/>
                  </a:cubicBezTo>
                  <a:cubicBezTo>
                    <a:pt x="128" y="55"/>
                    <a:pt x="135" y="47"/>
                    <a:pt x="152" y="34"/>
                  </a:cubicBezTo>
                  <a:lnTo>
                    <a:pt x="164" y="23"/>
                  </a:lnTo>
                  <a:lnTo>
                    <a:pt x="164" y="23"/>
                  </a:lnTo>
                  <a:lnTo>
                    <a:pt x="151" y="32"/>
                  </a:lnTo>
                  <a:cubicBezTo>
                    <a:pt x="150" y="31"/>
                    <a:pt x="150" y="29"/>
                    <a:pt x="156" y="25"/>
                  </a:cubicBezTo>
                  <a:cubicBezTo>
                    <a:pt x="163" y="20"/>
                    <a:pt x="163" y="20"/>
                    <a:pt x="163" y="19"/>
                  </a:cubicBezTo>
                  <a:cubicBezTo>
                    <a:pt x="163" y="19"/>
                    <a:pt x="163" y="19"/>
                    <a:pt x="162" y="19"/>
                  </a:cubicBezTo>
                  <a:cubicBezTo>
                    <a:pt x="162" y="19"/>
                    <a:pt x="160" y="20"/>
                    <a:pt x="155" y="23"/>
                  </a:cubicBezTo>
                  <a:cubicBezTo>
                    <a:pt x="147" y="28"/>
                    <a:pt x="143" y="31"/>
                    <a:pt x="143" y="31"/>
                  </a:cubicBezTo>
                  <a:cubicBezTo>
                    <a:pt x="143" y="31"/>
                    <a:pt x="144" y="30"/>
                    <a:pt x="147" y="27"/>
                  </a:cubicBezTo>
                  <a:cubicBezTo>
                    <a:pt x="155" y="21"/>
                    <a:pt x="158" y="18"/>
                    <a:pt x="157" y="18"/>
                  </a:cubicBezTo>
                  <a:cubicBezTo>
                    <a:pt x="156" y="18"/>
                    <a:pt x="153" y="20"/>
                    <a:pt x="146" y="24"/>
                  </a:cubicBezTo>
                  <a:cubicBezTo>
                    <a:pt x="139" y="29"/>
                    <a:pt x="135" y="31"/>
                    <a:pt x="135" y="31"/>
                  </a:cubicBezTo>
                  <a:cubicBezTo>
                    <a:pt x="135" y="31"/>
                    <a:pt x="138" y="28"/>
                    <a:pt x="145" y="23"/>
                  </a:cubicBezTo>
                  <a:cubicBezTo>
                    <a:pt x="152" y="18"/>
                    <a:pt x="159" y="13"/>
                    <a:pt x="159" y="11"/>
                  </a:cubicBezTo>
                  <a:lnTo>
                    <a:pt x="159" y="11"/>
                  </a:lnTo>
                  <a:lnTo>
                    <a:pt x="151" y="16"/>
                  </a:lnTo>
                  <a:cubicBezTo>
                    <a:pt x="143" y="21"/>
                    <a:pt x="140" y="24"/>
                    <a:pt x="139" y="24"/>
                  </a:cubicBezTo>
                  <a:cubicBezTo>
                    <a:pt x="138" y="24"/>
                    <a:pt x="140" y="22"/>
                    <a:pt x="143" y="19"/>
                  </a:cubicBezTo>
                  <a:cubicBezTo>
                    <a:pt x="147" y="16"/>
                    <a:pt x="149" y="15"/>
                    <a:pt x="147" y="15"/>
                  </a:cubicBezTo>
                  <a:cubicBezTo>
                    <a:pt x="146" y="15"/>
                    <a:pt x="144" y="15"/>
                    <a:pt x="141" y="16"/>
                  </a:cubicBezTo>
                  <a:cubicBezTo>
                    <a:pt x="139" y="14"/>
                    <a:pt x="139" y="14"/>
                    <a:pt x="146" y="8"/>
                  </a:cubicBezTo>
                  <a:lnTo>
                    <a:pt x="146" y="8"/>
                  </a:lnTo>
                  <a:cubicBezTo>
                    <a:pt x="143" y="10"/>
                    <a:pt x="141" y="10"/>
                    <a:pt x="140" y="10"/>
                  </a:cubicBezTo>
                  <a:cubicBezTo>
                    <a:pt x="139" y="10"/>
                    <a:pt x="141" y="9"/>
                    <a:pt x="144" y="5"/>
                  </a:cubicBezTo>
                  <a:cubicBezTo>
                    <a:pt x="148" y="2"/>
                    <a:pt x="149" y="0"/>
                    <a:pt x="1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004;p33">
              <a:extLst>
                <a:ext uri="{FF2B5EF4-FFF2-40B4-BE49-F238E27FC236}">
                  <a16:creationId xmlns:a16="http://schemas.microsoft.com/office/drawing/2014/main" id="{9F79465E-15D7-CDF0-FF67-DF58D5B750BC}"/>
                </a:ext>
              </a:extLst>
            </p:cNvPr>
            <p:cNvSpPr/>
            <p:nvPr/>
          </p:nvSpPr>
          <p:spPr>
            <a:xfrm>
              <a:off x="1656409" y="1980477"/>
              <a:ext cx="117474" cy="257123"/>
            </a:xfrm>
            <a:custGeom>
              <a:avLst/>
              <a:gdLst/>
              <a:ahLst/>
              <a:cxnLst/>
              <a:rect l="l" t="t" r="r" b="b"/>
              <a:pathLst>
                <a:path w="1176" h="2574" extrusionOk="0">
                  <a:moveTo>
                    <a:pt x="538" y="10"/>
                  </a:moveTo>
                  <a:cubicBezTo>
                    <a:pt x="540" y="10"/>
                    <a:pt x="541" y="21"/>
                    <a:pt x="540" y="34"/>
                  </a:cubicBezTo>
                  <a:cubicBezTo>
                    <a:pt x="540" y="43"/>
                    <a:pt x="541" y="47"/>
                    <a:pt x="540" y="47"/>
                  </a:cubicBezTo>
                  <a:cubicBezTo>
                    <a:pt x="540" y="47"/>
                    <a:pt x="539" y="43"/>
                    <a:pt x="536" y="35"/>
                  </a:cubicBezTo>
                  <a:cubicBezTo>
                    <a:pt x="534" y="27"/>
                    <a:pt x="531" y="19"/>
                    <a:pt x="535" y="18"/>
                  </a:cubicBezTo>
                  <a:cubicBezTo>
                    <a:pt x="536" y="12"/>
                    <a:pt x="537" y="10"/>
                    <a:pt x="538" y="10"/>
                  </a:cubicBezTo>
                  <a:close/>
                  <a:moveTo>
                    <a:pt x="121" y="356"/>
                  </a:moveTo>
                  <a:cubicBezTo>
                    <a:pt x="122" y="356"/>
                    <a:pt x="124" y="357"/>
                    <a:pt x="128" y="359"/>
                  </a:cubicBezTo>
                  <a:cubicBezTo>
                    <a:pt x="136" y="364"/>
                    <a:pt x="140" y="370"/>
                    <a:pt x="139" y="374"/>
                  </a:cubicBezTo>
                  <a:cubicBezTo>
                    <a:pt x="139" y="374"/>
                    <a:pt x="138" y="374"/>
                    <a:pt x="137" y="374"/>
                  </a:cubicBezTo>
                  <a:cubicBezTo>
                    <a:pt x="133" y="374"/>
                    <a:pt x="122" y="367"/>
                    <a:pt x="118" y="358"/>
                  </a:cubicBezTo>
                  <a:cubicBezTo>
                    <a:pt x="119" y="356"/>
                    <a:pt x="119" y="356"/>
                    <a:pt x="121" y="356"/>
                  </a:cubicBezTo>
                  <a:close/>
                  <a:moveTo>
                    <a:pt x="95" y="487"/>
                  </a:moveTo>
                  <a:cubicBezTo>
                    <a:pt x="95" y="487"/>
                    <a:pt x="96" y="487"/>
                    <a:pt x="98" y="488"/>
                  </a:cubicBezTo>
                  <a:cubicBezTo>
                    <a:pt x="103" y="489"/>
                    <a:pt x="109" y="493"/>
                    <a:pt x="113" y="496"/>
                  </a:cubicBezTo>
                  <a:cubicBezTo>
                    <a:pt x="113" y="496"/>
                    <a:pt x="118" y="501"/>
                    <a:pt x="115" y="501"/>
                  </a:cubicBezTo>
                  <a:cubicBezTo>
                    <a:pt x="114" y="501"/>
                    <a:pt x="113" y="501"/>
                    <a:pt x="112" y="500"/>
                  </a:cubicBezTo>
                  <a:lnTo>
                    <a:pt x="103" y="497"/>
                  </a:lnTo>
                  <a:cubicBezTo>
                    <a:pt x="98" y="492"/>
                    <a:pt x="92" y="487"/>
                    <a:pt x="95" y="487"/>
                  </a:cubicBezTo>
                  <a:close/>
                  <a:moveTo>
                    <a:pt x="74" y="635"/>
                  </a:moveTo>
                  <a:cubicBezTo>
                    <a:pt x="74" y="635"/>
                    <a:pt x="82" y="636"/>
                    <a:pt x="82" y="640"/>
                  </a:cubicBezTo>
                  <a:cubicBezTo>
                    <a:pt x="78" y="641"/>
                    <a:pt x="74" y="642"/>
                    <a:pt x="70" y="642"/>
                  </a:cubicBezTo>
                  <a:cubicBezTo>
                    <a:pt x="68" y="642"/>
                    <a:pt x="67" y="642"/>
                    <a:pt x="65" y="642"/>
                  </a:cubicBezTo>
                  <a:lnTo>
                    <a:pt x="65" y="638"/>
                  </a:lnTo>
                  <a:cubicBezTo>
                    <a:pt x="65" y="635"/>
                    <a:pt x="74" y="635"/>
                    <a:pt x="74" y="635"/>
                  </a:cubicBezTo>
                  <a:close/>
                  <a:moveTo>
                    <a:pt x="89" y="673"/>
                  </a:moveTo>
                  <a:lnTo>
                    <a:pt x="88" y="677"/>
                  </a:lnTo>
                  <a:lnTo>
                    <a:pt x="80" y="680"/>
                  </a:lnTo>
                  <a:lnTo>
                    <a:pt x="80" y="677"/>
                  </a:lnTo>
                  <a:cubicBezTo>
                    <a:pt x="80" y="673"/>
                    <a:pt x="80" y="673"/>
                    <a:pt x="89" y="673"/>
                  </a:cubicBezTo>
                  <a:close/>
                  <a:moveTo>
                    <a:pt x="93" y="685"/>
                  </a:moveTo>
                  <a:cubicBezTo>
                    <a:pt x="92" y="685"/>
                    <a:pt x="92" y="686"/>
                    <a:pt x="95" y="688"/>
                  </a:cubicBezTo>
                  <a:cubicBezTo>
                    <a:pt x="95" y="686"/>
                    <a:pt x="93" y="685"/>
                    <a:pt x="93" y="685"/>
                  </a:cubicBezTo>
                  <a:close/>
                  <a:moveTo>
                    <a:pt x="88" y="709"/>
                  </a:moveTo>
                  <a:lnTo>
                    <a:pt x="88" y="714"/>
                  </a:lnTo>
                  <a:lnTo>
                    <a:pt x="79" y="717"/>
                  </a:lnTo>
                  <a:lnTo>
                    <a:pt x="79" y="714"/>
                  </a:lnTo>
                  <a:cubicBezTo>
                    <a:pt x="79" y="710"/>
                    <a:pt x="79" y="710"/>
                    <a:pt x="88" y="709"/>
                  </a:cubicBezTo>
                  <a:close/>
                  <a:moveTo>
                    <a:pt x="127" y="721"/>
                  </a:moveTo>
                  <a:cubicBezTo>
                    <a:pt x="126" y="721"/>
                    <a:pt x="125" y="721"/>
                    <a:pt x="122" y="722"/>
                  </a:cubicBezTo>
                  <a:lnTo>
                    <a:pt x="122" y="722"/>
                  </a:lnTo>
                  <a:cubicBezTo>
                    <a:pt x="127" y="722"/>
                    <a:pt x="128" y="721"/>
                    <a:pt x="127" y="721"/>
                  </a:cubicBezTo>
                  <a:close/>
                  <a:moveTo>
                    <a:pt x="86" y="735"/>
                  </a:moveTo>
                  <a:cubicBezTo>
                    <a:pt x="89" y="735"/>
                    <a:pt x="89" y="736"/>
                    <a:pt x="89" y="738"/>
                  </a:cubicBezTo>
                  <a:cubicBezTo>
                    <a:pt x="89" y="743"/>
                    <a:pt x="89" y="745"/>
                    <a:pt x="87" y="745"/>
                  </a:cubicBezTo>
                  <a:cubicBezTo>
                    <a:pt x="85" y="745"/>
                    <a:pt x="83" y="744"/>
                    <a:pt x="80" y="743"/>
                  </a:cubicBezTo>
                  <a:cubicBezTo>
                    <a:pt x="71" y="739"/>
                    <a:pt x="71" y="736"/>
                    <a:pt x="80" y="736"/>
                  </a:cubicBezTo>
                  <a:cubicBezTo>
                    <a:pt x="83" y="736"/>
                    <a:pt x="85" y="735"/>
                    <a:pt x="86" y="735"/>
                  </a:cubicBezTo>
                  <a:close/>
                  <a:moveTo>
                    <a:pt x="32" y="771"/>
                  </a:moveTo>
                  <a:cubicBezTo>
                    <a:pt x="36" y="771"/>
                    <a:pt x="39" y="771"/>
                    <a:pt x="39" y="773"/>
                  </a:cubicBezTo>
                  <a:lnTo>
                    <a:pt x="32" y="779"/>
                  </a:lnTo>
                  <a:lnTo>
                    <a:pt x="23" y="775"/>
                  </a:lnTo>
                  <a:lnTo>
                    <a:pt x="23" y="771"/>
                  </a:lnTo>
                  <a:cubicBezTo>
                    <a:pt x="26" y="771"/>
                    <a:pt x="29" y="771"/>
                    <a:pt x="32" y="771"/>
                  </a:cubicBezTo>
                  <a:close/>
                  <a:moveTo>
                    <a:pt x="49" y="816"/>
                  </a:moveTo>
                  <a:cubicBezTo>
                    <a:pt x="51" y="816"/>
                    <a:pt x="53" y="817"/>
                    <a:pt x="54" y="819"/>
                  </a:cubicBezTo>
                  <a:lnTo>
                    <a:pt x="46" y="825"/>
                  </a:lnTo>
                  <a:cubicBezTo>
                    <a:pt x="45" y="825"/>
                    <a:pt x="44" y="825"/>
                    <a:pt x="43" y="825"/>
                  </a:cubicBezTo>
                  <a:cubicBezTo>
                    <a:pt x="37" y="825"/>
                    <a:pt x="37" y="821"/>
                    <a:pt x="37" y="821"/>
                  </a:cubicBezTo>
                  <a:cubicBezTo>
                    <a:pt x="36" y="818"/>
                    <a:pt x="36" y="818"/>
                    <a:pt x="45" y="817"/>
                  </a:cubicBezTo>
                  <a:cubicBezTo>
                    <a:pt x="45" y="817"/>
                    <a:pt x="47" y="816"/>
                    <a:pt x="49" y="816"/>
                  </a:cubicBezTo>
                  <a:close/>
                  <a:moveTo>
                    <a:pt x="215" y="1087"/>
                  </a:moveTo>
                  <a:cubicBezTo>
                    <a:pt x="216" y="1087"/>
                    <a:pt x="216" y="1087"/>
                    <a:pt x="217" y="1087"/>
                  </a:cubicBezTo>
                  <a:lnTo>
                    <a:pt x="218" y="1090"/>
                  </a:lnTo>
                  <a:cubicBezTo>
                    <a:pt x="213" y="1093"/>
                    <a:pt x="208" y="1095"/>
                    <a:pt x="202" y="1096"/>
                  </a:cubicBezTo>
                  <a:lnTo>
                    <a:pt x="200" y="1094"/>
                  </a:lnTo>
                  <a:cubicBezTo>
                    <a:pt x="206" y="1090"/>
                    <a:pt x="212" y="1087"/>
                    <a:pt x="215" y="1087"/>
                  </a:cubicBezTo>
                  <a:close/>
                  <a:moveTo>
                    <a:pt x="289" y="1202"/>
                  </a:moveTo>
                  <a:cubicBezTo>
                    <a:pt x="293" y="1202"/>
                    <a:pt x="295" y="1206"/>
                    <a:pt x="296" y="1208"/>
                  </a:cubicBezTo>
                  <a:cubicBezTo>
                    <a:pt x="293" y="1213"/>
                    <a:pt x="287" y="1216"/>
                    <a:pt x="284" y="1216"/>
                  </a:cubicBezTo>
                  <a:cubicBezTo>
                    <a:pt x="282" y="1216"/>
                    <a:pt x="281" y="1215"/>
                    <a:pt x="281" y="1214"/>
                  </a:cubicBezTo>
                  <a:cubicBezTo>
                    <a:pt x="277" y="1208"/>
                    <a:pt x="277" y="1208"/>
                    <a:pt x="284" y="1204"/>
                  </a:cubicBezTo>
                  <a:cubicBezTo>
                    <a:pt x="286" y="1203"/>
                    <a:pt x="287" y="1202"/>
                    <a:pt x="289" y="1202"/>
                  </a:cubicBezTo>
                  <a:close/>
                  <a:moveTo>
                    <a:pt x="415" y="1413"/>
                  </a:moveTo>
                  <a:cubicBezTo>
                    <a:pt x="415" y="1413"/>
                    <a:pt x="416" y="1413"/>
                    <a:pt x="416" y="1414"/>
                  </a:cubicBezTo>
                  <a:lnTo>
                    <a:pt x="411" y="1421"/>
                  </a:lnTo>
                  <a:lnTo>
                    <a:pt x="402" y="1424"/>
                  </a:lnTo>
                  <a:lnTo>
                    <a:pt x="399" y="1420"/>
                  </a:lnTo>
                  <a:cubicBezTo>
                    <a:pt x="406" y="1417"/>
                    <a:pt x="412" y="1413"/>
                    <a:pt x="415" y="1413"/>
                  </a:cubicBezTo>
                  <a:close/>
                  <a:moveTo>
                    <a:pt x="394" y="1479"/>
                  </a:moveTo>
                  <a:cubicBezTo>
                    <a:pt x="394" y="1479"/>
                    <a:pt x="395" y="1479"/>
                    <a:pt x="395" y="1480"/>
                  </a:cubicBezTo>
                  <a:lnTo>
                    <a:pt x="397" y="1483"/>
                  </a:lnTo>
                  <a:cubicBezTo>
                    <a:pt x="392" y="1485"/>
                    <a:pt x="386" y="1488"/>
                    <a:pt x="380" y="1489"/>
                  </a:cubicBezTo>
                  <a:lnTo>
                    <a:pt x="379" y="1486"/>
                  </a:lnTo>
                  <a:cubicBezTo>
                    <a:pt x="385" y="1483"/>
                    <a:pt x="391" y="1479"/>
                    <a:pt x="394" y="1479"/>
                  </a:cubicBezTo>
                  <a:close/>
                  <a:moveTo>
                    <a:pt x="482" y="1494"/>
                  </a:moveTo>
                  <a:cubicBezTo>
                    <a:pt x="485" y="1498"/>
                    <a:pt x="468" y="1503"/>
                    <a:pt x="461" y="1508"/>
                  </a:cubicBezTo>
                  <a:cubicBezTo>
                    <a:pt x="459" y="1506"/>
                    <a:pt x="459" y="1506"/>
                    <a:pt x="467" y="1501"/>
                  </a:cubicBezTo>
                  <a:cubicBezTo>
                    <a:pt x="471" y="1498"/>
                    <a:pt x="477" y="1495"/>
                    <a:pt x="482" y="1494"/>
                  </a:cubicBezTo>
                  <a:close/>
                  <a:moveTo>
                    <a:pt x="522" y="1565"/>
                  </a:moveTo>
                  <a:cubicBezTo>
                    <a:pt x="523" y="1565"/>
                    <a:pt x="524" y="1565"/>
                    <a:pt x="524" y="1566"/>
                  </a:cubicBezTo>
                  <a:lnTo>
                    <a:pt x="518" y="1574"/>
                  </a:lnTo>
                  <a:lnTo>
                    <a:pt x="509" y="1575"/>
                  </a:lnTo>
                  <a:lnTo>
                    <a:pt x="508" y="1573"/>
                  </a:lnTo>
                  <a:cubicBezTo>
                    <a:pt x="513" y="1569"/>
                    <a:pt x="519" y="1565"/>
                    <a:pt x="522" y="1565"/>
                  </a:cubicBezTo>
                  <a:close/>
                  <a:moveTo>
                    <a:pt x="837" y="1758"/>
                  </a:moveTo>
                  <a:cubicBezTo>
                    <a:pt x="835" y="1758"/>
                    <a:pt x="831" y="1759"/>
                    <a:pt x="825" y="1761"/>
                  </a:cubicBezTo>
                  <a:cubicBezTo>
                    <a:pt x="818" y="1766"/>
                    <a:pt x="818" y="1766"/>
                    <a:pt x="819" y="1769"/>
                  </a:cubicBezTo>
                  <a:cubicBezTo>
                    <a:pt x="825" y="1768"/>
                    <a:pt x="830" y="1766"/>
                    <a:pt x="836" y="1764"/>
                  </a:cubicBezTo>
                  <a:cubicBezTo>
                    <a:pt x="840" y="1761"/>
                    <a:pt x="841" y="1758"/>
                    <a:pt x="837" y="1758"/>
                  </a:cubicBezTo>
                  <a:close/>
                  <a:moveTo>
                    <a:pt x="620" y="1768"/>
                  </a:moveTo>
                  <a:cubicBezTo>
                    <a:pt x="621" y="1768"/>
                    <a:pt x="622" y="1768"/>
                    <a:pt x="623" y="1769"/>
                  </a:cubicBezTo>
                  <a:lnTo>
                    <a:pt x="617" y="1777"/>
                  </a:lnTo>
                  <a:lnTo>
                    <a:pt x="608" y="1778"/>
                  </a:lnTo>
                  <a:lnTo>
                    <a:pt x="606" y="1775"/>
                  </a:lnTo>
                  <a:cubicBezTo>
                    <a:pt x="612" y="1771"/>
                    <a:pt x="617" y="1768"/>
                    <a:pt x="620" y="1768"/>
                  </a:cubicBezTo>
                  <a:close/>
                  <a:moveTo>
                    <a:pt x="632" y="1788"/>
                  </a:moveTo>
                  <a:cubicBezTo>
                    <a:pt x="633" y="1788"/>
                    <a:pt x="634" y="1789"/>
                    <a:pt x="635" y="1790"/>
                  </a:cubicBezTo>
                  <a:cubicBezTo>
                    <a:pt x="631" y="1795"/>
                    <a:pt x="626" y="1798"/>
                    <a:pt x="622" y="1802"/>
                  </a:cubicBezTo>
                  <a:cubicBezTo>
                    <a:pt x="619" y="1803"/>
                    <a:pt x="618" y="1804"/>
                    <a:pt x="617" y="1804"/>
                  </a:cubicBezTo>
                  <a:cubicBezTo>
                    <a:pt x="615" y="1804"/>
                    <a:pt x="617" y="1800"/>
                    <a:pt x="626" y="1792"/>
                  </a:cubicBezTo>
                  <a:cubicBezTo>
                    <a:pt x="630" y="1789"/>
                    <a:pt x="631" y="1788"/>
                    <a:pt x="632" y="1788"/>
                  </a:cubicBezTo>
                  <a:close/>
                  <a:moveTo>
                    <a:pt x="673" y="1832"/>
                  </a:moveTo>
                  <a:cubicBezTo>
                    <a:pt x="674" y="1832"/>
                    <a:pt x="671" y="1837"/>
                    <a:pt x="673" y="1839"/>
                  </a:cubicBezTo>
                  <a:lnTo>
                    <a:pt x="673" y="1840"/>
                  </a:lnTo>
                  <a:cubicBezTo>
                    <a:pt x="670" y="1843"/>
                    <a:pt x="669" y="1845"/>
                    <a:pt x="668" y="1845"/>
                  </a:cubicBezTo>
                  <a:cubicBezTo>
                    <a:pt x="667" y="1845"/>
                    <a:pt x="666" y="1844"/>
                    <a:pt x="664" y="1841"/>
                  </a:cubicBezTo>
                  <a:cubicBezTo>
                    <a:pt x="662" y="1838"/>
                    <a:pt x="670" y="1833"/>
                    <a:pt x="670" y="1833"/>
                  </a:cubicBezTo>
                  <a:cubicBezTo>
                    <a:pt x="671" y="1832"/>
                    <a:pt x="672" y="1832"/>
                    <a:pt x="673" y="1832"/>
                  </a:cubicBezTo>
                  <a:close/>
                  <a:moveTo>
                    <a:pt x="708" y="1885"/>
                  </a:moveTo>
                  <a:cubicBezTo>
                    <a:pt x="709" y="1885"/>
                    <a:pt x="710" y="1885"/>
                    <a:pt x="710" y="1886"/>
                  </a:cubicBezTo>
                  <a:cubicBezTo>
                    <a:pt x="711" y="1888"/>
                    <a:pt x="706" y="1896"/>
                    <a:pt x="706" y="1896"/>
                  </a:cubicBezTo>
                  <a:cubicBezTo>
                    <a:pt x="703" y="1898"/>
                    <a:pt x="701" y="1898"/>
                    <a:pt x="700" y="1898"/>
                  </a:cubicBezTo>
                  <a:cubicBezTo>
                    <a:pt x="698" y="1898"/>
                    <a:pt x="697" y="1897"/>
                    <a:pt x="697" y="1897"/>
                  </a:cubicBezTo>
                  <a:cubicBezTo>
                    <a:pt x="696" y="1895"/>
                    <a:pt x="693" y="1891"/>
                    <a:pt x="701" y="1887"/>
                  </a:cubicBezTo>
                  <a:cubicBezTo>
                    <a:pt x="701" y="1887"/>
                    <a:pt x="705" y="1885"/>
                    <a:pt x="708" y="1885"/>
                  </a:cubicBezTo>
                  <a:close/>
                  <a:moveTo>
                    <a:pt x="587" y="1913"/>
                  </a:moveTo>
                  <a:cubicBezTo>
                    <a:pt x="580" y="1917"/>
                    <a:pt x="580" y="1917"/>
                    <a:pt x="582" y="1919"/>
                  </a:cubicBezTo>
                  <a:cubicBezTo>
                    <a:pt x="584" y="1922"/>
                    <a:pt x="585" y="1924"/>
                    <a:pt x="586" y="1924"/>
                  </a:cubicBezTo>
                  <a:cubicBezTo>
                    <a:pt x="587" y="1924"/>
                    <a:pt x="588" y="1922"/>
                    <a:pt x="591" y="1918"/>
                  </a:cubicBezTo>
                  <a:lnTo>
                    <a:pt x="587" y="1913"/>
                  </a:lnTo>
                  <a:close/>
                  <a:moveTo>
                    <a:pt x="676" y="1932"/>
                  </a:moveTo>
                  <a:cubicBezTo>
                    <a:pt x="674" y="1932"/>
                    <a:pt x="670" y="1934"/>
                    <a:pt x="670" y="1934"/>
                  </a:cubicBezTo>
                  <a:cubicBezTo>
                    <a:pt x="670" y="1934"/>
                    <a:pt x="662" y="1939"/>
                    <a:pt x="664" y="1942"/>
                  </a:cubicBezTo>
                  <a:lnTo>
                    <a:pt x="665" y="1945"/>
                  </a:lnTo>
                  <a:cubicBezTo>
                    <a:pt x="671" y="1942"/>
                    <a:pt x="674" y="1937"/>
                    <a:pt x="679" y="1933"/>
                  </a:cubicBezTo>
                  <a:cubicBezTo>
                    <a:pt x="678" y="1932"/>
                    <a:pt x="677" y="1932"/>
                    <a:pt x="676" y="1932"/>
                  </a:cubicBezTo>
                  <a:close/>
                  <a:moveTo>
                    <a:pt x="710" y="1954"/>
                  </a:moveTo>
                  <a:lnTo>
                    <a:pt x="711" y="1958"/>
                  </a:lnTo>
                  <a:lnTo>
                    <a:pt x="707" y="1964"/>
                  </a:lnTo>
                  <a:lnTo>
                    <a:pt x="705" y="1962"/>
                  </a:lnTo>
                  <a:cubicBezTo>
                    <a:pt x="702" y="1959"/>
                    <a:pt x="702" y="1959"/>
                    <a:pt x="710" y="1954"/>
                  </a:cubicBezTo>
                  <a:close/>
                  <a:moveTo>
                    <a:pt x="783" y="1978"/>
                  </a:moveTo>
                  <a:cubicBezTo>
                    <a:pt x="785" y="1981"/>
                    <a:pt x="794" y="1980"/>
                    <a:pt x="786" y="1985"/>
                  </a:cubicBezTo>
                  <a:cubicBezTo>
                    <a:pt x="787" y="1985"/>
                    <a:pt x="786" y="1986"/>
                    <a:pt x="785" y="1986"/>
                  </a:cubicBezTo>
                  <a:cubicBezTo>
                    <a:pt x="782" y="1986"/>
                    <a:pt x="777" y="1984"/>
                    <a:pt x="776" y="1982"/>
                  </a:cubicBezTo>
                  <a:lnTo>
                    <a:pt x="783" y="1978"/>
                  </a:lnTo>
                  <a:close/>
                  <a:moveTo>
                    <a:pt x="733" y="1977"/>
                  </a:moveTo>
                  <a:lnTo>
                    <a:pt x="736" y="1982"/>
                  </a:lnTo>
                  <a:cubicBezTo>
                    <a:pt x="731" y="1986"/>
                    <a:pt x="725" y="1989"/>
                    <a:pt x="722" y="1989"/>
                  </a:cubicBezTo>
                  <a:cubicBezTo>
                    <a:pt x="721" y="1989"/>
                    <a:pt x="721" y="1989"/>
                    <a:pt x="720" y="1988"/>
                  </a:cubicBezTo>
                  <a:cubicBezTo>
                    <a:pt x="719" y="1988"/>
                    <a:pt x="718" y="1988"/>
                    <a:pt x="718" y="1988"/>
                  </a:cubicBezTo>
                  <a:cubicBezTo>
                    <a:pt x="713" y="1988"/>
                    <a:pt x="719" y="1982"/>
                    <a:pt x="733" y="1977"/>
                  </a:cubicBezTo>
                  <a:close/>
                  <a:moveTo>
                    <a:pt x="725" y="2046"/>
                  </a:moveTo>
                  <a:lnTo>
                    <a:pt x="717" y="2051"/>
                  </a:lnTo>
                  <a:lnTo>
                    <a:pt x="710" y="2055"/>
                  </a:lnTo>
                  <a:lnTo>
                    <a:pt x="725" y="2046"/>
                  </a:lnTo>
                  <a:close/>
                  <a:moveTo>
                    <a:pt x="803" y="2048"/>
                  </a:moveTo>
                  <a:cubicBezTo>
                    <a:pt x="804" y="2048"/>
                    <a:pt x="805" y="2049"/>
                    <a:pt x="806" y="2050"/>
                  </a:cubicBezTo>
                  <a:lnTo>
                    <a:pt x="807" y="2053"/>
                  </a:lnTo>
                  <a:cubicBezTo>
                    <a:pt x="802" y="2055"/>
                    <a:pt x="797" y="2057"/>
                    <a:pt x="791" y="2059"/>
                  </a:cubicBezTo>
                  <a:lnTo>
                    <a:pt x="789" y="2055"/>
                  </a:lnTo>
                  <a:cubicBezTo>
                    <a:pt x="795" y="2052"/>
                    <a:pt x="800" y="2048"/>
                    <a:pt x="803" y="2048"/>
                  </a:cubicBezTo>
                  <a:close/>
                  <a:moveTo>
                    <a:pt x="799" y="2090"/>
                  </a:moveTo>
                  <a:cubicBezTo>
                    <a:pt x="801" y="2093"/>
                    <a:pt x="792" y="2094"/>
                    <a:pt x="775" y="2100"/>
                  </a:cubicBezTo>
                  <a:cubicBezTo>
                    <a:pt x="764" y="2099"/>
                    <a:pt x="764" y="2099"/>
                    <a:pt x="781" y="2093"/>
                  </a:cubicBezTo>
                  <a:cubicBezTo>
                    <a:pt x="790" y="2091"/>
                    <a:pt x="799" y="2090"/>
                    <a:pt x="799" y="2090"/>
                  </a:cubicBezTo>
                  <a:close/>
                  <a:moveTo>
                    <a:pt x="862" y="2138"/>
                  </a:moveTo>
                  <a:cubicBezTo>
                    <a:pt x="863" y="2138"/>
                    <a:pt x="865" y="2138"/>
                    <a:pt x="866" y="2138"/>
                  </a:cubicBezTo>
                  <a:lnTo>
                    <a:pt x="869" y="2144"/>
                  </a:lnTo>
                  <a:lnTo>
                    <a:pt x="852" y="2146"/>
                  </a:lnTo>
                  <a:cubicBezTo>
                    <a:pt x="840" y="2150"/>
                    <a:pt x="833" y="2152"/>
                    <a:pt x="832" y="2152"/>
                  </a:cubicBezTo>
                  <a:cubicBezTo>
                    <a:pt x="830" y="2152"/>
                    <a:pt x="833" y="2150"/>
                    <a:pt x="840" y="2145"/>
                  </a:cubicBezTo>
                  <a:cubicBezTo>
                    <a:pt x="847" y="2140"/>
                    <a:pt x="854" y="2138"/>
                    <a:pt x="862" y="2138"/>
                  </a:cubicBezTo>
                  <a:close/>
                  <a:moveTo>
                    <a:pt x="844" y="2167"/>
                  </a:moveTo>
                  <a:lnTo>
                    <a:pt x="838" y="2175"/>
                  </a:lnTo>
                  <a:cubicBezTo>
                    <a:pt x="836" y="2177"/>
                    <a:pt x="834" y="2177"/>
                    <a:pt x="833" y="2177"/>
                  </a:cubicBezTo>
                  <a:cubicBezTo>
                    <a:pt x="830" y="2177"/>
                    <a:pt x="829" y="2175"/>
                    <a:pt x="828" y="2173"/>
                  </a:cubicBezTo>
                  <a:lnTo>
                    <a:pt x="835" y="2169"/>
                  </a:lnTo>
                  <a:lnTo>
                    <a:pt x="844" y="2167"/>
                  </a:lnTo>
                  <a:close/>
                  <a:moveTo>
                    <a:pt x="960" y="2257"/>
                  </a:moveTo>
                  <a:cubicBezTo>
                    <a:pt x="957" y="2257"/>
                    <a:pt x="955" y="2257"/>
                    <a:pt x="955" y="2257"/>
                  </a:cubicBezTo>
                  <a:cubicBezTo>
                    <a:pt x="948" y="2262"/>
                    <a:pt x="950" y="2265"/>
                    <a:pt x="951" y="2267"/>
                  </a:cubicBezTo>
                  <a:cubicBezTo>
                    <a:pt x="950" y="2273"/>
                    <a:pt x="951" y="2275"/>
                    <a:pt x="954" y="2275"/>
                  </a:cubicBezTo>
                  <a:cubicBezTo>
                    <a:pt x="957" y="2275"/>
                    <a:pt x="961" y="2274"/>
                    <a:pt x="964" y="2272"/>
                  </a:cubicBezTo>
                  <a:cubicBezTo>
                    <a:pt x="972" y="2267"/>
                    <a:pt x="969" y="2265"/>
                    <a:pt x="966" y="2258"/>
                  </a:cubicBezTo>
                  <a:cubicBezTo>
                    <a:pt x="965" y="2257"/>
                    <a:pt x="963" y="2257"/>
                    <a:pt x="960" y="2257"/>
                  </a:cubicBezTo>
                  <a:close/>
                  <a:moveTo>
                    <a:pt x="960" y="2288"/>
                  </a:moveTo>
                  <a:cubicBezTo>
                    <a:pt x="961" y="2288"/>
                    <a:pt x="962" y="2288"/>
                    <a:pt x="964" y="2289"/>
                  </a:cubicBezTo>
                  <a:cubicBezTo>
                    <a:pt x="965" y="2292"/>
                    <a:pt x="967" y="2294"/>
                    <a:pt x="967" y="2294"/>
                  </a:cubicBezTo>
                  <a:cubicBezTo>
                    <a:pt x="963" y="2296"/>
                    <a:pt x="959" y="2297"/>
                    <a:pt x="956" y="2297"/>
                  </a:cubicBezTo>
                  <a:cubicBezTo>
                    <a:pt x="952" y="2297"/>
                    <a:pt x="948" y="2296"/>
                    <a:pt x="947" y="2294"/>
                  </a:cubicBezTo>
                  <a:cubicBezTo>
                    <a:pt x="946" y="2292"/>
                    <a:pt x="951" y="2288"/>
                    <a:pt x="960" y="2288"/>
                  </a:cubicBezTo>
                  <a:close/>
                  <a:moveTo>
                    <a:pt x="1172" y="2447"/>
                  </a:moveTo>
                  <a:cubicBezTo>
                    <a:pt x="1169" y="2447"/>
                    <a:pt x="1164" y="2450"/>
                    <a:pt x="1158" y="2453"/>
                  </a:cubicBezTo>
                  <a:lnTo>
                    <a:pt x="1160" y="2457"/>
                  </a:lnTo>
                  <a:cubicBezTo>
                    <a:pt x="1166" y="2456"/>
                    <a:pt x="1171" y="2453"/>
                    <a:pt x="1176" y="2450"/>
                  </a:cubicBezTo>
                  <a:lnTo>
                    <a:pt x="1175" y="2448"/>
                  </a:lnTo>
                  <a:cubicBezTo>
                    <a:pt x="1174" y="2447"/>
                    <a:pt x="1173" y="2447"/>
                    <a:pt x="1172" y="2447"/>
                  </a:cubicBezTo>
                  <a:close/>
                  <a:moveTo>
                    <a:pt x="1053" y="2460"/>
                  </a:moveTo>
                  <a:lnTo>
                    <a:pt x="1053" y="2460"/>
                  </a:lnTo>
                  <a:cubicBezTo>
                    <a:pt x="1055" y="2462"/>
                    <a:pt x="1049" y="2470"/>
                    <a:pt x="1042" y="2475"/>
                  </a:cubicBezTo>
                  <a:cubicBezTo>
                    <a:pt x="1035" y="2481"/>
                    <a:pt x="1032" y="2484"/>
                    <a:pt x="1030" y="2484"/>
                  </a:cubicBezTo>
                  <a:cubicBezTo>
                    <a:pt x="1028" y="2484"/>
                    <a:pt x="1027" y="2483"/>
                    <a:pt x="1025" y="2480"/>
                  </a:cubicBezTo>
                  <a:cubicBezTo>
                    <a:pt x="1024" y="2478"/>
                    <a:pt x="1022" y="2475"/>
                    <a:pt x="1030" y="2470"/>
                  </a:cubicBezTo>
                  <a:lnTo>
                    <a:pt x="1031" y="2474"/>
                  </a:lnTo>
                  <a:cubicBezTo>
                    <a:pt x="1029" y="2475"/>
                    <a:pt x="1028" y="2476"/>
                    <a:pt x="1029" y="2476"/>
                  </a:cubicBezTo>
                  <a:cubicBezTo>
                    <a:pt x="1030" y="2476"/>
                    <a:pt x="1035" y="2474"/>
                    <a:pt x="1039" y="2469"/>
                  </a:cubicBezTo>
                  <a:lnTo>
                    <a:pt x="1053" y="2460"/>
                  </a:lnTo>
                  <a:close/>
                  <a:moveTo>
                    <a:pt x="990" y="2486"/>
                  </a:moveTo>
                  <a:cubicBezTo>
                    <a:pt x="983" y="2490"/>
                    <a:pt x="983" y="2490"/>
                    <a:pt x="984" y="2494"/>
                  </a:cubicBezTo>
                  <a:lnTo>
                    <a:pt x="986" y="2496"/>
                  </a:lnTo>
                  <a:lnTo>
                    <a:pt x="992" y="2489"/>
                  </a:lnTo>
                  <a:lnTo>
                    <a:pt x="990" y="2486"/>
                  </a:lnTo>
                  <a:close/>
                  <a:moveTo>
                    <a:pt x="1055" y="2506"/>
                  </a:moveTo>
                  <a:cubicBezTo>
                    <a:pt x="1058" y="2506"/>
                    <a:pt x="1061" y="2506"/>
                    <a:pt x="1061" y="2507"/>
                  </a:cubicBezTo>
                  <a:lnTo>
                    <a:pt x="1056" y="2515"/>
                  </a:lnTo>
                  <a:cubicBezTo>
                    <a:pt x="1053" y="2517"/>
                    <a:pt x="1052" y="2517"/>
                    <a:pt x="1050" y="2517"/>
                  </a:cubicBezTo>
                  <a:cubicBezTo>
                    <a:pt x="1047" y="2517"/>
                    <a:pt x="1046" y="2515"/>
                    <a:pt x="1044" y="2513"/>
                  </a:cubicBezTo>
                  <a:cubicBezTo>
                    <a:pt x="1043" y="2511"/>
                    <a:pt x="1043" y="2511"/>
                    <a:pt x="1050" y="2506"/>
                  </a:cubicBezTo>
                  <a:cubicBezTo>
                    <a:pt x="1050" y="2506"/>
                    <a:pt x="1053" y="2506"/>
                    <a:pt x="1055" y="2506"/>
                  </a:cubicBezTo>
                  <a:close/>
                  <a:moveTo>
                    <a:pt x="530" y="0"/>
                  </a:moveTo>
                  <a:cubicBezTo>
                    <a:pt x="525" y="0"/>
                    <a:pt x="522" y="3"/>
                    <a:pt x="524" y="11"/>
                  </a:cubicBezTo>
                  <a:cubicBezTo>
                    <a:pt x="524" y="11"/>
                    <a:pt x="523" y="21"/>
                    <a:pt x="519" y="23"/>
                  </a:cubicBezTo>
                  <a:cubicBezTo>
                    <a:pt x="519" y="23"/>
                    <a:pt x="519" y="23"/>
                    <a:pt x="519" y="23"/>
                  </a:cubicBezTo>
                  <a:cubicBezTo>
                    <a:pt x="515" y="23"/>
                    <a:pt x="509" y="17"/>
                    <a:pt x="509" y="17"/>
                  </a:cubicBezTo>
                  <a:cubicBezTo>
                    <a:pt x="508" y="14"/>
                    <a:pt x="505" y="12"/>
                    <a:pt x="501" y="12"/>
                  </a:cubicBezTo>
                  <a:cubicBezTo>
                    <a:pt x="495" y="12"/>
                    <a:pt x="484" y="16"/>
                    <a:pt x="472" y="20"/>
                  </a:cubicBezTo>
                  <a:cubicBezTo>
                    <a:pt x="457" y="27"/>
                    <a:pt x="447" y="31"/>
                    <a:pt x="439" y="31"/>
                  </a:cubicBezTo>
                  <a:cubicBezTo>
                    <a:pt x="436" y="31"/>
                    <a:pt x="433" y="30"/>
                    <a:pt x="431" y="28"/>
                  </a:cubicBezTo>
                  <a:cubicBezTo>
                    <a:pt x="426" y="24"/>
                    <a:pt x="422" y="24"/>
                    <a:pt x="421" y="24"/>
                  </a:cubicBezTo>
                  <a:cubicBezTo>
                    <a:pt x="420" y="24"/>
                    <a:pt x="420" y="24"/>
                    <a:pt x="420" y="24"/>
                  </a:cubicBezTo>
                  <a:cubicBezTo>
                    <a:pt x="424" y="32"/>
                    <a:pt x="402" y="42"/>
                    <a:pt x="376" y="55"/>
                  </a:cubicBezTo>
                  <a:cubicBezTo>
                    <a:pt x="351" y="70"/>
                    <a:pt x="328" y="85"/>
                    <a:pt x="332" y="92"/>
                  </a:cubicBezTo>
                  <a:lnTo>
                    <a:pt x="325" y="97"/>
                  </a:lnTo>
                  <a:cubicBezTo>
                    <a:pt x="324" y="94"/>
                    <a:pt x="322" y="93"/>
                    <a:pt x="320" y="93"/>
                  </a:cubicBezTo>
                  <a:cubicBezTo>
                    <a:pt x="316" y="93"/>
                    <a:pt x="312" y="96"/>
                    <a:pt x="307" y="100"/>
                  </a:cubicBezTo>
                  <a:cubicBezTo>
                    <a:pt x="306" y="106"/>
                    <a:pt x="304" y="111"/>
                    <a:pt x="300" y="116"/>
                  </a:cubicBezTo>
                  <a:cubicBezTo>
                    <a:pt x="297" y="113"/>
                    <a:pt x="295" y="112"/>
                    <a:pt x="293" y="112"/>
                  </a:cubicBezTo>
                  <a:cubicBezTo>
                    <a:pt x="290" y="112"/>
                    <a:pt x="288" y="114"/>
                    <a:pt x="284" y="117"/>
                  </a:cubicBezTo>
                  <a:cubicBezTo>
                    <a:pt x="277" y="121"/>
                    <a:pt x="274" y="124"/>
                    <a:pt x="279" y="130"/>
                  </a:cubicBezTo>
                  <a:cubicBezTo>
                    <a:pt x="276" y="132"/>
                    <a:pt x="255" y="152"/>
                    <a:pt x="240" y="153"/>
                  </a:cubicBezTo>
                  <a:cubicBezTo>
                    <a:pt x="239" y="152"/>
                    <a:pt x="238" y="152"/>
                    <a:pt x="237" y="152"/>
                  </a:cubicBezTo>
                  <a:cubicBezTo>
                    <a:pt x="232" y="152"/>
                    <a:pt x="234" y="160"/>
                    <a:pt x="237" y="167"/>
                  </a:cubicBezTo>
                  <a:cubicBezTo>
                    <a:pt x="242" y="174"/>
                    <a:pt x="246" y="183"/>
                    <a:pt x="242" y="185"/>
                  </a:cubicBezTo>
                  <a:lnTo>
                    <a:pt x="230" y="173"/>
                  </a:lnTo>
                  <a:cubicBezTo>
                    <a:pt x="229" y="168"/>
                    <a:pt x="228" y="166"/>
                    <a:pt x="227" y="166"/>
                  </a:cubicBezTo>
                  <a:cubicBezTo>
                    <a:pt x="226" y="166"/>
                    <a:pt x="224" y="167"/>
                    <a:pt x="221" y="170"/>
                  </a:cubicBezTo>
                  <a:lnTo>
                    <a:pt x="215" y="175"/>
                  </a:lnTo>
                  <a:cubicBezTo>
                    <a:pt x="221" y="181"/>
                    <a:pt x="208" y="196"/>
                    <a:pt x="189" y="217"/>
                  </a:cubicBezTo>
                  <a:cubicBezTo>
                    <a:pt x="163" y="244"/>
                    <a:pt x="157" y="255"/>
                    <a:pt x="164" y="259"/>
                  </a:cubicBezTo>
                  <a:cubicBezTo>
                    <a:pt x="171" y="265"/>
                    <a:pt x="168" y="268"/>
                    <a:pt x="154" y="273"/>
                  </a:cubicBezTo>
                  <a:cubicBezTo>
                    <a:pt x="119" y="277"/>
                    <a:pt x="118" y="277"/>
                    <a:pt x="122" y="285"/>
                  </a:cubicBezTo>
                  <a:cubicBezTo>
                    <a:pt x="123" y="285"/>
                    <a:pt x="124" y="284"/>
                    <a:pt x="125" y="284"/>
                  </a:cubicBezTo>
                  <a:cubicBezTo>
                    <a:pt x="128" y="284"/>
                    <a:pt x="134" y="288"/>
                    <a:pt x="139" y="292"/>
                  </a:cubicBezTo>
                  <a:cubicBezTo>
                    <a:pt x="149" y="298"/>
                    <a:pt x="151" y="302"/>
                    <a:pt x="147" y="302"/>
                  </a:cubicBezTo>
                  <a:cubicBezTo>
                    <a:pt x="145" y="302"/>
                    <a:pt x="141" y="301"/>
                    <a:pt x="135" y="299"/>
                  </a:cubicBezTo>
                  <a:cubicBezTo>
                    <a:pt x="134" y="298"/>
                    <a:pt x="132" y="297"/>
                    <a:pt x="131" y="297"/>
                  </a:cubicBezTo>
                  <a:cubicBezTo>
                    <a:pt x="116" y="297"/>
                    <a:pt x="97" y="348"/>
                    <a:pt x="109" y="358"/>
                  </a:cubicBezTo>
                  <a:lnTo>
                    <a:pt x="101" y="353"/>
                  </a:lnTo>
                  <a:cubicBezTo>
                    <a:pt x="99" y="352"/>
                    <a:pt x="97" y="352"/>
                    <a:pt x="96" y="352"/>
                  </a:cubicBezTo>
                  <a:cubicBezTo>
                    <a:pt x="92" y="352"/>
                    <a:pt x="89" y="357"/>
                    <a:pt x="84" y="368"/>
                  </a:cubicBezTo>
                  <a:cubicBezTo>
                    <a:pt x="81" y="375"/>
                    <a:pt x="79" y="378"/>
                    <a:pt x="79" y="378"/>
                  </a:cubicBezTo>
                  <a:cubicBezTo>
                    <a:pt x="93" y="385"/>
                    <a:pt x="79" y="401"/>
                    <a:pt x="71" y="401"/>
                  </a:cubicBezTo>
                  <a:cubicBezTo>
                    <a:pt x="70" y="401"/>
                    <a:pt x="69" y="401"/>
                    <a:pt x="69" y="401"/>
                  </a:cubicBezTo>
                  <a:cubicBezTo>
                    <a:pt x="58" y="401"/>
                    <a:pt x="58" y="401"/>
                    <a:pt x="55" y="408"/>
                  </a:cubicBezTo>
                  <a:cubicBezTo>
                    <a:pt x="65" y="425"/>
                    <a:pt x="53" y="440"/>
                    <a:pt x="45" y="440"/>
                  </a:cubicBezTo>
                  <a:cubicBezTo>
                    <a:pt x="44" y="440"/>
                    <a:pt x="43" y="440"/>
                    <a:pt x="43" y="440"/>
                  </a:cubicBezTo>
                  <a:lnTo>
                    <a:pt x="40" y="447"/>
                  </a:lnTo>
                  <a:cubicBezTo>
                    <a:pt x="45" y="452"/>
                    <a:pt x="46" y="459"/>
                    <a:pt x="43" y="466"/>
                  </a:cubicBezTo>
                  <a:cubicBezTo>
                    <a:pt x="39" y="476"/>
                    <a:pt x="37" y="479"/>
                    <a:pt x="43" y="479"/>
                  </a:cubicBezTo>
                  <a:cubicBezTo>
                    <a:pt x="44" y="479"/>
                    <a:pt x="45" y="479"/>
                    <a:pt x="46" y="479"/>
                  </a:cubicBezTo>
                  <a:cubicBezTo>
                    <a:pt x="55" y="482"/>
                    <a:pt x="63" y="485"/>
                    <a:pt x="62" y="488"/>
                  </a:cubicBezTo>
                  <a:lnTo>
                    <a:pt x="53" y="486"/>
                  </a:lnTo>
                  <a:cubicBezTo>
                    <a:pt x="52" y="486"/>
                    <a:pt x="52" y="486"/>
                    <a:pt x="51" y="486"/>
                  </a:cubicBezTo>
                  <a:cubicBezTo>
                    <a:pt x="44" y="486"/>
                    <a:pt x="41" y="496"/>
                    <a:pt x="37" y="511"/>
                  </a:cubicBezTo>
                  <a:cubicBezTo>
                    <a:pt x="33" y="531"/>
                    <a:pt x="30" y="537"/>
                    <a:pt x="21" y="540"/>
                  </a:cubicBezTo>
                  <a:lnTo>
                    <a:pt x="28" y="545"/>
                  </a:lnTo>
                  <a:cubicBezTo>
                    <a:pt x="34" y="551"/>
                    <a:pt x="35" y="554"/>
                    <a:pt x="30" y="554"/>
                  </a:cubicBezTo>
                  <a:cubicBezTo>
                    <a:pt x="29" y="554"/>
                    <a:pt x="28" y="554"/>
                    <a:pt x="26" y="553"/>
                  </a:cubicBezTo>
                  <a:cubicBezTo>
                    <a:pt x="17" y="555"/>
                    <a:pt x="15" y="572"/>
                    <a:pt x="21" y="581"/>
                  </a:cubicBezTo>
                  <a:lnTo>
                    <a:pt x="20" y="590"/>
                  </a:lnTo>
                  <a:cubicBezTo>
                    <a:pt x="2" y="591"/>
                    <a:pt x="0" y="604"/>
                    <a:pt x="17" y="609"/>
                  </a:cubicBezTo>
                  <a:cubicBezTo>
                    <a:pt x="16" y="609"/>
                    <a:pt x="15" y="609"/>
                    <a:pt x="14" y="609"/>
                  </a:cubicBezTo>
                  <a:cubicBezTo>
                    <a:pt x="8" y="609"/>
                    <a:pt x="8" y="613"/>
                    <a:pt x="7" y="617"/>
                  </a:cubicBezTo>
                  <a:cubicBezTo>
                    <a:pt x="15" y="626"/>
                    <a:pt x="14" y="642"/>
                    <a:pt x="5" y="642"/>
                  </a:cubicBezTo>
                  <a:lnTo>
                    <a:pt x="5" y="645"/>
                  </a:lnTo>
                  <a:cubicBezTo>
                    <a:pt x="12" y="650"/>
                    <a:pt x="12" y="654"/>
                    <a:pt x="12" y="659"/>
                  </a:cubicBezTo>
                  <a:cubicBezTo>
                    <a:pt x="12" y="662"/>
                    <a:pt x="11" y="666"/>
                    <a:pt x="20" y="671"/>
                  </a:cubicBezTo>
                  <a:cubicBezTo>
                    <a:pt x="28" y="675"/>
                    <a:pt x="28" y="679"/>
                    <a:pt x="28" y="679"/>
                  </a:cubicBezTo>
                  <a:cubicBezTo>
                    <a:pt x="28" y="680"/>
                    <a:pt x="27" y="681"/>
                    <a:pt x="26" y="681"/>
                  </a:cubicBezTo>
                  <a:cubicBezTo>
                    <a:pt x="23" y="681"/>
                    <a:pt x="17" y="677"/>
                    <a:pt x="11" y="674"/>
                  </a:cubicBezTo>
                  <a:cubicBezTo>
                    <a:pt x="10" y="672"/>
                    <a:pt x="8" y="671"/>
                    <a:pt x="7" y="671"/>
                  </a:cubicBezTo>
                  <a:cubicBezTo>
                    <a:pt x="4" y="671"/>
                    <a:pt x="6" y="682"/>
                    <a:pt x="18" y="691"/>
                  </a:cubicBezTo>
                  <a:cubicBezTo>
                    <a:pt x="28" y="697"/>
                    <a:pt x="32" y="700"/>
                    <a:pt x="31" y="700"/>
                  </a:cubicBezTo>
                  <a:cubicBezTo>
                    <a:pt x="31" y="700"/>
                    <a:pt x="26" y="698"/>
                    <a:pt x="18" y="694"/>
                  </a:cubicBezTo>
                  <a:cubicBezTo>
                    <a:pt x="13" y="693"/>
                    <a:pt x="8" y="690"/>
                    <a:pt x="7" y="690"/>
                  </a:cubicBezTo>
                  <a:cubicBezTo>
                    <a:pt x="6" y="690"/>
                    <a:pt x="7" y="691"/>
                    <a:pt x="10" y="694"/>
                  </a:cubicBezTo>
                  <a:cubicBezTo>
                    <a:pt x="10" y="699"/>
                    <a:pt x="13" y="703"/>
                    <a:pt x="17" y="703"/>
                  </a:cubicBezTo>
                  <a:cubicBezTo>
                    <a:pt x="18" y="703"/>
                    <a:pt x="19" y="702"/>
                    <a:pt x="19" y="702"/>
                  </a:cubicBezTo>
                  <a:lnTo>
                    <a:pt x="19" y="715"/>
                  </a:lnTo>
                  <a:cubicBezTo>
                    <a:pt x="11" y="723"/>
                    <a:pt x="11" y="727"/>
                    <a:pt x="11" y="732"/>
                  </a:cubicBezTo>
                  <a:cubicBezTo>
                    <a:pt x="19" y="735"/>
                    <a:pt x="19" y="735"/>
                    <a:pt x="11" y="739"/>
                  </a:cubicBezTo>
                  <a:cubicBezTo>
                    <a:pt x="3" y="739"/>
                    <a:pt x="2" y="743"/>
                    <a:pt x="15" y="743"/>
                  </a:cubicBezTo>
                  <a:cubicBezTo>
                    <a:pt x="17" y="743"/>
                    <a:pt x="18" y="743"/>
                    <a:pt x="20" y="743"/>
                  </a:cubicBezTo>
                  <a:cubicBezTo>
                    <a:pt x="28" y="746"/>
                    <a:pt x="28" y="751"/>
                    <a:pt x="20" y="755"/>
                  </a:cubicBezTo>
                  <a:cubicBezTo>
                    <a:pt x="5" y="756"/>
                    <a:pt x="4" y="760"/>
                    <a:pt x="9" y="760"/>
                  </a:cubicBezTo>
                  <a:cubicBezTo>
                    <a:pt x="10" y="760"/>
                    <a:pt x="10" y="760"/>
                    <a:pt x="11" y="760"/>
                  </a:cubicBezTo>
                  <a:cubicBezTo>
                    <a:pt x="20" y="763"/>
                    <a:pt x="21" y="767"/>
                    <a:pt x="21" y="767"/>
                  </a:cubicBezTo>
                  <a:cubicBezTo>
                    <a:pt x="12" y="767"/>
                    <a:pt x="16" y="804"/>
                    <a:pt x="23" y="840"/>
                  </a:cubicBezTo>
                  <a:cubicBezTo>
                    <a:pt x="23" y="844"/>
                    <a:pt x="28" y="846"/>
                    <a:pt x="34" y="846"/>
                  </a:cubicBezTo>
                  <a:cubicBezTo>
                    <a:pt x="36" y="846"/>
                    <a:pt x="38" y="845"/>
                    <a:pt x="40" y="845"/>
                  </a:cubicBezTo>
                  <a:cubicBezTo>
                    <a:pt x="46" y="844"/>
                    <a:pt x="49" y="843"/>
                    <a:pt x="50" y="843"/>
                  </a:cubicBezTo>
                  <a:cubicBezTo>
                    <a:pt x="52" y="843"/>
                    <a:pt x="47" y="845"/>
                    <a:pt x="42" y="849"/>
                  </a:cubicBezTo>
                  <a:cubicBezTo>
                    <a:pt x="25" y="855"/>
                    <a:pt x="21" y="861"/>
                    <a:pt x="28" y="861"/>
                  </a:cubicBezTo>
                  <a:cubicBezTo>
                    <a:pt x="31" y="861"/>
                    <a:pt x="36" y="860"/>
                    <a:pt x="44" y="857"/>
                  </a:cubicBezTo>
                  <a:cubicBezTo>
                    <a:pt x="51" y="854"/>
                    <a:pt x="55" y="852"/>
                    <a:pt x="56" y="852"/>
                  </a:cubicBezTo>
                  <a:cubicBezTo>
                    <a:pt x="56" y="852"/>
                    <a:pt x="52" y="854"/>
                    <a:pt x="44" y="861"/>
                  </a:cubicBezTo>
                  <a:cubicBezTo>
                    <a:pt x="37" y="866"/>
                    <a:pt x="37" y="866"/>
                    <a:pt x="46" y="868"/>
                  </a:cubicBezTo>
                  <a:cubicBezTo>
                    <a:pt x="48" y="868"/>
                    <a:pt x="49" y="868"/>
                    <a:pt x="50" y="868"/>
                  </a:cubicBezTo>
                  <a:cubicBezTo>
                    <a:pt x="54" y="868"/>
                    <a:pt x="54" y="871"/>
                    <a:pt x="47" y="873"/>
                  </a:cubicBezTo>
                  <a:cubicBezTo>
                    <a:pt x="41" y="878"/>
                    <a:pt x="35" y="882"/>
                    <a:pt x="38" y="882"/>
                  </a:cubicBezTo>
                  <a:cubicBezTo>
                    <a:pt x="38" y="882"/>
                    <a:pt x="39" y="882"/>
                    <a:pt x="40" y="882"/>
                  </a:cubicBezTo>
                  <a:lnTo>
                    <a:pt x="40" y="882"/>
                  </a:lnTo>
                  <a:cubicBezTo>
                    <a:pt x="40" y="882"/>
                    <a:pt x="42" y="886"/>
                    <a:pt x="34" y="892"/>
                  </a:cubicBezTo>
                  <a:cubicBezTo>
                    <a:pt x="27" y="899"/>
                    <a:pt x="36" y="901"/>
                    <a:pt x="45" y="902"/>
                  </a:cubicBezTo>
                  <a:cubicBezTo>
                    <a:pt x="65" y="909"/>
                    <a:pt x="66" y="912"/>
                    <a:pt x="49" y="913"/>
                  </a:cubicBezTo>
                  <a:cubicBezTo>
                    <a:pt x="32" y="914"/>
                    <a:pt x="45" y="930"/>
                    <a:pt x="61" y="930"/>
                  </a:cubicBezTo>
                  <a:cubicBezTo>
                    <a:pt x="62" y="930"/>
                    <a:pt x="62" y="930"/>
                    <a:pt x="63" y="930"/>
                  </a:cubicBezTo>
                  <a:cubicBezTo>
                    <a:pt x="71" y="929"/>
                    <a:pt x="75" y="929"/>
                    <a:pt x="77" y="929"/>
                  </a:cubicBezTo>
                  <a:cubicBezTo>
                    <a:pt x="79" y="929"/>
                    <a:pt x="77" y="929"/>
                    <a:pt x="73" y="931"/>
                  </a:cubicBezTo>
                  <a:cubicBezTo>
                    <a:pt x="65" y="933"/>
                    <a:pt x="66" y="938"/>
                    <a:pt x="66" y="938"/>
                  </a:cubicBezTo>
                  <a:cubicBezTo>
                    <a:pt x="67" y="941"/>
                    <a:pt x="69" y="945"/>
                    <a:pt x="61" y="948"/>
                  </a:cubicBezTo>
                  <a:cubicBezTo>
                    <a:pt x="61" y="948"/>
                    <a:pt x="62" y="953"/>
                    <a:pt x="72" y="957"/>
                  </a:cubicBezTo>
                  <a:cubicBezTo>
                    <a:pt x="91" y="958"/>
                    <a:pt x="88" y="972"/>
                    <a:pt x="73" y="982"/>
                  </a:cubicBezTo>
                  <a:lnTo>
                    <a:pt x="84" y="986"/>
                  </a:lnTo>
                  <a:cubicBezTo>
                    <a:pt x="92" y="985"/>
                    <a:pt x="98" y="984"/>
                    <a:pt x="101" y="984"/>
                  </a:cubicBezTo>
                  <a:cubicBezTo>
                    <a:pt x="105" y="984"/>
                    <a:pt x="105" y="986"/>
                    <a:pt x="95" y="990"/>
                  </a:cubicBezTo>
                  <a:lnTo>
                    <a:pt x="88" y="993"/>
                  </a:lnTo>
                  <a:cubicBezTo>
                    <a:pt x="89" y="993"/>
                    <a:pt x="90" y="992"/>
                    <a:pt x="91" y="992"/>
                  </a:cubicBezTo>
                  <a:cubicBezTo>
                    <a:pt x="104" y="992"/>
                    <a:pt x="102" y="1008"/>
                    <a:pt x="89" y="1015"/>
                  </a:cubicBezTo>
                  <a:cubicBezTo>
                    <a:pt x="81" y="1019"/>
                    <a:pt x="81" y="1019"/>
                    <a:pt x="82" y="1023"/>
                  </a:cubicBezTo>
                  <a:lnTo>
                    <a:pt x="90" y="1019"/>
                  </a:lnTo>
                  <a:cubicBezTo>
                    <a:pt x="95" y="1016"/>
                    <a:pt x="101" y="1014"/>
                    <a:pt x="104" y="1014"/>
                  </a:cubicBezTo>
                  <a:cubicBezTo>
                    <a:pt x="105" y="1014"/>
                    <a:pt x="106" y="1014"/>
                    <a:pt x="107" y="1015"/>
                  </a:cubicBezTo>
                  <a:cubicBezTo>
                    <a:pt x="109" y="1019"/>
                    <a:pt x="110" y="1022"/>
                    <a:pt x="102" y="1027"/>
                  </a:cubicBezTo>
                  <a:cubicBezTo>
                    <a:pt x="98" y="1032"/>
                    <a:pt x="93" y="1039"/>
                    <a:pt x="96" y="1039"/>
                  </a:cubicBezTo>
                  <a:cubicBezTo>
                    <a:pt x="97" y="1039"/>
                    <a:pt x="98" y="1038"/>
                    <a:pt x="99" y="1038"/>
                  </a:cubicBezTo>
                  <a:lnTo>
                    <a:pt x="99" y="1038"/>
                  </a:lnTo>
                  <a:cubicBezTo>
                    <a:pt x="99" y="1038"/>
                    <a:pt x="100" y="1041"/>
                    <a:pt x="95" y="1048"/>
                  </a:cubicBezTo>
                  <a:lnTo>
                    <a:pt x="103" y="1062"/>
                  </a:lnTo>
                  <a:cubicBezTo>
                    <a:pt x="104" y="1062"/>
                    <a:pt x="105" y="1062"/>
                    <a:pt x="105" y="1062"/>
                  </a:cubicBezTo>
                  <a:cubicBezTo>
                    <a:pt x="113" y="1062"/>
                    <a:pt x="115" y="1068"/>
                    <a:pt x="109" y="1073"/>
                  </a:cubicBezTo>
                  <a:cubicBezTo>
                    <a:pt x="111" y="1076"/>
                    <a:pt x="115" y="1078"/>
                    <a:pt x="120" y="1078"/>
                  </a:cubicBezTo>
                  <a:cubicBezTo>
                    <a:pt x="120" y="1078"/>
                    <a:pt x="121" y="1078"/>
                    <a:pt x="122" y="1078"/>
                  </a:cubicBezTo>
                  <a:lnTo>
                    <a:pt x="122" y="1078"/>
                  </a:lnTo>
                  <a:cubicBezTo>
                    <a:pt x="126" y="1085"/>
                    <a:pt x="128" y="1088"/>
                    <a:pt x="120" y="1093"/>
                  </a:cubicBezTo>
                  <a:cubicBezTo>
                    <a:pt x="116" y="1096"/>
                    <a:pt x="114" y="1097"/>
                    <a:pt x="116" y="1097"/>
                  </a:cubicBezTo>
                  <a:cubicBezTo>
                    <a:pt x="117" y="1097"/>
                    <a:pt x="119" y="1096"/>
                    <a:pt x="122" y="1096"/>
                  </a:cubicBezTo>
                  <a:cubicBezTo>
                    <a:pt x="125" y="1095"/>
                    <a:pt x="127" y="1094"/>
                    <a:pt x="128" y="1094"/>
                  </a:cubicBezTo>
                  <a:cubicBezTo>
                    <a:pt x="131" y="1094"/>
                    <a:pt x="132" y="1096"/>
                    <a:pt x="134" y="1098"/>
                  </a:cubicBezTo>
                  <a:lnTo>
                    <a:pt x="137" y="1104"/>
                  </a:lnTo>
                  <a:cubicBezTo>
                    <a:pt x="141" y="1102"/>
                    <a:pt x="143" y="1100"/>
                    <a:pt x="144" y="1100"/>
                  </a:cubicBezTo>
                  <a:cubicBezTo>
                    <a:pt x="145" y="1100"/>
                    <a:pt x="145" y="1101"/>
                    <a:pt x="146" y="1103"/>
                  </a:cubicBezTo>
                  <a:cubicBezTo>
                    <a:pt x="148" y="1106"/>
                    <a:pt x="146" y="1120"/>
                    <a:pt x="147" y="1122"/>
                  </a:cubicBezTo>
                  <a:cubicBezTo>
                    <a:pt x="150" y="1127"/>
                    <a:pt x="151" y="1129"/>
                    <a:pt x="153" y="1129"/>
                  </a:cubicBezTo>
                  <a:cubicBezTo>
                    <a:pt x="154" y="1129"/>
                    <a:pt x="156" y="1127"/>
                    <a:pt x="158" y="1124"/>
                  </a:cubicBezTo>
                  <a:cubicBezTo>
                    <a:pt x="157" y="1122"/>
                    <a:pt x="159" y="1120"/>
                    <a:pt x="160" y="1120"/>
                  </a:cubicBezTo>
                  <a:cubicBezTo>
                    <a:pt x="161" y="1120"/>
                    <a:pt x="162" y="1122"/>
                    <a:pt x="161" y="1126"/>
                  </a:cubicBezTo>
                  <a:cubicBezTo>
                    <a:pt x="162" y="1130"/>
                    <a:pt x="159" y="1143"/>
                    <a:pt x="165" y="1152"/>
                  </a:cubicBezTo>
                  <a:cubicBezTo>
                    <a:pt x="169" y="1160"/>
                    <a:pt x="171" y="1163"/>
                    <a:pt x="173" y="1163"/>
                  </a:cubicBezTo>
                  <a:cubicBezTo>
                    <a:pt x="175" y="1163"/>
                    <a:pt x="177" y="1162"/>
                    <a:pt x="180" y="1160"/>
                  </a:cubicBezTo>
                  <a:cubicBezTo>
                    <a:pt x="185" y="1154"/>
                    <a:pt x="188" y="1152"/>
                    <a:pt x="189" y="1152"/>
                  </a:cubicBezTo>
                  <a:cubicBezTo>
                    <a:pt x="190" y="1152"/>
                    <a:pt x="187" y="1156"/>
                    <a:pt x="181" y="1162"/>
                  </a:cubicBezTo>
                  <a:cubicBezTo>
                    <a:pt x="173" y="1173"/>
                    <a:pt x="172" y="1178"/>
                    <a:pt x="174" y="1178"/>
                  </a:cubicBezTo>
                  <a:cubicBezTo>
                    <a:pt x="175" y="1178"/>
                    <a:pt x="177" y="1177"/>
                    <a:pt x="178" y="1176"/>
                  </a:cubicBezTo>
                  <a:cubicBezTo>
                    <a:pt x="182" y="1175"/>
                    <a:pt x="184" y="1175"/>
                    <a:pt x="186" y="1175"/>
                  </a:cubicBezTo>
                  <a:cubicBezTo>
                    <a:pt x="188" y="1175"/>
                    <a:pt x="188" y="1176"/>
                    <a:pt x="190" y="1177"/>
                  </a:cubicBezTo>
                  <a:cubicBezTo>
                    <a:pt x="182" y="1182"/>
                    <a:pt x="184" y="1185"/>
                    <a:pt x="194" y="1186"/>
                  </a:cubicBezTo>
                  <a:cubicBezTo>
                    <a:pt x="196" y="1189"/>
                    <a:pt x="196" y="1189"/>
                    <a:pt x="190" y="1194"/>
                  </a:cubicBezTo>
                  <a:cubicBezTo>
                    <a:pt x="190" y="1194"/>
                    <a:pt x="191" y="1197"/>
                    <a:pt x="193" y="1199"/>
                  </a:cubicBezTo>
                  <a:cubicBezTo>
                    <a:pt x="194" y="1199"/>
                    <a:pt x="195" y="1199"/>
                    <a:pt x="195" y="1199"/>
                  </a:cubicBezTo>
                  <a:cubicBezTo>
                    <a:pt x="211" y="1199"/>
                    <a:pt x="213" y="1220"/>
                    <a:pt x="209" y="1226"/>
                  </a:cubicBezTo>
                  <a:cubicBezTo>
                    <a:pt x="209" y="1226"/>
                    <a:pt x="210" y="1229"/>
                    <a:pt x="215" y="1229"/>
                  </a:cubicBezTo>
                  <a:cubicBezTo>
                    <a:pt x="216" y="1229"/>
                    <a:pt x="218" y="1229"/>
                    <a:pt x="219" y="1228"/>
                  </a:cubicBezTo>
                  <a:cubicBezTo>
                    <a:pt x="225" y="1226"/>
                    <a:pt x="228" y="1225"/>
                    <a:pt x="230" y="1225"/>
                  </a:cubicBezTo>
                  <a:cubicBezTo>
                    <a:pt x="234" y="1225"/>
                    <a:pt x="232" y="1228"/>
                    <a:pt x="222" y="1234"/>
                  </a:cubicBezTo>
                  <a:cubicBezTo>
                    <a:pt x="214" y="1239"/>
                    <a:pt x="210" y="1241"/>
                    <a:pt x="212" y="1241"/>
                  </a:cubicBezTo>
                  <a:cubicBezTo>
                    <a:pt x="213" y="1241"/>
                    <a:pt x="217" y="1240"/>
                    <a:pt x="224" y="1237"/>
                  </a:cubicBezTo>
                  <a:cubicBezTo>
                    <a:pt x="225" y="1237"/>
                    <a:pt x="226" y="1237"/>
                    <a:pt x="226" y="1237"/>
                  </a:cubicBezTo>
                  <a:cubicBezTo>
                    <a:pt x="234" y="1237"/>
                    <a:pt x="240" y="1251"/>
                    <a:pt x="226" y="1257"/>
                  </a:cubicBezTo>
                  <a:lnTo>
                    <a:pt x="211" y="1265"/>
                  </a:lnTo>
                  <a:cubicBezTo>
                    <a:pt x="213" y="1265"/>
                    <a:pt x="214" y="1265"/>
                    <a:pt x="216" y="1265"/>
                  </a:cubicBezTo>
                  <a:cubicBezTo>
                    <a:pt x="221" y="1265"/>
                    <a:pt x="222" y="1267"/>
                    <a:pt x="222" y="1267"/>
                  </a:cubicBezTo>
                  <a:cubicBezTo>
                    <a:pt x="224" y="1265"/>
                    <a:pt x="226" y="1265"/>
                    <a:pt x="227" y="1265"/>
                  </a:cubicBezTo>
                  <a:cubicBezTo>
                    <a:pt x="230" y="1265"/>
                    <a:pt x="233" y="1268"/>
                    <a:pt x="236" y="1274"/>
                  </a:cubicBezTo>
                  <a:cubicBezTo>
                    <a:pt x="239" y="1280"/>
                    <a:pt x="254" y="1288"/>
                    <a:pt x="257" y="1294"/>
                  </a:cubicBezTo>
                  <a:cubicBezTo>
                    <a:pt x="260" y="1299"/>
                    <a:pt x="266" y="1308"/>
                    <a:pt x="260" y="1316"/>
                  </a:cubicBezTo>
                  <a:cubicBezTo>
                    <a:pt x="261" y="1319"/>
                    <a:pt x="264" y="1322"/>
                    <a:pt x="274" y="1324"/>
                  </a:cubicBezTo>
                  <a:cubicBezTo>
                    <a:pt x="275" y="1324"/>
                    <a:pt x="276" y="1323"/>
                    <a:pt x="277" y="1323"/>
                  </a:cubicBezTo>
                  <a:cubicBezTo>
                    <a:pt x="284" y="1323"/>
                    <a:pt x="285" y="1329"/>
                    <a:pt x="279" y="1333"/>
                  </a:cubicBezTo>
                  <a:lnTo>
                    <a:pt x="282" y="1335"/>
                  </a:lnTo>
                  <a:cubicBezTo>
                    <a:pt x="292" y="1337"/>
                    <a:pt x="294" y="1340"/>
                    <a:pt x="294" y="1340"/>
                  </a:cubicBezTo>
                  <a:cubicBezTo>
                    <a:pt x="287" y="1344"/>
                    <a:pt x="281" y="1351"/>
                    <a:pt x="288" y="1351"/>
                  </a:cubicBezTo>
                  <a:cubicBezTo>
                    <a:pt x="288" y="1351"/>
                    <a:pt x="289" y="1351"/>
                    <a:pt x="290" y="1351"/>
                  </a:cubicBezTo>
                  <a:cubicBezTo>
                    <a:pt x="292" y="1349"/>
                    <a:pt x="294" y="1348"/>
                    <a:pt x="296" y="1348"/>
                  </a:cubicBezTo>
                  <a:cubicBezTo>
                    <a:pt x="298" y="1348"/>
                    <a:pt x="300" y="1351"/>
                    <a:pt x="302" y="1355"/>
                  </a:cubicBezTo>
                  <a:cubicBezTo>
                    <a:pt x="299" y="1365"/>
                    <a:pt x="353" y="1460"/>
                    <a:pt x="362" y="1460"/>
                  </a:cubicBezTo>
                  <a:cubicBezTo>
                    <a:pt x="362" y="1460"/>
                    <a:pt x="362" y="1460"/>
                    <a:pt x="362" y="1460"/>
                  </a:cubicBezTo>
                  <a:lnTo>
                    <a:pt x="368" y="1469"/>
                  </a:lnTo>
                  <a:cubicBezTo>
                    <a:pt x="370" y="1471"/>
                    <a:pt x="374" y="1477"/>
                    <a:pt x="374" y="1477"/>
                  </a:cubicBezTo>
                  <a:cubicBezTo>
                    <a:pt x="359" y="1486"/>
                    <a:pt x="375" y="1497"/>
                    <a:pt x="387" y="1501"/>
                  </a:cubicBezTo>
                  <a:cubicBezTo>
                    <a:pt x="389" y="1501"/>
                    <a:pt x="391" y="1500"/>
                    <a:pt x="392" y="1500"/>
                  </a:cubicBezTo>
                  <a:cubicBezTo>
                    <a:pt x="397" y="1500"/>
                    <a:pt x="399" y="1503"/>
                    <a:pt x="399" y="1506"/>
                  </a:cubicBezTo>
                  <a:cubicBezTo>
                    <a:pt x="385" y="1515"/>
                    <a:pt x="390" y="1523"/>
                    <a:pt x="401" y="1525"/>
                  </a:cubicBezTo>
                  <a:cubicBezTo>
                    <a:pt x="407" y="1523"/>
                    <a:pt x="411" y="1522"/>
                    <a:pt x="413" y="1522"/>
                  </a:cubicBezTo>
                  <a:cubicBezTo>
                    <a:pt x="416" y="1522"/>
                    <a:pt x="413" y="1525"/>
                    <a:pt x="404" y="1530"/>
                  </a:cubicBezTo>
                  <a:cubicBezTo>
                    <a:pt x="395" y="1536"/>
                    <a:pt x="393" y="1542"/>
                    <a:pt x="402" y="1542"/>
                  </a:cubicBezTo>
                  <a:cubicBezTo>
                    <a:pt x="405" y="1542"/>
                    <a:pt x="411" y="1541"/>
                    <a:pt x="419" y="1538"/>
                  </a:cubicBezTo>
                  <a:cubicBezTo>
                    <a:pt x="421" y="1538"/>
                    <a:pt x="423" y="1538"/>
                    <a:pt x="424" y="1538"/>
                  </a:cubicBezTo>
                  <a:cubicBezTo>
                    <a:pt x="427" y="1538"/>
                    <a:pt x="426" y="1539"/>
                    <a:pt x="422" y="1544"/>
                  </a:cubicBezTo>
                  <a:cubicBezTo>
                    <a:pt x="413" y="1553"/>
                    <a:pt x="411" y="1557"/>
                    <a:pt x="414" y="1557"/>
                  </a:cubicBezTo>
                  <a:cubicBezTo>
                    <a:pt x="415" y="1557"/>
                    <a:pt x="416" y="1556"/>
                    <a:pt x="419" y="1555"/>
                  </a:cubicBezTo>
                  <a:cubicBezTo>
                    <a:pt x="424" y="1553"/>
                    <a:pt x="428" y="1551"/>
                    <a:pt x="430" y="1551"/>
                  </a:cubicBezTo>
                  <a:cubicBezTo>
                    <a:pt x="434" y="1551"/>
                    <a:pt x="432" y="1556"/>
                    <a:pt x="423" y="1564"/>
                  </a:cubicBezTo>
                  <a:cubicBezTo>
                    <a:pt x="417" y="1573"/>
                    <a:pt x="414" y="1576"/>
                    <a:pt x="417" y="1576"/>
                  </a:cubicBezTo>
                  <a:cubicBezTo>
                    <a:pt x="419" y="1576"/>
                    <a:pt x="423" y="1575"/>
                    <a:pt x="429" y="1573"/>
                  </a:cubicBezTo>
                  <a:cubicBezTo>
                    <a:pt x="432" y="1572"/>
                    <a:pt x="435" y="1571"/>
                    <a:pt x="437" y="1571"/>
                  </a:cubicBezTo>
                  <a:cubicBezTo>
                    <a:pt x="447" y="1571"/>
                    <a:pt x="450" y="1581"/>
                    <a:pt x="439" y="1590"/>
                  </a:cubicBezTo>
                  <a:cubicBezTo>
                    <a:pt x="440" y="1592"/>
                    <a:pt x="437" y="1598"/>
                    <a:pt x="439" y="1598"/>
                  </a:cubicBezTo>
                  <a:cubicBezTo>
                    <a:pt x="440" y="1598"/>
                    <a:pt x="441" y="1597"/>
                    <a:pt x="442" y="1596"/>
                  </a:cubicBezTo>
                  <a:lnTo>
                    <a:pt x="442" y="1596"/>
                  </a:lnTo>
                  <a:lnTo>
                    <a:pt x="438" y="1603"/>
                  </a:lnTo>
                  <a:lnTo>
                    <a:pt x="441" y="1610"/>
                  </a:lnTo>
                  <a:lnTo>
                    <a:pt x="448" y="1605"/>
                  </a:lnTo>
                  <a:cubicBezTo>
                    <a:pt x="451" y="1621"/>
                    <a:pt x="458" y="1637"/>
                    <a:pt x="465" y="1651"/>
                  </a:cubicBezTo>
                  <a:cubicBezTo>
                    <a:pt x="479" y="1676"/>
                    <a:pt x="484" y="1686"/>
                    <a:pt x="489" y="1686"/>
                  </a:cubicBezTo>
                  <a:cubicBezTo>
                    <a:pt x="490" y="1686"/>
                    <a:pt x="491" y="1685"/>
                    <a:pt x="493" y="1683"/>
                  </a:cubicBezTo>
                  <a:cubicBezTo>
                    <a:pt x="498" y="1678"/>
                    <a:pt x="501" y="1676"/>
                    <a:pt x="503" y="1676"/>
                  </a:cubicBezTo>
                  <a:cubicBezTo>
                    <a:pt x="506" y="1676"/>
                    <a:pt x="504" y="1681"/>
                    <a:pt x="496" y="1688"/>
                  </a:cubicBezTo>
                  <a:cubicBezTo>
                    <a:pt x="498" y="1692"/>
                    <a:pt x="494" y="1702"/>
                    <a:pt x="498" y="1709"/>
                  </a:cubicBezTo>
                  <a:cubicBezTo>
                    <a:pt x="502" y="1714"/>
                    <a:pt x="505" y="1720"/>
                    <a:pt x="497" y="1724"/>
                  </a:cubicBezTo>
                  <a:lnTo>
                    <a:pt x="499" y="1728"/>
                  </a:lnTo>
                  <a:cubicBezTo>
                    <a:pt x="500" y="1728"/>
                    <a:pt x="501" y="1727"/>
                    <a:pt x="503" y="1727"/>
                  </a:cubicBezTo>
                  <a:cubicBezTo>
                    <a:pt x="517" y="1727"/>
                    <a:pt x="528" y="1741"/>
                    <a:pt x="525" y="1756"/>
                  </a:cubicBezTo>
                  <a:cubicBezTo>
                    <a:pt x="528" y="1762"/>
                    <a:pt x="534" y="1766"/>
                    <a:pt x="541" y="1766"/>
                  </a:cubicBezTo>
                  <a:cubicBezTo>
                    <a:pt x="552" y="1768"/>
                    <a:pt x="552" y="1768"/>
                    <a:pt x="546" y="1775"/>
                  </a:cubicBezTo>
                  <a:cubicBezTo>
                    <a:pt x="541" y="1779"/>
                    <a:pt x="541" y="1795"/>
                    <a:pt x="550" y="1795"/>
                  </a:cubicBezTo>
                  <a:cubicBezTo>
                    <a:pt x="552" y="1795"/>
                    <a:pt x="554" y="1794"/>
                    <a:pt x="557" y="1793"/>
                  </a:cubicBezTo>
                  <a:lnTo>
                    <a:pt x="557" y="1793"/>
                  </a:lnTo>
                  <a:lnTo>
                    <a:pt x="551" y="1801"/>
                  </a:lnTo>
                  <a:cubicBezTo>
                    <a:pt x="549" y="1804"/>
                    <a:pt x="550" y="1806"/>
                    <a:pt x="552" y="1806"/>
                  </a:cubicBezTo>
                  <a:cubicBezTo>
                    <a:pt x="554" y="1806"/>
                    <a:pt x="559" y="1804"/>
                    <a:pt x="562" y="1802"/>
                  </a:cubicBezTo>
                  <a:cubicBezTo>
                    <a:pt x="567" y="1798"/>
                    <a:pt x="571" y="1797"/>
                    <a:pt x="572" y="1797"/>
                  </a:cubicBezTo>
                  <a:cubicBezTo>
                    <a:pt x="575" y="1797"/>
                    <a:pt x="571" y="1802"/>
                    <a:pt x="559" y="1813"/>
                  </a:cubicBezTo>
                  <a:cubicBezTo>
                    <a:pt x="549" y="1819"/>
                    <a:pt x="546" y="1822"/>
                    <a:pt x="548" y="1822"/>
                  </a:cubicBezTo>
                  <a:cubicBezTo>
                    <a:pt x="549" y="1822"/>
                    <a:pt x="551" y="1821"/>
                    <a:pt x="553" y="1820"/>
                  </a:cubicBezTo>
                  <a:cubicBezTo>
                    <a:pt x="557" y="1819"/>
                    <a:pt x="560" y="1819"/>
                    <a:pt x="563" y="1819"/>
                  </a:cubicBezTo>
                  <a:cubicBezTo>
                    <a:pt x="567" y="1819"/>
                    <a:pt x="569" y="1820"/>
                    <a:pt x="565" y="1824"/>
                  </a:cubicBezTo>
                  <a:cubicBezTo>
                    <a:pt x="566" y="1826"/>
                    <a:pt x="567" y="1827"/>
                    <a:pt x="569" y="1827"/>
                  </a:cubicBezTo>
                  <a:cubicBezTo>
                    <a:pt x="572" y="1827"/>
                    <a:pt x="576" y="1825"/>
                    <a:pt x="583" y="1821"/>
                  </a:cubicBezTo>
                  <a:cubicBezTo>
                    <a:pt x="586" y="1820"/>
                    <a:pt x="588" y="1819"/>
                    <a:pt x="589" y="1819"/>
                  </a:cubicBezTo>
                  <a:cubicBezTo>
                    <a:pt x="592" y="1819"/>
                    <a:pt x="593" y="1821"/>
                    <a:pt x="594" y="1823"/>
                  </a:cubicBezTo>
                  <a:cubicBezTo>
                    <a:pt x="589" y="1826"/>
                    <a:pt x="583" y="1829"/>
                    <a:pt x="578" y="1829"/>
                  </a:cubicBezTo>
                  <a:cubicBezTo>
                    <a:pt x="577" y="1828"/>
                    <a:pt x="577" y="1827"/>
                    <a:pt x="577" y="1827"/>
                  </a:cubicBezTo>
                  <a:lnTo>
                    <a:pt x="577" y="1827"/>
                  </a:lnTo>
                  <a:cubicBezTo>
                    <a:pt x="577" y="1827"/>
                    <a:pt x="579" y="1830"/>
                    <a:pt x="581" y="1834"/>
                  </a:cubicBezTo>
                  <a:cubicBezTo>
                    <a:pt x="583" y="1838"/>
                    <a:pt x="579" y="1848"/>
                    <a:pt x="572" y="1852"/>
                  </a:cubicBezTo>
                  <a:cubicBezTo>
                    <a:pt x="569" y="1856"/>
                    <a:pt x="568" y="1859"/>
                    <a:pt x="570" y="1859"/>
                  </a:cubicBezTo>
                  <a:cubicBezTo>
                    <a:pt x="571" y="1859"/>
                    <a:pt x="575" y="1857"/>
                    <a:pt x="581" y="1851"/>
                  </a:cubicBezTo>
                  <a:cubicBezTo>
                    <a:pt x="589" y="1846"/>
                    <a:pt x="593" y="1844"/>
                    <a:pt x="595" y="1844"/>
                  </a:cubicBezTo>
                  <a:cubicBezTo>
                    <a:pt x="597" y="1844"/>
                    <a:pt x="598" y="1845"/>
                    <a:pt x="599" y="1848"/>
                  </a:cubicBezTo>
                  <a:cubicBezTo>
                    <a:pt x="600" y="1851"/>
                    <a:pt x="602" y="1854"/>
                    <a:pt x="595" y="1859"/>
                  </a:cubicBezTo>
                  <a:cubicBezTo>
                    <a:pt x="588" y="1863"/>
                    <a:pt x="588" y="1863"/>
                    <a:pt x="591" y="1869"/>
                  </a:cubicBezTo>
                  <a:cubicBezTo>
                    <a:pt x="594" y="1873"/>
                    <a:pt x="599" y="1874"/>
                    <a:pt x="607" y="1874"/>
                  </a:cubicBezTo>
                  <a:cubicBezTo>
                    <a:pt x="617" y="1874"/>
                    <a:pt x="630" y="1871"/>
                    <a:pt x="640" y="1868"/>
                  </a:cubicBezTo>
                  <a:cubicBezTo>
                    <a:pt x="646" y="1864"/>
                    <a:pt x="650" y="1861"/>
                    <a:pt x="651" y="1861"/>
                  </a:cubicBezTo>
                  <a:lnTo>
                    <a:pt x="651" y="1861"/>
                  </a:lnTo>
                  <a:cubicBezTo>
                    <a:pt x="651" y="1861"/>
                    <a:pt x="648" y="1864"/>
                    <a:pt x="642" y="1870"/>
                  </a:cubicBezTo>
                  <a:cubicBezTo>
                    <a:pt x="634" y="1875"/>
                    <a:pt x="636" y="1878"/>
                    <a:pt x="637" y="1881"/>
                  </a:cubicBezTo>
                  <a:cubicBezTo>
                    <a:pt x="639" y="1880"/>
                    <a:pt x="640" y="1880"/>
                    <a:pt x="641" y="1880"/>
                  </a:cubicBezTo>
                  <a:cubicBezTo>
                    <a:pt x="642" y="1880"/>
                    <a:pt x="640" y="1882"/>
                    <a:pt x="638" y="1882"/>
                  </a:cubicBezTo>
                  <a:cubicBezTo>
                    <a:pt x="638" y="1882"/>
                    <a:pt x="638" y="1882"/>
                    <a:pt x="637" y="1881"/>
                  </a:cubicBezTo>
                  <a:cubicBezTo>
                    <a:pt x="635" y="1883"/>
                    <a:pt x="633" y="1884"/>
                    <a:pt x="632" y="1884"/>
                  </a:cubicBezTo>
                  <a:cubicBezTo>
                    <a:pt x="629" y="1884"/>
                    <a:pt x="628" y="1881"/>
                    <a:pt x="627" y="1879"/>
                  </a:cubicBezTo>
                  <a:lnTo>
                    <a:pt x="619" y="1884"/>
                  </a:lnTo>
                  <a:cubicBezTo>
                    <a:pt x="611" y="1892"/>
                    <a:pt x="609" y="1896"/>
                    <a:pt x="613" y="1896"/>
                  </a:cubicBezTo>
                  <a:cubicBezTo>
                    <a:pt x="615" y="1896"/>
                    <a:pt x="619" y="1895"/>
                    <a:pt x="625" y="1893"/>
                  </a:cubicBezTo>
                  <a:cubicBezTo>
                    <a:pt x="627" y="1892"/>
                    <a:pt x="629" y="1892"/>
                    <a:pt x="630" y="1892"/>
                  </a:cubicBezTo>
                  <a:cubicBezTo>
                    <a:pt x="633" y="1892"/>
                    <a:pt x="632" y="1894"/>
                    <a:pt x="628" y="1899"/>
                  </a:cubicBezTo>
                  <a:cubicBezTo>
                    <a:pt x="624" y="1905"/>
                    <a:pt x="619" y="1911"/>
                    <a:pt x="622" y="1911"/>
                  </a:cubicBezTo>
                  <a:cubicBezTo>
                    <a:pt x="622" y="1911"/>
                    <a:pt x="623" y="1910"/>
                    <a:pt x="625" y="1909"/>
                  </a:cubicBezTo>
                  <a:lnTo>
                    <a:pt x="625" y="1909"/>
                  </a:lnTo>
                  <a:cubicBezTo>
                    <a:pt x="626" y="1914"/>
                    <a:pt x="626" y="1919"/>
                    <a:pt x="623" y="1923"/>
                  </a:cubicBezTo>
                  <a:cubicBezTo>
                    <a:pt x="625" y="1927"/>
                    <a:pt x="626" y="1929"/>
                    <a:pt x="629" y="1929"/>
                  </a:cubicBezTo>
                  <a:cubicBezTo>
                    <a:pt x="631" y="1929"/>
                    <a:pt x="632" y="1929"/>
                    <a:pt x="635" y="1927"/>
                  </a:cubicBezTo>
                  <a:cubicBezTo>
                    <a:pt x="637" y="1926"/>
                    <a:pt x="639" y="1925"/>
                    <a:pt x="641" y="1925"/>
                  </a:cubicBezTo>
                  <a:cubicBezTo>
                    <a:pt x="643" y="1925"/>
                    <a:pt x="644" y="1927"/>
                    <a:pt x="645" y="1928"/>
                  </a:cubicBezTo>
                  <a:cubicBezTo>
                    <a:pt x="647" y="1931"/>
                    <a:pt x="648" y="1932"/>
                    <a:pt x="650" y="1932"/>
                  </a:cubicBezTo>
                  <a:cubicBezTo>
                    <a:pt x="652" y="1932"/>
                    <a:pt x="654" y="1932"/>
                    <a:pt x="656" y="1931"/>
                  </a:cubicBezTo>
                  <a:cubicBezTo>
                    <a:pt x="660" y="1928"/>
                    <a:pt x="664" y="1926"/>
                    <a:pt x="668" y="1926"/>
                  </a:cubicBezTo>
                  <a:cubicBezTo>
                    <a:pt x="671" y="1926"/>
                    <a:pt x="674" y="1928"/>
                    <a:pt x="675" y="1931"/>
                  </a:cubicBezTo>
                  <a:cubicBezTo>
                    <a:pt x="687" y="1932"/>
                    <a:pt x="687" y="1932"/>
                    <a:pt x="674" y="1943"/>
                  </a:cubicBezTo>
                  <a:cubicBezTo>
                    <a:pt x="666" y="1948"/>
                    <a:pt x="669" y="1951"/>
                    <a:pt x="670" y="1954"/>
                  </a:cubicBezTo>
                  <a:cubicBezTo>
                    <a:pt x="670" y="1954"/>
                    <a:pt x="672" y="1957"/>
                    <a:pt x="666" y="1964"/>
                  </a:cubicBezTo>
                  <a:cubicBezTo>
                    <a:pt x="664" y="1967"/>
                    <a:pt x="664" y="1969"/>
                    <a:pt x="665" y="1969"/>
                  </a:cubicBezTo>
                  <a:cubicBezTo>
                    <a:pt x="666" y="1969"/>
                    <a:pt x="671" y="1966"/>
                    <a:pt x="675" y="1963"/>
                  </a:cubicBezTo>
                  <a:lnTo>
                    <a:pt x="690" y="1954"/>
                  </a:lnTo>
                  <a:lnTo>
                    <a:pt x="690" y="1954"/>
                  </a:lnTo>
                  <a:cubicBezTo>
                    <a:pt x="691" y="1957"/>
                    <a:pt x="679" y="1969"/>
                    <a:pt x="671" y="1973"/>
                  </a:cubicBezTo>
                  <a:cubicBezTo>
                    <a:pt x="664" y="1980"/>
                    <a:pt x="661" y="1983"/>
                    <a:pt x="662" y="1983"/>
                  </a:cubicBezTo>
                  <a:cubicBezTo>
                    <a:pt x="663" y="1983"/>
                    <a:pt x="666" y="1981"/>
                    <a:pt x="673" y="1977"/>
                  </a:cubicBezTo>
                  <a:cubicBezTo>
                    <a:pt x="676" y="1975"/>
                    <a:pt x="680" y="1973"/>
                    <a:pt x="683" y="1973"/>
                  </a:cubicBezTo>
                  <a:cubicBezTo>
                    <a:pt x="686" y="1973"/>
                    <a:pt x="688" y="1975"/>
                    <a:pt x="686" y="1981"/>
                  </a:cubicBezTo>
                  <a:cubicBezTo>
                    <a:pt x="689" y="1987"/>
                    <a:pt x="692" y="1992"/>
                    <a:pt x="686" y="1997"/>
                  </a:cubicBezTo>
                  <a:cubicBezTo>
                    <a:pt x="681" y="2003"/>
                    <a:pt x="686" y="2004"/>
                    <a:pt x="688" y="2004"/>
                  </a:cubicBezTo>
                  <a:cubicBezTo>
                    <a:pt x="688" y="2004"/>
                    <a:pt x="689" y="2004"/>
                    <a:pt x="689" y="2004"/>
                  </a:cubicBezTo>
                  <a:cubicBezTo>
                    <a:pt x="691" y="2003"/>
                    <a:pt x="692" y="2003"/>
                    <a:pt x="693" y="2003"/>
                  </a:cubicBezTo>
                  <a:cubicBezTo>
                    <a:pt x="698" y="2003"/>
                    <a:pt x="699" y="2007"/>
                    <a:pt x="698" y="2018"/>
                  </a:cubicBezTo>
                  <a:cubicBezTo>
                    <a:pt x="694" y="2033"/>
                    <a:pt x="692" y="2038"/>
                    <a:pt x="695" y="2038"/>
                  </a:cubicBezTo>
                  <a:cubicBezTo>
                    <a:pt x="697" y="2038"/>
                    <a:pt x="700" y="2036"/>
                    <a:pt x="706" y="2033"/>
                  </a:cubicBezTo>
                  <a:cubicBezTo>
                    <a:pt x="710" y="2030"/>
                    <a:pt x="714" y="2028"/>
                    <a:pt x="714" y="2028"/>
                  </a:cubicBezTo>
                  <a:cubicBezTo>
                    <a:pt x="715" y="2028"/>
                    <a:pt x="714" y="2030"/>
                    <a:pt x="708" y="2036"/>
                  </a:cubicBezTo>
                  <a:cubicBezTo>
                    <a:pt x="702" y="2044"/>
                    <a:pt x="711" y="2042"/>
                    <a:pt x="723" y="2044"/>
                  </a:cubicBezTo>
                  <a:cubicBezTo>
                    <a:pt x="733" y="2041"/>
                    <a:pt x="744" y="2035"/>
                    <a:pt x="753" y="2028"/>
                  </a:cubicBezTo>
                  <a:cubicBezTo>
                    <a:pt x="760" y="2024"/>
                    <a:pt x="763" y="2022"/>
                    <a:pt x="765" y="2022"/>
                  </a:cubicBezTo>
                  <a:cubicBezTo>
                    <a:pt x="767" y="2022"/>
                    <a:pt x="766" y="2025"/>
                    <a:pt x="764" y="2031"/>
                  </a:cubicBezTo>
                  <a:cubicBezTo>
                    <a:pt x="765" y="2033"/>
                    <a:pt x="760" y="2041"/>
                    <a:pt x="753" y="2045"/>
                  </a:cubicBezTo>
                  <a:cubicBezTo>
                    <a:pt x="750" y="2047"/>
                    <a:pt x="748" y="2047"/>
                    <a:pt x="746" y="2047"/>
                  </a:cubicBezTo>
                  <a:cubicBezTo>
                    <a:pt x="744" y="2047"/>
                    <a:pt x="744" y="2046"/>
                    <a:pt x="744" y="2046"/>
                  </a:cubicBezTo>
                  <a:lnTo>
                    <a:pt x="742" y="2044"/>
                  </a:lnTo>
                  <a:cubicBezTo>
                    <a:pt x="735" y="2048"/>
                    <a:pt x="727" y="2053"/>
                    <a:pt x="730" y="2059"/>
                  </a:cubicBezTo>
                  <a:cubicBezTo>
                    <a:pt x="727" y="2063"/>
                    <a:pt x="726" y="2066"/>
                    <a:pt x="729" y="2066"/>
                  </a:cubicBezTo>
                  <a:cubicBezTo>
                    <a:pt x="730" y="2066"/>
                    <a:pt x="732" y="2066"/>
                    <a:pt x="734" y="2064"/>
                  </a:cubicBezTo>
                  <a:lnTo>
                    <a:pt x="734" y="2064"/>
                  </a:lnTo>
                  <a:cubicBezTo>
                    <a:pt x="729" y="2072"/>
                    <a:pt x="733" y="2078"/>
                    <a:pt x="736" y="2083"/>
                  </a:cubicBezTo>
                  <a:cubicBezTo>
                    <a:pt x="739" y="2090"/>
                    <a:pt x="744" y="2099"/>
                    <a:pt x="738" y="2106"/>
                  </a:cubicBezTo>
                  <a:cubicBezTo>
                    <a:pt x="741" y="2110"/>
                    <a:pt x="743" y="2113"/>
                    <a:pt x="745" y="2113"/>
                  </a:cubicBezTo>
                  <a:cubicBezTo>
                    <a:pt x="747" y="2113"/>
                    <a:pt x="749" y="2112"/>
                    <a:pt x="752" y="2110"/>
                  </a:cubicBezTo>
                  <a:cubicBezTo>
                    <a:pt x="758" y="2106"/>
                    <a:pt x="762" y="2105"/>
                    <a:pt x="764" y="2105"/>
                  </a:cubicBezTo>
                  <a:cubicBezTo>
                    <a:pt x="766" y="2105"/>
                    <a:pt x="764" y="2107"/>
                    <a:pt x="761" y="2109"/>
                  </a:cubicBezTo>
                  <a:cubicBezTo>
                    <a:pt x="748" y="2121"/>
                    <a:pt x="761" y="2159"/>
                    <a:pt x="776" y="2159"/>
                  </a:cubicBezTo>
                  <a:cubicBezTo>
                    <a:pt x="777" y="2159"/>
                    <a:pt x="778" y="2159"/>
                    <a:pt x="779" y="2158"/>
                  </a:cubicBezTo>
                  <a:cubicBezTo>
                    <a:pt x="779" y="2158"/>
                    <a:pt x="781" y="2161"/>
                    <a:pt x="782" y="2164"/>
                  </a:cubicBezTo>
                  <a:cubicBezTo>
                    <a:pt x="779" y="2174"/>
                    <a:pt x="788" y="2191"/>
                    <a:pt x="797" y="2191"/>
                  </a:cubicBezTo>
                  <a:cubicBezTo>
                    <a:pt x="797" y="2191"/>
                    <a:pt x="797" y="2191"/>
                    <a:pt x="798" y="2191"/>
                  </a:cubicBezTo>
                  <a:lnTo>
                    <a:pt x="803" y="2200"/>
                  </a:lnTo>
                  <a:cubicBezTo>
                    <a:pt x="800" y="2209"/>
                    <a:pt x="801" y="2212"/>
                    <a:pt x="807" y="2212"/>
                  </a:cubicBezTo>
                  <a:cubicBezTo>
                    <a:pt x="808" y="2212"/>
                    <a:pt x="809" y="2212"/>
                    <a:pt x="810" y="2212"/>
                  </a:cubicBezTo>
                  <a:cubicBezTo>
                    <a:pt x="816" y="2211"/>
                    <a:pt x="822" y="2208"/>
                    <a:pt x="822" y="2208"/>
                  </a:cubicBezTo>
                  <a:lnTo>
                    <a:pt x="822" y="2208"/>
                  </a:lnTo>
                  <a:cubicBezTo>
                    <a:pt x="822" y="2208"/>
                    <a:pt x="821" y="2209"/>
                    <a:pt x="819" y="2210"/>
                  </a:cubicBezTo>
                  <a:cubicBezTo>
                    <a:pt x="812" y="2215"/>
                    <a:pt x="816" y="2221"/>
                    <a:pt x="822" y="2232"/>
                  </a:cubicBezTo>
                  <a:cubicBezTo>
                    <a:pt x="826" y="2239"/>
                    <a:pt x="828" y="2242"/>
                    <a:pt x="829" y="2242"/>
                  </a:cubicBezTo>
                  <a:cubicBezTo>
                    <a:pt x="831" y="2242"/>
                    <a:pt x="832" y="2240"/>
                    <a:pt x="835" y="2237"/>
                  </a:cubicBezTo>
                  <a:cubicBezTo>
                    <a:pt x="849" y="2245"/>
                    <a:pt x="841" y="2249"/>
                    <a:pt x="835" y="2254"/>
                  </a:cubicBezTo>
                  <a:cubicBezTo>
                    <a:pt x="825" y="2257"/>
                    <a:pt x="822" y="2260"/>
                    <a:pt x="826" y="2260"/>
                  </a:cubicBezTo>
                  <a:cubicBezTo>
                    <a:pt x="829" y="2260"/>
                    <a:pt x="835" y="2259"/>
                    <a:pt x="845" y="2255"/>
                  </a:cubicBezTo>
                  <a:cubicBezTo>
                    <a:pt x="850" y="2253"/>
                    <a:pt x="854" y="2253"/>
                    <a:pt x="856" y="2253"/>
                  </a:cubicBezTo>
                  <a:cubicBezTo>
                    <a:pt x="863" y="2253"/>
                    <a:pt x="863" y="2256"/>
                    <a:pt x="857" y="2259"/>
                  </a:cubicBezTo>
                  <a:cubicBezTo>
                    <a:pt x="854" y="2261"/>
                    <a:pt x="852" y="2262"/>
                    <a:pt x="851" y="2262"/>
                  </a:cubicBezTo>
                  <a:cubicBezTo>
                    <a:pt x="849" y="2262"/>
                    <a:pt x="848" y="2260"/>
                    <a:pt x="847" y="2258"/>
                  </a:cubicBezTo>
                  <a:lnTo>
                    <a:pt x="832" y="2267"/>
                  </a:lnTo>
                  <a:cubicBezTo>
                    <a:pt x="833" y="2269"/>
                    <a:pt x="833" y="2269"/>
                    <a:pt x="835" y="2269"/>
                  </a:cubicBezTo>
                  <a:cubicBezTo>
                    <a:pt x="837" y="2269"/>
                    <a:pt x="839" y="2269"/>
                    <a:pt x="843" y="2268"/>
                  </a:cubicBezTo>
                  <a:cubicBezTo>
                    <a:pt x="843" y="2268"/>
                    <a:pt x="844" y="2271"/>
                    <a:pt x="850" y="2271"/>
                  </a:cubicBezTo>
                  <a:cubicBezTo>
                    <a:pt x="851" y="2271"/>
                    <a:pt x="852" y="2271"/>
                    <a:pt x="854" y="2271"/>
                  </a:cubicBezTo>
                  <a:cubicBezTo>
                    <a:pt x="863" y="2268"/>
                    <a:pt x="871" y="2264"/>
                    <a:pt x="875" y="2257"/>
                  </a:cubicBezTo>
                  <a:cubicBezTo>
                    <a:pt x="878" y="2253"/>
                    <a:pt x="880" y="2252"/>
                    <a:pt x="881" y="2252"/>
                  </a:cubicBezTo>
                  <a:cubicBezTo>
                    <a:pt x="883" y="2252"/>
                    <a:pt x="883" y="2254"/>
                    <a:pt x="884" y="2255"/>
                  </a:cubicBezTo>
                  <a:cubicBezTo>
                    <a:pt x="882" y="2264"/>
                    <a:pt x="874" y="2271"/>
                    <a:pt x="865" y="2272"/>
                  </a:cubicBezTo>
                  <a:cubicBezTo>
                    <a:pt x="864" y="2271"/>
                    <a:pt x="864" y="2271"/>
                    <a:pt x="863" y="2271"/>
                  </a:cubicBezTo>
                  <a:cubicBezTo>
                    <a:pt x="859" y="2271"/>
                    <a:pt x="854" y="2274"/>
                    <a:pt x="848" y="2277"/>
                  </a:cubicBezTo>
                  <a:cubicBezTo>
                    <a:pt x="843" y="2280"/>
                    <a:pt x="853" y="2285"/>
                    <a:pt x="865" y="2285"/>
                  </a:cubicBezTo>
                  <a:cubicBezTo>
                    <a:pt x="869" y="2285"/>
                    <a:pt x="875" y="2284"/>
                    <a:pt x="879" y="2282"/>
                  </a:cubicBezTo>
                  <a:lnTo>
                    <a:pt x="879" y="2282"/>
                  </a:lnTo>
                  <a:cubicBezTo>
                    <a:pt x="878" y="2283"/>
                    <a:pt x="875" y="2285"/>
                    <a:pt x="873" y="2286"/>
                  </a:cubicBezTo>
                  <a:cubicBezTo>
                    <a:pt x="866" y="2291"/>
                    <a:pt x="869" y="2298"/>
                    <a:pt x="873" y="2303"/>
                  </a:cubicBezTo>
                  <a:cubicBezTo>
                    <a:pt x="875" y="2307"/>
                    <a:pt x="877" y="2310"/>
                    <a:pt x="880" y="2310"/>
                  </a:cubicBezTo>
                  <a:cubicBezTo>
                    <a:pt x="881" y="2310"/>
                    <a:pt x="883" y="2309"/>
                    <a:pt x="885" y="2308"/>
                  </a:cubicBezTo>
                  <a:cubicBezTo>
                    <a:pt x="891" y="2304"/>
                    <a:pt x="896" y="2301"/>
                    <a:pt x="900" y="2301"/>
                  </a:cubicBezTo>
                  <a:cubicBezTo>
                    <a:pt x="901" y="2301"/>
                    <a:pt x="901" y="2301"/>
                    <a:pt x="902" y="2302"/>
                  </a:cubicBezTo>
                  <a:cubicBezTo>
                    <a:pt x="900" y="2299"/>
                    <a:pt x="908" y="2294"/>
                    <a:pt x="914" y="2290"/>
                  </a:cubicBezTo>
                  <a:lnTo>
                    <a:pt x="914" y="2290"/>
                  </a:lnTo>
                  <a:cubicBezTo>
                    <a:pt x="912" y="2296"/>
                    <a:pt x="909" y="2302"/>
                    <a:pt x="905" y="2308"/>
                  </a:cubicBezTo>
                  <a:cubicBezTo>
                    <a:pt x="894" y="2322"/>
                    <a:pt x="890" y="2332"/>
                    <a:pt x="898" y="2345"/>
                  </a:cubicBezTo>
                  <a:cubicBezTo>
                    <a:pt x="901" y="2350"/>
                    <a:pt x="905" y="2359"/>
                    <a:pt x="900" y="2367"/>
                  </a:cubicBezTo>
                  <a:cubicBezTo>
                    <a:pt x="902" y="2371"/>
                    <a:pt x="904" y="2374"/>
                    <a:pt x="907" y="2374"/>
                  </a:cubicBezTo>
                  <a:cubicBezTo>
                    <a:pt x="909" y="2374"/>
                    <a:pt x="911" y="2373"/>
                    <a:pt x="913" y="2372"/>
                  </a:cubicBezTo>
                  <a:lnTo>
                    <a:pt x="917" y="2377"/>
                  </a:lnTo>
                  <a:cubicBezTo>
                    <a:pt x="912" y="2383"/>
                    <a:pt x="913" y="2388"/>
                    <a:pt x="917" y="2388"/>
                  </a:cubicBezTo>
                  <a:cubicBezTo>
                    <a:pt x="918" y="2388"/>
                    <a:pt x="919" y="2387"/>
                    <a:pt x="921" y="2386"/>
                  </a:cubicBezTo>
                  <a:cubicBezTo>
                    <a:pt x="922" y="2386"/>
                    <a:pt x="922" y="2386"/>
                    <a:pt x="923" y="2386"/>
                  </a:cubicBezTo>
                  <a:cubicBezTo>
                    <a:pt x="929" y="2386"/>
                    <a:pt x="925" y="2393"/>
                    <a:pt x="927" y="2395"/>
                  </a:cubicBezTo>
                  <a:cubicBezTo>
                    <a:pt x="921" y="2402"/>
                    <a:pt x="918" y="2406"/>
                    <a:pt x="919" y="2406"/>
                  </a:cubicBezTo>
                  <a:cubicBezTo>
                    <a:pt x="920" y="2406"/>
                    <a:pt x="925" y="2402"/>
                    <a:pt x="936" y="2394"/>
                  </a:cubicBezTo>
                  <a:cubicBezTo>
                    <a:pt x="942" y="2390"/>
                    <a:pt x="947" y="2379"/>
                    <a:pt x="945" y="2376"/>
                  </a:cubicBezTo>
                  <a:lnTo>
                    <a:pt x="940" y="2367"/>
                  </a:lnTo>
                  <a:lnTo>
                    <a:pt x="940" y="2367"/>
                  </a:lnTo>
                  <a:lnTo>
                    <a:pt x="952" y="2372"/>
                  </a:lnTo>
                  <a:cubicBezTo>
                    <a:pt x="953" y="2373"/>
                    <a:pt x="957" y="2375"/>
                    <a:pt x="961" y="2375"/>
                  </a:cubicBezTo>
                  <a:cubicBezTo>
                    <a:pt x="964" y="2375"/>
                    <a:pt x="968" y="2374"/>
                    <a:pt x="972" y="2372"/>
                  </a:cubicBezTo>
                  <a:cubicBezTo>
                    <a:pt x="972" y="2372"/>
                    <a:pt x="976" y="2369"/>
                    <a:pt x="978" y="2369"/>
                  </a:cubicBezTo>
                  <a:cubicBezTo>
                    <a:pt x="979" y="2369"/>
                    <a:pt x="980" y="2370"/>
                    <a:pt x="981" y="2370"/>
                  </a:cubicBezTo>
                  <a:lnTo>
                    <a:pt x="966" y="2379"/>
                  </a:lnTo>
                  <a:cubicBezTo>
                    <a:pt x="958" y="2381"/>
                    <a:pt x="950" y="2385"/>
                    <a:pt x="942" y="2390"/>
                  </a:cubicBezTo>
                  <a:cubicBezTo>
                    <a:pt x="933" y="2399"/>
                    <a:pt x="929" y="2409"/>
                    <a:pt x="935" y="2409"/>
                  </a:cubicBezTo>
                  <a:cubicBezTo>
                    <a:pt x="937" y="2409"/>
                    <a:pt x="939" y="2408"/>
                    <a:pt x="942" y="2406"/>
                  </a:cubicBezTo>
                  <a:lnTo>
                    <a:pt x="942" y="2406"/>
                  </a:lnTo>
                  <a:cubicBezTo>
                    <a:pt x="945" y="2409"/>
                    <a:pt x="945" y="2409"/>
                    <a:pt x="939" y="2416"/>
                  </a:cubicBezTo>
                  <a:cubicBezTo>
                    <a:pt x="934" y="2419"/>
                    <a:pt x="933" y="2421"/>
                    <a:pt x="936" y="2421"/>
                  </a:cubicBezTo>
                  <a:cubicBezTo>
                    <a:pt x="938" y="2421"/>
                    <a:pt x="943" y="2420"/>
                    <a:pt x="949" y="2418"/>
                  </a:cubicBezTo>
                  <a:cubicBezTo>
                    <a:pt x="954" y="2416"/>
                    <a:pt x="958" y="2415"/>
                    <a:pt x="961" y="2415"/>
                  </a:cubicBezTo>
                  <a:cubicBezTo>
                    <a:pt x="965" y="2415"/>
                    <a:pt x="963" y="2419"/>
                    <a:pt x="955" y="2427"/>
                  </a:cubicBezTo>
                  <a:cubicBezTo>
                    <a:pt x="945" y="2439"/>
                    <a:pt x="949" y="2450"/>
                    <a:pt x="955" y="2450"/>
                  </a:cubicBezTo>
                  <a:cubicBezTo>
                    <a:pt x="956" y="2450"/>
                    <a:pt x="957" y="2450"/>
                    <a:pt x="958" y="2449"/>
                  </a:cubicBezTo>
                  <a:cubicBezTo>
                    <a:pt x="962" y="2446"/>
                    <a:pt x="966" y="2445"/>
                    <a:pt x="968" y="2445"/>
                  </a:cubicBezTo>
                  <a:cubicBezTo>
                    <a:pt x="974" y="2445"/>
                    <a:pt x="976" y="2451"/>
                    <a:pt x="972" y="2457"/>
                  </a:cubicBezTo>
                  <a:cubicBezTo>
                    <a:pt x="967" y="2463"/>
                    <a:pt x="968" y="2466"/>
                    <a:pt x="974" y="2466"/>
                  </a:cubicBezTo>
                  <a:cubicBezTo>
                    <a:pt x="975" y="2466"/>
                    <a:pt x="976" y="2466"/>
                    <a:pt x="977" y="2466"/>
                  </a:cubicBezTo>
                  <a:lnTo>
                    <a:pt x="977" y="2466"/>
                  </a:lnTo>
                  <a:cubicBezTo>
                    <a:pt x="970" y="2470"/>
                    <a:pt x="966" y="2476"/>
                    <a:pt x="972" y="2476"/>
                  </a:cubicBezTo>
                  <a:cubicBezTo>
                    <a:pt x="973" y="2476"/>
                    <a:pt x="973" y="2476"/>
                    <a:pt x="974" y="2476"/>
                  </a:cubicBezTo>
                  <a:cubicBezTo>
                    <a:pt x="974" y="2476"/>
                    <a:pt x="974" y="2477"/>
                    <a:pt x="975" y="2477"/>
                  </a:cubicBezTo>
                  <a:cubicBezTo>
                    <a:pt x="976" y="2477"/>
                    <a:pt x="978" y="2476"/>
                    <a:pt x="981" y="2471"/>
                  </a:cubicBezTo>
                  <a:lnTo>
                    <a:pt x="998" y="2469"/>
                  </a:lnTo>
                  <a:cubicBezTo>
                    <a:pt x="997" y="2466"/>
                    <a:pt x="1004" y="2461"/>
                    <a:pt x="1012" y="2457"/>
                  </a:cubicBezTo>
                  <a:cubicBezTo>
                    <a:pt x="1013" y="2456"/>
                    <a:pt x="1013" y="2456"/>
                    <a:pt x="1014" y="2456"/>
                  </a:cubicBezTo>
                  <a:cubicBezTo>
                    <a:pt x="1018" y="2456"/>
                    <a:pt x="1017" y="2471"/>
                    <a:pt x="1000" y="2488"/>
                  </a:cubicBezTo>
                  <a:lnTo>
                    <a:pt x="988" y="2503"/>
                  </a:lnTo>
                  <a:lnTo>
                    <a:pt x="988" y="2503"/>
                  </a:lnTo>
                  <a:lnTo>
                    <a:pt x="1003" y="2494"/>
                  </a:lnTo>
                  <a:lnTo>
                    <a:pt x="1003" y="2494"/>
                  </a:lnTo>
                  <a:cubicBezTo>
                    <a:pt x="1005" y="2497"/>
                    <a:pt x="1007" y="2499"/>
                    <a:pt x="1000" y="2504"/>
                  </a:cubicBezTo>
                  <a:cubicBezTo>
                    <a:pt x="993" y="2508"/>
                    <a:pt x="993" y="2508"/>
                    <a:pt x="994" y="2512"/>
                  </a:cubicBezTo>
                  <a:cubicBezTo>
                    <a:pt x="994" y="2512"/>
                    <a:pt x="995" y="2513"/>
                    <a:pt x="997" y="2513"/>
                  </a:cubicBezTo>
                  <a:cubicBezTo>
                    <a:pt x="998" y="2513"/>
                    <a:pt x="1000" y="2512"/>
                    <a:pt x="1003" y="2511"/>
                  </a:cubicBezTo>
                  <a:cubicBezTo>
                    <a:pt x="1011" y="2506"/>
                    <a:pt x="1014" y="2504"/>
                    <a:pt x="1015" y="2504"/>
                  </a:cubicBezTo>
                  <a:cubicBezTo>
                    <a:pt x="1016" y="2504"/>
                    <a:pt x="1015" y="2505"/>
                    <a:pt x="1012" y="2508"/>
                  </a:cubicBezTo>
                  <a:cubicBezTo>
                    <a:pt x="1004" y="2517"/>
                    <a:pt x="1002" y="2521"/>
                    <a:pt x="1006" y="2521"/>
                  </a:cubicBezTo>
                  <a:cubicBezTo>
                    <a:pt x="1008" y="2521"/>
                    <a:pt x="1012" y="2520"/>
                    <a:pt x="1018" y="2517"/>
                  </a:cubicBezTo>
                  <a:cubicBezTo>
                    <a:pt x="1024" y="2514"/>
                    <a:pt x="1028" y="2512"/>
                    <a:pt x="1029" y="2512"/>
                  </a:cubicBezTo>
                  <a:cubicBezTo>
                    <a:pt x="1029" y="2512"/>
                    <a:pt x="1026" y="2515"/>
                    <a:pt x="1019" y="2521"/>
                  </a:cubicBezTo>
                  <a:cubicBezTo>
                    <a:pt x="1012" y="2525"/>
                    <a:pt x="1006" y="2533"/>
                    <a:pt x="1007" y="2535"/>
                  </a:cubicBezTo>
                  <a:lnTo>
                    <a:pt x="1015" y="2531"/>
                  </a:lnTo>
                  <a:cubicBezTo>
                    <a:pt x="1021" y="2527"/>
                    <a:pt x="1025" y="2525"/>
                    <a:pt x="1027" y="2525"/>
                  </a:cubicBezTo>
                  <a:cubicBezTo>
                    <a:pt x="1030" y="2525"/>
                    <a:pt x="1029" y="2529"/>
                    <a:pt x="1025" y="2533"/>
                  </a:cubicBezTo>
                  <a:cubicBezTo>
                    <a:pt x="1019" y="2538"/>
                    <a:pt x="1021" y="2540"/>
                    <a:pt x="1031" y="2542"/>
                  </a:cubicBezTo>
                  <a:cubicBezTo>
                    <a:pt x="1034" y="2548"/>
                    <a:pt x="1037" y="2551"/>
                    <a:pt x="1029" y="2556"/>
                  </a:cubicBezTo>
                  <a:cubicBezTo>
                    <a:pt x="1021" y="2560"/>
                    <a:pt x="1017" y="2562"/>
                    <a:pt x="1018" y="2562"/>
                  </a:cubicBezTo>
                  <a:cubicBezTo>
                    <a:pt x="1019" y="2562"/>
                    <a:pt x="1023" y="2560"/>
                    <a:pt x="1031" y="2558"/>
                  </a:cubicBezTo>
                  <a:cubicBezTo>
                    <a:pt x="1033" y="2557"/>
                    <a:pt x="1035" y="2557"/>
                    <a:pt x="1036" y="2557"/>
                  </a:cubicBezTo>
                  <a:cubicBezTo>
                    <a:pt x="1040" y="2557"/>
                    <a:pt x="1039" y="2559"/>
                    <a:pt x="1036" y="2567"/>
                  </a:cubicBezTo>
                  <a:cubicBezTo>
                    <a:pt x="1032" y="2572"/>
                    <a:pt x="1031" y="2574"/>
                    <a:pt x="1033" y="2574"/>
                  </a:cubicBezTo>
                  <a:cubicBezTo>
                    <a:pt x="1034" y="2574"/>
                    <a:pt x="1036" y="2573"/>
                    <a:pt x="1040" y="2572"/>
                  </a:cubicBezTo>
                  <a:cubicBezTo>
                    <a:pt x="1055" y="2565"/>
                    <a:pt x="1061" y="2560"/>
                    <a:pt x="1059" y="2557"/>
                  </a:cubicBezTo>
                  <a:cubicBezTo>
                    <a:pt x="1058" y="2553"/>
                    <a:pt x="1058" y="2553"/>
                    <a:pt x="1065" y="2549"/>
                  </a:cubicBezTo>
                  <a:lnTo>
                    <a:pt x="1069" y="2556"/>
                  </a:lnTo>
                  <a:cubicBezTo>
                    <a:pt x="1070" y="2558"/>
                    <a:pt x="1073" y="2561"/>
                    <a:pt x="1083" y="2563"/>
                  </a:cubicBezTo>
                  <a:cubicBezTo>
                    <a:pt x="1083" y="2563"/>
                    <a:pt x="1084" y="2563"/>
                    <a:pt x="1085" y="2563"/>
                  </a:cubicBezTo>
                  <a:cubicBezTo>
                    <a:pt x="1095" y="2563"/>
                    <a:pt x="1107" y="2556"/>
                    <a:pt x="1099" y="2553"/>
                  </a:cubicBezTo>
                  <a:lnTo>
                    <a:pt x="1099" y="2553"/>
                  </a:lnTo>
                  <a:lnTo>
                    <a:pt x="1104" y="2547"/>
                  </a:lnTo>
                  <a:cubicBezTo>
                    <a:pt x="1117" y="2538"/>
                    <a:pt x="1121" y="2533"/>
                    <a:pt x="1117" y="2533"/>
                  </a:cubicBezTo>
                  <a:cubicBezTo>
                    <a:pt x="1115" y="2533"/>
                    <a:pt x="1109" y="2536"/>
                    <a:pt x="1101" y="2541"/>
                  </a:cubicBezTo>
                  <a:cubicBezTo>
                    <a:pt x="1089" y="2547"/>
                    <a:pt x="1083" y="2550"/>
                    <a:pt x="1083" y="2550"/>
                  </a:cubicBezTo>
                  <a:cubicBezTo>
                    <a:pt x="1082" y="2550"/>
                    <a:pt x="1085" y="2548"/>
                    <a:pt x="1092" y="2542"/>
                  </a:cubicBezTo>
                  <a:cubicBezTo>
                    <a:pt x="1106" y="2533"/>
                    <a:pt x="1104" y="2530"/>
                    <a:pt x="1103" y="2527"/>
                  </a:cubicBezTo>
                  <a:cubicBezTo>
                    <a:pt x="1101" y="2524"/>
                    <a:pt x="1101" y="2524"/>
                    <a:pt x="1108" y="2520"/>
                  </a:cubicBezTo>
                  <a:cubicBezTo>
                    <a:pt x="1115" y="2515"/>
                    <a:pt x="1121" y="2508"/>
                    <a:pt x="1119" y="2505"/>
                  </a:cubicBezTo>
                  <a:cubicBezTo>
                    <a:pt x="1118" y="2503"/>
                    <a:pt x="1118" y="2503"/>
                    <a:pt x="1117" y="2503"/>
                  </a:cubicBezTo>
                  <a:cubicBezTo>
                    <a:pt x="1116" y="2503"/>
                    <a:pt x="1114" y="2504"/>
                    <a:pt x="1110" y="2506"/>
                  </a:cubicBezTo>
                  <a:cubicBezTo>
                    <a:pt x="1108" y="2509"/>
                    <a:pt x="1106" y="2510"/>
                    <a:pt x="1105" y="2510"/>
                  </a:cubicBezTo>
                  <a:cubicBezTo>
                    <a:pt x="1103" y="2510"/>
                    <a:pt x="1105" y="2504"/>
                    <a:pt x="1114" y="2496"/>
                  </a:cubicBezTo>
                  <a:cubicBezTo>
                    <a:pt x="1117" y="2492"/>
                    <a:pt x="1118" y="2490"/>
                    <a:pt x="1117" y="2490"/>
                  </a:cubicBezTo>
                  <a:cubicBezTo>
                    <a:pt x="1116" y="2490"/>
                    <a:pt x="1113" y="2493"/>
                    <a:pt x="1105" y="2497"/>
                  </a:cubicBezTo>
                  <a:cubicBezTo>
                    <a:pt x="1100" y="2500"/>
                    <a:pt x="1096" y="2502"/>
                    <a:pt x="1094" y="2502"/>
                  </a:cubicBezTo>
                  <a:cubicBezTo>
                    <a:pt x="1090" y="2502"/>
                    <a:pt x="1091" y="2496"/>
                    <a:pt x="1099" y="2488"/>
                  </a:cubicBezTo>
                  <a:lnTo>
                    <a:pt x="1096" y="2483"/>
                  </a:lnTo>
                  <a:cubicBezTo>
                    <a:pt x="1096" y="2482"/>
                    <a:pt x="1095" y="2481"/>
                    <a:pt x="1094" y="2481"/>
                  </a:cubicBezTo>
                  <a:cubicBezTo>
                    <a:pt x="1090" y="2481"/>
                    <a:pt x="1085" y="2485"/>
                    <a:pt x="1079" y="2488"/>
                  </a:cubicBezTo>
                  <a:cubicBezTo>
                    <a:pt x="1072" y="2493"/>
                    <a:pt x="1068" y="2495"/>
                    <a:pt x="1067" y="2495"/>
                  </a:cubicBezTo>
                  <a:cubicBezTo>
                    <a:pt x="1066" y="2495"/>
                    <a:pt x="1068" y="2493"/>
                    <a:pt x="1070" y="2489"/>
                  </a:cubicBezTo>
                  <a:cubicBezTo>
                    <a:pt x="1075" y="2485"/>
                    <a:pt x="1078" y="2481"/>
                    <a:pt x="1084" y="2478"/>
                  </a:cubicBezTo>
                  <a:cubicBezTo>
                    <a:pt x="1090" y="2474"/>
                    <a:pt x="1089" y="2470"/>
                    <a:pt x="1087" y="2468"/>
                  </a:cubicBezTo>
                  <a:cubicBezTo>
                    <a:pt x="1086" y="2466"/>
                    <a:pt x="1084" y="2462"/>
                    <a:pt x="1080" y="2462"/>
                  </a:cubicBezTo>
                  <a:cubicBezTo>
                    <a:pt x="1079" y="2462"/>
                    <a:pt x="1077" y="2462"/>
                    <a:pt x="1075" y="2464"/>
                  </a:cubicBezTo>
                  <a:lnTo>
                    <a:pt x="1083" y="2459"/>
                  </a:lnTo>
                  <a:cubicBezTo>
                    <a:pt x="1081" y="2457"/>
                    <a:pt x="1084" y="2454"/>
                    <a:pt x="1084" y="2454"/>
                  </a:cubicBezTo>
                  <a:lnTo>
                    <a:pt x="1084" y="2454"/>
                  </a:lnTo>
                  <a:cubicBezTo>
                    <a:pt x="1084" y="2454"/>
                    <a:pt x="1083" y="2454"/>
                    <a:pt x="1080" y="2456"/>
                  </a:cubicBezTo>
                  <a:cubicBezTo>
                    <a:pt x="1080" y="2456"/>
                    <a:pt x="1079" y="2452"/>
                    <a:pt x="1083" y="2442"/>
                  </a:cubicBezTo>
                  <a:cubicBezTo>
                    <a:pt x="1084" y="2438"/>
                    <a:pt x="1081" y="2435"/>
                    <a:pt x="1077" y="2435"/>
                  </a:cubicBezTo>
                  <a:cubicBezTo>
                    <a:pt x="1071" y="2435"/>
                    <a:pt x="1063" y="2440"/>
                    <a:pt x="1057" y="2450"/>
                  </a:cubicBezTo>
                  <a:lnTo>
                    <a:pt x="1056" y="2447"/>
                  </a:lnTo>
                  <a:cubicBezTo>
                    <a:pt x="1055" y="2446"/>
                    <a:pt x="1054" y="2445"/>
                    <a:pt x="1053" y="2445"/>
                  </a:cubicBezTo>
                  <a:cubicBezTo>
                    <a:pt x="1050" y="2445"/>
                    <a:pt x="1047" y="2448"/>
                    <a:pt x="1047" y="2448"/>
                  </a:cubicBezTo>
                  <a:cubicBezTo>
                    <a:pt x="1044" y="2449"/>
                    <a:pt x="1042" y="2450"/>
                    <a:pt x="1040" y="2450"/>
                  </a:cubicBezTo>
                  <a:cubicBezTo>
                    <a:pt x="1038" y="2450"/>
                    <a:pt x="1037" y="2448"/>
                    <a:pt x="1036" y="2447"/>
                  </a:cubicBezTo>
                  <a:lnTo>
                    <a:pt x="1050" y="2438"/>
                  </a:lnTo>
                  <a:cubicBezTo>
                    <a:pt x="1067" y="2431"/>
                    <a:pt x="1074" y="2423"/>
                    <a:pt x="1068" y="2423"/>
                  </a:cubicBezTo>
                  <a:cubicBezTo>
                    <a:pt x="1066" y="2423"/>
                    <a:pt x="1061" y="2425"/>
                    <a:pt x="1055" y="2428"/>
                  </a:cubicBezTo>
                  <a:cubicBezTo>
                    <a:pt x="1052" y="2429"/>
                    <a:pt x="1051" y="2430"/>
                    <a:pt x="1051" y="2430"/>
                  </a:cubicBezTo>
                  <a:cubicBezTo>
                    <a:pt x="1051" y="2430"/>
                    <a:pt x="1057" y="2426"/>
                    <a:pt x="1061" y="2423"/>
                  </a:cubicBezTo>
                  <a:cubicBezTo>
                    <a:pt x="1069" y="2419"/>
                    <a:pt x="1067" y="2415"/>
                    <a:pt x="1056" y="2414"/>
                  </a:cubicBezTo>
                  <a:cubicBezTo>
                    <a:pt x="1055" y="2413"/>
                    <a:pt x="1055" y="2413"/>
                    <a:pt x="1053" y="2413"/>
                  </a:cubicBezTo>
                  <a:cubicBezTo>
                    <a:pt x="1048" y="2413"/>
                    <a:pt x="1036" y="2417"/>
                    <a:pt x="1031" y="2421"/>
                  </a:cubicBezTo>
                  <a:cubicBezTo>
                    <a:pt x="1028" y="2423"/>
                    <a:pt x="1026" y="2423"/>
                    <a:pt x="1024" y="2423"/>
                  </a:cubicBezTo>
                  <a:cubicBezTo>
                    <a:pt x="1022" y="2423"/>
                    <a:pt x="1022" y="2422"/>
                    <a:pt x="1022" y="2422"/>
                  </a:cubicBezTo>
                  <a:cubicBezTo>
                    <a:pt x="1020" y="2420"/>
                    <a:pt x="1020" y="2420"/>
                    <a:pt x="1028" y="2415"/>
                  </a:cubicBezTo>
                  <a:cubicBezTo>
                    <a:pt x="1038" y="2409"/>
                    <a:pt x="1039" y="2404"/>
                    <a:pt x="1033" y="2404"/>
                  </a:cubicBezTo>
                  <a:cubicBezTo>
                    <a:pt x="1030" y="2404"/>
                    <a:pt x="1027" y="2405"/>
                    <a:pt x="1022" y="2406"/>
                  </a:cubicBezTo>
                  <a:lnTo>
                    <a:pt x="1030" y="2402"/>
                  </a:lnTo>
                  <a:cubicBezTo>
                    <a:pt x="1037" y="2397"/>
                    <a:pt x="1042" y="2390"/>
                    <a:pt x="1027" y="2379"/>
                  </a:cubicBezTo>
                  <a:cubicBezTo>
                    <a:pt x="1020" y="2367"/>
                    <a:pt x="1014" y="2358"/>
                    <a:pt x="1022" y="2354"/>
                  </a:cubicBezTo>
                  <a:cubicBezTo>
                    <a:pt x="1027" y="2351"/>
                    <a:pt x="1016" y="2348"/>
                    <a:pt x="1002" y="2348"/>
                  </a:cubicBezTo>
                  <a:cubicBezTo>
                    <a:pt x="998" y="2348"/>
                    <a:pt x="994" y="2349"/>
                    <a:pt x="990" y="2349"/>
                  </a:cubicBezTo>
                  <a:cubicBezTo>
                    <a:pt x="996" y="2345"/>
                    <a:pt x="995" y="2342"/>
                    <a:pt x="992" y="2336"/>
                  </a:cubicBezTo>
                  <a:cubicBezTo>
                    <a:pt x="986" y="2327"/>
                    <a:pt x="986" y="2327"/>
                    <a:pt x="994" y="2323"/>
                  </a:cubicBezTo>
                  <a:cubicBezTo>
                    <a:pt x="1003" y="2319"/>
                    <a:pt x="1007" y="2318"/>
                    <a:pt x="1005" y="2318"/>
                  </a:cubicBezTo>
                  <a:cubicBezTo>
                    <a:pt x="1004" y="2318"/>
                    <a:pt x="999" y="2319"/>
                    <a:pt x="992" y="2320"/>
                  </a:cubicBezTo>
                  <a:cubicBezTo>
                    <a:pt x="989" y="2321"/>
                    <a:pt x="987" y="2321"/>
                    <a:pt x="985" y="2321"/>
                  </a:cubicBezTo>
                  <a:cubicBezTo>
                    <a:pt x="976" y="2321"/>
                    <a:pt x="980" y="2311"/>
                    <a:pt x="992" y="2303"/>
                  </a:cubicBezTo>
                  <a:cubicBezTo>
                    <a:pt x="1000" y="2299"/>
                    <a:pt x="997" y="2296"/>
                    <a:pt x="994" y="2290"/>
                  </a:cubicBezTo>
                  <a:lnTo>
                    <a:pt x="994" y="2290"/>
                  </a:lnTo>
                  <a:cubicBezTo>
                    <a:pt x="993" y="2290"/>
                    <a:pt x="992" y="2290"/>
                    <a:pt x="991" y="2290"/>
                  </a:cubicBezTo>
                  <a:cubicBezTo>
                    <a:pt x="984" y="2290"/>
                    <a:pt x="981" y="2284"/>
                    <a:pt x="978" y="2280"/>
                  </a:cubicBezTo>
                  <a:cubicBezTo>
                    <a:pt x="975" y="2275"/>
                    <a:pt x="974" y="2273"/>
                    <a:pt x="972" y="2273"/>
                  </a:cubicBezTo>
                  <a:cubicBezTo>
                    <a:pt x="969" y="2273"/>
                    <a:pt x="965" y="2275"/>
                    <a:pt x="958" y="2280"/>
                  </a:cubicBezTo>
                  <a:cubicBezTo>
                    <a:pt x="952" y="2284"/>
                    <a:pt x="948" y="2285"/>
                    <a:pt x="945" y="2285"/>
                  </a:cubicBezTo>
                  <a:cubicBezTo>
                    <a:pt x="942" y="2285"/>
                    <a:pt x="941" y="2283"/>
                    <a:pt x="939" y="2280"/>
                  </a:cubicBezTo>
                  <a:cubicBezTo>
                    <a:pt x="937" y="2276"/>
                    <a:pt x="936" y="2273"/>
                    <a:pt x="942" y="2269"/>
                  </a:cubicBezTo>
                  <a:cubicBezTo>
                    <a:pt x="942" y="2269"/>
                    <a:pt x="948" y="2262"/>
                    <a:pt x="947" y="2258"/>
                  </a:cubicBezTo>
                  <a:cubicBezTo>
                    <a:pt x="945" y="2256"/>
                    <a:pt x="942" y="2253"/>
                    <a:pt x="950" y="2248"/>
                  </a:cubicBezTo>
                  <a:cubicBezTo>
                    <a:pt x="950" y="2248"/>
                    <a:pt x="956" y="2240"/>
                    <a:pt x="952" y="2235"/>
                  </a:cubicBezTo>
                  <a:cubicBezTo>
                    <a:pt x="949" y="2229"/>
                    <a:pt x="946" y="2222"/>
                    <a:pt x="952" y="2218"/>
                  </a:cubicBezTo>
                  <a:cubicBezTo>
                    <a:pt x="952" y="2217"/>
                    <a:pt x="952" y="2216"/>
                    <a:pt x="951" y="2216"/>
                  </a:cubicBezTo>
                  <a:cubicBezTo>
                    <a:pt x="950" y="2216"/>
                    <a:pt x="948" y="2217"/>
                    <a:pt x="944" y="2220"/>
                  </a:cubicBezTo>
                  <a:cubicBezTo>
                    <a:pt x="941" y="2222"/>
                    <a:pt x="938" y="2223"/>
                    <a:pt x="936" y="2223"/>
                  </a:cubicBezTo>
                  <a:cubicBezTo>
                    <a:pt x="931" y="2223"/>
                    <a:pt x="928" y="2220"/>
                    <a:pt x="928" y="2209"/>
                  </a:cubicBezTo>
                  <a:cubicBezTo>
                    <a:pt x="925" y="2204"/>
                    <a:pt x="921" y="2198"/>
                    <a:pt x="916" y="2198"/>
                  </a:cubicBezTo>
                  <a:cubicBezTo>
                    <a:pt x="915" y="2198"/>
                    <a:pt x="913" y="2198"/>
                    <a:pt x="912" y="2199"/>
                  </a:cubicBezTo>
                  <a:cubicBezTo>
                    <a:pt x="910" y="2195"/>
                    <a:pt x="910" y="2195"/>
                    <a:pt x="918" y="2191"/>
                  </a:cubicBezTo>
                  <a:cubicBezTo>
                    <a:pt x="930" y="2185"/>
                    <a:pt x="929" y="2179"/>
                    <a:pt x="918" y="2179"/>
                  </a:cubicBezTo>
                  <a:cubicBezTo>
                    <a:pt x="916" y="2179"/>
                    <a:pt x="913" y="2179"/>
                    <a:pt x="910" y="2180"/>
                  </a:cubicBezTo>
                  <a:cubicBezTo>
                    <a:pt x="908" y="2181"/>
                    <a:pt x="906" y="2182"/>
                    <a:pt x="905" y="2182"/>
                  </a:cubicBezTo>
                  <a:cubicBezTo>
                    <a:pt x="902" y="2182"/>
                    <a:pt x="903" y="2178"/>
                    <a:pt x="907" y="2173"/>
                  </a:cubicBezTo>
                  <a:cubicBezTo>
                    <a:pt x="907" y="2173"/>
                    <a:pt x="906" y="2172"/>
                    <a:pt x="901" y="2172"/>
                  </a:cubicBezTo>
                  <a:cubicBezTo>
                    <a:pt x="900" y="2172"/>
                    <a:pt x="898" y="2172"/>
                    <a:pt x="896" y="2172"/>
                  </a:cubicBezTo>
                  <a:cubicBezTo>
                    <a:pt x="894" y="2172"/>
                    <a:pt x="892" y="2172"/>
                    <a:pt x="891" y="2172"/>
                  </a:cubicBezTo>
                  <a:cubicBezTo>
                    <a:pt x="888" y="2172"/>
                    <a:pt x="888" y="2170"/>
                    <a:pt x="891" y="2163"/>
                  </a:cubicBezTo>
                  <a:cubicBezTo>
                    <a:pt x="898" y="2158"/>
                    <a:pt x="896" y="2155"/>
                    <a:pt x="894" y="2153"/>
                  </a:cubicBezTo>
                  <a:cubicBezTo>
                    <a:pt x="884" y="2151"/>
                    <a:pt x="865" y="2118"/>
                    <a:pt x="871" y="2111"/>
                  </a:cubicBezTo>
                  <a:lnTo>
                    <a:pt x="871" y="2111"/>
                  </a:lnTo>
                  <a:cubicBezTo>
                    <a:pt x="867" y="2112"/>
                    <a:pt x="865" y="2112"/>
                    <a:pt x="864" y="2112"/>
                  </a:cubicBezTo>
                  <a:cubicBezTo>
                    <a:pt x="861" y="2112"/>
                    <a:pt x="861" y="2111"/>
                    <a:pt x="859" y="2109"/>
                  </a:cubicBezTo>
                  <a:cubicBezTo>
                    <a:pt x="866" y="2103"/>
                    <a:pt x="867" y="2101"/>
                    <a:pt x="865" y="2101"/>
                  </a:cubicBezTo>
                  <a:cubicBezTo>
                    <a:pt x="862" y="2101"/>
                    <a:pt x="857" y="2103"/>
                    <a:pt x="849" y="2108"/>
                  </a:cubicBezTo>
                  <a:lnTo>
                    <a:pt x="850" y="2111"/>
                  </a:lnTo>
                  <a:lnTo>
                    <a:pt x="853" y="2114"/>
                  </a:lnTo>
                  <a:cubicBezTo>
                    <a:pt x="849" y="2116"/>
                    <a:pt x="845" y="2117"/>
                    <a:pt x="843" y="2117"/>
                  </a:cubicBezTo>
                  <a:cubicBezTo>
                    <a:pt x="837" y="2117"/>
                    <a:pt x="839" y="2110"/>
                    <a:pt x="855" y="2100"/>
                  </a:cubicBezTo>
                  <a:cubicBezTo>
                    <a:pt x="862" y="2094"/>
                    <a:pt x="865" y="2091"/>
                    <a:pt x="863" y="2091"/>
                  </a:cubicBezTo>
                  <a:cubicBezTo>
                    <a:pt x="861" y="2091"/>
                    <a:pt x="857" y="2092"/>
                    <a:pt x="850" y="2094"/>
                  </a:cubicBezTo>
                  <a:cubicBezTo>
                    <a:pt x="845" y="2096"/>
                    <a:pt x="841" y="2097"/>
                    <a:pt x="839" y="2097"/>
                  </a:cubicBezTo>
                  <a:cubicBezTo>
                    <a:pt x="835" y="2097"/>
                    <a:pt x="837" y="2094"/>
                    <a:pt x="846" y="2086"/>
                  </a:cubicBezTo>
                  <a:cubicBezTo>
                    <a:pt x="854" y="2080"/>
                    <a:pt x="858" y="2078"/>
                    <a:pt x="856" y="2078"/>
                  </a:cubicBezTo>
                  <a:cubicBezTo>
                    <a:pt x="855" y="2078"/>
                    <a:pt x="851" y="2080"/>
                    <a:pt x="844" y="2082"/>
                  </a:cubicBezTo>
                  <a:cubicBezTo>
                    <a:pt x="831" y="2087"/>
                    <a:pt x="822" y="2089"/>
                    <a:pt x="816" y="2089"/>
                  </a:cubicBezTo>
                  <a:cubicBezTo>
                    <a:pt x="808" y="2089"/>
                    <a:pt x="810" y="2083"/>
                    <a:pt x="828" y="2072"/>
                  </a:cubicBezTo>
                  <a:cubicBezTo>
                    <a:pt x="843" y="2063"/>
                    <a:pt x="848" y="2055"/>
                    <a:pt x="846" y="2053"/>
                  </a:cubicBezTo>
                  <a:cubicBezTo>
                    <a:pt x="846" y="2052"/>
                    <a:pt x="845" y="2052"/>
                    <a:pt x="844" y="2052"/>
                  </a:cubicBezTo>
                  <a:cubicBezTo>
                    <a:pt x="841" y="2052"/>
                    <a:pt x="835" y="2055"/>
                    <a:pt x="830" y="2059"/>
                  </a:cubicBezTo>
                  <a:cubicBezTo>
                    <a:pt x="825" y="2064"/>
                    <a:pt x="821" y="2066"/>
                    <a:pt x="820" y="2066"/>
                  </a:cubicBezTo>
                  <a:cubicBezTo>
                    <a:pt x="818" y="2066"/>
                    <a:pt x="820" y="2061"/>
                    <a:pt x="827" y="2053"/>
                  </a:cubicBezTo>
                  <a:cubicBezTo>
                    <a:pt x="844" y="2031"/>
                    <a:pt x="839" y="2024"/>
                    <a:pt x="820" y="2024"/>
                  </a:cubicBezTo>
                  <a:cubicBezTo>
                    <a:pt x="799" y="2022"/>
                    <a:pt x="793" y="2013"/>
                    <a:pt x="813" y="2013"/>
                  </a:cubicBezTo>
                  <a:cubicBezTo>
                    <a:pt x="831" y="2009"/>
                    <a:pt x="831" y="2009"/>
                    <a:pt x="820" y="2008"/>
                  </a:cubicBezTo>
                  <a:cubicBezTo>
                    <a:pt x="817" y="2001"/>
                    <a:pt x="813" y="1996"/>
                    <a:pt x="811" y="1994"/>
                  </a:cubicBezTo>
                  <a:cubicBezTo>
                    <a:pt x="811" y="1992"/>
                    <a:pt x="809" y="1992"/>
                    <a:pt x="807" y="1992"/>
                  </a:cubicBezTo>
                  <a:cubicBezTo>
                    <a:pt x="803" y="1992"/>
                    <a:pt x="798" y="1993"/>
                    <a:pt x="793" y="1996"/>
                  </a:cubicBezTo>
                  <a:cubicBezTo>
                    <a:pt x="805" y="1986"/>
                    <a:pt x="809" y="1976"/>
                    <a:pt x="798" y="1976"/>
                  </a:cubicBezTo>
                  <a:cubicBezTo>
                    <a:pt x="796" y="1976"/>
                    <a:pt x="794" y="1976"/>
                    <a:pt x="792" y="1977"/>
                  </a:cubicBezTo>
                  <a:cubicBezTo>
                    <a:pt x="791" y="1973"/>
                    <a:pt x="789" y="1971"/>
                    <a:pt x="789" y="1971"/>
                  </a:cubicBezTo>
                  <a:cubicBezTo>
                    <a:pt x="787" y="1969"/>
                    <a:pt x="787" y="1968"/>
                    <a:pt x="784" y="1968"/>
                  </a:cubicBezTo>
                  <a:cubicBezTo>
                    <a:pt x="783" y="1968"/>
                    <a:pt x="781" y="1968"/>
                    <a:pt x="777" y="1969"/>
                  </a:cubicBezTo>
                  <a:cubicBezTo>
                    <a:pt x="777" y="1969"/>
                    <a:pt x="776" y="1969"/>
                    <a:pt x="776" y="1969"/>
                  </a:cubicBezTo>
                  <a:cubicBezTo>
                    <a:pt x="769" y="1969"/>
                    <a:pt x="775" y="1963"/>
                    <a:pt x="780" y="1955"/>
                  </a:cubicBezTo>
                  <a:cubicBezTo>
                    <a:pt x="784" y="1950"/>
                    <a:pt x="789" y="1944"/>
                    <a:pt x="787" y="1944"/>
                  </a:cubicBezTo>
                  <a:cubicBezTo>
                    <a:pt x="786" y="1944"/>
                    <a:pt x="786" y="1944"/>
                    <a:pt x="784" y="1945"/>
                  </a:cubicBezTo>
                  <a:cubicBezTo>
                    <a:pt x="775" y="1949"/>
                    <a:pt x="766" y="1950"/>
                    <a:pt x="757" y="1950"/>
                  </a:cubicBezTo>
                  <a:cubicBezTo>
                    <a:pt x="757" y="1950"/>
                    <a:pt x="756" y="1950"/>
                    <a:pt x="756" y="1950"/>
                  </a:cubicBezTo>
                  <a:cubicBezTo>
                    <a:pt x="749" y="1950"/>
                    <a:pt x="755" y="1944"/>
                    <a:pt x="763" y="1942"/>
                  </a:cubicBezTo>
                  <a:cubicBezTo>
                    <a:pt x="770" y="1937"/>
                    <a:pt x="770" y="1937"/>
                    <a:pt x="773" y="1927"/>
                  </a:cubicBezTo>
                  <a:cubicBezTo>
                    <a:pt x="772" y="1925"/>
                    <a:pt x="770" y="1921"/>
                    <a:pt x="766" y="1921"/>
                  </a:cubicBezTo>
                  <a:cubicBezTo>
                    <a:pt x="765" y="1921"/>
                    <a:pt x="763" y="1922"/>
                    <a:pt x="761" y="1923"/>
                  </a:cubicBezTo>
                  <a:cubicBezTo>
                    <a:pt x="760" y="1923"/>
                    <a:pt x="759" y="1924"/>
                    <a:pt x="758" y="1924"/>
                  </a:cubicBezTo>
                  <a:cubicBezTo>
                    <a:pt x="752" y="1924"/>
                    <a:pt x="744" y="1909"/>
                    <a:pt x="748" y="1902"/>
                  </a:cubicBezTo>
                  <a:lnTo>
                    <a:pt x="745" y="1896"/>
                  </a:lnTo>
                  <a:cubicBezTo>
                    <a:pt x="744" y="1893"/>
                    <a:pt x="735" y="1895"/>
                    <a:pt x="733" y="1891"/>
                  </a:cubicBezTo>
                  <a:cubicBezTo>
                    <a:pt x="733" y="1891"/>
                    <a:pt x="732" y="1890"/>
                    <a:pt x="728" y="1890"/>
                  </a:cubicBezTo>
                  <a:cubicBezTo>
                    <a:pt x="727" y="1890"/>
                    <a:pt x="725" y="1890"/>
                    <a:pt x="723" y="1890"/>
                  </a:cubicBezTo>
                  <a:cubicBezTo>
                    <a:pt x="720" y="1887"/>
                    <a:pt x="719" y="1884"/>
                    <a:pt x="726" y="1879"/>
                  </a:cubicBezTo>
                  <a:lnTo>
                    <a:pt x="726" y="1879"/>
                  </a:lnTo>
                  <a:cubicBezTo>
                    <a:pt x="719" y="1882"/>
                    <a:pt x="715" y="1884"/>
                    <a:pt x="714" y="1884"/>
                  </a:cubicBezTo>
                  <a:cubicBezTo>
                    <a:pt x="712" y="1884"/>
                    <a:pt x="715" y="1881"/>
                    <a:pt x="723" y="1873"/>
                  </a:cubicBezTo>
                  <a:cubicBezTo>
                    <a:pt x="731" y="1868"/>
                    <a:pt x="734" y="1866"/>
                    <a:pt x="733" y="1866"/>
                  </a:cubicBezTo>
                  <a:cubicBezTo>
                    <a:pt x="732" y="1866"/>
                    <a:pt x="728" y="1868"/>
                    <a:pt x="720" y="1870"/>
                  </a:cubicBezTo>
                  <a:cubicBezTo>
                    <a:pt x="717" y="1871"/>
                    <a:pt x="715" y="1871"/>
                    <a:pt x="714" y="1871"/>
                  </a:cubicBezTo>
                  <a:cubicBezTo>
                    <a:pt x="712" y="1871"/>
                    <a:pt x="713" y="1870"/>
                    <a:pt x="717" y="1865"/>
                  </a:cubicBezTo>
                  <a:cubicBezTo>
                    <a:pt x="722" y="1862"/>
                    <a:pt x="723" y="1859"/>
                    <a:pt x="721" y="1859"/>
                  </a:cubicBezTo>
                  <a:cubicBezTo>
                    <a:pt x="720" y="1859"/>
                    <a:pt x="718" y="1860"/>
                    <a:pt x="716" y="1861"/>
                  </a:cubicBezTo>
                  <a:cubicBezTo>
                    <a:pt x="710" y="1863"/>
                    <a:pt x="705" y="1864"/>
                    <a:pt x="701" y="1864"/>
                  </a:cubicBezTo>
                  <a:cubicBezTo>
                    <a:pt x="694" y="1864"/>
                    <a:pt x="691" y="1860"/>
                    <a:pt x="701" y="1854"/>
                  </a:cubicBezTo>
                  <a:cubicBezTo>
                    <a:pt x="701" y="1854"/>
                    <a:pt x="700" y="1852"/>
                    <a:pt x="695" y="1852"/>
                  </a:cubicBezTo>
                  <a:cubicBezTo>
                    <a:pt x="694" y="1852"/>
                    <a:pt x="692" y="1852"/>
                    <a:pt x="691" y="1852"/>
                  </a:cubicBezTo>
                  <a:cubicBezTo>
                    <a:pt x="683" y="1855"/>
                    <a:pt x="679" y="1857"/>
                    <a:pt x="678" y="1857"/>
                  </a:cubicBezTo>
                  <a:cubicBezTo>
                    <a:pt x="677" y="1857"/>
                    <a:pt x="681" y="1855"/>
                    <a:pt x="689" y="1850"/>
                  </a:cubicBezTo>
                  <a:cubicBezTo>
                    <a:pt x="697" y="1842"/>
                    <a:pt x="699" y="1838"/>
                    <a:pt x="695" y="1838"/>
                  </a:cubicBezTo>
                  <a:cubicBezTo>
                    <a:pt x="693" y="1838"/>
                    <a:pt x="689" y="1839"/>
                    <a:pt x="683" y="1841"/>
                  </a:cubicBezTo>
                  <a:cubicBezTo>
                    <a:pt x="683" y="1841"/>
                    <a:pt x="683" y="1841"/>
                    <a:pt x="682" y="1841"/>
                  </a:cubicBezTo>
                  <a:cubicBezTo>
                    <a:pt x="680" y="1841"/>
                    <a:pt x="676" y="1840"/>
                    <a:pt x="680" y="1834"/>
                  </a:cubicBezTo>
                  <a:cubicBezTo>
                    <a:pt x="683" y="1826"/>
                    <a:pt x="682" y="1810"/>
                    <a:pt x="675" y="1810"/>
                  </a:cubicBezTo>
                  <a:cubicBezTo>
                    <a:pt x="673" y="1810"/>
                    <a:pt x="670" y="1811"/>
                    <a:pt x="668" y="1814"/>
                  </a:cubicBezTo>
                  <a:lnTo>
                    <a:pt x="664" y="1807"/>
                  </a:lnTo>
                  <a:cubicBezTo>
                    <a:pt x="668" y="1799"/>
                    <a:pt x="667" y="1796"/>
                    <a:pt x="661" y="1796"/>
                  </a:cubicBezTo>
                  <a:cubicBezTo>
                    <a:pt x="660" y="1796"/>
                    <a:pt x="659" y="1796"/>
                    <a:pt x="657" y="1796"/>
                  </a:cubicBezTo>
                  <a:lnTo>
                    <a:pt x="648" y="1797"/>
                  </a:lnTo>
                  <a:cubicBezTo>
                    <a:pt x="656" y="1793"/>
                    <a:pt x="662" y="1786"/>
                    <a:pt x="660" y="1783"/>
                  </a:cubicBezTo>
                  <a:cubicBezTo>
                    <a:pt x="659" y="1781"/>
                    <a:pt x="658" y="1780"/>
                    <a:pt x="657" y="1780"/>
                  </a:cubicBezTo>
                  <a:cubicBezTo>
                    <a:pt x="656" y="1780"/>
                    <a:pt x="654" y="1781"/>
                    <a:pt x="651" y="1784"/>
                  </a:cubicBezTo>
                  <a:cubicBezTo>
                    <a:pt x="648" y="1787"/>
                    <a:pt x="646" y="1789"/>
                    <a:pt x="645" y="1789"/>
                  </a:cubicBezTo>
                  <a:cubicBezTo>
                    <a:pt x="643" y="1789"/>
                    <a:pt x="642" y="1787"/>
                    <a:pt x="642" y="1786"/>
                  </a:cubicBezTo>
                  <a:cubicBezTo>
                    <a:pt x="640" y="1783"/>
                    <a:pt x="645" y="1775"/>
                    <a:pt x="653" y="1770"/>
                  </a:cubicBezTo>
                  <a:lnTo>
                    <a:pt x="651" y="1768"/>
                  </a:lnTo>
                  <a:cubicBezTo>
                    <a:pt x="644" y="1772"/>
                    <a:pt x="640" y="1774"/>
                    <a:pt x="639" y="1774"/>
                  </a:cubicBezTo>
                  <a:cubicBezTo>
                    <a:pt x="637" y="1774"/>
                    <a:pt x="638" y="1772"/>
                    <a:pt x="642" y="1769"/>
                  </a:cubicBezTo>
                  <a:cubicBezTo>
                    <a:pt x="647" y="1761"/>
                    <a:pt x="646" y="1759"/>
                    <a:pt x="644" y="1756"/>
                  </a:cubicBezTo>
                  <a:lnTo>
                    <a:pt x="644" y="1756"/>
                  </a:lnTo>
                  <a:cubicBezTo>
                    <a:pt x="642" y="1757"/>
                    <a:pt x="641" y="1757"/>
                    <a:pt x="641" y="1757"/>
                  </a:cubicBezTo>
                  <a:cubicBezTo>
                    <a:pt x="640" y="1757"/>
                    <a:pt x="641" y="1755"/>
                    <a:pt x="643" y="1755"/>
                  </a:cubicBezTo>
                  <a:cubicBezTo>
                    <a:pt x="643" y="1755"/>
                    <a:pt x="644" y="1755"/>
                    <a:pt x="644" y="1756"/>
                  </a:cubicBezTo>
                  <a:lnTo>
                    <a:pt x="651" y="1751"/>
                  </a:lnTo>
                  <a:cubicBezTo>
                    <a:pt x="653" y="1748"/>
                    <a:pt x="653" y="1747"/>
                    <a:pt x="652" y="1747"/>
                  </a:cubicBezTo>
                  <a:cubicBezTo>
                    <a:pt x="651" y="1747"/>
                    <a:pt x="646" y="1750"/>
                    <a:pt x="642" y="1752"/>
                  </a:cubicBezTo>
                  <a:lnTo>
                    <a:pt x="638" y="1747"/>
                  </a:lnTo>
                  <a:cubicBezTo>
                    <a:pt x="638" y="1745"/>
                    <a:pt x="637" y="1743"/>
                    <a:pt x="635" y="1743"/>
                  </a:cubicBezTo>
                  <a:cubicBezTo>
                    <a:pt x="634" y="1743"/>
                    <a:pt x="632" y="1745"/>
                    <a:pt x="629" y="1748"/>
                  </a:cubicBezTo>
                  <a:cubicBezTo>
                    <a:pt x="624" y="1752"/>
                    <a:pt x="618" y="1755"/>
                    <a:pt x="615" y="1755"/>
                  </a:cubicBezTo>
                  <a:cubicBezTo>
                    <a:pt x="614" y="1755"/>
                    <a:pt x="614" y="1755"/>
                    <a:pt x="614" y="1755"/>
                  </a:cubicBezTo>
                  <a:cubicBezTo>
                    <a:pt x="612" y="1756"/>
                    <a:pt x="611" y="1756"/>
                    <a:pt x="610" y="1756"/>
                  </a:cubicBezTo>
                  <a:cubicBezTo>
                    <a:pt x="609" y="1756"/>
                    <a:pt x="611" y="1754"/>
                    <a:pt x="612" y="1754"/>
                  </a:cubicBezTo>
                  <a:cubicBezTo>
                    <a:pt x="613" y="1754"/>
                    <a:pt x="613" y="1754"/>
                    <a:pt x="614" y="1755"/>
                  </a:cubicBezTo>
                  <a:cubicBezTo>
                    <a:pt x="620" y="1750"/>
                    <a:pt x="628" y="1746"/>
                    <a:pt x="626" y="1742"/>
                  </a:cubicBezTo>
                  <a:cubicBezTo>
                    <a:pt x="625" y="1739"/>
                    <a:pt x="632" y="1734"/>
                    <a:pt x="632" y="1734"/>
                  </a:cubicBezTo>
                  <a:cubicBezTo>
                    <a:pt x="646" y="1729"/>
                    <a:pt x="637" y="1723"/>
                    <a:pt x="628" y="1723"/>
                  </a:cubicBezTo>
                  <a:cubicBezTo>
                    <a:pt x="627" y="1723"/>
                    <a:pt x="626" y="1723"/>
                    <a:pt x="625" y="1723"/>
                  </a:cubicBezTo>
                  <a:cubicBezTo>
                    <a:pt x="621" y="1724"/>
                    <a:pt x="617" y="1724"/>
                    <a:pt x="615" y="1724"/>
                  </a:cubicBezTo>
                  <a:cubicBezTo>
                    <a:pt x="607" y="1724"/>
                    <a:pt x="608" y="1721"/>
                    <a:pt x="619" y="1714"/>
                  </a:cubicBezTo>
                  <a:cubicBezTo>
                    <a:pt x="625" y="1710"/>
                    <a:pt x="626" y="1709"/>
                    <a:pt x="623" y="1709"/>
                  </a:cubicBezTo>
                  <a:cubicBezTo>
                    <a:pt x="618" y="1709"/>
                    <a:pt x="606" y="1712"/>
                    <a:pt x="592" y="1719"/>
                  </a:cubicBezTo>
                  <a:lnTo>
                    <a:pt x="569" y="1729"/>
                  </a:lnTo>
                  <a:lnTo>
                    <a:pt x="591" y="1715"/>
                  </a:lnTo>
                  <a:cubicBezTo>
                    <a:pt x="618" y="1694"/>
                    <a:pt x="618" y="1694"/>
                    <a:pt x="599" y="1694"/>
                  </a:cubicBezTo>
                  <a:cubicBezTo>
                    <a:pt x="588" y="1693"/>
                    <a:pt x="588" y="1693"/>
                    <a:pt x="595" y="1688"/>
                  </a:cubicBezTo>
                  <a:cubicBezTo>
                    <a:pt x="602" y="1684"/>
                    <a:pt x="600" y="1681"/>
                    <a:pt x="596" y="1672"/>
                  </a:cubicBezTo>
                  <a:cubicBezTo>
                    <a:pt x="592" y="1666"/>
                    <a:pt x="590" y="1663"/>
                    <a:pt x="587" y="1663"/>
                  </a:cubicBezTo>
                  <a:cubicBezTo>
                    <a:pt x="585" y="1663"/>
                    <a:pt x="583" y="1663"/>
                    <a:pt x="581" y="1665"/>
                  </a:cubicBezTo>
                  <a:lnTo>
                    <a:pt x="578" y="1658"/>
                  </a:lnTo>
                  <a:cubicBezTo>
                    <a:pt x="584" y="1652"/>
                    <a:pt x="585" y="1649"/>
                    <a:pt x="581" y="1649"/>
                  </a:cubicBezTo>
                  <a:cubicBezTo>
                    <a:pt x="578" y="1649"/>
                    <a:pt x="573" y="1651"/>
                    <a:pt x="567" y="1657"/>
                  </a:cubicBezTo>
                  <a:lnTo>
                    <a:pt x="563" y="1651"/>
                  </a:lnTo>
                  <a:lnTo>
                    <a:pt x="571" y="1647"/>
                  </a:lnTo>
                  <a:cubicBezTo>
                    <a:pt x="578" y="1642"/>
                    <a:pt x="574" y="1637"/>
                    <a:pt x="561" y="1612"/>
                  </a:cubicBezTo>
                  <a:cubicBezTo>
                    <a:pt x="551" y="1594"/>
                    <a:pt x="546" y="1587"/>
                    <a:pt x="540" y="1587"/>
                  </a:cubicBezTo>
                  <a:cubicBezTo>
                    <a:pt x="537" y="1587"/>
                    <a:pt x="533" y="1589"/>
                    <a:pt x="528" y="1592"/>
                  </a:cubicBezTo>
                  <a:cubicBezTo>
                    <a:pt x="523" y="1594"/>
                    <a:pt x="519" y="1595"/>
                    <a:pt x="517" y="1595"/>
                  </a:cubicBezTo>
                  <a:cubicBezTo>
                    <a:pt x="513" y="1595"/>
                    <a:pt x="515" y="1591"/>
                    <a:pt x="525" y="1585"/>
                  </a:cubicBezTo>
                  <a:cubicBezTo>
                    <a:pt x="531" y="1582"/>
                    <a:pt x="536" y="1577"/>
                    <a:pt x="534" y="1577"/>
                  </a:cubicBezTo>
                  <a:cubicBezTo>
                    <a:pt x="534" y="1577"/>
                    <a:pt x="533" y="1577"/>
                    <a:pt x="531" y="1578"/>
                  </a:cubicBezTo>
                  <a:cubicBezTo>
                    <a:pt x="528" y="1574"/>
                    <a:pt x="530" y="1568"/>
                    <a:pt x="533" y="1565"/>
                  </a:cubicBezTo>
                  <a:cubicBezTo>
                    <a:pt x="539" y="1554"/>
                    <a:pt x="537" y="1550"/>
                    <a:pt x="533" y="1550"/>
                  </a:cubicBezTo>
                  <a:cubicBezTo>
                    <a:pt x="531" y="1550"/>
                    <a:pt x="529" y="1551"/>
                    <a:pt x="526" y="1553"/>
                  </a:cubicBezTo>
                  <a:cubicBezTo>
                    <a:pt x="521" y="1557"/>
                    <a:pt x="519" y="1559"/>
                    <a:pt x="518" y="1559"/>
                  </a:cubicBezTo>
                  <a:cubicBezTo>
                    <a:pt x="517" y="1559"/>
                    <a:pt x="520" y="1554"/>
                    <a:pt x="524" y="1549"/>
                  </a:cubicBezTo>
                  <a:cubicBezTo>
                    <a:pt x="528" y="1544"/>
                    <a:pt x="533" y="1538"/>
                    <a:pt x="531" y="1538"/>
                  </a:cubicBezTo>
                  <a:cubicBezTo>
                    <a:pt x="531" y="1538"/>
                    <a:pt x="530" y="1538"/>
                    <a:pt x="528" y="1539"/>
                  </a:cubicBezTo>
                  <a:cubicBezTo>
                    <a:pt x="528" y="1539"/>
                    <a:pt x="528" y="1539"/>
                    <a:pt x="527" y="1539"/>
                  </a:cubicBezTo>
                  <a:cubicBezTo>
                    <a:pt x="518" y="1539"/>
                    <a:pt x="502" y="1527"/>
                    <a:pt x="516" y="1518"/>
                  </a:cubicBezTo>
                  <a:lnTo>
                    <a:pt x="513" y="1512"/>
                  </a:lnTo>
                  <a:cubicBezTo>
                    <a:pt x="511" y="1513"/>
                    <a:pt x="509" y="1514"/>
                    <a:pt x="508" y="1514"/>
                  </a:cubicBezTo>
                  <a:cubicBezTo>
                    <a:pt x="503" y="1514"/>
                    <a:pt x="501" y="1509"/>
                    <a:pt x="498" y="1504"/>
                  </a:cubicBezTo>
                  <a:cubicBezTo>
                    <a:pt x="495" y="1499"/>
                    <a:pt x="493" y="1497"/>
                    <a:pt x="500" y="1491"/>
                  </a:cubicBezTo>
                  <a:cubicBezTo>
                    <a:pt x="509" y="1490"/>
                    <a:pt x="507" y="1486"/>
                    <a:pt x="497" y="1485"/>
                  </a:cubicBezTo>
                  <a:cubicBezTo>
                    <a:pt x="497" y="1485"/>
                    <a:pt x="496" y="1485"/>
                    <a:pt x="495" y="1485"/>
                  </a:cubicBezTo>
                  <a:cubicBezTo>
                    <a:pt x="491" y="1485"/>
                    <a:pt x="485" y="1486"/>
                    <a:pt x="480" y="1486"/>
                  </a:cubicBezTo>
                  <a:cubicBezTo>
                    <a:pt x="479" y="1486"/>
                    <a:pt x="477" y="1486"/>
                    <a:pt x="477" y="1485"/>
                  </a:cubicBezTo>
                  <a:cubicBezTo>
                    <a:pt x="472" y="1488"/>
                    <a:pt x="467" y="1490"/>
                    <a:pt x="463" y="1490"/>
                  </a:cubicBezTo>
                  <a:cubicBezTo>
                    <a:pt x="461" y="1490"/>
                    <a:pt x="460" y="1490"/>
                    <a:pt x="459" y="1489"/>
                  </a:cubicBezTo>
                  <a:lnTo>
                    <a:pt x="467" y="1484"/>
                  </a:lnTo>
                  <a:lnTo>
                    <a:pt x="481" y="1475"/>
                  </a:lnTo>
                  <a:cubicBezTo>
                    <a:pt x="480" y="1473"/>
                    <a:pt x="479" y="1472"/>
                    <a:pt x="476" y="1472"/>
                  </a:cubicBezTo>
                  <a:cubicBezTo>
                    <a:pt x="475" y="1472"/>
                    <a:pt x="473" y="1472"/>
                    <a:pt x="470" y="1474"/>
                  </a:cubicBezTo>
                  <a:cubicBezTo>
                    <a:pt x="476" y="1466"/>
                    <a:pt x="473" y="1463"/>
                    <a:pt x="470" y="1457"/>
                  </a:cubicBezTo>
                  <a:cubicBezTo>
                    <a:pt x="467" y="1452"/>
                    <a:pt x="464" y="1447"/>
                    <a:pt x="458" y="1447"/>
                  </a:cubicBezTo>
                  <a:cubicBezTo>
                    <a:pt x="457" y="1447"/>
                    <a:pt x="456" y="1447"/>
                    <a:pt x="454" y="1447"/>
                  </a:cubicBezTo>
                  <a:cubicBezTo>
                    <a:pt x="466" y="1438"/>
                    <a:pt x="458" y="1421"/>
                    <a:pt x="447" y="1421"/>
                  </a:cubicBezTo>
                  <a:cubicBezTo>
                    <a:pt x="445" y="1421"/>
                    <a:pt x="443" y="1422"/>
                    <a:pt x="441" y="1423"/>
                  </a:cubicBezTo>
                  <a:cubicBezTo>
                    <a:pt x="438" y="1424"/>
                    <a:pt x="436" y="1425"/>
                    <a:pt x="435" y="1425"/>
                  </a:cubicBezTo>
                  <a:cubicBezTo>
                    <a:pt x="433" y="1425"/>
                    <a:pt x="434" y="1422"/>
                    <a:pt x="438" y="1417"/>
                  </a:cubicBezTo>
                  <a:cubicBezTo>
                    <a:pt x="441" y="1412"/>
                    <a:pt x="443" y="1410"/>
                    <a:pt x="440" y="1410"/>
                  </a:cubicBezTo>
                  <a:cubicBezTo>
                    <a:pt x="439" y="1410"/>
                    <a:pt x="437" y="1411"/>
                    <a:pt x="434" y="1411"/>
                  </a:cubicBezTo>
                  <a:cubicBezTo>
                    <a:pt x="434" y="1411"/>
                    <a:pt x="433" y="1411"/>
                    <a:pt x="433" y="1411"/>
                  </a:cubicBezTo>
                  <a:cubicBezTo>
                    <a:pt x="426" y="1411"/>
                    <a:pt x="430" y="1404"/>
                    <a:pt x="435" y="1398"/>
                  </a:cubicBezTo>
                  <a:cubicBezTo>
                    <a:pt x="446" y="1388"/>
                    <a:pt x="447" y="1384"/>
                    <a:pt x="442" y="1384"/>
                  </a:cubicBezTo>
                  <a:cubicBezTo>
                    <a:pt x="441" y="1384"/>
                    <a:pt x="439" y="1384"/>
                    <a:pt x="438" y="1384"/>
                  </a:cubicBezTo>
                  <a:cubicBezTo>
                    <a:pt x="431" y="1383"/>
                    <a:pt x="425" y="1380"/>
                    <a:pt x="422" y="1373"/>
                  </a:cubicBezTo>
                  <a:cubicBezTo>
                    <a:pt x="416" y="1373"/>
                    <a:pt x="413" y="1371"/>
                    <a:pt x="411" y="1371"/>
                  </a:cubicBezTo>
                  <a:cubicBezTo>
                    <a:pt x="408" y="1371"/>
                    <a:pt x="407" y="1373"/>
                    <a:pt x="404" y="1377"/>
                  </a:cubicBezTo>
                  <a:cubicBezTo>
                    <a:pt x="399" y="1380"/>
                    <a:pt x="394" y="1382"/>
                    <a:pt x="388" y="1383"/>
                  </a:cubicBezTo>
                  <a:cubicBezTo>
                    <a:pt x="380" y="1382"/>
                    <a:pt x="382" y="1379"/>
                    <a:pt x="384" y="1379"/>
                  </a:cubicBezTo>
                  <a:cubicBezTo>
                    <a:pt x="385" y="1379"/>
                    <a:pt x="386" y="1379"/>
                    <a:pt x="386" y="1380"/>
                  </a:cubicBezTo>
                  <a:cubicBezTo>
                    <a:pt x="388" y="1380"/>
                    <a:pt x="389" y="1380"/>
                    <a:pt x="390" y="1380"/>
                  </a:cubicBezTo>
                  <a:cubicBezTo>
                    <a:pt x="397" y="1380"/>
                    <a:pt x="396" y="1378"/>
                    <a:pt x="401" y="1371"/>
                  </a:cubicBezTo>
                  <a:cubicBezTo>
                    <a:pt x="404" y="1366"/>
                    <a:pt x="404" y="1360"/>
                    <a:pt x="401" y="1354"/>
                  </a:cubicBezTo>
                  <a:cubicBezTo>
                    <a:pt x="399" y="1352"/>
                    <a:pt x="396" y="1345"/>
                    <a:pt x="394" y="1343"/>
                  </a:cubicBezTo>
                  <a:cubicBezTo>
                    <a:pt x="395" y="1333"/>
                    <a:pt x="395" y="1329"/>
                    <a:pt x="392" y="1329"/>
                  </a:cubicBezTo>
                  <a:cubicBezTo>
                    <a:pt x="390" y="1329"/>
                    <a:pt x="389" y="1329"/>
                    <a:pt x="387" y="1331"/>
                  </a:cubicBezTo>
                  <a:lnTo>
                    <a:pt x="379" y="1335"/>
                  </a:lnTo>
                  <a:cubicBezTo>
                    <a:pt x="392" y="1324"/>
                    <a:pt x="376" y="1295"/>
                    <a:pt x="361" y="1295"/>
                  </a:cubicBezTo>
                  <a:cubicBezTo>
                    <a:pt x="359" y="1295"/>
                    <a:pt x="358" y="1295"/>
                    <a:pt x="357" y="1296"/>
                  </a:cubicBezTo>
                  <a:lnTo>
                    <a:pt x="365" y="1291"/>
                  </a:lnTo>
                  <a:cubicBezTo>
                    <a:pt x="371" y="1287"/>
                    <a:pt x="369" y="1285"/>
                    <a:pt x="366" y="1278"/>
                  </a:cubicBezTo>
                  <a:cubicBezTo>
                    <a:pt x="365" y="1276"/>
                    <a:pt x="350" y="1268"/>
                    <a:pt x="346" y="1259"/>
                  </a:cubicBezTo>
                  <a:cubicBezTo>
                    <a:pt x="339" y="1249"/>
                    <a:pt x="335" y="1241"/>
                    <a:pt x="329" y="1241"/>
                  </a:cubicBezTo>
                  <a:cubicBezTo>
                    <a:pt x="328" y="1241"/>
                    <a:pt x="327" y="1241"/>
                    <a:pt x="325" y="1242"/>
                  </a:cubicBezTo>
                  <a:cubicBezTo>
                    <a:pt x="324" y="1240"/>
                    <a:pt x="324" y="1240"/>
                    <a:pt x="331" y="1235"/>
                  </a:cubicBezTo>
                  <a:cubicBezTo>
                    <a:pt x="340" y="1233"/>
                    <a:pt x="339" y="1231"/>
                    <a:pt x="337" y="1227"/>
                  </a:cubicBezTo>
                  <a:cubicBezTo>
                    <a:pt x="336" y="1227"/>
                    <a:pt x="336" y="1226"/>
                    <a:pt x="335" y="1226"/>
                  </a:cubicBezTo>
                  <a:cubicBezTo>
                    <a:pt x="332" y="1226"/>
                    <a:pt x="326" y="1230"/>
                    <a:pt x="321" y="1233"/>
                  </a:cubicBezTo>
                  <a:cubicBezTo>
                    <a:pt x="318" y="1235"/>
                    <a:pt x="317" y="1236"/>
                    <a:pt x="315" y="1236"/>
                  </a:cubicBezTo>
                  <a:cubicBezTo>
                    <a:pt x="313" y="1236"/>
                    <a:pt x="313" y="1232"/>
                    <a:pt x="315" y="1224"/>
                  </a:cubicBezTo>
                  <a:cubicBezTo>
                    <a:pt x="319" y="1214"/>
                    <a:pt x="313" y="1203"/>
                    <a:pt x="302" y="1200"/>
                  </a:cubicBezTo>
                  <a:cubicBezTo>
                    <a:pt x="300" y="1198"/>
                    <a:pt x="298" y="1195"/>
                    <a:pt x="305" y="1190"/>
                  </a:cubicBezTo>
                  <a:cubicBezTo>
                    <a:pt x="310" y="1184"/>
                    <a:pt x="313" y="1175"/>
                    <a:pt x="302" y="1175"/>
                  </a:cubicBezTo>
                  <a:cubicBezTo>
                    <a:pt x="301" y="1175"/>
                    <a:pt x="299" y="1175"/>
                    <a:pt x="296" y="1176"/>
                  </a:cubicBezTo>
                  <a:cubicBezTo>
                    <a:pt x="295" y="1172"/>
                    <a:pt x="295" y="1172"/>
                    <a:pt x="302" y="1168"/>
                  </a:cubicBezTo>
                  <a:cubicBezTo>
                    <a:pt x="306" y="1163"/>
                    <a:pt x="310" y="1159"/>
                    <a:pt x="308" y="1159"/>
                  </a:cubicBezTo>
                  <a:cubicBezTo>
                    <a:pt x="307" y="1159"/>
                    <a:pt x="304" y="1160"/>
                    <a:pt x="298" y="1162"/>
                  </a:cubicBezTo>
                  <a:cubicBezTo>
                    <a:pt x="288" y="1161"/>
                    <a:pt x="282" y="1150"/>
                    <a:pt x="286" y="1141"/>
                  </a:cubicBezTo>
                  <a:cubicBezTo>
                    <a:pt x="285" y="1139"/>
                    <a:pt x="284" y="1137"/>
                    <a:pt x="282" y="1137"/>
                  </a:cubicBezTo>
                  <a:cubicBezTo>
                    <a:pt x="281" y="1137"/>
                    <a:pt x="279" y="1138"/>
                    <a:pt x="276" y="1140"/>
                  </a:cubicBezTo>
                  <a:lnTo>
                    <a:pt x="268" y="1144"/>
                  </a:lnTo>
                  <a:cubicBezTo>
                    <a:pt x="276" y="1137"/>
                    <a:pt x="279" y="1134"/>
                    <a:pt x="277" y="1134"/>
                  </a:cubicBezTo>
                  <a:cubicBezTo>
                    <a:pt x="276" y="1134"/>
                    <a:pt x="272" y="1135"/>
                    <a:pt x="265" y="1138"/>
                  </a:cubicBezTo>
                  <a:cubicBezTo>
                    <a:pt x="262" y="1139"/>
                    <a:pt x="260" y="1140"/>
                    <a:pt x="259" y="1140"/>
                  </a:cubicBezTo>
                  <a:cubicBezTo>
                    <a:pt x="258" y="1140"/>
                    <a:pt x="259" y="1138"/>
                    <a:pt x="264" y="1135"/>
                  </a:cubicBezTo>
                  <a:cubicBezTo>
                    <a:pt x="269" y="1128"/>
                    <a:pt x="267" y="1124"/>
                    <a:pt x="267" y="1124"/>
                  </a:cubicBezTo>
                  <a:cubicBezTo>
                    <a:pt x="257" y="1116"/>
                    <a:pt x="248" y="1106"/>
                    <a:pt x="241" y="1096"/>
                  </a:cubicBezTo>
                  <a:cubicBezTo>
                    <a:pt x="229" y="1076"/>
                    <a:pt x="224" y="1067"/>
                    <a:pt x="218" y="1067"/>
                  </a:cubicBezTo>
                  <a:cubicBezTo>
                    <a:pt x="217" y="1067"/>
                    <a:pt x="216" y="1067"/>
                    <a:pt x="214" y="1068"/>
                  </a:cubicBezTo>
                  <a:cubicBezTo>
                    <a:pt x="212" y="1068"/>
                    <a:pt x="210" y="1069"/>
                    <a:pt x="209" y="1069"/>
                  </a:cubicBezTo>
                  <a:cubicBezTo>
                    <a:pt x="206" y="1069"/>
                    <a:pt x="207" y="1067"/>
                    <a:pt x="211" y="1062"/>
                  </a:cubicBezTo>
                  <a:cubicBezTo>
                    <a:pt x="217" y="1055"/>
                    <a:pt x="214" y="1051"/>
                    <a:pt x="213" y="1049"/>
                  </a:cubicBezTo>
                  <a:cubicBezTo>
                    <a:pt x="211" y="1046"/>
                    <a:pt x="210" y="1042"/>
                    <a:pt x="217" y="1038"/>
                  </a:cubicBezTo>
                  <a:lnTo>
                    <a:pt x="217" y="1038"/>
                  </a:lnTo>
                  <a:cubicBezTo>
                    <a:pt x="213" y="1038"/>
                    <a:pt x="211" y="1038"/>
                    <a:pt x="209" y="1038"/>
                  </a:cubicBezTo>
                  <a:cubicBezTo>
                    <a:pt x="207" y="1038"/>
                    <a:pt x="207" y="1038"/>
                    <a:pt x="207" y="1037"/>
                  </a:cubicBezTo>
                  <a:cubicBezTo>
                    <a:pt x="212" y="1033"/>
                    <a:pt x="212" y="1030"/>
                    <a:pt x="206" y="1030"/>
                  </a:cubicBezTo>
                  <a:cubicBezTo>
                    <a:pt x="205" y="1030"/>
                    <a:pt x="203" y="1030"/>
                    <a:pt x="202" y="1030"/>
                  </a:cubicBezTo>
                  <a:cubicBezTo>
                    <a:pt x="195" y="1032"/>
                    <a:pt x="191" y="1034"/>
                    <a:pt x="190" y="1034"/>
                  </a:cubicBezTo>
                  <a:cubicBezTo>
                    <a:pt x="189" y="1034"/>
                    <a:pt x="193" y="1032"/>
                    <a:pt x="201" y="1028"/>
                  </a:cubicBezTo>
                  <a:cubicBezTo>
                    <a:pt x="206" y="1024"/>
                    <a:pt x="209" y="1015"/>
                    <a:pt x="207" y="1015"/>
                  </a:cubicBezTo>
                  <a:cubicBezTo>
                    <a:pt x="206" y="1015"/>
                    <a:pt x="205" y="1015"/>
                    <a:pt x="204" y="1016"/>
                  </a:cubicBezTo>
                  <a:cubicBezTo>
                    <a:pt x="202" y="1018"/>
                    <a:pt x="201" y="1018"/>
                    <a:pt x="199" y="1018"/>
                  </a:cubicBezTo>
                  <a:cubicBezTo>
                    <a:pt x="196" y="1018"/>
                    <a:pt x="192" y="1016"/>
                    <a:pt x="187" y="1016"/>
                  </a:cubicBezTo>
                  <a:cubicBezTo>
                    <a:pt x="186" y="1016"/>
                    <a:pt x="185" y="1016"/>
                    <a:pt x="184" y="1016"/>
                  </a:cubicBezTo>
                  <a:cubicBezTo>
                    <a:pt x="183" y="1013"/>
                    <a:pt x="181" y="1010"/>
                    <a:pt x="189" y="1005"/>
                  </a:cubicBezTo>
                  <a:cubicBezTo>
                    <a:pt x="194" y="999"/>
                    <a:pt x="180" y="988"/>
                    <a:pt x="171" y="988"/>
                  </a:cubicBezTo>
                  <a:cubicBezTo>
                    <a:pt x="170" y="988"/>
                    <a:pt x="170" y="988"/>
                    <a:pt x="169" y="988"/>
                  </a:cubicBezTo>
                  <a:cubicBezTo>
                    <a:pt x="167" y="989"/>
                    <a:pt x="165" y="990"/>
                    <a:pt x="164" y="990"/>
                  </a:cubicBezTo>
                  <a:cubicBezTo>
                    <a:pt x="162" y="990"/>
                    <a:pt x="163" y="987"/>
                    <a:pt x="168" y="985"/>
                  </a:cubicBezTo>
                  <a:cubicBezTo>
                    <a:pt x="175" y="981"/>
                    <a:pt x="174" y="977"/>
                    <a:pt x="173" y="974"/>
                  </a:cubicBezTo>
                  <a:lnTo>
                    <a:pt x="173" y="974"/>
                  </a:lnTo>
                  <a:cubicBezTo>
                    <a:pt x="172" y="974"/>
                    <a:pt x="171" y="974"/>
                    <a:pt x="170" y="974"/>
                  </a:cubicBezTo>
                  <a:cubicBezTo>
                    <a:pt x="166" y="974"/>
                    <a:pt x="173" y="971"/>
                    <a:pt x="178" y="967"/>
                  </a:cubicBezTo>
                  <a:cubicBezTo>
                    <a:pt x="189" y="967"/>
                    <a:pt x="186" y="964"/>
                    <a:pt x="184" y="957"/>
                  </a:cubicBezTo>
                  <a:lnTo>
                    <a:pt x="184" y="957"/>
                  </a:lnTo>
                  <a:cubicBezTo>
                    <a:pt x="184" y="957"/>
                    <a:pt x="183" y="957"/>
                    <a:pt x="183" y="957"/>
                  </a:cubicBezTo>
                  <a:cubicBezTo>
                    <a:pt x="175" y="957"/>
                    <a:pt x="169" y="944"/>
                    <a:pt x="165" y="936"/>
                  </a:cubicBezTo>
                  <a:cubicBezTo>
                    <a:pt x="158" y="920"/>
                    <a:pt x="150" y="919"/>
                    <a:pt x="131" y="918"/>
                  </a:cubicBezTo>
                  <a:lnTo>
                    <a:pt x="115" y="920"/>
                  </a:lnTo>
                  <a:lnTo>
                    <a:pt x="130" y="914"/>
                  </a:lnTo>
                  <a:cubicBezTo>
                    <a:pt x="138" y="911"/>
                    <a:pt x="146" y="908"/>
                    <a:pt x="154" y="903"/>
                  </a:cubicBezTo>
                  <a:cubicBezTo>
                    <a:pt x="153" y="902"/>
                    <a:pt x="152" y="901"/>
                    <a:pt x="150" y="901"/>
                  </a:cubicBezTo>
                  <a:cubicBezTo>
                    <a:pt x="147" y="901"/>
                    <a:pt x="141" y="903"/>
                    <a:pt x="136" y="905"/>
                  </a:cubicBezTo>
                  <a:cubicBezTo>
                    <a:pt x="134" y="906"/>
                    <a:pt x="133" y="906"/>
                    <a:pt x="132" y="906"/>
                  </a:cubicBezTo>
                  <a:cubicBezTo>
                    <a:pt x="128" y="906"/>
                    <a:pt x="128" y="902"/>
                    <a:pt x="132" y="895"/>
                  </a:cubicBezTo>
                  <a:cubicBezTo>
                    <a:pt x="138" y="885"/>
                    <a:pt x="138" y="882"/>
                    <a:pt x="128" y="882"/>
                  </a:cubicBezTo>
                  <a:cubicBezTo>
                    <a:pt x="127" y="878"/>
                    <a:pt x="126" y="875"/>
                    <a:pt x="134" y="868"/>
                  </a:cubicBezTo>
                  <a:cubicBezTo>
                    <a:pt x="133" y="867"/>
                    <a:pt x="133" y="866"/>
                    <a:pt x="131" y="866"/>
                  </a:cubicBezTo>
                  <a:cubicBezTo>
                    <a:pt x="130" y="866"/>
                    <a:pt x="128" y="866"/>
                    <a:pt x="125" y="867"/>
                  </a:cubicBezTo>
                  <a:cubicBezTo>
                    <a:pt x="123" y="868"/>
                    <a:pt x="122" y="868"/>
                    <a:pt x="121" y="868"/>
                  </a:cubicBezTo>
                  <a:cubicBezTo>
                    <a:pt x="117" y="868"/>
                    <a:pt x="117" y="865"/>
                    <a:pt x="123" y="861"/>
                  </a:cubicBezTo>
                  <a:cubicBezTo>
                    <a:pt x="138" y="853"/>
                    <a:pt x="137" y="844"/>
                    <a:pt x="130" y="844"/>
                  </a:cubicBezTo>
                  <a:cubicBezTo>
                    <a:pt x="130" y="844"/>
                    <a:pt x="129" y="845"/>
                    <a:pt x="128" y="845"/>
                  </a:cubicBezTo>
                  <a:cubicBezTo>
                    <a:pt x="126" y="845"/>
                    <a:pt x="125" y="846"/>
                    <a:pt x="124" y="846"/>
                  </a:cubicBezTo>
                  <a:cubicBezTo>
                    <a:pt x="120" y="846"/>
                    <a:pt x="119" y="843"/>
                    <a:pt x="119" y="839"/>
                  </a:cubicBezTo>
                  <a:cubicBezTo>
                    <a:pt x="118" y="836"/>
                    <a:pt x="117" y="832"/>
                    <a:pt x="108" y="831"/>
                  </a:cubicBezTo>
                  <a:lnTo>
                    <a:pt x="107" y="825"/>
                  </a:lnTo>
                  <a:cubicBezTo>
                    <a:pt x="106" y="823"/>
                    <a:pt x="107" y="822"/>
                    <a:pt x="109" y="822"/>
                  </a:cubicBezTo>
                  <a:cubicBezTo>
                    <a:pt x="111" y="822"/>
                    <a:pt x="115" y="824"/>
                    <a:pt x="116" y="826"/>
                  </a:cubicBezTo>
                  <a:lnTo>
                    <a:pt x="122" y="821"/>
                  </a:lnTo>
                  <a:cubicBezTo>
                    <a:pt x="121" y="813"/>
                    <a:pt x="121" y="810"/>
                    <a:pt x="112" y="809"/>
                  </a:cubicBezTo>
                  <a:cubicBezTo>
                    <a:pt x="95" y="808"/>
                    <a:pt x="95" y="808"/>
                    <a:pt x="112" y="804"/>
                  </a:cubicBezTo>
                  <a:cubicBezTo>
                    <a:pt x="120" y="803"/>
                    <a:pt x="128" y="799"/>
                    <a:pt x="119" y="797"/>
                  </a:cubicBezTo>
                  <a:cubicBezTo>
                    <a:pt x="102" y="795"/>
                    <a:pt x="110" y="791"/>
                    <a:pt x="118" y="790"/>
                  </a:cubicBezTo>
                  <a:cubicBezTo>
                    <a:pt x="121" y="790"/>
                    <a:pt x="123" y="790"/>
                    <a:pt x="125" y="790"/>
                  </a:cubicBezTo>
                  <a:cubicBezTo>
                    <a:pt x="135" y="790"/>
                    <a:pt x="133" y="789"/>
                    <a:pt x="117" y="779"/>
                  </a:cubicBezTo>
                  <a:cubicBezTo>
                    <a:pt x="117" y="772"/>
                    <a:pt x="106" y="760"/>
                    <a:pt x="106" y="748"/>
                  </a:cubicBezTo>
                  <a:cubicBezTo>
                    <a:pt x="104" y="734"/>
                    <a:pt x="104" y="727"/>
                    <a:pt x="113" y="723"/>
                  </a:cubicBezTo>
                  <a:lnTo>
                    <a:pt x="113" y="723"/>
                  </a:lnTo>
                  <a:cubicBezTo>
                    <a:pt x="114" y="723"/>
                    <a:pt x="115" y="723"/>
                    <a:pt x="116" y="723"/>
                  </a:cubicBezTo>
                  <a:cubicBezTo>
                    <a:pt x="117" y="723"/>
                    <a:pt x="119" y="723"/>
                    <a:pt x="121" y="723"/>
                  </a:cubicBezTo>
                  <a:cubicBezTo>
                    <a:pt x="122" y="722"/>
                    <a:pt x="122" y="722"/>
                    <a:pt x="122" y="722"/>
                  </a:cubicBezTo>
                  <a:lnTo>
                    <a:pt x="122" y="722"/>
                  </a:lnTo>
                  <a:cubicBezTo>
                    <a:pt x="120" y="722"/>
                    <a:pt x="117" y="723"/>
                    <a:pt x="113" y="723"/>
                  </a:cubicBezTo>
                  <a:cubicBezTo>
                    <a:pt x="113" y="723"/>
                    <a:pt x="113" y="723"/>
                    <a:pt x="113" y="723"/>
                  </a:cubicBezTo>
                  <a:lnTo>
                    <a:pt x="113" y="723"/>
                  </a:lnTo>
                  <a:cubicBezTo>
                    <a:pt x="104" y="722"/>
                    <a:pt x="104" y="718"/>
                    <a:pt x="104" y="709"/>
                  </a:cubicBezTo>
                  <a:cubicBezTo>
                    <a:pt x="112" y="699"/>
                    <a:pt x="103" y="691"/>
                    <a:pt x="95" y="688"/>
                  </a:cubicBezTo>
                  <a:cubicBezTo>
                    <a:pt x="95" y="690"/>
                    <a:pt x="95" y="692"/>
                    <a:pt x="95" y="694"/>
                  </a:cubicBezTo>
                  <a:cubicBezTo>
                    <a:pt x="79" y="694"/>
                    <a:pt x="79" y="691"/>
                    <a:pt x="88" y="684"/>
                  </a:cubicBezTo>
                  <a:cubicBezTo>
                    <a:pt x="88" y="681"/>
                    <a:pt x="92" y="681"/>
                    <a:pt x="97" y="681"/>
                  </a:cubicBezTo>
                  <a:cubicBezTo>
                    <a:pt x="99" y="681"/>
                    <a:pt x="102" y="681"/>
                    <a:pt x="104" y="681"/>
                  </a:cubicBezTo>
                  <a:cubicBezTo>
                    <a:pt x="113" y="681"/>
                    <a:pt x="122" y="678"/>
                    <a:pt x="122" y="674"/>
                  </a:cubicBezTo>
                  <a:cubicBezTo>
                    <a:pt x="122" y="672"/>
                    <a:pt x="122" y="670"/>
                    <a:pt x="119" y="670"/>
                  </a:cubicBezTo>
                  <a:cubicBezTo>
                    <a:pt x="118" y="670"/>
                    <a:pt x="116" y="670"/>
                    <a:pt x="113" y="671"/>
                  </a:cubicBezTo>
                  <a:cubicBezTo>
                    <a:pt x="106" y="670"/>
                    <a:pt x="106" y="670"/>
                    <a:pt x="106" y="666"/>
                  </a:cubicBezTo>
                  <a:cubicBezTo>
                    <a:pt x="106" y="663"/>
                    <a:pt x="107" y="660"/>
                    <a:pt x="98" y="655"/>
                  </a:cubicBezTo>
                  <a:cubicBezTo>
                    <a:pt x="90" y="655"/>
                    <a:pt x="90" y="652"/>
                    <a:pt x="90" y="647"/>
                  </a:cubicBezTo>
                  <a:cubicBezTo>
                    <a:pt x="94" y="646"/>
                    <a:pt x="99" y="643"/>
                    <a:pt x="99" y="637"/>
                  </a:cubicBezTo>
                  <a:lnTo>
                    <a:pt x="108" y="638"/>
                  </a:lnTo>
                  <a:cubicBezTo>
                    <a:pt x="113" y="638"/>
                    <a:pt x="119" y="638"/>
                    <a:pt x="125" y="636"/>
                  </a:cubicBezTo>
                  <a:cubicBezTo>
                    <a:pt x="125" y="633"/>
                    <a:pt x="117" y="633"/>
                    <a:pt x="117" y="633"/>
                  </a:cubicBezTo>
                  <a:cubicBezTo>
                    <a:pt x="108" y="632"/>
                    <a:pt x="122" y="548"/>
                    <a:pt x="127" y="537"/>
                  </a:cubicBezTo>
                  <a:cubicBezTo>
                    <a:pt x="136" y="533"/>
                    <a:pt x="140" y="524"/>
                    <a:pt x="133" y="524"/>
                  </a:cubicBezTo>
                  <a:cubicBezTo>
                    <a:pt x="132" y="524"/>
                    <a:pt x="132" y="524"/>
                    <a:pt x="131" y="524"/>
                  </a:cubicBezTo>
                  <a:cubicBezTo>
                    <a:pt x="122" y="522"/>
                    <a:pt x="127" y="505"/>
                    <a:pt x="135" y="485"/>
                  </a:cubicBezTo>
                  <a:cubicBezTo>
                    <a:pt x="144" y="461"/>
                    <a:pt x="150" y="444"/>
                    <a:pt x="143" y="442"/>
                  </a:cubicBezTo>
                  <a:cubicBezTo>
                    <a:pt x="143" y="442"/>
                    <a:pt x="145" y="439"/>
                    <a:pt x="148" y="432"/>
                  </a:cubicBezTo>
                  <a:cubicBezTo>
                    <a:pt x="150" y="425"/>
                    <a:pt x="146" y="415"/>
                    <a:pt x="148" y="412"/>
                  </a:cubicBezTo>
                  <a:cubicBezTo>
                    <a:pt x="144" y="408"/>
                    <a:pt x="143" y="405"/>
                    <a:pt x="145" y="405"/>
                  </a:cubicBezTo>
                  <a:cubicBezTo>
                    <a:pt x="146" y="405"/>
                    <a:pt x="147" y="406"/>
                    <a:pt x="149" y="408"/>
                  </a:cubicBezTo>
                  <a:cubicBezTo>
                    <a:pt x="155" y="411"/>
                    <a:pt x="161" y="414"/>
                    <a:pt x="164" y="414"/>
                  </a:cubicBezTo>
                  <a:cubicBezTo>
                    <a:pt x="165" y="414"/>
                    <a:pt x="166" y="414"/>
                    <a:pt x="166" y="413"/>
                  </a:cubicBezTo>
                  <a:cubicBezTo>
                    <a:pt x="169" y="406"/>
                    <a:pt x="162" y="403"/>
                    <a:pt x="155" y="398"/>
                  </a:cubicBezTo>
                  <a:cubicBezTo>
                    <a:pt x="147" y="395"/>
                    <a:pt x="148" y="392"/>
                    <a:pt x="148" y="392"/>
                  </a:cubicBezTo>
                  <a:cubicBezTo>
                    <a:pt x="149" y="390"/>
                    <a:pt x="150" y="389"/>
                    <a:pt x="151" y="389"/>
                  </a:cubicBezTo>
                  <a:cubicBezTo>
                    <a:pt x="152" y="389"/>
                    <a:pt x="154" y="390"/>
                    <a:pt x="157" y="392"/>
                  </a:cubicBezTo>
                  <a:lnTo>
                    <a:pt x="173" y="399"/>
                  </a:lnTo>
                  <a:lnTo>
                    <a:pt x="174" y="397"/>
                  </a:lnTo>
                  <a:cubicBezTo>
                    <a:pt x="167" y="393"/>
                    <a:pt x="168" y="389"/>
                    <a:pt x="168" y="389"/>
                  </a:cubicBezTo>
                  <a:cubicBezTo>
                    <a:pt x="169" y="389"/>
                    <a:pt x="170" y="388"/>
                    <a:pt x="171" y="388"/>
                  </a:cubicBezTo>
                  <a:cubicBezTo>
                    <a:pt x="172" y="388"/>
                    <a:pt x="176" y="390"/>
                    <a:pt x="185" y="395"/>
                  </a:cubicBezTo>
                  <a:cubicBezTo>
                    <a:pt x="191" y="398"/>
                    <a:pt x="195" y="399"/>
                    <a:pt x="197" y="399"/>
                  </a:cubicBezTo>
                  <a:cubicBezTo>
                    <a:pt x="200" y="399"/>
                    <a:pt x="197" y="395"/>
                    <a:pt x="190" y="388"/>
                  </a:cubicBezTo>
                  <a:lnTo>
                    <a:pt x="185" y="378"/>
                  </a:lnTo>
                  <a:lnTo>
                    <a:pt x="185" y="378"/>
                  </a:lnTo>
                  <a:cubicBezTo>
                    <a:pt x="188" y="379"/>
                    <a:pt x="190" y="379"/>
                    <a:pt x="191" y="379"/>
                  </a:cubicBezTo>
                  <a:cubicBezTo>
                    <a:pt x="199" y="379"/>
                    <a:pt x="190" y="368"/>
                    <a:pt x="185" y="362"/>
                  </a:cubicBezTo>
                  <a:lnTo>
                    <a:pt x="185" y="362"/>
                  </a:lnTo>
                  <a:cubicBezTo>
                    <a:pt x="190" y="364"/>
                    <a:pt x="194" y="365"/>
                    <a:pt x="197" y="365"/>
                  </a:cubicBezTo>
                  <a:cubicBezTo>
                    <a:pt x="202" y="365"/>
                    <a:pt x="200" y="361"/>
                    <a:pt x="191" y="352"/>
                  </a:cubicBezTo>
                  <a:cubicBezTo>
                    <a:pt x="185" y="349"/>
                    <a:pt x="186" y="346"/>
                    <a:pt x="191" y="346"/>
                  </a:cubicBezTo>
                  <a:cubicBezTo>
                    <a:pt x="192" y="346"/>
                    <a:pt x="194" y="347"/>
                    <a:pt x="195" y="347"/>
                  </a:cubicBezTo>
                  <a:cubicBezTo>
                    <a:pt x="196" y="347"/>
                    <a:pt x="197" y="347"/>
                    <a:pt x="198" y="347"/>
                  </a:cubicBezTo>
                  <a:cubicBezTo>
                    <a:pt x="205" y="347"/>
                    <a:pt x="206" y="344"/>
                    <a:pt x="210" y="339"/>
                  </a:cubicBezTo>
                  <a:cubicBezTo>
                    <a:pt x="205" y="332"/>
                    <a:pt x="220" y="312"/>
                    <a:pt x="238" y="288"/>
                  </a:cubicBezTo>
                  <a:cubicBezTo>
                    <a:pt x="259" y="265"/>
                    <a:pt x="274" y="249"/>
                    <a:pt x="268" y="244"/>
                  </a:cubicBezTo>
                  <a:cubicBezTo>
                    <a:pt x="269" y="242"/>
                    <a:pt x="270" y="241"/>
                    <a:pt x="271" y="241"/>
                  </a:cubicBezTo>
                  <a:cubicBezTo>
                    <a:pt x="273" y="241"/>
                    <a:pt x="275" y="242"/>
                    <a:pt x="279" y="244"/>
                  </a:cubicBezTo>
                  <a:cubicBezTo>
                    <a:pt x="281" y="246"/>
                    <a:pt x="283" y="247"/>
                    <a:pt x="284" y="247"/>
                  </a:cubicBezTo>
                  <a:cubicBezTo>
                    <a:pt x="285" y="247"/>
                    <a:pt x="284" y="242"/>
                    <a:pt x="278" y="232"/>
                  </a:cubicBezTo>
                  <a:cubicBezTo>
                    <a:pt x="276" y="228"/>
                    <a:pt x="273" y="223"/>
                    <a:pt x="274" y="223"/>
                  </a:cubicBezTo>
                  <a:lnTo>
                    <a:pt x="274" y="223"/>
                  </a:lnTo>
                  <a:cubicBezTo>
                    <a:pt x="275" y="223"/>
                    <a:pt x="277" y="225"/>
                    <a:pt x="282" y="230"/>
                  </a:cubicBezTo>
                  <a:cubicBezTo>
                    <a:pt x="283" y="232"/>
                    <a:pt x="285" y="233"/>
                    <a:pt x="287" y="233"/>
                  </a:cubicBezTo>
                  <a:cubicBezTo>
                    <a:pt x="291" y="233"/>
                    <a:pt x="296" y="228"/>
                    <a:pt x="303" y="222"/>
                  </a:cubicBezTo>
                  <a:cubicBezTo>
                    <a:pt x="311" y="215"/>
                    <a:pt x="322" y="205"/>
                    <a:pt x="316" y="199"/>
                  </a:cubicBezTo>
                  <a:cubicBezTo>
                    <a:pt x="316" y="193"/>
                    <a:pt x="316" y="190"/>
                    <a:pt x="317" y="190"/>
                  </a:cubicBezTo>
                  <a:cubicBezTo>
                    <a:pt x="317" y="190"/>
                    <a:pt x="318" y="192"/>
                    <a:pt x="320" y="196"/>
                  </a:cubicBezTo>
                  <a:cubicBezTo>
                    <a:pt x="323" y="203"/>
                    <a:pt x="328" y="206"/>
                    <a:pt x="333" y="206"/>
                  </a:cubicBezTo>
                  <a:cubicBezTo>
                    <a:pt x="340" y="206"/>
                    <a:pt x="346" y="199"/>
                    <a:pt x="344" y="187"/>
                  </a:cubicBezTo>
                  <a:cubicBezTo>
                    <a:pt x="346" y="187"/>
                    <a:pt x="347" y="186"/>
                    <a:pt x="349" y="186"/>
                  </a:cubicBezTo>
                  <a:cubicBezTo>
                    <a:pt x="351" y="186"/>
                    <a:pt x="353" y="187"/>
                    <a:pt x="356" y="191"/>
                  </a:cubicBezTo>
                  <a:cubicBezTo>
                    <a:pt x="359" y="189"/>
                    <a:pt x="361" y="186"/>
                    <a:pt x="365" y="173"/>
                  </a:cubicBezTo>
                  <a:cubicBezTo>
                    <a:pt x="368" y="172"/>
                    <a:pt x="379" y="163"/>
                    <a:pt x="386" y="159"/>
                  </a:cubicBezTo>
                  <a:cubicBezTo>
                    <a:pt x="389" y="155"/>
                    <a:pt x="393" y="149"/>
                    <a:pt x="393" y="144"/>
                  </a:cubicBezTo>
                  <a:lnTo>
                    <a:pt x="396" y="143"/>
                  </a:lnTo>
                  <a:cubicBezTo>
                    <a:pt x="397" y="144"/>
                    <a:pt x="399" y="145"/>
                    <a:pt x="401" y="145"/>
                  </a:cubicBezTo>
                  <a:cubicBezTo>
                    <a:pt x="408" y="145"/>
                    <a:pt x="422" y="138"/>
                    <a:pt x="439" y="129"/>
                  </a:cubicBezTo>
                  <a:cubicBezTo>
                    <a:pt x="455" y="120"/>
                    <a:pt x="470" y="113"/>
                    <a:pt x="479" y="113"/>
                  </a:cubicBezTo>
                  <a:cubicBezTo>
                    <a:pt x="483" y="113"/>
                    <a:pt x="485" y="114"/>
                    <a:pt x="487" y="116"/>
                  </a:cubicBezTo>
                  <a:cubicBezTo>
                    <a:pt x="487" y="116"/>
                    <a:pt x="490" y="115"/>
                    <a:pt x="490" y="104"/>
                  </a:cubicBezTo>
                  <a:cubicBezTo>
                    <a:pt x="488" y="94"/>
                    <a:pt x="489" y="89"/>
                    <a:pt x="491" y="89"/>
                  </a:cubicBezTo>
                  <a:cubicBezTo>
                    <a:pt x="493" y="89"/>
                    <a:pt x="495" y="91"/>
                    <a:pt x="497" y="93"/>
                  </a:cubicBezTo>
                  <a:cubicBezTo>
                    <a:pt x="501" y="99"/>
                    <a:pt x="505" y="102"/>
                    <a:pt x="509" y="102"/>
                  </a:cubicBezTo>
                  <a:cubicBezTo>
                    <a:pt x="515" y="102"/>
                    <a:pt x="519" y="96"/>
                    <a:pt x="517" y="85"/>
                  </a:cubicBezTo>
                  <a:lnTo>
                    <a:pt x="517" y="85"/>
                  </a:lnTo>
                  <a:cubicBezTo>
                    <a:pt x="518" y="87"/>
                    <a:pt x="519" y="90"/>
                    <a:pt x="521" y="93"/>
                  </a:cubicBezTo>
                  <a:cubicBezTo>
                    <a:pt x="524" y="98"/>
                    <a:pt x="526" y="100"/>
                    <a:pt x="528" y="100"/>
                  </a:cubicBezTo>
                  <a:cubicBezTo>
                    <a:pt x="533" y="100"/>
                    <a:pt x="536" y="91"/>
                    <a:pt x="534" y="80"/>
                  </a:cubicBezTo>
                  <a:lnTo>
                    <a:pt x="534" y="80"/>
                  </a:lnTo>
                  <a:cubicBezTo>
                    <a:pt x="538" y="84"/>
                    <a:pt x="542" y="89"/>
                    <a:pt x="545" y="89"/>
                  </a:cubicBezTo>
                  <a:cubicBezTo>
                    <a:pt x="546" y="89"/>
                    <a:pt x="547" y="88"/>
                    <a:pt x="548" y="84"/>
                  </a:cubicBezTo>
                  <a:cubicBezTo>
                    <a:pt x="551" y="84"/>
                    <a:pt x="551" y="84"/>
                    <a:pt x="555" y="100"/>
                  </a:cubicBezTo>
                  <a:cubicBezTo>
                    <a:pt x="559" y="107"/>
                    <a:pt x="561" y="116"/>
                    <a:pt x="564" y="116"/>
                  </a:cubicBezTo>
                  <a:cubicBezTo>
                    <a:pt x="564" y="116"/>
                    <a:pt x="564" y="116"/>
                    <a:pt x="564" y="116"/>
                  </a:cubicBezTo>
                  <a:cubicBezTo>
                    <a:pt x="568" y="115"/>
                    <a:pt x="564" y="107"/>
                    <a:pt x="562" y="98"/>
                  </a:cubicBezTo>
                  <a:lnTo>
                    <a:pt x="569" y="97"/>
                  </a:lnTo>
                  <a:cubicBezTo>
                    <a:pt x="569" y="97"/>
                    <a:pt x="572" y="95"/>
                    <a:pt x="570" y="88"/>
                  </a:cubicBezTo>
                  <a:cubicBezTo>
                    <a:pt x="568" y="79"/>
                    <a:pt x="571" y="79"/>
                    <a:pt x="574" y="78"/>
                  </a:cubicBezTo>
                  <a:cubicBezTo>
                    <a:pt x="575" y="80"/>
                    <a:pt x="576" y="81"/>
                    <a:pt x="576" y="81"/>
                  </a:cubicBezTo>
                  <a:cubicBezTo>
                    <a:pt x="577" y="81"/>
                    <a:pt x="576" y="74"/>
                    <a:pt x="572" y="69"/>
                  </a:cubicBezTo>
                  <a:cubicBezTo>
                    <a:pt x="570" y="61"/>
                    <a:pt x="568" y="53"/>
                    <a:pt x="572" y="52"/>
                  </a:cubicBezTo>
                  <a:lnTo>
                    <a:pt x="568" y="35"/>
                  </a:lnTo>
                  <a:cubicBezTo>
                    <a:pt x="563" y="19"/>
                    <a:pt x="561" y="10"/>
                    <a:pt x="551" y="5"/>
                  </a:cubicBezTo>
                  <a:cubicBezTo>
                    <a:pt x="543" y="2"/>
                    <a:pt x="536" y="0"/>
                    <a:pt x="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005;p33">
              <a:extLst>
                <a:ext uri="{FF2B5EF4-FFF2-40B4-BE49-F238E27FC236}">
                  <a16:creationId xmlns:a16="http://schemas.microsoft.com/office/drawing/2014/main" id="{F7860419-9C8D-8E82-9493-564177179C2E}"/>
                </a:ext>
              </a:extLst>
            </p:cNvPr>
            <p:cNvSpPr/>
            <p:nvPr/>
          </p:nvSpPr>
          <p:spPr>
            <a:xfrm>
              <a:off x="1979770" y="2073679"/>
              <a:ext cx="70824" cy="94199"/>
            </a:xfrm>
            <a:custGeom>
              <a:avLst/>
              <a:gdLst/>
              <a:ahLst/>
              <a:cxnLst/>
              <a:rect l="l" t="t" r="r" b="b"/>
              <a:pathLst>
                <a:path w="709" h="943" extrusionOk="0">
                  <a:moveTo>
                    <a:pt x="169" y="27"/>
                  </a:moveTo>
                  <a:lnTo>
                    <a:pt x="163" y="33"/>
                  </a:lnTo>
                  <a:lnTo>
                    <a:pt x="163" y="34"/>
                  </a:lnTo>
                  <a:cubicBezTo>
                    <a:pt x="171" y="30"/>
                    <a:pt x="171" y="30"/>
                    <a:pt x="170" y="28"/>
                  </a:cubicBezTo>
                  <a:lnTo>
                    <a:pt x="169" y="27"/>
                  </a:lnTo>
                  <a:close/>
                  <a:moveTo>
                    <a:pt x="124" y="35"/>
                  </a:moveTo>
                  <a:cubicBezTo>
                    <a:pt x="125" y="35"/>
                    <a:pt x="125" y="36"/>
                    <a:pt x="125" y="36"/>
                  </a:cubicBezTo>
                  <a:cubicBezTo>
                    <a:pt x="126" y="37"/>
                    <a:pt x="126" y="37"/>
                    <a:pt x="118" y="42"/>
                  </a:cubicBezTo>
                  <a:cubicBezTo>
                    <a:pt x="118" y="42"/>
                    <a:pt x="113" y="44"/>
                    <a:pt x="111" y="44"/>
                  </a:cubicBezTo>
                  <a:cubicBezTo>
                    <a:pt x="111" y="44"/>
                    <a:pt x="110" y="44"/>
                    <a:pt x="110" y="44"/>
                  </a:cubicBezTo>
                  <a:lnTo>
                    <a:pt x="117" y="39"/>
                  </a:lnTo>
                  <a:cubicBezTo>
                    <a:pt x="121" y="36"/>
                    <a:pt x="123" y="35"/>
                    <a:pt x="124" y="35"/>
                  </a:cubicBezTo>
                  <a:close/>
                  <a:moveTo>
                    <a:pt x="131" y="47"/>
                  </a:moveTo>
                  <a:cubicBezTo>
                    <a:pt x="131" y="47"/>
                    <a:pt x="131" y="48"/>
                    <a:pt x="132" y="49"/>
                  </a:cubicBezTo>
                  <a:cubicBezTo>
                    <a:pt x="133" y="50"/>
                    <a:pt x="133" y="51"/>
                    <a:pt x="126" y="55"/>
                  </a:cubicBezTo>
                  <a:lnTo>
                    <a:pt x="125" y="54"/>
                  </a:lnTo>
                  <a:cubicBezTo>
                    <a:pt x="128" y="53"/>
                    <a:pt x="129" y="52"/>
                    <a:pt x="128" y="52"/>
                  </a:cubicBezTo>
                  <a:lnTo>
                    <a:pt x="128" y="52"/>
                  </a:lnTo>
                  <a:cubicBezTo>
                    <a:pt x="128" y="52"/>
                    <a:pt x="123" y="55"/>
                    <a:pt x="118" y="59"/>
                  </a:cubicBezTo>
                  <a:lnTo>
                    <a:pt x="104" y="68"/>
                  </a:lnTo>
                  <a:cubicBezTo>
                    <a:pt x="104" y="67"/>
                    <a:pt x="109" y="61"/>
                    <a:pt x="117" y="57"/>
                  </a:cubicBezTo>
                  <a:cubicBezTo>
                    <a:pt x="126" y="50"/>
                    <a:pt x="129" y="47"/>
                    <a:pt x="131" y="47"/>
                  </a:cubicBezTo>
                  <a:close/>
                  <a:moveTo>
                    <a:pt x="15" y="101"/>
                  </a:moveTo>
                  <a:cubicBezTo>
                    <a:pt x="11" y="104"/>
                    <a:pt x="5" y="106"/>
                    <a:pt x="1" y="109"/>
                  </a:cubicBezTo>
                  <a:lnTo>
                    <a:pt x="1" y="110"/>
                  </a:lnTo>
                  <a:cubicBezTo>
                    <a:pt x="1" y="110"/>
                    <a:pt x="1" y="111"/>
                    <a:pt x="1" y="111"/>
                  </a:cubicBezTo>
                  <a:cubicBezTo>
                    <a:pt x="3" y="111"/>
                    <a:pt x="9" y="107"/>
                    <a:pt x="16" y="103"/>
                  </a:cubicBezTo>
                  <a:lnTo>
                    <a:pt x="15" y="101"/>
                  </a:lnTo>
                  <a:close/>
                  <a:moveTo>
                    <a:pt x="145" y="125"/>
                  </a:moveTo>
                  <a:cubicBezTo>
                    <a:pt x="145" y="125"/>
                    <a:pt x="145" y="125"/>
                    <a:pt x="145" y="125"/>
                  </a:cubicBezTo>
                  <a:cubicBezTo>
                    <a:pt x="146" y="126"/>
                    <a:pt x="140" y="131"/>
                    <a:pt x="131" y="133"/>
                  </a:cubicBezTo>
                  <a:lnTo>
                    <a:pt x="130" y="131"/>
                  </a:lnTo>
                  <a:cubicBezTo>
                    <a:pt x="135" y="127"/>
                    <a:pt x="142" y="125"/>
                    <a:pt x="145" y="125"/>
                  </a:cubicBezTo>
                  <a:close/>
                  <a:moveTo>
                    <a:pt x="136" y="137"/>
                  </a:moveTo>
                  <a:cubicBezTo>
                    <a:pt x="135" y="137"/>
                    <a:pt x="130" y="139"/>
                    <a:pt x="126" y="142"/>
                  </a:cubicBezTo>
                  <a:cubicBezTo>
                    <a:pt x="118" y="146"/>
                    <a:pt x="119" y="147"/>
                    <a:pt x="121" y="150"/>
                  </a:cubicBezTo>
                  <a:cubicBezTo>
                    <a:pt x="121" y="150"/>
                    <a:pt x="121" y="150"/>
                    <a:pt x="121" y="150"/>
                  </a:cubicBezTo>
                  <a:cubicBezTo>
                    <a:pt x="124" y="150"/>
                    <a:pt x="130" y="147"/>
                    <a:pt x="130" y="147"/>
                  </a:cubicBezTo>
                  <a:cubicBezTo>
                    <a:pt x="136" y="143"/>
                    <a:pt x="135" y="142"/>
                    <a:pt x="135" y="141"/>
                  </a:cubicBezTo>
                  <a:cubicBezTo>
                    <a:pt x="137" y="138"/>
                    <a:pt x="138" y="137"/>
                    <a:pt x="136" y="137"/>
                  </a:cubicBezTo>
                  <a:close/>
                  <a:moveTo>
                    <a:pt x="210" y="153"/>
                  </a:moveTo>
                  <a:cubicBezTo>
                    <a:pt x="211" y="153"/>
                    <a:pt x="211" y="154"/>
                    <a:pt x="211" y="154"/>
                  </a:cubicBezTo>
                  <a:lnTo>
                    <a:pt x="204" y="159"/>
                  </a:lnTo>
                  <a:lnTo>
                    <a:pt x="196" y="162"/>
                  </a:lnTo>
                  <a:lnTo>
                    <a:pt x="202" y="156"/>
                  </a:lnTo>
                  <a:cubicBezTo>
                    <a:pt x="207" y="154"/>
                    <a:pt x="209" y="153"/>
                    <a:pt x="210" y="153"/>
                  </a:cubicBezTo>
                  <a:close/>
                  <a:moveTo>
                    <a:pt x="202" y="167"/>
                  </a:moveTo>
                  <a:cubicBezTo>
                    <a:pt x="203" y="167"/>
                    <a:pt x="199" y="169"/>
                    <a:pt x="192" y="173"/>
                  </a:cubicBezTo>
                  <a:cubicBezTo>
                    <a:pt x="186" y="178"/>
                    <a:pt x="178" y="182"/>
                    <a:pt x="170" y="184"/>
                  </a:cubicBezTo>
                  <a:lnTo>
                    <a:pt x="169" y="182"/>
                  </a:lnTo>
                  <a:lnTo>
                    <a:pt x="185" y="175"/>
                  </a:lnTo>
                  <a:cubicBezTo>
                    <a:pt x="196" y="170"/>
                    <a:pt x="202" y="167"/>
                    <a:pt x="202" y="167"/>
                  </a:cubicBezTo>
                  <a:close/>
                  <a:moveTo>
                    <a:pt x="240" y="176"/>
                  </a:moveTo>
                  <a:cubicBezTo>
                    <a:pt x="241" y="176"/>
                    <a:pt x="237" y="178"/>
                    <a:pt x="227" y="183"/>
                  </a:cubicBezTo>
                  <a:lnTo>
                    <a:pt x="211" y="190"/>
                  </a:lnTo>
                  <a:cubicBezTo>
                    <a:pt x="211" y="189"/>
                    <a:pt x="219" y="186"/>
                    <a:pt x="234" y="178"/>
                  </a:cubicBezTo>
                  <a:cubicBezTo>
                    <a:pt x="237" y="177"/>
                    <a:pt x="239" y="176"/>
                    <a:pt x="240" y="176"/>
                  </a:cubicBezTo>
                  <a:close/>
                  <a:moveTo>
                    <a:pt x="210" y="205"/>
                  </a:moveTo>
                  <a:lnTo>
                    <a:pt x="210" y="206"/>
                  </a:lnTo>
                  <a:cubicBezTo>
                    <a:pt x="204" y="210"/>
                    <a:pt x="198" y="214"/>
                    <a:pt x="196" y="214"/>
                  </a:cubicBezTo>
                  <a:cubicBezTo>
                    <a:pt x="196" y="214"/>
                    <a:pt x="196" y="214"/>
                    <a:pt x="196" y="214"/>
                  </a:cubicBezTo>
                  <a:lnTo>
                    <a:pt x="195" y="212"/>
                  </a:lnTo>
                  <a:cubicBezTo>
                    <a:pt x="200" y="209"/>
                    <a:pt x="205" y="207"/>
                    <a:pt x="210" y="205"/>
                  </a:cubicBezTo>
                  <a:close/>
                  <a:moveTo>
                    <a:pt x="343" y="216"/>
                  </a:moveTo>
                  <a:cubicBezTo>
                    <a:pt x="342" y="216"/>
                    <a:pt x="340" y="217"/>
                    <a:pt x="336" y="220"/>
                  </a:cubicBezTo>
                  <a:lnTo>
                    <a:pt x="337" y="223"/>
                  </a:lnTo>
                  <a:cubicBezTo>
                    <a:pt x="345" y="218"/>
                    <a:pt x="345" y="218"/>
                    <a:pt x="344" y="217"/>
                  </a:cubicBezTo>
                  <a:cubicBezTo>
                    <a:pt x="343" y="216"/>
                    <a:pt x="343" y="216"/>
                    <a:pt x="343" y="216"/>
                  </a:cubicBezTo>
                  <a:close/>
                  <a:moveTo>
                    <a:pt x="252" y="220"/>
                  </a:moveTo>
                  <a:cubicBezTo>
                    <a:pt x="253" y="220"/>
                    <a:pt x="247" y="225"/>
                    <a:pt x="235" y="232"/>
                  </a:cubicBezTo>
                  <a:lnTo>
                    <a:pt x="234" y="229"/>
                  </a:lnTo>
                  <a:cubicBezTo>
                    <a:pt x="240" y="225"/>
                    <a:pt x="247" y="221"/>
                    <a:pt x="248" y="221"/>
                  </a:cubicBezTo>
                  <a:cubicBezTo>
                    <a:pt x="248" y="221"/>
                    <a:pt x="248" y="221"/>
                    <a:pt x="248" y="221"/>
                  </a:cubicBezTo>
                  <a:cubicBezTo>
                    <a:pt x="250" y="221"/>
                    <a:pt x="251" y="220"/>
                    <a:pt x="252" y="220"/>
                  </a:cubicBezTo>
                  <a:close/>
                  <a:moveTo>
                    <a:pt x="254" y="230"/>
                  </a:moveTo>
                  <a:lnTo>
                    <a:pt x="254" y="232"/>
                  </a:lnTo>
                  <a:cubicBezTo>
                    <a:pt x="255" y="233"/>
                    <a:pt x="255" y="233"/>
                    <a:pt x="247" y="237"/>
                  </a:cubicBezTo>
                  <a:lnTo>
                    <a:pt x="247" y="236"/>
                  </a:lnTo>
                  <a:lnTo>
                    <a:pt x="254" y="230"/>
                  </a:lnTo>
                  <a:close/>
                  <a:moveTo>
                    <a:pt x="282" y="228"/>
                  </a:moveTo>
                  <a:cubicBezTo>
                    <a:pt x="278" y="232"/>
                    <a:pt x="273" y="235"/>
                    <a:pt x="269" y="238"/>
                  </a:cubicBezTo>
                  <a:cubicBezTo>
                    <a:pt x="269" y="238"/>
                    <a:pt x="269" y="238"/>
                    <a:pt x="269" y="238"/>
                  </a:cubicBezTo>
                  <a:cubicBezTo>
                    <a:pt x="270" y="238"/>
                    <a:pt x="277" y="235"/>
                    <a:pt x="277" y="235"/>
                  </a:cubicBezTo>
                  <a:cubicBezTo>
                    <a:pt x="277" y="235"/>
                    <a:pt x="283" y="230"/>
                    <a:pt x="283" y="229"/>
                  </a:cubicBezTo>
                  <a:lnTo>
                    <a:pt x="282" y="228"/>
                  </a:lnTo>
                  <a:close/>
                  <a:moveTo>
                    <a:pt x="201" y="240"/>
                  </a:moveTo>
                  <a:cubicBezTo>
                    <a:pt x="201" y="240"/>
                    <a:pt x="201" y="240"/>
                    <a:pt x="201" y="240"/>
                  </a:cubicBezTo>
                  <a:lnTo>
                    <a:pt x="195" y="245"/>
                  </a:lnTo>
                  <a:cubicBezTo>
                    <a:pt x="194" y="245"/>
                    <a:pt x="191" y="246"/>
                    <a:pt x="190" y="246"/>
                  </a:cubicBezTo>
                  <a:cubicBezTo>
                    <a:pt x="190" y="246"/>
                    <a:pt x="190" y="246"/>
                    <a:pt x="194" y="244"/>
                  </a:cubicBezTo>
                  <a:lnTo>
                    <a:pt x="192" y="244"/>
                  </a:lnTo>
                  <a:cubicBezTo>
                    <a:pt x="192" y="243"/>
                    <a:pt x="198" y="240"/>
                    <a:pt x="201" y="240"/>
                  </a:cubicBezTo>
                  <a:close/>
                  <a:moveTo>
                    <a:pt x="243" y="263"/>
                  </a:moveTo>
                  <a:cubicBezTo>
                    <a:pt x="243" y="263"/>
                    <a:pt x="243" y="263"/>
                    <a:pt x="243" y="263"/>
                  </a:cubicBezTo>
                  <a:cubicBezTo>
                    <a:pt x="244" y="264"/>
                    <a:pt x="244" y="265"/>
                    <a:pt x="237" y="270"/>
                  </a:cubicBezTo>
                  <a:cubicBezTo>
                    <a:pt x="237" y="270"/>
                    <a:pt x="231" y="273"/>
                    <a:pt x="230" y="273"/>
                  </a:cubicBezTo>
                  <a:cubicBezTo>
                    <a:pt x="229" y="273"/>
                    <a:pt x="229" y="273"/>
                    <a:pt x="229" y="273"/>
                  </a:cubicBezTo>
                  <a:cubicBezTo>
                    <a:pt x="228" y="272"/>
                    <a:pt x="235" y="266"/>
                    <a:pt x="235" y="266"/>
                  </a:cubicBezTo>
                  <a:cubicBezTo>
                    <a:pt x="240" y="263"/>
                    <a:pt x="242" y="263"/>
                    <a:pt x="243" y="263"/>
                  </a:cubicBezTo>
                  <a:close/>
                  <a:moveTo>
                    <a:pt x="253" y="283"/>
                  </a:moveTo>
                  <a:cubicBezTo>
                    <a:pt x="254" y="283"/>
                    <a:pt x="254" y="283"/>
                    <a:pt x="255" y="284"/>
                  </a:cubicBezTo>
                  <a:cubicBezTo>
                    <a:pt x="255" y="285"/>
                    <a:pt x="248" y="290"/>
                    <a:pt x="248" y="290"/>
                  </a:cubicBezTo>
                  <a:cubicBezTo>
                    <a:pt x="246" y="291"/>
                    <a:pt x="245" y="292"/>
                    <a:pt x="245" y="292"/>
                  </a:cubicBezTo>
                  <a:cubicBezTo>
                    <a:pt x="244" y="292"/>
                    <a:pt x="247" y="288"/>
                    <a:pt x="247" y="288"/>
                  </a:cubicBezTo>
                  <a:cubicBezTo>
                    <a:pt x="251" y="284"/>
                    <a:pt x="252" y="283"/>
                    <a:pt x="253" y="283"/>
                  </a:cubicBezTo>
                  <a:close/>
                  <a:moveTo>
                    <a:pt x="283" y="290"/>
                  </a:moveTo>
                  <a:cubicBezTo>
                    <a:pt x="284" y="290"/>
                    <a:pt x="282" y="292"/>
                    <a:pt x="273" y="299"/>
                  </a:cubicBezTo>
                  <a:cubicBezTo>
                    <a:pt x="268" y="302"/>
                    <a:pt x="266" y="303"/>
                    <a:pt x="266" y="303"/>
                  </a:cubicBezTo>
                  <a:cubicBezTo>
                    <a:pt x="265" y="303"/>
                    <a:pt x="265" y="303"/>
                    <a:pt x="265" y="302"/>
                  </a:cubicBezTo>
                  <a:cubicBezTo>
                    <a:pt x="270" y="299"/>
                    <a:pt x="274" y="295"/>
                    <a:pt x="279" y="292"/>
                  </a:cubicBezTo>
                  <a:cubicBezTo>
                    <a:pt x="281" y="290"/>
                    <a:pt x="283" y="290"/>
                    <a:pt x="283" y="290"/>
                  </a:cubicBezTo>
                  <a:close/>
                  <a:moveTo>
                    <a:pt x="283" y="301"/>
                  </a:moveTo>
                  <a:lnTo>
                    <a:pt x="284" y="302"/>
                  </a:lnTo>
                  <a:cubicBezTo>
                    <a:pt x="278" y="306"/>
                    <a:pt x="271" y="310"/>
                    <a:pt x="270" y="310"/>
                  </a:cubicBezTo>
                  <a:cubicBezTo>
                    <a:pt x="270" y="310"/>
                    <a:pt x="270" y="310"/>
                    <a:pt x="270" y="310"/>
                  </a:cubicBezTo>
                  <a:lnTo>
                    <a:pt x="275" y="304"/>
                  </a:lnTo>
                  <a:lnTo>
                    <a:pt x="283" y="301"/>
                  </a:lnTo>
                  <a:close/>
                  <a:moveTo>
                    <a:pt x="107" y="368"/>
                  </a:moveTo>
                  <a:lnTo>
                    <a:pt x="107" y="368"/>
                  </a:lnTo>
                  <a:cubicBezTo>
                    <a:pt x="102" y="371"/>
                    <a:pt x="97" y="373"/>
                    <a:pt x="91" y="376"/>
                  </a:cubicBezTo>
                  <a:cubicBezTo>
                    <a:pt x="88" y="378"/>
                    <a:pt x="87" y="380"/>
                    <a:pt x="87" y="380"/>
                  </a:cubicBezTo>
                  <a:cubicBezTo>
                    <a:pt x="88" y="380"/>
                    <a:pt x="92" y="378"/>
                    <a:pt x="100" y="374"/>
                  </a:cubicBezTo>
                  <a:cubicBezTo>
                    <a:pt x="107" y="370"/>
                    <a:pt x="107" y="370"/>
                    <a:pt x="107" y="368"/>
                  </a:cubicBezTo>
                  <a:close/>
                  <a:moveTo>
                    <a:pt x="309" y="381"/>
                  </a:moveTo>
                  <a:lnTo>
                    <a:pt x="309" y="382"/>
                  </a:lnTo>
                  <a:cubicBezTo>
                    <a:pt x="303" y="386"/>
                    <a:pt x="297" y="390"/>
                    <a:pt x="295" y="390"/>
                  </a:cubicBezTo>
                  <a:cubicBezTo>
                    <a:pt x="295" y="390"/>
                    <a:pt x="295" y="390"/>
                    <a:pt x="294" y="390"/>
                  </a:cubicBezTo>
                  <a:lnTo>
                    <a:pt x="301" y="384"/>
                  </a:lnTo>
                  <a:lnTo>
                    <a:pt x="309" y="381"/>
                  </a:lnTo>
                  <a:close/>
                  <a:moveTo>
                    <a:pt x="392" y="389"/>
                  </a:moveTo>
                  <a:lnTo>
                    <a:pt x="392" y="390"/>
                  </a:lnTo>
                  <a:cubicBezTo>
                    <a:pt x="386" y="394"/>
                    <a:pt x="379" y="398"/>
                    <a:pt x="378" y="398"/>
                  </a:cubicBezTo>
                  <a:cubicBezTo>
                    <a:pt x="378" y="398"/>
                    <a:pt x="377" y="398"/>
                    <a:pt x="377" y="398"/>
                  </a:cubicBezTo>
                  <a:lnTo>
                    <a:pt x="376" y="396"/>
                  </a:lnTo>
                  <a:cubicBezTo>
                    <a:pt x="382" y="393"/>
                    <a:pt x="386" y="391"/>
                    <a:pt x="392" y="389"/>
                  </a:cubicBezTo>
                  <a:close/>
                  <a:moveTo>
                    <a:pt x="330" y="402"/>
                  </a:moveTo>
                  <a:cubicBezTo>
                    <a:pt x="331" y="403"/>
                    <a:pt x="331" y="403"/>
                    <a:pt x="324" y="408"/>
                  </a:cubicBezTo>
                  <a:cubicBezTo>
                    <a:pt x="319" y="411"/>
                    <a:pt x="315" y="413"/>
                    <a:pt x="309" y="415"/>
                  </a:cubicBezTo>
                  <a:cubicBezTo>
                    <a:pt x="316" y="410"/>
                    <a:pt x="324" y="405"/>
                    <a:pt x="330" y="402"/>
                  </a:cubicBezTo>
                  <a:close/>
                  <a:moveTo>
                    <a:pt x="356" y="430"/>
                  </a:moveTo>
                  <a:lnTo>
                    <a:pt x="357" y="431"/>
                  </a:lnTo>
                  <a:cubicBezTo>
                    <a:pt x="350" y="435"/>
                    <a:pt x="344" y="439"/>
                    <a:pt x="342" y="439"/>
                  </a:cubicBezTo>
                  <a:cubicBezTo>
                    <a:pt x="342" y="439"/>
                    <a:pt x="342" y="439"/>
                    <a:pt x="342" y="439"/>
                  </a:cubicBezTo>
                  <a:lnTo>
                    <a:pt x="348" y="433"/>
                  </a:lnTo>
                  <a:lnTo>
                    <a:pt x="356" y="430"/>
                  </a:lnTo>
                  <a:close/>
                  <a:moveTo>
                    <a:pt x="398" y="506"/>
                  </a:moveTo>
                  <a:cubicBezTo>
                    <a:pt x="399" y="506"/>
                    <a:pt x="399" y="506"/>
                    <a:pt x="399" y="506"/>
                  </a:cubicBezTo>
                  <a:cubicBezTo>
                    <a:pt x="400" y="507"/>
                    <a:pt x="400" y="507"/>
                    <a:pt x="393" y="513"/>
                  </a:cubicBezTo>
                  <a:cubicBezTo>
                    <a:pt x="390" y="515"/>
                    <a:pt x="387" y="516"/>
                    <a:pt x="386" y="516"/>
                  </a:cubicBezTo>
                  <a:cubicBezTo>
                    <a:pt x="385" y="516"/>
                    <a:pt x="384" y="515"/>
                    <a:pt x="384" y="514"/>
                  </a:cubicBezTo>
                  <a:cubicBezTo>
                    <a:pt x="390" y="509"/>
                    <a:pt x="397" y="506"/>
                    <a:pt x="398" y="506"/>
                  </a:cubicBezTo>
                  <a:close/>
                  <a:moveTo>
                    <a:pt x="431" y="546"/>
                  </a:moveTo>
                  <a:lnTo>
                    <a:pt x="431" y="547"/>
                  </a:lnTo>
                  <a:cubicBezTo>
                    <a:pt x="425" y="551"/>
                    <a:pt x="419" y="555"/>
                    <a:pt x="417" y="555"/>
                  </a:cubicBezTo>
                  <a:cubicBezTo>
                    <a:pt x="417" y="555"/>
                    <a:pt x="417" y="555"/>
                    <a:pt x="417" y="555"/>
                  </a:cubicBezTo>
                  <a:lnTo>
                    <a:pt x="416" y="553"/>
                  </a:lnTo>
                  <a:cubicBezTo>
                    <a:pt x="421" y="551"/>
                    <a:pt x="426" y="548"/>
                    <a:pt x="431" y="546"/>
                  </a:cubicBezTo>
                  <a:close/>
                  <a:moveTo>
                    <a:pt x="518" y="596"/>
                  </a:moveTo>
                  <a:cubicBezTo>
                    <a:pt x="515" y="599"/>
                    <a:pt x="513" y="600"/>
                    <a:pt x="512" y="600"/>
                  </a:cubicBezTo>
                  <a:cubicBezTo>
                    <a:pt x="512" y="600"/>
                    <a:pt x="514" y="598"/>
                    <a:pt x="518" y="596"/>
                  </a:cubicBezTo>
                  <a:close/>
                  <a:moveTo>
                    <a:pt x="525" y="609"/>
                  </a:moveTo>
                  <a:cubicBezTo>
                    <a:pt x="525" y="609"/>
                    <a:pt x="526" y="610"/>
                    <a:pt x="526" y="610"/>
                  </a:cubicBezTo>
                  <a:cubicBezTo>
                    <a:pt x="527" y="611"/>
                    <a:pt x="527" y="611"/>
                    <a:pt x="519" y="615"/>
                  </a:cubicBezTo>
                  <a:cubicBezTo>
                    <a:pt x="519" y="615"/>
                    <a:pt x="514" y="619"/>
                    <a:pt x="512" y="619"/>
                  </a:cubicBezTo>
                  <a:cubicBezTo>
                    <a:pt x="511" y="619"/>
                    <a:pt x="511" y="619"/>
                    <a:pt x="511" y="619"/>
                  </a:cubicBezTo>
                  <a:lnTo>
                    <a:pt x="518" y="613"/>
                  </a:lnTo>
                  <a:cubicBezTo>
                    <a:pt x="522" y="610"/>
                    <a:pt x="524" y="609"/>
                    <a:pt x="525" y="609"/>
                  </a:cubicBezTo>
                  <a:close/>
                  <a:moveTo>
                    <a:pt x="540" y="619"/>
                  </a:moveTo>
                  <a:lnTo>
                    <a:pt x="541" y="620"/>
                  </a:lnTo>
                  <a:cubicBezTo>
                    <a:pt x="534" y="624"/>
                    <a:pt x="528" y="628"/>
                    <a:pt x="526" y="628"/>
                  </a:cubicBezTo>
                  <a:cubicBezTo>
                    <a:pt x="526" y="628"/>
                    <a:pt x="526" y="628"/>
                    <a:pt x="526" y="628"/>
                  </a:cubicBezTo>
                  <a:lnTo>
                    <a:pt x="532" y="622"/>
                  </a:lnTo>
                  <a:lnTo>
                    <a:pt x="540" y="619"/>
                  </a:lnTo>
                  <a:close/>
                  <a:moveTo>
                    <a:pt x="500" y="656"/>
                  </a:moveTo>
                  <a:cubicBezTo>
                    <a:pt x="501" y="656"/>
                    <a:pt x="499" y="657"/>
                    <a:pt x="495" y="660"/>
                  </a:cubicBezTo>
                  <a:cubicBezTo>
                    <a:pt x="490" y="663"/>
                    <a:pt x="488" y="664"/>
                    <a:pt x="488" y="664"/>
                  </a:cubicBezTo>
                  <a:cubicBezTo>
                    <a:pt x="487" y="664"/>
                    <a:pt x="487" y="664"/>
                    <a:pt x="487" y="663"/>
                  </a:cubicBezTo>
                  <a:cubicBezTo>
                    <a:pt x="486" y="661"/>
                    <a:pt x="486" y="661"/>
                    <a:pt x="494" y="658"/>
                  </a:cubicBezTo>
                  <a:cubicBezTo>
                    <a:pt x="497" y="656"/>
                    <a:pt x="499" y="656"/>
                    <a:pt x="500" y="656"/>
                  </a:cubicBezTo>
                  <a:close/>
                  <a:moveTo>
                    <a:pt x="499" y="666"/>
                  </a:moveTo>
                  <a:lnTo>
                    <a:pt x="499" y="667"/>
                  </a:lnTo>
                  <a:cubicBezTo>
                    <a:pt x="500" y="668"/>
                    <a:pt x="500" y="668"/>
                    <a:pt x="492" y="672"/>
                  </a:cubicBezTo>
                  <a:lnTo>
                    <a:pt x="492" y="671"/>
                  </a:lnTo>
                  <a:lnTo>
                    <a:pt x="499" y="666"/>
                  </a:lnTo>
                  <a:close/>
                  <a:moveTo>
                    <a:pt x="504" y="676"/>
                  </a:moveTo>
                  <a:lnTo>
                    <a:pt x="505" y="677"/>
                  </a:lnTo>
                  <a:cubicBezTo>
                    <a:pt x="505" y="678"/>
                    <a:pt x="505" y="678"/>
                    <a:pt x="499" y="682"/>
                  </a:cubicBezTo>
                  <a:lnTo>
                    <a:pt x="498" y="681"/>
                  </a:lnTo>
                  <a:lnTo>
                    <a:pt x="504" y="676"/>
                  </a:lnTo>
                  <a:close/>
                  <a:moveTo>
                    <a:pt x="492" y="681"/>
                  </a:moveTo>
                  <a:cubicBezTo>
                    <a:pt x="492" y="681"/>
                    <a:pt x="491" y="682"/>
                    <a:pt x="489" y="682"/>
                  </a:cubicBezTo>
                  <a:cubicBezTo>
                    <a:pt x="489" y="683"/>
                    <a:pt x="489" y="683"/>
                    <a:pt x="489" y="683"/>
                  </a:cubicBezTo>
                  <a:cubicBezTo>
                    <a:pt x="490" y="683"/>
                    <a:pt x="492" y="681"/>
                    <a:pt x="492" y="681"/>
                  </a:cubicBezTo>
                  <a:close/>
                  <a:moveTo>
                    <a:pt x="524" y="678"/>
                  </a:moveTo>
                  <a:lnTo>
                    <a:pt x="526" y="679"/>
                  </a:lnTo>
                  <a:cubicBezTo>
                    <a:pt x="526" y="680"/>
                    <a:pt x="519" y="685"/>
                    <a:pt x="519" y="685"/>
                  </a:cubicBezTo>
                  <a:cubicBezTo>
                    <a:pt x="519" y="685"/>
                    <a:pt x="514" y="688"/>
                    <a:pt x="512" y="688"/>
                  </a:cubicBezTo>
                  <a:cubicBezTo>
                    <a:pt x="511" y="688"/>
                    <a:pt x="511" y="688"/>
                    <a:pt x="511" y="688"/>
                  </a:cubicBezTo>
                  <a:cubicBezTo>
                    <a:pt x="515" y="685"/>
                    <a:pt x="520" y="681"/>
                    <a:pt x="524" y="678"/>
                  </a:cubicBezTo>
                  <a:close/>
                  <a:moveTo>
                    <a:pt x="469" y="681"/>
                  </a:moveTo>
                  <a:cubicBezTo>
                    <a:pt x="467" y="682"/>
                    <a:pt x="464" y="684"/>
                    <a:pt x="460" y="686"/>
                  </a:cubicBezTo>
                  <a:cubicBezTo>
                    <a:pt x="459" y="687"/>
                    <a:pt x="457" y="689"/>
                    <a:pt x="457" y="689"/>
                  </a:cubicBezTo>
                  <a:lnTo>
                    <a:pt x="457" y="689"/>
                  </a:lnTo>
                  <a:cubicBezTo>
                    <a:pt x="458" y="688"/>
                    <a:pt x="461" y="686"/>
                    <a:pt x="468" y="681"/>
                  </a:cubicBezTo>
                  <a:cubicBezTo>
                    <a:pt x="468" y="681"/>
                    <a:pt x="469" y="681"/>
                    <a:pt x="469" y="681"/>
                  </a:cubicBezTo>
                  <a:close/>
                  <a:moveTo>
                    <a:pt x="457" y="689"/>
                  </a:moveTo>
                  <a:cubicBezTo>
                    <a:pt x="456" y="689"/>
                    <a:pt x="456" y="689"/>
                    <a:pt x="456" y="689"/>
                  </a:cubicBezTo>
                  <a:cubicBezTo>
                    <a:pt x="456" y="689"/>
                    <a:pt x="456" y="689"/>
                    <a:pt x="457" y="689"/>
                  </a:cubicBezTo>
                  <a:close/>
                  <a:moveTo>
                    <a:pt x="553" y="721"/>
                  </a:moveTo>
                  <a:cubicBezTo>
                    <a:pt x="554" y="721"/>
                    <a:pt x="553" y="722"/>
                    <a:pt x="550" y="723"/>
                  </a:cubicBezTo>
                  <a:cubicBezTo>
                    <a:pt x="546" y="726"/>
                    <a:pt x="540" y="730"/>
                    <a:pt x="536" y="732"/>
                  </a:cubicBezTo>
                  <a:cubicBezTo>
                    <a:pt x="536" y="732"/>
                    <a:pt x="533" y="733"/>
                    <a:pt x="532" y="733"/>
                  </a:cubicBezTo>
                  <a:cubicBezTo>
                    <a:pt x="531" y="733"/>
                    <a:pt x="532" y="733"/>
                    <a:pt x="535" y="731"/>
                  </a:cubicBezTo>
                  <a:lnTo>
                    <a:pt x="542" y="726"/>
                  </a:lnTo>
                  <a:cubicBezTo>
                    <a:pt x="548" y="724"/>
                    <a:pt x="553" y="721"/>
                    <a:pt x="553" y="721"/>
                  </a:cubicBezTo>
                  <a:close/>
                  <a:moveTo>
                    <a:pt x="600" y="741"/>
                  </a:moveTo>
                  <a:cubicBezTo>
                    <a:pt x="600" y="742"/>
                    <a:pt x="600" y="742"/>
                    <a:pt x="593" y="746"/>
                  </a:cubicBezTo>
                  <a:cubicBezTo>
                    <a:pt x="586" y="750"/>
                    <a:pt x="579" y="753"/>
                    <a:pt x="578" y="753"/>
                  </a:cubicBezTo>
                  <a:cubicBezTo>
                    <a:pt x="577" y="753"/>
                    <a:pt x="577" y="753"/>
                    <a:pt x="577" y="753"/>
                  </a:cubicBezTo>
                  <a:cubicBezTo>
                    <a:pt x="584" y="748"/>
                    <a:pt x="591" y="744"/>
                    <a:pt x="600" y="741"/>
                  </a:cubicBezTo>
                  <a:close/>
                  <a:moveTo>
                    <a:pt x="698" y="886"/>
                  </a:moveTo>
                  <a:cubicBezTo>
                    <a:pt x="700" y="886"/>
                    <a:pt x="689" y="893"/>
                    <a:pt x="677" y="898"/>
                  </a:cubicBezTo>
                  <a:cubicBezTo>
                    <a:pt x="670" y="902"/>
                    <a:pt x="666" y="904"/>
                    <a:pt x="666" y="904"/>
                  </a:cubicBezTo>
                  <a:cubicBezTo>
                    <a:pt x="666" y="904"/>
                    <a:pt x="669" y="901"/>
                    <a:pt x="677" y="897"/>
                  </a:cubicBezTo>
                  <a:cubicBezTo>
                    <a:pt x="683" y="893"/>
                    <a:pt x="690" y="889"/>
                    <a:pt x="691" y="889"/>
                  </a:cubicBezTo>
                  <a:cubicBezTo>
                    <a:pt x="691" y="889"/>
                    <a:pt x="692" y="889"/>
                    <a:pt x="692" y="889"/>
                  </a:cubicBezTo>
                  <a:cubicBezTo>
                    <a:pt x="696" y="887"/>
                    <a:pt x="698" y="886"/>
                    <a:pt x="698" y="886"/>
                  </a:cubicBezTo>
                  <a:close/>
                  <a:moveTo>
                    <a:pt x="152" y="0"/>
                  </a:moveTo>
                  <a:cubicBezTo>
                    <a:pt x="152" y="0"/>
                    <a:pt x="150" y="1"/>
                    <a:pt x="146" y="3"/>
                  </a:cubicBezTo>
                  <a:cubicBezTo>
                    <a:pt x="132" y="12"/>
                    <a:pt x="124" y="16"/>
                    <a:pt x="125" y="17"/>
                  </a:cubicBezTo>
                  <a:cubicBezTo>
                    <a:pt x="125" y="18"/>
                    <a:pt x="125" y="18"/>
                    <a:pt x="118" y="23"/>
                  </a:cubicBezTo>
                  <a:lnTo>
                    <a:pt x="117" y="21"/>
                  </a:lnTo>
                  <a:cubicBezTo>
                    <a:pt x="117" y="20"/>
                    <a:pt x="116" y="19"/>
                    <a:pt x="114" y="19"/>
                  </a:cubicBezTo>
                  <a:cubicBezTo>
                    <a:pt x="113" y="19"/>
                    <a:pt x="111" y="20"/>
                    <a:pt x="107" y="21"/>
                  </a:cubicBezTo>
                  <a:cubicBezTo>
                    <a:pt x="100" y="24"/>
                    <a:pt x="88" y="31"/>
                    <a:pt x="91" y="31"/>
                  </a:cubicBezTo>
                  <a:cubicBezTo>
                    <a:pt x="91" y="31"/>
                    <a:pt x="92" y="31"/>
                    <a:pt x="93" y="31"/>
                  </a:cubicBezTo>
                  <a:lnTo>
                    <a:pt x="93" y="31"/>
                  </a:lnTo>
                  <a:lnTo>
                    <a:pt x="86" y="36"/>
                  </a:lnTo>
                  <a:cubicBezTo>
                    <a:pt x="74" y="44"/>
                    <a:pt x="69" y="48"/>
                    <a:pt x="71" y="48"/>
                  </a:cubicBezTo>
                  <a:cubicBezTo>
                    <a:pt x="72" y="48"/>
                    <a:pt x="77" y="45"/>
                    <a:pt x="87" y="39"/>
                  </a:cubicBezTo>
                  <a:cubicBezTo>
                    <a:pt x="99" y="31"/>
                    <a:pt x="104" y="27"/>
                    <a:pt x="105" y="27"/>
                  </a:cubicBezTo>
                  <a:lnTo>
                    <a:pt x="105" y="27"/>
                  </a:lnTo>
                  <a:cubicBezTo>
                    <a:pt x="105" y="27"/>
                    <a:pt x="102" y="30"/>
                    <a:pt x="95" y="35"/>
                  </a:cubicBezTo>
                  <a:cubicBezTo>
                    <a:pt x="81" y="44"/>
                    <a:pt x="81" y="45"/>
                    <a:pt x="82" y="46"/>
                  </a:cubicBezTo>
                  <a:cubicBezTo>
                    <a:pt x="82" y="46"/>
                    <a:pt x="82" y="46"/>
                    <a:pt x="76" y="52"/>
                  </a:cubicBezTo>
                  <a:cubicBezTo>
                    <a:pt x="68" y="57"/>
                    <a:pt x="61" y="62"/>
                    <a:pt x="62" y="63"/>
                  </a:cubicBezTo>
                  <a:cubicBezTo>
                    <a:pt x="63" y="63"/>
                    <a:pt x="63" y="63"/>
                    <a:pt x="70" y="59"/>
                  </a:cubicBezTo>
                  <a:cubicBezTo>
                    <a:pt x="73" y="57"/>
                    <a:pt x="74" y="56"/>
                    <a:pt x="75" y="56"/>
                  </a:cubicBezTo>
                  <a:cubicBezTo>
                    <a:pt x="76" y="56"/>
                    <a:pt x="73" y="59"/>
                    <a:pt x="64" y="65"/>
                  </a:cubicBezTo>
                  <a:cubicBezTo>
                    <a:pt x="62" y="68"/>
                    <a:pt x="60" y="69"/>
                    <a:pt x="60" y="69"/>
                  </a:cubicBezTo>
                  <a:cubicBezTo>
                    <a:pt x="61" y="69"/>
                    <a:pt x="64" y="67"/>
                    <a:pt x="72" y="62"/>
                  </a:cubicBezTo>
                  <a:cubicBezTo>
                    <a:pt x="78" y="58"/>
                    <a:pt x="82" y="57"/>
                    <a:pt x="83" y="57"/>
                  </a:cubicBezTo>
                  <a:cubicBezTo>
                    <a:pt x="84" y="57"/>
                    <a:pt x="81" y="60"/>
                    <a:pt x="73" y="65"/>
                  </a:cubicBezTo>
                  <a:lnTo>
                    <a:pt x="75" y="68"/>
                  </a:lnTo>
                  <a:cubicBezTo>
                    <a:pt x="75" y="68"/>
                    <a:pt x="75" y="68"/>
                    <a:pt x="75" y="68"/>
                  </a:cubicBezTo>
                  <a:cubicBezTo>
                    <a:pt x="77" y="68"/>
                    <a:pt x="83" y="64"/>
                    <a:pt x="90" y="60"/>
                  </a:cubicBezTo>
                  <a:cubicBezTo>
                    <a:pt x="98" y="55"/>
                    <a:pt x="102" y="53"/>
                    <a:pt x="102" y="53"/>
                  </a:cubicBezTo>
                  <a:lnTo>
                    <a:pt x="102" y="53"/>
                  </a:lnTo>
                  <a:cubicBezTo>
                    <a:pt x="103" y="53"/>
                    <a:pt x="101" y="54"/>
                    <a:pt x="98" y="57"/>
                  </a:cubicBezTo>
                  <a:cubicBezTo>
                    <a:pt x="94" y="60"/>
                    <a:pt x="89" y="63"/>
                    <a:pt x="84" y="67"/>
                  </a:cubicBezTo>
                  <a:cubicBezTo>
                    <a:pt x="77" y="71"/>
                    <a:pt x="77" y="72"/>
                    <a:pt x="78" y="73"/>
                  </a:cubicBezTo>
                  <a:cubicBezTo>
                    <a:pt x="79" y="74"/>
                    <a:pt x="79" y="75"/>
                    <a:pt x="81" y="75"/>
                  </a:cubicBezTo>
                  <a:cubicBezTo>
                    <a:pt x="82" y="75"/>
                    <a:pt x="84" y="74"/>
                    <a:pt x="87" y="72"/>
                  </a:cubicBezTo>
                  <a:lnTo>
                    <a:pt x="87" y="72"/>
                  </a:lnTo>
                  <a:lnTo>
                    <a:pt x="80" y="77"/>
                  </a:lnTo>
                  <a:cubicBezTo>
                    <a:pt x="80" y="77"/>
                    <a:pt x="77" y="80"/>
                    <a:pt x="77" y="80"/>
                  </a:cubicBezTo>
                  <a:cubicBezTo>
                    <a:pt x="77" y="80"/>
                    <a:pt x="78" y="79"/>
                    <a:pt x="80" y="78"/>
                  </a:cubicBezTo>
                  <a:lnTo>
                    <a:pt x="80" y="78"/>
                  </a:lnTo>
                  <a:cubicBezTo>
                    <a:pt x="80" y="78"/>
                    <a:pt x="81" y="79"/>
                    <a:pt x="75" y="86"/>
                  </a:cubicBezTo>
                  <a:cubicBezTo>
                    <a:pt x="73" y="88"/>
                    <a:pt x="73" y="89"/>
                    <a:pt x="75" y="89"/>
                  </a:cubicBezTo>
                  <a:cubicBezTo>
                    <a:pt x="78" y="89"/>
                    <a:pt x="89" y="83"/>
                    <a:pt x="98" y="75"/>
                  </a:cubicBezTo>
                  <a:lnTo>
                    <a:pt x="98" y="75"/>
                  </a:lnTo>
                  <a:cubicBezTo>
                    <a:pt x="98" y="75"/>
                    <a:pt x="98" y="75"/>
                    <a:pt x="98" y="76"/>
                  </a:cubicBezTo>
                  <a:cubicBezTo>
                    <a:pt x="98" y="76"/>
                    <a:pt x="98" y="76"/>
                    <a:pt x="99" y="76"/>
                  </a:cubicBezTo>
                  <a:cubicBezTo>
                    <a:pt x="101" y="76"/>
                    <a:pt x="106" y="72"/>
                    <a:pt x="106" y="72"/>
                  </a:cubicBezTo>
                  <a:cubicBezTo>
                    <a:pt x="111" y="69"/>
                    <a:pt x="113" y="68"/>
                    <a:pt x="114" y="68"/>
                  </a:cubicBezTo>
                  <a:cubicBezTo>
                    <a:pt x="114" y="68"/>
                    <a:pt x="115" y="68"/>
                    <a:pt x="115" y="69"/>
                  </a:cubicBezTo>
                  <a:lnTo>
                    <a:pt x="100" y="78"/>
                  </a:lnTo>
                  <a:cubicBezTo>
                    <a:pt x="87" y="86"/>
                    <a:pt x="79" y="92"/>
                    <a:pt x="81" y="92"/>
                  </a:cubicBezTo>
                  <a:cubicBezTo>
                    <a:pt x="82" y="92"/>
                    <a:pt x="86" y="90"/>
                    <a:pt x="95" y="85"/>
                  </a:cubicBezTo>
                  <a:cubicBezTo>
                    <a:pt x="97" y="83"/>
                    <a:pt x="98" y="83"/>
                    <a:pt x="98" y="83"/>
                  </a:cubicBezTo>
                  <a:lnTo>
                    <a:pt x="98" y="83"/>
                  </a:lnTo>
                  <a:cubicBezTo>
                    <a:pt x="98" y="83"/>
                    <a:pt x="93" y="86"/>
                    <a:pt x="87" y="90"/>
                  </a:cubicBezTo>
                  <a:cubicBezTo>
                    <a:pt x="83" y="93"/>
                    <a:pt x="81" y="94"/>
                    <a:pt x="83" y="94"/>
                  </a:cubicBezTo>
                  <a:cubicBezTo>
                    <a:pt x="83" y="94"/>
                    <a:pt x="86" y="94"/>
                    <a:pt x="89" y="92"/>
                  </a:cubicBezTo>
                  <a:cubicBezTo>
                    <a:pt x="97" y="90"/>
                    <a:pt x="105" y="86"/>
                    <a:pt x="112" y="81"/>
                  </a:cubicBezTo>
                  <a:cubicBezTo>
                    <a:pt x="117" y="78"/>
                    <a:pt x="119" y="78"/>
                    <a:pt x="119" y="78"/>
                  </a:cubicBezTo>
                  <a:cubicBezTo>
                    <a:pt x="119" y="78"/>
                    <a:pt x="119" y="78"/>
                    <a:pt x="119" y="78"/>
                  </a:cubicBezTo>
                  <a:cubicBezTo>
                    <a:pt x="121" y="79"/>
                    <a:pt x="121" y="79"/>
                    <a:pt x="113" y="83"/>
                  </a:cubicBezTo>
                  <a:cubicBezTo>
                    <a:pt x="104" y="89"/>
                    <a:pt x="101" y="92"/>
                    <a:pt x="103" y="92"/>
                  </a:cubicBezTo>
                  <a:cubicBezTo>
                    <a:pt x="104" y="92"/>
                    <a:pt x="108" y="90"/>
                    <a:pt x="115" y="87"/>
                  </a:cubicBezTo>
                  <a:lnTo>
                    <a:pt x="115" y="87"/>
                  </a:lnTo>
                  <a:lnTo>
                    <a:pt x="107" y="91"/>
                  </a:lnTo>
                  <a:cubicBezTo>
                    <a:pt x="100" y="96"/>
                    <a:pt x="94" y="101"/>
                    <a:pt x="104" y="103"/>
                  </a:cubicBezTo>
                  <a:cubicBezTo>
                    <a:pt x="106" y="107"/>
                    <a:pt x="108" y="110"/>
                    <a:pt x="102" y="115"/>
                  </a:cubicBezTo>
                  <a:cubicBezTo>
                    <a:pt x="99" y="116"/>
                    <a:pt x="99" y="117"/>
                    <a:pt x="100" y="117"/>
                  </a:cubicBezTo>
                  <a:cubicBezTo>
                    <a:pt x="103" y="117"/>
                    <a:pt x="115" y="113"/>
                    <a:pt x="126" y="107"/>
                  </a:cubicBezTo>
                  <a:lnTo>
                    <a:pt x="126" y="107"/>
                  </a:lnTo>
                  <a:cubicBezTo>
                    <a:pt x="119" y="111"/>
                    <a:pt x="119" y="113"/>
                    <a:pt x="121" y="115"/>
                  </a:cubicBezTo>
                  <a:cubicBezTo>
                    <a:pt x="123" y="118"/>
                    <a:pt x="123" y="118"/>
                    <a:pt x="116" y="123"/>
                  </a:cubicBezTo>
                  <a:cubicBezTo>
                    <a:pt x="108" y="127"/>
                    <a:pt x="104" y="129"/>
                    <a:pt x="104" y="129"/>
                  </a:cubicBezTo>
                  <a:cubicBezTo>
                    <a:pt x="105" y="129"/>
                    <a:pt x="109" y="127"/>
                    <a:pt x="116" y="124"/>
                  </a:cubicBezTo>
                  <a:cubicBezTo>
                    <a:pt x="120" y="122"/>
                    <a:pt x="123" y="121"/>
                    <a:pt x="124" y="121"/>
                  </a:cubicBezTo>
                  <a:cubicBezTo>
                    <a:pt x="127" y="121"/>
                    <a:pt x="122" y="126"/>
                    <a:pt x="112" y="133"/>
                  </a:cubicBezTo>
                  <a:cubicBezTo>
                    <a:pt x="104" y="137"/>
                    <a:pt x="105" y="138"/>
                    <a:pt x="106" y="141"/>
                  </a:cubicBezTo>
                  <a:cubicBezTo>
                    <a:pt x="109" y="139"/>
                    <a:pt x="111" y="139"/>
                    <a:pt x="112" y="139"/>
                  </a:cubicBezTo>
                  <a:cubicBezTo>
                    <a:pt x="115" y="139"/>
                    <a:pt x="115" y="140"/>
                    <a:pt x="116" y="142"/>
                  </a:cubicBezTo>
                  <a:cubicBezTo>
                    <a:pt x="117" y="143"/>
                    <a:pt x="117" y="144"/>
                    <a:pt x="119" y="144"/>
                  </a:cubicBezTo>
                  <a:cubicBezTo>
                    <a:pt x="120" y="144"/>
                    <a:pt x="124" y="142"/>
                    <a:pt x="133" y="136"/>
                  </a:cubicBezTo>
                  <a:cubicBezTo>
                    <a:pt x="142" y="131"/>
                    <a:pt x="145" y="129"/>
                    <a:pt x="147" y="129"/>
                  </a:cubicBezTo>
                  <a:cubicBezTo>
                    <a:pt x="148" y="129"/>
                    <a:pt x="148" y="130"/>
                    <a:pt x="149" y="131"/>
                  </a:cubicBezTo>
                  <a:cubicBezTo>
                    <a:pt x="150" y="132"/>
                    <a:pt x="150" y="133"/>
                    <a:pt x="143" y="137"/>
                  </a:cubicBezTo>
                  <a:cubicBezTo>
                    <a:pt x="143" y="137"/>
                    <a:pt x="136" y="143"/>
                    <a:pt x="136" y="144"/>
                  </a:cubicBezTo>
                  <a:cubicBezTo>
                    <a:pt x="137" y="145"/>
                    <a:pt x="139" y="145"/>
                    <a:pt x="131" y="151"/>
                  </a:cubicBezTo>
                  <a:cubicBezTo>
                    <a:pt x="131" y="151"/>
                    <a:pt x="124" y="156"/>
                    <a:pt x="125" y="157"/>
                  </a:cubicBezTo>
                  <a:cubicBezTo>
                    <a:pt x="126" y="160"/>
                    <a:pt x="128" y="162"/>
                    <a:pt x="121" y="166"/>
                  </a:cubicBezTo>
                  <a:cubicBezTo>
                    <a:pt x="121" y="167"/>
                    <a:pt x="121" y="167"/>
                    <a:pt x="122" y="167"/>
                  </a:cubicBezTo>
                  <a:cubicBezTo>
                    <a:pt x="122" y="167"/>
                    <a:pt x="124" y="166"/>
                    <a:pt x="128" y="163"/>
                  </a:cubicBezTo>
                  <a:cubicBezTo>
                    <a:pt x="132" y="161"/>
                    <a:pt x="136" y="159"/>
                    <a:pt x="138" y="159"/>
                  </a:cubicBezTo>
                  <a:cubicBezTo>
                    <a:pt x="140" y="159"/>
                    <a:pt x="141" y="160"/>
                    <a:pt x="139" y="164"/>
                  </a:cubicBezTo>
                  <a:cubicBezTo>
                    <a:pt x="139" y="166"/>
                    <a:pt x="140" y="168"/>
                    <a:pt x="143" y="168"/>
                  </a:cubicBezTo>
                  <a:cubicBezTo>
                    <a:pt x="144" y="168"/>
                    <a:pt x="146" y="167"/>
                    <a:pt x="149" y="165"/>
                  </a:cubicBezTo>
                  <a:lnTo>
                    <a:pt x="149" y="165"/>
                  </a:lnTo>
                  <a:cubicBezTo>
                    <a:pt x="150" y="166"/>
                    <a:pt x="150" y="166"/>
                    <a:pt x="142" y="171"/>
                  </a:cubicBezTo>
                  <a:cubicBezTo>
                    <a:pt x="134" y="176"/>
                    <a:pt x="131" y="179"/>
                    <a:pt x="133" y="179"/>
                  </a:cubicBezTo>
                  <a:cubicBezTo>
                    <a:pt x="135" y="179"/>
                    <a:pt x="139" y="178"/>
                    <a:pt x="145" y="175"/>
                  </a:cubicBezTo>
                  <a:cubicBezTo>
                    <a:pt x="148" y="174"/>
                    <a:pt x="150" y="173"/>
                    <a:pt x="151" y="173"/>
                  </a:cubicBezTo>
                  <a:cubicBezTo>
                    <a:pt x="152" y="173"/>
                    <a:pt x="150" y="174"/>
                    <a:pt x="146" y="178"/>
                  </a:cubicBezTo>
                  <a:cubicBezTo>
                    <a:pt x="146" y="178"/>
                    <a:pt x="146" y="178"/>
                    <a:pt x="147" y="178"/>
                  </a:cubicBezTo>
                  <a:cubicBezTo>
                    <a:pt x="148" y="178"/>
                    <a:pt x="150" y="177"/>
                    <a:pt x="154" y="175"/>
                  </a:cubicBezTo>
                  <a:cubicBezTo>
                    <a:pt x="158" y="173"/>
                    <a:pt x="160" y="172"/>
                    <a:pt x="160" y="172"/>
                  </a:cubicBezTo>
                  <a:cubicBezTo>
                    <a:pt x="161" y="172"/>
                    <a:pt x="160" y="174"/>
                    <a:pt x="156" y="178"/>
                  </a:cubicBezTo>
                  <a:cubicBezTo>
                    <a:pt x="149" y="183"/>
                    <a:pt x="150" y="183"/>
                    <a:pt x="151" y="184"/>
                  </a:cubicBezTo>
                  <a:cubicBezTo>
                    <a:pt x="151" y="184"/>
                    <a:pt x="152" y="184"/>
                    <a:pt x="152" y="184"/>
                  </a:cubicBezTo>
                  <a:cubicBezTo>
                    <a:pt x="159" y="184"/>
                    <a:pt x="165" y="194"/>
                    <a:pt x="159" y="200"/>
                  </a:cubicBezTo>
                  <a:cubicBezTo>
                    <a:pt x="164" y="198"/>
                    <a:pt x="166" y="197"/>
                    <a:pt x="166" y="197"/>
                  </a:cubicBezTo>
                  <a:cubicBezTo>
                    <a:pt x="167" y="197"/>
                    <a:pt x="167" y="197"/>
                    <a:pt x="168" y="198"/>
                  </a:cubicBezTo>
                  <a:cubicBezTo>
                    <a:pt x="161" y="202"/>
                    <a:pt x="159" y="204"/>
                    <a:pt x="160" y="204"/>
                  </a:cubicBezTo>
                  <a:cubicBezTo>
                    <a:pt x="161" y="204"/>
                    <a:pt x="167" y="201"/>
                    <a:pt x="176" y="196"/>
                  </a:cubicBezTo>
                  <a:lnTo>
                    <a:pt x="176" y="195"/>
                  </a:lnTo>
                  <a:lnTo>
                    <a:pt x="174" y="193"/>
                  </a:lnTo>
                  <a:cubicBezTo>
                    <a:pt x="180" y="190"/>
                    <a:pt x="184" y="188"/>
                    <a:pt x="185" y="188"/>
                  </a:cubicBezTo>
                  <a:cubicBezTo>
                    <a:pt x="187" y="188"/>
                    <a:pt x="183" y="193"/>
                    <a:pt x="169" y="201"/>
                  </a:cubicBezTo>
                  <a:cubicBezTo>
                    <a:pt x="162" y="207"/>
                    <a:pt x="158" y="209"/>
                    <a:pt x="159" y="209"/>
                  </a:cubicBezTo>
                  <a:cubicBezTo>
                    <a:pt x="159" y="209"/>
                    <a:pt x="163" y="207"/>
                    <a:pt x="170" y="203"/>
                  </a:cubicBezTo>
                  <a:cubicBezTo>
                    <a:pt x="177" y="200"/>
                    <a:pt x="181" y="198"/>
                    <a:pt x="182" y="198"/>
                  </a:cubicBezTo>
                  <a:cubicBezTo>
                    <a:pt x="183" y="198"/>
                    <a:pt x="180" y="201"/>
                    <a:pt x="172" y="207"/>
                  </a:cubicBezTo>
                  <a:cubicBezTo>
                    <a:pt x="165" y="211"/>
                    <a:pt x="161" y="214"/>
                    <a:pt x="161" y="214"/>
                  </a:cubicBezTo>
                  <a:cubicBezTo>
                    <a:pt x="161" y="214"/>
                    <a:pt x="165" y="212"/>
                    <a:pt x="172" y="208"/>
                  </a:cubicBezTo>
                  <a:cubicBezTo>
                    <a:pt x="188" y="199"/>
                    <a:pt x="197" y="195"/>
                    <a:pt x="200" y="195"/>
                  </a:cubicBezTo>
                  <a:cubicBezTo>
                    <a:pt x="202" y="195"/>
                    <a:pt x="197" y="199"/>
                    <a:pt x="183" y="208"/>
                  </a:cubicBezTo>
                  <a:cubicBezTo>
                    <a:pt x="169" y="217"/>
                    <a:pt x="162" y="223"/>
                    <a:pt x="162" y="224"/>
                  </a:cubicBezTo>
                  <a:cubicBezTo>
                    <a:pt x="162" y="224"/>
                    <a:pt x="162" y="224"/>
                    <a:pt x="163" y="224"/>
                  </a:cubicBezTo>
                  <a:cubicBezTo>
                    <a:pt x="165" y="224"/>
                    <a:pt x="171" y="220"/>
                    <a:pt x="178" y="216"/>
                  </a:cubicBezTo>
                  <a:cubicBezTo>
                    <a:pt x="184" y="211"/>
                    <a:pt x="188" y="209"/>
                    <a:pt x="188" y="209"/>
                  </a:cubicBezTo>
                  <a:cubicBezTo>
                    <a:pt x="189" y="209"/>
                    <a:pt x="186" y="212"/>
                    <a:pt x="179" y="218"/>
                  </a:cubicBezTo>
                  <a:cubicBezTo>
                    <a:pt x="165" y="230"/>
                    <a:pt x="161" y="234"/>
                    <a:pt x="166" y="234"/>
                  </a:cubicBezTo>
                  <a:cubicBezTo>
                    <a:pt x="168" y="234"/>
                    <a:pt x="171" y="233"/>
                    <a:pt x="177" y="232"/>
                  </a:cubicBezTo>
                  <a:cubicBezTo>
                    <a:pt x="182" y="230"/>
                    <a:pt x="186" y="229"/>
                    <a:pt x="188" y="229"/>
                  </a:cubicBezTo>
                  <a:cubicBezTo>
                    <a:pt x="193" y="229"/>
                    <a:pt x="190" y="232"/>
                    <a:pt x="179" y="236"/>
                  </a:cubicBezTo>
                  <a:cubicBezTo>
                    <a:pt x="169" y="240"/>
                    <a:pt x="165" y="242"/>
                    <a:pt x="166" y="242"/>
                  </a:cubicBezTo>
                  <a:cubicBezTo>
                    <a:pt x="167" y="242"/>
                    <a:pt x="169" y="241"/>
                    <a:pt x="172" y="240"/>
                  </a:cubicBezTo>
                  <a:cubicBezTo>
                    <a:pt x="173" y="243"/>
                    <a:pt x="174" y="245"/>
                    <a:pt x="174" y="246"/>
                  </a:cubicBezTo>
                  <a:cubicBezTo>
                    <a:pt x="175" y="246"/>
                    <a:pt x="175" y="246"/>
                    <a:pt x="175" y="246"/>
                  </a:cubicBezTo>
                  <a:cubicBezTo>
                    <a:pt x="178" y="246"/>
                    <a:pt x="184" y="243"/>
                    <a:pt x="190" y="239"/>
                  </a:cubicBezTo>
                  <a:lnTo>
                    <a:pt x="190" y="239"/>
                  </a:lnTo>
                  <a:cubicBezTo>
                    <a:pt x="180" y="247"/>
                    <a:pt x="175" y="252"/>
                    <a:pt x="178" y="252"/>
                  </a:cubicBezTo>
                  <a:cubicBezTo>
                    <a:pt x="179" y="252"/>
                    <a:pt x="182" y="251"/>
                    <a:pt x="186" y="249"/>
                  </a:cubicBezTo>
                  <a:lnTo>
                    <a:pt x="188" y="251"/>
                  </a:lnTo>
                  <a:cubicBezTo>
                    <a:pt x="188" y="251"/>
                    <a:pt x="188" y="251"/>
                    <a:pt x="188" y="251"/>
                  </a:cubicBezTo>
                  <a:cubicBezTo>
                    <a:pt x="189" y="251"/>
                    <a:pt x="191" y="250"/>
                    <a:pt x="196" y="248"/>
                  </a:cubicBezTo>
                  <a:cubicBezTo>
                    <a:pt x="197" y="248"/>
                    <a:pt x="198" y="247"/>
                    <a:pt x="199" y="247"/>
                  </a:cubicBezTo>
                  <a:cubicBezTo>
                    <a:pt x="201" y="247"/>
                    <a:pt x="195" y="252"/>
                    <a:pt x="190" y="256"/>
                  </a:cubicBezTo>
                  <a:cubicBezTo>
                    <a:pt x="185" y="260"/>
                    <a:pt x="181" y="265"/>
                    <a:pt x="182" y="265"/>
                  </a:cubicBezTo>
                  <a:cubicBezTo>
                    <a:pt x="182" y="265"/>
                    <a:pt x="183" y="264"/>
                    <a:pt x="185" y="263"/>
                  </a:cubicBezTo>
                  <a:cubicBezTo>
                    <a:pt x="192" y="260"/>
                    <a:pt x="200" y="256"/>
                    <a:pt x="208" y="253"/>
                  </a:cubicBezTo>
                  <a:cubicBezTo>
                    <a:pt x="210" y="252"/>
                    <a:pt x="211" y="252"/>
                    <a:pt x="211" y="252"/>
                  </a:cubicBezTo>
                  <a:cubicBezTo>
                    <a:pt x="213" y="252"/>
                    <a:pt x="208" y="256"/>
                    <a:pt x="201" y="258"/>
                  </a:cubicBezTo>
                  <a:cubicBezTo>
                    <a:pt x="196" y="262"/>
                    <a:pt x="191" y="265"/>
                    <a:pt x="188" y="270"/>
                  </a:cubicBezTo>
                  <a:cubicBezTo>
                    <a:pt x="189" y="270"/>
                    <a:pt x="189" y="271"/>
                    <a:pt x="191" y="271"/>
                  </a:cubicBezTo>
                  <a:cubicBezTo>
                    <a:pt x="192" y="271"/>
                    <a:pt x="194" y="271"/>
                    <a:pt x="197" y="269"/>
                  </a:cubicBezTo>
                  <a:cubicBezTo>
                    <a:pt x="199" y="268"/>
                    <a:pt x="200" y="267"/>
                    <a:pt x="201" y="267"/>
                  </a:cubicBezTo>
                  <a:cubicBezTo>
                    <a:pt x="206" y="267"/>
                    <a:pt x="207" y="272"/>
                    <a:pt x="201" y="276"/>
                  </a:cubicBezTo>
                  <a:cubicBezTo>
                    <a:pt x="201" y="276"/>
                    <a:pt x="202" y="278"/>
                    <a:pt x="202" y="279"/>
                  </a:cubicBezTo>
                  <a:cubicBezTo>
                    <a:pt x="203" y="279"/>
                    <a:pt x="203" y="279"/>
                    <a:pt x="203" y="279"/>
                  </a:cubicBezTo>
                  <a:cubicBezTo>
                    <a:pt x="206" y="279"/>
                    <a:pt x="211" y="276"/>
                    <a:pt x="211" y="276"/>
                  </a:cubicBezTo>
                  <a:cubicBezTo>
                    <a:pt x="211" y="276"/>
                    <a:pt x="212" y="277"/>
                    <a:pt x="212" y="277"/>
                  </a:cubicBezTo>
                  <a:cubicBezTo>
                    <a:pt x="213" y="277"/>
                    <a:pt x="216" y="276"/>
                    <a:pt x="220" y="274"/>
                  </a:cubicBezTo>
                  <a:lnTo>
                    <a:pt x="220" y="274"/>
                  </a:lnTo>
                  <a:cubicBezTo>
                    <a:pt x="220" y="275"/>
                    <a:pt x="222" y="276"/>
                    <a:pt x="214" y="281"/>
                  </a:cubicBezTo>
                  <a:cubicBezTo>
                    <a:pt x="221" y="277"/>
                    <a:pt x="225" y="275"/>
                    <a:pt x="226" y="275"/>
                  </a:cubicBezTo>
                  <a:lnTo>
                    <a:pt x="226" y="275"/>
                  </a:lnTo>
                  <a:cubicBezTo>
                    <a:pt x="226" y="275"/>
                    <a:pt x="223" y="278"/>
                    <a:pt x="215" y="283"/>
                  </a:cubicBezTo>
                  <a:cubicBezTo>
                    <a:pt x="208" y="288"/>
                    <a:pt x="204" y="290"/>
                    <a:pt x="205" y="290"/>
                  </a:cubicBezTo>
                  <a:cubicBezTo>
                    <a:pt x="205" y="290"/>
                    <a:pt x="209" y="288"/>
                    <a:pt x="216" y="284"/>
                  </a:cubicBezTo>
                  <a:cubicBezTo>
                    <a:pt x="219" y="283"/>
                    <a:pt x="221" y="282"/>
                    <a:pt x="222" y="282"/>
                  </a:cubicBezTo>
                  <a:cubicBezTo>
                    <a:pt x="223" y="282"/>
                    <a:pt x="221" y="283"/>
                    <a:pt x="217" y="286"/>
                  </a:cubicBezTo>
                  <a:cubicBezTo>
                    <a:pt x="213" y="289"/>
                    <a:pt x="212" y="290"/>
                    <a:pt x="212" y="290"/>
                  </a:cubicBezTo>
                  <a:cubicBezTo>
                    <a:pt x="213" y="290"/>
                    <a:pt x="215" y="290"/>
                    <a:pt x="218" y="288"/>
                  </a:cubicBezTo>
                  <a:cubicBezTo>
                    <a:pt x="226" y="284"/>
                    <a:pt x="232" y="281"/>
                    <a:pt x="234" y="281"/>
                  </a:cubicBezTo>
                  <a:cubicBezTo>
                    <a:pt x="236" y="281"/>
                    <a:pt x="234" y="283"/>
                    <a:pt x="227" y="288"/>
                  </a:cubicBezTo>
                  <a:cubicBezTo>
                    <a:pt x="227" y="288"/>
                    <a:pt x="227" y="288"/>
                    <a:pt x="228" y="288"/>
                  </a:cubicBezTo>
                  <a:cubicBezTo>
                    <a:pt x="229" y="288"/>
                    <a:pt x="231" y="287"/>
                    <a:pt x="236" y="285"/>
                  </a:cubicBezTo>
                  <a:cubicBezTo>
                    <a:pt x="243" y="282"/>
                    <a:pt x="247" y="280"/>
                    <a:pt x="247" y="280"/>
                  </a:cubicBezTo>
                  <a:lnTo>
                    <a:pt x="247" y="280"/>
                  </a:lnTo>
                  <a:cubicBezTo>
                    <a:pt x="247" y="280"/>
                    <a:pt x="244" y="282"/>
                    <a:pt x="236" y="286"/>
                  </a:cubicBezTo>
                  <a:cubicBezTo>
                    <a:pt x="229" y="292"/>
                    <a:pt x="225" y="295"/>
                    <a:pt x="227" y="295"/>
                  </a:cubicBezTo>
                  <a:cubicBezTo>
                    <a:pt x="228" y="295"/>
                    <a:pt x="232" y="293"/>
                    <a:pt x="238" y="290"/>
                  </a:cubicBezTo>
                  <a:cubicBezTo>
                    <a:pt x="238" y="290"/>
                    <a:pt x="241" y="289"/>
                    <a:pt x="242" y="289"/>
                  </a:cubicBezTo>
                  <a:cubicBezTo>
                    <a:pt x="243" y="289"/>
                    <a:pt x="243" y="290"/>
                    <a:pt x="239" y="292"/>
                  </a:cubicBezTo>
                  <a:cubicBezTo>
                    <a:pt x="236" y="297"/>
                    <a:pt x="232" y="303"/>
                    <a:pt x="235" y="303"/>
                  </a:cubicBezTo>
                  <a:cubicBezTo>
                    <a:pt x="237" y="303"/>
                    <a:pt x="240" y="302"/>
                    <a:pt x="244" y="299"/>
                  </a:cubicBezTo>
                  <a:lnTo>
                    <a:pt x="245" y="301"/>
                  </a:lnTo>
                  <a:cubicBezTo>
                    <a:pt x="242" y="305"/>
                    <a:pt x="240" y="307"/>
                    <a:pt x="242" y="307"/>
                  </a:cubicBezTo>
                  <a:cubicBezTo>
                    <a:pt x="243" y="307"/>
                    <a:pt x="245" y="307"/>
                    <a:pt x="247" y="306"/>
                  </a:cubicBezTo>
                  <a:lnTo>
                    <a:pt x="255" y="302"/>
                  </a:lnTo>
                  <a:lnTo>
                    <a:pt x="255" y="302"/>
                  </a:lnTo>
                  <a:cubicBezTo>
                    <a:pt x="248" y="307"/>
                    <a:pt x="242" y="312"/>
                    <a:pt x="242" y="313"/>
                  </a:cubicBezTo>
                  <a:cubicBezTo>
                    <a:pt x="242" y="314"/>
                    <a:pt x="242" y="314"/>
                    <a:pt x="243" y="314"/>
                  </a:cubicBezTo>
                  <a:cubicBezTo>
                    <a:pt x="244" y="314"/>
                    <a:pt x="245" y="313"/>
                    <a:pt x="250" y="310"/>
                  </a:cubicBezTo>
                  <a:cubicBezTo>
                    <a:pt x="254" y="307"/>
                    <a:pt x="256" y="306"/>
                    <a:pt x="257" y="306"/>
                  </a:cubicBezTo>
                  <a:cubicBezTo>
                    <a:pt x="257" y="306"/>
                    <a:pt x="257" y="306"/>
                    <a:pt x="257" y="307"/>
                  </a:cubicBezTo>
                  <a:cubicBezTo>
                    <a:pt x="259" y="308"/>
                    <a:pt x="252" y="313"/>
                    <a:pt x="244" y="318"/>
                  </a:cubicBezTo>
                  <a:lnTo>
                    <a:pt x="245" y="319"/>
                  </a:lnTo>
                  <a:cubicBezTo>
                    <a:pt x="253" y="314"/>
                    <a:pt x="257" y="312"/>
                    <a:pt x="257" y="312"/>
                  </a:cubicBezTo>
                  <a:lnTo>
                    <a:pt x="257" y="312"/>
                  </a:lnTo>
                  <a:cubicBezTo>
                    <a:pt x="258" y="312"/>
                    <a:pt x="256" y="314"/>
                    <a:pt x="253" y="316"/>
                  </a:cubicBezTo>
                  <a:cubicBezTo>
                    <a:pt x="246" y="321"/>
                    <a:pt x="247" y="322"/>
                    <a:pt x="247" y="324"/>
                  </a:cubicBezTo>
                  <a:cubicBezTo>
                    <a:pt x="250" y="322"/>
                    <a:pt x="251" y="322"/>
                    <a:pt x="251" y="322"/>
                  </a:cubicBezTo>
                  <a:lnTo>
                    <a:pt x="251" y="322"/>
                  </a:lnTo>
                  <a:cubicBezTo>
                    <a:pt x="252" y="322"/>
                    <a:pt x="249" y="324"/>
                    <a:pt x="248" y="324"/>
                  </a:cubicBezTo>
                  <a:cubicBezTo>
                    <a:pt x="248" y="324"/>
                    <a:pt x="247" y="324"/>
                    <a:pt x="247" y="324"/>
                  </a:cubicBezTo>
                  <a:lnTo>
                    <a:pt x="241" y="328"/>
                  </a:lnTo>
                  <a:cubicBezTo>
                    <a:pt x="238" y="330"/>
                    <a:pt x="238" y="331"/>
                    <a:pt x="238" y="331"/>
                  </a:cubicBezTo>
                  <a:cubicBezTo>
                    <a:pt x="238" y="331"/>
                    <a:pt x="243" y="328"/>
                    <a:pt x="248" y="325"/>
                  </a:cubicBezTo>
                  <a:lnTo>
                    <a:pt x="250" y="327"/>
                  </a:lnTo>
                  <a:cubicBezTo>
                    <a:pt x="250" y="327"/>
                    <a:pt x="250" y="328"/>
                    <a:pt x="250" y="328"/>
                  </a:cubicBezTo>
                  <a:cubicBezTo>
                    <a:pt x="251" y="328"/>
                    <a:pt x="253" y="327"/>
                    <a:pt x="257" y="324"/>
                  </a:cubicBezTo>
                  <a:cubicBezTo>
                    <a:pt x="263" y="319"/>
                    <a:pt x="270" y="315"/>
                    <a:pt x="272" y="315"/>
                  </a:cubicBezTo>
                  <a:cubicBezTo>
                    <a:pt x="272" y="315"/>
                    <a:pt x="272" y="316"/>
                    <a:pt x="272" y="316"/>
                  </a:cubicBezTo>
                  <a:cubicBezTo>
                    <a:pt x="274" y="314"/>
                    <a:pt x="275" y="313"/>
                    <a:pt x="276" y="313"/>
                  </a:cubicBezTo>
                  <a:lnTo>
                    <a:pt x="276" y="313"/>
                  </a:lnTo>
                  <a:cubicBezTo>
                    <a:pt x="276" y="313"/>
                    <a:pt x="274" y="316"/>
                    <a:pt x="272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65" y="320"/>
                    <a:pt x="257" y="325"/>
                    <a:pt x="259" y="326"/>
                  </a:cubicBezTo>
                  <a:cubicBezTo>
                    <a:pt x="259" y="327"/>
                    <a:pt x="252" y="331"/>
                    <a:pt x="252" y="331"/>
                  </a:cubicBezTo>
                  <a:cubicBezTo>
                    <a:pt x="244" y="336"/>
                    <a:pt x="243" y="338"/>
                    <a:pt x="245" y="338"/>
                  </a:cubicBezTo>
                  <a:cubicBezTo>
                    <a:pt x="247" y="338"/>
                    <a:pt x="251" y="337"/>
                    <a:pt x="254" y="335"/>
                  </a:cubicBezTo>
                  <a:cubicBezTo>
                    <a:pt x="261" y="332"/>
                    <a:pt x="265" y="330"/>
                    <a:pt x="266" y="330"/>
                  </a:cubicBezTo>
                  <a:cubicBezTo>
                    <a:pt x="268" y="330"/>
                    <a:pt x="265" y="333"/>
                    <a:pt x="256" y="338"/>
                  </a:cubicBezTo>
                  <a:cubicBezTo>
                    <a:pt x="252" y="341"/>
                    <a:pt x="250" y="342"/>
                    <a:pt x="251" y="342"/>
                  </a:cubicBezTo>
                  <a:cubicBezTo>
                    <a:pt x="252" y="342"/>
                    <a:pt x="265" y="336"/>
                    <a:pt x="280" y="328"/>
                  </a:cubicBezTo>
                  <a:lnTo>
                    <a:pt x="301" y="316"/>
                  </a:lnTo>
                  <a:lnTo>
                    <a:pt x="280" y="329"/>
                  </a:lnTo>
                  <a:cubicBezTo>
                    <a:pt x="262" y="341"/>
                    <a:pt x="255" y="346"/>
                    <a:pt x="257" y="346"/>
                  </a:cubicBezTo>
                  <a:cubicBezTo>
                    <a:pt x="258" y="346"/>
                    <a:pt x="262" y="345"/>
                    <a:pt x="268" y="343"/>
                  </a:cubicBezTo>
                  <a:cubicBezTo>
                    <a:pt x="271" y="342"/>
                    <a:pt x="273" y="341"/>
                    <a:pt x="274" y="341"/>
                  </a:cubicBezTo>
                  <a:cubicBezTo>
                    <a:pt x="275" y="341"/>
                    <a:pt x="274" y="342"/>
                    <a:pt x="270" y="345"/>
                  </a:cubicBezTo>
                  <a:cubicBezTo>
                    <a:pt x="262" y="349"/>
                    <a:pt x="263" y="350"/>
                    <a:pt x="264" y="354"/>
                  </a:cubicBezTo>
                  <a:cubicBezTo>
                    <a:pt x="265" y="356"/>
                    <a:pt x="266" y="357"/>
                    <a:pt x="267" y="357"/>
                  </a:cubicBezTo>
                  <a:cubicBezTo>
                    <a:pt x="269" y="357"/>
                    <a:pt x="271" y="356"/>
                    <a:pt x="274" y="354"/>
                  </a:cubicBezTo>
                  <a:lnTo>
                    <a:pt x="275" y="356"/>
                  </a:lnTo>
                  <a:cubicBezTo>
                    <a:pt x="269" y="361"/>
                    <a:pt x="268" y="363"/>
                    <a:pt x="269" y="363"/>
                  </a:cubicBezTo>
                  <a:cubicBezTo>
                    <a:pt x="270" y="363"/>
                    <a:pt x="276" y="359"/>
                    <a:pt x="284" y="354"/>
                  </a:cubicBezTo>
                  <a:cubicBezTo>
                    <a:pt x="284" y="354"/>
                    <a:pt x="284" y="355"/>
                    <a:pt x="285" y="355"/>
                  </a:cubicBezTo>
                  <a:lnTo>
                    <a:pt x="278" y="361"/>
                  </a:lnTo>
                  <a:cubicBezTo>
                    <a:pt x="271" y="365"/>
                    <a:pt x="272" y="367"/>
                    <a:pt x="277" y="375"/>
                  </a:cubicBezTo>
                  <a:cubicBezTo>
                    <a:pt x="280" y="381"/>
                    <a:pt x="281" y="383"/>
                    <a:pt x="284" y="383"/>
                  </a:cubicBezTo>
                  <a:cubicBezTo>
                    <a:pt x="287" y="383"/>
                    <a:pt x="291" y="381"/>
                    <a:pt x="297" y="377"/>
                  </a:cubicBezTo>
                  <a:cubicBezTo>
                    <a:pt x="304" y="374"/>
                    <a:pt x="308" y="372"/>
                    <a:pt x="309" y="372"/>
                  </a:cubicBezTo>
                  <a:cubicBezTo>
                    <a:pt x="310" y="372"/>
                    <a:pt x="306" y="375"/>
                    <a:pt x="299" y="380"/>
                  </a:cubicBezTo>
                  <a:cubicBezTo>
                    <a:pt x="293" y="383"/>
                    <a:pt x="288" y="387"/>
                    <a:pt x="289" y="387"/>
                  </a:cubicBezTo>
                  <a:cubicBezTo>
                    <a:pt x="289" y="387"/>
                    <a:pt x="290" y="386"/>
                    <a:pt x="292" y="385"/>
                  </a:cubicBezTo>
                  <a:lnTo>
                    <a:pt x="292" y="385"/>
                  </a:lnTo>
                  <a:cubicBezTo>
                    <a:pt x="292" y="385"/>
                    <a:pt x="293" y="387"/>
                    <a:pt x="287" y="393"/>
                  </a:cubicBezTo>
                  <a:cubicBezTo>
                    <a:pt x="280" y="399"/>
                    <a:pt x="279" y="402"/>
                    <a:pt x="281" y="402"/>
                  </a:cubicBezTo>
                  <a:cubicBezTo>
                    <a:pt x="282" y="402"/>
                    <a:pt x="286" y="400"/>
                    <a:pt x="289" y="398"/>
                  </a:cubicBezTo>
                  <a:cubicBezTo>
                    <a:pt x="294" y="393"/>
                    <a:pt x="296" y="392"/>
                    <a:pt x="297" y="392"/>
                  </a:cubicBezTo>
                  <a:lnTo>
                    <a:pt x="297" y="392"/>
                  </a:lnTo>
                  <a:cubicBezTo>
                    <a:pt x="297" y="392"/>
                    <a:pt x="293" y="395"/>
                    <a:pt x="290" y="399"/>
                  </a:cubicBezTo>
                  <a:cubicBezTo>
                    <a:pt x="285" y="403"/>
                    <a:pt x="280" y="407"/>
                    <a:pt x="280" y="407"/>
                  </a:cubicBezTo>
                  <a:cubicBezTo>
                    <a:pt x="281" y="407"/>
                    <a:pt x="282" y="407"/>
                    <a:pt x="283" y="405"/>
                  </a:cubicBezTo>
                  <a:cubicBezTo>
                    <a:pt x="286" y="404"/>
                    <a:pt x="289" y="403"/>
                    <a:pt x="291" y="403"/>
                  </a:cubicBezTo>
                  <a:cubicBezTo>
                    <a:pt x="296" y="403"/>
                    <a:pt x="297" y="406"/>
                    <a:pt x="288" y="412"/>
                  </a:cubicBezTo>
                  <a:cubicBezTo>
                    <a:pt x="288" y="412"/>
                    <a:pt x="289" y="413"/>
                    <a:pt x="289" y="414"/>
                  </a:cubicBezTo>
                  <a:cubicBezTo>
                    <a:pt x="292" y="412"/>
                    <a:pt x="294" y="412"/>
                    <a:pt x="296" y="412"/>
                  </a:cubicBezTo>
                  <a:cubicBezTo>
                    <a:pt x="298" y="412"/>
                    <a:pt x="298" y="413"/>
                    <a:pt x="299" y="414"/>
                  </a:cubicBezTo>
                  <a:cubicBezTo>
                    <a:pt x="300" y="417"/>
                    <a:pt x="300" y="418"/>
                    <a:pt x="293" y="422"/>
                  </a:cubicBezTo>
                  <a:cubicBezTo>
                    <a:pt x="288" y="424"/>
                    <a:pt x="286" y="426"/>
                    <a:pt x="288" y="426"/>
                  </a:cubicBezTo>
                  <a:cubicBezTo>
                    <a:pt x="289" y="426"/>
                    <a:pt x="291" y="425"/>
                    <a:pt x="294" y="424"/>
                  </a:cubicBezTo>
                  <a:cubicBezTo>
                    <a:pt x="295" y="425"/>
                    <a:pt x="295" y="425"/>
                    <a:pt x="295" y="425"/>
                  </a:cubicBezTo>
                  <a:cubicBezTo>
                    <a:pt x="297" y="425"/>
                    <a:pt x="308" y="419"/>
                    <a:pt x="310" y="419"/>
                  </a:cubicBezTo>
                  <a:cubicBezTo>
                    <a:pt x="310" y="419"/>
                    <a:pt x="310" y="419"/>
                    <a:pt x="310" y="419"/>
                  </a:cubicBezTo>
                  <a:cubicBezTo>
                    <a:pt x="317" y="415"/>
                    <a:pt x="324" y="412"/>
                    <a:pt x="325" y="412"/>
                  </a:cubicBezTo>
                  <a:cubicBezTo>
                    <a:pt x="326" y="412"/>
                    <a:pt x="326" y="412"/>
                    <a:pt x="326" y="412"/>
                  </a:cubicBezTo>
                  <a:lnTo>
                    <a:pt x="319" y="417"/>
                  </a:lnTo>
                  <a:lnTo>
                    <a:pt x="305" y="426"/>
                  </a:lnTo>
                  <a:cubicBezTo>
                    <a:pt x="305" y="426"/>
                    <a:pt x="305" y="427"/>
                    <a:pt x="306" y="427"/>
                  </a:cubicBezTo>
                  <a:cubicBezTo>
                    <a:pt x="307" y="427"/>
                    <a:pt x="309" y="426"/>
                    <a:pt x="314" y="423"/>
                  </a:cubicBezTo>
                  <a:lnTo>
                    <a:pt x="314" y="423"/>
                  </a:lnTo>
                  <a:cubicBezTo>
                    <a:pt x="307" y="429"/>
                    <a:pt x="307" y="430"/>
                    <a:pt x="308" y="432"/>
                  </a:cubicBezTo>
                  <a:cubicBezTo>
                    <a:pt x="309" y="434"/>
                    <a:pt x="309" y="434"/>
                    <a:pt x="312" y="434"/>
                  </a:cubicBezTo>
                  <a:cubicBezTo>
                    <a:pt x="313" y="434"/>
                    <a:pt x="316" y="434"/>
                    <a:pt x="319" y="432"/>
                  </a:cubicBezTo>
                  <a:lnTo>
                    <a:pt x="319" y="432"/>
                  </a:lnTo>
                  <a:cubicBezTo>
                    <a:pt x="309" y="439"/>
                    <a:pt x="308" y="445"/>
                    <a:pt x="313" y="445"/>
                  </a:cubicBezTo>
                  <a:cubicBezTo>
                    <a:pt x="315" y="445"/>
                    <a:pt x="319" y="444"/>
                    <a:pt x="324" y="441"/>
                  </a:cubicBezTo>
                  <a:cubicBezTo>
                    <a:pt x="326" y="439"/>
                    <a:pt x="328" y="439"/>
                    <a:pt x="329" y="439"/>
                  </a:cubicBezTo>
                  <a:cubicBezTo>
                    <a:pt x="330" y="439"/>
                    <a:pt x="329" y="440"/>
                    <a:pt x="325" y="444"/>
                  </a:cubicBezTo>
                  <a:cubicBezTo>
                    <a:pt x="321" y="447"/>
                    <a:pt x="319" y="448"/>
                    <a:pt x="320" y="448"/>
                  </a:cubicBezTo>
                  <a:cubicBezTo>
                    <a:pt x="321" y="448"/>
                    <a:pt x="322" y="447"/>
                    <a:pt x="326" y="446"/>
                  </a:cubicBezTo>
                  <a:cubicBezTo>
                    <a:pt x="328" y="445"/>
                    <a:pt x="329" y="445"/>
                    <a:pt x="329" y="445"/>
                  </a:cubicBezTo>
                  <a:cubicBezTo>
                    <a:pt x="331" y="445"/>
                    <a:pt x="326" y="449"/>
                    <a:pt x="320" y="454"/>
                  </a:cubicBezTo>
                  <a:cubicBezTo>
                    <a:pt x="311" y="460"/>
                    <a:pt x="308" y="463"/>
                    <a:pt x="310" y="463"/>
                  </a:cubicBezTo>
                  <a:cubicBezTo>
                    <a:pt x="310" y="463"/>
                    <a:pt x="312" y="463"/>
                    <a:pt x="315" y="461"/>
                  </a:cubicBezTo>
                  <a:cubicBezTo>
                    <a:pt x="317" y="461"/>
                    <a:pt x="319" y="461"/>
                    <a:pt x="321" y="461"/>
                  </a:cubicBezTo>
                  <a:cubicBezTo>
                    <a:pt x="324" y="461"/>
                    <a:pt x="325" y="462"/>
                    <a:pt x="326" y="463"/>
                  </a:cubicBezTo>
                  <a:cubicBezTo>
                    <a:pt x="334" y="460"/>
                    <a:pt x="335" y="461"/>
                    <a:pt x="342" y="456"/>
                  </a:cubicBezTo>
                  <a:cubicBezTo>
                    <a:pt x="346" y="453"/>
                    <a:pt x="351" y="449"/>
                    <a:pt x="356" y="447"/>
                  </a:cubicBezTo>
                  <a:cubicBezTo>
                    <a:pt x="358" y="446"/>
                    <a:pt x="359" y="446"/>
                    <a:pt x="359" y="446"/>
                  </a:cubicBezTo>
                  <a:cubicBezTo>
                    <a:pt x="361" y="446"/>
                    <a:pt x="358" y="448"/>
                    <a:pt x="357" y="448"/>
                  </a:cubicBezTo>
                  <a:cubicBezTo>
                    <a:pt x="356" y="448"/>
                    <a:pt x="356" y="448"/>
                    <a:pt x="356" y="448"/>
                  </a:cubicBezTo>
                  <a:cubicBezTo>
                    <a:pt x="348" y="450"/>
                    <a:pt x="348" y="451"/>
                    <a:pt x="343" y="457"/>
                  </a:cubicBezTo>
                  <a:cubicBezTo>
                    <a:pt x="336" y="463"/>
                    <a:pt x="337" y="465"/>
                    <a:pt x="337" y="466"/>
                  </a:cubicBezTo>
                  <a:cubicBezTo>
                    <a:pt x="338" y="467"/>
                    <a:pt x="339" y="469"/>
                    <a:pt x="340" y="470"/>
                  </a:cubicBezTo>
                  <a:cubicBezTo>
                    <a:pt x="337" y="475"/>
                    <a:pt x="336" y="478"/>
                    <a:pt x="337" y="478"/>
                  </a:cubicBezTo>
                  <a:cubicBezTo>
                    <a:pt x="338" y="478"/>
                    <a:pt x="340" y="477"/>
                    <a:pt x="343" y="475"/>
                  </a:cubicBezTo>
                  <a:cubicBezTo>
                    <a:pt x="345" y="474"/>
                    <a:pt x="346" y="473"/>
                    <a:pt x="348" y="472"/>
                  </a:cubicBezTo>
                  <a:lnTo>
                    <a:pt x="348" y="472"/>
                  </a:lnTo>
                  <a:cubicBezTo>
                    <a:pt x="339" y="479"/>
                    <a:pt x="341" y="488"/>
                    <a:pt x="349" y="488"/>
                  </a:cubicBezTo>
                  <a:cubicBezTo>
                    <a:pt x="351" y="488"/>
                    <a:pt x="354" y="487"/>
                    <a:pt x="357" y="485"/>
                  </a:cubicBezTo>
                  <a:cubicBezTo>
                    <a:pt x="360" y="484"/>
                    <a:pt x="361" y="483"/>
                    <a:pt x="361" y="483"/>
                  </a:cubicBezTo>
                  <a:lnTo>
                    <a:pt x="361" y="483"/>
                  </a:lnTo>
                  <a:cubicBezTo>
                    <a:pt x="361" y="483"/>
                    <a:pt x="355" y="486"/>
                    <a:pt x="351" y="490"/>
                  </a:cubicBezTo>
                  <a:cubicBezTo>
                    <a:pt x="343" y="494"/>
                    <a:pt x="344" y="495"/>
                    <a:pt x="345" y="497"/>
                  </a:cubicBezTo>
                  <a:cubicBezTo>
                    <a:pt x="346" y="499"/>
                    <a:pt x="355" y="497"/>
                    <a:pt x="357" y="501"/>
                  </a:cubicBezTo>
                  <a:cubicBezTo>
                    <a:pt x="359" y="504"/>
                    <a:pt x="360" y="506"/>
                    <a:pt x="363" y="506"/>
                  </a:cubicBezTo>
                  <a:cubicBezTo>
                    <a:pt x="365" y="506"/>
                    <a:pt x="366" y="506"/>
                    <a:pt x="368" y="504"/>
                  </a:cubicBezTo>
                  <a:lnTo>
                    <a:pt x="368" y="504"/>
                  </a:lnTo>
                  <a:cubicBezTo>
                    <a:pt x="370" y="505"/>
                    <a:pt x="370" y="505"/>
                    <a:pt x="362" y="510"/>
                  </a:cubicBezTo>
                  <a:cubicBezTo>
                    <a:pt x="354" y="513"/>
                    <a:pt x="355" y="514"/>
                    <a:pt x="355" y="515"/>
                  </a:cubicBezTo>
                  <a:cubicBezTo>
                    <a:pt x="355" y="515"/>
                    <a:pt x="355" y="516"/>
                    <a:pt x="356" y="516"/>
                  </a:cubicBezTo>
                  <a:cubicBezTo>
                    <a:pt x="358" y="516"/>
                    <a:pt x="364" y="511"/>
                    <a:pt x="371" y="507"/>
                  </a:cubicBezTo>
                  <a:cubicBezTo>
                    <a:pt x="373" y="506"/>
                    <a:pt x="375" y="505"/>
                    <a:pt x="376" y="505"/>
                  </a:cubicBezTo>
                  <a:cubicBezTo>
                    <a:pt x="377" y="505"/>
                    <a:pt x="376" y="507"/>
                    <a:pt x="372" y="511"/>
                  </a:cubicBezTo>
                  <a:cubicBezTo>
                    <a:pt x="367" y="516"/>
                    <a:pt x="368" y="520"/>
                    <a:pt x="373" y="520"/>
                  </a:cubicBezTo>
                  <a:cubicBezTo>
                    <a:pt x="375" y="520"/>
                    <a:pt x="376" y="520"/>
                    <a:pt x="377" y="520"/>
                  </a:cubicBezTo>
                  <a:lnTo>
                    <a:pt x="377" y="520"/>
                  </a:lnTo>
                  <a:cubicBezTo>
                    <a:pt x="377" y="521"/>
                    <a:pt x="379" y="522"/>
                    <a:pt x="371" y="527"/>
                  </a:cubicBezTo>
                  <a:cubicBezTo>
                    <a:pt x="366" y="530"/>
                    <a:pt x="362" y="535"/>
                    <a:pt x="365" y="535"/>
                  </a:cubicBezTo>
                  <a:cubicBezTo>
                    <a:pt x="366" y="535"/>
                    <a:pt x="369" y="534"/>
                    <a:pt x="374" y="531"/>
                  </a:cubicBezTo>
                  <a:lnTo>
                    <a:pt x="374" y="531"/>
                  </a:lnTo>
                  <a:cubicBezTo>
                    <a:pt x="375" y="532"/>
                    <a:pt x="375" y="532"/>
                    <a:pt x="367" y="537"/>
                  </a:cubicBezTo>
                  <a:cubicBezTo>
                    <a:pt x="363" y="540"/>
                    <a:pt x="359" y="544"/>
                    <a:pt x="360" y="544"/>
                  </a:cubicBezTo>
                  <a:cubicBezTo>
                    <a:pt x="360" y="544"/>
                    <a:pt x="363" y="542"/>
                    <a:pt x="368" y="539"/>
                  </a:cubicBezTo>
                  <a:cubicBezTo>
                    <a:pt x="370" y="538"/>
                    <a:pt x="372" y="538"/>
                    <a:pt x="373" y="538"/>
                  </a:cubicBezTo>
                  <a:cubicBezTo>
                    <a:pt x="378" y="538"/>
                    <a:pt x="377" y="541"/>
                    <a:pt x="373" y="547"/>
                  </a:cubicBezTo>
                  <a:cubicBezTo>
                    <a:pt x="373" y="547"/>
                    <a:pt x="374" y="548"/>
                    <a:pt x="375" y="548"/>
                  </a:cubicBezTo>
                  <a:cubicBezTo>
                    <a:pt x="375" y="548"/>
                    <a:pt x="377" y="547"/>
                    <a:pt x="381" y="544"/>
                  </a:cubicBezTo>
                  <a:lnTo>
                    <a:pt x="389" y="540"/>
                  </a:lnTo>
                  <a:lnTo>
                    <a:pt x="389" y="540"/>
                  </a:lnTo>
                  <a:cubicBezTo>
                    <a:pt x="382" y="545"/>
                    <a:pt x="378" y="548"/>
                    <a:pt x="379" y="548"/>
                  </a:cubicBezTo>
                  <a:cubicBezTo>
                    <a:pt x="379" y="548"/>
                    <a:pt x="383" y="546"/>
                    <a:pt x="390" y="542"/>
                  </a:cubicBezTo>
                  <a:cubicBezTo>
                    <a:pt x="393" y="540"/>
                    <a:pt x="395" y="539"/>
                    <a:pt x="395" y="539"/>
                  </a:cubicBezTo>
                  <a:cubicBezTo>
                    <a:pt x="396" y="539"/>
                    <a:pt x="395" y="541"/>
                    <a:pt x="391" y="543"/>
                  </a:cubicBezTo>
                  <a:cubicBezTo>
                    <a:pt x="384" y="549"/>
                    <a:pt x="384" y="550"/>
                    <a:pt x="384" y="550"/>
                  </a:cubicBezTo>
                  <a:cubicBezTo>
                    <a:pt x="385" y="551"/>
                    <a:pt x="395" y="552"/>
                    <a:pt x="399" y="557"/>
                  </a:cubicBezTo>
                  <a:cubicBezTo>
                    <a:pt x="402" y="563"/>
                    <a:pt x="404" y="567"/>
                    <a:pt x="407" y="567"/>
                  </a:cubicBezTo>
                  <a:cubicBezTo>
                    <a:pt x="409" y="567"/>
                    <a:pt x="410" y="566"/>
                    <a:pt x="412" y="565"/>
                  </a:cubicBezTo>
                  <a:cubicBezTo>
                    <a:pt x="416" y="563"/>
                    <a:pt x="418" y="562"/>
                    <a:pt x="418" y="562"/>
                  </a:cubicBezTo>
                  <a:cubicBezTo>
                    <a:pt x="419" y="562"/>
                    <a:pt x="417" y="564"/>
                    <a:pt x="413" y="567"/>
                  </a:cubicBezTo>
                  <a:cubicBezTo>
                    <a:pt x="407" y="573"/>
                    <a:pt x="408" y="574"/>
                    <a:pt x="408" y="575"/>
                  </a:cubicBezTo>
                  <a:cubicBezTo>
                    <a:pt x="409" y="576"/>
                    <a:pt x="409" y="577"/>
                    <a:pt x="402" y="582"/>
                  </a:cubicBezTo>
                  <a:cubicBezTo>
                    <a:pt x="407" y="579"/>
                    <a:pt x="409" y="579"/>
                    <a:pt x="410" y="579"/>
                  </a:cubicBezTo>
                  <a:cubicBezTo>
                    <a:pt x="410" y="579"/>
                    <a:pt x="410" y="579"/>
                    <a:pt x="410" y="579"/>
                  </a:cubicBezTo>
                  <a:cubicBezTo>
                    <a:pt x="406" y="582"/>
                    <a:pt x="405" y="583"/>
                    <a:pt x="406" y="583"/>
                  </a:cubicBezTo>
                  <a:cubicBezTo>
                    <a:pt x="407" y="583"/>
                    <a:pt x="409" y="583"/>
                    <a:pt x="412" y="582"/>
                  </a:cubicBezTo>
                  <a:cubicBezTo>
                    <a:pt x="419" y="578"/>
                    <a:pt x="423" y="576"/>
                    <a:pt x="423" y="576"/>
                  </a:cubicBezTo>
                  <a:lnTo>
                    <a:pt x="423" y="576"/>
                  </a:lnTo>
                  <a:cubicBezTo>
                    <a:pt x="423" y="576"/>
                    <a:pt x="420" y="578"/>
                    <a:pt x="412" y="583"/>
                  </a:cubicBezTo>
                  <a:cubicBezTo>
                    <a:pt x="407" y="586"/>
                    <a:pt x="403" y="591"/>
                    <a:pt x="404" y="591"/>
                  </a:cubicBezTo>
                  <a:cubicBezTo>
                    <a:pt x="404" y="591"/>
                    <a:pt x="405" y="591"/>
                    <a:pt x="407" y="589"/>
                  </a:cubicBezTo>
                  <a:cubicBezTo>
                    <a:pt x="413" y="585"/>
                    <a:pt x="414" y="587"/>
                    <a:pt x="422" y="584"/>
                  </a:cubicBezTo>
                  <a:cubicBezTo>
                    <a:pt x="423" y="584"/>
                    <a:pt x="423" y="585"/>
                    <a:pt x="417" y="590"/>
                  </a:cubicBezTo>
                  <a:cubicBezTo>
                    <a:pt x="413" y="594"/>
                    <a:pt x="414" y="595"/>
                    <a:pt x="418" y="595"/>
                  </a:cubicBezTo>
                  <a:cubicBezTo>
                    <a:pt x="421" y="595"/>
                    <a:pt x="425" y="594"/>
                    <a:pt x="428" y="593"/>
                  </a:cubicBezTo>
                  <a:cubicBezTo>
                    <a:pt x="431" y="591"/>
                    <a:pt x="433" y="590"/>
                    <a:pt x="434" y="590"/>
                  </a:cubicBezTo>
                  <a:cubicBezTo>
                    <a:pt x="435" y="590"/>
                    <a:pt x="433" y="591"/>
                    <a:pt x="429" y="594"/>
                  </a:cubicBezTo>
                  <a:cubicBezTo>
                    <a:pt x="421" y="598"/>
                    <a:pt x="422" y="599"/>
                    <a:pt x="422" y="601"/>
                  </a:cubicBezTo>
                  <a:cubicBezTo>
                    <a:pt x="424" y="600"/>
                    <a:pt x="425" y="599"/>
                    <a:pt x="426" y="599"/>
                  </a:cubicBezTo>
                  <a:cubicBezTo>
                    <a:pt x="427" y="599"/>
                    <a:pt x="422" y="603"/>
                    <a:pt x="416" y="606"/>
                  </a:cubicBezTo>
                  <a:cubicBezTo>
                    <a:pt x="408" y="610"/>
                    <a:pt x="409" y="611"/>
                    <a:pt x="410" y="613"/>
                  </a:cubicBezTo>
                  <a:cubicBezTo>
                    <a:pt x="411" y="612"/>
                    <a:pt x="413" y="611"/>
                    <a:pt x="415" y="611"/>
                  </a:cubicBezTo>
                  <a:cubicBezTo>
                    <a:pt x="418" y="611"/>
                    <a:pt x="421" y="614"/>
                    <a:pt x="422" y="617"/>
                  </a:cubicBezTo>
                  <a:cubicBezTo>
                    <a:pt x="424" y="619"/>
                    <a:pt x="425" y="620"/>
                    <a:pt x="428" y="620"/>
                  </a:cubicBezTo>
                  <a:cubicBezTo>
                    <a:pt x="432" y="620"/>
                    <a:pt x="439" y="617"/>
                    <a:pt x="449" y="613"/>
                  </a:cubicBezTo>
                  <a:lnTo>
                    <a:pt x="449" y="613"/>
                  </a:lnTo>
                  <a:cubicBezTo>
                    <a:pt x="443" y="619"/>
                    <a:pt x="428" y="629"/>
                    <a:pt x="428" y="629"/>
                  </a:cubicBezTo>
                  <a:cubicBezTo>
                    <a:pt x="428" y="629"/>
                    <a:pt x="428" y="629"/>
                    <a:pt x="428" y="629"/>
                  </a:cubicBezTo>
                  <a:cubicBezTo>
                    <a:pt x="430" y="629"/>
                    <a:pt x="437" y="625"/>
                    <a:pt x="444" y="620"/>
                  </a:cubicBezTo>
                  <a:cubicBezTo>
                    <a:pt x="446" y="618"/>
                    <a:pt x="448" y="617"/>
                    <a:pt x="449" y="617"/>
                  </a:cubicBezTo>
                  <a:cubicBezTo>
                    <a:pt x="450" y="617"/>
                    <a:pt x="449" y="619"/>
                    <a:pt x="445" y="623"/>
                  </a:cubicBezTo>
                  <a:cubicBezTo>
                    <a:pt x="441" y="627"/>
                    <a:pt x="440" y="629"/>
                    <a:pt x="442" y="629"/>
                  </a:cubicBezTo>
                  <a:cubicBezTo>
                    <a:pt x="443" y="629"/>
                    <a:pt x="445" y="629"/>
                    <a:pt x="447" y="628"/>
                  </a:cubicBezTo>
                  <a:lnTo>
                    <a:pt x="447" y="628"/>
                  </a:lnTo>
                  <a:cubicBezTo>
                    <a:pt x="448" y="629"/>
                    <a:pt x="449" y="630"/>
                    <a:pt x="443" y="635"/>
                  </a:cubicBezTo>
                  <a:cubicBezTo>
                    <a:pt x="443" y="636"/>
                    <a:pt x="443" y="636"/>
                    <a:pt x="443" y="636"/>
                  </a:cubicBezTo>
                  <a:cubicBezTo>
                    <a:pt x="443" y="636"/>
                    <a:pt x="445" y="635"/>
                    <a:pt x="450" y="632"/>
                  </a:cubicBezTo>
                  <a:cubicBezTo>
                    <a:pt x="453" y="630"/>
                    <a:pt x="455" y="629"/>
                    <a:pt x="456" y="629"/>
                  </a:cubicBezTo>
                  <a:cubicBezTo>
                    <a:pt x="457" y="629"/>
                    <a:pt x="455" y="631"/>
                    <a:pt x="452" y="634"/>
                  </a:cubicBezTo>
                  <a:cubicBezTo>
                    <a:pt x="441" y="641"/>
                    <a:pt x="439" y="645"/>
                    <a:pt x="442" y="645"/>
                  </a:cubicBezTo>
                  <a:cubicBezTo>
                    <a:pt x="443" y="645"/>
                    <a:pt x="445" y="645"/>
                    <a:pt x="447" y="643"/>
                  </a:cubicBezTo>
                  <a:cubicBezTo>
                    <a:pt x="451" y="641"/>
                    <a:pt x="452" y="640"/>
                    <a:pt x="453" y="640"/>
                  </a:cubicBezTo>
                  <a:cubicBezTo>
                    <a:pt x="454" y="640"/>
                    <a:pt x="454" y="640"/>
                    <a:pt x="455" y="641"/>
                  </a:cubicBezTo>
                  <a:cubicBezTo>
                    <a:pt x="455" y="642"/>
                    <a:pt x="456" y="642"/>
                    <a:pt x="457" y="642"/>
                  </a:cubicBezTo>
                  <a:cubicBezTo>
                    <a:pt x="458" y="642"/>
                    <a:pt x="460" y="642"/>
                    <a:pt x="464" y="640"/>
                  </a:cubicBezTo>
                  <a:cubicBezTo>
                    <a:pt x="465" y="641"/>
                    <a:pt x="465" y="642"/>
                    <a:pt x="465" y="642"/>
                  </a:cubicBezTo>
                  <a:cubicBezTo>
                    <a:pt x="466" y="643"/>
                    <a:pt x="460" y="646"/>
                    <a:pt x="458" y="646"/>
                  </a:cubicBezTo>
                  <a:cubicBezTo>
                    <a:pt x="458" y="646"/>
                    <a:pt x="457" y="646"/>
                    <a:pt x="457" y="645"/>
                  </a:cubicBezTo>
                  <a:lnTo>
                    <a:pt x="450" y="651"/>
                  </a:lnTo>
                  <a:cubicBezTo>
                    <a:pt x="451" y="652"/>
                    <a:pt x="452" y="653"/>
                    <a:pt x="453" y="653"/>
                  </a:cubicBezTo>
                  <a:cubicBezTo>
                    <a:pt x="455" y="653"/>
                    <a:pt x="457" y="653"/>
                    <a:pt x="460" y="651"/>
                  </a:cubicBezTo>
                  <a:lnTo>
                    <a:pt x="460" y="651"/>
                  </a:lnTo>
                  <a:cubicBezTo>
                    <a:pt x="455" y="655"/>
                    <a:pt x="450" y="659"/>
                    <a:pt x="451" y="659"/>
                  </a:cubicBezTo>
                  <a:cubicBezTo>
                    <a:pt x="452" y="659"/>
                    <a:pt x="453" y="659"/>
                    <a:pt x="455" y="658"/>
                  </a:cubicBezTo>
                  <a:cubicBezTo>
                    <a:pt x="460" y="655"/>
                    <a:pt x="463" y="654"/>
                    <a:pt x="464" y="654"/>
                  </a:cubicBezTo>
                  <a:cubicBezTo>
                    <a:pt x="465" y="654"/>
                    <a:pt x="461" y="657"/>
                    <a:pt x="456" y="660"/>
                  </a:cubicBezTo>
                  <a:cubicBezTo>
                    <a:pt x="448" y="665"/>
                    <a:pt x="444" y="667"/>
                    <a:pt x="446" y="667"/>
                  </a:cubicBezTo>
                  <a:cubicBezTo>
                    <a:pt x="447" y="667"/>
                    <a:pt x="451" y="666"/>
                    <a:pt x="458" y="663"/>
                  </a:cubicBezTo>
                  <a:cubicBezTo>
                    <a:pt x="459" y="666"/>
                    <a:pt x="469" y="666"/>
                    <a:pt x="471" y="669"/>
                  </a:cubicBezTo>
                  <a:cubicBezTo>
                    <a:pt x="473" y="673"/>
                    <a:pt x="474" y="676"/>
                    <a:pt x="469" y="681"/>
                  </a:cubicBezTo>
                  <a:lnTo>
                    <a:pt x="469" y="681"/>
                  </a:lnTo>
                  <a:cubicBezTo>
                    <a:pt x="472" y="680"/>
                    <a:pt x="473" y="679"/>
                    <a:pt x="474" y="679"/>
                  </a:cubicBezTo>
                  <a:cubicBezTo>
                    <a:pt x="476" y="679"/>
                    <a:pt x="476" y="680"/>
                    <a:pt x="477" y="681"/>
                  </a:cubicBezTo>
                  <a:cubicBezTo>
                    <a:pt x="475" y="685"/>
                    <a:pt x="475" y="686"/>
                    <a:pt x="477" y="686"/>
                  </a:cubicBezTo>
                  <a:cubicBezTo>
                    <a:pt x="480" y="686"/>
                    <a:pt x="484" y="684"/>
                    <a:pt x="489" y="682"/>
                  </a:cubicBezTo>
                  <a:lnTo>
                    <a:pt x="487" y="680"/>
                  </a:lnTo>
                  <a:cubicBezTo>
                    <a:pt x="495" y="676"/>
                    <a:pt x="498" y="674"/>
                    <a:pt x="499" y="674"/>
                  </a:cubicBezTo>
                  <a:cubicBezTo>
                    <a:pt x="501" y="674"/>
                    <a:pt x="499" y="676"/>
                    <a:pt x="496" y="679"/>
                  </a:cubicBezTo>
                  <a:cubicBezTo>
                    <a:pt x="496" y="680"/>
                    <a:pt x="490" y="685"/>
                    <a:pt x="482" y="689"/>
                  </a:cubicBezTo>
                  <a:cubicBezTo>
                    <a:pt x="475" y="694"/>
                    <a:pt x="468" y="699"/>
                    <a:pt x="469" y="700"/>
                  </a:cubicBezTo>
                  <a:cubicBezTo>
                    <a:pt x="469" y="701"/>
                    <a:pt x="470" y="701"/>
                    <a:pt x="470" y="701"/>
                  </a:cubicBezTo>
                  <a:cubicBezTo>
                    <a:pt x="471" y="701"/>
                    <a:pt x="473" y="700"/>
                    <a:pt x="477" y="697"/>
                  </a:cubicBezTo>
                  <a:cubicBezTo>
                    <a:pt x="482" y="694"/>
                    <a:pt x="483" y="693"/>
                    <a:pt x="484" y="693"/>
                  </a:cubicBezTo>
                  <a:cubicBezTo>
                    <a:pt x="485" y="693"/>
                    <a:pt x="485" y="693"/>
                    <a:pt x="485" y="694"/>
                  </a:cubicBezTo>
                  <a:cubicBezTo>
                    <a:pt x="485" y="694"/>
                    <a:pt x="485" y="695"/>
                    <a:pt x="487" y="695"/>
                  </a:cubicBezTo>
                  <a:cubicBezTo>
                    <a:pt x="488" y="695"/>
                    <a:pt x="490" y="694"/>
                    <a:pt x="494" y="693"/>
                  </a:cubicBezTo>
                  <a:cubicBezTo>
                    <a:pt x="498" y="690"/>
                    <a:pt x="500" y="689"/>
                    <a:pt x="501" y="689"/>
                  </a:cubicBezTo>
                  <a:cubicBezTo>
                    <a:pt x="502" y="689"/>
                    <a:pt x="502" y="690"/>
                    <a:pt x="502" y="690"/>
                  </a:cubicBezTo>
                  <a:cubicBezTo>
                    <a:pt x="495" y="696"/>
                    <a:pt x="496" y="698"/>
                    <a:pt x="496" y="698"/>
                  </a:cubicBezTo>
                  <a:lnTo>
                    <a:pt x="490" y="703"/>
                  </a:lnTo>
                  <a:cubicBezTo>
                    <a:pt x="485" y="706"/>
                    <a:pt x="481" y="709"/>
                    <a:pt x="476" y="713"/>
                  </a:cubicBezTo>
                  <a:cubicBezTo>
                    <a:pt x="476" y="713"/>
                    <a:pt x="476" y="713"/>
                    <a:pt x="476" y="713"/>
                  </a:cubicBezTo>
                  <a:cubicBezTo>
                    <a:pt x="478" y="713"/>
                    <a:pt x="484" y="709"/>
                    <a:pt x="484" y="709"/>
                  </a:cubicBezTo>
                  <a:cubicBezTo>
                    <a:pt x="485" y="709"/>
                    <a:pt x="485" y="709"/>
                    <a:pt x="486" y="709"/>
                  </a:cubicBezTo>
                  <a:cubicBezTo>
                    <a:pt x="493" y="709"/>
                    <a:pt x="506" y="731"/>
                    <a:pt x="508" y="734"/>
                  </a:cubicBezTo>
                  <a:cubicBezTo>
                    <a:pt x="503" y="738"/>
                    <a:pt x="503" y="741"/>
                    <a:pt x="505" y="741"/>
                  </a:cubicBezTo>
                  <a:cubicBezTo>
                    <a:pt x="506" y="741"/>
                    <a:pt x="507" y="741"/>
                    <a:pt x="510" y="739"/>
                  </a:cubicBezTo>
                  <a:cubicBezTo>
                    <a:pt x="512" y="737"/>
                    <a:pt x="513" y="737"/>
                    <a:pt x="514" y="737"/>
                  </a:cubicBezTo>
                  <a:cubicBezTo>
                    <a:pt x="518" y="737"/>
                    <a:pt x="521" y="741"/>
                    <a:pt x="523" y="745"/>
                  </a:cubicBezTo>
                  <a:cubicBezTo>
                    <a:pt x="527" y="751"/>
                    <a:pt x="529" y="756"/>
                    <a:pt x="533" y="756"/>
                  </a:cubicBezTo>
                  <a:cubicBezTo>
                    <a:pt x="535" y="756"/>
                    <a:pt x="536" y="755"/>
                    <a:pt x="538" y="754"/>
                  </a:cubicBezTo>
                  <a:lnTo>
                    <a:pt x="540" y="758"/>
                  </a:lnTo>
                  <a:cubicBezTo>
                    <a:pt x="541" y="758"/>
                    <a:pt x="542" y="759"/>
                    <a:pt x="543" y="759"/>
                  </a:cubicBezTo>
                  <a:cubicBezTo>
                    <a:pt x="545" y="759"/>
                    <a:pt x="547" y="758"/>
                    <a:pt x="549" y="758"/>
                  </a:cubicBezTo>
                  <a:cubicBezTo>
                    <a:pt x="549" y="758"/>
                    <a:pt x="550" y="759"/>
                    <a:pt x="550" y="759"/>
                  </a:cubicBezTo>
                  <a:cubicBezTo>
                    <a:pt x="554" y="757"/>
                    <a:pt x="555" y="757"/>
                    <a:pt x="556" y="757"/>
                  </a:cubicBezTo>
                  <a:cubicBezTo>
                    <a:pt x="557" y="757"/>
                    <a:pt x="555" y="758"/>
                    <a:pt x="551" y="760"/>
                  </a:cubicBezTo>
                  <a:cubicBezTo>
                    <a:pt x="543" y="764"/>
                    <a:pt x="537" y="769"/>
                    <a:pt x="537" y="770"/>
                  </a:cubicBezTo>
                  <a:cubicBezTo>
                    <a:pt x="537" y="770"/>
                    <a:pt x="537" y="771"/>
                    <a:pt x="538" y="771"/>
                  </a:cubicBezTo>
                  <a:cubicBezTo>
                    <a:pt x="541" y="771"/>
                    <a:pt x="547" y="767"/>
                    <a:pt x="552" y="763"/>
                  </a:cubicBezTo>
                  <a:cubicBezTo>
                    <a:pt x="558" y="759"/>
                    <a:pt x="560" y="759"/>
                    <a:pt x="560" y="759"/>
                  </a:cubicBezTo>
                  <a:cubicBezTo>
                    <a:pt x="560" y="759"/>
                    <a:pt x="560" y="759"/>
                    <a:pt x="560" y="759"/>
                  </a:cubicBezTo>
                  <a:cubicBezTo>
                    <a:pt x="561" y="760"/>
                    <a:pt x="561" y="760"/>
                    <a:pt x="554" y="764"/>
                  </a:cubicBezTo>
                  <a:lnTo>
                    <a:pt x="539" y="774"/>
                  </a:lnTo>
                  <a:lnTo>
                    <a:pt x="540" y="776"/>
                  </a:lnTo>
                  <a:cubicBezTo>
                    <a:pt x="545" y="772"/>
                    <a:pt x="547" y="771"/>
                    <a:pt x="548" y="771"/>
                  </a:cubicBezTo>
                  <a:cubicBezTo>
                    <a:pt x="548" y="771"/>
                    <a:pt x="548" y="771"/>
                    <a:pt x="548" y="771"/>
                  </a:cubicBezTo>
                  <a:cubicBezTo>
                    <a:pt x="548" y="772"/>
                    <a:pt x="548" y="772"/>
                    <a:pt x="535" y="781"/>
                  </a:cubicBezTo>
                  <a:cubicBezTo>
                    <a:pt x="527" y="787"/>
                    <a:pt x="523" y="790"/>
                    <a:pt x="524" y="790"/>
                  </a:cubicBezTo>
                  <a:cubicBezTo>
                    <a:pt x="525" y="790"/>
                    <a:pt x="528" y="788"/>
                    <a:pt x="536" y="783"/>
                  </a:cubicBezTo>
                  <a:lnTo>
                    <a:pt x="543" y="781"/>
                  </a:lnTo>
                  <a:lnTo>
                    <a:pt x="543" y="781"/>
                  </a:lnTo>
                  <a:cubicBezTo>
                    <a:pt x="538" y="785"/>
                    <a:pt x="537" y="787"/>
                    <a:pt x="539" y="787"/>
                  </a:cubicBezTo>
                  <a:cubicBezTo>
                    <a:pt x="541" y="787"/>
                    <a:pt x="549" y="783"/>
                    <a:pt x="554" y="781"/>
                  </a:cubicBezTo>
                  <a:lnTo>
                    <a:pt x="554" y="781"/>
                  </a:lnTo>
                  <a:cubicBezTo>
                    <a:pt x="545" y="787"/>
                    <a:pt x="542" y="790"/>
                    <a:pt x="543" y="790"/>
                  </a:cubicBezTo>
                  <a:cubicBezTo>
                    <a:pt x="545" y="790"/>
                    <a:pt x="548" y="788"/>
                    <a:pt x="555" y="785"/>
                  </a:cubicBezTo>
                  <a:cubicBezTo>
                    <a:pt x="558" y="783"/>
                    <a:pt x="560" y="782"/>
                    <a:pt x="561" y="782"/>
                  </a:cubicBezTo>
                  <a:cubicBezTo>
                    <a:pt x="562" y="782"/>
                    <a:pt x="560" y="784"/>
                    <a:pt x="557" y="787"/>
                  </a:cubicBezTo>
                  <a:cubicBezTo>
                    <a:pt x="550" y="792"/>
                    <a:pt x="550" y="794"/>
                    <a:pt x="551" y="796"/>
                  </a:cubicBezTo>
                  <a:cubicBezTo>
                    <a:pt x="553" y="795"/>
                    <a:pt x="554" y="795"/>
                    <a:pt x="555" y="795"/>
                  </a:cubicBezTo>
                  <a:cubicBezTo>
                    <a:pt x="561" y="795"/>
                    <a:pt x="564" y="802"/>
                    <a:pt x="568" y="808"/>
                  </a:cubicBezTo>
                  <a:cubicBezTo>
                    <a:pt x="573" y="816"/>
                    <a:pt x="576" y="822"/>
                    <a:pt x="581" y="822"/>
                  </a:cubicBezTo>
                  <a:cubicBezTo>
                    <a:pt x="582" y="822"/>
                    <a:pt x="584" y="821"/>
                    <a:pt x="585" y="820"/>
                  </a:cubicBezTo>
                  <a:lnTo>
                    <a:pt x="585" y="820"/>
                  </a:lnTo>
                  <a:cubicBezTo>
                    <a:pt x="586" y="822"/>
                    <a:pt x="586" y="822"/>
                    <a:pt x="579" y="827"/>
                  </a:cubicBezTo>
                  <a:cubicBezTo>
                    <a:pt x="576" y="829"/>
                    <a:pt x="574" y="831"/>
                    <a:pt x="575" y="831"/>
                  </a:cubicBezTo>
                  <a:cubicBezTo>
                    <a:pt x="576" y="831"/>
                    <a:pt x="580" y="829"/>
                    <a:pt x="587" y="825"/>
                  </a:cubicBezTo>
                  <a:cubicBezTo>
                    <a:pt x="592" y="823"/>
                    <a:pt x="596" y="821"/>
                    <a:pt x="597" y="821"/>
                  </a:cubicBezTo>
                  <a:lnTo>
                    <a:pt x="597" y="821"/>
                  </a:lnTo>
                  <a:cubicBezTo>
                    <a:pt x="597" y="821"/>
                    <a:pt x="595" y="822"/>
                    <a:pt x="588" y="826"/>
                  </a:cubicBezTo>
                  <a:cubicBezTo>
                    <a:pt x="581" y="831"/>
                    <a:pt x="582" y="833"/>
                    <a:pt x="584" y="836"/>
                  </a:cubicBezTo>
                  <a:cubicBezTo>
                    <a:pt x="585" y="839"/>
                    <a:pt x="587" y="841"/>
                    <a:pt x="591" y="841"/>
                  </a:cubicBezTo>
                  <a:cubicBezTo>
                    <a:pt x="592" y="841"/>
                    <a:pt x="594" y="841"/>
                    <a:pt x="596" y="840"/>
                  </a:cubicBezTo>
                  <a:cubicBezTo>
                    <a:pt x="600" y="839"/>
                    <a:pt x="602" y="838"/>
                    <a:pt x="602" y="838"/>
                  </a:cubicBezTo>
                  <a:cubicBezTo>
                    <a:pt x="602" y="838"/>
                    <a:pt x="601" y="839"/>
                    <a:pt x="596" y="841"/>
                  </a:cubicBezTo>
                  <a:cubicBezTo>
                    <a:pt x="585" y="847"/>
                    <a:pt x="579" y="855"/>
                    <a:pt x="586" y="855"/>
                  </a:cubicBezTo>
                  <a:cubicBezTo>
                    <a:pt x="588" y="855"/>
                    <a:pt x="591" y="854"/>
                    <a:pt x="594" y="853"/>
                  </a:cubicBezTo>
                  <a:lnTo>
                    <a:pt x="594" y="853"/>
                  </a:lnTo>
                  <a:cubicBezTo>
                    <a:pt x="594" y="854"/>
                    <a:pt x="595" y="855"/>
                    <a:pt x="587" y="860"/>
                  </a:cubicBezTo>
                  <a:cubicBezTo>
                    <a:pt x="588" y="861"/>
                    <a:pt x="588" y="861"/>
                    <a:pt x="592" y="861"/>
                  </a:cubicBezTo>
                  <a:cubicBezTo>
                    <a:pt x="593" y="861"/>
                    <a:pt x="595" y="861"/>
                    <a:pt x="597" y="861"/>
                  </a:cubicBezTo>
                  <a:cubicBezTo>
                    <a:pt x="598" y="862"/>
                    <a:pt x="601" y="866"/>
                    <a:pt x="602" y="869"/>
                  </a:cubicBezTo>
                  <a:cubicBezTo>
                    <a:pt x="602" y="869"/>
                    <a:pt x="603" y="869"/>
                    <a:pt x="603" y="869"/>
                  </a:cubicBezTo>
                  <a:cubicBezTo>
                    <a:pt x="606" y="869"/>
                    <a:pt x="612" y="868"/>
                    <a:pt x="612" y="868"/>
                  </a:cubicBezTo>
                  <a:cubicBezTo>
                    <a:pt x="612" y="868"/>
                    <a:pt x="612" y="869"/>
                    <a:pt x="612" y="869"/>
                  </a:cubicBezTo>
                  <a:cubicBezTo>
                    <a:pt x="612" y="869"/>
                    <a:pt x="612" y="869"/>
                    <a:pt x="612" y="869"/>
                  </a:cubicBezTo>
                  <a:cubicBezTo>
                    <a:pt x="605" y="873"/>
                    <a:pt x="609" y="879"/>
                    <a:pt x="612" y="887"/>
                  </a:cubicBezTo>
                  <a:cubicBezTo>
                    <a:pt x="616" y="894"/>
                    <a:pt x="621" y="901"/>
                    <a:pt x="614" y="907"/>
                  </a:cubicBezTo>
                  <a:cubicBezTo>
                    <a:pt x="614" y="907"/>
                    <a:pt x="614" y="907"/>
                    <a:pt x="614" y="907"/>
                  </a:cubicBezTo>
                  <a:cubicBezTo>
                    <a:pt x="615" y="907"/>
                    <a:pt x="617" y="906"/>
                    <a:pt x="622" y="903"/>
                  </a:cubicBezTo>
                  <a:cubicBezTo>
                    <a:pt x="630" y="900"/>
                    <a:pt x="634" y="898"/>
                    <a:pt x="635" y="898"/>
                  </a:cubicBezTo>
                  <a:cubicBezTo>
                    <a:pt x="636" y="898"/>
                    <a:pt x="634" y="900"/>
                    <a:pt x="631" y="902"/>
                  </a:cubicBezTo>
                  <a:cubicBezTo>
                    <a:pt x="622" y="909"/>
                    <a:pt x="620" y="913"/>
                    <a:pt x="624" y="913"/>
                  </a:cubicBezTo>
                  <a:cubicBezTo>
                    <a:pt x="626" y="913"/>
                    <a:pt x="629" y="912"/>
                    <a:pt x="634" y="910"/>
                  </a:cubicBezTo>
                  <a:lnTo>
                    <a:pt x="634" y="910"/>
                  </a:lnTo>
                  <a:cubicBezTo>
                    <a:pt x="632" y="911"/>
                    <a:pt x="630" y="912"/>
                    <a:pt x="628" y="914"/>
                  </a:cubicBezTo>
                  <a:cubicBezTo>
                    <a:pt x="621" y="919"/>
                    <a:pt x="620" y="921"/>
                    <a:pt x="622" y="921"/>
                  </a:cubicBezTo>
                  <a:cubicBezTo>
                    <a:pt x="625" y="921"/>
                    <a:pt x="630" y="919"/>
                    <a:pt x="638" y="915"/>
                  </a:cubicBezTo>
                  <a:lnTo>
                    <a:pt x="638" y="915"/>
                  </a:lnTo>
                  <a:cubicBezTo>
                    <a:pt x="632" y="919"/>
                    <a:pt x="627" y="924"/>
                    <a:pt x="629" y="924"/>
                  </a:cubicBezTo>
                  <a:cubicBezTo>
                    <a:pt x="629" y="924"/>
                    <a:pt x="630" y="923"/>
                    <a:pt x="632" y="923"/>
                  </a:cubicBezTo>
                  <a:lnTo>
                    <a:pt x="632" y="923"/>
                  </a:lnTo>
                  <a:cubicBezTo>
                    <a:pt x="633" y="924"/>
                    <a:pt x="633" y="924"/>
                    <a:pt x="619" y="933"/>
                  </a:cubicBezTo>
                  <a:cubicBezTo>
                    <a:pt x="612" y="937"/>
                    <a:pt x="604" y="942"/>
                    <a:pt x="605" y="943"/>
                  </a:cubicBezTo>
                  <a:cubicBezTo>
                    <a:pt x="605" y="943"/>
                    <a:pt x="605" y="943"/>
                    <a:pt x="605" y="943"/>
                  </a:cubicBezTo>
                  <a:cubicBezTo>
                    <a:pt x="607" y="943"/>
                    <a:pt x="614" y="939"/>
                    <a:pt x="620" y="935"/>
                  </a:cubicBezTo>
                  <a:lnTo>
                    <a:pt x="621" y="937"/>
                  </a:lnTo>
                  <a:cubicBezTo>
                    <a:pt x="621" y="937"/>
                    <a:pt x="621" y="937"/>
                    <a:pt x="621" y="937"/>
                  </a:cubicBezTo>
                  <a:cubicBezTo>
                    <a:pt x="622" y="937"/>
                    <a:pt x="624" y="937"/>
                    <a:pt x="629" y="934"/>
                  </a:cubicBezTo>
                  <a:cubicBezTo>
                    <a:pt x="633" y="931"/>
                    <a:pt x="635" y="931"/>
                    <a:pt x="636" y="931"/>
                  </a:cubicBezTo>
                  <a:cubicBezTo>
                    <a:pt x="637" y="931"/>
                    <a:pt x="637" y="931"/>
                    <a:pt x="638" y="932"/>
                  </a:cubicBezTo>
                  <a:cubicBezTo>
                    <a:pt x="635" y="933"/>
                    <a:pt x="634" y="934"/>
                    <a:pt x="634" y="934"/>
                  </a:cubicBezTo>
                  <a:cubicBezTo>
                    <a:pt x="635" y="934"/>
                    <a:pt x="640" y="931"/>
                    <a:pt x="644" y="927"/>
                  </a:cubicBezTo>
                  <a:cubicBezTo>
                    <a:pt x="652" y="923"/>
                    <a:pt x="659" y="918"/>
                    <a:pt x="660" y="918"/>
                  </a:cubicBezTo>
                  <a:lnTo>
                    <a:pt x="674" y="909"/>
                  </a:lnTo>
                  <a:cubicBezTo>
                    <a:pt x="684" y="905"/>
                    <a:pt x="694" y="897"/>
                    <a:pt x="702" y="889"/>
                  </a:cubicBezTo>
                  <a:cubicBezTo>
                    <a:pt x="705" y="883"/>
                    <a:pt x="708" y="877"/>
                    <a:pt x="706" y="877"/>
                  </a:cubicBezTo>
                  <a:cubicBezTo>
                    <a:pt x="705" y="877"/>
                    <a:pt x="702" y="879"/>
                    <a:pt x="697" y="882"/>
                  </a:cubicBezTo>
                  <a:cubicBezTo>
                    <a:pt x="697" y="882"/>
                    <a:pt x="691" y="885"/>
                    <a:pt x="690" y="885"/>
                  </a:cubicBezTo>
                  <a:cubicBezTo>
                    <a:pt x="689" y="885"/>
                    <a:pt x="689" y="885"/>
                    <a:pt x="689" y="884"/>
                  </a:cubicBezTo>
                  <a:cubicBezTo>
                    <a:pt x="688" y="883"/>
                    <a:pt x="695" y="878"/>
                    <a:pt x="695" y="878"/>
                  </a:cubicBezTo>
                  <a:cubicBezTo>
                    <a:pt x="703" y="873"/>
                    <a:pt x="699" y="869"/>
                    <a:pt x="697" y="863"/>
                  </a:cubicBezTo>
                  <a:cubicBezTo>
                    <a:pt x="693" y="856"/>
                    <a:pt x="692" y="853"/>
                    <a:pt x="698" y="847"/>
                  </a:cubicBezTo>
                  <a:cubicBezTo>
                    <a:pt x="705" y="842"/>
                    <a:pt x="704" y="841"/>
                    <a:pt x="704" y="841"/>
                  </a:cubicBezTo>
                  <a:lnTo>
                    <a:pt x="704" y="841"/>
                  </a:lnTo>
                  <a:cubicBezTo>
                    <a:pt x="702" y="842"/>
                    <a:pt x="701" y="842"/>
                    <a:pt x="700" y="842"/>
                  </a:cubicBezTo>
                  <a:cubicBezTo>
                    <a:pt x="695" y="842"/>
                    <a:pt x="692" y="837"/>
                    <a:pt x="689" y="832"/>
                  </a:cubicBezTo>
                  <a:cubicBezTo>
                    <a:pt x="686" y="825"/>
                    <a:pt x="682" y="819"/>
                    <a:pt x="677" y="819"/>
                  </a:cubicBezTo>
                  <a:cubicBezTo>
                    <a:pt x="676" y="819"/>
                    <a:pt x="674" y="820"/>
                    <a:pt x="673" y="820"/>
                  </a:cubicBezTo>
                  <a:lnTo>
                    <a:pt x="671" y="818"/>
                  </a:lnTo>
                  <a:cubicBezTo>
                    <a:pt x="679" y="814"/>
                    <a:pt x="678" y="811"/>
                    <a:pt x="677" y="809"/>
                  </a:cubicBezTo>
                  <a:lnTo>
                    <a:pt x="677" y="809"/>
                  </a:lnTo>
                  <a:cubicBezTo>
                    <a:pt x="674" y="810"/>
                    <a:pt x="672" y="810"/>
                    <a:pt x="670" y="810"/>
                  </a:cubicBezTo>
                  <a:cubicBezTo>
                    <a:pt x="667" y="810"/>
                    <a:pt x="667" y="809"/>
                    <a:pt x="667" y="809"/>
                  </a:cubicBezTo>
                  <a:cubicBezTo>
                    <a:pt x="674" y="805"/>
                    <a:pt x="674" y="804"/>
                    <a:pt x="673" y="803"/>
                  </a:cubicBezTo>
                  <a:cubicBezTo>
                    <a:pt x="672" y="801"/>
                    <a:pt x="671" y="801"/>
                    <a:pt x="670" y="801"/>
                  </a:cubicBezTo>
                  <a:cubicBezTo>
                    <a:pt x="669" y="801"/>
                    <a:pt x="667" y="801"/>
                    <a:pt x="664" y="804"/>
                  </a:cubicBezTo>
                  <a:cubicBezTo>
                    <a:pt x="660" y="798"/>
                    <a:pt x="660" y="791"/>
                    <a:pt x="664" y="787"/>
                  </a:cubicBezTo>
                  <a:cubicBezTo>
                    <a:pt x="666" y="785"/>
                    <a:pt x="667" y="784"/>
                    <a:pt x="666" y="784"/>
                  </a:cubicBezTo>
                  <a:cubicBezTo>
                    <a:pt x="664" y="784"/>
                    <a:pt x="659" y="786"/>
                    <a:pt x="655" y="788"/>
                  </a:cubicBezTo>
                  <a:cubicBezTo>
                    <a:pt x="649" y="792"/>
                    <a:pt x="642" y="795"/>
                    <a:pt x="640" y="795"/>
                  </a:cubicBezTo>
                  <a:cubicBezTo>
                    <a:pt x="639" y="795"/>
                    <a:pt x="639" y="795"/>
                    <a:pt x="639" y="795"/>
                  </a:cubicBezTo>
                  <a:lnTo>
                    <a:pt x="653" y="786"/>
                  </a:lnTo>
                  <a:cubicBezTo>
                    <a:pt x="661" y="782"/>
                    <a:pt x="661" y="782"/>
                    <a:pt x="660" y="780"/>
                  </a:cubicBezTo>
                  <a:cubicBezTo>
                    <a:pt x="659" y="779"/>
                    <a:pt x="659" y="778"/>
                    <a:pt x="659" y="778"/>
                  </a:cubicBezTo>
                  <a:cubicBezTo>
                    <a:pt x="657" y="779"/>
                    <a:pt x="655" y="779"/>
                    <a:pt x="654" y="779"/>
                  </a:cubicBezTo>
                  <a:cubicBezTo>
                    <a:pt x="650" y="779"/>
                    <a:pt x="648" y="775"/>
                    <a:pt x="644" y="770"/>
                  </a:cubicBezTo>
                  <a:cubicBezTo>
                    <a:pt x="640" y="763"/>
                    <a:pt x="638" y="759"/>
                    <a:pt x="635" y="759"/>
                  </a:cubicBezTo>
                  <a:cubicBezTo>
                    <a:pt x="633" y="759"/>
                    <a:pt x="632" y="760"/>
                    <a:pt x="630" y="761"/>
                  </a:cubicBezTo>
                  <a:cubicBezTo>
                    <a:pt x="627" y="763"/>
                    <a:pt x="626" y="764"/>
                    <a:pt x="625" y="764"/>
                  </a:cubicBezTo>
                  <a:cubicBezTo>
                    <a:pt x="623" y="764"/>
                    <a:pt x="624" y="761"/>
                    <a:pt x="628" y="757"/>
                  </a:cubicBezTo>
                  <a:cubicBezTo>
                    <a:pt x="640" y="742"/>
                    <a:pt x="644" y="738"/>
                    <a:pt x="642" y="738"/>
                  </a:cubicBezTo>
                  <a:cubicBezTo>
                    <a:pt x="642" y="738"/>
                    <a:pt x="640" y="739"/>
                    <a:pt x="638" y="740"/>
                  </a:cubicBezTo>
                  <a:cubicBezTo>
                    <a:pt x="638" y="741"/>
                    <a:pt x="631" y="745"/>
                    <a:pt x="624" y="750"/>
                  </a:cubicBezTo>
                  <a:cubicBezTo>
                    <a:pt x="617" y="755"/>
                    <a:pt x="613" y="757"/>
                    <a:pt x="613" y="757"/>
                  </a:cubicBezTo>
                  <a:cubicBezTo>
                    <a:pt x="612" y="757"/>
                    <a:pt x="615" y="754"/>
                    <a:pt x="622" y="749"/>
                  </a:cubicBezTo>
                  <a:cubicBezTo>
                    <a:pt x="633" y="741"/>
                    <a:pt x="627" y="733"/>
                    <a:pt x="616" y="733"/>
                  </a:cubicBezTo>
                  <a:cubicBezTo>
                    <a:pt x="613" y="733"/>
                    <a:pt x="610" y="733"/>
                    <a:pt x="607" y="734"/>
                  </a:cubicBezTo>
                  <a:lnTo>
                    <a:pt x="607" y="734"/>
                  </a:lnTo>
                  <a:cubicBezTo>
                    <a:pt x="609" y="733"/>
                    <a:pt x="611" y="732"/>
                    <a:pt x="613" y="731"/>
                  </a:cubicBezTo>
                  <a:cubicBezTo>
                    <a:pt x="620" y="726"/>
                    <a:pt x="620" y="725"/>
                    <a:pt x="618" y="721"/>
                  </a:cubicBezTo>
                  <a:lnTo>
                    <a:pt x="615" y="717"/>
                  </a:lnTo>
                  <a:cubicBezTo>
                    <a:pt x="611" y="720"/>
                    <a:pt x="608" y="721"/>
                    <a:pt x="607" y="721"/>
                  </a:cubicBezTo>
                  <a:cubicBezTo>
                    <a:pt x="603" y="721"/>
                    <a:pt x="606" y="715"/>
                    <a:pt x="612" y="711"/>
                  </a:cubicBezTo>
                  <a:cubicBezTo>
                    <a:pt x="619" y="705"/>
                    <a:pt x="619" y="705"/>
                    <a:pt x="616" y="704"/>
                  </a:cubicBezTo>
                  <a:lnTo>
                    <a:pt x="616" y="704"/>
                  </a:lnTo>
                  <a:cubicBezTo>
                    <a:pt x="613" y="705"/>
                    <a:pt x="611" y="705"/>
                    <a:pt x="609" y="705"/>
                  </a:cubicBezTo>
                  <a:cubicBezTo>
                    <a:pt x="603" y="705"/>
                    <a:pt x="607" y="698"/>
                    <a:pt x="612" y="695"/>
                  </a:cubicBezTo>
                  <a:lnTo>
                    <a:pt x="611" y="693"/>
                  </a:lnTo>
                  <a:cubicBezTo>
                    <a:pt x="608" y="694"/>
                    <a:pt x="606" y="694"/>
                    <a:pt x="604" y="694"/>
                  </a:cubicBezTo>
                  <a:cubicBezTo>
                    <a:pt x="602" y="694"/>
                    <a:pt x="601" y="693"/>
                    <a:pt x="601" y="693"/>
                  </a:cubicBezTo>
                  <a:cubicBezTo>
                    <a:pt x="600" y="691"/>
                    <a:pt x="600" y="690"/>
                    <a:pt x="598" y="690"/>
                  </a:cubicBezTo>
                  <a:cubicBezTo>
                    <a:pt x="597" y="690"/>
                    <a:pt x="595" y="691"/>
                    <a:pt x="592" y="694"/>
                  </a:cubicBezTo>
                  <a:cubicBezTo>
                    <a:pt x="586" y="698"/>
                    <a:pt x="580" y="702"/>
                    <a:pt x="578" y="702"/>
                  </a:cubicBezTo>
                  <a:cubicBezTo>
                    <a:pt x="577" y="702"/>
                    <a:pt x="577" y="702"/>
                    <a:pt x="577" y="702"/>
                  </a:cubicBezTo>
                  <a:lnTo>
                    <a:pt x="584" y="697"/>
                  </a:lnTo>
                  <a:cubicBezTo>
                    <a:pt x="592" y="693"/>
                    <a:pt x="589" y="689"/>
                    <a:pt x="587" y="685"/>
                  </a:cubicBezTo>
                  <a:cubicBezTo>
                    <a:pt x="584" y="680"/>
                    <a:pt x="583" y="678"/>
                    <a:pt x="589" y="672"/>
                  </a:cubicBezTo>
                  <a:lnTo>
                    <a:pt x="589" y="672"/>
                  </a:lnTo>
                  <a:lnTo>
                    <a:pt x="582" y="676"/>
                  </a:lnTo>
                  <a:cubicBezTo>
                    <a:pt x="579" y="677"/>
                    <a:pt x="577" y="678"/>
                    <a:pt x="576" y="678"/>
                  </a:cubicBezTo>
                  <a:cubicBezTo>
                    <a:pt x="575" y="678"/>
                    <a:pt x="576" y="676"/>
                    <a:pt x="581" y="674"/>
                  </a:cubicBezTo>
                  <a:cubicBezTo>
                    <a:pt x="586" y="669"/>
                    <a:pt x="586" y="665"/>
                    <a:pt x="580" y="665"/>
                  </a:cubicBezTo>
                  <a:cubicBezTo>
                    <a:pt x="579" y="665"/>
                    <a:pt x="578" y="665"/>
                    <a:pt x="576" y="666"/>
                  </a:cubicBezTo>
                  <a:lnTo>
                    <a:pt x="575" y="663"/>
                  </a:lnTo>
                  <a:cubicBezTo>
                    <a:pt x="583" y="657"/>
                    <a:pt x="586" y="653"/>
                    <a:pt x="583" y="653"/>
                  </a:cubicBezTo>
                  <a:cubicBezTo>
                    <a:pt x="581" y="653"/>
                    <a:pt x="577" y="655"/>
                    <a:pt x="572" y="658"/>
                  </a:cubicBezTo>
                  <a:cubicBezTo>
                    <a:pt x="579" y="653"/>
                    <a:pt x="578" y="652"/>
                    <a:pt x="578" y="651"/>
                  </a:cubicBezTo>
                  <a:lnTo>
                    <a:pt x="578" y="651"/>
                  </a:lnTo>
                  <a:cubicBezTo>
                    <a:pt x="576" y="652"/>
                    <a:pt x="575" y="652"/>
                    <a:pt x="573" y="652"/>
                  </a:cubicBezTo>
                  <a:cubicBezTo>
                    <a:pt x="569" y="652"/>
                    <a:pt x="569" y="649"/>
                    <a:pt x="575" y="644"/>
                  </a:cubicBezTo>
                  <a:lnTo>
                    <a:pt x="574" y="644"/>
                  </a:lnTo>
                  <a:cubicBezTo>
                    <a:pt x="570" y="646"/>
                    <a:pt x="568" y="647"/>
                    <a:pt x="566" y="647"/>
                  </a:cubicBezTo>
                  <a:cubicBezTo>
                    <a:pt x="565" y="647"/>
                    <a:pt x="565" y="646"/>
                    <a:pt x="565" y="645"/>
                  </a:cubicBezTo>
                  <a:cubicBezTo>
                    <a:pt x="564" y="645"/>
                    <a:pt x="564" y="644"/>
                    <a:pt x="563" y="644"/>
                  </a:cubicBezTo>
                  <a:cubicBezTo>
                    <a:pt x="562" y="644"/>
                    <a:pt x="560" y="645"/>
                    <a:pt x="556" y="647"/>
                  </a:cubicBezTo>
                  <a:cubicBezTo>
                    <a:pt x="551" y="649"/>
                    <a:pt x="549" y="649"/>
                    <a:pt x="548" y="649"/>
                  </a:cubicBezTo>
                  <a:cubicBezTo>
                    <a:pt x="547" y="649"/>
                    <a:pt x="547" y="649"/>
                    <a:pt x="547" y="649"/>
                  </a:cubicBezTo>
                  <a:cubicBezTo>
                    <a:pt x="547" y="648"/>
                    <a:pt x="555" y="644"/>
                    <a:pt x="563" y="641"/>
                  </a:cubicBezTo>
                  <a:cubicBezTo>
                    <a:pt x="567" y="640"/>
                    <a:pt x="569" y="638"/>
                    <a:pt x="566" y="638"/>
                  </a:cubicBezTo>
                  <a:cubicBezTo>
                    <a:pt x="564" y="638"/>
                    <a:pt x="559" y="639"/>
                    <a:pt x="552" y="641"/>
                  </a:cubicBezTo>
                  <a:cubicBezTo>
                    <a:pt x="545" y="644"/>
                    <a:pt x="541" y="645"/>
                    <a:pt x="541" y="645"/>
                  </a:cubicBezTo>
                  <a:cubicBezTo>
                    <a:pt x="540" y="645"/>
                    <a:pt x="544" y="643"/>
                    <a:pt x="552" y="640"/>
                  </a:cubicBezTo>
                  <a:cubicBezTo>
                    <a:pt x="559" y="637"/>
                    <a:pt x="565" y="635"/>
                    <a:pt x="563" y="635"/>
                  </a:cubicBezTo>
                  <a:cubicBezTo>
                    <a:pt x="562" y="635"/>
                    <a:pt x="561" y="635"/>
                    <a:pt x="559" y="635"/>
                  </a:cubicBezTo>
                  <a:cubicBezTo>
                    <a:pt x="559" y="635"/>
                    <a:pt x="559" y="635"/>
                    <a:pt x="558" y="635"/>
                  </a:cubicBezTo>
                  <a:cubicBezTo>
                    <a:pt x="557" y="635"/>
                    <a:pt x="555" y="635"/>
                    <a:pt x="551" y="638"/>
                  </a:cubicBezTo>
                  <a:lnTo>
                    <a:pt x="549" y="634"/>
                  </a:lnTo>
                  <a:cubicBezTo>
                    <a:pt x="555" y="628"/>
                    <a:pt x="555" y="626"/>
                    <a:pt x="554" y="625"/>
                  </a:cubicBezTo>
                  <a:lnTo>
                    <a:pt x="554" y="625"/>
                  </a:lnTo>
                  <a:cubicBezTo>
                    <a:pt x="550" y="627"/>
                    <a:pt x="548" y="628"/>
                    <a:pt x="548" y="628"/>
                  </a:cubicBezTo>
                  <a:cubicBezTo>
                    <a:pt x="547" y="628"/>
                    <a:pt x="549" y="626"/>
                    <a:pt x="552" y="623"/>
                  </a:cubicBezTo>
                  <a:cubicBezTo>
                    <a:pt x="556" y="621"/>
                    <a:pt x="558" y="620"/>
                    <a:pt x="557" y="620"/>
                  </a:cubicBezTo>
                  <a:cubicBezTo>
                    <a:pt x="556" y="620"/>
                    <a:pt x="553" y="622"/>
                    <a:pt x="545" y="626"/>
                  </a:cubicBezTo>
                  <a:cubicBezTo>
                    <a:pt x="541" y="628"/>
                    <a:pt x="539" y="629"/>
                    <a:pt x="539" y="629"/>
                  </a:cubicBezTo>
                  <a:cubicBezTo>
                    <a:pt x="538" y="629"/>
                    <a:pt x="539" y="627"/>
                    <a:pt x="542" y="623"/>
                  </a:cubicBezTo>
                  <a:cubicBezTo>
                    <a:pt x="552" y="617"/>
                    <a:pt x="555" y="615"/>
                    <a:pt x="554" y="615"/>
                  </a:cubicBezTo>
                  <a:lnTo>
                    <a:pt x="554" y="615"/>
                  </a:lnTo>
                  <a:cubicBezTo>
                    <a:pt x="554" y="615"/>
                    <a:pt x="552" y="616"/>
                    <a:pt x="549" y="617"/>
                  </a:cubicBezTo>
                  <a:cubicBezTo>
                    <a:pt x="544" y="620"/>
                    <a:pt x="542" y="621"/>
                    <a:pt x="542" y="621"/>
                  </a:cubicBezTo>
                  <a:cubicBezTo>
                    <a:pt x="541" y="621"/>
                    <a:pt x="541" y="621"/>
                    <a:pt x="541" y="621"/>
                  </a:cubicBezTo>
                  <a:cubicBezTo>
                    <a:pt x="548" y="616"/>
                    <a:pt x="542" y="606"/>
                    <a:pt x="538" y="596"/>
                  </a:cubicBezTo>
                  <a:cubicBezTo>
                    <a:pt x="538" y="596"/>
                    <a:pt x="537" y="596"/>
                    <a:pt x="537" y="596"/>
                  </a:cubicBezTo>
                  <a:cubicBezTo>
                    <a:pt x="535" y="596"/>
                    <a:pt x="528" y="599"/>
                    <a:pt x="522" y="603"/>
                  </a:cubicBezTo>
                  <a:cubicBezTo>
                    <a:pt x="516" y="607"/>
                    <a:pt x="514" y="608"/>
                    <a:pt x="514" y="608"/>
                  </a:cubicBezTo>
                  <a:cubicBezTo>
                    <a:pt x="513" y="608"/>
                    <a:pt x="517" y="605"/>
                    <a:pt x="521" y="602"/>
                  </a:cubicBezTo>
                  <a:cubicBezTo>
                    <a:pt x="533" y="594"/>
                    <a:pt x="538" y="590"/>
                    <a:pt x="536" y="590"/>
                  </a:cubicBezTo>
                  <a:cubicBezTo>
                    <a:pt x="535" y="590"/>
                    <a:pt x="530" y="593"/>
                    <a:pt x="520" y="599"/>
                  </a:cubicBezTo>
                  <a:cubicBezTo>
                    <a:pt x="513" y="604"/>
                    <a:pt x="510" y="607"/>
                    <a:pt x="510" y="607"/>
                  </a:cubicBezTo>
                  <a:cubicBezTo>
                    <a:pt x="509" y="607"/>
                    <a:pt x="512" y="604"/>
                    <a:pt x="519" y="598"/>
                  </a:cubicBezTo>
                  <a:cubicBezTo>
                    <a:pt x="523" y="595"/>
                    <a:pt x="524" y="594"/>
                    <a:pt x="524" y="594"/>
                  </a:cubicBezTo>
                  <a:cubicBezTo>
                    <a:pt x="523" y="594"/>
                    <a:pt x="521" y="595"/>
                    <a:pt x="518" y="596"/>
                  </a:cubicBezTo>
                  <a:cubicBezTo>
                    <a:pt x="523" y="592"/>
                    <a:pt x="528" y="588"/>
                    <a:pt x="527" y="588"/>
                  </a:cubicBezTo>
                  <a:cubicBezTo>
                    <a:pt x="526" y="588"/>
                    <a:pt x="525" y="588"/>
                    <a:pt x="523" y="589"/>
                  </a:cubicBezTo>
                  <a:cubicBezTo>
                    <a:pt x="523" y="589"/>
                    <a:pt x="523" y="588"/>
                    <a:pt x="529" y="583"/>
                  </a:cubicBezTo>
                  <a:cubicBezTo>
                    <a:pt x="532" y="580"/>
                    <a:pt x="532" y="580"/>
                    <a:pt x="531" y="580"/>
                  </a:cubicBezTo>
                  <a:cubicBezTo>
                    <a:pt x="530" y="580"/>
                    <a:pt x="525" y="582"/>
                    <a:pt x="520" y="584"/>
                  </a:cubicBezTo>
                  <a:cubicBezTo>
                    <a:pt x="513" y="586"/>
                    <a:pt x="509" y="587"/>
                    <a:pt x="508" y="587"/>
                  </a:cubicBezTo>
                  <a:cubicBezTo>
                    <a:pt x="506" y="587"/>
                    <a:pt x="510" y="585"/>
                    <a:pt x="519" y="580"/>
                  </a:cubicBezTo>
                  <a:cubicBezTo>
                    <a:pt x="527" y="576"/>
                    <a:pt x="527" y="574"/>
                    <a:pt x="524" y="574"/>
                  </a:cubicBezTo>
                  <a:cubicBezTo>
                    <a:pt x="521" y="574"/>
                    <a:pt x="515" y="576"/>
                    <a:pt x="509" y="579"/>
                  </a:cubicBezTo>
                  <a:cubicBezTo>
                    <a:pt x="500" y="584"/>
                    <a:pt x="496" y="586"/>
                    <a:pt x="496" y="586"/>
                  </a:cubicBezTo>
                  <a:cubicBezTo>
                    <a:pt x="496" y="586"/>
                    <a:pt x="497" y="585"/>
                    <a:pt x="501" y="583"/>
                  </a:cubicBezTo>
                  <a:cubicBezTo>
                    <a:pt x="508" y="578"/>
                    <a:pt x="508" y="577"/>
                    <a:pt x="508" y="577"/>
                  </a:cubicBezTo>
                  <a:cubicBezTo>
                    <a:pt x="506" y="576"/>
                    <a:pt x="505" y="575"/>
                    <a:pt x="513" y="570"/>
                  </a:cubicBezTo>
                  <a:cubicBezTo>
                    <a:pt x="513" y="570"/>
                    <a:pt x="513" y="570"/>
                    <a:pt x="512" y="570"/>
                  </a:cubicBezTo>
                  <a:cubicBezTo>
                    <a:pt x="510" y="570"/>
                    <a:pt x="508" y="570"/>
                    <a:pt x="504" y="571"/>
                  </a:cubicBezTo>
                  <a:cubicBezTo>
                    <a:pt x="500" y="573"/>
                    <a:pt x="498" y="574"/>
                    <a:pt x="496" y="574"/>
                  </a:cubicBezTo>
                  <a:cubicBezTo>
                    <a:pt x="492" y="574"/>
                    <a:pt x="498" y="568"/>
                    <a:pt x="508" y="560"/>
                  </a:cubicBezTo>
                  <a:lnTo>
                    <a:pt x="508" y="560"/>
                  </a:lnTo>
                  <a:lnTo>
                    <a:pt x="499" y="564"/>
                  </a:lnTo>
                  <a:cubicBezTo>
                    <a:pt x="490" y="568"/>
                    <a:pt x="484" y="571"/>
                    <a:pt x="483" y="571"/>
                  </a:cubicBezTo>
                  <a:cubicBezTo>
                    <a:pt x="482" y="571"/>
                    <a:pt x="485" y="570"/>
                    <a:pt x="491" y="566"/>
                  </a:cubicBezTo>
                  <a:lnTo>
                    <a:pt x="498" y="561"/>
                  </a:lnTo>
                  <a:lnTo>
                    <a:pt x="498" y="561"/>
                  </a:lnTo>
                  <a:cubicBezTo>
                    <a:pt x="494" y="563"/>
                    <a:pt x="491" y="564"/>
                    <a:pt x="490" y="564"/>
                  </a:cubicBezTo>
                  <a:cubicBezTo>
                    <a:pt x="486" y="564"/>
                    <a:pt x="491" y="558"/>
                    <a:pt x="502" y="551"/>
                  </a:cubicBezTo>
                  <a:cubicBezTo>
                    <a:pt x="510" y="547"/>
                    <a:pt x="510" y="547"/>
                    <a:pt x="509" y="546"/>
                  </a:cubicBezTo>
                  <a:lnTo>
                    <a:pt x="509" y="546"/>
                  </a:lnTo>
                  <a:lnTo>
                    <a:pt x="502" y="550"/>
                  </a:lnTo>
                  <a:cubicBezTo>
                    <a:pt x="495" y="554"/>
                    <a:pt x="489" y="558"/>
                    <a:pt x="487" y="558"/>
                  </a:cubicBezTo>
                  <a:cubicBezTo>
                    <a:pt x="487" y="558"/>
                    <a:pt x="486" y="558"/>
                    <a:pt x="486" y="558"/>
                  </a:cubicBezTo>
                  <a:cubicBezTo>
                    <a:pt x="486" y="557"/>
                    <a:pt x="485" y="556"/>
                    <a:pt x="493" y="551"/>
                  </a:cubicBezTo>
                  <a:cubicBezTo>
                    <a:pt x="497" y="547"/>
                    <a:pt x="502" y="543"/>
                    <a:pt x="501" y="543"/>
                  </a:cubicBezTo>
                  <a:lnTo>
                    <a:pt x="501" y="543"/>
                  </a:lnTo>
                  <a:cubicBezTo>
                    <a:pt x="501" y="543"/>
                    <a:pt x="500" y="543"/>
                    <a:pt x="499" y="544"/>
                  </a:cubicBezTo>
                  <a:cubicBezTo>
                    <a:pt x="499" y="544"/>
                    <a:pt x="498" y="543"/>
                    <a:pt x="504" y="538"/>
                  </a:cubicBezTo>
                  <a:lnTo>
                    <a:pt x="502" y="533"/>
                  </a:lnTo>
                  <a:cubicBezTo>
                    <a:pt x="499" y="534"/>
                    <a:pt x="498" y="535"/>
                    <a:pt x="496" y="535"/>
                  </a:cubicBezTo>
                  <a:cubicBezTo>
                    <a:pt x="494" y="535"/>
                    <a:pt x="495" y="533"/>
                    <a:pt x="500" y="530"/>
                  </a:cubicBezTo>
                  <a:cubicBezTo>
                    <a:pt x="500" y="530"/>
                    <a:pt x="499" y="529"/>
                    <a:pt x="498" y="529"/>
                  </a:cubicBezTo>
                  <a:cubicBezTo>
                    <a:pt x="496" y="529"/>
                    <a:pt x="494" y="530"/>
                    <a:pt x="491" y="531"/>
                  </a:cubicBezTo>
                  <a:cubicBezTo>
                    <a:pt x="490" y="529"/>
                    <a:pt x="490" y="528"/>
                    <a:pt x="496" y="523"/>
                  </a:cubicBezTo>
                  <a:cubicBezTo>
                    <a:pt x="501" y="521"/>
                    <a:pt x="503" y="520"/>
                    <a:pt x="502" y="520"/>
                  </a:cubicBezTo>
                  <a:lnTo>
                    <a:pt x="502" y="520"/>
                  </a:lnTo>
                  <a:cubicBezTo>
                    <a:pt x="502" y="520"/>
                    <a:pt x="500" y="521"/>
                    <a:pt x="496" y="522"/>
                  </a:cubicBezTo>
                  <a:cubicBezTo>
                    <a:pt x="492" y="525"/>
                    <a:pt x="490" y="525"/>
                    <a:pt x="489" y="525"/>
                  </a:cubicBezTo>
                  <a:cubicBezTo>
                    <a:pt x="488" y="525"/>
                    <a:pt x="488" y="525"/>
                    <a:pt x="487" y="524"/>
                  </a:cubicBezTo>
                  <a:lnTo>
                    <a:pt x="486" y="523"/>
                  </a:lnTo>
                  <a:cubicBezTo>
                    <a:pt x="482" y="526"/>
                    <a:pt x="480" y="527"/>
                    <a:pt x="479" y="527"/>
                  </a:cubicBezTo>
                  <a:cubicBezTo>
                    <a:pt x="479" y="527"/>
                    <a:pt x="479" y="527"/>
                    <a:pt x="478" y="527"/>
                  </a:cubicBezTo>
                  <a:cubicBezTo>
                    <a:pt x="478" y="525"/>
                    <a:pt x="483" y="518"/>
                    <a:pt x="483" y="516"/>
                  </a:cubicBezTo>
                  <a:cubicBezTo>
                    <a:pt x="482" y="515"/>
                    <a:pt x="481" y="514"/>
                    <a:pt x="481" y="514"/>
                  </a:cubicBezTo>
                  <a:cubicBezTo>
                    <a:pt x="479" y="514"/>
                    <a:pt x="478" y="516"/>
                    <a:pt x="474" y="519"/>
                  </a:cubicBezTo>
                  <a:cubicBezTo>
                    <a:pt x="475" y="519"/>
                    <a:pt x="472" y="521"/>
                    <a:pt x="471" y="521"/>
                  </a:cubicBezTo>
                  <a:cubicBezTo>
                    <a:pt x="471" y="521"/>
                    <a:pt x="471" y="520"/>
                    <a:pt x="474" y="518"/>
                  </a:cubicBezTo>
                  <a:cubicBezTo>
                    <a:pt x="473" y="516"/>
                    <a:pt x="478" y="509"/>
                    <a:pt x="476" y="505"/>
                  </a:cubicBezTo>
                  <a:cubicBezTo>
                    <a:pt x="475" y="503"/>
                    <a:pt x="475" y="502"/>
                    <a:pt x="473" y="502"/>
                  </a:cubicBezTo>
                  <a:cubicBezTo>
                    <a:pt x="472" y="502"/>
                    <a:pt x="471" y="503"/>
                    <a:pt x="467" y="505"/>
                  </a:cubicBezTo>
                  <a:cubicBezTo>
                    <a:pt x="461" y="510"/>
                    <a:pt x="457" y="512"/>
                    <a:pt x="457" y="512"/>
                  </a:cubicBezTo>
                  <a:cubicBezTo>
                    <a:pt x="456" y="512"/>
                    <a:pt x="459" y="509"/>
                    <a:pt x="466" y="504"/>
                  </a:cubicBezTo>
                  <a:cubicBezTo>
                    <a:pt x="475" y="497"/>
                    <a:pt x="478" y="494"/>
                    <a:pt x="477" y="494"/>
                  </a:cubicBezTo>
                  <a:cubicBezTo>
                    <a:pt x="476" y="494"/>
                    <a:pt x="474" y="495"/>
                    <a:pt x="472" y="496"/>
                  </a:cubicBezTo>
                  <a:cubicBezTo>
                    <a:pt x="467" y="498"/>
                    <a:pt x="465" y="499"/>
                    <a:pt x="464" y="499"/>
                  </a:cubicBezTo>
                  <a:cubicBezTo>
                    <a:pt x="464" y="499"/>
                    <a:pt x="464" y="499"/>
                    <a:pt x="464" y="499"/>
                  </a:cubicBezTo>
                  <a:cubicBezTo>
                    <a:pt x="468" y="496"/>
                    <a:pt x="469" y="494"/>
                    <a:pt x="468" y="494"/>
                  </a:cubicBezTo>
                  <a:cubicBezTo>
                    <a:pt x="467" y="494"/>
                    <a:pt x="465" y="495"/>
                    <a:pt x="462" y="496"/>
                  </a:cubicBezTo>
                  <a:cubicBezTo>
                    <a:pt x="460" y="495"/>
                    <a:pt x="460" y="495"/>
                    <a:pt x="468" y="491"/>
                  </a:cubicBezTo>
                  <a:lnTo>
                    <a:pt x="467" y="488"/>
                  </a:lnTo>
                  <a:cubicBezTo>
                    <a:pt x="464" y="490"/>
                    <a:pt x="461" y="490"/>
                    <a:pt x="459" y="490"/>
                  </a:cubicBezTo>
                  <a:cubicBezTo>
                    <a:pt x="453" y="490"/>
                    <a:pt x="456" y="483"/>
                    <a:pt x="462" y="478"/>
                  </a:cubicBezTo>
                  <a:cubicBezTo>
                    <a:pt x="462" y="478"/>
                    <a:pt x="461" y="478"/>
                    <a:pt x="461" y="478"/>
                  </a:cubicBezTo>
                  <a:cubicBezTo>
                    <a:pt x="460" y="478"/>
                    <a:pt x="457" y="479"/>
                    <a:pt x="453" y="481"/>
                  </a:cubicBezTo>
                  <a:cubicBezTo>
                    <a:pt x="446" y="484"/>
                    <a:pt x="442" y="486"/>
                    <a:pt x="441" y="486"/>
                  </a:cubicBezTo>
                  <a:cubicBezTo>
                    <a:pt x="440" y="486"/>
                    <a:pt x="443" y="483"/>
                    <a:pt x="452" y="478"/>
                  </a:cubicBezTo>
                  <a:cubicBezTo>
                    <a:pt x="459" y="474"/>
                    <a:pt x="463" y="471"/>
                    <a:pt x="462" y="471"/>
                  </a:cubicBezTo>
                  <a:lnTo>
                    <a:pt x="462" y="471"/>
                  </a:lnTo>
                  <a:cubicBezTo>
                    <a:pt x="462" y="471"/>
                    <a:pt x="459" y="473"/>
                    <a:pt x="452" y="477"/>
                  </a:cubicBezTo>
                  <a:cubicBezTo>
                    <a:pt x="450" y="478"/>
                    <a:pt x="449" y="478"/>
                    <a:pt x="447" y="478"/>
                  </a:cubicBezTo>
                  <a:cubicBezTo>
                    <a:pt x="443" y="478"/>
                    <a:pt x="443" y="473"/>
                    <a:pt x="455" y="467"/>
                  </a:cubicBezTo>
                  <a:lnTo>
                    <a:pt x="469" y="458"/>
                  </a:lnTo>
                  <a:lnTo>
                    <a:pt x="469" y="458"/>
                  </a:lnTo>
                  <a:cubicBezTo>
                    <a:pt x="465" y="460"/>
                    <a:pt x="463" y="461"/>
                    <a:pt x="462" y="461"/>
                  </a:cubicBezTo>
                  <a:cubicBezTo>
                    <a:pt x="462" y="461"/>
                    <a:pt x="462" y="460"/>
                    <a:pt x="462" y="460"/>
                  </a:cubicBezTo>
                  <a:cubicBezTo>
                    <a:pt x="458" y="462"/>
                    <a:pt x="456" y="463"/>
                    <a:pt x="455" y="463"/>
                  </a:cubicBezTo>
                  <a:cubicBezTo>
                    <a:pt x="453" y="463"/>
                    <a:pt x="453" y="462"/>
                    <a:pt x="452" y="460"/>
                  </a:cubicBezTo>
                  <a:cubicBezTo>
                    <a:pt x="450" y="458"/>
                    <a:pt x="441" y="459"/>
                    <a:pt x="439" y="457"/>
                  </a:cubicBezTo>
                  <a:cubicBezTo>
                    <a:pt x="438" y="455"/>
                    <a:pt x="437" y="451"/>
                    <a:pt x="444" y="446"/>
                  </a:cubicBezTo>
                  <a:cubicBezTo>
                    <a:pt x="443" y="445"/>
                    <a:pt x="443" y="444"/>
                    <a:pt x="441" y="444"/>
                  </a:cubicBezTo>
                  <a:cubicBezTo>
                    <a:pt x="440" y="444"/>
                    <a:pt x="437" y="445"/>
                    <a:pt x="434" y="446"/>
                  </a:cubicBezTo>
                  <a:cubicBezTo>
                    <a:pt x="431" y="447"/>
                    <a:pt x="429" y="447"/>
                    <a:pt x="428" y="447"/>
                  </a:cubicBezTo>
                  <a:cubicBezTo>
                    <a:pt x="426" y="447"/>
                    <a:pt x="427" y="445"/>
                    <a:pt x="431" y="442"/>
                  </a:cubicBezTo>
                  <a:lnTo>
                    <a:pt x="431" y="441"/>
                  </a:lnTo>
                  <a:cubicBezTo>
                    <a:pt x="427" y="442"/>
                    <a:pt x="425" y="443"/>
                    <a:pt x="423" y="443"/>
                  </a:cubicBezTo>
                  <a:cubicBezTo>
                    <a:pt x="422" y="443"/>
                    <a:pt x="422" y="442"/>
                    <a:pt x="422" y="442"/>
                  </a:cubicBezTo>
                  <a:cubicBezTo>
                    <a:pt x="428" y="439"/>
                    <a:pt x="433" y="435"/>
                    <a:pt x="431" y="435"/>
                  </a:cubicBezTo>
                  <a:cubicBezTo>
                    <a:pt x="431" y="435"/>
                    <a:pt x="430" y="435"/>
                    <a:pt x="428" y="436"/>
                  </a:cubicBezTo>
                  <a:cubicBezTo>
                    <a:pt x="425" y="438"/>
                    <a:pt x="423" y="439"/>
                    <a:pt x="421" y="439"/>
                  </a:cubicBezTo>
                  <a:cubicBezTo>
                    <a:pt x="420" y="439"/>
                    <a:pt x="420" y="438"/>
                    <a:pt x="419" y="437"/>
                  </a:cubicBezTo>
                  <a:cubicBezTo>
                    <a:pt x="424" y="431"/>
                    <a:pt x="407" y="399"/>
                    <a:pt x="399" y="399"/>
                  </a:cubicBezTo>
                  <a:cubicBezTo>
                    <a:pt x="399" y="399"/>
                    <a:pt x="398" y="399"/>
                    <a:pt x="398" y="400"/>
                  </a:cubicBezTo>
                  <a:lnTo>
                    <a:pt x="395" y="396"/>
                  </a:lnTo>
                  <a:lnTo>
                    <a:pt x="394" y="393"/>
                  </a:lnTo>
                  <a:cubicBezTo>
                    <a:pt x="406" y="386"/>
                    <a:pt x="402" y="384"/>
                    <a:pt x="395" y="384"/>
                  </a:cubicBezTo>
                  <a:cubicBezTo>
                    <a:pt x="393" y="384"/>
                    <a:pt x="391" y="384"/>
                    <a:pt x="389" y="384"/>
                  </a:cubicBezTo>
                  <a:cubicBezTo>
                    <a:pt x="385" y="386"/>
                    <a:pt x="383" y="386"/>
                    <a:pt x="382" y="386"/>
                  </a:cubicBezTo>
                  <a:cubicBezTo>
                    <a:pt x="381" y="386"/>
                    <a:pt x="380" y="386"/>
                    <a:pt x="380" y="385"/>
                  </a:cubicBezTo>
                  <a:cubicBezTo>
                    <a:pt x="391" y="378"/>
                    <a:pt x="393" y="374"/>
                    <a:pt x="389" y="374"/>
                  </a:cubicBezTo>
                  <a:cubicBezTo>
                    <a:pt x="387" y="374"/>
                    <a:pt x="386" y="375"/>
                    <a:pt x="384" y="375"/>
                  </a:cubicBezTo>
                  <a:cubicBezTo>
                    <a:pt x="378" y="379"/>
                    <a:pt x="374" y="380"/>
                    <a:pt x="373" y="380"/>
                  </a:cubicBezTo>
                  <a:cubicBezTo>
                    <a:pt x="372" y="380"/>
                    <a:pt x="375" y="378"/>
                    <a:pt x="383" y="373"/>
                  </a:cubicBezTo>
                  <a:cubicBezTo>
                    <a:pt x="391" y="368"/>
                    <a:pt x="394" y="365"/>
                    <a:pt x="392" y="365"/>
                  </a:cubicBezTo>
                  <a:cubicBezTo>
                    <a:pt x="390" y="365"/>
                    <a:pt x="384" y="368"/>
                    <a:pt x="373" y="373"/>
                  </a:cubicBezTo>
                  <a:cubicBezTo>
                    <a:pt x="369" y="375"/>
                    <a:pt x="367" y="376"/>
                    <a:pt x="367" y="376"/>
                  </a:cubicBezTo>
                  <a:cubicBezTo>
                    <a:pt x="367" y="376"/>
                    <a:pt x="368" y="375"/>
                    <a:pt x="372" y="372"/>
                  </a:cubicBezTo>
                  <a:cubicBezTo>
                    <a:pt x="381" y="365"/>
                    <a:pt x="384" y="362"/>
                    <a:pt x="383" y="362"/>
                  </a:cubicBezTo>
                  <a:lnTo>
                    <a:pt x="383" y="362"/>
                  </a:lnTo>
                  <a:cubicBezTo>
                    <a:pt x="383" y="362"/>
                    <a:pt x="381" y="363"/>
                    <a:pt x="379" y="365"/>
                  </a:cubicBezTo>
                  <a:cubicBezTo>
                    <a:pt x="372" y="368"/>
                    <a:pt x="368" y="370"/>
                    <a:pt x="367" y="370"/>
                  </a:cubicBezTo>
                  <a:cubicBezTo>
                    <a:pt x="365" y="370"/>
                    <a:pt x="369" y="367"/>
                    <a:pt x="376" y="362"/>
                  </a:cubicBezTo>
                  <a:cubicBezTo>
                    <a:pt x="384" y="356"/>
                    <a:pt x="387" y="353"/>
                    <a:pt x="386" y="353"/>
                  </a:cubicBezTo>
                  <a:cubicBezTo>
                    <a:pt x="385" y="353"/>
                    <a:pt x="381" y="355"/>
                    <a:pt x="374" y="358"/>
                  </a:cubicBezTo>
                  <a:cubicBezTo>
                    <a:pt x="369" y="361"/>
                    <a:pt x="365" y="362"/>
                    <a:pt x="363" y="362"/>
                  </a:cubicBezTo>
                  <a:cubicBezTo>
                    <a:pt x="360" y="362"/>
                    <a:pt x="362" y="358"/>
                    <a:pt x="371" y="352"/>
                  </a:cubicBezTo>
                  <a:cubicBezTo>
                    <a:pt x="371" y="351"/>
                    <a:pt x="374" y="348"/>
                    <a:pt x="373" y="348"/>
                  </a:cubicBezTo>
                  <a:cubicBezTo>
                    <a:pt x="373" y="348"/>
                    <a:pt x="372" y="348"/>
                    <a:pt x="370" y="349"/>
                  </a:cubicBezTo>
                  <a:lnTo>
                    <a:pt x="376" y="344"/>
                  </a:lnTo>
                  <a:lnTo>
                    <a:pt x="375" y="341"/>
                  </a:lnTo>
                  <a:lnTo>
                    <a:pt x="367" y="346"/>
                  </a:lnTo>
                  <a:cubicBezTo>
                    <a:pt x="367" y="345"/>
                    <a:pt x="371" y="334"/>
                    <a:pt x="366" y="327"/>
                  </a:cubicBezTo>
                  <a:cubicBezTo>
                    <a:pt x="362" y="319"/>
                    <a:pt x="360" y="315"/>
                    <a:pt x="357" y="315"/>
                  </a:cubicBezTo>
                  <a:cubicBezTo>
                    <a:pt x="356" y="315"/>
                    <a:pt x="354" y="316"/>
                    <a:pt x="352" y="318"/>
                  </a:cubicBezTo>
                  <a:cubicBezTo>
                    <a:pt x="346" y="322"/>
                    <a:pt x="342" y="324"/>
                    <a:pt x="341" y="324"/>
                  </a:cubicBezTo>
                  <a:cubicBezTo>
                    <a:pt x="340" y="324"/>
                    <a:pt x="343" y="321"/>
                    <a:pt x="351" y="316"/>
                  </a:cubicBezTo>
                  <a:cubicBezTo>
                    <a:pt x="351" y="315"/>
                    <a:pt x="356" y="308"/>
                    <a:pt x="355" y="306"/>
                  </a:cubicBezTo>
                  <a:cubicBezTo>
                    <a:pt x="354" y="303"/>
                    <a:pt x="353" y="301"/>
                    <a:pt x="360" y="297"/>
                  </a:cubicBezTo>
                  <a:lnTo>
                    <a:pt x="360" y="295"/>
                  </a:lnTo>
                  <a:cubicBezTo>
                    <a:pt x="355" y="298"/>
                    <a:pt x="351" y="299"/>
                    <a:pt x="348" y="299"/>
                  </a:cubicBezTo>
                  <a:cubicBezTo>
                    <a:pt x="342" y="299"/>
                    <a:pt x="342" y="294"/>
                    <a:pt x="345" y="289"/>
                  </a:cubicBezTo>
                  <a:cubicBezTo>
                    <a:pt x="344" y="287"/>
                    <a:pt x="344" y="286"/>
                    <a:pt x="342" y="286"/>
                  </a:cubicBezTo>
                  <a:cubicBezTo>
                    <a:pt x="340" y="286"/>
                    <a:pt x="338" y="287"/>
                    <a:pt x="335" y="288"/>
                  </a:cubicBezTo>
                  <a:cubicBezTo>
                    <a:pt x="332" y="288"/>
                    <a:pt x="330" y="289"/>
                    <a:pt x="329" y="289"/>
                  </a:cubicBezTo>
                  <a:cubicBezTo>
                    <a:pt x="328" y="289"/>
                    <a:pt x="330" y="288"/>
                    <a:pt x="334" y="284"/>
                  </a:cubicBezTo>
                  <a:cubicBezTo>
                    <a:pt x="339" y="281"/>
                    <a:pt x="342" y="274"/>
                    <a:pt x="337" y="274"/>
                  </a:cubicBezTo>
                  <a:cubicBezTo>
                    <a:pt x="336" y="274"/>
                    <a:pt x="333" y="275"/>
                    <a:pt x="329" y="278"/>
                  </a:cubicBezTo>
                  <a:lnTo>
                    <a:pt x="336" y="272"/>
                  </a:lnTo>
                  <a:cubicBezTo>
                    <a:pt x="338" y="270"/>
                    <a:pt x="339" y="269"/>
                    <a:pt x="338" y="269"/>
                  </a:cubicBezTo>
                  <a:cubicBezTo>
                    <a:pt x="337" y="269"/>
                    <a:pt x="332" y="271"/>
                    <a:pt x="328" y="274"/>
                  </a:cubicBezTo>
                  <a:cubicBezTo>
                    <a:pt x="322" y="278"/>
                    <a:pt x="318" y="280"/>
                    <a:pt x="318" y="280"/>
                  </a:cubicBezTo>
                  <a:cubicBezTo>
                    <a:pt x="316" y="280"/>
                    <a:pt x="321" y="276"/>
                    <a:pt x="334" y="267"/>
                  </a:cubicBezTo>
                  <a:cubicBezTo>
                    <a:pt x="343" y="262"/>
                    <a:pt x="346" y="259"/>
                    <a:pt x="345" y="259"/>
                  </a:cubicBezTo>
                  <a:lnTo>
                    <a:pt x="345" y="259"/>
                  </a:lnTo>
                  <a:cubicBezTo>
                    <a:pt x="345" y="259"/>
                    <a:pt x="343" y="260"/>
                    <a:pt x="340" y="262"/>
                  </a:cubicBezTo>
                  <a:cubicBezTo>
                    <a:pt x="335" y="264"/>
                    <a:pt x="330" y="267"/>
                    <a:pt x="329" y="267"/>
                  </a:cubicBezTo>
                  <a:cubicBezTo>
                    <a:pt x="329" y="267"/>
                    <a:pt x="329" y="266"/>
                    <a:pt x="331" y="264"/>
                  </a:cubicBezTo>
                  <a:cubicBezTo>
                    <a:pt x="331" y="264"/>
                    <a:pt x="331" y="263"/>
                    <a:pt x="330" y="263"/>
                  </a:cubicBezTo>
                  <a:cubicBezTo>
                    <a:pt x="329" y="263"/>
                    <a:pt x="325" y="265"/>
                    <a:pt x="316" y="271"/>
                  </a:cubicBezTo>
                  <a:cubicBezTo>
                    <a:pt x="311" y="273"/>
                    <a:pt x="309" y="274"/>
                    <a:pt x="308" y="274"/>
                  </a:cubicBezTo>
                  <a:cubicBezTo>
                    <a:pt x="308" y="274"/>
                    <a:pt x="307" y="274"/>
                    <a:pt x="307" y="273"/>
                  </a:cubicBezTo>
                  <a:cubicBezTo>
                    <a:pt x="312" y="270"/>
                    <a:pt x="317" y="267"/>
                    <a:pt x="322" y="265"/>
                  </a:cubicBezTo>
                  <a:lnTo>
                    <a:pt x="322" y="265"/>
                  </a:lnTo>
                  <a:cubicBezTo>
                    <a:pt x="322" y="265"/>
                    <a:pt x="322" y="266"/>
                    <a:pt x="322" y="266"/>
                  </a:cubicBezTo>
                  <a:cubicBezTo>
                    <a:pt x="323" y="266"/>
                    <a:pt x="323" y="265"/>
                    <a:pt x="323" y="265"/>
                  </a:cubicBezTo>
                  <a:lnTo>
                    <a:pt x="323" y="265"/>
                  </a:lnTo>
                  <a:cubicBezTo>
                    <a:pt x="322" y="265"/>
                    <a:pt x="322" y="265"/>
                    <a:pt x="322" y="265"/>
                  </a:cubicBezTo>
                  <a:lnTo>
                    <a:pt x="322" y="265"/>
                  </a:lnTo>
                  <a:cubicBezTo>
                    <a:pt x="322" y="265"/>
                    <a:pt x="322" y="264"/>
                    <a:pt x="321" y="263"/>
                  </a:cubicBezTo>
                  <a:cubicBezTo>
                    <a:pt x="320" y="262"/>
                    <a:pt x="326" y="255"/>
                    <a:pt x="334" y="251"/>
                  </a:cubicBezTo>
                  <a:cubicBezTo>
                    <a:pt x="337" y="248"/>
                    <a:pt x="338" y="246"/>
                    <a:pt x="338" y="246"/>
                  </a:cubicBezTo>
                  <a:cubicBezTo>
                    <a:pt x="337" y="246"/>
                    <a:pt x="333" y="249"/>
                    <a:pt x="326" y="254"/>
                  </a:cubicBezTo>
                  <a:cubicBezTo>
                    <a:pt x="316" y="260"/>
                    <a:pt x="313" y="262"/>
                    <a:pt x="311" y="262"/>
                  </a:cubicBezTo>
                  <a:cubicBezTo>
                    <a:pt x="311" y="262"/>
                    <a:pt x="311" y="261"/>
                    <a:pt x="310" y="261"/>
                  </a:cubicBezTo>
                  <a:cubicBezTo>
                    <a:pt x="309" y="260"/>
                    <a:pt x="309" y="258"/>
                    <a:pt x="316" y="254"/>
                  </a:cubicBezTo>
                  <a:cubicBezTo>
                    <a:pt x="324" y="249"/>
                    <a:pt x="324" y="249"/>
                    <a:pt x="323" y="247"/>
                  </a:cubicBezTo>
                  <a:cubicBezTo>
                    <a:pt x="322" y="247"/>
                    <a:pt x="322" y="247"/>
                    <a:pt x="320" y="247"/>
                  </a:cubicBezTo>
                  <a:cubicBezTo>
                    <a:pt x="314" y="247"/>
                    <a:pt x="295" y="255"/>
                    <a:pt x="282" y="262"/>
                  </a:cubicBezTo>
                  <a:cubicBezTo>
                    <a:pt x="275" y="267"/>
                    <a:pt x="271" y="269"/>
                    <a:pt x="271" y="269"/>
                  </a:cubicBezTo>
                  <a:cubicBezTo>
                    <a:pt x="271" y="269"/>
                    <a:pt x="274" y="266"/>
                    <a:pt x="281" y="261"/>
                  </a:cubicBezTo>
                  <a:cubicBezTo>
                    <a:pt x="289" y="256"/>
                    <a:pt x="288" y="255"/>
                    <a:pt x="288" y="255"/>
                  </a:cubicBezTo>
                  <a:lnTo>
                    <a:pt x="288" y="255"/>
                  </a:lnTo>
                  <a:cubicBezTo>
                    <a:pt x="285" y="256"/>
                    <a:pt x="284" y="257"/>
                    <a:pt x="284" y="257"/>
                  </a:cubicBezTo>
                  <a:cubicBezTo>
                    <a:pt x="283" y="257"/>
                    <a:pt x="286" y="255"/>
                    <a:pt x="287" y="255"/>
                  </a:cubicBezTo>
                  <a:cubicBezTo>
                    <a:pt x="287" y="255"/>
                    <a:pt x="288" y="255"/>
                    <a:pt x="288" y="255"/>
                  </a:cubicBezTo>
                  <a:cubicBezTo>
                    <a:pt x="292" y="252"/>
                    <a:pt x="294" y="251"/>
                    <a:pt x="295" y="251"/>
                  </a:cubicBezTo>
                  <a:cubicBezTo>
                    <a:pt x="295" y="251"/>
                    <a:pt x="296" y="251"/>
                    <a:pt x="296" y="252"/>
                  </a:cubicBezTo>
                  <a:lnTo>
                    <a:pt x="302" y="247"/>
                  </a:lnTo>
                  <a:cubicBezTo>
                    <a:pt x="311" y="242"/>
                    <a:pt x="314" y="239"/>
                    <a:pt x="312" y="239"/>
                  </a:cubicBezTo>
                  <a:cubicBezTo>
                    <a:pt x="311" y="239"/>
                    <a:pt x="308" y="240"/>
                    <a:pt x="301" y="244"/>
                  </a:cubicBezTo>
                  <a:cubicBezTo>
                    <a:pt x="297" y="246"/>
                    <a:pt x="296" y="247"/>
                    <a:pt x="295" y="247"/>
                  </a:cubicBezTo>
                  <a:cubicBezTo>
                    <a:pt x="295" y="247"/>
                    <a:pt x="297" y="246"/>
                    <a:pt x="300" y="243"/>
                  </a:cubicBezTo>
                  <a:cubicBezTo>
                    <a:pt x="305" y="239"/>
                    <a:pt x="310" y="234"/>
                    <a:pt x="309" y="234"/>
                  </a:cubicBezTo>
                  <a:cubicBezTo>
                    <a:pt x="309" y="234"/>
                    <a:pt x="308" y="235"/>
                    <a:pt x="306" y="236"/>
                  </a:cubicBezTo>
                  <a:cubicBezTo>
                    <a:pt x="306" y="236"/>
                    <a:pt x="305" y="234"/>
                    <a:pt x="311" y="228"/>
                  </a:cubicBezTo>
                  <a:cubicBezTo>
                    <a:pt x="311" y="227"/>
                    <a:pt x="310" y="226"/>
                    <a:pt x="309" y="226"/>
                  </a:cubicBezTo>
                  <a:cubicBezTo>
                    <a:pt x="308" y="226"/>
                    <a:pt x="306" y="227"/>
                    <a:pt x="302" y="229"/>
                  </a:cubicBezTo>
                  <a:cubicBezTo>
                    <a:pt x="298" y="232"/>
                    <a:pt x="296" y="233"/>
                    <a:pt x="295" y="233"/>
                  </a:cubicBezTo>
                  <a:cubicBezTo>
                    <a:pt x="294" y="233"/>
                    <a:pt x="294" y="232"/>
                    <a:pt x="293" y="232"/>
                  </a:cubicBezTo>
                  <a:cubicBezTo>
                    <a:pt x="293" y="231"/>
                    <a:pt x="293" y="231"/>
                    <a:pt x="292" y="231"/>
                  </a:cubicBezTo>
                  <a:cubicBezTo>
                    <a:pt x="291" y="231"/>
                    <a:pt x="289" y="231"/>
                    <a:pt x="285" y="234"/>
                  </a:cubicBezTo>
                  <a:cubicBezTo>
                    <a:pt x="279" y="237"/>
                    <a:pt x="273" y="240"/>
                    <a:pt x="270" y="240"/>
                  </a:cubicBezTo>
                  <a:cubicBezTo>
                    <a:pt x="269" y="240"/>
                    <a:pt x="269" y="240"/>
                    <a:pt x="269" y="239"/>
                  </a:cubicBezTo>
                  <a:cubicBezTo>
                    <a:pt x="266" y="240"/>
                    <a:pt x="264" y="241"/>
                    <a:pt x="264" y="241"/>
                  </a:cubicBezTo>
                  <a:cubicBezTo>
                    <a:pt x="262" y="241"/>
                    <a:pt x="265" y="238"/>
                    <a:pt x="274" y="232"/>
                  </a:cubicBezTo>
                  <a:cubicBezTo>
                    <a:pt x="282" y="227"/>
                    <a:pt x="281" y="226"/>
                    <a:pt x="281" y="225"/>
                  </a:cubicBezTo>
                  <a:cubicBezTo>
                    <a:pt x="281" y="225"/>
                    <a:pt x="280" y="224"/>
                    <a:pt x="287" y="218"/>
                  </a:cubicBezTo>
                  <a:cubicBezTo>
                    <a:pt x="289" y="216"/>
                    <a:pt x="289" y="215"/>
                    <a:pt x="289" y="215"/>
                  </a:cubicBezTo>
                  <a:cubicBezTo>
                    <a:pt x="288" y="215"/>
                    <a:pt x="283" y="218"/>
                    <a:pt x="279" y="221"/>
                  </a:cubicBezTo>
                  <a:lnTo>
                    <a:pt x="264" y="230"/>
                  </a:lnTo>
                  <a:cubicBezTo>
                    <a:pt x="270" y="225"/>
                    <a:pt x="278" y="219"/>
                    <a:pt x="284" y="215"/>
                  </a:cubicBezTo>
                  <a:cubicBezTo>
                    <a:pt x="292" y="209"/>
                    <a:pt x="296" y="207"/>
                    <a:pt x="295" y="207"/>
                  </a:cubicBezTo>
                  <a:lnTo>
                    <a:pt x="295" y="207"/>
                  </a:lnTo>
                  <a:cubicBezTo>
                    <a:pt x="295" y="207"/>
                    <a:pt x="291" y="209"/>
                    <a:pt x="284" y="214"/>
                  </a:cubicBezTo>
                  <a:cubicBezTo>
                    <a:pt x="279" y="216"/>
                    <a:pt x="275" y="219"/>
                    <a:pt x="273" y="219"/>
                  </a:cubicBezTo>
                  <a:cubicBezTo>
                    <a:pt x="272" y="219"/>
                    <a:pt x="273" y="218"/>
                    <a:pt x="275" y="216"/>
                  </a:cubicBezTo>
                  <a:cubicBezTo>
                    <a:pt x="274" y="214"/>
                    <a:pt x="272" y="211"/>
                    <a:pt x="280" y="207"/>
                  </a:cubicBezTo>
                  <a:cubicBezTo>
                    <a:pt x="283" y="204"/>
                    <a:pt x="283" y="204"/>
                    <a:pt x="282" y="204"/>
                  </a:cubicBezTo>
                  <a:cubicBezTo>
                    <a:pt x="281" y="204"/>
                    <a:pt x="279" y="205"/>
                    <a:pt x="279" y="205"/>
                  </a:cubicBezTo>
                  <a:cubicBezTo>
                    <a:pt x="276" y="206"/>
                    <a:pt x="274" y="206"/>
                    <a:pt x="273" y="206"/>
                  </a:cubicBezTo>
                  <a:cubicBezTo>
                    <a:pt x="271" y="206"/>
                    <a:pt x="272" y="204"/>
                    <a:pt x="275" y="199"/>
                  </a:cubicBezTo>
                  <a:cubicBezTo>
                    <a:pt x="282" y="191"/>
                    <a:pt x="284" y="187"/>
                    <a:pt x="283" y="187"/>
                  </a:cubicBezTo>
                  <a:cubicBezTo>
                    <a:pt x="282" y="187"/>
                    <a:pt x="278" y="189"/>
                    <a:pt x="272" y="193"/>
                  </a:cubicBezTo>
                  <a:cubicBezTo>
                    <a:pt x="268" y="196"/>
                    <a:pt x="264" y="198"/>
                    <a:pt x="264" y="198"/>
                  </a:cubicBezTo>
                  <a:cubicBezTo>
                    <a:pt x="263" y="198"/>
                    <a:pt x="266" y="197"/>
                    <a:pt x="272" y="192"/>
                  </a:cubicBezTo>
                  <a:cubicBezTo>
                    <a:pt x="275" y="190"/>
                    <a:pt x="275" y="189"/>
                    <a:pt x="274" y="189"/>
                  </a:cubicBezTo>
                  <a:cubicBezTo>
                    <a:pt x="272" y="189"/>
                    <a:pt x="267" y="191"/>
                    <a:pt x="262" y="192"/>
                  </a:cubicBezTo>
                  <a:cubicBezTo>
                    <a:pt x="252" y="198"/>
                    <a:pt x="242" y="203"/>
                    <a:pt x="233" y="209"/>
                  </a:cubicBezTo>
                  <a:cubicBezTo>
                    <a:pt x="225" y="214"/>
                    <a:pt x="221" y="216"/>
                    <a:pt x="220" y="216"/>
                  </a:cubicBezTo>
                  <a:cubicBezTo>
                    <a:pt x="220" y="216"/>
                    <a:pt x="221" y="215"/>
                    <a:pt x="224" y="212"/>
                  </a:cubicBezTo>
                  <a:cubicBezTo>
                    <a:pt x="224" y="211"/>
                    <a:pt x="231" y="206"/>
                    <a:pt x="237" y="201"/>
                  </a:cubicBezTo>
                  <a:cubicBezTo>
                    <a:pt x="243" y="197"/>
                    <a:pt x="244" y="197"/>
                    <a:pt x="245" y="197"/>
                  </a:cubicBezTo>
                  <a:cubicBezTo>
                    <a:pt x="245" y="197"/>
                    <a:pt x="245" y="197"/>
                    <a:pt x="245" y="197"/>
                  </a:cubicBezTo>
                  <a:lnTo>
                    <a:pt x="246" y="198"/>
                  </a:lnTo>
                  <a:cubicBezTo>
                    <a:pt x="253" y="193"/>
                    <a:pt x="261" y="189"/>
                    <a:pt x="259" y="187"/>
                  </a:cubicBezTo>
                  <a:cubicBezTo>
                    <a:pt x="262" y="183"/>
                    <a:pt x="264" y="182"/>
                    <a:pt x="263" y="182"/>
                  </a:cubicBezTo>
                  <a:cubicBezTo>
                    <a:pt x="263" y="182"/>
                    <a:pt x="261" y="183"/>
                    <a:pt x="257" y="184"/>
                  </a:cubicBezTo>
                  <a:cubicBezTo>
                    <a:pt x="264" y="179"/>
                    <a:pt x="263" y="178"/>
                    <a:pt x="262" y="175"/>
                  </a:cubicBezTo>
                  <a:cubicBezTo>
                    <a:pt x="261" y="173"/>
                    <a:pt x="259" y="170"/>
                    <a:pt x="265" y="164"/>
                  </a:cubicBezTo>
                  <a:cubicBezTo>
                    <a:pt x="265" y="163"/>
                    <a:pt x="264" y="162"/>
                    <a:pt x="263" y="162"/>
                  </a:cubicBezTo>
                  <a:cubicBezTo>
                    <a:pt x="262" y="162"/>
                    <a:pt x="260" y="163"/>
                    <a:pt x="256" y="165"/>
                  </a:cubicBezTo>
                  <a:cubicBezTo>
                    <a:pt x="248" y="170"/>
                    <a:pt x="245" y="172"/>
                    <a:pt x="244" y="172"/>
                  </a:cubicBezTo>
                  <a:cubicBezTo>
                    <a:pt x="244" y="172"/>
                    <a:pt x="245" y="171"/>
                    <a:pt x="248" y="169"/>
                  </a:cubicBezTo>
                  <a:cubicBezTo>
                    <a:pt x="261" y="160"/>
                    <a:pt x="262" y="146"/>
                    <a:pt x="253" y="146"/>
                  </a:cubicBezTo>
                  <a:cubicBezTo>
                    <a:pt x="252" y="146"/>
                    <a:pt x="250" y="146"/>
                    <a:pt x="247" y="147"/>
                  </a:cubicBezTo>
                  <a:lnTo>
                    <a:pt x="246" y="145"/>
                  </a:lnTo>
                  <a:cubicBezTo>
                    <a:pt x="251" y="140"/>
                    <a:pt x="249" y="135"/>
                    <a:pt x="245" y="135"/>
                  </a:cubicBezTo>
                  <a:cubicBezTo>
                    <a:pt x="244" y="135"/>
                    <a:pt x="242" y="135"/>
                    <a:pt x="241" y="136"/>
                  </a:cubicBezTo>
                  <a:lnTo>
                    <a:pt x="238" y="133"/>
                  </a:lnTo>
                  <a:cubicBezTo>
                    <a:pt x="242" y="128"/>
                    <a:pt x="243" y="126"/>
                    <a:pt x="242" y="126"/>
                  </a:cubicBezTo>
                  <a:cubicBezTo>
                    <a:pt x="241" y="126"/>
                    <a:pt x="239" y="127"/>
                    <a:pt x="236" y="128"/>
                  </a:cubicBezTo>
                  <a:cubicBezTo>
                    <a:pt x="231" y="131"/>
                    <a:pt x="225" y="134"/>
                    <a:pt x="225" y="134"/>
                  </a:cubicBezTo>
                  <a:cubicBezTo>
                    <a:pt x="225" y="134"/>
                    <a:pt x="226" y="133"/>
                    <a:pt x="228" y="132"/>
                  </a:cubicBezTo>
                  <a:cubicBezTo>
                    <a:pt x="235" y="127"/>
                    <a:pt x="234" y="125"/>
                    <a:pt x="232" y="120"/>
                  </a:cubicBezTo>
                  <a:cubicBezTo>
                    <a:pt x="231" y="118"/>
                    <a:pt x="230" y="117"/>
                    <a:pt x="229" y="117"/>
                  </a:cubicBezTo>
                  <a:cubicBezTo>
                    <a:pt x="228" y="117"/>
                    <a:pt x="226" y="119"/>
                    <a:pt x="223" y="122"/>
                  </a:cubicBezTo>
                  <a:cubicBezTo>
                    <a:pt x="213" y="122"/>
                    <a:pt x="220" y="117"/>
                    <a:pt x="227" y="113"/>
                  </a:cubicBezTo>
                  <a:cubicBezTo>
                    <a:pt x="235" y="109"/>
                    <a:pt x="238" y="106"/>
                    <a:pt x="238" y="106"/>
                  </a:cubicBezTo>
                  <a:cubicBezTo>
                    <a:pt x="237" y="106"/>
                    <a:pt x="231" y="109"/>
                    <a:pt x="219" y="116"/>
                  </a:cubicBezTo>
                  <a:cubicBezTo>
                    <a:pt x="212" y="120"/>
                    <a:pt x="208" y="121"/>
                    <a:pt x="206" y="121"/>
                  </a:cubicBezTo>
                  <a:cubicBezTo>
                    <a:pt x="205" y="121"/>
                    <a:pt x="206" y="119"/>
                    <a:pt x="210" y="117"/>
                  </a:cubicBezTo>
                  <a:cubicBezTo>
                    <a:pt x="214" y="115"/>
                    <a:pt x="216" y="114"/>
                    <a:pt x="217" y="114"/>
                  </a:cubicBezTo>
                  <a:cubicBezTo>
                    <a:pt x="218" y="114"/>
                    <a:pt x="218" y="114"/>
                    <a:pt x="218" y="115"/>
                  </a:cubicBezTo>
                  <a:lnTo>
                    <a:pt x="233" y="105"/>
                  </a:lnTo>
                  <a:cubicBezTo>
                    <a:pt x="232" y="104"/>
                    <a:pt x="232" y="104"/>
                    <a:pt x="232" y="104"/>
                  </a:cubicBezTo>
                  <a:cubicBezTo>
                    <a:pt x="231" y="104"/>
                    <a:pt x="229" y="105"/>
                    <a:pt x="225" y="108"/>
                  </a:cubicBezTo>
                  <a:cubicBezTo>
                    <a:pt x="225" y="108"/>
                    <a:pt x="225" y="108"/>
                    <a:pt x="224" y="108"/>
                  </a:cubicBezTo>
                  <a:cubicBezTo>
                    <a:pt x="223" y="108"/>
                    <a:pt x="221" y="108"/>
                    <a:pt x="216" y="110"/>
                  </a:cubicBezTo>
                  <a:cubicBezTo>
                    <a:pt x="208" y="114"/>
                    <a:pt x="201" y="118"/>
                    <a:pt x="195" y="124"/>
                  </a:cubicBezTo>
                  <a:cubicBezTo>
                    <a:pt x="191" y="127"/>
                    <a:pt x="189" y="128"/>
                    <a:pt x="188" y="128"/>
                  </a:cubicBezTo>
                  <a:cubicBezTo>
                    <a:pt x="187" y="128"/>
                    <a:pt x="187" y="128"/>
                    <a:pt x="187" y="127"/>
                  </a:cubicBezTo>
                  <a:cubicBezTo>
                    <a:pt x="192" y="120"/>
                    <a:pt x="199" y="116"/>
                    <a:pt x="208" y="113"/>
                  </a:cubicBezTo>
                  <a:cubicBezTo>
                    <a:pt x="208" y="113"/>
                    <a:pt x="208" y="113"/>
                    <a:pt x="208" y="113"/>
                  </a:cubicBezTo>
                  <a:cubicBezTo>
                    <a:pt x="210" y="113"/>
                    <a:pt x="216" y="109"/>
                    <a:pt x="223" y="105"/>
                  </a:cubicBezTo>
                  <a:cubicBezTo>
                    <a:pt x="225" y="103"/>
                    <a:pt x="225" y="103"/>
                    <a:pt x="223" y="103"/>
                  </a:cubicBezTo>
                  <a:cubicBezTo>
                    <a:pt x="220" y="103"/>
                    <a:pt x="210" y="106"/>
                    <a:pt x="199" y="110"/>
                  </a:cubicBezTo>
                  <a:lnTo>
                    <a:pt x="199" y="110"/>
                  </a:lnTo>
                  <a:cubicBezTo>
                    <a:pt x="201" y="109"/>
                    <a:pt x="203" y="108"/>
                    <a:pt x="205" y="107"/>
                  </a:cubicBezTo>
                  <a:cubicBezTo>
                    <a:pt x="211" y="103"/>
                    <a:pt x="210" y="100"/>
                    <a:pt x="209" y="98"/>
                  </a:cubicBezTo>
                  <a:cubicBezTo>
                    <a:pt x="209" y="97"/>
                    <a:pt x="208" y="96"/>
                    <a:pt x="207" y="96"/>
                  </a:cubicBezTo>
                  <a:cubicBezTo>
                    <a:pt x="206" y="96"/>
                    <a:pt x="204" y="97"/>
                    <a:pt x="200" y="99"/>
                  </a:cubicBezTo>
                  <a:cubicBezTo>
                    <a:pt x="194" y="103"/>
                    <a:pt x="187" y="107"/>
                    <a:pt x="186" y="107"/>
                  </a:cubicBezTo>
                  <a:cubicBezTo>
                    <a:pt x="186" y="107"/>
                    <a:pt x="186" y="107"/>
                    <a:pt x="186" y="107"/>
                  </a:cubicBezTo>
                  <a:cubicBezTo>
                    <a:pt x="186" y="108"/>
                    <a:pt x="179" y="113"/>
                    <a:pt x="171" y="117"/>
                  </a:cubicBezTo>
                  <a:cubicBezTo>
                    <a:pt x="176" y="113"/>
                    <a:pt x="180" y="109"/>
                    <a:pt x="185" y="105"/>
                  </a:cubicBezTo>
                  <a:cubicBezTo>
                    <a:pt x="197" y="94"/>
                    <a:pt x="204" y="87"/>
                    <a:pt x="201" y="82"/>
                  </a:cubicBezTo>
                  <a:cubicBezTo>
                    <a:pt x="199" y="81"/>
                    <a:pt x="198" y="78"/>
                    <a:pt x="205" y="72"/>
                  </a:cubicBezTo>
                  <a:cubicBezTo>
                    <a:pt x="204" y="71"/>
                    <a:pt x="204" y="70"/>
                    <a:pt x="202" y="70"/>
                  </a:cubicBezTo>
                  <a:cubicBezTo>
                    <a:pt x="201" y="70"/>
                    <a:pt x="199" y="71"/>
                    <a:pt x="196" y="73"/>
                  </a:cubicBezTo>
                  <a:lnTo>
                    <a:pt x="195" y="71"/>
                  </a:lnTo>
                  <a:cubicBezTo>
                    <a:pt x="198" y="68"/>
                    <a:pt x="199" y="65"/>
                    <a:pt x="197" y="65"/>
                  </a:cubicBezTo>
                  <a:cubicBezTo>
                    <a:pt x="197" y="65"/>
                    <a:pt x="195" y="66"/>
                    <a:pt x="192" y="68"/>
                  </a:cubicBezTo>
                  <a:cubicBezTo>
                    <a:pt x="191" y="69"/>
                    <a:pt x="190" y="69"/>
                    <a:pt x="189" y="69"/>
                  </a:cubicBezTo>
                  <a:cubicBezTo>
                    <a:pt x="187" y="69"/>
                    <a:pt x="191" y="65"/>
                    <a:pt x="190" y="64"/>
                  </a:cubicBezTo>
                  <a:cubicBezTo>
                    <a:pt x="196" y="59"/>
                    <a:pt x="200" y="56"/>
                    <a:pt x="199" y="56"/>
                  </a:cubicBezTo>
                  <a:lnTo>
                    <a:pt x="199" y="56"/>
                  </a:lnTo>
                  <a:cubicBezTo>
                    <a:pt x="199" y="56"/>
                    <a:pt x="194" y="60"/>
                    <a:pt x="182" y="68"/>
                  </a:cubicBezTo>
                  <a:cubicBezTo>
                    <a:pt x="176" y="72"/>
                    <a:pt x="170" y="79"/>
                    <a:pt x="170" y="80"/>
                  </a:cubicBezTo>
                  <a:lnTo>
                    <a:pt x="172" y="83"/>
                  </a:lnTo>
                  <a:lnTo>
                    <a:pt x="163" y="85"/>
                  </a:lnTo>
                  <a:cubicBezTo>
                    <a:pt x="156" y="85"/>
                    <a:pt x="151" y="87"/>
                    <a:pt x="146" y="90"/>
                  </a:cubicBezTo>
                  <a:cubicBezTo>
                    <a:pt x="146" y="90"/>
                    <a:pt x="141" y="94"/>
                    <a:pt x="139" y="94"/>
                  </a:cubicBezTo>
                  <a:cubicBezTo>
                    <a:pt x="139" y="94"/>
                    <a:pt x="139" y="94"/>
                    <a:pt x="139" y="94"/>
                  </a:cubicBezTo>
                  <a:lnTo>
                    <a:pt x="153" y="85"/>
                  </a:lnTo>
                  <a:cubicBezTo>
                    <a:pt x="161" y="81"/>
                    <a:pt x="169" y="77"/>
                    <a:pt x="176" y="72"/>
                  </a:cubicBezTo>
                  <a:cubicBezTo>
                    <a:pt x="185" y="65"/>
                    <a:pt x="190" y="59"/>
                    <a:pt x="188" y="59"/>
                  </a:cubicBezTo>
                  <a:cubicBezTo>
                    <a:pt x="187" y="59"/>
                    <a:pt x="185" y="60"/>
                    <a:pt x="180" y="63"/>
                  </a:cubicBezTo>
                  <a:cubicBezTo>
                    <a:pt x="180" y="62"/>
                    <a:pt x="180" y="62"/>
                    <a:pt x="186" y="57"/>
                  </a:cubicBezTo>
                  <a:cubicBezTo>
                    <a:pt x="189" y="54"/>
                    <a:pt x="191" y="53"/>
                    <a:pt x="190" y="53"/>
                  </a:cubicBezTo>
                  <a:cubicBezTo>
                    <a:pt x="189" y="53"/>
                    <a:pt x="185" y="55"/>
                    <a:pt x="178" y="59"/>
                  </a:cubicBezTo>
                  <a:cubicBezTo>
                    <a:pt x="171" y="62"/>
                    <a:pt x="167" y="64"/>
                    <a:pt x="166" y="64"/>
                  </a:cubicBezTo>
                  <a:cubicBezTo>
                    <a:pt x="165" y="64"/>
                    <a:pt x="168" y="62"/>
                    <a:pt x="176" y="55"/>
                  </a:cubicBezTo>
                  <a:cubicBezTo>
                    <a:pt x="185" y="47"/>
                    <a:pt x="187" y="43"/>
                    <a:pt x="184" y="43"/>
                  </a:cubicBezTo>
                  <a:cubicBezTo>
                    <a:pt x="183" y="43"/>
                    <a:pt x="181" y="44"/>
                    <a:pt x="179" y="45"/>
                  </a:cubicBezTo>
                  <a:cubicBezTo>
                    <a:pt x="173" y="49"/>
                    <a:pt x="169" y="51"/>
                    <a:pt x="167" y="51"/>
                  </a:cubicBezTo>
                  <a:cubicBezTo>
                    <a:pt x="165" y="51"/>
                    <a:pt x="166" y="48"/>
                    <a:pt x="170" y="45"/>
                  </a:cubicBezTo>
                  <a:cubicBezTo>
                    <a:pt x="174" y="42"/>
                    <a:pt x="175" y="40"/>
                    <a:pt x="174" y="40"/>
                  </a:cubicBezTo>
                  <a:cubicBezTo>
                    <a:pt x="173" y="40"/>
                    <a:pt x="171" y="41"/>
                    <a:pt x="168" y="42"/>
                  </a:cubicBezTo>
                  <a:cubicBezTo>
                    <a:pt x="174" y="38"/>
                    <a:pt x="179" y="34"/>
                    <a:pt x="178" y="34"/>
                  </a:cubicBezTo>
                  <a:cubicBezTo>
                    <a:pt x="177" y="34"/>
                    <a:pt x="176" y="34"/>
                    <a:pt x="174" y="35"/>
                  </a:cubicBezTo>
                  <a:cubicBezTo>
                    <a:pt x="174" y="35"/>
                    <a:pt x="174" y="35"/>
                    <a:pt x="174" y="35"/>
                  </a:cubicBezTo>
                  <a:cubicBezTo>
                    <a:pt x="173" y="35"/>
                    <a:pt x="171" y="36"/>
                    <a:pt x="167" y="40"/>
                  </a:cubicBezTo>
                  <a:lnTo>
                    <a:pt x="151" y="46"/>
                  </a:lnTo>
                  <a:cubicBezTo>
                    <a:pt x="152" y="48"/>
                    <a:pt x="144" y="52"/>
                    <a:pt x="137" y="57"/>
                  </a:cubicBezTo>
                  <a:cubicBezTo>
                    <a:pt x="136" y="57"/>
                    <a:pt x="135" y="58"/>
                    <a:pt x="135" y="58"/>
                  </a:cubicBezTo>
                  <a:cubicBezTo>
                    <a:pt x="132" y="58"/>
                    <a:pt x="139" y="49"/>
                    <a:pt x="155" y="36"/>
                  </a:cubicBezTo>
                  <a:lnTo>
                    <a:pt x="169" y="25"/>
                  </a:lnTo>
                  <a:lnTo>
                    <a:pt x="169" y="25"/>
                  </a:lnTo>
                  <a:lnTo>
                    <a:pt x="154" y="34"/>
                  </a:lnTo>
                  <a:cubicBezTo>
                    <a:pt x="153" y="33"/>
                    <a:pt x="153" y="32"/>
                    <a:pt x="160" y="27"/>
                  </a:cubicBezTo>
                  <a:cubicBezTo>
                    <a:pt x="168" y="23"/>
                    <a:pt x="168" y="23"/>
                    <a:pt x="167" y="22"/>
                  </a:cubicBezTo>
                  <a:cubicBezTo>
                    <a:pt x="167" y="22"/>
                    <a:pt x="167" y="22"/>
                    <a:pt x="166" y="22"/>
                  </a:cubicBezTo>
                  <a:cubicBezTo>
                    <a:pt x="166" y="22"/>
                    <a:pt x="164" y="22"/>
                    <a:pt x="159" y="25"/>
                  </a:cubicBezTo>
                  <a:cubicBezTo>
                    <a:pt x="150" y="31"/>
                    <a:pt x="147" y="33"/>
                    <a:pt x="147" y="33"/>
                  </a:cubicBezTo>
                  <a:cubicBezTo>
                    <a:pt x="146" y="33"/>
                    <a:pt x="148" y="32"/>
                    <a:pt x="151" y="30"/>
                  </a:cubicBezTo>
                  <a:cubicBezTo>
                    <a:pt x="158" y="23"/>
                    <a:pt x="162" y="20"/>
                    <a:pt x="160" y="20"/>
                  </a:cubicBezTo>
                  <a:cubicBezTo>
                    <a:pt x="159" y="20"/>
                    <a:pt x="156" y="22"/>
                    <a:pt x="149" y="26"/>
                  </a:cubicBezTo>
                  <a:cubicBezTo>
                    <a:pt x="142" y="31"/>
                    <a:pt x="139" y="33"/>
                    <a:pt x="139" y="33"/>
                  </a:cubicBezTo>
                  <a:cubicBezTo>
                    <a:pt x="138" y="33"/>
                    <a:pt x="142" y="30"/>
                    <a:pt x="149" y="25"/>
                  </a:cubicBezTo>
                  <a:cubicBezTo>
                    <a:pt x="155" y="21"/>
                    <a:pt x="162" y="15"/>
                    <a:pt x="162" y="14"/>
                  </a:cubicBezTo>
                  <a:lnTo>
                    <a:pt x="162" y="14"/>
                  </a:lnTo>
                  <a:lnTo>
                    <a:pt x="154" y="18"/>
                  </a:lnTo>
                  <a:cubicBezTo>
                    <a:pt x="147" y="23"/>
                    <a:pt x="143" y="25"/>
                    <a:pt x="142" y="25"/>
                  </a:cubicBezTo>
                  <a:cubicBezTo>
                    <a:pt x="141" y="25"/>
                    <a:pt x="143" y="23"/>
                    <a:pt x="146" y="21"/>
                  </a:cubicBezTo>
                  <a:cubicBezTo>
                    <a:pt x="151" y="18"/>
                    <a:pt x="152" y="16"/>
                    <a:pt x="150" y="16"/>
                  </a:cubicBezTo>
                  <a:cubicBezTo>
                    <a:pt x="149" y="16"/>
                    <a:pt x="147" y="17"/>
                    <a:pt x="144" y="17"/>
                  </a:cubicBezTo>
                  <a:cubicBezTo>
                    <a:pt x="143" y="15"/>
                    <a:pt x="143" y="14"/>
                    <a:pt x="150" y="9"/>
                  </a:cubicBezTo>
                  <a:cubicBezTo>
                    <a:pt x="157" y="5"/>
                    <a:pt x="161" y="3"/>
                    <a:pt x="161" y="3"/>
                  </a:cubicBezTo>
                  <a:lnTo>
                    <a:pt x="161" y="3"/>
                  </a:lnTo>
                  <a:cubicBezTo>
                    <a:pt x="160" y="3"/>
                    <a:pt x="156" y="4"/>
                    <a:pt x="149" y="8"/>
                  </a:cubicBezTo>
                  <a:cubicBezTo>
                    <a:pt x="145" y="10"/>
                    <a:pt x="143" y="10"/>
                    <a:pt x="143" y="10"/>
                  </a:cubicBezTo>
                  <a:cubicBezTo>
                    <a:pt x="142" y="10"/>
                    <a:pt x="144" y="9"/>
                    <a:pt x="148" y="5"/>
                  </a:cubicBezTo>
                  <a:cubicBezTo>
                    <a:pt x="151" y="2"/>
                    <a:pt x="153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006;p33">
              <a:extLst>
                <a:ext uri="{FF2B5EF4-FFF2-40B4-BE49-F238E27FC236}">
                  <a16:creationId xmlns:a16="http://schemas.microsoft.com/office/drawing/2014/main" id="{95436609-0E46-D8F3-9B42-E8CA36E28F27}"/>
                </a:ext>
              </a:extLst>
            </p:cNvPr>
            <p:cNvSpPr/>
            <p:nvPr/>
          </p:nvSpPr>
          <p:spPr>
            <a:xfrm>
              <a:off x="1850905" y="2110940"/>
              <a:ext cx="71523" cy="95497"/>
            </a:xfrm>
            <a:custGeom>
              <a:avLst/>
              <a:gdLst/>
              <a:ahLst/>
              <a:cxnLst/>
              <a:rect l="l" t="t" r="r" b="b"/>
              <a:pathLst>
                <a:path w="716" h="956" extrusionOk="0">
                  <a:moveTo>
                    <a:pt x="43" y="40"/>
                  </a:moveTo>
                  <a:cubicBezTo>
                    <a:pt x="43" y="40"/>
                    <a:pt x="39" y="42"/>
                    <a:pt x="32" y="47"/>
                  </a:cubicBezTo>
                  <a:cubicBezTo>
                    <a:pt x="25" y="51"/>
                    <a:pt x="19" y="55"/>
                    <a:pt x="17" y="55"/>
                  </a:cubicBezTo>
                  <a:cubicBezTo>
                    <a:pt x="17" y="55"/>
                    <a:pt x="16" y="55"/>
                    <a:pt x="16" y="55"/>
                  </a:cubicBezTo>
                  <a:cubicBezTo>
                    <a:pt x="13" y="57"/>
                    <a:pt x="11" y="57"/>
                    <a:pt x="10" y="57"/>
                  </a:cubicBezTo>
                  <a:cubicBezTo>
                    <a:pt x="9" y="57"/>
                    <a:pt x="19" y="51"/>
                    <a:pt x="31" y="46"/>
                  </a:cubicBezTo>
                  <a:cubicBezTo>
                    <a:pt x="38" y="42"/>
                    <a:pt x="42" y="40"/>
                    <a:pt x="43" y="40"/>
                  </a:cubicBezTo>
                  <a:close/>
                  <a:moveTo>
                    <a:pt x="132" y="191"/>
                  </a:moveTo>
                  <a:cubicBezTo>
                    <a:pt x="132" y="191"/>
                    <a:pt x="133" y="192"/>
                    <a:pt x="133" y="192"/>
                  </a:cubicBezTo>
                  <a:cubicBezTo>
                    <a:pt x="126" y="197"/>
                    <a:pt x="118" y="202"/>
                    <a:pt x="110" y="204"/>
                  </a:cubicBezTo>
                  <a:cubicBezTo>
                    <a:pt x="109" y="203"/>
                    <a:pt x="109" y="203"/>
                    <a:pt x="117" y="198"/>
                  </a:cubicBezTo>
                  <a:cubicBezTo>
                    <a:pt x="123" y="195"/>
                    <a:pt x="130" y="191"/>
                    <a:pt x="132" y="191"/>
                  </a:cubicBezTo>
                  <a:close/>
                  <a:moveTo>
                    <a:pt x="178" y="213"/>
                  </a:moveTo>
                  <a:cubicBezTo>
                    <a:pt x="179" y="213"/>
                    <a:pt x="178" y="213"/>
                    <a:pt x="176" y="215"/>
                  </a:cubicBezTo>
                  <a:lnTo>
                    <a:pt x="168" y="220"/>
                  </a:lnTo>
                  <a:cubicBezTo>
                    <a:pt x="163" y="222"/>
                    <a:pt x="157" y="224"/>
                    <a:pt x="157" y="224"/>
                  </a:cubicBezTo>
                  <a:cubicBezTo>
                    <a:pt x="156" y="224"/>
                    <a:pt x="157" y="224"/>
                    <a:pt x="160" y="222"/>
                  </a:cubicBezTo>
                  <a:cubicBezTo>
                    <a:pt x="164" y="220"/>
                    <a:pt x="170" y="216"/>
                    <a:pt x="174" y="214"/>
                  </a:cubicBezTo>
                  <a:cubicBezTo>
                    <a:pt x="174" y="214"/>
                    <a:pt x="177" y="213"/>
                    <a:pt x="178" y="213"/>
                  </a:cubicBezTo>
                  <a:close/>
                  <a:moveTo>
                    <a:pt x="222" y="264"/>
                  </a:moveTo>
                  <a:cubicBezTo>
                    <a:pt x="221" y="264"/>
                    <a:pt x="218" y="266"/>
                    <a:pt x="219" y="266"/>
                  </a:cubicBezTo>
                  <a:cubicBezTo>
                    <a:pt x="219" y="266"/>
                    <a:pt x="220" y="266"/>
                    <a:pt x="223" y="265"/>
                  </a:cubicBezTo>
                  <a:cubicBezTo>
                    <a:pt x="222" y="264"/>
                    <a:pt x="222" y="264"/>
                    <a:pt x="222" y="264"/>
                  </a:cubicBezTo>
                  <a:close/>
                  <a:moveTo>
                    <a:pt x="199" y="259"/>
                  </a:moveTo>
                  <a:cubicBezTo>
                    <a:pt x="199" y="259"/>
                    <a:pt x="199" y="259"/>
                    <a:pt x="199" y="259"/>
                  </a:cubicBezTo>
                  <a:cubicBezTo>
                    <a:pt x="195" y="262"/>
                    <a:pt x="190" y="266"/>
                    <a:pt x="186" y="269"/>
                  </a:cubicBezTo>
                  <a:lnTo>
                    <a:pt x="184" y="268"/>
                  </a:lnTo>
                  <a:cubicBezTo>
                    <a:pt x="184" y="267"/>
                    <a:pt x="191" y="262"/>
                    <a:pt x="191" y="262"/>
                  </a:cubicBezTo>
                  <a:cubicBezTo>
                    <a:pt x="191" y="262"/>
                    <a:pt x="197" y="259"/>
                    <a:pt x="199" y="259"/>
                  </a:cubicBezTo>
                  <a:close/>
                  <a:moveTo>
                    <a:pt x="213" y="263"/>
                  </a:moveTo>
                  <a:lnTo>
                    <a:pt x="213" y="265"/>
                  </a:lnTo>
                  <a:lnTo>
                    <a:pt x="206" y="270"/>
                  </a:lnTo>
                  <a:lnTo>
                    <a:pt x="206" y="269"/>
                  </a:lnTo>
                  <a:cubicBezTo>
                    <a:pt x="205" y="268"/>
                    <a:pt x="205" y="268"/>
                    <a:pt x="213" y="263"/>
                  </a:cubicBezTo>
                  <a:close/>
                  <a:moveTo>
                    <a:pt x="218" y="275"/>
                  </a:moveTo>
                  <a:lnTo>
                    <a:pt x="219" y="276"/>
                  </a:lnTo>
                  <a:lnTo>
                    <a:pt x="213" y="281"/>
                  </a:lnTo>
                  <a:lnTo>
                    <a:pt x="211" y="280"/>
                  </a:lnTo>
                  <a:cubicBezTo>
                    <a:pt x="211" y="279"/>
                    <a:pt x="211" y="279"/>
                    <a:pt x="218" y="275"/>
                  </a:cubicBezTo>
                  <a:close/>
                  <a:moveTo>
                    <a:pt x="223" y="283"/>
                  </a:moveTo>
                  <a:cubicBezTo>
                    <a:pt x="223" y="283"/>
                    <a:pt x="223" y="283"/>
                    <a:pt x="224" y="284"/>
                  </a:cubicBezTo>
                  <a:cubicBezTo>
                    <a:pt x="225" y="286"/>
                    <a:pt x="225" y="286"/>
                    <a:pt x="217" y="289"/>
                  </a:cubicBezTo>
                  <a:cubicBezTo>
                    <a:pt x="214" y="291"/>
                    <a:pt x="212" y="291"/>
                    <a:pt x="211" y="291"/>
                  </a:cubicBezTo>
                  <a:cubicBezTo>
                    <a:pt x="210" y="291"/>
                    <a:pt x="211" y="290"/>
                    <a:pt x="216" y="287"/>
                  </a:cubicBezTo>
                  <a:cubicBezTo>
                    <a:pt x="220" y="284"/>
                    <a:pt x="222" y="283"/>
                    <a:pt x="223" y="283"/>
                  </a:cubicBezTo>
                  <a:close/>
                  <a:moveTo>
                    <a:pt x="184" y="319"/>
                  </a:moveTo>
                  <a:cubicBezTo>
                    <a:pt x="184" y="319"/>
                    <a:pt x="184" y="319"/>
                    <a:pt x="184" y="320"/>
                  </a:cubicBezTo>
                  <a:lnTo>
                    <a:pt x="179" y="325"/>
                  </a:lnTo>
                  <a:lnTo>
                    <a:pt x="171" y="329"/>
                  </a:lnTo>
                  <a:lnTo>
                    <a:pt x="170" y="327"/>
                  </a:lnTo>
                  <a:cubicBezTo>
                    <a:pt x="176" y="323"/>
                    <a:pt x="183" y="319"/>
                    <a:pt x="184" y="319"/>
                  </a:cubicBezTo>
                  <a:close/>
                  <a:moveTo>
                    <a:pt x="199" y="328"/>
                  </a:moveTo>
                  <a:cubicBezTo>
                    <a:pt x="199" y="328"/>
                    <a:pt x="199" y="328"/>
                    <a:pt x="199" y="329"/>
                  </a:cubicBezTo>
                  <a:lnTo>
                    <a:pt x="193" y="334"/>
                  </a:lnTo>
                  <a:cubicBezTo>
                    <a:pt x="188" y="337"/>
                    <a:pt x="186" y="338"/>
                    <a:pt x="186" y="338"/>
                  </a:cubicBezTo>
                  <a:cubicBezTo>
                    <a:pt x="186" y="338"/>
                    <a:pt x="186" y="338"/>
                    <a:pt x="186" y="338"/>
                  </a:cubicBezTo>
                  <a:cubicBezTo>
                    <a:pt x="184" y="336"/>
                    <a:pt x="184" y="336"/>
                    <a:pt x="191" y="332"/>
                  </a:cubicBezTo>
                  <a:cubicBezTo>
                    <a:pt x="191" y="332"/>
                    <a:pt x="197" y="328"/>
                    <a:pt x="199" y="328"/>
                  </a:cubicBezTo>
                  <a:close/>
                  <a:moveTo>
                    <a:pt x="294" y="393"/>
                  </a:moveTo>
                  <a:cubicBezTo>
                    <a:pt x="294" y="393"/>
                    <a:pt x="294" y="393"/>
                    <a:pt x="294" y="394"/>
                  </a:cubicBezTo>
                  <a:lnTo>
                    <a:pt x="296" y="395"/>
                  </a:lnTo>
                  <a:cubicBezTo>
                    <a:pt x="290" y="398"/>
                    <a:pt x="285" y="400"/>
                    <a:pt x="280" y="403"/>
                  </a:cubicBezTo>
                  <a:lnTo>
                    <a:pt x="280" y="401"/>
                  </a:lnTo>
                  <a:cubicBezTo>
                    <a:pt x="286" y="397"/>
                    <a:pt x="293" y="393"/>
                    <a:pt x="294" y="393"/>
                  </a:cubicBezTo>
                  <a:close/>
                  <a:moveTo>
                    <a:pt x="325" y="434"/>
                  </a:moveTo>
                  <a:cubicBezTo>
                    <a:pt x="327" y="434"/>
                    <a:pt x="327" y="435"/>
                    <a:pt x="328" y="435"/>
                  </a:cubicBezTo>
                  <a:cubicBezTo>
                    <a:pt x="322" y="440"/>
                    <a:pt x="315" y="443"/>
                    <a:pt x="313" y="443"/>
                  </a:cubicBezTo>
                  <a:cubicBezTo>
                    <a:pt x="313" y="443"/>
                    <a:pt x="313" y="443"/>
                    <a:pt x="312" y="443"/>
                  </a:cubicBezTo>
                  <a:cubicBezTo>
                    <a:pt x="311" y="441"/>
                    <a:pt x="311" y="441"/>
                    <a:pt x="319" y="436"/>
                  </a:cubicBezTo>
                  <a:cubicBezTo>
                    <a:pt x="322" y="434"/>
                    <a:pt x="324" y="434"/>
                    <a:pt x="325" y="434"/>
                  </a:cubicBezTo>
                  <a:close/>
                  <a:moveTo>
                    <a:pt x="370" y="511"/>
                  </a:moveTo>
                  <a:cubicBezTo>
                    <a:pt x="370" y="511"/>
                    <a:pt x="371" y="511"/>
                    <a:pt x="371" y="511"/>
                  </a:cubicBezTo>
                  <a:lnTo>
                    <a:pt x="364" y="517"/>
                  </a:lnTo>
                  <a:lnTo>
                    <a:pt x="356" y="520"/>
                  </a:lnTo>
                  <a:lnTo>
                    <a:pt x="355" y="519"/>
                  </a:lnTo>
                  <a:cubicBezTo>
                    <a:pt x="362" y="515"/>
                    <a:pt x="368" y="511"/>
                    <a:pt x="370" y="511"/>
                  </a:cubicBezTo>
                  <a:close/>
                  <a:moveTo>
                    <a:pt x="403" y="535"/>
                  </a:moveTo>
                  <a:lnTo>
                    <a:pt x="403" y="535"/>
                  </a:lnTo>
                  <a:cubicBezTo>
                    <a:pt x="396" y="541"/>
                    <a:pt x="390" y="545"/>
                    <a:pt x="382" y="548"/>
                  </a:cubicBezTo>
                  <a:cubicBezTo>
                    <a:pt x="381" y="547"/>
                    <a:pt x="381" y="547"/>
                    <a:pt x="389" y="543"/>
                  </a:cubicBezTo>
                  <a:cubicBezTo>
                    <a:pt x="393" y="541"/>
                    <a:pt x="398" y="537"/>
                    <a:pt x="403" y="535"/>
                  </a:cubicBezTo>
                  <a:close/>
                  <a:moveTo>
                    <a:pt x="335" y="553"/>
                  </a:moveTo>
                  <a:cubicBezTo>
                    <a:pt x="335" y="553"/>
                    <a:pt x="335" y="553"/>
                    <a:pt x="335" y="553"/>
                  </a:cubicBezTo>
                  <a:lnTo>
                    <a:pt x="336" y="554"/>
                  </a:lnTo>
                  <a:cubicBezTo>
                    <a:pt x="331" y="556"/>
                    <a:pt x="326" y="560"/>
                    <a:pt x="320" y="562"/>
                  </a:cubicBezTo>
                  <a:lnTo>
                    <a:pt x="320" y="561"/>
                  </a:lnTo>
                  <a:cubicBezTo>
                    <a:pt x="326" y="557"/>
                    <a:pt x="333" y="553"/>
                    <a:pt x="335" y="553"/>
                  </a:cubicBezTo>
                  <a:close/>
                  <a:moveTo>
                    <a:pt x="418" y="562"/>
                  </a:moveTo>
                  <a:cubicBezTo>
                    <a:pt x="418" y="562"/>
                    <a:pt x="418" y="562"/>
                    <a:pt x="418" y="562"/>
                  </a:cubicBezTo>
                  <a:lnTo>
                    <a:pt x="411" y="567"/>
                  </a:lnTo>
                  <a:lnTo>
                    <a:pt x="403" y="571"/>
                  </a:lnTo>
                  <a:lnTo>
                    <a:pt x="403" y="570"/>
                  </a:lnTo>
                  <a:cubicBezTo>
                    <a:pt x="409" y="566"/>
                    <a:pt x="416" y="562"/>
                    <a:pt x="418" y="562"/>
                  </a:cubicBezTo>
                  <a:close/>
                  <a:moveTo>
                    <a:pt x="626" y="573"/>
                  </a:moveTo>
                  <a:cubicBezTo>
                    <a:pt x="625" y="573"/>
                    <a:pt x="621" y="575"/>
                    <a:pt x="613" y="579"/>
                  </a:cubicBezTo>
                  <a:cubicBezTo>
                    <a:pt x="606" y="583"/>
                    <a:pt x="606" y="583"/>
                    <a:pt x="606" y="584"/>
                  </a:cubicBezTo>
                  <a:cubicBezTo>
                    <a:pt x="612" y="582"/>
                    <a:pt x="617" y="580"/>
                    <a:pt x="622" y="576"/>
                  </a:cubicBezTo>
                  <a:cubicBezTo>
                    <a:pt x="625" y="574"/>
                    <a:pt x="627" y="573"/>
                    <a:pt x="626" y="573"/>
                  </a:cubicBezTo>
                  <a:close/>
                  <a:moveTo>
                    <a:pt x="443" y="642"/>
                  </a:moveTo>
                  <a:cubicBezTo>
                    <a:pt x="444" y="642"/>
                    <a:pt x="444" y="643"/>
                    <a:pt x="444" y="643"/>
                  </a:cubicBezTo>
                  <a:lnTo>
                    <a:pt x="437" y="648"/>
                  </a:lnTo>
                  <a:lnTo>
                    <a:pt x="429" y="652"/>
                  </a:lnTo>
                  <a:lnTo>
                    <a:pt x="429" y="651"/>
                  </a:lnTo>
                  <a:cubicBezTo>
                    <a:pt x="435" y="646"/>
                    <a:pt x="442" y="642"/>
                    <a:pt x="443" y="642"/>
                  </a:cubicBezTo>
                  <a:close/>
                  <a:moveTo>
                    <a:pt x="448" y="650"/>
                  </a:moveTo>
                  <a:cubicBezTo>
                    <a:pt x="448" y="650"/>
                    <a:pt x="448" y="650"/>
                    <a:pt x="448" y="651"/>
                  </a:cubicBezTo>
                  <a:cubicBezTo>
                    <a:pt x="444" y="654"/>
                    <a:pt x="439" y="657"/>
                    <a:pt x="435" y="661"/>
                  </a:cubicBezTo>
                  <a:cubicBezTo>
                    <a:pt x="432" y="662"/>
                    <a:pt x="430" y="663"/>
                    <a:pt x="429" y="663"/>
                  </a:cubicBezTo>
                  <a:cubicBezTo>
                    <a:pt x="429" y="663"/>
                    <a:pt x="432" y="660"/>
                    <a:pt x="440" y="654"/>
                  </a:cubicBezTo>
                  <a:cubicBezTo>
                    <a:pt x="445" y="651"/>
                    <a:pt x="447" y="650"/>
                    <a:pt x="448" y="650"/>
                  </a:cubicBezTo>
                  <a:close/>
                  <a:moveTo>
                    <a:pt x="469" y="661"/>
                  </a:moveTo>
                  <a:cubicBezTo>
                    <a:pt x="470" y="661"/>
                    <a:pt x="466" y="664"/>
                    <a:pt x="466" y="665"/>
                  </a:cubicBezTo>
                  <a:cubicBezTo>
                    <a:pt x="463" y="669"/>
                    <a:pt x="461" y="670"/>
                    <a:pt x="460" y="670"/>
                  </a:cubicBezTo>
                  <a:cubicBezTo>
                    <a:pt x="460" y="670"/>
                    <a:pt x="459" y="669"/>
                    <a:pt x="458" y="668"/>
                  </a:cubicBezTo>
                  <a:cubicBezTo>
                    <a:pt x="458" y="667"/>
                    <a:pt x="465" y="663"/>
                    <a:pt x="465" y="663"/>
                  </a:cubicBezTo>
                  <a:cubicBezTo>
                    <a:pt x="467" y="662"/>
                    <a:pt x="468" y="661"/>
                    <a:pt x="469" y="661"/>
                  </a:cubicBezTo>
                  <a:close/>
                  <a:moveTo>
                    <a:pt x="484" y="679"/>
                  </a:moveTo>
                  <a:cubicBezTo>
                    <a:pt x="484" y="679"/>
                    <a:pt x="484" y="680"/>
                    <a:pt x="484" y="680"/>
                  </a:cubicBezTo>
                  <a:cubicBezTo>
                    <a:pt x="485" y="681"/>
                    <a:pt x="478" y="686"/>
                    <a:pt x="478" y="686"/>
                  </a:cubicBezTo>
                  <a:cubicBezTo>
                    <a:pt x="473" y="689"/>
                    <a:pt x="471" y="690"/>
                    <a:pt x="471" y="690"/>
                  </a:cubicBezTo>
                  <a:cubicBezTo>
                    <a:pt x="471" y="690"/>
                    <a:pt x="471" y="690"/>
                    <a:pt x="471" y="690"/>
                  </a:cubicBezTo>
                  <a:cubicBezTo>
                    <a:pt x="469" y="689"/>
                    <a:pt x="469" y="688"/>
                    <a:pt x="476" y="683"/>
                  </a:cubicBezTo>
                  <a:cubicBezTo>
                    <a:pt x="476" y="683"/>
                    <a:pt x="482" y="679"/>
                    <a:pt x="484" y="679"/>
                  </a:cubicBezTo>
                  <a:close/>
                  <a:moveTo>
                    <a:pt x="523" y="708"/>
                  </a:moveTo>
                  <a:cubicBezTo>
                    <a:pt x="524" y="708"/>
                    <a:pt x="524" y="708"/>
                    <a:pt x="521" y="710"/>
                  </a:cubicBezTo>
                  <a:cubicBezTo>
                    <a:pt x="521" y="711"/>
                    <a:pt x="516" y="713"/>
                    <a:pt x="513" y="713"/>
                  </a:cubicBezTo>
                  <a:cubicBezTo>
                    <a:pt x="513" y="713"/>
                    <a:pt x="512" y="712"/>
                    <a:pt x="512" y="712"/>
                  </a:cubicBezTo>
                  <a:lnTo>
                    <a:pt x="520" y="708"/>
                  </a:lnTo>
                  <a:cubicBezTo>
                    <a:pt x="520" y="708"/>
                    <a:pt x="520" y="708"/>
                    <a:pt x="520" y="708"/>
                  </a:cubicBezTo>
                  <a:cubicBezTo>
                    <a:pt x="521" y="708"/>
                    <a:pt x="523" y="708"/>
                    <a:pt x="523" y="708"/>
                  </a:cubicBezTo>
                  <a:close/>
                  <a:moveTo>
                    <a:pt x="466" y="717"/>
                  </a:moveTo>
                  <a:lnTo>
                    <a:pt x="466" y="718"/>
                  </a:lnTo>
                  <a:lnTo>
                    <a:pt x="460" y="723"/>
                  </a:lnTo>
                  <a:lnTo>
                    <a:pt x="459" y="722"/>
                  </a:lnTo>
                  <a:cubicBezTo>
                    <a:pt x="458" y="721"/>
                    <a:pt x="458" y="721"/>
                    <a:pt x="466" y="717"/>
                  </a:cubicBezTo>
                  <a:close/>
                  <a:moveTo>
                    <a:pt x="445" y="714"/>
                  </a:moveTo>
                  <a:cubicBezTo>
                    <a:pt x="443" y="714"/>
                    <a:pt x="438" y="718"/>
                    <a:pt x="438" y="718"/>
                  </a:cubicBezTo>
                  <a:cubicBezTo>
                    <a:pt x="438" y="718"/>
                    <a:pt x="430" y="722"/>
                    <a:pt x="431" y="723"/>
                  </a:cubicBezTo>
                  <a:lnTo>
                    <a:pt x="431" y="725"/>
                  </a:lnTo>
                  <a:cubicBezTo>
                    <a:pt x="436" y="721"/>
                    <a:pt x="441" y="718"/>
                    <a:pt x="445" y="714"/>
                  </a:cubicBezTo>
                  <a:cubicBezTo>
                    <a:pt x="445" y="714"/>
                    <a:pt x="445" y="714"/>
                    <a:pt x="445" y="714"/>
                  </a:cubicBezTo>
                  <a:close/>
                  <a:moveTo>
                    <a:pt x="478" y="721"/>
                  </a:moveTo>
                  <a:cubicBezTo>
                    <a:pt x="480" y="722"/>
                    <a:pt x="480" y="722"/>
                    <a:pt x="480" y="723"/>
                  </a:cubicBezTo>
                  <a:cubicBezTo>
                    <a:pt x="473" y="727"/>
                    <a:pt x="467" y="731"/>
                    <a:pt x="465" y="731"/>
                  </a:cubicBezTo>
                  <a:cubicBezTo>
                    <a:pt x="465" y="731"/>
                    <a:pt x="465" y="731"/>
                    <a:pt x="465" y="731"/>
                  </a:cubicBezTo>
                  <a:cubicBezTo>
                    <a:pt x="463" y="732"/>
                    <a:pt x="462" y="733"/>
                    <a:pt x="462" y="733"/>
                  </a:cubicBezTo>
                  <a:cubicBezTo>
                    <a:pt x="461" y="733"/>
                    <a:pt x="467" y="728"/>
                    <a:pt x="478" y="721"/>
                  </a:cubicBezTo>
                  <a:close/>
                  <a:moveTo>
                    <a:pt x="376" y="730"/>
                  </a:moveTo>
                  <a:cubicBezTo>
                    <a:pt x="368" y="735"/>
                    <a:pt x="368" y="735"/>
                    <a:pt x="370" y="736"/>
                  </a:cubicBezTo>
                  <a:cubicBezTo>
                    <a:pt x="370" y="736"/>
                    <a:pt x="370" y="736"/>
                    <a:pt x="371" y="736"/>
                  </a:cubicBezTo>
                  <a:cubicBezTo>
                    <a:pt x="371" y="736"/>
                    <a:pt x="373" y="735"/>
                    <a:pt x="377" y="731"/>
                  </a:cubicBezTo>
                  <a:lnTo>
                    <a:pt x="376" y="730"/>
                  </a:lnTo>
                  <a:close/>
                  <a:moveTo>
                    <a:pt x="517" y="740"/>
                  </a:moveTo>
                  <a:cubicBezTo>
                    <a:pt x="518" y="740"/>
                    <a:pt x="518" y="740"/>
                    <a:pt x="518" y="740"/>
                  </a:cubicBezTo>
                  <a:lnTo>
                    <a:pt x="519" y="741"/>
                  </a:lnTo>
                  <a:cubicBezTo>
                    <a:pt x="514" y="744"/>
                    <a:pt x="509" y="747"/>
                    <a:pt x="504" y="749"/>
                  </a:cubicBezTo>
                  <a:lnTo>
                    <a:pt x="503" y="748"/>
                  </a:lnTo>
                  <a:cubicBezTo>
                    <a:pt x="509" y="744"/>
                    <a:pt x="516" y="740"/>
                    <a:pt x="517" y="740"/>
                  </a:cubicBezTo>
                  <a:close/>
                  <a:moveTo>
                    <a:pt x="455" y="760"/>
                  </a:moveTo>
                  <a:cubicBezTo>
                    <a:pt x="455" y="760"/>
                    <a:pt x="450" y="763"/>
                    <a:pt x="445" y="766"/>
                  </a:cubicBezTo>
                  <a:lnTo>
                    <a:pt x="438" y="771"/>
                  </a:lnTo>
                  <a:lnTo>
                    <a:pt x="438" y="771"/>
                  </a:lnTo>
                  <a:lnTo>
                    <a:pt x="453" y="762"/>
                  </a:lnTo>
                  <a:cubicBezTo>
                    <a:pt x="455" y="760"/>
                    <a:pt x="455" y="760"/>
                    <a:pt x="455" y="760"/>
                  </a:cubicBezTo>
                  <a:close/>
                  <a:moveTo>
                    <a:pt x="502" y="764"/>
                  </a:moveTo>
                  <a:cubicBezTo>
                    <a:pt x="503" y="765"/>
                    <a:pt x="495" y="768"/>
                    <a:pt x="480" y="776"/>
                  </a:cubicBezTo>
                  <a:cubicBezTo>
                    <a:pt x="477" y="777"/>
                    <a:pt x="475" y="777"/>
                    <a:pt x="474" y="777"/>
                  </a:cubicBezTo>
                  <a:cubicBezTo>
                    <a:pt x="473" y="777"/>
                    <a:pt x="477" y="776"/>
                    <a:pt x="486" y="771"/>
                  </a:cubicBezTo>
                  <a:lnTo>
                    <a:pt x="502" y="764"/>
                  </a:lnTo>
                  <a:close/>
                  <a:moveTo>
                    <a:pt x="545" y="769"/>
                  </a:moveTo>
                  <a:lnTo>
                    <a:pt x="546" y="772"/>
                  </a:lnTo>
                  <a:lnTo>
                    <a:pt x="530" y="778"/>
                  </a:lnTo>
                  <a:cubicBezTo>
                    <a:pt x="518" y="784"/>
                    <a:pt x="513" y="787"/>
                    <a:pt x="512" y="787"/>
                  </a:cubicBezTo>
                  <a:cubicBezTo>
                    <a:pt x="512" y="787"/>
                    <a:pt x="515" y="785"/>
                    <a:pt x="522" y="781"/>
                  </a:cubicBezTo>
                  <a:cubicBezTo>
                    <a:pt x="529" y="776"/>
                    <a:pt x="537" y="772"/>
                    <a:pt x="545" y="769"/>
                  </a:cubicBezTo>
                  <a:close/>
                  <a:moveTo>
                    <a:pt x="518" y="792"/>
                  </a:moveTo>
                  <a:lnTo>
                    <a:pt x="512" y="797"/>
                  </a:lnTo>
                  <a:cubicBezTo>
                    <a:pt x="508" y="800"/>
                    <a:pt x="506" y="801"/>
                    <a:pt x="505" y="801"/>
                  </a:cubicBezTo>
                  <a:cubicBezTo>
                    <a:pt x="504" y="801"/>
                    <a:pt x="504" y="800"/>
                    <a:pt x="503" y="800"/>
                  </a:cubicBezTo>
                  <a:lnTo>
                    <a:pt x="510" y="795"/>
                  </a:lnTo>
                  <a:lnTo>
                    <a:pt x="518" y="792"/>
                  </a:lnTo>
                  <a:close/>
                  <a:moveTo>
                    <a:pt x="593" y="805"/>
                  </a:moveTo>
                  <a:cubicBezTo>
                    <a:pt x="592" y="805"/>
                    <a:pt x="586" y="808"/>
                    <a:pt x="586" y="808"/>
                  </a:cubicBezTo>
                  <a:cubicBezTo>
                    <a:pt x="578" y="812"/>
                    <a:pt x="579" y="813"/>
                    <a:pt x="579" y="814"/>
                  </a:cubicBezTo>
                  <a:cubicBezTo>
                    <a:pt x="577" y="817"/>
                    <a:pt x="577" y="818"/>
                    <a:pt x="578" y="818"/>
                  </a:cubicBezTo>
                  <a:cubicBezTo>
                    <a:pt x="580" y="818"/>
                    <a:pt x="584" y="816"/>
                    <a:pt x="588" y="813"/>
                  </a:cubicBezTo>
                  <a:cubicBezTo>
                    <a:pt x="596" y="809"/>
                    <a:pt x="595" y="808"/>
                    <a:pt x="594" y="805"/>
                  </a:cubicBezTo>
                  <a:cubicBezTo>
                    <a:pt x="594" y="805"/>
                    <a:pt x="594" y="805"/>
                    <a:pt x="593" y="805"/>
                  </a:cubicBezTo>
                  <a:close/>
                  <a:moveTo>
                    <a:pt x="584" y="822"/>
                  </a:moveTo>
                  <a:lnTo>
                    <a:pt x="585" y="824"/>
                  </a:lnTo>
                  <a:cubicBezTo>
                    <a:pt x="579" y="828"/>
                    <a:pt x="572" y="830"/>
                    <a:pt x="570" y="830"/>
                  </a:cubicBezTo>
                  <a:cubicBezTo>
                    <a:pt x="570" y="830"/>
                    <a:pt x="569" y="830"/>
                    <a:pt x="569" y="830"/>
                  </a:cubicBezTo>
                  <a:cubicBezTo>
                    <a:pt x="568" y="829"/>
                    <a:pt x="575" y="824"/>
                    <a:pt x="584" y="822"/>
                  </a:cubicBezTo>
                  <a:close/>
                  <a:moveTo>
                    <a:pt x="714" y="846"/>
                  </a:moveTo>
                  <a:cubicBezTo>
                    <a:pt x="712" y="846"/>
                    <a:pt x="705" y="850"/>
                    <a:pt x="699" y="854"/>
                  </a:cubicBezTo>
                  <a:lnTo>
                    <a:pt x="699" y="855"/>
                  </a:lnTo>
                  <a:cubicBezTo>
                    <a:pt x="705" y="852"/>
                    <a:pt x="711" y="850"/>
                    <a:pt x="715" y="847"/>
                  </a:cubicBezTo>
                  <a:lnTo>
                    <a:pt x="714" y="846"/>
                  </a:lnTo>
                  <a:cubicBezTo>
                    <a:pt x="714" y="846"/>
                    <a:pt x="714" y="846"/>
                    <a:pt x="714" y="846"/>
                  </a:cubicBezTo>
                  <a:close/>
                  <a:moveTo>
                    <a:pt x="611" y="888"/>
                  </a:moveTo>
                  <a:cubicBezTo>
                    <a:pt x="612" y="889"/>
                    <a:pt x="605" y="895"/>
                    <a:pt x="598" y="900"/>
                  </a:cubicBezTo>
                  <a:cubicBezTo>
                    <a:pt x="589" y="906"/>
                    <a:pt x="585" y="909"/>
                    <a:pt x="584" y="909"/>
                  </a:cubicBezTo>
                  <a:cubicBezTo>
                    <a:pt x="583" y="909"/>
                    <a:pt x="583" y="908"/>
                    <a:pt x="583" y="907"/>
                  </a:cubicBezTo>
                  <a:cubicBezTo>
                    <a:pt x="583" y="906"/>
                    <a:pt x="582" y="905"/>
                    <a:pt x="589" y="901"/>
                  </a:cubicBezTo>
                  <a:lnTo>
                    <a:pt x="589" y="902"/>
                  </a:lnTo>
                  <a:cubicBezTo>
                    <a:pt x="587" y="903"/>
                    <a:pt x="587" y="904"/>
                    <a:pt x="587" y="904"/>
                  </a:cubicBezTo>
                  <a:cubicBezTo>
                    <a:pt x="588" y="904"/>
                    <a:pt x="593" y="901"/>
                    <a:pt x="597" y="897"/>
                  </a:cubicBezTo>
                  <a:lnTo>
                    <a:pt x="611" y="888"/>
                  </a:lnTo>
                  <a:close/>
                  <a:moveTo>
                    <a:pt x="604" y="912"/>
                  </a:moveTo>
                  <a:cubicBezTo>
                    <a:pt x="605" y="912"/>
                    <a:pt x="605" y="912"/>
                    <a:pt x="605" y="912"/>
                  </a:cubicBezTo>
                  <a:lnTo>
                    <a:pt x="598" y="917"/>
                  </a:lnTo>
                  <a:cubicBezTo>
                    <a:pt x="594" y="920"/>
                    <a:pt x="592" y="921"/>
                    <a:pt x="591" y="921"/>
                  </a:cubicBezTo>
                  <a:cubicBezTo>
                    <a:pt x="590" y="921"/>
                    <a:pt x="590" y="920"/>
                    <a:pt x="589" y="920"/>
                  </a:cubicBezTo>
                  <a:cubicBezTo>
                    <a:pt x="589" y="919"/>
                    <a:pt x="589" y="919"/>
                    <a:pt x="596" y="914"/>
                  </a:cubicBezTo>
                  <a:cubicBezTo>
                    <a:pt x="596" y="914"/>
                    <a:pt x="602" y="912"/>
                    <a:pt x="604" y="912"/>
                  </a:cubicBezTo>
                  <a:close/>
                  <a:moveTo>
                    <a:pt x="551" y="921"/>
                  </a:moveTo>
                  <a:cubicBezTo>
                    <a:pt x="545" y="926"/>
                    <a:pt x="545" y="926"/>
                    <a:pt x="545" y="926"/>
                  </a:cubicBezTo>
                  <a:lnTo>
                    <a:pt x="546" y="928"/>
                  </a:lnTo>
                  <a:lnTo>
                    <a:pt x="552" y="922"/>
                  </a:lnTo>
                  <a:lnTo>
                    <a:pt x="551" y="921"/>
                  </a:lnTo>
                  <a:close/>
                  <a:moveTo>
                    <a:pt x="103" y="1"/>
                  </a:moveTo>
                  <a:cubicBezTo>
                    <a:pt x="102" y="1"/>
                    <a:pt x="95" y="5"/>
                    <a:pt x="89" y="9"/>
                  </a:cubicBezTo>
                  <a:cubicBezTo>
                    <a:pt x="89" y="9"/>
                    <a:pt x="88" y="8"/>
                    <a:pt x="88" y="7"/>
                  </a:cubicBezTo>
                  <a:cubicBezTo>
                    <a:pt x="88" y="7"/>
                    <a:pt x="88" y="6"/>
                    <a:pt x="87" y="6"/>
                  </a:cubicBezTo>
                  <a:cubicBezTo>
                    <a:pt x="87" y="6"/>
                    <a:pt x="85" y="7"/>
                    <a:pt x="80" y="10"/>
                  </a:cubicBezTo>
                  <a:cubicBezTo>
                    <a:pt x="76" y="12"/>
                    <a:pt x="74" y="13"/>
                    <a:pt x="73" y="13"/>
                  </a:cubicBezTo>
                  <a:cubicBezTo>
                    <a:pt x="72" y="13"/>
                    <a:pt x="72" y="13"/>
                    <a:pt x="71" y="12"/>
                  </a:cubicBezTo>
                  <a:cubicBezTo>
                    <a:pt x="74" y="11"/>
                    <a:pt x="75" y="10"/>
                    <a:pt x="74" y="10"/>
                  </a:cubicBezTo>
                  <a:lnTo>
                    <a:pt x="74" y="10"/>
                  </a:lnTo>
                  <a:cubicBezTo>
                    <a:pt x="74" y="10"/>
                    <a:pt x="69" y="13"/>
                    <a:pt x="64" y="17"/>
                  </a:cubicBezTo>
                  <a:cubicBezTo>
                    <a:pt x="57" y="21"/>
                    <a:pt x="51" y="25"/>
                    <a:pt x="49" y="25"/>
                  </a:cubicBezTo>
                  <a:cubicBezTo>
                    <a:pt x="49" y="25"/>
                    <a:pt x="49" y="25"/>
                    <a:pt x="49" y="25"/>
                  </a:cubicBezTo>
                  <a:lnTo>
                    <a:pt x="34" y="34"/>
                  </a:lnTo>
                  <a:cubicBezTo>
                    <a:pt x="24" y="39"/>
                    <a:pt x="15" y="46"/>
                    <a:pt x="7" y="54"/>
                  </a:cubicBezTo>
                  <a:cubicBezTo>
                    <a:pt x="4" y="60"/>
                    <a:pt x="1" y="66"/>
                    <a:pt x="3" y="66"/>
                  </a:cubicBezTo>
                  <a:cubicBezTo>
                    <a:pt x="5" y="66"/>
                    <a:pt x="7" y="64"/>
                    <a:pt x="12" y="62"/>
                  </a:cubicBezTo>
                  <a:cubicBezTo>
                    <a:pt x="12" y="62"/>
                    <a:pt x="17" y="59"/>
                    <a:pt x="19" y="59"/>
                  </a:cubicBezTo>
                  <a:cubicBezTo>
                    <a:pt x="19" y="59"/>
                    <a:pt x="20" y="59"/>
                    <a:pt x="20" y="59"/>
                  </a:cubicBezTo>
                  <a:cubicBezTo>
                    <a:pt x="21" y="60"/>
                    <a:pt x="14" y="66"/>
                    <a:pt x="14" y="66"/>
                  </a:cubicBezTo>
                  <a:cubicBezTo>
                    <a:pt x="6" y="71"/>
                    <a:pt x="9" y="75"/>
                    <a:pt x="12" y="81"/>
                  </a:cubicBezTo>
                  <a:cubicBezTo>
                    <a:pt x="16" y="87"/>
                    <a:pt x="17" y="91"/>
                    <a:pt x="11" y="96"/>
                  </a:cubicBezTo>
                  <a:cubicBezTo>
                    <a:pt x="5" y="102"/>
                    <a:pt x="5" y="103"/>
                    <a:pt x="5" y="103"/>
                  </a:cubicBezTo>
                  <a:cubicBezTo>
                    <a:pt x="7" y="102"/>
                    <a:pt x="8" y="102"/>
                    <a:pt x="10" y="102"/>
                  </a:cubicBezTo>
                  <a:cubicBezTo>
                    <a:pt x="14" y="102"/>
                    <a:pt x="17" y="107"/>
                    <a:pt x="21" y="112"/>
                  </a:cubicBezTo>
                  <a:cubicBezTo>
                    <a:pt x="24" y="118"/>
                    <a:pt x="27" y="125"/>
                    <a:pt x="32" y="125"/>
                  </a:cubicBezTo>
                  <a:cubicBezTo>
                    <a:pt x="33" y="125"/>
                    <a:pt x="35" y="124"/>
                    <a:pt x="36" y="123"/>
                  </a:cubicBezTo>
                  <a:lnTo>
                    <a:pt x="38" y="126"/>
                  </a:lnTo>
                  <a:cubicBezTo>
                    <a:pt x="30" y="130"/>
                    <a:pt x="32" y="132"/>
                    <a:pt x="33" y="134"/>
                  </a:cubicBezTo>
                  <a:cubicBezTo>
                    <a:pt x="36" y="134"/>
                    <a:pt x="38" y="133"/>
                    <a:pt x="39" y="133"/>
                  </a:cubicBezTo>
                  <a:cubicBezTo>
                    <a:pt x="42" y="133"/>
                    <a:pt x="42" y="134"/>
                    <a:pt x="42" y="134"/>
                  </a:cubicBezTo>
                  <a:cubicBezTo>
                    <a:pt x="35" y="139"/>
                    <a:pt x="35" y="140"/>
                    <a:pt x="38" y="142"/>
                  </a:cubicBezTo>
                  <a:cubicBezTo>
                    <a:pt x="38" y="143"/>
                    <a:pt x="38" y="144"/>
                    <a:pt x="39" y="144"/>
                  </a:cubicBezTo>
                  <a:cubicBezTo>
                    <a:pt x="41" y="144"/>
                    <a:pt x="43" y="143"/>
                    <a:pt x="47" y="141"/>
                  </a:cubicBezTo>
                  <a:lnTo>
                    <a:pt x="47" y="141"/>
                  </a:lnTo>
                  <a:cubicBezTo>
                    <a:pt x="49" y="146"/>
                    <a:pt x="49" y="152"/>
                    <a:pt x="45" y="158"/>
                  </a:cubicBezTo>
                  <a:cubicBezTo>
                    <a:pt x="43" y="160"/>
                    <a:pt x="42" y="161"/>
                    <a:pt x="43" y="161"/>
                  </a:cubicBezTo>
                  <a:cubicBezTo>
                    <a:pt x="45" y="161"/>
                    <a:pt x="50" y="159"/>
                    <a:pt x="54" y="157"/>
                  </a:cubicBezTo>
                  <a:cubicBezTo>
                    <a:pt x="61" y="153"/>
                    <a:pt x="68" y="150"/>
                    <a:pt x="70" y="150"/>
                  </a:cubicBezTo>
                  <a:cubicBezTo>
                    <a:pt x="70" y="150"/>
                    <a:pt x="70" y="150"/>
                    <a:pt x="70" y="150"/>
                  </a:cubicBezTo>
                  <a:lnTo>
                    <a:pt x="55" y="159"/>
                  </a:lnTo>
                  <a:cubicBezTo>
                    <a:pt x="48" y="163"/>
                    <a:pt x="48" y="163"/>
                    <a:pt x="50" y="165"/>
                  </a:cubicBezTo>
                  <a:lnTo>
                    <a:pt x="51" y="167"/>
                  </a:lnTo>
                  <a:cubicBezTo>
                    <a:pt x="53" y="165"/>
                    <a:pt x="55" y="165"/>
                    <a:pt x="56" y="165"/>
                  </a:cubicBezTo>
                  <a:cubicBezTo>
                    <a:pt x="60" y="165"/>
                    <a:pt x="62" y="169"/>
                    <a:pt x="66" y="175"/>
                  </a:cubicBezTo>
                  <a:cubicBezTo>
                    <a:pt x="70" y="182"/>
                    <a:pt x="71" y="186"/>
                    <a:pt x="75" y="186"/>
                  </a:cubicBezTo>
                  <a:cubicBezTo>
                    <a:pt x="76" y="186"/>
                    <a:pt x="78" y="185"/>
                    <a:pt x="80" y="184"/>
                  </a:cubicBezTo>
                  <a:cubicBezTo>
                    <a:pt x="83" y="182"/>
                    <a:pt x="85" y="181"/>
                    <a:pt x="85" y="181"/>
                  </a:cubicBezTo>
                  <a:cubicBezTo>
                    <a:pt x="87" y="181"/>
                    <a:pt x="86" y="183"/>
                    <a:pt x="82" y="188"/>
                  </a:cubicBezTo>
                  <a:cubicBezTo>
                    <a:pt x="70" y="203"/>
                    <a:pt x="66" y="207"/>
                    <a:pt x="68" y="207"/>
                  </a:cubicBezTo>
                  <a:cubicBezTo>
                    <a:pt x="68" y="207"/>
                    <a:pt x="70" y="206"/>
                    <a:pt x="72" y="205"/>
                  </a:cubicBezTo>
                  <a:cubicBezTo>
                    <a:pt x="71" y="204"/>
                    <a:pt x="79" y="200"/>
                    <a:pt x="86" y="195"/>
                  </a:cubicBezTo>
                  <a:cubicBezTo>
                    <a:pt x="92" y="191"/>
                    <a:pt x="96" y="189"/>
                    <a:pt x="97" y="189"/>
                  </a:cubicBezTo>
                  <a:cubicBezTo>
                    <a:pt x="98" y="189"/>
                    <a:pt x="95" y="192"/>
                    <a:pt x="87" y="197"/>
                  </a:cubicBezTo>
                  <a:cubicBezTo>
                    <a:pt x="76" y="204"/>
                    <a:pt x="83" y="213"/>
                    <a:pt x="94" y="213"/>
                  </a:cubicBezTo>
                  <a:cubicBezTo>
                    <a:pt x="97" y="213"/>
                    <a:pt x="101" y="212"/>
                    <a:pt x="105" y="210"/>
                  </a:cubicBezTo>
                  <a:lnTo>
                    <a:pt x="105" y="210"/>
                  </a:lnTo>
                  <a:lnTo>
                    <a:pt x="97" y="214"/>
                  </a:lnTo>
                  <a:cubicBezTo>
                    <a:pt x="90" y="220"/>
                    <a:pt x="90" y="220"/>
                    <a:pt x="92" y="224"/>
                  </a:cubicBezTo>
                  <a:lnTo>
                    <a:pt x="95" y="228"/>
                  </a:lnTo>
                  <a:cubicBezTo>
                    <a:pt x="99" y="225"/>
                    <a:pt x="101" y="224"/>
                    <a:pt x="103" y="224"/>
                  </a:cubicBezTo>
                  <a:cubicBezTo>
                    <a:pt x="107" y="224"/>
                    <a:pt x="104" y="231"/>
                    <a:pt x="98" y="234"/>
                  </a:cubicBezTo>
                  <a:cubicBezTo>
                    <a:pt x="92" y="240"/>
                    <a:pt x="92" y="240"/>
                    <a:pt x="94" y="242"/>
                  </a:cubicBezTo>
                  <a:cubicBezTo>
                    <a:pt x="97" y="241"/>
                    <a:pt x="99" y="241"/>
                    <a:pt x="101" y="241"/>
                  </a:cubicBezTo>
                  <a:cubicBezTo>
                    <a:pt x="107" y="241"/>
                    <a:pt x="103" y="248"/>
                    <a:pt x="98" y="251"/>
                  </a:cubicBezTo>
                  <a:lnTo>
                    <a:pt x="99" y="253"/>
                  </a:lnTo>
                  <a:cubicBezTo>
                    <a:pt x="102" y="252"/>
                    <a:pt x="104" y="252"/>
                    <a:pt x="106" y="252"/>
                  </a:cubicBezTo>
                  <a:cubicBezTo>
                    <a:pt x="108" y="252"/>
                    <a:pt x="109" y="253"/>
                    <a:pt x="109" y="253"/>
                  </a:cubicBezTo>
                  <a:cubicBezTo>
                    <a:pt x="110" y="255"/>
                    <a:pt x="110" y="256"/>
                    <a:pt x="112" y="256"/>
                  </a:cubicBezTo>
                  <a:cubicBezTo>
                    <a:pt x="113" y="256"/>
                    <a:pt x="115" y="255"/>
                    <a:pt x="118" y="252"/>
                  </a:cubicBezTo>
                  <a:cubicBezTo>
                    <a:pt x="124" y="248"/>
                    <a:pt x="131" y="244"/>
                    <a:pt x="133" y="244"/>
                  </a:cubicBezTo>
                  <a:cubicBezTo>
                    <a:pt x="133" y="244"/>
                    <a:pt x="133" y="244"/>
                    <a:pt x="133" y="244"/>
                  </a:cubicBezTo>
                  <a:lnTo>
                    <a:pt x="126" y="249"/>
                  </a:lnTo>
                  <a:cubicBezTo>
                    <a:pt x="118" y="253"/>
                    <a:pt x="121" y="257"/>
                    <a:pt x="123" y="261"/>
                  </a:cubicBezTo>
                  <a:cubicBezTo>
                    <a:pt x="126" y="267"/>
                    <a:pt x="127" y="269"/>
                    <a:pt x="121" y="275"/>
                  </a:cubicBezTo>
                  <a:lnTo>
                    <a:pt x="128" y="271"/>
                  </a:lnTo>
                  <a:cubicBezTo>
                    <a:pt x="132" y="269"/>
                    <a:pt x="134" y="269"/>
                    <a:pt x="135" y="269"/>
                  </a:cubicBezTo>
                  <a:cubicBezTo>
                    <a:pt x="136" y="269"/>
                    <a:pt x="134" y="270"/>
                    <a:pt x="130" y="274"/>
                  </a:cubicBezTo>
                  <a:cubicBezTo>
                    <a:pt x="124" y="278"/>
                    <a:pt x="125" y="281"/>
                    <a:pt x="130" y="281"/>
                  </a:cubicBezTo>
                  <a:cubicBezTo>
                    <a:pt x="131" y="281"/>
                    <a:pt x="132" y="281"/>
                    <a:pt x="134" y="280"/>
                  </a:cubicBezTo>
                  <a:lnTo>
                    <a:pt x="135" y="283"/>
                  </a:lnTo>
                  <a:cubicBezTo>
                    <a:pt x="127" y="289"/>
                    <a:pt x="124" y="293"/>
                    <a:pt x="127" y="293"/>
                  </a:cubicBezTo>
                  <a:cubicBezTo>
                    <a:pt x="129" y="293"/>
                    <a:pt x="133" y="291"/>
                    <a:pt x="138" y="288"/>
                  </a:cubicBezTo>
                  <a:lnTo>
                    <a:pt x="138" y="288"/>
                  </a:lnTo>
                  <a:cubicBezTo>
                    <a:pt x="132" y="293"/>
                    <a:pt x="132" y="294"/>
                    <a:pt x="133" y="295"/>
                  </a:cubicBezTo>
                  <a:cubicBezTo>
                    <a:pt x="134" y="294"/>
                    <a:pt x="136" y="294"/>
                    <a:pt x="137" y="294"/>
                  </a:cubicBezTo>
                  <a:cubicBezTo>
                    <a:pt x="141" y="294"/>
                    <a:pt x="142" y="298"/>
                    <a:pt x="136" y="302"/>
                  </a:cubicBezTo>
                  <a:lnTo>
                    <a:pt x="137" y="303"/>
                  </a:lnTo>
                  <a:cubicBezTo>
                    <a:pt x="141" y="301"/>
                    <a:pt x="143" y="301"/>
                    <a:pt x="144" y="301"/>
                  </a:cubicBezTo>
                  <a:cubicBezTo>
                    <a:pt x="146" y="301"/>
                    <a:pt x="146" y="301"/>
                    <a:pt x="146" y="302"/>
                  </a:cubicBezTo>
                  <a:cubicBezTo>
                    <a:pt x="146" y="302"/>
                    <a:pt x="147" y="303"/>
                    <a:pt x="148" y="303"/>
                  </a:cubicBezTo>
                  <a:cubicBezTo>
                    <a:pt x="149" y="303"/>
                    <a:pt x="151" y="302"/>
                    <a:pt x="155" y="301"/>
                  </a:cubicBezTo>
                  <a:cubicBezTo>
                    <a:pt x="160" y="298"/>
                    <a:pt x="162" y="298"/>
                    <a:pt x="163" y="298"/>
                  </a:cubicBezTo>
                  <a:cubicBezTo>
                    <a:pt x="163" y="298"/>
                    <a:pt x="163" y="298"/>
                    <a:pt x="163" y="298"/>
                  </a:cubicBezTo>
                  <a:cubicBezTo>
                    <a:pt x="164" y="299"/>
                    <a:pt x="156" y="303"/>
                    <a:pt x="149" y="306"/>
                  </a:cubicBezTo>
                  <a:cubicBezTo>
                    <a:pt x="143" y="307"/>
                    <a:pt x="142" y="309"/>
                    <a:pt x="145" y="309"/>
                  </a:cubicBezTo>
                  <a:cubicBezTo>
                    <a:pt x="147" y="309"/>
                    <a:pt x="151" y="308"/>
                    <a:pt x="158" y="306"/>
                  </a:cubicBezTo>
                  <a:cubicBezTo>
                    <a:pt x="166" y="303"/>
                    <a:pt x="170" y="302"/>
                    <a:pt x="170" y="302"/>
                  </a:cubicBezTo>
                  <a:lnTo>
                    <a:pt x="170" y="302"/>
                  </a:lnTo>
                  <a:cubicBezTo>
                    <a:pt x="171" y="302"/>
                    <a:pt x="167" y="304"/>
                    <a:pt x="159" y="307"/>
                  </a:cubicBezTo>
                  <a:cubicBezTo>
                    <a:pt x="153" y="310"/>
                    <a:pt x="147" y="312"/>
                    <a:pt x="148" y="312"/>
                  </a:cubicBezTo>
                  <a:cubicBezTo>
                    <a:pt x="149" y="312"/>
                    <a:pt x="150" y="312"/>
                    <a:pt x="152" y="312"/>
                  </a:cubicBezTo>
                  <a:cubicBezTo>
                    <a:pt x="152" y="312"/>
                    <a:pt x="152" y="312"/>
                    <a:pt x="153" y="312"/>
                  </a:cubicBezTo>
                  <a:cubicBezTo>
                    <a:pt x="154" y="312"/>
                    <a:pt x="156" y="312"/>
                    <a:pt x="160" y="309"/>
                  </a:cubicBezTo>
                  <a:lnTo>
                    <a:pt x="162" y="313"/>
                  </a:lnTo>
                  <a:cubicBezTo>
                    <a:pt x="155" y="320"/>
                    <a:pt x="156" y="321"/>
                    <a:pt x="156" y="322"/>
                  </a:cubicBezTo>
                  <a:cubicBezTo>
                    <a:pt x="160" y="320"/>
                    <a:pt x="162" y="320"/>
                    <a:pt x="162" y="320"/>
                  </a:cubicBezTo>
                  <a:cubicBezTo>
                    <a:pt x="163" y="320"/>
                    <a:pt x="162" y="321"/>
                    <a:pt x="159" y="324"/>
                  </a:cubicBezTo>
                  <a:cubicBezTo>
                    <a:pt x="155" y="326"/>
                    <a:pt x="153" y="327"/>
                    <a:pt x="154" y="327"/>
                  </a:cubicBezTo>
                  <a:cubicBezTo>
                    <a:pt x="155" y="327"/>
                    <a:pt x="159" y="326"/>
                    <a:pt x="167" y="321"/>
                  </a:cubicBezTo>
                  <a:cubicBezTo>
                    <a:pt x="169" y="319"/>
                    <a:pt x="171" y="319"/>
                    <a:pt x="172" y="319"/>
                  </a:cubicBezTo>
                  <a:cubicBezTo>
                    <a:pt x="173" y="319"/>
                    <a:pt x="172" y="321"/>
                    <a:pt x="168" y="324"/>
                  </a:cubicBezTo>
                  <a:cubicBezTo>
                    <a:pt x="159" y="330"/>
                    <a:pt x="156" y="332"/>
                    <a:pt x="156" y="332"/>
                  </a:cubicBezTo>
                  <a:cubicBezTo>
                    <a:pt x="157" y="332"/>
                    <a:pt x="158" y="331"/>
                    <a:pt x="161" y="330"/>
                  </a:cubicBezTo>
                  <a:cubicBezTo>
                    <a:pt x="166" y="327"/>
                    <a:pt x="168" y="326"/>
                    <a:pt x="169" y="326"/>
                  </a:cubicBezTo>
                  <a:cubicBezTo>
                    <a:pt x="170" y="326"/>
                    <a:pt x="170" y="326"/>
                    <a:pt x="170" y="326"/>
                  </a:cubicBezTo>
                  <a:cubicBezTo>
                    <a:pt x="162" y="331"/>
                    <a:pt x="168" y="341"/>
                    <a:pt x="173" y="351"/>
                  </a:cubicBezTo>
                  <a:cubicBezTo>
                    <a:pt x="173" y="351"/>
                    <a:pt x="174" y="351"/>
                    <a:pt x="174" y="351"/>
                  </a:cubicBezTo>
                  <a:cubicBezTo>
                    <a:pt x="176" y="351"/>
                    <a:pt x="183" y="348"/>
                    <a:pt x="189" y="344"/>
                  </a:cubicBezTo>
                  <a:cubicBezTo>
                    <a:pt x="195" y="341"/>
                    <a:pt x="197" y="339"/>
                    <a:pt x="198" y="339"/>
                  </a:cubicBezTo>
                  <a:lnTo>
                    <a:pt x="198" y="339"/>
                  </a:lnTo>
                  <a:cubicBezTo>
                    <a:pt x="198" y="339"/>
                    <a:pt x="194" y="342"/>
                    <a:pt x="190" y="345"/>
                  </a:cubicBezTo>
                  <a:cubicBezTo>
                    <a:pt x="179" y="353"/>
                    <a:pt x="174" y="357"/>
                    <a:pt x="175" y="357"/>
                  </a:cubicBezTo>
                  <a:cubicBezTo>
                    <a:pt x="176" y="357"/>
                    <a:pt x="181" y="354"/>
                    <a:pt x="191" y="348"/>
                  </a:cubicBezTo>
                  <a:cubicBezTo>
                    <a:pt x="198" y="343"/>
                    <a:pt x="201" y="340"/>
                    <a:pt x="201" y="340"/>
                  </a:cubicBezTo>
                  <a:lnTo>
                    <a:pt x="201" y="340"/>
                  </a:lnTo>
                  <a:cubicBezTo>
                    <a:pt x="201" y="340"/>
                    <a:pt x="198" y="343"/>
                    <a:pt x="191" y="349"/>
                  </a:cubicBezTo>
                  <a:cubicBezTo>
                    <a:pt x="188" y="352"/>
                    <a:pt x="187" y="353"/>
                    <a:pt x="187" y="353"/>
                  </a:cubicBezTo>
                  <a:cubicBezTo>
                    <a:pt x="188" y="353"/>
                    <a:pt x="190" y="352"/>
                    <a:pt x="193" y="351"/>
                  </a:cubicBezTo>
                  <a:cubicBezTo>
                    <a:pt x="196" y="349"/>
                    <a:pt x="198" y="348"/>
                    <a:pt x="199" y="348"/>
                  </a:cubicBezTo>
                  <a:cubicBezTo>
                    <a:pt x="199" y="348"/>
                    <a:pt x="198" y="350"/>
                    <a:pt x="193" y="352"/>
                  </a:cubicBezTo>
                  <a:cubicBezTo>
                    <a:pt x="188" y="356"/>
                    <a:pt x="183" y="360"/>
                    <a:pt x="184" y="360"/>
                  </a:cubicBezTo>
                  <a:cubicBezTo>
                    <a:pt x="185" y="360"/>
                    <a:pt x="186" y="360"/>
                    <a:pt x="188" y="359"/>
                  </a:cubicBezTo>
                  <a:lnTo>
                    <a:pt x="188" y="359"/>
                  </a:lnTo>
                  <a:cubicBezTo>
                    <a:pt x="188" y="359"/>
                    <a:pt x="188" y="360"/>
                    <a:pt x="181" y="366"/>
                  </a:cubicBezTo>
                  <a:cubicBezTo>
                    <a:pt x="179" y="368"/>
                    <a:pt x="179" y="369"/>
                    <a:pt x="180" y="369"/>
                  </a:cubicBezTo>
                  <a:cubicBezTo>
                    <a:pt x="182" y="369"/>
                    <a:pt x="186" y="367"/>
                    <a:pt x="191" y="364"/>
                  </a:cubicBezTo>
                  <a:cubicBezTo>
                    <a:pt x="198" y="362"/>
                    <a:pt x="202" y="361"/>
                    <a:pt x="203" y="361"/>
                  </a:cubicBezTo>
                  <a:cubicBezTo>
                    <a:pt x="205" y="361"/>
                    <a:pt x="201" y="363"/>
                    <a:pt x="192" y="368"/>
                  </a:cubicBezTo>
                  <a:cubicBezTo>
                    <a:pt x="185" y="372"/>
                    <a:pt x="184" y="374"/>
                    <a:pt x="187" y="374"/>
                  </a:cubicBezTo>
                  <a:cubicBezTo>
                    <a:pt x="190" y="374"/>
                    <a:pt x="196" y="373"/>
                    <a:pt x="202" y="369"/>
                  </a:cubicBezTo>
                  <a:cubicBezTo>
                    <a:pt x="211" y="364"/>
                    <a:pt x="215" y="363"/>
                    <a:pt x="215" y="363"/>
                  </a:cubicBezTo>
                  <a:lnTo>
                    <a:pt x="215" y="363"/>
                  </a:lnTo>
                  <a:cubicBezTo>
                    <a:pt x="216" y="363"/>
                    <a:pt x="214" y="364"/>
                    <a:pt x="210" y="366"/>
                  </a:cubicBezTo>
                  <a:cubicBezTo>
                    <a:pt x="204" y="370"/>
                    <a:pt x="204" y="371"/>
                    <a:pt x="204" y="371"/>
                  </a:cubicBezTo>
                  <a:cubicBezTo>
                    <a:pt x="205" y="372"/>
                    <a:pt x="206" y="373"/>
                    <a:pt x="198" y="378"/>
                  </a:cubicBezTo>
                  <a:cubicBezTo>
                    <a:pt x="198" y="378"/>
                    <a:pt x="198" y="378"/>
                    <a:pt x="199" y="378"/>
                  </a:cubicBezTo>
                  <a:cubicBezTo>
                    <a:pt x="200" y="378"/>
                    <a:pt x="202" y="378"/>
                    <a:pt x="207" y="376"/>
                  </a:cubicBezTo>
                  <a:cubicBezTo>
                    <a:pt x="211" y="374"/>
                    <a:pt x="214" y="373"/>
                    <a:pt x="215" y="373"/>
                  </a:cubicBezTo>
                  <a:cubicBezTo>
                    <a:pt x="219" y="373"/>
                    <a:pt x="214" y="379"/>
                    <a:pt x="204" y="387"/>
                  </a:cubicBezTo>
                  <a:lnTo>
                    <a:pt x="213" y="385"/>
                  </a:lnTo>
                  <a:cubicBezTo>
                    <a:pt x="221" y="380"/>
                    <a:pt x="227" y="377"/>
                    <a:pt x="228" y="377"/>
                  </a:cubicBezTo>
                  <a:cubicBezTo>
                    <a:pt x="229" y="377"/>
                    <a:pt x="226" y="379"/>
                    <a:pt x="220" y="382"/>
                  </a:cubicBezTo>
                  <a:lnTo>
                    <a:pt x="214" y="387"/>
                  </a:lnTo>
                  <a:cubicBezTo>
                    <a:pt x="218" y="385"/>
                    <a:pt x="220" y="384"/>
                    <a:pt x="221" y="384"/>
                  </a:cubicBezTo>
                  <a:cubicBezTo>
                    <a:pt x="225" y="384"/>
                    <a:pt x="220" y="390"/>
                    <a:pt x="209" y="397"/>
                  </a:cubicBezTo>
                  <a:cubicBezTo>
                    <a:pt x="202" y="401"/>
                    <a:pt x="202" y="401"/>
                    <a:pt x="202" y="403"/>
                  </a:cubicBezTo>
                  <a:lnTo>
                    <a:pt x="210" y="398"/>
                  </a:lnTo>
                  <a:cubicBezTo>
                    <a:pt x="216" y="394"/>
                    <a:pt x="222" y="390"/>
                    <a:pt x="224" y="390"/>
                  </a:cubicBezTo>
                  <a:cubicBezTo>
                    <a:pt x="225" y="390"/>
                    <a:pt x="225" y="390"/>
                    <a:pt x="225" y="390"/>
                  </a:cubicBezTo>
                  <a:cubicBezTo>
                    <a:pt x="225" y="391"/>
                    <a:pt x="226" y="392"/>
                    <a:pt x="219" y="397"/>
                  </a:cubicBezTo>
                  <a:cubicBezTo>
                    <a:pt x="214" y="401"/>
                    <a:pt x="209" y="405"/>
                    <a:pt x="210" y="405"/>
                  </a:cubicBezTo>
                  <a:cubicBezTo>
                    <a:pt x="210" y="405"/>
                    <a:pt x="211" y="405"/>
                    <a:pt x="213" y="404"/>
                  </a:cubicBezTo>
                  <a:lnTo>
                    <a:pt x="213" y="404"/>
                  </a:lnTo>
                  <a:cubicBezTo>
                    <a:pt x="213" y="404"/>
                    <a:pt x="214" y="405"/>
                    <a:pt x="207" y="410"/>
                  </a:cubicBezTo>
                  <a:lnTo>
                    <a:pt x="209" y="415"/>
                  </a:lnTo>
                  <a:cubicBezTo>
                    <a:pt x="212" y="414"/>
                    <a:pt x="214" y="413"/>
                    <a:pt x="215" y="413"/>
                  </a:cubicBezTo>
                  <a:cubicBezTo>
                    <a:pt x="217" y="413"/>
                    <a:pt x="216" y="415"/>
                    <a:pt x="211" y="418"/>
                  </a:cubicBezTo>
                  <a:cubicBezTo>
                    <a:pt x="211" y="418"/>
                    <a:pt x="212" y="419"/>
                    <a:pt x="214" y="419"/>
                  </a:cubicBezTo>
                  <a:cubicBezTo>
                    <a:pt x="215" y="419"/>
                    <a:pt x="217" y="419"/>
                    <a:pt x="220" y="417"/>
                  </a:cubicBezTo>
                  <a:lnTo>
                    <a:pt x="220" y="417"/>
                  </a:lnTo>
                  <a:cubicBezTo>
                    <a:pt x="222" y="419"/>
                    <a:pt x="223" y="421"/>
                    <a:pt x="215" y="425"/>
                  </a:cubicBezTo>
                  <a:cubicBezTo>
                    <a:pt x="211" y="427"/>
                    <a:pt x="209" y="429"/>
                    <a:pt x="210" y="429"/>
                  </a:cubicBezTo>
                  <a:cubicBezTo>
                    <a:pt x="210" y="429"/>
                    <a:pt x="212" y="428"/>
                    <a:pt x="216" y="426"/>
                  </a:cubicBezTo>
                  <a:cubicBezTo>
                    <a:pt x="220" y="424"/>
                    <a:pt x="222" y="423"/>
                    <a:pt x="223" y="423"/>
                  </a:cubicBezTo>
                  <a:cubicBezTo>
                    <a:pt x="224" y="423"/>
                    <a:pt x="224" y="423"/>
                    <a:pt x="224" y="424"/>
                  </a:cubicBezTo>
                  <a:lnTo>
                    <a:pt x="225" y="426"/>
                  </a:lnTo>
                  <a:cubicBezTo>
                    <a:pt x="230" y="423"/>
                    <a:pt x="232" y="422"/>
                    <a:pt x="232" y="422"/>
                  </a:cubicBezTo>
                  <a:cubicBezTo>
                    <a:pt x="233" y="422"/>
                    <a:pt x="233" y="422"/>
                    <a:pt x="233" y="423"/>
                  </a:cubicBezTo>
                  <a:cubicBezTo>
                    <a:pt x="234" y="424"/>
                    <a:pt x="228" y="432"/>
                    <a:pt x="228" y="433"/>
                  </a:cubicBezTo>
                  <a:cubicBezTo>
                    <a:pt x="229" y="434"/>
                    <a:pt x="230" y="435"/>
                    <a:pt x="231" y="435"/>
                  </a:cubicBezTo>
                  <a:cubicBezTo>
                    <a:pt x="232" y="435"/>
                    <a:pt x="233" y="434"/>
                    <a:pt x="237" y="431"/>
                  </a:cubicBezTo>
                  <a:cubicBezTo>
                    <a:pt x="237" y="430"/>
                    <a:pt x="239" y="428"/>
                    <a:pt x="240" y="428"/>
                  </a:cubicBezTo>
                  <a:cubicBezTo>
                    <a:pt x="241" y="428"/>
                    <a:pt x="241" y="429"/>
                    <a:pt x="238" y="432"/>
                  </a:cubicBezTo>
                  <a:cubicBezTo>
                    <a:pt x="238" y="433"/>
                    <a:pt x="233" y="441"/>
                    <a:pt x="235" y="443"/>
                  </a:cubicBezTo>
                  <a:cubicBezTo>
                    <a:pt x="236" y="445"/>
                    <a:pt x="237" y="446"/>
                    <a:pt x="238" y="446"/>
                  </a:cubicBezTo>
                  <a:cubicBezTo>
                    <a:pt x="239" y="446"/>
                    <a:pt x="241" y="445"/>
                    <a:pt x="245" y="443"/>
                  </a:cubicBezTo>
                  <a:cubicBezTo>
                    <a:pt x="251" y="438"/>
                    <a:pt x="255" y="436"/>
                    <a:pt x="255" y="436"/>
                  </a:cubicBezTo>
                  <a:lnTo>
                    <a:pt x="255" y="436"/>
                  </a:lnTo>
                  <a:cubicBezTo>
                    <a:pt x="256" y="436"/>
                    <a:pt x="252" y="439"/>
                    <a:pt x="245" y="444"/>
                  </a:cubicBezTo>
                  <a:cubicBezTo>
                    <a:pt x="236" y="451"/>
                    <a:pt x="234" y="454"/>
                    <a:pt x="235" y="454"/>
                  </a:cubicBezTo>
                  <a:cubicBezTo>
                    <a:pt x="235" y="454"/>
                    <a:pt x="237" y="454"/>
                    <a:pt x="239" y="452"/>
                  </a:cubicBezTo>
                  <a:cubicBezTo>
                    <a:pt x="244" y="450"/>
                    <a:pt x="246" y="449"/>
                    <a:pt x="247" y="449"/>
                  </a:cubicBezTo>
                  <a:cubicBezTo>
                    <a:pt x="248" y="449"/>
                    <a:pt x="248" y="449"/>
                    <a:pt x="248" y="450"/>
                  </a:cubicBezTo>
                  <a:cubicBezTo>
                    <a:pt x="243" y="453"/>
                    <a:pt x="242" y="454"/>
                    <a:pt x="244" y="454"/>
                  </a:cubicBezTo>
                  <a:cubicBezTo>
                    <a:pt x="245" y="454"/>
                    <a:pt x="247" y="454"/>
                    <a:pt x="250" y="453"/>
                  </a:cubicBezTo>
                  <a:lnTo>
                    <a:pt x="250" y="453"/>
                  </a:lnTo>
                  <a:cubicBezTo>
                    <a:pt x="251" y="454"/>
                    <a:pt x="251" y="454"/>
                    <a:pt x="244" y="459"/>
                  </a:cubicBezTo>
                  <a:cubicBezTo>
                    <a:pt x="244" y="459"/>
                    <a:pt x="244" y="460"/>
                    <a:pt x="245" y="461"/>
                  </a:cubicBezTo>
                  <a:cubicBezTo>
                    <a:pt x="248" y="459"/>
                    <a:pt x="251" y="459"/>
                    <a:pt x="253" y="459"/>
                  </a:cubicBezTo>
                  <a:cubicBezTo>
                    <a:pt x="259" y="459"/>
                    <a:pt x="256" y="467"/>
                    <a:pt x="251" y="471"/>
                  </a:cubicBezTo>
                  <a:cubicBezTo>
                    <a:pt x="251" y="471"/>
                    <a:pt x="251" y="471"/>
                    <a:pt x="251" y="471"/>
                  </a:cubicBezTo>
                  <a:cubicBezTo>
                    <a:pt x="252" y="471"/>
                    <a:pt x="254" y="471"/>
                    <a:pt x="259" y="469"/>
                  </a:cubicBezTo>
                  <a:cubicBezTo>
                    <a:pt x="266" y="465"/>
                    <a:pt x="269" y="464"/>
                    <a:pt x="270" y="464"/>
                  </a:cubicBezTo>
                  <a:cubicBezTo>
                    <a:pt x="271" y="464"/>
                    <a:pt x="268" y="466"/>
                    <a:pt x="260" y="471"/>
                  </a:cubicBezTo>
                  <a:cubicBezTo>
                    <a:pt x="252" y="476"/>
                    <a:pt x="248" y="478"/>
                    <a:pt x="249" y="478"/>
                  </a:cubicBezTo>
                  <a:cubicBezTo>
                    <a:pt x="249" y="478"/>
                    <a:pt x="253" y="476"/>
                    <a:pt x="261" y="472"/>
                  </a:cubicBezTo>
                  <a:cubicBezTo>
                    <a:pt x="262" y="471"/>
                    <a:pt x="264" y="471"/>
                    <a:pt x="265" y="471"/>
                  </a:cubicBezTo>
                  <a:cubicBezTo>
                    <a:pt x="269" y="471"/>
                    <a:pt x="269" y="476"/>
                    <a:pt x="256" y="482"/>
                  </a:cubicBezTo>
                  <a:lnTo>
                    <a:pt x="242" y="491"/>
                  </a:lnTo>
                  <a:cubicBezTo>
                    <a:pt x="246" y="489"/>
                    <a:pt x="249" y="489"/>
                    <a:pt x="250" y="489"/>
                  </a:cubicBezTo>
                  <a:cubicBezTo>
                    <a:pt x="250" y="489"/>
                    <a:pt x="251" y="489"/>
                    <a:pt x="251" y="489"/>
                  </a:cubicBezTo>
                  <a:cubicBezTo>
                    <a:pt x="254" y="487"/>
                    <a:pt x="256" y="486"/>
                    <a:pt x="257" y="486"/>
                  </a:cubicBezTo>
                  <a:cubicBezTo>
                    <a:pt x="258" y="486"/>
                    <a:pt x="259" y="487"/>
                    <a:pt x="260" y="489"/>
                  </a:cubicBezTo>
                  <a:cubicBezTo>
                    <a:pt x="261" y="491"/>
                    <a:pt x="271" y="491"/>
                    <a:pt x="272" y="492"/>
                  </a:cubicBezTo>
                  <a:cubicBezTo>
                    <a:pt x="273" y="495"/>
                    <a:pt x="275" y="498"/>
                    <a:pt x="269" y="504"/>
                  </a:cubicBezTo>
                  <a:cubicBezTo>
                    <a:pt x="269" y="504"/>
                    <a:pt x="270" y="505"/>
                    <a:pt x="271" y="505"/>
                  </a:cubicBezTo>
                  <a:cubicBezTo>
                    <a:pt x="273" y="505"/>
                    <a:pt x="275" y="504"/>
                    <a:pt x="279" y="504"/>
                  </a:cubicBezTo>
                  <a:cubicBezTo>
                    <a:pt x="281" y="502"/>
                    <a:pt x="283" y="502"/>
                    <a:pt x="284" y="502"/>
                  </a:cubicBezTo>
                  <a:cubicBezTo>
                    <a:pt x="286" y="502"/>
                    <a:pt x="285" y="504"/>
                    <a:pt x="280" y="507"/>
                  </a:cubicBezTo>
                  <a:lnTo>
                    <a:pt x="281" y="508"/>
                  </a:lnTo>
                  <a:cubicBezTo>
                    <a:pt x="285" y="507"/>
                    <a:pt x="287" y="507"/>
                    <a:pt x="288" y="507"/>
                  </a:cubicBezTo>
                  <a:cubicBezTo>
                    <a:pt x="290" y="507"/>
                    <a:pt x="290" y="507"/>
                    <a:pt x="290" y="507"/>
                  </a:cubicBezTo>
                  <a:cubicBezTo>
                    <a:pt x="285" y="510"/>
                    <a:pt x="279" y="515"/>
                    <a:pt x="281" y="515"/>
                  </a:cubicBezTo>
                  <a:cubicBezTo>
                    <a:pt x="282" y="515"/>
                    <a:pt x="283" y="514"/>
                    <a:pt x="284" y="514"/>
                  </a:cubicBezTo>
                  <a:cubicBezTo>
                    <a:pt x="288" y="511"/>
                    <a:pt x="290" y="511"/>
                    <a:pt x="291" y="511"/>
                  </a:cubicBezTo>
                  <a:cubicBezTo>
                    <a:pt x="292" y="511"/>
                    <a:pt x="293" y="511"/>
                    <a:pt x="293" y="513"/>
                  </a:cubicBezTo>
                  <a:cubicBezTo>
                    <a:pt x="287" y="519"/>
                    <a:pt x="305" y="551"/>
                    <a:pt x="313" y="551"/>
                  </a:cubicBezTo>
                  <a:cubicBezTo>
                    <a:pt x="314" y="551"/>
                    <a:pt x="314" y="551"/>
                    <a:pt x="315" y="551"/>
                  </a:cubicBezTo>
                  <a:cubicBezTo>
                    <a:pt x="315" y="551"/>
                    <a:pt x="316" y="552"/>
                    <a:pt x="317" y="554"/>
                  </a:cubicBezTo>
                  <a:cubicBezTo>
                    <a:pt x="317" y="555"/>
                    <a:pt x="318" y="557"/>
                    <a:pt x="318" y="557"/>
                  </a:cubicBezTo>
                  <a:cubicBezTo>
                    <a:pt x="306" y="565"/>
                    <a:pt x="311" y="567"/>
                    <a:pt x="318" y="567"/>
                  </a:cubicBezTo>
                  <a:cubicBezTo>
                    <a:pt x="320" y="567"/>
                    <a:pt x="322" y="567"/>
                    <a:pt x="324" y="566"/>
                  </a:cubicBezTo>
                  <a:cubicBezTo>
                    <a:pt x="328" y="565"/>
                    <a:pt x="329" y="564"/>
                    <a:pt x="331" y="564"/>
                  </a:cubicBezTo>
                  <a:cubicBezTo>
                    <a:pt x="332" y="564"/>
                    <a:pt x="332" y="565"/>
                    <a:pt x="333" y="565"/>
                  </a:cubicBezTo>
                  <a:cubicBezTo>
                    <a:pt x="321" y="572"/>
                    <a:pt x="320" y="576"/>
                    <a:pt x="324" y="576"/>
                  </a:cubicBezTo>
                  <a:cubicBezTo>
                    <a:pt x="325" y="576"/>
                    <a:pt x="326" y="576"/>
                    <a:pt x="328" y="575"/>
                  </a:cubicBezTo>
                  <a:cubicBezTo>
                    <a:pt x="335" y="572"/>
                    <a:pt x="338" y="570"/>
                    <a:pt x="339" y="570"/>
                  </a:cubicBezTo>
                  <a:cubicBezTo>
                    <a:pt x="340" y="570"/>
                    <a:pt x="337" y="573"/>
                    <a:pt x="329" y="578"/>
                  </a:cubicBezTo>
                  <a:cubicBezTo>
                    <a:pt x="321" y="582"/>
                    <a:pt x="318" y="585"/>
                    <a:pt x="320" y="585"/>
                  </a:cubicBezTo>
                  <a:cubicBezTo>
                    <a:pt x="322" y="585"/>
                    <a:pt x="328" y="583"/>
                    <a:pt x="339" y="578"/>
                  </a:cubicBezTo>
                  <a:cubicBezTo>
                    <a:pt x="343" y="576"/>
                    <a:pt x="345" y="575"/>
                    <a:pt x="345" y="575"/>
                  </a:cubicBezTo>
                  <a:cubicBezTo>
                    <a:pt x="346" y="575"/>
                    <a:pt x="344" y="577"/>
                    <a:pt x="340" y="580"/>
                  </a:cubicBezTo>
                  <a:cubicBezTo>
                    <a:pt x="332" y="586"/>
                    <a:pt x="329" y="589"/>
                    <a:pt x="330" y="589"/>
                  </a:cubicBezTo>
                  <a:cubicBezTo>
                    <a:pt x="330" y="589"/>
                    <a:pt x="332" y="588"/>
                    <a:pt x="335" y="587"/>
                  </a:cubicBezTo>
                  <a:cubicBezTo>
                    <a:pt x="341" y="583"/>
                    <a:pt x="345" y="581"/>
                    <a:pt x="346" y="581"/>
                  </a:cubicBezTo>
                  <a:cubicBezTo>
                    <a:pt x="347" y="581"/>
                    <a:pt x="344" y="584"/>
                    <a:pt x="336" y="590"/>
                  </a:cubicBezTo>
                  <a:cubicBezTo>
                    <a:pt x="329" y="596"/>
                    <a:pt x="325" y="599"/>
                    <a:pt x="326" y="599"/>
                  </a:cubicBezTo>
                  <a:cubicBezTo>
                    <a:pt x="327" y="599"/>
                    <a:pt x="331" y="597"/>
                    <a:pt x="338" y="593"/>
                  </a:cubicBezTo>
                  <a:cubicBezTo>
                    <a:pt x="343" y="591"/>
                    <a:pt x="347" y="589"/>
                    <a:pt x="349" y="589"/>
                  </a:cubicBezTo>
                  <a:cubicBezTo>
                    <a:pt x="352" y="589"/>
                    <a:pt x="350" y="593"/>
                    <a:pt x="342" y="600"/>
                  </a:cubicBezTo>
                  <a:cubicBezTo>
                    <a:pt x="342" y="601"/>
                    <a:pt x="339" y="604"/>
                    <a:pt x="340" y="604"/>
                  </a:cubicBezTo>
                  <a:cubicBezTo>
                    <a:pt x="340" y="604"/>
                    <a:pt x="341" y="604"/>
                    <a:pt x="343" y="602"/>
                  </a:cubicBezTo>
                  <a:lnTo>
                    <a:pt x="343" y="602"/>
                  </a:lnTo>
                  <a:lnTo>
                    <a:pt x="336" y="608"/>
                  </a:lnTo>
                  <a:lnTo>
                    <a:pt x="337" y="609"/>
                  </a:lnTo>
                  <a:lnTo>
                    <a:pt x="345" y="605"/>
                  </a:lnTo>
                  <a:lnTo>
                    <a:pt x="345" y="605"/>
                  </a:lnTo>
                  <a:cubicBezTo>
                    <a:pt x="345" y="606"/>
                    <a:pt x="342" y="617"/>
                    <a:pt x="346" y="625"/>
                  </a:cubicBezTo>
                  <a:cubicBezTo>
                    <a:pt x="350" y="633"/>
                    <a:pt x="352" y="637"/>
                    <a:pt x="355" y="637"/>
                  </a:cubicBezTo>
                  <a:cubicBezTo>
                    <a:pt x="357" y="637"/>
                    <a:pt x="358" y="636"/>
                    <a:pt x="361" y="634"/>
                  </a:cubicBezTo>
                  <a:cubicBezTo>
                    <a:pt x="367" y="629"/>
                    <a:pt x="371" y="627"/>
                    <a:pt x="372" y="627"/>
                  </a:cubicBezTo>
                  <a:cubicBezTo>
                    <a:pt x="373" y="627"/>
                    <a:pt x="370" y="630"/>
                    <a:pt x="362" y="636"/>
                  </a:cubicBezTo>
                  <a:cubicBezTo>
                    <a:pt x="363" y="637"/>
                    <a:pt x="357" y="644"/>
                    <a:pt x="358" y="646"/>
                  </a:cubicBezTo>
                  <a:cubicBezTo>
                    <a:pt x="359" y="648"/>
                    <a:pt x="361" y="651"/>
                    <a:pt x="353" y="655"/>
                  </a:cubicBezTo>
                  <a:lnTo>
                    <a:pt x="354" y="656"/>
                  </a:lnTo>
                  <a:cubicBezTo>
                    <a:pt x="358" y="654"/>
                    <a:pt x="362" y="653"/>
                    <a:pt x="364" y="653"/>
                  </a:cubicBezTo>
                  <a:cubicBezTo>
                    <a:pt x="371" y="653"/>
                    <a:pt x="371" y="658"/>
                    <a:pt x="367" y="664"/>
                  </a:cubicBezTo>
                  <a:cubicBezTo>
                    <a:pt x="369" y="665"/>
                    <a:pt x="369" y="666"/>
                    <a:pt x="371" y="666"/>
                  </a:cubicBezTo>
                  <a:cubicBezTo>
                    <a:pt x="372" y="666"/>
                    <a:pt x="374" y="665"/>
                    <a:pt x="379" y="664"/>
                  </a:cubicBezTo>
                  <a:cubicBezTo>
                    <a:pt x="382" y="663"/>
                    <a:pt x="383" y="663"/>
                    <a:pt x="384" y="663"/>
                  </a:cubicBezTo>
                  <a:cubicBezTo>
                    <a:pt x="385" y="663"/>
                    <a:pt x="384" y="664"/>
                    <a:pt x="380" y="667"/>
                  </a:cubicBezTo>
                  <a:cubicBezTo>
                    <a:pt x="375" y="671"/>
                    <a:pt x="372" y="677"/>
                    <a:pt x="376" y="677"/>
                  </a:cubicBezTo>
                  <a:cubicBezTo>
                    <a:pt x="378" y="677"/>
                    <a:pt x="380" y="676"/>
                    <a:pt x="384" y="674"/>
                  </a:cubicBezTo>
                  <a:lnTo>
                    <a:pt x="384" y="674"/>
                  </a:lnTo>
                  <a:lnTo>
                    <a:pt x="377" y="680"/>
                  </a:lnTo>
                  <a:cubicBezTo>
                    <a:pt x="375" y="682"/>
                    <a:pt x="374" y="683"/>
                    <a:pt x="375" y="683"/>
                  </a:cubicBezTo>
                  <a:cubicBezTo>
                    <a:pt x="376" y="683"/>
                    <a:pt x="381" y="680"/>
                    <a:pt x="385" y="677"/>
                  </a:cubicBezTo>
                  <a:cubicBezTo>
                    <a:pt x="391" y="674"/>
                    <a:pt x="395" y="672"/>
                    <a:pt x="396" y="672"/>
                  </a:cubicBezTo>
                  <a:cubicBezTo>
                    <a:pt x="397" y="672"/>
                    <a:pt x="392" y="676"/>
                    <a:pt x="380" y="684"/>
                  </a:cubicBezTo>
                  <a:cubicBezTo>
                    <a:pt x="371" y="690"/>
                    <a:pt x="368" y="692"/>
                    <a:pt x="368" y="692"/>
                  </a:cubicBezTo>
                  <a:cubicBezTo>
                    <a:pt x="369" y="692"/>
                    <a:pt x="370" y="691"/>
                    <a:pt x="373" y="690"/>
                  </a:cubicBezTo>
                  <a:cubicBezTo>
                    <a:pt x="378" y="688"/>
                    <a:pt x="383" y="686"/>
                    <a:pt x="384" y="686"/>
                  </a:cubicBezTo>
                  <a:cubicBezTo>
                    <a:pt x="385" y="686"/>
                    <a:pt x="385" y="686"/>
                    <a:pt x="382" y="689"/>
                  </a:cubicBezTo>
                  <a:cubicBezTo>
                    <a:pt x="382" y="689"/>
                    <a:pt x="383" y="689"/>
                    <a:pt x="383" y="689"/>
                  </a:cubicBezTo>
                  <a:cubicBezTo>
                    <a:pt x="385" y="689"/>
                    <a:pt x="388" y="688"/>
                    <a:pt x="398" y="682"/>
                  </a:cubicBezTo>
                  <a:cubicBezTo>
                    <a:pt x="401" y="679"/>
                    <a:pt x="403" y="679"/>
                    <a:pt x="405" y="679"/>
                  </a:cubicBezTo>
                  <a:cubicBezTo>
                    <a:pt x="406" y="679"/>
                    <a:pt x="406" y="679"/>
                    <a:pt x="407" y="680"/>
                  </a:cubicBezTo>
                  <a:cubicBezTo>
                    <a:pt x="401" y="683"/>
                    <a:pt x="396" y="685"/>
                    <a:pt x="391" y="688"/>
                  </a:cubicBezTo>
                  <a:lnTo>
                    <a:pt x="392" y="690"/>
                  </a:lnTo>
                  <a:cubicBezTo>
                    <a:pt x="393" y="691"/>
                    <a:pt x="386" y="698"/>
                    <a:pt x="380" y="702"/>
                  </a:cubicBezTo>
                  <a:cubicBezTo>
                    <a:pt x="377" y="705"/>
                    <a:pt x="375" y="706"/>
                    <a:pt x="376" y="706"/>
                  </a:cubicBezTo>
                  <a:cubicBezTo>
                    <a:pt x="377" y="706"/>
                    <a:pt x="380" y="704"/>
                    <a:pt x="388" y="699"/>
                  </a:cubicBezTo>
                  <a:cubicBezTo>
                    <a:pt x="397" y="693"/>
                    <a:pt x="400" y="691"/>
                    <a:pt x="402" y="691"/>
                  </a:cubicBezTo>
                  <a:cubicBezTo>
                    <a:pt x="403" y="691"/>
                    <a:pt x="403" y="691"/>
                    <a:pt x="403" y="692"/>
                  </a:cubicBezTo>
                  <a:cubicBezTo>
                    <a:pt x="403" y="693"/>
                    <a:pt x="404" y="694"/>
                    <a:pt x="398" y="699"/>
                  </a:cubicBezTo>
                  <a:cubicBezTo>
                    <a:pt x="390" y="703"/>
                    <a:pt x="390" y="703"/>
                    <a:pt x="391" y="705"/>
                  </a:cubicBezTo>
                  <a:cubicBezTo>
                    <a:pt x="391" y="706"/>
                    <a:pt x="392" y="706"/>
                    <a:pt x="393" y="706"/>
                  </a:cubicBezTo>
                  <a:cubicBezTo>
                    <a:pt x="399" y="706"/>
                    <a:pt x="419" y="698"/>
                    <a:pt x="431" y="691"/>
                  </a:cubicBezTo>
                  <a:cubicBezTo>
                    <a:pt x="438" y="686"/>
                    <a:pt x="442" y="683"/>
                    <a:pt x="442" y="683"/>
                  </a:cubicBezTo>
                  <a:lnTo>
                    <a:pt x="442" y="683"/>
                  </a:lnTo>
                  <a:cubicBezTo>
                    <a:pt x="443" y="683"/>
                    <a:pt x="439" y="686"/>
                    <a:pt x="432" y="692"/>
                  </a:cubicBezTo>
                  <a:cubicBezTo>
                    <a:pt x="425" y="696"/>
                    <a:pt x="426" y="698"/>
                    <a:pt x="426" y="699"/>
                  </a:cubicBezTo>
                  <a:cubicBezTo>
                    <a:pt x="428" y="697"/>
                    <a:pt x="429" y="696"/>
                    <a:pt x="429" y="696"/>
                  </a:cubicBezTo>
                  <a:lnTo>
                    <a:pt x="429" y="696"/>
                  </a:lnTo>
                  <a:cubicBezTo>
                    <a:pt x="430" y="696"/>
                    <a:pt x="427" y="699"/>
                    <a:pt x="426" y="699"/>
                  </a:cubicBezTo>
                  <a:cubicBezTo>
                    <a:pt x="426" y="699"/>
                    <a:pt x="426" y="699"/>
                    <a:pt x="426" y="699"/>
                  </a:cubicBezTo>
                  <a:cubicBezTo>
                    <a:pt x="422" y="701"/>
                    <a:pt x="420" y="702"/>
                    <a:pt x="419" y="702"/>
                  </a:cubicBezTo>
                  <a:cubicBezTo>
                    <a:pt x="419" y="702"/>
                    <a:pt x="418" y="701"/>
                    <a:pt x="418" y="701"/>
                  </a:cubicBezTo>
                  <a:lnTo>
                    <a:pt x="411" y="705"/>
                  </a:lnTo>
                  <a:cubicBezTo>
                    <a:pt x="403" y="711"/>
                    <a:pt x="400" y="714"/>
                    <a:pt x="401" y="714"/>
                  </a:cubicBezTo>
                  <a:cubicBezTo>
                    <a:pt x="402" y="714"/>
                    <a:pt x="406" y="712"/>
                    <a:pt x="412" y="709"/>
                  </a:cubicBezTo>
                  <a:cubicBezTo>
                    <a:pt x="416" y="707"/>
                    <a:pt x="418" y="707"/>
                    <a:pt x="418" y="707"/>
                  </a:cubicBezTo>
                  <a:cubicBezTo>
                    <a:pt x="419" y="707"/>
                    <a:pt x="417" y="708"/>
                    <a:pt x="413" y="711"/>
                  </a:cubicBezTo>
                  <a:cubicBezTo>
                    <a:pt x="408" y="715"/>
                    <a:pt x="404" y="719"/>
                    <a:pt x="405" y="719"/>
                  </a:cubicBezTo>
                  <a:cubicBezTo>
                    <a:pt x="405" y="719"/>
                    <a:pt x="406" y="719"/>
                    <a:pt x="408" y="718"/>
                  </a:cubicBezTo>
                  <a:lnTo>
                    <a:pt x="408" y="718"/>
                  </a:lnTo>
                  <a:cubicBezTo>
                    <a:pt x="408" y="718"/>
                    <a:pt x="409" y="719"/>
                    <a:pt x="402" y="726"/>
                  </a:cubicBezTo>
                  <a:cubicBezTo>
                    <a:pt x="403" y="726"/>
                    <a:pt x="403" y="727"/>
                    <a:pt x="404" y="727"/>
                  </a:cubicBezTo>
                  <a:cubicBezTo>
                    <a:pt x="405" y="727"/>
                    <a:pt x="407" y="726"/>
                    <a:pt x="411" y="723"/>
                  </a:cubicBezTo>
                  <a:cubicBezTo>
                    <a:pt x="415" y="721"/>
                    <a:pt x="417" y="720"/>
                    <a:pt x="418" y="720"/>
                  </a:cubicBezTo>
                  <a:cubicBezTo>
                    <a:pt x="419" y="720"/>
                    <a:pt x="420" y="721"/>
                    <a:pt x="420" y="721"/>
                  </a:cubicBezTo>
                  <a:cubicBezTo>
                    <a:pt x="420" y="722"/>
                    <a:pt x="420" y="722"/>
                    <a:pt x="421" y="722"/>
                  </a:cubicBezTo>
                  <a:cubicBezTo>
                    <a:pt x="422" y="722"/>
                    <a:pt x="424" y="721"/>
                    <a:pt x="428" y="719"/>
                  </a:cubicBezTo>
                  <a:cubicBezTo>
                    <a:pt x="434" y="715"/>
                    <a:pt x="440" y="713"/>
                    <a:pt x="443" y="713"/>
                  </a:cubicBezTo>
                  <a:cubicBezTo>
                    <a:pt x="444" y="713"/>
                    <a:pt x="444" y="713"/>
                    <a:pt x="445" y="713"/>
                  </a:cubicBezTo>
                  <a:cubicBezTo>
                    <a:pt x="447" y="713"/>
                    <a:pt x="449" y="712"/>
                    <a:pt x="450" y="712"/>
                  </a:cubicBezTo>
                  <a:cubicBezTo>
                    <a:pt x="451" y="712"/>
                    <a:pt x="448" y="714"/>
                    <a:pt x="439" y="721"/>
                  </a:cubicBezTo>
                  <a:cubicBezTo>
                    <a:pt x="432" y="726"/>
                    <a:pt x="432" y="727"/>
                    <a:pt x="434" y="728"/>
                  </a:cubicBezTo>
                  <a:cubicBezTo>
                    <a:pt x="434" y="728"/>
                    <a:pt x="434" y="729"/>
                    <a:pt x="427" y="735"/>
                  </a:cubicBezTo>
                  <a:cubicBezTo>
                    <a:pt x="425" y="737"/>
                    <a:pt x="424" y="737"/>
                    <a:pt x="424" y="737"/>
                  </a:cubicBezTo>
                  <a:cubicBezTo>
                    <a:pt x="425" y="737"/>
                    <a:pt x="430" y="734"/>
                    <a:pt x="435" y="731"/>
                  </a:cubicBezTo>
                  <a:lnTo>
                    <a:pt x="449" y="722"/>
                  </a:lnTo>
                  <a:lnTo>
                    <a:pt x="449" y="722"/>
                  </a:lnTo>
                  <a:cubicBezTo>
                    <a:pt x="444" y="728"/>
                    <a:pt x="437" y="734"/>
                    <a:pt x="429" y="738"/>
                  </a:cubicBezTo>
                  <a:cubicBezTo>
                    <a:pt x="422" y="743"/>
                    <a:pt x="419" y="746"/>
                    <a:pt x="419" y="746"/>
                  </a:cubicBezTo>
                  <a:cubicBezTo>
                    <a:pt x="419" y="746"/>
                    <a:pt x="423" y="743"/>
                    <a:pt x="430" y="739"/>
                  </a:cubicBezTo>
                  <a:cubicBezTo>
                    <a:pt x="434" y="736"/>
                    <a:pt x="439" y="734"/>
                    <a:pt x="440" y="734"/>
                  </a:cubicBezTo>
                  <a:cubicBezTo>
                    <a:pt x="441" y="734"/>
                    <a:pt x="441" y="735"/>
                    <a:pt x="439" y="738"/>
                  </a:cubicBezTo>
                  <a:cubicBezTo>
                    <a:pt x="440" y="740"/>
                    <a:pt x="441" y="742"/>
                    <a:pt x="434" y="747"/>
                  </a:cubicBezTo>
                  <a:cubicBezTo>
                    <a:pt x="431" y="750"/>
                    <a:pt x="431" y="750"/>
                    <a:pt x="432" y="750"/>
                  </a:cubicBezTo>
                  <a:cubicBezTo>
                    <a:pt x="433" y="750"/>
                    <a:pt x="436" y="749"/>
                    <a:pt x="436" y="749"/>
                  </a:cubicBezTo>
                  <a:cubicBezTo>
                    <a:pt x="438" y="748"/>
                    <a:pt x="440" y="747"/>
                    <a:pt x="441" y="747"/>
                  </a:cubicBezTo>
                  <a:cubicBezTo>
                    <a:pt x="442" y="747"/>
                    <a:pt x="442" y="750"/>
                    <a:pt x="438" y="755"/>
                  </a:cubicBezTo>
                  <a:cubicBezTo>
                    <a:pt x="432" y="763"/>
                    <a:pt x="429" y="767"/>
                    <a:pt x="430" y="767"/>
                  </a:cubicBezTo>
                  <a:cubicBezTo>
                    <a:pt x="431" y="767"/>
                    <a:pt x="435" y="764"/>
                    <a:pt x="441" y="760"/>
                  </a:cubicBezTo>
                  <a:cubicBezTo>
                    <a:pt x="445" y="758"/>
                    <a:pt x="449" y="755"/>
                    <a:pt x="450" y="755"/>
                  </a:cubicBezTo>
                  <a:lnTo>
                    <a:pt x="450" y="755"/>
                  </a:lnTo>
                  <a:cubicBezTo>
                    <a:pt x="450" y="755"/>
                    <a:pt x="448" y="757"/>
                    <a:pt x="442" y="762"/>
                  </a:cubicBezTo>
                  <a:cubicBezTo>
                    <a:pt x="440" y="764"/>
                    <a:pt x="439" y="765"/>
                    <a:pt x="441" y="765"/>
                  </a:cubicBezTo>
                  <a:cubicBezTo>
                    <a:pt x="442" y="765"/>
                    <a:pt x="447" y="763"/>
                    <a:pt x="451" y="762"/>
                  </a:cubicBezTo>
                  <a:cubicBezTo>
                    <a:pt x="462" y="756"/>
                    <a:pt x="472" y="750"/>
                    <a:pt x="481" y="744"/>
                  </a:cubicBezTo>
                  <a:cubicBezTo>
                    <a:pt x="488" y="739"/>
                    <a:pt x="492" y="737"/>
                    <a:pt x="493" y="737"/>
                  </a:cubicBezTo>
                  <a:cubicBezTo>
                    <a:pt x="494" y="737"/>
                    <a:pt x="492" y="738"/>
                    <a:pt x="490" y="741"/>
                  </a:cubicBezTo>
                  <a:cubicBezTo>
                    <a:pt x="490" y="742"/>
                    <a:pt x="484" y="748"/>
                    <a:pt x="476" y="753"/>
                  </a:cubicBezTo>
                  <a:cubicBezTo>
                    <a:pt x="472" y="756"/>
                    <a:pt x="470" y="756"/>
                    <a:pt x="469" y="756"/>
                  </a:cubicBezTo>
                  <a:cubicBezTo>
                    <a:pt x="468" y="756"/>
                    <a:pt x="468" y="756"/>
                    <a:pt x="468" y="756"/>
                  </a:cubicBezTo>
                  <a:lnTo>
                    <a:pt x="468" y="755"/>
                  </a:lnTo>
                  <a:cubicBezTo>
                    <a:pt x="460" y="759"/>
                    <a:pt x="454" y="764"/>
                    <a:pt x="455" y="766"/>
                  </a:cubicBezTo>
                  <a:cubicBezTo>
                    <a:pt x="451" y="769"/>
                    <a:pt x="450" y="771"/>
                    <a:pt x="451" y="771"/>
                  </a:cubicBezTo>
                  <a:cubicBezTo>
                    <a:pt x="451" y="771"/>
                    <a:pt x="453" y="770"/>
                    <a:pt x="456" y="768"/>
                  </a:cubicBezTo>
                  <a:lnTo>
                    <a:pt x="456" y="768"/>
                  </a:lnTo>
                  <a:cubicBezTo>
                    <a:pt x="449" y="774"/>
                    <a:pt x="450" y="776"/>
                    <a:pt x="451" y="778"/>
                  </a:cubicBezTo>
                  <a:cubicBezTo>
                    <a:pt x="453" y="781"/>
                    <a:pt x="455" y="784"/>
                    <a:pt x="448" y="790"/>
                  </a:cubicBezTo>
                  <a:cubicBezTo>
                    <a:pt x="449" y="791"/>
                    <a:pt x="449" y="792"/>
                    <a:pt x="450" y="792"/>
                  </a:cubicBezTo>
                  <a:cubicBezTo>
                    <a:pt x="452" y="792"/>
                    <a:pt x="454" y="791"/>
                    <a:pt x="457" y="788"/>
                  </a:cubicBezTo>
                  <a:cubicBezTo>
                    <a:pt x="465" y="784"/>
                    <a:pt x="469" y="782"/>
                    <a:pt x="470" y="782"/>
                  </a:cubicBezTo>
                  <a:cubicBezTo>
                    <a:pt x="470" y="782"/>
                    <a:pt x="469" y="783"/>
                    <a:pt x="465" y="785"/>
                  </a:cubicBezTo>
                  <a:cubicBezTo>
                    <a:pt x="454" y="794"/>
                    <a:pt x="453" y="808"/>
                    <a:pt x="461" y="808"/>
                  </a:cubicBezTo>
                  <a:cubicBezTo>
                    <a:pt x="463" y="808"/>
                    <a:pt x="465" y="808"/>
                    <a:pt x="467" y="806"/>
                  </a:cubicBezTo>
                  <a:cubicBezTo>
                    <a:pt x="467" y="806"/>
                    <a:pt x="468" y="808"/>
                    <a:pt x="468" y="809"/>
                  </a:cubicBezTo>
                  <a:cubicBezTo>
                    <a:pt x="464" y="814"/>
                    <a:pt x="465" y="820"/>
                    <a:pt x="470" y="820"/>
                  </a:cubicBezTo>
                  <a:cubicBezTo>
                    <a:pt x="471" y="820"/>
                    <a:pt x="472" y="819"/>
                    <a:pt x="474" y="819"/>
                  </a:cubicBezTo>
                  <a:lnTo>
                    <a:pt x="476" y="822"/>
                  </a:lnTo>
                  <a:cubicBezTo>
                    <a:pt x="472" y="826"/>
                    <a:pt x="471" y="828"/>
                    <a:pt x="472" y="828"/>
                  </a:cubicBezTo>
                  <a:cubicBezTo>
                    <a:pt x="473" y="828"/>
                    <a:pt x="475" y="827"/>
                    <a:pt x="478" y="825"/>
                  </a:cubicBezTo>
                  <a:cubicBezTo>
                    <a:pt x="484" y="823"/>
                    <a:pt x="489" y="820"/>
                    <a:pt x="489" y="820"/>
                  </a:cubicBezTo>
                  <a:lnTo>
                    <a:pt x="489" y="820"/>
                  </a:lnTo>
                  <a:cubicBezTo>
                    <a:pt x="489" y="820"/>
                    <a:pt x="488" y="821"/>
                    <a:pt x="486" y="822"/>
                  </a:cubicBezTo>
                  <a:cubicBezTo>
                    <a:pt x="480" y="827"/>
                    <a:pt x="481" y="829"/>
                    <a:pt x="483" y="833"/>
                  </a:cubicBezTo>
                  <a:cubicBezTo>
                    <a:pt x="484" y="835"/>
                    <a:pt x="484" y="837"/>
                    <a:pt x="485" y="837"/>
                  </a:cubicBezTo>
                  <a:cubicBezTo>
                    <a:pt x="487" y="837"/>
                    <a:pt x="488" y="835"/>
                    <a:pt x="492" y="832"/>
                  </a:cubicBezTo>
                  <a:cubicBezTo>
                    <a:pt x="502" y="832"/>
                    <a:pt x="494" y="837"/>
                    <a:pt x="487" y="841"/>
                  </a:cubicBezTo>
                  <a:cubicBezTo>
                    <a:pt x="480" y="845"/>
                    <a:pt x="476" y="848"/>
                    <a:pt x="477" y="848"/>
                  </a:cubicBezTo>
                  <a:cubicBezTo>
                    <a:pt x="478" y="848"/>
                    <a:pt x="484" y="845"/>
                    <a:pt x="495" y="839"/>
                  </a:cubicBezTo>
                  <a:cubicBezTo>
                    <a:pt x="503" y="835"/>
                    <a:pt x="507" y="834"/>
                    <a:pt x="508" y="834"/>
                  </a:cubicBezTo>
                  <a:cubicBezTo>
                    <a:pt x="510" y="834"/>
                    <a:pt x="508" y="835"/>
                    <a:pt x="504" y="838"/>
                  </a:cubicBezTo>
                  <a:cubicBezTo>
                    <a:pt x="500" y="840"/>
                    <a:pt x="498" y="841"/>
                    <a:pt x="497" y="841"/>
                  </a:cubicBezTo>
                  <a:cubicBezTo>
                    <a:pt x="497" y="841"/>
                    <a:pt x="496" y="841"/>
                    <a:pt x="496" y="840"/>
                  </a:cubicBezTo>
                  <a:lnTo>
                    <a:pt x="482" y="849"/>
                  </a:lnTo>
                  <a:cubicBezTo>
                    <a:pt x="482" y="849"/>
                    <a:pt x="482" y="850"/>
                    <a:pt x="482" y="850"/>
                  </a:cubicBezTo>
                  <a:cubicBezTo>
                    <a:pt x="483" y="850"/>
                    <a:pt x="485" y="849"/>
                    <a:pt x="490" y="847"/>
                  </a:cubicBezTo>
                  <a:cubicBezTo>
                    <a:pt x="490" y="847"/>
                    <a:pt x="490" y="847"/>
                    <a:pt x="491" y="847"/>
                  </a:cubicBezTo>
                  <a:cubicBezTo>
                    <a:pt x="492" y="847"/>
                    <a:pt x="494" y="847"/>
                    <a:pt x="499" y="845"/>
                  </a:cubicBezTo>
                  <a:cubicBezTo>
                    <a:pt x="506" y="841"/>
                    <a:pt x="513" y="837"/>
                    <a:pt x="520" y="831"/>
                  </a:cubicBezTo>
                  <a:cubicBezTo>
                    <a:pt x="524" y="828"/>
                    <a:pt x="526" y="827"/>
                    <a:pt x="527" y="827"/>
                  </a:cubicBezTo>
                  <a:cubicBezTo>
                    <a:pt x="528" y="827"/>
                    <a:pt x="528" y="827"/>
                    <a:pt x="528" y="828"/>
                  </a:cubicBezTo>
                  <a:cubicBezTo>
                    <a:pt x="522" y="834"/>
                    <a:pt x="515" y="839"/>
                    <a:pt x="506" y="842"/>
                  </a:cubicBezTo>
                  <a:cubicBezTo>
                    <a:pt x="506" y="842"/>
                    <a:pt x="506" y="842"/>
                    <a:pt x="506" y="842"/>
                  </a:cubicBezTo>
                  <a:cubicBezTo>
                    <a:pt x="505" y="842"/>
                    <a:pt x="498" y="846"/>
                    <a:pt x="492" y="850"/>
                  </a:cubicBezTo>
                  <a:cubicBezTo>
                    <a:pt x="490" y="852"/>
                    <a:pt x="490" y="852"/>
                    <a:pt x="492" y="852"/>
                  </a:cubicBezTo>
                  <a:cubicBezTo>
                    <a:pt x="495" y="852"/>
                    <a:pt x="507" y="849"/>
                    <a:pt x="518" y="843"/>
                  </a:cubicBezTo>
                  <a:lnTo>
                    <a:pt x="518" y="843"/>
                  </a:lnTo>
                  <a:lnTo>
                    <a:pt x="510" y="848"/>
                  </a:lnTo>
                  <a:cubicBezTo>
                    <a:pt x="503" y="852"/>
                    <a:pt x="504" y="855"/>
                    <a:pt x="505" y="857"/>
                  </a:cubicBezTo>
                  <a:cubicBezTo>
                    <a:pt x="506" y="858"/>
                    <a:pt x="506" y="859"/>
                    <a:pt x="508" y="859"/>
                  </a:cubicBezTo>
                  <a:cubicBezTo>
                    <a:pt x="509" y="859"/>
                    <a:pt x="511" y="858"/>
                    <a:pt x="514" y="856"/>
                  </a:cubicBezTo>
                  <a:cubicBezTo>
                    <a:pt x="520" y="852"/>
                    <a:pt x="527" y="848"/>
                    <a:pt x="529" y="848"/>
                  </a:cubicBezTo>
                  <a:cubicBezTo>
                    <a:pt x="529" y="848"/>
                    <a:pt x="529" y="848"/>
                    <a:pt x="529" y="848"/>
                  </a:cubicBezTo>
                  <a:cubicBezTo>
                    <a:pt x="529" y="847"/>
                    <a:pt x="536" y="842"/>
                    <a:pt x="543" y="838"/>
                  </a:cubicBezTo>
                  <a:lnTo>
                    <a:pt x="543" y="838"/>
                  </a:lnTo>
                  <a:cubicBezTo>
                    <a:pt x="539" y="841"/>
                    <a:pt x="536" y="846"/>
                    <a:pt x="531" y="850"/>
                  </a:cubicBezTo>
                  <a:cubicBezTo>
                    <a:pt x="518" y="861"/>
                    <a:pt x="511" y="868"/>
                    <a:pt x="514" y="873"/>
                  </a:cubicBezTo>
                  <a:cubicBezTo>
                    <a:pt x="515" y="875"/>
                    <a:pt x="517" y="878"/>
                    <a:pt x="511" y="884"/>
                  </a:cubicBezTo>
                  <a:cubicBezTo>
                    <a:pt x="511" y="884"/>
                    <a:pt x="512" y="885"/>
                    <a:pt x="513" y="885"/>
                  </a:cubicBezTo>
                  <a:cubicBezTo>
                    <a:pt x="514" y="885"/>
                    <a:pt x="516" y="884"/>
                    <a:pt x="520" y="882"/>
                  </a:cubicBezTo>
                  <a:lnTo>
                    <a:pt x="521" y="884"/>
                  </a:lnTo>
                  <a:cubicBezTo>
                    <a:pt x="517" y="887"/>
                    <a:pt x="516" y="890"/>
                    <a:pt x="517" y="890"/>
                  </a:cubicBezTo>
                  <a:cubicBezTo>
                    <a:pt x="518" y="890"/>
                    <a:pt x="520" y="889"/>
                    <a:pt x="522" y="887"/>
                  </a:cubicBezTo>
                  <a:cubicBezTo>
                    <a:pt x="524" y="886"/>
                    <a:pt x="525" y="886"/>
                    <a:pt x="525" y="886"/>
                  </a:cubicBezTo>
                  <a:cubicBezTo>
                    <a:pt x="527" y="886"/>
                    <a:pt x="524" y="890"/>
                    <a:pt x="524" y="891"/>
                  </a:cubicBezTo>
                  <a:cubicBezTo>
                    <a:pt x="518" y="896"/>
                    <a:pt x="515" y="899"/>
                    <a:pt x="515" y="899"/>
                  </a:cubicBezTo>
                  <a:cubicBezTo>
                    <a:pt x="516" y="899"/>
                    <a:pt x="521" y="895"/>
                    <a:pt x="532" y="887"/>
                  </a:cubicBezTo>
                  <a:cubicBezTo>
                    <a:pt x="539" y="883"/>
                    <a:pt x="546" y="876"/>
                    <a:pt x="545" y="875"/>
                  </a:cubicBezTo>
                  <a:lnTo>
                    <a:pt x="543" y="871"/>
                  </a:lnTo>
                  <a:lnTo>
                    <a:pt x="552" y="870"/>
                  </a:lnTo>
                  <a:cubicBezTo>
                    <a:pt x="552" y="871"/>
                    <a:pt x="553" y="871"/>
                    <a:pt x="553" y="871"/>
                  </a:cubicBezTo>
                  <a:cubicBezTo>
                    <a:pt x="555" y="871"/>
                    <a:pt x="563" y="868"/>
                    <a:pt x="568" y="865"/>
                  </a:cubicBezTo>
                  <a:cubicBezTo>
                    <a:pt x="568" y="865"/>
                    <a:pt x="574" y="861"/>
                    <a:pt x="576" y="861"/>
                  </a:cubicBezTo>
                  <a:cubicBezTo>
                    <a:pt x="576" y="861"/>
                    <a:pt x="576" y="861"/>
                    <a:pt x="576" y="861"/>
                  </a:cubicBezTo>
                  <a:lnTo>
                    <a:pt x="561" y="870"/>
                  </a:lnTo>
                  <a:cubicBezTo>
                    <a:pt x="554" y="874"/>
                    <a:pt x="547" y="878"/>
                    <a:pt x="539" y="883"/>
                  </a:cubicBezTo>
                  <a:cubicBezTo>
                    <a:pt x="530" y="890"/>
                    <a:pt x="524" y="896"/>
                    <a:pt x="526" y="896"/>
                  </a:cubicBezTo>
                  <a:cubicBezTo>
                    <a:pt x="527" y="896"/>
                    <a:pt x="530" y="894"/>
                    <a:pt x="534" y="892"/>
                  </a:cubicBezTo>
                  <a:lnTo>
                    <a:pt x="534" y="892"/>
                  </a:lnTo>
                  <a:cubicBezTo>
                    <a:pt x="536" y="893"/>
                    <a:pt x="536" y="893"/>
                    <a:pt x="529" y="898"/>
                  </a:cubicBezTo>
                  <a:cubicBezTo>
                    <a:pt x="525" y="901"/>
                    <a:pt x="523" y="902"/>
                    <a:pt x="524" y="902"/>
                  </a:cubicBezTo>
                  <a:cubicBezTo>
                    <a:pt x="525" y="902"/>
                    <a:pt x="529" y="900"/>
                    <a:pt x="537" y="896"/>
                  </a:cubicBezTo>
                  <a:cubicBezTo>
                    <a:pt x="544" y="893"/>
                    <a:pt x="547" y="891"/>
                    <a:pt x="549" y="891"/>
                  </a:cubicBezTo>
                  <a:cubicBezTo>
                    <a:pt x="550" y="891"/>
                    <a:pt x="547" y="894"/>
                    <a:pt x="539" y="900"/>
                  </a:cubicBezTo>
                  <a:cubicBezTo>
                    <a:pt x="529" y="908"/>
                    <a:pt x="528" y="912"/>
                    <a:pt x="531" y="912"/>
                  </a:cubicBezTo>
                  <a:cubicBezTo>
                    <a:pt x="532" y="912"/>
                    <a:pt x="534" y="912"/>
                    <a:pt x="536" y="911"/>
                  </a:cubicBezTo>
                  <a:cubicBezTo>
                    <a:pt x="542" y="907"/>
                    <a:pt x="546" y="905"/>
                    <a:pt x="548" y="905"/>
                  </a:cubicBezTo>
                  <a:cubicBezTo>
                    <a:pt x="550" y="905"/>
                    <a:pt x="549" y="908"/>
                    <a:pt x="546" y="911"/>
                  </a:cubicBezTo>
                  <a:cubicBezTo>
                    <a:pt x="541" y="914"/>
                    <a:pt x="540" y="916"/>
                    <a:pt x="541" y="916"/>
                  </a:cubicBezTo>
                  <a:cubicBezTo>
                    <a:pt x="542" y="916"/>
                    <a:pt x="544" y="915"/>
                    <a:pt x="547" y="914"/>
                  </a:cubicBezTo>
                  <a:lnTo>
                    <a:pt x="547" y="914"/>
                  </a:lnTo>
                  <a:cubicBezTo>
                    <a:pt x="542" y="918"/>
                    <a:pt x="536" y="922"/>
                    <a:pt x="538" y="922"/>
                  </a:cubicBezTo>
                  <a:cubicBezTo>
                    <a:pt x="539" y="922"/>
                    <a:pt x="540" y="922"/>
                    <a:pt x="541" y="921"/>
                  </a:cubicBezTo>
                  <a:cubicBezTo>
                    <a:pt x="541" y="921"/>
                    <a:pt x="541" y="921"/>
                    <a:pt x="541" y="921"/>
                  </a:cubicBezTo>
                  <a:cubicBezTo>
                    <a:pt x="542" y="921"/>
                    <a:pt x="543" y="920"/>
                    <a:pt x="548" y="916"/>
                  </a:cubicBezTo>
                  <a:lnTo>
                    <a:pt x="564" y="910"/>
                  </a:lnTo>
                  <a:cubicBezTo>
                    <a:pt x="564" y="909"/>
                    <a:pt x="570" y="904"/>
                    <a:pt x="578" y="900"/>
                  </a:cubicBezTo>
                  <a:cubicBezTo>
                    <a:pt x="579" y="899"/>
                    <a:pt x="580" y="898"/>
                    <a:pt x="581" y="898"/>
                  </a:cubicBezTo>
                  <a:cubicBezTo>
                    <a:pt x="583" y="898"/>
                    <a:pt x="577" y="907"/>
                    <a:pt x="560" y="920"/>
                  </a:cubicBezTo>
                  <a:lnTo>
                    <a:pt x="547" y="931"/>
                  </a:lnTo>
                  <a:lnTo>
                    <a:pt x="561" y="922"/>
                  </a:lnTo>
                  <a:lnTo>
                    <a:pt x="561" y="922"/>
                  </a:lnTo>
                  <a:cubicBezTo>
                    <a:pt x="561" y="922"/>
                    <a:pt x="563" y="923"/>
                    <a:pt x="555" y="928"/>
                  </a:cubicBezTo>
                  <a:cubicBezTo>
                    <a:pt x="548" y="933"/>
                    <a:pt x="548" y="933"/>
                    <a:pt x="548" y="933"/>
                  </a:cubicBezTo>
                  <a:cubicBezTo>
                    <a:pt x="548" y="933"/>
                    <a:pt x="548" y="933"/>
                    <a:pt x="548" y="933"/>
                  </a:cubicBezTo>
                  <a:cubicBezTo>
                    <a:pt x="549" y="933"/>
                    <a:pt x="551" y="933"/>
                    <a:pt x="556" y="930"/>
                  </a:cubicBezTo>
                  <a:cubicBezTo>
                    <a:pt x="564" y="925"/>
                    <a:pt x="568" y="923"/>
                    <a:pt x="568" y="923"/>
                  </a:cubicBezTo>
                  <a:lnTo>
                    <a:pt x="568" y="923"/>
                  </a:lnTo>
                  <a:cubicBezTo>
                    <a:pt x="568" y="923"/>
                    <a:pt x="567" y="924"/>
                    <a:pt x="564" y="926"/>
                  </a:cubicBezTo>
                  <a:cubicBezTo>
                    <a:pt x="556" y="932"/>
                    <a:pt x="553" y="935"/>
                    <a:pt x="555" y="935"/>
                  </a:cubicBezTo>
                  <a:cubicBezTo>
                    <a:pt x="556" y="935"/>
                    <a:pt x="560" y="933"/>
                    <a:pt x="566" y="930"/>
                  </a:cubicBezTo>
                  <a:cubicBezTo>
                    <a:pt x="573" y="925"/>
                    <a:pt x="577" y="923"/>
                    <a:pt x="577" y="923"/>
                  </a:cubicBezTo>
                  <a:lnTo>
                    <a:pt x="577" y="923"/>
                  </a:lnTo>
                  <a:cubicBezTo>
                    <a:pt x="577" y="923"/>
                    <a:pt x="574" y="926"/>
                    <a:pt x="567" y="931"/>
                  </a:cubicBezTo>
                  <a:cubicBezTo>
                    <a:pt x="559" y="935"/>
                    <a:pt x="552" y="941"/>
                    <a:pt x="554" y="942"/>
                  </a:cubicBezTo>
                  <a:lnTo>
                    <a:pt x="560" y="938"/>
                  </a:lnTo>
                  <a:cubicBezTo>
                    <a:pt x="568" y="933"/>
                    <a:pt x="572" y="931"/>
                    <a:pt x="573" y="931"/>
                  </a:cubicBezTo>
                  <a:cubicBezTo>
                    <a:pt x="574" y="931"/>
                    <a:pt x="572" y="933"/>
                    <a:pt x="569" y="935"/>
                  </a:cubicBezTo>
                  <a:cubicBezTo>
                    <a:pt x="564" y="938"/>
                    <a:pt x="563" y="940"/>
                    <a:pt x="565" y="940"/>
                  </a:cubicBezTo>
                  <a:cubicBezTo>
                    <a:pt x="566" y="940"/>
                    <a:pt x="568" y="940"/>
                    <a:pt x="570" y="939"/>
                  </a:cubicBezTo>
                  <a:lnTo>
                    <a:pt x="570" y="939"/>
                  </a:lnTo>
                  <a:cubicBezTo>
                    <a:pt x="573" y="941"/>
                    <a:pt x="573" y="942"/>
                    <a:pt x="566" y="947"/>
                  </a:cubicBezTo>
                  <a:cubicBezTo>
                    <a:pt x="558" y="951"/>
                    <a:pt x="555" y="954"/>
                    <a:pt x="555" y="954"/>
                  </a:cubicBezTo>
                  <a:cubicBezTo>
                    <a:pt x="555" y="954"/>
                    <a:pt x="559" y="952"/>
                    <a:pt x="566" y="948"/>
                  </a:cubicBezTo>
                  <a:cubicBezTo>
                    <a:pt x="569" y="946"/>
                    <a:pt x="571" y="946"/>
                    <a:pt x="572" y="946"/>
                  </a:cubicBezTo>
                  <a:cubicBezTo>
                    <a:pt x="573" y="946"/>
                    <a:pt x="571" y="947"/>
                    <a:pt x="568" y="951"/>
                  </a:cubicBezTo>
                  <a:cubicBezTo>
                    <a:pt x="564" y="954"/>
                    <a:pt x="563" y="956"/>
                    <a:pt x="563" y="956"/>
                  </a:cubicBezTo>
                  <a:cubicBezTo>
                    <a:pt x="564" y="956"/>
                    <a:pt x="566" y="955"/>
                    <a:pt x="569" y="953"/>
                  </a:cubicBezTo>
                  <a:cubicBezTo>
                    <a:pt x="584" y="944"/>
                    <a:pt x="591" y="940"/>
                    <a:pt x="591" y="939"/>
                  </a:cubicBezTo>
                  <a:cubicBezTo>
                    <a:pt x="589" y="938"/>
                    <a:pt x="589" y="938"/>
                    <a:pt x="597" y="933"/>
                  </a:cubicBezTo>
                  <a:lnTo>
                    <a:pt x="598" y="935"/>
                  </a:lnTo>
                  <a:cubicBezTo>
                    <a:pt x="598" y="936"/>
                    <a:pt x="599" y="937"/>
                    <a:pt x="601" y="937"/>
                  </a:cubicBezTo>
                  <a:cubicBezTo>
                    <a:pt x="602" y="937"/>
                    <a:pt x="604" y="936"/>
                    <a:pt x="607" y="935"/>
                  </a:cubicBezTo>
                  <a:cubicBezTo>
                    <a:pt x="615" y="933"/>
                    <a:pt x="628" y="926"/>
                    <a:pt x="625" y="926"/>
                  </a:cubicBezTo>
                  <a:cubicBezTo>
                    <a:pt x="625" y="926"/>
                    <a:pt x="624" y="926"/>
                    <a:pt x="623" y="926"/>
                  </a:cubicBezTo>
                  <a:lnTo>
                    <a:pt x="622" y="926"/>
                  </a:lnTo>
                  <a:lnTo>
                    <a:pt x="629" y="921"/>
                  </a:lnTo>
                  <a:cubicBezTo>
                    <a:pt x="641" y="913"/>
                    <a:pt x="646" y="909"/>
                    <a:pt x="645" y="909"/>
                  </a:cubicBezTo>
                  <a:cubicBezTo>
                    <a:pt x="644" y="909"/>
                    <a:pt x="638" y="912"/>
                    <a:pt x="628" y="919"/>
                  </a:cubicBezTo>
                  <a:cubicBezTo>
                    <a:pt x="616" y="926"/>
                    <a:pt x="611" y="929"/>
                    <a:pt x="610" y="929"/>
                  </a:cubicBezTo>
                  <a:cubicBezTo>
                    <a:pt x="610" y="929"/>
                    <a:pt x="613" y="927"/>
                    <a:pt x="620" y="922"/>
                  </a:cubicBezTo>
                  <a:cubicBezTo>
                    <a:pt x="634" y="913"/>
                    <a:pt x="634" y="912"/>
                    <a:pt x="633" y="911"/>
                  </a:cubicBezTo>
                  <a:cubicBezTo>
                    <a:pt x="632" y="910"/>
                    <a:pt x="632" y="910"/>
                    <a:pt x="640" y="905"/>
                  </a:cubicBezTo>
                  <a:cubicBezTo>
                    <a:pt x="647" y="901"/>
                    <a:pt x="653" y="895"/>
                    <a:pt x="653" y="894"/>
                  </a:cubicBezTo>
                  <a:cubicBezTo>
                    <a:pt x="653" y="894"/>
                    <a:pt x="653" y="893"/>
                    <a:pt x="652" y="893"/>
                  </a:cubicBezTo>
                  <a:cubicBezTo>
                    <a:pt x="652" y="893"/>
                    <a:pt x="650" y="894"/>
                    <a:pt x="646" y="897"/>
                  </a:cubicBezTo>
                  <a:cubicBezTo>
                    <a:pt x="643" y="899"/>
                    <a:pt x="641" y="900"/>
                    <a:pt x="641" y="900"/>
                  </a:cubicBezTo>
                  <a:cubicBezTo>
                    <a:pt x="640" y="900"/>
                    <a:pt x="642" y="897"/>
                    <a:pt x="651" y="891"/>
                  </a:cubicBezTo>
                  <a:cubicBezTo>
                    <a:pt x="654" y="888"/>
                    <a:pt x="656" y="887"/>
                    <a:pt x="655" y="887"/>
                  </a:cubicBezTo>
                  <a:lnTo>
                    <a:pt x="655" y="887"/>
                  </a:lnTo>
                  <a:cubicBezTo>
                    <a:pt x="655" y="887"/>
                    <a:pt x="651" y="889"/>
                    <a:pt x="643" y="894"/>
                  </a:cubicBezTo>
                  <a:cubicBezTo>
                    <a:pt x="637" y="898"/>
                    <a:pt x="633" y="900"/>
                    <a:pt x="632" y="900"/>
                  </a:cubicBezTo>
                  <a:cubicBezTo>
                    <a:pt x="630" y="900"/>
                    <a:pt x="633" y="896"/>
                    <a:pt x="641" y="891"/>
                  </a:cubicBezTo>
                  <a:cubicBezTo>
                    <a:pt x="641" y="891"/>
                    <a:pt x="641" y="889"/>
                    <a:pt x="640" y="888"/>
                  </a:cubicBezTo>
                  <a:cubicBezTo>
                    <a:pt x="640" y="888"/>
                    <a:pt x="640" y="888"/>
                    <a:pt x="640" y="888"/>
                  </a:cubicBezTo>
                  <a:cubicBezTo>
                    <a:pt x="638" y="888"/>
                    <a:pt x="631" y="892"/>
                    <a:pt x="625" y="896"/>
                  </a:cubicBezTo>
                  <a:cubicBezTo>
                    <a:pt x="617" y="901"/>
                    <a:pt x="614" y="903"/>
                    <a:pt x="613" y="903"/>
                  </a:cubicBezTo>
                  <a:cubicBezTo>
                    <a:pt x="613" y="903"/>
                    <a:pt x="615" y="902"/>
                    <a:pt x="617" y="900"/>
                  </a:cubicBezTo>
                  <a:cubicBezTo>
                    <a:pt x="622" y="896"/>
                    <a:pt x="626" y="893"/>
                    <a:pt x="631" y="889"/>
                  </a:cubicBezTo>
                  <a:cubicBezTo>
                    <a:pt x="639" y="885"/>
                    <a:pt x="638" y="884"/>
                    <a:pt x="638" y="883"/>
                  </a:cubicBezTo>
                  <a:cubicBezTo>
                    <a:pt x="637" y="882"/>
                    <a:pt x="636" y="881"/>
                    <a:pt x="635" y="881"/>
                  </a:cubicBezTo>
                  <a:cubicBezTo>
                    <a:pt x="633" y="881"/>
                    <a:pt x="631" y="882"/>
                    <a:pt x="628" y="884"/>
                  </a:cubicBezTo>
                  <a:lnTo>
                    <a:pt x="635" y="879"/>
                  </a:lnTo>
                  <a:cubicBezTo>
                    <a:pt x="635" y="879"/>
                    <a:pt x="638" y="876"/>
                    <a:pt x="638" y="876"/>
                  </a:cubicBezTo>
                  <a:lnTo>
                    <a:pt x="638" y="876"/>
                  </a:lnTo>
                  <a:cubicBezTo>
                    <a:pt x="638" y="876"/>
                    <a:pt x="637" y="877"/>
                    <a:pt x="634" y="878"/>
                  </a:cubicBezTo>
                  <a:cubicBezTo>
                    <a:pt x="634" y="878"/>
                    <a:pt x="634" y="877"/>
                    <a:pt x="640" y="870"/>
                  </a:cubicBezTo>
                  <a:cubicBezTo>
                    <a:pt x="642" y="868"/>
                    <a:pt x="641" y="867"/>
                    <a:pt x="640" y="867"/>
                  </a:cubicBezTo>
                  <a:cubicBezTo>
                    <a:pt x="637" y="867"/>
                    <a:pt x="626" y="873"/>
                    <a:pt x="617" y="882"/>
                  </a:cubicBezTo>
                  <a:lnTo>
                    <a:pt x="616" y="880"/>
                  </a:lnTo>
                  <a:cubicBezTo>
                    <a:pt x="616" y="880"/>
                    <a:pt x="616" y="880"/>
                    <a:pt x="616" y="880"/>
                  </a:cubicBezTo>
                  <a:cubicBezTo>
                    <a:pt x="615" y="880"/>
                    <a:pt x="609" y="884"/>
                    <a:pt x="609" y="884"/>
                  </a:cubicBezTo>
                  <a:cubicBezTo>
                    <a:pt x="605" y="886"/>
                    <a:pt x="603" y="887"/>
                    <a:pt x="602" y="887"/>
                  </a:cubicBezTo>
                  <a:cubicBezTo>
                    <a:pt x="601" y="887"/>
                    <a:pt x="601" y="887"/>
                    <a:pt x="601" y="886"/>
                  </a:cubicBezTo>
                  <a:lnTo>
                    <a:pt x="615" y="877"/>
                  </a:lnTo>
                  <a:cubicBezTo>
                    <a:pt x="629" y="869"/>
                    <a:pt x="636" y="864"/>
                    <a:pt x="635" y="864"/>
                  </a:cubicBezTo>
                  <a:cubicBezTo>
                    <a:pt x="634" y="864"/>
                    <a:pt x="629" y="866"/>
                    <a:pt x="621" y="870"/>
                  </a:cubicBezTo>
                  <a:lnTo>
                    <a:pt x="628" y="866"/>
                  </a:lnTo>
                  <a:cubicBezTo>
                    <a:pt x="633" y="863"/>
                    <a:pt x="634" y="861"/>
                    <a:pt x="632" y="861"/>
                  </a:cubicBezTo>
                  <a:cubicBezTo>
                    <a:pt x="631" y="861"/>
                    <a:pt x="629" y="862"/>
                    <a:pt x="626" y="863"/>
                  </a:cubicBezTo>
                  <a:cubicBezTo>
                    <a:pt x="617" y="866"/>
                    <a:pt x="611" y="869"/>
                    <a:pt x="603" y="874"/>
                  </a:cubicBezTo>
                  <a:cubicBezTo>
                    <a:pt x="596" y="878"/>
                    <a:pt x="595" y="878"/>
                    <a:pt x="595" y="878"/>
                  </a:cubicBezTo>
                  <a:cubicBezTo>
                    <a:pt x="595" y="877"/>
                    <a:pt x="595" y="877"/>
                    <a:pt x="602" y="873"/>
                  </a:cubicBezTo>
                  <a:cubicBezTo>
                    <a:pt x="610" y="867"/>
                    <a:pt x="613" y="864"/>
                    <a:pt x="612" y="864"/>
                  </a:cubicBezTo>
                  <a:cubicBezTo>
                    <a:pt x="611" y="864"/>
                    <a:pt x="607" y="866"/>
                    <a:pt x="601" y="869"/>
                  </a:cubicBezTo>
                  <a:lnTo>
                    <a:pt x="607" y="865"/>
                  </a:lnTo>
                  <a:cubicBezTo>
                    <a:pt x="614" y="859"/>
                    <a:pt x="621" y="854"/>
                    <a:pt x="611" y="854"/>
                  </a:cubicBezTo>
                  <a:cubicBezTo>
                    <a:pt x="609" y="849"/>
                    <a:pt x="606" y="846"/>
                    <a:pt x="614" y="841"/>
                  </a:cubicBezTo>
                  <a:cubicBezTo>
                    <a:pt x="616" y="840"/>
                    <a:pt x="616" y="839"/>
                    <a:pt x="615" y="839"/>
                  </a:cubicBezTo>
                  <a:cubicBezTo>
                    <a:pt x="612" y="839"/>
                    <a:pt x="600" y="843"/>
                    <a:pt x="588" y="848"/>
                  </a:cubicBezTo>
                  <a:cubicBezTo>
                    <a:pt x="595" y="843"/>
                    <a:pt x="595" y="842"/>
                    <a:pt x="594" y="840"/>
                  </a:cubicBezTo>
                  <a:cubicBezTo>
                    <a:pt x="592" y="837"/>
                    <a:pt x="592" y="837"/>
                    <a:pt x="600" y="832"/>
                  </a:cubicBezTo>
                  <a:cubicBezTo>
                    <a:pt x="607" y="828"/>
                    <a:pt x="611" y="826"/>
                    <a:pt x="610" y="826"/>
                  </a:cubicBezTo>
                  <a:lnTo>
                    <a:pt x="610" y="826"/>
                  </a:lnTo>
                  <a:cubicBezTo>
                    <a:pt x="610" y="826"/>
                    <a:pt x="606" y="828"/>
                    <a:pt x="598" y="831"/>
                  </a:cubicBezTo>
                  <a:cubicBezTo>
                    <a:pt x="594" y="833"/>
                    <a:pt x="592" y="834"/>
                    <a:pt x="590" y="834"/>
                  </a:cubicBezTo>
                  <a:cubicBezTo>
                    <a:pt x="587" y="834"/>
                    <a:pt x="593" y="829"/>
                    <a:pt x="603" y="822"/>
                  </a:cubicBezTo>
                  <a:cubicBezTo>
                    <a:pt x="611" y="818"/>
                    <a:pt x="610" y="817"/>
                    <a:pt x="609" y="814"/>
                  </a:cubicBezTo>
                  <a:lnTo>
                    <a:pt x="609" y="814"/>
                  </a:lnTo>
                  <a:cubicBezTo>
                    <a:pt x="606" y="816"/>
                    <a:pt x="604" y="816"/>
                    <a:pt x="602" y="816"/>
                  </a:cubicBezTo>
                  <a:cubicBezTo>
                    <a:pt x="600" y="816"/>
                    <a:pt x="599" y="815"/>
                    <a:pt x="598" y="813"/>
                  </a:cubicBezTo>
                  <a:cubicBezTo>
                    <a:pt x="598" y="812"/>
                    <a:pt x="597" y="811"/>
                    <a:pt x="596" y="811"/>
                  </a:cubicBezTo>
                  <a:cubicBezTo>
                    <a:pt x="594" y="811"/>
                    <a:pt x="591" y="813"/>
                    <a:pt x="582" y="819"/>
                  </a:cubicBezTo>
                  <a:cubicBezTo>
                    <a:pt x="573" y="824"/>
                    <a:pt x="569" y="826"/>
                    <a:pt x="568" y="826"/>
                  </a:cubicBezTo>
                  <a:cubicBezTo>
                    <a:pt x="567" y="826"/>
                    <a:pt x="566" y="825"/>
                    <a:pt x="566" y="824"/>
                  </a:cubicBezTo>
                  <a:cubicBezTo>
                    <a:pt x="565" y="823"/>
                    <a:pt x="565" y="822"/>
                    <a:pt x="571" y="818"/>
                  </a:cubicBezTo>
                  <a:cubicBezTo>
                    <a:pt x="571" y="818"/>
                    <a:pt x="578" y="812"/>
                    <a:pt x="578" y="811"/>
                  </a:cubicBezTo>
                  <a:cubicBezTo>
                    <a:pt x="577" y="810"/>
                    <a:pt x="576" y="809"/>
                    <a:pt x="584" y="804"/>
                  </a:cubicBezTo>
                  <a:cubicBezTo>
                    <a:pt x="584" y="804"/>
                    <a:pt x="591" y="799"/>
                    <a:pt x="589" y="796"/>
                  </a:cubicBezTo>
                  <a:cubicBezTo>
                    <a:pt x="588" y="794"/>
                    <a:pt x="586" y="793"/>
                    <a:pt x="594" y="788"/>
                  </a:cubicBezTo>
                  <a:cubicBezTo>
                    <a:pt x="594" y="788"/>
                    <a:pt x="593" y="788"/>
                    <a:pt x="593" y="788"/>
                  </a:cubicBezTo>
                  <a:cubicBezTo>
                    <a:pt x="592" y="788"/>
                    <a:pt x="591" y="789"/>
                    <a:pt x="586" y="792"/>
                  </a:cubicBezTo>
                  <a:cubicBezTo>
                    <a:pt x="582" y="794"/>
                    <a:pt x="578" y="796"/>
                    <a:pt x="575" y="796"/>
                  </a:cubicBezTo>
                  <a:cubicBezTo>
                    <a:pt x="574" y="796"/>
                    <a:pt x="573" y="795"/>
                    <a:pt x="576" y="791"/>
                  </a:cubicBezTo>
                  <a:cubicBezTo>
                    <a:pt x="575" y="789"/>
                    <a:pt x="574" y="787"/>
                    <a:pt x="572" y="787"/>
                  </a:cubicBezTo>
                  <a:cubicBezTo>
                    <a:pt x="570" y="787"/>
                    <a:pt x="568" y="788"/>
                    <a:pt x="566" y="790"/>
                  </a:cubicBezTo>
                  <a:cubicBezTo>
                    <a:pt x="565" y="788"/>
                    <a:pt x="565" y="788"/>
                    <a:pt x="571" y="784"/>
                  </a:cubicBezTo>
                  <a:cubicBezTo>
                    <a:pt x="580" y="779"/>
                    <a:pt x="583" y="776"/>
                    <a:pt x="581" y="776"/>
                  </a:cubicBezTo>
                  <a:cubicBezTo>
                    <a:pt x="579" y="776"/>
                    <a:pt x="575" y="777"/>
                    <a:pt x="569" y="780"/>
                  </a:cubicBezTo>
                  <a:cubicBezTo>
                    <a:pt x="566" y="781"/>
                    <a:pt x="565" y="782"/>
                    <a:pt x="564" y="782"/>
                  </a:cubicBezTo>
                  <a:cubicBezTo>
                    <a:pt x="563" y="782"/>
                    <a:pt x="564" y="781"/>
                    <a:pt x="568" y="777"/>
                  </a:cubicBezTo>
                  <a:cubicBezTo>
                    <a:pt x="568" y="777"/>
                    <a:pt x="568" y="777"/>
                    <a:pt x="568" y="777"/>
                  </a:cubicBezTo>
                  <a:cubicBezTo>
                    <a:pt x="567" y="777"/>
                    <a:pt x="565" y="777"/>
                    <a:pt x="560" y="780"/>
                  </a:cubicBezTo>
                  <a:cubicBezTo>
                    <a:pt x="557" y="781"/>
                    <a:pt x="555" y="782"/>
                    <a:pt x="554" y="782"/>
                  </a:cubicBezTo>
                  <a:cubicBezTo>
                    <a:pt x="553" y="782"/>
                    <a:pt x="555" y="780"/>
                    <a:pt x="558" y="776"/>
                  </a:cubicBezTo>
                  <a:cubicBezTo>
                    <a:pt x="565" y="772"/>
                    <a:pt x="565" y="771"/>
                    <a:pt x="564" y="769"/>
                  </a:cubicBezTo>
                  <a:lnTo>
                    <a:pt x="564" y="769"/>
                  </a:lnTo>
                  <a:cubicBezTo>
                    <a:pt x="563" y="770"/>
                    <a:pt x="562" y="770"/>
                    <a:pt x="561" y="770"/>
                  </a:cubicBezTo>
                  <a:cubicBezTo>
                    <a:pt x="554" y="770"/>
                    <a:pt x="550" y="760"/>
                    <a:pt x="556" y="754"/>
                  </a:cubicBezTo>
                  <a:lnTo>
                    <a:pt x="556" y="754"/>
                  </a:lnTo>
                  <a:cubicBezTo>
                    <a:pt x="551" y="756"/>
                    <a:pt x="549" y="757"/>
                    <a:pt x="548" y="757"/>
                  </a:cubicBezTo>
                  <a:cubicBezTo>
                    <a:pt x="547" y="757"/>
                    <a:pt x="547" y="756"/>
                    <a:pt x="547" y="756"/>
                  </a:cubicBezTo>
                  <a:cubicBezTo>
                    <a:pt x="553" y="752"/>
                    <a:pt x="554" y="750"/>
                    <a:pt x="554" y="750"/>
                  </a:cubicBezTo>
                  <a:cubicBezTo>
                    <a:pt x="553" y="750"/>
                    <a:pt x="547" y="753"/>
                    <a:pt x="539" y="758"/>
                  </a:cubicBezTo>
                  <a:lnTo>
                    <a:pt x="539" y="759"/>
                  </a:lnTo>
                  <a:lnTo>
                    <a:pt x="540" y="760"/>
                  </a:lnTo>
                  <a:cubicBezTo>
                    <a:pt x="534" y="764"/>
                    <a:pt x="531" y="766"/>
                    <a:pt x="529" y="766"/>
                  </a:cubicBezTo>
                  <a:cubicBezTo>
                    <a:pt x="527" y="766"/>
                    <a:pt x="532" y="762"/>
                    <a:pt x="545" y="753"/>
                  </a:cubicBezTo>
                  <a:cubicBezTo>
                    <a:pt x="552" y="747"/>
                    <a:pt x="556" y="745"/>
                    <a:pt x="555" y="745"/>
                  </a:cubicBezTo>
                  <a:lnTo>
                    <a:pt x="555" y="745"/>
                  </a:lnTo>
                  <a:cubicBezTo>
                    <a:pt x="555" y="745"/>
                    <a:pt x="551" y="747"/>
                    <a:pt x="543" y="750"/>
                  </a:cubicBezTo>
                  <a:cubicBezTo>
                    <a:pt x="537" y="754"/>
                    <a:pt x="533" y="756"/>
                    <a:pt x="532" y="756"/>
                  </a:cubicBezTo>
                  <a:cubicBezTo>
                    <a:pt x="531" y="756"/>
                    <a:pt x="534" y="754"/>
                    <a:pt x="542" y="748"/>
                  </a:cubicBezTo>
                  <a:cubicBezTo>
                    <a:pt x="550" y="743"/>
                    <a:pt x="553" y="740"/>
                    <a:pt x="553" y="740"/>
                  </a:cubicBezTo>
                  <a:lnTo>
                    <a:pt x="553" y="740"/>
                  </a:lnTo>
                  <a:cubicBezTo>
                    <a:pt x="553" y="740"/>
                    <a:pt x="549" y="743"/>
                    <a:pt x="541" y="747"/>
                  </a:cubicBezTo>
                  <a:cubicBezTo>
                    <a:pt x="526" y="755"/>
                    <a:pt x="516" y="759"/>
                    <a:pt x="514" y="759"/>
                  </a:cubicBezTo>
                  <a:cubicBezTo>
                    <a:pt x="511" y="759"/>
                    <a:pt x="517" y="755"/>
                    <a:pt x="531" y="746"/>
                  </a:cubicBezTo>
                  <a:cubicBezTo>
                    <a:pt x="546" y="737"/>
                    <a:pt x="552" y="731"/>
                    <a:pt x="551" y="730"/>
                  </a:cubicBezTo>
                  <a:cubicBezTo>
                    <a:pt x="551" y="730"/>
                    <a:pt x="551" y="730"/>
                    <a:pt x="551" y="730"/>
                  </a:cubicBezTo>
                  <a:cubicBezTo>
                    <a:pt x="550" y="730"/>
                    <a:pt x="543" y="734"/>
                    <a:pt x="537" y="738"/>
                  </a:cubicBezTo>
                  <a:cubicBezTo>
                    <a:pt x="530" y="743"/>
                    <a:pt x="526" y="745"/>
                    <a:pt x="526" y="745"/>
                  </a:cubicBezTo>
                  <a:cubicBezTo>
                    <a:pt x="525" y="745"/>
                    <a:pt x="528" y="742"/>
                    <a:pt x="536" y="736"/>
                  </a:cubicBezTo>
                  <a:cubicBezTo>
                    <a:pt x="549" y="724"/>
                    <a:pt x="552" y="720"/>
                    <a:pt x="548" y="720"/>
                  </a:cubicBezTo>
                  <a:cubicBezTo>
                    <a:pt x="546" y="720"/>
                    <a:pt x="543" y="721"/>
                    <a:pt x="538" y="722"/>
                  </a:cubicBezTo>
                  <a:cubicBezTo>
                    <a:pt x="532" y="724"/>
                    <a:pt x="528" y="724"/>
                    <a:pt x="526" y="724"/>
                  </a:cubicBezTo>
                  <a:cubicBezTo>
                    <a:pt x="521" y="724"/>
                    <a:pt x="524" y="722"/>
                    <a:pt x="534" y="718"/>
                  </a:cubicBezTo>
                  <a:cubicBezTo>
                    <a:pt x="544" y="714"/>
                    <a:pt x="548" y="712"/>
                    <a:pt x="547" y="712"/>
                  </a:cubicBezTo>
                  <a:cubicBezTo>
                    <a:pt x="547" y="712"/>
                    <a:pt x="545" y="712"/>
                    <a:pt x="542" y="713"/>
                  </a:cubicBezTo>
                  <a:lnTo>
                    <a:pt x="539" y="708"/>
                  </a:lnTo>
                  <a:cubicBezTo>
                    <a:pt x="539" y="708"/>
                    <a:pt x="539" y="707"/>
                    <a:pt x="539" y="707"/>
                  </a:cubicBezTo>
                  <a:cubicBezTo>
                    <a:pt x="537" y="707"/>
                    <a:pt x="530" y="711"/>
                    <a:pt x="523" y="714"/>
                  </a:cubicBezTo>
                  <a:cubicBezTo>
                    <a:pt x="534" y="707"/>
                    <a:pt x="540" y="702"/>
                    <a:pt x="536" y="702"/>
                  </a:cubicBezTo>
                  <a:cubicBezTo>
                    <a:pt x="535" y="702"/>
                    <a:pt x="532" y="702"/>
                    <a:pt x="528" y="704"/>
                  </a:cubicBezTo>
                  <a:lnTo>
                    <a:pt x="527" y="702"/>
                  </a:lnTo>
                  <a:cubicBezTo>
                    <a:pt x="526" y="702"/>
                    <a:pt x="526" y="701"/>
                    <a:pt x="525" y="701"/>
                  </a:cubicBezTo>
                  <a:cubicBezTo>
                    <a:pt x="524" y="701"/>
                    <a:pt x="523" y="702"/>
                    <a:pt x="518" y="704"/>
                  </a:cubicBezTo>
                  <a:cubicBezTo>
                    <a:pt x="516" y="705"/>
                    <a:pt x="515" y="705"/>
                    <a:pt x="515" y="705"/>
                  </a:cubicBezTo>
                  <a:cubicBezTo>
                    <a:pt x="513" y="705"/>
                    <a:pt x="518" y="701"/>
                    <a:pt x="523" y="696"/>
                  </a:cubicBezTo>
                  <a:cubicBezTo>
                    <a:pt x="528" y="692"/>
                    <a:pt x="533" y="688"/>
                    <a:pt x="532" y="688"/>
                  </a:cubicBezTo>
                  <a:cubicBezTo>
                    <a:pt x="532" y="688"/>
                    <a:pt x="531" y="689"/>
                    <a:pt x="529" y="690"/>
                  </a:cubicBezTo>
                  <a:cubicBezTo>
                    <a:pt x="522" y="694"/>
                    <a:pt x="514" y="698"/>
                    <a:pt x="505" y="700"/>
                  </a:cubicBezTo>
                  <a:cubicBezTo>
                    <a:pt x="503" y="701"/>
                    <a:pt x="502" y="701"/>
                    <a:pt x="502" y="701"/>
                  </a:cubicBezTo>
                  <a:cubicBezTo>
                    <a:pt x="501" y="701"/>
                    <a:pt x="506" y="697"/>
                    <a:pt x="512" y="694"/>
                  </a:cubicBezTo>
                  <a:cubicBezTo>
                    <a:pt x="518" y="692"/>
                    <a:pt x="522" y="689"/>
                    <a:pt x="526" y="683"/>
                  </a:cubicBezTo>
                  <a:cubicBezTo>
                    <a:pt x="526" y="683"/>
                    <a:pt x="525" y="682"/>
                    <a:pt x="524" y="682"/>
                  </a:cubicBezTo>
                  <a:cubicBezTo>
                    <a:pt x="523" y="682"/>
                    <a:pt x="520" y="683"/>
                    <a:pt x="517" y="685"/>
                  </a:cubicBezTo>
                  <a:cubicBezTo>
                    <a:pt x="515" y="686"/>
                    <a:pt x="514" y="687"/>
                    <a:pt x="512" y="687"/>
                  </a:cubicBezTo>
                  <a:cubicBezTo>
                    <a:pt x="508" y="687"/>
                    <a:pt x="507" y="682"/>
                    <a:pt x="512" y="677"/>
                  </a:cubicBezTo>
                  <a:lnTo>
                    <a:pt x="511" y="675"/>
                  </a:lnTo>
                  <a:cubicBezTo>
                    <a:pt x="511" y="675"/>
                    <a:pt x="511" y="675"/>
                    <a:pt x="510" y="675"/>
                  </a:cubicBezTo>
                  <a:cubicBezTo>
                    <a:pt x="509" y="675"/>
                    <a:pt x="505" y="677"/>
                    <a:pt x="503" y="677"/>
                  </a:cubicBezTo>
                  <a:cubicBezTo>
                    <a:pt x="502" y="677"/>
                    <a:pt x="502" y="676"/>
                    <a:pt x="502" y="676"/>
                  </a:cubicBezTo>
                  <a:cubicBezTo>
                    <a:pt x="502" y="676"/>
                    <a:pt x="502" y="676"/>
                    <a:pt x="501" y="676"/>
                  </a:cubicBezTo>
                  <a:cubicBezTo>
                    <a:pt x="500" y="676"/>
                    <a:pt x="498" y="677"/>
                    <a:pt x="493" y="679"/>
                  </a:cubicBezTo>
                  <a:cubicBezTo>
                    <a:pt x="493" y="677"/>
                    <a:pt x="492" y="676"/>
                    <a:pt x="500" y="672"/>
                  </a:cubicBezTo>
                  <a:lnTo>
                    <a:pt x="500" y="672"/>
                  </a:lnTo>
                  <a:cubicBezTo>
                    <a:pt x="492" y="675"/>
                    <a:pt x="488" y="677"/>
                    <a:pt x="488" y="677"/>
                  </a:cubicBezTo>
                  <a:cubicBezTo>
                    <a:pt x="487" y="677"/>
                    <a:pt x="491" y="675"/>
                    <a:pt x="499" y="670"/>
                  </a:cubicBezTo>
                  <a:cubicBezTo>
                    <a:pt x="506" y="665"/>
                    <a:pt x="510" y="663"/>
                    <a:pt x="509" y="663"/>
                  </a:cubicBezTo>
                  <a:lnTo>
                    <a:pt x="509" y="663"/>
                  </a:lnTo>
                  <a:cubicBezTo>
                    <a:pt x="509" y="663"/>
                    <a:pt x="505" y="665"/>
                    <a:pt x="497" y="668"/>
                  </a:cubicBezTo>
                  <a:cubicBezTo>
                    <a:pt x="494" y="670"/>
                    <a:pt x="492" y="671"/>
                    <a:pt x="492" y="671"/>
                  </a:cubicBezTo>
                  <a:cubicBezTo>
                    <a:pt x="491" y="671"/>
                    <a:pt x="493" y="669"/>
                    <a:pt x="496" y="666"/>
                  </a:cubicBezTo>
                  <a:cubicBezTo>
                    <a:pt x="500" y="664"/>
                    <a:pt x="502" y="662"/>
                    <a:pt x="501" y="662"/>
                  </a:cubicBezTo>
                  <a:lnTo>
                    <a:pt x="501" y="662"/>
                  </a:lnTo>
                  <a:cubicBezTo>
                    <a:pt x="501" y="662"/>
                    <a:pt x="499" y="663"/>
                    <a:pt x="496" y="665"/>
                  </a:cubicBezTo>
                  <a:cubicBezTo>
                    <a:pt x="488" y="669"/>
                    <a:pt x="482" y="671"/>
                    <a:pt x="480" y="671"/>
                  </a:cubicBezTo>
                  <a:cubicBezTo>
                    <a:pt x="478" y="671"/>
                    <a:pt x="479" y="669"/>
                    <a:pt x="486" y="665"/>
                  </a:cubicBezTo>
                  <a:cubicBezTo>
                    <a:pt x="486" y="665"/>
                    <a:pt x="486" y="665"/>
                    <a:pt x="485" y="665"/>
                  </a:cubicBezTo>
                  <a:cubicBezTo>
                    <a:pt x="484" y="665"/>
                    <a:pt x="482" y="665"/>
                    <a:pt x="477" y="667"/>
                  </a:cubicBezTo>
                  <a:cubicBezTo>
                    <a:pt x="470" y="671"/>
                    <a:pt x="467" y="673"/>
                    <a:pt x="466" y="673"/>
                  </a:cubicBezTo>
                  <a:cubicBezTo>
                    <a:pt x="466" y="673"/>
                    <a:pt x="470" y="671"/>
                    <a:pt x="477" y="666"/>
                  </a:cubicBezTo>
                  <a:cubicBezTo>
                    <a:pt x="485" y="661"/>
                    <a:pt x="488" y="658"/>
                    <a:pt x="487" y="658"/>
                  </a:cubicBezTo>
                  <a:cubicBezTo>
                    <a:pt x="486" y="658"/>
                    <a:pt x="482" y="659"/>
                    <a:pt x="475" y="663"/>
                  </a:cubicBezTo>
                  <a:cubicBezTo>
                    <a:pt x="475" y="663"/>
                    <a:pt x="473" y="664"/>
                    <a:pt x="472" y="664"/>
                  </a:cubicBezTo>
                  <a:cubicBezTo>
                    <a:pt x="471" y="664"/>
                    <a:pt x="471" y="663"/>
                    <a:pt x="474" y="661"/>
                  </a:cubicBezTo>
                  <a:cubicBezTo>
                    <a:pt x="478" y="656"/>
                    <a:pt x="481" y="649"/>
                    <a:pt x="478" y="649"/>
                  </a:cubicBezTo>
                  <a:cubicBezTo>
                    <a:pt x="476" y="649"/>
                    <a:pt x="474" y="650"/>
                    <a:pt x="469" y="653"/>
                  </a:cubicBezTo>
                  <a:lnTo>
                    <a:pt x="468" y="651"/>
                  </a:lnTo>
                  <a:cubicBezTo>
                    <a:pt x="472" y="646"/>
                    <a:pt x="473" y="644"/>
                    <a:pt x="472" y="644"/>
                  </a:cubicBezTo>
                  <a:cubicBezTo>
                    <a:pt x="471" y="644"/>
                    <a:pt x="469" y="645"/>
                    <a:pt x="466" y="647"/>
                  </a:cubicBezTo>
                  <a:lnTo>
                    <a:pt x="458" y="651"/>
                  </a:lnTo>
                  <a:cubicBezTo>
                    <a:pt x="465" y="646"/>
                    <a:pt x="472" y="640"/>
                    <a:pt x="472" y="639"/>
                  </a:cubicBezTo>
                  <a:cubicBezTo>
                    <a:pt x="471" y="639"/>
                    <a:pt x="471" y="639"/>
                    <a:pt x="471" y="639"/>
                  </a:cubicBezTo>
                  <a:cubicBezTo>
                    <a:pt x="470" y="639"/>
                    <a:pt x="468" y="640"/>
                    <a:pt x="464" y="643"/>
                  </a:cubicBezTo>
                  <a:cubicBezTo>
                    <a:pt x="460" y="646"/>
                    <a:pt x="458" y="647"/>
                    <a:pt x="457" y="647"/>
                  </a:cubicBezTo>
                  <a:cubicBezTo>
                    <a:pt x="456" y="647"/>
                    <a:pt x="456" y="646"/>
                    <a:pt x="456" y="646"/>
                  </a:cubicBezTo>
                  <a:cubicBezTo>
                    <a:pt x="455" y="645"/>
                    <a:pt x="462" y="639"/>
                    <a:pt x="469" y="635"/>
                  </a:cubicBezTo>
                  <a:lnTo>
                    <a:pt x="468" y="634"/>
                  </a:lnTo>
                  <a:cubicBezTo>
                    <a:pt x="460" y="639"/>
                    <a:pt x="457" y="640"/>
                    <a:pt x="456" y="640"/>
                  </a:cubicBezTo>
                  <a:cubicBezTo>
                    <a:pt x="456" y="640"/>
                    <a:pt x="457" y="639"/>
                    <a:pt x="460" y="637"/>
                  </a:cubicBezTo>
                  <a:cubicBezTo>
                    <a:pt x="467" y="631"/>
                    <a:pt x="466" y="630"/>
                    <a:pt x="466" y="629"/>
                  </a:cubicBezTo>
                  <a:lnTo>
                    <a:pt x="466" y="629"/>
                  </a:lnTo>
                  <a:cubicBezTo>
                    <a:pt x="464" y="631"/>
                    <a:pt x="463" y="631"/>
                    <a:pt x="462" y="631"/>
                  </a:cubicBezTo>
                  <a:cubicBezTo>
                    <a:pt x="462" y="631"/>
                    <a:pt x="464" y="629"/>
                    <a:pt x="466" y="629"/>
                  </a:cubicBezTo>
                  <a:cubicBezTo>
                    <a:pt x="466" y="629"/>
                    <a:pt x="466" y="629"/>
                    <a:pt x="466" y="629"/>
                  </a:cubicBezTo>
                  <a:lnTo>
                    <a:pt x="473" y="625"/>
                  </a:lnTo>
                  <a:cubicBezTo>
                    <a:pt x="475" y="623"/>
                    <a:pt x="476" y="622"/>
                    <a:pt x="475" y="622"/>
                  </a:cubicBezTo>
                  <a:lnTo>
                    <a:pt x="475" y="622"/>
                  </a:lnTo>
                  <a:cubicBezTo>
                    <a:pt x="475" y="622"/>
                    <a:pt x="470" y="625"/>
                    <a:pt x="465" y="628"/>
                  </a:cubicBezTo>
                  <a:lnTo>
                    <a:pt x="464" y="626"/>
                  </a:lnTo>
                  <a:cubicBezTo>
                    <a:pt x="464" y="625"/>
                    <a:pt x="464" y="625"/>
                    <a:pt x="463" y="625"/>
                  </a:cubicBezTo>
                  <a:cubicBezTo>
                    <a:pt x="462" y="625"/>
                    <a:pt x="460" y="626"/>
                    <a:pt x="456" y="629"/>
                  </a:cubicBezTo>
                  <a:cubicBezTo>
                    <a:pt x="450" y="633"/>
                    <a:pt x="443" y="637"/>
                    <a:pt x="442" y="637"/>
                  </a:cubicBezTo>
                  <a:cubicBezTo>
                    <a:pt x="441" y="637"/>
                    <a:pt x="441" y="637"/>
                    <a:pt x="441" y="637"/>
                  </a:cubicBezTo>
                  <a:cubicBezTo>
                    <a:pt x="439" y="638"/>
                    <a:pt x="438" y="639"/>
                    <a:pt x="438" y="639"/>
                  </a:cubicBezTo>
                  <a:cubicBezTo>
                    <a:pt x="437" y="639"/>
                    <a:pt x="440" y="637"/>
                    <a:pt x="441" y="637"/>
                  </a:cubicBezTo>
                  <a:cubicBezTo>
                    <a:pt x="441" y="637"/>
                    <a:pt x="441" y="637"/>
                    <a:pt x="441" y="637"/>
                  </a:cubicBezTo>
                  <a:cubicBezTo>
                    <a:pt x="448" y="633"/>
                    <a:pt x="456" y="628"/>
                    <a:pt x="455" y="627"/>
                  </a:cubicBezTo>
                  <a:cubicBezTo>
                    <a:pt x="454" y="626"/>
                    <a:pt x="462" y="621"/>
                    <a:pt x="462" y="621"/>
                  </a:cubicBezTo>
                  <a:cubicBezTo>
                    <a:pt x="470" y="617"/>
                    <a:pt x="471" y="615"/>
                    <a:pt x="468" y="615"/>
                  </a:cubicBezTo>
                  <a:cubicBezTo>
                    <a:pt x="466" y="615"/>
                    <a:pt x="462" y="616"/>
                    <a:pt x="459" y="617"/>
                  </a:cubicBezTo>
                  <a:cubicBezTo>
                    <a:pt x="453" y="620"/>
                    <a:pt x="449" y="621"/>
                    <a:pt x="447" y="621"/>
                  </a:cubicBezTo>
                  <a:cubicBezTo>
                    <a:pt x="446" y="621"/>
                    <a:pt x="449" y="619"/>
                    <a:pt x="457" y="613"/>
                  </a:cubicBezTo>
                  <a:cubicBezTo>
                    <a:pt x="462" y="611"/>
                    <a:pt x="463" y="609"/>
                    <a:pt x="463" y="609"/>
                  </a:cubicBezTo>
                  <a:cubicBezTo>
                    <a:pt x="461" y="609"/>
                    <a:pt x="449" y="615"/>
                    <a:pt x="434" y="624"/>
                  </a:cubicBezTo>
                  <a:lnTo>
                    <a:pt x="411" y="636"/>
                  </a:lnTo>
                  <a:lnTo>
                    <a:pt x="434" y="622"/>
                  </a:lnTo>
                  <a:cubicBezTo>
                    <a:pt x="452" y="610"/>
                    <a:pt x="458" y="606"/>
                    <a:pt x="456" y="606"/>
                  </a:cubicBezTo>
                  <a:cubicBezTo>
                    <a:pt x="454" y="606"/>
                    <a:pt x="451" y="607"/>
                    <a:pt x="445" y="609"/>
                  </a:cubicBezTo>
                  <a:cubicBezTo>
                    <a:pt x="441" y="610"/>
                    <a:pt x="440" y="610"/>
                    <a:pt x="439" y="610"/>
                  </a:cubicBezTo>
                  <a:cubicBezTo>
                    <a:pt x="438" y="610"/>
                    <a:pt x="440" y="609"/>
                    <a:pt x="444" y="607"/>
                  </a:cubicBezTo>
                  <a:cubicBezTo>
                    <a:pt x="450" y="602"/>
                    <a:pt x="450" y="601"/>
                    <a:pt x="448" y="598"/>
                  </a:cubicBezTo>
                  <a:cubicBezTo>
                    <a:pt x="448" y="596"/>
                    <a:pt x="447" y="595"/>
                    <a:pt x="445" y="595"/>
                  </a:cubicBezTo>
                  <a:cubicBezTo>
                    <a:pt x="444" y="595"/>
                    <a:pt x="442" y="596"/>
                    <a:pt x="439" y="598"/>
                  </a:cubicBezTo>
                  <a:cubicBezTo>
                    <a:pt x="439" y="598"/>
                    <a:pt x="438" y="597"/>
                    <a:pt x="438" y="596"/>
                  </a:cubicBezTo>
                  <a:cubicBezTo>
                    <a:pt x="444" y="591"/>
                    <a:pt x="445" y="589"/>
                    <a:pt x="444" y="589"/>
                  </a:cubicBezTo>
                  <a:cubicBezTo>
                    <a:pt x="443" y="589"/>
                    <a:pt x="437" y="593"/>
                    <a:pt x="429" y="599"/>
                  </a:cubicBezTo>
                  <a:lnTo>
                    <a:pt x="428" y="597"/>
                  </a:lnTo>
                  <a:lnTo>
                    <a:pt x="435" y="592"/>
                  </a:lnTo>
                  <a:cubicBezTo>
                    <a:pt x="442" y="588"/>
                    <a:pt x="441" y="585"/>
                    <a:pt x="436" y="576"/>
                  </a:cubicBezTo>
                  <a:cubicBezTo>
                    <a:pt x="433" y="571"/>
                    <a:pt x="431" y="568"/>
                    <a:pt x="428" y="568"/>
                  </a:cubicBezTo>
                  <a:cubicBezTo>
                    <a:pt x="426" y="568"/>
                    <a:pt x="422" y="570"/>
                    <a:pt x="416" y="574"/>
                  </a:cubicBezTo>
                  <a:cubicBezTo>
                    <a:pt x="409" y="578"/>
                    <a:pt x="405" y="579"/>
                    <a:pt x="404" y="579"/>
                  </a:cubicBezTo>
                  <a:cubicBezTo>
                    <a:pt x="403" y="579"/>
                    <a:pt x="406" y="577"/>
                    <a:pt x="414" y="572"/>
                  </a:cubicBezTo>
                  <a:cubicBezTo>
                    <a:pt x="419" y="569"/>
                    <a:pt x="424" y="565"/>
                    <a:pt x="424" y="565"/>
                  </a:cubicBezTo>
                  <a:lnTo>
                    <a:pt x="424" y="565"/>
                  </a:lnTo>
                  <a:cubicBezTo>
                    <a:pt x="424" y="565"/>
                    <a:pt x="423" y="565"/>
                    <a:pt x="421" y="566"/>
                  </a:cubicBezTo>
                  <a:cubicBezTo>
                    <a:pt x="421" y="566"/>
                    <a:pt x="420" y="564"/>
                    <a:pt x="427" y="559"/>
                  </a:cubicBezTo>
                  <a:cubicBezTo>
                    <a:pt x="433" y="552"/>
                    <a:pt x="434" y="550"/>
                    <a:pt x="433" y="550"/>
                  </a:cubicBezTo>
                  <a:cubicBezTo>
                    <a:pt x="431" y="550"/>
                    <a:pt x="427" y="552"/>
                    <a:pt x="423" y="554"/>
                  </a:cubicBezTo>
                  <a:cubicBezTo>
                    <a:pt x="418" y="558"/>
                    <a:pt x="416" y="560"/>
                    <a:pt x="416" y="560"/>
                  </a:cubicBezTo>
                  <a:cubicBezTo>
                    <a:pt x="415" y="560"/>
                    <a:pt x="419" y="556"/>
                    <a:pt x="423" y="553"/>
                  </a:cubicBezTo>
                  <a:cubicBezTo>
                    <a:pt x="428" y="549"/>
                    <a:pt x="433" y="545"/>
                    <a:pt x="432" y="545"/>
                  </a:cubicBezTo>
                  <a:cubicBezTo>
                    <a:pt x="432" y="545"/>
                    <a:pt x="431" y="545"/>
                    <a:pt x="429" y="546"/>
                  </a:cubicBezTo>
                  <a:cubicBezTo>
                    <a:pt x="427" y="547"/>
                    <a:pt x="424" y="548"/>
                    <a:pt x="422" y="548"/>
                  </a:cubicBezTo>
                  <a:cubicBezTo>
                    <a:pt x="417" y="548"/>
                    <a:pt x="414" y="545"/>
                    <a:pt x="425" y="538"/>
                  </a:cubicBezTo>
                  <a:lnTo>
                    <a:pt x="423" y="536"/>
                  </a:lnTo>
                  <a:cubicBezTo>
                    <a:pt x="421" y="538"/>
                    <a:pt x="419" y="539"/>
                    <a:pt x="417" y="539"/>
                  </a:cubicBezTo>
                  <a:cubicBezTo>
                    <a:pt x="416" y="539"/>
                    <a:pt x="415" y="537"/>
                    <a:pt x="414" y="536"/>
                  </a:cubicBezTo>
                  <a:cubicBezTo>
                    <a:pt x="412" y="534"/>
                    <a:pt x="412" y="533"/>
                    <a:pt x="419" y="528"/>
                  </a:cubicBezTo>
                  <a:cubicBezTo>
                    <a:pt x="424" y="526"/>
                    <a:pt x="426" y="525"/>
                    <a:pt x="424" y="525"/>
                  </a:cubicBezTo>
                  <a:cubicBezTo>
                    <a:pt x="423" y="525"/>
                    <a:pt x="421" y="525"/>
                    <a:pt x="418" y="526"/>
                  </a:cubicBezTo>
                  <a:cubicBezTo>
                    <a:pt x="418" y="526"/>
                    <a:pt x="418" y="526"/>
                    <a:pt x="418" y="526"/>
                  </a:cubicBezTo>
                  <a:cubicBezTo>
                    <a:pt x="416" y="526"/>
                    <a:pt x="404" y="533"/>
                    <a:pt x="402" y="533"/>
                  </a:cubicBezTo>
                  <a:cubicBezTo>
                    <a:pt x="402" y="533"/>
                    <a:pt x="402" y="533"/>
                    <a:pt x="402" y="533"/>
                  </a:cubicBezTo>
                  <a:cubicBezTo>
                    <a:pt x="395" y="537"/>
                    <a:pt x="388" y="540"/>
                    <a:pt x="387" y="540"/>
                  </a:cubicBezTo>
                  <a:cubicBezTo>
                    <a:pt x="387" y="540"/>
                    <a:pt x="386" y="540"/>
                    <a:pt x="386" y="539"/>
                  </a:cubicBezTo>
                  <a:lnTo>
                    <a:pt x="393" y="535"/>
                  </a:lnTo>
                  <a:lnTo>
                    <a:pt x="408" y="526"/>
                  </a:lnTo>
                  <a:cubicBezTo>
                    <a:pt x="407" y="525"/>
                    <a:pt x="407" y="525"/>
                    <a:pt x="406" y="525"/>
                  </a:cubicBezTo>
                  <a:cubicBezTo>
                    <a:pt x="405" y="525"/>
                    <a:pt x="404" y="526"/>
                    <a:pt x="400" y="528"/>
                  </a:cubicBezTo>
                  <a:cubicBezTo>
                    <a:pt x="405" y="523"/>
                    <a:pt x="405" y="521"/>
                    <a:pt x="404" y="519"/>
                  </a:cubicBezTo>
                  <a:cubicBezTo>
                    <a:pt x="404" y="518"/>
                    <a:pt x="403" y="516"/>
                    <a:pt x="401" y="516"/>
                  </a:cubicBezTo>
                  <a:cubicBezTo>
                    <a:pt x="399" y="516"/>
                    <a:pt x="397" y="517"/>
                    <a:pt x="394" y="518"/>
                  </a:cubicBezTo>
                  <a:cubicBezTo>
                    <a:pt x="404" y="511"/>
                    <a:pt x="405" y="506"/>
                    <a:pt x="399" y="506"/>
                  </a:cubicBezTo>
                  <a:cubicBezTo>
                    <a:pt x="397" y="506"/>
                    <a:pt x="393" y="507"/>
                    <a:pt x="389" y="509"/>
                  </a:cubicBezTo>
                  <a:cubicBezTo>
                    <a:pt x="386" y="511"/>
                    <a:pt x="384" y="512"/>
                    <a:pt x="383" y="512"/>
                  </a:cubicBezTo>
                  <a:cubicBezTo>
                    <a:pt x="382" y="512"/>
                    <a:pt x="384" y="510"/>
                    <a:pt x="388" y="507"/>
                  </a:cubicBezTo>
                  <a:cubicBezTo>
                    <a:pt x="391" y="504"/>
                    <a:pt x="393" y="502"/>
                    <a:pt x="392" y="502"/>
                  </a:cubicBezTo>
                  <a:cubicBezTo>
                    <a:pt x="392" y="502"/>
                    <a:pt x="390" y="503"/>
                    <a:pt x="386" y="505"/>
                  </a:cubicBezTo>
                  <a:cubicBezTo>
                    <a:pt x="385" y="505"/>
                    <a:pt x="384" y="506"/>
                    <a:pt x="383" y="506"/>
                  </a:cubicBezTo>
                  <a:cubicBezTo>
                    <a:pt x="381" y="506"/>
                    <a:pt x="387" y="501"/>
                    <a:pt x="392" y="497"/>
                  </a:cubicBezTo>
                  <a:cubicBezTo>
                    <a:pt x="401" y="490"/>
                    <a:pt x="404" y="487"/>
                    <a:pt x="403" y="487"/>
                  </a:cubicBezTo>
                  <a:cubicBezTo>
                    <a:pt x="402" y="487"/>
                    <a:pt x="400" y="488"/>
                    <a:pt x="398" y="489"/>
                  </a:cubicBezTo>
                  <a:cubicBezTo>
                    <a:pt x="395" y="490"/>
                    <a:pt x="393" y="490"/>
                    <a:pt x="391" y="490"/>
                  </a:cubicBezTo>
                  <a:cubicBezTo>
                    <a:pt x="388" y="490"/>
                    <a:pt x="387" y="489"/>
                    <a:pt x="386" y="488"/>
                  </a:cubicBezTo>
                  <a:cubicBezTo>
                    <a:pt x="379" y="490"/>
                    <a:pt x="377" y="489"/>
                    <a:pt x="371" y="495"/>
                  </a:cubicBezTo>
                  <a:cubicBezTo>
                    <a:pt x="366" y="498"/>
                    <a:pt x="362" y="500"/>
                    <a:pt x="356" y="502"/>
                  </a:cubicBezTo>
                  <a:cubicBezTo>
                    <a:pt x="354" y="503"/>
                    <a:pt x="353" y="503"/>
                    <a:pt x="353" y="503"/>
                  </a:cubicBezTo>
                  <a:cubicBezTo>
                    <a:pt x="350" y="503"/>
                    <a:pt x="354" y="501"/>
                    <a:pt x="355" y="501"/>
                  </a:cubicBezTo>
                  <a:cubicBezTo>
                    <a:pt x="355" y="501"/>
                    <a:pt x="355" y="501"/>
                    <a:pt x="355" y="501"/>
                  </a:cubicBezTo>
                  <a:cubicBezTo>
                    <a:pt x="364" y="499"/>
                    <a:pt x="363" y="498"/>
                    <a:pt x="370" y="492"/>
                  </a:cubicBezTo>
                  <a:cubicBezTo>
                    <a:pt x="376" y="487"/>
                    <a:pt x="375" y="484"/>
                    <a:pt x="375" y="483"/>
                  </a:cubicBezTo>
                  <a:lnTo>
                    <a:pt x="372" y="479"/>
                  </a:lnTo>
                  <a:cubicBezTo>
                    <a:pt x="375" y="474"/>
                    <a:pt x="376" y="472"/>
                    <a:pt x="376" y="472"/>
                  </a:cubicBezTo>
                  <a:cubicBezTo>
                    <a:pt x="375" y="472"/>
                    <a:pt x="373" y="474"/>
                    <a:pt x="370" y="476"/>
                  </a:cubicBezTo>
                  <a:lnTo>
                    <a:pt x="363" y="480"/>
                  </a:lnTo>
                  <a:cubicBezTo>
                    <a:pt x="373" y="472"/>
                    <a:pt x="372" y="463"/>
                    <a:pt x="363" y="463"/>
                  </a:cubicBezTo>
                  <a:cubicBezTo>
                    <a:pt x="361" y="463"/>
                    <a:pt x="358" y="464"/>
                    <a:pt x="355" y="465"/>
                  </a:cubicBezTo>
                  <a:lnTo>
                    <a:pt x="362" y="461"/>
                  </a:lnTo>
                  <a:cubicBezTo>
                    <a:pt x="368" y="456"/>
                    <a:pt x="368" y="455"/>
                    <a:pt x="367" y="453"/>
                  </a:cubicBezTo>
                  <a:cubicBezTo>
                    <a:pt x="366" y="452"/>
                    <a:pt x="357" y="452"/>
                    <a:pt x="355" y="449"/>
                  </a:cubicBezTo>
                  <a:cubicBezTo>
                    <a:pt x="353" y="446"/>
                    <a:pt x="352" y="443"/>
                    <a:pt x="349" y="443"/>
                  </a:cubicBezTo>
                  <a:cubicBezTo>
                    <a:pt x="348" y="443"/>
                    <a:pt x="346" y="444"/>
                    <a:pt x="344" y="445"/>
                  </a:cubicBezTo>
                  <a:cubicBezTo>
                    <a:pt x="343" y="444"/>
                    <a:pt x="343" y="444"/>
                    <a:pt x="351" y="440"/>
                  </a:cubicBezTo>
                  <a:cubicBezTo>
                    <a:pt x="357" y="436"/>
                    <a:pt x="357" y="435"/>
                    <a:pt x="356" y="434"/>
                  </a:cubicBezTo>
                  <a:cubicBezTo>
                    <a:pt x="356" y="434"/>
                    <a:pt x="356" y="434"/>
                    <a:pt x="356" y="434"/>
                  </a:cubicBezTo>
                  <a:cubicBezTo>
                    <a:pt x="354" y="434"/>
                    <a:pt x="348" y="438"/>
                    <a:pt x="342" y="442"/>
                  </a:cubicBezTo>
                  <a:cubicBezTo>
                    <a:pt x="339" y="444"/>
                    <a:pt x="337" y="445"/>
                    <a:pt x="336" y="445"/>
                  </a:cubicBezTo>
                  <a:cubicBezTo>
                    <a:pt x="335" y="445"/>
                    <a:pt x="336" y="443"/>
                    <a:pt x="339" y="438"/>
                  </a:cubicBezTo>
                  <a:cubicBezTo>
                    <a:pt x="345" y="433"/>
                    <a:pt x="344" y="429"/>
                    <a:pt x="339" y="429"/>
                  </a:cubicBezTo>
                  <a:cubicBezTo>
                    <a:pt x="337" y="429"/>
                    <a:pt x="336" y="429"/>
                    <a:pt x="335" y="430"/>
                  </a:cubicBezTo>
                  <a:cubicBezTo>
                    <a:pt x="334" y="428"/>
                    <a:pt x="334" y="427"/>
                    <a:pt x="340" y="423"/>
                  </a:cubicBezTo>
                  <a:cubicBezTo>
                    <a:pt x="345" y="419"/>
                    <a:pt x="349" y="415"/>
                    <a:pt x="346" y="415"/>
                  </a:cubicBezTo>
                  <a:cubicBezTo>
                    <a:pt x="345" y="415"/>
                    <a:pt x="342" y="416"/>
                    <a:pt x="337" y="418"/>
                  </a:cubicBezTo>
                  <a:cubicBezTo>
                    <a:pt x="337" y="417"/>
                    <a:pt x="337" y="417"/>
                    <a:pt x="344" y="413"/>
                  </a:cubicBezTo>
                  <a:cubicBezTo>
                    <a:pt x="348" y="409"/>
                    <a:pt x="353" y="406"/>
                    <a:pt x="352" y="406"/>
                  </a:cubicBezTo>
                  <a:cubicBezTo>
                    <a:pt x="351" y="406"/>
                    <a:pt x="349" y="407"/>
                    <a:pt x="343" y="410"/>
                  </a:cubicBezTo>
                  <a:cubicBezTo>
                    <a:pt x="341" y="411"/>
                    <a:pt x="340" y="411"/>
                    <a:pt x="338" y="411"/>
                  </a:cubicBezTo>
                  <a:cubicBezTo>
                    <a:pt x="334" y="411"/>
                    <a:pt x="334" y="408"/>
                    <a:pt x="338" y="403"/>
                  </a:cubicBezTo>
                  <a:cubicBezTo>
                    <a:pt x="338" y="402"/>
                    <a:pt x="338" y="402"/>
                    <a:pt x="337" y="402"/>
                  </a:cubicBezTo>
                  <a:cubicBezTo>
                    <a:pt x="336" y="402"/>
                    <a:pt x="334" y="402"/>
                    <a:pt x="330" y="405"/>
                  </a:cubicBezTo>
                  <a:lnTo>
                    <a:pt x="322" y="409"/>
                  </a:lnTo>
                  <a:cubicBezTo>
                    <a:pt x="330" y="404"/>
                    <a:pt x="334" y="401"/>
                    <a:pt x="333" y="401"/>
                  </a:cubicBezTo>
                  <a:lnTo>
                    <a:pt x="333" y="401"/>
                  </a:lnTo>
                  <a:cubicBezTo>
                    <a:pt x="333" y="401"/>
                    <a:pt x="329" y="403"/>
                    <a:pt x="321" y="407"/>
                  </a:cubicBezTo>
                  <a:cubicBezTo>
                    <a:pt x="318" y="409"/>
                    <a:pt x="317" y="410"/>
                    <a:pt x="316" y="410"/>
                  </a:cubicBezTo>
                  <a:cubicBezTo>
                    <a:pt x="315" y="410"/>
                    <a:pt x="317" y="408"/>
                    <a:pt x="321" y="406"/>
                  </a:cubicBezTo>
                  <a:cubicBezTo>
                    <a:pt x="328" y="400"/>
                    <a:pt x="327" y="399"/>
                    <a:pt x="327" y="399"/>
                  </a:cubicBezTo>
                  <a:cubicBezTo>
                    <a:pt x="327" y="398"/>
                    <a:pt x="316" y="397"/>
                    <a:pt x="313" y="391"/>
                  </a:cubicBezTo>
                  <a:cubicBezTo>
                    <a:pt x="310" y="385"/>
                    <a:pt x="308" y="382"/>
                    <a:pt x="304" y="382"/>
                  </a:cubicBezTo>
                  <a:cubicBezTo>
                    <a:pt x="303" y="382"/>
                    <a:pt x="301" y="382"/>
                    <a:pt x="299" y="384"/>
                  </a:cubicBezTo>
                  <a:cubicBezTo>
                    <a:pt x="295" y="385"/>
                    <a:pt x="294" y="386"/>
                    <a:pt x="293" y="386"/>
                  </a:cubicBezTo>
                  <a:cubicBezTo>
                    <a:pt x="292" y="386"/>
                    <a:pt x="294" y="384"/>
                    <a:pt x="298" y="381"/>
                  </a:cubicBezTo>
                  <a:cubicBezTo>
                    <a:pt x="305" y="376"/>
                    <a:pt x="303" y="375"/>
                    <a:pt x="303" y="373"/>
                  </a:cubicBezTo>
                  <a:cubicBezTo>
                    <a:pt x="302" y="372"/>
                    <a:pt x="302" y="371"/>
                    <a:pt x="309" y="367"/>
                  </a:cubicBezTo>
                  <a:lnTo>
                    <a:pt x="309" y="367"/>
                  </a:lnTo>
                  <a:cubicBezTo>
                    <a:pt x="304" y="369"/>
                    <a:pt x="302" y="370"/>
                    <a:pt x="302" y="370"/>
                  </a:cubicBezTo>
                  <a:cubicBezTo>
                    <a:pt x="301" y="370"/>
                    <a:pt x="301" y="369"/>
                    <a:pt x="301" y="369"/>
                  </a:cubicBezTo>
                  <a:cubicBezTo>
                    <a:pt x="305" y="366"/>
                    <a:pt x="307" y="365"/>
                    <a:pt x="306" y="365"/>
                  </a:cubicBezTo>
                  <a:cubicBezTo>
                    <a:pt x="305" y="365"/>
                    <a:pt x="303" y="366"/>
                    <a:pt x="300" y="368"/>
                  </a:cubicBezTo>
                  <a:cubicBezTo>
                    <a:pt x="292" y="372"/>
                    <a:pt x="289" y="374"/>
                    <a:pt x="288" y="374"/>
                  </a:cubicBezTo>
                  <a:cubicBezTo>
                    <a:pt x="288" y="374"/>
                    <a:pt x="291" y="371"/>
                    <a:pt x="299" y="367"/>
                  </a:cubicBezTo>
                  <a:cubicBezTo>
                    <a:pt x="304" y="363"/>
                    <a:pt x="308" y="358"/>
                    <a:pt x="307" y="358"/>
                  </a:cubicBezTo>
                  <a:lnTo>
                    <a:pt x="307" y="358"/>
                  </a:lnTo>
                  <a:cubicBezTo>
                    <a:pt x="307" y="358"/>
                    <a:pt x="306" y="359"/>
                    <a:pt x="305" y="360"/>
                  </a:cubicBezTo>
                  <a:cubicBezTo>
                    <a:pt x="298" y="364"/>
                    <a:pt x="297" y="362"/>
                    <a:pt x="289" y="366"/>
                  </a:cubicBezTo>
                  <a:cubicBezTo>
                    <a:pt x="288" y="364"/>
                    <a:pt x="288" y="363"/>
                    <a:pt x="294" y="359"/>
                  </a:cubicBezTo>
                  <a:cubicBezTo>
                    <a:pt x="299" y="355"/>
                    <a:pt x="296" y="354"/>
                    <a:pt x="292" y="354"/>
                  </a:cubicBezTo>
                  <a:cubicBezTo>
                    <a:pt x="289" y="354"/>
                    <a:pt x="286" y="354"/>
                    <a:pt x="283" y="355"/>
                  </a:cubicBezTo>
                  <a:cubicBezTo>
                    <a:pt x="280" y="357"/>
                    <a:pt x="278" y="358"/>
                    <a:pt x="277" y="358"/>
                  </a:cubicBezTo>
                  <a:cubicBezTo>
                    <a:pt x="277" y="358"/>
                    <a:pt x="278" y="357"/>
                    <a:pt x="282" y="354"/>
                  </a:cubicBezTo>
                  <a:cubicBezTo>
                    <a:pt x="290" y="350"/>
                    <a:pt x="289" y="349"/>
                    <a:pt x="289" y="348"/>
                  </a:cubicBezTo>
                  <a:lnTo>
                    <a:pt x="289" y="348"/>
                  </a:lnTo>
                  <a:cubicBezTo>
                    <a:pt x="287" y="348"/>
                    <a:pt x="286" y="349"/>
                    <a:pt x="285" y="349"/>
                  </a:cubicBezTo>
                  <a:cubicBezTo>
                    <a:pt x="284" y="349"/>
                    <a:pt x="290" y="345"/>
                    <a:pt x="296" y="342"/>
                  </a:cubicBezTo>
                  <a:cubicBezTo>
                    <a:pt x="303" y="339"/>
                    <a:pt x="302" y="338"/>
                    <a:pt x="301" y="335"/>
                  </a:cubicBezTo>
                  <a:lnTo>
                    <a:pt x="301" y="335"/>
                  </a:lnTo>
                  <a:cubicBezTo>
                    <a:pt x="300" y="336"/>
                    <a:pt x="298" y="337"/>
                    <a:pt x="297" y="337"/>
                  </a:cubicBezTo>
                  <a:cubicBezTo>
                    <a:pt x="293" y="337"/>
                    <a:pt x="290" y="335"/>
                    <a:pt x="289" y="331"/>
                  </a:cubicBezTo>
                  <a:cubicBezTo>
                    <a:pt x="288" y="329"/>
                    <a:pt x="286" y="328"/>
                    <a:pt x="283" y="328"/>
                  </a:cubicBezTo>
                  <a:cubicBezTo>
                    <a:pt x="279" y="328"/>
                    <a:pt x="272" y="331"/>
                    <a:pt x="262" y="335"/>
                  </a:cubicBezTo>
                  <a:lnTo>
                    <a:pt x="247" y="343"/>
                  </a:lnTo>
                  <a:lnTo>
                    <a:pt x="247" y="343"/>
                  </a:lnTo>
                  <a:lnTo>
                    <a:pt x="262" y="334"/>
                  </a:lnTo>
                  <a:cubicBezTo>
                    <a:pt x="269" y="330"/>
                    <a:pt x="283" y="320"/>
                    <a:pt x="283" y="320"/>
                  </a:cubicBezTo>
                  <a:cubicBezTo>
                    <a:pt x="283" y="319"/>
                    <a:pt x="283" y="319"/>
                    <a:pt x="283" y="319"/>
                  </a:cubicBezTo>
                  <a:cubicBezTo>
                    <a:pt x="281" y="319"/>
                    <a:pt x="275" y="323"/>
                    <a:pt x="267" y="327"/>
                  </a:cubicBezTo>
                  <a:cubicBezTo>
                    <a:pt x="265" y="329"/>
                    <a:pt x="263" y="330"/>
                    <a:pt x="262" y="330"/>
                  </a:cubicBezTo>
                  <a:cubicBezTo>
                    <a:pt x="261" y="330"/>
                    <a:pt x="262" y="328"/>
                    <a:pt x="265" y="324"/>
                  </a:cubicBezTo>
                  <a:cubicBezTo>
                    <a:pt x="270" y="320"/>
                    <a:pt x="271" y="318"/>
                    <a:pt x="269" y="318"/>
                  </a:cubicBezTo>
                  <a:cubicBezTo>
                    <a:pt x="268" y="318"/>
                    <a:pt x="266" y="318"/>
                    <a:pt x="263" y="320"/>
                  </a:cubicBezTo>
                  <a:cubicBezTo>
                    <a:pt x="263" y="318"/>
                    <a:pt x="262" y="317"/>
                    <a:pt x="269" y="312"/>
                  </a:cubicBezTo>
                  <a:cubicBezTo>
                    <a:pt x="269" y="311"/>
                    <a:pt x="269" y="311"/>
                    <a:pt x="268" y="311"/>
                  </a:cubicBezTo>
                  <a:cubicBezTo>
                    <a:pt x="268" y="311"/>
                    <a:pt x="266" y="312"/>
                    <a:pt x="261" y="316"/>
                  </a:cubicBezTo>
                  <a:cubicBezTo>
                    <a:pt x="258" y="318"/>
                    <a:pt x="256" y="319"/>
                    <a:pt x="255" y="319"/>
                  </a:cubicBezTo>
                  <a:cubicBezTo>
                    <a:pt x="254" y="319"/>
                    <a:pt x="256" y="317"/>
                    <a:pt x="260" y="314"/>
                  </a:cubicBezTo>
                  <a:cubicBezTo>
                    <a:pt x="269" y="307"/>
                    <a:pt x="271" y="303"/>
                    <a:pt x="269" y="303"/>
                  </a:cubicBezTo>
                  <a:cubicBezTo>
                    <a:pt x="268" y="303"/>
                    <a:pt x="266" y="304"/>
                    <a:pt x="264" y="305"/>
                  </a:cubicBezTo>
                  <a:cubicBezTo>
                    <a:pt x="260" y="307"/>
                    <a:pt x="258" y="308"/>
                    <a:pt x="257" y="308"/>
                  </a:cubicBezTo>
                  <a:cubicBezTo>
                    <a:pt x="257" y="308"/>
                    <a:pt x="256" y="308"/>
                    <a:pt x="256" y="307"/>
                  </a:cubicBezTo>
                  <a:cubicBezTo>
                    <a:pt x="256" y="307"/>
                    <a:pt x="255" y="306"/>
                    <a:pt x="254" y="306"/>
                  </a:cubicBezTo>
                  <a:cubicBezTo>
                    <a:pt x="253" y="306"/>
                    <a:pt x="251" y="307"/>
                    <a:pt x="247" y="308"/>
                  </a:cubicBezTo>
                  <a:cubicBezTo>
                    <a:pt x="246" y="307"/>
                    <a:pt x="246" y="306"/>
                    <a:pt x="246" y="306"/>
                  </a:cubicBezTo>
                  <a:cubicBezTo>
                    <a:pt x="245" y="305"/>
                    <a:pt x="251" y="303"/>
                    <a:pt x="253" y="303"/>
                  </a:cubicBezTo>
                  <a:cubicBezTo>
                    <a:pt x="254" y="303"/>
                    <a:pt x="254" y="303"/>
                    <a:pt x="254" y="303"/>
                  </a:cubicBezTo>
                  <a:lnTo>
                    <a:pt x="260" y="297"/>
                  </a:lnTo>
                  <a:cubicBezTo>
                    <a:pt x="259" y="296"/>
                    <a:pt x="259" y="295"/>
                    <a:pt x="257" y="295"/>
                  </a:cubicBezTo>
                  <a:cubicBezTo>
                    <a:pt x="256" y="295"/>
                    <a:pt x="254" y="296"/>
                    <a:pt x="251" y="297"/>
                  </a:cubicBezTo>
                  <a:cubicBezTo>
                    <a:pt x="243" y="301"/>
                    <a:pt x="239" y="303"/>
                    <a:pt x="239" y="303"/>
                  </a:cubicBezTo>
                  <a:cubicBezTo>
                    <a:pt x="238" y="303"/>
                    <a:pt x="242" y="301"/>
                    <a:pt x="250" y="296"/>
                  </a:cubicBezTo>
                  <a:cubicBezTo>
                    <a:pt x="256" y="292"/>
                    <a:pt x="261" y="288"/>
                    <a:pt x="259" y="288"/>
                  </a:cubicBezTo>
                  <a:cubicBezTo>
                    <a:pt x="259" y="288"/>
                    <a:pt x="258" y="289"/>
                    <a:pt x="256" y="289"/>
                  </a:cubicBezTo>
                  <a:cubicBezTo>
                    <a:pt x="251" y="292"/>
                    <a:pt x="248" y="293"/>
                    <a:pt x="247" y="293"/>
                  </a:cubicBezTo>
                  <a:cubicBezTo>
                    <a:pt x="245" y="293"/>
                    <a:pt x="250" y="290"/>
                    <a:pt x="254" y="287"/>
                  </a:cubicBezTo>
                  <a:cubicBezTo>
                    <a:pt x="263" y="283"/>
                    <a:pt x="267" y="281"/>
                    <a:pt x="265" y="281"/>
                  </a:cubicBezTo>
                  <a:cubicBezTo>
                    <a:pt x="264" y="281"/>
                    <a:pt x="260" y="282"/>
                    <a:pt x="253" y="284"/>
                  </a:cubicBezTo>
                  <a:cubicBezTo>
                    <a:pt x="252" y="281"/>
                    <a:pt x="242" y="281"/>
                    <a:pt x="239" y="278"/>
                  </a:cubicBezTo>
                  <a:cubicBezTo>
                    <a:pt x="237" y="274"/>
                    <a:pt x="236" y="271"/>
                    <a:pt x="243" y="266"/>
                  </a:cubicBezTo>
                  <a:cubicBezTo>
                    <a:pt x="252" y="260"/>
                    <a:pt x="255" y="258"/>
                    <a:pt x="254" y="258"/>
                  </a:cubicBezTo>
                  <a:lnTo>
                    <a:pt x="254" y="258"/>
                  </a:lnTo>
                  <a:cubicBezTo>
                    <a:pt x="254" y="258"/>
                    <a:pt x="252" y="259"/>
                    <a:pt x="250" y="261"/>
                  </a:cubicBezTo>
                  <a:cubicBezTo>
                    <a:pt x="242" y="266"/>
                    <a:pt x="238" y="268"/>
                    <a:pt x="236" y="268"/>
                  </a:cubicBezTo>
                  <a:cubicBezTo>
                    <a:pt x="234" y="268"/>
                    <a:pt x="234" y="267"/>
                    <a:pt x="233" y="266"/>
                  </a:cubicBezTo>
                  <a:cubicBezTo>
                    <a:pt x="235" y="262"/>
                    <a:pt x="235" y="261"/>
                    <a:pt x="233" y="261"/>
                  </a:cubicBezTo>
                  <a:cubicBezTo>
                    <a:pt x="231" y="261"/>
                    <a:pt x="227" y="262"/>
                    <a:pt x="223" y="265"/>
                  </a:cubicBezTo>
                  <a:cubicBezTo>
                    <a:pt x="223" y="266"/>
                    <a:pt x="224" y="266"/>
                    <a:pt x="224" y="266"/>
                  </a:cubicBezTo>
                  <a:cubicBezTo>
                    <a:pt x="216" y="271"/>
                    <a:pt x="212" y="273"/>
                    <a:pt x="211" y="273"/>
                  </a:cubicBezTo>
                  <a:cubicBezTo>
                    <a:pt x="210" y="273"/>
                    <a:pt x="212" y="271"/>
                    <a:pt x="215" y="268"/>
                  </a:cubicBezTo>
                  <a:cubicBezTo>
                    <a:pt x="214" y="267"/>
                    <a:pt x="222" y="262"/>
                    <a:pt x="228" y="258"/>
                  </a:cubicBezTo>
                  <a:cubicBezTo>
                    <a:pt x="235" y="252"/>
                    <a:pt x="242" y="247"/>
                    <a:pt x="242" y="247"/>
                  </a:cubicBezTo>
                  <a:cubicBezTo>
                    <a:pt x="241" y="246"/>
                    <a:pt x="241" y="246"/>
                    <a:pt x="240" y="246"/>
                  </a:cubicBezTo>
                  <a:cubicBezTo>
                    <a:pt x="239" y="246"/>
                    <a:pt x="238" y="247"/>
                    <a:pt x="234" y="250"/>
                  </a:cubicBezTo>
                  <a:cubicBezTo>
                    <a:pt x="229" y="253"/>
                    <a:pt x="227" y="254"/>
                    <a:pt x="226" y="254"/>
                  </a:cubicBezTo>
                  <a:cubicBezTo>
                    <a:pt x="226" y="254"/>
                    <a:pt x="226" y="254"/>
                    <a:pt x="226" y="253"/>
                  </a:cubicBezTo>
                  <a:cubicBezTo>
                    <a:pt x="225" y="253"/>
                    <a:pt x="225" y="252"/>
                    <a:pt x="224" y="252"/>
                  </a:cubicBezTo>
                  <a:cubicBezTo>
                    <a:pt x="223" y="252"/>
                    <a:pt x="221" y="253"/>
                    <a:pt x="217" y="255"/>
                  </a:cubicBezTo>
                  <a:cubicBezTo>
                    <a:pt x="213" y="257"/>
                    <a:pt x="211" y="258"/>
                    <a:pt x="210" y="258"/>
                  </a:cubicBezTo>
                  <a:cubicBezTo>
                    <a:pt x="209" y="258"/>
                    <a:pt x="209" y="257"/>
                    <a:pt x="208" y="257"/>
                  </a:cubicBezTo>
                  <a:cubicBezTo>
                    <a:pt x="215" y="251"/>
                    <a:pt x="214" y="249"/>
                    <a:pt x="214" y="249"/>
                  </a:cubicBezTo>
                  <a:lnTo>
                    <a:pt x="220" y="244"/>
                  </a:lnTo>
                  <a:cubicBezTo>
                    <a:pt x="226" y="241"/>
                    <a:pt x="230" y="238"/>
                    <a:pt x="235" y="234"/>
                  </a:cubicBezTo>
                  <a:cubicBezTo>
                    <a:pt x="235" y="234"/>
                    <a:pt x="235" y="234"/>
                    <a:pt x="234" y="234"/>
                  </a:cubicBezTo>
                  <a:cubicBezTo>
                    <a:pt x="232" y="234"/>
                    <a:pt x="227" y="238"/>
                    <a:pt x="227" y="238"/>
                  </a:cubicBezTo>
                  <a:cubicBezTo>
                    <a:pt x="227" y="238"/>
                    <a:pt x="226" y="238"/>
                    <a:pt x="225" y="238"/>
                  </a:cubicBezTo>
                  <a:cubicBezTo>
                    <a:pt x="217" y="238"/>
                    <a:pt x="205" y="215"/>
                    <a:pt x="202" y="212"/>
                  </a:cubicBezTo>
                  <a:cubicBezTo>
                    <a:pt x="207" y="208"/>
                    <a:pt x="207" y="205"/>
                    <a:pt x="205" y="205"/>
                  </a:cubicBezTo>
                  <a:cubicBezTo>
                    <a:pt x="204" y="205"/>
                    <a:pt x="203" y="205"/>
                    <a:pt x="200" y="207"/>
                  </a:cubicBezTo>
                  <a:cubicBezTo>
                    <a:pt x="198" y="209"/>
                    <a:pt x="197" y="209"/>
                    <a:pt x="196" y="209"/>
                  </a:cubicBezTo>
                  <a:cubicBezTo>
                    <a:pt x="192" y="209"/>
                    <a:pt x="189" y="205"/>
                    <a:pt x="187" y="201"/>
                  </a:cubicBezTo>
                  <a:cubicBezTo>
                    <a:pt x="183" y="195"/>
                    <a:pt x="181" y="190"/>
                    <a:pt x="177" y="190"/>
                  </a:cubicBezTo>
                  <a:cubicBezTo>
                    <a:pt x="175" y="190"/>
                    <a:pt x="174" y="191"/>
                    <a:pt x="172" y="192"/>
                  </a:cubicBezTo>
                  <a:lnTo>
                    <a:pt x="170" y="188"/>
                  </a:lnTo>
                  <a:cubicBezTo>
                    <a:pt x="169" y="187"/>
                    <a:pt x="168" y="187"/>
                    <a:pt x="166" y="187"/>
                  </a:cubicBezTo>
                  <a:cubicBezTo>
                    <a:pt x="164" y="187"/>
                    <a:pt x="162" y="188"/>
                    <a:pt x="161" y="188"/>
                  </a:cubicBezTo>
                  <a:cubicBezTo>
                    <a:pt x="160" y="188"/>
                    <a:pt x="160" y="187"/>
                    <a:pt x="160" y="187"/>
                  </a:cubicBezTo>
                  <a:cubicBezTo>
                    <a:pt x="157" y="189"/>
                    <a:pt x="154" y="189"/>
                    <a:pt x="154" y="189"/>
                  </a:cubicBezTo>
                  <a:cubicBezTo>
                    <a:pt x="153" y="189"/>
                    <a:pt x="154" y="188"/>
                    <a:pt x="159" y="186"/>
                  </a:cubicBezTo>
                  <a:cubicBezTo>
                    <a:pt x="167" y="182"/>
                    <a:pt x="173" y="177"/>
                    <a:pt x="173" y="176"/>
                  </a:cubicBezTo>
                  <a:cubicBezTo>
                    <a:pt x="173" y="176"/>
                    <a:pt x="173" y="175"/>
                    <a:pt x="172" y="175"/>
                  </a:cubicBezTo>
                  <a:cubicBezTo>
                    <a:pt x="169" y="175"/>
                    <a:pt x="163" y="179"/>
                    <a:pt x="158" y="183"/>
                  </a:cubicBezTo>
                  <a:cubicBezTo>
                    <a:pt x="152" y="186"/>
                    <a:pt x="151" y="186"/>
                    <a:pt x="150" y="186"/>
                  </a:cubicBezTo>
                  <a:cubicBezTo>
                    <a:pt x="150" y="186"/>
                    <a:pt x="150" y="186"/>
                    <a:pt x="150" y="186"/>
                  </a:cubicBezTo>
                  <a:cubicBezTo>
                    <a:pt x="149" y="185"/>
                    <a:pt x="149" y="185"/>
                    <a:pt x="156" y="180"/>
                  </a:cubicBezTo>
                  <a:lnTo>
                    <a:pt x="170" y="171"/>
                  </a:lnTo>
                  <a:lnTo>
                    <a:pt x="170" y="170"/>
                  </a:lnTo>
                  <a:cubicBezTo>
                    <a:pt x="165" y="173"/>
                    <a:pt x="163" y="174"/>
                    <a:pt x="162" y="174"/>
                  </a:cubicBezTo>
                  <a:cubicBezTo>
                    <a:pt x="162" y="174"/>
                    <a:pt x="162" y="174"/>
                    <a:pt x="162" y="174"/>
                  </a:cubicBezTo>
                  <a:cubicBezTo>
                    <a:pt x="161" y="173"/>
                    <a:pt x="161" y="173"/>
                    <a:pt x="176" y="164"/>
                  </a:cubicBezTo>
                  <a:cubicBezTo>
                    <a:pt x="184" y="159"/>
                    <a:pt x="187" y="156"/>
                    <a:pt x="186" y="156"/>
                  </a:cubicBezTo>
                  <a:cubicBezTo>
                    <a:pt x="185" y="156"/>
                    <a:pt x="181" y="158"/>
                    <a:pt x="174" y="161"/>
                  </a:cubicBezTo>
                  <a:lnTo>
                    <a:pt x="167" y="164"/>
                  </a:lnTo>
                  <a:cubicBezTo>
                    <a:pt x="172" y="160"/>
                    <a:pt x="173" y="158"/>
                    <a:pt x="171" y="158"/>
                  </a:cubicBezTo>
                  <a:cubicBezTo>
                    <a:pt x="169" y="158"/>
                    <a:pt x="161" y="162"/>
                    <a:pt x="156" y="164"/>
                  </a:cubicBezTo>
                  <a:cubicBezTo>
                    <a:pt x="164" y="158"/>
                    <a:pt x="167" y="155"/>
                    <a:pt x="166" y="155"/>
                  </a:cubicBezTo>
                  <a:cubicBezTo>
                    <a:pt x="165" y="155"/>
                    <a:pt x="161" y="157"/>
                    <a:pt x="154" y="160"/>
                  </a:cubicBezTo>
                  <a:cubicBezTo>
                    <a:pt x="151" y="162"/>
                    <a:pt x="150" y="163"/>
                    <a:pt x="149" y="163"/>
                  </a:cubicBezTo>
                  <a:cubicBezTo>
                    <a:pt x="148" y="163"/>
                    <a:pt x="149" y="161"/>
                    <a:pt x="153" y="158"/>
                  </a:cubicBezTo>
                  <a:cubicBezTo>
                    <a:pt x="160" y="152"/>
                    <a:pt x="160" y="151"/>
                    <a:pt x="158" y="149"/>
                  </a:cubicBezTo>
                  <a:lnTo>
                    <a:pt x="158" y="149"/>
                  </a:lnTo>
                  <a:cubicBezTo>
                    <a:pt x="156" y="150"/>
                    <a:pt x="155" y="150"/>
                    <a:pt x="153" y="150"/>
                  </a:cubicBezTo>
                  <a:cubicBezTo>
                    <a:pt x="148" y="150"/>
                    <a:pt x="145" y="144"/>
                    <a:pt x="141" y="137"/>
                  </a:cubicBezTo>
                  <a:cubicBezTo>
                    <a:pt x="136" y="129"/>
                    <a:pt x="133" y="123"/>
                    <a:pt x="129" y="123"/>
                  </a:cubicBezTo>
                  <a:cubicBezTo>
                    <a:pt x="128" y="123"/>
                    <a:pt x="126" y="123"/>
                    <a:pt x="125" y="124"/>
                  </a:cubicBezTo>
                  <a:cubicBezTo>
                    <a:pt x="124" y="123"/>
                    <a:pt x="124" y="123"/>
                    <a:pt x="131" y="118"/>
                  </a:cubicBezTo>
                  <a:cubicBezTo>
                    <a:pt x="134" y="116"/>
                    <a:pt x="136" y="114"/>
                    <a:pt x="135" y="114"/>
                  </a:cubicBezTo>
                  <a:cubicBezTo>
                    <a:pt x="134" y="114"/>
                    <a:pt x="130" y="116"/>
                    <a:pt x="122" y="120"/>
                  </a:cubicBezTo>
                  <a:cubicBezTo>
                    <a:pt x="117" y="122"/>
                    <a:pt x="113" y="124"/>
                    <a:pt x="113" y="124"/>
                  </a:cubicBezTo>
                  <a:cubicBezTo>
                    <a:pt x="113" y="124"/>
                    <a:pt x="115" y="123"/>
                    <a:pt x="122" y="119"/>
                  </a:cubicBezTo>
                  <a:cubicBezTo>
                    <a:pt x="128" y="114"/>
                    <a:pt x="127" y="112"/>
                    <a:pt x="125" y="108"/>
                  </a:cubicBezTo>
                  <a:cubicBezTo>
                    <a:pt x="123" y="105"/>
                    <a:pt x="122" y="102"/>
                    <a:pt x="119" y="102"/>
                  </a:cubicBezTo>
                  <a:cubicBezTo>
                    <a:pt x="117" y="102"/>
                    <a:pt x="116" y="103"/>
                    <a:pt x="114" y="104"/>
                  </a:cubicBezTo>
                  <a:cubicBezTo>
                    <a:pt x="110" y="106"/>
                    <a:pt x="107" y="107"/>
                    <a:pt x="107" y="107"/>
                  </a:cubicBezTo>
                  <a:cubicBezTo>
                    <a:pt x="107" y="107"/>
                    <a:pt x="108" y="105"/>
                    <a:pt x="113" y="103"/>
                  </a:cubicBezTo>
                  <a:cubicBezTo>
                    <a:pt x="125" y="97"/>
                    <a:pt x="130" y="90"/>
                    <a:pt x="124" y="90"/>
                  </a:cubicBezTo>
                  <a:cubicBezTo>
                    <a:pt x="122" y="90"/>
                    <a:pt x="120" y="90"/>
                    <a:pt x="116" y="92"/>
                  </a:cubicBezTo>
                  <a:cubicBezTo>
                    <a:pt x="115" y="91"/>
                    <a:pt x="115" y="90"/>
                    <a:pt x="122" y="85"/>
                  </a:cubicBezTo>
                  <a:cubicBezTo>
                    <a:pt x="121" y="84"/>
                    <a:pt x="121" y="84"/>
                    <a:pt x="117" y="84"/>
                  </a:cubicBezTo>
                  <a:cubicBezTo>
                    <a:pt x="116" y="84"/>
                    <a:pt x="114" y="84"/>
                    <a:pt x="112" y="84"/>
                  </a:cubicBezTo>
                  <a:lnTo>
                    <a:pt x="107" y="76"/>
                  </a:lnTo>
                  <a:cubicBezTo>
                    <a:pt x="107" y="75"/>
                    <a:pt x="105" y="75"/>
                    <a:pt x="104" y="75"/>
                  </a:cubicBezTo>
                  <a:cubicBezTo>
                    <a:pt x="101" y="75"/>
                    <a:pt x="97" y="76"/>
                    <a:pt x="97" y="76"/>
                  </a:cubicBezTo>
                  <a:lnTo>
                    <a:pt x="97" y="75"/>
                  </a:lnTo>
                  <a:cubicBezTo>
                    <a:pt x="104" y="71"/>
                    <a:pt x="101" y="65"/>
                    <a:pt x="97" y="57"/>
                  </a:cubicBezTo>
                  <a:cubicBezTo>
                    <a:pt x="92" y="49"/>
                    <a:pt x="88" y="42"/>
                    <a:pt x="95" y="37"/>
                  </a:cubicBezTo>
                  <a:cubicBezTo>
                    <a:pt x="95" y="37"/>
                    <a:pt x="95" y="37"/>
                    <a:pt x="94" y="37"/>
                  </a:cubicBezTo>
                  <a:cubicBezTo>
                    <a:pt x="93" y="37"/>
                    <a:pt x="92" y="37"/>
                    <a:pt x="87" y="39"/>
                  </a:cubicBezTo>
                  <a:cubicBezTo>
                    <a:pt x="79" y="44"/>
                    <a:pt x="75" y="46"/>
                    <a:pt x="74" y="46"/>
                  </a:cubicBezTo>
                  <a:cubicBezTo>
                    <a:pt x="73" y="46"/>
                    <a:pt x="75" y="44"/>
                    <a:pt x="78" y="41"/>
                  </a:cubicBezTo>
                  <a:cubicBezTo>
                    <a:pt x="86" y="34"/>
                    <a:pt x="89" y="30"/>
                    <a:pt x="85" y="30"/>
                  </a:cubicBezTo>
                  <a:cubicBezTo>
                    <a:pt x="83" y="30"/>
                    <a:pt x="80" y="32"/>
                    <a:pt x="75" y="34"/>
                  </a:cubicBezTo>
                  <a:lnTo>
                    <a:pt x="75" y="34"/>
                  </a:lnTo>
                  <a:cubicBezTo>
                    <a:pt x="77" y="33"/>
                    <a:pt x="79" y="31"/>
                    <a:pt x="81" y="30"/>
                  </a:cubicBezTo>
                  <a:cubicBezTo>
                    <a:pt x="88" y="25"/>
                    <a:pt x="89" y="23"/>
                    <a:pt x="87" y="23"/>
                  </a:cubicBezTo>
                  <a:cubicBezTo>
                    <a:pt x="84" y="23"/>
                    <a:pt x="78" y="25"/>
                    <a:pt x="71" y="29"/>
                  </a:cubicBezTo>
                  <a:cubicBezTo>
                    <a:pt x="77" y="25"/>
                    <a:pt x="81" y="20"/>
                    <a:pt x="79" y="20"/>
                  </a:cubicBezTo>
                  <a:cubicBezTo>
                    <a:pt x="79" y="20"/>
                    <a:pt x="78" y="20"/>
                    <a:pt x="77" y="21"/>
                  </a:cubicBezTo>
                  <a:cubicBezTo>
                    <a:pt x="76" y="20"/>
                    <a:pt x="76" y="20"/>
                    <a:pt x="90" y="11"/>
                  </a:cubicBezTo>
                  <a:cubicBezTo>
                    <a:pt x="97" y="7"/>
                    <a:pt x="105" y="2"/>
                    <a:pt x="104" y="1"/>
                  </a:cubicBezTo>
                  <a:cubicBezTo>
                    <a:pt x="104" y="1"/>
                    <a:pt x="104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007;p33">
              <a:extLst>
                <a:ext uri="{FF2B5EF4-FFF2-40B4-BE49-F238E27FC236}">
                  <a16:creationId xmlns:a16="http://schemas.microsoft.com/office/drawing/2014/main" id="{871A70D0-6A20-6117-43C0-B95850931098}"/>
                </a:ext>
              </a:extLst>
            </p:cNvPr>
            <p:cNvSpPr/>
            <p:nvPr/>
          </p:nvSpPr>
          <p:spPr>
            <a:xfrm>
              <a:off x="3320065" y="2386251"/>
              <a:ext cx="71024" cy="46450"/>
            </a:xfrm>
            <a:custGeom>
              <a:avLst/>
              <a:gdLst/>
              <a:ahLst/>
              <a:cxnLst/>
              <a:rect l="l" t="t" r="r" b="b"/>
              <a:pathLst>
                <a:path w="711" h="465" extrusionOk="0">
                  <a:moveTo>
                    <a:pt x="462" y="45"/>
                  </a:moveTo>
                  <a:cubicBezTo>
                    <a:pt x="464" y="51"/>
                    <a:pt x="466" y="56"/>
                    <a:pt x="466" y="62"/>
                  </a:cubicBezTo>
                  <a:lnTo>
                    <a:pt x="462" y="54"/>
                  </a:lnTo>
                  <a:lnTo>
                    <a:pt x="461" y="46"/>
                  </a:lnTo>
                  <a:lnTo>
                    <a:pt x="462" y="45"/>
                  </a:lnTo>
                  <a:close/>
                  <a:moveTo>
                    <a:pt x="705" y="28"/>
                  </a:moveTo>
                  <a:lnTo>
                    <a:pt x="705" y="28"/>
                  </a:lnTo>
                  <a:cubicBezTo>
                    <a:pt x="706" y="28"/>
                    <a:pt x="705" y="39"/>
                    <a:pt x="702" y="51"/>
                  </a:cubicBezTo>
                  <a:cubicBezTo>
                    <a:pt x="702" y="59"/>
                    <a:pt x="701" y="63"/>
                    <a:pt x="701" y="63"/>
                  </a:cubicBezTo>
                  <a:cubicBezTo>
                    <a:pt x="701" y="63"/>
                    <a:pt x="701" y="59"/>
                    <a:pt x="701" y="51"/>
                  </a:cubicBezTo>
                  <a:cubicBezTo>
                    <a:pt x="701" y="45"/>
                    <a:pt x="702" y="39"/>
                    <a:pt x="703" y="35"/>
                  </a:cubicBezTo>
                  <a:cubicBezTo>
                    <a:pt x="704" y="30"/>
                    <a:pt x="705" y="28"/>
                    <a:pt x="705" y="28"/>
                  </a:cubicBezTo>
                  <a:close/>
                  <a:moveTo>
                    <a:pt x="569" y="39"/>
                  </a:moveTo>
                  <a:cubicBezTo>
                    <a:pt x="569" y="39"/>
                    <a:pt x="569" y="39"/>
                    <a:pt x="570" y="47"/>
                  </a:cubicBezTo>
                  <a:cubicBezTo>
                    <a:pt x="571" y="53"/>
                    <a:pt x="571" y="58"/>
                    <a:pt x="570" y="64"/>
                  </a:cubicBezTo>
                  <a:cubicBezTo>
                    <a:pt x="569" y="56"/>
                    <a:pt x="568" y="47"/>
                    <a:pt x="569" y="39"/>
                  </a:cubicBezTo>
                  <a:close/>
                  <a:moveTo>
                    <a:pt x="453" y="56"/>
                  </a:moveTo>
                  <a:cubicBezTo>
                    <a:pt x="453" y="56"/>
                    <a:pt x="454" y="57"/>
                    <a:pt x="455" y="63"/>
                  </a:cubicBezTo>
                  <a:cubicBezTo>
                    <a:pt x="455" y="63"/>
                    <a:pt x="458" y="71"/>
                    <a:pt x="457" y="72"/>
                  </a:cubicBezTo>
                  <a:lnTo>
                    <a:pt x="453" y="64"/>
                  </a:lnTo>
                  <a:cubicBezTo>
                    <a:pt x="451" y="56"/>
                    <a:pt x="452" y="56"/>
                    <a:pt x="452" y="56"/>
                  </a:cubicBezTo>
                  <a:cubicBezTo>
                    <a:pt x="452" y="56"/>
                    <a:pt x="453" y="56"/>
                    <a:pt x="453" y="56"/>
                  </a:cubicBezTo>
                  <a:close/>
                  <a:moveTo>
                    <a:pt x="541" y="71"/>
                  </a:moveTo>
                  <a:cubicBezTo>
                    <a:pt x="541" y="71"/>
                    <a:pt x="542" y="72"/>
                    <a:pt x="542" y="74"/>
                  </a:cubicBezTo>
                  <a:cubicBezTo>
                    <a:pt x="542" y="74"/>
                    <a:pt x="543" y="82"/>
                    <a:pt x="544" y="91"/>
                  </a:cubicBezTo>
                  <a:cubicBezTo>
                    <a:pt x="544" y="91"/>
                    <a:pt x="544" y="94"/>
                    <a:pt x="544" y="94"/>
                  </a:cubicBezTo>
                  <a:cubicBezTo>
                    <a:pt x="544" y="94"/>
                    <a:pt x="543" y="94"/>
                    <a:pt x="543" y="91"/>
                  </a:cubicBezTo>
                  <a:lnTo>
                    <a:pt x="542" y="82"/>
                  </a:lnTo>
                  <a:cubicBezTo>
                    <a:pt x="541" y="76"/>
                    <a:pt x="541" y="71"/>
                    <a:pt x="541" y="71"/>
                  </a:cubicBezTo>
                  <a:close/>
                  <a:moveTo>
                    <a:pt x="504" y="79"/>
                  </a:moveTo>
                  <a:cubicBezTo>
                    <a:pt x="505" y="79"/>
                    <a:pt x="507" y="86"/>
                    <a:pt x="507" y="86"/>
                  </a:cubicBezTo>
                  <a:cubicBezTo>
                    <a:pt x="507" y="86"/>
                    <a:pt x="508" y="94"/>
                    <a:pt x="508" y="95"/>
                  </a:cubicBezTo>
                  <a:cubicBezTo>
                    <a:pt x="508" y="95"/>
                    <a:pt x="505" y="88"/>
                    <a:pt x="504" y="80"/>
                  </a:cubicBezTo>
                  <a:lnTo>
                    <a:pt x="504" y="79"/>
                  </a:lnTo>
                  <a:close/>
                  <a:moveTo>
                    <a:pt x="499" y="97"/>
                  </a:moveTo>
                  <a:cubicBezTo>
                    <a:pt x="499" y="97"/>
                    <a:pt x="499" y="97"/>
                    <a:pt x="501" y="104"/>
                  </a:cubicBezTo>
                  <a:lnTo>
                    <a:pt x="500" y="104"/>
                  </a:lnTo>
                  <a:lnTo>
                    <a:pt x="498" y="97"/>
                  </a:lnTo>
                  <a:close/>
                  <a:moveTo>
                    <a:pt x="490" y="98"/>
                  </a:moveTo>
                  <a:cubicBezTo>
                    <a:pt x="490" y="98"/>
                    <a:pt x="490" y="98"/>
                    <a:pt x="492" y="106"/>
                  </a:cubicBezTo>
                  <a:lnTo>
                    <a:pt x="491" y="106"/>
                  </a:lnTo>
                  <a:lnTo>
                    <a:pt x="489" y="99"/>
                  </a:lnTo>
                  <a:lnTo>
                    <a:pt x="490" y="98"/>
                  </a:lnTo>
                  <a:close/>
                  <a:moveTo>
                    <a:pt x="482" y="93"/>
                  </a:moveTo>
                  <a:cubicBezTo>
                    <a:pt x="483" y="93"/>
                    <a:pt x="484" y="95"/>
                    <a:pt x="485" y="99"/>
                  </a:cubicBezTo>
                  <a:cubicBezTo>
                    <a:pt x="487" y="107"/>
                    <a:pt x="487" y="107"/>
                    <a:pt x="486" y="107"/>
                  </a:cubicBezTo>
                  <a:cubicBezTo>
                    <a:pt x="485" y="107"/>
                    <a:pt x="485" y="107"/>
                    <a:pt x="484" y="107"/>
                  </a:cubicBezTo>
                  <a:cubicBezTo>
                    <a:pt x="483" y="107"/>
                    <a:pt x="483" y="106"/>
                    <a:pt x="482" y="100"/>
                  </a:cubicBezTo>
                  <a:cubicBezTo>
                    <a:pt x="482" y="95"/>
                    <a:pt x="482" y="93"/>
                    <a:pt x="482" y="93"/>
                  </a:cubicBezTo>
                  <a:close/>
                  <a:moveTo>
                    <a:pt x="499" y="109"/>
                  </a:moveTo>
                  <a:cubicBezTo>
                    <a:pt x="499" y="109"/>
                    <a:pt x="499" y="110"/>
                    <a:pt x="499" y="113"/>
                  </a:cubicBezTo>
                  <a:cubicBezTo>
                    <a:pt x="500" y="113"/>
                    <a:pt x="499" y="109"/>
                    <a:pt x="499" y="109"/>
                  </a:cubicBezTo>
                  <a:close/>
                  <a:moveTo>
                    <a:pt x="393" y="122"/>
                  </a:moveTo>
                  <a:cubicBezTo>
                    <a:pt x="395" y="128"/>
                    <a:pt x="397" y="132"/>
                    <a:pt x="398" y="138"/>
                  </a:cubicBezTo>
                  <a:lnTo>
                    <a:pt x="397" y="138"/>
                  </a:lnTo>
                  <a:cubicBezTo>
                    <a:pt x="394" y="130"/>
                    <a:pt x="392" y="122"/>
                    <a:pt x="392" y="122"/>
                  </a:cubicBezTo>
                  <a:close/>
                  <a:moveTo>
                    <a:pt x="266" y="130"/>
                  </a:moveTo>
                  <a:cubicBezTo>
                    <a:pt x="269" y="135"/>
                    <a:pt x="272" y="140"/>
                    <a:pt x="274" y="145"/>
                  </a:cubicBezTo>
                  <a:lnTo>
                    <a:pt x="273" y="145"/>
                  </a:lnTo>
                  <a:cubicBezTo>
                    <a:pt x="270" y="140"/>
                    <a:pt x="268" y="136"/>
                    <a:pt x="266" y="131"/>
                  </a:cubicBezTo>
                  <a:lnTo>
                    <a:pt x="266" y="130"/>
                  </a:lnTo>
                  <a:close/>
                  <a:moveTo>
                    <a:pt x="360" y="143"/>
                  </a:moveTo>
                  <a:cubicBezTo>
                    <a:pt x="361" y="143"/>
                    <a:pt x="361" y="143"/>
                    <a:pt x="365" y="149"/>
                  </a:cubicBezTo>
                  <a:cubicBezTo>
                    <a:pt x="368" y="157"/>
                    <a:pt x="367" y="157"/>
                    <a:pt x="366" y="158"/>
                  </a:cubicBezTo>
                  <a:cubicBezTo>
                    <a:pt x="362" y="154"/>
                    <a:pt x="360" y="148"/>
                    <a:pt x="360" y="143"/>
                  </a:cubicBezTo>
                  <a:close/>
                  <a:moveTo>
                    <a:pt x="126" y="170"/>
                  </a:moveTo>
                  <a:cubicBezTo>
                    <a:pt x="126" y="170"/>
                    <a:pt x="126" y="170"/>
                    <a:pt x="126" y="171"/>
                  </a:cubicBezTo>
                  <a:cubicBezTo>
                    <a:pt x="123" y="172"/>
                    <a:pt x="123" y="172"/>
                    <a:pt x="130" y="177"/>
                  </a:cubicBezTo>
                  <a:lnTo>
                    <a:pt x="131" y="176"/>
                  </a:lnTo>
                  <a:cubicBezTo>
                    <a:pt x="127" y="171"/>
                    <a:pt x="126" y="170"/>
                    <a:pt x="126" y="170"/>
                  </a:cubicBezTo>
                  <a:close/>
                  <a:moveTo>
                    <a:pt x="302" y="167"/>
                  </a:moveTo>
                  <a:cubicBezTo>
                    <a:pt x="305" y="172"/>
                    <a:pt x="307" y="177"/>
                    <a:pt x="309" y="182"/>
                  </a:cubicBezTo>
                  <a:lnTo>
                    <a:pt x="304" y="175"/>
                  </a:lnTo>
                  <a:lnTo>
                    <a:pt x="301" y="168"/>
                  </a:lnTo>
                  <a:lnTo>
                    <a:pt x="302" y="167"/>
                  </a:lnTo>
                  <a:close/>
                  <a:moveTo>
                    <a:pt x="281" y="187"/>
                  </a:moveTo>
                  <a:cubicBezTo>
                    <a:pt x="282" y="187"/>
                    <a:pt x="283" y="188"/>
                    <a:pt x="286" y="194"/>
                  </a:cubicBezTo>
                  <a:cubicBezTo>
                    <a:pt x="289" y="201"/>
                    <a:pt x="294" y="208"/>
                    <a:pt x="294" y="208"/>
                  </a:cubicBezTo>
                  <a:cubicBezTo>
                    <a:pt x="288" y="201"/>
                    <a:pt x="285" y="194"/>
                    <a:pt x="280" y="187"/>
                  </a:cubicBezTo>
                  <a:cubicBezTo>
                    <a:pt x="281" y="187"/>
                    <a:pt x="281" y="187"/>
                    <a:pt x="281" y="187"/>
                  </a:cubicBezTo>
                  <a:close/>
                  <a:moveTo>
                    <a:pt x="267" y="204"/>
                  </a:moveTo>
                  <a:cubicBezTo>
                    <a:pt x="270" y="209"/>
                    <a:pt x="273" y="213"/>
                    <a:pt x="275" y="218"/>
                  </a:cubicBezTo>
                  <a:lnTo>
                    <a:pt x="269" y="212"/>
                  </a:lnTo>
                  <a:lnTo>
                    <a:pt x="266" y="204"/>
                  </a:lnTo>
                  <a:close/>
                  <a:moveTo>
                    <a:pt x="167" y="220"/>
                  </a:moveTo>
                  <a:lnTo>
                    <a:pt x="167" y="220"/>
                  </a:lnTo>
                  <a:cubicBezTo>
                    <a:pt x="169" y="222"/>
                    <a:pt x="170" y="222"/>
                    <a:pt x="169" y="222"/>
                  </a:cubicBezTo>
                  <a:cubicBezTo>
                    <a:pt x="169" y="222"/>
                    <a:pt x="166" y="220"/>
                    <a:pt x="167" y="220"/>
                  </a:cubicBezTo>
                  <a:close/>
                  <a:moveTo>
                    <a:pt x="206" y="222"/>
                  </a:moveTo>
                  <a:cubicBezTo>
                    <a:pt x="211" y="226"/>
                    <a:pt x="213" y="230"/>
                    <a:pt x="215" y="235"/>
                  </a:cubicBezTo>
                  <a:lnTo>
                    <a:pt x="210" y="229"/>
                  </a:lnTo>
                  <a:lnTo>
                    <a:pt x="206" y="222"/>
                  </a:lnTo>
                  <a:close/>
                  <a:moveTo>
                    <a:pt x="148" y="224"/>
                  </a:moveTo>
                  <a:cubicBezTo>
                    <a:pt x="148" y="224"/>
                    <a:pt x="148" y="224"/>
                    <a:pt x="148" y="224"/>
                  </a:cubicBezTo>
                  <a:lnTo>
                    <a:pt x="147" y="224"/>
                  </a:lnTo>
                  <a:cubicBezTo>
                    <a:pt x="150" y="229"/>
                    <a:pt x="155" y="232"/>
                    <a:pt x="158" y="237"/>
                  </a:cubicBezTo>
                  <a:cubicBezTo>
                    <a:pt x="159" y="236"/>
                    <a:pt x="154" y="230"/>
                    <a:pt x="154" y="230"/>
                  </a:cubicBezTo>
                  <a:cubicBezTo>
                    <a:pt x="154" y="230"/>
                    <a:pt x="149" y="224"/>
                    <a:pt x="148" y="224"/>
                  </a:cubicBezTo>
                  <a:close/>
                  <a:moveTo>
                    <a:pt x="197" y="222"/>
                  </a:moveTo>
                  <a:cubicBezTo>
                    <a:pt x="197" y="222"/>
                    <a:pt x="200" y="225"/>
                    <a:pt x="206" y="231"/>
                  </a:cubicBezTo>
                  <a:cubicBezTo>
                    <a:pt x="211" y="238"/>
                    <a:pt x="211" y="238"/>
                    <a:pt x="211" y="239"/>
                  </a:cubicBezTo>
                  <a:cubicBezTo>
                    <a:pt x="211" y="239"/>
                    <a:pt x="205" y="232"/>
                    <a:pt x="200" y="227"/>
                  </a:cubicBezTo>
                  <a:cubicBezTo>
                    <a:pt x="198" y="224"/>
                    <a:pt x="197" y="222"/>
                    <a:pt x="197" y="222"/>
                  </a:cubicBezTo>
                  <a:close/>
                  <a:moveTo>
                    <a:pt x="110" y="233"/>
                  </a:moveTo>
                  <a:lnTo>
                    <a:pt x="116" y="240"/>
                  </a:lnTo>
                  <a:lnTo>
                    <a:pt x="121" y="246"/>
                  </a:lnTo>
                  <a:lnTo>
                    <a:pt x="110" y="233"/>
                  </a:lnTo>
                  <a:close/>
                  <a:moveTo>
                    <a:pt x="156" y="249"/>
                  </a:moveTo>
                  <a:cubicBezTo>
                    <a:pt x="156" y="249"/>
                    <a:pt x="158" y="250"/>
                    <a:pt x="162" y="255"/>
                  </a:cubicBezTo>
                  <a:lnTo>
                    <a:pt x="155" y="249"/>
                  </a:lnTo>
                  <a:lnTo>
                    <a:pt x="156" y="249"/>
                  </a:lnTo>
                  <a:cubicBezTo>
                    <a:pt x="156" y="249"/>
                    <a:pt x="156" y="249"/>
                    <a:pt x="156" y="249"/>
                  </a:cubicBezTo>
                  <a:close/>
                  <a:moveTo>
                    <a:pt x="199" y="248"/>
                  </a:moveTo>
                  <a:cubicBezTo>
                    <a:pt x="199" y="248"/>
                    <a:pt x="204" y="254"/>
                    <a:pt x="204" y="254"/>
                  </a:cubicBezTo>
                  <a:cubicBezTo>
                    <a:pt x="206" y="256"/>
                    <a:pt x="207" y="256"/>
                    <a:pt x="206" y="256"/>
                  </a:cubicBezTo>
                  <a:cubicBezTo>
                    <a:pt x="206" y="256"/>
                    <a:pt x="204" y="255"/>
                    <a:pt x="203" y="255"/>
                  </a:cubicBezTo>
                  <a:cubicBezTo>
                    <a:pt x="203" y="255"/>
                    <a:pt x="203" y="255"/>
                    <a:pt x="203" y="255"/>
                  </a:cubicBezTo>
                  <a:cubicBezTo>
                    <a:pt x="196" y="249"/>
                    <a:pt x="196" y="249"/>
                    <a:pt x="199" y="248"/>
                  </a:cubicBezTo>
                  <a:cubicBezTo>
                    <a:pt x="199" y="248"/>
                    <a:pt x="199" y="248"/>
                    <a:pt x="199" y="248"/>
                  </a:cubicBezTo>
                  <a:close/>
                  <a:moveTo>
                    <a:pt x="148" y="252"/>
                  </a:moveTo>
                  <a:lnTo>
                    <a:pt x="148" y="252"/>
                  </a:lnTo>
                  <a:cubicBezTo>
                    <a:pt x="149" y="252"/>
                    <a:pt x="153" y="257"/>
                    <a:pt x="160" y="266"/>
                  </a:cubicBezTo>
                  <a:lnTo>
                    <a:pt x="159" y="267"/>
                  </a:lnTo>
                  <a:cubicBezTo>
                    <a:pt x="154" y="260"/>
                    <a:pt x="148" y="255"/>
                    <a:pt x="149" y="255"/>
                  </a:cubicBezTo>
                  <a:cubicBezTo>
                    <a:pt x="148" y="253"/>
                    <a:pt x="147" y="252"/>
                    <a:pt x="148" y="252"/>
                  </a:cubicBezTo>
                  <a:close/>
                  <a:moveTo>
                    <a:pt x="185" y="258"/>
                  </a:moveTo>
                  <a:cubicBezTo>
                    <a:pt x="186" y="258"/>
                    <a:pt x="188" y="259"/>
                    <a:pt x="191" y="263"/>
                  </a:cubicBezTo>
                  <a:cubicBezTo>
                    <a:pt x="191" y="263"/>
                    <a:pt x="196" y="269"/>
                    <a:pt x="195" y="269"/>
                  </a:cubicBezTo>
                  <a:cubicBezTo>
                    <a:pt x="195" y="269"/>
                    <a:pt x="195" y="269"/>
                    <a:pt x="195" y="269"/>
                  </a:cubicBezTo>
                  <a:cubicBezTo>
                    <a:pt x="194" y="269"/>
                    <a:pt x="188" y="265"/>
                    <a:pt x="188" y="265"/>
                  </a:cubicBezTo>
                  <a:cubicBezTo>
                    <a:pt x="184" y="258"/>
                    <a:pt x="184" y="258"/>
                    <a:pt x="184" y="258"/>
                  </a:cubicBezTo>
                  <a:cubicBezTo>
                    <a:pt x="184" y="258"/>
                    <a:pt x="185" y="258"/>
                    <a:pt x="185" y="258"/>
                  </a:cubicBezTo>
                  <a:close/>
                  <a:moveTo>
                    <a:pt x="115" y="266"/>
                  </a:moveTo>
                  <a:cubicBezTo>
                    <a:pt x="115" y="266"/>
                    <a:pt x="118" y="269"/>
                    <a:pt x="123" y="275"/>
                  </a:cubicBezTo>
                  <a:lnTo>
                    <a:pt x="134" y="288"/>
                  </a:lnTo>
                  <a:cubicBezTo>
                    <a:pt x="134" y="288"/>
                    <a:pt x="128" y="283"/>
                    <a:pt x="117" y="270"/>
                  </a:cubicBezTo>
                  <a:lnTo>
                    <a:pt x="118" y="270"/>
                  </a:lnTo>
                  <a:cubicBezTo>
                    <a:pt x="116" y="267"/>
                    <a:pt x="115" y="266"/>
                    <a:pt x="115" y="266"/>
                  </a:cubicBezTo>
                  <a:close/>
                  <a:moveTo>
                    <a:pt x="147" y="288"/>
                  </a:moveTo>
                  <a:cubicBezTo>
                    <a:pt x="153" y="294"/>
                    <a:pt x="158" y="300"/>
                    <a:pt x="157" y="300"/>
                  </a:cubicBezTo>
                  <a:lnTo>
                    <a:pt x="157" y="301"/>
                  </a:lnTo>
                  <a:cubicBezTo>
                    <a:pt x="153" y="297"/>
                    <a:pt x="149" y="293"/>
                    <a:pt x="146" y="288"/>
                  </a:cubicBezTo>
                  <a:close/>
                  <a:moveTo>
                    <a:pt x="177" y="294"/>
                  </a:moveTo>
                  <a:lnTo>
                    <a:pt x="183" y="300"/>
                  </a:lnTo>
                  <a:cubicBezTo>
                    <a:pt x="182" y="300"/>
                    <a:pt x="184" y="304"/>
                    <a:pt x="184" y="304"/>
                  </a:cubicBezTo>
                  <a:cubicBezTo>
                    <a:pt x="184" y="304"/>
                    <a:pt x="184" y="303"/>
                    <a:pt x="182" y="301"/>
                  </a:cubicBezTo>
                  <a:cubicBezTo>
                    <a:pt x="182" y="301"/>
                    <a:pt x="182" y="301"/>
                    <a:pt x="181" y="301"/>
                  </a:cubicBezTo>
                  <a:cubicBezTo>
                    <a:pt x="180" y="301"/>
                    <a:pt x="177" y="295"/>
                    <a:pt x="177" y="294"/>
                  </a:cubicBezTo>
                  <a:close/>
                  <a:moveTo>
                    <a:pt x="105" y="293"/>
                  </a:moveTo>
                  <a:lnTo>
                    <a:pt x="111" y="298"/>
                  </a:lnTo>
                  <a:lnTo>
                    <a:pt x="117" y="305"/>
                  </a:lnTo>
                  <a:lnTo>
                    <a:pt x="117" y="305"/>
                  </a:lnTo>
                  <a:lnTo>
                    <a:pt x="110" y="300"/>
                  </a:lnTo>
                  <a:cubicBezTo>
                    <a:pt x="103" y="294"/>
                    <a:pt x="104" y="294"/>
                    <a:pt x="105" y="293"/>
                  </a:cubicBezTo>
                  <a:close/>
                  <a:moveTo>
                    <a:pt x="118" y="299"/>
                  </a:moveTo>
                  <a:cubicBezTo>
                    <a:pt x="118" y="299"/>
                    <a:pt x="121" y="301"/>
                    <a:pt x="127" y="306"/>
                  </a:cubicBezTo>
                  <a:cubicBezTo>
                    <a:pt x="132" y="312"/>
                    <a:pt x="138" y="318"/>
                    <a:pt x="142" y="324"/>
                  </a:cubicBezTo>
                  <a:lnTo>
                    <a:pt x="141" y="325"/>
                  </a:lnTo>
                  <a:cubicBezTo>
                    <a:pt x="141" y="325"/>
                    <a:pt x="136" y="320"/>
                    <a:pt x="131" y="313"/>
                  </a:cubicBezTo>
                  <a:cubicBezTo>
                    <a:pt x="122" y="303"/>
                    <a:pt x="118" y="299"/>
                    <a:pt x="118" y="299"/>
                  </a:cubicBezTo>
                  <a:close/>
                  <a:moveTo>
                    <a:pt x="19" y="351"/>
                  </a:moveTo>
                  <a:cubicBezTo>
                    <a:pt x="19" y="351"/>
                    <a:pt x="18" y="351"/>
                    <a:pt x="18" y="351"/>
                  </a:cubicBezTo>
                  <a:lnTo>
                    <a:pt x="18" y="352"/>
                  </a:lnTo>
                  <a:lnTo>
                    <a:pt x="25" y="356"/>
                  </a:lnTo>
                  <a:lnTo>
                    <a:pt x="26" y="355"/>
                  </a:lnTo>
                  <a:cubicBezTo>
                    <a:pt x="21" y="352"/>
                    <a:pt x="20" y="351"/>
                    <a:pt x="19" y="351"/>
                  </a:cubicBezTo>
                  <a:close/>
                  <a:moveTo>
                    <a:pt x="105" y="351"/>
                  </a:moveTo>
                  <a:cubicBezTo>
                    <a:pt x="106" y="351"/>
                    <a:pt x="112" y="356"/>
                    <a:pt x="117" y="362"/>
                  </a:cubicBezTo>
                  <a:lnTo>
                    <a:pt x="116" y="364"/>
                  </a:lnTo>
                  <a:cubicBezTo>
                    <a:pt x="109" y="358"/>
                    <a:pt x="103" y="351"/>
                    <a:pt x="104" y="351"/>
                  </a:cubicBezTo>
                  <a:cubicBezTo>
                    <a:pt x="104" y="351"/>
                    <a:pt x="105" y="351"/>
                    <a:pt x="105" y="351"/>
                  </a:cubicBezTo>
                  <a:close/>
                  <a:moveTo>
                    <a:pt x="117" y="356"/>
                  </a:moveTo>
                  <a:cubicBezTo>
                    <a:pt x="116" y="356"/>
                    <a:pt x="120" y="360"/>
                    <a:pt x="125" y="365"/>
                  </a:cubicBezTo>
                  <a:cubicBezTo>
                    <a:pt x="129" y="368"/>
                    <a:pt x="131" y="369"/>
                    <a:pt x="132" y="369"/>
                  </a:cubicBezTo>
                  <a:cubicBezTo>
                    <a:pt x="133" y="369"/>
                    <a:pt x="133" y="368"/>
                    <a:pt x="134" y="368"/>
                  </a:cubicBezTo>
                  <a:cubicBezTo>
                    <a:pt x="134" y="367"/>
                    <a:pt x="128" y="361"/>
                    <a:pt x="128" y="361"/>
                  </a:cubicBezTo>
                  <a:cubicBezTo>
                    <a:pt x="123" y="358"/>
                    <a:pt x="122" y="357"/>
                    <a:pt x="121" y="357"/>
                  </a:cubicBezTo>
                  <a:cubicBezTo>
                    <a:pt x="121" y="357"/>
                    <a:pt x="120" y="358"/>
                    <a:pt x="120" y="358"/>
                  </a:cubicBezTo>
                  <a:cubicBezTo>
                    <a:pt x="118" y="357"/>
                    <a:pt x="117" y="356"/>
                    <a:pt x="117" y="356"/>
                  </a:cubicBezTo>
                  <a:close/>
                  <a:moveTo>
                    <a:pt x="298" y="376"/>
                  </a:moveTo>
                  <a:lnTo>
                    <a:pt x="307" y="388"/>
                  </a:lnTo>
                  <a:cubicBezTo>
                    <a:pt x="310" y="391"/>
                    <a:pt x="311" y="393"/>
                    <a:pt x="312" y="393"/>
                  </a:cubicBezTo>
                  <a:cubicBezTo>
                    <a:pt x="312" y="393"/>
                    <a:pt x="310" y="389"/>
                    <a:pt x="304" y="381"/>
                  </a:cubicBezTo>
                  <a:cubicBezTo>
                    <a:pt x="299" y="376"/>
                    <a:pt x="298" y="376"/>
                    <a:pt x="298" y="376"/>
                  </a:cubicBezTo>
                  <a:close/>
                  <a:moveTo>
                    <a:pt x="44" y="384"/>
                  </a:moveTo>
                  <a:cubicBezTo>
                    <a:pt x="45" y="384"/>
                    <a:pt x="46" y="385"/>
                    <a:pt x="51" y="388"/>
                  </a:cubicBezTo>
                  <a:cubicBezTo>
                    <a:pt x="51" y="388"/>
                    <a:pt x="57" y="394"/>
                    <a:pt x="56" y="395"/>
                  </a:cubicBezTo>
                  <a:lnTo>
                    <a:pt x="49" y="390"/>
                  </a:lnTo>
                  <a:cubicBezTo>
                    <a:pt x="43" y="386"/>
                    <a:pt x="43" y="386"/>
                    <a:pt x="44" y="385"/>
                  </a:cubicBezTo>
                  <a:cubicBezTo>
                    <a:pt x="44" y="384"/>
                    <a:pt x="44" y="384"/>
                    <a:pt x="44" y="384"/>
                  </a:cubicBezTo>
                  <a:close/>
                  <a:moveTo>
                    <a:pt x="51" y="376"/>
                  </a:moveTo>
                  <a:cubicBezTo>
                    <a:pt x="52" y="376"/>
                    <a:pt x="54" y="377"/>
                    <a:pt x="58" y="380"/>
                  </a:cubicBezTo>
                  <a:lnTo>
                    <a:pt x="57" y="380"/>
                  </a:lnTo>
                  <a:cubicBezTo>
                    <a:pt x="55" y="379"/>
                    <a:pt x="55" y="379"/>
                    <a:pt x="54" y="379"/>
                  </a:cubicBezTo>
                  <a:lnTo>
                    <a:pt x="54" y="379"/>
                  </a:lnTo>
                  <a:cubicBezTo>
                    <a:pt x="54" y="379"/>
                    <a:pt x="59" y="382"/>
                    <a:pt x="64" y="385"/>
                  </a:cubicBezTo>
                  <a:lnTo>
                    <a:pt x="77" y="395"/>
                  </a:lnTo>
                  <a:cubicBezTo>
                    <a:pt x="72" y="393"/>
                    <a:pt x="67" y="390"/>
                    <a:pt x="63" y="387"/>
                  </a:cubicBezTo>
                  <a:cubicBezTo>
                    <a:pt x="49" y="378"/>
                    <a:pt x="49" y="378"/>
                    <a:pt x="51" y="377"/>
                  </a:cubicBezTo>
                  <a:cubicBezTo>
                    <a:pt x="51" y="377"/>
                    <a:pt x="51" y="376"/>
                    <a:pt x="51" y="376"/>
                  </a:cubicBezTo>
                  <a:close/>
                  <a:moveTo>
                    <a:pt x="678" y="0"/>
                  </a:moveTo>
                  <a:cubicBezTo>
                    <a:pt x="678" y="6"/>
                    <a:pt x="674" y="7"/>
                    <a:pt x="669" y="7"/>
                  </a:cubicBezTo>
                  <a:cubicBezTo>
                    <a:pt x="668" y="7"/>
                    <a:pt x="666" y="7"/>
                    <a:pt x="664" y="7"/>
                  </a:cubicBezTo>
                  <a:cubicBezTo>
                    <a:pt x="662" y="7"/>
                    <a:pt x="660" y="6"/>
                    <a:pt x="659" y="6"/>
                  </a:cubicBezTo>
                  <a:cubicBezTo>
                    <a:pt x="654" y="6"/>
                    <a:pt x="651" y="8"/>
                    <a:pt x="651" y="14"/>
                  </a:cubicBezTo>
                  <a:lnTo>
                    <a:pt x="648" y="14"/>
                  </a:lnTo>
                  <a:cubicBezTo>
                    <a:pt x="648" y="6"/>
                    <a:pt x="646" y="6"/>
                    <a:pt x="644" y="6"/>
                  </a:cubicBezTo>
                  <a:cubicBezTo>
                    <a:pt x="643" y="14"/>
                    <a:pt x="641" y="14"/>
                    <a:pt x="641" y="14"/>
                  </a:cubicBezTo>
                  <a:cubicBezTo>
                    <a:pt x="641" y="6"/>
                    <a:pt x="639" y="6"/>
                    <a:pt x="637" y="6"/>
                  </a:cubicBezTo>
                  <a:cubicBezTo>
                    <a:pt x="635" y="6"/>
                    <a:pt x="634" y="6"/>
                    <a:pt x="635" y="14"/>
                  </a:cubicBezTo>
                  <a:cubicBezTo>
                    <a:pt x="629" y="14"/>
                    <a:pt x="625" y="10"/>
                    <a:pt x="624" y="6"/>
                  </a:cubicBezTo>
                  <a:cubicBezTo>
                    <a:pt x="623" y="3"/>
                    <a:pt x="623" y="2"/>
                    <a:pt x="622" y="2"/>
                  </a:cubicBezTo>
                  <a:cubicBezTo>
                    <a:pt x="621" y="2"/>
                    <a:pt x="621" y="8"/>
                    <a:pt x="620" y="14"/>
                  </a:cubicBezTo>
                  <a:cubicBezTo>
                    <a:pt x="621" y="19"/>
                    <a:pt x="621" y="25"/>
                    <a:pt x="619" y="29"/>
                  </a:cubicBezTo>
                  <a:lnTo>
                    <a:pt x="619" y="14"/>
                  </a:lnTo>
                  <a:cubicBezTo>
                    <a:pt x="619" y="6"/>
                    <a:pt x="619" y="6"/>
                    <a:pt x="617" y="6"/>
                  </a:cubicBezTo>
                  <a:lnTo>
                    <a:pt x="615" y="6"/>
                  </a:lnTo>
                  <a:cubicBezTo>
                    <a:pt x="616" y="14"/>
                    <a:pt x="610" y="14"/>
                    <a:pt x="604" y="14"/>
                  </a:cubicBezTo>
                  <a:cubicBezTo>
                    <a:pt x="595" y="14"/>
                    <a:pt x="592" y="14"/>
                    <a:pt x="592" y="21"/>
                  </a:cubicBezTo>
                  <a:cubicBezTo>
                    <a:pt x="593" y="26"/>
                    <a:pt x="593" y="28"/>
                    <a:pt x="592" y="28"/>
                  </a:cubicBezTo>
                  <a:cubicBezTo>
                    <a:pt x="592" y="28"/>
                    <a:pt x="591" y="26"/>
                    <a:pt x="589" y="23"/>
                  </a:cubicBezTo>
                  <a:cubicBezTo>
                    <a:pt x="583" y="7"/>
                    <a:pt x="581" y="1"/>
                    <a:pt x="580" y="1"/>
                  </a:cubicBezTo>
                  <a:cubicBezTo>
                    <a:pt x="580" y="1"/>
                    <a:pt x="580" y="3"/>
                    <a:pt x="580" y="7"/>
                  </a:cubicBezTo>
                  <a:cubicBezTo>
                    <a:pt x="582" y="11"/>
                    <a:pt x="582" y="17"/>
                    <a:pt x="582" y="23"/>
                  </a:cubicBezTo>
                  <a:cubicBezTo>
                    <a:pt x="583" y="30"/>
                    <a:pt x="584" y="34"/>
                    <a:pt x="583" y="34"/>
                  </a:cubicBezTo>
                  <a:cubicBezTo>
                    <a:pt x="583" y="34"/>
                    <a:pt x="582" y="30"/>
                    <a:pt x="581" y="23"/>
                  </a:cubicBezTo>
                  <a:cubicBezTo>
                    <a:pt x="580" y="17"/>
                    <a:pt x="578" y="14"/>
                    <a:pt x="575" y="14"/>
                  </a:cubicBezTo>
                  <a:cubicBezTo>
                    <a:pt x="571" y="14"/>
                    <a:pt x="566" y="19"/>
                    <a:pt x="565" y="28"/>
                  </a:cubicBezTo>
                  <a:lnTo>
                    <a:pt x="565" y="28"/>
                  </a:lnTo>
                  <a:cubicBezTo>
                    <a:pt x="565" y="27"/>
                    <a:pt x="565" y="26"/>
                    <a:pt x="565" y="24"/>
                  </a:cubicBezTo>
                  <a:cubicBezTo>
                    <a:pt x="565" y="16"/>
                    <a:pt x="564" y="16"/>
                    <a:pt x="561" y="16"/>
                  </a:cubicBezTo>
                  <a:cubicBezTo>
                    <a:pt x="560" y="16"/>
                    <a:pt x="560" y="16"/>
                    <a:pt x="559" y="16"/>
                  </a:cubicBezTo>
                  <a:lnTo>
                    <a:pt x="555" y="16"/>
                  </a:lnTo>
                  <a:cubicBezTo>
                    <a:pt x="556" y="22"/>
                    <a:pt x="556" y="25"/>
                    <a:pt x="554" y="25"/>
                  </a:cubicBezTo>
                  <a:cubicBezTo>
                    <a:pt x="553" y="25"/>
                    <a:pt x="550" y="20"/>
                    <a:pt x="550" y="16"/>
                  </a:cubicBezTo>
                  <a:cubicBezTo>
                    <a:pt x="547" y="8"/>
                    <a:pt x="547" y="8"/>
                    <a:pt x="545" y="8"/>
                  </a:cubicBezTo>
                  <a:cubicBezTo>
                    <a:pt x="545" y="15"/>
                    <a:pt x="544" y="18"/>
                    <a:pt x="542" y="18"/>
                  </a:cubicBezTo>
                  <a:cubicBezTo>
                    <a:pt x="540" y="18"/>
                    <a:pt x="538" y="13"/>
                    <a:pt x="537" y="9"/>
                  </a:cubicBezTo>
                  <a:lnTo>
                    <a:pt x="536" y="9"/>
                  </a:lnTo>
                  <a:cubicBezTo>
                    <a:pt x="536" y="18"/>
                    <a:pt x="534" y="18"/>
                    <a:pt x="533" y="18"/>
                  </a:cubicBezTo>
                  <a:cubicBezTo>
                    <a:pt x="530" y="18"/>
                    <a:pt x="530" y="18"/>
                    <a:pt x="532" y="26"/>
                  </a:cubicBezTo>
                  <a:cubicBezTo>
                    <a:pt x="533" y="31"/>
                    <a:pt x="534" y="37"/>
                    <a:pt x="533" y="43"/>
                  </a:cubicBezTo>
                  <a:lnTo>
                    <a:pt x="532" y="35"/>
                  </a:lnTo>
                  <a:cubicBezTo>
                    <a:pt x="531" y="27"/>
                    <a:pt x="527" y="27"/>
                    <a:pt x="524" y="27"/>
                  </a:cubicBezTo>
                  <a:cubicBezTo>
                    <a:pt x="522" y="27"/>
                    <a:pt x="521" y="28"/>
                    <a:pt x="520" y="28"/>
                  </a:cubicBezTo>
                  <a:cubicBezTo>
                    <a:pt x="518" y="28"/>
                    <a:pt x="516" y="26"/>
                    <a:pt x="514" y="20"/>
                  </a:cubicBezTo>
                  <a:lnTo>
                    <a:pt x="514" y="20"/>
                  </a:lnTo>
                  <a:lnTo>
                    <a:pt x="515" y="28"/>
                  </a:lnTo>
                  <a:cubicBezTo>
                    <a:pt x="515" y="32"/>
                    <a:pt x="515" y="34"/>
                    <a:pt x="515" y="34"/>
                  </a:cubicBezTo>
                  <a:cubicBezTo>
                    <a:pt x="514" y="34"/>
                    <a:pt x="514" y="32"/>
                    <a:pt x="513" y="28"/>
                  </a:cubicBezTo>
                  <a:cubicBezTo>
                    <a:pt x="512" y="24"/>
                    <a:pt x="510" y="23"/>
                    <a:pt x="509" y="23"/>
                  </a:cubicBezTo>
                  <a:cubicBezTo>
                    <a:pt x="507" y="23"/>
                    <a:pt x="506" y="25"/>
                    <a:pt x="506" y="29"/>
                  </a:cubicBezTo>
                  <a:lnTo>
                    <a:pt x="504" y="29"/>
                  </a:lnTo>
                  <a:cubicBezTo>
                    <a:pt x="502" y="22"/>
                    <a:pt x="500" y="18"/>
                    <a:pt x="499" y="18"/>
                  </a:cubicBezTo>
                  <a:lnTo>
                    <a:pt x="499" y="18"/>
                  </a:lnTo>
                  <a:cubicBezTo>
                    <a:pt x="498" y="18"/>
                    <a:pt x="498" y="22"/>
                    <a:pt x="499" y="30"/>
                  </a:cubicBezTo>
                  <a:cubicBezTo>
                    <a:pt x="497" y="23"/>
                    <a:pt x="496" y="23"/>
                    <a:pt x="496" y="23"/>
                  </a:cubicBezTo>
                  <a:cubicBezTo>
                    <a:pt x="495" y="27"/>
                    <a:pt x="494" y="29"/>
                    <a:pt x="493" y="29"/>
                  </a:cubicBezTo>
                  <a:cubicBezTo>
                    <a:pt x="492" y="29"/>
                    <a:pt x="490" y="27"/>
                    <a:pt x="489" y="24"/>
                  </a:cubicBezTo>
                  <a:lnTo>
                    <a:pt x="488" y="24"/>
                  </a:lnTo>
                  <a:cubicBezTo>
                    <a:pt x="489" y="33"/>
                    <a:pt x="488" y="33"/>
                    <a:pt x="487" y="33"/>
                  </a:cubicBezTo>
                  <a:cubicBezTo>
                    <a:pt x="487" y="33"/>
                    <a:pt x="486" y="33"/>
                    <a:pt x="487" y="40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5" y="44"/>
                    <a:pt x="484" y="38"/>
                    <a:pt x="484" y="33"/>
                  </a:cubicBezTo>
                  <a:cubicBezTo>
                    <a:pt x="484" y="30"/>
                    <a:pt x="483" y="28"/>
                    <a:pt x="482" y="28"/>
                  </a:cubicBezTo>
                  <a:cubicBezTo>
                    <a:pt x="482" y="28"/>
                    <a:pt x="481" y="32"/>
                    <a:pt x="481" y="42"/>
                  </a:cubicBezTo>
                  <a:cubicBezTo>
                    <a:pt x="482" y="50"/>
                    <a:pt x="482" y="54"/>
                    <a:pt x="482" y="54"/>
                  </a:cubicBezTo>
                  <a:cubicBezTo>
                    <a:pt x="482" y="54"/>
                    <a:pt x="481" y="50"/>
                    <a:pt x="480" y="42"/>
                  </a:cubicBezTo>
                  <a:cubicBezTo>
                    <a:pt x="480" y="36"/>
                    <a:pt x="480" y="30"/>
                    <a:pt x="479" y="30"/>
                  </a:cubicBezTo>
                  <a:cubicBezTo>
                    <a:pt x="479" y="30"/>
                    <a:pt x="479" y="31"/>
                    <a:pt x="479" y="34"/>
                  </a:cubicBezTo>
                  <a:cubicBezTo>
                    <a:pt x="479" y="34"/>
                    <a:pt x="477" y="35"/>
                    <a:pt x="479" y="43"/>
                  </a:cubicBezTo>
                  <a:lnTo>
                    <a:pt x="476" y="43"/>
                  </a:lnTo>
                  <a:cubicBezTo>
                    <a:pt x="473" y="37"/>
                    <a:pt x="472" y="36"/>
                    <a:pt x="471" y="36"/>
                  </a:cubicBezTo>
                  <a:cubicBezTo>
                    <a:pt x="471" y="36"/>
                    <a:pt x="470" y="36"/>
                    <a:pt x="470" y="36"/>
                  </a:cubicBezTo>
                  <a:cubicBezTo>
                    <a:pt x="471" y="40"/>
                    <a:pt x="471" y="42"/>
                    <a:pt x="471" y="42"/>
                  </a:cubicBezTo>
                  <a:cubicBezTo>
                    <a:pt x="470" y="42"/>
                    <a:pt x="469" y="40"/>
                    <a:pt x="468" y="36"/>
                  </a:cubicBezTo>
                  <a:cubicBezTo>
                    <a:pt x="467" y="33"/>
                    <a:pt x="466" y="31"/>
                    <a:pt x="466" y="31"/>
                  </a:cubicBezTo>
                  <a:lnTo>
                    <a:pt x="466" y="31"/>
                  </a:lnTo>
                  <a:cubicBezTo>
                    <a:pt x="466" y="31"/>
                    <a:pt x="466" y="35"/>
                    <a:pt x="469" y="44"/>
                  </a:cubicBezTo>
                  <a:cubicBezTo>
                    <a:pt x="470" y="48"/>
                    <a:pt x="469" y="50"/>
                    <a:pt x="469" y="50"/>
                  </a:cubicBezTo>
                  <a:cubicBezTo>
                    <a:pt x="469" y="50"/>
                    <a:pt x="468" y="49"/>
                    <a:pt x="467" y="45"/>
                  </a:cubicBezTo>
                  <a:cubicBezTo>
                    <a:pt x="464" y="36"/>
                    <a:pt x="463" y="32"/>
                    <a:pt x="462" y="32"/>
                  </a:cubicBezTo>
                  <a:lnTo>
                    <a:pt x="462" y="32"/>
                  </a:lnTo>
                  <a:cubicBezTo>
                    <a:pt x="462" y="32"/>
                    <a:pt x="462" y="34"/>
                    <a:pt x="463" y="37"/>
                  </a:cubicBezTo>
                  <a:cubicBezTo>
                    <a:pt x="464" y="45"/>
                    <a:pt x="463" y="45"/>
                    <a:pt x="463" y="45"/>
                  </a:cubicBezTo>
                  <a:cubicBezTo>
                    <a:pt x="462" y="40"/>
                    <a:pt x="458" y="39"/>
                    <a:pt x="454" y="39"/>
                  </a:cubicBezTo>
                  <a:cubicBezTo>
                    <a:pt x="451" y="39"/>
                    <a:pt x="447" y="40"/>
                    <a:pt x="443" y="40"/>
                  </a:cubicBezTo>
                  <a:cubicBezTo>
                    <a:pt x="443" y="46"/>
                    <a:pt x="444" y="52"/>
                    <a:pt x="447" y="57"/>
                  </a:cubicBezTo>
                  <a:cubicBezTo>
                    <a:pt x="448" y="64"/>
                    <a:pt x="449" y="66"/>
                    <a:pt x="449" y="66"/>
                  </a:cubicBezTo>
                  <a:cubicBezTo>
                    <a:pt x="449" y="66"/>
                    <a:pt x="447" y="62"/>
                    <a:pt x="445" y="57"/>
                  </a:cubicBezTo>
                  <a:cubicBezTo>
                    <a:pt x="442" y="46"/>
                    <a:pt x="439" y="40"/>
                    <a:pt x="438" y="40"/>
                  </a:cubicBezTo>
                  <a:lnTo>
                    <a:pt x="438" y="40"/>
                  </a:lnTo>
                  <a:cubicBezTo>
                    <a:pt x="438" y="40"/>
                    <a:pt x="439" y="46"/>
                    <a:pt x="443" y="57"/>
                  </a:cubicBezTo>
                  <a:cubicBezTo>
                    <a:pt x="446" y="65"/>
                    <a:pt x="447" y="69"/>
                    <a:pt x="447" y="69"/>
                  </a:cubicBezTo>
                  <a:cubicBezTo>
                    <a:pt x="447" y="69"/>
                    <a:pt x="446" y="66"/>
                    <a:pt x="443" y="58"/>
                  </a:cubicBezTo>
                  <a:cubicBezTo>
                    <a:pt x="441" y="54"/>
                    <a:pt x="441" y="53"/>
                    <a:pt x="440" y="53"/>
                  </a:cubicBezTo>
                  <a:lnTo>
                    <a:pt x="440" y="53"/>
                  </a:lnTo>
                  <a:cubicBezTo>
                    <a:pt x="440" y="53"/>
                    <a:pt x="440" y="54"/>
                    <a:pt x="441" y="58"/>
                  </a:cubicBezTo>
                  <a:cubicBezTo>
                    <a:pt x="442" y="62"/>
                    <a:pt x="442" y="64"/>
                    <a:pt x="442" y="64"/>
                  </a:cubicBezTo>
                  <a:cubicBezTo>
                    <a:pt x="442" y="64"/>
                    <a:pt x="441" y="62"/>
                    <a:pt x="440" y="58"/>
                  </a:cubicBezTo>
                  <a:cubicBezTo>
                    <a:pt x="437" y="53"/>
                    <a:pt x="435" y="48"/>
                    <a:pt x="435" y="48"/>
                  </a:cubicBezTo>
                  <a:lnTo>
                    <a:pt x="435" y="48"/>
                  </a:lnTo>
                  <a:cubicBezTo>
                    <a:pt x="434" y="48"/>
                    <a:pt x="435" y="49"/>
                    <a:pt x="435" y="52"/>
                  </a:cubicBezTo>
                  <a:cubicBezTo>
                    <a:pt x="435" y="52"/>
                    <a:pt x="434" y="52"/>
                    <a:pt x="431" y="44"/>
                  </a:cubicBezTo>
                  <a:cubicBezTo>
                    <a:pt x="430" y="42"/>
                    <a:pt x="429" y="41"/>
                    <a:pt x="429" y="41"/>
                  </a:cubicBezTo>
                  <a:lnTo>
                    <a:pt x="429" y="41"/>
                  </a:lnTo>
                  <a:cubicBezTo>
                    <a:pt x="429" y="41"/>
                    <a:pt x="430" y="47"/>
                    <a:pt x="431" y="53"/>
                  </a:cubicBezTo>
                  <a:cubicBezTo>
                    <a:pt x="432" y="61"/>
                    <a:pt x="432" y="65"/>
                    <a:pt x="432" y="65"/>
                  </a:cubicBezTo>
                  <a:cubicBezTo>
                    <a:pt x="431" y="65"/>
                    <a:pt x="430" y="61"/>
                    <a:pt x="427" y="53"/>
                  </a:cubicBezTo>
                  <a:cubicBezTo>
                    <a:pt x="426" y="47"/>
                    <a:pt x="425" y="45"/>
                    <a:pt x="424" y="45"/>
                  </a:cubicBezTo>
                  <a:lnTo>
                    <a:pt x="424" y="45"/>
                  </a:lnTo>
                  <a:cubicBezTo>
                    <a:pt x="423" y="45"/>
                    <a:pt x="423" y="52"/>
                    <a:pt x="425" y="62"/>
                  </a:cubicBezTo>
                  <a:cubicBezTo>
                    <a:pt x="428" y="71"/>
                    <a:pt x="429" y="75"/>
                    <a:pt x="429" y="75"/>
                  </a:cubicBezTo>
                  <a:cubicBezTo>
                    <a:pt x="429" y="75"/>
                    <a:pt x="428" y="73"/>
                    <a:pt x="427" y="71"/>
                  </a:cubicBezTo>
                  <a:cubicBezTo>
                    <a:pt x="425" y="63"/>
                    <a:pt x="424" y="63"/>
                    <a:pt x="424" y="63"/>
                  </a:cubicBezTo>
                  <a:cubicBezTo>
                    <a:pt x="423" y="63"/>
                    <a:pt x="422" y="63"/>
                    <a:pt x="420" y="55"/>
                  </a:cubicBezTo>
                  <a:cubicBezTo>
                    <a:pt x="420" y="55"/>
                    <a:pt x="418" y="56"/>
                    <a:pt x="420" y="64"/>
                  </a:cubicBezTo>
                  <a:cubicBezTo>
                    <a:pt x="420" y="70"/>
                    <a:pt x="420" y="73"/>
                    <a:pt x="419" y="73"/>
                  </a:cubicBezTo>
                  <a:cubicBezTo>
                    <a:pt x="418" y="73"/>
                    <a:pt x="415" y="67"/>
                    <a:pt x="411" y="57"/>
                  </a:cubicBezTo>
                  <a:lnTo>
                    <a:pt x="411" y="57"/>
                  </a:lnTo>
                  <a:lnTo>
                    <a:pt x="412" y="66"/>
                  </a:lnTo>
                  <a:cubicBezTo>
                    <a:pt x="415" y="75"/>
                    <a:pt x="416" y="82"/>
                    <a:pt x="416" y="82"/>
                  </a:cubicBezTo>
                  <a:cubicBezTo>
                    <a:pt x="415" y="82"/>
                    <a:pt x="415" y="80"/>
                    <a:pt x="413" y="74"/>
                  </a:cubicBezTo>
                  <a:lnTo>
                    <a:pt x="409" y="66"/>
                  </a:lnTo>
                  <a:lnTo>
                    <a:pt x="409" y="66"/>
                  </a:lnTo>
                  <a:cubicBezTo>
                    <a:pt x="411" y="73"/>
                    <a:pt x="411" y="75"/>
                    <a:pt x="410" y="75"/>
                  </a:cubicBezTo>
                  <a:cubicBezTo>
                    <a:pt x="409" y="75"/>
                    <a:pt x="405" y="69"/>
                    <a:pt x="403" y="60"/>
                  </a:cubicBezTo>
                  <a:cubicBezTo>
                    <a:pt x="400" y="54"/>
                    <a:pt x="400" y="52"/>
                    <a:pt x="399" y="52"/>
                  </a:cubicBezTo>
                  <a:cubicBezTo>
                    <a:pt x="399" y="52"/>
                    <a:pt x="399" y="53"/>
                    <a:pt x="398" y="53"/>
                  </a:cubicBezTo>
                  <a:lnTo>
                    <a:pt x="402" y="60"/>
                  </a:lnTo>
                  <a:cubicBezTo>
                    <a:pt x="404" y="65"/>
                    <a:pt x="405" y="71"/>
                    <a:pt x="406" y="75"/>
                  </a:cubicBezTo>
                  <a:cubicBezTo>
                    <a:pt x="406" y="76"/>
                    <a:pt x="406" y="76"/>
                    <a:pt x="405" y="76"/>
                  </a:cubicBezTo>
                  <a:cubicBezTo>
                    <a:pt x="404" y="76"/>
                    <a:pt x="403" y="74"/>
                    <a:pt x="402" y="69"/>
                  </a:cubicBezTo>
                  <a:cubicBezTo>
                    <a:pt x="398" y="64"/>
                    <a:pt x="396" y="59"/>
                    <a:pt x="396" y="59"/>
                  </a:cubicBezTo>
                  <a:lnTo>
                    <a:pt x="396" y="59"/>
                  </a:lnTo>
                  <a:cubicBezTo>
                    <a:pt x="396" y="59"/>
                    <a:pt x="396" y="59"/>
                    <a:pt x="397" y="62"/>
                  </a:cubicBezTo>
                  <a:cubicBezTo>
                    <a:pt x="397" y="62"/>
                    <a:pt x="396" y="62"/>
                    <a:pt x="392" y="55"/>
                  </a:cubicBezTo>
                  <a:lnTo>
                    <a:pt x="388" y="56"/>
                  </a:lnTo>
                  <a:cubicBezTo>
                    <a:pt x="389" y="60"/>
                    <a:pt x="389" y="62"/>
                    <a:pt x="389" y="62"/>
                  </a:cubicBezTo>
                  <a:cubicBezTo>
                    <a:pt x="388" y="62"/>
                    <a:pt x="387" y="60"/>
                    <a:pt x="386" y="56"/>
                  </a:cubicBezTo>
                  <a:cubicBezTo>
                    <a:pt x="386" y="56"/>
                    <a:pt x="384" y="57"/>
                    <a:pt x="386" y="65"/>
                  </a:cubicBezTo>
                  <a:cubicBezTo>
                    <a:pt x="385" y="65"/>
                    <a:pt x="385" y="66"/>
                    <a:pt x="384" y="66"/>
                  </a:cubicBezTo>
                  <a:cubicBezTo>
                    <a:pt x="383" y="66"/>
                    <a:pt x="382" y="64"/>
                    <a:pt x="379" y="58"/>
                  </a:cubicBezTo>
                  <a:lnTo>
                    <a:pt x="379" y="58"/>
                  </a:lnTo>
                  <a:cubicBezTo>
                    <a:pt x="381" y="66"/>
                    <a:pt x="380" y="66"/>
                    <a:pt x="379" y="67"/>
                  </a:cubicBezTo>
                  <a:lnTo>
                    <a:pt x="378" y="67"/>
                  </a:lnTo>
                  <a:cubicBezTo>
                    <a:pt x="380" y="75"/>
                    <a:pt x="380" y="75"/>
                    <a:pt x="380" y="75"/>
                  </a:cubicBezTo>
                  <a:cubicBezTo>
                    <a:pt x="379" y="75"/>
                    <a:pt x="374" y="70"/>
                    <a:pt x="372" y="70"/>
                  </a:cubicBezTo>
                  <a:lnTo>
                    <a:pt x="372" y="70"/>
                  </a:lnTo>
                  <a:cubicBezTo>
                    <a:pt x="369" y="71"/>
                    <a:pt x="369" y="71"/>
                    <a:pt x="374" y="77"/>
                  </a:cubicBezTo>
                  <a:cubicBezTo>
                    <a:pt x="374" y="77"/>
                    <a:pt x="376" y="81"/>
                    <a:pt x="375" y="81"/>
                  </a:cubicBezTo>
                  <a:cubicBezTo>
                    <a:pt x="375" y="81"/>
                    <a:pt x="374" y="80"/>
                    <a:pt x="372" y="77"/>
                  </a:cubicBezTo>
                  <a:cubicBezTo>
                    <a:pt x="372" y="78"/>
                    <a:pt x="372" y="78"/>
                    <a:pt x="372" y="78"/>
                  </a:cubicBezTo>
                  <a:cubicBezTo>
                    <a:pt x="371" y="78"/>
                    <a:pt x="366" y="73"/>
                    <a:pt x="363" y="73"/>
                  </a:cubicBezTo>
                  <a:cubicBezTo>
                    <a:pt x="363" y="73"/>
                    <a:pt x="363" y="73"/>
                    <a:pt x="362" y="73"/>
                  </a:cubicBezTo>
                  <a:cubicBezTo>
                    <a:pt x="359" y="74"/>
                    <a:pt x="359" y="74"/>
                    <a:pt x="362" y="81"/>
                  </a:cubicBezTo>
                  <a:cubicBezTo>
                    <a:pt x="366" y="88"/>
                    <a:pt x="367" y="92"/>
                    <a:pt x="367" y="92"/>
                  </a:cubicBezTo>
                  <a:cubicBezTo>
                    <a:pt x="366" y="92"/>
                    <a:pt x="364" y="89"/>
                    <a:pt x="361" y="82"/>
                  </a:cubicBezTo>
                  <a:cubicBezTo>
                    <a:pt x="357" y="74"/>
                    <a:pt x="354" y="70"/>
                    <a:pt x="354" y="70"/>
                  </a:cubicBezTo>
                  <a:lnTo>
                    <a:pt x="354" y="70"/>
                  </a:lnTo>
                  <a:cubicBezTo>
                    <a:pt x="354" y="70"/>
                    <a:pt x="354" y="72"/>
                    <a:pt x="356" y="75"/>
                  </a:cubicBezTo>
                  <a:cubicBezTo>
                    <a:pt x="358" y="83"/>
                    <a:pt x="358" y="83"/>
                    <a:pt x="357" y="83"/>
                  </a:cubicBezTo>
                  <a:cubicBezTo>
                    <a:pt x="355" y="79"/>
                    <a:pt x="354" y="77"/>
                    <a:pt x="353" y="77"/>
                  </a:cubicBezTo>
                  <a:cubicBezTo>
                    <a:pt x="353" y="77"/>
                    <a:pt x="353" y="80"/>
                    <a:pt x="353" y="84"/>
                  </a:cubicBezTo>
                  <a:cubicBezTo>
                    <a:pt x="353" y="84"/>
                    <a:pt x="353" y="84"/>
                    <a:pt x="350" y="76"/>
                  </a:cubicBezTo>
                  <a:lnTo>
                    <a:pt x="348" y="77"/>
                  </a:lnTo>
                  <a:cubicBezTo>
                    <a:pt x="350" y="85"/>
                    <a:pt x="349" y="88"/>
                    <a:pt x="348" y="88"/>
                  </a:cubicBezTo>
                  <a:cubicBezTo>
                    <a:pt x="346" y="88"/>
                    <a:pt x="342" y="84"/>
                    <a:pt x="340" y="81"/>
                  </a:cubicBezTo>
                  <a:lnTo>
                    <a:pt x="340" y="81"/>
                  </a:lnTo>
                  <a:cubicBezTo>
                    <a:pt x="340" y="81"/>
                    <a:pt x="339" y="81"/>
                    <a:pt x="341" y="89"/>
                  </a:cubicBezTo>
                  <a:cubicBezTo>
                    <a:pt x="344" y="97"/>
                    <a:pt x="345" y="101"/>
                    <a:pt x="345" y="101"/>
                  </a:cubicBezTo>
                  <a:cubicBezTo>
                    <a:pt x="344" y="101"/>
                    <a:pt x="342" y="97"/>
                    <a:pt x="339" y="90"/>
                  </a:cubicBezTo>
                  <a:lnTo>
                    <a:pt x="339" y="90"/>
                  </a:lnTo>
                  <a:cubicBezTo>
                    <a:pt x="340" y="93"/>
                    <a:pt x="339" y="96"/>
                    <a:pt x="338" y="96"/>
                  </a:cubicBezTo>
                  <a:cubicBezTo>
                    <a:pt x="337" y="96"/>
                    <a:pt x="334" y="93"/>
                    <a:pt x="331" y="84"/>
                  </a:cubicBezTo>
                  <a:cubicBezTo>
                    <a:pt x="328" y="77"/>
                    <a:pt x="323" y="70"/>
                    <a:pt x="323" y="70"/>
                  </a:cubicBezTo>
                  <a:lnTo>
                    <a:pt x="323" y="70"/>
                  </a:lnTo>
                  <a:cubicBezTo>
                    <a:pt x="326" y="77"/>
                    <a:pt x="325" y="77"/>
                    <a:pt x="325" y="77"/>
                  </a:cubicBezTo>
                  <a:cubicBezTo>
                    <a:pt x="329" y="85"/>
                    <a:pt x="328" y="85"/>
                    <a:pt x="325" y="86"/>
                  </a:cubicBezTo>
                  <a:cubicBezTo>
                    <a:pt x="323" y="88"/>
                    <a:pt x="323" y="97"/>
                    <a:pt x="321" y="97"/>
                  </a:cubicBezTo>
                  <a:cubicBezTo>
                    <a:pt x="320" y="97"/>
                    <a:pt x="320" y="97"/>
                    <a:pt x="319" y="97"/>
                  </a:cubicBezTo>
                  <a:cubicBezTo>
                    <a:pt x="317" y="97"/>
                    <a:pt x="315" y="96"/>
                    <a:pt x="312" y="92"/>
                  </a:cubicBezTo>
                  <a:cubicBezTo>
                    <a:pt x="311" y="92"/>
                    <a:pt x="310" y="92"/>
                    <a:pt x="312" y="100"/>
                  </a:cubicBezTo>
                  <a:cubicBezTo>
                    <a:pt x="313" y="104"/>
                    <a:pt x="313" y="106"/>
                    <a:pt x="313" y="106"/>
                  </a:cubicBezTo>
                  <a:cubicBezTo>
                    <a:pt x="312" y="106"/>
                    <a:pt x="311" y="105"/>
                    <a:pt x="310" y="101"/>
                  </a:cubicBezTo>
                  <a:lnTo>
                    <a:pt x="309" y="102"/>
                  </a:lnTo>
                  <a:cubicBezTo>
                    <a:pt x="310" y="110"/>
                    <a:pt x="310" y="110"/>
                    <a:pt x="310" y="110"/>
                  </a:cubicBezTo>
                  <a:cubicBezTo>
                    <a:pt x="306" y="105"/>
                    <a:pt x="303" y="101"/>
                    <a:pt x="303" y="101"/>
                  </a:cubicBezTo>
                  <a:lnTo>
                    <a:pt x="303" y="101"/>
                  </a:lnTo>
                  <a:cubicBezTo>
                    <a:pt x="303" y="101"/>
                    <a:pt x="303" y="101"/>
                    <a:pt x="304" y="103"/>
                  </a:cubicBezTo>
                  <a:cubicBezTo>
                    <a:pt x="307" y="111"/>
                    <a:pt x="306" y="111"/>
                    <a:pt x="305" y="112"/>
                  </a:cubicBezTo>
                  <a:cubicBezTo>
                    <a:pt x="304" y="111"/>
                    <a:pt x="302" y="111"/>
                    <a:pt x="300" y="111"/>
                  </a:cubicBezTo>
                  <a:cubicBezTo>
                    <a:pt x="290" y="111"/>
                    <a:pt x="271" y="121"/>
                    <a:pt x="274" y="127"/>
                  </a:cubicBezTo>
                  <a:lnTo>
                    <a:pt x="272" y="128"/>
                  </a:lnTo>
                  <a:lnTo>
                    <a:pt x="269" y="129"/>
                  </a:lnTo>
                  <a:cubicBezTo>
                    <a:pt x="266" y="124"/>
                    <a:pt x="264" y="122"/>
                    <a:pt x="263" y="122"/>
                  </a:cubicBezTo>
                  <a:cubicBezTo>
                    <a:pt x="260" y="122"/>
                    <a:pt x="261" y="128"/>
                    <a:pt x="261" y="132"/>
                  </a:cubicBezTo>
                  <a:cubicBezTo>
                    <a:pt x="265" y="140"/>
                    <a:pt x="264" y="140"/>
                    <a:pt x="264" y="141"/>
                  </a:cubicBezTo>
                  <a:cubicBezTo>
                    <a:pt x="259" y="133"/>
                    <a:pt x="256" y="130"/>
                    <a:pt x="255" y="130"/>
                  </a:cubicBezTo>
                  <a:cubicBezTo>
                    <a:pt x="254" y="130"/>
                    <a:pt x="254" y="132"/>
                    <a:pt x="255" y="136"/>
                  </a:cubicBezTo>
                  <a:cubicBezTo>
                    <a:pt x="259" y="143"/>
                    <a:pt x="260" y="147"/>
                    <a:pt x="260" y="147"/>
                  </a:cubicBezTo>
                  <a:cubicBezTo>
                    <a:pt x="260" y="147"/>
                    <a:pt x="257" y="144"/>
                    <a:pt x="254" y="137"/>
                  </a:cubicBezTo>
                  <a:cubicBezTo>
                    <a:pt x="250" y="131"/>
                    <a:pt x="247" y="128"/>
                    <a:pt x="247" y="128"/>
                  </a:cubicBezTo>
                  <a:lnTo>
                    <a:pt x="247" y="128"/>
                  </a:lnTo>
                  <a:cubicBezTo>
                    <a:pt x="246" y="128"/>
                    <a:pt x="248" y="134"/>
                    <a:pt x="254" y="146"/>
                  </a:cubicBezTo>
                  <a:cubicBezTo>
                    <a:pt x="255" y="150"/>
                    <a:pt x="256" y="152"/>
                    <a:pt x="256" y="152"/>
                  </a:cubicBezTo>
                  <a:cubicBezTo>
                    <a:pt x="256" y="152"/>
                    <a:pt x="255" y="150"/>
                    <a:pt x="252" y="147"/>
                  </a:cubicBezTo>
                  <a:cubicBezTo>
                    <a:pt x="247" y="139"/>
                    <a:pt x="245" y="136"/>
                    <a:pt x="244" y="136"/>
                  </a:cubicBezTo>
                  <a:lnTo>
                    <a:pt x="244" y="136"/>
                  </a:lnTo>
                  <a:cubicBezTo>
                    <a:pt x="244" y="136"/>
                    <a:pt x="245" y="138"/>
                    <a:pt x="247" y="141"/>
                  </a:cubicBezTo>
                  <a:cubicBezTo>
                    <a:pt x="250" y="148"/>
                    <a:pt x="252" y="152"/>
                    <a:pt x="251" y="152"/>
                  </a:cubicBezTo>
                  <a:cubicBezTo>
                    <a:pt x="251" y="152"/>
                    <a:pt x="248" y="149"/>
                    <a:pt x="243" y="143"/>
                  </a:cubicBezTo>
                  <a:cubicBezTo>
                    <a:pt x="239" y="136"/>
                    <a:pt x="236" y="133"/>
                    <a:pt x="236" y="133"/>
                  </a:cubicBezTo>
                  <a:lnTo>
                    <a:pt x="236" y="133"/>
                  </a:lnTo>
                  <a:cubicBezTo>
                    <a:pt x="235" y="133"/>
                    <a:pt x="237" y="136"/>
                    <a:pt x="241" y="144"/>
                  </a:cubicBezTo>
                  <a:cubicBezTo>
                    <a:pt x="245" y="152"/>
                    <a:pt x="246" y="156"/>
                    <a:pt x="245" y="156"/>
                  </a:cubicBezTo>
                  <a:cubicBezTo>
                    <a:pt x="243" y="156"/>
                    <a:pt x="240" y="153"/>
                    <a:pt x="236" y="147"/>
                  </a:cubicBezTo>
                  <a:cubicBezTo>
                    <a:pt x="236" y="147"/>
                    <a:pt x="233" y="144"/>
                    <a:pt x="233" y="144"/>
                  </a:cubicBezTo>
                  <a:lnTo>
                    <a:pt x="233" y="144"/>
                  </a:lnTo>
                  <a:cubicBezTo>
                    <a:pt x="233" y="144"/>
                    <a:pt x="233" y="145"/>
                    <a:pt x="234" y="147"/>
                  </a:cubicBezTo>
                  <a:lnTo>
                    <a:pt x="229" y="141"/>
                  </a:lnTo>
                  <a:lnTo>
                    <a:pt x="228" y="143"/>
                  </a:lnTo>
                  <a:lnTo>
                    <a:pt x="232" y="149"/>
                  </a:lnTo>
                  <a:cubicBezTo>
                    <a:pt x="231" y="149"/>
                    <a:pt x="227" y="148"/>
                    <a:pt x="222" y="148"/>
                  </a:cubicBezTo>
                  <a:cubicBezTo>
                    <a:pt x="220" y="148"/>
                    <a:pt x="217" y="148"/>
                    <a:pt x="215" y="149"/>
                  </a:cubicBezTo>
                  <a:cubicBezTo>
                    <a:pt x="206" y="155"/>
                    <a:pt x="204" y="156"/>
                    <a:pt x="210" y="162"/>
                  </a:cubicBezTo>
                  <a:cubicBezTo>
                    <a:pt x="215" y="168"/>
                    <a:pt x="217" y="172"/>
                    <a:pt x="217" y="172"/>
                  </a:cubicBezTo>
                  <a:cubicBezTo>
                    <a:pt x="216" y="172"/>
                    <a:pt x="213" y="169"/>
                    <a:pt x="208" y="163"/>
                  </a:cubicBezTo>
                  <a:cubicBezTo>
                    <a:pt x="208" y="163"/>
                    <a:pt x="208" y="163"/>
                    <a:pt x="207" y="163"/>
                  </a:cubicBezTo>
                  <a:cubicBezTo>
                    <a:pt x="206" y="163"/>
                    <a:pt x="201" y="158"/>
                    <a:pt x="200" y="158"/>
                  </a:cubicBezTo>
                  <a:cubicBezTo>
                    <a:pt x="199" y="159"/>
                    <a:pt x="198" y="159"/>
                    <a:pt x="197" y="159"/>
                  </a:cubicBezTo>
                  <a:cubicBezTo>
                    <a:pt x="196" y="159"/>
                    <a:pt x="194" y="158"/>
                    <a:pt x="191" y="154"/>
                  </a:cubicBezTo>
                  <a:lnTo>
                    <a:pt x="191" y="155"/>
                  </a:lnTo>
                  <a:cubicBezTo>
                    <a:pt x="196" y="165"/>
                    <a:pt x="195" y="169"/>
                    <a:pt x="192" y="169"/>
                  </a:cubicBezTo>
                  <a:cubicBezTo>
                    <a:pt x="190" y="169"/>
                    <a:pt x="188" y="169"/>
                    <a:pt x="186" y="167"/>
                  </a:cubicBezTo>
                  <a:cubicBezTo>
                    <a:pt x="184" y="168"/>
                    <a:pt x="183" y="169"/>
                    <a:pt x="186" y="176"/>
                  </a:cubicBezTo>
                  <a:cubicBezTo>
                    <a:pt x="188" y="180"/>
                    <a:pt x="189" y="182"/>
                    <a:pt x="188" y="182"/>
                  </a:cubicBezTo>
                  <a:cubicBezTo>
                    <a:pt x="188" y="182"/>
                    <a:pt x="187" y="181"/>
                    <a:pt x="184" y="178"/>
                  </a:cubicBezTo>
                  <a:cubicBezTo>
                    <a:pt x="182" y="175"/>
                    <a:pt x="178" y="173"/>
                    <a:pt x="176" y="173"/>
                  </a:cubicBezTo>
                  <a:cubicBezTo>
                    <a:pt x="174" y="173"/>
                    <a:pt x="174" y="175"/>
                    <a:pt x="180" y="182"/>
                  </a:cubicBezTo>
                  <a:lnTo>
                    <a:pt x="173" y="175"/>
                  </a:lnTo>
                  <a:cubicBezTo>
                    <a:pt x="171" y="174"/>
                    <a:pt x="171" y="173"/>
                    <a:pt x="170" y="173"/>
                  </a:cubicBezTo>
                  <a:lnTo>
                    <a:pt x="170" y="173"/>
                  </a:lnTo>
                  <a:cubicBezTo>
                    <a:pt x="170" y="173"/>
                    <a:pt x="173" y="178"/>
                    <a:pt x="176" y="183"/>
                  </a:cubicBezTo>
                  <a:cubicBezTo>
                    <a:pt x="181" y="189"/>
                    <a:pt x="183" y="192"/>
                    <a:pt x="183" y="192"/>
                  </a:cubicBezTo>
                  <a:cubicBezTo>
                    <a:pt x="183" y="192"/>
                    <a:pt x="179" y="188"/>
                    <a:pt x="171" y="177"/>
                  </a:cubicBezTo>
                  <a:cubicBezTo>
                    <a:pt x="165" y="170"/>
                    <a:pt x="162" y="167"/>
                    <a:pt x="161" y="167"/>
                  </a:cubicBezTo>
                  <a:lnTo>
                    <a:pt x="161" y="167"/>
                  </a:lnTo>
                  <a:cubicBezTo>
                    <a:pt x="161" y="167"/>
                    <a:pt x="162" y="169"/>
                    <a:pt x="164" y="172"/>
                  </a:cubicBezTo>
                  <a:cubicBezTo>
                    <a:pt x="167" y="177"/>
                    <a:pt x="170" y="182"/>
                    <a:pt x="170" y="182"/>
                  </a:cubicBezTo>
                  <a:cubicBezTo>
                    <a:pt x="169" y="182"/>
                    <a:pt x="169" y="181"/>
                    <a:pt x="167" y="180"/>
                  </a:cubicBezTo>
                  <a:lnTo>
                    <a:pt x="167" y="180"/>
                  </a:lnTo>
                  <a:cubicBezTo>
                    <a:pt x="166" y="181"/>
                    <a:pt x="165" y="181"/>
                    <a:pt x="175" y="194"/>
                  </a:cubicBezTo>
                  <a:cubicBezTo>
                    <a:pt x="181" y="200"/>
                    <a:pt x="180" y="201"/>
                    <a:pt x="178" y="201"/>
                  </a:cubicBezTo>
                  <a:cubicBezTo>
                    <a:pt x="175" y="198"/>
                    <a:pt x="172" y="193"/>
                    <a:pt x="169" y="189"/>
                  </a:cubicBezTo>
                  <a:lnTo>
                    <a:pt x="167" y="190"/>
                  </a:lnTo>
                  <a:cubicBezTo>
                    <a:pt x="167" y="190"/>
                    <a:pt x="160" y="184"/>
                    <a:pt x="155" y="178"/>
                  </a:cubicBezTo>
                  <a:cubicBezTo>
                    <a:pt x="153" y="176"/>
                    <a:pt x="151" y="175"/>
                    <a:pt x="151" y="175"/>
                  </a:cubicBezTo>
                  <a:lnTo>
                    <a:pt x="151" y="175"/>
                  </a:lnTo>
                  <a:cubicBezTo>
                    <a:pt x="150" y="175"/>
                    <a:pt x="153" y="178"/>
                    <a:pt x="159" y="185"/>
                  </a:cubicBezTo>
                  <a:cubicBezTo>
                    <a:pt x="169" y="198"/>
                    <a:pt x="169" y="198"/>
                    <a:pt x="168" y="199"/>
                  </a:cubicBezTo>
                  <a:cubicBezTo>
                    <a:pt x="168" y="199"/>
                    <a:pt x="168" y="199"/>
                    <a:pt x="167" y="199"/>
                  </a:cubicBezTo>
                  <a:cubicBezTo>
                    <a:pt x="166" y="199"/>
                    <a:pt x="165" y="198"/>
                    <a:pt x="162" y="194"/>
                  </a:cubicBezTo>
                  <a:cubicBezTo>
                    <a:pt x="158" y="189"/>
                    <a:pt x="156" y="188"/>
                    <a:pt x="156" y="188"/>
                  </a:cubicBezTo>
                  <a:cubicBezTo>
                    <a:pt x="155" y="188"/>
                    <a:pt x="155" y="188"/>
                    <a:pt x="155" y="189"/>
                  </a:cubicBezTo>
                  <a:cubicBezTo>
                    <a:pt x="153" y="191"/>
                    <a:pt x="165" y="211"/>
                    <a:pt x="175" y="224"/>
                  </a:cubicBezTo>
                  <a:cubicBezTo>
                    <a:pt x="180" y="231"/>
                    <a:pt x="183" y="234"/>
                    <a:pt x="182" y="234"/>
                  </a:cubicBezTo>
                  <a:cubicBezTo>
                    <a:pt x="182" y="234"/>
                    <a:pt x="180" y="231"/>
                    <a:pt x="174" y="224"/>
                  </a:cubicBezTo>
                  <a:cubicBezTo>
                    <a:pt x="171" y="221"/>
                    <a:pt x="169" y="219"/>
                    <a:pt x="168" y="219"/>
                  </a:cubicBezTo>
                  <a:cubicBezTo>
                    <a:pt x="168" y="219"/>
                    <a:pt x="168" y="220"/>
                    <a:pt x="167" y="220"/>
                  </a:cubicBezTo>
                  <a:cubicBezTo>
                    <a:pt x="163" y="213"/>
                    <a:pt x="163" y="213"/>
                    <a:pt x="164" y="212"/>
                  </a:cubicBezTo>
                  <a:lnTo>
                    <a:pt x="158" y="205"/>
                  </a:lnTo>
                  <a:cubicBezTo>
                    <a:pt x="153" y="200"/>
                    <a:pt x="150" y="197"/>
                    <a:pt x="150" y="197"/>
                  </a:cubicBezTo>
                  <a:lnTo>
                    <a:pt x="150" y="197"/>
                  </a:lnTo>
                  <a:cubicBezTo>
                    <a:pt x="149" y="197"/>
                    <a:pt x="151" y="201"/>
                    <a:pt x="156" y="208"/>
                  </a:cubicBezTo>
                  <a:cubicBezTo>
                    <a:pt x="158" y="211"/>
                    <a:pt x="159" y="213"/>
                    <a:pt x="159" y="213"/>
                  </a:cubicBezTo>
                  <a:cubicBezTo>
                    <a:pt x="159" y="213"/>
                    <a:pt x="158" y="211"/>
                    <a:pt x="155" y="209"/>
                  </a:cubicBezTo>
                  <a:cubicBezTo>
                    <a:pt x="150" y="205"/>
                    <a:pt x="146" y="201"/>
                    <a:pt x="146" y="201"/>
                  </a:cubicBezTo>
                  <a:lnTo>
                    <a:pt x="146" y="201"/>
                  </a:lnTo>
                  <a:cubicBezTo>
                    <a:pt x="146" y="201"/>
                    <a:pt x="146" y="202"/>
                    <a:pt x="148" y="204"/>
                  </a:cubicBezTo>
                  <a:cubicBezTo>
                    <a:pt x="148" y="204"/>
                    <a:pt x="148" y="204"/>
                    <a:pt x="148" y="204"/>
                  </a:cubicBezTo>
                  <a:cubicBezTo>
                    <a:pt x="147" y="204"/>
                    <a:pt x="144" y="204"/>
                    <a:pt x="140" y="200"/>
                  </a:cubicBezTo>
                  <a:lnTo>
                    <a:pt x="140" y="200"/>
                  </a:lnTo>
                  <a:cubicBezTo>
                    <a:pt x="138" y="201"/>
                    <a:pt x="138" y="201"/>
                    <a:pt x="142" y="208"/>
                  </a:cubicBezTo>
                  <a:cubicBezTo>
                    <a:pt x="148" y="213"/>
                    <a:pt x="147" y="214"/>
                    <a:pt x="147" y="214"/>
                  </a:cubicBezTo>
                  <a:cubicBezTo>
                    <a:pt x="146" y="215"/>
                    <a:pt x="145" y="215"/>
                    <a:pt x="150" y="222"/>
                  </a:cubicBezTo>
                  <a:cubicBezTo>
                    <a:pt x="156" y="228"/>
                    <a:pt x="160" y="235"/>
                    <a:pt x="159" y="236"/>
                  </a:cubicBezTo>
                  <a:cubicBezTo>
                    <a:pt x="161" y="239"/>
                    <a:pt x="162" y="241"/>
                    <a:pt x="161" y="241"/>
                  </a:cubicBezTo>
                  <a:cubicBezTo>
                    <a:pt x="160" y="241"/>
                    <a:pt x="158" y="238"/>
                    <a:pt x="151" y="231"/>
                  </a:cubicBezTo>
                  <a:cubicBezTo>
                    <a:pt x="148" y="227"/>
                    <a:pt x="146" y="226"/>
                    <a:pt x="145" y="226"/>
                  </a:cubicBezTo>
                  <a:cubicBezTo>
                    <a:pt x="144" y="226"/>
                    <a:pt x="144" y="226"/>
                    <a:pt x="144" y="227"/>
                  </a:cubicBezTo>
                  <a:cubicBezTo>
                    <a:pt x="144" y="227"/>
                    <a:pt x="144" y="227"/>
                    <a:pt x="137" y="221"/>
                  </a:cubicBezTo>
                  <a:cubicBezTo>
                    <a:pt x="135" y="220"/>
                    <a:pt x="135" y="219"/>
                    <a:pt x="135" y="219"/>
                  </a:cubicBezTo>
                  <a:lnTo>
                    <a:pt x="135" y="219"/>
                  </a:lnTo>
                  <a:cubicBezTo>
                    <a:pt x="134" y="219"/>
                    <a:pt x="138" y="224"/>
                    <a:pt x="141" y="228"/>
                  </a:cubicBezTo>
                  <a:lnTo>
                    <a:pt x="153" y="240"/>
                  </a:lnTo>
                  <a:cubicBezTo>
                    <a:pt x="146" y="236"/>
                    <a:pt x="140" y="230"/>
                    <a:pt x="135" y="223"/>
                  </a:cubicBezTo>
                  <a:cubicBezTo>
                    <a:pt x="129" y="218"/>
                    <a:pt x="126" y="215"/>
                    <a:pt x="126" y="215"/>
                  </a:cubicBezTo>
                  <a:lnTo>
                    <a:pt x="126" y="215"/>
                  </a:lnTo>
                  <a:cubicBezTo>
                    <a:pt x="126" y="215"/>
                    <a:pt x="129" y="218"/>
                    <a:pt x="135" y="224"/>
                  </a:cubicBezTo>
                  <a:cubicBezTo>
                    <a:pt x="138" y="229"/>
                    <a:pt x="142" y="234"/>
                    <a:pt x="140" y="234"/>
                  </a:cubicBezTo>
                  <a:cubicBezTo>
                    <a:pt x="140" y="234"/>
                    <a:pt x="139" y="233"/>
                    <a:pt x="137" y="232"/>
                  </a:cubicBezTo>
                  <a:cubicBezTo>
                    <a:pt x="136" y="233"/>
                    <a:pt x="136" y="233"/>
                    <a:pt x="135" y="233"/>
                  </a:cubicBezTo>
                  <a:cubicBezTo>
                    <a:pt x="134" y="233"/>
                    <a:pt x="132" y="232"/>
                    <a:pt x="129" y="229"/>
                  </a:cubicBezTo>
                  <a:cubicBezTo>
                    <a:pt x="127" y="227"/>
                    <a:pt x="126" y="227"/>
                    <a:pt x="126" y="227"/>
                  </a:cubicBezTo>
                  <a:lnTo>
                    <a:pt x="126" y="227"/>
                  </a:lnTo>
                  <a:cubicBezTo>
                    <a:pt x="125" y="227"/>
                    <a:pt x="128" y="230"/>
                    <a:pt x="128" y="230"/>
                  </a:cubicBezTo>
                  <a:cubicBezTo>
                    <a:pt x="131" y="234"/>
                    <a:pt x="131" y="236"/>
                    <a:pt x="130" y="236"/>
                  </a:cubicBezTo>
                  <a:cubicBezTo>
                    <a:pt x="129" y="236"/>
                    <a:pt x="127" y="235"/>
                    <a:pt x="123" y="233"/>
                  </a:cubicBezTo>
                  <a:cubicBezTo>
                    <a:pt x="117" y="229"/>
                    <a:pt x="113" y="227"/>
                    <a:pt x="112" y="227"/>
                  </a:cubicBezTo>
                  <a:lnTo>
                    <a:pt x="112" y="227"/>
                  </a:lnTo>
                  <a:cubicBezTo>
                    <a:pt x="111" y="227"/>
                    <a:pt x="114" y="230"/>
                    <a:pt x="120" y="236"/>
                  </a:cubicBezTo>
                  <a:cubicBezTo>
                    <a:pt x="123" y="240"/>
                    <a:pt x="127" y="243"/>
                    <a:pt x="126" y="243"/>
                  </a:cubicBezTo>
                  <a:cubicBezTo>
                    <a:pt x="126" y="243"/>
                    <a:pt x="124" y="241"/>
                    <a:pt x="119" y="237"/>
                  </a:cubicBezTo>
                  <a:cubicBezTo>
                    <a:pt x="117" y="235"/>
                    <a:pt x="116" y="235"/>
                    <a:pt x="116" y="235"/>
                  </a:cubicBezTo>
                  <a:lnTo>
                    <a:pt x="116" y="235"/>
                  </a:lnTo>
                  <a:cubicBezTo>
                    <a:pt x="115" y="235"/>
                    <a:pt x="119" y="240"/>
                    <a:pt x="121" y="245"/>
                  </a:cubicBezTo>
                  <a:cubicBezTo>
                    <a:pt x="127" y="251"/>
                    <a:pt x="138" y="264"/>
                    <a:pt x="144" y="269"/>
                  </a:cubicBezTo>
                  <a:cubicBezTo>
                    <a:pt x="150" y="276"/>
                    <a:pt x="153" y="279"/>
                    <a:pt x="153" y="279"/>
                  </a:cubicBezTo>
                  <a:cubicBezTo>
                    <a:pt x="152" y="279"/>
                    <a:pt x="151" y="278"/>
                    <a:pt x="148" y="276"/>
                  </a:cubicBezTo>
                  <a:cubicBezTo>
                    <a:pt x="142" y="274"/>
                    <a:pt x="138" y="270"/>
                    <a:pt x="135" y="266"/>
                  </a:cubicBezTo>
                  <a:cubicBezTo>
                    <a:pt x="129" y="260"/>
                    <a:pt x="130" y="259"/>
                    <a:pt x="130" y="259"/>
                  </a:cubicBezTo>
                  <a:lnTo>
                    <a:pt x="131" y="258"/>
                  </a:lnTo>
                  <a:cubicBezTo>
                    <a:pt x="126" y="253"/>
                    <a:pt x="121" y="248"/>
                    <a:pt x="118" y="248"/>
                  </a:cubicBezTo>
                  <a:cubicBezTo>
                    <a:pt x="118" y="248"/>
                    <a:pt x="118" y="248"/>
                    <a:pt x="118" y="248"/>
                  </a:cubicBezTo>
                  <a:cubicBezTo>
                    <a:pt x="115" y="245"/>
                    <a:pt x="113" y="244"/>
                    <a:pt x="113" y="244"/>
                  </a:cubicBezTo>
                  <a:lnTo>
                    <a:pt x="113" y="244"/>
                  </a:lnTo>
                  <a:cubicBezTo>
                    <a:pt x="112" y="244"/>
                    <a:pt x="114" y="246"/>
                    <a:pt x="117" y="249"/>
                  </a:cubicBezTo>
                  <a:cubicBezTo>
                    <a:pt x="113" y="247"/>
                    <a:pt x="111" y="246"/>
                    <a:pt x="110" y="246"/>
                  </a:cubicBezTo>
                  <a:cubicBezTo>
                    <a:pt x="108" y="246"/>
                    <a:pt x="108" y="246"/>
                    <a:pt x="107" y="247"/>
                  </a:cubicBezTo>
                  <a:cubicBezTo>
                    <a:pt x="106" y="247"/>
                    <a:pt x="105" y="248"/>
                    <a:pt x="104" y="248"/>
                  </a:cubicBezTo>
                  <a:cubicBezTo>
                    <a:pt x="102" y="248"/>
                    <a:pt x="100" y="247"/>
                    <a:pt x="97" y="245"/>
                  </a:cubicBezTo>
                  <a:lnTo>
                    <a:pt x="97" y="245"/>
                  </a:lnTo>
                  <a:cubicBezTo>
                    <a:pt x="95" y="246"/>
                    <a:pt x="94" y="247"/>
                    <a:pt x="100" y="252"/>
                  </a:cubicBezTo>
                  <a:cubicBezTo>
                    <a:pt x="108" y="259"/>
                    <a:pt x="110" y="263"/>
                    <a:pt x="109" y="263"/>
                  </a:cubicBezTo>
                  <a:cubicBezTo>
                    <a:pt x="109" y="263"/>
                    <a:pt x="108" y="261"/>
                    <a:pt x="105" y="259"/>
                  </a:cubicBezTo>
                  <a:cubicBezTo>
                    <a:pt x="100" y="255"/>
                    <a:pt x="95" y="252"/>
                    <a:pt x="90" y="252"/>
                  </a:cubicBezTo>
                  <a:cubicBezTo>
                    <a:pt x="85" y="252"/>
                    <a:pt x="82" y="257"/>
                    <a:pt x="89" y="264"/>
                  </a:cubicBezTo>
                  <a:lnTo>
                    <a:pt x="88" y="265"/>
                  </a:lnTo>
                  <a:cubicBezTo>
                    <a:pt x="85" y="264"/>
                    <a:pt x="83" y="263"/>
                    <a:pt x="82" y="263"/>
                  </a:cubicBezTo>
                  <a:cubicBezTo>
                    <a:pt x="78" y="263"/>
                    <a:pt x="77" y="266"/>
                    <a:pt x="81" y="270"/>
                  </a:cubicBezTo>
                  <a:lnTo>
                    <a:pt x="79" y="273"/>
                  </a:lnTo>
                  <a:cubicBezTo>
                    <a:pt x="76" y="271"/>
                    <a:pt x="74" y="270"/>
                    <a:pt x="73" y="270"/>
                  </a:cubicBezTo>
                  <a:cubicBezTo>
                    <a:pt x="72" y="270"/>
                    <a:pt x="73" y="272"/>
                    <a:pt x="76" y="276"/>
                  </a:cubicBezTo>
                  <a:cubicBezTo>
                    <a:pt x="79" y="280"/>
                    <a:pt x="84" y="284"/>
                    <a:pt x="84" y="284"/>
                  </a:cubicBezTo>
                  <a:cubicBezTo>
                    <a:pt x="84" y="284"/>
                    <a:pt x="83" y="283"/>
                    <a:pt x="81" y="282"/>
                  </a:cubicBezTo>
                  <a:cubicBezTo>
                    <a:pt x="78" y="279"/>
                    <a:pt x="76" y="278"/>
                    <a:pt x="75" y="278"/>
                  </a:cubicBezTo>
                  <a:cubicBezTo>
                    <a:pt x="74" y="278"/>
                    <a:pt x="72" y="279"/>
                    <a:pt x="71" y="281"/>
                  </a:cubicBezTo>
                  <a:cubicBezTo>
                    <a:pt x="68" y="283"/>
                    <a:pt x="68" y="283"/>
                    <a:pt x="75" y="288"/>
                  </a:cubicBezTo>
                  <a:cubicBezTo>
                    <a:pt x="76" y="291"/>
                    <a:pt x="76" y="292"/>
                    <a:pt x="75" y="292"/>
                  </a:cubicBezTo>
                  <a:cubicBezTo>
                    <a:pt x="74" y="292"/>
                    <a:pt x="70" y="289"/>
                    <a:pt x="66" y="285"/>
                  </a:cubicBezTo>
                  <a:cubicBezTo>
                    <a:pt x="61" y="280"/>
                    <a:pt x="58" y="278"/>
                    <a:pt x="57" y="278"/>
                  </a:cubicBezTo>
                  <a:lnTo>
                    <a:pt x="57" y="278"/>
                  </a:lnTo>
                  <a:cubicBezTo>
                    <a:pt x="56" y="278"/>
                    <a:pt x="60" y="282"/>
                    <a:pt x="71" y="292"/>
                  </a:cubicBezTo>
                  <a:cubicBezTo>
                    <a:pt x="78" y="299"/>
                    <a:pt x="80" y="302"/>
                    <a:pt x="79" y="302"/>
                  </a:cubicBezTo>
                  <a:cubicBezTo>
                    <a:pt x="78" y="302"/>
                    <a:pt x="76" y="301"/>
                    <a:pt x="74" y="300"/>
                  </a:cubicBezTo>
                  <a:cubicBezTo>
                    <a:pt x="68" y="294"/>
                    <a:pt x="70" y="293"/>
                    <a:pt x="70" y="293"/>
                  </a:cubicBezTo>
                  <a:lnTo>
                    <a:pt x="57" y="282"/>
                  </a:lnTo>
                  <a:lnTo>
                    <a:pt x="57" y="282"/>
                  </a:lnTo>
                  <a:cubicBezTo>
                    <a:pt x="57" y="283"/>
                    <a:pt x="57" y="283"/>
                    <a:pt x="63" y="288"/>
                  </a:cubicBezTo>
                  <a:cubicBezTo>
                    <a:pt x="63" y="288"/>
                    <a:pt x="62" y="290"/>
                    <a:pt x="67" y="295"/>
                  </a:cubicBezTo>
                  <a:cubicBezTo>
                    <a:pt x="73" y="302"/>
                    <a:pt x="79" y="306"/>
                    <a:pt x="85" y="311"/>
                  </a:cubicBezTo>
                  <a:cubicBezTo>
                    <a:pt x="92" y="316"/>
                    <a:pt x="92" y="316"/>
                    <a:pt x="91" y="318"/>
                  </a:cubicBezTo>
                  <a:cubicBezTo>
                    <a:pt x="84" y="313"/>
                    <a:pt x="77" y="309"/>
                    <a:pt x="72" y="302"/>
                  </a:cubicBezTo>
                  <a:cubicBezTo>
                    <a:pt x="73" y="302"/>
                    <a:pt x="66" y="296"/>
                    <a:pt x="61" y="291"/>
                  </a:cubicBezTo>
                  <a:cubicBezTo>
                    <a:pt x="60" y="290"/>
                    <a:pt x="59" y="289"/>
                    <a:pt x="59" y="289"/>
                  </a:cubicBezTo>
                  <a:lnTo>
                    <a:pt x="59" y="289"/>
                  </a:lnTo>
                  <a:cubicBezTo>
                    <a:pt x="57" y="289"/>
                    <a:pt x="65" y="301"/>
                    <a:pt x="75" y="311"/>
                  </a:cubicBezTo>
                  <a:cubicBezTo>
                    <a:pt x="72" y="309"/>
                    <a:pt x="74" y="310"/>
                    <a:pt x="68" y="305"/>
                  </a:cubicBezTo>
                  <a:cubicBezTo>
                    <a:pt x="65" y="303"/>
                    <a:pt x="63" y="302"/>
                    <a:pt x="62" y="302"/>
                  </a:cubicBezTo>
                  <a:cubicBezTo>
                    <a:pt x="61" y="302"/>
                    <a:pt x="60" y="302"/>
                    <a:pt x="59" y="303"/>
                  </a:cubicBezTo>
                  <a:cubicBezTo>
                    <a:pt x="58" y="305"/>
                    <a:pt x="57" y="305"/>
                    <a:pt x="64" y="311"/>
                  </a:cubicBezTo>
                  <a:cubicBezTo>
                    <a:pt x="70" y="315"/>
                    <a:pt x="76" y="321"/>
                    <a:pt x="75" y="322"/>
                  </a:cubicBezTo>
                  <a:cubicBezTo>
                    <a:pt x="75" y="322"/>
                    <a:pt x="75" y="322"/>
                    <a:pt x="76" y="322"/>
                  </a:cubicBezTo>
                  <a:cubicBezTo>
                    <a:pt x="77" y="322"/>
                    <a:pt x="84" y="327"/>
                    <a:pt x="89" y="331"/>
                  </a:cubicBezTo>
                  <a:lnTo>
                    <a:pt x="74" y="323"/>
                  </a:lnTo>
                  <a:cubicBezTo>
                    <a:pt x="63" y="316"/>
                    <a:pt x="56" y="312"/>
                    <a:pt x="53" y="312"/>
                  </a:cubicBezTo>
                  <a:cubicBezTo>
                    <a:pt x="52" y="312"/>
                    <a:pt x="51" y="313"/>
                    <a:pt x="51" y="313"/>
                  </a:cubicBezTo>
                  <a:cubicBezTo>
                    <a:pt x="50" y="314"/>
                    <a:pt x="49" y="316"/>
                    <a:pt x="47" y="316"/>
                  </a:cubicBezTo>
                  <a:cubicBezTo>
                    <a:pt x="45" y="316"/>
                    <a:pt x="43" y="315"/>
                    <a:pt x="40" y="313"/>
                  </a:cubicBezTo>
                  <a:lnTo>
                    <a:pt x="40" y="313"/>
                  </a:lnTo>
                  <a:cubicBezTo>
                    <a:pt x="38" y="314"/>
                    <a:pt x="38" y="315"/>
                    <a:pt x="45" y="320"/>
                  </a:cubicBezTo>
                  <a:lnTo>
                    <a:pt x="43" y="321"/>
                  </a:lnTo>
                  <a:cubicBezTo>
                    <a:pt x="40" y="320"/>
                    <a:pt x="38" y="319"/>
                    <a:pt x="37" y="319"/>
                  </a:cubicBezTo>
                  <a:cubicBezTo>
                    <a:pt x="36" y="319"/>
                    <a:pt x="37" y="320"/>
                    <a:pt x="40" y="323"/>
                  </a:cubicBezTo>
                  <a:cubicBezTo>
                    <a:pt x="43" y="326"/>
                    <a:pt x="44" y="327"/>
                    <a:pt x="43" y="327"/>
                  </a:cubicBezTo>
                  <a:cubicBezTo>
                    <a:pt x="42" y="327"/>
                    <a:pt x="39" y="325"/>
                    <a:pt x="39" y="325"/>
                  </a:cubicBezTo>
                  <a:cubicBezTo>
                    <a:pt x="33" y="322"/>
                    <a:pt x="29" y="320"/>
                    <a:pt x="29" y="320"/>
                  </a:cubicBezTo>
                  <a:lnTo>
                    <a:pt x="29" y="320"/>
                  </a:lnTo>
                  <a:cubicBezTo>
                    <a:pt x="28" y="320"/>
                    <a:pt x="33" y="323"/>
                    <a:pt x="45" y="331"/>
                  </a:cubicBezTo>
                  <a:cubicBezTo>
                    <a:pt x="49" y="335"/>
                    <a:pt x="54" y="338"/>
                    <a:pt x="59" y="339"/>
                  </a:cubicBezTo>
                  <a:lnTo>
                    <a:pt x="62" y="338"/>
                  </a:lnTo>
                  <a:lnTo>
                    <a:pt x="66" y="344"/>
                  </a:lnTo>
                  <a:cubicBezTo>
                    <a:pt x="65" y="346"/>
                    <a:pt x="71" y="351"/>
                    <a:pt x="77" y="357"/>
                  </a:cubicBezTo>
                  <a:cubicBezTo>
                    <a:pt x="77" y="357"/>
                    <a:pt x="83" y="361"/>
                    <a:pt x="83" y="362"/>
                  </a:cubicBezTo>
                  <a:cubicBezTo>
                    <a:pt x="83" y="362"/>
                    <a:pt x="76" y="357"/>
                    <a:pt x="70" y="352"/>
                  </a:cubicBezTo>
                  <a:cubicBezTo>
                    <a:pt x="64" y="347"/>
                    <a:pt x="57" y="341"/>
                    <a:pt x="52" y="337"/>
                  </a:cubicBezTo>
                  <a:cubicBezTo>
                    <a:pt x="44" y="331"/>
                    <a:pt x="38" y="328"/>
                    <a:pt x="36" y="328"/>
                  </a:cubicBezTo>
                  <a:cubicBezTo>
                    <a:pt x="35" y="328"/>
                    <a:pt x="37" y="330"/>
                    <a:pt x="43" y="334"/>
                  </a:cubicBezTo>
                  <a:cubicBezTo>
                    <a:pt x="42" y="335"/>
                    <a:pt x="42" y="335"/>
                    <a:pt x="42" y="335"/>
                  </a:cubicBezTo>
                  <a:cubicBezTo>
                    <a:pt x="41" y="335"/>
                    <a:pt x="39" y="334"/>
                    <a:pt x="35" y="331"/>
                  </a:cubicBezTo>
                  <a:cubicBezTo>
                    <a:pt x="32" y="329"/>
                    <a:pt x="30" y="328"/>
                    <a:pt x="30" y="328"/>
                  </a:cubicBezTo>
                  <a:lnTo>
                    <a:pt x="30" y="328"/>
                  </a:lnTo>
                  <a:cubicBezTo>
                    <a:pt x="29" y="328"/>
                    <a:pt x="32" y="331"/>
                    <a:pt x="39" y="338"/>
                  </a:cubicBezTo>
                  <a:cubicBezTo>
                    <a:pt x="46" y="343"/>
                    <a:pt x="49" y="346"/>
                    <a:pt x="48" y="346"/>
                  </a:cubicBezTo>
                  <a:cubicBezTo>
                    <a:pt x="47" y="346"/>
                    <a:pt x="44" y="344"/>
                    <a:pt x="37" y="340"/>
                  </a:cubicBezTo>
                  <a:cubicBezTo>
                    <a:pt x="31" y="336"/>
                    <a:pt x="27" y="334"/>
                    <a:pt x="25" y="334"/>
                  </a:cubicBezTo>
                  <a:cubicBezTo>
                    <a:pt x="23" y="334"/>
                    <a:pt x="23" y="336"/>
                    <a:pt x="27" y="339"/>
                  </a:cubicBezTo>
                  <a:cubicBezTo>
                    <a:pt x="36" y="346"/>
                    <a:pt x="38" y="349"/>
                    <a:pt x="36" y="349"/>
                  </a:cubicBezTo>
                  <a:cubicBezTo>
                    <a:pt x="35" y="349"/>
                    <a:pt x="34" y="348"/>
                    <a:pt x="31" y="347"/>
                  </a:cubicBezTo>
                  <a:cubicBezTo>
                    <a:pt x="29" y="345"/>
                    <a:pt x="27" y="344"/>
                    <a:pt x="26" y="344"/>
                  </a:cubicBezTo>
                  <a:cubicBezTo>
                    <a:pt x="25" y="344"/>
                    <a:pt x="26" y="346"/>
                    <a:pt x="29" y="349"/>
                  </a:cubicBezTo>
                  <a:cubicBezTo>
                    <a:pt x="25" y="346"/>
                    <a:pt x="21" y="344"/>
                    <a:pt x="20" y="344"/>
                  </a:cubicBezTo>
                  <a:cubicBezTo>
                    <a:pt x="19" y="344"/>
                    <a:pt x="19" y="345"/>
                    <a:pt x="21" y="347"/>
                  </a:cubicBezTo>
                  <a:cubicBezTo>
                    <a:pt x="21" y="347"/>
                    <a:pt x="21" y="347"/>
                    <a:pt x="28" y="351"/>
                  </a:cubicBezTo>
                  <a:lnTo>
                    <a:pt x="40" y="362"/>
                  </a:lnTo>
                  <a:cubicBezTo>
                    <a:pt x="45" y="365"/>
                    <a:pt x="51" y="367"/>
                    <a:pt x="54" y="370"/>
                  </a:cubicBezTo>
                  <a:cubicBezTo>
                    <a:pt x="56" y="372"/>
                    <a:pt x="57" y="373"/>
                    <a:pt x="55" y="373"/>
                  </a:cubicBezTo>
                  <a:cubicBezTo>
                    <a:pt x="53" y="373"/>
                    <a:pt x="44" y="369"/>
                    <a:pt x="30" y="361"/>
                  </a:cubicBezTo>
                  <a:lnTo>
                    <a:pt x="16" y="353"/>
                  </a:lnTo>
                  <a:lnTo>
                    <a:pt x="16" y="353"/>
                  </a:lnTo>
                  <a:lnTo>
                    <a:pt x="29" y="362"/>
                  </a:lnTo>
                  <a:cubicBezTo>
                    <a:pt x="29" y="363"/>
                    <a:pt x="29" y="363"/>
                    <a:pt x="29" y="363"/>
                  </a:cubicBezTo>
                  <a:cubicBezTo>
                    <a:pt x="28" y="363"/>
                    <a:pt x="26" y="362"/>
                    <a:pt x="21" y="359"/>
                  </a:cubicBezTo>
                  <a:cubicBezTo>
                    <a:pt x="17" y="356"/>
                    <a:pt x="15" y="355"/>
                    <a:pt x="15" y="355"/>
                  </a:cubicBezTo>
                  <a:cubicBezTo>
                    <a:pt x="15" y="355"/>
                    <a:pt x="15" y="355"/>
                    <a:pt x="15" y="356"/>
                  </a:cubicBezTo>
                  <a:cubicBezTo>
                    <a:pt x="15" y="356"/>
                    <a:pt x="13" y="357"/>
                    <a:pt x="20" y="361"/>
                  </a:cubicBezTo>
                  <a:cubicBezTo>
                    <a:pt x="29" y="367"/>
                    <a:pt x="32" y="369"/>
                    <a:pt x="31" y="369"/>
                  </a:cubicBezTo>
                  <a:cubicBezTo>
                    <a:pt x="31" y="369"/>
                    <a:pt x="30" y="368"/>
                    <a:pt x="27" y="367"/>
                  </a:cubicBezTo>
                  <a:cubicBezTo>
                    <a:pt x="20" y="363"/>
                    <a:pt x="17" y="361"/>
                    <a:pt x="16" y="361"/>
                  </a:cubicBezTo>
                  <a:cubicBezTo>
                    <a:pt x="15" y="361"/>
                    <a:pt x="18" y="364"/>
                    <a:pt x="25" y="369"/>
                  </a:cubicBezTo>
                  <a:cubicBezTo>
                    <a:pt x="31" y="374"/>
                    <a:pt x="35" y="376"/>
                    <a:pt x="35" y="376"/>
                  </a:cubicBezTo>
                  <a:cubicBezTo>
                    <a:pt x="35" y="376"/>
                    <a:pt x="31" y="374"/>
                    <a:pt x="24" y="369"/>
                  </a:cubicBezTo>
                  <a:cubicBezTo>
                    <a:pt x="20" y="366"/>
                    <a:pt x="15" y="364"/>
                    <a:pt x="9" y="362"/>
                  </a:cubicBezTo>
                  <a:lnTo>
                    <a:pt x="9" y="362"/>
                  </a:lnTo>
                  <a:lnTo>
                    <a:pt x="16" y="367"/>
                  </a:lnTo>
                  <a:cubicBezTo>
                    <a:pt x="24" y="372"/>
                    <a:pt x="27" y="375"/>
                    <a:pt x="27" y="375"/>
                  </a:cubicBezTo>
                  <a:cubicBezTo>
                    <a:pt x="26" y="375"/>
                    <a:pt x="24" y="374"/>
                    <a:pt x="21" y="373"/>
                  </a:cubicBezTo>
                  <a:cubicBezTo>
                    <a:pt x="19" y="371"/>
                    <a:pt x="17" y="370"/>
                    <a:pt x="16" y="370"/>
                  </a:cubicBezTo>
                  <a:cubicBezTo>
                    <a:pt x="16" y="370"/>
                    <a:pt x="17" y="371"/>
                    <a:pt x="20" y="375"/>
                  </a:cubicBezTo>
                  <a:cubicBezTo>
                    <a:pt x="20" y="375"/>
                    <a:pt x="19" y="376"/>
                    <a:pt x="18" y="376"/>
                  </a:cubicBezTo>
                  <a:cubicBezTo>
                    <a:pt x="17" y="376"/>
                    <a:pt x="15" y="375"/>
                    <a:pt x="11" y="373"/>
                  </a:cubicBezTo>
                  <a:cubicBezTo>
                    <a:pt x="5" y="368"/>
                    <a:pt x="1" y="366"/>
                    <a:pt x="1" y="366"/>
                  </a:cubicBezTo>
                  <a:lnTo>
                    <a:pt x="1" y="366"/>
                  </a:lnTo>
                  <a:cubicBezTo>
                    <a:pt x="1" y="366"/>
                    <a:pt x="4" y="368"/>
                    <a:pt x="11" y="374"/>
                  </a:cubicBezTo>
                  <a:cubicBezTo>
                    <a:pt x="15" y="376"/>
                    <a:pt x="16" y="377"/>
                    <a:pt x="15" y="377"/>
                  </a:cubicBezTo>
                  <a:cubicBezTo>
                    <a:pt x="14" y="377"/>
                    <a:pt x="12" y="377"/>
                    <a:pt x="9" y="376"/>
                  </a:cubicBezTo>
                  <a:cubicBezTo>
                    <a:pt x="5" y="374"/>
                    <a:pt x="3" y="373"/>
                    <a:pt x="3" y="373"/>
                  </a:cubicBezTo>
                  <a:lnTo>
                    <a:pt x="3" y="373"/>
                  </a:lnTo>
                  <a:cubicBezTo>
                    <a:pt x="3" y="373"/>
                    <a:pt x="4" y="375"/>
                    <a:pt x="8" y="377"/>
                  </a:cubicBezTo>
                  <a:cubicBezTo>
                    <a:pt x="15" y="383"/>
                    <a:pt x="21" y="387"/>
                    <a:pt x="29" y="390"/>
                  </a:cubicBezTo>
                  <a:cubicBezTo>
                    <a:pt x="29" y="390"/>
                    <a:pt x="29" y="390"/>
                    <a:pt x="29" y="390"/>
                  </a:cubicBezTo>
                  <a:cubicBezTo>
                    <a:pt x="30" y="390"/>
                    <a:pt x="31" y="391"/>
                    <a:pt x="36" y="394"/>
                  </a:cubicBezTo>
                  <a:lnTo>
                    <a:pt x="35" y="395"/>
                  </a:lnTo>
                  <a:cubicBezTo>
                    <a:pt x="35" y="396"/>
                    <a:pt x="34" y="396"/>
                    <a:pt x="39" y="403"/>
                  </a:cubicBezTo>
                  <a:cubicBezTo>
                    <a:pt x="44" y="407"/>
                    <a:pt x="53" y="414"/>
                    <a:pt x="55" y="414"/>
                  </a:cubicBezTo>
                  <a:cubicBezTo>
                    <a:pt x="55" y="414"/>
                    <a:pt x="55" y="413"/>
                    <a:pt x="54" y="412"/>
                  </a:cubicBezTo>
                  <a:lnTo>
                    <a:pt x="54" y="412"/>
                  </a:lnTo>
                  <a:lnTo>
                    <a:pt x="61" y="415"/>
                  </a:lnTo>
                  <a:cubicBezTo>
                    <a:pt x="71" y="421"/>
                    <a:pt x="76" y="424"/>
                    <a:pt x="77" y="424"/>
                  </a:cubicBezTo>
                  <a:cubicBezTo>
                    <a:pt x="78" y="424"/>
                    <a:pt x="73" y="421"/>
                    <a:pt x="62" y="414"/>
                  </a:cubicBezTo>
                  <a:cubicBezTo>
                    <a:pt x="50" y="406"/>
                    <a:pt x="45" y="403"/>
                    <a:pt x="46" y="403"/>
                  </a:cubicBezTo>
                  <a:lnTo>
                    <a:pt x="46" y="403"/>
                  </a:lnTo>
                  <a:cubicBezTo>
                    <a:pt x="46" y="403"/>
                    <a:pt x="50" y="405"/>
                    <a:pt x="56" y="408"/>
                  </a:cubicBezTo>
                  <a:cubicBezTo>
                    <a:pt x="67" y="416"/>
                    <a:pt x="69" y="416"/>
                    <a:pt x="70" y="416"/>
                  </a:cubicBezTo>
                  <a:cubicBezTo>
                    <a:pt x="70" y="416"/>
                    <a:pt x="70" y="416"/>
                    <a:pt x="71" y="416"/>
                  </a:cubicBezTo>
                  <a:cubicBezTo>
                    <a:pt x="71" y="416"/>
                    <a:pt x="71" y="416"/>
                    <a:pt x="71" y="416"/>
                  </a:cubicBezTo>
                  <a:cubicBezTo>
                    <a:pt x="72" y="416"/>
                    <a:pt x="73" y="417"/>
                    <a:pt x="79" y="420"/>
                  </a:cubicBezTo>
                  <a:cubicBezTo>
                    <a:pt x="82" y="423"/>
                    <a:pt x="88" y="425"/>
                    <a:pt x="93" y="427"/>
                  </a:cubicBezTo>
                  <a:cubicBezTo>
                    <a:pt x="93" y="426"/>
                    <a:pt x="93" y="426"/>
                    <a:pt x="86" y="422"/>
                  </a:cubicBezTo>
                  <a:cubicBezTo>
                    <a:pt x="83" y="420"/>
                    <a:pt x="82" y="419"/>
                    <a:pt x="82" y="419"/>
                  </a:cubicBezTo>
                  <a:lnTo>
                    <a:pt x="82" y="419"/>
                  </a:lnTo>
                  <a:cubicBezTo>
                    <a:pt x="83" y="419"/>
                    <a:pt x="87" y="421"/>
                    <a:pt x="94" y="425"/>
                  </a:cubicBezTo>
                  <a:cubicBezTo>
                    <a:pt x="97" y="427"/>
                    <a:pt x="99" y="427"/>
                    <a:pt x="100" y="427"/>
                  </a:cubicBezTo>
                  <a:cubicBezTo>
                    <a:pt x="100" y="427"/>
                    <a:pt x="97" y="425"/>
                    <a:pt x="89" y="420"/>
                  </a:cubicBezTo>
                  <a:cubicBezTo>
                    <a:pt x="81" y="415"/>
                    <a:pt x="78" y="412"/>
                    <a:pt x="78" y="412"/>
                  </a:cubicBezTo>
                  <a:lnTo>
                    <a:pt x="78" y="412"/>
                  </a:lnTo>
                  <a:cubicBezTo>
                    <a:pt x="79" y="412"/>
                    <a:pt x="83" y="414"/>
                    <a:pt x="90" y="419"/>
                  </a:cubicBezTo>
                  <a:lnTo>
                    <a:pt x="91" y="416"/>
                  </a:lnTo>
                  <a:cubicBezTo>
                    <a:pt x="86" y="413"/>
                    <a:pt x="83" y="410"/>
                    <a:pt x="77" y="407"/>
                  </a:cubicBezTo>
                  <a:cubicBezTo>
                    <a:pt x="69" y="401"/>
                    <a:pt x="66" y="399"/>
                    <a:pt x="67" y="399"/>
                  </a:cubicBezTo>
                  <a:lnTo>
                    <a:pt x="67" y="399"/>
                  </a:lnTo>
                  <a:cubicBezTo>
                    <a:pt x="67" y="399"/>
                    <a:pt x="69" y="400"/>
                    <a:pt x="72" y="402"/>
                  </a:cubicBezTo>
                  <a:cubicBezTo>
                    <a:pt x="79" y="405"/>
                    <a:pt x="85" y="410"/>
                    <a:pt x="85" y="410"/>
                  </a:cubicBezTo>
                  <a:cubicBezTo>
                    <a:pt x="89" y="413"/>
                    <a:pt x="91" y="414"/>
                    <a:pt x="92" y="414"/>
                  </a:cubicBezTo>
                  <a:cubicBezTo>
                    <a:pt x="93" y="414"/>
                    <a:pt x="93" y="413"/>
                    <a:pt x="93" y="413"/>
                  </a:cubicBezTo>
                  <a:cubicBezTo>
                    <a:pt x="94" y="413"/>
                    <a:pt x="95" y="411"/>
                    <a:pt x="89" y="406"/>
                  </a:cubicBezTo>
                  <a:lnTo>
                    <a:pt x="89" y="406"/>
                  </a:lnTo>
                  <a:lnTo>
                    <a:pt x="95" y="411"/>
                  </a:lnTo>
                  <a:cubicBezTo>
                    <a:pt x="95" y="411"/>
                    <a:pt x="96" y="410"/>
                    <a:pt x="96" y="410"/>
                  </a:cubicBezTo>
                  <a:cubicBezTo>
                    <a:pt x="97" y="410"/>
                    <a:pt x="100" y="411"/>
                    <a:pt x="104" y="413"/>
                  </a:cubicBezTo>
                  <a:cubicBezTo>
                    <a:pt x="105" y="413"/>
                    <a:pt x="106" y="414"/>
                    <a:pt x="106" y="414"/>
                  </a:cubicBezTo>
                  <a:cubicBezTo>
                    <a:pt x="109" y="414"/>
                    <a:pt x="98" y="404"/>
                    <a:pt x="85" y="398"/>
                  </a:cubicBezTo>
                  <a:cubicBezTo>
                    <a:pt x="84" y="398"/>
                    <a:pt x="84" y="398"/>
                    <a:pt x="85" y="397"/>
                  </a:cubicBezTo>
                  <a:cubicBezTo>
                    <a:pt x="86" y="396"/>
                    <a:pt x="80" y="392"/>
                    <a:pt x="80" y="392"/>
                  </a:cubicBezTo>
                  <a:cubicBezTo>
                    <a:pt x="73" y="387"/>
                    <a:pt x="73" y="386"/>
                    <a:pt x="74" y="386"/>
                  </a:cubicBezTo>
                  <a:lnTo>
                    <a:pt x="74" y="386"/>
                  </a:lnTo>
                  <a:lnTo>
                    <a:pt x="88" y="395"/>
                  </a:lnTo>
                  <a:cubicBezTo>
                    <a:pt x="98" y="403"/>
                    <a:pt x="105" y="408"/>
                    <a:pt x="106" y="408"/>
                  </a:cubicBezTo>
                  <a:cubicBezTo>
                    <a:pt x="107" y="408"/>
                    <a:pt x="104" y="405"/>
                    <a:pt x="95" y="398"/>
                  </a:cubicBezTo>
                  <a:lnTo>
                    <a:pt x="95" y="398"/>
                  </a:lnTo>
                  <a:lnTo>
                    <a:pt x="102" y="403"/>
                  </a:lnTo>
                  <a:cubicBezTo>
                    <a:pt x="105" y="405"/>
                    <a:pt x="106" y="406"/>
                    <a:pt x="107" y="406"/>
                  </a:cubicBezTo>
                  <a:cubicBezTo>
                    <a:pt x="107" y="406"/>
                    <a:pt x="106" y="404"/>
                    <a:pt x="103" y="401"/>
                  </a:cubicBezTo>
                  <a:cubicBezTo>
                    <a:pt x="98" y="395"/>
                    <a:pt x="91" y="390"/>
                    <a:pt x="84" y="385"/>
                  </a:cubicBezTo>
                  <a:cubicBezTo>
                    <a:pt x="77" y="380"/>
                    <a:pt x="79" y="380"/>
                    <a:pt x="79" y="380"/>
                  </a:cubicBezTo>
                  <a:cubicBezTo>
                    <a:pt x="79" y="380"/>
                    <a:pt x="79" y="380"/>
                    <a:pt x="79" y="380"/>
                  </a:cubicBezTo>
                  <a:cubicBezTo>
                    <a:pt x="79" y="380"/>
                    <a:pt x="81" y="381"/>
                    <a:pt x="85" y="384"/>
                  </a:cubicBezTo>
                  <a:cubicBezTo>
                    <a:pt x="91" y="388"/>
                    <a:pt x="95" y="391"/>
                    <a:pt x="96" y="391"/>
                  </a:cubicBezTo>
                  <a:cubicBezTo>
                    <a:pt x="97" y="391"/>
                    <a:pt x="94" y="388"/>
                    <a:pt x="88" y="381"/>
                  </a:cubicBezTo>
                  <a:lnTo>
                    <a:pt x="88" y="381"/>
                  </a:lnTo>
                  <a:lnTo>
                    <a:pt x="94" y="387"/>
                  </a:lnTo>
                  <a:cubicBezTo>
                    <a:pt x="98" y="390"/>
                    <a:pt x="102" y="392"/>
                    <a:pt x="104" y="392"/>
                  </a:cubicBezTo>
                  <a:cubicBezTo>
                    <a:pt x="105" y="392"/>
                    <a:pt x="105" y="391"/>
                    <a:pt x="103" y="387"/>
                  </a:cubicBezTo>
                  <a:cubicBezTo>
                    <a:pt x="105" y="386"/>
                    <a:pt x="106" y="385"/>
                    <a:pt x="108" y="385"/>
                  </a:cubicBezTo>
                  <a:cubicBezTo>
                    <a:pt x="109" y="385"/>
                    <a:pt x="111" y="386"/>
                    <a:pt x="114" y="388"/>
                  </a:cubicBezTo>
                  <a:cubicBezTo>
                    <a:pt x="115" y="389"/>
                    <a:pt x="116" y="389"/>
                    <a:pt x="116" y="389"/>
                  </a:cubicBezTo>
                  <a:cubicBezTo>
                    <a:pt x="118" y="389"/>
                    <a:pt x="108" y="379"/>
                    <a:pt x="99" y="369"/>
                  </a:cubicBezTo>
                  <a:lnTo>
                    <a:pt x="99" y="369"/>
                  </a:lnTo>
                  <a:cubicBezTo>
                    <a:pt x="103" y="372"/>
                    <a:pt x="104" y="373"/>
                    <a:pt x="105" y="373"/>
                  </a:cubicBezTo>
                  <a:cubicBezTo>
                    <a:pt x="106" y="373"/>
                    <a:pt x="106" y="373"/>
                    <a:pt x="107" y="373"/>
                  </a:cubicBezTo>
                  <a:cubicBezTo>
                    <a:pt x="107" y="372"/>
                    <a:pt x="108" y="371"/>
                    <a:pt x="109" y="371"/>
                  </a:cubicBezTo>
                  <a:cubicBezTo>
                    <a:pt x="110" y="371"/>
                    <a:pt x="111" y="372"/>
                    <a:pt x="116" y="376"/>
                  </a:cubicBezTo>
                  <a:cubicBezTo>
                    <a:pt x="121" y="381"/>
                    <a:pt x="124" y="383"/>
                    <a:pt x="124" y="383"/>
                  </a:cubicBezTo>
                  <a:cubicBezTo>
                    <a:pt x="124" y="383"/>
                    <a:pt x="121" y="381"/>
                    <a:pt x="116" y="375"/>
                  </a:cubicBezTo>
                  <a:cubicBezTo>
                    <a:pt x="110" y="370"/>
                    <a:pt x="109" y="368"/>
                    <a:pt x="110" y="368"/>
                  </a:cubicBezTo>
                  <a:cubicBezTo>
                    <a:pt x="111" y="368"/>
                    <a:pt x="117" y="371"/>
                    <a:pt x="125" y="377"/>
                  </a:cubicBezTo>
                  <a:cubicBezTo>
                    <a:pt x="128" y="380"/>
                    <a:pt x="130" y="381"/>
                    <a:pt x="131" y="381"/>
                  </a:cubicBezTo>
                  <a:cubicBezTo>
                    <a:pt x="131" y="381"/>
                    <a:pt x="132" y="381"/>
                    <a:pt x="132" y="380"/>
                  </a:cubicBezTo>
                  <a:cubicBezTo>
                    <a:pt x="127" y="375"/>
                    <a:pt x="128" y="374"/>
                    <a:pt x="129" y="373"/>
                  </a:cubicBezTo>
                  <a:cubicBezTo>
                    <a:pt x="131" y="370"/>
                    <a:pt x="131" y="370"/>
                    <a:pt x="118" y="360"/>
                  </a:cubicBezTo>
                  <a:cubicBezTo>
                    <a:pt x="105" y="350"/>
                    <a:pt x="107" y="349"/>
                    <a:pt x="108" y="348"/>
                  </a:cubicBezTo>
                  <a:cubicBezTo>
                    <a:pt x="108" y="347"/>
                    <a:pt x="108" y="347"/>
                    <a:pt x="108" y="347"/>
                  </a:cubicBezTo>
                  <a:cubicBezTo>
                    <a:pt x="109" y="347"/>
                    <a:pt x="111" y="348"/>
                    <a:pt x="114" y="351"/>
                  </a:cubicBezTo>
                  <a:cubicBezTo>
                    <a:pt x="114" y="351"/>
                    <a:pt x="121" y="356"/>
                    <a:pt x="122" y="356"/>
                  </a:cubicBezTo>
                  <a:cubicBezTo>
                    <a:pt x="123" y="355"/>
                    <a:pt x="123" y="355"/>
                    <a:pt x="123" y="355"/>
                  </a:cubicBezTo>
                  <a:cubicBezTo>
                    <a:pt x="124" y="355"/>
                    <a:pt x="126" y="356"/>
                    <a:pt x="130" y="359"/>
                  </a:cubicBezTo>
                  <a:cubicBezTo>
                    <a:pt x="130" y="359"/>
                    <a:pt x="135" y="363"/>
                    <a:pt x="137" y="363"/>
                  </a:cubicBezTo>
                  <a:cubicBezTo>
                    <a:pt x="138" y="363"/>
                    <a:pt x="138" y="363"/>
                    <a:pt x="138" y="362"/>
                  </a:cubicBezTo>
                  <a:cubicBezTo>
                    <a:pt x="138" y="362"/>
                    <a:pt x="139" y="362"/>
                    <a:pt x="140" y="362"/>
                  </a:cubicBezTo>
                  <a:cubicBezTo>
                    <a:pt x="141" y="362"/>
                    <a:pt x="143" y="362"/>
                    <a:pt x="146" y="366"/>
                  </a:cubicBezTo>
                  <a:cubicBezTo>
                    <a:pt x="147" y="365"/>
                    <a:pt x="147" y="365"/>
                    <a:pt x="140" y="360"/>
                  </a:cubicBezTo>
                  <a:cubicBezTo>
                    <a:pt x="136" y="355"/>
                    <a:pt x="131" y="351"/>
                    <a:pt x="135" y="351"/>
                  </a:cubicBezTo>
                  <a:cubicBezTo>
                    <a:pt x="136" y="351"/>
                    <a:pt x="137" y="351"/>
                    <a:pt x="138" y="351"/>
                  </a:cubicBezTo>
                  <a:cubicBezTo>
                    <a:pt x="139" y="350"/>
                    <a:pt x="140" y="348"/>
                    <a:pt x="135" y="343"/>
                  </a:cubicBezTo>
                  <a:cubicBezTo>
                    <a:pt x="135" y="343"/>
                    <a:pt x="135" y="343"/>
                    <a:pt x="136" y="343"/>
                  </a:cubicBezTo>
                  <a:cubicBezTo>
                    <a:pt x="136" y="343"/>
                    <a:pt x="138" y="344"/>
                    <a:pt x="141" y="348"/>
                  </a:cubicBezTo>
                  <a:cubicBezTo>
                    <a:pt x="147" y="353"/>
                    <a:pt x="150" y="356"/>
                    <a:pt x="151" y="356"/>
                  </a:cubicBezTo>
                  <a:cubicBezTo>
                    <a:pt x="152" y="356"/>
                    <a:pt x="150" y="352"/>
                    <a:pt x="144" y="346"/>
                  </a:cubicBezTo>
                  <a:cubicBezTo>
                    <a:pt x="141" y="343"/>
                    <a:pt x="139" y="341"/>
                    <a:pt x="140" y="341"/>
                  </a:cubicBezTo>
                  <a:lnTo>
                    <a:pt x="140" y="341"/>
                  </a:lnTo>
                  <a:cubicBezTo>
                    <a:pt x="140" y="341"/>
                    <a:pt x="142" y="342"/>
                    <a:pt x="145" y="344"/>
                  </a:cubicBezTo>
                  <a:cubicBezTo>
                    <a:pt x="145" y="344"/>
                    <a:pt x="146" y="343"/>
                    <a:pt x="140" y="338"/>
                  </a:cubicBezTo>
                  <a:cubicBezTo>
                    <a:pt x="137" y="334"/>
                    <a:pt x="136" y="332"/>
                    <a:pt x="136" y="332"/>
                  </a:cubicBezTo>
                  <a:lnTo>
                    <a:pt x="136" y="332"/>
                  </a:lnTo>
                  <a:cubicBezTo>
                    <a:pt x="137" y="332"/>
                    <a:pt x="139" y="333"/>
                    <a:pt x="142" y="335"/>
                  </a:cubicBezTo>
                  <a:cubicBezTo>
                    <a:pt x="146" y="339"/>
                    <a:pt x="148" y="341"/>
                    <a:pt x="149" y="341"/>
                  </a:cubicBezTo>
                  <a:cubicBezTo>
                    <a:pt x="149" y="341"/>
                    <a:pt x="149" y="340"/>
                    <a:pt x="149" y="340"/>
                  </a:cubicBezTo>
                  <a:cubicBezTo>
                    <a:pt x="146" y="335"/>
                    <a:pt x="149" y="330"/>
                    <a:pt x="153" y="330"/>
                  </a:cubicBezTo>
                  <a:cubicBezTo>
                    <a:pt x="155" y="330"/>
                    <a:pt x="156" y="331"/>
                    <a:pt x="158" y="332"/>
                  </a:cubicBezTo>
                  <a:cubicBezTo>
                    <a:pt x="153" y="325"/>
                    <a:pt x="153" y="325"/>
                    <a:pt x="154" y="325"/>
                  </a:cubicBezTo>
                  <a:cubicBezTo>
                    <a:pt x="158" y="329"/>
                    <a:pt x="160" y="331"/>
                    <a:pt x="161" y="331"/>
                  </a:cubicBezTo>
                  <a:cubicBezTo>
                    <a:pt x="161" y="331"/>
                    <a:pt x="156" y="325"/>
                    <a:pt x="149" y="318"/>
                  </a:cubicBezTo>
                  <a:lnTo>
                    <a:pt x="148" y="319"/>
                  </a:lnTo>
                  <a:lnTo>
                    <a:pt x="148" y="320"/>
                  </a:lnTo>
                  <a:cubicBezTo>
                    <a:pt x="142" y="314"/>
                    <a:pt x="140" y="311"/>
                    <a:pt x="141" y="311"/>
                  </a:cubicBezTo>
                  <a:cubicBezTo>
                    <a:pt x="142" y="311"/>
                    <a:pt x="147" y="315"/>
                    <a:pt x="156" y="323"/>
                  </a:cubicBezTo>
                  <a:cubicBezTo>
                    <a:pt x="162" y="328"/>
                    <a:pt x="165" y="331"/>
                    <a:pt x="165" y="331"/>
                  </a:cubicBezTo>
                  <a:cubicBezTo>
                    <a:pt x="165" y="331"/>
                    <a:pt x="163" y="328"/>
                    <a:pt x="157" y="322"/>
                  </a:cubicBezTo>
                  <a:cubicBezTo>
                    <a:pt x="151" y="316"/>
                    <a:pt x="149" y="312"/>
                    <a:pt x="149" y="312"/>
                  </a:cubicBezTo>
                  <a:lnTo>
                    <a:pt x="149" y="312"/>
                  </a:lnTo>
                  <a:cubicBezTo>
                    <a:pt x="150" y="312"/>
                    <a:pt x="153" y="315"/>
                    <a:pt x="159" y="320"/>
                  </a:cubicBezTo>
                  <a:cubicBezTo>
                    <a:pt x="146" y="305"/>
                    <a:pt x="140" y="297"/>
                    <a:pt x="141" y="297"/>
                  </a:cubicBezTo>
                  <a:lnTo>
                    <a:pt x="141" y="297"/>
                  </a:lnTo>
                  <a:cubicBezTo>
                    <a:pt x="142" y="297"/>
                    <a:pt x="147" y="301"/>
                    <a:pt x="157" y="311"/>
                  </a:cubicBezTo>
                  <a:cubicBezTo>
                    <a:pt x="167" y="321"/>
                    <a:pt x="174" y="327"/>
                    <a:pt x="176" y="327"/>
                  </a:cubicBezTo>
                  <a:cubicBezTo>
                    <a:pt x="176" y="327"/>
                    <a:pt x="176" y="327"/>
                    <a:pt x="176" y="327"/>
                  </a:cubicBezTo>
                  <a:cubicBezTo>
                    <a:pt x="176" y="327"/>
                    <a:pt x="171" y="321"/>
                    <a:pt x="165" y="315"/>
                  </a:cubicBezTo>
                  <a:cubicBezTo>
                    <a:pt x="158" y="309"/>
                    <a:pt x="156" y="306"/>
                    <a:pt x="156" y="306"/>
                  </a:cubicBezTo>
                  <a:lnTo>
                    <a:pt x="156" y="306"/>
                  </a:lnTo>
                  <a:cubicBezTo>
                    <a:pt x="157" y="306"/>
                    <a:pt x="160" y="309"/>
                    <a:pt x="166" y="314"/>
                  </a:cubicBezTo>
                  <a:cubicBezTo>
                    <a:pt x="176" y="322"/>
                    <a:pt x="181" y="326"/>
                    <a:pt x="182" y="326"/>
                  </a:cubicBezTo>
                  <a:cubicBezTo>
                    <a:pt x="184" y="326"/>
                    <a:pt x="182" y="322"/>
                    <a:pt x="177" y="315"/>
                  </a:cubicBezTo>
                  <a:cubicBezTo>
                    <a:pt x="172" y="308"/>
                    <a:pt x="171" y="304"/>
                    <a:pt x="172" y="304"/>
                  </a:cubicBezTo>
                  <a:lnTo>
                    <a:pt x="172" y="304"/>
                  </a:lnTo>
                  <a:cubicBezTo>
                    <a:pt x="173" y="304"/>
                    <a:pt x="175" y="307"/>
                    <a:pt x="180" y="313"/>
                  </a:cubicBezTo>
                  <a:cubicBezTo>
                    <a:pt x="185" y="320"/>
                    <a:pt x="188" y="323"/>
                    <a:pt x="188" y="323"/>
                  </a:cubicBezTo>
                  <a:cubicBezTo>
                    <a:pt x="188" y="323"/>
                    <a:pt x="187" y="322"/>
                    <a:pt x="185" y="319"/>
                  </a:cubicBezTo>
                  <a:lnTo>
                    <a:pt x="188" y="316"/>
                  </a:lnTo>
                  <a:cubicBezTo>
                    <a:pt x="186" y="311"/>
                    <a:pt x="183" y="307"/>
                    <a:pt x="178" y="303"/>
                  </a:cubicBezTo>
                  <a:lnTo>
                    <a:pt x="178" y="303"/>
                  </a:lnTo>
                  <a:cubicBezTo>
                    <a:pt x="186" y="310"/>
                    <a:pt x="191" y="314"/>
                    <a:pt x="192" y="314"/>
                  </a:cubicBezTo>
                  <a:cubicBezTo>
                    <a:pt x="193" y="314"/>
                    <a:pt x="192" y="312"/>
                    <a:pt x="187" y="306"/>
                  </a:cubicBezTo>
                  <a:lnTo>
                    <a:pt x="190" y="305"/>
                  </a:lnTo>
                  <a:cubicBezTo>
                    <a:pt x="190" y="305"/>
                    <a:pt x="190" y="305"/>
                    <a:pt x="185" y="298"/>
                  </a:cubicBezTo>
                  <a:cubicBezTo>
                    <a:pt x="184" y="296"/>
                    <a:pt x="183" y="295"/>
                    <a:pt x="184" y="295"/>
                  </a:cubicBezTo>
                  <a:lnTo>
                    <a:pt x="184" y="295"/>
                  </a:lnTo>
                  <a:cubicBezTo>
                    <a:pt x="184" y="295"/>
                    <a:pt x="188" y="299"/>
                    <a:pt x="193" y="303"/>
                  </a:cubicBezTo>
                  <a:cubicBezTo>
                    <a:pt x="197" y="307"/>
                    <a:pt x="201" y="310"/>
                    <a:pt x="202" y="310"/>
                  </a:cubicBezTo>
                  <a:cubicBezTo>
                    <a:pt x="202" y="310"/>
                    <a:pt x="202" y="309"/>
                    <a:pt x="200" y="307"/>
                  </a:cubicBezTo>
                  <a:cubicBezTo>
                    <a:pt x="194" y="302"/>
                    <a:pt x="190" y="295"/>
                    <a:pt x="185" y="288"/>
                  </a:cubicBezTo>
                  <a:cubicBezTo>
                    <a:pt x="184" y="286"/>
                    <a:pt x="183" y="285"/>
                    <a:pt x="184" y="285"/>
                  </a:cubicBezTo>
                  <a:lnTo>
                    <a:pt x="184" y="285"/>
                  </a:lnTo>
                  <a:cubicBezTo>
                    <a:pt x="184" y="285"/>
                    <a:pt x="188" y="289"/>
                    <a:pt x="191" y="293"/>
                  </a:cubicBezTo>
                  <a:cubicBezTo>
                    <a:pt x="194" y="297"/>
                    <a:pt x="199" y="302"/>
                    <a:pt x="203" y="304"/>
                  </a:cubicBezTo>
                  <a:cubicBezTo>
                    <a:pt x="204" y="304"/>
                    <a:pt x="205" y="303"/>
                    <a:pt x="200" y="296"/>
                  </a:cubicBezTo>
                  <a:cubicBezTo>
                    <a:pt x="196" y="293"/>
                    <a:pt x="197" y="290"/>
                    <a:pt x="199" y="290"/>
                  </a:cubicBezTo>
                  <a:cubicBezTo>
                    <a:pt x="200" y="290"/>
                    <a:pt x="202" y="291"/>
                    <a:pt x="204" y="293"/>
                  </a:cubicBezTo>
                  <a:lnTo>
                    <a:pt x="206" y="292"/>
                  </a:lnTo>
                  <a:cubicBezTo>
                    <a:pt x="206" y="292"/>
                    <a:pt x="202" y="285"/>
                    <a:pt x="203" y="284"/>
                  </a:cubicBezTo>
                  <a:cubicBezTo>
                    <a:pt x="203" y="284"/>
                    <a:pt x="203" y="284"/>
                    <a:pt x="199" y="277"/>
                  </a:cubicBezTo>
                  <a:cubicBezTo>
                    <a:pt x="199" y="277"/>
                    <a:pt x="199" y="277"/>
                    <a:pt x="199" y="277"/>
                  </a:cubicBezTo>
                  <a:cubicBezTo>
                    <a:pt x="200" y="277"/>
                    <a:pt x="201" y="278"/>
                    <a:pt x="205" y="283"/>
                  </a:cubicBezTo>
                  <a:cubicBezTo>
                    <a:pt x="200" y="276"/>
                    <a:pt x="198" y="273"/>
                    <a:pt x="198" y="273"/>
                  </a:cubicBezTo>
                  <a:lnTo>
                    <a:pt x="198" y="273"/>
                  </a:lnTo>
                  <a:cubicBezTo>
                    <a:pt x="198" y="273"/>
                    <a:pt x="201" y="276"/>
                    <a:pt x="206" y="282"/>
                  </a:cubicBezTo>
                  <a:cubicBezTo>
                    <a:pt x="212" y="288"/>
                    <a:pt x="215" y="291"/>
                    <a:pt x="215" y="291"/>
                  </a:cubicBezTo>
                  <a:cubicBezTo>
                    <a:pt x="215" y="291"/>
                    <a:pt x="213" y="287"/>
                    <a:pt x="208" y="281"/>
                  </a:cubicBezTo>
                  <a:cubicBezTo>
                    <a:pt x="205" y="277"/>
                    <a:pt x="204" y="275"/>
                    <a:pt x="204" y="275"/>
                  </a:cubicBezTo>
                  <a:lnTo>
                    <a:pt x="204" y="275"/>
                  </a:lnTo>
                  <a:cubicBezTo>
                    <a:pt x="205" y="275"/>
                    <a:pt x="206" y="277"/>
                    <a:pt x="209" y="279"/>
                  </a:cubicBezTo>
                  <a:cubicBezTo>
                    <a:pt x="211" y="283"/>
                    <a:pt x="213" y="284"/>
                    <a:pt x="213" y="284"/>
                  </a:cubicBezTo>
                  <a:cubicBezTo>
                    <a:pt x="214" y="284"/>
                    <a:pt x="213" y="282"/>
                    <a:pt x="210" y="279"/>
                  </a:cubicBezTo>
                  <a:cubicBezTo>
                    <a:pt x="203" y="271"/>
                    <a:pt x="200" y="265"/>
                    <a:pt x="201" y="265"/>
                  </a:cubicBezTo>
                  <a:lnTo>
                    <a:pt x="201" y="265"/>
                  </a:lnTo>
                  <a:cubicBezTo>
                    <a:pt x="202" y="265"/>
                    <a:pt x="204" y="267"/>
                    <a:pt x="208" y="272"/>
                  </a:cubicBezTo>
                  <a:cubicBezTo>
                    <a:pt x="208" y="272"/>
                    <a:pt x="208" y="270"/>
                    <a:pt x="203" y="264"/>
                  </a:cubicBezTo>
                  <a:cubicBezTo>
                    <a:pt x="199" y="257"/>
                    <a:pt x="196" y="254"/>
                    <a:pt x="196" y="254"/>
                  </a:cubicBezTo>
                  <a:lnTo>
                    <a:pt x="196" y="254"/>
                  </a:lnTo>
                  <a:cubicBezTo>
                    <a:pt x="197" y="254"/>
                    <a:pt x="199" y="257"/>
                    <a:pt x="204" y="264"/>
                  </a:cubicBezTo>
                  <a:cubicBezTo>
                    <a:pt x="210" y="269"/>
                    <a:pt x="213" y="272"/>
                    <a:pt x="213" y="272"/>
                  </a:cubicBezTo>
                  <a:cubicBezTo>
                    <a:pt x="214" y="272"/>
                    <a:pt x="212" y="268"/>
                    <a:pt x="206" y="261"/>
                  </a:cubicBezTo>
                  <a:cubicBezTo>
                    <a:pt x="206" y="261"/>
                    <a:pt x="204" y="258"/>
                    <a:pt x="205" y="258"/>
                  </a:cubicBezTo>
                  <a:lnTo>
                    <a:pt x="205" y="258"/>
                  </a:lnTo>
                  <a:cubicBezTo>
                    <a:pt x="205" y="258"/>
                    <a:pt x="206" y="259"/>
                    <a:pt x="208" y="260"/>
                  </a:cubicBezTo>
                  <a:cubicBezTo>
                    <a:pt x="211" y="263"/>
                    <a:pt x="215" y="265"/>
                    <a:pt x="217" y="265"/>
                  </a:cubicBezTo>
                  <a:cubicBezTo>
                    <a:pt x="219" y="265"/>
                    <a:pt x="219" y="263"/>
                    <a:pt x="213" y="257"/>
                  </a:cubicBezTo>
                  <a:lnTo>
                    <a:pt x="214" y="256"/>
                  </a:lnTo>
                  <a:cubicBezTo>
                    <a:pt x="217" y="258"/>
                    <a:pt x="219" y="259"/>
                    <a:pt x="220" y="259"/>
                  </a:cubicBezTo>
                  <a:cubicBezTo>
                    <a:pt x="220" y="259"/>
                    <a:pt x="220" y="257"/>
                    <a:pt x="218" y="254"/>
                  </a:cubicBezTo>
                  <a:lnTo>
                    <a:pt x="213" y="247"/>
                  </a:lnTo>
                  <a:lnTo>
                    <a:pt x="213" y="247"/>
                  </a:lnTo>
                  <a:cubicBezTo>
                    <a:pt x="218" y="254"/>
                    <a:pt x="223" y="259"/>
                    <a:pt x="224" y="259"/>
                  </a:cubicBezTo>
                  <a:cubicBezTo>
                    <a:pt x="226" y="258"/>
                    <a:pt x="226" y="258"/>
                    <a:pt x="220" y="251"/>
                  </a:cubicBezTo>
                  <a:cubicBezTo>
                    <a:pt x="214" y="246"/>
                    <a:pt x="215" y="246"/>
                    <a:pt x="215" y="245"/>
                  </a:cubicBezTo>
                  <a:lnTo>
                    <a:pt x="215" y="245"/>
                  </a:lnTo>
                  <a:cubicBezTo>
                    <a:pt x="217" y="245"/>
                    <a:pt x="222" y="250"/>
                    <a:pt x="227" y="257"/>
                  </a:cubicBezTo>
                  <a:lnTo>
                    <a:pt x="228" y="256"/>
                  </a:lnTo>
                  <a:cubicBezTo>
                    <a:pt x="222" y="248"/>
                    <a:pt x="220" y="245"/>
                    <a:pt x="220" y="245"/>
                  </a:cubicBezTo>
                  <a:lnTo>
                    <a:pt x="220" y="245"/>
                  </a:lnTo>
                  <a:cubicBezTo>
                    <a:pt x="220" y="245"/>
                    <a:pt x="221" y="246"/>
                    <a:pt x="223" y="249"/>
                  </a:cubicBezTo>
                  <a:cubicBezTo>
                    <a:pt x="229" y="255"/>
                    <a:pt x="230" y="255"/>
                    <a:pt x="231" y="255"/>
                  </a:cubicBezTo>
                  <a:cubicBezTo>
                    <a:pt x="229" y="252"/>
                    <a:pt x="229" y="251"/>
                    <a:pt x="229" y="251"/>
                  </a:cubicBezTo>
                  <a:lnTo>
                    <a:pt x="229" y="251"/>
                  </a:lnTo>
                  <a:cubicBezTo>
                    <a:pt x="229" y="251"/>
                    <a:pt x="231" y="254"/>
                    <a:pt x="231" y="255"/>
                  </a:cubicBezTo>
                  <a:lnTo>
                    <a:pt x="236" y="260"/>
                  </a:lnTo>
                  <a:cubicBezTo>
                    <a:pt x="237" y="262"/>
                    <a:pt x="238" y="263"/>
                    <a:pt x="238" y="263"/>
                  </a:cubicBezTo>
                  <a:cubicBezTo>
                    <a:pt x="238" y="263"/>
                    <a:pt x="235" y="258"/>
                    <a:pt x="231" y="254"/>
                  </a:cubicBezTo>
                  <a:cubicBezTo>
                    <a:pt x="231" y="254"/>
                    <a:pt x="232" y="254"/>
                    <a:pt x="233" y="252"/>
                  </a:cubicBezTo>
                  <a:cubicBezTo>
                    <a:pt x="233" y="252"/>
                    <a:pt x="234" y="252"/>
                    <a:pt x="229" y="246"/>
                  </a:cubicBezTo>
                  <a:cubicBezTo>
                    <a:pt x="226" y="242"/>
                    <a:pt x="222" y="238"/>
                    <a:pt x="220" y="232"/>
                  </a:cubicBezTo>
                  <a:lnTo>
                    <a:pt x="220" y="232"/>
                  </a:lnTo>
                  <a:cubicBezTo>
                    <a:pt x="222" y="237"/>
                    <a:pt x="227" y="241"/>
                    <a:pt x="230" y="245"/>
                  </a:cubicBezTo>
                  <a:cubicBezTo>
                    <a:pt x="231" y="245"/>
                    <a:pt x="236" y="251"/>
                    <a:pt x="236" y="251"/>
                  </a:cubicBezTo>
                  <a:cubicBezTo>
                    <a:pt x="239" y="256"/>
                    <a:pt x="241" y="258"/>
                    <a:pt x="242" y="258"/>
                  </a:cubicBezTo>
                  <a:cubicBezTo>
                    <a:pt x="243" y="258"/>
                    <a:pt x="242" y="253"/>
                    <a:pt x="239" y="249"/>
                  </a:cubicBezTo>
                  <a:cubicBezTo>
                    <a:pt x="235" y="242"/>
                    <a:pt x="233" y="238"/>
                    <a:pt x="233" y="238"/>
                  </a:cubicBezTo>
                  <a:lnTo>
                    <a:pt x="233" y="238"/>
                  </a:lnTo>
                  <a:cubicBezTo>
                    <a:pt x="234" y="238"/>
                    <a:pt x="236" y="242"/>
                    <a:pt x="241" y="248"/>
                  </a:cubicBezTo>
                  <a:cubicBezTo>
                    <a:pt x="244" y="251"/>
                    <a:pt x="245" y="253"/>
                    <a:pt x="245" y="253"/>
                  </a:cubicBezTo>
                  <a:cubicBezTo>
                    <a:pt x="246" y="253"/>
                    <a:pt x="239" y="242"/>
                    <a:pt x="229" y="227"/>
                  </a:cubicBezTo>
                  <a:lnTo>
                    <a:pt x="215" y="206"/>
                  </a:lnTo>
                  <a:lnTo>
                    <a:pt x="215" y="206"/>
                  </a:lnTo>
                  <a:lnTo>
                    <a:pt x="230" y="227"/>
                  </a:lnTo>
                  <a:cubicBezTo>
                    <a:pt x="242" y="241"/>
                    <a:pt x="246" y="247"/>
                    <a:pt x="247" y="247"/>
                  </a:cubicBezTo>
                  <a:cubicBezTo>
                    <a:pt x="247" y="247"/>
                    <a:pt x="245" y="244"/>
                    <a:pt x="242" y="238"/>
                  </a:cubicBezTo>
                  <a:cubicBezTo>
                    <a:pt x="241" y="234"/>
                    <a:pt x="240" y="232"/>
                    <a:pt x="240" y="232"/>
                  </a:cubicBezTo>
                  <a:lnTo>
                    <a:pt x="240" y="232"/>
                  </a:lnTo>
                  <a:cubicBezTo>
                    <a:pt x="240" y="232"/>
                    <a:pt x="241" y="234"/>
                    <a:pt x="243" y="237"/>
                  </a:cubicBezTo>
                  <a:cubicBezTo>
                    <a:pt x="246" y="241"/>
                    <a:pt x="248" y="242"/>
                    <a:pt x="249" y="242"/>
                  </a:cubicBezTo>
                  <a:cubicBezTo>
                    <a:pt x="250" y="242"/>
                    <a:pt x="250" y="242"/>
                    <a:pt x="251" y="241"/>
                  </a:cubicBezTo>
                  <a:cubicBezTo>
                    <a:pt x="254" y="240"/>
                    <a:pt x="255" y="239"/>
                    <a:pt x="250" y="232"/>
                  </a:cubicBezTo>
                  <a:lnTo>
                    <a:pt x="251" y="232"/>
                  </a:lnTo>
                  <a:cubicBezTo>
                    <a:pt x="255" y="237"/>
                    <a:pt x="257" y="239"/>
                    <a:pt x="257" y="239"/>
                  </a:cubicBezTo>
                  <a:cubicBezTo>
                    <a:pt x="258" y="239"/>
                    <a:pt x="254" y="232"/>
                    <a:pt x="248" y="224"/>
                  </a:cubicBezTo>
                  <a:lnTo>
                    <a:pt x="249" y="223"/>
                  </a:lnTo>
                  <a:lnTo>
                    <a:pt x="255" y="230"/>
                  </a:lnTo>
                  <a:cubicBezTo>
                    <a:pt x="257" y="234"/>
                    <a:pt x="258" y="235"/>
                    <a:pt x="260" y="235"/>
                  </a:cubicBezTo>
                  <a:cubicBezTo>
                    <a:pt x="262" y="235"/>
                    <a:pt x="263" y="234"/>
                    <a:pt x="266" y="232"/>
                  </a:cubicBezTo>
                  <a:cubicBezTo>
                    <a:pt x="273" y="228"/>
                    <a:pt x="274" y="228"/>
                    <a:pt x="265" y="214"/>
                  </a:cubicBezTo>
                  <a:cubicBezTo>
                    <a:pt x="261" y="207"/>
                    <a:pt x="259" y="203"/>
                    <a:pt x="259" y="203"/>
                  </a:cubicBezTo>
                  <a:lnTo>
                    <a:pt x="259" y="203"/>
                  </a:lnTo>
                  <a:cubicBezTo>
                    <a:pt x="259" y="203"/>
                    <a:pt x="261" y="207"/>
                    <a:pt x="266" y="213"/>
                  </a:cubicBezTo>
                  <a:cubicBezTo>
                    <a:pt x="269" y="218"/>
                    <a:pt x="273" y="223"/>
                    <a:pt x="273" y="223"/>
                  </a:cubicBezTo>
                  <a:cubicBezTo>
                    <a:pt x="273" y="223"/>
                    <a:pt x="273" y="222"/>
                    <a:pt x="272" y="220"/>
                  </a:cubicBezTo>
                  <a:cubicBezTo>
                    <a:pt x="272" y="220"/>
                    <a:pt x="272" y="220"/>
                    <a:pt x="272" y="220"/>
                  </a:cubicBezTo>
                  <a:cubicBezTo>
                    <a:pt x="272" y="220"/>
                    <a:pt x="274" y="221"/>
                    <a:pt x="278" y="226"/>
                  </a:cubicBezTo>
                  <a:cubicBezTo>
                    <a:pt x="283" y="230"/>
                    <a:pt x="285" y="232"/>
                    <a:pt x="285" y="232"/>
                  </a:cubicBezTo>
                  <a:cubicBezTo>
                    <a:pt x="287" y="232"/>
                    <a:pt x="284" y="227"/>
                    <a:pt x="282" y="223"/>
                  </a:cubicBezTo>
                  <a:cubicBezTo>
                    <a:pt x="277" y="218"/>
                    <a:pt x="276" y="216"/>
                    <a:pt x="276" y="216"/>
                  </a:cubicBezTo>
                  <a:lnTo>
                    <a:pt x="276" y="216"/>
                  </a:lnTo>
                  <a:cubicBezTo>
                    <a:pt x="276" y="216"/>
                    <a:pt x="280" y="219"/>
                    <a:pt x="283" y="223"/>
                  </a:cubicBezTo>
                  <a:cubicBezTo>
                    <a:pt x="286" y="228"/>
                    <a:pt x="289" y="232"/>
                    <a:pt x="290" y="232"/>
                  </a:cubicBezTo>
                  <a:cubicBezTo>
                    <a:pt x="290" y="232"/>
                    <a:pt x="290" y="231"/>
                    <a:pt x="288" y="229"/>
                  </a:cubicBezTo>
                  <a:cubicBezTo>
                    <a:pt x="286" y="225"/>
                    <a:pt x="285" y="219"/>
                    <a:pt x="287" y="219"/>
                  </a:cubicBezTo>
                  <a:cubicBezTo>
                    <a:pt x="288" y="219"/>
                    <a:pt x="291" y="221"/>
                    <a:pt x="294" y="227"/>
                  </a:cubicBezTo>
                  <a:lnTo>
                    <a:pt x="295" y="226"/>
                  </a:lnTo>
                  <a:cubicBezTo>
                    <a:pt x="291" y="219"/>
                    <a:pt x="292" y="218"/>
                    <a:pt x="294" y="217"/>
                  </a:cubicBezTo>
                  <a:cubicBezTo>
                    <a:pt x="294" y="217"/>
                    <a:pt x="294" y="217"/>
                    <a:pt x="295" y="217"/>
                  </a:cubicBezTo>
                  <a:cubicBezTo>
                    <a:pt x="296" y="217"/>
                    <a:pt x="297" y="217"/>
                    <a:pt x="301" y="223"/>
                  </a:cubicBezTo>
                  <a:cubicBezTo>
                    <a:pt x="302" y="227"/>
                    <a:pt x="303" y="228"/>
                    <a:pt x="303" y="228"/>
                  </a:cubicBezTo>
                  <a:cubicBezTo>
                    <a:pt x="304" y="228"/>
                    <a:pt x="303" y="226"/>
                    <a:pt x="302" y="222"/>
                  </a:cubicBezTo>
                  <a:cubicBezTo>
                    <a:pt x="303" y="221"/>
                    <a:pt x="295" y="208"/>
                    <a:pt x="295" y="206"/>
                  </a:cubicBezTo>
                  <a:cubicBezTo>
                    <a:pt x="293" y="202"/>
                    <a:pt x="291" y="198"/>
                    <a:pt x="288" y="192"/>
                  </a:cubicBezTo>
                  <a:lnTo>
                    <a:pt x="288" y="192"/>
                  </a:lnTo>
                  <a:lnTo>
                    <a:pt x="293" y="199"/>
                  </a:lnTo>
                  <a:lnTo>
                    <a:pt x="302" y="213"/>
                  </a:lnTo>
                  <a:cubicBezTo>
                    <a:pt x="302" y="212"/>
                    <a:pt x="303" y="212"/>
                    <a:pt x="298" y="205"/>
                  </a:cubicBezTo>
                  <a:lnTo>
                    <a:pt x="298" y="205"/>
                  </a:lnTo>
                  <a:cubicBezTo>
                    <a:pt x="303" y="210"/>
                    <a:pt x="304" y="211"/>
                    <a:pt x="305" y="211"/>
                  </a:cubicBezTo>
                  <a:cubicBezTo>
                    <a:pt x="305" y="211"/>
                    <a:pt x="306" y="211"/>
                    <a:pt x="306" y="211"/>
                  </a:cubicBezTo>
                  <a:cubicBezTo>
                    <a:pt x="307" y="210"/>
                    <a:pt x="309" y="209"/>
                    <a:pt x="305" y="202"/>
                  </a:cubicBezTo>
                  <a:lnTo>
                    <a:pt x="305" y="202"/>
                  </a:lnTo>
                  <a:cubicBezTo>
                    <a:pt x="309" y="208"/>
                    <a:pt x="313" y="211"/>
                    <a:pt x="314" y="211"/>
                  </a:cubicBezTo>
                  <a:cubicBezTo>
                    <a:pt x="316" y="211"/>
                    <a:pt x="316" y="207"/>
                    <a:pt x="312" y="199"/>
                  </a:cubicBezTo>
                  <a:cubicBezTo>
                    <a:pt x="309" y="195"/>
                    <a:pt x="309" y="193"/>
                    <a:pt x="309" y="193"/>
                  </a:cubicBezTo>
                  <a:lnTo>
                    <a:pt x="309" y="193"/>
                  </a:lnTo>
                  <a:cubicBezTo>
                    <a:pt x="310" y="193"/>
                    <a:pt x="312" y="194"/>
                    <a:pt x="314" y="198"/>
                  </a:cubicBezTo>
                  <a:cubicBezTo>
                    <a:pt x="316" y="201"/>
                    <a:pt x="317" y="203"/>
                    <a:pt x="318" y="203"/>
                  </a:cubicBezTo>
                  <a:cubicBezTo>
                    <a:pt x="318" y="203"/>
                    <a:pt x="317" y="201"/>
                    <a:pt x="315" y="198"/>
                  </a:cubicBezTo>
                  <a:cubicBezTo>
                    <a:pt x="314" y="195"/>
                    <a:pt x="314" y="194"/>
                    <a:pt x="314" y="194"/>
                  </a:cubicBezTo>
                  <a:lnTo>
                    <a:pt x="314" y="194"/>
                  </a:lnTo>
                  <a:cubicBezTo>
                    <a:pt x="315" y="194"/>
                    <a:pt x="318" y="199"/>
                    <a:pt x="322" y="203"/>
                  </a:cubicBezTo>
                  <a:cubicBezTo>
                    <a:pt x="326" y="211"/>
                    <a:pt x="329" y="214"/>
                    <a:pt x="329" y="214"/>
                  </a:cubicBezTo>
                  <a:cubicBezTo>
                    <a:pt x="330" y="214"/>
                    <a:pt x="329" y="212"/>
                    <a:pt x="328" y="209"/>
                  </a:cubicBezTo>
                  <a:cubicBezTo>
                    <a:pt x="325" y="201"/>
                    <a:pt x="328" y="201"/>
                    <a:pt x="328" y="200"/>
                  </a:cubicBezTo>
                  <a:cubicBezTo>
                    <a:pt x="328" y="195"/>
                    <a:pt x="325" y="190"/>
                    <a:pt x="322" y="185"/>
                  </a:cubicBezTo>
                  <a:cubicBezTo>
                    <a:pt x="317" y="178"/>
                    <a:pt x="314" y="171"/>
                    <a:pt x="314" y="171"/>
                  </a:cubicBezTo>
                  <a:cubicBezTo>
                    <a:pt x="313" y="168"/>
                    <a:pt x="313" y="167"/>
                    <a:pt x="314" y="167"/>
                  </a:cubicBezTo>
                  <a:lnTo>
                    <a:pt x="314" y="167"/>
                  </a:lnTo>
                  <a:cubicBezTo>
                    <a:pt x="314" y="167"/>
                    <a:pt x="316" y="170"/>
                    <a:pt x="315" y="171"/>
                  </a:cubicBezTo>
                  <a:cubicBezTo>
                    <a:pt x="316" y="175"/>
                    <a:pt x="320" y="181"/>
                    <a:pt x="323" y="184"/>
                  </a:cubicBezTo>
                  <a:cubicBezTo>
                    <a:pt x="326" y="189"/>
                    <a:pt x="328" y="190"/>
                    <a:pt x="329" y="190"/>
                  </a:cubicBezTo>
                  <a:cubicBezTo>
                    <a:pt x="330" y="190"/>
                    <a:pt x="330" y="190"/>
                    <a:pt x="330" y="190"/>
                  </a:cubicBezTo>
                  <a:lnTo>
                    <a:pt x="333" y="189"/>
                  </a:lnTo>
                  <a:cubicBezTo>
                    <a:pt x="336" y="192"/>
                    <a:pt x="338" y="193"/>
                    <a:pt x="339" y="193"/>
                  </a:cubicBezTo>
                  <a:cubicBezTo>
                    <a:pt x="340" y="193"/>
                    <a:pt x="339" y="191"/>
                    <a:pt x="337" y="187"/>
                  </a:cubicBezTo>
                  <a:cubicBezTo>
                    <a:pt x="333" y="181"/>
                    <a:pt x="334" y="183"/>
                    <a:pt x="333" y="180"/>
                  </a:cubicBezTo>
                  <a:lnTo>
                    <a:pt x="333" y="180"/>
                  </a:lnTo>
                  <a:cubicBezTo>
                    <a:pt x="337" y="186"/>
                    <a:pt x="340" y="189"/>
                    <a:pt x="343" y="189"/>
                  </a:cubicBezTo>
                  <a:cubicBezTo>
                    <a:pt x="346" y="189"/>
                    <a:pt x="347" y="183"/>
                    <a:pt x="343" y="175"/>
                  </a:cubicBezTo>
                  <a:lnTo>
                    <a:pt x="343" y="175"/>
                  </a:lnTo>
                  <a:cubicBezTo>
                    <a:pt x="346" y="180"/>
                    <a:pt x="344" y="178"/>
                    <a:pt x="347" y="183"/>
                  </a:cubicBezTo>
                  <a:cubicBezTo>
                    <a:pt x="350" y="188"/>
                    <a:pt x="351" y="189"/>
                    <a:pt x="352" y="189"/>
                  </a:cubicBezTo>
                  <a:cubicBezTo>
                    <a:pt x="352" y="189"/>
                    <a:pt x="353" y="189"/>
                    <a:pt x="353" y="189"/>
                  </a:cubicBezTo>
                  <a:cubicBezTo>
                    <a:pt x="353" y="189"/>
                    <a:pt x="353" y="180"/>
                    <a:pt x="356" y="180"/>
                  </a:cubicBezTo>
                  <a:cubicBezTo>
                    <a:pt x="359" y="177"/>
                    <a:pt x="361" y="177"/>
                    <a:pt x="358" y="169"/>
                  </a:cubicBezTo>
                  <a:cubicBezTo>
                    <a:pt x="359" y="169"/>
                    <a:pt x="359" y="169"/>
                    <a:pt x="362" y="176"/>
                  </a:cubicBezTo>
                  <a:cubicBezTo>
                    <a:pt x="365" y="184"/>
                    <a:pt x="366" y="184"/>
                    <a:pt x="367" y="184"/>
                  </a:cubicBezTo>
                  <a:cubicBezTo>
                    <a:pt x="366" y="178"/>
                    <a:pt x="363" y="173"/>
                    <a:pt x="360" y="168"/>
                  </a:cubicBezTo>
                  <a:cubicBezTo>
                    <a:pt x="358" y="165"/>
                    <a:pt x="358" y="163"/>
                    <a:pt x="359" y="163"/>
                  </a:cubicBezTo>
                  <a:cubicBezTo>
                    <a:pt x="359" y="163"/>
                    <a:pt x="361" y="164"/>
                    <a:pt x="363" y="167"/>
                  </a:cubicBezTo>
                  <a:cubicBezTo>
                    <a:pt x="365" y="170"/>
                    <a:pt x="367" y="172"/>
                    <a:pt x="368" y="172"/>
                  </a:cubicBezTo>
                  <a:cubicBezTo>
                    <a:pt x="370" y="172"/>
                    <a:pt x="370" y="169"/>
                    <a:pt x="369" y="165"/>
                  </a:cubicBezTo>
                  <a:cubicBezTo>
                    <a:pt x="369" y="165"/>
                    <a:pt x="370" y="165"/>
                    <a:pt x="370" y="165"/>
                  </a:cubicBezTo>
                  <a:cubicBezTo>
                    <a:pt x="371" y="165"/>
                    <a:pt x="372" y="166"/>
                    <a:pt x="375" y="172"/>
                  </a:cubicBezTo>
                  <a:cubicBezTo>
                    <a:pt x="377" y="176"/>
                    <a:pt x="380" y="180"/>
                    <a:pt x="381" y="180"/>
                  </a:cubicBezTo>
                  <a:cubicBezTo>
                    <a:pt x="381" y="180"/>
                    <a:pt x="381" y="177"/>
                    <a:pt x="379" y="171"/>
                  </a:cubicBezTo>
                  <a:cubicBezTo>
                    <a:pt x="379" y="170"/>
                    <a:pt x="379" y="170"/>
                    <a:pt x="379" y="170"/>
                  </a:cubicBezTo>
                  <a:cubicBezTo>
                    <a:pt x="379" y="170"/>
                    <a:pt x="380" y="172"/>
                    <a:pt x="383" y="177"/>
                  </a:cubicBezTo>
                  <a:cubicBezTo>
                    <a:pt x="385" y="181"/>
                    <a:pt x="387" y="186"/>
                    <a:pt x="388" y="186"/>
                  </a:cubicBezTo>
                  <a:cubicBezTo>
                    <a:pt x="388" y="186"/>
                    <a:pt x="387" y="183"/>
                    <a:pt x="385" y="177"/>
                  </a:cubicBezTo>
                  <a:cubicBezTo>
                    <a:pt x="384" y="172"/>
                    <a:pt x="384" y="170"/>
                    <a:pt x="385" y="170"/>
                  </a:cubicBezTo>
                  <a:cubicBezTo>
                    <a:pt x="386" y="170"/>
                    <a:pt x="388" y="172"/>
                    <a:pt x="390" y="175"/>
                  </a:cubicBezTo>
                  <a:cubicBezTo>
                    <a:pt x="390" y="174"/>
                    <a:pt x="392" y="174"/>
                    <a:pt x="388" y="166"/>
                  </a:cubicBezTo>
                  <a:lnTo>
                    <a:pt x="385" y="159"/>
                  </a:lnTo>
                  <a:lnTo>
                    <a:pt x="385" y="159"/>
                  </a:lnTo>
                  <a:cubicBezTo>
                    <a:pt x="389" y="167"/>
                    <a:pt x="391" y="170"/>
                    <a:pt x="391" y="170"/>
                  </a:cubicBezTo>
                  <a:cubicBezTo>
                    <a:pt x="391" y="170"/>
                    <a:pt x="390" y="166"/>
                    <a:pt x="387" y="158"/>
                  </a:cubicBezTo>
                  <a:cubicBezTo>
                    <a:pt x="385" y="154"/>
                    <a:pt x="385" y="152"/>
                    <a:pt x="385" y="152"/>
                  </a:cubicBezTo>
                  <a:lnTo>
                    <a:pt x="385" y="152"/>
                  </a:lnTo>
                  <a:cubicBezTo>
                    <a:pt x="385" y="152"/>
                    <a:pt x="386" y="154"/>
                    <a:pt x="388" y="158"/>
                  </a:cubicBezTo>
                  <a:cubicBezTo>
                    <a:pt x="392" y="165"/>
                    <a:pt x="393" y="165"/>
                    <a:pt x="393" y="165"/>
                  </a:cubicBezTo>
                  <a:cubicBezTo>
                    <a:pt x="394" y="165"/>
                    <a:pt x="395" y="156"/>
                    <a:pt x="398" y="155"/>
                  </a:cubicBezTo>
                  <a:cubicBezTo>
                    <a:pt x="405" y="153"/>
                    <a:pt x="407" y="152"/>
                    <a:pt x="405" y="145"/>
                  </a:cubicBezTo>
                  <a:cubicBezTo>
                    <a:pt x="404" y="141"/>
                    <a:pt x="403" y="139"/>
                    <a:pt x="403" y="139"/>
                  </a:cubicBezTo>
                  <a:lnTo>
                    <a:pt x="403" y="139"/>
                  </a:lnTo>
                  <a:cubicBezTo>
                    <a:pt x="404" y="139"/>
                    <a:pt x="404" y="140"/>
                    <a:pt x="406" y="144"/>
                  </a:cubicBezTo>
                  <a:cubicBezTo>
                    <a:pt x="410" y="150"/>
                    <a:pt x="410" y="150"/>
                    <a:pt x="411" y="150"/>
                  </a:cubicBezTo>
                  <a:cubicBezTo>
                    <a:pt x="411" y="150"/>
                    <a:pt x="411" y="150"/>
                    <a:pt x="412" y="150"/>
                  </a:cubicBezTo>
                  <a:cubicBezTo>
                    <a:pt x="413" y="150"/>
                    <a:pt x="414" y="150"/>
                    <a:pt x="416" y="157"/>
                  </a:cubicBezTo>
                  <a:cubicBezTo>
                    <a:pt x="414" y="149"/>
                    <a:pt x="414" y="149"/>
                    <a:pt x="415" y="149"/>
                  </a:cubicBezTo>
                  <a:cubicBezTo>
                    <a:pt x="417" y="153"/>
                    <a:pt x="418" y="155"/>
                    <a:pt x="418" y="155"/>
                  </a:cubicBezTo>
                  <a:cubicBezTo>
                    <a:pt x="419" y="155"/>
                    <a:pt x="418" y="153"/>
                    <a:pt x="417" y="149"/>
                  </a:cubicBezTo>
                  <a:lnTo>
                    <a:pt x="417" y="149"/>
                  </a:lnTo>
                  <a:cubicBezTo>
                    <a:pt x="420" y="154"/>
                    <a:pt x="423" y="159"/>
                    <a:pt x="423" y="159"/>
                  </a:cubicBezTo>
                  <a:cubicBezTo>
                    <a:pt x="424" y="159"/>
                    <a:pt x="423" y="158"/>
                    <a:pt x="422" y="156"/>
                  </a:cubicBezTo>
                  <a:cubicBezTo>
                    <a:pt x="421" y="150"/>
                    <a:pt x="420" y="145"/>
                    <a:pt x="420" y="140"/>
                  </a:cubicBezTo>
                  <a:cubicBezTo>
                    <a:pt x="420" y="140"/>
                    <a:pt x="420" y="140"/>
                    <a:pt x="420" y="140"/>
                  </a:cubicBezTo>
                  <a:cubicBezTo>
                    <a:pt x="420" y="140"/>
                    <a:pt x="422" y="141"/>
                    <a:pt x="424" y="147"/>
                  </a:cubicBezTo>
                  <a:cubicBezTo>
                    <a:pt x="425" y="149"/>
                    <a:pt x="426" y="149"/>
                    <a:pt x="426" y="149"/>
                  </a:cubicBezTo>
                  <a:cubicBezTo>
                    <a:pt x="428" y="149"/>
                    <a:pt x="428" y="143"/>
                    <a:pt x="426" y="137"/>
                  </a:cubicBezTo>
                  <a:cubicBezTo>
                    <a:pt x="425" y="133"/>
                    <a:pt x="425" y="131"/>
                    <a:pt x="425" y="131"/>
                  </a:cubicBezTo>
                  <a:lnTo>
                    <a:pt x="425" y="131"/>
                  </a:lnTo>
                  <a:cubicBezTo>
                    <a:pt x="426" y="131"/>
                    <a:pt x="426" y="133"/>
                    <a:pt x="427" y="137"/>
                  </a:cubicBezTo>
                  <a:cubicBezTo>
                    <a:pt x="431" y="145"/>
                    <a:pt x="431" y="145"/>
                    <a:pt x="432" y="145"/>
                  </a:cubicBezTo>
                  <a:cubicBezTo>
                    <a:pt x="431" y="142"/>
                    <a:pt x="431" y="141"/>
                    <a:pt x="431" y="141"/>
                  </a:cubicBezTo>
                  <a:lnTo>
                    <a:pt x="431" y="141"/>
                  </a:lnTo>
                  <a:cubicBezTo>
                    <a:pt x="432" y="141"/>
                    <a:pt x="434" y="146"/>
                    <a:pt x="435" y="152"/>
                  </a:cubicBezTo>
                  <a:cubicBezTo>
                    <a:pt x="438" y="159"/>
                    <a:pt x="439" y="159"/>
                    <a:pt x="440" y="159"/>
                  </a:cubicBezTo>
                  <a:cubicBezTo>
                    <a:pt x="439" y="152"/>
                    <a:pt x="442" y="150"/>
                    <a:pt x="444" y="149"/>
                  </a:cubicBezTo>
                  <a:cubicBezTo>
                    <a:pt x="449" y="149"/>
                    <a:pt x="447" y="140"/>
                    <a:pt x="443" y="125"/>
                  </a:cubicBezTo>
                  <a:lnTo>
                    <a:pt x="439" y="109"/>
                  </a:lnTo>
                  <a:lnTo>
                    <a:pt x="444" y="125"/>
                  </a:lnTo>
                  <a:lnTo>
                    <a:pt x="452" y="148"/>
                  </a:lnTo>
                  <a:cubicBezTo>
                    <a:pt x="452" y="143"/>
                    <a:pt x="450" y="137"/>
                    <a:pt x="449" y="132"/>
                  </a:cubicBezTo>
                  <a:cubicBezTo>
                    <a:pt x="447" y="128"/>
                    <a:pt x="446" y="126"/>
                    <a:pt x="447" y="126"/>
                  </a:cubicBezTo>
                  <a:lnTo>
                    <a:pt x="447" y="126"/>
                  </a:lnTo>
                  <a:cubicBezTo>
                    <a:pt x="448" y="126"/>
                    <a:pt x="449" y="128"/>
                    <a:pt x="451" y="131"/>
                  </a:cubicBezTo>
                  <a:cubicBezTo>
                    <a:pt x="453" y="135"/>
                    <a:pt x="454" y="137"/>
                    <a:pt x="455" y="137"/>
                  </a:cubicBezTo>
                  <a:cubicBezTo>
                    <a:pt x="455" y="137"/>
                    <a:pt x="455" y="134"/>
                    <a:pt x="454" y="130"/>
                  </a:cubicBezTo>
                  <a:cubicBezTo>
                    <a:pt x="455" y="130"/>
                    <a:pt x="455" y="130"/>
                    <a:pt x="459" y="138"/>
                  </a:cubicBezTo>
                  <a:cubicBezTo>
                    <a:pt x="460" y="137"/>
                    <a:pt x="460" y="137"/>
                    <a:pt x="458" y="130"/>
                  </a:cubicBezTo>
                  <a:cubicBezTo>
                    <a:pt x="457" y="126"/>
                    <a:pt x="456" y="124"/>
                    <a:pt x="457" y="124"/>
                  </a:cubicBezTo>
                  <a:lnTo>
                    <a:pt x="457" y="124"/>
                  </a:lnTo>
                  <a:cubicBezTo>
                    <a:pt x="457" y="124"/>
                    <a:pt x="458" y="125"/>
                    <a:pt x="459" y="129"/>
                  </a:cubicBezTo>
                  <a:cubicBezTo>
                    <a:pt x="462" y="138"/>
                    <a:pt x="464" y="141"/>
                    <a:pt x="466" y="141"/>
                  </a:cubicBezTo>
                  <a:cubicBezTo>
                    <a:pt x="466" y="141"/>
                    <a:pt x="467" y="139"/>
                    <a:pt x="466" y="136"/>
                  </a:cubicBezTo>
                  <a:cubicBezTo>
                    <a:pt x="463" y="128"/>
                    <a:pt x="463" y="128"/>
                    <a:pt x="464" y="128"/>
                  </a:cubicBezTo>
                  <a:cubicBezTo>
                    <a:pt x="466" y="128"/>
                    <a:pt x="467" y="128"/>
                    <a:pt x="464" y="120"/>
                  </a:cubicBezTo>
                  <a:lnTo>
                    <a:pt x="467" y="119"/>
                  </a:lnTo>
                  <a:cubicBezTo>
                    <a:pt x="468" y="119"/>
                    <a:pt x="469" y="127"/>
                    <a:pt x="468" y="127"/>
                  </a:cubicBezTo>
                  <a:lnTo>
                    <a:pt x="471" y="135"/>
                  </a:lnTo>
                  <a:cubicBezTo>
                    <a:pt x="472" y="135"/>
                    <a:pt x="473" y="135"/>
                    <a:pt x="472" y="126"/>
                  </a:cubicBezTo>
                  <a:cubicBezTo>
                    <a:pt x="471" y="118"/>
                    <a:pt x="470" y="114"/>
                    <a:pt x="470" y="114"/>
                  </a:cubicBezTo>
                  <a:lnTo>
                    <a:pt x="470" y="114"/>
                  </a:lnTo>
                  <a:cubicBezTo>
                    <a:pt x="470" y="114"/>
                    <a:pt x="471" y="118"/>
                    <a:pt x="473" y="126"/>
                  </a:cubicBezTo>
                  <a:cubicBezTo>
                    <a:pt x="475" y="131"/>
                    <a:pt x="477" y="137"/>
                    <a:pt x="477" y="137"/>
                  </a:cubicBezTo>
                  <a:cubicBezTo>
                    <a:pt x="477" y="137"/>
                    <a:pt x="477" y="136"/>
                    <a:pt x="477" y="134"/>
                  </a:cubicBezTo>
                  <a:cubicBezTo>
                    <a:pt x="475" y="127"/>
                    <a:pt x="475" y="125"/>
                    <a:pt x="476" y="125"/>
                  </a:cubicBezTo>
                  <a:lnTo>
                    <a:pt x="476" y="125"/>
                  </a:lnTo>
                  <a:cubicBezTo>
                    <a:pt x="476" y="125"/>
                    <a:pt x="478" y="129"/>
                    <a:pt x="479" y="134"/>
                  </a:cubicBezTo>
                  <a:cubicBezTo>
                    <a:pt x="481" y="141"/>
                    <a:pt x="482" y="145"/>
                    <a:pt x="482" y="145"/>
                  </a:cubicBezTo>
                  <a:cubicBezTo>
                    <a:pt x="482" y="145"/>
                    <a:pt x="482" y="141"/>
                    <a:pt x="481" y="132"/>
                  </a:cubicBezTo>
                  <a:cubicBezTo>
                    <a:pt x="482" y="132"/>
                    <a:pt x="485" y="123"/>
                    <a:pt x="487" y="123"/>
                  </a:cubicBezTo>
                  <a:cubicBezTo>
                    <a:pt x="488" y="123"/>
                    <a:pt x="489" y="123"/>
                    <a:pt x="489" y="123"/>
                  </a:cubicBezTo>
                  <a:cubicBezTo>
                    <a:pt x="491" y="123"/>
                    <a:pt x="493" y="125"/>
                    <a:pt x="495" y="130"/>
                  </a:cubicBezTo>
                  <a:cubicBezTo>
                    <a:pt x="496" y="133"/>
                    <a:pt x="496" y="136"/>
                    <a:pt x="497" y="138"/>
                  </a:cubicBezTo>
                  <a:cubicBezTo>
                    <a:pt x="492" y="122"/>
                    <a:pt x="494" y="122"/>
                    <a:pt x="496" y="121"/>
                  </a:cubicBezTo>
                  <a:lnTo>
                    <a:pt x="496" y="121"/>
                  </a:lnTo>
                  <a:cubicBezTo>
                    <a:pt x="498" y="124"/>
                    <a:pt x="499" y="124"/>
                    <a:pt x="499" y="124"/>
                  </a:cubicBezTo>
                  <a:cubicBezTo>
                    <a:pt x="501" y="124"/>
                    <a:pt x="500" y="119"/>
                    <a:pt x="499" y="113"/>
                  </a:cubicBezTo>
                  <a:lnTo>
                    <a:pt x="498" y="113"/>
                  </a:lnTo>
                  <a:cubicBezTo>
                    <a:pt x="495" y="104"/>
                    <a:pt x="495" y="100"/>
                    <a:pt x="495" y="100"/>
                  </a:cubicBezTo>
                  <a:lnTo>
                    <a:pt x="495" y="100"/>
                  </a:lnTo>
                  <a:cubicBezTo>
                    <a:pt x="496" y="100"/>
                    <a:pt x="497" y="102"/>
                    <a:pt x="498" y="104"/>
                  </a:cubicBezTo>
                  <a:cubicBezTo>
                    <a:pt x="501" y="110"/>
                    <a:pt x="503" y="116"/>
                    <a:pt x="504" y="120"/>
                  </a:cubicBezTo>
                  <a:cubicBezTo>
                    <a:pt x="504" y="126"/>
                    <a:pt x="506" y="131"/>
                    <a:pt x="509" y="136"/>
                  </a:cubicBezTo>
                  <a:cubicBezTo>
                    <a:pt x="509" y="136"/>
                    <a:pt x="510" y="136"/>
                    <a:pt x="508" y="128"/>
                  </a:cubicBezTo>
                  <a:cubicBezTo>
                    <a:pt x="506" y="120"/>
                    <a:pt x="506" y="120"/>
                    <a:pt x="507" y="120"/>
                  </a:cubicBezTo>
                  <a:cubicBezTo>
                    <a:pt x="507" y="120"/>
                    <a:pt x="508" y="120"/>
                    <a:pt x="507" y="111"/>
                  </a:cubicBezTo>
                  <a:cubicBezTo>
                    <a:pt x="506" y="103"/>
                    <a:pt x="507" y="103"/>
                    <a:pt x="507" y="103"/>
                  </a:cubicBezTo>
                  <a:cubicBezTo>
                    <a:pt x="510" y="111"/>
                    <a:pt x="512" y="111"/>
                    <a:pt x="512" y="111"/>
                  </a:cubicBezTo>
                  <a:cubicBezTo>
                    <a:pt x="513" y="115"/>
                    <a:pt x="513" y="115"/>
                    <a:pt x="514" y="119"/>
                  </a:cubicBezTo>
                  <a:cubicBezTo>
                    <a:pt x="516" y="127"/>
                    <a:pt x="518" y="135"/>
                    <a:pt x="518" y="135"/>
                  </a:cubicBezTo>
                  <a:cubicBezTo>
                    <a:pt x="519" y="135"/>
                    <a:pt x="517" y="126"/>
                    <a:pt x="517" y="126"/>
                  </a:cubicBezTo>
                  <a:cubicBezTo>
                    <a:pt x="515" y="118"/>
                    <a:pt x="536" y="116"/>
                    <a:pt x="538" y="116"/>
                  </a:cubicBezTo>
                  <a:cubicBezTo>
                    <a:pt x="540" y="119"/>
                    <a:pt x="542" y="121"/>
                    <a:pt x="543" y="121"/>
                  </a:cubicBezTo>
                  <a:cubicBezTo>
                    <a:pt x="544" y="121"/>
                    <a:pt x="544" y="119"/>
                    <a:pt x="543" y="115"/>
                  </a:cubicBezTo>
                  <a:cubicBezTo>
                    <a:pt x="541" y="107"/>
                    <a:pt x="545" y="107"/>
                    <a:pt x="551" y="106"/>
                  </a:cubicBezTo>
                  <a:cubicBezTo>
                    <a:pt x="556" y="106"/>
                    <a:pt x="561" y="104"/>
                    <a:pt x="560" y="97"/>
                  </a:cubicBezTo>
                  <a:lnTo>
                    <a:pt x="563" y="97"/>
                  </a:lnTo>
                  <a:cubicBezTo>
                    <a:pt x="564" y="97"/>
                    <a:pt x="565" y="89"/>
                    <a:pt x="567" y="88"/>
                  </a:cubicBezTo>
                  <a:cubicBezTo>
                    <a:pt x="566" y="84"/>
                    <a:pt x="566" y="82"/>
                    <a:pt x="566" y="82"/>
                  </a:cubicBezTo>
                  <a:lnTo>
                    <a:pt x="566" y="82"/>
                  </a:lnTo>
                  <a:cubicBezTo>
                    <a:pt x="566" y="82"/>
                    <a:pt x="567" y="84"/>
                    <a:pt x="567" y="88"/>
                  </a:cubicBezTo>
                  <a:cubicBezTo>
                    <a:pt x="568" y="93"/>
                    <a:pt x="569" y="99"/>
                    <a:pt x="570" y="104"/>
                  </a:cubicBezTo>
                  <a:cubicBezTo>
                    <a:pt x="572" y="104"/>
                    <a:pt x="571" y="97"/>
                    <a:pt x="570" y="88"/>
                  </a:cubicBezTo>
                  <a:cubicBezTo>
                    <a:pt x="569" y="80"/>
                    <a:pt x="570" y="80"/>
                    <a:pt x="570" y="80"/>
                  </a:cubicBezTo>
                  <a:cubicBezTo>
                    <a:pt x="570" y="80"/>
                    <a:pt x="570" y="80"/>
                    <a:pt x="571" y="88"/>
                  </a:cubicBezTo>
                  <a:lnTo>
                    <a:pt x="573" y="104"/>
                  </a:lnTo>
                  <a:lnTo>
                    <a:pt x="574" y="104"/>
                  </a:lnTo>
                  <a:cubicBezTo>
                    <a:pt x="573" y="95"/>
                    <a:pt x="574" y="95"/>
                    <a:pt x="574" y="95"/>
                  </a:cubicBezTo>
                  <a:cubicBezTo>
                    <a:pt x="576" y="95"/>
                    <a:pt x="576" y="95"/>
                    <a:pt x="578" y="112"/>
                  </a:cubicBezTo>
                  <a:cubicBezTo>
                    <a:pt x="578" y="120"/>
                    <a:pt x="579" y="124"/>
                    <a:pt x="579" y="124"/>
                  </a:cubicBezTo>
                  <a:cubicBezTo>
                    <a:pt x="579" y="124"/>
                    <a:pt x="579" y="120"/>
                    <a:pt x="579" y="112"/>
                  </a:cubicBezTo>
                  <a:lnTo>
                    <a:pt x="580" y="103"/>
                  </a:lnTo>
                  <a:cubicBezTo>
                    <a:pt x="581" y="109"/>
                    <a:pt x="581" y="111"/>
                    <a:pt x="582" y="111"/>
                  </a:cubicBezTo>
                  <a:cubicBezTo>
                    <a:pt x="582" y="111"/>
                    <a:pt x="582" y="101"/>
                    <a:pt x="582" y="95"/>
                  </a:cubicBezTo>
                  <a:cubicBezTo>
                    <a:pt x="584" y="104"/>
                    <a:pt x="585" y="108"/>
                    <a:pt x="585" y="108"/>
                  </a:cubicBezTo>
                  <a:cubicBezTo>
                    <a:pt x="586" y="108"/>
                    <a:pt x="586" y="103"/>
                    <a:pt x="586" y="95"/>
                  </a:cubicBezTo>
                  <a:cubicBezTo>
                    <a:pt x="585" y="92"/>
                    <a:pt x="585" y="90"/>
                    <a:pt x="585" y="90"/>
                  </a:cubicBezTo>
                  <a:lnTo>
                    <a:pt x="585" y="90"/>
                  </a:lnTo>
                  <a:cubicBezTo>
                    <a:pt x="586" y="90"/>
                    <a:pt x="586" y="92"/>
                    <a:pt x="587" y="95"/>
                  </a:cubicBezTo>
                  <a:cubicBezTo>
                    <a:pt x="589" y="103"/>
                    <a:pt x="589" y="103"/>
                    <a:pt x="591" y="103"/>
                  </a:cubicBezTo>
                  <a:cubicBezTo>
                    <a:pt x="591" y="95"/>
                    <a:pt x="598" y="95"/>
                    <a:pt x="605" y="94"/>
                  </a:cubicBezTo>
                  <a:cubicBezTo>
                    <a:pt x="613" y="94"/>
                    <a:pt x="618" y="94"/>
                    <a:pt x="617" y="86"/>
                  </a:cubicBezTo>
                  <a:cubicBezTo>
                    <a:pt x="618" y="86"/>
                    <a:pt x="618" y="86"/>
                    <a:pt x="619" y="94"/>
                  </a:cubicBezTo>
                  <a:cubicBezTo>
                    <a:pt x="620" y="98"/>
                    <a:pt x="620" y="100"/>
                    <a:pt x="621" y="100"/>
                  </a:cubicBezTo>
                  <a:cubicBezTo>
                    <a:pt x="621" y="100"/>
                    <a:pt x="621" y="96"/>
                    <a:pt x="621" y="86"/>
                  </a:cubicBezTo>
                  <a:cubicBezTo>
                    <a:pt x="623" y="94"/>
                    <a:pt x="624" y="94"/>
                    <a:pt x="628" y="94"/>
                  </a:cubicBezTo>
                  <a:cubicBezTo>
                    <a:pt x="629" y="94"/>
                    <a:pt x="629" y="94"/>
                    <a:pt x="630" y="94"/>
                  </a:cubicBezTo>
                  <a:cubicBezTo>
                    <a:pt x="632" y="94"/>
                    <a:pt x="634" y="94"/>
                    <a:pt x="634" y="86"/>
                  </a:cubicBezTo>
                  <a:cubicBezTo>
                    <a:pt x="634" y="83"/>
                    <a:pt x="635" y="81"/>
                    <a:pt x="635" y="81"/>
                  </a:cubicBezTo>
                  <a:cubicBezTo>
                    <a:pt x="635" y="81"/>
                    <a:pt x="635" y="83"/>
                    <a:pt x="635" y="86"/>
                  </a:cubicBezTo>
                  <a:cubicBezTo>
                    <a:pt x="635" y="97"/>
                    <a:pt x="637" y="104"/>
                    <a:pt x="639" y="104"/>
                  </a:cubicBezTo>
                  <a:cubicBezTo>
                    <a:pt x="640" y="104"/>
                    <a:pt x="641" y="101"/>
                    <a:pt x="642" y="95"/>
                  </a:cubicBezTo>
                  <a:cubicBezTo>
                    <a:pt x="642" y="95"/>
                    <a:pt x="643" y="95"/>
                    <a:pt x="643" y="103"/>
                  </a:cubicBezTo>
                  <a:cubicBezTo>
                    <a:pt x="644" y="103"/>
                    <a:pt x="645" y="103"/>
                    <a:pt x="647" y="95"/>
                  </a:cubicBezTo>
                  <a:lnTo>
                    <a:pt x="654" y="95"/>
                  </a:lnTo>
                  <a:cubicBezTo>
                    <a:pt x="655" y="95"/>
                    <a:pt x="657" y="88"/>
                    <a:pt x="657" y="88"/>
                  </a:cubicBezTo>
                  <a:lnTo>
                    <a:pt x="659" y="88"/>
                  </a:lnTo>
                  <a:cubicBezTo>
                    <a:pt x="659" y="95"/>
                    <a:pt x="663" y="95"/>
                    <a:pt x="669" y="97"/>
                  </a:cubicBezTo>
                  <a:cubicBezTo>
                    <a:pt x="675" y="98"/>
                    <a:pt x="680" y="98"/>
                    <a:pt x="681" y="106"/>
                  </a:cubicBezTo>
                  <a:cubicBezTo>
                    <a:pt x="681" y="106"/>
                    <a:pt x="682" y="106"/>
                    <a:pt x="683" y="98"/>
                  </a:cubicBezTo>
                  <a:cubicBezTo>
                    <a:pt x="684" y="88"/>
                    <a:pt x="685" y="85"/>
                    <a:pt x="685" y="85"/>
                  </a:cubicBezTo>
                  <a:cubicBezTo>
                    <a:pt x="685" y="85"/>
                    <a:pt x="685" y="87"/>
                    <a:pt x="685" y="90"/>
                  </a:cubicBezTo>
                  <a:cubicBezTo>
                    <a:pt x="686" y="98"/>
                    <a:pt x="687" y="103"/>
                    <a:pt x="688" y="103"/>
                  </a:cubicBezTo>
                  <a:cubicBezTo>
                    <a:pt x="689" y="103"/>
                    <a:pt x="690" y="99"/>
                    <a:pt x="691" y="91"/>
                  </a:cubicBezTo>
                  <a:cubicBezTo>
                    <a:pt x="691" y="95"/>
                    <a:pt x="691" y="94"/>
                    <a:pt x="691" y="99"/>
                  </a:cubicBezTo>
                  <a:cubicBezTo>
                    <a:pt x="691" y="105"/>
                    <a:pt x="691" y="108"/>
                    <a:pt x="692" y="108"/>
                  </a:cubicBezTo>
                  <a:cubicBezTo>
                    <a:pt x="693" y="108"/>
                    <a:pt x="694" y="101"/>
                    <a:pt x="696" y="91"/>
                  </a:cubicBezTo>
                  <a:cubicBezTo>
                    <a:pt x="696" y="97"/>
                    <a:pt x="696" y="103"/>
                    <a:pt x="697" y="103"/>
                  </a:cubicBezTo>
                  <a:cubicBezTo>
                    <a:pt x="697" y="103"/>
                    <a:pt x="697" y="102"/>
                    <a:pt x="698" y="100"/>
                  </a:cubicBezTo>
                  <a:cubicBezTo>
                    <a:pt x="699" y="100"/>
                    <a:pt x="699" y="100"/>
                    <a:pt x="698" y="116"/>
                  </a:cubicBezTo>
                  <a:cubicBezTo>
                    <a:pt x="688" y="116"/>
                    <a:pt x="687" y="131"/>
                    <a:pt x="697" y="132"/>
                  </a:cubicBezTo>
                  <a:cubicBezTo>
                    <a:pt x="697" y="132"/>
                    <a:pt x="697" y="133"/>
                    <a:pt x="698" y="133"/>
                  </a:cubicBezTo>
                  <a:cubicBezTo>
                    <a:pt x="707" y="133"/>
                    <a:pt x="710" y="118"/>
                    <a:pt x="699" y="116"/>
                  </a:cubicBezTo>
                  <a:lnTo>
                    <a:pt x="701" y="116"/>
                  </a:lnTo>
                  <a:cubicBezTo>
                    <a:pt x="701" y="116"/>
                    <a:pt x="701" y="116"/>
                    <a:pt x="701" y="116"/>
                  </a:cubicBezTo>
                  <a:cubicBezTo>
                    <a:pt x="702" y="116"/>
                    <a:pt x="702" y="115"/>
                    <a:pt x="702" y="108"/>
                  </a:cubicBezTo>
                  <a:cubicBezTo>
                    <a:pt x="703" y="100"/>
                    <a:pt x="705" y="100"/>
                    <a:pt x="705" y="100"/>
                  </a:cubicBezTo>
                  <a:cubicBezTo>
                    <a:pt x="705" y="102"/>
                    <a:pt x="705" y="103"/>
                    <a:pt x="705" y="103"/>
                  </a:cubicBezTo>
                  <a:cubicBezTo>
                    <a:pt x="705" y="103"/>
                    <a:pt x="706" y="98"/>
                    <a:pt x="706" y="92"/>
                  </a:cubicBezTo>
                  <a:cubicBezTo>
                    <a:pt x="706" y="86"/>
                    <a:pt x="706" y="81"/>
                    <a:pt x="707" y="76"/>
                  </a:cubicBezTo>
                  <a:lnTo>
                    <a:pt x="708" y="60"/>
                  </a:lnTo>
                  <a:cubicBezTo>
                    <a:pt x="710" y="48"/>
                    <a:pt x="710" y="38"/>
                    <a:pt x="709" y="27"/>
                  </a:cubicBezTo>
                  <a:cubicBezTo>
                    <a:pt x="707" y="22"/>
                    <a:pt x="705" y="17"/>
                    <a:pt x="704" y="17"/>
                  </a:cubicBezTo>
                  <a:cubicBezTo>
                    <a:pt x="703" y="17"/>
                    <a:pt x="702" y="19"/>
                    <a:pt x="702" y="26"/>
                  </a:cubicBezTo>
                  <a:cubicBezTo>
                    <a:pt x="702" y="26"/>
                    <a:pt x="700" y="34"/>
                    <a:pt x="699" y="34"/>
                  </a:cubicBezTo>
                  <a:cubicBezTo>
                    <a:pt x="699" y="34"/>
                    <a:pt x="699" y="34"/>
                    <a:pt x="699" y="34"/>
                  </a:cubicBezTo>
                  <a:cubicBezTo>
                    <a:pt x="699" y="34"/>
                    <a:pt x="698" y="26"/>
                    <a:pt x="698" y="26"/>
                  </a:cubicBezTo>
                  <a:cubicBezTo>
                    <a:pt x="698" y="18"/>
                    <a:pt x="694" y="17"/>
                    <a:pt x="689" y="17"/>
                  </a:cubicBezTo>
                  <a:cubicBezTo>
                    <a:pt x="683" y="17"/>
                    <a:pt x="681" y="16"/>
                    <a:pt x="680" y="8"/>
                  </a:cubicBezTo>
                  <a:cubicBezTo>
                    <a:pt x="679" y="0"/>
                    <a:pt x="678" y="0"/>
                    <a:pt x="678" y="0"/>
                  </a:cubicBezTo>
                  <a:close/>
                  <a:moveTo>
                    <a:pt x="144" y="454"/>
                  </a:moveTo>
                  <a:lnTo>
                    <a:pt x="144" y="456"/>
                  </a:lnTo>
                  <a:lnTo>
                    <a:pt x="156" y="465"/>
                  </a:lnTo>
                  <a:lnTo>
                    <a:pt x="157" y="465"/>
                  </a:lnTo>
                  <a:cubicBezTo>
                    <a:pt x="153" y="460"/>
                    <a:pt x="148" y="457"/>
                    <a:pt x="144" y="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008;p33">
              <a:extLst>
                <a:ext uri="{FF2B5EF4-FFF2-40B4-BE49-F238E27FC236}">
                  <a16:creationId xmlns:a16="http://schemas.microsoft.com/office/drawing/2014/main" id="{990309C0-B62F-9AE0-E40D-0AB24BE00E29}"/>
                </a:ext>
              </a:extLst>
            </p:cNvPr>
            <p:cNvSpPr/>
            <p:nvPr/>
          </p:nvSpPr>
          <p:spPr>
            <a:xfrm>
              <a:off x="3340843" y="2395840"/>
              <a:ext cx="32965" cy="35961"/>
            </a:xfrm>
            <a:custGeom>
              <a:avLst/>
              <a:gdLst/>
              <a:ahLst/>
              <a:cxnLst/>
              <a:rect l="l" t="t" r="r" b="b"/>
              <a:pathLst>
                <a:path w="330" h="360" extrusionOk="0">
                  <a:moveTo>
                    <a:pt x="117" y="11"/>
                  </a:moveTo>
                  <a:lnTo>
                    <a:pt x="113" y="17"/>
                  </a:lnTo>
                  <a:lnTo>
                    <a:pt x="113" y="19"/>
                  </a:lnTo>
                  <a:cubicBezTo>
                    <a:pt x="118" y="12"/>
                    <a:pt x="118" y="12"/>
                    <a:pt x="118" y="12"/>
                  </a:cubicBezTo>
                  <a:lnTo>
                    <a:pt x="117" y="11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9"/>
                  </a:cubicBezTo>
                  <a:cubicBezTo>
                    <a:pt x="88" y="39"/>
                    <a:pt x="88" y="39"/>
                    <a:pt x="84" y="45"/>
                  </a:cubicBezTo>
                  <a:lnTo>
                    <a:pt x="77" y="51"/>
                  </a:lnTo>
                  <a:lnTo>
                    <a:pt x="77" y="51"/>
                  </a:lnTo>
                  <a:lnTo>
                    <a:pt x="83" y="44"/>
                  </a:lnTo>
                  <a:cubicBezTo>
                    <a:pt x="86" y="40"/>
                    <a:pt x="87" y="38"/>
                    <a:pt x="88" y="38"/>
                  </a:cubicBezTo>
                  <a:close/>
                  <a:moveTo>
                    <a:pt x="222" y="50"/>
                  </a:moveTo>
                  <a:cubicBezTo>
                    <a:pt x="221" y="50"/>
                    <a:pt x="221" y="50"/>
                    <a:pt x="215" y="56"/>
                  </a:cubicBezTo>
                  <a:lnTo>
                    <a:pt x="216" y="56"/>
                  </a:lnTo>
                  <a:cubicBezTo>
                    <a:pt x="222" y="51"/>
                    <a:pt x="222" y="51"/>
                    <a:pt x="222" y="50"/>
                  </a:cubicBezTo>
                  <a:close/>
                  <a:moveTo>
                    <a:pt x="91" y="42"/>
                  </a:moveTo>
                  <a:cubicBezTo>
                    <a:pt x="91" y="42"/>
                    <a:pt x="91" y="42"/>
                    <a:pt x="92" y="42"/>
                  </a:cubicBezTo>
                  <a:cubicBezTo>
                    <a:pt x="92" y="42"/>
                    <a:pt x="92" y="42"/>
                    <a:pt x="87" y="49"/>
                  </a:cubicBezTo>
                  <a:cubicBezTo>
                    <a:pt x="88" y="47"/>
                    <a:pt x="89" y="46"/>
                    <a:pt x="89" y="46"/>
                  </a:cubicBezTo>
                  <a:lnTo>
                    <a:pt x="89" y="46"/>
                  </a:lnTo>
                  <a:cubicBezTo>
                    <a:pt x="88" y="46"/>
                    <a:pt x="85" y="50"/>
                    <a:pt x="81" y="54"/>
                  </a:cubicBezTo>
                  <a:lnTo>
                    <a:pt x="71" y="68"/>
                  </a:lnTo>
                  <a:cubicBezTo>
                    <a:pt x="71" y="68"/>
                    <a:pt x="76" y="61"/>
                    <a:pt x="80" y="54"/>
                  </a:cubicBezTo>
                  <a:cubicBezTo>
                    <a:pt x="88" y="44"/>
                    <a:pt x="90" y="42"/>
                    <a:pt x="91" y="42"/>
                  </a:cubicBezTo>
                  <a:close/>
                  <a:moveTo>
                    <a:pt x="171" y="63"/>
                  </a:moveTo>
                  <a:cubicBezTo>
                    <a:pt x="168" y="67"/>
                    <a:pt x="164" y="70"/>
                    <a:pt x="164" y="70"/>
                  </a:cubicBezTo>
                  <a:cubicBezTo>
                    <a:pt x="164" y="70"/>
                    <a:pt x="166" y="68"/>
                    <a:pt x="171" y="63"/>
                  </a:cubicBezTo>
                  <a:close/>
                  <a:moveTo>
                    <a:pt x="211" y="70"/>
                  </a:moveTo>
                  <a:cubicBezTo>
                    <a:pt x="211" y="70"/>
                    <a:pt x="210" y="71"/>
                    <a:pt x="208" y="73"/>
                  </a:cubicBezTo>
                  <a:lnTo>
                    <a:pt x="208" y="73"/>
                  </a:lnTo>
                  <a:cubicBezTo>
                    <a:pt x="210" y="71"/>
                    <a:pt x="211" y="70"/>
                    <a:pt x="211" y="70"/>
                  </a:cubicBezTo>
                  <a:close/>
                  <a:moveTo>
                    <a:pt x="208" y="73"/>
                  </a:moveTo>
                  <a:cubicBezTo>
                    <a:pt x="208" y="73"/>
                    <a:pt x="207" y="73"/>
                    <a:pt x="207" y="73"/>
                  </a:cubicBezTo>
                  <a:cubicBezTo>
                    <a:pt x="206" y="74"/>
                    <a:pt x="205" y="75"/>
                    <a:pt x="204" y="76"/>
                  </a:cubicBezTo>
                  <a:lnTo>
                    <a:pt x="204" y="76"/>
                  </a:lnTo>
                  <a:cubicBezTo>
                    <a:pt x="206" y="75"/>
                    <a:pt x="207" y="74"/>
                    <a:pt x="208" y="73"/>
                  </a:cubicBezTo>
                  <a:close/>
                  <a:moveTo>
                    <a:pt x="133" y="66"/>
                  </a:moveTo>
                  <a:cubicBezTo>
                    <a:pt x="133" y="66"/>
                    <a:pt x="133" y="66"/>
                    <a:pt x="133" y="67"/>
                  </a:cubicBezTo>
                  <a:lnTo>
                    <a:pt x="127" y="72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7" y="71"/>
                  </a:lnTo>
                  <a:cubicBezTo>
                    <a:pt x="131" y="67"/>
                    <a:pt x="133" y="66"/>
                    <a:pt x="133" y="66"/>
                  </a:cubicBezTo>
                  <a:close/>
                  <a:moveTo>
                    <a:pt x="151" y="67"/>
                  </a:moveTo>
                  <a:lnTo>
                    <a:pt x="151" y="67"/>
                  </a:lnTo>
                  <a:cubicBezTo>
                    <a:pt x="151" y="67"/>
                    <a:pt x="148" y="70"/>
                    <a:pt x="141" y="76"/>
                  </a:cubicBezTo>
                  <a:cubicBezTo>
                    <a:pt x="135" y="81"/>
                    <a:pt x="129" y="87"/>
                    <a:pt x="129" y="87"/>
                  </a:cubicBezTo>
                  <a:cubicBezTo>
                    <a:pt x="129" y="87"/>
                    <a:pt x="134" y="81"/>
                    <a:pt x="147" y="70"/>
                  </a:cubicBezTo>
                  <a:cubicBezTo>
                    <a:pt x="149" y="68"/>
                    <a:pt x="151" y="67"/>
                    <a:pt x="151" y="67"/>
                  </a:cubicBezTo>
                  <a:close/>
                  <a:moveTo>
                    <a:pt x="173" y="80"/>
                  </a:moveTo>
                  <a:lnTo>
                    <a:pt x="163" y="90"/>
                  </a:lnTo>
                  <a:lnTo>
                    <a:pt x="163" y="90"/>
                  </a:lnTo>
                  <a:cubicBezTo>
                    <a:pt x="164" y="89"/>
                    <a:pt x="166" y="88"/>
                    <a:pt x="168" y="86"/>
                  </a:cubicBezTo>
                  <a:cubicBezTo>
                    <a:pt x="170" y="85"/>
                    <a:pt x="172" y="82"/>
                    <a:pt x="173" y="80"/>
                  </a:cubicBezTo>
                  <a:close/>
                  <a:moveTo>
                    <a:pt x="93" y="79"/>
                  </a:moveTo>
                  <a:lnTo>
                    <a:pt x="93" y="79"/>
                  </a:lnTo>
                  <a:cubicBezTo>
                    <a:pt x="89" y="84"/>
                    <a:pt x="85" y="88"/>
                    <a:pt x="81" y="91"/>
                  </a:cubicBezTo>
                  <a:lnTo>
                    <a:pt x="80" y="90"/>
                  </a:lnTo>
                  <a:cubicBezTo>
                    <a:pt x="84" y="87"/>
                    <a:pt x="88" y="82"/>
                    <a:pt x="93" y="79"/>
                  </a:cubicBezTo>
                  <a:close/>
                  <a:moveTo>
                    <a:pt x="163" y="90"/>
                  </a:moveTo>
                  <a:lnTo>
                    <a:pt x="163" y="90"/>
                  </a:lnTo>
                  <a:cubicBezTo>
                    <a:pt x="162" y="91"/>
                    <a:pt x="162" y="91"/>
                    <a:pt x="161" y="91"/>
                  </a:cubicBezTo>
                  <a:lnTo>
                    <a:pt x="163" y="90"/>
                  </a:lnTo>
                  <a:close/>
                  <a:moveTo>
                    <a:pt x="152" y="91"/>
                  </a:moveTo>
                  <a:lnTo>
                    <a:pt x="152" y="93"/>
                  </a:lnTo>
                  <a:cubicBezTo>
                    <a:pt x="153" y="93"/>
                    <a:pt x="153" y="93"/>
                    <a:pt x="147" y="98"/>
                  </a:cubicBezTo>
                  <a:lnTo>
                    <a:pt x="152" y="91"/>
                  </a:lnTo>
                  <a:close/>
                  <a:moveTo>
                    <a:pt x="153" y="87"/>
                  </a:moveTo>
                  <a:cubicBezTo>
                    <a:pt x="153" y="87"/>
                    <a:pt x="148" y="92"/>
                    <a:pt x="139" y="100"/>
                  </a:cubicBezTo>
                  <a:lnTo>
                    <a:pt x="138" y="99"/>
                  </a:lnTo>
                  <a:cubicBezTo>
                    <a:pt x="142" y="96"/>
                    <a:pt x="147" y="93"/>
                    <a:pt x="150" y="89"/>
                  </a:cubicBezTo>
                  <a:cubicBezTo>
                    <a:pt x="152" y="88"/>
                    <a:pt x="153" y="87"/>
                    <a:pt x="153" y="87"/>
                  </a:cubicBezTo>
                  <a:close/>
                  <a:moveTo>
                    <a:pt x="126" y="77"/>
                  </a:moveTo>
                  <a:cubicBezTo>
                    <a:pt x="126" y="77"/>
                    <a:pt x="123" y="80"/>
                    <a:pt x="117" y="86"/>
                  </a:cubicBezTo>
                  <a:cubicBezTo>
                    <a:pt x="112" y="91"/>
                    <a:pt x="106" y="97"/>
                    <a:pt x="101" y="103"/>
                  </a:cubicBezTo>
                  <a:lnTo>
                    <a:pt x="99" y="102"/>
                  </a:lnTo>
                  <a:lnTo>
                    <a:pt x="112" y="90"/>
                  </a:lnTo>
                  <a:cubicBezTo>
                    <a:pt x="121" y="81"/>
                    <a:pt x="125" y="77"/>
                    <a:pt x="126" y="77"/>
                  </a:cubicBezTo>
                  <a:close/>
                  <a:moveTo>
                    <a:pt x="110" y="98"/>
                  </a:moveTo>
                  <a:cubicBezTo>
                    <a:pt x="111" y="98"/>
                    <a:pt x="108" y="100"/>
                    <a:pt x="103" y="106"/>
                  </a:cubicBezTo>
                  <a:lnTo>
                    <a:pt x="103" y="106"/>
                  </a:lnTo>
                  <a:lnTo>
                    <a:pt x="103" y="105"/>
                  </a:lnTo>
                  <a:lnTo>
                    <a:pt x="102" y="105"/>
                  </a:lnTo>
                  <a:cubicBezTo>
                    <a:pt x="107" y="100"/>
                    <a:pt x="110" y="98"/>
                    <a:pt x="110" y="98"/>
                  </a:cubicBezTo>
                  <a:close/>
                  <a:moveTo>
                    <a:pt x="85" y="91"/>
                  </a:moveTo>
                  <a:lnTo>
                    <a:pt x="85" y="91"/>
                  </a:lnTo>
                  <a:cubicBezTo>
                    <a:pt x="85" y="91"/>
                    <a:pt x="81" y="94"/>
                    <a:pt x="77" y="98"/>
                  </a:cubicBezTo>
                  <a:cubicBezTo>
                    <a:pt x="71" y="105"/>
                    <a:pt x="71" y="105"/>
                    <a:pt x="72" y="106"/>
                  </a:cubicBezTo>
                  <a:lnTo>
                    <a:pt x="78" y="100"/>
                  </a:lnTo>
                  <a:cubicBezTo>
                    <a:pt x="84" y="94"/>
                    <a:pt x="83" y="94"/>
                    <a:pt x="83" y="94"/>
                  </a:cubicBezTo>
                  <a:cubicBezTo>
                    <a:pt x="84" y="91"/>
                    <a:pt x="85" y="91"/>
                    <a:pt x="85" y="91"/>
                  </a:cubicBezTo>
                  <a:close/>
                  <a:moveTo>
                    <a:pt x="125" y="96"/>
                  </a:moveTo>
                  <a:lnTo>
                    <a:pt x="125" y="96"/>
                  </a:lnTo>
                  <a:cubicBezTo>
                    <a:pt x="120" y="102"/>
                    <a:pt x="114" y="107"/>
                    <a:pt x="114" y="107"/>
                  </a:cubicBezTo>
                  <a:lnTo>
                    <a:pt x="113" y="106"/>
                  </a:lnTo>
                  <a:lnTo>
                    <a:pt x="125" y="96"/>
                  </a:lnTo>
                  <a:close/>
                  <a:moveTo>
                    <a:pt x="208" y="106"/>
                  </a:moveTo>
                  <a:cubicBezTo>
                    <a:pt x="202" y="111"/>
                    <a:pt x="199" y="114"/>
                    <a:pt x="199" y="114"/>
                  </a:cubicBezTo>
                  <a:cubicBezTo>
                    <a:pt x="199" y="114"/>
                    <a:pt x="202" y="111"/>
                    <a:pt x="208" y="106"/>
                  </a:cubicBezTo>
                  <a:close/>
                  <a:moveTo>
                    <a:pt x="139" y="115"/>
                  </a:moveTo>
                  <a:cubicBezTo>
                    <a:pt x="139" y="115"/>
                    <a:pt x="139" y="116"/>
                    <a:pt x="133" y="121"/>
                  </a:cubicBezTo>
                  <a:lnTo>
                    <a:pt x="126" y="126"/>
                  </a:lnTo>
                  <a:lnTo>
                    <a:pt x="132" y="119"/>
                  </a:lnTo>
                  <a:cubicBezTo>
                    <a:pt x="139" y="115"/>
                    <a:pt x="139" y="115"/>
                    <a:pt x="139" y="115"/>
                  </a:cubicBezTo>
                  <a:close/>
                  <a:moveTo>
                    <a:pt x="113" y="119"/>
                  </a:moveTo>
                  <a:lnTo>
                    <a:pt x="107" y="125"/>
                  </a:lnTo>
                  <a:cubicBezTo>
                    <a:pt x="107" y="125"/>
                    <a:pt x="104" y="128"/>
                    <a:pt x="104" y="128"/>
                  </a:cubicBezTo>
                  <a:cubicBezTo>
                    <a:pt x="104" y="128"/>
                    <a:pt x="104" y="127"/>
                    <a:pt x="106" y="125"/>
                  </a:cubicBezTo>
                  <a:lnTo>
                    <a:pt x="113" y="119"/>
                  </a:lnTo>
                  <a:close/>
                  <a:moveTo>
                    <a:pt x="163" y="114"/>
                  </a:moveTo>
                  <a:cubicBezTo>
                    <a:pt x="164" y="114"/>
                    <a:pt x="161" y="117"/>
                    <a:pt x="153" y="123"/>
                  </a:cubicBezTo>
                  <a:cubicBezTo>
                    <a:pt x="148" y="128"/>
                    <a:pt x="147" y="128"/>
                    <a:pt x="147" y="128"/>
                  </a:cubicBezTo>
                  <a:lnTo>
                    <a:pt x="159" y="117"/>
                  </a:lnTo>
                  <a:cubicBezTo>
                    <a:pt x="161" y="115"/>
                    <a:pt x="163" y="114"/>
                    <a:pt x="163" y="114"/>
                  </a:cubicBezTo>
                  <a:close/>
                  <a:moveTo>
                    <a:pt x="142" y="121"/>
                  </a:moveTo>
                  <a:cubicBezTo>
                    <a:pt x="143" y="121"/>
                    <a:pt x="143" y="121"/>
                    <a:pt x="143" y="122"/>
                  </a:cubicBezTo>
                  <a:lnTo>
                    <a:pt x="138" y="127"/>
                  </a:lnTo>
                  <a:cubicBezTo>
                    <a:pt x="135" y="129"/>
                    <a:pt x="134" y="130"/>
                    <a:pt x="134" y="130"/>
                  </a:cubicBezTo>
                  <a:cubicBezTo>
                    <a:pt x="134" y="130"/>
                    <a:pt x="136" y="127"/>
                    <a:pt x="136" y="127"/>
                  </a:cubicBezTo>
                  <a:lnTo>
                    <a:pt x="136" y="126"/>
                  </a:lnTo>
                  <a:cubicBezTo>
                    <a:pt x="140" y="122"/>
                    <a:pt x="141" y="121"/>
                    <a:pt x="142" y="121"/>
                  </a:cubicBezTo>
                  <a:close/>
                  <a:moveTo>
                    <a:pt x="161" y="121"/>
                  </a:moveTo>
                  <a:cubicBezTo>
                    <a:pt x="155" y="126"/>
                    <a:pt x="149" y="131"/>
                    <a:pt x="149" y="131"/>
                  </a:cubicBezTo>
                  <a:lnTo>
                    <a:pt x="154" y="125"/>
                  </a:lnTo>
                  <a:lnTo>
                    <a:pt x="161" y="121"/>
                  </a:lnTo>
                  <a:close/>
                  <a:moveTo>
                    <a:pt x="129" y="129"/>
                  </a:moveTo>
                  <a:lnTo>
                    <a:pt x="129" y="129"/>
                  </a:lnTo>
                  <a:cubicBezTo>
                    <a:pt x="129" y="129"/>
                    <a:pt x="129" y="130"/>
                    <a:pt x="129" y="130"/>
                  </a:cubicBezTo>
                  <a:cubicBezTo>
                    <a:pt x="123" y="135"/>
                    <a:pt x="123" y="135"/>
                    <a:pt x="123" y="135"/>
                  </a:cubicBezTo>
                  <a:lnTo>
                    <a:pt x="123" y="135"/>
                  </a:lnTo>
                  <a:cubicBezTo>
                    <a:pt x="126" y="132"/>
                    <a:pt x="128" y="130"/>
                    <a:pt x="129" y="129"/>
                  </a:cubicBezTo>
                  <a:close/>
                  <a:moveTo>
                    <a:pt x="123" y="135"/>
                  </a:moveTo>
                  <a:cubicBezTo>
                    <a:pt x="123" y="135"/>
                    <a:pt x="123" y="135"/>
                    <a:pt x="123" y="135"/>
                  </a:cubicBezTo>
                  <a:cubicBezTo>
                    <a:pt x="123" y="135"/>
                    <a:pt x="123" y="135"/>
                    <a:pt x="123" y="135"/>
                  </a:cubicBezTo>
                  <a:close/>
                  <a:moveTo>
                    <a:pt x="224" y="134"/>
                  </a:moveTo>
                  <a:cubicBezTo>
                    <a:pt x="219" y="137"/>
                    <a:pt x="215" y="140"/>
                    <a:pt x="210" y="143"/>
                  </a:cubicBezTo>
                  <a:lnTo>
                    <a:pt x="210" y="142"/>
                  </a:lnTo>
                  <a:lnTo>
                    <a:pt x="224" y="134"/>
                  </a:lnTo>
                  <a:close/>
                  <a:moveTo>
                    <a:pt x="11" y="133"/>
                  </a:moveTo>
                  <a:lnTo>
                    <a:pt x="1" y="145"/>
                  </a:lnTo>
                  <a:cubicBezTo>
                    <a:pt x="1" y="145"/>
                    <a:pt x="6" y="140"/>
                    <a:pt x="11" y="133"/>
                  </a:cubicBezTo>
                  <a:close/>
                  <a:moveTo>
                    <a:pt x="130" y="146"/>
                  </a:moveTo>
                  <a:lnTo>
                    <a:pt x="123" y="151"/>
                  </a:lnTo>
                  <a:cubicBezTo>
                    <a:pt x="121" y="153"/>
                    <a:pt x="121" y="153"/>
                    <a:pt x="121" y="153"/>
                  </a:cubicBezTo>
                  <a:cubicBezTo>
                    <a:pt x="122" y="153"/>
                    <a:pt x="126" y="150"/>
                    <a:pt x="130" y="146"/>
                  </a:cubicBezTo>
                  <a:close/>
                  <a:moveTo>
                    <a:pt x="164" y="150"/>
                  </a:moveTo>
                  <a:lnTo>
                    <a:pt x="164" y="150"/>
                  </a:lnTo>
                  <a:cubicBezTo>
                    <a:pt x="165" y="150"/>
                    <a:pt x="161" y="153"/>
                    <a:pt x="154" y="158"/>
                  </a:cubicBezTo>
                  <a:cubicBezTo>
                    <a:pt x="161" y="153"/>
                    <a:pt x="164" y="150"/>
                    <a:pt x="164" y="150"/>
                  </a:cubicBezTo>
                  <a:close/>
                  <a:moveTo>
                    <a:pt x="162" y="154"/>
                  </a:moveTo>
                  <a:lnTo>
                    <a:pt x="162" y="155"/>
                  </a:lnTo>
                  <a:cubicBezTo>
                    <a:pt x="155" y="160"/>
                    <a:pt x="149" y="164"/>
                    <a:pt x="149" y="164"/>
                  </a:cubicBezTo>
                  <a:lnTo>
                    <a:pt x="155" y="159"/>
                  </a:lnTo>
                  <a:lnTo>
                    <a:pt x="162" y="154"/>
                  </a:lnTo>
                  <a:close/>
                  <a:moveTo>
                    <a:pt x="173" y="159"/>
                  </a:moveTo>
                  <a:cubicBezTo>
                    <a:pt x="173" y="159"/>
                    <a:pt x="173" y="160"/>
                    <a:pt x="167" y="164"/>
                  </a:cubicBezTo>
                  <a:lnTo>
                    <a:pt x="153" y="173"/>
                  </a:lnTo>
                  <a:lnTo>
                    <a:pt x="153" y="173"/>
                  </a:lnTo>
                  <a:lnTo>
                    <a:pt x="173" y="159"/>
                  </a:lnTo>
                  <a:close/>
                  <a:moveTo>
                    <a:pt x="186" y="167"/>
                  </a:moveTo>
                  <a:lnTo>
                    <a:pt x="186" y="167"/>
                  </a:lnTo>
                  <a:cubicBezTo>
                    <a:pt x="179" y="171"/>
                    <a:pt x="172" y="176"/>
                    <a:pt x="172" y="176"/>
                  </a:cubicBezTo>
                  <a:lnTo>
                    <a:pt x="179" y="170"/>
                  </a:lnTo>
                  <a:lnTo>
                    <a:pt x="186" y="167"/>
                  </a:lnTo>
                  <a:close/>
                  <a:moveTo>
                    <a:pt x="181" y="176"/>
                  </a:moveTo>
                  <a:cubicBezTo>
                    <a:pt x="179" y="177"/>
                    <a:pt x="177" y="179"/>
                    <a:pt x="175" y="180"/>
                  </a:cubicBezTo>
                  <a:lnTo>
                    <a:pt x="181" y="176"/>
                  </a:lnTo>
                  <a:close/>
                  <a:moveTo>
                    <a:pt x="254" y="183"/>
                  </a:moveTo>
                  <a:cubicBezTo>
                    <a:pt x="254" y="184"/>
                    <a:pt x="252" y="186"/>
                    <a:pt x="251" y="186"/>
                  </a:cubicBezTo>
                  <a:cubicBezTo>
                    <a:pt x="251" y="186"/>
                    <a:pt x="252" y="185"/>
                    <a:pt x="254" y="183"/>
                  </a:cubicBezTo>
                  <a:close/>
                  <a:moveTo>
                    <a:pt x="198" y="195"/>
                  </a:moveTo>
                  <a:cubicBezTo>
                    <a:pt x="198" y="195"/>
                    <a:pt x="198" y="195"/>
                    <a:pt x="191" y="199"/>
                  </a:cubicBezTo>
                  <a:cubicBezTo>
                    <a:pt x="188" y="201"/>
                    <a:pt x="186" y="202"/>
                    <a:pt x="185" y="202"/>
                  </a:cubicBezTo>
                  <a:cubicBezTo>
                    <a:pt x="185" y="202"/>
                    <a:pt x="185" y="201"/>
                    <a:pt x="185" y="201"/>
                  </a:cubicBezTo>
                  <a:cubicBezTo>
                    <a:pt x="189" y="199"/>
                    <a:pt x="194" y="197"/>
                    <a:pt x="198" y="195"/>
                  </a:cubicBezTo>
                  <a:close/>
                  <a:moveTo>
                    <a:pt x="186" y="212"/>
                  </a:moveTo>
                  <a:cubicBezTo>
                    <a:pt x="186" y="212"/>
                    <a:pt x="184" y="213"/>
                    <a:pt x="180" y="215"/>
                  </a:cubicBezTo>
                  <a:cubicBezTo>
                    <a:pt x="184" y="213"/>
                    <a:pt x="186" y="212"/>
                    <a:pt x="186" y="212"/>
                  </a:cubicBezTo>
                  <a:close/>
                  <a:moveTo>
                    <a:pt x="212" y="207"/>
                  </a:moveTo>
                  <a:cubicBezTo>
                    <a:pt x="205" y="211"/>
                    <a:pt x="198" y="215"/>
                    <a:pt x="198" y="215"/>
                  </a:cubicBezTo>
                  <a:lnTo>
                    <a:pt x="197" y="214"/>
                  </a:lnTo>
                  <a:lnTo>
                    <a:pt x="212" y="207"/>
                  </a:lnTo>
                  <a:close/>
                  <a:moveTo>
                    <a:pt x="164" y="218"/>
                  </a:moveTo>
                  <a:lnTo>
                    <a:pt x="164" y="218"/>
                  </a:lnTo>
                  <a:cubicBezTo>
                    <a:pt x="160" y="220"/>
                    <a:pt x="156" y="223"/>
                    <a:pt x="156" y="223"/>
                  </a:cubicBezTo>
                  <a:cubicBezTo>
                    <a:pt x="156" y="223"/>
                    <a:pt x="158" y="221"/>
                    <a:pt x="164" y="218"/>
                  </a:cubicBezTo>
                  <a:close/>
                  <a:moveTo>
                    <a:pt x="267" y="221"/>
                  </a:moveTo>
                  <a:cubicBezTo>
                    <a:pt x="268" y="221"/>
                    <a:pt x="268" y="222"/>
                    <a:pt x="268" y="222"/>
                  </a:cubicBezTo>
                  <a:cubicBezTo>
                    <a:pt x="268" y="222"/>
                    <a:pt x="268" y="222"/>
                    <a:pt x="261" y="225"/>
                  </a:cubicBezTo>
                  <a:cubicBezTo>
                    <a:pt x="259" y="226"/>
                    <a:pt x="255" y="227"/>
                    <a:pt x="253" y="228"/>
                  </a:cubicBezTo>
                  <a:lnTo>
                    <a:pt x="261" y="224"/>
                  </a:lnTo>
                  <a:cubicBezTo>
                    <a:pt x="265" y="222"/>
                    <a:pt x="267" y="221"/>
                    <a:pt x="267" y="221"/>
                  </a:cubicBezTo>
                  <a:close/>
                  <a:moveTo>
                    <a:pt x="200" y="228"/>
                  </a:moveTo>
                  <a:cubicBezTo>
                    <a:pt x="200" y="228"/>
                    <a:pt x="199" y="229"/>
                    <a:pt x="195" y="231"/>
                  </a:cubicBezTo>
                  <a:cubicBezTo>
                    <a:pt x="198" y="229"/>
                    <a:pt x="200" y="228"/>
                    <a:pt x="200" y="228"/>
                  </a:cubicBezTo>
                  <a:close/>
                  <a:moveTo>
                    <a:pt x="278" y="224"/>
                  </a:moveTo>
                  <a:cubicBezTo>
                    <a:pt x="272" y="226"/>
                    <a:pt x="268" y="228"/>
                    <a:pt x="262" y="231"/>
                  </a:cubicBezTo>
                  <a:lnTo>
                    <a:pt x="270" y="226"/>
                  </a:lnTo>
                  <a:lnTo>
                    <a:pt x="277" y="224"/>
                  </a:lnTo>
                  <a:close/>
                  <a:moveTo>
                    <a:pt x="19" y="226"/>
                  </a:moveTo>
                  <a:lnTo>
                    <a:pt x="5" y="236"/>
                  </a:lnTo>
                  <a:cubicBezTo>
                    <a:pt x="3" y="239"/>
                    <a:pt x="1" y="240"/>
                    <a:pt x="2" y="240"/>
                  </a:cubicBezTo>
                  <a:cubicBezTo>
                    <a:pt x="2" y="240"/>
                    <a:pt x="5" y="237"/>
                    <a:pt x="12" y="232"/>
                  </a:cubicBezTo>
                  <a:cubicBezTo>
                    <a:pt x="18" y="226"/>
                    <a:pt x="19" y="226"/>
                    <a:pt x="19" y="226"/>
                  </a:cubicBezTo>
                  <a:close/>
                  <a:moveTo>
                    <a:pt x="205" y="243"/>
                  </a:moveTo>
                  <a:cubicBezTo>
                    <a:pt x="205" y="243"/>
                    <a:pt x="203" y="243"/>
                    <a:pt x="199" y="245"/>
                  </a:cubicBezTo>
                  <a:cubicBezTo>
                    <a:pt x="203" y="243"/>
                    <a:pt x="205" y="243"/>
                    <a:pt x="205" y="243"/>
                  </a:cubicBezTo>
                  <a:close/>
                  <a:moveTo>
                    <a:pt x="231" y="248"/>
                  </a:moveTo>
                  <a:cubicBezTo>
                    <a:pt x="232" y="248"/>
                    <a:pt x="230" y="249"/>
                    <a:pt x="226" y="251"/>
                  </a:cubicBezTo>
                  <a:cubicBezTo>
                    <a:pt x="218" y="253"/>
                    <a:pt x="218" y="253"/>
                    <a:pt x="218" y="253"/>
                  </a:cubicBezTo>
                  <a:cubicBezTo>
                    <a:pt x="218" y="252"/>
                    <a:pt x="218" y="252"/>
                    <a:pt x="226" y="250"/>
                  </a:cubicBezTo>
                  <a:cubicBezTo>
                    <a:pt x="229" y="248"/>
                    <a:pt x="231" y="248"/>
                    <a:pt x="231" y="248"/>
                  </a:cubicBezTo>
                  <a:close/>
                  <a:moveTo>
                    <a:pt x="226" y="252"/>
                  </a:moveTo>
                  <a:lnTo>
                    <a:pt x="226" y="253"/>
                  </a:lnTo>
                  <a:cubicBezTo>
                    <a:pt x="226" y="253"/>
                    <a:pt x="227" y="253"/>
                    <a:pt x="219" y="256"/>
                  </a:cubicBezTo>
                  <a:lnTo>
                    <a:pt x="226" y="252"/>
                  </a:lnTo>
                  <a:close/>
                  <a:moveTo>
                    <a:pt x="244" y="254"/>
                  </a:moveTo>
                  <a:lnTo>
                    <a:pt x="244" y="255"/>
                  </a:lnTo>
                  <a:cubicBezTo>
                    <a:pt x="242" y="256"/>
                    <a:pt x="239" y="257"/>
                    <a:pt x="236" y="259"/>
                  </a:cubicBezTo>
                  <a:lnTo>
                    <a:pt x="228" y="261"/>
                  </a:lnTo>
                  <a:lnTo>
                    <a:pt x="228" y="261"/>
                  </a:lnTo>
                  <a:lnTo>
                    <a:pt x="244" y="254"/>
                  </a:lnTo>
                  <a:close/>
                  <a:moveTo>
                    <a:pt x="251" y="271"/>
                  </a:moveTo>
                  <a:cubicBezTo>
                    <a:pt x="252" y="271"/>
                    <a:pt x="251" y="272"/>
                    <a:pt x="249" y="273"/>
                  </a:cubicBezTo>
                  <a:lnTo>
                    <a:pt x="233" y="278"/>
                  </a:lnTo>
                  <a:lnTo>
                    <a:pt x="241" y="274"/>
                  </a:lnTo>
                  <a:cubicBezTo>
                    <a:pt x="245" y="273"/>
                    <a:pt x="250" y="271"/>
                    <a:pt x="251" y="271"/>
                  </a:cubicBezTo>
                  <a:close/>
                  <a:moveTo>
                    <a:pt x="282" y="277"/>
                  </a:moveTo>
                  <a:cubicBezTo>
                    <a:pt x="282" y="278"/>
                    <a:pt x="282" y="278"/>
                    <a:pt x="274" y="280"/>
                  </a:cubicBezTo>
                  <a:cubicBezTo>
                    <a:pt x="269" y="282"/>
                    <a:pt x="264" y="283"/>
                    <a:pt x="259" y="284"/>
                  </a:cubicBezTo>
                  <a:cubicBezTo>
                    <a:pt x="267" y="281"/>
                    <a:pt x="274" y="279"/>
                    <a:pt x="282" y="277"/>
                  </a:cubicBezTo>
                  <a:close/>
                  <a:moveTo>
                    <a:pt x="309" y="296"/>
                  </a:moveTo>
                  <a:cubicBezTo>
                    <a:pt x="305" y="298"/>
                    <a:pt x="299" y="299"/>
                    <a:pt x="293" y="300"/>
                  </a:cubicBezTo>
                  <a:lnTo>
                    <a:pt x="309" y="296"/>
                  </a:lnTo>
                  <a:close/>
                  <a:moveTo>
                    <a:pt x="305" y="339"/>
                  </a:moveTo>
                  <a:cubicBezTo>
                    <a:pt x="307" y="339"/>
                    <a:pt x="295" y="341"/>
                    <a:pt x="282" y="343"/>
                  </a:cubicBezTo>
                  <a:cubicBezTo>
                    <a:pt x="288" y="342"/>
                    <a:pt x="293" y="340"/>
                    <a:pt x="299" y="339"/>
                  </a:cubicBezTo>
                  <a:cubicBezTo>
                    <a:pt x="303" y="339"/>
                    <a:pt x="305" y="339"/>
                    <a:pt x="305" y="339"/>
                  </a:cubicBezTo>
                  <a:close/>
                  <a:moveTo>
                    <a:pt x="113" y="0"/>
                  </a:moveTo>
                  <a:cubicBezTo>
                    <a:pt x="112" y="0"/>
                    <a:pt x="110" y="3"/>
                    <a:pt x="105" y="10"/>
                  </a:cubicBezTo>
                  <a:cubicBezTo>
                    <a:pt x="102" y="13"/>
                    <a:pt x="101" y="14"/>
                    <a:pt x="101" y="14"/>
                  </a:cubicBezTo>
                  <a:cubicBezTo>
                    <a:pt x="100" y="14"/>
                    <a:pt x="102" y="12"/>
                    <a:pt x="104" y="8"/>
                  </a:cubicBezTo>
                  <a:cubicBezTo>
                    <a:pt x="106" y="5"/>
                    <a:pt x="107" y="3"/>
                    <a:pt x="107" y="3"/>
                  </a:cubicBezTo>
                  <a:lnTo>
                    <a:pt x="107" y="3"/>
                  </a:lnTo>
                  <a:cubicBezTo>
                    <a:pt x="107" y="3"/>
                    <a:pt x="106" y="5"/>
                    <a:pt x="103" y="8"/>
                  </a:cubicBezTo>
                  <a:cubicBezTo>
                    <a:pt x="94" y="21"/>
                    <a:pt x="88" y="27"/>
                    <a:pt x="88" y="27"/>
                  </a:cubicBezTo>
                  <a:cubicBezTo>
                    <a:pt x="89" y="27"/>
                    <a:pt x="89" y="27"/>
                    <a:pt x="84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2" y="34"/>
                    <a:pt x="81" y="35"/>
                    <a:pt x="77" y="39"/>
                  </a:cubicBezTo>
                  <a:cubicBezTo>
                    <a:pt x="73" y="43"/>
                    <a:pt x="67" y="51"/>
                    <a:pt x="66" y="53"/>
                  </a:cubicBezTo>
                  <a:lnTo>
                    <a:pt x="66" y="53"/>
                  </a:lnTo>
                  <a:lnTo>
                    <a:pt x="62" y="59"/>
                  </a:lnTo>
                  <a:cubicBezTo>
                    <a:pt x="55" y="68"/>
                    <a:pt x="51" y="73"/>
                    <a:pt x="52" y="73"/>
                  </a:cubicBezTo>
                  <a:cubicBezTo>
                    <a:pt x="52" y="73"/>
                    <a:pt x="56" y="68"/>
                    <a:pt x="64" y="59"/>
                  </a:cubicBezTo>
                  <a:cubicBezTo>
                    <a:pt x="71" y="49"/>
                    <a:pt x="75" y="44"/>
                    <a:pt x="75" y="44"/>
                  </a:cubicBezTo>
                  <a:lnTo>
                    <a:pt x="75" y="44"/>
                  </a:lnTo>
                  <a:cubicBezTo>
                    <a:pt x="75" y="44"/>
                    <a:pt x="73" y="47"/>
                    <a:pt x="69" y="53"/>
                  </a:cubicBezTo>
                  <a:cubicBezTo>
                    <a:pt x="59" y="66"/>
                    <a:pt x="59" y="67"/>
                    <a:pt x="59" y="67"/>
                  </a:cubicBezTo>
                  <a:cubicBezTo>
                    <a:pt x="59" y="67"/>
                    <a:pt x="59" y="67"/>
                    <a:pt x="55" y="73"/>
                  </a:cubicBezTo>
                  <a:cubicBezTo>
                    <a:pt x="49" y="79"/>
                    <a:pt x="44" y="87"/>
                    <a:pt x="44" y="87"/>
                  </a:cubicBezTo>
                  <a:cubicBezTo>
                    <a:pt x="44" y="87"/>
                    <a:pt x="46" y="87"/>
                    <a:pt x="50" y="80"/>
                  </a:cubicBezTo>
                  <a:cubicBezTo>
                    <a:pt x="52" y="78"/>
                    <a:pt x="53" y="76"/>
                    <a:pt x="53" y="76"/>
                  </a:cubicBezTo>
                  <a:lnTo>
                    <a:pt x="53" y="76"/>
                  </a:lnTo>
                  <a:cubicBezTo>
                    <a:pt x="54" y="76"/>
                    <a:pt x="52" y="79"/>
                    <a:pt x="46" y="87"/>
                  </a:cubicBezTo>
                  <a:cubicBezTo>
                    <a:pt x="44" y="90"/>
                    <a:pt x="43" y="91"/>
                    <a:pt x="43" y="91"/>
                  </a:cubicBezTo>
                  <a:cubicBezTo>
                    <a:pt x="43" y="91"/>
                    <a:pt x="45" y="88"/>
                    <a:pt x="51" y="81"/>
                  </a:cubicBezTo>
                  <a:cubicBezTo>
                    <a:pt x="56" y="75"/>
                    <a:pt x="59" y="72"/>
                    <a:pt x="59" y="72"/>
                  </a:cubicBezTo>
                  <a:lnTo>
                    <a:pt x="59" y="72"/>
                  </a:lnTo>
                  <a:cubicBezTo>
                    <a:pt x="59" y="72"/>
                    <a:pt x="57" y="76"/>
                    <a:pt x="52" y="82"/>
                  </a:cubicBezTo>
                  <a:cubicBezTo>
                    <a:pt x="52" y="82"/>
                    <a:pt x="58" y="77"/>
                    <a:pt x="62" y="70"/>
                  </a:cubicBezTo>
                  <a:cubicBezTo>
                    <a:pt x="68" y="63"/>
                    <a:pt x="71" y="60"/>
                    <a:pt x="71" y="60"/>
                  </a:cubicBezTo>
                  <a:lnTo>
                    <a:pt x="71" y="60"/>
                  </a:lnTo>
                  <a:cubicBezTo>
                    <a:pt x="71" y="60"/>
                    <a:pt x="70" y="62"/>
                    <a:pt x="68" y="65"/>
                  </a:cubicBezTo>
                  <a:lnTo>
                    <a:pt x="58" y="77"/>
                  </a:lnTo>
                  <a:cubicBezTo>
                    <a:pt x="53" y="84"/>
                    <a:pt x="53" y="85"/>
                    <a:pt x="53" y="85"/>
                  </a:cubicBezTo>
                  <a:cubicBezTo>
                    <a:pt x="53" y="85"/>
                    <a:pt x="55" y="85"/>
                    <a:pt x="60" y="79"/>
                  </a:cubicBezTo>
                  <a:lnTo>
                    <a:pt x="60" y="79"/>
                  </a:lnTo>
                  <a:lnTo>
                    <a:pt x="55" y="85"/>
                  </a:lnTo>
                  <a:cubicBezTo>
                    <a:pt x="55" y="85"/>
                    <a:pt x="52" y="88"/>
                    <a:pt x="53" y="88"/>
                  </a:cubicBezTo>
                  <a:cubicBezTo>
                    <a:pt x="53" y="88"/>
                    <a:pt x="53" y="87"/>
                    <a:pt x="55" y="86"/>
                  </a:cubicBezTo>
                  <a:lnTo>
                    <a:pt x="55" y="86"/>
                  </a:lnTo>
                  <a:cubicBezTo>
                    <a:pt x="55" y="86"/>
                    <a:pt x="54" y="86"/>
                    <a:pt x="50" y="93"/>
                  </a:cubicBezTo>
                  <a:cubicBezTo>
                    <a:pt x="49" y="94"/>
                    <a:pt x="49" y="95"/>
                    <a:pt x="49" y="95"/>
                  </a:cubicBezTo>
                  <a:cubicBezTo>
                    <a:pt x="50" y="95"/>
                    <a:pt x="59" y="85"/>
                    <a:pt x="67" y="75"/>
                  </a:cubicBezTo>
                  <a:lnTo>
                    <a:pt x="72" y="69"/>
                  </a:lnTo>
                  <a:cubicBezTo>
                    <a:pt x="76" y="64"/>
                    <a:pt x="77" y="63"/>
                    <a:pt x="78" y="63"/>
                  </a:cubicBezTo>
                  <a:cubicBezTo>
                    <a:pt x="78" y="63"/>
                    <a:pt x="78" y="63"/>
                    <a:pt x="78" y="63"/>
                  </a:cubicBezTo>
                  <a:lnTo>
                    <a:pt x="68" y="76"/>
                  </a:lnTo>
                  <a:cubicBezTo>
                    <a:pt x="59" y="86"/>
                    <a:pt x="53" y="93"/>
                    <a:pt x="53" y="93"/>
                  </a:cubicBezTo>
                  <a:cubicBezTo>
                    <a:pt x="53" y="93"/>
                    <a:pt x="55" y="92"/>
                    <a:pt x="59" y="87"/>
                  </a:cubicBezTo>
                  <a:lnTo>
                    <a:pt x="59" y="87"/>
                  </a:lnTo>
                  <a:cubicBezTo>
                    <a:pt x="59" y="88"/>
                    <a:pt x="58" y="88"/>
                    <a:pt x="58" y="89"/>
                  </a:cubicBezTo>
                  <a:cubicBezTo>
                    <a:pt x="55" y="92"/>
                    <a:pt x="54" y="93"/>
                    <a:pt x="54" y="93"/>
                  </a:cubicBezTo>
                  <a:cubicBezTo>
                    <a:pt x="54" y="93"/>
                    <a:pt x="56" y="92"/>
                    <a:pt x="59" y="89"/>
                  </a:cubicBezTo>
                  <a:cubicBezTo>
                    <a:pt x="59" y="89"/>
                    <a:pt x="69" y="78"/>
                    <a:pt x="75" y="71"/>
                  </a:cubicBezTo>
                  <a:cubicBezTo>
                    <a:pt x="80" y="66"/>
                    <a:pt x="80" y="66"/>
                    <a:pt x="80" y="66"/>
                  </a:cubicBezTo>
                  <a:lnTo>
                    <a:pt x="80" y="66"/>
                  </a:lnTo>
                  <a:cubicBezTo>
                    <a:pt x="80" y="66"/>
                    <a:pt x="80" y="66"/>
                    <a:pt x="76" y="72"/>
                  </a:cubicBezTo>
                  <a:cubicBezTo>
                    <a:pt x="70" y="79"/>
                    <a:pt x="68" y="82"/>
                    <a:pt x="68" y="82"/>
                  </a:cubicBezTo>
                  <a:cubicBezTo>
                    <a:pt x="68" y="82"/>
                    <a:pt x="71" y="79"/>
                    <a:pt x="76" y="73"/>
                  </a:cubicBezTo>
                  <a:lnTo>
                    <a:pt x="76" y="73"/>
                  </a:lnTo>
                  <a:lnTo>
                    <a:pt x="71" y="79"/>
                  </a:lnTo>
                  <a:cubicBezTo>
                    <a:pt x="67" y="84"/>
                    <a:pt x="64" y="89"/>
                    <a:pt x="64" y="89"/>
                  </a:cubicBezTo>
                  <a:cubicBezTo>
                    <a:pt x="65" y="89"/>
                    <a:pt x="65" y="88"/>
                    <a:pt x="67" y="87"/>
                  </a:cubicBezTo>
                  <a:lnTo>
                    <a:pt x="67" y="87"/>
                  </a:lnTo>
                  <a:cubicBezTo>
                    <a:pt x="68" y="88"/>
                    <a:pt x="69" y="89"/>
                    <a:pt x="64" y="96"/>
                  </a:cubicBezTo>
                  <a:cubicBezTo>
                    <a:pt x="63" y="97"/>
                    <a:pt x="62" y="97"/>
                    <a:pt x="63" y="97"/>
                  </a:cubicBezTo>
                  <a:cubicBezTo>
                    <a:pt x="63" y="97"/>
                    <a:pt x="72" y="88"/>
                    <a:pt x="81" y="79"/>
                  </a:cubicBezTo>
                  <a:lnTo>
                    <a:pt x="81" y="79"/>
                  </a:lnTo>
                  <a:cubicBezTo>
                    <a:pt x="76" y="86"/>
                    <a:pt x="76" y="86"/>
                    <a:pt x="77" y="86"/>
                  </a:cubicBezTo>
                  <a:cubicBezTo>
                    <a:pt x="78" y="87"/>
                    <a:pt x="78" y="87"/>
                    <a:pt x="72" y="94"/>
                  </a:cubicBezTo>
                  <a:cubicBezTo>
                    <a:pt x="77" y="89"/>
                    <a:pt x="79" y="87"/>
                    <a:pt x="79" y="87"/>
                  </a:cubicBezTo>
                  <a:lnTo>
                    <a:pt x="79" y="87"/>
                  </a:lnTo>
                  <a:cubicBezTo>
                    <a:pt x="80" y="87"/>
                    <a:pt x="75" y="93"/>
                    <a:pt x="68" y="100"/>
                  </a:cubicBezTo>
                  <a:cubicBezTo>
                    <a:pt x="62" y="107"/>
                    <a:pt x="64" y="107"/>
                    <a:pt x="64" y="108"/>
                  </a:cubicBezTo>
                  <a:cubicBezTo>
                    <a:pt x="67" y="104"/>
                    <a:pt x="69" y="103"/>
                    <a:pt x="70" y="103"/>
                  </a:cubicBezTo>
                  <a:cubicBezTo>
                    <a:pt x="70" y="103"/>
                    <a:pt x="70" y="103"/>
                    <a:pt x="70" y="104"/>
                  </a:cubicBezTo>
                  <a:cubicBezTo>
                    <a:pt x="70" y="104"/>
                    <a:pt x="71" y="104"/>
                    <a:pt x="71" y="104"/>
                  </a:cubicBezTo>
                  <a:cubicBezTo>
                    <a:pt x="72" y="104"/>
                    <a:pt x="74" y="102"/>
                    <a:pt x="81" y="93"/>
                  </a:cubicBezTo>
                  <a:cubicBezTo>
                    <a:pt x="90" y="83"/>
                    <a:pt x="92" y="81"/>
                    <a:pt x="93" y="81"/>
                  </a:cubicBezTo>
                  <a:cubicBezTo>
                    <a:pt x="93" y="81"/>
                    <a:pt x="94" y="81"/>
                    <a:pt x="94" y="81"/>
                  </a:cubicBezTo>
                  <a:cubicBezTo>
                    <a:pt x="94" y="81"/>
                    <a:pt x="94" y="81"/>
                    <a:pt x="88" y="88"/>
                  </a:cubicBezTo>
                  <a:lnTo>
                    <a:pt x="84" y="95"/>
                  </a:lnTo>
                  <a:cubicBezTo>
                    <a:pt x="84" y="95"/>
                    <a:pt x="84" y="95"/>
                    <a:pt x="79" y="102"/>
                  </a:cubicBezTo>
                  <a:cubicBezTo>
                    <a:pt x="79" y="102"/>
                    <a:pt x="74" y="107"/>
                    <a:pt x="74" y="108"/>
                  </a:cubicBezTo>
                  <a:cubicBezTo>
                    <a:pt x="75" y="108"/>
                    <a:pt x="75" y="109"/>
                    <a:pt x="69" y="115"/>
                  </a:cubicBezTo>
                  <a:cubicBezTo>
                    <a:pt x="69" y="115"/>
                    <a:pt x="69" y="115"/>
                    <a:pt x="75" y="109"/>
                  </a:cubicBezTo>
                  <a:cubicBezTo>
                    <a:pt x="79" y="106"/>
                    <a:pt x="83" y="102"/>
                    <a:pt x="83" y="102"/>
                  </a:cubicBezTo>
                  <a:lnTo>
                    <a:pt x="83" y="102"/>
                  </a:lnTo>
                  <a:cubicBezTo>
                    <a:pt x="84" y="102"/>
                    <a:pt x="83" y="103"/>
                    <a:pt x="81" y="105"/>
                  </a:cubicBezTo>
                  <a:cubicBezTo>
                    <a:pt x="82" y="105"/>
                    <a:pt x="82" y="106"/>
                    <a:pt x="83" y="106"/>
                  </a:cubicBezTo>
                  <a:cubicBezTo>
                    <a:pt x="84" y="106"/>
                    <a:pt x="86" y="105"/>
                    <a:pt x="89" y="100"/>
                  </a:cubicBezTo>
                  <a:lnTo>
                    <a:pt x="89" y="100"/>
                  </a:lnTo>
                  <a:cubicBezTo>
                    <a:pt x="89" y="100"/>
                    <a:pt x="89" y="102"/>
                    <a:pt x="84" y="107"/>
                  </a:cubicBezTo>
                  <a:cubicBezTo>
                    <a:pt x="78" y="113"/>
                    <a:pt x="75" y="117"/>
                    <a:pt x="75" y="117"/>
                  </a:cubicBezTo>
                  <a:cubicBezTo>
                    <a:pt x="76" y="117"/>
                    <a:pt x="79" y="114"/>
                    <a:pt x="85" y="108"/>
                  </a:cubicBezTo>
                  <a:cubicBezTo>
                    <a:pt x="87" y="106"/>
                    <a:pt x="89" y="104"/>
                    <a:pt x="89" y="104"/>
                  </a:cubicBezTo>
                  <a:lnTo>
                    <a:pt x="89" y="104"/>
                  </a:lnTo>
                  <a:cubicBezTo>
                    <a:pt x="89" y="104"/>
                    <a:pt x="88" y="106"/>
                    <a:pt x="85" y="109"/>
                  </a:cubicBezTo>
                  <a:cubicBezTo>
                    <a:pt x="85" y="109"/>
                    <a:pt x="85" y="109"/>
                    <a:pt x="92" y="104"/>
                  </a:cubicBezTo>
                  <a:cubicBezTo>
                    <a:pt x="94" y="101"/>
                    <a:pt x="96" y="100"/>
                    <a:pt x="96" y="100"/>
                  </a:cubicBezTo>
                  <a:lnTo>
                    <a:pt x="96" y="100"/>
                  </a:lnTo>
                  <a:cubicBezTo>
                    <a:pt x="96" y="100"/>
                    <a:pt x="94" y="101"/>
                    <a:pt x="92" y="105"/>
                  </a:cubicBezTo>
                  <a:cubicBezTo>
                    <a:pt x="86" y="110"/>
                    <a:pt x="87" y="112"/>
                    <a:pt x="87" y="112"/>
                  </a:cubicBezTo>
                  <a:cubicBezTo>
                    <a:pt x="89" y="110"/>
                    <a:pt x="91" y="109"/>
                    <a:pt x="92" y="109"/>
                  </a:cubicBezTo>
                  <a:cubicBezTo>
                    <a:pt x="94" y="109"/>
                    <a:pt x="94" y="112"/>
                    <a:pt x="90" y="116"/>
                  </a:cubicBezTo>
                  <a:cubicBezTo>
                    <a:pt x="96" y="111"/>
                    <a:pt x="96" y="110"/>
                    <a:pt x="96" y="110"/>
                  </a:cubicBezTo>
                  <a:lnTo>
                    <a:pt x="96" y="110"/>
                  </a:lnTo>
                  <a:cubicBezTo>
                    <a:pt x="92" y="115"/>
                    <a:pt x="90" y="117"/>
                    <a:pt x="90" y="117"/>
                  </a:cubicBezTo>
                  <a:cubicBezTo>
                    <a:pt x="91" y="117"/>
                    <a:pt x="95" y="114"/>
                    <a:pt x="100" y="108"/>
                  </a:cubicBezTo>
                  <a:lnTo>
                    <a:pt x="100" y="108"/>
                  </a:lnTo>
                  <a:cubicBezTo>
                    <a:pt x="99" y="109"/>
                    <a:pt x="98" y="110"/>
                    <a:pt x="97" y="112"/>
                  </a:cubicBezTo>
                  <a:cubicBezTo>
                    <a:pt x="91" y="118"/>
                    <a:pt x="89" y="121"/>
                    <a:pt x="89" y="121"/>
                  </a:cubicBezTo>
                  <a:cubicBezTo>
                    <a:pt x="89" y="121"/>
                    <a:pt x="92" y="118"/>
                    <a:pt x="97" y="113"/>
                  </a:cubicBezTo>
                  <a:cubicBezTo>
                    <a:pt x="103" y="107"/>
                    <a:pt x="106" y="104"/>
                    <a:pt x="107" y="104"/>
                  </a:cubicBezTo>
                  <a:lnTo>
                    <a:pt x="107" y="104"/>
                  </a:lnTo>
                  <a:cubicBezTo>
                    <a:pt x="107" y="104"/>
                    <a:pt x="104" y="107"/>
                    <a:pt x="98" y="113"/>
                  </a:cubicBezTo>
                  <a:cubicBezTo>
                    <a:pt x="93" y="119"/>
                    <a:pt x="90" y="122"/>
                    <a:pt x="90" y="122"/>
                  </a:cubicBezTo>
                  <a:cubicBezTo>
                    <a:pt x="90" y="122"/>
                    <a:pt x="93" y="119"/>
                    <a:pt x="98" y="114"/>
                  </a:cubicBezTo>
                  <a:cubicBezTo>
                    <a:pt x="111" y="102"/>
                    <a:pt x="119" y="95"/>
                    <a:pt x="120" y="95"/>
                  </a:cubicBezTo>
                  <a:lnTo>
                    <a:pt x="120" y="95"/>
                  </a:lnTo>
                  <a:cubicBezTo>
                    <a:pt x="120" y="95"/>
                    <a:pt x="116" y="99"/>
                    <a:pt x="105" y="109"/>
                  </a:cubicBezTo>
                  <a:cubicBezTo>
                    <a:pt x="94" y="121"/>
                    <a:pt x="88" y="127"/>
                    <a:pt x="88" y="127"/>
                  </a:cubicBezTo>
                  <a:cubicBezTo>
                    <a:pt x="88" y="127"/>
                    <a:pt x="95" y="122"/>
                    <a:pt x="101" y="116"/>
                  </a:cubicBezTo>
                  <a:cubicBezTo>
                    <a:pt x="106" y="111"/>
                    <a:pt x="109" y="108"/>
                    <a:pt x="109" y="108"/>
                  </a:cubicBezTo>
                  <a:lnTo>
                    <a:pt x="109" y="108"/>
                  </a:lnTo>
                  <a:cubicBezTo>
                    <a:pt x="109" y="108"/>
                    <a:pt x="106" y="111"/>
                    <a:pt x="101" y="117"/>
                  </a:cubicBezTo>
                  <a:cubicBezTo>
                    <a:pt x="91" y="127"/>
                    <a:pt x="87" y="132"/>
                    <a:pt x="88" y="132"/>
                  </a:cubicBezTo>
                  <a:cubicBezTo>
                    <a:pt x="89" y="132"/>
                    <a:pt x="92" y="129"/>
                    <a:pt x="97" y="125"/>
                  </a:cubicBezTo>
                  <a:cubicBezTo>
                    <a:pt x="103" y="120"/>
                    <a:pt x="106" y="118"/>
                    <a:pt x="107" y="118"/>
                  </a:cubicBezTo>
                  <a:lnTo>
                    <a:pt x="107" y="118"/>
                  </a:lnTo>
                  <a:cubicBezTo>
                    <a:pt x="108" y="118"/>
                    <a:pt x="105" y="121"/>
                    <a:pt x="98" y="126"/>
                  </a:cubicBezTo>
                  <a:cubicBezTo>
                    <a:pt x="96" y="129"/>
                    <a:pt x="93" y="131"/>
                    <a:pt x="92" y="132"/>
                  </a:cubicBezTo>
                  <a:lnTo>
                    <a:pt x="92" y="132"/>
                  </a:lnTo>
                  <a:cubicBezTo>
                    <a:pt x="92" y="132"/>
                    <a:pt x="92" y="132"/>
                    <a:pt x="92" y="132"/>
                  </a:cubicBezTo>
                  <a:cubicBezTo>
                    <a:pt x="89" y="134"/>
                    <a:pt x="88" y="135"/>
                    <a:pt x="88" y="135"/>
                  </a:cubicBezTo>
                  <a:cubicBezTo>
                    <a:pt x="88" y="135"/>
                    <a:pt x="89" y="134"/>
                    <a:pt x="92" y="132"/>
                  </a:cubicBezTo>
                  <a:lnTo>
                    <a:pt x="92" y="132"/>
                  </a:lnTo>
                  <a:cubicBezTo>
                    <a:pt x="93" y="133"/>
                    <a:pt x="93" y="134"/>
                    <a:pt x="93" y="134"/>
                  </a:cubicBezTo>
                  <a:cubicBezTo>
                    <a:pt x="93" y="134"/>
                    <a:pt x="99" y="128"/>
                    <a:pt x="105" y="124"/>
                  </a:cubicBezTo>
                  <a:lnTo>
                    <a:pt x="105" y="124"/>
                  </a:lnTo>
                  <a:cubicBezTo>
                    <a:pt x="98" y="131"/>
                    <a:pt x="93" y="136"/>
                    <a:pt x="94" y="136"/>
                  </a:cubicBezTo>
                  <a:cubicBezTo>
                    <a:pt x="94" y="136"/>
                    <a:pt x="96" y="134"/>
                    <a:pt x="101" y="131"/>
                  </a:cubicBezTo>
                  <a:lnTo>
                    <a:pt x="101" y="132"/>
                  </a:lnTo>
                  <a:cubicBezTo>
                    <a:pt x="101" y="132"/>
                    <a:pt x="102" y="132"/>
                    <a:pt x="107" y="126"/>
                  </a:cubicBezTo>
                  <a:cubicBezTo>
                    <a:pt x="109" y="125"/>
                    <a:pt x="110" y="125"/>
                    <a:pt x="110" y="125"/>
                  </a:cubicBezTo>
                  <a:lnTo>
                    <a:pt x="110" y="125"/>
                  </a:lnTo>
                  <a:cubicBezTo>
                    <a:pt x="111" y="125"/>
                    <a:pt x="106" y="129"/>
                    <a:pt x="102" y="133"/>
                  </a:cubicBezTo>
                  <a:cubicBezTo>
                    <a:pt x="100" y="135"/>
                    <a:pt x="98" y="137"/>
                    <a:pt x="96" y="139"/>
                  </a:cubicBezTo>
                  <a:lnTo>
                    <a:pt x="115" y="124"/>
                  </a:lnTo>
                  <a:cubicBezTo>
                    <a:pt x="117" y="122"/>
                    <a:pt x="118" y="122"/>
                    <a:pt x="118" y="122"/>
                  </a:cubicBezTo>
                  <a:lnTo>
                    <a:pt x="118" y="122"/>
                  </a:lnTo>
                  <a:cubicBezTo>
                    <a:pt x="118" y="122"/>
                    <a:pt x="113" y="126"/>
                    <a:pt x="109" y="130"/>
                  </a:cubicBezTo>
                  <a:cubicBezTo>
                    <a:pt x="105" y="133"/>
                    <a:pt x="102" y="137"/>
                    <a:pt x="98" y="141"/>
                  </a:cubicBezTo>
                  <a:cubicBezTo>
                    <a:pt x="98" y="141"/>
                    <a:pt x="98" y="141"/>
                    <a:pt x="98" y="141"/>
                  </a:cubicBezTo>
                  <a:cubicBezTo>
                    <a:pt x="99" y="141"/>
                    <a:pt x="100" y="140"/>
                    <a:pt x="105" y="136"/>
                  </a:cubicBezTo>
                  <a:cubicBezTo>
                    <a:pt x="107" y="134"/>
                    <a:pt x="109" y="133"/>
                    <a:pt x="109" y="133"/>
                  </a:cubicBezTo>
                  <a:cubicBezTo>
                    <a:pt x="110" y="133"/>
                    <a:pt x="109" y="135"/>
                    <a:pt x="106" y="139"/>
                  </a:cubicBezTo>
                  <a:lnTo>
                    <a:pt x="106" y="140"/>
                  </a:lnTo>
                  <a:lnTo>
                    <a:pt x="113" y="135"/>
                  </a:lnTo>
                  <a:cubicBezTo>
                    <a:pt x="113" y="135"/>
                    <a:pt x="113" y="135"/>
                    <a:pt x="120" y="131"/>
                  </a:cubicBezTo>
                  <a:lnTo>
                    <a:pt x="120" y="131"/>
                  </a:lnTo>
                  <a:cubicBezTo>
                    <a:pt x="120" y="131"/>
                    <a:pt x="121" y="131"/>
                    <a:pt x="114" y="136"/>
                  </a:cubicBezTo>
                  <a:cubicBezTo>
                    <a:pt x="120" y="131"/>
                    <a:pt x="123" y="129"/>
                    <a:pt x="123" y="129"/>
                  </a:cubicBezTo>
                  <a:lnTo>
                    <a:pt x="123" y="129"/>
                  </a:lnTo>
                  <a:cubicBezTo>
                    <a:pt x="124" y="129"/>
                    <a:pt x="121" y="132"/>
                    <a:pt x="115" y="137"/>
                  </a:cubicBezTo>
                  <a:cubicBezTo>
                    <a:pt x="118" y="135"/>
                    <a:pt x="119" y="134"/>
                    <a:pt x="119" y="134"/>
                  </a:cubicBezTo>
                  <a:lnTo>
                    <a:pt x="119" y="134"/>
                  </a:lnTo>
                  <a:cubicBezTo>
                    <a:pt x="119" y="134"/>
                    <a:pt x="118" y="136"/>
                    <a:pt x="115" y="139"/>
                  </a:cubicBezTo>
                  <a:cubicBezTo>
                    <a:pt x="122" y="133"/>
                    <a:pt x="128" y="129"/>
                    <a:pt x="129" y="129"/>
                  </a:cubicBezTo>
                  <a:lnTo>
                    <a:pt x="129" y="129"/>
                  </a:lnTo>
                  <a:cubicBezTo>
                    <a:pt x="129" y="129"/>
                    <a:pt x="129" y="129"/>
                    <a:pt x="129" y="129"/>
                  </a:cubicBezTo>
                  <a:lnTo>
                    <a:pt x="129" y="129"/>
                  </a:lnTo>
                  <a:cubicBezTo>
                    <a:pt x="135" y="125"/>
                    <a:pt x="138" y="122"/>
                    <a:pt x="139" y="122"/>
                  </a:cubicBezTo>
                  <a:lnTo>
                    <a:pt x="139" y="122"/>
                  </a:lnTo>
                  <a:cubicBezTo>
                    <a:pt x="139" y="122"/>
                    <a:pt x="136" y="125"/>
                    <a:pt x="130" y="131"/>
                  </a:cubicBezTo>
                  <a:cubicBezTo>
                    <a:pt x="123" y="136"/>
                    <a:pt x="120" y="139"/>
                    <a:pt x="120" y="139"/>
                  </a:cubicBezTo>
                  <a:cubicBezTo>
                    <a:pt x="121" y="139"/>
                    <a:pt x="124" y="137"/>
                    <a:pt x="130" y="132"/>
                  </a:cubicBezTo>
                  <a:cubicBezTo>
                    <a:pt x="130" y="132"/>
                    <a:pt x="133" y="129"/>
                    <a:pt x="133" y="129"/>
                  </a:cubicBezTo>
                  <a:lnTo>
                    <a:pt x="133" y="129"/>
                  </a:lnTo>
                  <a:cubicBezTo>
                    <a:pt x="133" y="129"/>
                    <a:pt x="133" y="130"/>
                    <a:pt x="131" y="132"/>
                  </a:cubicBezTo>
                  <a:cubicBezTo>
                    <a:pt x="127" y="136"/>
                    <a:pt x="123" y="140"/>
                    <a:pt x="124" y="140"/>
                  </a:cubicBezTo>
                  <a:cubicBezTo>
                    <a:pt x="125" y="140"/>
                    <a:pt x="127" y="139"/>
                    <a:pt x="132" y="135"/>
                  </a:cubicBezTo>
                  <a:lnTo>
                    <a:pt x="132" y="135"/>
                  </a:lnTo>
                  <a:cubicBezTo>
                    <a:pt x="129" y="139"/>
                    <a:pt x="128" y="140"/>
                    <a:pt x="128" y="140"/>
                  </a:cubicBezTo>
                  <a:cubicBezTo>
                    <a:pt x="128" y="140"/>
                    <a:pt x="130" y="139"/>
                    <a:pt x="133" y="136"/>
                  </a:cubicBezTo>
                  <a:lnTo>
                    <a:pt x="140" y="132"/>
                  </a:lnTo>
                  <a:lnTo>
                    <a:pt x="140" y="132"/>
                  </a:lnTo>
                  <a:cubicBezTo>
                    <a:pt x="133" y="137"/>
                    <a:pt x="127" y="143"/>
                    <a:pt x="127" y="143"/>
                  </a:cubicBezTo>
                  <a:cubicBezTo>
                    <a:pt x="127" y="143"/>
                    <a:pt x="127" y="143"/>
                    <a:pt x="134" y="139"/>
                  </a:cubicBezTo>
                  <a:cubicBezTo>
                    <a:pt x="140" y="133"/>
                    <a:pt x="141" y="133"/>
                    <a:pt x="141" y="133"/>
                  </a:cubicBezTo>
                  <a:lnTo>
                    <a:pt x="141" y="133"/>
                  </a:lnTo>
                  <a:cubicBezTo>
                    <a:pt x="141" y="133"/>
                    <a:pt x="135" y="140"/>
                    <a:pt x="129" y="144"/>
                  </a:cubicBezTo>
                  <a:lnTo>
                    <a:pt x="129" y="145"/>
                  </a:lnTo>
                  <a:cubicBezTo>
                    <a:pt x="136" y="139"/>
                    <a:pt x="139" y="136"/>
                    <a:pt x="139" y="136"/>
                  </a:cubicBezTo>
                  <a:lnTo>
                    <a:pt x="139" y="136"/>
                  </a:lnTo>
                  <a:cubicBezTo>
                    <a:pt x="140" y="136"/>
                    <a:pt x="138" y="138"/>
                    <a:pt x="135" y="140"/>
                  </a:cubicBezTo>
                  <a:cubicBezTo>
                    <a:pt x="130" y="145"/>
                    <a:pt x="130" y="146"/>
                    <a:pt x="130" y="146"/>
                  </a:cubicBezTo>
                  <a:lnTo>
                    <a:pt x="130" y="148"/>
                  </a:lnTo>
                  <a:cubicBezTo>
                    <a:pt x="130" y="148"/>
                    <a:pt x="131" y="148"/>
                    <a:pt x="136" y="143"/>
                  </a:cubicBezTo>
                  <a:cubicBezTo>
                    <a:pt x="142" y="139"/>
                    <a:pt x="147" y="135"/>
                    <a:pt x="149" y="134"/>
                  </a:cubicBezTo>
                  <a:lnTo>
                    <a:pt x="149" y="134"/>
                  </a:lnTo>
                  <a:cubicBezTo>
                    <a:pt x="143" y="138"/>
                    <a:pt x="138" y="143"/>
                    <a:pt x="138" y="143"/>
                  </a:cubicBezTo>
                  <a:lnTo>
                    <a:pt x="131" y="149"/>
                  </a:lnTo>
                  <a:cubicBezTo>
                    <a:pt x="125" y="153"/>
                    <a:pt x="123" y="155"/>
                    <a:pt x="124" y="155"/>
                  </a:cubicBezTo>
                  <a:cubicBezTo>
                    <a:pt x="125" y="155"/>
                    <a:pt x="128" y="153"/>
                    <a:pt x="132" y="150"/>
                  </a:cubicBezTo>
                  <a:cubicBezTo>
                    <a:pt x="138" y="145"/>
                    <a:pt x="142" y="143"/>
                    <a:pt x="142" y="143"/>
                  </a:cubicBezTo>
                  <a:lnTo>
                    <a:pt x="142" y="143"/>
                  </a:lnTo>
                  <a:cubicBezTo>
                    <a:pt x="142" y="143"/>
                    <a:pt x="139" y="146"/>
                    <a:pt x="132" y="151"/>
                  </a:cubicBezTo>
                  <a:cubicBezTo>
                    <a:pt x="128" y="154"/>
                    <a:pt x="127" y="155"/>
                    <a:pt x="127" y="155"/>
                  </a:cubicBezTo>
                  <a:cubicBezTo>
                    <a:pt x="128" y="155"/>
                    <a:pt x="139" y="148"/>
                    <a:pt x="152" y="137"/>
                  </a:cubicBezTo>
                  <a:lnTo>
                    <a:pt x="152" y="137"/>
                  </a:lnTo>
                  <a:cubicBezTo>
                    <a:pt x="137" y="150"/>
                    <a:pt x="131" y="154"/>
                    <a:pt x="132" y="154"/>
                  </a:cubicBezTo>
                  <a:cubicBezTo>
                    <a:pt x="132" y="154"/>
                    <a:pt x="136" y="152"/>
                    <a:pt x="141" y="149"/>
                  </a:cubicBezTo>
                  <a:cubicBezTo>
                    <a:pt x="144" y="147"/>
                    <a:pt x="146" y="146"/>
                    <a:pt x="146" y="146"/>
                  </a:cubicBezTo>
                  <a:lnTo>
                    <a:pt x="146" y="146"/>
                  </a:lnTo>
                  <a:cubicBezTo>
                    <a:pt x="146" y="146"/>
                    <a:pt x="145" y="147"/>
                    <a:pt x="141" y="150"/>
                  </a:cubicBezTo>
                  <a:cubicBezTo>
                    <a:pt x="134" y="155"/>
                    <a:pt x="134" y="155"/>
                    <a:pt x="135" y="156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7" y="157"/>
                    <a:pt x="138" y="156"/>
                    <a:pt x="142" y="153"/>
                  </a:cubicBezTo>
                  <a:lnTo>
                    <a:pt x="143" y="153"/>
                  </a:lnTo>
                  <a:cubicBezTo>
                    <a:pt x="138" y="157"/>
                    <a:pt x="136" y="159"/>
                    <a:pt x="137" y="159"/>
                  </a:cubicBezTo>
                  <a:cubicBezTo>
                    <a:pt x="137" y="159"/>
                    <a:pt x="143" y="155"/>
                    <a:pt x="150" y="149"/>
                  </a:cubicBezTo>
                  <a:lnTo>
                    <a:pt x="150" y="150"/>
                  </a:lnTo>
                  <a:lnTo>
                    <a:pt x="144" y="155"/>
                  </a:lnTo>
                  <a:cubicBezTo>
                    <a:pt x="138" y="160"/>
                    <a:pt x="138" y="161"/>
                    <a:pt x="140" y="163"/>
                  </a:cubicBezTo>
                  <a:cubicBezTo>
                    <a:pt x="140" y="164"/>
                    <a:pt x="140" y="165"/>
                    <a:pt x="141" y="165"/>
                  </a:cubicBezTo>
                  <a:cubicBezTo>
                    <a:pt x="143" y="165"/>
                    <a:pt x="146" y="163"/>
                    <a:pt x="154" y="158"/>
                  </a:cubicBezTo>
                  <a:lnTo>
                    <a:pt x="154" y="158"/>
                  </a:lnTo>
                  <a:cubicBezTo>
                    <a:pt x="150" y="162"/>
                    <a:pt x="145" y="165"/>
                    <a:pt x="146" y="165"/>
                  </a:cubicBezTo>
                  <a:cubicBezTo>
                    <a:pt x="146" y="165"/>
                    <a:pt x="147" y="164"/>
                    <a:pt x="149" y="163"/>
                  </a:cubicBezTo>
                  <a:lnTo>
                    <a:pt x="149" y="163"/>
                  </a:lnTo>
                  <a:cubicBezTo>
                    <a:pt x="149" y="163"/>
                    <a:pt x="149" y="164"/>
                    <a:pt x="142" y="169"/>
                  </a:cubicBezTo>
                  <a:cubicBezTo>
                    <a:pt x="136" y="174"/>
                    <a:pt x="135" y="176"/>
                    <a:pt x="135" y="176"/>
                  </a:cubicBezTo>
                  <a:cubicBezTo>
                    <a:pt x="136" y="176"/>
                    <a:pt x="139" y="173"/>
                    <a:pt x="143" y="170"/>
                  </a:cubicBezTo>
                  <a:cubicBezTo>
                    <a:pt x="148" y="166"/>
                    <a:pt x="150" y="165"/>
                    <a:pt x="150" y="165"/>
                  </a:cubicBezTo>
                  <a:lnTo>
                    <a:pt x="150" y="165"/>
                  </a:lnTo>
                  <a:cubicBezTo>
                    <a:pt x="151" y="165"/>
                    <a:pt x="147" y="168"/>
                    <a:pt x="143" y="171"/>
                  </a:cubicBezTo>
                  <a:cubicBezTo>
                    <a:pt x="138" y="174"/>
                    <a:pt x="134" y="178"/>
                    <a:pt x="135" y="178"/>
                  </a:cubicBezTo>
                  <a:cubicBezTo>
                    <a:pt x="135" y="178"/>
                    <a:pt x="136" y="178"/>
                    <a:pt x="138" y="177"/>
                  </a:cubicBezTo>
                  <a:cubicBezTo>
                    <a:pt x="141" y="174"/>
                    <a:pt x="145" y="172"/>
                    <a:pt x="145" y="172"/>
                  </a:cubicBezTo>
                  <a:cubicBezTo>
                    <a:pt x="146" y="172"/>
                    <a:pt x="145" y="174"/>
                    <a:pt x="139" y="179"/>
                  </a:cubicBezTo>
                  <a:lnTo>
                    <a:pt x="139" y="180"/>
                  </a:lnTo>
                  <a:cubicBezTo>
                    <a:pt x="143" y="177"/>
                    <a:pt x="144" y="176"/>
                    <a:pt x="145" y="176"/>
                  </a:cubicBezTo>
                  <a:cubicBezTo>
                    <a:pt x="146" y="176"/>
                    <a:pt x="146" y="176"/>
                    <a:pt x="147" y="177"/>
                  </a:cubicBezTo>
                  <a:cubicBezTo>
                    <a:pt x="147" y="177"/>
                    <a:pt x="147" y="178"/>
                    <a:pt x="140" y="182"/>
                  </a:cubicBezTo>
                  <a:lnTo>
                    <a:pt x="154" y="174"/>
                  </a:lnTo>
                  <a:cubicBezTo>
                    <a:pt x="161" y="170"/>
                    <a:pt x="168" y="165"/>
                    <a:pt x="168" y="165"/>
                  </a:cubicBezTo>
                  <a:lnTo>
                    <a:pt x="168" y="165"/>
                  </a:lnTo>
                  <a:lnTo>
                    <a:pt x="161" y="171"/>
                  </a:lnTo>
                  <a:lnTo>
                    <a:pt x="154" y="176"/>
                  </a:lnTo>
                  <a:lnTo>
                    <a:pt x="154" y="176"/>
                  </a:lnTo>
                  <a:cubicBezTo>
                    <a:pt x="149" y="181"/>
                    <a:pt x="149" y="181"/>
                    <a:pt x="149" y="182"/>
                  </a:cubicBezTo>
                  <a:cubicBezTo>
                    <a:pt x="149" y="182"/>
                    <a:pt x="149" y="182"/>
                    <a:pt x="149" y="182"/>
                  </a:cubicBezTo>
                  <a:cubicBezTo>
                    <a:pt x="150" y="182"/>
                    <a:pt x="152" y="182"/>
                    <a:pt x="157" y="179"/>
                  </a:cubicBezTo>
                  <a:lnTo>
                    <a:pt x="157" y="179"/>
                  </a:lnTo>
                  <a:cubicBezTo>
                    <a:pt x="149" y="185"/>
                    <a:pt x="146" y="188"/>
                    <a:pt x="147" y="188"/>
                  </a:cubicBezTo>
                  <a:cubicBezTo>
                    <a:pt x="148" y="188"/>
                    <a:pt x="152" y="186"/>
                    <a:pt x="158" y="182"/>
                  </a:cubicBezTo>
                  <a:cubicBezTo>
                    <a:pt x="161" y="180"/>
                    <a:pt x="163" y="179"/>
                    <a:pt x="163" y="179"/>
                  </a:cubicBezTo>
                  <a:lnTo>
                    <a:pt x="163" y="179"/>
                  </a:lnTo>
                  <a:cubicBezTo>
                    <a:pt x="163" y="179"/>
                    <a:pt x="161" y="180"/>
                    <a:pt x="158" y="183"/>
                  </a:cubicBezTo>
                  <a:cubicBezTo>
                    <a:pt x="155" y="186"/>
                    <a:pt x="154" y="187"/>
                    <a:pt x="154" y="187"/>
                  </a:cubicBezTo>
                  <a:lnTo>
                    <a:pt x="154" y="187"/>
                  </a:lnTo>
                  <a:cubicBezTo>
                    <a:pt x="154" y="187"/>
                    <a:pt x="155" y="186"/>
                    <a:pt x="159" y="183"/>
                  </a:cubicBezTo>
                  <a:cubicBezTo>
                    <a:pt x="160" y="183"/>
                    <a:pt x="161" y="182"/>
                    <a:pt x="162" y="182"/>
                  </a:cubicBezTo>
                  <a:lnTo>
                    <a:pt x="162" y="182"/>
                  </a:lnTo>
                  <a:cubicBezTo>
                    <a:pt x="162" y="182"/>
                    <a:pt x="157" y="186"/>
                    <a:pt x="152" y="189"/>
                  </a:cubicBezTo>
                  <a:cubicBezTo>
                    <a:pt x="144" y="195"/>
                    <a:pt x="141" y="197"/>
                    <a:pt x="141" y="197"/>
                  </a:cubicBezTo>
                  <a:cubicBezTo>
                    <a:pt x="141" y="197"/>
                    <a:pt x="143" y="196"/>
                    <a:pt x="147" y="195"/>
                  </a:cubicBezTo>
                  <a:cubicBezTo>
                    <a:pt x="151" y="193"/>
                    <a:pt x="152" y="192"/>
                    <a:pt x="153" y="192"/>
                  </a:cubicBezTo>
                  <a:cubicBezTo>
                    <a:pt x="153" y="192"/>
                    <a:pt x="153" y="192"/>
                    <a:pt x="153" y="192"/>
                  </a:cubicBezTo>
                  <a:cubicBezTo>
                    <a:pt x="159" y="190"/>
                    <a:pt x="163" y="187"/>
                    <a:pt x="168" y="185"/>
                  </a:cubicBezTo>
                  <a:lnTo>
                    <a:pt x="168" y="185"/>
                  </a:lnTo>
                  <a:cubicBezTo>
                    <a:pt x="161" y="190"/>
                    <a:pt x="162" y="191"/>
                    <a:pt x="162" y="191"/>
                  </a:cubicBezTo>
                  <a:lnTo>
                    <a:pt x="162" y="192"/>
                  </a:lnTo>
                  <a:cubicBezTo>
                    <a:pt x="159" y="195"/>
                    <a:pt x="158" y="197"/>
                    <a:pt x="158" y="197"/>
                  </a:cubicBezTo>
                  <a:cubicBezTo>
                    <a:pt x="158" y="197"/>
                    <a:pt x="160" y="196"/>
                    <a:pt x="163" y="194"/>
                  </a:cubicBezTo>
                  <a:lnTo>
                    <a:pt x="170" y="189"/>
                  </a:lnTo>
                  <a:lnTo>
                    <a:pt x="170" y="189"/>
                  </a:lnTo>
                  <a:cubicBezTo>
                    <a:pt x="161" y="195"/>
                    <a:pt x="159" y="199"/>
                    <a:pt x="162" y="199"/>
                  </a:cubicBezTo>
                  <a:cubicBezTo>
                    <a:pt x="163" y="199"/>
                    <a:pt x="164" y="198"/>
                    <a:pt x="166" y="198"/>
                  </a:cubicBezTo>
                  <a:lnTo>
                    <a:pt x="166" y="198"/>
                  </a:lnTo>
                  <a:lnTo>
                    <a:pt x="166" y="198"/>
                  </a:lnTo>
                  <a:cubicBezTo>
                    <a:pt x="159" y="202"/>
                    <a:pt x="159" y="204"/>
                    <a:pt x="159" y="204"/>
                  </a:cubicBezTo>
                  <a:cubicBezTo>
                    <a:pt x="159" y="204"/>
                    <a:pt x="164" y="202"/>
                    <a:pt x="166" y="202"/>
                  </a:cubicBezTo>
                  <a:cubicBezTo>
                    <a:pt x="166" y="202"/>
                    <a:pt x="167" y="202"/>
                    <a:pt x="167" y="202"/>
                  </a:cubicBezTo>
                  <a:cubicBezTo>
                    <a:pt x="167" y="203"/>
                    <a:pt x="168" y="204"/>
                    <a:pt x="169" y="204"/>
                  </a:cubicBezTo>
                  <a:cubicBezTo>
                    <a:pt x="170" y="204"/>
                    <a:pt x="172" y="203"/>
                    <a:pt x="176" y="201"/>
                  </a:cubicBezTo>
                  <a:lnTo>
                    <a:pt x="176" y="201"/>
                  </a:lnTo>
                  <a:cubicBezTo>
                    <a:pt x="176" y="201"/>
                    <a:pt x="176" y="201"/>
                    <a:pt x="168" y="206"/>
                  </a:cubicBezTo>
                  <a:cubicBezTo>
                    <a:pt x="161" y="209"/>
                    <a:pt x="161" y="210"/>
                    <a:pt x="161" y="210"/>
                  </a:cubicBezTo>
                  <a:cubicBezTo>
                    <a:pt x="161" y="210"/>
                    <a:pt x="169" y="207"/>
                    <a:pt x="176" y="202"/>
                  </a:cubicBezTo>
                  <a:cubicBezTo>
                    <a:pt x="179" y="200"/>
                    <a:pt x="181" y="199"/>
                    <a:pt x="181" y="199"/>
                  </a:cubicBezTo>
                  <a:lnTo>
                    <a:pt x="181" y="199"/>
                  </a:lnTo>
                  <a:cubicBezTo>
                    <a:pt x="181" y="199"/>
                    <a:pt x="179" y="201"/>
                    <a:pt x="176" y="204"/>
                  </a:cubicBezTo>
                  <a:cubicBezTo>
                    <a:pt x="171" y="207"/>
                    <a:pt x="170" y="209"/>
                    <a:pt x="172" y="209"/>
                  </a:cubicBezTo>
                  <a:cubicBezTo>
                    <a:pt x="173" y="209"/>
                    <a:pt x="175" y="208"/>
                    <a:pt x="177" y="207"/>
                  </a:cubicBezTo>
                  <a:lnTo>
                    <a:pt x="177" y="207"/>
                  </a:lnTo>
                  <a:cubicBezTo>
                    <a:pt x="177" y="207"/>
                    <a:pt x="178" y="207"/>
                    <a:pt x="170" y="211"/>
                  </a:cubicBezTo>
                  <a:cubicBezTo>
                    <a:pt x="166" y="214"/>
                    <a:pt x="162" y="217"/>
                    <a:pt x="163" y="217"/>
                  </a:cubicBezTo>
                  <a:cubicBezTo>
                    <a:pt x="163" y="217"/>
                    <a:pt x="166" y="216"/>
                    <a:pt x="171" y="214"/>
                  </a:cubicBezTo>
                  <a:lnTo>
                    <a:pt x="171" y="214"/>
                  </a:lnTo>
                  <a:cubicBezTo>
                    <a:pt x="171" y="214"/>
                    <a:pt x="171" y="214"/>
                    <a:pt x="164" y="218"/>
                  </a:cubicBezTo>
                  <a:cubicBezTo>
                    <a:pt x="168" y="217"/>
                    <a:pt x="169" y="216"/>
                    <a:pt x="170" y="216"/>
                  </a:cubicBezTo>
                  <a:cubicBezTo>
                    <a:pt x="171" y="216"/>
                    <a:pt x="170" y="218"/>
                    <a:pt x="166" y="220"/>
                  </a:cubicBezTo>
                  <a:cubicBezTo>
                    <a:pt x="166" y="220"/>
                    <a:pt x="166" y="221"/>
                    <a:pt x="166" y="221"/>
                  </a:cubicBezTo>
                  <a:cubicBezTo>
                    <a:pt x="167" y="221"/>
                    <a:pt x="169" y="220"/>
                    <a:pt x="173" y="218"/>
                  </a:cubicBezTo>
                  <a:lnTo>
                    <a:pt x="180" y="214"/>
                  </a:lnTo>
                  <a:lnTo>
                    <a:pt x="180" y="214"/>
                  </a:lnTo>
                  <a:cubicBezTo>
                    <a:pt x="173" y="218"/>
                    <a:pt x="170" y="221"/>
                    <a:pt x="170" y="221"/>
                  </a:cubicBezTo>
                  <a:cubicBezTo>
                    <a:pt x="170" y="221"/>
                    <a:pt x="174" y="219"/>
                    <a:pt x="180" y="215"/>
                  </a:cubicBezTo>
                  <a:lnTo>
                    <a:pt x="180" y="215"/>
                  </a:lnTo>
                  <a:cubicBezTo>
                    <a:pt x="173" y="219"/>
                    <a:pt x="173" y="219"/>
                    <a:pt x="173" y="219"/>
                  </a:cubicBezTo>
                  <a:cubicBezTo>
                    <a:pt x="173" y="219"/>
                    <a:pt x="175" y="219"/>
                    <a:pt x="178" y="219"/>
                  </a:cubicBezTo>
                  <a:cubicBezTo>
                    <a:pt x="180" y="219"/>
                    <a:pt x="182" y="219"/>
                    <a:pt x="182" y="220"/>
                  </a:cubicBezTo>
                  <a:cubicBezTo>
                    <a:pt x="183" y="222"/>
                    <a:pt x="183" y="223"/>
                    <a:pt x="185" y="223"/>
                  </a:cubicBezTo>
                  <a:cubicBezTo>
                    <a:pt x="186" y="223"/>
                    <a:pt x="188" y="222"/>
                    <a:pt x="191" y="220"/>
                  </a:cubicBezTo>
                  <a:cubicBezTo>
                    <a:pt x="195" y="219"/>
                    <a:pt x="196" y="218"/>
                    <a:pt x="196" y="218"/>
                  </a:cubicBezTo>
                  <a:lnTo>
                    <a:pt x="196" y="218"/>
                  </a:lnTo>
                  <a:cubicBezTo>
                    <a:pt x="197" y="218"/>
                    <a:pt x="195" y="219"/>
                    <a:pt x="191" y="222"/>
                  </a:cubicBezTo>
                  <a:cubicBezTo>
                    <a:pt x="185" y="225"/>
                    <a:pt x="185" y="226"/>
                    <a:pt x="185" y="226"/>
                  </a:cubicBezTo>
                  <a:cubicBezTo>
                    <a:pt x="185" y="226"/>
                    <a:pt x="185" y="227"/>
                    <a:pt x="178" y="231"/>
                  </a:cubicBezTo>
                  <a:cubicBezTo>
                    <a:pt x="185" y="227"/>
                    <a:pt x="185" y="227"/>
                    <a:pt x="185" y="227"/>
                  </a:cubicBezTo>
                  <a:lnTo>
                    <a:pt x="185" y="227"/>
                  </a:lnTo>
                  <a:cubicBezTo>
                    <a:pt x="181" y="230"/>
                    <a:pt x="179" y="231"/>
                    <a:pt x="180" y="231"/>
                  </a:cubicBezTo>
                  <a:cubicBezTo>
                    <a:pt x="180" y="231"/>
                    <a:pt x="182" y="230"/>
                    <a:pt x="186" y="228"/>
                  </a:cubicBezTo>
                  <a:lnTo>
                    <a:pt x="186" y="228"/>
                  </a:lnTo>
                  <a:cubicBezTo>
                    <a:pt x="180" y="232"/>
                    <a:pt x="175" y="235"/>
                    <a:pt x="176" y="235"/>
                  </a:cubicBezTo>
                  <a:cubicBezTo>
                    <a:pt x="176" y="235"/>
                    <a:pt x="177" y="235"/>
                    <a:pt x="179" y="234"/>
                  </a:cubicBezTo>
                  <a:cubicBezTo>
                    <a:pt x="186" y="229"/>
                    <a:pt x="186" y="231"/>
                    <a:pt x="194" y="227"/>
                  </a:cubicBezTo>
                  <a:lnTo>
                    <a:pt x="194" y="227"/>
                  </a:lnTo>
                  <a:cubicBezTo>
                    <a:pt x="194" y="227"/>
                    <a:pt x="194" y="228"/>
                    <a:pt x="187" y="232"/>
                  </a:cubicBezTo>
                  <a:cubicBezTo>
                    <a:pt x="184" y="233"/>
                    <a:pt x="183" y="234"/>
                    <a:pt x="184" y="234"/>
                  </a:cubicBezTo>
                  <a:cubicBezTo>
                    <a:pt x="185" y="234"/>
                    <a:pt x="190" y="233"/>
                    <a:pt x="195" y="231"/>
                  </a:cubicBezTo>
                  <a:lnTo>
                    <a:pt x="195" y="231"/>
                  </a:lnTo>
                  <a:cubicBezTo>
                    <a:pt x="188" y="235"/>
                    <a:pt x="188" y="235"/>
                    <a:pt x="188" y="235"/>
                  </a:cubicBezTo>
                  <a:cubicBezTo>
                    <a:pt x="190" y="234"/>
                    <a:pt x="191" y="234"/>
                    <a:pt x="191" y="234"/>
                  </a:cubicBezTo>
                  <a:lnTo>
                    <a:pt x="191" y="234"/>
                  </a:lnTo>
                  <a:cubicBezTo>
                    <a:pt x="191" y="234"/>
                    <a:pt x="186" y="237"/>
                    <a:pt x="180" y="239"/>
                  </a:cubicBezTo>
                  <a:cubicBezTo>
                    <a:pt x="173" y="243"/>
                    <a:pt x="173" y="243"/>
                    <a:pt x="173" y="244"/>
                  </a:cubicBezTo>
                  <a:cubicBezTo>
                    <a:pt x="177" y="242"/>
                    <a:pt x="179" y="242"/>
                    <a:pt x="180" y="242"/>
                  </a:cubicBezTo>
                  <a:cubicBezTo>
                    <a:pt x="182" y="242"/>
                    <a:pt x="182" y="242"/>
                    <a:pt x="182" y="243"/>
                  </a:cubicBezTo>
                  <a:cubicBezTo>
                    <a:pt x="182" y="243"/>
                    <a:pt x="183" y="244"/>
                    <a:pt x="183" y="244"/>
                  </a:cubicBezTo>
                  <a:cubicBezTo>
                    <a:pt x="186" y="244"/>
                    <a:pt x="193" y="241"/>
                    <a:pt x="205" y="236"/>
                  </a:cubicBezTo>
                  <a:lnTo>
                    <a:pt x="205" y="236"/>
                  </a:lnTo>
                  <a:lnTo>
                    <a:pt x="184" y="247"/>
                  </a:lnTo>
                  <a:cubicBezTo>
                    <a:pt x="184" y="247"/>
                    <a:pt x="190" y="244"/>
                    <a:pt x="198" y="241"/>
                  </a:cubicBezTo>
                  <a:cubicBezTo>
                    <a:pt x="201" y="239"/>
                    <a:pt x="203" y="238"/>
                    <a:pt x="203" y="238"/>
                  </a:cubicBezTo>
                  <a:lnTo>
                    <a:pt x="203" y="238"/>
                  </a:lnTo>
                  <a:cubicBezTo>
                    <a:pt x="203" y="238"/>
                    <a:pt x="202" y="239"/>
                    <a:pt x="198" y="242"/>
                  </a:cubicBezTo>
                  <a:cubicBezTo>
                    <a:pt x="195" y="244"/>
                    <a:pt x="193" y="245"/>
                    <a:pt x="193" y="245"/>
                  </a:cubicBezTo>
                  <a:cubicBezTo>
                    <a:pt x="194" y="245"/>
                    <a:pt x="196" y="244"/>
                    <a:pt x="199" y="243"/>
                  </a:cubicBezTo>
                  <a:lnTo>
                    <a:pt x="199" y="243"/>
                  </a:lnTo>
                  <a:cubicBezTo>
                    <a:pt x="199" y="243"/>
                    <a:pt x="199" y="244"/>
                    <a:pt x="191" y="248"/>
                  </a:cubicBezTo>
                  <a:cubicBezTo>
                    <a:pt x="191" y="248"/>
                    <a:pt x="191" y="248"/>
                    <a:pt x="199" y="245"/>
                  </a:cubicBezTo>
                  <a:lnTo>
                    <a:pt x="199" y="245"/>
                  </a:lnTo>
                  <a:cubicBezTo>
                    <a:pt x="190" y="250"/>
                    <a:pt x="186" y="253"/>
                    <a:pt x="187" y="253"/>
                  </a:cubicBezTo>
                  <a:cubicBezTo>
                    <a:pt x="188" y="253"/>
                    <a:pt x="190" y="252"/>
                    <a:pt x="193" y="251"/>
                  </a:cubicBezTo>
                  <a:cubicBezTo>
                    <a:pt x="197" y="249"/>
                    <a:pt x="199" y="248"/>
                    <a:pt x="200" y="248"/>
                  </a:cubicBezTo>
                  <a:cubicBezTo>
                    <a:pt x="200" y="248"/>
                    <a:pt x="200" y="248"/>
                    <a:pt x="200" y="248"/>
                  </a:cubicBezTo>
                  <a:cubicBezTo>
                    <a:pt x="200" y="248"/>
                    <a:pt x="200" y="248"/>
                    <a:pt x="208" y="246"/>
                  </a:cubicBezTo>
                  <a:lnTo>
                    <a:pt x="208" y="246"/>
                  </a:lnTo>
                  <a:lnTo>
                    <a:pt x="200" y="250"/>
                  </a:lnTo>
                  <a:lnTo>
                    <a:pt x="194" y="253"/>
                  </a:lnTo>
                  <a:cubicBezTo>
                    <a:pt x="194" y="253"/>
                    <a:pt x="194" y="254"/>
                    <a:pt x="194" y="254"/>
                  </a:cubicBezTo>
                  <a:cubicBezTo>
                    <a:pt x="195" y="254"/>
                    <a:pt x="197" y="253"/>
                    <a:pt x="201" y="252"/>
                  </a:cubicBezTo>
                  <a:lnTo>
                    <a:pt x="201" y="252"/>
                  </a:lnTo>
                  <a:cubicBezTo>
                    <a:pt x="195" y="254"/>
                    <a:pt x="190" y="257"/>
                    <a:pt x="191" y="257"/>
                  </a:cubicBezTo>
                  <a:cubicBezTo>
                    <a:pt x="191" y="257"/>
                    <a:pt x="192" y="257"/>
                    <a:pt x="194" y="256"/>
                  </a:cubicBezTo>
                  <a:cubicBezTo>
                    <a:pt x="200" y="254"/>
                    <a:pt x="202" y="253"/>
                    <a:pt x="203" y="253"/>
                  </a:cubicBezTo>
                  <a:lnTo>
                    <a:pt x="203" y="253"/>
                  </a:lnTo>
                  <a:cubicBezTo>
                    <a:pt x="203" y="253"/>
                    <a:pt x="199" y="255"/>
                    <a:pt x="195" y="256"/>
                  </a:cubicBezTo>
                  <a:cubicBezTo>
                    <a:pt x="186" y="260"/>
                    <a:pt x="182" y="262"/>
                    <a:pt x="183" y="262"/>
                  </a:cubicBezTo>
                  <a:cubicBezTo>
                    <a:pt x="184" y="262"/>
                    <a:pt x="188" y="261"/>
                    <a:pt x="195" y="259"/>
                  </a:cubicBezTo>
                  <a:cubicBezTo>
                    <a:pt x="195" y="259"/>
                    <a:pt x="198" y="258"/>
                    <a:pt x="201" y="258"/>
                  </a:cubicBezTo>
                  <a:cubicBezTo>
                    <a:pt x="202" y="258"/>
                    <a:pt x="203" y="258"/>
                    <a:pt x="203" y="259"/>
                  </a:cubicBezTo>
                  <a:cubicBezTo>
                    <a:pt x="204" y="260"/>
                    <a:pt x="204" y="261"/>
                    <a:pt x="196" y="264"/>
                  </a:cubicBezTo>
                  <a:cubicBezTo>
                    <a:pt x="187" y="268"/>
                    <a:pt x="184" y="270"/>
                    <a:pt x="184" y="270"/>
                  </a:cubicBezTo>
                  <a:cubicBezTo>
                    <a:pt x="184" y="270"/>
                    <a:pt x="186" y="269"/>
                    <a:pt x="189" y="268"/>
                  </a:cubicBezTo>
                  <a:cubicBezTo>
                    <a:pt x="198" y="263"/>
                    <a:pt x="202" y="262"/>
                    <a:pt x="203" y="262"/>
                  </a:cubicBezTo>
                  <a:cubicBezTo>
                    <a:pt x="204" y="262"/>
                    <a:pt x="204" y="263"/>
                    <a:pt x="204" y="263"/>
                  </a:cubicBezTo>
                  <a:cubicBezTo>
                    <a:pt x="201" y="265"/>
                    <a:pt x="201" y="265"/>
                    <a:pt x="201" y="265"/>
                  </a:cubicBezTo>
                  <a:cubicBezTo>
                    <a:pt x="203" y="265"/>
                    <a:pt x="208" y="263"/>
                    <a:pt x="213" y="262"/>
                  </a:cubicBezTo>
                  <a:lnTo>
                    <a:pt x="213" y="261"/>
                  </a:lnTo>
                  <a:cubicBezTo>
                    <a:pt x="220" y="258"/>
                    <a:pt x="224" y="256"/>
                    <a:pt x="225" y="256"/>
                  </a:cubicBezTo>
                  <a:cubicBezTo>
                    <a:pt x="225" y="256"/>
                    <a:pt x="224" y="258"/>
                    <a:pt x="221" y="260"/>
                  </a:cubicBezTo>
                  <a:lnTo>
                    <a:pt x="227" y="256"/>
                  </a:lnTo>
                  <a:lnTo>
                    <a:pt x="227" y="257"/>
                  </a:lnTo>
                  <a:cubicBezTo>
                    <a:pt x="227" y="257"/>
                    <a:pt x="228" y="257"/>
                    <a:pt x="221" y="261"/>
                  </a:cubicBezTo>
                  <a:lnTo>
                    <a:pt x="221" y="260"/>
                  </a:lnTo>
                  <a:cubicBezTo>
                    <a:pt x="221" y="260"/>
                    <a:pt x="213" y="263"/>
                    <a:pt x="205" y="266"/>
                  </a:cubicBezTo>
                  <a:cubicBezTo>
                    <a:pt x="198" y="269"/>
                    <a:pt x="190" y="273"/>
                    <a:pt x="190" y="273"/>
                  </a:cubicBezTo>
                  <a:cubicBezTo>
                    <a:pt x="190" y="273"/>
                    <a:pt x="190" y="273"/>
                    <a:pt x="191" y="273"/>
                  </a:cubicBezTo>
                  <a:cubicBezTo>
                    <a:pt x="191" y="273"/>
                    <a:pt x="193" y="273"/>
                    <a:pt x="198" y="270"/>
                  </a:cubicBezTo>
                  <a:cubicBezTo>
                    <a:pt x="206" y="268"/>
                    <a:pt x="206" y="268"/>
                    <a:pt x="206" y="268"/>
                  </a:cubicBezTo>
                  <a:cubicBezTo>
                    <a:pt x="206" y="268"/>
                    <a:pt x="206" y="268"/>
                    <a:pt x="206" y="268"/>
                  </a:cubicBezTo>
                  <a:cubicBezTo>
                    <a:pt x="207" y="268"/>
                    <a:pt x="209" y="267"/>
                    <a:pt x="214" y="265"/>
                  </a:cubicBezTo>
                  <a:cubicBezTo>
                    <a:pt x="218" y="263"/>
                    <a:pt x="219" y="263"/>
                    <a:pt x="220" y="263"/>
                  </a:cubicBezTo>
                  <a:cubicBezTo>
                    <a:pt x="221" y="263"/>
                    <a:pt x="221" y="263"/>
                    <a:pt x="221" y="263"/>
                  </a:cubicBezTo>
                  <a:cubicBezTo>
                    <a:pt x="214" y="266"/>
                    <a:pt x="214" y="268"/>
                    <a:pt x="214" y="268"/>
                  </a:cubicBezTo>
                  <a:lnTo>
                    <a:pt x="206" y="271"/>
                  </a:lnTo>
                  <a:lnTo>
                    <a:pt x="191" y="278"/>
                  </a:lnTo>
                  <a:lnTo>
                    <a:pt x="199" y="274"/>
                  </a:lnTo>
                  <a:cubicBezTo>
                    <a:pt x="200" y="274"/>
                    <a:pt x="201" y="274"/>
                    <a:pt x="202" y="274"/>
                  </a:cubicBezTo>
                  <a:cubicBezTo>
                    <a:pt x="207" y="274"/>
                    <a:pt x="208" y="281"/>
                    <a:pt x="209" y="282"/>
                  </a:cubicBezTo>
                  <a:cubicBezTo>
                    <a:pt x="204" y="284"/>
                    <a:pt x="202" y="286"/>
                    <a:pt x="204" y="286"/>
                  </a:cubicBezTo>
                  <a:cubicBezTo>
                    <a:pt x="205" y="286"/>
                    <a:pt x="207" y="285"/>
                    <a:pt x="209" y="284"/>
                  </a:cubicBezTo>
                  <a:cubicBezTo>
                    <a:pt x="212" y="283"/>
                    <a:pt x="214" y="283"/>
                    <a:pt x="215" y="283"/>
                  </a:cubicBezTo>
                  <a:cubicBezTo>
                    <a:pt x="217" y="283"/>
                    <a:pt x="218" y="284"/>
                    <a:pt x="218" y="285"/>
                  </a:cubicBezTo>
                  <a:cubicBezTo>
                    <a:pt x="218" y="287"/>
                    <a:pt x="219" y="289"/>
                    <a:pt x="222" y="289"/>
                  </a:cubicBezTo>
                  <a:cubicBezTo>
                    <a:pt x="223" y="289"/>
                    <a:pt x="224" y="288"/>
                    <a:pt x="226" y="288"/>
                  </a:cubicBezTo>
                  <a:cubicBezTo>
                    <a:pt x="226" y="288"/>
                    <a:pt x="226" y="288"/>
                    <a:pt x="227" y="289"/>
                  </a:cubicBezTo>
                  <a:cubicBezTo>
                    <a:pt x="227" y="289"/>
                    <a:pt x="228" y="289"/>
                    <a:pt x="229" y="289"/>
                  </a:cubicBezTo>
                  <a:cubicBezTo>
                    <a:pt x="232" y="289"/>
                    <a:pt x="235" y="289"/>
                    <a:pt x="235" y="289"/>
                  </a:cubicBezTo>
                  <a:lnTo>
                    <a:pt x="235" y="289"/>
                  </a:lnTo>
                  <a:cubicBezTo>
                    <a:pt x="227" y="291"/>
                    <a:pt x="219" y="294"/>
                    <a:pt x="219" y="294"/>
                  </a:cubicBezTo>
                  <a:cubicBezTo>
                    <a:pt x="225" y="293"/>
                    <a:pt x="231" y="292"/>
                    <a:pt x="235" y="290"/>
                  </a:cubicBezTo>
                  <a:cubicBezTo>
                    <a:pt x="243" y="288"/>
                    <a:pt x="243" y="288"/>
                    <a:pt x="243" y="288"/>
                  </a:cubicBezTo>
                  <a:lnTo>
                    <a:pt x="243" y="288"/>
                  </a:lnTo>
                  <a:cubicBezTo>
                    <a:pt x="243" y="288"/>
                    <a:pt x="243" y="288"/>
                    <a:pt x="235" y="291"/>
                  </a:cubicBezTo>
                  <a:cubicBezTo>
                    <a:pt x="227" y="293"/>
                    <a:pt x="219" y="296"/>
                    <a:pt x="219" y="296"/>
                  </a:cubicBezTo>
                  <a:lnTo>
                    <a:pt x="221" y="297"/>
                  </a:lnTo>
                  <a:cubicBezTo>
                    <a:pt x="225" y="295"/>
                    <a:pt x="226" y="294"/>
                    <a:pt x="227" y="294"/>
                  </a:cubicBezTo>
                  <a:cubicBezTo>
                    <a:pt x="227" y="294"/>
                    <a:pt x="227" y="294"/>
                    <a:pt x="227" y="294"/>
                  </a:cubicBezTo>
                  <a:cubicBezTo>
                    <a:pt x="223" y="297"/>
                    <a:pt x="217" y="299"/>
                    <a:pt x="213" y="300"/>
                  </a:cubicBezTo>
                  <a:cubicBezTo>
                    <a:pt x="204" y="303"/>
                    <a:pt x="200" y="304"/>
                    <a:pt x="201" y="304"/>
                  </a:cubicBezTo>
                  <a:cubicBezTo>
                    <a:pt x="202" y="304"/>
                    <a:pt x="206" y="303"/>
                    <a:pt x="213" y="301"/>
                  </a:cubicBezTo>
                  <a:lnTo>
                    <a:pt x="221" y="299"/>
                  </a:lnTo>
                  <a:lnTo>
                    <a:pt x="221" y="299"/>
                  </a:lnTo>
                  <a:cubicBezTo>
                    <a:pt x="215" y="301"/>
                    <a:pt x="213" y="302"/>
                    <a:pt x="214" y="302"/>
                  </a:cubicBezTo>
                  <a:cubicBezTo>
                    <a:pt x="215" y="302"/>
                    <a:pt x="223" y="299"/>
                    <a:pt x="228" y="298"/>
                  </a:cubicBezTo>
                  <a:lnTo>
                    <a:pt x="228" y="298"/>
                  </a:lnTo>
                  <a:cubicBezTo>
                    <a:pt x="220" y="301"/>
                    <a:pt x="216" y="302"/>
                    <a:pt x="217" y="302"/>
                  </a:cubicBezTo>
                  <a:cubicBezTo>
                    <a:pt x="217" y="302"/>
                    <a:pt x="221" y="301"/>
                    <a:pt x="228" y="299"/>
                  </a:cubicBezTo>
                  <a:cubicBezTo>
                    <a:pt x="232" y="298"/>
                    <a:pt x="234" y="297"/>
                    <a:pt x="234" y="297"/>
                  </a:cubicBezTo>
                  <a:lnTo>
                    <a:pt x="234" y="297"/>
                  </a:lnTo>
                  <a:cubicBezTo>
                    <a:pt x="235" y="297"/>
                    <a:pt x="233" y="298"/>
                    <a:pt x="228" y="300"/>
                  </a:cubicBezTo>
                  <a:cubicBezTo>
                    <a:pt x="221" y="303"/>
                    <a:pt x="222" y="303"/>
                    <a:pt x="222" y="305"/>
                  </a:cubicBezTo>
                  <a:cubicBezTo>
                    <a:pt x="223" y="304"/>
                    <a:pt x="225" y="304"/>
                    <a:pt x="226" y="304"/>
                  </a:cubicBezTo>
                  <a:cubicBezTo>
                    <a:pt x="230" y="304"/>
                    <a:pt x="230" y="306"/>
                    <a:pt x="231" y="309"/>
                  </a:cubicBezTo>
                  <a:cubicBezTo>
                    <a:pt x="231" y="311"/>
                    <a:pt x="231" y="313"/>
                    <a:pt x="234" y="313"/>
                  </a:cubicBezTo>
                  <a:cubicBezTo>
                    <a:pt x="235" y="313"/>
                    <a:pt x="236" y="313"/>
                    <a:pt x="239" y="312"/>
                  </a:cubicBezTo>
                  <a:lnTo>
                    <a:pt x="239" y="312"/>
                  </a:lnTo>
                  <a:cubicBezTo>
                    <a:pt x="238" y="312"/>
                    <a:pt x="238" y="312"/>
                    <a:pt x="231" y="316"/>
                  </a:cubicBezTo>
                  <a:cubicBezTo>
                    <a:pt x="228" y="317"/>
                    <a:pt x="226" y="317"/>
                    <a:pt x="226" y="317"/>
                  </a:cubicBezTo>
                  <a:cubicBezTo>
                    <a:pt x="227" y="317"/>
                    <a:pt x="231" y="317"/>
                    <a:pt x="240" y="315"/>
                  </a:cubicBezTo>
                  <a:lnTo>
                    <a:pt x="240" y="315"/>
                  </a:lnTo>
                  <a:cubicBezTo>
                    <a:pt x="232" y="317"/>
                    <a:pt x="232" y="318"/>
                    <a:pt x="232" y="319"/>
                  </a:cubicBezTo>
                  <a:cubicBezTo>
                    <a:pt x="232" y="320"/>
                    <a:pt x="232" y="321"/>
                    <a:pt x="234" y="321"/>
                  </a:cubicBezTo>
                  <a:cubicBezTo>
                    <a:pt x="236" y="321"/>
                    <a:pt x="237" y="321"/>
                    <a:pt x="240" y="320"/>
                  </a:cubicBezTo>
                  <a:lnTo>
                    <a:pt x="240" y="320"/>
                  </a:lnTo>
                  <a:cubicBezTo>
                    <a:pt x="227" y="324"/>
                    <a:pt x="220" y="327"/>
                    <a:pt x="225" y="327"/>
                  </a:cubicBezTo>
                  <a:cubicBezTo>
                    <a:pt x="226" y="327"/>
                    <a:pt x="228" y="326"/>
                    <a:pt x="232" y="326"/>
                  </a:cubicBezTo>
                  <a:lnTo>
                    <a:pt x="232" y="326"/>
                  </a:lnTo>
                  <a:cubicBezTo>
                    <a:pt x="232" y="326"/>
                    <a:pt x="233" y="327"/>
                    <a:pt x="225" y="328"/>
                  </a:cubicBezTo>
                  <a:cubicBezTo>
                    <a:pt x="225" y="328"/>
                    <a:pt x="225" y="329"/>
                    <a:pt x="227" y="329"/>
                  </a:cubicBezTo>
                  <a:cubicBezTo>
                    <a:pt x="229" y="329"/>
                    <a:pt x="230" y="328"/>
                    <a:pt x="233" y="328"/>
                  </a:cubicBezTo>
                  <a:lnTo>
                    <a:pt x="233" y="331"/>
                  </a:lnTo>
                  <a:cubicBezTo>
                    <a:pt x="233" y="332"/>
                    <a:pt x="234" y="332"/>
                    <a:pt x="235" y="332"/>
                  </a:cubicBezTo>
                  <a:cubicBezTo>
                    <a:pt x="237" y="332"/>
                    <a:pt x="241" y="331"/>
                    <a:pt x="241" y="331"/>
                  </a:cubicBezTo>
                  <a:lnTo>
                    <a:pt x="241" y="331"/>
                  </a:lnTo>
                  <a:cubicBezTo>
                    <a:pt x="233" y="334"/>
                    <a:pt x="233" y="336"/>
                    <a:pt x="234" y="338"/>
                  </a:cubicBezTo>
                  <a:cubicBezTo>
                    <a:pt x="234" y="342"/>
                    <a:pt x="234" y="344"/>
                    <a:pt x="226" y="346"/>
                  </a:cubicBezTo>
                  <a:cubicBezTo>
                    <a:pt x="226" y="346"/>
                    <a:pt x="226" y="346"/>
                    <a:pt x="234" y="345"/>
                  </a:cubicBezTo>
                  <a:cubicBezTo>
                    <a:pt x="241" y="343"/>
                    <a:pt x="245" y="343"/>
                    <a:pt x="246" y="343"/>
                  </a:cubicBezTo>
                  <a:cubicBezTo>
                    <a:pt x="248" y="343"/>
                    <a:pt x="246" y="344"/>
                    <a:pt x="242" y="345"/>
                  </a:cubicBezTo>
                  <a:cubicBezTo>
                    <a:pt x="232" y="347"/>
                    <a:pt x="228" y="349"/>
                    <a:pt x="231" y="349"/>
                  </a:cubicBezTo>
                  <a:cubicBezTo>
                    <a:pt x="233" y="349"/>
                    <a:pt x="236" y="348"/>
                    <a:pt x="242" y="347"/>
                  </a:cubicBezTo>
                  <a:lnTo>
                    <a:pt x="242" y="347"/>
                  </a:lnTo>
                  <a:lnTo>
                    <a:pt x="234" y="349"/>
                  </a:lnTo>
                  <a:cubicBezTo>
                    <a:pt x="227" y="351"/>
                    <a:pt x="225" y="352"/>
                    <a:pt x="226" y="352"/>
                  </a:cubicBezTo>
                  <a:cubicBezTo>
                    <a:pt x="227" y="352"/>
                    <a:pt x="234" y="351"/>
                    <a:pt x="243" y="349"/>
                  </a:cubicBezTo>
                  <a:lnTo>
                    <a:pt x="243" y="349"/>
                  </a:lnTo>
                  <a:cubicBezTo>
                    <a:pt x="237" y="351"/>
                    <a:pt x="231" y="353"/>
                    <a:pt x="231" y="353"/>
                  </a:cubicBezTo>
                  <a:cubicBezTo>
                    <a:pt x="231" y="353"/>
                    <a:pt x="233" y="352"/>
                    <a:pt x="235" y="352"/>
                  </a:cubicBezTo>
                  <a:lnTo>
                    <a:pt x="235" y="352"/>
                  </a:lnTo>
                  <a:cubicBezTo>
                    <a:pt x="230" y="354"/>
                    <a:pt x="224" y="355"/>
                    <a:pt x="218" y="356"/>
                  </a:cubicBezTo>
                  <a:cubicBezTo>
                    <a:pt x="210" y="357"/>
                    <a:pt x="203" y="360"/>
                    <a:pt x="203" y="360"/>
                  </a:cubicBezTo>
                  <a:cubicBezTo>
                    <a:pt x="203" y="360"/>
                    <a:pt x="210" y="358"/>
                    <a:pt x="218" y="357"/>
                  </a:cubicBezTo>
                  <a:cubicBezTo>
                    <a:pt x="218" y="357"/>
                    <a:pt x="218" y="358"/>
                    <a:pt x="219" y="358"/>
                  </a:cubicBezTo>
                  <a:cubicBezTo>
                    <a:pt x="221" y="358"/>
                    <a:pt x="223" y="357"/>
                    <a:pt x="227" y="356"/>
                  </a:cubicBezTo>
                  <a:cubicBezTo>
                    <a:pt x="235" y="355"/>
                    <a:pt x="235" y="355"/>
                    <a:pt x="235" y="355"/>
                  </a:cubicBezTo>
                  <a:lnTo>
                    <a:pt x="235" y="355"/>
                  </a:lnTo>
                  <a:cubicBezTo>
                    <a:pt x="232" y="356"/>
                    <a:pt x="231" y="356"/>
                    <a:pt x="232" y="356"/>
                  </a:cubicBezTo>
                  <a:cubicBezTo>
                    <a:pt x="233" y="356"/>
                    <a:pt x="238" y="355"/>
                    <a:pt x="243" y="354"/>
                  </a:cubicBezTo>
                  <a:cubicBezTo>
                    <a:pt x="251" y="353"/>
                    <a:pt x="259" y="352"/>
                    <a:pt x="259" y="352"/>
                  </a:cubicBezTo>
                  <a:lnTo>
                    <a:pt x="274" y="348"/>
                  </a:lnTo>
                  <a:cubicBezTo>
                    <a:pt x="286" y="346"/>
                    <a:pt x="296" y="344"/>
                    <a:pt x="307" y="340"/>
                  </a:cubicBezTo>
                  <a:cubicBezTo>
                    <a:pt x="312" y="338"/>
                    <a:pt x="318" y="336"/>
                    <a:pt x="315" y="336"/>
                  </a:cubicBezTo>
                  <a:cubicBezTo>
                    <a:pt x="314" y="336"/>
                    <a:pt x="311" y="336"/>
                    <a:pt x="306" y="337"/>
                  </a:cubicBezTo>
                  <a:cubicBezTo>
                    <a:pt x="304" y="338"/>
                    <a:pt x="301" y="338"/>
                    <a:pt x="298" y="338"/>
                  </a:cubicBezTo>
                  <a:cubicBezTo>
                    <a:pt x="300" y="337"/>
                    <a:pt x="304" y="336"/>
                    <a:pt x="306" y="336"/>
                  </a:cubicBezTo>
                  <a:cubicBezTo>
                    <a:pt x="314" y="334"/>
                    <a:pt x="314" y="331"/>
                    <a:pt x="314" y="329"/>
                  </a:cubicBezTo>
                  <a:cubicBezTo>
                    <a:pt x="314" y="327"/>
                    <a:pt x="314" y="325"/>
                    <a:pt x="322" y="323"/>
                  </a:cubicBezTo>
                  <a:cubicBezTo>
                    <a:pt x="329" y="320"/>
                    <a:pt x="329" y="320"/>
                    <a:pt x="329" y="320"/>
                  </a:cubicBezTo>
                  <a:lnTo>
                    <a:pt x="329" y="320"/>
                  </a:lnTo>
                  <a:cubicBezTo>
                    <a:pt x="328" y="320"/>
                    <a:pt x="327" y="321"/>
                    <a:pt x="326" y="321"/>
                  </a:cubicBezTo>
                  <a:cubicBezTo>
                    <a:pt x="321" y="321"/>
                    <a:pt x="320" y="319"/>
                    <a:pt x="320" y="316"/>
                  </a:cubicBezTo>
                  <a:cubicBezTo>
                    <a:pt x="320" y="313"/>
                    <a:pt x="320" y="310"/>
                    <a:pt x="314" y="310"/>
                  </a:cubicBezTo>
                  <a:cubicBezTo>
                    <a:pt x="313" y="310"/>
                    <a:pt x="312" y="310"/>
                    <a:pt x="311" y="310"/>
                  </a:cubicBezTo>
                  <a:lnTo>
                    <a:pt x="311" y="309"/>
                  </a:lnTo>
                  <a:cubicBezTo>
                    <a:pt x="319" y="308"/>
                    <a:pt x="319" y="307"/>
                    <a:pt x="319" y="306"/>
                  </a:cubicBezTo>
                  <a:lnTo>
                    <a:pt x="319" y="306"/>
                  </a:lnTo>
                  <a:cubicBezTo>
                    <a:pt x="317" y="306"/>
                    <a:pt x="315" y="306"/>
                    <a:pt x="314" y="306"/>
                  </a:cubicBezTo>
                  <a:cubicBezTo>
                    <a:pt x="311" y="306"/>
                    <a:pt x="311" y="306"/>
                    <a:pt x="311" y="306"/>
                  </a:cubicBezTo>
                  <a:cubicBezTo>
                    <a:pt x="319" y="303"/>
                    <a:pt x="319" y="303"/>
                    <a:pt x="318" y="302"/>
                  </a:cubicBezTo>
                  <a:cubicBezTo>
                    <a:pt x="318" y="302"/>
                    <a:pt x="318" y="301"/>
                    <a:pt x="317" y="301"/>
                  </a:cubicBezTo>
                  <a:cubicBezTo>
                    <a:pt x="316" y="301"/>
                    <a:pt x="314" y="302"/>
                    <a:pt x="310" y="302"/>
                  </a:cubicBezTo>
                  <a:cubicBezTo>
                    <a:pt x="310" y="302"/>
                    <a:pt x="310" y="299"/>
                    <a:pt x="317" y="296"/>
                  </a:cubicBezTo>
                  <a:cubicBezTo>
                    <a:pt x="320" y="294"/>
                    <a:pt x="321" y="294"/>
                    <a:pt x="320" y="294"/>
                  </a:cubicBezTo>
                  <a:cubicBezTo>
                    <a:pt x="319" y="294"/>
                    <a:pt x="314" y="295"/>
                    <a:pt x="309" y="296"/>
                  </a:cubicBezTo>
                  <a:cubicBezTo>
                    <a:pt x="317" y="293"/>
                    <a:pt x="317" y="293"/>
                    <a:pt x="317" y="292"/>
                  </a:cubicBezTo>
                  <a:lnTo>
                    <a:pt x="317" y="291"/>
                  </a:lnTo>
                  <a:cubicBezTo>
                    <a:pt x="315" y="292"/>
                    <a:pt x="313" y="292"/>
                    <a:pt x="312" y="292"/>
                  </a:cubicBezTo>
                  <a:cubicBezTo>
                    <a:pt x="309" y="292"/>
                    <a:pt x="309" y="290"/>
                    <a:pt x="308" y="288"/>
                  </a:cubicBezTo>
                  <a:cubicBezTo>
                    <a:pt x="307" y="285"/>
                    <a:pt x="307" y="283"/>
                    <a:pt x="305" y="283"/>
                  </a:cubicBezTo>
                  <a:cubicBezTo>
                    <a:pt x="303" y="283"/>
                    <a:pt x="302" y="284"/>
                    <a:pt x="299" y="284"/>
                  </a:cubicBezTo>
                  <a:cubicBezTo>
                    <a:pt x="296" y="285"/>
                    <a:pt x="294" y="286"/>
                    <a:pt x="293" y="286"/>
                  </a:cubicBezTo>
                  <a:cubicBezTo>
                    <a:pt x="293" y="286"/>
                    <a:pt x="294" y="285"/>
                    <a:pt x="299" y="282"/>
                  </a:cubicBezTo>
                  <a:cubicBezTo>
                    <a:pt x="314" y="275"/>
                    <a:pt x="319" y="273"/>
                    <a:pt x="318" y="273"/>
                  </a:cubicBezTo>
                  <a:cubicBezTo>
                    <a:pt x="318" y="273"/>
                    <a:pt x="316" y="274"/>
                    <a:pt x="314" y="274"/>
                  </a:cubicBezTo>
                  <a:cubicBezTo>
                    <a:pt x="309" y="277"/>
                    <a:pt x="304" y="279"/>
                    <a:pt x="299" y="280"/>
                  </a:cubicBezTo>
                  <a:cubicBezTo>
                    <a:pt x="292" y="282"/>
                    <a:pt x="288" y="283"/>
                    <a:pt x="287" y="283"/>
                  </a:cubicBezTo>
                  <a:cubicBezTo>
                    <a:pt x="287" y="283"/>
                    <a:pt x="290" y="282"/>
                    <a:pt x="298" y="279"/>
                  </a:cubicBezTo>
                  <a:cubicBezTo>
                    <a:pt x="309" y="276"/>
                    <a:pt x="308" y="272"/>
                    <a:pt x="301" y="272"/>
                  </a:cubicBezTo>
                  <a:cubicBezTo>
                    <a:pt x="298" y="272"/>
                    <a:pt x="294" y="273"/>
                    <a:pt x="289" y="274"/>
                  </a:cubicBezTo>
                  <a:lnTo>
                    <a:pt x="297" y="271"/>
                  </a:lnTo>
                  <a:cubicBezTo>
                    <a:pt x="305" y="269"/>
                    <a:pt x="305" y="269"/>
                    <a:pt x="305" y="266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0" y="267"/>
                    <a:pt x="297" y="267"/>
                    <a:pt x="296" y="267"/>
                  </a:cubicBezTo>
                  <a:cubicBezTo>
                    <a:pt x="293" y="267"/>
                    <a:pt x="298" y="264"/>
                    <a:pt x="304" y="262"/>
                  </a:cubicBezTo>
                  <a:cubicBezTo>
                    <a:pt x="310" y="259"/>
                    <a:pt x="310" y="259"/>
                    <a:pt x="310" y="257"/>
                  </a:cubicBezTo>
                  <a:lnTo>
                    <a:pt x="310" y="257"/>
                  </a:lnTo>
                  <a:cubicBezTo>
                    <a:pt x="306" y="259"/>
                    <a:pt x="304" y="259"/>
                    <a:pt x="302" y="259"/>
                  </a:cubicBezTo>
                  <a:cubicBezTo>
                    <a:pt x="299" y="259"/>
                    <a:pt x="304" y="256"/>
                    <a:pt x="309" y="254"/>
                  </a:cubicBezTo>
                  <a:lnTo>
                    <a:pt x="309" y="253"/>
                  </a:lnTo>
                  <a:cubicBezTo>
                    <a:pt x="305" y="254"/>
                    <a:pt x="303" y="254"/>
                    <a:pt x="302" y="254"/>
                  </a:cubicBezTo>
                  <a:cubicBezTo>
                    <a:pt x="301" y="254"/>
                    <a:pt x="301" y="254"/>
                    <a:pt x="301" y="254"/>
                  </a:cubicBezTo>
                  <a:cubicBezTo>
                    <a:pt x="301" y="254"/>
                    <a:pt x="301" y="253"/>
                    <a:pt x="300" y="253"/>
                  </a:cubicBezTo>
                  <a:cubicBezTo>
                    <a:pt x="299" y="253"/>
                    <a:pt x="297" y="254"/>
                    <a:pt x="293" y="255"/>
                  </a:cubicBezTo>
                  <a:cubicBezTo>
                    <a:pt x="288" y="257"/>
                    <a:pt x="283" y="259"/>
                    <a:pt x="278" y="261"/>
                  </a:cubicBezTo>
                  <a:lnTo>
                    <a:pt x="278" y="261"/>
                  </a:lnTo>
                  <a:lnTo>
                    <a:pt x="286" y="257"/>
                  </a:lnTo>
                  <a:cubicBezTo>
                    <a:pt x="293" y="255"/>
                    <a:pt x="293" y="253"/>
                    <a:pt x="292" y="252"/>
                  </a:cubicBezTo>
                  <a:cubicBezTo>
                    <a:pt x="292" y="250"/>
                    <a:pt x="291" y="248"/>
                    <a:pt x="299" y="245"/>
                  </a:cubicBezTo>
                  <a:lnTo>
                    <a:pt x="299" y="245"/>
                  </a:lnTo>
                  <a:lnTo>
                    <a:pt x="291" y="247"/>
                  </a:lnTo>
                  <a:cubicBezTo>
                    <a:pt x="288" y="248"/>
                    <a:pt x="286" y="249"/>
                    <a:pt x="285" y="249"/>
                  </a:cubicBezTo>
                  <a:cubicBezTo>
                    <a:pt x="285" y="249"/>
                    <a:pt x="287" y="248"/>
                    <a:pt x="291" y="246"/>
                  </a:cubicBezTo>
                  <a:cubicBezTo>
                    <a:pt x="297" y="244"/>
                    <a:pt x="298" y="242"/>
                    <a:pt x="295" y="242"/>
                  </a:cubicBezTo>
                  <a:cubicBezTo>
                    <a:pt x="294" y="242"/>
                    <a:pt x="292" y="242"/>
                    <a:pt x="290" y="243"/>
                  </a:cubicBezTo>
                  <a:cubicBezTo>
                    <a:pt x="290" y="243"/>
                    <a:pt x="290" y="242"/>
                    <a:pt x="290" y="242"/>
                  </a:cubicBezTo>
                  <a:cubicBezTo>
                    <a:pt x="299" y="238"/>
                    <a:pt x="303" y="236"/>
                    <a:pt x="301" y="236"/>
                  </a:cubicBezTo>
                  <a:cubicBezTo>
                    <a:pt x="300" y="236"/>
                    <a:pt x="296" y="237"/>
                    <a:pt x="290" y="239"/>
                  </a:cubicBezTo>
                  <a:cubicBezTo>
                    <a:pt x="297" y="236"/>
                    <a:pt x="297" y="236"/>
                    <a:pt x="297" y="236"/>
                  </a:cubicBezTo>
                  <a:lnTo>
                    <a:pt x="297" y="236"/>
                  </a:lnTo>
                  <a:cubicBezTo>
                    <a:pt x="295" y="236"/>
                    <a:pt x="293" y="237"/>
                    <a:pt x="292" y="237"/>
                  </a:cubicBezTo>
                  <a:cubicBezTo>
                    <a:pt x="289" y="237"/>
                    <a:pt x="291" y="235"/>
                    <a:pt x="296" y="233"/>
                  </a:cubicBezTo>
                  <a:lnTo>
                    <a:pt x="296" y="233"/>
                  </a:lnTo>
                  <a:cubicBezTo>
                    <a:pt x="291" y="234"/>
                    <a:pt x="289" y="235"/>
                    <a:pt x="288" y="235"/>
                  </a:cubicBezTo>
                  <a:cubicBezTo>
                    <a:pt x="288" y="235"/>
                    <a:pt x="288" y="234"/>
                    <a:pt x="288" y="234"/>
                  </a:cubicBezTo>
                  <a:cubicBezTo>
                    <a:pt x="288" y="234"/>
                    <a:pt x="288" y="234"/>
                    <a:pt x="287" y="234"/>
                  </a:cubicBezTo>
                  <a:cubicBezTo>
                    <a:pt x="287" y="234"/>
                    <a:pt x="285" y="234"/>
                    <a:pt x="280" y="236"/>
                  </a:cubicBezTo>
                  <a:cubicBezTo>
                    <a:pt x="272" y="238"/>
                    <a:pt x="272" y="238"/>
                    <a:pt x="272" y="238"/>
                  </a:cubicBezTo>
                  <a:cubicBezTo>
                    <a:pt x="278" y="236"/>
                    <a:pt x="282" y="234"/>
                    <a:pt x="288" y="233"/>
                  </a:cubicBezTo>
                  <a:cubicBezTo>
                    <a:pt x="292" y="232"/>
                    <a:pt x="294" y="230"/>
                    <a:pt x="292" y="230"/>
                  </a:cubicBezTo>
                  <a:cubicBezTo>
                    <a:pt x="291" y="230"/>
                    <a:pt x="287" y="231"/>
                    <a:pt x="280" y="234"/>
                  </a:cubicBezTo>
                  <a:cubicBezTo>
                    <a:pt x="273" y="236"/>
                    <a:pt x="269" y="237"/>
                    <a:pt x="268" y="237"/>
                  </a:cubicBezTo>
                  <a:cubicBezTo>
                    <a:pt x="268" y="237"/>
                    <a:pt x="271" y="236"/>
                    <a:pt x="279" y="233"/>
                  </a:cubicBezTo>
                  <a:cubicBezTo>
                    <a:pt x="285" y="231"/>
                    <a:pt x="291" y="229"/>
                    <a:pt x="290" y="229"/>
                  </a:cubicBezTo>
                  <a:cubicBezTo>
                    <a:pt x="290" y="229"/>
                    <a:pt x="289" y="229"/>
                    <a:pt x="287" y="229"/>
                  </a:cubicBezTo>
                  <a:cubicBezTo>
                    <a:pt x="287" y="229"/>
                    <a:pt x="287" y="229"/>
                    <a:pt x="279" y="232"/>
                  </a:cubicBezTo>
                  <a:lnTo>
                    <a:pt x="279" y="231"/>
                  </a:lnTo>
                  <a:cubicBezTo>
                    <a:pt x="286" y="226"/>
                    <a:pt x="286" y="226"/>
                    <a:pt x="286" y="226"/>
                  </a:cubicBezTo>
                  <a:lnTo>
                    <a:pt x="286" y="226"/>
                  </a:lnTo>
                  <a:cubicBezTo>
                    <a:pt x="282" y="227"/>
                    <a:pt x="280" y="228"/>
                    <a:pt x="280" y="228"/>
                  </a:cubicBezTo>
                  <a:cubicBezTo>
                    <a:pt x="279" y="228"/>
                    <a:pt x="281" y="227"/>
                    <a:pt x="286" y="225"/>
                  </a:cubicBezTo>
                  <a:cubicBezTo>
                    <a:pt x="289" y="223"/>
                    <a:pt x="291" y="223"/>
                    <a:pt x="290" y="223"/>
                  </a:cubicBezTo>
                  <a:lnTo>
                    <a:pt x="290" y="223"/>
                  </a:lnTo>
                  <a:cubicBezTo>
                    <a:pt x="290" y="223"/>
                    <a:pt x="286" y="224"/>
                    <a:pt x="278" y="227"/>
                  </a:cubicBezTo>
                  <a:cubicBezTo>
                    <a:pt x="274" y="229"/>
                    <a:pt x="273" y="229"/>
                    <a:pt x="272" y="229"/>
                  </a:cubicBezTo>
                  <a:cubicBezTo>
                    <a:pt x="271" y="229"/>
                    <a:pt x="273" y="228"/>
                    <a:pt x="278" y="226"/>
                  </a:cubicBezTo>
                  <a:cubicBezTo>
                    <a:pt x="286" y="222"/>
                    <a:pt x="290" y="220"/>
                    <a:pt x="290" y="220"/>
                  </a:cubicBezTo>
                  <a:lnTo>
                    <a:pt x="290" y="220"/>
                  </a:lnTo>
                  <a:cubicBezTo>
                    <a:pt x="290" y="220"/>
                    <a:pt x="288" y="221"/>
                    <a:pt x="284" y="223"/>
                  </a:cubicBezTo>
                  <a:cubicBezTo>
                    <a:pt x="281" y="224"/>
                    <a:pt x="279" y="224"/>
                    <a:pt x="278" y="225"/>
                  </a:cubicBezTo>
                  <a:lnTo>
                    <a:pt x="278" y="225"/>
                  </a:lnTo>
                  <a:cubicBezTo>
                    <a:pt x="283" y="223"/>
                    <a:pt x="284" y="217"/>
                    <a:pt x="282" y="213"/>
                  </a:cubicBezTo>
                  <a:lnTo>
                    <a:pt x="282" y="213"/>
                  </a:lnTo>
                  <a:cubicBezTo>
                    <a:pt x="277" y="215"/>
                    <a:pt x="272" y="216"/>
                    <a:pt x="267" y="219"/>
                  </a:cubicBezTo>
                  <a:cubicBezTo>
                    <a:pt x="261" y="222"/>
                    <a:pt x="258" y="223"/>
                    <a:pt x="258" y="223"/>
                  </a:cubicBezTo>
                  <a:cubicBezTo>
                    <a:pt x="258" y="223"/>
                    <a:pt x="263" y="221"/>
                    <a:pt x="267" y="218"/>
                  </a:cubicBezTo>
                  <a:cubicBezTo>
                    <a:pt x="278" y="213"/>
                    <a:pt x="284" y="210"/>
                    <a:pt x="283" y="210"/>
                  </a:cubicBezTo>
                  <a:lnTo>
                    <a:pt x="283" y="210"/>
                  </a:lnTo>
                  <a:cubicBezTo>
                    <a:pt x="283" y="210"/>
                    <a:pt x="277" y="212"/>
                    <a:pt x="267" y="217"/>
                  </a:cubicBezTo>
                  <a:cubicBezTo>
                    <a:pt x="270" y="215"/>
                    <a:pt x="272" y="214"/>
                    <a:pt x="272" y="214"/>
                  </a:cubicBezTo>
                  <a:lnTo>
                    <a:pt x="272" y="214"/>
                  </a:lnTo>
                  <a:cubicBezTo>
                    <a:pt x="271" y="214"/>
                    <a:pt x="270" y="215"/>
                    <a:pt x="267" y="216"/>
                  </a:cubicBezTo>
                  <a:cubicBezTo>
                    <a:pt x="263" y="218"/>
                    <a:pt x="261" y="218"/>
                    <a:pt x="261" y="218"/>
                  </a:cubicBezTo>
                  <a:cubicBezTo>
                    <a:pt x="260" y="218"/>
                    <a:pt x="262" y="218"/>
                    <a:pt x="265" y="216"/>
                  </a:cubicBezTo>
                  <a:cubicBezTo>
                    <a:pt x="271" y="213"/>
                    <a:pt x="276" y="210"/>
                    <a:pt x="276" y="210"/>
                  </a:cubicBezTo>
                  <a:lnTo>
                    <a:pt x="276" y="210"/>
                  </a:lnTo>
                  <a:cubicBezTo>
                    <a:pt x="276" y="210"/>
                    <a:pt x="275" y="210"/>
                    <a:pt x="273" y="211"/>
                  </a:cubicBezTo>
                  <a:cubicBezTo>
                    <a:pt x="273" y="211"/>
                    <a:pt x="272" y="211"/>
                    <a:pt x="280" y="207"/>
                  </a:cubicBezTo>
                  <a:cubicBezTo>
                    <a:pt x="282" y="206"/>
                    <a:pt x="283" y="205"/>
                    <a:pt x="283" y="205"/>
                  </a:cubicBezTo>
                  <a:cubicBezTo>
                    <a:pt x="282" y="205"/>
                    <a:pt x="277" y="207"/>
                    <a:pt x="272" y="209"/>
                  </a:cubicBezTo>
                  <a:cubicBezTo>
                    <a:pt x="265" y="212"/>
                    <a:pt x="261" y="213"/>
                    <a:pt x="260" y="213"/>
                  </a:cubicBezTo>
                  <a:cubicBezTo>
                    <a:pt x="260" y="213"/>
                    <a:pt x="263" y="212"/>
                    <a:pt x="271" y="208"/>
                  </a:cubicBezTo>
                  <a:cubicBezTo>
                    <a:pt x="278" y="205"/>
                    <a:pt x="280" y="204"/>
                    <a:pt x="279" y="204"/>
                  </a:cubicBezTo>
                  <a:cubicBezTo>
                    <a:pt x="277" y="204"/>
                    <a:pt x="271" y="206"/>
                    <a:pt x="263" y="209"/>
                  </a:cubicBezTo>
                  <a:cubicBezTo>
                    <a:pt x="261" y="210"/>
                    <a:pt x="259" y="211"/>
                    <a:pt x="258" y="212"/>
                  </a:cubicBezTo>
                  <a:lnTo>
                    <a:pt x="258" y="212"/>
                  </a:lnTo>
                  <a:cubicBezTo>
                    <a:pt x="263" y="208"/>
                    <a:pt x="263" y="208"/>
                    <a:pt x="263" y="208"/>
                  </a:cubicBezTo>
                  <a:cubicBezTo>
                    <a:pt x="263" y="208"/>
                    <a:pt x="263" y="207"/>
                    <a:pt x="270" y="204"/>
                  </a:cubicBezTo>
                  <a:lnTo>
                    <a:pt x="270" y="204"/>
                  </a:lnTo>
                  <a:cubicBezTo>
                    <a:pt x="270" y="204"/>
                    <a:pt x="270" y="204"/>
                    <a:pt x="262" y="206"/>
                  </a:cubicBezTo>
                  <a:cubicBezTo>
                    <a:pt x="257" y="208"/>
                    <a:pt x="255" y="209"/>
                    <a:pt x="254" y="209"/>
                  </a:cubicBezTo>
                  <a:cubicBezTo>
                    <a:pt x="252" y="209"/>
                    <a:pt x="259" y="205"/>
                    <a:pt x="269" y="199"/>
                  </a:cubicBezTo>
                  <a:lnTo>
                    <a:pt x="269" y="199"/>
                  </a:lnTo>
                  <a:lnTo>
                    <a:pt x="261" y="202"/>
                  </a:lnTo>
                  <a:cubicBezTo>
                    <a:pt x="252" y="206"/>
                    <a:pt x="246" y="209"/>
                    <a:pt x="246" y="209"/>
                  </a:cubicBezTo>
                  <a:cubicBezTo>
                    <a:pt x="246" y="209"/>
                    <a:pt x="248" y="208"/>
                    <a:pt x="254" y="205"/>
                  </a:cubicBezTo>
                  <a:lnTo>
                    <a:pt x="261" y="201"/>
                  </a:lnTo>
                  <a:lnTo>
                    <a:pt x="261" y="201"/>
                  </a:lnTo>
                  <a:cubicBezTo>
                    <a:pt x="256" y="204"/>
                    <a:pt x="254" y="204"/>
                    <a:pt x="253" y="204"/>
                  </a:cubicBezTo>
                  <a:cubicBezTo>
                    <a:pt x="251" y="204"/>
                    <a:pt x="258" y="200"/>
                    <a:pt x="268" y="196"/>
                  </a:cubicBezTo>
                  <a:cubicBezTo>
                    <a:pt x="274" y="191"/>
                    <a:pt x="274" y="191"/>
                    <a:pt x="274" y="191"/>
                  </a:cubicBezTo>
                  <a:lnTo>
                    <a:pt x="274" y="191"/>
                  </a:lnTo>
                  <a:lnTo>
                    <a:pt x="268" y="195"/>
                  </a:lnTo>
                  <a:cubicBezTo>
                    <a:pt x="262" y="198"/>
                    <a:pt x="258" y="200"/>
                    <a:pt x="253" y="201"/>
                  </a:cubicBezTo>
                  <a:cubicBezTo>
                    <a:pt x="252" y="201"/>
                    <a:pt x="252" y="201"/>
                    <a:pt x="260" y="197"/>
                  </a:cubicBezTo>
                  <a:cubicBezTo>
                    <a:pt x="265" y="194"/>
                    <a:pt x="270" y="191"/>
                    <a:pt x="269" y="191"/>
                  </a:cubicBezTo>
                  <a:lnTo>
                    <a:pt x="269" y="191"/>
                  </a:lnTo>
                  <a:cubicBezTo>
                    <a:pt x="269" y="191"/>
                    <a:pt x="268" y="192"/>
                    <a:pt x="267" y="192"/>
                  </a:cubicBezTo>
                  <a:cubicBezTo>
                    <a:pt x="267" y="192"/>
                    <a:pt x="267" y="192"/>
                    <a:pt x="273" y="188"/>
                  </a:cubicBezTo>
                  <a:cubicBezTo>
                    <a:pt x="273" y="188"/>
                    <a:pt x="273" y="187"/>
                    <a:pt x="272" y="186"/>
                  </a:cubicBezTo>
                  <a:cubicBezTo>
                    <a:pt x="269" y="187"/>
                    <a:pt x="267" y="188"/>
                    <a:pt x="267" y="188"/>
                  </a:cubicBezTo>
                  <a:cubicBezTo>
                    <a:pt x="267" y="188"/>
                    <a:pt x="269" y="187"/>
                    <a:pt x="272" y="185"/>
                  </a:cubicBezTo>
                  <a:cubicBezTo>
                    <a:pt x="272" y="185"/>
                    <a:pt x="272" y="184"/>
                    <a:pt x="272" y="184"/>
                  </a:cubicBezTo>
                  <a:cubicBezTo>
                    <a:pt x="271" y="184"/>
                    <a:pt x="269" y="185"/>
                    <a:pt x="264" y="187"/>
                  </a:cubicBezTo>
                  <a:cubicBezTo>
                    <a:pt x="264" y="187"/>
                    <a:pt x="264" y="186"/>
                    <a:pt x="271" y="182"/>
                  </a:cubicBezTo>
                  <a:cubicBezTo>
                    <a:pt x="275" y="180"/>
                    <a:pt x="276" y="179"/>
                    <a:pt x="276" y="179"/>
                  </a:cubicBezTo>
                  <a:lnTo>
                    <a:pt x="276" y="179"/>
                  </a:lnTo>
                  <a:cubicBezTo>
                    <a:pt x="276" y="179"/>
                    <a:pt x="274" y="180"/>
                    <a:pt x="271" y="181"/>
                  </a:cubicBezTo>
                  <a:cubicBezTo>
                    <a:pt x="266" y="184"/>
                    <a:pt x="264" y="185"/>
                    <a:pt x="263" y="185"/>
                  </a:cubicBezTo>
                  <a:cubicBezTo>
                    <a:pt x="263" y="185"/>
                    <a:pt x="263" y="185"/>
                    <a:pt x="263" y="185"/>
                  </a:cubicBezTo>
                  <a:cubicBezTo>
                    <a:pt x="263" y="185"/>
                    <a:pt x="263" y="183"/>
                    <a:pt x="263" y="183"/>
                  </a:cubicBezTo>
                  <a:cubicBezTo>
                    <a:pt x="258" y="186"/>
                    <a:pt x="256" y="187"/>
                    <a:pt x="256" y="187"/>
                  </a:cubicBezTo>
                  <a:cubicBezTo>
                    <a:pt x="255" y="187"/>
                    <a:pt x="255" y="187"/>
                    <a:pt x="255" y="187"/>
                  </a:cubicBezTo>
                  <a:cubicBezTo>
                    <a:pt x="255" y="187"/>
                    <a:pt x="262" y="181"/>
                    <a:pt x="262" y="181"/>
                  </a:cubicBezTo>
                  <a:cubicBezTo>
                    <a:pt x="262" y="180"/>
                    <a:pt x="261" y="180"/>
                    <a:pt x="261" y="180"/>
                  </a:cubicBezTo>
                  <a:cubicBezTo>
                    <a:pt x="260" y="180"/>
                    <a:pt x="258" y="181"/>
                    <a:pt x="254" y="183"/>
                  </a:cubicBezTo>
                  <a:cubicBezTo>
                    <a:pt x="254" y="183"/>
                    <a:pt x="261" y="178"/>
                    <a:pt x="260" y="177"/>
                  </a:cubicBezTo>
                  <a:cubicBezTo>
                    <a:pt x="260" y="176"/>
                    <a:pt x="260" y="175"/>
                    <a:pt x="259" y="175"/>
                  </a:cubicBezTo>
                  <a:cubicBezTo>
                    <a:pt x="258" y="175"/>
                    <a:pt x="257" y="176"/>
                    <a:pt x="252" y="179"/>
                  </a:cubicBezTo>
                  <a:cubicBezTo>
                    <a:pt x="245" y="183"/>
                    <a:pt x="242" y="185"/>
                    <a:pt x="242" y="185"/>
                  </a:cubicBezTo>
                  <a:cubicBezTo>
                    <a:pt x="242" y="185"/>
                    <a:pt x="245" y="182"/>
                    <a:pt x="252" y="178"/>
                  </a:cubicBezTo>
                  <a:cubicBezTo>
                    <a:pt x="261" y="172"/>
                    <a:pt x="264" y="170"/>
                    <a:pt x="263" y="170"/>
                  </a:cubicBezTo>
                  <a:lnTo>
                    <a:pt x="263" y="170"/>
                  </a:lnTo>
                  <a:cubicBezTo>
                    <a:pt x="263" y="170"/>
                    <a:pt x="261" y="171"/>
                    <a:pt x="259" y="172"/>
                  </a:cubicBezTo>
                  <a:cubicBezTo>
                    <a:pt x="254" y="175"/>
                    <a:pt x="253" y="176"/>
                    <a:pt x="252" y="176"/>
                  </a:cubicBezTo>
                  <a:cubicBezTo>
                    <a:pt x="252" y="176"/>
                    <a:pt x="252" y="176"/>
                    <a:pt x="252" y="176"/>
                  </a:cubicBezTo>
                  <a:cubicBezTo>
                    <a:pt x="256" y="174"/>
                    <a:pt x="258" y="172"/>
                    <a:pt x="257" y="172"/>
                  </a:cubicBezTo>
                  <a:cubicBezTo>
                    <a:pt x="256" y="172"/>
                    <a:pt x="254" y="173"/>
                    <a:pt x="251" y="174"/>
                  </a:cubicBezTo>
                  <a:cubicBezTo>
                    <a:pt x="251" y="174"/>
                    <a:pt x="251" y="174"/>
                    <a:pt x="258" y="170"/>
                  </a:cubicBezTo>
                  <a:cubicBezTo>
                    <a:pt x="258" y="170"/>
                    <a:pt x="258" y="170"/>
                    <a:pt x="258" y="169"/>
                  </a:cubicBezTo>
                  <a:cubicBezTo>
                    <a:pt x="253" y="171"/>
                    <a:pt x="250" y="172"/>
                    <a:pt x="249" y="172"/>
                  </a:cubicBezTo>
                  <a:cubicBezTo>
                    <a:pt x="247" y="172"/>
                    <a:pt x="251" y="168"/>
                    <a:pt x="255" y="165"/>
                  </a:cubicBezTo>
                  <a:cubicBezTo>
                    <a:pt x="255" y="165"/>
                    <a:pt x="255" y="165"/>
                    <a:pt x="255" y="165"/>
                  </a:cubicBezTo>
                  <a:cubicBezTo>
                    <a:pt x="254" y="165"/>
                    <a:pt x="253" y="166"/>
                    <a:pt x="249" y="168"/>
                  </a:cubicBezTo>
                  <a:cubicBezTo>
                    <a:pt x="241" y="172"/>
                    <a:pt x="238" y="174"/>
                    <a:pt x="238" y="174"/>
                  </a:cubicBezTo>
                  <a:cubicBezTo>
                    <a:pt x="237" y="174"/>
                    <a:pt x="241" y="172"/>
                    <a:pt x="247" y="168"/>
                  </a:cubicBezTo>
                  <a:cubicBezTo>
                    <a:pt x="255" y="163"/>
                    <a:pt x="259" y="161"/>
                    <a:pt x="258" y="161"/>
                  </a:cubicBezTo>
                  <a:lnTo>
                    <a:pt x="258" y="161"/>
                  </a:lnTo>
                  <a:cubicBezTo>
                    <a:pt x="258" y="161"/>
                    <a:pt x="255" y="163"/>
                    <a:pt x="247" y="167"/>
                  </a:cubicBezTo>
                  <a:cubicBezTo>
                    <a:pt x="245" y="168"/>
                    <a:pt x="244" y="169"/>
                    <a:pt x="243" y="169"/>
                  </a:cubicBezTo>
                  <a:cubicBezTo>
                    <a:pt x="242" y="169"/>
                    <a:pt x="245" y="166"/>
                    <a:pt x="254" y="161"/>
                  </a:cubicBezTo>
                  <a:lnTo>
                    <a:pt x="268" y="152"/>
                  </a:lnTo>
                  <a:lnTo>
                    <a:pt x="268" y="152"/>
                  </a:lnTo>
                  <a:cubicBezTo>
                    <a:pt x="263" y="155"/>
                    <a:pt x="261" y="155"/>
                    <a:pt x="260" y="155"/>
                  </a:cubicBezTo>
                  <a:cubicBezTo>
                    <a:pt x="260" y="155"/>
                    <a:pt x="260" y="155"/>
                    <a:pt x="260" y="155"/>
                  </a:cubicBezTo>
                  <a:cubicBezTo>
                    <a:pt x="256" y="158"/>
                    <a:pt x="254" y="159"/>
                    <a:pt x="254" y="159"/>
                  </a:cubicBezTo>
                  <a:cubicBezTo>
                    <a:pt x="253" y="159"/>
                    <a:pt x="253" y="158"/>
                    <a:pt x="253" y="158"/>
                  </a:cubicBezTo>
                  <a:cubicBezTo>
                    <a:pt x="253" y="157"/>
                    <a:pt x="253" y="157"/>
                    <a:pt x="252" y="157"/>
                  </a:cubicBezTo>
                  <a:cubicBezTo>
                    <a:pt x="250" y="157"/>
                    <a:pt x="246" y="159"/>
                    <a:pt x="245" y="159"/>
                  </a:cubicBezTo>
                  <a:cubicBezTo>
                    <a:pt x="244" y="159"/>
                    <a:pt x="244" y="159"/>
                    <a:pt x="244" y="159"/>
                  </a:cubicBezTo>
                  <a:cubicBezTo>
                    <a:pt x="244" y="158"/>
                    <a:pt x="243" y="156"/>
                    <a:pt x="250" y="152"/>
                  </a:cubicBezTo>
                  <a:cubicBezTo>
                    <a:pt x="250" y="152"/>
                    <a:pt x="250" y="151"/>
                    <a:pt x="249" y="151"/>
                  </a:cubicBezTo>
                  <a:cubicBezTo>
                    <a:pt x="249" y="151"/>
                    <a:pt x="247" y="152"/>
                    <a:pt x="242" y="154"/>
                  </a:cubicBezTo>
                  <a:cubicBezTo>
                    <a:pt x="239" y="156"/>
                    <a:pt x="237" y="157"/>
                    <a:pt x="237" y="157"/>
                  </a:cubicBezTo>
                  <a:cubicBezTo>
                    <a:pt x="237" y="157"/>
                    <a:pt x="238" y="156"/>
                    <a:pt x="242" y="153"/>
                  </a:cubicBezTo>
                  <a:lnTo>
                    <a:pt x="242" y="152"/>
                  </a:lnTo>
                  <a:cubicBezTo>
                    <a:pt x="234" y="155"/>
                    <a:pt x="234" y="155"/>
                    <a:pt x="234" y="155"/>
                  </a:cubicBezTo>
                  <a:cubicBezTo>
                    <a:pt x="239" y="152"/>
                    <a:pt x="244" y="149"/>
                    <a:pt x="243" y="149"/>
                  </a:cubicBezTo>
                  <a:lnTo>
                    <a:pt x="243" y="149"/>
                  </a:lnTo>
                  <a:cubicBezTo>
                    <a:pt x="243" y="149"/>
                    <a:pt x="242" y="149"/>
                    <a:pt x="241" y="150"/>
                  </a:cubicBezTo>
                  <a:cubicBezTo>
                    <a:pt x="236" y="153"/>
                    <a:pt x="234" y="154"/>
                    <a:pt x="233" y="154"/>
                  </a:cubicBezTo>
                  <a:cubicBezTo>
                    <a:pt x="233" y="154"/>
                    <a:pt x="233" y="153"/>
                    <a:pt x="233" y="153"/>
                  </a:cubicBezTo>
                  <a:cubicBezTo>
                    <a:pt x="239" y="148"/>
                    <a:pt x="235" y="138"/>
                    <a:pt x="229" y="138"/>
                  </a:cubicBezTo>
                  <a:cubicBezTo>
                    <a:pt x="228" y="138"/>
                    <a:pt x="227" y="138"/>
                    <a:pt x="226" y="139"/>
                  </a:cubicBezTo>
                  <a:lnTo>
                    <a:pt x="225" y="137"/>
                  </a:lnTo>
                  <a:cubicBezTo>
                    <a:pt x="225" y="136"/>
                    <a:pt x="224" y="135"/>
                    <a:pt x="224" y="135"/>
                  </a:cubicBezTo>
                  <a:cubicBezTo>
                    <a:pt x="231" y="130"/>
                    <a:pt x="232" y="129"/>
                    <a:pt x="231" y="129"/>
                  </a:cubicBezTo>
                  <a:cubicBezTo>
                    <a:pt x="229" y="129"/>
                    <a:pt x="226" y="130"/>
                    <a:pt x="223" y="132"/>
                  </a:cubicBezTo>
                  <a:cubicBezTo>
                    <a:pt x="218" y="135"/>
                    <a:pt x="217" y="136"/>
                    <a:pt x="216" y="136"/>
                  </a:cubicBezTo>
                  <a:cubicBezTo>
                    <a:pt x="216" y="136"/>
                    <a:pt x="215" y="136"/>
                    <a:pt x="215" y="135"/>
                  </a:cubicBezTo>
                  <a:cubicBezTo>
                    <a:pt x="224" y="129"/>
                    <a:pt x="227" y="127"/>
                    <a:pt x="226" y="127"/>
                  </a:cubicBezTo>
                  <a:cubicBezTo>
                    <a:pt x="225" y="127"/>
                    <a:pt x="223" y="127"/>
                    <a:pt x="221" y="128"/>
                  </a:cubicBezTo>
                  <a:cubicBezTo>
                    <a:pt x="227" y="124"/>
                    <a:pt x="230" y="121"/>
                    <a:pt x="229" y="121"/>
                  </a:cubicBezTo>
                  <a:lnTo>
                    <a:pt x="229" y="121"/>
                  </a:lnTo>
                  <a:cubicBezTo>
                    <a:pt x="229" y="121"/>
                    <a:pt x="223" y="124"/>
                    <a:pt x="213" y="131"/>
                  </a:cubicBezTo>
                  <a:cubicBezTo>
                    <a:pt x="220" y="125"/>
                    <a:pt x="223" y="122"/>
                    <a:pt x="223" y="122"/>
                  </a:cubicBezTo>
                  <a:lnTo>
                    <a:pt x="223" y="122"/>
                  </a:lnTo>
                  <a:cubicBezTo>
                    <a:pt x="223" y="122"/>
                    <a:pt x="221" y="123"/>
                    <a:pt x="218" y="125"/>
                  </a:cubicBezTo>
                  <a:cubicBezTo>
                    <a:pt x="212" y="129"/>
                    <a:pt x="209" y="131"/>
                    <a:pt x="208" y="131"/>
                  </a:cubicBezTo>
                  <a:cubicBezTo>
                    <a:pt x="208" y="131"/>
                    <a:pt x="211" y="128"/>
                    <a:pt x="218" y="123"/>
                  </a:cubicBezTo>
                  <a:cubicBezTo>
                    <a:pt x="225" y="118"/>
                    <a:pt x="228" y="115"/>
                    <a:pt x="227" y="115"/>
                  </a:cubicBezTo>
                  <a:lnTo>
                    <a:pt x="227" y="115"/>
                  </a:lnTo>
                  <a:cubicBezTo>
                    <a:pt x="227" y="115"/>
                    <a:pt x="224" y="117"/>
                    <a:pt x="217" y="122"/>
                  </a:cubicBezTo>
                  <a:cubicBezTo>
                    <a:pt x="211" y="126"/>
                    <a:pt x="207" y="128"/>
                    <a:pt x="207" y="128"/>
                  </a:cubicBezTo>
                  <a:cubicBezTo>
                    <a:pt x="206" y="128"/>
                    <a:pt x="209" y="125"/>
                    <a:pt x="216" y="119"/>
                  </a:cubicBezTo>
                  <a:cubicBezTo>
                    <a:pt x="216" y="119"/>
                    <a:pt x="219" y="117"/>
                    <a:pt x="218" y="117"/>
                  </a:cubicBezTo>
                  <a:lnTo>
                    <a:pt x="218" y="117"/>
                  </a:lnTo>
                  <a:cubicBezTo>
                    <a:pt x="218" y="117"/>
                    <a:pt x="217" y="117"/>
                    <a:pt x="215" y="118"/>
                  </a:cubicBezTo>
                  <a:lnTo>
                    <a:pt x="222" y="114"/>
                  </a:lnTo>
                  <a:lnTo>
                    <a:pt x="222" y="113"/>
                  </a:lnTo>
                  <a:lnTo>
                    <a:pt x="215" y="117"/>
                  </a:lnTo>
                  <a:cubicBezTo>
                    <a:pt x="215" y="117"/>
                    <a:pt x="219" y="109"/>
                    <a:pt x="218" y="107"/>
                  </a:cubicBezTo>
                  <a:cubicBezTo>
                    <a:pt x="217" y="104"/>
                    <a:pt x="216" y="103"/>
                    <a:pt x="214" y="103"/>
                  </a:cubicBezTo>
                  <a:cubicBezTo>
                    <a:pt x="213" y="103"/>
                    <a:pt x="211" y="104"/>
                    <a:pt x="208" y="106"/>
                  </a:cubicBezTo>
                  <a:cubicBezTo>
                    <a:pt x="208" y="105"/>
                    <a:pt x="214" y="99"/>
                    <a:pt x="214" y="99"/>
                  </a:cubicBezTo>
                  <a:cubicBezTo>
                    <a:pt x="213" y="98"/>
                    <a:pt x="213" y="97"/>
                    <a:pt x="218" y="93"/>
                  </a:cubicBezTo>
                  <a:lnTo>
                    <a:pt x="218" y="91"/>
                  </a:lnTo>
                  <a:cubicBezTo>
                    <a:pt x="212" y="96"/>
                    <a:pt x="208" y="97"/>
                    <a:pt x="207" y="97"/>
                  </a:cubicBezTo>
                  <a:cubicBezTo>
                    <a:pt x="205" y="97"/>
                    <a:pt x="206" y="95"/>
                    <a:pt x="209" y="93"/>
                  </a:cubicBezTo>
                  <a:cubicBezTo>
                    <a:pt x="209" y="92"/>
                    <a:pt x="209" y="92"/>
                    <a:pt x="208" y="92"/>
                  </a:cubicBezTo>
                  <a:cubicBezTo>
                    <a:pt x="207" y="92"/>
                    <a:pt x="205" y="92"/>
                    <a:pt x="201" y="95"/>
                  </a:cubicBezTo>
                  <a:cubicBezTo>
                    <a:pt x="198" y="97"/>
                    <a:pt x="197" y="98"/>
                    <a:pt x="196" y="98"/>
                  </a:cubicBezTo>
                  <a:cubicBezTo>
                    <a:pt x="196" y="98"/>
                    <a:pt x="198" y="97"/>
                    <a:pt x="201" y="94"/>
                  </a:cubicBezTo>
                  <a:cubicBezTo>
                    <a:pt x="205" y="91"/>
                    <a:pt x="209" y="87"/>
                    <a:pt x="207" y="87"/>
                  </a:cubicBezTo>
                  <a:cubicBezTo>
                    <a:pt x="206" y="87"/>
                    <a:pt x="204" y="88"/>
                    <a:pt x="199" y="91"/>
                  </a:cubicBezTo>
                  <a:lnTo>
                    <a:pt x="206" y="86"/>
                  </a:lnTo>
                  <a:cubicBezTo>
                    <a:pt x="208" y="84"/>
                    <a:pt x="208" y="83"/>
                    <a:pt x="208" y="83"/>
                  </a:cubicBezTo>
                  <a:lnTo>
                    <a:pt x="208" y="83"/>
                  </a:lnTo>
                  <a:cubicBezTo>
                    <a:pt x="207" y="83"/>
                    <a:pt x="203" y="87"/>
                    <a:pt x="199" y="90"/>
                  </a:cubicBezTo>
                  <a:cubicBezTo>
                    <a:pt x="193" y="95"/>
                    <a:pt x="190" y="97"/>
                    <a:pt x="190" y="97"/>
                  </a:cubicBezTo>
                  <a:cubicBezTo>
                    <a:pt x="189" y="97"/>
                    <a:pt x="194" y="93"/>
                    <a:pt x="205" y="84"/>
                  </a:cubicBezTo>
                  <a:cubicBezTo>
                    <a:pt x="212" y="78"/>
                    <a:pt x="215" y="75"/>
                    <a:pt x="215" y="75"/>
                  </a:cubicBezTo>
                  <a:lnTo>
                    <a:pt x="215" y="75"/>
                  </a:lnTo>
                  <a:cubicBezTo>
                    <a:pt x="215" y="75"/>
                    <a:pt x="213" y="76"/>
                    <a:pt x="210" y="78"/>
                  </a:cubicBezTo>
                  <a:cubicBezTo>
                    <a:pt x="206" y="82"/>
                    <a:pt x="201" y="85"/>
                    <a:pt x="201" y="85"/>
                  </a:cubicBezTo>
                  <a:cubicBezTo>
                    <a:pt x="201" y="85"/>
                    <a:pt x="202" y="84"/>
                    <a:pt x="204" y="82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3" y="82"/>
                    <a:pt x="200" y="83"/>
                    <a:pt x="190" y="91"/>
                  </a:cubicBezTo>
                  <a:cubicBezTo>
                    <a:pt x="186" y="95"/>
                    <a:pt x="185" y="96"/>
                    <a:pt x="184" y="96"/>
                  </a:cubicBezTo>
                  <a:cubicBezTo>
                    <a:pt x="184" y="96"/>
                    <a:pt x="184" y="96"/>
                    <a:pt x="184" y="96"/>
                  </a:cubicBezTo>
                  <a:lnTo>
                    <a:pt x="196" y="86"/>
                  </a:lnTo>
                  <a:cubicBezTo>
                    <a:pt x="198" y="83"/>
                    <a:pt x="201" y="79"/>
                    <a:pt x="204" y="76"/>
                  </a:cubicBezTo>
                  <a:lnTo>
                    <a:pt x="204" y="76"/>
                  </a:lnTo>
                  <a:cubicBezTo>
                    <a:pt x="203" y="77"/>
                    <a:pt x="202" y="78"/>
                    <a:pt x="201" y="79"/>
                  </a:cubicBezTo>
                  <a:cubicBezTo>
                    <a:pt x="191" y="87"/>
                    <a:pt x="189" y="89"/>
                    <a:pt x="188" y="89"/>
                  </a:cubicBezTo>
                  <a:cubicBezTo>
                    <a:pt x="188" y="89"/>
                    <a:pt x="188" y="88"/>
                    <a:pt x="188" y="88"/>
                  </a:cubicBezTo>
                  <a:cubicBezTo>
                    <a:pt x="188" y="88"/>
                    <a:pt x="188" y="87"/>
                    <a:pt x="194" y="82"/>
                  </a:cubicBezTo>
                  <a:cubicBezTo>
                    <a:pt x="200" y="77"/>
                    <a:pt x="200" y="77"/>
                    <a:pt x="199" y="76"/>
                  </a:cubicBezTo>
                  <a:lnTo>
                    <a:pt x="199" y="76"/>
                  </a:lnTo>
                  <a:cubicBezTo>
                    <a:pt x="188" y="82"/>
                    <a:pt x="177" y="90"/>
                    <a:pt x="167" y="99"/>
                  </a:cubicBezTo>
                  <a:cubicBezTo>
                    <a:pt x="172" y="94"/>
                    <a:pt x="172" y="94"/>
                    <a:pt x="172" y="94"/>
                  </a:cubicBezTo>
                  <a:lnTo>
                    <a:pt x="172" y="94"/>
                  </a:lnTo>
                  <a:cubicBezTo>
                    <a:pt x="170" y="95"/>
                    <a:pt x="169" y="95"/>
                    <a:pt x="169" y="95"/>
                  </a:cubicBezTo>
                  <a:cubicBezTo>
                    <a:pt x="169" y="95"/>
                    <a:pt x="171" y="94"/>
                    <a:pt x="172" y="94"/>
                  </a:cubicBezTo>
                  <a:cubicBezTo>
                    <a:pt x="172" y="94"/>
                    <a:pt x="172" y="94"/>
                    <a:pt x="172" y="94"/>
                  </a:cubicBezTo>
                  <a:cubicBezTo>
                    <a:pt x="176" y="90"/>
                    <a:pt x="177" y="89"/>
                    <a:pt x="178" y="89"/>
                  </a:cubicBezTo>
                  <a:cubicBezTo>
                    <a:pt x="178" y="89"/>
                    <a:pt x="179" y="89"/>
                    <a:pt x="179" y="89"/>
                  </a:cubicBezTo>
                  <a:lnTo>
                    <a:pt x="185" y="84"/>
                  </a:lnTo>
                  <a:cubicBezTo>
                    <a:pt x="191" y="78"/>
                    <a:pt x="194" y="75"/>
                    <a:pt x="194" y="75"/>
                  </a:cubicBezTo>
                  <a:lnTo>
                    <a:pt x="194" y="75"/>
                  </a:lnTo>
                  <a:cubicBezTo>
                    <a:pt x="193" y="75"/>
                    <a:pt x="190" y="78"/>
                    <a:pt x="184" y="82"/>
                  </a:cubicBezTo>
                  <a:cubicBezTo>
                    <a:pt x="181" y="85"/>
                    <a:pt x="179" y="86"/>
                    <a:pt x="179" y="86"/>
                  </a:cubicBezTo>
                  <a:cubicBezTo>
                    <a:pt x="179" y="86"/>
                    <a:pt x="181" y="84"/>
                    <a:pt x="184" y="81"/>
                  </a:cubicBezTo>
                  <a:cubicBezTo>
                    <a:pt x="186" y="79"/>
                    <a:pt x="188" y="77"/>
                    <a:pt x="189" y="76"/>
                  </a:cubicBezTo>
                  <a:lnTo>
                    <a:pt x="189" y="76"/>
                  </a:lnTo>
                  <a:cubicBezTo>
                    <a:pt x="189" y="76"/>
                    <a:pt x="188" y="75"/>
                    <a:pt x="195" y="69"/>
                  </a:cubicBezTo>
                  <a:cubicBezTo>
                    <a:pt x="194" y="69"/>
                    <a:pt x="194" y="68"/>
                    <a:pt x="194" y="68"/>
                  </a:cubicBezTo>
                  <a:cubicBezTo>
                    <a:pt x="193" y="68"/>
                    <a:pt x="192" y="70"/>
                    <a:pt x="187" y="73"/>
                  </a:cubicBezTo>
                  <a:cubicBezTo>
                    <a:pt x="181" y="78"/>
                    <a:pt x="181" y="78"/>
                    <a:pt x="181" y="78"/>
                  </a:cubicBezTo>
                  <a:cubicBezTo>
                    <a:pt x="181" y="78"/>
                    <a:pt x="181" y="77"/>
                    <a:pt x="180" y="77"/>
                  </a:cubicBezTo>
                  <a:cubicBezTo>
                    <a:pt x="180" y="77"/>
                    <a:pt x="178" y="79"/>
                    <a:pt x="175" y="82"/>
                  </a:cubicBezTo>
                  <a:cubicBezTo>
                    <a:pt x="169" y="87"/>
                    <a:pt x="163" y="92"/>
                    <a:pt x="162" y="92"/>
                  </a:cubicBezTo>
                  <a:cubicBezTo>
                    <a:pt x="161" y="92"/>
                    <a:pt x="161" y="92"/>
                    <a:pt x="161" y="91"/>
                  </a:cubicBezTo>
                  <a:cubicBezTo>
                    <a:pt x="158" y="93"/>
                    <a:pt x="157" y="94"/>
                    <a:pt x="157" y="94"/>
                  </a:cubicBezTo>
                  <a:cubicBezTo>
                    <a:pt x="156" y="94"/>
                    <a:pt x="159" y="92"/>
                    <a:pt x="167" y="85"/>
                  </a:cubicBezTo>
                  <a:cubicBezTo>
                    <a:pt x="172" y="80"/>
                    <a:pt x="172" y="79"/>
                    <a:pt x="172" y="79"/>
                  </a:cubicBezTo>
                  <a:cubicBezTo>
                    <a:pt x="172" y="79"/>
                    <a:pt x="172" y="79"/>
                    <a:pt x="178" y="72"/>
                  </a:cubicBezTo>
                  <a:cubicBezTo>
                    <a:pt x="180" y="71"/>
                    <a:pt x="180" y="70"/>
                    <a:pt x="180" y="70"/>
                  </a:cubicBezTo>
                  <a:lnTo>
                    <a:pt x="180" y="70"/>
                  </a:lnTo>
                  <a:cubicBezTo>
                    <a:pt x="180" y="70"/>
                    <a:pt x="176" y="74"/>
                    <a:pt x="171" y="78"/>
                  </a:cubicBezTo>
                  <a:lnTo>
                    <a:pt x="159" y="89"/>
                  </a:lnTo>
                  <a:cubicBezTo>
                    <a:pt x="159" y="89"/>
                    <a:pt x="171" y="77"/>
                    <a:pt x="177" y="71"/>
                  </a:cubicBezTo>
                  <a:lnTo>
                    <a:pt x="177" y="71"/>
                  </a:lnTo>
                  <a:cubicBezTo>
                    <a:pt x="172" y="75"/>
                    <a:pt x="168" y="78"/>
                    <a:pt x="168" y="78"/>
                  </a:cubicBezTo>
                  <a:cubicBezTo>
                    <a:pt x="168" y="78"/>
                    <a:pt x="168" y="78"/>
                    <a:pt x="170" y="76"/>
                  </a:cubicBezTo>
                  <a:cubicBezTo>
                    <a:pt x="169" y="75"/>
                    <a:pt x="169" y="73"/>
                    <a:pt x="175" y="69"/>
                  </a:cubicBezTo>
                  <a:cubicBezTo>
                    <a:pt x="177" y="66"/>
                    <a:pt x="177" y="66"/>
                    <a:pt x="177" y="66"/>
                  </a:cubicBezTo>
                  <a:lnTo>
                    <a:pt x="177" y="66"/>
                  </a:lnTo>
                  <a:cubicBezTo>
                    <a:pt x="177" y="66"/>
                    <a:pt x="175" y="68"/>
                    <a:pt x="175" y="68"/>
                  </a:cubicBezTo>
                  <a:cubicBezTo>
                    <a:pt x="172" y="70"/>
                    <a:pt x="170" y="71"/>
                    <a:pt x="169" y="71"/>
                  </a:cubicBezTo>
                  <a:cubicBezTo>
                    <a:pt x="169" y="71"/>
                    <a:pt x="170" y="69"/>
                    <a:pt x="172" y="66"/>
                  </a:cubicBezTo>
                  <a:cubicBezTo>
                    <a:pt x="178" y="59"/>
                    <a:pt x="181" y="56"/>
                    <a:pt x="181" y="56"/>
                  </a:cubicBezTo>
                  <a:lnTo>
                    <a:pt x="181" y="56"/>
                  </a:lnTo>
                  <a:cubicBezTo>
                    <a:pt x="180" y="56"/>
                    <a:pt x="177" y="58"/>
                    <a:pt x="171" y="63"/>
                  </a:cubicBezTo>
                  <a:cubicBezTo>
                    <a:pt x="173" y="62"/>
                    <a:pt x="174" y="61"/>
                    <a:pt x="173" y="61"/>
                  </a:cubicBezTo>
                  <a:lnTo>
                    <a:pt x="173" y="61"/>
                  </a:lnTo>
                  <a:cubicBezTo>
                    <a:pt x="173" y="61"/>
                    <a:pt x="168" y="64"/>
                    <a:pt x="164" y="68"/>
                  </a:cubicBezTo>
                  <a:cubicBezTo>
                    <a:pt x="158" y="72"/>
                    <a:pt x="145" y="84"/>
                    <a:pt x="140" y="89"/>
                  </a:cubicBezTo>
                  <a:cubicBezTo>
                    <a:pt x="133" y="96"/>
                    <a:pt x="131" y="98"/>
                    <a:pt x="130" y="98"/>
                  </a:cubicBezTo>
                  <a:cubicBezTo>
                    <a:pt x="130" y="98"/>
                    <a:pt x="131" y="97"/>
                    <a:pt x="133" y="94"/>
                  </a:cubicBezTo>
                  <a:cubicBezTo>
                    <a:pt x="133" y="94"/>
                    <a:pt x="139" y="88"/>
                    <a:pt x="144" y="82"/>
                  </a:cubicBezTo>
                  <a:cubicBezTo>
                    <a:pt x="151" y="77"/>
                    <a:pt x="151" y="77"/>
                    <a:pt x="151" y="77"/>
                  </a:cubicBezTo>
                  <a:lnTo>
                    <a:pt x="151" y="78"/>
                  </a:lnTo>
                  <a:cubicBezTo>
                    <a:pt x="157" y="72"/>
                    <a:pt x="163" y="67"/>
                    <a:pt x="162" y="66"/>
                  </a:cubicBezTo>
                  <a:cubicBezTo>
                    <a:pt x="165" y="63"/>
                    <a:pt x="167" y="61"/>
                    <a:pt x="166" y="61"/>
                  </a:cubicBezTo>
                  <a:lnTo>
                    <a:pt x="166" y="61"/>
                  </a:lnTo>
                  <a:cubicBezTo>
                    <a:pt x="166" y="61"/>
                    <a:pt x="165" y="62"/>
                    <a:pt x="162" y="65"/>
                  </a:cubicBezTo>
                  <a:cubicBezTo>
                    <a:pt x="168" y="59"/>
                    <a:pt x="167" y="58"/>
                    <a:pt x="167" y="57"/>
                  </a:cubicBezTo>
                  <a:cubicBezTo>
                    <a:pt x="166" y="57"/>
                    <a:pt x="164" y="56"/>
                    <a:pt x="170" y="49"/>
                  </a:cubicBezTo>
                  <a:cubicBezTo>
                    <a:pt x="170" y="49"/>
                    <a:pt x="170" y="49"/>
                    <a:pt x="170" y="49"/>
                  </a:cubicBezTo>
                  <a:cubicBezTo>
                    <a:pt x="170" y="49"/>
                    <a:pt x="168" y="49"/>
                    <a:pt x="163" y="53"/>
                  </a:cubicBezTo>
                  <a:cubicBezTo>
                    <a:pt x="161" y="56"/>
                    <a:pt x="159" y="57"/>
                    <a:pt x="158" y="59"/>
                  </a:cubicBezTo>
                  <a:cubicBezTo>
                    <a:pt x="166" y="51"/>
                    <a:pt x="169" y="43"/>
                    <a:pt x="166" y="43"/>
                  </a:cubicBezTo>
                  <a:cubicBezTo>
                    <a:pt x="165" y="43"/>
                    <a:pt x="162" y="44"/>
                    <a:pt x="159" y="48"/>
                  </a:cubicBezTo>
                  <a:lnTo>
                    <a:pt x="159" y="47"/>
                  </a:lnTo>
                  <a:cubicBezTo>
                    <a:pt x="162" y="42"/>
                    <a:pt x="162" y="40"/>
                    <a:pt x="161" y="40"/>
                  </a:cubicBezTo>
                  <a:cubicBezTo>
                    <a:pt x="160" y="40"/>
                    <a:pt x="158" y="41"/>
                    <a:pt x="155" y="43"/>
                  </a:cubicBezTo>
                  <a:lnTo>
                    <a:pt x="155" y="42"/>
                  </a:lnTo>
                  <a:cubicBezTo>
                    <a:pt x="158" y="39"/>
                    <a:pt x="159" y="37"/>
                    <a:pt x="159" y="37"/>
                  </a:cubicBezTo>
                  <a:lnTo>
                    <a:pt x="159" y="37"/>
                  </a:lnTo>
                  <a:cubicBezTo>
                    <a:pt x="158" y="37"/>
                    <a:pt x="156" y="38"/>
                    <a:pt x="153" y="41"/>
                  </a:cubicBezTo>
                  <a:cubicBezTo>
                    <a:pt x="151" y="43"/>
                    <a:pt x="149" y="45"/>
                    <a:pt x="148" y="47"/>
                  </a:cubicBezTo>
                  <a:lnTo>
                    <a:pt x="148" y="47"/>
                  </a:lnTo>
                  <a:cubicBezTo>
                    <a:pt x="153" y="40"/>
                    <a:pt x="153" y="40"/>
                    <a:pt x="152" y="38"/>
                  </a:cubicBezTo>
                  <a:cubicBezTo>
                    <a:pt x="151" y="37"/>
                    <a:pt x="151" y="37"/>
                    <a:pt x="151" y="37"/>
                  </a:cubicBezTo>
                  <a:cubicBezTo>
                    <a:pt x="150" y="37"/>
                    <a:pt x="149" y="38"/>
                    <a:pt x="145" y="43"/>
                  </a:cubicBezTo>
                  <a:cubicBezTo>
                    <a:pt x="144" y="44"/>
                    <a:pt x="143" y="45"/>
                    <a:pt x="143" y="45"/>
                  </a:cubicBezTo>
                  <a:cubicBezTo>
                    <a:pt x="141" y="45"/>
                    <a:pt x="146" y="40"/>
                    <a:pt x="150" y="35"/>
                  </a:cubicBezTo>
                  <a:cubicBezTo>
                    <a:pt x="155" y="30"/>
                    <a:pt x="158" y="27"/>
                    <a:pt x="157" y="27"/>
                  </a:cubicBezTo>
                  <a:lnTo>
                    <a:pt x="157" y="27"/>
                  </a:lnTo>
                  <a:cubicBezTo>
                    <a:pt x="157" y="27"/>
                    <a:pt x="152" y="31"/>
                    <a:pt x="143" y="41"/>
                  </a:cubicBezTo>
                  <a:cubicBezTo>
                    <a:pt x="137" y="47"/>
                    <a:pt x="134" y="50"/>
                    <a:pt x="133" y="50"/>
                  </a:cubicBezTo>
                  <a:cubicBezTo>
                    <a:pt x="133" y="50"/>
                    <a:pt x="134" y="48"/>
                    <a:pt x="136" y="45"/>
                  </a:cubicBezTo>
                  <a:cubicBezTo>
                    <a:pt x="142" y="40"/>
                    <a:pt x="143" y="40"/>
                    <a:pt x="143" y="40"/>
                  </a:cubicBezTo>
                  <a:lnTo>
                    <a:pt x="154" y="29"/>
                  </a:lnTo>
                  <a:cubicBezTo>
                    <a:pt x="154" y="28"/>
                    <a:pt x="154" y="28"/>
                    <a:pt x="154" y="28"/>
                  </a:cubicBezTo>
                  <a:cubicBezTo>
                    <a:pt x="154" y="28"/>
                    <a:pt x="152" y="29"/>
                    <a:pt x="148" y="33"/>
                  </a:cubicBezTo>
                  <a:cubicBezTo>
                    <a:pt x="148" y="33"/>
                    <a:pt x="148" y="33"/>
                    <a:pt x="142" y="39"/>
                  </a:cubicBezTo>
                  <a:cubicBezTo>
                    <a:pt x="136" y="44"/>
                    <a:pt x="131" y="50"/>
                    <a:pt x="125" y="57"/>
                  </a:cubicBezTo>
                  <a:cubicBezTo>
                    <a:pt x="121" y="62"/>
                    <a:pt x="120" y="62"/>
                    <a:pt x="120" y="62"/>
                  </a:cubicBezTo>
                  <a:cubicBezTo>
                    <a:pt x="120" y="62"/>
                    <a:pt x="120" y="62"/>
                    <a:pt x="120" y="62"/>
                  </a:cubicBezTo>
                  <a:cubicBezTo>
                    <a:pt x="124" y="56"/>
                    <a:pt x="130" y="50"/>
                    <a:pt x="135" y="44"/>
                  </a:cubicBezTo>
                  <a:cubicBezTo>
                    <a:pt x="140" y="40"/>
                    <a:pt x="143" y="36"/>
                    <a:pt x="148" y="32"/>
                  </a:cubicBezTo>
                  <a:cubicBezTo>
                    <a:pt x="149" y="31"/>
                    <a:pt x="149" y="30"/>
                    <a:pt x="149" y="30"/>
                  </a:cubicBezTo>
                  <a:lnTo>
                    <a:pt x="149" y="30"/>
                  </a:lnTo>
                  <a:cubicBezTo>
                    <a:pt x="148" y="30"/>
                    <a:pt x="138" y="39"/>
                    <a:pt x="129" y="48"/>
                  </a:cubicBezTo>
                  <a:lnTo>
                    <a:pt x="134" y="42"/>
                  </a:lnTo>
                  <a:cubicBezTo>
                    <a:pt x="140" y="36"/>
                    <a:pt x="139" y="35"/>
                    <a:pt x="139" y="34"/>
                  </a:cubicBezTo>
                  <a:cubicBezTo>
                    <a:pt x="138" y="34"/>
                    <a:pt x="138" y="34"/>
                    <a:pt x="138" y="34"/>
                  </a:cubicBezTo>
                  <a:cubicBezTo>
                    <a:pt x="137" y="34"/>
                    <a:pt x="136" y="35"/>
                    <a:pt x="132" y="40"/>
                  </a:cubicBezTo>
                  <a:cubicBezTo>
                    <a:pt x="129" y="44"/>
                    <a:pt x="125" y="48"/>
                    <a:pt x="121" y="51"/>
                  </a:cubicBezTo>
                  <a:cubicBezTo>
                    <a:pt x="117" y="56"/>
                    <a:pt x="114" y="60"/>
                    <a:pt x="109" y="63"/>
                  </a:cubicBezTo>
                  <a:lnTo>
                    <a:pt x="120" y="51"/>
                  </a:lnTo>
                  <a:cubicBezTo>
                    <a:pt x="131" y="38"/>
                    <a:pt x="135" y="31"/>
                    <a:pt x="134" y="30"/>
                  </a:cubicBezTo>
                  <a:cubicBezTo>
                    <a:pt x="133" y="29"/>
                    <a:pt x="132" y="27"/>
                    <a:pt x="138" y="21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36" y="21"/>
                    <a:pt x="135" y="21"/>
                    <a:pt x="131" y="26"/>
                  </a:cubicBezTo>
                  <a:lnTo>
                    <a:pt x="131" y="25"/>
                  </a:lnTo>
                  <a:cubicBezTo>
                    <a:pt x="133" y="22"/>
                    <a:pt x="134" y="20"/>
                    <a:pt x="134" y="20"/>
                  </a:cubicBezTo>
                  <a:lnTo>
                    <a:pt x="134" y="20"/>
                  </a:lnTo>
                  <a:cubicBezTo>
                    <a:pt x="134" y="20"/>
                    <a:pt x="132" y="22"/>
                    <a:pt x="130" y="24"/>
                  </a:cubicBezTo>
                  <a:cubicBezTo>
                    <a:pt x="128" y="26"/>
                    <a:pt x="127" y="27"/>
                    <a:pt x="127" y="27"/>
                  </a:cubicBezTo>
                  <a:cubicBezTo>
                    <a:pt x="127" y="27"/>
                    <a:pt x="129" y="24"/>
                    <a:pt x="129" y="23"/>
                  </a:cubicBezTo>
                  <a:cubicBezTo>
                    <a:pt x="133" y="17"/>
                    <a:pt x="136" y="14"/>
                    <a:pt x="136" y="14"/>
                  </a:cubicBezTo>
                  <a:lnTo>
                    <a:pt x="136" y="14"/>
                  </a:lnTo>
                  <a:cubicBezTo>
                    <a:pt x="135" y="14"/>
                    <a:pt x="132" y="19"/>
                    <a:pt x="123" y="29"/>
                  </a:cubicBezTo>
                  <a:cubicBezTo>
                    <a:pt x="120" y="33"/>
                    <a:pt x="116" y="38"/>
                    <a:pt x="113" y="42"/>
                  </a:cubicBezTo>
                  <a:lnTo>
                    <a:pt x="114" y="43"/>
                  </a:lnTo>
                  <a:lnTo>
                    <a:pt x="108" y="49"/>
                  </a:lnTo>
                  <a:cubicBezTo>
                    <a:pt x="104" y="52"/>
                    <a:pt x="99" y="56"/>
                    <a:pt x="96" y="60"/>
                  </a:cubicBezTo>
                  <a:lnTo>
                    <a:pt x="90" y="66"/>
                  </a:lnTo>
                  <a:lnTo>
                    <a:pt x="90" y="66"/>
                  </a:lnTo>
                  <a:lnTo>
                    <a:pt x="102" y="53"/>
                  </a:lnTo>
                  <a:lnTo>
                    <a:pt x="117" y="35"/>
                  </a:lnTo>
                  <a:cubicBezTo>
                    <a:pt x="124" y="27"/>
                    <a:pt x="128" y="21"/>
                    <a:pt x="127" y="21"/>
                  </a:cubicBezTo>
                  <a:lnTo>
                    <a:pt x="127" y="21"/>
                  </a:lnTo>
                  <a:cubicBezTo>
                    <a:pt x="127" y="21"/>
                    <a:pt x="125" y="23"/>
                    <a:pt x="122" y="27"/>
                  </a:cubicBezTo>
                  <a:cubicBezTo>
                    <a:pt x="122" y="27"/>
                    <a:pt x="122" y="27"/>
                    <a:pt x="126" y="21"/>
                  </a:cubicBezTo>
                  <a:cubicBezTo>
                    <a:pt x="129" y="18"/>
                    <a:pt x="130" y="17"/>
                    <a:pt x="130" y="17"/>
                  </a:cubicBezTo>
                  <a:lnTo>
                    <a:pt x="130" y="17"/>
                  </a:lnTo>
                  <a:cubicBezTo>
                    <a:pt x="129" y="17"/>
                    <a:pt x="126" y="19"/>
                    <a:pt x="121" y="26"/>
                  </a:cubicBezTo>
                  <a:cubicBezTo>
                    <a:pt x="115" y="32"/>
                    <a:pt x="113" y="35"/>
                    <a:pt x="112" y="35"/>
                  </a:cubicBezTo>
                  <a:cubicBezTo>
                    <a:pt x="112" y="35"/>
                    <a:pt x="114" y="32"/>
                    <a:pt x="120" y="25"/>
                  </a:cubicBezTo>
                  <a:cubicBezTo>
                    <a:pt x="126" y="17"/>
                    <a:pt x="128" y="13"/>
                    <a:pt x="127" y="13"/>
                  </a:cubicBezTo>
                  <a:lnTo>
                    <a:pt x="127" y="13"/>
                  </a:lnTo>
                  <a:cubicBezTo>
                    <a:pt x="127" y="13"/>
                    <a:pt x="125" y="15"/>
                    <a:pt x="123" y="17"/>
                  </a:cubicBezTo>
                  <a:cubicBezTo>
                    <a:pt x="117" y="24"/>
                    <a:pt x="114" y="27"/>
                    <a:pt x="114" y="27"/>
                  </a:cubicBezTo>
                  <a:cubicBezTo>
                    <a:pt x="113" y="27"/>
                    <a:pt x="114" y="25"/>
                    <a:pt x="116" y="22"/>
                  </a:cubicBezTo>
                  <a:cubicBezTo>
                    <a:pt x="119" y="18"/>
                    <a:pt x="120" y="17"/>
                    <a:pt x="119" y="17"/>
                  </a:cubicBezTo>
                  <a:lnTo>
                    <a:pt x="119" y="17"/>
                  </a:lnTo>
                  <a:cubicBezTo>
                    <a:pt x="119" y="17"/>
                    <a:pt x="118" y="18"/>
                    <a:pt x="115" y="21"/>
                  </a:cubicBezTo>
                  <a:cubicBezTo>
                    <a:pt x="119" y="16"/>
                    <a:pt x="122" y="11"/>
                    <a:pt x="122" y="11"/>
                  </a:cubicBezTo>
                  <a:lnTo>
                    <a:pt x="122" y="11"/>
                  </a:lnTo>
                  <a:cubicBezTo>
                    <a:pt x="122" y="11"/>
                    <a:pt x="121" y="12"/>
                    <a:pt x="120" y="14"/>
                  </a:cubicBezTo>
                  <a:cubicBezTo>
                    <a:pt x="120" y="14"/>
                    <a:pt x="120" y="14"/>
                    <a:pt x="120" y="14"/>
                  </a:cubicBezTo>
                  <a:cubicBezTo>
                    <a:pt x="119" y="14"/>
                    <a:pt x="118" y="15"/>
                    <a:pt x="115" y="20"/>
                  </a:cubicBezTo>
                  <a:cubicBezTo>
                    <a:pt x="115" y="20"/>
                    <a:pt x="109" y="26"/>
                    <a:pt x="104" y="32"/>
                  </a:cubicBezTo>
                  <a:cubicBezTo>
                    <a:pt x="101" y="36"/>
                    <a:pt x="97" y="41"/>
                    <a:pt x="94" y="44"/>
                  </a:cubicBezTo>
                  <a:cubicBezTo>
                    <a:pt x="92" y="46"/>
                    <a:pt x="92" y="47"/>
                    <a:pt x="92" y="47"/>
                  </a:cubicBezTo>
                  <a:cubicBezTo>
                    <a:pt x="91" y="47"/>
                    <a:pt x="96" y="39"/>
                    <a:pt x="107" y="24"/>
                  </a:cubicBezTo>
                  <a:lnTo>
                    <a:pt x="116" y="11"/>
                  </a:lnTo>
                  <a:lnTo>
                    <a:pt x="116" y="11"/>
                  </a:lnTo>
                  <a:lnTo>
                    <a:pt x="106" y="23"/>
                  </a:lnTo>
                  <a:cubicBezTo>
                    <a:pt x="106" y="23"/>
                    <a:pt x="106" y="22"/>
                    <a:pt x="111" y="16"/>
                  </a:cubicBezTo>
                  <a:cubicBezTo>
                    <a:pt x="116" y="10"/>
                    <a:pt x="116" y="10"/>
                    <a:pt x="116" y="10"/>
                  </a:cubicBezTo>
                  <a:lnTo>
                    <a:pt x="116" y="10"/>
                  </a:lnTo>
                  <a:cubicBezTo>
                    <a:pt x="116" y="10"/>
                    <a:pt x="115" y="10"/>
                    <a:pt x="111" y="15"/>
                  </a:cubicBezTo>
                  <a:cubicBezTo>
                    <a:pt x="105" y="23"/>
                    <a:pt x="102" y="25"/>
                    <a:pt x="102" y="25"/>
                  </a:cubicBezTo>
                  <a:cubicBezTo>
                    <a:pt x="102" y="25"/>
                    <a:pt x="103" y="24"/>
                    <a:pt x="105" y="22"/>
                  </a:cubicBezTo>
                  <a:cubicBezTo>
                    <a:pt x="110" y="15"/>
                    <a:pt x="112" y="12"/>
                    <a:pt x="112" y="12"/>
                  </a:cubicBezTo>
                  <a:lnTo>
                    <a:pt x="112" y="12"/>
                  </a:lnTo>
                  <a:cubicBezTo>
                    <a:pt x="112" y="12"/>
                    <a:pt x="109" y="15"/>
                    <a:pt x="104" y="21"/>
                  </a:cubicBezTo>
                  <a:cubicBezTo>
                    <a:pt x="99" y="27"/>
                    <a:pt x="96" y="30"/>
                    <a:pt x="96" y="30"/>
                  </a:cubicBezTo>
                  <a:cubicBezTo>
                    <a:pt x="96" y="30"/>
                    <a:pt x="99" y="27"/>
                    <a:pt x="104" y="20"/>
                  </a:cubicBezTo>
                  <a:cubicBezTo>
                    <a:pt x="107" y="16"/>
                    <a:pt x="111" y="12"/>
                    <a:pt x="113" y="6"/>
                  </a:cubicBezTo>
                  <a:lnTo>
                    <a:pt x="113" y="6"/>
                  </a:lnTo>
                  <a:lnTo>
                    <a:pt x="108" y="13"/>
                  </a:lnTo>
                  <a:cubicBezTo>
                    <a:pt x="103" y="20"/>
                    <a:pt x="100" y="23"/>
                    <a:pt x="99" y="23"/>
                  </a:cubicBezTo>
                  <a:cubicBezTo>
                    <a:pt x="99" y="23"/>
                    <a:pt x="100" y="21"/>
                    <a:pt x="103" y="19"/>
                  </a:cubicBezTo>
                  <a:cubicBezTo>
                    <a:pt x="105" y="15"/>
                    <a:pt x="106" y="13"/>
                    <a:pt x="106" y="13"/>
                  </a:cubicBezTo>
                  <a:lnTo>
                    <a:pt x="106" y="13"/>
                  </a:lnTo>
                  <a:cubicBezTo>
                    <a:pt x="106" y="13"/>
                    <a:pt x="104" y="15"/>
                    <a:pt x="102" y="17"/>
                  </a:cubicBezTo>
                  <a:cubicBezTo>
                    <a:pt x="101" y="17"/>
                    <a:pt x="101" y="16"/>
                    <a:pt x="105" y="11"/>
                  </a:cubicBezTo>
                  <a:cubicBezTo>
                    <a:pt x="110" y="4"/>
                    <a:pt x="113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009;p33">
              <a:extLst>
                <a:ext uri="{FF2B5EF4-FFF2-40B4-BE49-F238E27FC236}">
                  <a16:creationId xmlns:a16="http://schemas.microsoft.com/office/drawing/2014/main" id="{9BE71655-0DE9-BB9B-19EB-22F650F5A2A8}"/>
                </a:ext>
              </a:extLst>
            </p:cNvPr>
            <p:cNvSpPr/>
            <p:nvPr/>
          </p:nvSpPr>
          <p:spPr>
            <a:xfrm>
              <a:off x="2139702" y="2113337"/>
              <a:ext cx="68227" cy="95397"/>
            </a:xfrm>
            <a:custGeom>
              <a:avLst/>
              <a:gdLst/>
              <a:ahLst/>
              <a:cxnLst/>
              <a:rect l="l" t="t" r="r" b="b"/>
              <a:pathLst>
                <a:path w="683" h="955" extrusionOk="0">
                  <a:moveTo>
                    <a:pt x="675" y="45"/>
                  </a:moveTo>
                  <a:cubicBezTo>
                    <a:pt x="676" y="45"/>
                    <a:pt x="672" y="57"/>
                    <a:pt x="666" y="68"/>
                  </a:cubicBezTo>
                  <a:cubicBezTo>
                    <a:pt x="662" y="76"/>
                    <a:pt x="661" y="80"/>
                    <a:pt x="661" y="80"/>
                  </a:cubicBezTo>
                  <a:cubicBezTo>
                    <a:pt x="661" y="80"/>
                    <a:pt x="662" y="76"/>
                    <a:pt x="664" y="68"/>
                  </a:cubicBezTo>
                  <a:cubicBezTo>
                    <a:pt x="667" y="59"/>
                    <a:pt x="669" y="51"/>
                    <a:pt x="670" y="51"/>
                  </a:cubicBezTo>
                  <a:cubicBezTo>
                    <a:pt x="670" y="51"/>
                    <a:pt x="670" y="51"/>
                    <a:pt x="670" y="51"/>
                  </a:cubicBezTo>
                  <a:cubicBezTo>
                    <a:pt x="673" y="47"/>
                    <a:pt x="674" y="45"/>
                    <a:pt x="675" y="45"/>
                  </a:cubicBezTo>
                  <a:close/>
                  <a:moveTo>
                    <a:pt x="405" y="58"/>
                  </a:moveTo>
                  <a:cubicBezTo>
                    <a:pt x="408" y="58"/>
                    <a:pt x="408" y="58"/>
                    <a:pt x="410" y="66"/>
                  </a:cubicBezTo>
                  <a:cubicBezTo>
                    <a:pt x="413" y="75"/>
                    <a:pt x="414" y="84"/>
                    <a:pt x="412" y="84"/>
                  </a:cubicBezTo>
                  <a:cubicBezTo>
                    <a:pt x="408" y="76"/>
                    <a:pt x="405" y="67"/>
                    <a:pt x="405" y="58"/>
                  </a:cubicBezTo>
                  <a:close/>
                  <a:moveTo>
                    <a:pt x="360" y="109"/>
                  </a:moveTo>
                  <a:cubicBezTo>
                    <a:pt x="360" y="109"/>
                    <a:pt x="361" y="110"/>
                    <a:pt x="362" y="112"/>
                  </a:cubicBezTo>
                  <a:cubicBezTo>
                    <a:pt x="364" y="117"/>
                    <a:pt x="366" y="123"/>
                    <a:pt x="368" y="128"/>
                  </a:cubicBezTo>
                  <a:cubicBezTo>
                    <a:pt x="368" y="128"/>
                    <a:pt x="369" y="133"/>
                    <a:pt x="369" y="133"/>
                  </a:cubicBezTo>
                  <a:cubicBezTo>
                    <a:pt x="368" y="133"/>
                    <a:pt x="367" y="132"/>
                    <a:pt x="366" y="130"/>
                  </a:cubicBezTo>
                  <a:lnTo>
                    <a:pt x="363" y="122"/>
                  </a:lnTo>
                  <a:cubicBezTo>
                    <a:pt x="361" y="115"/>
                    <a:pt x="359" y="109"/>
                    <a:pt x="360" y="109"/>
                  </a:cubicBezTo>
                  <a:close/>
                  <a:moveTo>
                    <a:pt x="298" y="148"/>
                  </a:moveTo>
                  <a:cubicBezTo>
                    <a:pt x="301" y="148"/>
                    <a:pt x="304" y="154"/>
                    <a:pt x="304" y="154"/>
                  </a:cubicBezTo>
                  <a:cubicBezTo>
                    <a:pt x="304" y="154"/>
                    <a:pt x="310" y="162"/>
                    <a:pt x="309" y="162"/>
                  </a:cubicBezTo>
                  <a:cubicBezTo>
                    <a:pt x="304" y="159"/>
                    <a:pt x="300" y="154"/>
                    <a:pt x="296" y="150"/>
                  </a:cubicBezTo>
                  <a:lnTo>
                    <a:pt x="298" y="149"/>
                  </a:lnTo>
                  <a:cubicBezTo>
                    <a:pt x="298" y="149"/>
                    <a:pt x="298" y="148"/>
                    <a:pt x="298" y="148"/>
                  </a:cubicBezTo>
                  <a:close/>
                  <a:moveTo>
                    <a:pt x="219" y="155"/>
                  </a:moveTo>
                  <a:cubicBezTo>
                    <a:pt x="226" y="162"/>
                    <a:pt x="231" y="168"/>
                    <a:pt x="230" y="169"/>
                  </a:cubicBezTo>
                  <a:lnTo>
                    <a:pt x="222" y="164"/>
                  </a:lnTo>
                  <a:lnTo>
                    <a:pt x="218" y="156"/>
                  </a:lnTo>
                  <a:lnTo>
                    <a:pt x="219" y="155"/>
                  </a:lnTo>
                  <a:close/>
                  <a:moveTo>
                    <a:pt x="295" y="172"/>
                  </a:moveTo>
                  <a:cubicBezTo>
                    <a:pt x="296" y="172"/>
                    <a:pt x="297" y="173"/>
                    <a:pt x="301" y="178"/>
                  </a:cubicBezTo>
                  <a:lnTo>
                    <a:pt x="300" y="179"/>
                  </a:lnTo>
                  <a:lnTo>
                    <a:pt x="293" y="173"/>
                  </a:lnTo>
                  <a:lnTo>
                    <a:pt x="294" y="172"/>
                  </a:lnTo>
                  <a:cubicBezTo>
                    <a:pt x="295" y="172"/>
                    <a:pt x="295" y="172"/>
                    <a:pt x="295" y="172"/>
                  </a:cubicBezTo>
                  <a:close/>
                  <a:moveTo>
                    <a:pt x="300" y="185"/>
                  </a:moveTo>
                  <a:cubicBezTo>
                    <a:pt x="300" y="185"/>
                    <a:pt x="300" y="186"/>
                    <a:pt x="302" y="189"/>
                  </a:cubicBezTo>
                  <a:cubicBezTo>
                    <a:pt x="303" y="188"/>
                    <a:pt x="301" y="185"/>
                    <a:pt x="300" y="185"/>
                  </a:cubicBezTo>
                  <a:close/>
                  <a:moveTo>
                    <a:pt x="282" y="183"/>
                  </a:moveTo>
                  <a:cubicBezTo>
                    <a:pt x="282" y="183"/>
                    <a:pt x="284" y="184"/>
                    <a:pt x="289" y="189"/>
                  </a:cubicBezTo>
                  <a:lnTo>
                    <a:pt x="286" y="190"/>
                  </a:lnTo>
                  <a:lnTo>
                    <a:pt x="280" y="185"/>
                  </a:lnTo>
                  <a:lnTo>
                    <a:pt x="281" y="183"/>
                  </a:lnTo>
                  <a:cubicBezTo>
                    <a:pt x="281" y="183"/>
                    <a:pt x="281" y="183"/>
                    <a:pt x="282" y="183"/>
                  </a:cubicBezTo>
                  <a:close/>
                  <a:moveTo>
                    <a:pt x="209" y="179"/>
                  </a:moveTo>
                  <a:cubicBezTo>
                    <a:pt x="210" y="179"/>
                    <a:pt x="211" y="181"/>
                    <a:pt x="216" y="185"/>
                  </a:cubicBezTo>
                  <a:cubicBezTo>
                    <a:pt x="216" y="185"/>
                    <a:pt x="222" y="190"/>
                    <a:pt x="220" y="191"/>
                  </a:cubicBezTo>
                  <a:lnTo>
                    <a:pt x="212" y="187"/>
                  </a:lnTo>
                  <a:cubicBezTo>
                    <a:pt x="206" y="181"/>
                    <a:pt x="208" y="180"/>
                    <a:pt x="208" y="180"/>
                  </a:cubicBezTo>
                  <a:cubicBezTo>
                    <a:pt x="208" y="180"/>
                    <a:pt x="208" y="179"/>
                    <a:pt x="209" y="179"/>
                  </a:cubicBezTo>
                  <a:close/>
                  <a:moveTo>
                    <a:pt x="268" y="186"/>
                  </a:moveTo>
                  <a:cubicBezTo>
                    <a:pt x="269" y="186"/>
                    <a:pt x="270" y="187"/>
                    <a:pt x="273" y="190"/>
                  </a:cubicBezTo>
                  <a:cubicBezTo>
                    <a:pt x="279" y="197"/>
                    <a:pt x="279" y="197"/>
                    <a:pt x="277" y="198"/>
                  </a:cubicBezTo>
                  <a:cubicBezTo>
                    <a:pt x="277" y="198"/>
                    <a:pt x="276" y="199"/>
                    <a:pt x="276" y="199"/>
                  </a:cubicBezTo>
                  <a:cubicBezTo>
                    <a:pt x="275" y="199"/>
                    <a:pt x="274" y="197"/>
                    <a:pt x="271" y="192"/>
                  </a:cubicBezTo>
                  <a:cubicBezTo>
                    <a:pt x="268" y="188"/>
                    <a:pt x="267" y="186"/>
                    <a:pt x="268" y="186"/>
                  </a:cubicBezTo>
                  <a:close/>
                  <a:moveTo>
                    <a:pt x="302" y="214"/>
                  </a:moveTo>
                  <a:cubicBezTo>
                    <a:pt x="304" y="216"/>
                    <a:pt x="305" y="217"/>
                    <a:pt x="307" y="219"/>
                  </a:cubicBezTo>
                  <a:cubicBezTo>
                    <a:pt x="308" y="220"/>
                    <a:pt x="309" y="221"/>
                    <a:pt x="310" y="222"/>
                  </a:cubicBezTo>
                  <a:lnTo>
                    <a:pt x="310" y="222"/>
                  </a:lnTo>
                  <a:cubicBezTo>
                    <a:pt x="309" y="221"/>
                    <a:pt x="306" y="218"/>
                    <a:pt x="302" y="214"/>
                  </a:cubicBezTo>
                  <a:close/>
                  <a:moveTo>
                    <a:pt x="310" y="222"/>
                  </a:moveTo>
                  <a:lnTo>
                    <a:pt x="310" y="222"/>
                  </a:lnTo>
                  <a:cubicBezTo>
                    <a:pt x="311" y="223"/>
                    <a:pt x="312" y="223"/>
                    <a:pt x="312" y="223"/>
                  </a:cubicBezTo>
                  <a:cubicBezTo>
                    <a:pt x="312" y="223"/>
                    <a:pt x="311" y="223"/>
                    <a:pt x="310" y="222"/>
                  </a:cubicBezTo>
                  <a:close/>
                  <a:moveTo>
                    <a:pt x="166" y="335"/>
                  </a:moveTo>
                  <a:cubicBezTo>
                    <a:pt x="174" y="338"/>
                    <a:pt x="183" y="342"/>
                    <a:pt x="182" y="343"/>
                  </a:cubicBezTo>
                  <a:lnTo>
                    <a:pt x="182" y="345"/>
                  </a:lnTo>
                  <a:cubicBezTo>
                    <a:pt x="176" y="343"/>
                    <a:pt x="171" y="339"/>
                    <a:pt x="166" y="336"/>
                  </a:cubicBezTo>
                  <a:lnTo>
                    <a:pt x="166" y="335"/>
                  </a:lnTo>
                  <a:close/>
                  <a:moveTo>
                    <a:pt x="153" y="399"/>
                  </a:moveTo>
                  <a:cubicBezTo>
                    <a:pt x="154" y="399"/>
                    <a:pt x="156" y="400"/>
                    <a:pt x="160" y="401"/>
                  </a:cubicBezTo>
                  <a:cubicBezTo>
                    <a:pt x="169" y="404"/>
                    <a:pt x="167" y="407"/>
                    <a:pt x="166" y="408"/>
                  </a:cubicBezTo>
                  <a:cubicBezTo>
                    <a:pt x="159" y="407"/>
                    <a:pt x="151" y="403"/>
                    <a:pt x="151" y="402"/>
                  </a:cubicBezTo>
                  <a:cubicBezTo>
                    <a:pt x="151" y="400"/>
                    <a:pt x="152" y="399"/>
                    <a:pt x="153" y="399"/>
                  </a:cubicBezTo>
                  <a:close/>
                  <a:moveTo>
                    <a:pt x="115" y="502"/>
                  </a:moveTo>
                  <a:cubicBezTo>
                    <a:pt x="124" y="504"/>
                    <a:pt x="132" y="506"/>
                    <a:pt x="132" y="509"/>
                  </a:cubicBezTo>
                  <a:lnTo>
                    <a:pt x="123" y="508"/>
                  </a:lnTo>
                  <a:lnTo>
                    <a:pt x="115" y="503"/>
                  </a:lnTo>
                  <a:lnTo>
                    <a:pt x="115" y="502"/>
                  </a:lnTo>
                  <a:close/>
                  <a:moveTo>
                    <a:pt x="59" y="505"/>
                  </a:moveTo>
                  <a:cubicBezTo>
                    <a:pt x="67" y="508"/>
                    <a:pt x="75" y="510"/>
                    <a:pt x="74" y="512"/>
                  </a:cubicBezTo>
                  <a:lnTo>
                    <a:pt x="74" y="513"/>
                  </a:lnTo>
                  <a:cubicBezTo>
                    <a:pt x="69" y="511"/>
                    <a:pt x="63" y="509"/>
                    <a:pt x="58" y="506"/>
                  </a:cubicBezTo>
                  <a:lnTo>
                    <a:pt x="59" y="505"/>
                  </a:lnTo>
                  <a:close/>
                  <a:moveTo>
                    <a:pt x="109" y="548"/>
                  </a:moveTo>
                  <a:cubicBezTo>
                    <a:pt x="110" y="548"/>
                    <a:pt x="112" y="549"/>
                    <a:pt x="117" y="550"/>
                  </a:cubicBezTo>
                  <a:cubicBezTo>
                    <a:pt x="123" y="552"/>
                    <a:pt x="127" y="555"/>
                    <a:pt x="133" y="557"/>
                  </a:cubicBezTo>
                  <a:cubicBezTo>
                    <a:pt x="124" y="556"/>
                    <a:pt x="116" y="552"/>
                    <a:pt x="108" y="549"/>
                  </a:cubicBezTo>
                  <a:cubicBezTo>
                    <a:pt x="108" y="549"/>
                    <a:pt x="108" y="548"/>
                    <a:pt x="109" y="548"/>
                  </a:cubicBezTo>
                  <a:close/>
                  <a:moveTo>
                    <a:pt x="102" y="589"/>
                  </a:moveTo>
                  <a:cubicBezTo>
                    <a:pt x="111" y="592"/>
                    <a:pt x="120" y="593"/>
                    <a:pt x="119" y="594"/>
                  </a:cubicBezTo>
                  <a:lnTo>
                    <a:pt x="110" y="595"/>
                  </a:lnTo>
                  <a:lnTo>
                    <a:pt x="102" y="592"/>
                  </a:lnTo>
                  <a:lnTo>
                    <a:pt x="102" y="589"/>
                  </a:lnTo>
                  <a:close/>
                  <a:moveTo>
                    <a:pt x="294" y="623"/>
                  </a:moveTo>
                  <a:cubicBezTo>
                    <a:pt x="294" y="623"/>
                    <a:pt x="292" y="624"/>
                    <a:pt x="289" y="627"/>
                  </a:cubicBezTo>
                  <a:lnTo>
                    <a:pt x="283" y="631"/>
                  </a:lnTo>
                  <a:lnTo>
                    <a:pt x="283" y="631"/>
                  </a:lnTo>
                  <a:cubicBezTo>
                    <a:pt x="291" y="625"/>
                    <a:pt x="294" y="623"/>
                    <a:pt x="294" y="623"/>
                  </a:cubicBezTo>
                  <a:close/>
                  <a:moveTo>
                    <a:pt x="283" y="631"/>
                  </a:moveTo>
                  <a:cubicBezTo>
                    <a:pt x="283" y="632"/>
                    <a:pt x="282" y="632"/>
                    <a:pt x="282" y="632"/>
                  </a:cubicBezTo>
                  <a:cubicBezTo>
                    <a:pt x="279" y="634"/>
                    <a:pt x="276" y="637"/>
                    <a:pt x="274" y="639"/>
                  </a:cubicBezTo>
                  <a:lnTo>
                    <a:pt x="283" y="631"/>
                  </a:lnTo>
                  <a:close/>
                  <a:moveTo>
                    <a:pt x="95" y="711"/>
                  </a:moveTo>
                  <a:cubicBezTo>
                    <a:pt x="96" y="711"/>
                    <a:pt x="97" y="711"/>
                    <a:pt x="97" y="712"/>
                  </a:cubicBezTo>
                  <a:lnTo>
                    <a:pt x="89" y="716"/>
                  </a:lnTo>
                  <a:lnTo>
                    <a:pt x="81" y="718"/>
                  </a:lnTo>
                  <a:lnTo>
                    <a:pt x="80" y="716"/>
                  </a:lnTo>
                  <a:cubicBezTo>
                    <a:pt x="86" y="714"/>
                    <a:pt x="92" y="711"/>
                    <a:pt x="95" y="711"/>
                  </a:cubicBezTo>
                  <a:close/>
                  <a:moveTo>
                    <a:pt x="101" y="722"/>
                  </a:moveTo>
                  <a:cubicBezTo>
                    <a:pt x="101" y="722"/>
                    <a:pt x="101" y="723"/>
                    <a:pt x="101" y="723"/>
                  </a:cubicBezTo>
                  <a:cubicBezTo>
                    <a:pt x="97" y="727"/>
                    <a:pt x="92" y="731"/>
                    <a:pt x="87" y="733"/>
                  </a:cubicBezTo>
                  <a:cubicBezTo>
                    <a:pt x="84" y="735"/>
                    <a:pt x="82" y="735"/>
                    <a:pt x="82" y="735"/>
                  </a:cubicBezTo>
                  <a:cubicBezTo>
                    <a:pt x="80" y="735"/>
                    <a:pt x="84" y="732"/>
                    <a:pt x="93" y="725"/>
                  </a:cubicBezTo>
                  <a:cubicBezTo>
                    <a:pt x="98" y="723"/>
                    <a:pt x="100" y="722"/>
                    <a:pt x="101" y="722"/>
                  </a:cubicBezTo>
                  <a:close/>
                  <a:moveTo>
                    <a:pt x="128" y="742"/>
                  </a:moveTo>
                  <a:cubicBezTo>
                    <a:pt x="129" y="742"/>
                    <a:pt x="126" y="746"/>
                    <a:pt x="127" y="747"/>
                  </a:cubicBezTo>
                  <a:cubicBezTo>
                    <a:pt x="124" y="751"/>
                    <a:pt x="122" y="752"/>
                    <a:pt x="121" y="752"/>
                  </a:cubicBezTo>
                  <a:cubicBezTo>
                    <a:pt x="121" y="752"/>
                    <a:pt x="120" y="752"/>
                    <a:pt x="119" y="751"/>
                  </a:cubicBezTo>
                  <a:cubicBezTo>
                    <a:pt x="118" y="749"/>
                    <a:pt x="125" y="744"/>
                    <a:pt x="125" y="744"/>
                  </a:cubicBezTo>
                  <a:cubicBezTo>
                    <a:pt x="127" y="743"/>
                    <a:pt x="128" y="742"/>
                    <a:pt x="128" y="742"/>
                  </a:cubicBezTo>
                  <a:close/>
                  <a:moveTo>
                    <a:pt x="155" y="762"/>
                  </a:moveTo>
                  <a:cubicBezTo>
                    <a:pt x="155" y="762"/>
                    <a:pt x="155" y="762"/>
                    <a:pt x="155" y="762"/>
                  </a:cubicBezTo>
                  <a:cubicBezTo>
                    <a:pt x="156" y="763"/>
                    <a:pt x="152" y="771"/>
                    <a:pt x="152" y="771"/>
                  </a:cubicBezTo>
                  <a:cubicBezTo>
                    <a:pt x="148" y="775"/>
                    <a:pt x="145" y="776"/>
                    <a:pt x="144" y="776"/>
                  </a:cubicBezTo>
                  <a:cubicBezTo>
                    <a:pt x="144" y="776"/>
                    <a:pt x="144" y="776"/>
                    <a:pt x="144" y="776"/>
                  </a:cubicBezTo>
                  <a:cubicBezTo>
                    <a:pt x="143" y="775"/>
                    <a:pt x="142" y="773"/>
                    <a:pt x="147" y="768"/>
                  </a:cubicBezTo>
                  <a:cubicBezTo>
                    <a:pt x="147" y="768"/>
                    <a:pt x="153" y="762"/>
                    <a:pt x="155" y="762"/>
                  </a:cubicBezTo>
                  <a:close/>
                  <a:moveTo>
                    <a:pt x="504" y="763"/>
                  </a:moveTo>
                  <a:cubicBezTo>
                    <a:pt x="502" y="763"/>
                    <a:pt x="499" y="772"/>
                    <a:pt x="497" y="779"/>
                  </a:cubicBezTo>
                  <a:lnTo>
                    <a:pt x="498" y="780"/>
                  </a:lnTo>
                  <a:cubicBezTo>
                    <a:pt x="501" y="775"/>
                    <a:pt x="503" y="769"/>
                    <a:pt x="505" y="763"/>
                  </a:cubicBezTo>
                  <a:lnTo>
                    <a:pt x="504" y="763"/>
                  </a:lnTo>
                  <a:cubicBezTo>
                    <a:pt x="504" y="763"/>
                    <a:pt x="504" y="763"/>
                    <a:pt x="504" y="763"/>
                  </a:cubicBezTo>
                  <a:close/>
                  <a:moveTo>
                    <a:pt x="221" y="771"/>
                  </a:moveTo>
                  <a:cubicBezTo>
                    <a:pt x="221" y="771"/>
                    <a:pt x="221" y="772"/>
                    <a:pt x="220" y="775"/>
                  </a:cubicBezTo>
                  <a:cubicBezTo>
                    <a:pt x="221" y="775"/>
                    <a:pt x="215" y="781"/>
                    <a:pt x="212" y="781"/>
                  </a:cubicBezTo>
                  <a:lnTo>
                    <a:pt x="217" y="773"/>
                  </a:lnTo>
                  <a:cubicBezTo>
                    <a:pt x="218" y="773"/>
                    <a:pt x="220" y="771"/>
                    <a:pt x="221" y="771"/>
                  </a:cubicBezTo>
                  <a:close/>
                  <a:moveTo>
                    <a:pt x="162" y="807"/>
                  </a:moveTo>
                  <a:lnTo>
                    <a:pt x="159" y="816"/>
                  </a:lnTo>
                  <a:lnTo>
                    <a:pt x="156" y="815"/>
                  </a:lnTo>
                  <a:cubicBezTo>
                    <a:pt x="154" y="814"/>
                    <a:pt x="154" y="814"/>
                    <a:pt x="160" y="807"/>
                  </a:cubicBezTo>
                  <a:close/>
                  <a:moveTo>
                    <a:pt x="244" y="801"/>
                  </a:moveTo>
                  <a:cubicBezTo>
                    <a:pt x="244" y="801"/>
                    <a:pt x="244" y="801"/>
                    <a:pt x="244" y="801"/>
                  </a:cubicBezTo>
                  <a:lnTo>
                    <a:pt x="245" y="801"/>
                  </a:lnTo>
                  <a:cubicBezTo>
                    <a:pt x="244" y="807"/>
                    <a:pt x="242" y="813"/>
                    <a:pt x="238" y="818"/>
                  </a:cubicBezTo>
                  <a:lnTo>
                    <a:pt x="237" y="817"/>
                  </a:lnTo>
                  <a:cubicBezTo>
                    <a:pt x="239" y="810"/>
                    <a:pt x="242" y="801"/>
                    <a:pt x="244" y="801"/>
                  </a:cubicBezTo>
                  <a:close/>
                  <a:moveTo>
                    <a:pt x="130" y="809"/>
                  </a:moveTo>
                  <a:cubicBezTo>
                    <a:pt x="127" y="809"/>
                    <a:pt x="123" y="815"/>
                    <a:pt x="123" y="815"/>
                  </a:cubicBezTo>
                  <a:cubicBezTo>
                    <a:pt x="123" y="815"/>
                    <a:pt x="117" y="822"/>
                    <a:pt x="118" y="823"/>
                  </a:cubicBezTo>
                  <a:lnTo>
                    <a:pt x="120" y="824"/>
                  </a:lnTo>
                  <a:cubicBezTo>
                    <a:pt x="124" y="819"/>
                    <a:pt x="127" y="815"/>
                    <a:pt x="130" y="809"/>
                  </a:cubicBezTo>
                  <a:cubicBezTo>
                    <a:pt x="130" y="809"/>
                    <a:pt x="130" y="809"/>
                    <a:pt x="130" y="809"/>
                  </a:cubicBezTo>
                  <a:close/>
                  <a:moveTo>
                    <a:pt x="181" y="807"/>
                  </a:moveTo>
                  <a:lnTo>
                    <a:pt x="185" y="808"/>
                  </a:lnTo>
                  <a:cubicBezTo>
                    <a:pt x="181" y="816"/>
                    <a:pt x="176" y="823"/>
                    <a:pt x="174" y="823"/>
                  </a:cubicBezTo>
                  <a:cubicBezTo>
                    <a:pt x="174" y="823"/>
                    <a:pt x="174" y="823"/>
                    <a:pt x="174" y="823"/>
                  </a:cubicBezTo>
                  <a:cubicBezTo>
                    <a:pt x="173" y="824"/>
                    <a:pt x="171" y="825"/>
                    <a:pt x="171" y="825"/>
                  </a:cubicBezTo>
                  <a:cubicBezTo>
                    <a:pt x="169" y="825"/>
                    <a:pt x="172" y="818"/>
                    <a:pt x="181" y="807"/>
                  </a:cubicBezTo>
                  <a:close/>
                  <a:moveTo>
                    <a:pt x="364" y="807"/>
                  </a:moveTo>
                  <a:cubicBezTo>
                    <a:pt x="362" y="807"/>
                    <a:pt x="359" y="814"/>
                    <a:pt x="359" y="814"/>
                  </a:cubicBezTo>
                  <a:cubicBezTo>
                    <a:pt x="356" y="823"/>
                    <a:pt x="358" y="823"/>
                    <a:pt x="359" y="824"/>
                  </a:cubicBezTo>
                  <a:cubicBezTo>
                    <a:pt x="359" y="827"/>
                    <a:pt x="360" y="828"/>
                    <a:pt x="360" y="828"/>
                  </a:cubicBezTo>
                  <a:cubicBezTo>
                    <a:pt x="362" y="828"/>
                    <a:pt x="365" y="823"/>
                    <a:pt x="366" y="817"/>
                  </a:cubicBezTo>
                  <a:cubicBezTo>
                    <a:pt x="368" y="808"/>
                    <a:pt x="367" y="808"/>
                    <a:pt x="365" y="807"/>
                  </a:cubicBezTo>
                  <a:cubicBezTo>
                    <a:pt x="365" y="807"/>
                    <a:pt x="365" y="807"/>
                    <a:pt x="364" y="807"/>
                  </a:cubicBezTo>
                  <a:close/>
                  <a:moveTo>
                    <a:pt x="44" y="826"/>
                  </a:moveTo>
                  <a:cubicBezTo>
                    <a:pt x="37" y="832"/>
                    <a:pt x="37" y="832"/>
                    <a:pt x="40" y="834"/>
                  </a:cubicBezTo>
                  <a:cubicBezTo>
                    <a:pt x="41" y="835"/>
                    <a:pt x="42" y="836"/>
                    <a:pt x="43" y="836"/>
                  </a:cubicBezTo>
                  <a:cubicBezTo>
                    <a:pt x="44" y="836"/>
                    <a:pt x="45" y="835"/>
                    <a:pt x="49" y="831"/>
                  </a:cubicBezTo>
                  <a:lnTo>
                    <a:pt x="49" y="830"/>
                  </a:lnTo>
                  <a:lnTo>
                    <a:pt x="44" y="826"/>
                  </a:lnTo>
                  <a:close/>
                  <a:moveTo>
                    <a:pt x="369" y="827"/>
                  </a:moveTo>
                  <a:lnTo>
                    <a:pt x="373" y="828"/>
                  </a:lnTo>
                  <a:cubicBezTo>
                    <a:pt x="370" y="836"/>
                    <a:pt x="365" y="843"/>
                    <a:pt x="363" y="843"/>
                  </a:cubicBezTo>
                  <a:cubicBezTo>
                    <a:pt x="363" y="843"/>
                    <a:pt x="363" y="843"/>
                    <a:pt x="363" y="843"/>
                  </a:cubicBezTo>
                  <a:cubicBezTo>
                    <a:pt x="362" y="843"/>
                    <a:pt x="364" y="834"/>
                    <a:pt x="369" y="827"/>
                  </a:cubicBezTo>
                  <a:close/>
                  <a:moveTo>
                    <a:pt x="294" y="809"/>
                  </a:moveTo>
                  <a:lnTo>
                    <a:pt x="286" y="826"/>
                  </a:lnTo>
                  <a:cubicBezTo>
                    <a:pt x="280" y="839"/>
                    <a:pt x="278" y="845"/>
                    <a:pt x="277" y="845"/>
                  </a:cubicBezTo>
                  <a:cubicBezTo>
                    <a:pt x="277" y="845"/>
                    <a:pt x="278" y="841"/>
                    <a:pt x="281" y="833"/>
                  </a:cubicBezTo>
                  <a:cubicBezTo>
                    <a:pt x="283" y="824"/>
                    <a:pt x="286" y="816"/>
                    <a:pt x="291" y="809"/>
                  </a:cubicBezTo>
                  <a:close/>
                  <a:moveTo>
                    <a:pt x="249" y="831"/>
                  </a:moveTo>
                  <a:cubicBezTo>
                    <a:pt x="250" y="832"/>
                    <a:pt x="247" y="840"/>
                    <a:pt x="240" y="855"/>
                  </a:cubicBezTo>
                  <a:cubicBezTo>
                    <a:pt x="238" y="859"/>
                    <a:pt x="237" y="860"/>
                    <a:pt x="236" y="860"/>
                  </a:cubicBezTo>
                  <a:cubicBezTo>
                    <a:pt x="236" y="860"/>
                    <a:pt x="238" y="856"/>
                    <a:pt x="242" y="846"/>
                  </a:cubicBezTo>
                  <a:lnTo>
                    <a:pt x="249" y="831"/>
                  </a:lnTo>
                  <a:close/>
                  <a:moveTo>
                    <a:pt x="286" y="844"/>
                  </a:moveTo>
                  <a:lnTo>
                    <a:pt x="285" y="853"/>
                  </a:lnTo>
                  <a:cubicBezTo>
                    <a:pt x="283" y="860"/>
                    <a:pt x="282" y="861"/>
                    <a:pt x="281" y="861"/>
                  </a:cubicBezTo>
                  <a:cubicBezTo>
                    <a:pt x="281" y="861"/>
                    <a:pt x="280" y="861"/>
                    <a:pt x="280" y="861"/>
                  </a:cubicBezTo>
                  <a:lnTo>
                    <a:pt x="283" y="852"/>
                  </a:lnTo>
                  <a:lnTo>
                    <a:pt x="286" y="844"/>
                  </a:lnTo>
                  <a:close/>
                  <a:moveTo>
                    <a:pt x="194" y="859"/>
                  </a:moveTo>
                  <a:lnTo>
                    <a:pt x="194" y="859"/>
                  </a:lnTo>
                  <a:cubicBezTo>
                    <a:pt x="194" y="859"/>
                    <a:pt x="193" y="861"/>
                    <a:pt x="192" y="865"/>
                  </a:cubicBezTo>
                  <a:lnTo>
                    <a:pt x="192" y="865"/>
                  </a:lnTo>
                  <a:cubicBezTo>
                    <a:pt x="193" y="862"/>
                    <a:pt x="193" y="863"/>
                    <a:pt x="194" y="859"/>
                  </a:cubicBezTo>
                  <a:close/>
                  <a:moveTo>
                    <a:pt x="192" y="865"/>
                  </a:moveTo>
                  <a:cubicBezTo>
                    <a:pt x="191" y="866"/>
                    <a:pt x="191" y="866"/>
                    <a:pt x="191" y="867"/>
                  </a:cubicBezTo>
                  <a:lnTo>
                    <a:pt x="188" y="876"/>
                  </a:lnTo>
                  <a:cubicBezTo>
                    <a:pt x="189" y="872"/>
                    <a:pt x="190" y="868"/>
                    <a:pt x="192" y="865"/>
                  </a:cubicBezTo>
                  <a:close/>
                  <a:moveTo>
                    <a:pt x="448" y="864"/>
                  </a:moveTo>
                  <a:lnTo>
                    <a:pt x="448" y="864"/>
                  </a:lnTo>
                  <a:cubicBezTo>
                    <a:pt x="449" y="864"/>
                    <a:pt x="448" y="873"/>
                    <a:pt x="446" y="882"/>
                  </a:cubicBezTo>
                  <a:cubicBezTo>
                    <a:pt x="443" y="896"/>
                    <a:pt x="442" y="898"/>
                    <a:pt x="441" y="898"/>
                  </a:cubicBezTo>
                  <a:cubicBezTo>
                    <a:pt x="440" y="898"/>
                    <a:pt x="440" y="898"/>
                    <a:pt x="439" y="898"/>
                  </a:cubicBezTo>
                  <a:cubicBezTo>
                    <a:pt x="438" y="898"/>
                    <a:pt x="437" y="898"/>
                    <a:pt x="439" y="889"/>
                  </a:cubicBezTo>
                  <a:lnTo>
                    <a:pt x="440" y="890"/>
                  </a:lnTo>
                  <a:cubicBezTo>
                    <a:pt x="439" y="892"/>
                    <a:pt x="439" y="893"/>
                    <a:pt x="439" y="893"/>
                  </a:cubicBezTo>
                  <a:cubicBezTo>
                    <a:pt x="440" y="893"/>
                    <a:pt x="442" y="888"/>
                    <a:pt x="442" y="881"/>
                  </a:cubicBezTo>
                  <a:cubicBezTo>
                    <a:pt x="446" y="873"/>
                    <a:pt x="448" y="864"/>
                    <a:pt x="448" y="864"/>
                  </a:cubicBezTo>
                  <a:close/>
                  <a:moveTo>
                    <a:pt x="461" y="888"/>
                  </a:moveTo>
                  <a:lnTo>
                    <a:pt x="460" y="897"/>
                  </a:lnTo>
                  <a:cubicBezTo>
                    <a:pt x="459" y="903"/>
                    <a:pt x="458" y="904"/>
                    <a:pt x="456" y="904"/>
                  </a:cubicBezTo>
                  <a:cubicBezTo>
                    <a:pt x="456" y="904"/>
                    <a:pt x="455" y="904"/>
                    <a:pt x="455" y="904"/>
                  </a:cubicBezTo>
                  <a:cubicBezTo>
                    <a:pt x="454" y="904"/>
                    <a:pt x="454" y="904"/>
                    <a:pt x="456" y="896"/>
                  </a:cubicBezTo>
                  <a:cubicBezTo>
                    <a:pt x="456" y="896"/>
                    <a:pt x="460" y="888"/>
                    <a:pt x="461" y="888"/>
                  </a:cubicBezTo>
                  <a:close/>
                  <a:moveTo>
                    <a:pt x="423" y="929"/>
                  </a:moveTo>
                  <a:cubicBezTo>
                    <a:pt x="421" y="938"/>
                    <a:pt x="421" y="938"/>
                    <a:pt x="422" y="938"/>
                  </a:cubicBezTo>
                  <a:lnTo>
                    <a:pt x="423" y="939"/>
                  </a:lnTo>
                  <a:lnTo>
                    <a:pt x="424" y="931"/>
                  </a:lnTo>
                  <a:lnTo>
                    <a:pt x="423" y="929"/>
                  </a:lnTo>
                  <a:close/>
                  <a:moveTo>
                    <a:pt x="512" y="1"/>
                  </a:moveTo>
                  <a:cubicBezTo>
                    <a:pt x="511" y="1"/>
                    <a:pt x="509" y="7"/>
                    <a:pt x="509" y="13"/>
                  </a:cubicBezTo>
                  <a:cubicBezTo>
                    <a:pt x="510" y="22"/>
                    <a:pt x="509" y="31"/>
                    <a:pt x="506" y="31"/>
                  </a:cubicBezTo>
                  <a:cubicBezTo>
                    <a:pt x="506" y="31"/>
                    <a:pt x="505" y="22"/>
                    <a:pt x="505" y="13"/>
                  </a:cubicBezTo>
                  <a:cubicBezTo>
                    <a:pt x="506" y="5"/>
                    <a:pt x="506" y="5"/>
                    <a:pt x="502" y="5"/>
                  </a:cubicBezTo>
                  <a:lnTo>
                    <a:pt x="497" y="5"/>
                  </a:lnTo>
                  <a:cubicBezTo>
                    <a:pt x="498" y="14"/>
                    <a:pt x="488" y="15"/>
                    <a:pt x="475" y="16"/>
                  </a:cubicBezTo>
                  <a:cubicBezTo>
                    <a:pt x="457" y="18"/>
                    <a:pt x="450" y="21"/>
                    <a:pt x="452" y="29"/>
                  </a:cubicBezTo>
                  <a:cubicBezTo>
                    <a:pt x="454" y="33"/>
                    <a:pt x="454" y="36"/>
                    <a:pt x="452" y="36"/>
                  </a:cubicBezTo>
                  <a:cubicBezTo>
                    <a:pt x="451" y="36"/>
                    <a:pt x="448" y="34"/>
                    <a:pt x="445" y="31"/>
                  </a:cubicBezTo>
                  <a:cubicBezTo>
                    <a:pt x="433" y="16"/>
                    <a:pt x="429" y="11"/>
                    <a:pt x="428" y="11"/>
                  </a:cubicBezTo>
                  <a:cubicBezTo>
                    <a:pt x="427" y="11"/>
                    <a:pt x="427" y="13"/>
                    <a:pt x="427" y="16"/>
                  </a:cubicBezTo>
                  <a:cubicBezTo>
                    <a:pt x="429" y="16"/>
                    <a:pt x="431" y="24"/>
                    <a:pt x="433" y="33"/>
                  </a:cubicBezTo>
                  <a:cubicBezTo>
                    <a:pt x="435" y="42"/>
                    <a:pt x="436" y="46"/>
                    <a:pt x="435" y="46"/>
                  </a:cubicBezTo>
                  <a:cubicBezTo>
                    <a:pt x="434" y="46"/>
                    <a:pt x="432" y="42"/>
                    <a:pt x="429" y="34"/>
                  </a:cubicBezTo>
                  <a:cubicBezTo>
                    <a:pt x="427" y="29"/>
                    <a:pt x="424" y="27"/>
                    <a:pt x="420" y="27"/>
                  </a:cubicBezTo>
                  <a:cubicBezTo>
                    <a:pt x="410" y="27"/>
                    <a:pt x="398" y="39"/>
                    <a:pt x="401" y="51"/>
                  </a:cubicBezTo>
                  <a:cubicBezTo>
                    <a:pt x="400" y="47"/>
                    <a:pt x="401" y="50"/>
                    <a:pt x="399" y="42"/>
                  </a:cubicBezTo>
                  <a:cubicBezTo>
                    <a:pt x="397" y="37"/>
                    <a:pt x="395" y="35"/>
                    <a:pt x="392" y="35"/>
                  </a:cubicBezTo>
                  <a:cubicBezTo>
                    <a:pt x="391" y="35"/>
                    <a:pt x="389" y="36"/>
                    <a:pt x="386" y="38"/>
                  </a:cubicBezTo>
                  <a:lnTo>
                    <a:pt x="379" y="39"/>
                  </a:lnTo>
                  <a:cubicBezTo>
                    <a:pt x="383" y="47"/>
                    <a:pt x="381" y="50"/>
                    <a:pt x="378" y="50"/>
                  </a:cubicBezTo>
                  <a:cubicBezTo>
                    <a:pt x="374" y="50"/>
                    <a:pt x="370" y="47"/>
                    <a:pt x="368" y="43"/>
                  </a:cubicBezTo>
                  <a:cubicBezTo>
                    <a:pt x="365" y="38"/>
                    <a:pt x="363" y="36"/>
                    <a:pt x="362" y="36"/>
                  </a:cubicBezTo>
                  <a:cubicBezTo>
                    <a:pt x="361" y="36"/>
                    <a:pt x="360" y="37"/>
                    <a:pt x="359" y="38"/>
                  </a:cubicBezTo>
                  <a:cubicBezTo>
                    <a:pt x="360" y="47"/>
                    <a:pt x="357" y="50"/>
                    <a:pt x="353" y="50"/>
                  </a:cubicBezTo>
                  <a:cubicBezTo>
                    <a:pt x="350" y="50"/>
                    <a:pt x="346" y="47"/>
                    <a:pt x="344" y="43"/>
                  </a:cubicBezTo>
                  <a:lnTo>
                    <a:pt x="340" y="45"/>
                  </a:lnTo>
                  <a:cubicBezTo>
                    <a:pt x="342" y="54"/>
                    <a:pt x="338" y="56"/>
                    <a:pt x="337" y="57"/>
                  </a:cubicBezTo>
                  <a:cubicBezTo>
                    <a:pt x="331" y="59"/>
                    <a:pt x="329" y="60"/>
                    <a:pt x="335" y="67"/>
                  </a:cubicBezTo>
                  <a:cubicBezTo>
                    <a:pt x="339" y="75"/>
                    <a:pt x="342" y="82"/>
                    <a:pt x="341" y="84"/>
                  </a:cubicBezTo>
                  <a:lnTo>
                    <a:pt x="337" y="76"/>
                  </a:lnTo>
                  <a:cubicBezTo>
                    <a:pt x="335" y="72"/>
                    <a:pt x="332" y="70"/>
                    <a:pt x="330" y="70"/>
                  </a:cubicBezTo>
                  <a:cubicBezTo>
                    <a:pt x="327" y="70"/>
                    <a:pt x="324" y="72"/>
                    <a:pt x="320" y="73"/>
                  </a:cubicBezTo>
                  <a:cubicBezTo>
                    <a:pt x="315" y="77"/>
                    <a:pt x="312" y="78"/>
                    <a:pt x="309" y="78"/>
                  </a:cubicBezTo>
                  <a:cubicBezTo>
                    <a:pt x="307" y="78"/>
                    <a:pt x="305" y="77"/>
                    <a:pt x="302" y="75"/>
                  </a:cubicBezTo>
                  <a:lnTo>
                    <a:pt x="302" y="75"/>
                  </a:lnTo>
                  <a:lnTo>
                    <a:pt x="304" y="82"/>
                  </a:lnTo>
                  <a:cubicBezTo>
                    <a:pt x="306" y="87"/>
                    <a:pt x="306" y="90"/>
                    <a:pt x="305" y="90"/>
                  </a:cubicBezTo>
                  <a:cubicBezTo>
                    <a:pt x="305" y="90"/>
                    <a:pt x="303" y="88"/>
                    <a:pt x="301" y="85"/>
                  </a:cubicBezTo>
                  <a:cubicBezTo>
                    <a:pt x="299" y="82"/>
                    <a:pt x="296" y="81"/>
                    <a:pt x="295" y="81"/>
                  </a:cubicBezTo>
                  <a:cubicBezTo>
                    <a:pt x="291" y="81"/>
                    <a:pt x="288" y="85"/>
                    <a:pt x="289" y="91"/>
                  </a:cubicBezTo>
                  <a:lnTo>
                    <a:pt x="285" y="94"/>
                  </a:lnTo>
                  <a:cubicBezTo>
                    <a:pt x="281" y="88"/>
                    <a:pt x="277" y="85"/>
                    <a:pt x="275" y="85"/>
                  </a:cubicBezTo>
                  <a:cubicBezTo>
                    <a:pt x="272" y="85"/>
                    <a:pt x="272" y="90"/>
                    <a:pt x="277" y="99"/>
                  </a:cubicBezTo>
                  <a:cubicBezTo>
                    <a:pt x="274" y="95"/>
                    <a:pt x="272" y="94"/>
                    <a:pt x="271" y="94"/>
                  </a:cubicBezTo>
                  <a:cubicBezTo>
                    <a:pt x="270" y="94"/>
                    <a:pt x="269" y="94"/>
                    <a:pt x="268" y="95"/>
                  </a:cubicBezTo>
                  <a:cubicBezTo>
                    <a:pt x="270" y="101"/>
                    <a:pt x="267" y="105"/>
                    <a:pt x="264" y="105"/>
                  </a:cubicBezTo>
                  <a:cubicBezTo>
                    <a:pt x="262" y="105"/>
                    <a:pt x="260" y="104"/>
                    <a:pt x="258" y="102"/>
                  </a:cubicBezTo>
                  <a:lnTo>
                    <a:pt x="257" y="103"/>
                  </a:lnTo>
                  <a:cubicBezTo>
                    <a:pt x="261" y="110"/>
                    <a:pt x="258" y="112"/>
                    <a:pt x="257" y="113"/>
                  </a:cubicBezTo>
                  <a:cubicBezTo>
                    <a:pt x="255" y="114"/>
                    <a:pt x="254" y="115"/>
                    <a:pt x="257" y="124"/>
                  </a:cubicBezTo>
                  <a:cubicBezTo>
                    <a:pt x="262" y="132"/>
                    <a:pt x="261" y="133"/>
                    <a:pt x="261" y="133"/>
                  </a:cubicBezTo>
                  <a:cubicBezTo>
                    <a:pt x="260" y="133"/>
                    <a:pt x="260" y="133"/>
                    <a:pt x="260" y="133"/>
                  </a:cubicBezTo>
                  <a:cubicBezTo>
                    <a:pt x="258" y="133"/>
                    <a:pt x="255" y="126"/>
                    <a:pt x="250" y="118"/>
                  </a:cubicBezTo>
                  <a:cubicBezTo>
                    <a:pt x="250" y="115"/>
                    <a:pt x="249" y="113"/>
                    <a:pt x="248" y="113"/>
                  </a:cubicBezTo>
                  <a:cubicBezTo>
                    <a:pt x="246" y="113"/>
                    <a:pt x="246" y="119"/>
                    <a:pt x="250" y="130"/>
                  </a:cubicBezTo>
                  <a:cubicBezTo>
                    <a:pt x="253" y="139"/>
                    <a:pt x="255" y="143"/>
                    <a:pt x="255" y="143"/>
                  </a:cubicBezTo>
                  <a:cubicBezTo>
                    <a:pt x="255" y="143"/>
                    <a:pt x="253" y="139"/>
                    <a:pt x="248" y="131"/>
                  </a:cubicBezTo>
                  <a:cubicBezTo>
                    <a:pt x="245" y="125"/>
                    <a:pt x="243" y="120"/>
                    <a:pt x="242" y="120"/>
                  </a:cubicBezTo>
                  <a:lnTo>
                    <a:pt x="242" y="120"/>
                  </a:lnTo>
                  <a:cubicBezTo>
                    <a:pt x="242" y="120"/>
                    <a:pt x="242" y="121"/>
                    <a:pt x="243" y="124"/>
                  </a:cubicBezTo>
                  <a:cubicBezTo>
                    <a:pt x="243" y="124"/>
                    <a:pt x="239" y="127"/>
                    <a:pt x="246" y="134"/>
                  </a:cubicBezTo>
                  <a:lnTo>
                    <a:pt x="240" y="137"/>
                  </a:lnTo>
                  <a:cubicBezTo>
                    <a:pt x="236" y="135"/>
                    <a:pt x="234" y="135"/>
                    <a:pt x="232" y="135"/>
                  </a:cubicBezTo>
                  <a:cubicBezTo>
                    <a:pt x="230" y="135"/>
                    <a:pt x="230" y="136"/>
                    <a:pt x="229" y="136"/>
                  </a:cubicBezTo>
                  <a:cubicBezTo>
                    <a:pt x="232" y="141"/>
                    <a:pt x="233" y="142"/>
                    <a:pt x="232" y="142"/>
                  </a:cubicBezTo>
                  <a:cubicBezTo>
                    <a:pt x="231" y="142"/>
                    <a:pt x="229" y="141"/>
                    <a:pt x="226" y="139"/>
                  </a:cubicBezTo>
                  <a:cubicBezTo>
                    <a:pt x="224" y="136"/>
                    <a:pt x="222" y="135"/>
                    <a:pt x="222" y="135"/>
                  </a:cubicBezTo>
                  <a:cubicBezTo>
                    <a:pt x="221" y="135"/>
                    <a:pt x="222" y="139"/>
                    <a:pt x="230" y="146"/>
                  </a:cubicBezTo>
                  <a:cubicBezTo>
                    <a:pt x="233" y="151"/>
                    <a:pt x="234" y="153"/>
                    <a:pt x="232" y="153"/>
                  </a:cubicBezTo>
                  <a:cubicBezTo>
                    <a:pt x="231" y="153"/>
                    <a:pt x="229" y="152"/>
                    <a:pt x="226" y="150"/>
                  </a:cubicBezTo>
                  <a:cubicBezTo>
                    <a:pt x="219" y="143"/>
                    <a:pt x="216" y="140"/>
                    <a:pt x="215" y="140"/>
                  </a:cubicBezTo>
                  <a:cubicBezTo>
                    <a:pt x="214" y="140"/>
                    <a:pt x="215" y="142"/>
                    <a:pt x="218" y="145"/>
                  </a:cubicBezTo>
                  <a:cubicBezTo>
                    <a:pt x="222" y="153"/>
                    <a:pt x="221" y="154"/>
                    <a:pt x="221" y="154"/>
                  </a:cubicBezTo>
                  <a:cubicBezTo>
                    <a:pt x="220" y="153"/>
                    <a:pt x="219" y="152"/>
                    <a:pt x="217" y="152"/>
                  </a:cubicBezTo>
                  <a:cubicBezTo>
                    <a:pt x="210" y="152"/>
                    <a:pt x="200" y="163"/>
                    <a:pt x="189" y="174"/>
                  </a:cubicBezTo>
                  <a:cubicBezTo>
                    <a:pt x="188" y="176"/>
                    <a:pt x="193" y="182"/>
                    <a:pt x="200" y="188"/>
                  </a:cubicBezTo>
                  <a:cubicBezTo>
                    <a:pt x="206" y="193"/>
                    <a:pt x="208" y="195"/>
                    <a:pt x="208" y="195"/>
                  </a:cubicBezTo>
                  <a:cubicBezTo>
                    <a:pt x="207" y="195"/>
                    <a:pt x="203" y="192"/>
                    <a:pt x="199" y="190"/>
                  </a:cubicBezTo>
                  <a:cubicBezTo>
                    <a:pt x="189" y="183"/>
                    <a:pt x="183" y="180"/>
                    <a:pt x="181" y="180"/>
                  </a:cubicBezTo>
                  <a:cubicBezTo>
                    <a:pt x="179" y="180"/>
                    <a:pt x="184" y="184"/>
                    <a:pt x="196" y="192"/>
                  </a:cubicBezTo>
                  <a:cubicBezTo>
                    <a:pt x="203" y="198"/>
                    <a:pt x="207" y="200"/>
                    <a:pt x="206" y="200"/>
                  </a:cubicBezTo>
                  <a:cubicBezTo>
                    <a:pt x="206" y="200"/>
                    <a:pt x="202" y="198"/>
                    <a:pt x="194" y="195"/>
                  </a:cubicBezTo>
                  <a:cubicBezTo>
                    <a:pt x="191" y="193"/>
                    <a:pt x="189" y="191"/>
                    <a:pt x="188" y="191"/>
                  </a:cubicBezTo>
                  <a:cubicBezTo>
                    <a:pt x="188" y="191"/>
                    <a:pt x="189" y="193"/>
                    <a:pt x="192" y="197"/>
                  </a:cubicBezTo>
                  <a:cubicBezTo>
                    <a:pt x="196" y="200"/>
                    <a:pt x="197" y="202"/>
                    <a:pt x="196" y="202"/>
                  </a:cubicBezTo>
                  <a:cubicBezTo>
                    <a:pt x="196" y="202"/>
                    <a:pt x="194" y="201"/>
                    <a:pt x="191" y="199"/>
                  </a:cubicBezTo>
                  <a:cubicBezTo>
                    <a:pt x="186" y="196"/>
                    <a:pt x="181" y="194"/>
                    <a:pt x="179" y="194"/>
                  </a:cubicBezTo>
                  <a:cubicBezTo>
                    <a:pt x="178" y="194"/>
                    <a:pt x="178" y="195"/>
                    <a:pt x="181" y="197"/>
                  </a:cubicBezTo>
                  <a:cubicBezTo>
                    <a:pt x="181" y="197"/>
                    <a:pt x="181" y="197"/>
                    <a:pt x="180" y="197"/>
                  </a:cubicBezTo>
                  <a:cubicBezTo>
                    <a:pt x="179" y="197"/>
                    <a:pt x="177" y="196"/>
                    <a:pt x="172" y="193"/>
                  </a:cubicBezTo>
                  <a:cubicBezTo>
                    <a:pt x="171" y="193"/>
                    <a:pt x="170" y="193"/>
                    <a:pt x="169" y="193"/>
                  </a:cubicBezTo>
                  <a:cubicBezTo>
                    <a:pt x="166" y="193"/>
                    <a:pt x="171" y="198"/>
                    <a:pt x="175" y="204"/>
                  </a:cubicBezTo>
                  <a:cubicBezTo>
                    <a:pt x="181" y="212"/>
                    <a:pt x="183" y="217"/>
                    <a:pt x="182" y="217"/>
                  </a:cubicBezTo>
                  <a:cubicBezTo>
                    <a:pt x="180" y="217"/>
                    <a:pt x="177" y="214"/>
                    <a:pt x="171" y="209"/>
                  </a:cubicBezTo>
                  <a:cubicBezTo>
                    <a:pt x="167" y="206"/>
                    <a:pt x="165" y="204"/>
                    <a:pt x="164" y="204"/>
                  </a:cubicBezTo>
                  <a:cubicBezTo>
                    <a:pt x="160" y="204"/>
                    <a:pt x="163" y="213"/>
                    <a:pt x="172" y="222"/>
                  </a:cubicBezTo>
                  <a:cubicBezTo>
                    <a:pt x="180" y="228"/>
                    <a:pt x="183" y="231"/>
                    <a:pt x="183" y="231"/>
                  </a:cubicBezTo>
                  <a:cubicBezTo>
                    <a:pt x="183" y="231"/>
                    <a:pt x="181" y="230"/>
                    <a:pt x="179" y="228"/>
                  </a:cubicBezTo>
                  <a:cubicBezTo>
                    <a:pt x="174" y="225"/>
                    <a:pt x="172" y="224"/>
                    <a:pt x="171" y="224"/>
                  </a:cubicBezTo>
                  <a:cubicBezTo>
                    <a:pt x="170" y="224"/>
                    <a:pt x="170" y="225"/>
                    <a:pt x="170" y="225"/>
                  </a:cubicBezTo>
                  <a:cubicBezTo>
                    <a:pt x="169" y="225"/>
                    <a:pt x="169" y="226"/>
                    <a:pt x="167" y="226"/>
                  </a:cubicBezTo>
                  <a:cubicBezTo>
                    <a:pt x="166" y="226"/>
                    <a:pt x="164" y="225"/>
                    <a:pt x="161" y="223"/>
                  </a:cubicBezTo>
                  <a:lnTo>
                    <a:pt x="161" y="223"/>
                  </a:lnTo>
                  <a:cubicBezTo>
                    <a:pt x="161" y="223"/>
                    <a:pt x="160" y="225"/>
                    <a:pt x="164" y="233"/>
                  </a:cubicBezTo>
                  <a:cubicBezTo>
                    <a:pt x="171" y="240"/>
                    <a:pt x="171" y="243"/>
                    <a:pt x="167" y="243"/>
                  </a:cubicBezTo>
                  <a:cubicBezTo>
                    <a:pt x="163" y="243"/>
                    <a:pt x="158" y="241"/>
                    <a:pt x="151" y="238"/>
                  </a:cubicBezTo>
                  <a:lnTo>
                    <a:pt x="151" y="238"/>
                  </a:lnTo>
                  <a:lnTo>
                    <a:pt x="155" y="246"/>
                  </a:lnTo>
                  <a:cubicBezTo>
                    <a:pt x="165" y="253"/>
                    <a:pt x="171" y="258"/>
                    <a:pt x="169" y="258"/>
                  </a:cubicBezTo>
                  <a:cubicBezTo>
                    <a:pt x="169" y="258"/>
                    <a:pt x="166" y="257"/>
                    <a:pt x="161" y="254"/>
                  </a:cubicBezTo>
                  <a:lnTo>
                    <a:pt x="153" y="250"/>
                  </a:lnTo>
                  <a:lnTo>
                    <a:pt x="153" y="250"/>
                  </a:lnTo>
                  <a:cubicBezTo>
                    <a:pt x="161" y="255"/>
                    <a:pt x="161" y="259"/>
                    <a:pt x="156" y="259"/>
                  </a:cubicBezTo>
                  <a:cubicBezTo>
                    <a:pt x="153" y="259"/>
                    <a:pt x="147" y="257"/>
                    <a:pt x="141" y="253"/>
                  </a:cubicBezTo>
                  <a:cubicBezTo>
                    <a:pt x="136" y="250"/>
                    <a:pt x="134" y="249"/>
                    <a:pt x="133" y="249"/>
                  </a:cubicBezTo>
                  <a:cubicBezTo>
                    <a:pt x="132" y="249"/>
                    <a:pt x="132" y="250"/>
                    <a:pt x="132" y="251"/>
                  </a:cubicBezTo>
                  <a:lnTo>
                    <a:pt x="139" y="255"/>
                  </a:lnTo>
                  <a:cubicBezTo>
                    <a:pt x="147" y="260"/>
                    <a:pt x="154" y="263"/>
                    <a:pt x="154" y="265"/>
                  </a:cubicBezTo>
                  <a:cubicBezTo>
                    <a:pt x="153" y="266"/>
                    <a:pt x="153" y="267"/>
                    <a:pt x="151" y="267"/>
                  </a:cubicBezTo>
                  <a:cubicBezTo>
                    <a:pt x="150" y="267"/>
                    <a:pt x="147" y="266"/>
                    <a:pt x="144" y="264"/>
                  </a:cubicBezTo>
                  <a:cubicBezTo>
                    <a:pt x="138" y="263"/>
                    <a:pt x="133" y="261"/>
                    <a:pt x="131" y="261"/>
                  </a:cubicBezTo>
                  <a:cubicBezTo>
                    <a:pt x="130" y="261"/>
                    <a:pt x="131" y="262"/>
                    <a:pt x="134" y="263"/>
                  </a:cubicBezTo>
                  <a:cubicBezTo>
                    <a:pt x="134" y="263"/>
                    <a:pt x="133" y="264"/>
                    <a:pt x="131" y="264"/>
                  </a:cubicBezTo>
                  <a:cubicBezTo>
                    <a:pt x="129" y="264"/>
                    <a:pt x="127" y="264"/>
                    <a:pt x="125" y="263"/>
                  </a:cubicBezTo>
                  <a:cubicBezTo>
                    <a:pt x="124" y="265"/>
                    <a:pt x="123" y="266"/>
                    <a:pt x="120" y="270"/>
                  </a:cubicBezTo>
                  <a:cubicBezTo>
                    <a:pt x="125" y="274"/>
                    <a:pt x="126" y="277"/>
                    <a:pt x="123" y="277"/>
                  </a:cubicBezTo>
                  <a:cubicBezTo>
                    <a:pt x="122" y="277"/>
                    <a:pt x="121" y="277"/>
                    <a:pt x="118" y="275"/>
                  </a:cubicBezTo>
                  <a:lnTo>
                    <a:pt x="118" y="275"/>
                  </a:lnTo>
                  <a:cubicBezTo>
                    <a:pt x="118" y="275"/>
                    <a:pt x="116" y="280"/>
                    <a:pt x="123" y="285"/>
                  </a:cubicBezTo>
                  <a:cubicBezTo>
                    <a:pt x="122" y="287"/>
                    <a:pt x="121" y="289"/>
                    <a:pt x="119" y="289"/>
                  </a:cubicBezTo>
                  <a:cubicBezTo>
                    <a:pt x="118" y="289"/>
                    <a:pt x="116" y="288"/>
                    <a:pt x="113" y="287"/>
                  </a:cubicBezTo>
                  <a:cubicBezTo>
                    <a:pt x="109" y="285"/>
                    <a:pt x="107" y="284"/>
                    <a:pt x="106" y="284"/>
                  </a:cubicBezTo>
                  <a:cubicBezTo>
                    <a:pt x="105" y="284"/>
                    <a:pt x="107" y="286"/>
                    <a:pt x="111" y="289"/>
                  </a:cubicBezTo>
                  <a:cubicBezTo>
                    <a:pt x="119" y="292"/>
                    <a:pt x="118" y="294"/>
                    <a:pt x="117" y="296"/>
                  </a:cubicBezTo>
                  <a:lnTo>
                    <a:pt x="116" y="299"/>
                  </a:lnTo>
                  <a:cubicBezTo>
                    <a:pt x="124" y="302"/>
                    <a:pt x="124" y="302"/>
                    <a:pt x="123" y="305"/>
                  </a:cubicBezTo>
                  <a:cubicBezTo>
                    <a:pt x="121" y="307"/>
                    <a:pt x="111" y="308"/>
                    <a:pt x="110" y="310"/>
                  </a:cubicBezTo>
                  <a:cubicBezTo>
                    <a:pt x="108" y="316"/>
                    <a:pt x="108" y="316"/>
                    <a:pt x="117" y="317"/>
                  </a:cubicBezTo>
                  <a:cubicBezTo>
                    <a:pt x="117" y="317"/>
                    <a:pt x="117" y="317"/>
                    <a:pt x="118" y="317"/>
                  </a:cubicBezTo>
                  <a:cubicBezTo>
                    <a:pt x="120" y="317"/>
                    <a:pt x="125" y="319"/>
                    <a:pt x="117" y="319"/>
                  </a:cubicBezTo>
                  <a:cubicBezTo>
                    <a:pt x="116" y="321"/>
                    <a:pt x="106" y="324"/>
                    <a:pt x="104" y="329"/>
                  </a:cubicBezTo>
                  <a:cubicBezTo>
                    <a:pt x="100" y="337"/>
                    <a:pt x="100" y="337"/>
                    <a:pt x="108" y="339"/>
                  </a:cubicBezTo>
                  <a:cubicBezTo>
                    <a:pt x="120" y="342"/>
                    <a:pt x="123" y="343"/>
                    <a:pt x="120" y="343"/>
                  </a:cubicBezTo>
                  <a:cubicBezTo>
                    <a:pt x="118" y="343"/>
                    <a:pt x="114" y="343"/>
                    <a:pt x="108" y="342"/>
                  </a:cubicBezTo>
                  <a:cubicBezTo>
                    <a:pt x="103" y="341"/>
                    <a:pt x="99" y="341"/>
                    <a:pt x="96" y="341"/>
                  </a:cubicBezTo>
                  <a:cubicBezTo>
                    <a:pt x="90" y="341"/>
                    <a:pt x="91" y="342"/>
                    <a:pt x="97" y="344"/>
                  </a:cubicBezTo>
                  <a:cubicBezTo>
                    <a:pt x="105" y="348"/>
                    <a:pt x="105" y="348"/>
                    <a:pt x="105" y="351"/>
                  </a:cubicBezTo>
                  <a:cubicBezTo>
                    <a:pt x="102" y="349"/>
                    <a:pt x="100" y="349"/>
                    <a:pt x="99" y="349"/>
                  </a:cubicBezTo>
                  <a:cubicBezTo>
                    <a:pt x="96" y="349"/>
                    <a:pt x="98" y="351"/>
                    <a:pt x="102" y="355"/>
                  </a:cubicBezTo>
                  <a:cubicBezTo>
                    <a:pt x="102" y="355"/>
                    <a:pt x="102" y="356"/>
                    <a:pt x="102" y="356"/>
                  </a:cubicBezTo>
                  <a:cubicBezTo>
                    <a:pt x="101" y="356"/>
                    <a:pt x="99" y="355"/>
                    <a:pt x="93" y="354"/>
                  </a:cubicBezTo>
                  <a:lnTo>
                    <a:pt x="92" y="356"/>
                  </a:lnTo>
                  <a:cubicBezTo>
                    <a:pt x="107" y="363"/>
                    <a:pt x="98" y="370"/>
                    <a:pt x="90" y="370"/>
                  </a:cubicBezTo>
                  <a:cubicBezTo>
                    <a:pt x="89" y="370"/>
                    <a:pt x="88" y="370"/>
                    <a:pt x="88" y="370"/>
                  </a:cubicBezTo>
                  <a:lnTo>
                    <a:pt x="88" y="370"/>
                  </a:lnTo>
                  <a:cubicBezTo>
                    <a:pt x="88" y="370"/>
                    <a:pt x="88" y="371"/>
                    <a:pt x="96" y="375"/>
                  </a:cubicBezTo>
                  <a:cubicBezTo>
                    <a:pt x="105" y="379"/>
                    <a:pt x="108" y="381"/>
                    <a:pt x="107" y="381"/>
                  </a:cubicBezTo>
                  <a:cubicBezTo>
                    <a:pt x="106" y="381"/>
                    <a:pt x="102" y="380"/>
                    <a:pt x="95" y="377"/>
                  </a:cubicBezTo>
                  <a:cubicBezTo>
                    <a:pt x="87" y="375"/>
                    <a:pt x="82" y="374"/>
                    <a:pt x="82" y="374"/>
                  </a:cubicBezTo>
                  <a:cubicBezTo>
                    <a:pt x="81" y="374"/>
                    <a:pt x="85" y="376"/>
                    <a:pt x="93" y="379"/>
                  </a:cubicBezTo>
                  <a:cubicBezTo>
                    <a:pt x="99" y="382"/>
                    <a:pt x="100" y="387"/>
                    <a:pt x="93" y="387"/>
                  </a:cubicBezTo>
                  <a:cubicBezTo>
                    <a:pt x="91" y="387"/>
                    <a:pt x="88" y="386"/>
                    <a:pt x="83" y="384"/>
                  </a:cubicBezTo>
                  <a:lnTo>
                    <a:pt x="67" y="379"/>
                  </a:lnTo>
                  <a:lnTo>
                    <a:pt x="67" y="379"/>
                  </a:lnTo>
                  <a:cubicBezTo>
                    <a:pt x="74" y="383"/>
                    <a:pt x="73" y="384"/>
                    <a:pt x="73" y="384"/>
                  </a:cubicBezTo>
                  <a:cubicBezTo>
                    <a:pt x="82" y="386"/>
                    <a:pt x="81" y="389"/>
                    <a:pt x="80" y="392"/>
                  </a:cubicBezTo>
                  <a:cubicBezTo>
                    <a:pt x="79" y="395"/>
                    <a:pt x="86" y="404"/>
                    <a:pt x="84" y="407"/>
                  </a:cubicBezTo>
                  <a:cubicBezTo>
                    <a:pt x="83" y="410"/>
                    <a:pt x="82" y="414"/>
                    <a:pt x="75" y="414"/>
                  </a:cubicBezTo>
                  <a:cubicBezTo>
                    <a:pt x="74" y="414"/>
                    <a:pt x="73" y="413"/>
                    <a:pt x="72" y="413"/>
                  </a:cubicBezTo>
                  <a:lnTo>
                    <a:pt x="72" y="413"/>
                  </a:lnTo>
                  <a:cubicBezTo>
                    <a:pt x="72" y="414"/>
                    <a:pt x="72" y="416"/>
                    <a:pt x="79" y="421"/>
                  </a:cubicBezTo>
                  <a:cubicBezTo>
                    <a:pt x="85" y="424"/>
                    <a:pt x="86" y="427"/>
                    <a:pt x="83" y="427"/>
                  </a:cubicBezTo>
                  <a:cubicBezTo>
                    <a:pt x="81" y="427"/>
                    <a:pt x="80" y="426"/>
                    <a:pt x="78" y="426"/>
                  </a:cubicBezTo>
                  <a:lnTo>
                    <a:pt x="77" y="427"/>
                  </a:lnTo>
                  <a:cubicBezTo>
                    <a:pt x="84" y="432"/>
                    <a:pt x="83" y="434"/>
                    <a:pt x="83" y="434"/>
                  </a:cubicBezTo>
                  <a:cubicBezTo>
                    <a:pt x="79" y="432"/>
                    <a:pt x="75" y="432"/>
                    <a:pt x="73" y="432"/>
                  </a:cubicBezTo>
                  <a:cubicBezTo>
                    <a:pt x="71" y="432"/>
                    <a:pt x="70" y="432"/>
                    <a:pt x="74" y="435"/>
                  </a:cubicBezTo>
                  <a:cubicBezTo>
                    <a:pt x="82" y="437"/>
                    <a:pt x="82" y="438"/>
                    <a:pt x="81" y="441"/>
                  </a:cubicBezTo>
                  <a:cubicBezTo>
                    <a:pt x="72" y="441"/>
                    <a:pt x="55" y="490"/>
                    <a:pt x="63" y="492"/>
                  </a:cubicBezTo>
                  <a:cubicBezTo>
                    <a:pt x="63" y="492"/>
                    <a:pt x="63" y="493"/>
                    <a:pt x="62" y="496"/>
                  </a:cubicBezTo>
                  <a:lnTo>
                    <a:pt x="60" y="501"/>
                  </a:lnTo>
                  <a:cubicBezTo>
                    <a:pt x="56" y="500"/>
                    <a:pt x="54" y="499"/>
                    <a:pt x="52" y="499"/>
                  </a:cubicBezTo>
                  <a:cubicBezTo>
                    <a:pt x="45" y="499"/>
                    <a:pt x="50" y="507"/>
                    <a:pt x="56" y="512"/>
                  </a:cubicBezTo>
                  <a:cubicBezTo>
                    <a:pt x="64" y="517"/>
                    <a:pt x="63" y="518"/>
                    <a:pt x="63" y="519"/>
                  </a:cubicBezTo>
                  <a:cubicBezTo>
                    <a:pt x="58" y="518"/>
                    <a:pt x="55" y="517"/>
                    <a:pt x="52" y="517"/>
                  </a:cubicBezTo>
                  <a:cubicBezTo>
                    <a:pt x="46" y="517"/>
                    <a:pt x="46" y="520"/>
                    <a:pt x="52" y="524"/>
                  </a:cubicBezTo>
                  <a:cubicBezTo>
                    <a:pt x="61" y="528"/>
                    <a:pt x="65" y="530"/>
                    <a:pt x="63" y="530"/>
                  </a:cubicBezTo>
                  <a:cubicBezTo>
                    <a:pt x="62" y="530"/>
                    <a:pt x="58" y="529"/>
                    <a:pt x="51" y="527"/>
                  </a:cubicBezTo>
                  <a:cubicBezTo>
                    <a:pt x="45" y="525"/>
                    <a:pt x="42" y="524"/>
                    <a:pt x="40" y="524"/>
                  </a:cubicBezTo>
                  <a:cubicBezTo>
                    <a:pt x="36" y="524"/>
                    <a:pt x="41" y="528"/>
                    <a:pt x="58" y="536"/>
                  </a:cubicBezTo>
                  <a:cubicBezTo>
                    <a:pt x="63" y="538"/>
                    <a:pt x="64" y="539"/>
                    <a:pt x="63" y="539"/>
                  </a:cubicBezTo>
                  <a:cubicBezTo>
                    <a:pt x="62" y="539"/>
                    <a:pt x="60" y="538"/>
                    <a:pt x="56" y="538"/>
                  </a:cubicBezTo>
                  <a:cubicBezTo>
                    <a:pt x="49" y="536"/>
                    <a:pt x="45" y="536"/>
                    <a:pt x="43" y="536"/>
                  </a:cubicBezTo>
                  <a:cubicBezTo>
                    <a:pt x="40" y="536"/>
                    <a:pt x="42" y="537"/>
                    <a:pt x="46" y="539"/>
                  </a:cubicBezTo>
                  <a:cubicBezTo>
                    <a:pt x="57" y="543"/>
                    <a:pt x="60" y="545"/>
                    <a:pt x="57" y="545"/>
                  </a:cubicBezTo>
                  <a:cubicBezTo>
                    <a:pt x="55" y="545"/>
                    <a:pt x="51" y="544"/>
                    <a:pt x="45" y="542"/>
                  </a:cubicBezTo>
                  <a:cubicBezTo>
                    <a:pt x="39" y="542"/>
                    <a:pt x="35" y="541"/>
                    <a:pt x="33" y="541"/>
                  </a:cubicBezTo>
                  <a:cubicBezTo>
                    <a:pt x="29" y="541"/>
                    <a:pt x="33" y="543"/>
                    <a:pt x="43" y="548"/>
                  </a:cubicBezTo>
                  <a:cubicBezTo>
                    <a:pt x="57" y="555"/>
                    <a:pt x="57" y="563"/>
                    <a:pt x="44" y="563"/>
                  </a:cubicBezTo>
                  <a:cubicBezTo>
                    <a:pt x="42" y="563"/>
                    <a:pt x="40" y="563"/>
                    <a:pt x="38" y="563"/>
                  </a:cubicBezTo>
                  <a:cubicBezTo>
                    <a:pt x="37" y="565"/>
                    <a:pt x="28" y="566"/>
                    <a:pt x="36" y="568"/>
                  </a:cubicBezTo>
                  <a:lnTo>
                    <a:pt x="27" y="568"/>
                  </a:lnTo>
                  <a:lnTo>
                    <a:pt x="26" y="574"/>
                  </a:lnTo>
                  <a:lnTo>
                    <a:pt x="34" y="575"/>
                  </a:lnTo>
                  <a:cubicBezTo>
                    <a:pt x="26" y="585"/>
                    <a:pt x="19" y="597"/>
                    <a:pt x="15" y="610"/>
                  </a:cubicBezTo>
                  <a:cubicBezTo>
                    <a:pt x="10" y="633"/>
                    <a:pt x="10" y="640"/>
                    <a:pt x="15" y="640"/>
                  </a:cubicBezTo>
                  <a:cubicBezTo>
                    <a:pt x="16" y="640"/>
                    <a:pt x="18" y="639"/>
                    <a:pt x="19" y="639"/>
                  </a:cubicBezTo>
                  <a:cubicBezTo>
                    <a:pt x="24" y="638"/>
                    <a:pt x="27" y="638"/>
                    <a:pt x="29" y="638"/>
                  </a:cubicBezTo>
                  <a:cubicBezTo>
                    <a:pt x="36" y="638"/>
                    <a:pt x="32" y="641"/>
                    <a:pt x="18" y="644"/>
                  </a:cubicBezTo>
                  <a:cubicBezTo>
                    <a:pt x="18" y="647"/>
                    <a:pt x="9" y="652"/>
                    <a:pt x="9" y="658"/>
                  </a:cubicBezTo>
                  <a:cubicBezTo>
                    <a:pt x="9" y="664"/>
                    <a:pt x="9" y="668"/>
                    <a:pt x="0" y="669"/>
                  </a:cubicBezTo>
                  <a:lnTo>
                    <a:pt x="0" y="672"/>
                  </a:lnTo>
                  <a:cubicBezTo>
                    <a:pt x="15" y="672"/>
                    <a:pt x="22" y="688"/>
                    <a:pt x="13" y="698"/>
                  </a:cubicBezTo>
                  <a:cubicBezTo>
                    <a:pt x="14" y="704"/>
                    <a:pt x="14" y="706"/>
                    <a:pt x="23" y="708"/>
                  </a:cubicBezTo>
                  <a:cubicBezTo>
                    <a:pt x="33" y="711"/>
                    <a:pt x="33" y="711"/>
                    <a:pt x="25" y="716"/>
                  </a:cubicBezTo>
                  <a:cubicBezTo>
                    <a:pt x="18" y="718"/>
                    <a:pt x="14" y="732"/>
                    <a:pt x="23" y="732"/>
                  </a:cubicBezTo>
                  <a:cubicBezTo>
                    <a:pt x="25" y="732"/>
                    <a:pt x="27" y="732"/>
                    <a:pt x="30" y="731"/>
                  </a:cubicBezTo>
                  <a:lnTo>
                    <a:pt x="30" y="731"/>
                  </a:lnTo>
                  <a:lnTo>
                    <a:pt x="23" y="736"/>
                  </a:lnTo>
                  <a:cubicBezTo>
                    <a:pt x="19" y="739"/>
                    <a:pt x="19" y="740"/>
                    <a:pt x="21" y="740"/>
                  </a:cubicBezTo>
                  <a:cubicBezTo>
                    <a:pt x="24" y="740"/>
                    <a:pt x="28" y="739"/>
                    <a:pt x="32" y="738"/>
                  </a:cubicBezTo>
                  <a:cubicBezTo>
                    <a:pt x="38" y="735"/>
                    <a:pt x="42" y="734"/>
                    <a:pt x="43" y="734"/>
                  </a:cubicBezTo>
                  <a:cubicBezTo>
                    <a:pt x="46" y="734"/>
                    <a:pt x="40" y="738"/>
                    <a:pt x="26" y="745"/>
                  </a:cubicBezTo>
                  <a:cubicBezTo>
                    <a:pt x="15" y="751"/>
                    <a:pt x="12" y="754"/>
                    <a:pt x="14" y="754"/>
                  </a:cubicBezTo>
                  <a:cubicBezTo>
                    <a:pt x="15" y="754"/>
                    <a:pt x="17" y="753"/>
                    <a:pt x="19" y="752"/>
                  </a:cubicBezTo>
                  <a:cubicBezTo>
                    <a:pt x="24" y="752"/>
                    <a:pt x="28" y="751"/>
                    <a:pt x="30" y="751"/>
                  </a:cubicBezTo>
                  <a:cubicBezTo>
                    <a:pt x="33" y="751"/>
                    <a:pt x="34" y="752"/>
                    <a:pt x="30" y="756"/>
                  </a:cubicBezTo>
                  <a:cubicBezTo>
                    <a:pt x="30" y="757"/>
                    <a:pt x="31" y="758"/>
                    <a:pt x="33" y="758"/>
                  </a:cubicBezTo>
                  <a:cubicBezTo>
                    <a:pt x="35" y="758"/>
                    <a:pt x="39" y="756"/>
                    <a:pt x="47" y="752"/>
                  </a:cubicBezTo>
                  <a:cubicBezTo>
                    <a:pt x="51" y="750"/>
                    <a:pt x="53" y="750"/>
                    <a:pt x="54" y="750"/>
                  </a:cubicBezTo>
                  <a:cubicBezTo>
                    <a:pt x="56" y="750"/>
                    <a:pt x="57" y="751"/>
                    <a:pt x="58" y="752"/>
                  </a:cubicBezTo>
                  <a:cubicBezTo>
                    <a:pt x="53" y="756"/>
                    <a:pt x="47" y="758"/>
                    <a:pt x="41" y="758"/>
                  </a:cubicBezTo>
                  <a:lnTo>
                    <a:pt x="41" y="758"/>
                  </a:lnTo>
                  <a:cubicBezTo>
                    <a:pt x="41" y="759"/>
                    <a:pt x="42" y="760"/>
                    <a:pt x="43" y="762"/>
                  </a:cubicBezTo>
                  <a:cubicBezTo>
                    <a:pt x="44" y="764"/>
                    <a:pt x="40" y="773"/>
                    <a:pt x="32" y="778"/>
                  </a:cubicBezTo>
                  <a:cubicBezTo>
                    <a:pt x="29" y="781"/>
                    <a:pt x="28" y="784"/>
                    <a:pt x="29" y="784"/>
                  </a:cubicBezTo>
                  <a:cubicBezTo>
                    <a:pt x="30" y="784"/>
                    <a:pt x="34" y="781"/>
                    <a:pt x="41" y="776"/>
                  </a:cubicBezTo>
                  <a:cubicBezTo>
                    <a:pt x="49" y="770"/>
                    <a:pt x="53" y="768"/>
                    <a:pt x="55" y="768"/>
                  </a:cubicBezTo>
                  <a:cubicBezTo>
                    <a:pt x="56" y="768"/>
                    <a:pt x="57" y="769"/>
                    <a:pt x="59" y="771"/>
                  </a:cubicBezTo>
                  <a:cubicBezTo>
                    <a:pt x="60" y="773"/>
                    <a:pt x="61" y="775"/>
                    <a:pt x="54" y="780"/>
                  </a:cubicBezTo>
                  <a:cubicBezTo>
                    <a:pt x="46" y="785"/>
                    <a:pt x="46" y="785"/>
                    <a:pt x="50" y="789"/>
                  </a:cubicBezTo>
                  <a:cubicBezTo>
                    <a:pt x="51" y="791"/>
                    <a:pt x="53" y="791"/>
                    <a:pt x="56" y="791"/>
                  </a:cubicBezTo>
                  <a:cubicBezTo>
                    <a:pt x="65" y="791"/>
                    <a:pt x="83" y="784"/>
                    <a:pt x="95" y="777"/>
                  </a:cubicBezTo>
                  <a:cubicBezTo>
                    <a:pt x="102" y="771"/>
                    <a:pt x="105" y="769"/>
                    <a:pt x="106" y="769"/>
                  </a:cubicBezTo>
                  <a:lnTo>
                    <a:pt x="106" y="769"/>
                  </a:lnTo>
                  <a:cubicBezTo>
                    <a:pt x="106" y="769"/>
                    <a:pt x="103" y="772"/>
                    <a:pt x="97" y="778"/>
                  </a:cubicBezTo>
                  <a:cubicBezTo>
                    <a:pt x="89" y="784"/>
                    <a:pt x="91" y="786"/>
                    <a:pt x="92" y="787"/>
                  </a:cubicBezTo>
                  <a:cubicBezTo>
                    <a:pt x="94" y="785"/>
                    <a:pt x="95" y="785"/>
                    <a:pt x="95" y="785"/>
                  </a:cubicBezTo>
                  <a:lnTo>
                    <a:pt x="95" y="785"/>
                  </a:lnTo>
                  <a:cubicBezTo>
                    <a:pt x="96" y="785"/>
                    <a:pt x="94" y="787"/>
                    <a:pt x="93" y="787"/>
                  </a:cubicBezTo>
                  <a:cubicBezTo>
                    <a:pt x="93" y="787"/>
                    <a:pt x="92" y="787"/>
                    <a:pt x="92" y="787"/>
                  </a:cubicBezTo>
                  <a:cubicBezTo>
                    <a:pt x="89" y="790"/>
                    <a:pt x="87" y="791"/>
                    <a:pt x="85" y="791"/>
                  </a:cubicBezTo>
                  <a:cubicBezTo>
                    <a:pt x="84" y="791"/>
                    <a:pt x="83" y="790"/>
                    <a:pt x="82" y="789"/>
                  </a:cubicBezTo>
                  <a:lnTo>
                    <a:pt x="75" y="795"/>
                  </a:lnTo>
                  <a:cubicBezTo>
                    <a:pt x="68" y="802"/>
                    <a:pt x="66" y="806"/>
                    <a:pt x="68" y="806"/>
                  </a:cubicBezTo>
                  <a:cubicBezTo>
                    <a:pt x="70" y="806"/>
                    <a:pt x="74" y="804"/>
                    <a:pt x="80" y="800"/>
                  </a:cubicBezTo>
                  <a:cubicBezTo>
                    <a:pt x="84" y="798"/>
                    <a:pt x="86" y="797"/>
                    <a:pt x="87" y="797"/>
                  </a:cubicBezTo>
                  <a:cubicBezTo>
                    <a:pt x="88" y="797"/>
                    <a:pt x="87" y="799"/>
                    <a:pt x="83" y="804"/>
                  </a:cubicBezTo>
                  <a:cubicBezTo>
                    <a:pt x="80" y="810"/>
                    <a:pt x="76" y="815"/>
                    <a:pt x="77" y="815"/>
                  </a:cubicBezTo>
                  <a:cubicBezTo>
                    <a:pt x="77" y="815"/>
                    <a:pt x="78" y="815"/>
                    <a:pt x="80" y="813"/>
                  </a:cubicBezTo>
                  <a:cubicBezTo>
                    <a:pt x="80" y="813"/>
                    <a:pt x="84" y="816"/>
                    <a:pt x="80" y="824"/>
                  </a:cubicBezTo>
                  <a:cubicBezTo>
                    <a:pt x="82" y="826"/>
                    <a:pt x="83" y="828"/>
                    <a:pt x="85" y="828"/>
                  </a:cubicBezTo>
                  <a:cubicBezTo>
                    <a:pt x="87" y="828"/>
                    <a:pt x="89" y="827"/>
                    <a:pt x="91" y="824"/>
                  </a:cubicBezTo>
                  <a:cubicBezTo>
                    <a:pt x="95" y="820"/>
                    <a:pt x="97" y="819"/>
                    <a:pt x="98" y="819"/>
                  </a:cubicBezTo>
                  <a:cubicBezTo>
                    <a:pt x="99" y="819"/>
                    <a:pt x="100" y="820"/>
                    <a:pt x="101" y="821"/>
                  </a:cubicBezTo>
                  <a:cubicBezTo>
                    <a:pt x="102" y="821"/>
                    <a:pt x="103" y="822"/>
                    <a:pt x="105" y="822"/>
                  </a:cubicBezTo>
                  <a:cubicBezTo>
                    <a:pt x="106" y="822"/>
                    <a:pt x="108" y="821"/>
                    <a:pt x="111" y="817"/>
                  </a:cubicBezTo>
                  <a:cubicBezTo>
                    <a:pt x="116" y="812"/>
                    <a:pt x="122" y="808"/>
                    <a:pt x="126" y="808"/>
                  </a:cubicBezTo>
                  <a:cubicBezTo>
                    <a:pt x="127" y="808"/>
                    <a:pt x="128" y="808"/>
                    <a:pt x="128" y="808"/>
                  </a:cubicBezTo>
                  <a:cubicBezTo>
                    <a:pt x="132" y="807"/>
                    <a:pt x="134" y="806"/>
                    <a:pt x="135" y="806"/>
                  </a:cubicBezTo>
                  <a:cubicBezTo>
                    <a:pt x="137" y="806"/>
                    <a:pt x="135" y="809"/>
                    <a:pt x="128" y="818"/>
                  </a:cubicBezTo>
                  <a:cubicBezTo>
                    <a:pt x="123" y="825"/>
                    <a:pt x="125" y="827"/>
                    <a:pt x="127" y="828"/>
                  </a:cubicBezTo>
                  <a:cubicBezTo>
                    <a:pt x="127" y="828"/>
                    <a:pt x="128" y="830"/>
                    <a:pt x="125" y="837"/>
                  </a:cubicBezTo>
                  <a:cubicBezTo>
                    <a:pt x="124" y="840"/>
                    <a:pt x="124" y="841"/>
                    <a:pt x="124" y="841"/>
                  </a:cubicBezTo>
                  <a:cubicBezTo>
                    <a:pt x="125" y="841"/>
                    <a:pt x="129" y="836"/>
                    <a:pt x="133" y="832"/>
                  </a:cubicBezTo>
                  <a:lnTo>
                    <a:pt x="144" y="818"/>
                  </a:lnTo>
                  <a:lnTo>
                    <a:pt x="144" y="818"/>
                  </a:lnTo>
                  <a:cubicBezTo>
                    <a:pt x="145" y="819"/>
                    <a:pt x="137" y="834"/>
                    <a:pt x="132" y="842"/>
                  </a:cubicBezTo>
                  <a:cubicBezTo>
                    <a:pt x="128" y="849"/>
                    <a:pt x="126" y="853"/>
                    <a:pt x="126" y="853"/>
                  </a:cubicBezTo>
                  <a:cubicBezTo>
                    <a:pt x="126" y="853"/>
                    <a:pt x="129" y="850"/>
                    <a:pt x="134" y="843"/>
                  </a:cubicBezTo>
                  <a:cubicBezTo>
                    <a:pt x="137" y="838"/>
                    <a:pt x="141" y="834"/>
                    <a:pt x="144" y="834"/>
                  </a:cubicBezTo>
                  <a:cubicBezTo>
                    <a:pt x="145" y="834"/>
                    <a:pt x="145" y="835"/>
                    <a:pt x="145" y="839"/>
                  </a:cubicBezTo>
                  <a:cubicBezTo>
                    <a:pt x="150" y="841"/>
                    <a:pt x="154" y="843"/>
                    <a:pt x="150" y="851"/>
                  </a:cubicBezTo>
                  <a:cubicBezTo>
                    <a:pt x="148" y="854"/>
                    <a:pt x="149" y="855"/>
                    <a:pt x="150" y="855"/>
                  </a:cubicBezTo>
                  <a:cubicBezTo>
                    <a:pt x="151" y="855"/>
                    <a:pt x="154" y="853"/>
                    <a:pt x="154" y="853"/>
                  </a:cubicBezTo>
                  <a:cubicBezTo>
                    <a:pt x="157" y="850"/>
                    <a:pt x="159" y="849"/>
                    <a:pt x="160" y="849"/>
                  </a:cubicBezTo>
                  <a:cubicBezTo>
                    <a:pt x="163" y="849"/>
                    <a:pt x="164" y="852"/>
                    <a:pt x="165" y="858"/>
                  </a:cubicBezTo>
                  <a:cubicBezTo>
                    <a:pt x="167" y="868"/>
                    <a:pt x="168" y="873"/>
                    <a:pt x="170" y="873"/>
                  </a:cubicBezTo>
                  <a:cubicBezTo>
                    <a:pt x="172" y="873"/>
                    <a:pt x="174" y="869"/>
                    <a:pt x="178" y="862"/>
                  </a:cubicBezTo>
                  <a:cubicBezTo>
                    <a:pt x="179" y="857"/>
                    <a:pt x="181" y="853"/>
                    <a:pt x="182" y="853"/>
                  </a:cubicBezTo>
                  <a:cubicBezTo>
                    <a:pt x="182" y="853"/>
                    <a:pt x="182" y="854"/>
                    <a:pt x="182" y="855"/>
                  </a:cubicBezTo>
                  <a:cubicBezTo>
                    <a:pt x="181" y="856"/>
                    <a:pt x="181" y="860"/>
                    <a:pt x="180" y="863"/>
                  </a:cubicBezTo>
                  <a:cubicBezTo>
                    <a:pt x="179" y="866"/>
                    <a:pt x="180" y="867"/>
                    <a:pt x="181" y="867"/>
                  </a:cubicBezTo>
                  <a:cubicBezTo>
                    <a:pt x="183" y="867"/>
                    <a:pt x="187" y="862"/>
                    <a:pt x="193" y="858"/>
                  </a:cubicBezTo>
                  <a:cubicBezTo>
                    <a:pt x="199" y="849"/>
                    <a:pt x="204" y="837"/>
                    <a:pt x="209" y="826"/>
                  </a:cubicBezTo>
                  <a:cubicBezTo>
                    <a:pt x="213" y="817"/>
                    <a:pt x="214" y="813"/>
                    <a:pt x="215" y="813"/>
                  </a:cubicBezTo>
                  <a:cubicBezTo>
                    <a:pt x="216" y="813"/>
                    <a:pt x="216" y="816"/>
                    <a:pt x="217" y="819"/>
                  </a:cubicBezTo>
                  <a:cubicBezTo>
                    <a:pt x="218" y="821"/>
                    <a:pt x="217" y="830"/>
                    <a:pt x="215" y="837"/>
                  </a:cubicBezTo>
                  <a:cubicBezTo>
                    <a:pt x="211" y="845"/>
                    <a:pt x="209" y="845"/>
                    <a:pt x="209" y="845"/>
                  </a:cubicBezTo>
                  <a:lnTo>
                    <a:pt x="207" y="844"/>
                  </a:lnTo>
                  <a:cubicBezTo>
                    <a:pt x="203" y="852"/>
                    <a:pt x="200" y="861"/>
                    <a:pt x="204" y="862"/>
                  </a:cubicBezTo>
                  <a:cubicBezTo>
                    <a:pt x="204" y="867"/>
                    <a:pt x="205" y="869"/>
                    <a:pt x="206" y="869"/>
                  </a:cubicBezTo>
                  <a:cubicBezTo>
                    <a:pt x="207" y="869"/>
                    <a:pt x="209" y="867"/>
                    <a:pt x="210" y="863"/>
                  </a:cubicBezTo>
                  <a:lnTo>
                    <a:pt x="210" y="863"/>
                  </a:lnTo>
                  <a:cubicBezTo>
                    <a:pt x="209" y="869"/>
                    <a:pt x="212" y="874"/>
                    <a:pt x="218" y="876"/>
                  </a:cubicBezTo>
                  <a:cubicBezTo>
                    <a:pt x="221" y="877"/>
                    <a:pt x="225" y="879"/>
                    <a:pt x="224" y="887"/>
                  </a:cubicBezTo>
                  <a:cubicBezTo>
                    <a:pt x="225" y="887"/>
                    <a:pt x="226" y="888"/>
                    <a:pt x="226" y="888"/>
                  </a:cubicBezTo>
                  <a:cubicBezTo>
                    <a:pt x="228" y="888"/>
                    <a:pt x="229" y="886"/>
                    <a:pt x="231" y="880"/>
                  </a:cubicBezTo>
                  <a:cubicBezTo>
                    <a:pt x="234" y="870"/>
                    <a:pt x="236" y="867"/>
                    <a:pt x="236" y="867"/>
                  </a:cubicBezTo>
                  <a:lnTo>
                    <a:pt x="236" y="867"/>
                  </a:lnTo>
                  <a:cubicBezTo>
                    <a:pt x="237" y="867"/>
                    <a:pt x="236" y="869"/>
                    <a:pt x="235" y="872"/>
                  </a:cubicBezTo>
                  <a:cubicBezTo>
                    <a:pt x="232" y="885"/>
                    <a:pt x="239" y="896"/>
                    <a:pt x="246" y="896"/>
                  </a:cubicBezTo>
                  <a:cubicBezTo>
                    <a:pt x="249" y="896"/>
                    <a:pt x="252" y="894"/>
                    <a:pt x="254" y="889"/>
                  </a:cubicBezTo>
                  <a:lnTo>
                    <a:pt x="257" y="890"/>
                  </a:lnTo>
                  <a:cubicBezTo>
                    <a:pt x="257" y="896"/>
                    <a:pt x="261" y="899"/>
                    <a:pt x="264" y="899"/>
                  </a:cubicBezTo>
                  <a:cubicBezTo>
                    <a:pt x="267" y="899"/>
                    <a:pt x="269" y="898"/>
                    <a:pt x="271" y="895"/>
                  </a:cubicBezTo>
                  <a:lnTo>
                    <a:pt x="274" y="896"/>
                  </a:lnTo>
                  <a:cubicBezTo>
                    <a:pt x="275" y="901"/>
                    <a:pt x="275" y="903"/>
                    <a:pt x="276" y="903"/>
                  </a:cubicBezTo>
                  <a:cubicBezTo>
                    <a:pt x="277" y="903"/>
                    <a:pt x="279" y="902"/>
                    <a:pt x="281" y="898"/>
                  </a:cubicBezTo>
                  <a:cubicBezTo>
                    <a:pt x="283" y="892"/>
                    <a:pt x="286" y="886"/>
                    <a:pt x="286" y="886"/>
                  </a:cubicBezTo>
                  <a:lnTo>
                    <a:pt x="286" y="886"/>
                  </a:lnTo>
                  <a:cubicBezTo>
                    <a:pt x="286" y="886"/>
                    <a:pt x="285" y="887"/>
                    <a:pt x="284" y="890"/>
                  </a:cubicBezTo>
                  <a:cubicBezTo>
                    <a:pt x="282" y="898"/>
                    <a:pt x="285" y="899"/>
                    <a:pt x="291" y="901"/>
                  </a:cubicBezTo>
                  <a:cubicBezTo>
                    <a:pt x="293" y="902"/>
                    <a:pt x="294" y="903"/>
                    <a:pt x="295" y="903"/>
                  </a:cubicBezTo>
                  <a:cubicBezTo>
                    <a:pt x="297" y="903"/>
                    <a:pt x="297" y="901"/>
                    <a:pt x="298" y="895"/>
                  </a:cubicBezTo>
                  <a:cubicBezTo>
                    <a:pt x="300" y="893"/>
                    <a:pt x="301" y="892"/>
                    <a:pt x="302" y="892"/>
                  </a:cubicBezTo>
                  <a:cubicBezTo>
                    <a:pt x="304" y="892"/>
                    <a:pt x="303" y="899"/>
                    <a:pt x="301" y="905"/>
                  </a:cubicBezTo>
                  <a:cubicBezTo>
                    <a:pt x="298" y="913"/>
                    <a:pt x="297" y="917"/>
                    <a:pt x="297" y="917"/>
                  </a:cubicBezTo>
                  <a:cubicBezTo>
                    <a:pt x="298" y="917"/>
                    <a:pt x="301" y="911"/>
                    <a:pt x="307" y="898"/>
                  </a:cubicBezTo>
                  <a:cubicBezTo>
                    <a:pt x="310" y="889"/>
                    <a:pt x="313" y="885"/>
                    <a:pt x="314" y="885"/>
                  </a:cubicBezTo>
                  <a:cubicBezTo>
                    <a:pt x="314" y="885"/>
                    <a:pt x="314" y="887"/>
                    <a:pt x="313" y="891"/>
                  </a:cubicBezTo>
                  <a:cubicBezTo>
                    <a:pt x="312" y="897"/>
                    <a:pt x="310" y="899"/>
                    <a:pt x="309" y="899"/>
                  </a:cubicBezTo>
                  <a:cubicBezTo>
                    <a:pt x="308" y="899"/>
                    <a:pt x="308" y="898"/>
                    <a:pt x="308" y="898"/>
                  </a:cubicBezTo>
                  <a:cubicBezTo>
                    <a:pt x="308" y="898"/>
                    <a:pt x="305" y="907"/>
                    <a:pt x="302" y="915"/>
                  </a:cubicBezTo>
                  <a:cubicBezTo>
                    <a:pt x="303" y="915"/>
                    <a:pt x="303" y="915"/>
                    <a:pt x="304" y="915"/>
                  </a:cubicBezTo>
                  <a:cubicBezTo>
                    <a:pt x="305" y="915"/>
                    <a:pt x="305" y="914"/>
                    <a:pt x="308" y="908"/>
                  </a:cubicBezTo>
                  <a:cubicBezTo>
                    <a:pt x="308" y="908"/>
                    <a:pt x="310" y="908"/>
                    <a:pt x="313" y="900"/>
                  </a:cubicBezTo>
                  <a:cubicBezTo>
                    <a:pt x="318" y="892"/>
                    <a:pt x="320" y="885"/>
                    <a:pt x="321" y="876"/>
                  </a:cubicBezTo>
                  <a:cubicBezTo>
                    <a:pt x="322" y="869"/>
                    <a:pt x="323" y="867"/>
                    <a:pt x="324" y="867"/>
                  </a:cubicBezTo>
                  <a:cubicBezTo>
                    <a:pt x="325" y="867"/>
                    <a:pt x="325" y="867"/>
                    <a:pt x="326" y="868"/>
                  </a:cubicBezTo>
                  <a:cubicBezTo>
                    <a:pt x="326" y="877"/>
                    <a:pt x="323" y="886"/>
                    <a:pt x="319" y="893"/>
                  </a:cubicBezTo>
                  <a:cubicBezTo>
                    <a:pt x="319" y="893"/>
                    <a:pt x="319" y="893"/>
                    <a:pt x="319" y="893"/>
                  </a:cubicBezTo>
                  <a:cubicBezTo>
                    <a:pt x="317" y="893"/>
                    <a:pt x="314" y="902"/>
                    <a:pt x="312" y="909"/>
                  </a:cubicBezTo>
                  <a:cubicBezTo>
                    <a:pt x="312" y="911"/>
                    <a:pt x="312" y="912"/>
                    <a:pt x="313" y="912"/>
                  </a:cubicBezTo>
                  <a:cubicBezTo>
                    <a:pt x="315" y="912"/>
                    <a:pt x="324" y="900"/>
                    <a:pt x="329" y="887"/>
                  </a:cubicBezTo>
                  <a:lnTo>
                    <a:pt x="329" y="887"/>
                  </a:lnTo>
                  <a:lnTo>
                    <a:pt x="327" y="896"/>
                  </a:lnTo>
                  <a:cubicBezTo>
                    <a:pt x="323" y="904"/>
                    <a:pt x="327" y="905"/>
                    <a:pt x="329" y="906"/>
                  </a:cubicBezTo>
                  <a:cubicBezTo>
                    <a:pt x="330" y="906"/>
                    <a:pt x="331" y="907"/>
                    <a:pt x="332" y="907"/>
                  </a:cubicBezTo>
                  <a:cubicBezTo>
                    <a:pt x="333" y="907"/>
                    <a:pt x="335" y="905"/>
                    <a:pt x="337" y="899"/>
                  </a:cubicBezTo>
                  <a:cubicBezTo>
                    <a:pt x="339" y="892"/>
                    <a:pt x="341" y="883"/>
                    <a:pt x="342" y="883"/>
                  </a:cubicBezTo>
                  <a:cubicBezTo>
                    <a:pt x="342" y="883"/>
                    <a:pt x="342" y="883"/>
                    <a:pt x="342" y="883"/>
                  </a:cubicBezTo>
                  <a:cubicBezTo>
                    <a:pt x="341" y="882"/>
                    <a:pt x="344" y="874"/>
                    <a:pt x="347" y="865"/>
                  </a:cubicBezTo>
                  <a:lnTo>
                    <a:pt x="347" y="865"/>
                  </a:lnTo>
                  <a:cubicBezTo>
                    <a:pt x="347" y="872"/>
                    <a:pt x="347" y="878"/>
                    <a:pt x="346" y="885"/>
                  </a:cubicBezTo>
                  <a:cubicBezTo>
                    <a:pt x="344" y="901"/>
                    <a:pt x="344" y="911"/>
                    <a:pt x="349" y="914"/>
                  </a:cubicBezTo>
                  <a:cubicBezTo>
                    <a:pt x="353" y="915"/>
                    <a:pt x="357" y="916"/>
                    <a:pt x="356" y="925"/>
                  </a:cubicBezTo>
                  <a:cubicBezTo>
                    <a:pt x="357" y="925"/>
                    <a:pt x="358" y="925"/>
                    <a:pt x="358" y="925"/>
                  </a:cubicBezTo>
                  <a:cubicBezTo>
                    <a:pt x="360" y="925"/>
                    <a:pt x="361" y="924"/>
                    <a:pt x="363" y="918"/>
                  </a:cubicBezTo>
                  <a:lnTo>
                    <a:pt x="366" y="919"/>
                  </a:lnTo>
                  <a:cubicBezTo>
                    <a:pt x="365" y="924"/>
                    <a:pt x="366" y="927"/>
                    <a:pt x="367" y="927"/>
                  </a:cubicBezTo>
                  <a:cubicBezTo>
                    <a:pt x="368" y="927"/>
                    <a:pt x="369" y="925"/>
                    <a:pt x="371" y="920"/>
                  </a:cubicBezTo>
                  <a:cubicBezTo>
                    <a:pt x="372" y="918"/>
                    <a:pt x="372" y="917"/>
                    <a:pt x="373" y="917"/>
                  </a:cubicBezTo>
                  <a:cubicBezTo>
                    <a:pt x="373" y="917"/>
                    <a:pt x="373" y="922"/>
                    <a:pt x="374" y="922"/>
                  </a:cubicBezTo>
                  <a:cubicBezTo>
                    <a:pt x="373" y="930"/>
                    <a:pt x="372" y="934"/>
                    <a:pt x="373" y="934"/>
                  </a:cubicBezTo>
                  <a:cubicBezTo>
                    <a:pt x="373" y="934"/>
                    <a:pt x="375" y="928"/>
                    <a:pt x="378" y="914"/>
                  </a:cubicBezTo>
                  <a:cubicBezTo>
                    <a:pt x="381" y="908"/>
                    <a:pt x="381" y="901"/>
                    <a:pt x="379" y="896"/>
                  </a:cubicBezTo>
                  <a:lnTo>
                    <a:pt x="375" y="895"/>
                  </a:lnTo>
                  <a:lnTo>
                    <a:pt x="382" y="888"/>
                  </a:lnTo>
                  <a:cubicBezTo>
                    <a:pt x="383" y="888"/>
                    <a:pt x="388" y="881"/>
                    <a:pt x="392" y="872"/>
                  </a:cubicBezTo>
                  <a:cubicBezTo>
                    <a:pt x="392" y="872"/>
                    <a:pt x="394" y="864"/>
                    <a:pt x="395" y="864"/>
                  </a:cubicBezTo>
                  <a:lnTo>
                    <a:pt x="395" y="864"/>
                  </a:lnTo>
                  <a:cubicBezTo>
                    <a:pt x="395" y="864"/>
                    <a:pt x="393" y="873"/>
                    <a:pt x="391" y="881"/>
                  </a:cubicBezTo>
                  <a:cubicBezTo>
                    <a:pt x="386" y="889"/>
                    <a:pt x="384" y="897"/>
                    <a:pt x="381" y="906"/>
                  </a:cubicBezTo>
                  <a:cubicBezTo>
                    <a:pt x="378" y="917"/>
                    <a:pt x="379" y="925"/>
                    <a:pt x="380" y="925"/>
                  </a:cubicBezTo>
                  <a:cubicBezTo>
                    <a:pt x="381" y="925"/>
                    <a:pt x="382" y="922"/>
                    <a:pt x="384" y="916"/>
                  </a:cubicBezTo>
                  <a:cubicBezTo>
                    <a:pt x="386" y="917"/>
                    <a:pt x="386" y="917"/>
                    <a:pt x="385" y="926"/>
                  </a:cubicBezTo>
                  <a:cubicBezTo>
                    <a:pt x="384" y="929"/>
                    <a:pt x="383" y="932"/>
                    <a:pt x="384" y="932"/>
                  </a:cubicBezTo>
                  <a:cubicBezTo>
                    <a:pt x="384" y="932"/>
                    <a:pt x="386" y="928"/>
                    <a:pt x="390" y="918"/>
                  </a:cubicBezTo>
                  <a:cubicBezTo>
                    <a:pt x="393" y="910"/>
                    <a:pt x="395" y="907"/>
                    <a:pt x="396" y="907"/>
                  </a:cubicBezTo>
                  <a:lnTo>
                    <a:pt x="396" y="907"/>
                  </a:lnTo>
                  <a:cubicBezTo>
                    <a:pt x="397" y="907"/>
                    <a:pt x="396" y="911"/>
                    <a:pt x="394" y="919"/>
                  </a:cubicBezTo>
                  <a:cubicBezTo>
                    <a:pt x="393" y="931"/>
                    <a:pt x="395" y="936"/>
                    <a:pt x="397" y="936"/>
                  </a:cubicBezTo>
                  <a:cubicBezTo>
                    <a:pt x="399" y="936"/>
                    <a:pt x="400" y="934"/>
                    <a:pt x="401" y="932"/>
                  </a:cubicBezTo>
                  <a:cubicBezTo>
                    <a:pt x="403" y="922"/>
                    <a:pt x="406" y="918"/>
                    <a:pt x="407" y="918"/>
                  </a:cubicBezTo>
                  <a:cubicBezTo>
                    <a:pt x="409" y="918"/>
                    <a:pt x="409" y="921"/>
                    <a:pt x="409" y="925"/>
                  </a:cubicBezTo>
                  <a:cubicBezTo>
                    <a:pt x="408" y="930"/>
                    <a:pt x="408" y="932"/>
                    <a:pt x="409" y="932"/>
                  </a:cubicBezTo>
                  <a:cubicBezTo>
                    <a:pt x="410" y="932"/>
                    <a:pt x="412" y="930"/>
                    <a:pt x="413" y="926"/>
                  </a:cubicBezTo>
                  <a:lnTo>
                    <a:pt x="413" y="926"/>
                  </a:lnTo>
                  <a:cubicBezTo>
                    <a:pt x="412" y="933"/>
                    <a:pt x="410" y="939"/>
                    <a:pt x="411" y="939"/>
                  </a:cubicBezTo>
                  <a:cubicBezTo>
                    <a:pt x="412" y="939"/>
                    <a:pt x="412" y="938"/>
                    <a:pt x="413" y="936"/>
                  </a:cubicBezTo>
                  <a:cubicBezTo>
                    <a:pt x="413" y="936"/>
                    <a:pt x="415" y="936"/>
                    <a:pt x="417" y="927"/>
                  </a:cubicBezTo>
                  <a:cubicBezTo>
                    <a:pt x="417" y="927"/>
                    <a:pt x="420" y="919"/>
                    <a:pt x="424" y="911"/>
                  </a:cubicBezTo>
                  <a:cubicBezTo>
                    <a:pt x="423" y="911"/>
                    <a:pt x="425" y="902"/>
                    <a:pt x="428" y="895"/>
                  </a:cubicBezTo>
                  <a:cubicBezTo>
                    <a:pt x="429" y="893"/>
                    <a:pt x="429" y="892"/>
                    <a:pt x="430" y="892"/>
                  </a:cubicBezTo>
                  <a:cubicBezTo>
                    <a:pt x="432" y="892"/>
                    <a:pt x="432" y="903"/>
                    <a:pt x="429" y="923"/>
                  </a:cubicBezTo>
                  <a:lnTo>
                    <a:pt x="427" y="941"/>
                  </a:lnTo>
                  <a:cubicBezTo>
                    <a:pt x="429" y="932"/>
                    <a:pt x="432" y="924"/>
                    <a:pt x="432" y="924"/>
                  </a:cubicBezTo>
                  <a:cubicBezTo>
                    <a:pt x="433" y="924"/>
                    <a:pt x="434" y="925"/>
                    <a:pt x="432" y="933"/>
                  </a:cubicBezTo>
                  <a:cubicBezTo>
                    <a:pt x="430" y="942"/>
                    <a:pt x="430" y="942"/>
                    <a:pt x="431" y="942"/>
                  </a:cubicBezTo>
                  <a:cubicBezTo>
                    <a:pt x="431" y="942"/>
                    <a:pt x="431" y="942"/>
                    <a:pt x="431" y="942"/>
                  </a:cubicBezTo>
                  <a:cubicBezTo>
                    <a:pt x="432" y="942"/>
                    <a:pt x="433" y="941"/>
                    <a:pt x="436" y="934"/>
                  </a:cubicBezTo>
                  <a:cubicBezTo>
                    <a:pt x="438" y="924"/>
                    <a:pt x="439" y="920"/>
                    <a:pt x="440" y="920"/>
                  </a:cubicBezTo>
                  <a:lnTo>
                    <a:pt x="440" y="920"/>
                  </a:lnTo>
                  <a:cubicBezTo>
                    <a:pt x="440" y="920"/>
                    <a:pt x="439" y="922"/>
                    <a:pt x="439" y="926"/>
                  </a:cubicBezTo>
                  <a:cubicBezTo>
                    <a:pt x="437" y="935"/>
                    <a:pt x="437" y="940"/>
                    <a:pt x="437" y="940"/>
                  </a:cubicBezTo>
                  <a:cubicBezTo>
                    <a:pt x="438" y="940"/>
                    <a:pt x="440" y="936"/>
                    <a:pt x="443" y="928"/>
                  </a:cubicBezTo>
                  <a:cubicBezTo>
                    <a:pt x="446" y="920"/>
                    <a:pt x="448" y="916"/>
                    <a:pt x="448" y="916"/>
                  </a:cubicBezTo>
                  <a:lnTo>
                    <a:pt x="448" y="916"/>
                  </a:lnTo>
                  <a:cubicBezTo>
                    <a:pt x="448" y="916"/>
                    <a:pt x="447" y="920"/>
                    <a:pt x="445" y="928"/>
                  </a:cubicBezTo>
                  <a:cubicBezTo>
                    <a:pt x="442" y="937"/>
                    <a:pt x="441" y="945"/>
                    <a:pt x="442" y="946"/>
                  </a:cubicBezTo>
                  <a:lnTo>
                    <a:pt x="446" y="937"/>
                  </a:lnTo>
                  <a:cubicBezTo>
                    <a:pt x="448" y="928"/>
                    <a:pt x="450" y="924"/>
                    <a:pt x="451" y="924"/>
                  </a:cubicBezTo>
                  <a:cubicBezTo>
                    <a:pt x="452" y="924"/>
                    <a:pt x="452" y="927"/>
                    <a:pt x="451" y="931"/>
                  </a:cubicBezTo>
                  <a:cubicBezTo>
                    <a:pt x="449" y="935"/>
                    <a:pt x="449" y="937"/>
                    <a:pt x="450" y="937"/>
                  </a:cubicBezTo>
                  <a:cubicBezTo>
                    <a:pt x="451" y="937"/>
                    <a:pt x="453" y="935"/>
                    <a:pt x="455" y="932"/>
                  </a:cubicBezTo>
                  <a:cubicBezTo>
                    <a:pt x="458" y="933"/>
                    <a:pt x="459" y="934"/>
                    <a:pt x="457" y="942"/>
                  </a:cubicBezTo>
                  <a:cubicBezTo>
                    <a:pt x="454" y="950"/>
                    <a:pt x="453" y="954"/>
                    <a:pt x="453" y="954"/>
                  </a:cubicBezTo>
                  <a:cubicBezTo>
                    <a:pt x="453" y="954"/>
                    <a:pt x="455" y="951"/>
                    <a:pt x="458" y="943"/>
                  </a:cubicBezTo>
                  <a:cubicBezTo>
                    <a:pt x="460" y="939"/>
                    <a:pt x="461" y="937"/>
                    <a:pt x="462" y="937"/>
                  </a:cubicBezTo>
                  <a:cubicBezTo>
                    <a:pt x="463" y="937"/>
                    <a:pt x="463" y="939"/>
                    <a:pt x="463" y="944"/>
                  </a:cubicBezTo>
                  <a:cubicBezTo>
                    <a:pt x="462" y="949"/>
                    <a:pt x="462" y="951"/>
                    <a:pt x="462" y="951"/>
                  </a:cubicBezTo>
                  <a:cubicBezTo>
                    <a:pt x="463" y="951"/>
                    <a:pt x="464" y="949"/>
                    <a:pt x="466" y="945"/>
                  </a:cubicBezTo>
                  <a:cubicBezTo>
                    <a:pt x="470" y="928"/>
                    <a:pt x="474" y="919"/>
                    <a:pt x="471" y="919"/>
                  </a:cubicBezTo>
                  <a:cubicBezTo>
                    <a:pt x="470" y="919"/>
                    <a:pt x="470" y="919"/>
                    <a:pt x="473" y="910"/>
                  </a:cubicBezTo>
                  <a:lnTo>
                    <a:pt x="476" y="911"/>
                  </a:lnTo>
                  <a:cubicBezTo>
                    <a:pt x="476" y="911"/>
                    <a:pt x="477" y="911"/>
                    <a:pt x="477" y="911"/>
                  </a:cubicBezTo>
                  <a:cubicBezTo>
                    <a:pt x="478" y="911"/>
                    <a:pt x="480" y="911"/>
                    <a:pt x="484" y="905"/>
                  </a:cubicBezTo>
                  <a:cubicBezTo>
                    <a:pt x="489" y="899"/>
                    <a:pt x="493" y="886"/>
                    <a:pt x="491" y="886"/>
                  </a:cubicBezTo>
                  <a:cubicBezTo>
                    <a:pt x="491" y="886"/>
                    <a:pt x="490" y="887"/>
                    <a:pt x="489" y="888"/>
                  </a:cubicBezTo>
                  <a:lnTo>
                    <a:pt x="491" y="879"/>
                  </a:lnTo>
                  <a:cubicBezTo>
                    <a:pt x="495" y="866"/>
                    <a:pt x="496" y="860"/>
                    <a:pt x="495" y="860"/>
                  </a:cubicBezTo>
                  <a:lnTo>
                    <a:pt x="495" y="860"/>
                  </a:lnTo>
                  <a:cubicBezTo>
                    <a:pt x="494" y="860"/>
                    <a:pt x="491" y="866"/>
                    <a:pt x="487" y="878"/>
                  </a:cubicBezTo>
                  <a:cubicBezTo>
                    <a:pt x="483" y="892"/>
                    <a:pt x="481" y="898"/>
                    <a:pt x="481" y="898"/>
                  </a:cubicBezTo>
                  <a:cubicBezTo>
                    <a:pt x="480" y="898"/>
                    <a:pt x="481" y="894"/>
                    <a:pt x="483" y="886"/>
                  </a:cubicBezTo>
                  <a:cubicBezTo>
                    <a:pt x="488" y="869"/>
                    <a:pt x="487" y="869"/>
                    <a:pt x="485" y="869"/>
                  </a:cubicBezTo>
                  <a:cubicBezTo>
                    <a:pt x="484" y="868"/>
                    <a:pt x="484" y="868"/>
                    <a:pt x="486" y="860"/>
                  </a:cubicBezTo>
                  <a:cubicBezTo>
                    <a:pt x="489" y="851"/>
                    <a:pt x="491" y="842"/>
                    <a:pt x="489" y="842"/>
                  </a:cubicBezTo>
                  <a:cubicBezTo>
                    <a:pt x="489" y="842"/>
                    <a:pt x="488" y="841"/>
                    <a:pt x="488" y="841"/>
                  </a:cubicBezTo>
                  <a:cubicBezTo>
                    <a:pt x="487" y="841"/>
                    <a:pt x="487" y="843"/>
                    <a:pt x="485" y="850"/>
                  </a:cubicBezTo>
                  <a:cubicBezTo>
                    <a:pt x="485" y="853"/>
                    <a:pt x="484" y="855"/>
                    <a:pt x="483" y="855"/>
                  </a:cubicBezTo>
                  <a:cubicBezTo>
                    <a:pt x="482" y="855"/>
                    <a:pt x="482" y="851"/>
                    <a:pt x="485" y="840"/>
                  </a:cubicBezTo>
                  <a:cubicBezTo>
                    <a:pt x="485" y="836"/>
                    <a:pt x="486" y="834"/>
                    <a:pt x="485" y="834"/>
                  </a:cubicBezTo>
                  <a:lnTo>
                    <a:pt x="485" y="834"/>
                  </a:lnTo>
                  <a:cubicBezTo>
                    <a:pt x="485" y="834"/>
                    <a:pt x="484" y="838"/>
                    <a:pt x="480" y="847"/>
                  </a:cubicBezTo>
                  <a:cubicBezTo>
                    <a:pt x="478" y="856"/>
                    <a:pt x="476" y="860"/>
                    <a:pt x="475" y="860"/>
                  </a:cubicBezTo>
                  <a:cubicBezTo>
                    <a:pt x="474" y="860"/>
                    <a:pt x="474" y="855"/>
                    <a:pt x="476" y="846"/>
                  </a:cubicBezTo>
                  <a:lnTo>
                    <a:pt x="474" y="845"/>
                  </a:lnTo>
                  <a:cubicBezTo>
                    <a:pt x="471" y="845"/>
                    <a:pt x="469" y="853"/>
                    <a:pt x="467" y="862"/>
                  </a:cubicBezTo>
                  <a:cubicBezTo>
                    <a:pt x="464" y="872"/>
                    <a:pt x="462" y="876"/>
                    <a:pt x="462" y="876"/>
                  </a:cubicBezTo>
                  <a:cubicBezTo>
                    <a:pt x="462" y="876"/>
                    <a:pt x="462" y="874"/>
                    <a:pt x="463" y="870"/>
                  </a:cubicBezTo>
                  <a:cubicBezTo>
                    <a:pt x="464" y="863"/>
                    <a:pt x="465" y="858"/>
                    <a:pt x="466" y="852"/>
                  </a:cubicBezTo>
                  <a:cubicBezTo>
                    <a:pt x="469" y="844"/>
                    <a:pt x="467" y="843"/>
                    <a:pt x="466" y="843"/>
                  </a:cubicBezTo>
                  <a:cubicBezTo>
                    <a:pt x="465" y="843"/>
                    <a:pt x="465" y="842"/>
                    <a:pt x="464" y="842"/>
                  </a:cubicBezTo>
                  <a:cubicBezTo>
                    <a:pt x="463" y="842"/>
                    <a:pt x="461" y="844"/>
                    <a:pt x="459" y="850"/>
                  </a:cubicBezTo>
                  <a:cubicBezTo>
                    <a:pt x="460" y="845"/>
                    <a:pt x="460" y="846"/>
                    <a:pt x="461" y="841"/>
                  </a:cubicBezTo>
                  <a:cubicBezTo>
                    <a:pt x="461" y="841"/>
                    <a:pt x="461" y="837"/>
                    <a:pt x="461" y="837"/>
                  </a:cubicBezTo>
                  <a:lnTo>
                    <a:pt x="461" y="837"/>
                  </a:lnTo>
                  <a:cubicBezTo>
                    <a:pt x="461" y="837"/>
                    <a:pt x="461" y="838"/>
                    <a:pt x="460" y="841"/>
                  </a:cubicBezTo>
                  <a:cubicBezTo>
                    <a:pt x="460" y="841"/>
                    <a:pt x="459" y="841"/>
                    <a:pt x="458" y="831"/>
                  </a:cubicBezTo>
                  <a:cubicBezTo>
                    <a:pt x="458" y="829"/>
                    <a:pt x="458" y="828"/>
                    <a:pt x="457" y="828"/>
                  </a:cubicBezTo>
                  <a:cubicBezTo>
                    <a:pt x="455" y="828"/>
                    <a:pt x="449" y="840"/>
                    <a:pt x="448" y="855"/>
                  </a:cubicBezTo>
                  <a:lnTo>
                    <a:pt x="447" y="854"/>
                  </a:lnTo>
                  <a:cubicBezTo>
                    <a:pt x="445" y="854"/>
                    <a:pt x="442" y="862"/>
                    <a:pt x="442" y="862"/>
                  </a:cubicBezTo>
                  <a:cubicBezTo>
                    <a:pt x="441" y="869"/>
                    <a:pt x="439" y="870"/>
                    <a:pt x="438" y="870"/>
                  </a:cubicBezTo>
                  <a:cubicBezTo>
                    <a:pt x="437" y="870"/>
                    <a:pt x="437" y="870"/>
                    <a:pt x="437" y="870"/>
                  </a:cubicBezTo>
                  <a:cubicBezTo>
                    <a:pt x="437" y="870"/>
                    <a:pt x="439" y="861"/>
                    <a:pt x="442" y="853"/>
                  </a:cubicBezTo>
                  <a:cubicBezTo>
                    <a:pt x="448" y="838"/>
                    <a:pt x="450" y="829"/>
                    <a:pt x="449" y="829"/>
                  </a:cubicBezTo>
                  <a:lnTo>
                    <a:pt x="449" y="829"/>
                  </a:lnTo>
                  <a:cubicBezTo>
                    <a:pt x="448" y="829"/>
                    <a:pt x="447" y="831"/>
                    <a:pt x="445" y="835"/>
                  </a:cubicBezTo>
                  <a:lnTo>
                    <a:pt x="445" y="835"/>
                  </a:lnTo>
                  <a:cubicBezTo>
                    <a:pt x="445" y="835"/>
                    <a:pt x="445" y="835"/>
                    <a:pt x="445" y="835"/>
                  </a:cubicBezTo>
                  <a:cubicBezTo>
                    <a:pt x="446" y="831"/>
                    <a:pt x="446" y="828"/>
                    <a:pt x="445" y="828"/>
                  </a:cubicBezTo>
                  <a:cubicBezTo>
                    <a:pt x="444" y="828"/>
                    <a:pt x="443" y="830"/>
                    <a:pt x="440" y="834"/>
                  </a:cubicBezTo>
                  <a:cubicBezTo>
                    <a:pt x="436" y="841"/>
                    <a:pt x="431" y="849"/>
                    <a:pt x="429" y="858"/>
                  </a:cubicBezTo>
                  <a:cubicBezTo>
                    <a:pt x="427" y="865"/>
                    <a:pt x="426" y="865"/>
                    <a:pt x="426" y="865"/>
                  </a:cubicBezTo>
                  <a:cubicBezTo>
                    <a:pt x="426" y="865"/>
                    <a:pt x="425" y="865"/>
                    <a:pt x="425" y="865"/>
                  </a:cubicBezTo>
                  <a:cubicBezTo>
                    <a:pt x="424" y="865"/>
                    <a:pt x="424" y="865"/>
                    <a:pt x="427" y="856"/>
                  </a:cubicBezTo>
                  <a:cubicBezTo>
                    <a:pt x="429" y="848"/>
                    <a:pt x="429" y="843"/>
                    <a:pt x="428" y="843"/>
                  </a:cubicBezTo>
                  <a:lnTo>
                    <a:pt x="428" y="843"/>
                  </a:lnTo>
                  <a:cubicBezTo>
                    <a:pt x="428" y="843"/>
                    <a:pt x="425" y="847"/>
                    <a:pt x="422" y="855"/>
                  </a:cubicBezTo>
                  <a:lnTo>
                    <a:pt x="424" y="846"/>
                  </a:lnTo>
                  <a:cubicBezTo>
                    <a:pt x="427" y="840"/>
                    <a:pt x="428" y="833"/>
                    <a:pt x="424" y="833"/>
                  </a:cubicBezTo>
                  <a:cubicBezTo>
                    <a:pt x="423" y="833"/>
                    <a:pt x="421" y="834"/>
                    <a:pt x="419" y="835"/>
                  </a:cubicBezTo>
                  <a:cubicBezTo>
                    <a:pt x="413" y="833"/>
                    <a:pt x="409" y="832"/>
                    <a:pt x="411" y="823"/>
                  </a:cubicBezTo>
                  <a:cubicBezTo>
                    <a:pt x="411" y="821"/>
                    <a:pt x="411" y="821"/>
                    <a:pt x="411" y="821"/>
                  </a:cubicBezTo>
                  <a:lnTo>
                    <a:pt x="411" y="821"/>
                  </a:lnTo>
                  <a:cubicBezTo>
                    <a:pt x="409" y="821"/>
                    <a:pt x="401" y="833"/>
                    <a:pt x="394" y="845"/>
                  </a:cubicBezTo>
                  <a:cubicBezTo>
                    <a:pt x="397" y="837"/>
                    <a:pt x="395" y="836"/>
                    <a:pt x="393" y="835"/>
                  </a:cubicBezTo>
                  <a:cubicBezTo>
                    <a:pt x="388" y="834"/>
                    <a:pt x="388" y="834"/>
                    <a:pt x="391" y="825"/>
                  </a:cubicBezTo>
                  <a:cubicBezTo>
                    <a:pt x="394" y="817"/>
                    <a:pt x="396" y="813"/>
                    <a:pt x="396" y="813"/>
                  </a:cubicBezTo>
                  <a:lnTo>
                    <a:pt x="396" y="813"/>
                  </a:lnTo>
                  <a:cubicBezTo>
                    <a:pt x="395" y="813"/>
                    <a:pt x="394" y="817"/>
                    <a:pt x="390" y="825"/>
                  </a:cubicBezTo>
                  <a:cubicBezTo>
                    <a:pt x="387" y="831"/>
                    <a:pt x="385" y="833"/>
                    <a:pt x="384" y="833"/>
                  </a:cubicBezTo>
                  <a:cubicBezTo>
                    <a:pt x="382" y="833"/>
                    <a:pt x="383" y="825"/>
                    <a:pt x="386" y="815"/>
                  </a:cubicBezTo>
                  <a:cubicBezTo>
                    <a:pt x="388" y="806"/>
                    <a:pt x="387" y="806"/>
                    <a:pt x="385" y="805"/>
                  </a:cubicBezTo>
                  <a:cubicBezTo>
                    <a:pt x="382" y="810"/>
                    <a:pt x="380" y="811"/>
                    <a:pt x="378" y="811"/>
                  </a:cubicBezTo>
                  <a:cubicBezTo>
                    <a:pt x="377" y="811"/>
                    <a:pt x="376" y="811"/>
                    <a:pt x="375" y="810"/>
                  </a:cubicBezTo>
                  <a:cubicBezTo>
                    <a:pt x="374" y="810"/>
                    <a:pt x="373" y="810"/>
                    <a:pt x="373" y="810"/>
                  </a:cubicBezTo>
                  <a:cubicBezTo>
                    <a:pt x="370" y="810"/>
                    <a:pt x="369" y="813"/>
                    <a:pt x="365" y="825"/>
                  </a:cubicBezTo>
                  <a:cubicBezTo>
                    <a:pt x="361" y="838"/>
                    <a:pt x="359" y="841"/>
                    <a:pt x="357" y="841"/>
                  </a:cubicBezTo>
                  <a:cubicBezTo>
                    <a:pt x="357" y="841"/>
                    <a:pt x="356" y="841"/>
                    <a:pt x="356" y="841"/>
                  </a:cubicBezTo>
                  <a:cubicBezTo>
                    <a:pt x="355" y="841"/>
                    <a:pt x="353" y="840"/>
                    <a:pt x="356" y="832"/>
                  </a:cubicBezTo>
                  <a:cubicBezTo>
                    <a:pt x="356" y="832"/>
                    <a:pt x="357" y="823"/>
                    <a:pt x="355" y="822"/>
                  </a:cubicBezTo>
                  <a:cubicBezTo>
                    <a:pt x="354" y="822"/>
                    <a:pt x="353" y="821"/>
                    <a:pt x="355" y="813"/>
                  </a:cubicBezTo>
                  <a:cubicBezTo>
                    <a:pt x="355" y="813"/>
                    <a:pt x="356" y="804"/>
                    <a:pt x="353" y="803"/>
                  </a:cubicBezTo>
                  <a:cubicBezTo>
                    <a:pt x="350" y="801"/>
                    <a:pt x="347" y="800"/>
                    <a:pt x="350" y="793"/>
                  </a:cubicBezTo>
                  <a:cubicBezTo>
                    <a:pt x="350" y="792"/>
                    <a:pt x="349" y="792"/>
                    <a:pt x="349" y="792"/>
                  </a:cubicBezTo>
                  <a:cubicBezTo>
                    <a:pt x="348" y="792"/>
                    <a:pt x="348" y="794"/>
                    <a:pt x="346" y="800"/>
                  </a:cubicBezTo>
                  <a:cubicBezTo>
                    <a:pt x="344" y="806"/>
                    <a:pt x="342" y="811"/>
                    <a:pt x="339" y="811"/>
                  </a:cubicBezTo>
                  <a:cubicBezTo>
                    <a:pt x="338" y="811"/>
                    <a:pt x="337" y="809"/>
                    <a:pt x="336" y="806"/>
                  </a:cubicBezTo>
                  <a:cubicBezTo>
                    <a:pt x="335" y="806"/>
                    <a:pt x="334" y="805"/>
                    <a:pt x="333" y="805"/>
                  </a:cubicBezTo>
                  <a:cubicBezTo>
                    <a:pt x="330" y="805"/>
                    <a:pt x="328" y="807"/>
                    <a:pt x="326" y="812"/>
                  </a:cubicBezTo>
                  <a:cubicBezTo>
                    <a:pt x="325" y="812"/>
                    <a:pt x="325" y="812"/>
                    <a:pt x="327" y="803"/>
                  </a:cubicBezTo>
                  <a:cubicBezTo>
                    <a:pt x="330" y="794"/>
                    <a:pt x="330" y="789"/>
                    <a:pt x="329" y="789"/>
                  </a:cubicBezTo>
                  <a:cubicBezTo>
                    <a:pt x="328" y="789"/>
                    <a:pt x="325" y="793"/>
                    <a:pt x="321" y="800"/>
                  </a:cubicBezTo>
                  <a:cubicBezTo>
                    <a:pt x="320" y="805"/>
                    <a:pt x="319" y="807"/>
                    <a:pt x="319" y="807"/>
                  </a:cubicBezTo>
                  <a:cubicBezTo>
                    <a:pt x="318" y="807"/>
                    <a:pt x="318" y="804"/>
                    <a:pt x="319" y="799"/>
                  </a:cubicBezTo>
                  <a:lnTo>
                    <a:pt x="319" y="799"/>
                  </a:lnTo>
                  <a:cubicBezTo>
                    <a:pt x="319" y="799"/>
                    <a:pt x="317" y="799"/>
                    <a:pt x="313" y="807"/>
                  </a:cubicBezTo>
                  <a:cubicBezTo>
                    <a:pt x="311" y="811"/>
                    <a:pt x="310" y="813"/>
                    <a:pt x="309" y="813"/>
                  </a:cubicBezTo>
                  <a:cubicBezTo>
                    <a:pt x="309" y="813"/>
                    <a:pt x="309" y="811"/>
                    <a:pt x="309" y="806"/>
                  </a:cubicBezTo>
                  <a:cubicBezTo>
                    <a:pt x="311" y="797"/>
                    <a:pt x="310" y="797"/>
                    <a:pt x="309" y="796"/>
                  </a:cubicBezTo>
                  <a:cubicBezTo>
                    <a:pt x="307" y="799"/>
                    <a:pt x="304" y="800"/>
                    <a:pt x="301" y="800"/>
                  </a:cubicBezTo>
                  <a:cubicBezTo>
                    <a:pt x="294" y="800"/>
                    <a:pt x="287" y="795"/>
                    <a:pt x="288" y="789"/>
                  </a:cubicBezTo>
                  <a:lnTo>
                    <a:pt x="288" y="789"/>
                  </a:lnTo>
                  <a:cubicBezTo>
                    <a:pt x="285" y="795"/>
                    <a:pt x="284" y="796"/>
                    <a:pt x="284" y="796"/>
                  </a:cubicBezTo>
                  <a:cubicBezTo>
                    <a:pt x="284" y="796"/>
                    <a:pt x="283" y="796"/>
                    <a:pt x="283" y="796"/>
                  </a:cubicBezTo>
                  <a:cubicBezTo>
                    <a:pt x="284" y="789"/>
                    <a:pt x="284" y="787"/>
                    <a:pt x="284" y="787"/>
                  </a:cubicBezTo>
                  <a:lnTo>
                    <a:pt x="284" y="787"/>
                  </a:lnTo>
                  <a:cubicBezTo>
                    <a:pt x="283" y="787"/>
                    <a:pt x="280" y="793"/>
                    <a:pt x="277" y="804"/>
                  </a:cubicBezTo>
                  <a:lnTo>
                    <a:pt x="279" y="804"/>
                  </a:lnTo>
                  <a:lnTo>
                    <a:pt x="280" y="805"/>
                  </a:lnTo>
                  <a:cubicBezTo>
                    <a:pt x="278" y="812"/>
                    <a:pt x="276" y="816"/>
                    <a:pt x="275" y="816"/>
                  </a:cubicBezTo>
                  <a:cubicBezTo>
                    <a:pt x="274" y="816"/>
                    <a:pt x="274" y="809"/>
                    <a:pt x="279" y="795"/>
                  </a:cubicBezTo>
                  <a:cubicBezTo>
                    <a:pt x="280" y="786"/>
                    <a:pt x="281" y="782"/>
                    <a:pt x="281" y="782"/>
                  </a:cubicBezTo>
                  <a:lnTo>
                    <a:pt x="281" y="782"/>
                  </a:lnTo>
                  <a:cubicBezTo>
                    <a:pt x="280" y="782"/>
                    <a:pt x="278" y="786"/>
                    <a:pt x="275" y="794"/>
                  </a:cubicBezTo>
                  <a:cubicBezTo>
                    <a:pt x="272" y="802"/>
                    <a:pt x="270" y="806"/>
                    <a:pt x="269" y="806"/>
                  </a:cubicBezTo>
                  <a:cubicBezTo>
                    <a:pt x="268" y="806"/>
                    <a:pt x="269" y="801"/>
                    <a:pt x="271" y="793"/>
                  </a:cubicBezTo>
                  <a:cubicBezTo>
                    <a:pt x="274" y="784"/>
                    <a:pt x="275" y="780"/>
                    <a:pt x="275" y="780"/>
                  </a:cubicBezTo>
                  <a:lnTo>
                    <a:pt x="275" y="780"/>
                  </a:lnTo>
                  <a:cubicBezTo>
                    <a:pt x="275" y="780"/>
                    <a:pt x="273" y="784"/>
                    <a:pt x="270" y="791"/>
                  </a:cubicBezTo>
                  <a:cubicBezTo>
                    <a:pt x="262" y="809"/>
                    <a:pt x="257" y="819"/>
                    <a:pt x="255" y="819"/>
                  </a:cubicBezTo>
                  <a:cubicBezTo>
                    <a:pt x="254" y="819"/>
                    <a:pt x="255" y="812"/>
                    <a:pt x="259" y="797"/>
                  </a:cubicBezTo>
                  <a:cubicBezTo>
                    <a:pt x="265" y="780"/>
                    <a:pt x="266" y="772"/>
                    <a:pt x="264" y="771"/>
                  </a:cubicBezTo>
                  <a:lnTo>
                    <a:pt x="264" y="771"/>
                  </a:lnTo>
                  <a:cubicBezTo>
                    <a:pt x="263" y="771"/>
                    <a:pt x="261" y="779"/>
                    <a:pt x="258" y="788"/>
                  </a:cubicBezTo>
                  <a:cubicBezTo>
                    <a:pt x="256" y="796"/>
                    <a:pt x="255" y="801"/>
                    <a:pt x="254" y="801"/>
                  </a:cubicBezTo>
                  <a:cubicBezTo>
                    <a:pt x="254" y="801"/>
                    <a:pt x="254" y="796"/>
                    <a:pt x="255" y="787"/>
                  </a:cubicBezTo>
                  <a:cubicBezTo>
                    <a:pt x="257" y="771"/>
                    <a:pt x="257" y="764"/>
                    <a:pt x="254" y="764"/>
                  </a:cubicBezTo>
                  <a:cubicBezTo>
                    <a:pt x="252" y="764"/>
                    <a:pt x="250" y="767"/>
                    <a:pt x="246" y="773"/>
                  </a:cubicBezTo>
                  <a:cubicBezTo>
                    <a:pt x="241" y="780"/>
                    <a:pt x="237" y="784"/>
                    <a:pt x="235" y="784"/>
                  </a:cubicBezTo>
                  <a:cubicBezTo>
                    <a:pt x="233" y="784"/>
                    <a:pt x="235" y="780"/>
                    <a:pt x="240" y="772"/>
                  </a:cubicBezTo>
                  <a:cubicBezTo>
                    <a:pt x="246" y="763"/>
                    <a:pt x="248" y="759"/>
                    <a:pt x="247" y="759"/>
                  </a:cubicBezTo>
                  <a:lnTo>
                    <a:pt x="247" y="759"/>
                  </a:lnTo>
                  <a:cubicBezTo>
                    <a:pt x="246" y="759"/>
                    <a:pt x="245" y="761"/>
                    <a:pt x="243" y="763"/>
                  </a:cubicBezTo>
                  <a:lnTo>
                    <a:pt x="236" y="761"/>
                  </a:lnTo>
                  <a:cubicBezTo>
                    <a:pt x="235" y="761"/>
                    <a:pt x="230" y="768"/>
                    <a:pt x="226" y="777"/>
                  </a:cubicBezTo>
                  <a:cubicBezTo>
                    <a:pt x="230" y="765"/>
                    <a:pt x="232" y="758"/>
                    <a:pt x="230" y="758"/>
                  </a:cubicBezTo>
                  <a:cubicBezTo>
                    <a:pt x="229" y="758"/>
                    <a:pt x="229" y="758"/>
                    <a:pt x="228" y="759"/>
                  </a:cubicBezTo>
                  <a:cubicBezTo>
                    <a:pt x="226" y="761"/>
                    <a:pt x="225" y="763"/>
                    <a:pt x="222" y="766"/>
                  </a:cubicBezTo>
                  <a:lnTo>
                    <a:pt x="219" y="764"/>
                  </a:lnTo>
                  <a:cubicBezTo>
                    <a:pt x="218" y="764"/>
                    <a:pt x="218" y="764"/>
                    <a:pt x="212" y="771"/>
                  </a:cubicBezTo>
                  <a:cubicBezTo>
                    <a:pt x="211" y="773"/>
                    <a:pt x="210" y="774"/>
                    <a:pt x="209" y="774"/>
                  </a:cubicBezTo>
                  <a:cubicBezTo>
                    <a:pt x="208" y="774"/>
                    <a:pt x="210" y="768"/>
                    <a:pt x="212" y="762"/>
                  </a:cubicBezTo>
                  <a:cubicBezTo>
                    <a:pt x="215" y="757"/>
                    <a:pt x="217" y="750"/>
                    <a:pt x="217" y="750"/>
                  </a:cubicBezTo>
                  <a:lnTo>
                    <a:pt x="217" y="750"/>
                  </a:lnTo>
                  <a:cubicBezTo>
                    <a:pt x="216" y="750"/>
                    <a:pt x="216" y="751"/>
                    <a:pt x="215" y="753"/>
                  </a:cubicBezTo>
                  <a:cubicBezTo>
                    <a:pt x="209" y="761"/>
                    <a:pt x="202" y="768"/>
                    <a:pt x="196" y="775"/>
                  </a:cubicBezTo>
                  <a:cubicBezTo>
                    <a:pt x="194" y="776"/>
                    <a:pt x="193" y="777"/>
                    <a:pt x="192" y="777"/>
                  </a:cubicBezTo>
                  <a:cubicBezTo>
                    <a:pt x="191" y="777"/>
                    <a:pt x="194" y="772"/>
                    <a:pt x="199" y="767"/>
                  </a:cubicBezTo>
                  <a:cubicBezTo>
                    <a:pt x="202" y="762"/>
                    <a:pt x="204" y="757"/>
                    <a:pt x="206" y="750"/>
                  </a:cubicBezTo>
                  <a:cubicBezTo>
                    <a:pt x="205" y="750"/>
                    <a:pt x="205" y="750"/>
                    <a:pt x="205" y="750"/>
                  </a:cubicBezTo>
                  <a:cubicBezTo>
                    <a:pt x="203" y="750"/>
                    <a:pt x="201" y="751"/>
                    <a:pt x="197" y="757"/>
                  </a:cubicBezTo>
                  <a:cubicBezTo>
                    <a:pt x="195" y="759"/>
                    <a:pt x="192" y="760"/>
                    <a:pt x="190" y="760"/>
                  </a:cubicBezTo>
                  <a:cubicBezTo>
                    <a:pt x="186" y="760"/>
                    <a:pt x="184" y="757"/>
                    <a:pt x="187" y="752"/>
                  </a:cubicBezTo>
                  <a:lnTo>
                    <a:pt x="184" y="750"/>
                  </a:lnTo>
                  <a:cubicBezTo>
                    <a:pt x="183" y="750"/>
                    <a:pt x="177" y="755"/>
                    <a:pt x="175" y="755"/>
                  </a:cubicBezTo>
                  <a:cubicBezTo>
                    <a:pt x="174" y="755"/>
                    <a:pt x="174" y="754"/>
                    <a:pt x="174" y="754"/>
                  </a:cubicBezTo>
                  <a:cubicBezTo>
                    <a:pt x="174" y="754"/>
                    <a:pt x="174" y="754"/>
                    <a:pt x="174" y="754"/>
                  </a:cubicBezTo>
                  <a:cubicBezTo>
                    <a:pt x="173" y="754"/>
                    <a:pt x="171" y="755"/>
                    <a:pt x="166" y="759"/>
                  </a:cubicBezTo>
                  <a:cubicBezTo>
                    <a:pt x="164" y="758"/>
                    <a:pt x="163" y="757"/>
                    <a:pt x="170" y="751"/>
                  </a:cubicBezTo>
                  <a:lnTo>
                    <a:pt x="170" y="751"/>
                  </a:lnTo>
                  <a:cubicBezTo>
                    <a:pt x="163" y="756"/>
                    <a:pt x="159" y="759"/>
                    <a:pt x="158" y="759"/>
                  </a:cubicBezTo>
                  <a:cubicBezTo>
                    <a:pt x="158" y="759"/>
                    <a:pt x="160" y="756"/>
                    <a:pt x="166" y="749"/>
                  </a:cubicBezTo>
                  <a:cubicBezTo>
                    <a:pt x="173" y="742"/>
                    <a:pt x="177" y="739"/>
                    <a:pt x="176" y="739"/>
                  </a:cubicBezTo>
                  <a:lnTo>
                    <a:pt x="176" y="739"/>
                  </a:lnTo>
                  <a:cubicBezTo>
                    <a:pt x="176" y="739"/>
                    <a:pt x="172" y="742"/>
                    <a:pt x="165" y="748"/>
                  </a:cubicBezTo>
                  <a:cubicBezTo>
                    <a:pt x="162" y="750"/>
                    <a:pt x="160" y="752"/>
                    <a:pt x="159" y="752"/>
                  </a:cubicBezTo>
                  <a:cubicBezTo>
                    <a:pt x="159" y="752"/>
                    <a:pt x="160" y="750"/>
                    <a:pt x="163" y="745"/>
                  </a:cubicBezTo>
                  <a:cubicBezTo>
                    <a:pt x="167" y="742"/>
                    <a:pt x="168" y="741"/>
                    <a:pt x="167" y="741"/>
                  </a:cubicBezTo>
                  <a:cubicBezTo>
                    <a:pt x="167" y="741"/>
                    <a:pt x="165" y="742"/>
                    <a:pt x="162" y="744"/>
                  </a:cubicBezTo>
                  <a:cubicBezTo>
                    <a:pt x="154" y="750"/>
                    <a:pt x="147" y="754"/>
                    <a:pt x="145" y="754"/>
                  </a:cubicBezTo>
                  <a:cubicBezTo>
                    <a:pt x="143" y="754"/>
                    <a:pt x="145" y="752"/>
                    <a:pt x="151" y="747"/>
                  </a:cubicBezTo>
                  <a:cubicBezTo>
                    <a:pt x="151" y="747"/>
                    <a:pt x="151" y="746"/>
                    <a:pt x="150" y="746"/>
                  </a:cubicBezTo>
                  <a:cubicBezTo>
                    <a:pt x="149" y="746"/>
                    <a:pt x="147" y="747"/>
                    <a:pt x="142" y="750"/>
                  </a:cubicBezTo>
                  <a:cubicBezTo>
                    <a:pt x="134" y="754"/>
                    <a:pt x="130" y="756"/>
                    <a:pt x="130" y="756"/>
                  </a:cubicBezTo>
                  <a:cubicBezTo>
                    <a:pt x="129" y="756"/>
                    <a:pt x="133" y="754"/>
                    <a:pt x="141" y="748"/>
                  </a:cubicBezTo>
                  <a:cubicBezTo>
                    <a:pt x="147" y="741"/>
                    <a:pt x="150" y="738"/>
                    <a:pt x="149" y="738"/>
                  </a:cubicBezTo>
                  <a:cubicBezTo>
                    <a:pt x="147" y="738"/>
                    <a:pt x="143" y="740"/>
                    <a:pt x="136" y="744"/>
                  </a:cubicBezTo>
                  <a:cubicBezTo>
                    <a:pt x="136" y="744"/>
                    <a:pt x="134" y="746"/>
                    <a:pt x="132" y="746"/>
                  </a:cubicBezTo>
                  <a:cubicBezTo>
                    <a:pt x="131" y="746"/>
                    <a:pt x="131" y="745"/>
                    <a:pt x="134" y="742"/>
                  </a:cubicBezTo>
                  <a:cubicBezTo>
                    <a:pt x="138" y="736"/>
                    <a:pt x="140" y="728"/>
                    <a:pt x="135" y="728"/>
                  </a:cubicBezTo>
                  <a:cubicBezTo>
                    <a:pt x="133" y="728"/>
                    <a:pt x="131" y="729"/>
                    <a:pt x="127" y="732"/>
                  </a:cubicBezTo>
                  <a:lnTo>
                    <a:pt x="125" y="729"/>
                  </a:lnTo>
                  <a:cubicBezTo>
                    <a:pt x="129" y="724"/>
                    <a:pt x="130" y="721"/>
                    <a:pt x="127" y="721"/>
                  </a:cubicBezTo>
                  <a:cubicBezTo>
                    <a:pt x="126" y="721"/>
                    <a:pt x="124" y="722"/>
                    <a:pt x="121" y="723"/>
                  </a:cubicBezTo>
                  <a:lnTo>
                    <a:pt x="114" y="725"/>
                  </a:lnTo>
                  <a:cubicBezTo>
                    <a:pt x="120" y="722"/>
                    <a:pt x="128" y="715"/>
                    <a:pt x="127" y="714"/>
                  </a:cubicBezTo>
                  <a:cubicBezTo>
                    <a:pt x="127" y="714"/>
                    <a:pt x="126" y="713"/>
                    <a:pt x="126" y="713"/>
                  </a:cubicBezTo>
                  <a:cubicBezTo>
                    <a:pt x="125" y="713"/>
                    <a:pt x="123" y="714"/>
                    <a:pt x="118" y="716"/>
                  </a:cubicBezTo>
                  <a:cubicBezTo>
                    <a:pt x="115" y="720"/>
                    <a:pt x="113" y="721"/>
                    <a:pt x="111" y="721"/>
                  </a:cubicBezTo>
                  <a:cubicBezTo>
                    <a:pt x="111" y="721"/>
                    <a:pt x="110" y="720"/>
                    <a:pt x="110" y="720"/>
                  </a:cubicBezTo>
                  <a:cubicBezTo>
                    <a:pt x="109" y="717"/>
                    <a:pt x="116" y="712"/>
                    <a:pt x="124" y="708"/>
                  </a:cubicBezTo>
                  <a:lnTo>
                    <a:pt x="124" y="706"/>
                  </a:lnTo>
                  <a:cubicBezTo>
                    <a:pt x="116" y="710"/>
                    <a:pt x="111" y="712"/>
                    <a:pt x="110" y="712"/>
                  </a:cubicBezTo>
                  <a:cubicBezTo>
                    <a:pt x="109" y="712"/>
                    <a:pt x="111" y="711"/>
                    <a:pt x="115" y="708"/>
                  </a:cubicBezTo>
                  <a:cubicBezTo>
                    <a:pt x="123" y="704"/>
                    <a:pt x="121" y="702"/>
                    <a:pt x="121" y="701"/>
                  </a:cubicBezTo>
                  <a:lnTo>
                    <a:pt x="121" y="701"/>
                  </a:lnTo>
                  <a:cubicBezTo>
                    <a:pt x="119" y="701"/>
                    <a:pt x="118" y="702"/>
                    <a:pt x="118" y="702"/>
                  </a:cubicBezTo>
                  <a:cubicBezTo>
                    <a:pt x="116" y="702"/>
                    <a:pt x="119" y="700"/>
                    <a:pt x="120" y="700"/>
                  </a:cubicBezTo>
                  <a:cubicBezTo>
                    <a:pt x="121" y="700"/>
                    <a:pt x="121" y="700"/>
                    <a:pt x="121" y="701"/>
                  </a:cubicBezTo>
                  <a:lnTo>
                    <a:pt x="129" y="697"/>
                  </a:lnTo>
                  <a:cubicBezTo>
                    <a:pt x="132" y="695"/>
                    <a:pt x="132" y="694"/>
                    <a:pt x="131" y="694"/>
                  </a:cubicBezTo>
                  <a:cubicBezTo>
                    <a:pt x="130" y="694"/>
                    <a:pt x="125" y="696"/>
                    <a:pt x="120" y="698"/>
                  </a:cubicBezTo>
                  <a:lnTo>
                    <a:pt x="119" y="696"/>
                  </a:lnTo>
                  <a:cubicBezTo>
                    <a:pt x="119" y="695"/>
                    <a:pt x="119" y="694"/>
                    <a:pt x="118" y="694"/>
                  </a:cubicBezTo>
                  <a:cubicBezTo>
                    <a:pt x="116" y="694"/>
                    <a:pt x="114" y="695"/>
                    <a:pt x="110" y="697"/>
                  </a:cubicBezTo>
                  <a:cubicBezTo>
                    <a:pt x="104" y="700"/>
                    <a:pt x="98" y="702"/>
                    <a:pt x="95" y="702"/>
                  </a:cubicBezTo>
                  <a:cubicBezTo>
                    <a:pt x="94" y="702"/>
                    <a:pt x="94" y="702"/>
                    <a:pt x="93" y="702"/>
                  </a:cubicBezTo>
                  <a:cubicBezTo>
                    <a:pt x="91" y="703"/>
                    <a:pt x="90" y="703"/>
                    <a:pt x="90" y="703"/>
                  </a:cubicBezTo>
                  <a:cubicBezTo>
                    <a:pt x="90" y="703"/>
                    <a:pt x="92" y="701"/>
                    <a:pt x="93" y="701"/>
                  </a:cubicBezTo>
                  <a:cubicBezTo>
                    <a:pt x="93" y="701"/>
                    <a:pt x="93" y="702"/>
                    <a:pt x="93" y="702"/>
                  </a:cubicBezTo>
                  <a:cubicBezTo>
                    <a:pt x="102" y="699"/>
                    <a:pt x="110" y="696"/>
                    <a:pt x="110" y="694"/>
                  </a:cubicBezTo>
                  <a:cubicBezTo>
                    <a:pt x="109" y="693"/>
                    <a:pt x="118" y="689"/>
                    <a:pt x="118" y="689"/>
                  </a:cubicBezTo>
                  <a:cubicBezTo>
                    <a:pt x="132" y="685"/>
                    <a:pt x="127" y="682"/>
                    <a:pt x="119" y="682"/>
                  </a:cubicBezTo>
                  <a:cubicBezTo>
                    <a:pt x="118" y="682"/>
                    <a:pt x="117" y="682"/>
                    <a:pt x="116" y="683"/>
                  </a:cubicBezTo>
                  <a:cubicBezTo>
                    <a:pt x="111" y="683"/>
                    <a:pt x="108" y="683"/>
                    <a:pt x="106" y="683"/>
                  </a:cubicBezTo>
                  <a:cubicBezTo>
                    <a:pt x="100" y="683"/>
                    <a:pt x="102" y="681"/>
                    <a:pt x="115" y="678"/>
                  </a:cubicBezTo>
                  <a:cubicBezTo>
                    <a:pt x="122" y="676"/>
                    <a:pt x="123" y="675"/>
                    <a:pt x="120" y="675"/>
                  </a:cubicBezTo>
                  <a:cubicBezTo>
                    <a:pt x="117" y="675"/>
                    <a:pt x="104" y="677"/>
                    <a:pt x="89" y="680"/>
                  </a:cubicBezTo>
                  <a:lnTo>
                    <a:pt x="63" y="685"/>
                  </a:lnTo>
                  <a:lnTo>
                    <a:pt x="89" y="678"/>
                  </a:lnTo>
                  <a:cubicBezTo>
                    <a:pt x="123" y="667"/>
                    <a:pt x="123" y="668"/>
                    <a:pt x="106" y="667"/>
                  </a:cubicBezTo>
                  <a:cubicBezTo>
                    <a:pt x="97" y="665"/>
                    <a:pt x="97" y="665"/>
                    <a:pt x="106" y="664"/>
                  </a:cubicBezTo>
                  <a:cubicBezTo>
                    <a:pt x="114" y="661"/>
                    <a:pt x="114" y="660"/>
                    <a:pt x="114" y="655"/>
                  </a:cubicBezTo>
                  <a:cubicBezTo>
                    <a:pt x="115" y="651"/>
                    <a:pt x="115" y="649"/>
                    <a:pt x="110" y="649"/>
                  </a:cubicBezTo>
                  <a:cubicBezTo>
                    <a:pt x="109" y="649"/>
                    <a:pt x="107" y="649"/>
                    <a:pt x="106" y="649"/>
                  </a:cubicBezTo>
                  <a:lnTo>
                    <a:pt x="106" y="646"/>
                  </a:lnTo>
                  <a:cubicBezTo>
                    <a:pt x="117" y="643"/>
                    <a:pt x="118" y="642"/>
                    <a:pt x="112" y="642"/>
                  </a:cubicBezTo>
                  <a:cubicBezTo>
                    <a:pt x="109" y="642"/>
                    <a:pt x="104" y="642"/>
                    <a:pt x="98" y="643"/>
                  </a:cubicBezTo>
                  <a:cubicBezTo>
                    <a:pt x="98" y="643"/>
                    <a:pt x="98" y="642"/>
                    <a:pt x="98" y="640"/>
                  </a:cubicBezTo>
                  <a:lnTo>
                    <a:pt x="107" y="639"/>
                  </a:lnTo>
                  <a:cubicBezTo>
                    <a:pt x="116" y="639"/>
                    <a:pt x="116" y="635"/>
                    <a:pt x="119" y="622"/>
                  </a:cubicBezTo>
                  <a:cubicBezTo>
                    <a:pt x="125" y="609"/>
                    <a:pt x="125" y="606"/>
                    <a:pt x="107" y="605"/>
                  </a:cubicBezTo>
                  <a:cubicBezTo>
                    <a:pt x="95" y="603"/>
                    <a:pt x="92" y="601"/>
                    <a:pt x="98" y="601"/>
                  </a:cubicBezTo>
                  <a:cubicBezTo>
                    <a:pt x="100" y="601"/>
                    <a:pt x="103" y="601"/>
                    <a:pt x="108" y="602"/>
                  </a:cubicBezTo>
                  <a:cubicBezTo>
                    <a:pt x="111" y="602"/>
                    <a:pt x="113" y="602"/>
                    <a:pt x="116" y="602"/>
                  </a:cubicBezTo>
                  <a:cubicBezTo>
                    <a:pt x="121" y="602"/>
                    <a:pt x="124" y="601"/>
                    <a:pt x="118" y="601"/>
                  </a:cubicBezTo>
                  <a:cubicBezTo>
                    <a:pt x="118" y="601"/>
                    <a:pt x="119" y="597"/>
                    <a:pt x="128" y="597"/>
                  </a:cubicBezTo>
                  <a:cubicBezTo>
                    <a:pt x="147" y="595"/>
                    <a:pt x="139" y="593"/>
                    <a:pt x="130" y="591"/>
                  </a:cubicBezTo>
                  <a:cubicBezTo>
                    <a:pt x="113" y="589"/>
                    <a:pt x="121" y="589"/>
                    <a:pt x="130" y="589"/>
                  </a:cubicBezTo>
                  <a:cubicBezTo>
                    <a:pt x="136" y="589"/>
                    <a:pt x="140" y="590"/>
                    <a:pt x="143" y="590"/>
                  </a:cubicBezTo>
                  <a:cubicBezTo>
                    <a:pt x="145" y="590"/>
                    <a:pt x="145" y="589"/>
                    <a:pt x="141" y="588"/>
                  </a:cubicBezTo>
                  <a:cubicBezTo>
                    <a:pt x="134" y="586"/>
                    <a:pt x="129" y="577"/>
                    <a:pt x="137" y="577"/>
                  </a:cubicBezTo>
                  <a:cubicBezTo>
                    <a:pt x="139" y="577"/>
                    <a:pt x="141" y="577"/>
                    <a:pt x="144" y="578"/>
                  </a:cubicBezTo>
                  <a:lnTo>
                    <a:pt x="145" y="575"/>
                  </a:lnTo>
                  <a:cubicBezTo>
                    <a:pt x="137" y="573"/>
                    <a:pt x="138" y="569"/>
                    <a:pt x="139" y="567"/>
                  </a:cubicBezTo>
                  <a:cubicBezTo>
                    <a:pt x="139" y="565"/>
                    <a:pt x="140" y="564"/>
                    <a:pt x="142" y="564"/>
                  </a:cubicBezTo>
                  <a:cubicBezTo>
                    <a:pt x="144" y="564"/>
                    <a:pt x="146" y="564"/>
                    <a:pt x="148" y="565"/>
                  </a:cubicBezTo>
                  <a:cubicBezTo>
                    <a:pt x="152" y="567"/>
                    <a:pt x="154" y="568"/>
                    <a:pt x="155" y="568"/>
                  </a:cubicBezTo>
                  <a:cubicBezTo>
                    <a:pt x="156" y="568"/>
                    <a:pt x="154" y="566"/>
                    <a:pt x="150" y="563"/>
                  </a:cubicBezTo>
                  <a:cubicBezTo>
                    <a:pt x="151" y="560"/>
                    <a:pt x="134" y="554"/>
                    <a:pt x="135" y="552"/>
                  </a:cubicBezTo>
                  <a:cubicBezTo>
                    <a:pt x="126" y="550"/>
                    <a:pt x="118" y="546"/>
                    <a:pt x="119" y="545"/>
                  </a:cubicBezTo>
                  <a:lnTo>
                    <a:pt x="119" y="545"/>
                  </a:lnTo>
                  <a:lnTo>
                    <a:pt x="127" y="547"/>
                  </a:lnTo>
                  <a:lnTo>
                    <a:pt x="144" y="552"/>
                  </a:lnTo>
                  <a:cubicBezTo>
                    <a:pt x="145" y="551"/>
                    <a:pt x="145" y="549"/>
                    <a:pt x="137" y="547"/>
                  </a:cubicBezTo>
                  <a:lnTo>
                    <a:pt x="137" y="547"/>
                  </a:lnTo>
                  <a:cubicBezTo>
                    <a:pt x="139" y="547"/>
                    <a:pt x="141" y="547"/>
                    <a:pt x="142" y="547"/>
                  </a:cubicBezTo>
                  <a:cubicBezTo>
                    <a:pt x="146" y="547"/>
                    <a:pt x="146" y="546"/>
                    <a:pt x="147" y="543"/>
                  </a:cubicBezTo>
                  <a:cubicBezTo>
                    <a:pt x="148" y="541"/>
                    <a:pt x="150" y="538"/>
                    <a:pt x="142" y="533"/>
                  </a:cubicBezTo>
                  <a:lnTo>
                    <a:pt x="142" y="533"/>
                  </a:lnTo>
                  <a:cubicBezTo>
                    <a:pt x="145" y="534"/>
                    <a:pt x="148" y="535"/>
                    <a:pt x="150" y="535"/>
                  </a:cubicBezTo>
                  <a:cubicBezTo>
                    <a:pt x="159" y="535"/>
                    <a:pt x="159" y="528"/>
                    <a:pt x="145" y="522"/>
                  </a:cubicBezTo>
                  <a:cubicBezTo>
                    <a:pt x="139" y="520"/>
                    <a:pt x="137" y="519"/>
                    <a:pt x="142" y="519"/>
                  </a:cubicBezTo>
                  <a:cubicBezTo>
                    <a:pt x="143" y="519"/>
                    <a:pt x="145" y="519"/>
                    <a:pt x="146" y="519"/>
                  </a:cubicBezTo>
                  <a:cubicBezTo>
                    <a:pt x="149" y="519"/>
                    <a:pt x="152" y="519"/>
                    <a:pt x="152" y="519"/>
                  </a:cubicBezTo>
                  <a:cubicBezTo>
                    <a:pt x="154" y="519"/>
                    <a:pt x="152" y="519"/>
                    <a:pt x="147" y="517"/>
                  </a:cubicBezTo>
                  <a:cubicBezTo>
                    <a:pt x="143" y="514"/>
                    <a:pt x="144" y="513"/>
                    <a:pt x="147" y="513"/>
                  </a:cubicBezTo>
                  <a:cubicBezTo>
                    <a:pt x="149" y="513"/>
                    <a:pt x="153" y="514"/>
                    <a:pt x="157" y="514"/>
                  </a:cubicBezTo>
                  <a:cubicBezTo>
                    <a:pt x="164" y="516"/>
                    <a:pt x="168" y="517"/>
                    <a:pt x="170" y="517"/>
                  </a:cubicBezTo>
                  <a:cubicBezTo>
                    <a:pt x="174" y="517"/>
                    <a:pt x="172" y="515"/>
                    <a:pt x="167" y="513"/>
                  </a:cubicBezTo>
                  <a:cubicBezTo>
                    <a:pt x="160" y="508"/>
                    <a:pt x="161" y="504"/>
                    <a:pt x="162" y="503"/>
                  </a:cubicBezTo>
                  <a:cubicBezTo>
                    <a:pt x="154" y="497"/>
                    <a:pt x="155" y="496"/>
                    <a:pt x="146" y="495"/>
                  </a:cubicBezTo>
                  <a:cubicBezTo>
                    <a:pt x="141" y="493"/>
                    <a:pt x="135" y="491"/>
                    <a:pt x="129" y="489"/>
                  </a:cubicBezTo>
                  <a:cubicBezTo>
                    <a:pt x="126" y="486"/>
                    <a:pt x="126" y="485"/>
                    <a:pt x="127" y="485"/>
                  </a:cubicBezTo>
                  <a:cubicBezTo>
                    <a:pt x="128" y="485"/>
                    <a:pt x="130" y="486"/>
                    <a:pt x="130" y="487"/>
                  </a:cubicBezTo>
                  <a:cubicBezTo>
                    <a:pt x="137" y="492"/>
                    <a:pt x="138" y="491"/>
                    <a:pt x="147" y="492"/>
                  </a:cubicBezTo>
                  <a:cubicBezTo>
                    <a:pt x="149" y="492"/>
                    <a:pt x="150" y="492"/>
                    <a:pt x="151" y="492"/>
                  </a:cubicBezTo>
                  <a:cubicBezTo>
                    <a:pt x="156" y="492"/>
                    <a:pt x="156" y="490"/>
                    <a:pt x="157" y="489"/>
                  </a:cubicBezTo>
                  <a:lnTo>
                    <a:pt x="160" y="483"/>
                  </a:lnTo>
                  <a:cubicBezTo>
                    <a:pt x="170" y="482"/>
                    <a:pt x="170" y="480"/>
                    <a:pt x="162" y="477"/>
                  </a:cubicBezTo>
                  <a:lnTo>
                    <a:pt x="153" y="475"/>
                  </a:lnTo>
                  <a:lnTo>
                    <a:pt x="153" y="475"/>
                  </a:lnTo>
                  <a:cubicBezTo>
                    <a:pt x="154" y="475"/>
                    <a:pt x="156" y="476"/>
                    <a:pt x="157" y="476"/>
                  </a:cubicBezTo>
                  <a:cubicBezTo>
                    <a:pt x="171" y="476"/>
                    <a:pt x="175" y="462"/>
                    <a:pt x="160" y="456"/>
                  </a:cubicBezTo>
                  <a:lnTo>
                    <a:pt x="160" y="456"/>
                  </a:lnTo>
                  <a:lnTo>
                    <a:pt x="169" y="458"/>
                  </a:lnTo>
                  <a:cubicBezTo>
                    <a:pt x="172" y="459"/>
                    <a:pt x="173" y="459"/>
                    <a:pt x="175" y="459"/>
                  </a:cubicBezTo>
                  <a:cubicBezTo>
                    <a:pt x="177" y="459"/>
                    <a:pt x="177" y="458"/>
                    <a:pt x="178" y="457"/>
                  </a:cubicBezTo>
                  <a:cubicBezTo>
                    <a:pt x="179" y="455"/>
                    <a:pt x="172" y="447"/>
                    <a:pt x="174" y="443"/>
                  </a:cubicBezTo>
                  <a:cubicBezTo>
                    <a:pt x="175" y="437"/>
                    <a:pt x="178" y="432"/>
                    <a:pt x="169" y="430"/>
                  </a:cubicBezTo>
                  <a:cubicBezTo>
                    <a:pt x="169" y="429"/>
                    <a:pt x="169" y="429"/>
                    <a:pt x="170" y="429"/>
                  </a:cubicBezTo>
                  <a:cubicBezTo>
                    <a:pt x="171" y="429"/>
                    <a:pt x="173" y="429"/>
                    <a:pt x="178" y="431"/>
                  </a:cubicBezTo>
                  <a:cubicBezTo>
                    <a:pt x="182" y="433"/>
                    <a:pt x="184" y="434"/>
                    <a:pt x="185" y="434"/>
                  </a:cubicBezTo>
                  <a:cubicBezTo>
                    <a:pt x="186" y="434"/>
                    <a:pt x="187" y="433"/>
                    <a:pt x="187" y="432"/>
                  </a:cubicBezTo>
                  <a:cubicBezTo>
                    <a:pt x="188" y="430"/>
                    <a:pt x="179" y="428"/>
                    <a:pt x="171" y="426"/>
                  </a:cubicBezTo>
                  <a:cubicBezTo>
                    <a:pt x="162" y="422"/>
                    <a:pt x="163" y="421"/>
                    <a:pt x="172" y="421"/>
                  </a:cubicBezTo>
                  <a:cubicBezTo>
                    <a:pt x="182" y="421"/>
                    <a:pt x="183" y="414"/>
                    <a:pt x="176" y="409"/>
                  </a:cubicBezTo>
                  <a:cubicBezTo>
                    <a:pt x="176" y="408"/>
                    <a:pt x="177" y="408"/>
                    <a:pt x="179" y="408"/>
                  </a:cubicBezTo>
                  <a:cubicBezTo>
                    <a:pt x="180" y="408"/>
                    <a:pt x="182" y="408"/>
                    <a:pt x="185" y="409"/>
                  </a:cubicBezTo>
                  <a:cubicBezTo>
                    <a:pt x="188" y="409"/>
                    <a:pt x="190" y="409"/>
                    <a:pt x="192" y="409"/>
                  </a:cubicBezTo>
                  <a:cubicBezTo>
                    <a:pt x="198" y="409"/>
                    <a:pt x="200" y="408"/>
                    <a:pt x="188" y="402"/>
                  </a:cubicBezTo>
                  <a:cubicBezTo>
                    <a:pt x="188" y="401"/>
                    <a:pt x="188" y="401"/>
                    <a:pt x="189" y="401"/>
                  </a:cubicBezTo>
                  <a:cubicBezTo>
                    <a:pt x="190" y="401"/>
                    <a:pt x="192" y="401"/>
                    <a:pt x="197" y="403"/>
                  </a:cubicBezTo>
                  <a:cubicBezTo>
                    <a:pt x="201" y="404"/>
                    <a:pt x="205" y="405"/>
                    <a:pt x="207" y="405"/>
                  </a:cubicBezTo>
                  <a:cubicBezTo>
                    <a:pt x="208" y="405"/>
                    <a:pt x="207" y="404"/>
                    <a:pt x="198" y="400"/>
                  </a:cubicBezTo>
                  <a:cubicBezTo>
                    <a:pt x="191" y="394"/>
                    <a:pt x="192" y="390"/>
                    <a:pt x="202" y="390"/>
                  </a:cubicBezTo>
                  <a:cubicBezTo>
                    <a:pt x="202" y="389"/>
                    <a:pt x="202" y="388"/>
                    <a:pt x="194" y="384"/>
                  </a:cubicBezTo>
                  <a:lnTo>
                    <a:pt x="185" y="382"/>
                  </a:lnTo>
                  <a:lnTo>
                    <a:pt x="185" y="382"/>
                  </a:lnTo>
                  <a:cubicBezTo>
                    <a:pt x="193" y="383"/>
                    <a:pt x="197" y="384"/>
                    <a:pt x="199" y="384"/>
                  </a:cubicBezTo>
                  <a:cubicBezTo>
                    <a:pt x="200" y="384"/>
                    <a:pt x="196" y="383"/>
                    <a:pt x="187" y="379"/>
                  </a:cubicBezTo>
                  <a:cubicBezTo>
                    <a:pt x="182" y="377"/>
                    <a:pt x="180" y="376"/>
                    <a:pt x="181" y="376"/>
                  </a:cubicBezTo>
                  <a:cubicBezTo>
                    <a:pt x="182" y="376"/>
                    <a:pt x="184" y="377"/>
                    <a:pt x="188" y="377"/>
                  </a:cubicBezTo>
                  <a:cubicBezTo>
                    <a:pt x="191" y="378"/>
                    <a:pt x="193" y="378"/>
                    <a:pt x="194" y="378"/>
                  </a:cubicBezTo>
                  <a:cubicBezTo>
                    <a:pt x="197" y="378"/>
                    <a:pt x="197" y="377"/>
                    <a:pt x="197" y="377"/>
                  </a:cubicBezTo>
                  <a:cubicBezTo>
                    <a:pt x="198" y="376"/>
                    <a:pt x="192" y="366"/>
                    <a:pt x="196" y="358"/>
                  </a:cubicBezTo>
                  <a:cubicBezTo>
                    <a:pt x="200" y="346"/>
                    <a:pt x="202" y="342"/>
                    <a:pt x="194" y="338"/>
                  </a:cubicBezTo>
                  <a:cubicBezTo>
                    <a:pt x="190" y="336"/>
                    <a:pt x="188" y="334"/>
                    <a:pt x="189" y="334"/>
                  </a:cubicBezTo>
                  <a:cubicBezTo>
                    <a:pt x="190" y="334"/>
                    <a:pt x="192" y="335"/>
                    <a:pt x="196" y="336"/>
                  </a:cubicBezTo>
                  <a:cubicBezTo>
                    <a:pt x="198" y="336"/>
                    <a:pt x="200" y="336"/>
                    <a:pt x="201" y="336"/>
                  </a:cubicBezTo>
                  <a:cubicBezTo>
                    <a:pt x="205" y="336"/>
                    <a:pt x="205" y="336"/>
                    <a:pt x="206" y="335"/>
                  </a:cubicBezTo>
                  <a:cubicBezTo>
                    <a:pt x="206" y="334"/>
                    <a:pt x="207" y="333"/>
                    <a:pt x="208" y="333"/>
                  </a:cubicBezTo>
                  <a:cubicBezTo>
                    <a:pt x="210" y="333"/>
                    <a:pt x="212" y="334"/>
                    <a:pt x="215" y="335"/>
                  </a:cubicBezTo>
                  <a:cubicBezTo>
                    <a:pt x="208" y="330"/>
                    <a:pt x="208" y="330"/>
                    <a:pt x="209" y="329"/>
                  </a:cubicBezTo>
                  <a:lnTo>
                    <a:pt x="209" y="329"/>
                  </a:lnTo>
                  <a:cubicBezTo>
                    <a:pt x="212" y="330"/>
                    <a:pt x="214" y="331"/>
                    <a:pt x="215" y="331"/>
                  </a:cubicBezTo>
                  <a:cubicBezTo>
                    <a:pt x="216" y="331"/>
                    <a:pt x="214" y="329"/>
                    <a:pt x="210" y="326"/>
                  </a:cubicBezTo>
                  <a:cubicBezTo>
                    <a:pt x="202" y="321"/>
                    <a:pt x="198" y="319"/>
                    <a:pt x="198" y="319"/>
                  </a:cubicBezTo>
                  <a:lnTo>
                    <a:pt x="198" y="319"/>
                  </a:lnTo>
                  <a:cubicBezTo>
                    <a:pt x="199" y="319"/>
                    <a:pt x="203" y="321"/>
                    <a:pt x="211" y="325"/>
                  </a:cubicBezTo>
                  <a:cubicBezTo>
                    <a:pt x="216" y="327"/>
                    <a:pt x="221" y="327"/>
                    <a:pt x="223" y="327"/>
                  </a:cubicBezTo>
                  <a:cubicBezTo>
                    <a:pt x="224" y="327"/>
                    <a:pt x="224" y="327"/>
                    <a:pt x="220" y="326"/>
                  </a:cubicBezTo>
                  <a:cubicBezTo>
                    <a:pt x="212" y="321"/>
                    <a:pt x="213" y="319"/>
                    <a:pt x="207" y="314"/>
                  </a:cubicBezTo>
                  <a:cubicBezTo>
                    <a:pt x="207" y="313"/>
                    <a:pt x="208" y="312"/>
                    <a:pt x="209" y="312"/>
                  </a:cubicBezTo>
                  <a:cubicBezTo>
                    <a:pt x="210" y="312"/>
                    <a:pt x="212" y="313"/>
                    <a:pt x="216" y="315"/>
                  </a:cubicBezTo>
                  <a:cubicBezTo>
                    <a:pt x="217" y="315"/>
                    <a:pt x="218" y="315"/>
                    <a:pt x="218" y="315"/>
                  </a:cubicBezTo>
                  <a:cubicBezTo>
                    <a:pt x="224" y="315"/>
                    <a:pt x="219" y="306"/>
                    <a:pt x="213" y="301"/>
                  </a:cubicBezTo>
                  <a:cubicBezTo>
                    <a:pt x="209" y="298"/>
                    <a:pt x="207" y="297"/>
                    <a:pt x="209" y="297"/>
                  </a:cubicBezTo>
                  <a:cubicBezTo>
                    <a:pt x="209" y="297"/>
                    <a:pt x="211" y="298"/>
                    <a:pt x="215" y="299"/>
                  </a:cubicBezTo>
                  <a:cubicBezTo>
                    <a:pt x="219" y="301"/>
                    <a:pt x="221" y="302"/>
                    <a:pt x="223" y="302"/>
                  </a:cubicBezTo>
                  <a:cubicBezTo>
                    <a:pt x="224" y="302"/>
                    <a:pt x="224" y="302"/>
                    <a:pt x="225" y="301"/>
                  </a:cubicBezTo>
                  <a:cubicBezTo>
                    <a:pt x="222" y="299"/>
                    <a:pt x="222" y="299"/>
                    <a:pt x="222" y="299"/>
                  </a:cubicBezTo>
                  <a:lnTo>
                    <a:pt x="222" y="299"/>
                  </a:lnTo>
                  <a:cubicBezTo>
                    <a:pt x="223" y="299"/>
                    <a:pt x="227" y="302"/>
                    <a:pt x="233" y="305"/>
                  </a:cubicBezTo>
                  <a:cubicBezTo>
                    <a:pt x="236" y="307"/>
                    <a:pt x="238" y="308"/>
                    <a:pt x="239" y="308"/>
                  </a:cubicBezTo>
                  <a:cubicBezTo>
                    <a:pt x="240" y="308"/>
                    <a:pt x="241" y="307"/>
                    <a:pt x="242" y="306"/>
                  </a:cubicBezTo>
                  <a:cubicBezTo>
                    <a:pt x="235" y="300"/>
                    <a:pt x="239" y="294"/>
                    <a:pt x="242" y="291"/>
                  </a:cubicBezTo>
                  <a:cubicBezTo>
                    <a:pt x="246" y="284"/>
                    <a:pt x="239" y="279"/>
                    <a:pt x="227" y="266"/>
                  </a:cubicBezTo>
                  <a:lnTo>
                    <a:pt x="213" y="255"/>
                  </a:lnTo>
                  <a:lnTo>
                    <a:pt x="213" y="255"/>
                  </a:lnTo>
                  <a:lnTo>
                    <a:pt x="228" y="264"/>
                  </a:lnTo>
                  <a:lnTo>
                    <a:pt x="250" y="279"/>
                  </a:lnTo>
                  <a:cubicBezTo>
                    <a:pt x="252" y="278"/>
                    <a:pt x="244" y="272"/>
                    <a:pt x="237" y="268"/>
                  </a:cubicBezTo>
                  <a:cubicBezTo>
                    <a:pt x="232" y="264"/>
                    <a:pt x="230" y="262"/>
                    <a:pt x="234" y="262"/>
                  </a:cubicBezTo>
                  <a:cubicBezTo>
                    <a:pt x="235" y="262"/>
                    <a:pt x="237" y="262"/>
                    <a:pt x="240" y="263"/>
                  </a:cubicBezTo>
                  <a:cubicBezTo>
                    <a:pt x="243" y="264"/>
                    <a:pt x="245" y="265"/>
                    <a:pt x="247" y="265"/>
                  </a:cubicBezTo>
                  <a:cubicBezTo>
                    <a:pt x="249" y="265"/>
                    <a:pt x="248" y="262"/>
                    <a:pt x="244" y="259"/>
                  </a:cubicBezTo>
                  <a:cubicBezTo>
                    <a:pt x="244" y="258"/>
                    <a:pt x="245" y="257"/>
                    <a:pt x="247" y="257"/>
                  </a:cubicBezTo>
                  <a:cubicBezTo>
                    <a:pt x="248" y="257"/>
                    <a:pt x="250" y="258"/>
                    <a:pt x="254" y="260"/>
                  </a:cubicBezTo>
                  <a:cubicBezTo>
                    <a:pt x="255" y="259"/>
                    <a:pt x="255" y="259"/>
                    <a:pt x="248" y="253"/>
                  </a:cubicBezTo>
                  <a:cubicBezTo>
                    <a:pt x="244" y="250"/>
                    <a:pt x="243" y="248"/>
                    <a:pt x="244" y="248"/>
                  </a:cubicBezTo>
                  <a:cubicBezTo>
                    <a:pt x="245" y="248"/>
                    <a:pt x="247" y="249"/>
                    <a:pt x="250" y="251"/>
                  </a:cubicBezTo>
                  <a:cubicBezTo>
                    <a:pt x="257" y="255"/>
                    <a:pt x="261" y="257"/>
                    <a:pt x="263" y="257"/>
                  </a:cubicBezTo>
                  <a:cubicBezTo>
                    <a:pt x="266" y="257"/>
                    <a:pt x="266" y="254"/>
                    <a:pt x="262" y="251"/>
                  </a:cubicBezTo>
                  <a:cubicBezTo>
                    <a:pt x="255" y="246"/>
                    <a:pt x="255" y="244"/>
                    <a:pt x="256" y="243"/>
                  </a:cubicBezTo>
                  <a:cubicBezTo>
                    <a:pt x="257" y="242"/>
                    <a:pt x="258" y="241"/>
                    <a:pt x="253" y="234"/>
                  </a:cubicBezTo>
                  <a:lnTo>
                    <a:pt x="255" y="232"/>
                  </a:lnTo>
                  <a:cubicBezTo>
                    <a:pt x="255" y="232"/>
                    <a:pt x="255" y="232"/>
                    <a:pt x="255" y="232"/>
                  </a:cubicBezTo>
                  <a:cubicBezTo>
                    <a:pt x="257" y="232"/>
                    <a:pt x="262" y="237"/>
                    <a:pt x="261" y="238"/>
                  </a:cubicBezTo>
                  <a:lnTo>
                    <a:pt x="268" y="243"/>
                  </a:lnTo>
                  <a:cubicBezTo>
                    <a:pt x="271" y="241"/>
                    <a:pt x="272" y="239"/>
                    <a:pt x="266" y="233"/>
                  </a:cubicBezTo>
                  <a:cubicBezTo>
                    <a:pt x="260" y="226"/>
                    <a:pt x="258" y="223"/>
                    <a:pt x="258" y="223"/>
                  </a:cubicBezTo>
                  <a:lnTo>
                    <a:pt x="258" y="223"/>
                  </a:lnTo>
                  <a:cubicBezTo>
                    <a:pt x="258" y="223"/>
                    <a:pt x="261" y="226"/>
                    <a:pt x="267" y="232"/>
                  </a:cubicBezTo>
                  <a:cubicBezTo>
                    <a:pt x="272" y="235"/>
                    <a:pt x="276" y="238"/>
                    <a:pt x="278" y="238"/>
                  </a:cubicBezTo>
                  <a:cubicBezTo>
                    <a:pt x="279" y="238"/>
                    <a:pt x="278" y="237"/>
                    <a:pt x="276" y="235"/>
                  </a:cubicBezTo>
                  <a:cubicBezTo>
                    <a:pt x="271" y="229"/>
                    <a:pt x="270" y="227"/>
                    <a:pt x="271" y="227"/>
                  </a:cubicBezTo>
                  <a:cubicBezTo>
                    <a:pt x="272" y="227"/>
                    <a:pt x="276" y="230"/>
                    <a:pt x="279" y="233"/>
                  </a:cubicBezTo>
                  <a:cubicBezTo>
                    <a:pt x="284" y="239"/>
                    <a:pt x="287" y="242"/>
                    <a:pt x="288" y="242"/>
                  </a:cubicBezTo>
                  <a:cubicBezTo>
                    <a:pt x="289" y="242"/>
                    <a:pt x="287" y="238"/>
                    <a:pt x="282" y="229"/>
                  </a:cubicBezTo>
                  <a:cubicBezTo>
                    <a:pt x="284" y="227"/>
                    <a:pt x="283" y="217"/>
                    <a:pt x="286" y="214"/>
                  </a:cubicBezTo>
                  <a:cubicBezTo>
                    <a:pt x="289" y="211"/>
                    <a:pt x="291" y="209"/>
                    <a:pt x="294" y="209"/>
                  </a:cubicBezTo>
                  <a:cubicBezTo>
                    <a:pt x="296" y="209"/>
                    <a:pt x="298" y="210"/>
                    <a:pt x="301" y="213"/>
                  </a:cubicBezTo>
                  <a:cubicBezTo>
                    <a:pt x="301" y="213"/>
                    <a:pt x="302" y="214"/>
                    <a:pt x="302" y="214"/>
                  </a:cubicBezTo>
                  <a:lnTo>
                    <a:pt x="302" y="214"/>
                  </a:lnTo>
                  <a:cubicBezTo>
                    <a:pt x="296" y="205"/>
                    <a:pt x="297" y="204"/>
                    <a:pt x="300" y="202"/>
                  </a:cubicBezTo>
                  <a:lnTo>
                    <a:pt x="300" y="202"/>
                  </a:lnTo>
                  <a:cubicBezTo>
                    <a:pt x="301" y="203"/>
                    <a:pt x="303" y="203"/>
                    <a:pt x="303" y="203"/>
                  </a:cubicBezTo>
                  <a:cubicBezTo>
                    <a:pt x="309" y="203"/>
                    <a:pt x="306" y="196"/>
                    <a:pt x="302" y="189"/>
                  </a:cubicBezTo>
                  <a:lnTo>
                    <a:pt x="300" y="191"/>
                  </a:lnTo>
                  <a:cubicBezTo>
                    <a:pt x="292" y="182"/>
                    <a:pt x="290" y="179"/>
                    <a:pt x="292" y="179"/>
                  </a:cubicBezTo>
                  <a:cubicBezTo>
                    <a:pt x="293" y="179"/>
                    <a:pt x="295" y="180"/>
                    <a:pt x="298" y="181"/>
                  </a:cubicBezTo>
                  <a:cubicBezTo>
                    <a:pt x="298" y="181"/>
                    <a:pt x="298" y="181"/>
                    <a:pt x="298" y="181"/>
                  </a:cubicBezTo>
                  <a:cubicBezTo>
                    <a:pt x="300" y="181"/>
                    <a:pt x="305" y="187"/>
                    <a:pt x="310" y="195"/>
                  </a:cubicBezTo>
                  <a:cubicBezTo>
                    <a:pt x="315" y="201"/>
                    <a:pt x="321" y="206"/>
                    <a:pt x="323" y="206"/>
                  </a:cubicBezTo>
                  <a:cubicBezTo>
                    <a:pt x="323" y="206"/>
                    <a:pt x="323" y="206"/>
                    <a:pt x="323" y="206"/>
                  </a:cubicBezTo>
                  <a:cubicBezTo>
                    <a:pt x="325" y="205"/>
                    <a:pt x="327" y="204"/>
                    <a:pt x="319" y="198"/>
                  </a:cubicBezTo>
                  <a:cubicBezTo>
                    <a:pt x="314" y="191"/>
                    <a:pt x="314" y="191"/>
                    <a:pt x="316" y="190"/>
                  </a:cubicBezTo>
                  <a:cubicBezTo>
                    <a:pt x="317" y="189"/>
                    <a:pt x="318" y="188"/>
                    <a:pt x="314" y="180"/>
                  </a:cubicBezTo>
                  <a:cubicBezTo>
                    <a:pt x="309" y="173"/>
                    <a:pt x="310" y="172"/>
                    <a:pt x="311" y="172"/>
                  </a:cubicBezTo>
                  <a:cubicBezTo>
                    <a:pt x="315" y="175"/>
                    <a:pt x="318" y="176"/>
                    <a:pt x="319" y="176"/>
                  </a:cubicBezTo>
                  <a:cubicBezTo>
                    <a:pt x="320" y="176"/>
                    <a:pt x="321" y="176"/>
                    <a:pt x="321" y="176"/>
                  </a:cubicBezTo>
                  <a:lnTo>
                    <a:pt x="326" y="183"/>
                  </a:lnTo>
                  <a:cubicBezTo>
                    <a:pt x="329" y="188"/>
                    <a:pt x="334" y="192"/>
                    <a:pt x="338" y="196"/>
                  </a:cubicBezTo>
                  <a:cubicBezTo>
                    <a:pt x="339" y="196"/>
                    <a:pt x="334" y="188"/>
                    <a:pt x="334" y="188"/>
                  </a:cubicBezTo>
                  <a:cubicBezTo>
                    <a:pt x="328" y="180"/>
                    <a:pt x="362" y="161"/>
                    <a:pt x="366" y="159"/>
                  </a:cubicBezTo>
                  <a:cubicBezTo>
                    <a:pt x="369" y="162"/>
                    <a:pt x="371" y="163"/>
                    <a:pt x="373" y="163"/>
                  </a:cubicBezTo>
                  <a:cubicBezTo>
                    <a:pt x="375" y="163"/>
                    <a:pt x="375" y="160"/>
                    <a:pt x="372" y="156"/>
                  </a:cubicBezTo>
                  <a:cubicBezTo>
                    <a:pt x="367" y="149"/>
                    <a:pt x="375" y="145"/>
                    <a:pt x="384" y="141"/>
                  </a:cubicBezTo>
                  <a:cubicBezTo>
                    <a:pt x="394" y="136"/>
                    <a:pt x="402" y="134"/>
                    <a:pt x="399" y="125"/>
                  </a:cubicBezTo>
                  <a:lnTo>
                    <a:pt x="403" y="124"/>
                  </a:lnTo>
                  <a:cubicBezTo>
                    <a:pt x="406" y="123"/>
                    <a:pt x="406" y="114"/>
                    <a:pt x="408" y="113"/>
                  </a:cubicBezTo>
                  <a:cubicBezTo>
                    <a:pt x="407" y="108"/>
                    <a:pt x="407" y="106"/>
                    <a:pt x="407" y="106"/>
                  </a:cubicBezTo>
                  <a:lnTo>
                    <a:pt x="407" y="106"/>
                  </a:lnTo>
                  <a:cubicBezTo>
                    <a:pt x="408" y="106"/>
                    <a:pt x="409" y="108"/>
                    <a:pt x="410" y="113"/>
                  </a:cubicBezTo>
                  <a:cubicBezTo>
                    <a:pt x="413" y="121"/>
                    <a:pt x="415" y="128"/>
                    <a:pt x="418" y="128"/>
                  </a:cubicBezTo>
                  <a:cubicBezTo>
                    <a:pt x="420" y="127"/>
                    <a:pt x="418" y="119"/>
                    <a:pt x="414" y="110"/>
                  </a:cubicBezTo>
                  <a:cubicBezTo>
                    <a:pt x="412" y="103"/>
                    <a:pt x="413" y="102"/>
                    <a:pt x="413" y="102"/>
                  </a:cubicBezTo>
                  <a:cubicBezTo>
                    <a:pt x="414" y="102"/>
                    <a:pt x="414" y="102"/>
                    <a:pt x="418" y="109"/>
                  </a:cubicBezTo>
                  <a:cubicBezTo>
                    <a:pt x="421" y="118"/>
                    <a:pt x="423" y="126"/>
                    <a:pt x="423" y="126"/>
                  </a:cubicBezTo>
                  <a:lnTo>
                    <a:pt x="425" y="126"/>
                  </a:lnTo>
                  <a:cubicBezTo>
                    <a:pt x="422" y="117"/>
                    <a:pt x="423" y="117"/>
                    <a:pt x="423" y="117"/>
                  </a:cubicBezTo>
                  <a:cubicBezTo>
                    <a:pt x="424" y="117"/>
                    <a:pt x="424" y="117"/>
                    <a:pt x="424" y="117"/>
                  </a:cubicBezTo>
                  <a:cubicBezTo>
                    <a:pt x="426" y="117"/>
                    <a:pt x="427" y="120"/>
                    <a:pt x="431" y="133"/>
                  </a:cubicBezTo>
                  <a:cubicBezTo>
                    <a:pt x="434" y="141"/>
                    <a:pt x="436" y="145"/>
                    <a:pt x="436" y="145"/>
                  </a:cubicBezTo>
                  <a:cubicBezTo>
                    <a:pt x="437" y="145"/>
                    <a:pt x="436" y="141"/>
                    <a:pt x="434" y="132"/>
                  </a:cubicBezTo>
                  <a:lnTo>
                    <a:pt x="434" y="123"/>
                  </a:lnTo>
                  <a:cubicBezTo>
                    <a:pt x="436" y="128"/>
                    <a:pt x="438" y="130"/>
                    <a:pt x="438" y="130"/>
                  </a:cubicBezTo>
                  <a:cubicBezTo>
                    <a:pt x="440" y="130"/>
                    <a:pt x="439" y="119"/>
                    <a:pt x="438" y="113"/>
                  </a:cubicBezTo>
                  <a:lnTo>
                    <a:pt x="438" y="113"/>
                  </a:lnTo>
                  <a:cubicBezTo>
                    <a:pt x="441" y="121"/>
                    <a:pt x="443" y="125"/>
                    <a:pt x="444" y="125"/>
                  </a:cubicBezTo>
                  <a:cubicBezTo>
                    <a:pt x="445" y="125"/>
                    <a:pt x="445" y="120"/>
                    <a:pt x="443" y="112"/>
                  </a:cubicBezTo>
                  <a:cubicBezTo>
                    <a:pt x="442" y="107"/>
                    <a:pt x="441" y="105"/>
                    <a:pt x="442" y="105"/>
                  </a:cubicBezTo>
                  <a:cubicBezTo>
                    <a:pt x="443" y="105"/>
                    <a:pt x="444" y="107"/>
                    <a:pt x="446" y="110"/>
                  </a:cubicBezTo>
                  <a:cubicBezTo>
                    <a:pt x="449" y="118"/>
                    <a:pt x="451" y="118"/>
                    <a:pt x="453" y="118"/>
                  </a:cubicBezTo>
                  <a:cubicBezTo>
                    <a:pt x="453" y="118"/>
                    <a:pt x="454" y="118"/>
                    <a:pt x="455" y="118"/>
                  </a:cubicBezTo>
                  <a:cubicBezTo>
                    <a:pt x="455" y="109"/>
                    <a:pt x="466" y="106"/>
                    <a:pt x="478" y="105"/>
                  </a:cubicBezTo>
                  <a:cubicBezTo>
                    <a:pt x="494" y="103"/>
                    <a:pt x="503" y="102"/>
                    <a:pt x="502" y="94"/>
                  </a:cubicBezTo>
                  <a:cubicBezTo>
                    <a:pt x="502" y="93"/>
                    <a:pt x="503" y="93"/>
                    <a:pt x="503" y="93"/>
                  </a:cubicBezTo>
                  <a:cubicBezTo>
                    <a:pt x="504" y="93"/>
                    <a:pt x="505" y="95"/>
                    <a:pt x="506" y="102"/>
                  </a:cubicBezTo>
                  <a:cubicBezTo>
                    <a:pt x="507" y="105"/>
                    <a:pt x="507" y="107"/>
                    <a:pt x="508" y="107"/>
                  </a:cubicBezTo>
                  <a:cubicBezTo>
                    <a:pt x="509" y="107"/>
                    <a:pt x="509" y="103"/>
                    <a:pt x="509" y="93"/>
                  </a:cubicBezTo>
                  <a:cubicBezTo>
                    <a:pt x="509" y="87"/>
                    <a:pt x="509" y="82"/>
                    <a:pt x="509" y="82"/>
                  </a:cubicBezTo>
                  <a:cubicBezTo>
                    <a:pt x="509" y="82"/>
                    <a:pt x="510" y="85"/>
                    <a:pt x="511" y="93"/>
                  </a:cubicBezTo>
                  <a:cubicBezTo>
                    <a:pt x="512" y="100"/>
                    <a:pt x="515" y="100"/>
                    <a:pt x="522" y="100"/>
                  </a:cubicBezTo>
                  <a:cubicBezTo>
                    <a:pt x="526" y="100"/>
                    <a:pt x="533" y="100"/>
                    <a:pt x="532" y="91"/>
                  </a:cubicBezTo>
                  <a:cubicBezTo>
                    <a:pt x="534" y="87"/>
                    <a:pt x="535" y="86"/>
                    <a:pt x="535" y="86"/>
                  </a:cubicBezTo>
                  <a:lnTo>
                    <a:pt x="535" y="86"/>
                  </a:lnTo>
                  <a:cubicBezTo>
                    <a:pt x="535" y="86"/>
                    <a:pt x="535" y="87"/>
                    <a:pt x="534" y="91"/>
                  </a:cubicBezTo>
                  <a:cubicBezTo>
                    <a:pt x="534" y="103"/>
                    <a:pt x="536" y="110"/>
                    <a:pt x="540" y="110"/>
                  </a:cubicBezTo>
                  <a:cubicBezTo>
                    <a:pt x="542" y="110"/>
                    <a:pt x="544" y="107"/>
                    <a:pt x="547" y="100"/>
                  </a:cubicBezTo>
                  <a:cubicBezTo>
                    <a:pt x="548" y="100"/>
                    <a:pt x="549" y="100"/>
                    <a:pt x="549" y="109"/>
                  </a:cubicBezTo>
                  <a:cubicBezTo>
                    <a:pt x="551" y="109"/>
                    <a:pt x="552" y="109"/>
                    <a:pt x="558" y="102"/>
                  </a:cubicBezTo>
                  <a:lnTo>
                    <a:pt x="569" y="103"/>
                  </a:lnTo>
                  <a:cubicBezTo>
                    <a:pt x="572" y="103"/>
                    <a:pt x="576" y="94"/>
                    <a:pt x="576" y="94"/>
                  </a:cubicBezTo>
                  <a:lnTo>
                    <a:pt x="578" y="94"/>
                  </a:lnTo>
                  <a:cubicBezTo>
                    <a:pt x="577" y="103"/>
                    <a:pt x="586" y="103"/>
                    <a:pt x="597" y="105"/>
                  </a:cubicBezTo>
                  <a:cubicBezTo>
                    <a:pt x="608" y="107"/>
                    <a:pt x="617" y="109"/>
                    <a:pt x="617" y="118"/>
                  </a:cubicBezTo>
                  <a:cubicBezTo>
                    <a:pt x="617" y="118"/>
                    <a:pt x="620" y="118"/>
                    <a:pt x="622" y="110"/>
                  </a:cubicBezTo>
                  <a:cubicBezTo>
                    <a:pt x="625" y="101"/>
                    <a:pt x="627" y="97"/>
                    <a:pt x="628" y="97"/>
                  </a:cubicBezTo>
                  <a:cubicBezTo>
                    <a:pt x="628" y="97"/>
                    <a:pt x="629" y="99"/>
                    <a:pt x="629" y="103"/>
                  </a:cubicBezTo>
                  <a:cubicBezTo>
                    <a:pt x="628" y="112"/>
                    <a:pt x="629" y="117"/>
                    <a:pt x="631" y="117"/>
                  </a:cubicBezTo>
                  <a:cubicBezTo>
                    <a:pt x="633" y="117"/>
                    <a:pt x="636" y="113"/>
                    <a:pt x="639" y="106"/>
                  </a:cubicBezTo>
                  <a:lnTo>
                    <a:pt x="639" y="106"/>
                  </a:lnTo>
                  <a:lnTo>
                    <a:pt x="636" y="114"/>
                  </a:lnTo>
                  <a:cubicBezTo>
                    <a:pt x="635" y="121"/>
                    <a:pt x="636" y="124"/>
                    <a:pt x="637" y="124"/>
                  </a:cubicBezTo>
                  <a:cubicBezTo>
                    <a:pt x="639" y="124"/>
                    <a:pt x="643" y="118"/>
                    <a:pt x="646" y="108"/>
                  </a:cubicBezTo>
                  <a:lnTo>
                    <a:pt x="646" y="108"/>
                  </a:lnTo>
                  <a:cubicBezTo>
                    <a:pt x="646" y="115"/>
                    <a:pt x="645" y="121"/>
                    <a:pt x="647" y="121"/>
                  </a:cubicBezTo>
                  <a:cubicBezTo>
                    <a:pt x="647" y="121"/>
                    <a:pt x="648" y="120"/>
                    <a:pt x="649" y="117"/>
                  </a:cubicBezTo>
                  <a:lnTo>
                    <a:pt x="649" y="117"/>
                  </a:lnTo>
                  <a:cubicBezTo>
                    <a:pt x="651" y="118"/>
                    <a:pt x="651" y="118"/>
                    <a:pt x="645" y="135"/>
                  </a:cubicBezTo>
                  <a:cubicBezTo>
                    <a:pt x="643" y="143"/>
                    <a:pt x="641" y="152"/>
                    <a:pt x="643" y="152"/>
                  </a:cubicBezTo>
                  <a:cubicBezTo>
                    <a:pt x="643" y="152"/>
                    <a:pt x="643" y="152"/>
                    <a:pt x="643" y="152"/>
                  </a:cubicBezTo>
                  <a:cubicBezTo>
                    <a:pt x="644" y="152"/>
                    <a:pt x="647" y="144"/>
                    <a:pt x="649" y="136"/>
                  </a:cubicBezTo>
                  <a:lnTo>
                    <a:pt x="652" y="137"/>
                  </a:lnTo>
                  <a:cubicBezTo>
                    <a:pt x="652" y="137"/>
                    <a:pt x="653" y="137"/>
                    <a:pt x="655" y="128"/>
                  </a:cubicBezTo>
                  <a:cubicBezTo>
                    <a:pt x="658" y="123"/>
                    <a:pt x="659" y="121"/>
                    <a:pt x="660" y="121"/>
                  </a:cubicBezTo>
                  <a:cubicBezTo>
                    <a:pt x="660" y="121"/>
                    <a:pt x="661" y="121"/>
                    <a:pt x="661" y="122"/>
                  </a:cubicBezTo>
                  <a:cubicBezTo>
                    <a:pt x="660" y="124"/>
                    <a:pt x="660" y="125"/>
                    <a:pt x="661" y="125"/>
                  </a:cubicBezTo>
                  <a:cubicBezTo>
                    <a:pt x="661" y="125"/>
                    <a:pt x="664" y="119"/>
                    <a:pt x="664" y="113"/>
                  </a:cubicBezTo>
                  <a:cubicBezTo>
                    <a:pt x="667" y="105"/>
                    <a:pt x="669" y="97"/>
                    <a:pt x="671" y="97"/>
                  </a:cubicBezTo>
                  <a:cubicBezTo>
                    <a:pt x="671" y="97"/>
                    <a:pt x="671" y="97"/>
                    <a:pt x="671" y="97"/>
                  </a:cubicBezTo>
                  <a:cubicBezTo>
                    <a:pt x="671" y="97"/>
                    <a:pt x="673" y="88"/>
                    <a:pt x="676" y="80"/>
                  </a:cubicBezTo>
                  <a:cubicBezTo>
                    <a:pt x="680" y="69"/>
                    <a:pt x="682" y="57"/>
                    <a:pt x="682" y="45"/>
                  </a:cubicBezTo>
                  <a:cubicBezTo>
                    <a:pt x="680" y="38"/>
                    <a:pt x="677" y="32"/>
                    <a:pt x="674" y="32"/>
                  </a:cubicBezTo>
                  <a:cubicBezTo>
                    <a:pt x="672" y="32"/>
                    <a:pt x="671" y="34"/>
                    <a:pt x="669" y="41"/>
                  </a:cubicBezTo>
                  <a:cubicBezTo>
                    <a:pt x="669" y="41"/>
                    <a:pt x="666" y="49"/>
                    <a:pt x="663" y="49"/>
                  </a:cubicBezTo>
                  <a:cubicBezTo>
                    <a:pt x="662" y="49"/>
                    <a:pt x="662" y="39"/>
                    <a:pt x="662" y="39"/>
                  </a:cubicBezTo>
                  <a:cubicBezTo>
                    <a:pt x="664" y="31"/>
                    <a:pt x="657" y="29"/>
                    <a:pt x="646" y="26"/>
                  </a:cubicBezTo>
                  <a:cubicBezTo>
                    <a:pt x="635" y="23"/>
                    <a:pt x="630" y="22"/>
                    <a:pt x="629" y="13"/>
                  </a:cubicBezTo>
                  <a:cubicBezTo>
                    <a:pt x="629" y="4"/>
                    <a:pt x="626" y="4"/>
                    <a:pt x="626" y="4"/>
                  </a:cubicBezTo>
                  <a:cubicBezTo>
                    <a:pt x="625" y="9"/>
                    <a:pt x="621" y="10"/>
                    <a:pt x="616" y="10"/>
                  </a:cubicBezTo>
                  <a:cubicBezTo>
                    <a:pt x="611" y="10"/>
                    <a:pt x="605" y="9"/>
                    <a:pt x="598" y="7"/>
                  </a:cubicBezTo>
                  <a:cubicBezTo>
                    <a:pt x="593" y="7"/>
                    <a:pt x="589" y="7"/>
                    <a:pt x="584" y="7"/>
                  </a:cubicBezTo>
                  <a:cubicBezTo>
                    <a:pt x="576" y="7"/>
                    <a:pt x="570" y="8"/>
                    <a:pt x="569" y="14"/>
                  </a:cubicBezTo>
                  <a:lnTo>
                    <a:pt x="566" y="14"/>
                  </a:lnTo>
                  <a:cubicBezTo>
                    <a:pt x="566" y="5"/>
                    <a:pt x="561" y="5"/>
                    <a:pt x="558" y="4"/>
                  </a:cubicBezTo>
                  <a:cubicBezTo>
                    <a:pt x="553" y="13"/>
                    <a:pt x="549" y="13"/>
                    <a:pt x="549" y="13"/>
                  </a:cubicBezTo>
                  <a:cubicBezTo>
                    <a:pt x="549" y="4"/>
                    <a:pt x="547" y="4"/>
                    <a:pt x="543" y="4"/>
                  </a:cubicBezTo>
                  <a:cubicBezTo>
                    <a:pt x="539" y="4"/>
                    <a:pt x="537" y="4"/>
                    <a:pt x="538" y="13"/>
                  </a:cubicBezTo>
                  <a:cubicBezTo>
                    <a:pt x="529" y="13"/>
                    <a:pt x="521" y="11"/>
                    <a:pt x="514" y="4"/>
                  </a:cubicBezTo>
                  <a:cubicBezTo>
                    <a:pt x="513" y="2"/>
                    <a:pt x="51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010;p33">
              <a:extLst>
                <a:ext uri="{FF2B5EF4-FFF2-40B4-BE49-F238E27FC236}">
                  <a16:creationId xmlns:a16="http://schemas.microsoft.com/office/drawing/2014/main" id="{DCB3F07E-14C4-3195-47F8-DCB0271136F5}"/>
                </a:ext>
              </a:extLst>
            </p:cNvPr>
            <p:cNvSpPr/>
            <p:nvPr/>
          </p:nvSpPr>
          <p:spPr>
            <a:xfrm>
              <a:off x="2892213" y="2691430"/>
              <a:ext cx="492570" cy="291686"/>
            </a:xfrm>
            <a:custGeom>
              <a:avLst/>
              <a:gdLst/>
              <a:ahLst/>
              <a:cxnLst/>
              <a:rect l="l" t="t" r="r" b="b"/>
              <a:pathLst>
                <a:path w="4931" h="2920" extrusionOk="0">
                  <a:moveTo>
                    <a:pt x="4823" y="62"/>
                  </a:moveTo>
                  <a:cubicBezTo>
                    <a:pt x="4827" y="62"/>
                    <a:pt x="4836" y="65"/>
                    <a:pt x="4845" y="74"/>
                  </a:cubicBezTo>
                  <a:cubicBezTo>
                    <a:pt x="4863" y="80"/>
                    <a:pt x="4863" y="80"/>
                    <a:pt x="4846" y="83"/>
                  </a:cubicBezTo>
                  <a:cubicBezTo>
                    <a:pt x="4844" y="83"/>
                    <a:pt x="4841" y="83"/>
                    <a:pt x="4838" y="83"/>
                  </a:cubicBezTo>
                  <a:cubicBezTo>
                    <a:pt x="4833" y="83"/>
                    <a:pt x="4829" y="82"/>
                    <a:pt x="4828" y="76"/>
                  </a:cubicBezTo>
                  <a:cubicBezTo>
                    <a:pt x="4817" y="67"/>
                    <a:pt x="4817" y="62"/>
                    <a:pt x="4823" y="62"/>
                  </a:cubicBezTo>
                  <a:close/>
                  <a:moveTo>
                    <a:pt x="3" y="203"/>
                  </a:moveTo>
                  <a:lnTo>
                    <a:pt x="2" y="213"/>
                  </a:lnTo>
                  <a:cubicBezTo>
                    <a:pt x="0" y="223"/>
                    <a:pt x="9" y="225"/>
                    <a:pt x="17" y="226"/>
                  </a:cubicBezTo>
                  <a:lnTo>
                    <a:pt x="19" y="216"/>
                  </a:lnTo>
                  <a:cubicBezTo>
                    <a:pt x="19" y="216"/>
                    <a:pt x="12" y="204"/>
                    <a:pt x="3" y="203"/>
                  </a:cubicBezTo>
                  <a:close/>
                  <a:moveTo>
                    <a:pt x="135" y="248"/>
                  </a:moveTo>
                  <a:cubicBezTo>
                    <a:pt x="143" y="250"/>
                    <a:pt x="141" y="259"/>
                    <a:pt x="139" y="269"/>
                  </a:cubicBezTo>
                  <a:cubicBezTo>
                    <a:pt x="138" y="276"/>
                    <a:pt x="138" y="278"/>
                    <a:pt x="135" y="278"/>
                  </a:cubicBezTo>
                  <a:cubicBezTo>
                    <a:pt x="134" y="278"/>
                    <a:pt x="132" y="277"/>
                    <a:pt x="129" y="277"/>
                  </a:cubicBezTo>
                  <a:cubicBezTo>
                    <a:pt x="126" y="271"/>
                    <a:pt x="125" y="263"/>
                    <a:pt x="125" y="257"/>
                  </a:cubicBezTo>
                  <a:lnTo>
                    <a:pt x="135" y="248"/>
                  </a:lnTo>
                  <a:close/>
                  <a:moveTo>
                    <a:pt x="122" y="359"/>
                  </a:moveTo>
                  <a:cubicBezTo>
                    <a:pt x="125" y="359"/>
                    <a:pt x="125" y="364"/>
                    <a:pt x="123" y="375"/>
                  </a:cubicBezTo>
                  <a:cubicBezTo>
                    <a:pt x="122" y="385"/>
                    <a:pt x="122" y="395"/>
                    <a:pt x="115" y="395"/>
                  </a:cubicBezTo>
                  <a:cubicBezTo>
                    <a:pt x="114" y="395"/>
                    <a:pt x="114" y="395"/>
                    <a:pt x="113" y="395"/>
                  </a:cubicBezTo>
                  <a:lnTo>
                    <a:pt x="115" y="384"/>
                  </a:lnTo>
                  <a:cubicBezTo>
                    <a:pt x="115" y="385"/>
                    <a:pt x="115" y="385"/>
                    <a:pt x="116" y="385"/>
                  </a:cubicBezTo>
                  <a:cubicBezTo>
                    <a:pt x="120" y="385"/>
                    <a:pt x="118" y="380"/>
                    <a:pt x="113" y="380"/>
                  </a:cubicBezTo>
                  <a:cubicBezTo>
                    <a:pt x="111" y="380"/>
                    <a:pt x="108" y="381"/>
                    <a:pt x="106" y="383"/>
                  </a:cubicBezTo>
                  <a:lnTo>
                    <a:pt x="89" y="382"/>
                  </a:lnTo>
                  <a:cubicBezTo>
                    <a:pt x="90" y="372"/>
                    <a:pt x="98" y="364"/>
                    <a:pt x="108" y="364"/>
                  </a:cubicBezTo>
                  <a:cubicBezTo>
                    <a:pt x="115" y="361"/>
                    <a:pt x="119" y="359"/>
                    <a:pt x="122" y="359"/>
                  </a:cubicBezTo>
                  <a:close/>
                  <a:moveTo>
                    <a:pt x="164" y="400"/>
                  </a:moveTo>
                  <a:lnTo>
                    <a:pt x="155" y="409"/>
                  </a:lnTo>
                  <a:lnTo>
                    <a:pt x="154" y="418"/>
                  </a:lnTo>
                  <a:cubicBezTo>
                    <a:pt x="156" y="418"/>
                    <a:pt x="158" y="419"/>
                    <a:pt x="159" y="419"/>
                  </a:cubicBezTo>
                  <a:cubicBezTo>
                    <a:pt x="163" y="419"/>
                    <a:pt x="163" y="417"/>
                    <a:pt x="164" y="410"/>
                  </a:cubicBezTo>
                  <a:lnTo>
                    <a:pt x="164" y="400"/>
                  </a:lnTo>
                  <a:close/>
                  <a:moveTo>
                    <a:pt x="87" y="922"/>
                  </a:moveTo>
                  <a:cubicBezTo>
                    <a:pt x="96" y="922"/>
                    <a:pt x="107" y="940"/>
                    <a:pt x="108" y="949"/>
                  </a:cubicBezTo>
                  <a:cubicBezTo>
                    <a:pt x="109" y="953"/>
                    <a:pt x="108" y="956"/>
                    <a:pt x="105" y="956"/>
                  </a:cubicBezTo>
                  <a:cubicBezTo>
                    <a:pt x="102" y="956"/>
                    <a:pt x="96" y="952"/>
                    <a:pt x="90" y="942"/>
                  </a:cubicBezTo>
                  <a:cubicBezTo>
                    <a:pt x="89" y="932"/>
                    <a:pt x="86" y="922"/>
                    <a:pt x="86" y="922"/>
                  </a:cubicBezTo>
                  <a:cubicBezTo>
                    <a:pt x="87" y="922"/>
                    <a:pt x="87" y="922"/>
                    <a:pt x="87" y="922"/>
                  </a:cubicBezTo>
                  <a:close/>
                  <a:moveTo>
                    <a:pt x="89" y="982"/>
                  </a:moveTo>
                  <a:cubicBezTo>
                    <a:pt x="89" y="982"/>
                    <a:pt x="88" y="982"/>
                    <a:pt x="88" y="982"/>
                  </a:cubicBezTo>
                  <a:cubicBezTo>
                    <a:pt x="80" y="985"/>
                    <a:pt x="81" y="995"/>
                    <a:pt x="84" y="1014"/>
                  </a:cubicBezTo>
                  <a:cubicBezTo>
                    <a:pt x="85" y="1022"/>
                    <a:pt x="90" y="1028"/>
                    <a:pt x="95" y="1033"/>
                  </a:cubicBezTo>
                  <a:cubicBezTo>
                    <a:pt x="104" y="1032"/>
                    <a:pt x="102" y="1022"/>
                    <a:pt x="101" y="1012"/>
                  </a:cubicBezTo>
                  <a:cubicBezTo>
                    <a:pt x="105" y="991"/>
                    <a:pt x="98" y="982"/>
                    <a:pt x="89" y="982"/>
                  </a:cubicBezTo>
                  <a:close/>
                  <a:moveTo>
                    <a:pt x="256" y="1382"/>
                  </a:moveTo>
                  <a:cubicBezTo>
                    <a:pt x="261" y="1382"/>
                    <a:pt x="264" y="1390"/>
                    <a:pt x="267" y="1399"/>
                  </a:cubicBezTo>
                  <a:lnTo>
                    <a:pt x="259" y="1401"/>
                  </a:lnTo>
                  <a:lnTo>
                    <a:pt x="248" y="1394"/>
                  </a:lnTo>
                  <a:lnTo>
                    <a:pt x="252" y="1383"/>
                  </a:lnTo>
                  <a:cubicBezTo>
                    <a:pt x="254" y="1382"/>
                    <a:pt x="255" y="1382"/>
                    <a:pt x="256" y="1382"/>
                  </a:cubicBezTo>
                  <a:close/>
                  <a:moveTo>
                    <a:pt x="4643" y="1404"/>
                  </a:moveTo>
                  <a:cubicBezTo>
                    <a:pt x="4644" y="1404"/>
                    <a:pt x="4646" y="1405"/>
                    <a:pt x="4649" y="1406"/>
                  </a:cubicBezTo>
                  <a:cubicBezTo>
                    <a:pt x="4658" y="1412"/>
                    <a:pt x="4660" y="1423"/>
                    <a:pt x="4655" y="1432"/>
                  </a:cubicBezTo>
                  <a:cubicBezTo>
                    <a:pt x="4655" y="1435"/>
                    <a:pt x="4653" y="1436"/>
                    <a:pt x="4651" y="1436"/>
                  </a:cubicBezTo>
                  <a:cubicBezTo>
                    <a:pt x="4645" y="1436"/>
                    <a:pt x="4637" y="1427"/>
                    <a:pt x="4638" y="1412"/>
                  </a:cubicBezTo>
                  <a:cubicBezTo>
                    <a:pt x="4640" y="1406"/>
                    <a:pt x="4640" y="1404"/>
                    <a:pt x="4643" y="1404"/>
                  </a:cubicBezTo>
                  <a:close/>
                  <a:moveTo>
                    <a:pt x="222" y="1425"/>
                  </a:moveTo>
                  <a:lnTo>
                    <a:pt x="246" y="1438"/>
                  </a:lnTo>
                  <a:cubicBezTo>
                    <a:pt x="277" y="1447"/>
                    <a:pt x="277" y="1447"/>
                    <a:pt x="261" y="1454"/>
                  </a:cubicBezTo>
                  <a:cubicBezTo>
                    <a:pt x="258" y="1454"/>
                    <a:pt x="255" y="1456"/>
                    <a:pt x="251" y="1456"/>
                  </a:cubicBezTo>
                  <a:cubicBezTo>
                    <a:pt x="246" y="1456"/>
                    <a:pt x="239" y="1453"/>
                    <a:pt x="230" y="1445"/>
                  </a:cubicBezTo>
                  <a:cubicBezTo>
                    <a:pt x="226" y="1434"/>
                    <a:pt x="222" y="1425"/>
                    <a:pt x="222" y="1425"/>
                  </a:cubicBezTo>
                  <a:close/>
                  <a:moveTo>
                    <a:pt x="353" y="1625"/>
                  </a:moveTo>
                  <a:cubicBezTo>
                    <a:pt x="358" y="1625"/>
                    <a:pt x="366" y="1627"/>
                    <a:pt x="377" y="1627"/>
                  </a:cubicBezTo>
                  <a:cubicBezTo>
                    <a:pt x="390" y="1638"/>
                    <a:pt x="393" y="1640"/>
                    <a:pt x="384" y="1640"/>
                  </a:cubicBezTo>
                  <a:cubicBezTo>
                    <a:pt x="382" y="1640"/>
                    <a:pt x="378" y="1640"/>
                    <a:pt x="374" y="1640"/>
                  </a:cubicBezTo>
                  <a:lnTo>
                    <a:pt x="350" y="1630"/>
                  </a:lnTo>
                  <a:cubicBezTo>
                    <a:pt x="348" y="1626"/>
                    <a:pt x="349" y="1625"/>
                    <a:pt x="353" y="1625"/>
                  </a:cubicBezTo>
                  <a:close/>
                  <a:moveTo>
                    <a:pt x="374" y="1711"/>
                  </a:moveTo>
                  <a:cubicBezTo>
                    <a:pt x="378" y="1711"/>
                    <a:pt x="381" y="1712"/>
                    <a:pt x="384" y="1713"/>
                  </a:cubicBezTo>
                  <a:lnTo>
                    <a:pt x="389" y="1722"/>
                  </a:lnTo>
                  <a:cubicBezTo>
                    <a:pt x="385" y="1724"/>
                    <a:pt x="380" y="1726"/>
                    <a:pt x="377" y="1726"/>
                  </a:cubicBezTo>
                  <a:cubicBezTo>
                    <a:pt x="374" y="1726"/>
                    <a:pt x="371" y="1725"/>
                    <a:pt x="369" y="1722"/>
                  </a:cubicBezTo>
                  <a:lnTo>
                    <a:pt x="365" y="1713"/>
                  </a:lnTo>
                  <a:cubicBezTo>
                    <a:pt x="367" y="1712"/>
                    <a:pt x="371" y="1711"/>
                    <a:pt x="374" y="1711"/>
                  </a:cubicBezTo>
                  <a:close/>
                  <a:moveTo>
                    <a:pt x="4510" y="1712"/>
                  </a:moveTo>
                  <a:cubicBezTo>
                    <a:pt x="4510" y="1712"/>
                    <a:pt x="4511" y="1712"/>
                    <a:pt x="4512" y="1713"/>
                  </a:cubicBezTo>
                  <a:cubicBezTo>
                    <a:pt x="4517" y="1717"/>
                    <a:pt x="4521" y="1724"/>
                    <a:pt x="4521" y="1731"/>
                  </a:cubicBezTo>
                  <a:cubicBezTo>
                    <a:pt x="4521" y="1731"/>
                    <a:pt x="4522" y="1740"/>
                    <a:pt x="4518" y="1740"/>
                  </a:cubicBezTo>
                  <a:cubicBezTo>
                    <a:pt x="4517" y="1740"/>
                    <a:pt x="4516" y="1739"/>
                    <a:pt x="4515" y="1738"/>
                  </a:cubicBezTo>
                  <a:lnTo>
                    <a:pt x="4509" y="1734"/>
                  </a:lnTo>
                  <a:cubicBezTo>
                    <a:pt x="4507" y="1723"/>
                    <a:pt x="4505" y="1712"/>
                    <a:pt x="4510" y="1712"/>
                  </a:cubicBezTo>
                  <a:close/>
                  <a:moveTo>
                    <a:pt x="507" y="1788"/>
                  </a:moveTo>
                  <a:lnTo>
                    <a:pt x="493" y="1797"/>
                  </a:lnTo>
                  <a:lnTo>
                    <a:pt x="500" y="1792"/>
                  </a:lnTo>
                  <a:lnTo>
                    <a:pt x="507" y="1788"/>
                  </a:lnTo>
                  <a:close/>
                  <a:moveTo>
                    <a:pt x="454" y="1890"/>
                  </a:moveTo>
                  <a:cubicBezTo>
                    <a:pt x="457" y="1890"/>
                    <a:pt x="468" y="1899"/>
                    <a:pt x="472" y="1904"/>
                  </a:cubicBezTo>
                  <a:lnTo>
                    <a:pt x="466" y="1910"/>
                  </a:lnTo>
                  <a:cubicBezTo>
                    <a:pt x="460" y="1901"/>
                    <a:pt x="447" y="1898"/>
                    <a:pt x="454" y="1893"/>
                  </a:cubicBezTo>
                  <a:cubicBezTo>
                    <a:pt x="453" y="1891"/>
                    <a:pt x="453" y="1890"/>
                    <a:pt x="454" y="1890"/>
                  </a:cubicBezTo>
                  <a:close/>
                  <a:moveTo>
                    <a:pt x="547" y="1928"/>
                  </a:moveTo>
                  <a:cubicBezTo>
                    <a:pt x="550" y="1928"/>
                    <a:pt x="552" y="1929"/>
                    <a:pt x="554" y="1933"/>
                  </a:cubicBezTo>
                  <a:cubicBezTo>
                    <a:pt x="567" y="1935"/>
                    <a:pt x="567" y="1948"/>
                    <a:pt x="546" y="1950"/>
                  </a:cubicBezTo>
                  <a:lnTo>
                    <a:pt x="534" y="1935"/>
                  </a:lnTo>
                  <a:cubicBezTo>
                    <a:pt x="539" y="1931"/>
                    <a:pt x="543" y="1928"/>
                    <a:pt x="547" y="1928"/>
                  </a:cubicBezTo>
                  <a:close/>
                  <a:moveTo>
                    <a:pt x="601" y="1995"/>
                  </a:moveTo>
                  <a:lnTo>
                    <a:pt x="607" y="2003"/>
                  </a:lnTo>
                  <a:cubicBezTo>
                    <a:pt x="614" y="2011"/>
                    <a:pt x="614" y="2011"/>
                    <a:pt x="607" y="2016"/>
                  </a:cubicBezTo>
                  <a:lnTo>
                    <a:pt x="600" y="2008"/>
                  </a:lnTo>
                  <a:lnTo>
                    <a:pt x="601" y="1995"/>
                  </a:lnTo>
                  <a:close/>
                  <a:moveTo>
                    <a:pt x="4274" y="2031"/>
                  </a:moveTo>
                  <a:cubicBezTo>
                    <a:pt x="4276" y="2031"/>
                    <a:pt x="4278" y="2032"/>
                    <a:pt x="4280" y="2033"/>
                  </a:cubicBezTo>
                  <a:cubicBezTo>
                    <a:pt x="4283" y="2037"/>
                    <a:pt x="4283" y="2044"/>
                    <a:pt x="4279" y="2047"/>
                  </a:cubicBezTo>
                  <a:cubicBezTo>
                    <a:pt x="4272" y="2047"/>
                    <a:pt x="4265" y="2046"/>
                    <a:pt x="4259" y="2042"/>
                  </a:cubicBezTo>
                  <a:lnTo>
                    <a:pt x="4266" y="2035"/>
                  </a:lnTo>
                  <a:cubicBezTo>
                    <a:pt x="4268" y="2033"/>
                    <a:pt x="4271" y="2031"/>
                    <a:pt x="4274" y="2031"/>
                  </a:cubicBezTo>
                  <a:close/>
                  <a:moveTo>
                    <a:pt x="690" y="2062"/>
                  </a:moveTo>
                  <a:cubicBezTo>
                    <a:pt x="685" y="2066"/>
                    <a:pt x="683" y="2073"/>
                    <a:pt x="683" y="2079"/>
                  </a:cubicBezTo>
                  <a:cubicBezTo>
                    <a:pt x="685" y="2082"/>
                    <a:pt x="688" y="2084"/>
                    <a:pt x="691" y="2084"/>
                  </a:cubicBezTo>
                  <a:cubicBezTo>
                    <a:pt x="693" y="2084"/>
                    <a:pt x="695" y="2083"/>
                    <a:pt x="697" y="2082"/>
                  </a:cubicBezTo>
                  <a:cubicBezTo>
                    <a:pt x="700" y="2078"/>
                    <a:pt x="700" y="2072"/>
                    <a:pt x="697" y="2068"/>
                  </a:cubicBezTo>
                  <a:lnTo>
                    <a:pt x="690" y="2062"/>
                  </a:lnTo>
                  <a:close/>
                  <a:moveTo>
                    <a:pt x="4218" y="2114"/>
                  </a:moveTo>
                  <a:cubicBezTo>
                    <a:pt x="4220" y="2114"/>
                    <a:pt x="4221" y="2115"/>
                    <a:pt x="4224" y="2118"/>
                  </a:cubicBezTo>
                  <a:lnTo>
                    <a:pt x="4217" y="2125"/>
                  </a:lnTo>
                  <a:lnTo>
                    <a:pt x="4203" y="2127"/>
                  </a:lnTo>
                  <a:lnTo>
                    <a:pt x="4210" y="2119"/>
                  </a:lnTo>
                  <a:cubicBezTo>
                    <a:pt x="4214" y="2115"/>
                    <a:pt x="4216" y="2114"/>
                    <a:pt x="4218" y="2114"/>
                  </a:cubicBezTo>
                  <a:close/>
                  <a:moveTo>
                    <a:pt x="4204" y="2145"/>
                  </a:moveTo>
                  <a:cubicBezTo>
                    <a:pt x="4203" y="2145"/>
                    <a:pt x="4202" y="2147"/>
                    <a:pt x="4201" y="2152"/>
                  </a:cubicBezTo>
                  <a:cubicBezTo>
                    <a:pt x="4206" y="2149"/>
                    <a:pt x="4205" y="2145"/>
                    <a:pt x="4204" y="2145"/>
                  </a:cubicBezTo>
                  <a:close/>
                  <a:moveTo>
                    <a:pt x="847" y="2142"/>
                  </a:moveTo>
                  <a:cubicBezTo>
                    <a:pt x="845" y="2142"/>
                    <a:pt x="845" y="2145"/>
                    <a:pt x="846" y="2151"/>
                  </a:cubicBezTo>
                  <a:cubicBezTo>
                    <a:pt x="849" y="2156"/>
                    <a:pt x="854" y="2160"/>
                    <a:pt x="859" y="2165"/>
                  </a:cubicBezTo>
                  <a:cubicBezTo>
                    <a:pt x="865" y="2158"/>
                    <a:pt x="865" y="2158"/>
                    <a:pt x="858" y="2152"/>
                  </a:cubicBezTo>
                  <a:cubicBezTo>
                    <a:pt x="851" y="2146"/>
                    <a:pt x="848" y="2142"/>
                    <a:pt x="847" y="2142"/>
                  </a:cubicBezTo>
                  <a:close/>
                  <a:moveTo>
                    <a:pt x="690" y="2143"/>
                  </a:moveTo>
                  <a:cubicBezTo>
                    <a:pt x="695" y="2143"/>
                    <a:pt x="698" y="2147"/>
                    <a:pt x="698" y="2147"/>
                  </a:cubicBezTo>
                  <a:cubicBezTo>
                    <a:pt x="705" y="2154"/>
                    <a:pt x="711" y="2160"/>
                    <a:pt x="706" y="2167"/>
                  </a:cubicBezTo>
                  <a:cubicBezTo>
                    <a:pt x="704" y="2168"/>
                    <a:pt x="702" y="2169"/>
                    <a:pt x="700" y="2169"/>
                  </a:cubicBezTo>
                  <a:cubicBezTo>
                    <a:pt x="697" y="2169"/>
                    <a:pt x="694" y="2168"/>
                    <a:pt x="692" y="2166"/>
                  </a:cubicBezTo>
                  <a:cubicBezTo>
                    <a:pt x="688" y="2159"/>
                    <a:pt x="684" y="2152"/>
                    <a:pt x="684" y="2146"/>
                  </a:cubicBezTo>
                  <a:cubicBezTo>
                    <a:pt x="686" y="2144"/>
                    <a:pt x="688" y="2143"/>
                    <a:pt x="690" y="2143"/>
                  </a:cubicBezTo>
                  <a:close/>
                  <a:moveTo>
                    <a:pt x="4146" y="2183"/>
                  </a:moveTo>
                  <a:cubicBezTo>
                    <a:pt x="4148" y="2183"/>
                    <a:pt x="4149" y="2184"/>
                    <a:pt x="4152" y="2187"/>
                  </a:cubicBezTo>
                  <a:lnTo>
                    <a:pt x="4145" y="2195"/>
                  </a:lnTo>
                  <a:lnTo>
                    <a:pt x="4132" y="2195"/>
                  </a:lnTo>
                  <a:lnTo>
                    <a:pt x="4139" y="2188"/>
                  </a:lnTo>
                  <a:cubicBezTo>
                    <a:pt x="4143" y="2185"/>
                    <a:pt x="4145" y="2183"/>
                    <a:pt x="4146" y="2183"/>
                  </a:cubicBezTo>
                  <a:close/>
                  <a:moveTo>
                    <a:pt x="4145" y="2238"/>
                  </a:moveTo>
                  <a:cubicBezTo>
                    <a:pt x="4145" y="2239"/>
                    <a:pt x="4146" y="2239"/>
                    <a:pt x="4146" y="2240"/>
                  </a:cubicBezTo>
                  <a:cubicBezTo>
                    <a:pt x="4147" y="2240"/>
                    <a:pt x="4147" y="2240"/>
                    <a:pt x="4147" y="2240"/>
                  </a:cubicBezTo>
                  <a:lnTo>
                    <a:pt x="4147" y="2240"/>
                  </a:lnTo>
                  <a:cubicBezTo>
                    <a:pt x="4146" y="2239"/>
                    <a:pt x="4146" y="2239"/>
                    <a:pt x="4145" y="2238"/>
                  </a:cubicBezTo>
                  <a:close/>
                  <a:moveTo>
                    <a:pt x="4147" y="2240"/>
                  </a:moveTo>
                  <a:cubicBezTo>
                    <a:pt x="4150" y="2241"/>
                    <a:pt x="4151" y="2242"/>
                    <a:pt x="4152" y="2242"/>
                  </a:cubicBezTo>
                  <a:cubicBezTo>
                    <a:pt x="4154" y="2242"/>
                    <a:pt x="4153" y="2240"/>
                    <a:pt x="4147" y="2240"/>
                  </a:cubicBezTo>
                  <a:close/>
                  <a:moveTo>
                    <a:pt x="4091" y="2227"/>
                  </a:moveTo>
                  <a:cubicBezTo>
                    <a:pt x="4092" y="2227"/>
                    <a:pt x="4094" y="2228"/>
                    <a:pt x="4096" y="2230"/>
                  </a:cubicBezTo>
                  <a:cubicBezTo>
                    <a:pt x="4101" y="2235"/>
                    <a:pt x="4101" y="2235"/>
                    <a:pt x="4093" y="2242"/>
                  </a:cubicBezTo>
                  <a:cubicBezTo>
                    <a:pt x="4086" y="2249"/>
                    <a:pt x="4083" y="2252"/>
                    <a:pt x="4081" y="2252"/>
                  </a:cubicBezTo>
                  <a:cubicBezTo>
                    <a:pt x="4079" y="2252"/>
                    <a:pt x="4079" y="2249"/>
                    <a:pt x="4080" y="2242"/>
                  </a:cubicBezTo>
                  <a:cubicBezTo>
                    <a:pt x="4082" y="2233"/>
                    <a:pt x="4086" y="2227"/>
                    <a:pt x="4091" y="2227"/>
                  </a:cubicBezTo>
                  <a:close/>
                  <a:moveTo>
                    <a:pt x="3997" y="2235"/>
                  </a:moveTo>
                  <a:cubicBezTo>
                    <a:pt x="4003" y="2242"/>
                    <a:pt x="4007" y="2248"/>
                    <a:pt x="4000" y="2254"/>
                  </a:cubicBezTo>
                  <a:lnTo>
                    <a:pt x="3987" y="2254"/>
                  </a:lnTo>
                  <a:lnTo>
                    <a:pt x="3989" y="2241"/>
                  </a:lnTo>
                  <a:lnTo>
                    <a:pt x="3997" y="2235"/>
                  </a:lnTo>
                  <a:close/>
                  <a:moveTo>
                    <a:pt x="820" y="2268"/>
                  </a:moveTo>
                  <a:cubicBezTo>
                    <a:pt x="822" y="2268"/>
                    <a:pt x="825" y="2271"/>
                    <a:pt x="832" y="2278"/>
                  </a:cubicBezTo>
                  <a:cubicBezTo>
                    <a:pt x="837" y="2281"/>
                    <a:pt x="838" y="2287"/>
                    <a:pt x="835" y="2291"/>
                  </a:cubicBezTo>
                  <a:cubicBezTo>
                    <a:pt x="834" y="2293"/>
                    <a:pt x="833" y="2293"/>
                    <a:pt x="832" y="2293"/>
                  </a:cubicBezTo>
                  <a:cubicBezTo>
                    <a:pt x="828" y="2293"/>
                    <a:pt x="826" y="2283"/>
                    <a:pt x="820" y="2278"/>
                  </a:cubicBezTo>
                  <a:cubicBezTo>
                    <a:pt x="819" y="2271"/>
                    <a:pt x="818" y="2268"/>
                    <a:pt x="820" y="2268"/>
                  </a:cubicBezTo>
                  <a:close/>
                  <a:moveTo>
                    <a:pt x="997" y="2327"/>
                  </a:moveTo>
                  <a:cubicBezTo>
                    <a:pt x="997" y="2327"/>
                    <a:pt x="997" y="2327"/>
                    <a:pt x="997" y="2327"/>
                  </a:cubicBezTo>
                  <a:lnTo>
                    <a:pt x="997" y="2327"/>
                  </a:lnTo>
                  <a:cubicBezTo>
                    <a:pt x="999" y="2329"/>
                    <a:pt x="1000" y="2330"/>
                    <a:pt x="1000" y="2330"/>
                  </a:cubicBezTo>
                  <a:cubicBezTo>
                    <a:pt x="1000" y="2330"/>
                    <a:pt x="999" y="2329"/>
                    <a:pt x="997" y="2327"/>
                  </a:cubicBezTo>
                  <a:close/>
                  <a:moveTo>
                    <a:pt x="3910" y="2317"/>
                  </a:moveTo>
                  <a:cubicBezTo>
                    <a:pt x="3912" y="2317"/>
                    <a:pt x="3913" y="2318"/>
                    <a:pt x="3916" y="2322"/>
                  </a:cubicBezTo>
                  <a:cubicBezTo>
                    <a:pt x="3918" y="2326"/>
                    <a:pt x="3917" y="2332"/>
                    <a:pt x="3913" y="2334"/>
                  </a:cubicBezTo>
                  <a:lnTo>
                    <a:pt x="3901" y="2333"/>
                  </a:lnTo>
                  <a:cubicBezTo>
                    <a:pt x="3895" y="2326"/>
                    <a:pt x="3903" y="2321"/>
                    <a:pt x="3903" y="2321"/>
                  </a:cubicBezTo>
                  <a:cubicBezTo>
                    <a:pt x="3906" y="2318"/>
                    <a:pt x="3908" y="2317"/>
                    <a:pt x="3910" y="2317"/>
                  </a:cubicBezTo>
                  <a:close/>
                  <a:moveTo>
                    <a:pt x="671" y="2361"/>
                  </a:moveTo>
                  <a:cubicBezTo>
                    <a:pt x="663" y="2361"/>
                    <a:pt x="656" y="2362"/>
                    <a:pt x="651" y="2367"/>
                  </a:cubicBezTo>
                  <a:cubicBezTo>
                    <a:pt x="646" y="2371"/>
                    <a:pt x="650" y="2376"/>
                    <a:pt x="661" y="2376"/>
                  </a:cubicBezTo>
                  <a:cubicBezTo>
                    <a:pt x="664" y="2376"/>
                    <a:pt x="668" y="2376"/>
                    <a:pt x="673" y="2375"/>
                  </a:cubicBezTo>
                  <a:cubicBezTo>
                    <a:pt x="679" y="2369"/>
                    <a:pt x="679" y="2369"/>
                    <a:pt x="671" y="2361"/>
                  </a:cubicBezTo>
                  <a:close/>
                  <a:moveTo>
                    <a:pt x="970" y="2365"/>
                  </a:moveTo>
                  <a:cubicBezTo>
                    <a:pt x="974" y="2365"/>
                    <a:pt x="977" y="2372"/>
                    <a:pt x="975" y="2387"/>
                  </a:cubicBezTo>
                  <a:cubicBezTo>
                    <a:pt x="973" y="2390"/>
                    <a:pt x="972" y="2392"/>
                    <a:pt x="970" y="2392"/>
                  </a:cubicBezTo>
                  <a:cubicBezTo>
                    <a:pt x="968" y="2392"/>
                    <a:pt x="966" y="2390"/>
                    <a:pt x="963" y="2387"/>
                  </a:cubicBezTo>
                  <a:cubicBezTo>
                    <a:pt x="961" y="2380"/>
                    <a:pt x="961" y="2373"/>
                    <a:pt x="965" y="2368"/>
                  </a:cubicBezTo>
                  <a:cubicBezTo>
                    <a:pt x="966" y="2366"/>
                    <a:pt x="968" y="2365"/>
                    <a:pt x="970" y="2365"/>
                  </a:cubicBezTo>
                  <a:close/>
                  <a:moveTo>
                    <a:pt x="1028" y="2415"/>
                  </a:moveTo>
                  <a:lnTo>
                    <a:pt x="1037" y="2421"/>
                  </a:lnTo>
                  <a:cubicBezTo>
                    <a:pt x="1032" y="2426"/>
                    <a:pt x="1029" y="2431"/>
                    <a:pt x="1023" y="2431"/>
                  </a:cubicBezTo>
                  <a:cubicBezTo>
                    <a:pt x="1022" y="2431"/>
                    <a:pt x="1020" y="2431"/>
                    <a:pt x="1018" y="2429"/>
                  </a:cubicBezTo>
                  <a:lnTo>
                    <a:pt x="1015" y="2416"/>
                  </a:lnTo>
                  <a:lnTo>
                    <a:pt x="1028" y="2415"/>
                  </a:lnTo>
                  <a:close/>
                  <a:moveTo>
                    <a:pt x="1587" y="2735"/>
                  </a:moveTo>
                  <a:lnTo>
                    <a:pt x="1596" y="2739"/>
                  </a:lnTo>
                  <a:cubicBezTo>
                    <a:pt x="1594" y="2746"/>
                    <a:pt x="1592" y="2752"/>
                    <a:pt x="1586" y="2752"/>
                  </a:cubicBezTo>
                  <a:cubicBezTo>
                    <a:pt x="1585" y="2752"/>
                    <a:pt x="1583" y="2752"/>
                    <a:pt x="1582" y="2751"/>
                  </a:cubicBezTo>
                  <a:lnTo>
                    <a:pt x="1575" y="2739"/>
                  </a:lnTo>
                  <a:lnTo>
                    <a:pt x="1587" y="2735"/>
                  </a:lnTo>
                  <a:close/>
                  <a:moveTo>
                    <a:pt x="3207" y="2746"/>
                  </a:moveTo>
                  <a:lnTo>
                    <a:pt x="3207" y="2746"/>
                  </a:lnTo>
                  <a:cubicBezTo>
                    <a:pt x="3211" y="2754"/>
                    <a:pt x="3213" y="2762"/>
                    <a:pt x="3204" y="2765"/>
                  </a:cubicBezTo>
                  <a:lnTo>
                    <a:pt x="3194" y="2768"/>
                  </a:lnTo>
                  <a:cubicBezTo>
                    <a:pt x="3193" y="2762"/>
                    <a:pt x="3195" y="2755"/>
                    <a:pt x="3198" y="2749"/>
                  </a:cubicBezTo>
                  <a:lnTo>
                    <a:pt x="3207" y="2746"/>
                  </a:lnTo>
                  <a:close/>
                  <a:moveTo>
                    <a:pt x="1995" y="2781"/>
                  </a:moveTo>
                  <a:lnTo>
                    <a:pt x="2004" y="2783"/>
                  </a:lnTo>
                  <a:cubicBezTo>
                    <a:pt x="2003" y="2790"/>
                    <a:pt x="2001" y="2798"/>
                    <a:pt x="1994" y="2798"/>
                  </a:cubicBezTo>
                  <a:cubicBezTo>
                    <a:pt x="1993" y="2798"/>
                    <a:pt x="1992" y="2798"/>
                    <a:pt x="1991" y="2797"/>
                  </a:cubicBezTo>
                  <a:lnTo>
                    <a:pt x="1981" y="2795"/>
                  </a:lnTo>
                  <a:cubicBezTo>
                    <a:pt x="1983" y="2786"/>
                    <a:pt x="1995" y="2781"/>
                    <a:pt x="1995" y="2781"/>
                  </a:cubicBezTo>
                  <a:close/>
                  <a:moveTo>
                    <a:pt x="1818" y="2800"/>
                  </a:moveTo>
                  <a:cubicBezTo>
                    <a:pt x="1827" y="2803"/>
                    <a:pt x="1827" y="2803"/>
                    <a:pt x="1825" y="2811"/>
                  </a:cubicBezTo>
                  <a:cubicBezTo>
                    <a:pt x="1823" y="2819"/>
                    <a:pt x="1812" y="2824"/>
                    <a:pt x="1812" y="2824"/>
                  </a:cubicBezTo>
                  <a:cubicBezTo>
                    <a:pt x="1802" y="2822"/>
                    <a:pt x="1816" y="2809"/>
                    <a:pt x="1818" y="2800"/>
                  </a:cubicBezTo>
                  <a:close/>
                  <a:moveTo>
                    <a:pt x="2111" y="2852"/>
                  </a:moveTo>
                  <a:lnTo>
                    <a:pt x="2121" y="2854"/>
                  </a:lnTo>
                  <a:cubicBezTo>
                    <a:pt x="2120" y="2862"/>
                    <a:pt x="2119" y="2869"/>
                    <a:pt x="2111" y="2869"/>
                  </a:cubicBezTo>
                  <a:cubicBezTo>
                    <a:pt x="2110" y="2869"/>
                    <a:pt x="2110" y="2869"/>
                    <a:pt x="2109" y="2869"/>
                  </a:cubicBezTo>
                  <a:lnTo>
                    <a:pt x="2100" y="2859"/>
                  </a:lnTo>
                  <a:lnTo>
                    <a:pt x="2111" y="2852"/>
                  </a:lnTo>
                  <a:close/>
                  <a:moveTo>
                    <a:pt x="2818" y="2850"/>
                  </a:moveTo>
                  <a:cubicBezTo>
                    <a:pt x="2824" y="2850"/>
                    <a:pt x="2824" y="2852"/>
                    <a:pt x="2826" y="2857"/>
                  </a:cubicBezTo>
                  <a:cubicBezTo>
                    <a:pt x="2827" y="2866"/>
                    <a:pt x="2807" y="2868"/>
                    <a:pt x="2797" y="2870"/>
                  </a:cubicBezTo>
                  <a:cubicBezTo>
                    <a:pt x="2785" y="2862"/>
                    <a:pt x="2794" y="2854"/>
                    <a:pt x="2805" y="2851"/>
                  </a:cubicBezTo>
                  <a:cubicBezTo>
                    <a:pt x="2811" y="2850"/>
                    <a:pt x="2815" y="2850"/>
                    <a:pt x="2818" y="2850"/>
                  </a:cubicBezTo>
                  <a:close/>
                  <a:moveTo>
                    <a:pt x="4861" y="1"/>
                  </a:moveTo>
                  <a:lnTo>
                    <a:pt x="4844" y="4"/>
                  </a:lnTo>
                  <a:cubicBezTo>
                    <a:pt x="4827" y="6"/>
                    <a:pt x="4818" y="8"/>
                    <a:pt x="4813" y="29"/>
                  </a:cubicBezTo>
                  <a:cubicBezTo>
                    <a:pt x="4810" y="67"/>
                    <a:pt x="4806" y="96"/>
                    <a:pt x="4821" y="96"/>
                  </a:cubicBezTo>
                  <a:cubicBezTo>
                    <a:pt x="4821" y="96"/>
                    <a:pt x="4822" y="96"/>
                    <a:pt x="4823" y="96"/>
                  </a:cubicBezTo>
                  <a:cubicBezTo>
                    <a:pt x="4828" y="101"/>
                    <a:pt x="4832" y="107"/>
                    <a:pt x="4834" y="114"/>
                  </a:cubicBezTo>
                  <a:cubicBezTo>
                    <a:pt x="4834" y="121"/>
                    <a:pt x="4832" y="129"/>
                    <a:pt x="4827" y="134"/>
                  </a:cubicBezTo>
                  <a:cubicBezTo>
                    <a:pt x="4818" y="135"/>
                    <a:pt x="4823" y="174"/>
                    <a:pt x="4827" y="222"/>
                  </a:cubicBezTo>
                  <a:cubicBezTo>
                    <a:pt x="4830" y="280"/>
                    <a:pt x="4832" y="309"/>
                    <a:pt x="4824" y="319"/>
                  </a:cubicBezTo>
                  <a:cubicBezTo>
                    <a:pt x="4819" y="325"/>
                    <a:pt x="4816" y="332"/>
                    <a:pt x="4816" y="338"/>
                  </a:cubicBezTo>
                  <a:cubicBezTo>
                    <a:pt x="4824" y="338"/>
                    <a:pt x="4826" y="397"/>
                    <a:pt x="4824" y="464"/>
                  </a:cubicBezTo>
                  <a:cubicBezTo>
                    <a:pt x="4823" y="531"/>
                    <a:pt x="4816" y="599"/>
                    <a:pt x="4825" y="600"/>
                  </a:cubicBezTo>
                  <a:lnTo>
                    <a:pt x="4823" y="619"/>
                  </a:lnTo>
                  <a:cubicBezTo>
                    <a:pt x="4822" y="619"/>
                    <a:pt x="4822" y="619"/>
                    <a:pt x="4822" y="619"/>
                  </a:cubicBezTo>
                  <a:cubicBezTo>
                    <a:pt x="4814" y="619"/>
                    <a:pt x="4812" y="639"/>
                    <a:pt x="4810" y="657"/>
                  </a:cubicBezTo>
                  <a:cubicBezTo>
                    <a:pt x="4815" y="669"/>
                    <a:pt x="4816" y="683"/>
                    <a:pt x="4814" y="696"/>
                  </a:cubicBezTo>
                  <a:cubicBezTo>
                    <a:pt x="4813" y="696"/>
                    <a:pt x="4813" y="696"/>
                    <a:pt x="4812" y="696"/>
                  </a:cubicBezTo>
                  <a:cubicBezTo>
                    <a:pt x="4806" y="696"/>
                    <a:pt x="4805" y="705"/>
                    <a:pt x="4802" y="724"/>
                  </a:cubicBezTo>
                  <a:cubicBezTo>
                    <a:pt x="4799" y="743"/>
                    <a:pt x="4798" y="752"/>
                    <a:pt x="4807" y="754"/>
                  </a:cubicBezTo>
                  <a:cubicBezTo>
                    <a:pt x="4806" y="764"/>
                    <a:pt x="4793" y="831"/>
                    <a:pt x="4780" y="858"/>
                  </a:cubicBezTo>
                  <a:cubicBezTo>
                    <a:pt x="4770" y="865"/>
                    <a:pt x="4777" y="876"/>
                    <a:pt x="4782" y="887"/>
                  </a:cubicBezTo>
                  <a:cubicBezTo>
                    <a:pt x="4791" y="890"/>
                    <a:pt x="4797" y="900"/>
                    <a:pt x="4795" y="909"/>
                  </a:cubicBezTo>
                  <a:lnTo>
                    <a:pt x="4779" y="906"/>
                  </a:lnTo>
                  <a:cubicBezTo>
                    <a:pt x="4776" y="901"/>
                    <a:pt x="4774" y="898"/>
                    <a:pt x="4773" y="898"/>
                  </a:cubicBezTo>
                  <a:cubicBezTo>
                    <a:pt x="4771" y="898"/>
                    <a:pt x="4770" y="903"/>
                    <a:pt x="4768" y="914"/>
                  </a:cubicBezTo>
                  <a:lnTo>
                    <a:pt x="4764" y="933"/>
                  </a:lnTo>
                  <a:cubicBezTo>
                    <a:pt x="4773" y="935"/>
                    <a:pt x="4762" y="982"/>
                    <a:pt x="4744" y="1047"/>
                  </a:cubicBezTo>
                  <a:cubicBezTo>
                    <a:pt x="4719" y="1132"/>
                    <a:pt x="4709" y="1158"/>
                    <a:pt x="4718" y="1161"/>
                  </a:cubicBezTo>
                  <a:cubicBezTo>
                    <a:pt x="4726" y="1164"/>
                    <a:pt x="4724" y="1173"/>
                    <a:pt x="4705" y="1198"/>
                  </a:cubicBezTo>
                  <a:cubicBezTo>
                    <a:pt x="4661" y="1244"/>
                    <a:pt x="4661" y="1244"/>
                    <a:pt x="4667" y="1256"/>
                  </a:cubicBezTo>
                  <a:cubicBezTo>
                    <a:pt x="4668" y="1251"/>
                    <a:pt x="4671" y="1250"/>
                    <a:pt x="4675" y="1250"/>
                  </a:cubicBezTo>
                  <a:cubicBezTo>
                    <a:pt x="4678" y="1250"/>
                    <a:pt x="4682" y="1251"/>
                    <a:pt x="4686" y="1253"/>
                  </a:cubicBezTo>
                  <a:cubicBezTo>
                    <a:pt x="4701" y="1258"/>
                    <a:pt x="4698" y="1268"/>
                    <a:pt x="4679" y="1271"/>
                  </a:cubicBezTo>
                  <a:cubicBezTo>
                    <a:pt x="4679" y="1271"/>
                    <a:pt x="4678" y="1271"/>
                    <a:pt x="4678" y="1271"/>
                  </a:cubicBezTo>
                  <a:cubicBezTo>
                    <a:pt x="4661" y="1271"/>
                    <a:pt x="4616" y="1402"/>
                    <a:pt x="4625" y="1418"/>
                  </a:cubicBezTo>
                  <a:lnTo>
                    <a:pt x="4617" y="1413"/>
                  </a:lnTo>
                  <a:cubicBezTo>
                    <a:pt x="4616" y="1413"/>
                    <a:pt x="4615" y="1412"/>
                    <a:pt x="4615" y="1412"/>
                  </a:cubicBezTo>
                  <a:cubicBezTo>
                    <a:pt x="4608" y="1412"/>
                    <a:pt x="4604" y="1423"/>
                    <a:pt x="4589" y="1454"/>
                  </a:cubicBezTo>
                  <a:cubicBezTo>
                    <a:pt x="4586" y="1463"/>
                    <a:pt x="4581" y="1471"/>
                    <a:pt x="4577" y="1479"/>
                  </a:cubicBezTo>
                  <a:cubicBezTo>
                    <a:pt x="4591" y="1487"/>
                    <a:pt x="4560" y="1531"/>
                    <a:pt x="4551" y="1531"/>
                  </a:cubicBezTo>
                  <a:cubicBezTo>
                    <a:pt x="4551" y="1531"/>
                    <a:pt x="4550" y="1531"/>
                    <a:pt x="4550" y="1531"/>
                  </a:cubicBezTo>
                  <a:cubicBezTo>
                    <a:pt x="4538" y="1535"/>
                    <a:pt x="4538" y="1535"/>
                    <a:pt x="4529" y="1552"/>
                  </a:cubicBezTo>
                  <a:cubicBezTo>
                    <a:pt x="4530" y="1584"/>
                    <a:pt x="4501" y="1620"/>
                    <a:pt x="4492" y="1620"/>
                  </a:cubicBezTo>
                  <a:cubicBezTo>
                    <a:pt x="4491" y="1620"/>
                    <a:pt x="4491" y="1620"/>
                    <a:pt x="4491" y="1620"/>
                  </a:cubicBezTo>
                  <a:lnTo>
                    <a:pt x="4480" y="1635"/>
                  </a:lnTo>
                  <a:cubicBezTo>
                    <a:pt x="4480" y="1650"/>
                    <a:pt x="4476" y="1662"/>
                    <a:pt x="4467" y="1673"/>
                  </a:cubicBezTo>
                  <a:cubicBezTo>
                    <a:pt x="4454" y="1694"/>
                    <a:pt x="4448" y="1702"/>
                    <a:pt x="4454" y="1702"/>
                  </a:cubicBezTo>
                  <a:cubicBezTo>
                    <a:pt x="4455" y="1702"/>
                    <a:pt x="4456" y="1702"/>
                    <a:pt x="4458" y="1701"/>
                  </a:cubicBezTo>
                  <a:cubicBezTo>
                    <a:pt x="4466" y="1706"/>
                    <a:pt x="4473" y="1710"/>
                    <a:pt x="4467" y="1719"/>
                  </a:cubicBezTo>
                  <a:lnTo>
                    <a:pt x="4460" y="1715"/>
                  </a:lnTo>
                  <a:cubicBezTo>
                    <a:pt x="4460" y="1714"/>
                    <a:pt x="4459" y="1714"/>
                    <a:pt x="4458" y="1714"/>
                  </a:cubicBezTo>
                  <a:cubicBezTo>
                    <a:pt x="4450" y="1714"/>
                    <a:pt x="4435" y="1737"/>
                    <a:pt x="4417" y="1767"/>
                  </a:cubicBezTo>
                  <a:cubicBezTo>
                    <a:pt x="4387" y="1806"/>
                    <a:pt x="4375" y="1820"/>
                    <a:pt x="4363" y="1824"/>
                  </a:cubicBezTo>
                  <a:lnTo>
                    <a:pt x="4364" y="1836"/>
                  </a:lnTo>
                  <a:cubicBezTo>
                    <a:pt x="4365" y="1847"/>
                    <a:pt x="4361" y="1854"/>
                    <a:pt x="4357" y="1854"/>
                  </a:cubicBezTo>
                  <a:cubicBezTo>
                    <a:pt x="4356" y="1854"/>
                    <a:pt x="4354" y="1853"/>
                    <a:pt x="4353" y="1852"/>
                  </a:cubicBezTo>
                  <a:cubicBezTo>
                    <a:pt x="4340" y="1855"/>
                    <a:pt x="4317" y="1885"/>
                    <a:pt x="4311" y="1904"/>
                  </a:cubicBezTo>
                  <a:lnTo>
                    <a:pt x="4298" y="1920"/>
                  </a:lnTo>
                  <a:cubicBezTo>
                    <a:pt x="4297" y="1920"/>
                    <a:pt x="4295" y="1920"/>
                    <a:pt x="4294" y="1920"/>
                  </a:cubicBezTo>
                  <a:cubicBezTo>
                    <a:pt x="4276" y="1920"/>
                    <a:pt x="4262" y="1938"/>
                    <a:pt x="4267" y="1957"/>
                  </a:cubicBezTo>
                  <a:cubicBezTo>
                    <a:pt x="4266" y="1956"/>
                    <a:pt x="4264" y="1955"/>
                    <a:pt x="4262" y="1955"/>
                  </a:cubicBezTo>
                  <a:cubicBezTo>
                    <a:pt x="4257" y="1955"/>
                    <a:pt x="4252" y="1960"/>
                    <a:pt x="4248" y="1966"/>
                  </a:cubicBezTo>
                  <a:cubicBezTo>
                    <a:pt x="4243" y="1985"/>
                    <a:pt x="4219" y="2010"/>
                    <a:pt x="4211" y="2010"/>
                  </a:cubicBezTo>
                  <a:cubicBezTo>
                    <a:pt x="4210" y="2010"/>
                    <a:pt x="4209" y="2009"/>
                    <a:pt x="4209" y="2009"/>
                  </a:cubicBezTo>
                  <a:lnTo>
                    <a:pt x="4202" y="2016"/>
                  </a:lnTo>
                  <a:cubicBezTo>
                    <a:pt x="4202" y="2027"/>
                    <a:pt x="4197" y="2036"/>
                    <a:pt x="4189" y="2042"/>
                  </a:cubicBezTo>
                  <a:cubicBezTo>
                    <a:pt x="4181" y="2049"/>
                    <a:pt x="4175" y="2059"/>
                    <a:pt x="4175" y="2071"/>
                  </a:cubicBezTo>
                  <a:cubicBezTo>
                    <a:pt x="4175" y="2077"/>
                    <a:pt x="4172" y="2084"/>
                    <a:pt x="4167" y="2091"/>
                  </a:cubicBezTo>
                  <a:cubicBezTo>
                    <a:pt x="4166" y="2092"/>
                    <a:pt x="4165" y="2092"/>
                    <a:pt x="4165" y="2092"/>
                  </a:cubicBezTo>
                  <a:cubicBezTo>
                    <a:pt x="4161" y="2092"/>
                    <a:pt x="4162" y="2081"/>
                    <a:pt x="4162" y="2071"/>
                  </a:cubicBezTo>
                  <a:cubicBezTo>
                    <a:pt x="4164" y="2065"/>
                    <a:pt x="4164" y="2063"/>
                    <a:pt x="4163" y="2063"/>
                  </a:cubicBezTo>
                  <a:cubicBezTo>
                    <a:pt x="4160" y="2063"/>
                    <a:pt x="4148" y="2081"/>
                    <a:pt x="4141" y="2104"/>
                  </a:cubicBezTo>
                  <a:cubicBezTo>
                    <a:pt x="4136" y="2121"/>
                    <a:pt x="4134" y="2129"/>
                    <a:pt x="4133" y="2129"/>
                  </a:cubicBezTo>
                  <a:cubicBezTo>
                    <a:pt x="4132" y="2129"/>
                    <a:pt x="4133" y="2123"/>
                    <a:pt x="4134" y="2111"/>
                  </a:cubicBezTo>
                  <a:cubicBezTo>
                    <a:pt x="4135" y="2103"/>
                    <a:pt x="4135" y="2095"/>
                    <a:pt x="4134" y="2095"/>
                  </a:cubicBezTo>
                  <a:cubicBezTo>
                    <a:pt x="4133" y="2095"/>
                    <a:pt x="4131" y="2098"/>
                    <a:pt x="4128" y="2105"/>
                  </a:cubicBezTo>
                  <a:cubicBezTo>
                    <a:pt x="4128" y="2105"/>
                    <a:pt x="4114" y="2119"/>
                    <a:pt x="4119" y="2124"/>
                  </a:cubicBezTo>
                  <a:lnTo>
                    <a:pt x="4098" y="2145"/>
                  </a:lnTo>
                  <a:cubicBezTo>
                    <a:pt x="4086" y="2149"/>
                    <a:pt x="4074" y="2156"/>
                    <a:pt x="4064" y="2165"/>
                  </a:cubicBezTo>
                  <a:cubicBezTo>
                    <a:pt x="4063" y="2178"/>
                    <a:pt x="4063" y="2178"/>
                    <a:pt x="4051" y="2178"/>
                  </a:cubicBezTo>
                  <a:cubicBezTo>
                    <a:pt x="4049" y="2176"/>
                    <a:pt x="4048" y="2176"/>
                    <a:pt x="4046" y="2176"/>
                  </a:cubicBezTo>
                  <a:cubicBezTo>
                    <a:pt x="4042" y="2176"/>
                    <a:pt x="4040" y="2182"/>
                    <a:pt x="4049" y="2191"/>
                  </a:cubicBezTo>
                  <a:cubicBezTo>
                    <a:pt x="4049" y="2202"/>
                    <a:pt x="4039" y="2210"/>
                    <a:pt x="4028" y="2210"/>
                  </a:cubicBezTo>
                  <a:cubicBezTo>
                    <a:pt x="4028" y="2210"/>
                    <a:pt x="4027" y="2210"/>
                    <a:pt x="4026" y="2210"/>
                  </a:cubicBezTo>
                  <a:cubicBezTo>
                    <a:pt x="4021" y="2204"/>
                    <a:pt x="4017" y="2202"/>
                    <a:pt x="4015" y="2202"/>
                  </a:cubicBezTo>
                  <a:cubicBezTo>
                    <a:pt x="4011" y="2202"/>
                    <a:pt x="4011" y="2206"/>
                    <a:pt x="4014" y="2210"/>
                  </a:cubicBezTo>
                  <a:cubicBezTo>
                    <a:pt x="4013" y="2216"/>
                    <a:pt x="4009" y="2223"/>
                    <a:pt x="4004" y="2229"/>
                  </a:cubicBezTo>
                  <a:cubicBezTo>
                    <a:pt x="4004" y="2228"/>
                    <a:pt x="4003" y="2228"/>
                    <a:pt x="4003" y="2228"/>
                  </a:cubicBezTo>
                  <a:cubicBezTo>
                    <a:pt x="3993" y="2228"/>
                    <a:pt x="3929" y="2282"/>
                    <a:pt x="3862" y="2331"/>
                  </a:cubicBezTo>
                  <a:cubicBezTo>
                    <a:pt x="3855" y="2336"/>
                    <a:pt x="3852" y="2348"/>
                    <a:pt x="3857" y="2357"/>
                  </a:cubicBezTo>
                  <a:cubicBezTo>
                    <a:pt x="3862" y="2363"/>
                    <a:pt x="3863" y="2365"/>
                    <a:pt x="3861" y="2365"/>
                  </a:cubicBezTo>
                  <a:cubicBezTo>
                    <a:pt x="3860" y="2365"/>
                    <a:pt x="3855" y="2363"/>
                    <a:pt x="3849" y="2362"/>
                  </a:cubicBezTo>
                  <a:cubicBezTo>
                    <a:pt x="3841" y="2357"/>
                    <a:pt x="3834" y="2355"/>
                    <a:pt x="3829" y="2355"/>
                  </a:cubicBezTo>
                  <a:cubicBezTo>
                    <a:pt x="3819" y="2355"/>
                    <a:pt x="3817" y="2363"/>
                    <a:pt x="3832" y="2372"/>
                  </a:cubicBezTo>
                  <a:cubicBezTo>
                    <a:pt x="3843" y="2378"/>
                    <a:pt x="3847" y="2380"/>
                    <a:pt x="3843" y="2380"/>
                  </a:cubicBezTo>
                  <a:cubicBezTo>
                    <a:pt x="3840" y="2380"/>
                    <a:pt x="3834" y="2379"/>
                    <a:pt x="3824" y="2378"/>
                  </a:cubicBezTo>
                  <a:cubicBezTo>
                    <a:pt x="3821" y="2378"/>
                    <a:pt x="3819" y="2377"/>
                    <a:pt x="3817" y="2377"/>
                  </a:cubicBezTo>
                  <a:cubicBezTo>
                    <a:pt x="3812" y="2377"/>
                    <a:pt x="3811" y="2380"/>
                    <a:pt x="3809" y="2389"/>
                  </a:cubicBezTo>
                  <a:cubicBezTo>
                    <a:pt x="3812" y="2394"/>
                    <a:pt x="3809" y="2398"/>
                    <a:pt x="3805" y="2398"/>
                  </a:cubicBezTo>
                  <a:cubicBezTo>
                    <a:pt x="3804" y="2398"/>
                    <a:pt x="3802" y="2397"/>
                    <a:pt x="3801" y="2395"/>
                  </a:cubicBezTo>
                  <a:cubicBezTo>
                    <a:pt x="3795" y="2394"/>
                    <a:pt x="3789" y="2393"/>
                    <a:pt x="3785" y="2393"/>
                  </a:cubicBezTo>
                  <a:cubicBezTo>
                    <a:pt x="3780" y="2393"/>
                    <a:pt x="3777" y="2394"/>
                    <a:pt x="3779" y="2398"/>
                  </a:cubicBezTo>
                  <a:cubicBezTo>
                    <a:pt x="3774" y="2401"/>
                    <a:pt x="3769" y="2403"/>
                    <a:pt x="3763" y="2403"/>
                  </a:cubicBezTo>
                  <a:cubicBezTo>
                    <a:pt x="3762" y="2403"/>
                    <a:pt x="3760" y="2403"/>
                    <a:pt x="3758" y="2403"/>
                  </a:cubicBezTo>
                  <a:cubicBezTo>
                    <a:pt x="3757" y="2402"/>
                    <a:pt x="3756" y="2402"/>
                    <a:pt x="3755" y="2402"/>
                  </a:cubicBezTo>
                  <a:cubicBezTo>
                    <a:pt x="3745" y="2402"/>
                    <a:pt x="3742" y="2414"/>
                    <a:pt x="3739" y="2426"/>
                  </a:cubicBezTo>
                  <a:cubicBezTo>
                    <a:pt x="3730" y="2444"/>
                    <a:pt x="3723" y="2453"/>
                    <a:pt x="3718" y="2453"/>
                  </a:cubicBezTo>
                  <a:cubicBezTo>
                    <a:pt x="3716" y="2453"/>
                    <a:pt x="3714" y="2449"/>
                    <a:pt x="3714" y="2441"/>
                  </a:cubicBezTo>
                  <a:cubicBezTo>
                    <a:pt x="3714" y="2437"/>
                    <a:pt x="3713" y="2435"/>
                    <a:pt x="3710" y="2435"/>
                  </a:cubicBezTo>
                  <a:cubicBezTo>
                    <a:pt x="3700" y="2435"/>
                    <a:pt x="3676" y="2458"/>
                    <a:pt x="3677" y="2473"/>
                  </a:cubicBezTo>
                  <a:cubicBezTo>
                    <a:pt x="3677" y="2486"/>
                    <a:pt x="3677" y="2490"/>
                    <a:pt x="3676" y="2490"/>
                  </a:cubicBezTo>
                  <a:cubicBezTo>
                    <a:pt x="3676" y="2490"/>
                    <a:pt x="3675" y="2489"/>
                    <a:pt x="3673" y="2486"/>
                  </a:cubicBezTo>
                  <a:cubicBezTo>
                    <a:pt x="3671" y="2483"/>
                    <a:pt x="3668" y="2482"/>
                    <a:pt x="3666" y="2482"/>
                  </a:cubicBezTo>
                  <a:cubicBezTo>
                    <a:pt x="3663" y="2482"/>
                    <a:pt x="3660" y="2483"/>
                    <a:pt x="3660" y="2483"/>
                  </a:cubicBezTo>
                  <a:cubicBezTo>
                    <a:pt x="3655" y="2487"/>
                    <a:pt x="3650" y="2490"/>
                    <a:pt x="3646" y="2490"/>
                  </a:cubicBezTo>
                  <a:cubicBezTo>
                    <a:pt x="3643" y="2490"/>
                    <a:pt x="3641" y="2489"/>
                    <a:pt x="3639" y="2486"/>
                  </a:cubicBezTo>
                  <a:cubicBezTo>
                    <a:pt x="3631" y="2492"/>
                    <a:pt x="3625" y="2500"/>
                    <a:pt x="3619" y="2508"/>
                  </a:cubicBezTo>
                  <a:cubicBezTo>
                    <a:pt x="3613" y="2524"/>
                    <a:pt x="3597" y="2533"/>
                    <a:pt x="3582" y="2533"/>
                  </a:cubicBezTo>
                  <a:cubicBezTo>
                    <a:pt x="3575" y="2533"/>
                    <a:pt x="3569" y="2531"/>
                    <a:pt x="3563" y="2528"/>
                  </a:cubicBezTo>
                  <a:lnTo>
                    <a:pt x="3549" y="2545"/>
                  </a:lnTo>
                  <a:cubicBezTo>
                    <a:pt x="3549" y="2558"/>
                    <a:pt x="3546" y="2568"/>
                    <a:pt x="3542" y="2568"/>
                  </a:cubicBezTo>
                  <a:cubicBezTo>
                    <a:pt x="3540" y="2568"/>
                    <a:pt x="3538" y="2566"/>
                    <a:pt x="3536" y="2562"/>
                  </a:cubicBezTo>
                  <a:lnTo>
                    <a:pt x="3533" y="2554"/>
                  </a:lnTo>
                  <a:cubicBezTo>
                    <a:pt x="3532" y="2567"/>
                    <a:pt x="3515" y="2576"/>
                    <a:pt x="3501" y="2576"/>
                  </a:cubicBezTo>
                  <a:cubicBezTo>
                    <a:pt x="3494" y="2576"/>
                    <a:pt x="3488" y="2574"/>
                    <a:pt x="3485" y="2569"/>
                  </a:cubicBezTo>
                  <a:cubicBezTo>
                    <a:pt x="3483" y="2564"/>
                    <a:pt x="3482" y="2562"/>
                    <a:pt x="3480" y="2562"/>
                  </a:cubicBezTo>
                  <a:cubicBezTo>
                    <a:pt x="3478" y="2562"/>
                    <a:pt x="3476" y="2563"/>
                    <a:pt x="3473" y="2565"/>
                  </a:cubicBezTo>
                  <a:lnTo>
                    <a:pt x="3476" y="2572"/>
                  </a:lnTo>
                  <a:cubicBezTo>
                    <a:pt x="3480" y="2580"/>
                    <a:pt x="3484" y="2588"/>
                    <a:pt x="3475" y="2592"/>
                  </a:cubicBezTo>
                  <a:cubicBezTo>
                    <a:pt x="3470" y="2594"/>
                    <a:pt x="3465" y="2596"/>
                    <a:pt x="3461" y="2596"/>
                  </a:cubicBezTo>
                  <a:cubicBezTo>
                    <a:pt x="3458" y="2596"/>
                    <a:pt x="3455" y="2595"/>
                    <a:pt x="3454" y="2592"/>
                  </a:cubicBezTo>
                  <a:cubicBezTo>
                    <a:pt x="3446" y="2590"/>
                    <a:pt x="3439" y="2588"/>
                    <a:pt x="3435" y="2588"/>
                  </a:cubicBezTo>
                  <a:cubicBezTo>
                    <a:pt x="3432" y="2588"/>
                    <a:pt x="3431" y="2589"/>
                    <a:pt x="3433" y="2592"/>
                  </a:cubicBezTo>
                  <a:cubicBezTo>
                    <a:pt x="3429" y="2594"/>
                    <a:pt x="3425" y="2595"/>
                    <a:pt x="3421" y="2595"/>
                  </a:cubicBezTo>
                  <a:cubicBezTo>
                    <a:pt x="3418" y="2595"/>
                    <a:pt x="3414" y="2594"/>
                    <a:pt x="3411" y="2593"/>
                  </a:cubicBezTo>
                  <a:lnTo>
                    <a:pt x="3376" y="2609"/>
                  </a:lnTo>
                  <a:cubicBezTo>
                    <a:pt x="3372" y="2618"/>
                    <a:pt x="3362" y="2624"/>
                    <a:pt x="3355" y="2624"/>
                  </a:cubicBezTo>
                  <a:cubicBezTo>
                    <a:pt x="3353" y="2624"/>
                    <a:pt x="3350" y="2623"/>
                    <a:pt x="3350" y="2620"/>
                  </a:cubicBezTo>
                  <a:cubicBezTo>
                    <a:pt x="3340" y="2624"/>
                    <a:pt x="3332" y="2630"/>
                    <a:pt x="3325" y="2639"/>
                  </a:cubicBezTo>
                  <a:cubicBezTo>
                    <a:pt x="3314" y="2643"/>
                    <a:pt x="3307" y="2646"/>
                    <a:pt x="3302" y="2646"/>
                  </a:cubicBezTo>
                  <a:cubicBezTo>
                    <a:pt x="3298" y="2646"/>
                    <a:pt x="3296" y="2645"/>
                    <a:pt x="3295" y="2641"/>
                  </a:cubicBezTo>
                  <a:cubicBezTo>
                    <a:pt x="3294" y="2638"/>
                    <a:pt x="3293" y="2636"/>
                    <a:pt x="3292" y="2636"/>
                  </a:cubicBezTo>
                  <a:cubicBezTo>
                    <a:pt x="3291" y="2636"/>
                    <a:pt x="3289" y="2639"/>
                    <a:pt x="3286" y="2645"/>
                  </a:cubicBezTo>
                  <a:cubicBezTo>
                    <a:pt x="3289" y="2653"/>
                    <a:pt x="3280" y="2656"/>
                    <a:pt x="3271" y="2661"/>
                  </a:cubicBezTo>
                  <a:lnTo>
                    <a:pt x="3253" y="2667"/>
                  </a:lnTo>
                  <a:cubicBezTo>
                    <a:pt x="3257" y="2675"/>
                    <a:pt x="3257" y="2675"/>
                    <a:pt x="3248" y="2679"/>
                  </a:cubicBezTo>
                  <a:cubicBezTo>
                    <a:pt x="3238" y="2682"/>
                    <a:pt x="3207" y="2683"/>
                    <a:pt x="3198" y="2686"/>
                  </a:cubicBezTo>
                  <a:cubicBezTo>
                    <a:pt x="3170" y="2695"/>
                    <a:pt x="3170" y="2695"/>
                    <a:pt x="3183" y="2700"/>
                  </a:cubicBezTo>
                  <a:cubicBezTo>
                    <a:pt x="3184" y="2699"/>
                    <a:pt x="3185" y="2699"/>
                    <a:pt x="3186" y="2699"/>
                  </a:cubicBezTo>
                  <a:cubicBezTo>
                    <a:pt x="3191" y="2699"/>
                    <a:pt x="3191" y="2704"/>
                    <a:pt x="3180" y="2704"/>
                  </a:cubicBezTo>
                  <a:cubicBezTo>
                    <a:pt x="3178" y="2704"/>
                    <a:pt x="3176" y="2703"/>
                    <a:pt x="3174" y="2703"/>
                  </a:cubicBezTo>
                  <a:cubicBezTo>
                    <a:pt x="3163" y="2705"/>
                    <a:pt x="3134" y="2708"/>
                    <a:pt x="3106" y="2716"/>
                  </a:cubicBezTo>
                  <a:cubicBezTo>
                    <a:pt x="3068" y="2726"/>
                    <a:pt x="3068" y="2726"/>
                    <a:pt x="3070" y="2733"/>
                  </a:cubicBezTo>
                  <a:cubicBezTo>
                    <a:pt x="3078" y="2741"/>
                    <a:pt x="3079" y="2746"/>
                    <a:pt x="3076" y="2746"/>
                  </a:cubicBezTo>
                  <a:cubicBezTo>
                    <a:pt x="3073" y="2746"/>
                    <a:pt x="3067" y="2743"/>
                    <a:pt x="3061" y="2737"/>
                  </a:cubicBezTo>
                  <a:cubicBezTo>
                    <a:pt x="3050" y="2731"/>
                    <a:pt x="3042" y="2729"/>
                    <a:pt x="3037" y="2729"/>
                  </a:cubicBezTo>
                  <a:cubicBezTo>
                    <a:pt x="3032" y="2729"/>
                    <a:pt x="3030" y="2732"/>
                    <a:pt x="3031" y="2736"/>
                  </a:cubicBezTo>
                  <a:cubicBezTo>
                    <a:pt x="3024" y="2747"/>
                    <a:pt x="3024" y="2747"/>
                    <a:pt x="3014" y="2749"/>
                  </a:cubicBezTo>
                  <a:cubicBezTo>
                    <a:pt x="3013" y="2746"/>
                    <a:pt x="3012" y="2744"/>
                    <a:pt x="3009" y="2744"/>
                  </a:cubicBezTo>
                  <a:cubicBezTo>
                    <a:pt x="3004" y="2744"/>
                    <a:pt x="2997" y="2749"/>
                    <a:pt x="2986" y="2757"/>
                  </a:cubicBezTo>
                  <a:cubicBezTo>
                    <a:pt x="2984" y="2757"/>
                    <a:pt x="2982" y="2758"/>
                    <a:pt x="2981" y="2758"/>
                  </a:cubicBezTo>
                  <a:cubicBezTo>
                    <a:pt x="2977" y="2758"/>
                    <a:pt x="2977" y="2756"/>
                    <a:pt x="2975" y="2750"/>
                  </a:cubicBezTo>
                  <a:lnTo>
                    <a:pt x="2956" y="2754"/>
                  </a:lnTo>
                  <a:cubicBezTo>
                    <a:pt x="2946" y="2769"/>
                    <a:pt x="2913" y="2775"/>
                    <a:pt x="2891" y="2775"/>
                  </a:cubicBezTo>
                  <a:cubicBezTo>
                    <a:pt x="2882" y="2775"/>
                    <a:pt x="2874" y="2774"/>
                    <a:pt x="2871" y="2772"/>
                  </a:cubicBezTo>
                  <a:cubicBezTo>
                    <a:pt x="2864" y="2774"/>
                    <a:pt x="2858" y="2778"/>
                    <a:pt x="2854" y="2784"/>
                  </a:cubicBezTo>
                  <a:cubicBezTo>
                    <a:pt x="2850" y="2794"/>
                    <a:pt x="2846" y="2799"/>
                    <a:pt x="2842" y="2799"/>
                  </a:cubicBezTo>
                  <a:cubicBezTo>
                    <a:pt x="2839" y="2799"/>
                    <a:pt x="2836" y="2795"/>
                    <a:pt x="2835" y="2787"/>
                  </a:cubicBezTo>
                  <a:cubicBezTo>
                    <a:pt x="2833" y="2779"/>
                    <a:pt x="2832" y="2775"/>
                    <a:pt x="2831" y="2775"/>
                  </a:cubicBezTo>
                  <a:cubicBezTo>
                    <a:pt x="2830" y="2775"/>
                    <a:pt x="2828" y="2779"/>
                    <a:pt x="2825" y="2788"/>
                  </a:cubicBezTo>
                  <a:cubicBezTo>
                    <a:pt x="2821" y="2794"/>
                    <a:pt x="2805" y="2798"/>
                    <a:pt x="2792" y="2798"/>
                  </a:cubicBezTo>
                  <a:cubicBezTo>
                    <a:pt x="2781" y="2798"/>
                    <a:pt x="2772" y="2795"/>
                    <a:pt x="2775" y="2786"/>
                  </a:cubicBezTo>
                  <a:cubicBezTo>
                    <a:pt x="2774" y="2778"/>
                    <a:pt x="2773" y="2769"/>
                    <a:pt x="2773" y="2769"/>
                  </a:cubicBezTo>
                  <a:cubicBezTo>
                    <a:pt x="2769" y="2776"/>
                    <a:pt x="2763" y="2779"/>
                    <a:pt x="2755" y="2781"/>
                  </a:cubicBezTo>
                  <a:cubicBezTo>
                    <a:pt x="2756" y="2790"/>
                    <a:pt x="2747" y="2791"/>
                    <a:pt x="2718" y="2795"/>
                  </a:cubicBezTo>
                  <a:cubicBezTo>
                    <a:pt x="2699" y="2797"/>
                    <a:pt x="2662" y="2809"/>
                    <a:pt x="2642" y="2810"/>
                  </a:cubicBezTo>
                  <a:cubicBezTo>
                    <a:pt x="2633" y="2811"/>
                    <a:pt x="2622" y="2812"/>
                    <a:pt x="2611" y="2812"/>
                  </a:cubicBezTo>
                  <a:cubicBezTo>
                    <a:pt x="2600" y="2812"/>
                    <a:pt x="2589" y="2811"/>
                    <a:pt x="2584" y="2806"/>
                  </a:cubicBezTo>
                  <a:cubicBezTo>
                    <a:pt x="2570" y="2806"/>
                    <a:pt x="2558" y="2810"/>
                    <a:pt x="2545" y="2816"/>
                  </a:cubicBezTo>
                  <a:cubicBezTo>
                    <a:pt x="2541" y="2821"/>
                    <a:pt x="2534" y="2823"/>
                    <a:pt x="2527" y="2823"/>
                  </a:cubicBezTo>
                  <a:cubicBezTo>
                    <a:pt x="2521" y="2823"/>
                    <a:pt x="2516" y="2821"/>
                    <a:pt x="2516" y="2816"/>
                  </a:cubicBezTo>
                  <a:lnTo>
                    <a:pt x="2507" y="2818"/>
                  </a:lnTo>
                  <a:cubicBezTo>
                    <a:pt x="2498" y="2822"/>
                    <a:pt x="2488" y="2825"/>
                    <a:pt x="2478" y="2827"/>
                  </a:cubicBezTo>
                  <a:cubicBezTo>
                    <a:pt x="2478" y="2819"/>
                    <a:pt x="2473" y="2815"/>
                    <a:pt x="2467" y="2815"/>
                  </a:cubicBezTo>
                  <a:cubicBezTo>
                    <a:pt x="2464" y="2815"/>
                    <a:pt x="2461" y="2816"/>
                    <a:pt x="2459" y="2819"/>
                  </a:cubicBezTo>
                  <a:cubicBezTo>
                    <a:pt x="2459" y="2825"/>
                    <a:pt x="2453" y="2827"/>
                    <a:pt x="2441" y="2827"/>
                  </a:cubicBezTo>
                  <a:cubicBezTo>
                    <a:pt x="2437" y="2827"/>
                    <a:pt x="2434" y="2827"/>
                    <a:pt x="2430" y="2827"/>
                  </a:cubicBezTo>
                  <a:cubicBezTo>
                    <a:pt x="2420" y="2821"/>
                    <a:pt x="2335" y="2820"/>
                    <a:pt x="2253" y="2811"/>
                  </a:cubicBezTo>
                  <a:cubicBezTo>
                    <a:pt x="2183" y="2806"/>
                    <a:pt x="2115" y="2796"/>
                    <a:pt x="2096" y="2796"/>
                  </a:cubicBezTo>
                  <a:cubicBezTo>
                    <a:pt x="2093" y="2796"/>
                    <a:pt x="2091" y="2797"/>
                    <a:pt x="2091" y="2797"/>
                  </a:cubicBezTo>
                  <a:lnTo>
                    <a:pt x="2062" y="2793"/>
                  </a:lnTo>
                  <a:lnTo>
                    <a:pt x="2033" y="2788"/>
                  </a:lnTo>
                  <a:cubicBezTo>
                    <a:pt x="2035" y="2776"/>
                    <a:pt x="2007" y="2772"/>
                    <a:pt x="1980" y="2772"/>
                  </a:cubicBezTo>
                  <a:cubicBezTo>
                    <a:pt x="1972" y="2772"/>
                    <a:pt x="1964" y="2772"/>
                    <a:pt x="1956" y="2773"/>
                  </a:cubicBezTo>
                  <a:cubicBezTo>
                    <a:pt x="1951" y="2775"/>
                    <a:pt x="1945" y="2777"/>
                    <a:pt x="1938" y="2777"/>
                  </a:cubicBezTo>
                  <a:cubicBezTo>
                    <a:pt x="1934" y="2777"/>
                    <a:pt x="1930" y="2776"/>
                    <a:pt x="1926" y="2775"/>
                  </a:cubicBezTo>
                  <a:cubicBezTo>
                    <a:pt x="1930" y="2760"/>
                    <a:pt x="1910" y="2754"/>
                    <a:pt x="1891" y="2754"/>
                  </a:cubicBezTo>
                  <a:cubicBezTo>
                    <a:pt x="1888" y="2754"/>
                    <a:pt x="1884" y="2754"/>
                    <a:pt x="1881" y="2755"/>
                  </a:cubicBezTo>
                  <a:cubicBezTo>
                    <a:pt x="1875" y="2761"/>
                    <a:pt x="1870" y="2764"/>
                    <a:pt x="1867" y="2764"/>
                  </a:cubicBezTo>
                  <a:cubicBezTo>
                    <a:pt x="1862" y="2764"/>
                    <a:pt x="1860" y="2759"/>
                    <a:pt x="1862" y="2750"/>
                  </a:cubicBezTo>
                  <a:cubicBezTo>
                    <a:pt x="1865" y="2741"/>
                    <a:pt x="1860" y="2736"/>
                    <a:pt x="1851" y="2736"/>
                  </a:cubicBezTo>
                  <a:cubicBezTo>
                    <a:pt x="1844" y="2736"/>
                    <a:pt x="1834" y="2739"/>
                    <a:pt x="1822" y="2748"/>
                  </a:cubicBezTo>
                  <a:cubicBezTo>
                    <a:pt x="1817" y="2750"/>
                    <a:pt x="1814" y="2752"/>
                    <a:pt x="1812" y="2752"/>
                  </a:cubicBezTo>
                  <a:cubicBezTo>
                    <a:pt x="1809" y="2752"/>
                    <a:pt x="1808" y="2749"/>
                    <a:pt x="1804" y="2742"/>
                  </a:cubicBezTo>
                  <a:cubicBezTo>
                    <a:pt x="1800" y="2731"/>
                    <a:pt x="1795" y="2725"/>
                    <a:pt x="1792" y="2725"/>
                  </a:cubicBezTo>
                  <a:cubicBezTo>
                    <a:pt x="1789" y="2725"/>
                    <a:pt x="1788" y="2727"/>
                    <a:pt x="1787" y="2730"/>
                  </a:cubicBezTo>
                  <a:cubicBezTo>
                    <a:pt x="1781" y="2736"/>
                    <a:pt x="1776" y="2739"/>
                    <a:pt x="1772" y="2739"/>
                  </a:cubicBezTo>
                  <a:cubicBezTo>
                    <a:pt x="1766" y="2739"/>
                    <a:pt x="1762" y="2733"/>
                    <a:pt x="1759" y="2721"/>
                  </a:cubicBezTo>
                  <a:cubicBezTo>
                    <a:pt x="1751" y="2708"/>
                    <a:pt x="1748" y="2703"/>
                    <a:pt x="1744" y="2703"/>
                  </a:cubicBezTo>
                  <a:cubicBezTo>
                    <a:pt x="1741" y="2703"/>
                    <a:pt x="1737" y="2706"/>
                    <a:pt x="1731" y="2712"/>
                  </a:cubicBezTo>
                  <a:cubicBezTo>
                    <a:pt x="1727" y="2716"/>
                    <a:pt x="1721" y="2718"/>
                    <a:pt x="1714" y="2718"/>
                  </a:cubicBezTo>
                  <a:cubicBezTo>
                    <a:pt x="1698" y="2718"/>
                    <a:pt x="1678" y="2708"/>
                    <a:pt x="1676" y="2694"/>
                  </a:cubicBezTo>
                  <a:cubicBezTo>
                    <a:pt x="1669" y="2692"/>
                    <a:pt x="1664" y="2685"/>
                    <a:pt x="1661" y="2685"/>
                  </a:cubicBezTo>
                  <a:cubicBezTo>
                    <a:pt x="1659" y="2685"/>
                    <a:pt x="1659" y="2686"/>
                    <a:pt x="1658" y="2687"/>
                  </a:cubicBezTo>
                  <a:lnTo>
                    <a:pt x="1651" y="2676"/>
                  </a:lnTo>
                  <a:cubicBezTo>
                    <a:pt x="1642" y="2674"/>
                    <a:pt x="1633" y="2671"/>
                    <a:pt x="1633" y="2671"/>
                  </a:cubicBezTo>
                  <a:lnTo>
                    <a:pt x="1630" y="2679"/>
                  </a:lnTo>
                  <a:cubicBezTo>
                    <a:pt x="1621" y="2675"/>
                    <a:pt x="1569" y="2645"/>
                    <a:pt x="1508" y="2620"/>
                  </a:cubicBezTo>
                  <a:cubicBezTo>
                    <a:pt x="1437" y="2587"/>
                    <a:pt x="1408" y="2574"/>
                    <a:pt x="1400" y="2574"/>
                  </a:cubicBezTo>
                  <a:cubicBezTo>
                    <a:pt x="1397" y="2574"/>
                    <a:pt x="1397" y="2576"/>
                    <a:pt x="1398" y="2579"/>
                  </a:cubicBezTo>
                  <a:cubicBezTo>
                    <a:pt x="1399" y="2586"/>
                    <a:pt x="1396" y="2590"/>
                    <a:pt x="1393" y="2590"/>
                  </a:cubicBezTo>
                  <a:cubicBezTo>
                    <a:pt x="1388" y="2590"/>
                    <a:pt x="1382" y="2582"/>
                    <a:pt x="1381" y="2571"/>
                  </a:cubicBezTo>
                  <a:cubicBezTo>
                    <a:pt x="1369" y="2560"/>
                    <a:pt x="1355" y="2550"/>
                    <a:pt x="1342" y="2539"/>
                  </a:cubicBezTo>
                  <a:cubicBezTo>
                    <a:pt x="1325" y="2530"/>
                    <a:pt x="1308" y="2521"/>
                    <a:pt x="1313" y="2514"/>
                  </a:cubicBezTo>
                  <a:lnTo>
                    <a:pt x="1304" y="2509"/>
                  </a:lnTo>
                  <a:cubicBezTo>
                    <a:pt x="1301" y="2510"/>
                    <a:pt x="1298" y="2510"/>
                    <a:pt x="1296" y="2510"/>
                  </a:cubicBezTo>
                  <a:cubicBezTo>
                    <a:pt x="1269" y="2510"/>
                    <a:pt x="1226" y="2483"/>
                    <a:pt x="1208" y="2463"/>
                  </a:cubicBezTo>
                  <a:cubicBezTo>
                    <a:pt x="1195" y="2453"/>
                    <a:pt x="1179" y="2447"/>
                    <a:pt x="1162" y="2445"/>
                  </a:cubicBezTo>
                  <a:cubicBezTo>
                    <a:pt x="1141" y="2442"/>
                    <a:pt x="1141" y="2442"/>
                    <a:pt x="1138" y="2429"/>
                  </a:cubicBezTo>
                  <a:cubicBezTo>
                    <a:pt x="1141" y="2424"/>
                    <a:pt x="1111" y="2393"/>
                    <a:pt x="1096" y="2393"/>
                  </a:cubicBezTo>
                  <a:cubicBezTo>
                    <a:pt x="1094" y="2393"/>
                    <a:pt x="1092" y="2394"/>
                    <a:pt x="1090" y="2396"/>
                  </a:cubicBezTo>
                  <a:lnTo>
                    <a:pt x="1087" y="2383"/>
                  </a:lnTo>
                  <a:cubicBezTo>
                    <a:pt x="1086" y="2377"/>
                    <a:pt x="1081" y="2374"/>
                    <a:pt x="1076" y="2374"/>
                  </a:cubicBezTo>
                  <a:cubicBezTo>
                    <a:pt x="1073" y="2374"/>
                    <a:pt x="1069" y="2375"/>
                    <a:pt x="1067" y="2379"/>
                  </a:cubicBezTo>
                  <a:cubicBezTo>
                    <a:pt x="1063" y="2384"/>
                    <a:pt x="1060" y="2387"/>
                    <a:pt x="1057" y="2387"/>
                  </a:cubicBezTo>
                  <a:cubicBezTo>
                    <a:pt x="1053" y="2387"/>
                    <a:pt x="1051" y="2378"/>
                    <a:pt x="1056" y="2361"/>
                  </a:cubicBezTo>
                  <a:cubicBezTo>
                    <a:pt x="1063" y="2351"/>
                    <a:pt x="1061" y="2346"/>
                    <a:pt x="1057" y="2346"/>
                  </a:cubicBezTo>
                  <a:cubicBezTo>
                    <a:pt x="1056" y="2346"/>
                    <a:pt x="1054" y="2347"/>
                    <a:pt x="1052" y="2349"/>
                  </a:cubicBezTo>
                  <a:cubicBezTo>
                    <a:pt x="1049" y="2349"/>
                    <a:pt x="1045" y="2350"/>
                    <a:pt x="1041" y="2350"/>
                  </a:cubicBezTo>
                  <a:cubicBezTo>
                    <a:pt x="1033" y="2350"/>
                    <a:pt x="1027" y="2347"/>
                    <a:pt x="1024" y="2339"/>
                  </a:cubicBezTo>
                  <a:cubicBezTo>
                    <a:pt x="1021" y="2335"/>
                    <a:pt x="1016" y="2332"/>
                    <a:pt x="1012" y="2332"/>
                  </a:cubicBezTo>
                  <a:cubicBezTo>
                    <a:pt x="1008" y="2332"/>
                    <a:pt x="1004" y="2334"/>
                    <a:pt x="1000" y="2340"/>
                  </a:cubicBezTo>
                  <a:cubicBezTo>
                    <a:pt x="998" y="2342"/>
                    <a:pt x="996" y="2343"/>
                    <a:pt x="994" y="2343"/>
                  </a:cubicBezTo>
                  <a:cubicBezTo>
                    <a:pt x="989" y="2343"/>
                    <a:pt x="984" y="2339"/>
                    <a:pt x="978" y="2334"/>
                  </a:cubicBezTo>
                  <a:cubicBezTo>
                    <a:pt x="984" y="2327"/>
                    <a:pt x="984" y="2327"/>
                    <a:pt x="997" y="2327"/>
                  </a:cubicBezTo>
                  <a:lnTo>
                    <a:pt x="997" y="2327"/>
                  </a:lnTo>
                  <a:cubicBezTo>
                    <a:pt x="994" y="2325"/>
                    <a:pt x="989" y="2321"/>
                    <a:pt x="982" y="2315"/>
                  </a:cubicBezTo>
                  <a:cubicBezTo>
                    <a:pt x="974" y="2309"/>
                    <a:pt x="965" y="2290"/>
                    <a:pt x="970" y="2284"/>
                  </a:cubicBezTo>
                  <a:cubicBezTo>
                    <a:pt x="969" y="2277"/>
                    <a:pt x="966" y="2272"/>
                    <a:pt x="964" y="2272"/>
                  </a:cubicBezTo>
                  <a:cubicBezTo>
                    <a:pt x="961" y="2272"/>
                    <a:pt x="959" y="2276"/>
                    <a:pt x="957" y="2285"/>
                  </a:cubicBezTo>
                  <a:cubicBezTo>
                    <a:pt x="951" y="2291"/>
                    <a:pt x="948" y="2294"/>
                    <a:pt x="945" y="2294"/>
                  </a:cubicBezTo>
                  <a:cubicBezTo>
                    <a:pt x="942" y="2294"/>
                    <a:pt x="938" y="2291"/>
                    <a:pt x="931" y="2286"/>
                  </a:cubicBezTo>
                  <a:cubicBezTo>
                    <a:pt x="923" y="2279"/>
                    <a:pt x="917" y="2272"/>
                    <a:pt x="922" y="2267"/>
                  </a:cubicBezTo>
                  <a:cubicBezTo>
                    <a:pt x="927" y="2260"/>
                    <a:pt x="928" y="2260"/>
                    <a:pt x="913" y="2247"/>
                  </a:cubicBezTo>
                  <a:cubicBezTo>
                    <a:pt x="899" y="2234"/>
                    <a:pt x="878" y="2230"/>
                    <a:pt x="860" y="2230"/>
                  </a:cubicBezTo>
                  <a:cubicBezTo>
                    <a:pt x="849" y="2230"/>
                    <a:pt x="840" y="2231"/>
                    <a:pt x="834" y="2233"/>
                  </a:cubicBezTo>
                  <a:cubicBezTo>
                    <a:pt x="829" y="2239"/>
                    <a:pt x="826" y="2242"/>
                    <a:pt x="825" y="2242"/>
                  </a:cubicBezTo>
                  <a:cubicBezTo>
                    <a:pt x="823" y="2242"/>
                    <a:pt x="824" y="2237"/>
                    <a:pt x="827" y="2226"/>
                  </a:cubicBezTo>
                  <a:cubicBezTo>
                    <a:pt x="832" y="2221"/>
                    <a:pt x="826" y="2214"/>
                    <a:pt x="818" y="2207"/>
                  </a:cubicBezTo>
                  <a:cubicBezTo>
                    <a:pt x="817" y="2209"/>
                    <a:pt x="816" y="2209"/>
                    <a:pt x="815" y="2209"/>
                  </a:cubicBezTo>
                  <a:cubicBezTo>
                    <a:pt x="813" y="2209"/>
                    <a:pt x="813" y="2205"/>
                    <a:pt x="815" y="2205"/>
                  </a:cubicBezTo>
                  <a:cubicBezTo>
                    <a:pt x="815" y="2205"/>
                    <a:pt x="816" y="2206"/>
                    <a:pt x="818" y="2207"/>
                  </a:cubicBezTo>
                  <a:cubicBezTo>
                    <a:pt x="819" y="2206"/>
                    <a:pt x="821" y="2205"/>
                    <a:pt x="823" y="2205"/>
                  </a:cubicBezTo>
                  <a:cubicBezTo>
                    <a:pt x="828" y="2205"/>
                    <a:pt x="833" y="2209"/>
                    <a:pt x="838" y="2214"/>
                  </a:cubicBezTo>
                  <a:lnTo>
                    <a:pt x="845" y="2208"/>
                  </a:lnTo>
                  <a:cubicBezTo>
                    <a:pt x="848" y="2194"/>
                    <a:pt x="844" y="2186"/>
                    <a:pt x="834" y="2186"/>
                  </a:cubicBezTo>
                  <a:cubicBezTo>
                    <a:pt x="830" y="2186"/>
                    <a:pt x="827" y="2187"/>
                    <a:pt x="822" y="2188"/>
                  </a:cubicBezTo>
                  <a:cubicBezTo>
                    <a:pt x="810" y="2188"/>
                    <a:pt x="810" y="2188"/>
                    <a:pt x="809" y="2175"/>
                  </a:cubicBezTo>
                  <a:cubicBezTo>
                    <a:pt x="809" y="2164"/>
                    <a:pt x="808" y="2153"/>
                    <a:pt x="805" y="2153"/>
                  </a:cubicBezTo>
                  <a:cubicBezTo>
                    <a:pt x="804" y="2153"/>
                    <a:pt x="803" y="2154"/>
                    <a:pt x="802" y="2155"/>
                  </a:cubicBezTo>
                  <a:cubicBezTo>
                    <a:pt x="794" y="2148"/>
                    <a:pt x="790" y="2139"/>
                    <a:pt x="788" y="2129"/>
                  </a:cubicBezTo>
                  <a:cubicBezTo>
                    <a:pt x="777" y="2118"/>
                    <a:pt x="771" y="2111"/>
                    <a:pt x="766" y="2111"/>
                  </a:cubicBezTo>
                  <a:cubicBezTo>
                    <a:pt x="764" y="2111"/>
                    <a:pt x="763" y="2112"/>
                    <a:pt x="762" y="2113"/>
                  </a:cubicBezTo>
                  <a:cubicBezTo>
                    <a:pt x="760" y="2115"/>
                    <a:pt x="758" y="2116"/>
                    <a:pt x="756" y="2116"/>
                  </a:cubicBezTo>
                  <a:cubicBezTo>
                    <a:pt x="751" y="2116"/>
                    <a:pt x="746" y="2111"/>
                    <a:pt x="742" y="2105"/>
                  </a:cubicBezTo>
                  <a:cubicBezTo>
                    <a:pt x="737" y="2100"/>
                    <a:pt x="732" y="2095"/>
                    <a:pt x="727" y="2095"/>
                  </a:cubicBezTo>
                  <a:cubicBezTo>
                    <a:pt x="725" y="2095"/>
                    <a:pt x="723" y="2096"/>
                    <a:pt x="721" y="2097"/>
                  </a:cubicBezTo>
                  <a:cubicBezTo>
                    <a:pt x="719" y="2099"/>
                    <a:pt x="717" y="2101"/>
                    <a:pt x="713" y="2101"/>
                  </a:cubicBezTo>
                  <a:cubicBezTo>
                    <a:pt x="707" y="2101"/>
                    <a:pt x="699" y="2097"/>
                    <a:pt x="690" y="2087"/>
                  </a:cubicBezTo>
                  <a:cubicBezTo>
                    <a:pt x="671" y="2077"/>
                    <a:pt x="671" y="2077"/>
                    <a:pt x="678" y="2059"/>
                  </a:cubicBezTo>
                  <a:cubicBezTo>
                    <a:pt x="684" y="2054"/>
                    <a:pt x="678" y="2046"/>
                    <a:pt x="671" y="2039"/>
                  </a:cubicBezTo>
                  <a:cubicBezTo>
                    <a:pt x="668" y="2032"/>
                    <a:pt x="665" y="2026"/>
                    <a:pt x="665" y="2019"/>
                  </a:cubicBezTo>
                  <a:cubicBezTo>
                    <a:pt x="665" y="2013"/>
                    <a:pt x="664" y="2011"/>
                    <a:pt x="662" y="2011"/>
                  </a:cubicBezTo>
                  <a:cubicBezTo>
                    <a:pt x="659" y="2011"/>
                    <a:pt x="656" y="2014"/>
                    <a:pt x="653" y="2017"/>
                  </a:cubicBezTo>
                  <a:lnTo>
                    <a:pt x="639" y="2028"/>
                  </a:lnTo>
                  <a:cubicBezTo>
                    <a:pt x="633" y="2020"/>
                    <a:pt x="639" y="2002"/>
                    <a:pt x="646" y="1996"/>
                  </a:cubicBezTo>
                  <a:cubicBezTo>
                    <a:pt x="650" y="1986"/>
                    <a:pt x="652" y="1982"/>
                    <a:pt x="650" y="1982"/>
                  </a:cubicBezTo>
                  <a:cubicBezTo>
                    <a:pt x="649" y="1982"/>
                    <a:pt x="646" y="1985"/>
                    <a:pt x="641" y="1990"/>
                  </a:cubicBezTo>
                  <a:cubicBezTo>
                    <a:pt x="639" y="1991"/>
                    <a:pt x="637" y="1992"/>
                    <a:pt x="634" y="1992"/>
                  </a:cubicBezTo>
                  <a:cubicBezTo>
                    <a:pt x="628" y="1992"/>
                    <a:pt x="620" y="1986"/>
                    <a:pt x="616" y="1972"/>
                  </a:cubicBezTo>
                  <a:cubicBezTo>
                    <a:pt x="605" y="1956"/>
                    <a:pt x="592" y="1940"/>
                    <a:pt x="599" y="1935"/>
                  </a:cubicBezTo>
                  <a:cubicBezTo>
                    <a:pt x="600" y="1928"/>
                    <a:pt x="595" y="1921"/>
                    <a:pt x="588" y="1920"/>
                  </a:cubicBezTo>
                  <a:cubicBezTo>
                    <a:pt x="576" y="1917"/>
                    <a:pt x="569" y="1909"/>
                    <a:pt x="559" y="1881"/>
                  </a:cubicBezTo>
                  <a:cubicBezTo>
                    <a:pt x="550" y="1846"/>
                    <a:pt x="547" y="1836"/>
                    <a:pt x="542" y="1836"/>
                  </a:cubicBezTo>
                  <a:cubicBezTo>
                    <a:pt x="540" y="1836"/>
                    <a:pt x="537" y="1838"/>
                    <a:pt x="533" y="1841"/>
                  </a:cubicBezTo>
                  <a:cubicBezTo>
                    <a:pt x="529" y="1843"/>
                    <a:pt x="526" y="1845"/>
                    <a:pt x="524" y="1845"/>
                  </a:cubicBezTo>
                  <a:cubicBezTo>
                    <a:pt x="522" y="1845"/>
                    <a:pt x="523" y="1842"/>
                    <a:pt x="527" y="1833"/>
                  </a:cubicBezTo>
                  <a:cubicBezTo>
                    <a:pt x="528" y="1820"/>
                    <a:pt x="516" y="1817"/>
                    <a:pt x="498" y="1805"/>
                  </a:cubicBezTo>
                  <a:cubicBezTo>
                    <a:pt x="497" y="1805"/>
                    <a:pt x="495" y="1804"/>
                    <a:pt x="494" y="1804"/>
                  </a:cubicBezTo>
                  <a:cubicBezTo>
                    <a:pt x="484" y="1804"/>
                    <a:pt x="473" y="1808"/>
                    <a:pt x="464" y="1815"/>
                  </a:cubicBezTo>
                  <a:cubicBezTo>
                    <a:pt x="459" y="1818"/>
                    <a:pt x="455" y="1820"/>
                    <a:pt x="453" y="1820"/>
                  </a:cubicBezTo>
                  <a:cubicBezTo>
                    <a:pt x="449" y="1820"/>
                    <a:pt x="449" y="1816"/>
                    <a:pt x="447" y="1804"/>
                  </a:cubicBezTo>
                  <a:cubicBezTo>
                    <a:pt x="441" y="1795"/>
                    <a:pt x="443" y="1783"/>
                    <a:pt x="451" y="1778"/>
                  </a:cubicBezTo>
                  <a:cubicBezTo>
                    <a:pt x="453" y="1777"/>
                    <a:pt x="454" y="1776"/>
                    <a:pt x="455" y="1776"/>
                  </a:cubicBezTo>
                  <a:cubicBezTo>
                    <a:pt x="460" y="1776"/>
                    <a:pt x="463" y="1781"/>
                    <a:pt x="463" y="1781"/>
                  </a:cubicBezTo>
                  <a:lnTo>
                    <a:pt x="468" y="1790"/>
                  </a:lnTo>
                  <a:cubicBezTo>
                    <a:pt x="476" y="1784"/>
                    <a:pt x="482" y="1781"/>
                    <a:pt x="472" y="1764"/>
                  </a:cubicBezTo>
                  <a:cubicBezTo>
                    <a:pt x="474" y="1753"/>
                    <a:pt x="472" y="1746"/>
                    <a:pt x="467" y="1746"/>
                  </a:cubicBezTo>
                  <a:cubicBezTo>
                    <a:pt x="466" y="1746"/>
                    <a:pt x="465" y="1747"/>
                    <a:pt x="463" y="1747"/>
                  </a:cubicBezTo>
                  <a:cubicBezTo>
                    <a:pt x="466" y="1734"/>
                    <a:pt x="456" y="1718"/>
                    <a:pt x="447" y="1701"/>
                  </a:cubicBezTo>
                  <a:cubicBezTo>
                    <a:pt x="436" y="1685"/>
                    <a:pt x="422" y="1659"/>
                    <a:pt x="425" y="1646"/>
                  </a:cubicBezTo>
                  <a:cubicBezTo>
                    <a:pt x="418" y="1633"/>
                    <a:pt x="414" y="1624"/>
                    <a:pt x="409" y="1624"/>
                  </a:cubicBezTo>
                  <a:cubicBezTo>
                    <a:pt x="408" y="1624"/>
                    <a:pt x="406" y="1624"/>
                    <a:pt x="405" y="1625"/>
                  </a:cubicBezTo>
                  <a:cubicBezTo>
                    <a:pt x="401" y="1627"/>
                    <a:pt x="397" y="1628"/>
                    <a:pt x="395" y="1628"/>
                  </a:cubicBezTo>
                  <a:cubicBezTo>
                    <a:pt x="388" y="1628"/>
                    <a:pt x="387" y="1623"/>
                    <a:pt x="393" y="1620"/>
                  </a:cubicBezTo>
                  <a:cubicBezTo>
                    <a:pt x="403" y="1604"/>
                    <a:pt x="357" y="1488"/>
                    <a:pt x="339" y="1485"/>
                  </a:cubicBezTo>
                  <a:lnTo>
                    <a:pt x="332" y="1467"/>
                  </a:lnTo>
                  <a:cubicBezTo>
                    <a:pt x="332" y="1446"/>
                    <a:pt x="310" y="1393"/>
                    <a:pt x="300" y="1386"/>
                  </a:cubicBezTo>
                  <a:lnTo>
                    <a:pt x="290" y="1358"/>
                  </a:lnTo>
                  <a:cubicBezTo>
                    <a:pt x="292" y="1338"/>
                    <a:pt x="288" y="1329"/>
                    <a:pt x="277" y="1322"/>
                  </a:cubicBezTo>
                  <a:cubicBezTo>
                    <a:pt x="266" y="1316"/>
                    <a:pt x="258" y="1319"/>
                    <a:pt x="266" y="1316"/>
                  </a:cubicBezTo>
                  <a:cubicBezTo>
                    <a:pt x="275" y="1313"/>
                    <a:pt x="266" y="1295"/>
                    <a:pt x="256" y="1258"/>
                  </a:cubicBezTo>
                  <a:cubicBezTo>
                    <a:pt x="249" y="1234"/>
                    <a:pt x="247" y="1226"/>
                    <a:pt x="245" y="1226"/>
                  </a:cubicBezTo>
                  <a:cubicBezTo>
                    <a:pt x="243" y="1226"/>
                    <a:pt x="242" y="1229"/>
                    <a:pt x="240" y="1233"/>
                  </a:cubicBezTo>
                  <a:cubicBezTo>
                    <a:pt x="221" y="1198"/>
                    <a:pt x="230" y="1196"/>
                    <a:pt x="238" y="1193"/>
                  </a:cubicBezTo>
                  <a:lnTo>
                    <a:pt x="238" y="1193"/>
                  </a:lnTo>
                  <a:cubicBezTo>
                    <a:pt x="240" y="1194"/>
                    <a:pt x="242" y="1194"/>
                    <a:pt x="243" y="1194"/>
                  </a:cubicBezTo>
                  <a:cubicBezTo>
                    <a:pt x="255" y="1194"/>
                    <a:pt x="248" y="1179"/>
                    <a:pt x="224" y="1176"/>
                  </a:cubicBezTo>
                  <a:cubicBezTo>
                    <a:pt x="205" y="1172"/>
                    <a:pt x="200" y="1153"/>
                    <a:pt x="209" y="1151"/>
                  </a:cubicBezTo>
                  <a:cubicBezTo>
                    <a:pt x="210" y="1150"/>
                    <a:pt x="210" y="1150"/>
                    <a:pt x="211" y="1150"/>
                  </a:cubicBezTo>
                  <a:cubicBezTo>
                    <a:pt x="217" y="1150"/>
                    <a:pt x="219" y="1158"/>
                    <a:pt x="221" y="1167"/>
                  </a:cubicBezTo>
                  <a:lnTo>
                    <a:pt x="238" y="1163"/>
                  </a:lnTo>
                  <a:cubicBezTo>
                    <a:pt x="236" y="1154"/>
                    <a:pt x="236" y="1154"/>
                    <a:pt x="224" y="1146"/>
                  </a:cubicBezTo>
                  <a:cubicBezTo>
                    <a:pt x="222" y="1139"/>
                    <a:pt x="219" y="1134"/>
                    <a:pt x="212" y="1129"/>
                  </a:cubicBezTo>
                  <a:cubicBezTo>
                    <a:pt x="209" y="1126"/>
                    <a:pt x="205" y="1125"/>
                    <a:pt x="202" y="1125"/>
                  </a:cubicBezTo>
                  <a:cubicBezTo>
                    <a:pt x="195" y="1125"/>
                    <a:pt x="190" y="1129"/>
                    <a:pt x="187" y="1135"/>
                  </a:cubicBezTo>
                  <a:cubicBezTo>
                    <a:pt x="186" y="1139"/>
                    <a:pt x="184" y="1141"/>
                    <a:pt x="183" y="1141"/>
                  </a:cubicBezTo>
                  <a:cubicBezTo>
                    <a:pt x="180" y="1141"/>
                    <a:pt x="179" y="1134"/>
                    <a:pt x="177" y="1128"/>
                  </a:cubicBezTo>
                  <a:cubicBezTo>
                    <a:pt x="180" y="1114"/>
                    <a:pt x="185" y="1108"/>
                    <a:pt x="190" y="1108"/>
                  </a:cubicBezTo>
                  <a:cubicBezTo>
                    <a:pt x="193" y="1108"/>
                    <a:pt x="196" y="1110"/>
                    <a:pt x="200" y="1113"/>
                  </a:cubicBezTo>
                  <a:cubicBezTo>
                    <a:pt x="201" y="1118"/>
                    <a:pt x="205" y="1120"/>
                    <a:pt x="209" y="1120"/>
                  </a:cubicBezTo>
                  <a:cubicBezTo>
                    <a:pt x="212" y="1120"/>
                    <a:pt x="215" y="1119"/>
                    <a:pt x="219" y="1118"/>
                  </a:cubicBezTo>
                  <a:cubicBezTo>
                    <a:pt x="227" y="1116"/>
                    <a:pt x="200" y="1073"/>
                    <a:pt x="182" y="1067"/>
                  </a:cubicBezTo>
                  <a:lnTo>
                    <a:pt x="190" y="1065"/>
                  </a:lnTo>
                  <a:cubicBezTo>
                    <a:pt x="199" y="1063"/>
                    <a:pt x="194" y="1044"/>
                    <a:pt x="190" y="1025"/>
                  </a:cubicBezTo>
                  <a:cubicBezTo>
                    <a:pt x="186" y="1007"/>
                    <a:pt x="185" y="998"/>
                    <a:pt x="178" y="998"/>
                  </a:cubicBezTo>
                  <a:cubicBezTo>
                    <a:pt x="177" y="998"/>
                    <a:pt x="177" y="998"/>
                    <a:pt x="176" y="998"/>
                  </a:cubicBezTo>
                  <a:cubicBezTo>
                    <a:pt x="173" y="999"/>
                    <a:pt x="170" y="999"/>
                    <a:pt x="167" y="999"/>
                  </a:cubicBezTo>
                  <a:cubicBezTo>
                    <a:pt x="163" y="999"/>
                    <a:pt x="159" y="998"/>
                    <a:pt x="158" y="991"/>
                  </a:cubicBezTo>
                  <a:lnTo>
                    <a:pt x="158" y="991"/>
                  </a:lnTo>
                  <a:cubicBezTo>
                    <a:pt x="159" y="1001"/>
                    <a:pt x="152" y="1003"/>
                    <a:pt x="143" y="1004"/>
                  </a:cubicBezTo>
                  <a:cubicBezTo>
                    <a:pt x="146" y="992"/>
                    <a:pt x="150" y="982"/>
                    <a:pt x="155" y="972"/>
                  </a:cubicBezTo>
                  <a:cubicBezTo>
                    <a:pt x="169" y="950"/>
                    <a:pt x="175" y="930"/>
                    <a:pt x="168" y="892"/>
                  </a:cubicBezTo>
                  <a:cubicBezTo>
                    <a:pt x="166" y="872"/>
                    <a:pt x="164" y="843"/>
                    <a:pt x="172" y="833"/>
                  </a:cubicBezTo>
                  <a:cubicBezTo>
                    <a:pt x="170" y="815"/>
                    <a:pt x="169" y="805"/>
                    <a:pt x="162" y="805"/>
                  </a:cubicBezTo>
                  <a:cubicBezTo>
                    <a:pt x="161" y="805"/>
                    <a:pt x="161" y="805"/>
                    <a:pt x="160" y="805"/>
                  </a:cubicBezTo>
                  <a:lnTo>
                    <a:pt x="158" y="786"/>
                  </a:lnTo>
                  <a:cubicBezTo>
                    <a:pt x="166" y="775"/>
                    <a:pt x="164" y="757"/>
                    <a:pt x="157" y="757"/>
                  </a:cubicBezTo>
                  <a:cubicBezTo>
                    <a:pt x="156" y="757"/>
                    <a:pt x="156" y="757"/>
                    <a:pt x="156" y="757"/>
                  </a:cubicBezTo>
                  <a:cubicBezTo>
                    <a:pt x="147" y="748"/>
                    <a:pt x="155" y="738"/>
                    <a:pt x="155" y="728"/>
                  </a:cubicBezTo>
                  <a:cubicBezTo>
                    <a:pt x="165" y="716"/>
                    <a:pt x="169" y="711"/>
                    <a:pt x="166" y="711"/>
                  </a:cubicBezTo>
                  <a:cubicBezTo>
                    <a:pt x="163" y="711"/>
                    <a:pt x="157" y="714"/>
                    <a:pt x="146" y="719"/>
                  </a:cubicBezTo>
                  <a:cubicBezTo>
                    <a:pt x="138" y="719"/>
                    <a:pt x="130" y="739"/>
                    <a:pt x="130" y="749"/>
                  </a:cubicBezTo>
                  <a:cubicBezTo>
                    <a:pt x="130" y="758"/>
                    <a:pt x="131" y="768"/>
                    <a:pt x="132" y="778"/>
                  </a:cubicBezTo>
                  <a:cubicBezTo>
                    <a:pt x="129" y="768"/>
                    <a:pt x="125" y="759"/>
                    <a:pt x="121" y="749"/>
                  </a:cubicBezTo>
                  <a:cubicBezTo>
                    <a:pt x="121" y="739"/>
                    <a:pt x="112" y="720"/>
                    <a:pt x="103" y="720"/>
                  </a:cubicBezTo>
                  <a:cubicBezTo>
                    <a:pt x="99" y="720"/>
                    <a:pt x="94" y="715"/>
                    <a:pt x="94" y="711"/>
                  </a:cubicBezTo>
                  <a:lnTo>
                    <a:pt x="112" y="710"/>
                  </a:lnTo>
                  <a:cubicBezTo>
                    <a:pt x="117" y="716"/>
                    <a:pt x="124" y="719"/>
                    <a:pt x="132" y="719"/>
                  </a:cubicBezTo>
                  <a:cubicBezTo>
                    <a:pt x="134" y="719"/>
                    <a:pt x="136" y="719"/>
                    <a:pt x="138" y="719"/>
                  </a:cubicBezTo>
                  <a:cubicBezTo>
                    <a:pt x="155" y="709"/>
                    <a:pt x="162" y="679"/>
                    <a:pt x="145" y="679"/>
                  </a:cubicBezTo>
                  <a:cubicBezTo>
                    <a:pt x="145" y="671"/>
                    <a:pt x="145" y="671"/>
                    <a:pt x="153" y="660"/>
                  </a:cubicBezTo>
                  <a:cubicBezTo>
                    <a:pt x="162" y="660"/>
                    <a:pt x="162" y="650"/>
                    <a:pt x="144" y="641"/>
                  </a:cubicBezTo>
                  <a:cubicBezTo>
                    <a:pt x="127" y="631"/>
                    <a:pt x="126" y="621"/>
                    <a:pt x="144" y="612"/>
                  </a:cubicBezTo>
                  <a:cubicBezTo>
                    <a:pt x="162" y="593"/>
                    <a:pt x="163" y="554"/>
                    <a:pt x="154" y="554"/>
                  </a:cubicBezTo>
                  <a:cubicBezTo>
                    <a:pt x="137" y="554"/>
                    <a:pt x="138" y="525"/>
                    <a:pt x="147" y="515"/>
                  </a:cubicBezTo>
                  <a:cubicBezTo>
                    <a:pt x="155" y="508"/>
                    <a:pt x="156" y="494"/>
                    <a:pt x="148" y="487"/>
                  </a:cubicBezTo>
                  <a:lnTo>
                    <a:pt x="148" y="487"/>
                  </a:lnTo>
                  <a:cubicBezTo>
                    <a:pt x="149" y="487"/>
                    <a:pt x="149" y="487"/>
                    <a:pt x="149" y="487"/>
                  </a:cubicBezTo>
                  <a:cubicBezTo>
                    <a:pt x="159" y="487"/>
                    <a:pt x="165" y="475"/>
                    <a:pt x="158" y="467"/>
                  </a:cubicBezTo>
                  <a:cubicBezTo>
                    <a:pt x="158" y="467"/>
                    <a:pt x="159" y="463"/>
                    <a:pt x="156" y="463"/>
                  </a:cubicBezTo>
                  <a:cubicBezTo>
                    <a:pt x="154" y="463"/>
                    <a:pt x="152" y="464"/>
                    <a:pt x="149" y="466"/>
                  </a:cubicBezTo>
                  <a:lnTo>
                    <a:pt x="135" y="446"/>
                  </a:lnTo>
                  <a:cubicBezTo>
                    <a:pt x="134" y="453"/>
                    <a:pt x="129" y="455"/>
                    <a:pt x="123" y="455"/>
                  </a:cubicBezTo>
                  <a:cubicBezTo>
                    <a:pt x="121" y="455"/>
                    <a:pt x="119" y="454"/>
                    <a:pt x="117" y="454"/>
                  </a:cubicBezTo>
                  <a:cubicBezTo>
                    <a:pt x="108" y="454"/>
                    <a:pt x="120" y="415"/>
                    <a:pt x="148" y="398"/>
                  </a:cubicBezTo>
                  <a:lnTo>
                    <a:pt x="166" y="381"/>
                  </a:lnTo>
                  <a:lnTo>
                    <a:pt x="149" y="379"/>
                  </a:lnTo>
                  <a:cubicBezTo>
                    <a:pt x="150" y="370"/>
                    <a:pt x="151" y="361"/>
                    <a:pt x="158" y="361"/>
                  </a:cubicBezTo>
                  <a:cubicBezTo>
                    <a:pt x="159" y="361"/>
                    <a:pt x="159" y="361"/>
                    <a:pt x="159" y="361"/>
                  </a:cubicBezTo>
                  <a:cubicBezTo>
                    <a:pt x="162" y="361"/>
                    <a:pt x="163" y="361"/>
                    <a:pt x="165" y="361"/>
                  </a:cubicBezTo>
                  <a:cubicBezTo>
                    <a:pt x="168" y="361"/>
                    <a:pt x="169" y="360"/>
                    <a:pt x="169" y="352"/>
                  </a:cubicBezTo>
                  <a:cubicBezTo>
                    <a:pt x="169" y="352"/>
                    <a:pt x="171" y="343"/>
                    <a:pt x="163" y="342"/>
                  </a:cubicBezTo>
                  <a:cubicBezTo>
                    <a:pt x="146" y="340"/>
                    <a:pt x="146" y="340"/>
                    <a:pt x="156" y="331"/>
                  </a:cubicBezTo>
                  <a:cubicBezTo>
                    <a:pt x="174" y="324"/>
                    <a:pt x="176" y="315"/>
                    <a:pt x="160" y="303"/>
                  </a:cubicBezTo>
                  <a:cubicBezTo>
                    <a:pt x="144" y="299"/>
                    <a:pt x="144" y="299"/>
                    <a:pt x="162" y="292"/>
                  </a:cubicBezTo>
                  <a:cubicBezTo>
                    <a:pt x="172" y="292"/>
                    <a:pt x="181" y="286"/>
                    <a:pt x="182" y="277"/>
                  </a:cubicBezTo>
                  <a:lnTo>
                    <a:pt x="174" y="275"/>
                  </a:lnTo>
                  <a:cubicBezTo>
                    <a:pt x="157" y="272"/>
                    <a:pt x="158" y="262"/>
                    <a:pt x="168" y="254"/>
                  </a:cubicBezTo>
                  <a:lnTo>
                    <a:pt x="168" y="254"/>
                  </a:lnTo>
                  <a:cubicBezTo>
                    <a:pt x="169" y="254"/>
                    <a:pt x="169" y="254"/>
                    <a:pt x="170" y="254"/>
                  </a:cubicBezTo>
                  <a:cubicBezTo>
                    <a:pt x="176" y="254"/>
                    <a:pt x="178" y="245"/>
                    <a:pt x="173" y="226"/>
                  </a:cubicBezTo>
                  <a:cubicBezTo>
                    <a:pt x="176" y="209"/>
                    <a:pt x="179" y="199"/>
                    <a:pt x="185" y="199"/>
                  </a:cubicBezTo>
                  <a:cubicBezTo>
                    <a:pt x="186" y="199"/>
                    <a:pt x="187" y="199"/>
                    <a:pt x="187" y="199"/>
                  </a:cubicBezTo>
                  <a:cubicBezTo>
                    <a:pt x="193" y="200"/>
                    <a:pt x="197" y="201"/>
                    <a:pt x="199" y="201"/>
                  </a:cubicBezTo>
                  <a:cubicBezTo>
                    <a:pt x="203" y="201"/>
                    <a:pt x="199" y="198"/>
                    <a:pt x="190" y="189"/>
                  </a:cubicBezTo>
                  <a:cubicBezTo>
                    <a:pt x="184" y="178"/>
                    <a:pt x="184" y="178"/>
                    <a:pt x="196" y="161"/>
                  </a:cubicBezTo>
                  <a:cubicBezTo>
                    <a:pt x="206" y="155"/>
                    <a:pt x="206" y="155"/>
                    <a:pt x="201" y="143"/>
                  </a:cubicBezTo>
                  <a:cubicBezTo>
                    <a:pt x="193" y="141"/>
                    <a:pt x="187" y="139"/>
                    <a:pt x="182" y="139"/>
                  </a:cubicBezTo>
                  <a:cubicBezTo>
                    <a:pt x="178" y="139"/>
                    <a:pt x="175" y="141"/>
                    <a:pt x="174" y="147"/>
                  </a:cubicBezTo>
                  <a:cubicBezTo>
                    <a:pt x="172" y="153"/>
                    <a:pt x="172" y="155"/>
                    <a:pt x="169" y="155"/>
                  </a:cubicBezTo>
                  <a:cubicBezTo>
                    <a:pt x="168" y="155"/>
                    <a:pt x="166" y="154"/>
                    <a:pt x="164" y="153"/>
                  </a:cubicBezTo>
                  <a:cubicBezTo>
                    <a:pt x="164" y="153"/>
                    <a:pt x="166" y="144"/>
                    <a:pt x="168" y="134"/>
                  </a:cubicBezTo>
                  <a:cubicBezTo>
                    <a:pt x="172" y="122"/>
                    <a:pt x="172" y="107"/>
                    <a:pt x="168" y="94"/>
                  </a:cubicBezTo>
                  <a:cubicBezTo>
                    <a:pt x="166" y="82"/>
                    <a:pt x="161" y="76"/>
                    <a:pt x="156" y="76"/>
                  </a:cubicBezTo>
                  <a:cubicBezTo>
                    <a:pt x="153" y="76"/>
                    <a:pt x="150" y="80"/>
                    <a:pt x="152" y="89"/>
                  </a:cubicBezTo>
                  <a:lnTo>
                    <a:pt x="141" y="97"/>
                  </a:lnTo>
                  <a:cubicBezTo>
                    <a:pt x="138" y="96"/>
                    <a:pt x="135" y="96"/>
                    <a:pt x="132" y="96"/>
                  </a:cubicBezTo>
                  <a:cubicBezTo>
                    <a:pt x="116" y="96"/>
                    <a:pt x="116" y="112"/>
                    <a:pt x="137" y="116"/>
                  </a:cubicBezTo>
                  <a:cubicBezTo>
                    <a:pt x="162" y="123"/>
                    <a:pt x="162" y="123"/>
                    <a:pt x="143" y="129"/>
                  </a:cubicBezTo>
                  <a:cubicBezTo>
                    <a:pt x="140" y="128"/>
                    <a:pt x="137" y="128"/>
                    <a:pt x="135" y="128"/>
                  </a:cubicBezTo>
                  <a:cubicBezTo>
                    <a:pt x="125" y="128"/>
                    <a:pt x="123" y="136"/>
                    <a:pt x="121" y="143"/>
                  </a:cubicBezTo>
                  <a:cubicBezTo>
                    <a:pt x="120" y="150"/>
                    <a:pt x="119" y="152"/>
                    <a:pt x="117" y="152"/>
                  </a:cubicBezTo>
                  <a:cubicBezTo>
                    <a:pt x="115" y="152"/>
                    <a:pt x="114" y="152"/>
                    <a:pt x="111" y="151"/>
                  </a:cubicBezTo>
                  <a:cubicBezTo>
                    <a:pt x="101" y="151"/>
                    <a:pt x="92" y="158"/>
                    <a:pt x="90" y="168"/>
                  </a:cubicBezTo>
                  <a:cubicBezTo>
                    <a:pt x="88" y="177"/>
                    <a:pt x="88" y="177"/>
                    <a:pt x="95" y="179"/>
                  </a:cubicBezTo>
                  <a:cubicBezTo>
                    <a:pt x="97" y="178"/>
                    <a:pt x="99" y="177"/>
                    <a:pt x="100" y="177"/>
                  </a:cubicBezTo>
                  <a:cubicBezTo>
                    <a:pt x="105" y="177"/>
                    <a:pt x="99" y="192"/>
                    <a:pt x="83" y="197"/>
                  </a:cubicBezTo>
                  <a:cubicBezTo>
                    <a:pt x="72" y="205"/>
                    <a:pt x="73" y="206"/>
                    <a:pt x="89" y="208"/>
                  </a:cubicBezTo>
                  <a:cubicBezTo>
                    <a:pt x="106" y="212"/>
                    <a:pt x="102" y="232"/>
                    <a:pt x="84" y="239"/>
                  </a:cubicBezTo>
                  <a:cubicBezTo>
                    <a:pt x="84" y="239"/>
                    <a:pt x="83" y="249"/>
                    <a:pt x="81" y="259"/>
                  </a:cubicBezTo>
                  <a:cubicBezTo>
                    <a:pt x="80" y="269"/>
                    <a:pt x="88" y="270"/>
                    <a:pt x="97" y="271"/>
                  </a:cubicBezTo>
                  <a:cubicBezTo>
                    <a:pt x="113" y="275"/>
                    <a:pt x="113" y="275"/>
                    <a:pt x="103" y="282"/>
                  </a:cubicBezTo>
                  <a:cubicBezTo>
                    <a:pt x="98" y="288"/>
                    <a:pt x="91" y="290"/>
                    <a:pt x="84" y="290"/>
                  </a:cubicBezTo>
                  <a:cubicBezTo>
                    <a:pt x="84" y="290"/>
                    <a:pt x="83" y="290"/>
                    <a:pt x="83" y="290"/>
                  </a:cubicBezTo>
                  <a:cubicBezTo>
                    <a:pt x="76" y="290"/>
                    <a:pt x="74" y="299"/>
                    <a:pt x="73" y="308"/>
                  </a:cubicBezTo>
                  <a:cubicBezTo>
                    <a:pt x="71" y="318"/>
                    <a:pt x="67" y="338"/>
                    <a:pt x="76" y="340"/>
                  </a:cubicBezTo>
                  <a:lnTo>
                    <a:pt x="67" y="338"/>
                  </a:lnTo>
                  <a:cubicBezTo>
                    <a:pt x="66" y="349"/>
                    <a:pt x="58" y="347"/>
                    <a:pt x="66" y="349"/>
                  </a:cubicBezTo>
                  <a:cubicBezTo>
                    <a:pt x="64" y="359"/>
                    <a:pt x="61" y="369"/>
                    <a:pt x="55" y="378"/>
                  </a:cubicBezTo>
                  <a:cubicBezTo>
                    <a:pt x="48" y="391"/>
                    <a:pt x="53" y="412"/>
                    <a:pt x="63" y="412"/>
                  </a:cubicBezTo>
                  <a:cubicBezTo>
                    <a:pt x="68" y="412"/>
                    <a:pt x="73" y="409"/>
                    <a:pt x="79" y="400"/>
                  </a:cubicBezTo>
                  <a:cubicBezTo>
                    <a:pt x="79" y="397"/>
                    <a:pt x="79" y="394"/>
                    <a:pt x="79" y="394"/>
                  </a:cubicBezTo>
                  <a:lnTo>
                    <a:pt x="79" y="394"/>
                  </a:lnTo>
                  <a:cubicBezTo>
                    <a:pt x="79" y="394"/>
                    <a:pt x="79" y="399"/>
                    <a:pt x="77" y="410"/>
                  </a:cubicBezTo>
                  <a:cubicBezTo>
                    <a:pt x="76" y="416"/>
                    <a:pt x="80" y="420"/>
                    <a:pt x="85" y="421"/>
                  </a:cubicBezTo>
                  <a:cubicBezTo>
                    <a:pt x="93" y="423"/>
                    <a:pt x="93" y="433"/>
                    <a:pt x="92" y="442"/>
                  </a:cubicBezTo>
                  <a:lnTo>
                    <a:pt x="75" y="441"/>
                  </a:lnTo>
                  <a:cubicBezTo>
                    <a:pt x="70" y="438"/>
                    <a:pt x="65" y="437"/>
                    <a:pt x="61" y="437"/>
                  </a:cubicBezTo>
                  <a:cubicBezTo>
                    <a:pt x="47" y="437"/>
                    <a:pt x="45" y="451"/>
                    <a:pt x="64" y="460"/>
                  </a:cubicBezTo>
                  <a:lnTo>
                    <a:pt x="56" y="460"/>
                  </a:lnTo>
                  <a:cubicBezTo>
                    <a:pt x="56" y="460"/>
                    <a:pt x="55" y="460"/>
                    <a:pt x="55" y="460"/>
                  </a:cubicBezTo>
                  <a:cubicBezTo>
                    <a:pt x="47" y="460"/>
                    <a:pt x="46" y="470"/>
                    <a:pt x="54" y="490"/>
                  </a:cubicBezTo>
                  <a:cubicBezTo>
                    <a:pt x="53" y="500"/>
                    <a:pt x="70" y="511"/>
                    <a:pt x="79" y="511"/>
                  </a:cubicBezTo>
                  <a:cubicBezTo>
                    <a:pt x="86" y="511"/>
                    <a:pt x="86" y="521"/>
                    <a:pt x="86" y="521"/>
                  </a:cubicBezTo>
                  <a:cubicBezTo>
                    <a:pt x="86" y="531"/>
                    <a:pt x="86" y="531"/>
                    <a:pt x="77" y="531"/>
                  </a:cubicBezTo>
                  <a:cubicBezTo>
                    <a:pt x="77" y="531"/>
                    <a:pt x="77" y="531"/>
                    <a:pt x="76" y="531"/>
                  </a:cubicBezTo>
                  <a:cubicBezTo>
                    <a:pt x="61" y="531"/>
                    <a:pt x="60" y="551"/>
                    <a:pt x="76" y="562"/>
                  </a:cubicBezTo>
                  <a:lnTo>
                    <a:pt x="69" y="561"/>
                  </a:lnTo>
                  <a:cubicBezTo>
                    <a:pt x="60" y="561"/>
                    <a:pt x="51" y="571"/>
                    <a:pt x="57" y="621"/>
                  </a:cubicBezTo>
                  <a:cubicBezTo>
                    <a:pt x="58" y="662"/>
                    <a:pt x="60" y="692"/>
                    <a:pt x="52" y="692"/>
                  </a:cubicBezTo>
                  <a:cubicBezTo>
                    <a:pt x="43" y="692"/>
                    <a:pt x="61" y="732"/>
                    <a:pt x="79" y="751"/>
                  </a:cubicBezTo>
                  <a:cubicBezTo>
                    <a:pt x="70" y="751"/>
                    <a:pt x="71" y="761"/>
                    <a:pt x="72" y="782"/>
                  </a:cubicBezTo>
                  <a:cubicBezTo>
                    <a:pt x="75" y="812"/>
                    <a:pt x="75" y="812"/>
                    <a:pt x="66" y="813"/>
                  </a:cubicBezTo>
                  <a:cubicBezTo>
                    <a:pt x="59" y="809"/>
                    <a:pt x="55" y="807"/>
                    <a:pt x="53" y="807"/>
                  </a:cubicBezTo>
                  <a:cubicBezTo>
                    <a:pt x="51" y="807"/>
                    <a:pt x="56" y="812"/>
                    <a:pt x="67" y="823"/>
                  </a:cubicBezTo>
                  <a:cubicBezTo>
                    <a:pt x="85" y="831"/>
                    <a:pt x="80" y="862"/>
                    <a:pt x="63" y="863"/>
                  </a:cubicBezTo>
                  <a:cubicBezTo>
                    <a:pt x="54" y="865"/>
                    <a:pt x="55" y="875"/>
                    <a:pt x="57" y="895"/>
                  </a:cubicBezTo>
                  <a:cubicBezTo>
                    <a:pt x="66" y="904"/>
                    <a:pt x="71" y="924"/>
                    <a:pt x="73" y="944"/>
                  </a:cubicBezTo>
                  <a:cubicBezTo>
                    <a:pt x="76" y="967"/>
                    <a:pt x="77" y="973"/>
                    <a:pt x="85" y="973"/>
                  </a:cubicBezTo>
                  <a:cubicBezTo>
                    <a:pt x="87" y="973"/>
                    <a:pt x="90" y="972"/>
                    <a:pt x="94" y="971"/>
                  </a:cubicBezTo>
                  <a:cubicBezTo>
                    <a:pt x="96" y="971"/>
                    <a:pt x="97" y="971"/>
                    <a:pt x="99" y="971"/>
                  </a:cubicBezTo>
                  <a:cubicBezTo>
                    <a:pt x="112" y="971"/>
                    <a:pt x="114" y="981"/>
                    <a:pt x="116" y="998"/>
                  </a:cubicBezTo>
                  <a:cubicBezTo>
                    <a:pt x="118" y="1008"/>
                    <a:pt x="119" y="1018"/>
                    <a:pt x="111" y="1019"/>
                  </a:cubicBezTo>
                  <a:cubicBezTo>
                    <a:pt x="107" y="1026"/>
                    <a:pt x="106" y="1034"/>
                    <a:pt x="106" y="1041"/>
                  </a:cubicBezTo>
                  <a:cubicBezTo>
                    <a:pt x="108" y="1051"/>
                    <a:pt x="110" y="1061"/>
                    <a:pt x="102" y="1062"/>
                  </a:cubicBezTo>
                  <a:cubicBezTo>
                    <a:pt x="98" y="1072"/>
                    <a:pt x="97" y="1083"/>
                    <a:pt x="100" y="1093"/>
                  </a:cubicBezTo>
                  <a:cubicBezTo>
                    <a:pt x="104" y="1114"/>
                    <a:pt x="109" y="1133"/>
                    <a:pt x="100" y="1135"/>
                  </a:cubicBezTo>
                  <a:cubicBezTo>
                    <a:pt x="101" y="1142"/>
                    <a:pt x="102" y="1144"/>
                    <a:pt x="105" y="1144"/>
                  </a:cubicBezTo>
                  <a:cubicBezTo>
                    <a:pt x="106" y="1144"/>
                    <a:pt x="108" y="1144"/>
                    <a:pt x="111" y="1143"/>
                  </a:cubicBezTo>
                  <a:cubicBezTo>
                    <a:pt x="112" y="1143"/>
                    <a:pt x="112" y="1143"/>
                    <a:pt x="113" y="1143"/>
                  </a:cubicBezTo>
                  <a:cubicBezTo>
                    <a:pt x="120" y="1143"/>
                    <a:pt x="128" y="1152"/>
                    <a:pt x="130" y="1190"/>
                  </a:cubicBezTo>
                  <a:cubicBezTo>
                    <a:pt x="136" y="1209"/>
                    <a:pt x="144" y="1237"/>
                    <a:pt x="152" y="1237"/>
                  </a:cubicBezTo>
                  <a:cubicBezTo>
                    <a:pt x="152" y="1237"/>
                    <a:pt x="152" y="1237"/>
                    <a:pt x="153" y="1237"/>
                  </a:cubicBezTo>
                  <a:lnTo>
                    <a:pt x="153" y="1237"/>
                  </a:lnTo>
                  <a:cubicBezTo>
                    <a:pt x="155" y="1246"/>
                    <a:pt x="155" y="1246"/>
                    <a:pt x="147" y="1248"/>
                  </a:cubicBezTo>
                  <a:cubicBezTo>
                    <a:pt x="130" y="1253"/>
                    <a:pt x="136" y="1273"/>
                    <a:pt x="158" y="1288"/>
                  </a:cubicBezTo>
                  <a:cubicBezTo>
                    <a:pt x="159" y="1287"/>
                    <a:pt x="160" y="1287"/>
                    <a:pt x="161" y="1287"/>
                  </a:cubicBezTo>
                  <a:cubicBezTo>
                    <a:pt x="167" y="1287"/>
                    <a:pt x="169" y="1296"/>
                    <a:pt x="164" y="1307"/>
                  </a:cubicBezTo>
                  <a:cubicBezTo>
                    <a:pt x="166" y="1314"/>
                    <a:pt x="172" y="1320"/>
                    <a:pt x="178" y="1323"/>
                  </a:cubicBezTo>
                  <a:cubicBezTo>
                    <a:pt x="190" y="1330"/>
                    <a:pt x="190" y="1330"/>
                    <a:pt x="189" y="1351"/>
                  </a:cubicBezTo>
                  <a:cubicBezTo>
                    <a:pt x="180" y="1355"/>
                    <a:pt x="183" y="1364"/>
                    <a:pt x="186" y="1374"/>
                  </a:cubicBezTo>
                  <a:cubicBezTo>
                    <a:pt x="200" y="1395"/>
                    <a:pt x="210" y="1418"/>
                    <a:pt x="218" y="1442"/>
                  </a:cubicBezTo>
                  <a:cubicBezTo>
                    <a:pt x="229" y="1471"/>
                    <a:pt x="239" y="1500"/>
                    <a:pt x="237" y="1506"/>
                  </a:cubicBezTo>
                  <a:cubicBezTo>
                    <a:pt x="249" y="1512"/>
                    <a:pt x="249" y="1512"/>
                    <a:pt x="252" y="1521"/>
                  </a:cubicBezTo>
                  <a:cubicBezTo>
                    <a:pt x="244" y="1533"/>
                    <a:pt x="248" y="1539"/>
                    <a:pt x="257" y="1539"/>
                  </a:cubicBezTo>
                  <a:cubicBezTo>
                    <a:pt x="260" y="1539"/>
                    <a:pt x="264" y="1538"/>
                    <a:pt x="268" y="1537"/>
                  </a:cubicBezTo>
                  <a:lnTo>
                    <a:pt x="265" y="1528"/>
                  </a:lnTo>
                  <a:lnTo>
                    <a:pt x="260" y="1517"/>
                  </a:lnTo>
                  <a:cubicBezTo>
                    <a:pt x="262" y="1517"/>
                    <a:pt x="264" y="1516"/>
                    <a:pt x="265" y="1516"/>
                  </a:cubicBezTo>
                  <a:cubicBezTo>
                    <a:pt x="278" y="1516"/>
                    <a:pt x="286" y="1540"/>
                    <a:pt x="265" y="1549"/>
                  </a:cubicBezTo>
                  <a:cubicBezTo>
                    <a:pt x="252" y="1566"/>
                    <a:pt x="252" y="1566"/>
                    <a:pt x="273" y="1568"/>
                  </a:cubicBezTo>
                  <a:cubicBezTo>
                    <a:pt x="292" y="1570"/>
                    <a:pt x="296" y="1579"/>
                    <a:pt x="285" y="1595"/>
                  </a:cubicBezTo>
                  <a:cubicBezTo>
                    <a:pt x="270" y="1602"/>
                    <a:pt x="270" y="1602"/>
                    <a:pt x="290" y="1604"/>
                  </a:cubicBezTo>
                  <a:cubicBezTo>
                    <a:pt x="330" y="1607"/>
                    <a:pt x="350" y="1630"/>
                    <a:pt x="320" y="1645"/>
                  </a:cubicBezTo>
                  <a:cubicBezTo>
                    <a:pt x="307" y="1650"/>
                    <a:pt x="301" y="1663"/>
                    <a:pt x="306" y="1675"/>
                  </a:cubicBezTo>
                  <a:cubicBezTo>
                    <a:pt x="308" y="1679"/>
                    <a:pt x="311" y="1680"/>
                    <a:pt x="314" y="1680"/>
                  </a:cubicBezTo>
                  <a:cubicBezTo>
                    <a:pt x="318" y="1680"/>
                    <a:pt x="321" y="1679"/>
                    <a:pt x="325" y="1677"/>
                  </a:cubicBezTo>
                  <a:cubicBezTo>
                    <a:pt x="329" y="1671"/>
                    <a:pt x="332" y="1668"/>
                    <a:pt x="334" y="1668"/>
                  </a:cubicBezTo>
                  <a:cubicBezTo>
                    <a:pt x="338" y="1668"/>
                    <a:pt x="339" y="1678"/>
                    <a:pt x="334" y="1695"/>
                  </a:cubicBezTo>
                  <a:cubicBezTo>
                    <a:pt x="327" y="1733"/>
                    <a:pt x="338" y="1751"/>
                    <a:pt x="367" y="1769"/>
                  </a:cubicBezTo>
                  <a:cubicBezTo>
                    <a:pt x="394" y="1789"/>
                    <a:pt x="408" y="1809"/>
                    <a:pt x="401" y="1809"/>
                  </a:cubicBezTo>
                  <a:cubicBezTo>
                    <a:pt x="398" y="1809"/>
                    <a:pt x="394" y="1808"/>
                    <a:pt x="387" y="1804"/>
                  </a:cubicBezTo>
                  <a:cubicBezTo>
                    <a:pt x="376" y="1799"/>
                    <a:pt x="370" y="1797"/>
                    <a:pt x="368" y="1797"/>
                  </a:cubicBezTo>
                  <a:cubicBezTo>
                    <a:pt x="366" y="1797"/>
                    <a:pt x="370" y="1801"/>
                    <a:pt x="379" y="1808"/>
                  </a:cubicBezTo>
                  <a:cubicBezTo>
                    <a:pt x="389" y="1826"/>
                    <a:pt x="401" y="1843"/>
                    <a:pt x="406" y="1852"/>
                  </a:cubicBezTo>
                  <a:cubicBezTo>
                    <a:pt x="410" y="1858"/>
                    <a:pt x="418" y="1861"/>
                    <a:pt x="425" y="1861"/>
                  </a:cubicBezTo>
                  <a:cubicBezTo>
                    <a:pt x="427" y="1861"/>
                    <a:pt x="430" y="1860"/>
                    <a:pt x="432" y="1860"/>
                  </a:cubicBezTo>
                  <a:lnTo>
                    <a:pt x="432" y="1860"/>
                  </a:lnTo>
                  <a:cubicBezTo>
                    <a:pt x="421" y="1878"/>
                    <a:pt x="431" y="1902"/>
                    <a:pt x="452" y="1906"/>
                  </a:cubicBezTo>
                  <a:lnTo>
                    <a:pt x="463" y="1922"/>
                  </a:lnTo>
                  <a:cubicBezTo>
                    <a:pt x="469" y="1931"/>
                    <a:pt x="469" y="1931"/>
                    <a:pt x="481" y="1935"/>
                  </a:cubicBezTo>
                  <a:cubicBezTo>
                    <a:pt x="495" y="1938"/>
                    <a:pt x="494" y="1952"/>
                    <a:pt x="493" y="1964"/>
                  </a:cubicBezTo>
                  <a:cubicBezTo>
                    <a:pt x="493" y="1975"/>
                    <a:pt x="492" y="1987"/>
                    <a:pt x="495" y="1987"/>
                  </a:cubicBezTo>
                  <a:cubicBezTo>
                    <a:pt x="496" y="1987"/>
                    <a:pt x="497" y="1986"/>
                    <a:pt x="498" y="1985"/>
                  </a:cubicBezTo>
                  <a:cubicBezTo>
                    <a:pt x="499" y="1985"/>
                    <a:pt x="501" y="1984"/>
                    <a:pt x="502" y="1984"/>
                  </a:cubicBezTo>
                  <a:cubicBezTo>
                    <a:pt x="511" y="1984"/>
                    <a:pt x="526" y="1992"/>
                    <a:pt x="537" y="1994"/>
                  </a:cubicBezTo>
                  <a:cubicBezTo>
                    <a:pt x="549" y="1997"/>
                    <a:pt x="550" y="2008"/>
                    <a:pt x="539" y="2008"/>
                  </a:cubicBezTo>
                  <a:cubicBezTo>
                    <a:pt x="538" y="2008"/>
                    <a:pt x="537" y="2008"/>
                    <a:pt x="536" y="2008"/>
                  </a:cubicBezTo>
                  <a:cubicBezTo>
                    <a:pt x="530" y="2012"/>
                    <a:pt x="530" y="2012"/>
                    <a:pt x="535" y="2035"/>
                  </a:cubicBezTo>
                  <a:cubicBezTo>
                    <a:pt x="540" y="2042"/>
                    <a:pt x="550" y="2054"/>
                    <a:pt x="557" y="2054"/>
                  </a:cubicBezTo>
                  <a:cubicBezTo>
                    <a:pt x="558" y="2054"/>
                    <a:pt x="559" y="2054"/>
                    <a:pt x="560" y="2054"/>
                  </a:cubicBezTo>
                  <a:cubicBezTo>
                    <a:pt x="560" y="2053"/>
                    <a:pt x="561" y="2053"/>
                    <a:pt x="561" y="2053"/>
                  </a:cubicBezTo>
                  <a:cubicBezTo>
                    <a:pt x="571" y="2053"/>
                    <a:pt x="606" y="2095"/>
                    <a:pt x="606" y="2108"/>
                  </a:cubicBezTo>
                  <a:lnTo>
                    <a:pt x="619" y="2122"/>
                  </a:lnTo>
                  <a:cubicBezTo>
                    <a:pt x="626" y="2130"/>
                    <a:pt x="639" y="2132"/>
                    <a:pt x="645" y="2140"/>
                  </a:cubicBezTo>
                  <a:cubicBezTo>
                    <a:pt x="651" y="2146"/>
                    <a:pt x="657" y="2149"/>
                    <a:pt x="665" y="2149"/>
                  </a:cubicBezTo>
                  <a:cubicBezTo>
                    <a:pt x="672" y="2157"/>
                    <a:pt x="679" y="2164"/>
                    <a:pt x="673" y="2169"/>
                  </a:cubicBezTo>
                  <a:cubicBezTo>
                    <a:pt x="679" y="2168"/>
                    <a:pt x="684" y="2167"/>
                    <a:pt x="686" y="2167"/>
                  </a:cubicBezTo>
                  <a:cubicBezTo>
                    <a:pt x="692" y="2167"/>
                    <a:pt x="690" y="2171"/>
                    <a:pt x="687" y="2184"/>
                  </a:cubicBezTo>
                  <a:cubicBezTo>
                    <a:pt x="679" y="2192"/>
                    <a:pt x="676" y="2194"/>
                    <a:pt x="680" y="2194"/>
                  </a:cubicBezTo>
                  <a:cubicBezTo>
                    <a:pt x="682" y="2194"/>
                    <a:pt x="686" y="2193"/>
                    <a:pt x="693" y="2192"/>
                  </a:cubicBezTo>
                  <a:cubicBezTo>
                    <a:pt x="707" y="2193"/>
                    <a:pt x="707" y="2193"/>
                    <a:pt x="708" y="2206"/>
                  </a:cubicBezTo>
                  <a:cubicBezTo>
                    <a:pt x="704" y="2210"/>
                    <a:pt x="706" y="2215"/>
                    <a:pt x="710" y="2215"/>
                  </a:cubicBezTo>
                  <a:cubicBezTo>
                    <a:pt x="712" y="2215"/>
                    <a:pt x="713" y="2214"/>
                    <a:pt x="715" y="2213"/>
                  </a:cubicBezTo>
                  <a:cubicBezTo>
                    <a:pt x="717" y="2212"/>
                    <a:pt x="720" y="2212"/>
                    <a:pt x="722" y="2212"/>
                  </a:cubicBezTo>
                  <a:cubicBezTo>
                    <a:pt x="740" y="2212"/>
                    <a:pt x="759" y="2225"/>
                    <a:pt x="749" y="2235"/>
                  </a:cubicBezTo>
                  <a:cubicBezTo>
                    <a:pt x="755" y="2241"/>
                    <a:pt x="762" y="2243"/>
                    <a:pt x="770" y="2244"/>
                  </a:cubicBezTo>
                  <a:cubicBezTo>
                    <a:pt x="777" y="2242"/>
                    <a:pt x="782" y="2241"/>
                    <a:pt x="784" y="2241"/>
                  </a:cubicBezTo>
                  <a:cubicBezTo>
                    <a:pt x="787" y="2241"/>
                    <a:pt x="784" y="2244"/>
                    <a:pt x="776" y="2251"/>
                  </a:cubicBezTo>
                  <a:cubicBezTo>
                    <a:pt x="773" y="2266"/>
                    <a:pt x="777" y="2273"/>
                    <a:pt x="788" y="2273"/>
                  </a:cubicBezTo>
                  <a:cubicBezTo>
                    <a:pt x="791" y="2273"/>
                    <a:pt x="794" y="2273"/>
                    <a:pt x="799" y="2271"/>
                  </a:cubicBezTo>
                  <a:cubicBezTo>
                    <a:pt x="807" y="2271"/>
                    <a:pt x="812" y="2277"/>
                    <a:pt x="813" y="2285"/>
                  </a:cubicBezTo>
                  <a:cubicBezTo>
                    <a:pt x="821" y="2301"/>
                    <a:pt x="850" y="2336"/>
                    <a:pt x="861" y="2336"/>
                  </a:cubicBezTo>
                  <a:cubicBezTo>
                    <a:pt x="864" y="2336"/>
                    <a:pt x="866" y="2334"/>
                    <a:pt x="866" y="2331"/>
                  </a:cubicBezTo>
                  <a:cubicBezTo>
                    <a:pt x="871" y="2336"/>
                    <a:pt x="876" y="2341"/>
                    <a:pt x="881" y="2344"/>
                  </a:cubicBezTo>
                  <a:cubicBezTo>
                    <a:pt x="891" y="2362"/>
                    <a:pt x="899" y="2369"/>
                    <a:pt x="910" y="2369"/>
                  </a:cubicBezTo>
                  <a:cubicBezTo>
                    <a:pt x="910" y="2369"/>
                    <a:pt x="911" y="2369"/>
                    <a:pt x="912" y="2369"/>
                  </a:cubicBezTo>
                  <a:lnTo>
                    <a:pt x="926" y="2369"/>
                  </a:lnTo>
                  <a:cubicBezTo>
                    <a:pt x="921" y="2378"/>
                    <a:pt x="923" y="2388"/>
                    <a:pt x="931" y="2395"/>
                  </a:cubicBezTo>
                  <a:cubicBezTo>
                    <a:pt x="935" y="2398"/>
                    <a:pt x="937" y="2400"/>
                    <a:pt x="939" y="2400"/>
                  </a:cubicBezTo>
                  <a:cubicBezTo>
                    <a:pt x="940" y="2400"/>
                    <a:pt x="941" y="2398"/>
                    <a:pt x="943" y="2395"/>
                  </a:cubicBezTo>
                  <a:cubicBezTo>
                    <a:pt x="943" y="2389"/>
                    <a:pt x="943" y="2387"/>
                    <a:pt x="945" y="2387"/>
                  </a:cubicBezTo>
                  <a:cubicBezTo>
                    <a:pt x="948" y="2387"/>
                    <a:pt x="952" y="2390"/>
                    <a:pt x="957" y="2394"/>
                  </a:cubicBezTo>
                  <a:cubicBezTo>
                    <a:pt x="965" y="2400"/>
                    <a:pt x="967" y="2410"/>
                    <a:pt x="963" y="2419"/>
                  </a:cubicBezTo>
                  <a:lnTo>
                    <a:pt x="970" y="2426"/>
                  </a:lnTo>
                  <a:cubicBezTo>
                    <a:pt x="975" y="2420"/>
                    <a:pt x="979" y="2418"/>
                    <a:pt x="982" y="2418"/>
                  </a:cubicBezTo>
                  <a:cubicBezTo>
                    <a:pt x="985" y="2418"/>
                    <a:pt x="986" y="2421"/>
                    <a:pt x="984" y="2425"/>
                  </a:cubicBezTo>
                  <a:cubicBezTo>
                    <a:pt x="986" y="2436"/>
                    <a:pt x="993" y="2444"/>
                    <a:pt x="1003" y="2450"/>
                  </a:cubicBezTo>
                  <a:cubicBezTo>
                    <a:pt x="1004" y="2448"/>
                    <a:pt x="1005" y="2448"/>
                    <a:pt x="1006" y="2448"/>
                  </a:cubicBezTo>
                  <a:cubicBezTo>
                    <a:pt x="1008" y="2448"/>
                    <a:pt x="1009" y="2451"/>
                    <a:pt x="1006" y="2451"/>
                  </a:cubicBezTo>
                  <a:cubicBezTo>
                    <a:pt x="1006" y="2451"/>
                    <a:pt x="1004" y="2451"/>
                    <a:pt x="1003" y="2450"/>
                  </a:cubicBezTo>
                  <a:lnTo>
                    <a:pt x="997" y="2456"/>
                  </a:lnTo>
                  <a:cubicBezTo>
                    <a:pt x="999" y="2461"/>
                    <a:pt x="1000" y="2463"/>
                    <a:pt x="1002" y="2463"/>
                  </a:cubicBezTo>
                  <a:cubicBezTo>
                    <a:pt x="1005" y="2463"/>
                    <a:pt x="1008" y="2459"/>
                    <a:pt x="1011" y="2455"/>
                  </a:cubicBezTo>
                  <a:lnTo>
                    <a:pt x="1028" y="2466"/>
                  </a:lnTo>
                  <a:cubicBezTo>
                    <a:pt x="1032" y="2470"/>
                    <a:pt x="1037" y="2474"/>
                    <a:pt x="1039" y="2474"/>
                  </a:cubicBezTo>
                  <a:cubicBezTo>
                    <a:pt x="1042" y="2474"/>
                    <a:pt x="1043" y="2471"/>
                    <a:pt x="1041" y="2465"/>
                  </a:cubicBezTo>
                  <a:cubicBezTo>
                    <a:pt x="1044" y="2460"/>
                    <a:pt x="1048" y="2455"/>
                    <a:pt x="1053" y="2455"/>
                  </a:cubicBezTo>
                  <a:cubicBezTo>
                    <a:pt x="1055" y="2455"/>
                    <a:pt x="1057" y="2456"/>
                    <a:pt x="1059" y="2458"/>
                  </a:cubicBezTo>
                  <a:cubicBezTo>
                    <a:pt x="1060" y="2456"/>
                    <a:pt x="1061" y="2455"/>
                    <a:pt x="1062" y="2455"/>
                  </a:cubicBezTo>
                  <a:cubicBezTo>
                    <a:pt x="1064" y="2455"/>
                    <a:pt x="1065" y="2459"/>
                    <a:pt x="1062" y="2459"/>
                  </a:cubicBezTo>
                  <a:cubicBezTo>
                    <a:pt x="1062" y="2459"/>
                    <a:pt x="1061" y="2459"/>
                    <a:pt x="1059" y="2458"/>
                  </a:cubicBezTo>
                  <a:cubicBezTo>
                    <a:pt x="1053" y="2464"/>
                    <a:pt x="1049" y="2472"/>
                    <a:pt x="1057" y="2478"/>
                  </a:cubicBezTo>
                  <a:cubicBezTo>
                    <a:pt x="1062" y="2480"/>
                    <a:pt x="1064" y="2486"/>
                    <a:pt x="1060" y="2490"/>
                  </a:cubicBezTo>
                  <a:cubicBezTo>
                    <a:pt x="1043" y="2498"/>
                    <a:pt x="1078" y="2514"/>
                    <a:pt x="1092" y="2514"/>
                  </a:cubicBezTo>
                  <a:cubicBezTo>
                    <a:pt x="1093" y="2514"/>
                    <a:pt x="1093" y="2514"/>
                    <a:pt x="1094" y="2514"/>
                  </a:cubicBezTo>
                  <a:cubicBezTo>
                    <a:pt x="1099" y="2513"/>
                    <a:pt x="1104" y="2513"/>
                    <a:pt x="1108" y="2513"/>
                  </a:cubicBezTo>
                  <a:cubicBezTo>
                    <a:pt x="1123" y="2513"/>
                    <a:pt x="1127" y="2518"/>
                    <a:pt x="1120" y="2529"/>
                  </a:cubicBezTo>
                  <a:cubicBezTo>
                    <a:pt x="1116" y="2535"/>
                    <a:pt x="1118" y="2538"/>
                    <a:pt x="1124" y="2538"/>
                  </a:cubicBezTo>
                  <a:cubicBezTo>
                    <a:pt x="1132" y="2538"/>
                    <a:pt x="1146" y="2533"/>
                    <a:pt x="1159" y="2524"/>
                  </a:cubicBezTo>
                  <a:lnTo>
                    <a:pt x="1180" y="2507"/>
                  </a:lnTo>
                  <a:lnTo>
                    <a:pt x="1167" y="2528"/>
                  </a:lnTo>
                  <a:cubicBezTo>
                    <a:pt x="1158" y="2563"/>
                    <a:pt x="1158" y="2563"/>
                    <a:pt x="1193" y="2564"/>
                  </a:cubicBezTo>
                  <a:cubicBezTo>
                    <a:pt x="1214" y="2567"/>
                    <a:pt x="1214" y="2567"/>
                    <a:pt x="1209" y="2574"/>
                  </a:cubicBezTo>
                  <a:cubicBezTo>
                    <a:pt x="1205" y="2582"/>
                    <a:pt x="1214" y="2588"/>
                    <a:pt x="1241" y="2601"/>
                  </a:cubicBezTo>
                  <a:cubicBezTo>
                    <a:pt x="1259" y="2611"/>
                    <a:pt x="1269" y="2617"/>
                    <a:pt x="1274" y="2617"/>
                  </a:cubicBezTo>
                  <a:cubicBezTo>
                    <a:pt x="1277" y="2617"/>
                    <a:pt x="1279" y="2616"/>
                    <a:pt x="1280" y="2613"/>
                  </a:cubicBezTo>
                  <a:lnTo>
                    <a:pt x="1298" y="2622"/>
                  </a:lnTo>
                  <a:cubicBezTo>
                    <a:pt x="1298" y="2633"/>
                    <a:pt x="1304" y="2639"/>
                    <a:pt x="1310" y="2639"/>
                  </a:cubicBezTo>
                  <a:cubicBezTo>
                    <a:pt x="1315" y="2639"/>
                    <a:pt x="1320" y="2634"/>
                    <a:pt x="1319" y="2625"/>
                  </a:cubicBezTo>
                  <a:lnTo>
                    <a:pt x="1319" y="2625"/>
                  </a:lnTo>
                  <a:lnTo>
                    <a:pt x="1337" y="2634"/>
                  </a:lnTo>
                  <a:lnTo>
                    <a:pt x="1333" y="2641"/>
                  </a:lnTo>
                  <a:cubicBezTo>
                    <a:pt x="1329" y="2649"/>
                    <a:pt x="1347" y="2659"/>
                    <a:pt x="1420" y="2693"/>
                  </a:cubicBezTo>
                  <a:cubicBezTo>
                    <a:pt x="1470" y="2717"/>
                    <a:pt x="1494" y="2726"/>
                    <a:pt x="1506" y="2726"/>
                  </a:cubicBezTo>
                  <a:cubicBezTo>
                    <a:pt x="1514" y="2726"/>
                    <a:pt x="1517" y="2722"/>
                    <a:pt x="1519" y="2717"/>
                  </a:cubicBezTo>
                  <a:cubicBezTo>
                    <a:pt x="1525" y="2712"/>
                    <a:pt x="1530" y="2710"/>
                    <a:pt x="1534" y="2710"/>
                  </a:cubicBezTo>
                  <a:cubicBezTo>
                    <a:pt x="1540" y="2710"/>
                    <a:pt x="1541" y="2715"/>
                    <a:pt x="1538" y="2725"/>
                  </a:cubicBezTo>
                  <a:cubicBezTo>
                    <a:pt x="1535" y="2730"/>
                    <a:pt x="1538" y="2738"/>
                    <a:pt x="1541" y="2738"/>
                  </a:cubicBezTo>
                  <a:cubicBezTo>
                    <a:pt x="1542" y="2738"/>
                    <a:pt x="1543" y="2738"/>
                    <a:pt x="1544" y="2736"/>
                  </a:cubicBezTo>
                  <a:cubicBezTo>
                    <a:pt x="1554" y="2740"/>
                    <a:pt x="1563" y="2747"/>
                    <a:pt x="1569" y="2755"/>
                  </a:cubicBezTo>
                  <a:cubicBezTo>
                    <a:pt x="1582" y="2770"/>
                    <a:pt x="1591" y="2776"/>
                    <a:pt x="1598" y="2776"/>
                  </a:cubicBezTo>
                  <a:cubicBezTo>
                    <a:pt x="1602" y="2776"/>
                    <a:pt x="1605" y="2773"/>
                    <a:pt x="1606" y="2769"/>
                  </a:cubicBezTo>
                  <a:cubicBezTo>
                    <a:pt x="1605" y="2762"/>
                    <a:pt x="1605" y="2759"/>
                    <a:pt x="1607" y="2759"/>
                  </a:cubicBezTo>
                  <a:cubicBezTo>
                    <a:pt x="1608" y="2759"/>
                    <a:pt x="1612" y="2766"/>
                    <a:pt x="1617" y="2773"/>
                  </a:cubicBezTo>
                  <a:cubicBezTo>
                    <a:pt x="1622" y="2781"/>
                    <a:pt x="1627" y="2790"/>
                    <a:pt x="1630" y="2790"/>
                  </a:cubicBezTo>
                  <a:cubicBezTo>
                    <a:pt x="1631" y="2790"/>
                    <a:pt x="1632" y="2789"/>
                    <a:pt x="1632" y="2787"/>
                  </a:cubicBezTo>
                  <a:cubicBezTo>
                    <a:pt x="1634" y="2787"/>
                    <a:pt x="1637" y="2786"/>
                    <a:pt x="1641" y="2786"/>
                  </a:cubicBezTo>
                  <a:cubicBezTo>
                    <a:pt x="1661" y="2786"/>
                    <a:pt x="1704" y="2796"/>
                    <a:pt x="1700" y="2810"/>
                  </a:cubicBezTo>
                  <a:lnTo>
                    <a:pt x="1719" y="2816"/>
                  </a:lnTo>
                  <a:cubicBezTo>
                    <a:pt x="1720" y="2814"/>
                    <a:pt x="1723" y="2813"/>
                    <a:pt x="1727" y="2813"/>
                  </a:cubicBezTo>
                  <a:cubicBezTo>
                    <a:pt x="1736" y="2813"/>
                    <a:pt x="1748" y="2816"/>
                    <a:pt x="1760" y="2820"/>
                  </a:cubicBezTo>
                  <a:cubicBezTo>
                    <a:pt x="1779" y="2825"/>
                    <a:pt x="1789" y="2828"/>
                    <a:pt x="1787" y="2836"/>
                  </a:cubicBezTo>
                  <a:cubicBezTo>
                    <a:pt x="1778" y="2840"/>
                    <a:pt x="1781" y="2843"/>
                    <a:pt x="1791" y="2843"/>
                  </a:cubicBezTo>
                  <a:cubicBezTo>
                    <a:pt x="1795" y="2843"/>
                    <a:pt x="1800" y="2842"/>
                    <a:pt x="1806" y="2841"/>
                  </a:cubicBezTo>
                  <a:cubicBezTo>
                    <a:pt x="1807" y="2841"/>
                    <a:pt x="1808" y="2841"/>
                    <a:pt x="1809" y="2841"/>
                  </a:cubicBezTo>
                  <a:cubicBezTo>
                    <a:pt x="1818" y="2841"/>
                    <a:pt x="1829" y="2832"/>
                    <a:pt x="1838" y="2832"/>
                  </a:cubicBezTo>
                  <a:cubicBezTo>
                    <a:pt x="1838" y="2832"/>
                    <a:pt x="1839" y="2832"/>
                    <a:pt x="1840" y="2832"/>
                  </a:cubicBezTo>
                  <a:cubicBezTo>
                    <a:pt x="1844" y="2825"/>
                    <a:pt x="1851" y="2820"/>
                    <a:pt x="1859" y="2820"/>
                  </a:cubicBezTo>
                  <a:cubicBezTo>
                    <a:pt x="1860" y="2820"/>
                    <a:pt x="1862" y="2821"/>
                    <a:pt x="1863" y="2821"/>
                  </a:cubicBezTo>
                  <a:lnTo>
                    <a:pt x="1862" y="2830"/>
                  </a:lnTo>
                  <a:cubicBezTo>
                    <a:pt x="1860" y="2838"/>
                    <a:pt x="1858" y="2846"/>
                    <a:pt x="1858" y="2846"/>
                  </a:cubicBezTo>
                  <a:cubicBezTo>
                    <a:pt x="1863" y="2847"/>
                    <a:pt x="1868" y="2849"/>
                    <a:pt x="1871" y="2849"/>
                  </a:cubicBezTo>
                  <a:cubicBezTo>
                    <a:pt x="1875" y="2849"/>
                    <a:pt x="1878" y="2847"/>
                    <a:pt x="1879" y="2843"/>
                  </a:cubicBezTo>
                  <a:cubicBezTo>
                    <a:pt x="1887" y="2854"/>
                    <a:pt x="1897" y="2856"/>
                    <a:pt x="1917" y="2860"/>
                  </a:cubicBezTo>
                  <a:cubicBezTo>
                    <a:pt x="1929" y="2862"/>
                    <a:pt x="1941" y="2865"/>
                    <a:pt x="1952" y="2865"/>
                  </a:cubicBezTo>
                  <a:cubicBezTo>
                    <a:pt x="1958" y="2865"/>
                    <a:pt x="1963" y="2864"/>
                    <a:pt x="1968" y="2861"/>
                  </a:cubicBezTo>
                  <a:cubicBezTo>
                    <a:pt x="1972" y="2874"/>
                    <a:pt x="2001" y="2884"/>
                    <a:pt x="2024" y="2884"/>
                  </a:cubicBezTo>
                  <a:cubicBezTo>
                    <a:pt x="2034" y="2884"/>
                    <a:pt x="2043" y="2882"/>
                    <a:pt x="2047" y="2877"/>
                  </a:cubicBezTo>
                  <a:cubicBezTo>
                    <a:pt x="2048" y="2873"/>
                    <a:pt x="2050" y="2871"/>
                    <a:pt x="2053" y="2871"/>
                  </a:cubicBezTo>
                  <a:cubicBezTo>
                    <a:pt x="2057" y="2871"/>
                    <a:pt x="2062" y="2875"/>
                    <a:pt x="2066" y="2880"/>
                  </a:cubicBezTo>
                  <a:cubicBezTo>
                    <a:pt x="2071" y="2885"/>
                    <a:pt x="2073" y="2887"/>
                    <a:pt x="2076" y="2887"/>
                  </a:cubicBezTo>
                  <a:cubicBezTo>
                    <a:pt x="2079" y="2887"/>
                    <a:pt x="2081" y="2886"/>
                    <a:pt x="2087" y="2883"/>
                  </a:cubicBezTo>
                  <a:cubicBezTo>
                    <a:pt x="2089" y="2881"/>
                    <a:pt x="2092" y="2880"/>
                    <a:pt x="2094" y="2880"/>
                  </a:cubicBezTo>
                  <a:cubicBezTo>
                    <a:pt x="2102" y="2880"/>
                    <a:pt x="2109" y="2888"/>
                    <a:pt x="2116" y="2896"/>
                  </a:cubicBezTo>
                  <a:cubicBezTo>
                    <a:pt x="2120" y="2908"/>
                    <a:pt x="2126" y="2913"/>
                    <a:pt x="2132" y="2913"/>
                  </a:cubicBezTo>
                  <a:cubicBezTo>
                    <a:pt x="2136" y="2913"/>
                    <a:pt x="2140" y="2911"/>
                    <a:pt x="2144" y="2908"/>
                  </a:cubicBezTo>
                  <a:cubicBezTo>
                    <a:pt x="2155" y="2906"/>
                    <a:pt x="2166" y="2905"/>
                    <a:pt x="2177" y="2905"/>
                  </a:cubicBezTo>
                  <a:cubicBezTo>
                    <a:pt x="2183" y="2905"/>
                    <a:pt x="2189" y="2905"/>
                    <a:pt x="2195" y="2906"/>
                  </a:cubicBezTo>
                  <a:cubicBezTo>
                    <a:pt x="2217" y="2900"/>
                    <a:pt x="2227" y="2901"/>
                    <a:pt x="2218" y="2891"/>
                  </a:cubicBezTo>
                  <a:cubicBezTo>
                    <a:pt x="2218" y="2883"/>
                    <a:pt x="2229" y="2875"/>
                    <a:pt x="2229" y="2875"/>
                  </a:cubicBezTo>
                  <a:cubicBezTo>
                    <a:pt x="2235" y="2873"/>
                    <a:pt x="2239" y="2872"/>
                    <a:pt x="2241" y="2872"/>
                  </a:cubicBezTo>
                  <a:cubicBezTo>
                    <a:pt x="2248" y="2872"/>
                    <a:pt x="2247" y="2876"/>
                    <a:pt x="2241" y="2876"/>
                  </a:cubicBezTo>
                  <a:cubicBezTo>
                    <a:pt x="2240" y="2876"/>
                    <a:pt x="2240" y="2876"/>
                    <a:pt x="2239" y="2876"/>
                  </a:cubicBezTo>
                  <a:cubicBezTo>
                    <a:pt x="2218" y="2883"/>
                    <a:pt x="2228" y="2884"/>
                    <a:pt x="2237" y="2893"/>
                  </a:cubicBezTo>
                  <a:cubicBezTo>
                    <a:pt x="2249" y="2901"/>
                    <a:pt x="2263" y="2905"/>
                    <a:pt x="2276" y="2905"/>
                  </a:cubicBezTo>
                  <a:cubicBezTo>
                    <a:pt x="2286" y="2906"/>
                    <a:pt x="2306" y="2907"/>
                    <a:pt x="2317" y="2907"/>
                  </a:cubicBezTo>
                  <a:cubicBezTo>
                    <a:pt x="2333" y="2913"/>
                    <a:pt x="2343" y="2915"/>
                    <a:pt x="2349" y="2915"/>
                  </a:cubicBezTo>
                  <a:cubicBezTo>
                    <a:pt x="2355" y="2915"/>
                    <a:pt x="2357" y="2913"/>
                    <a:pt x="2357" y="2910"/>
                  </a:cubicBezTo>
                  <a:lnTo>
                    <a:pt x="2357" y="2901"/>
                  </a:lnTo>
                  <a:cubicBezTo>
                    <a:pt x="2362" y="2910"/>
                    <a:pt x="2397" y="2916"/>
                    <a:pt x="2429" y="2916"/>
                  </a:cubicBezTo>
                  <a:cubicBezTo>
                    <a:pt x="2457" y="2916"/>
                    <a:pt x="2484" y="2912"/>
                    <a:pt x="2488" y="2903"/>
                  </a:cubicBezTo>
                  <a:lnTo>
                    <a:pt x="2488" y="2912"/>
                  </a:lnTo>
                  <a:cubicBezTo>
                    <a:pt x="2488" y="2918"/>
                    <a:pt x="2494" y="2919"/>
                    <a:pt x="2504" y="2919"/>
                  </a:cubicBezTo>
                  <a:cubicBezTo>
                    <a:pt x="2508" y="2919"/>
                    <a:pt x="2513" y="2919"/>
                    <a:pt x="2518" y="2919"/>
                  </a:cubicBezTo>
                  <a:cubicBezTo>
                    <a:pt x="2529" y="2919"/>
                    <a:pt x="2569" y="2911"/>
                    <a:pt x="2599" y="2907"/>
                  </a:cubicBezTo>
                  <a:cubicBezTo>
                    <a:pt x="2639" y="2904"/>
                    <a:pt x="2669" y="2902"/>
                    <a:pt x="2669" y="2894"/>
                  </a:cubicBezTo>
                  <a:cubicBezTo>
                    <a:pt x="2671" y="2894"/>
                    <a:pt x="2673" y="2893"/>
                    <a:pt x="2675" y="2893"/>
                  </a:cubicBezTo>
                  <a:cubicBezTo>
                    <a:pt x="2679" y="2893"/>
                    <a:pt x="2679" y="2895"/>
                    <a:pt x="2679" y="2902"/>
                  </a:cubicBezTo>
                  <a:cubicBezTo>
                    <a:pt x="2673" y="2908"/>
                    <a:pt x="2675" y="2909"/>
                    <a:pt x="2681" y="2909"/>
                  </a:cubicBezTo>
                  <a:cubicBezTo>
                    <a:pt x="2683" y="2909"/>
                    <a:pt x="2687" y="2909"/>
                    <a:pt x="2690" y="2908"/>
                  </a:cubicBezTo>
                  <a:cubicBezTo>
                    <a:pt x="2700" y="2908"/>
                    <a:pt x="2699" y="2900"/>
                    <a:pt x="2698" y="2891"/>
                  </a:cubicBezTo>
                  <a:cubicBezTo>
                    <a:pt x="2698" y="2886"/>
                    <a:pt x="2701" y="2884"/>
                    <a:pt x="2707" y="2884"/>
                  </a:cubicBezTo>
                  <a:cubicBezTo>
                    <a:pt x="2712" y="2884"/>
                    <a:pt x="2719" y="2885"/>
                    <a:pt x="2728" y="2888"/>
                  </a:cubicBezTo>
                  <a:cubicBezTo>
                    <a:pt x="2736" y="2890"/>
                    <a:pt x="2743" y="2890"/>
                    <a:pt x="2751" y="2890"/>
                  </a:cubicBezTo>
                  <a:cubicBezTo>
                    <a:pt x="2771" y="2890"/>
                    <a:pt x="2790" y="2886"/>
                    <a:pt x="2808" y="2877"/>
                  </a:cubicBezTo>
                  <a:cubicBezTo>
                    <a:pt x="2812" y="2877"/>
                    <a:pt x="2816" y="2876"/>
                    <a:pt x="2820" y="2876"/>
                  </a:cubicBezTo>
                  <a:cubicBezTo>
                    <a:pt x="2825" y="2876"/>
                    <a:pt x="2829" y="2877"/>
                    <a:pt x="2829" y="2883"/>
                  </a:cubicBezTo>
                  <a:cubicBezTo>
                    <a:pt x="2835" y="2887"/>
                    <a:pt x="2843" y="2889"/>
                    <a:pt x="2850" y="2889"/>
                  </a:cubicBezTo>
                  <a:cubicBezTo>
                    <a:pt x="2861" y="2889"/>
                    <a:pt x="2872" y="2884"/>
                    <a:pt x="2879" y="2875"/>
                  </a:cubicBezTo>
                  <a:cubicBezTo>
                    <a:pt x="2882" y="2874"/>
                    <a:pt x="2884" y="2874"/>
                    <a:pt x="2886" y="2874"/>
                  </a:cubicBezTo>
                  <a:cubicBezTo>
                    <a:pt x="2889" y="2874"/>
                    <a:pt x="2889" y="2875"/>
                    <a:pt x="2891" y="2880"/>
                  </a:cubicBezTo>
                  <a:cubicBezTo>
                    <a:pt x="2897" y="2884"/>
                    <a:pt x="2900" y="2888"/>
                    <a:pt x="2903" y="2888"/>
                  </a:cubicBezTo>
                  <a:cubicBezTo>
                    <a:pt x="2905" y="2888"/>
                    <a:pt x="2907" y="2885"/>
                    <a:pt x="2910" y="2877"/>
                  </a:cubicBezTo>
                  <a:cubicBezTo>
                    <a:pt x="2927" y="2866"/>
                    <a:pt x="2946" y="2861"/>
                    <a:pt x="2964" y="2861"/>
                  </a:cubicBezTo>
                  <a:cubicBezTo>
                    <a:pt x="2970" y="2861"/>
                    <a:pt x="2975" y="2862"/>
                    <a:pt x="2980" y="2862"/>
                  </a:cubicBezTo>
                  <a:cubicBezTo>
                    <a:pt x="2990" y="2860"/>
                    <a:pt x="3000" y="2858"/>
                    <a:pt x="2997" y="2850"/>
                  </a:cubicBezTo>
                  <a:lnTo>
                    <a:pt x="2995" y="2841"/>
                  </a:lnTo>
                  <a:lnTo>
                    <a:pt x="2995" y="2841"/>
                  </a:lnTo>
                  <a:cubicBezTo>
                    <a:pt x="3002" y="2848"/>
                    <a:pt x="3006" y="2852"/>
                    <a:pt x="3008" y="2852"/>
                  </a:cubicBezTo>
                  <a:cubicBezTo>
                    <a:pt x="3011" y="2852"/>
                    <a:pt x="3012" y="2847"/>
                    <a:pt x="3015" y="2837"/>
                  </a:cubicBezTo>
                  <a:cubicBezTo>
                    <a:pt x="3014" y="2832"/>
                    <a:pt x="3017" y="2830"/>
                    <a:pt x="3020" y="2830"/>
                  </a:cubicBezTo>
                  <a:cubicBezTo>
                    <a:pt x="3022" y="2830"/>
                    <a:pt x="3025" y="2831"/>
                    <a:pt x="3026" y="2834"/>
                  </a:cubicBezTo>
                  <a:cubicBezTo>
                    <a:pt x="3030" y="2837"/>
                    <a:pt x="3035" y="2838"/>
                    <a:pt x="3041" y="2838"/>
                  </a:cubicBezTo>
                  <a:cubicBezTo>
                    <a:pt x="3043" y="2838"/>
                    <a:pt x="3045" y="2838"/>
                    <a:pt x="3047" y="2838"/>
                  </a:cubicBezTo>
                  <a:cubicBezTo>
                    <a:pt x="3056" y="2834"/>
                    <a:pt x="3103" y="2814"/>
                    <a:pt x="3151" y="2800"/>
                  </a:cubicBezTo>
                  <a:cubicBezTo>
                    <a:pt x="3227" y="2775"/>
                    <a:pt x="3257" y="2765"/>
                    <a:pt x="3253" y="2757"/>
                  </a:cubicBezTo>
                  <a:cubicBezTo>
                    <a:pt x="3257" y="2750"/>
                    <a:pt x="3259" y="2748"/>
                    <a:pt x="3262" y="2748"/>
                  </a:cubicBezTo>
                  <a:cubicBezTo>
                    <a:pt x="3264" y="2748"/>
                    <a:pt x="3267" y="2749"/>
                    <a:pt x="3272" y="2751"/>
                  </a:cubicBezTo>
                  <a:cubicBezTo>
                    <a:pt x="3276" y="2753"/>
                    <a:pt x="3280" y="2753"/>
                    <a:pt x="3284" y="2753"/>
                  </a:cubicBezTo>
                  <a:cubicBezTo>
                    <a:pt x="3291" y="2753"/>
                    <a:pt x="3297" y="2752"/>
                    <a:pt x="3304" y="2748"/>
                  </a:cubicBezTo>
                  <a:cubicBezTo>
                    <a:pt x="3309" y="2746"/>
                    <a:pt x="3314" y="2744"/>
                    <a:pt x="3318" y="2744"/>
                  </a:cubicBezTo>
                  <a:cubicBezTo>
                    <a:pt x="3322" y="2744"/>
                    <a:pt x="3324" y="2745"/>
                    <a:pt x="3325" y="2749"/>
                  </a:cubicBezTo>
                  <a:cubicBezTo>
                    <a:pt x="3332" y="2737"/>
                    <a:pt x="3332" y="2737"/>
                    <a:pt x="3341" y="2733"/>
                  </a:cubicBezTo>
                  <a:cubicBezTo>
                    <a:pt x="3342" y="2736"/>
                    <a:pt x="3344" y="2738"/>
                    <a:pt x="3347" y="2738"/>
                  </a:cubicBezTo>
                  <a:cubicBezTo>
                    <a:pt x="3351" y="2738"/>
                    <a:pt x="3356" y="2733"/>
                    <a:pt x="3360" y="2726"/>
                  </a:cubicBezTo>
                  <a:cubicBezTo>
                    <a:pt x="3362" y="2716"/>
                    <a:pt x="3362" y="2711"/>
                    <a:pt x="3364" y="2711"/>
                  </a:cubicBezTo>
                  <a:cubicBezTo>
                    <a:pt x="3365" y="2711"/>
                    <a:pt x="3366" y="2715"/>
                    <a:pt x="3369" y="2722"/>
                  </a:cubicBezTo>
                  <a:cubicBezTo>
                    <a:pt x="3370" y="2726"/>
                    <a:pt x="3377" y="2727"/>
                    <a:pt x="3383" y="2727"/>
                  </a:cubicBezTo>
                  <a:cubicBezTo>
                    <a:pt x="3391" y="2727"/>
                    <a:pt x="3398" y="2725"/>
                    <a:pt x="3391" y="2722"/>
                  </a:cubicBezTo>
                  <a:cubicBezTo>
                    <a:pt x="3388" y="2714"/>
                    <a:pt x="3407" y="2708"/>
                    <a:pt x="3413" y="2695"/>
                  </a:cubicBezTo>
                  <a:cubicBezTo>
                    <a:pt x="3418" y="2693"/>
                    <a:pt x="3423" y="2691"/>
                    <a:pt x="3427" y="2691"/>
                  </a:cubicBezTo>
                  <a:cubicBezTo>
                    <a:pt x="3430" y="2691"/>
                    <a:pt x="3432" y="2692"/>
                    <a:pt x="3434" y="2695"/>
                  </a:cubicBezTo>
                  <a:cubicBezTo>
                    <a:pt x="3435" y="2696"/>
                    <a:pt x="3435" y="2696"/>
                    <a:pt x="3436" y="2696"/>
                  </a:cubicBezTo>
                  <a:cubicBezTo>
                    <a:pt x="3452" y="2696"/>
                    <a:pt x="3489" y="2669"/>
                    <a:pt x="3494" y="2657"/>
                  </a:cubicBezTo>
                  <a:cubicBezTo>
                    <a:pt x="3492" y="2653"/>
                    <a:pt x="3495" y="2650"/>
                    <a:pt x="3498" y="2650"/>
                  </a:cubicBezTo>
                  <a:cubicBezTo>
                    <a:pt x="3500" y="2650"/>
                    <a:pt x="3502" y="2651"/>
                    <a:pt x="3503" y="2654"/>
                  </a:cubicBezTo>
                  <a:cubicBezTo>
                    <a:pt x="3505" y="2657"/>
                    <a:pt x="3508" y="2658"/>
                    <a:pt x="3511" y="2658"/>
                  </a:cubicBezTo>
                  <a:cubicBezTo>
                    <a:pt x="3515" y="2658"/>
                    <a:pt x="3520" y="2655"/>
                    <a:pt x="3526" y="2653"/>
                  </a:cubicBezTo>
                  <a:cubicBezTo>
                    <a:pt x="3528" y="2648"/>
                    <a:pt x="3530" y="2646"/>
                    <a:pt x="3531" y="2646"/>
                  </a:cubicBezTo>
                  <a:cubicBezTo>
                    <a:pt x="3534" y="2646"/>
                    <a:pt x="3536" y="2651"/>
                    <a:pt x="3538" y="2656"/>
                  </a:cubicBezTo>
                  <a:cubicBezTo>
                    <a:pt x="3536" y="2661"/>
                    <a:pt x="3536" y="2664"/>
                    <a:pt x="3539" y="2664"/>
                  </a:cubicBezTo>
                  <a:cubicBezTo>
                    <a:pt x="3543" y="2664"/>
                    <a:pt x="3550" y="2660"/>
                    <a:pt x="3561" y="2655"/>
                  </a:cubicBezTo>
                  <a:cubicBezTo>
                    <a:pt x="3565" y="2643"/>
                    <a:pt x="3601" y="2624"/>
                    <a:pt x="3628" y="2609"/>
                  </a:cubicBezTo>
                  <a:cubicBezTo>
                    <a:pt x="3673" y="2585"/>
                    <a:pt x="3677" y="2572"/>
                    <a:pt x="3686" y="2547"/>
                  </a:cubicBezTo>
                  <a:lnTo>
                    <a:pt x="3686" y="2527"/>
                  </a:lnTo>
                  <a:lnTo>
                    <a:pt x="3694" y="2543"/>
                  </a:lnTo>
                  <a:cubicBezTo>
                    <a:pt x="3701" y="2550"/>
                    <a:pt x="3708" y="2555"/>
                    <a:pt x="3717" y="2560"/>
                  </a:cubicBezTo>
                  <a:cubicBezTo>
                    <a:pt x="3724" y="2554"/>
                    <a:pt x="3720" y="2546"/>
                    <a:pt x="3717" y="2539"/>
                  </a:cubicBezTo>
                  <a:cubicBezTo>
                    <a:pt x="3712" y="2532"/>
                    <a:pt x="3720" y="2527"/>
                    <a:pt x="3742" y="2524"/>
                  </a:cubicBezTo>
                  <a:cubicBezTo>
                    <a:pt x="3764" y="2520"/>
                    <a:pt x="3773" y="2516"/>
                    <a:pt x="3776" y="2504"/>
                  </a:cubicBezTo>
                  <a:cubicBezTo>
                    <a:pt x="3784" y="2497"/>
                    <a:pt x="3793" y="2493"/>
                    <a:pt x="3802" y="2493"/>
                  </a:cubicBezTo>
                  <a:cubicBezTo>
                    <a:pt x="3803" y="2493"/>
                    <a:pt x="3805" y="2493"/>
                    <a:pt x="3806" y="2493"/>
                  </a:cubicBezTo>
                  <a:cubicBezTo>
                    <a:pt x="3814" y="2488"/>
                    <a:pt x="3814" y="2488"/>
                    <a:pt x="3810" y="2481"/>
                  </a:cubicBezTo>
                  <a:cubicBezTo>
                    <a:pt x="3806" y="2474"/>
                    <a:pt x="3811" y="2469"/>
                    <a:pt x="3821" y="2469"/>
                  </a:cubicBezTo>
                  <a:cubicBezTo>
                    <a:pt x="3823" y="2469"/>
                    <a:pt x="3824" y="2470"/>
                    <a:pt x="3826" y="2470"/>
                  </a:cubicBezTo>
                  <a:cubicBezTo>
                    <a:pt x="3830" y="2471"/>
                    <a:pt x="3833" y="2472"/>
                    <a:pt x="3837" y="2472"/>
                  </a:cubicBezTo>
                  <a:cubicBezTo>
                    <a:pt x="3852" y="2472"/>
                    <a:pt x="3868" y="2460"/>
                    <a:pt x="3865" y="2454"/>
                  </a:cubicBezTo>
                  <a:cubicBezTo>
                    <a:pt x="3860" y="2447"/>
                    <a:pt x="3868" y="2442"/>
                    <a:pt x="3876" y="2436"/>
                  </a:cubicBezTo>
                  <a:cubicBezTo>
                    <a:pt x="3886" y="2431"/>
                    <a:pt x="3893" y="2422"/>
                    <a:pt x="3896" y="2412"/>
                  </a:cubicBezTo>
                  <a:lnTo>
                    <a:pt x="3912" y="2399"/>
                  </a:lnTo>
                  <a:cubicBezTo>
                    <a:pt x="3913" y="2398"/>
                    <a:pt x="3914" y="2398"/>
                    <a:pt x="3915" y="2398"/>
                  </a:cubicBezTo>
                  <a:cubicBezTo>
                    <a:pt x="3919" y="2398"/>
                    <a:pt x="3916" y="2407"/>
                    <a:pt x="3909" y="2413"/>
                  </a:cubicBezTo>
                  <a:lnTo>
                    <a:pt x="3922" y="2414"/>
                  </a:lnTo>
                  <a:cubicBezTo>
                    <a:pt x="3939" y="2401"/>
                    <a:pt x="3946" y="2395"/>
                    <a:pt x="3949" y="2382"/>
                  </a:cubicBezTo>
                  <a:cubicBezTo>
                    <a:pt x="3948" y="2371"/>
                    <a:pt x="3947" y="2366"/>
                    <a:pt x="3948" y="2366"/>
                  </a:cubicBezTo>
                  <a:cubicBezTo>
                    <a:pt x="3950" y="2366"/>
                    <a:pt x="3952" y="2370"/>
                    <a:pt x="3957" y="2376"/>
                  </a:cubicBezTo>
                  <a:cubicBezTo>
                    <a:pt x="3959" y="2379"/>
                    <a:pt x="3963" y="2381"/>
                    <a:pt x="3966" y="2381"/>
                  </a:cubicBezTo>
                  <a:cubicBezTo>
                    <a:pt x="3972" y="2381"/>
                    <a:pt x="3977" y="2377"/>
                    <a:pt x="3978" y="2370"/>
                  </a:cubicBezTo>
                  <a:cubicBezTo>
                    <a:pt x="3977" y="2359"/>
                    <a:pt x="3981" y="2354"/>
                    <a:pt x="3986" y="2354"/>
                  </a:cubicBezTo>
                  <a:cubicBezTo>
                    <a:pt x="3989" y="2354"/>
                    <a:pt x="3993" y="2356"/>
                    <a:pt x="3995" y="2359"/>
                  </a:cubicBezTo>
                  <a:cubicBezTo>
                    <a:pt x="3996" y="2367"/>
                    <a:pt x="3996" y="2371"/>
                    <a:pt x="3998" y="2371"/>
                  </a:cubicBezTo>
                  <a:cubicBezTo>
                    <a:pt x="4001" y="2371"/>
                    <a:pt x="4006" y="2362"/>
                    <a:pt x="4018" y="2340"/>
                  </a:cubicBezTo>
                  <a:cubicBezTo>
                    <a:pt x="4034" y="2326"/>
                    <a:pt x="4059" y="2294"/>
                    <a:pt x="4082" y="2275"/>
                  </a:cubicBezTo>
                  <a:cubicBezTo>
                    <a:pt x="4113" y="2249"/>
                    <a:pt x="4127" y="2235"/>
                    <a:pt x="4141" y="2234"/>
                  </a:cubicBezTo>
                  <a:cubicBezTo>
                    <a:pt x="4142" y="2236"/>
                    <a:pt x="4143" y="2237"/>
                    <a:pt x="4145" y="2238"/>
                  </a:cubicBezTo>
                  <a:lnTo>
                    <a:pt x="4145" y="2238"/>
                  </a:lnTo>
                  <a:cubicBezTo>
                    <a:pt x="4136" y="2227"/>
                    <a:pt x="4143" y="2220"/>
                    <a:pt x="4164" y="2200"/>
                  </a:cubicBezTo>
                  <a:cubicBezTo>
                    <a:pt x="4183" y="2192"/>
                    <a:pt x="4198" y="2174"/>
                    <a:pt x="4201" y="2152"/>
                  </a:cubicBezTo>
                  <a:lnTo>
                    <a:pt x="4201" y="2152"/>
                  </a:lnTo>
                  <a:lnTo>
                    <a:pt x="4187" y="2166"/>
                  </a:lnTo>
                  <a:cubicBezTo>
                    <a:pt x="4175" y="2154"/>
                    <a:pt x="4182" y="2147"/>
                    <a:pt x="4202" y="2139"/>
                  </a:cubicBezTo>
                  <a:cubicBezTo>
                    <a:pt x="4205" y="2137"/>
                    <a:pt x="4207" y="2136"/>
                    <a:pt x="4209" y="2136"/>
                  </a:cubicBezTo>
                  <a:cubicBezTo>
                    <a:pt x="4214" y="2136"/>
                    <a:pt x="4218" y="2140"/>
                    <a:pt x="4222" y="2145"/>
                  </a:cubicBezTo>
                  <a:cubicBezTo>
                    <a:pt x="4226" y="2147"/>
                    <a:pt x="4230" y="2148"/>
                    <a:pt x="4233" y="2148"/>
                  </a:cubicBezTo>
                  <a:cubicBezTo>
                    <a:pt x="4239" y="2148"/>
                    <a:pt x="4244" y="2146"/>
                    <a:pt x="4248" y="2141"/>
                  </a:cubicBezTo>
                  <a:cubicBezTo>
                    <a:pt x="4255" y="2135"/>
                    <a:pt x="4261" y="2128"/>
                    <a:pt x="4251" y="2128"/>
                  </a:cubicBezTo>
                  <a:cubicBezTo>
                    <a:pt x="4250" y="2128"/>
                    <a:pt x="4249" y="2128"/>
                    <a:pt x="4248" y="2128"/>
                  </a:cubicBezTo>
                  <a:cubicBezTo>
                    <a:pt x="4243" y="2122"/>
                    <a:pt x="4243" y="2122"/>
                    <a:pt x="4249" y="2115"/>
                  </a:cubicBezTo>
                  <a:cubicBezTo>
                    <a:pt x="4257" y="2108"/>
                    <a:pt x="4263" y="2097"/>
                    <a:pt x="4264" y="2087"/>
                  </a:cubicBezTo>
                  <a:cubicBezTo>
                    <a:pt x="4257" y="2082"/>
                    <a:pt x="4265" y="2074"/>
                    <a:pt x="4272" y="2067"/>
                  </a:cubicBezTo>
                  <a:cubicBezTo>
                    <a:pt x="4282" y="2064"/>
                    <a:pt x="4291" y="2058"/>
                    <a:pt x="4299" y="2050"/>
                  </a:cubicBezTo>
                  <a:lnTo>
                    <a:pt x="4304" y="2056"/>
                  </a:lnTo>
                  <a:cubicBezTo>
                    <a:pt x="4309" y="2059"/>
                    <a:pt x="4314" y="2061"/>
                    <a:pt x="4320" y="2061"/>
                  </a:cubicBezTo>
                  <a:cubicBezTo>
                    <a:pt x="4321" y="2061"/>
                    <a:pt x="4323" y="2061"/>
                    <a:pt x="4325" y="2060"/>
                  </a:cubicBezTo>
                  <a:cubicBezTo>
                    <a:pt x="4328" y="2057"/>
                    <a:pt x="4329" y="2050"/>
                    <a:pt x="4325" y="2047"/>
                  </a:cubicBezTo>
                  <a:cubicBezTo>
                    <a:pt x="4321" y="2045"/>
                    <a:pt x="4358" y="1996"/>
                    <a:pt x="4399" y="1947"/>
                  </a:cubicBezTo>
                  <a:lnTo>
                    <a:pt x="4487" y="1828"/>
                  </a:lnTo>
                  <a:cubicBezTo>
                    <a:pt x="4504" y="1818"/>
                    <a:pt x="4520" y="1794"/>
                    <a:pt x="4512" y="1794"/>
                  </a:cubicBezTo>
                  <a:cubicBezTo>
                    <a:pt x="4511" y="1794"/>
                    <a:pt x="4510" y="1794"/>
                    <a:pt x="4510" y="1795"/>
                  </a:cubicBezTo>
                  <a:cubicBezTo>
                    <a:pt x="4502" y="1790"/>
                    <a:pt x="4530" y="1749"/>
                    <a:pt x="4562" y="1698"/>
                  </a:cubicBezTo>
                  <a:cubicBezTo>
                    <a:pt x="4598" y="1637"/>
                    <a:pt x="4623" y="1594"/>
                    <a:pt x="4615" y="1589"/>
                  </a:cubicBezTo>
                  <a:lnTo>
                    <a:pt x="4630" y="1562"/>
                  </a:lnTo>
                  <a:cubicBezTo>
                    <a:pt x="4635" y="1547"/>
                    <a:pt x="4641" y="1531"/>
                    <a:pt x="4644" y="1514"/>
                  </a:cubicBezTo>
                  <a:cubicBezTo>
                    <a:pt x="4643" y="1506"/>
                    <a:pt x="4644" y="1499"/>
                    <a:pt x="4646" y="1499"/>
                  </a:cubicBezTo>
                  <a:cubicBezTo>
                    <a:pt x="4647" y="1499"/>
                    <a:pt x="4649" y="1501"/>
                    <a:pt x="4650" y="1505"/>
                  </a:cubicBezTo>
                  <a:cubicBezTo>
                    <a:pt x="4653" y="1508"/>
                    <a:pt x="4657" y="1510"/>
                    <a:pt x="4661" y="1510"/>
                  </a:cubicBezTo>
                  <a:cubicBezTo>
                    <a:pt x="4664" y="1510"/>
                    <a:pt x="4667" y="1508"/>
                    <a:pt x="4669" y="1504"/>
                  </a:cubicBezTo>
                  <a:cubicBezTo>
                    <a:pt x="4678" y="1486"/>
                    <a:pt x="4670" y="1483"/>
                    <a:pt x="4662" y="1478"/>
                  </a:cubicBezTo>
                  <a:cubicBezTo>
                    <a:pt x="4654" y="1475"/>
                    <a:pt x="4659" y="1466"/>
                    <a:pt x="4659" y="1466"/>
                  </a:cubicBezTo>
                  <a:cubicBezTo>
                    <a:pt x="4662" y="1460"/>
                    <a:pt x="4663" y="1458"/>
                    <a:pt x="4665" y="1458"/>
                  </a:cubicBezTo>
                  <a:cubicBezTo>
                    <a:pt x="4666" y="1458"/>
                    <a:pt x="4668" y="1459"/>
                    <a:pt x="4671" y="1460"/>
                  </a:cubicBezTo>
                  <a:lnTo>
                    <a:pt x="4686" y="1468"/>
                  </a:lnTo>
                  <a:lnTo>
                    <a:pt x="4690" y="1459"/>
                  </a:lnTo>
                  <a:cubicBezTo>
                    <a:pt x="4682" y="1455"/>
                    <a:pt x="4687" y="1446"/>
                    <a:pt x="4687" y="1446"/>
                  </a:cubicBezTo>
                  <a:cubicBezTo>
                    <a:pt x="4689" y="1441"/>
                    <a:pt x="4690" y="1439"/>
                    <a:pt x="4693" y="1439"/>
                  </a:cubicBezTo>
                  <a:cubicBezTo>
                    <a:pt x="4696" y="1439"/>
                    <a:pt x="4699" y="1441"/>
                    <a:pt x="4707" y="1445"/>
                  </a:cubicBezTo>
                  <a:cubicBezTo>
                    <a:pt x="4710" y="1446"/>
                    <a:pt x="4713" y="1447"/>
                    <a:pt x="4715" y="1447"/>
                  </a:cubicBezTo>
                  <a:cubicBezTo>
                    <a:pt x="4723" y="1447"/>
                    <a:pt x="4724" y="1438"/>
                    <a:pt x="4715" y="1425"/>
                  </a:cubicBezTo>
                  <a:lnTo>
                    <a:pt x="4716" y="1404"/>
                  </a:lnTo>
                  <a:cubicBezTo>
                    <a:pt x="4735" y="1402"/>
                    <a:pt x="4727" y="1376"/>
                    <a:pt x="4723" y="1364"/>
                  </a:cubicBezTo>
                  <a:cubicBezTo>
                    <a:pt x="4743" y="1362"/>
                    <a:pt x="4746" y="1351"/>
                    <a:pt x="4735" y="1336"/>
                  </a:cubicBezTo>
                  <a:cubicBezTo>
                    <a:pt x="4727" y="1332"/>
                    <a:pt x="4731" y="1323"/>
                    <a:pt x="4743" y="1318"/>
                  </a:cubicBezTo>
                  <a:cubicBezTo>
                    <a:pt x="4754" y="1311"/>
                    <a:pt x="4759" y="1302"/>
                    <a:pt x="4765" y="1283"/>
                  </a:cubicBezTo>
                  <a:cubicBezTo>
                    <a:pt x="4760" y="1271"/>
                    <a:pt x="4786" y="1206"/>
                    <a:pt x="4808" y="1128"/>
                  </a:cubicBezTo>
                  <a:cubicBezTo>
                    <a:pt x="4835" y="1042"/>
                    <a:pt x="4848" y="984"/>
                    <a:pt x="4841" y="981"/>
                  </a:cubicBezTo>
                  <a:cubicBezTo>
                    <a:pt x="4843" y="971"/>
                    <a:pt x="4843" y="971"/>
                    <a:pt x="4853" y="963"/>
                  </a:cubicBezTo>
                  <a:cubicBezTo>
                    <a:pt x="4854" y="964"/>
                    <a:pt x="4854" y="964"/>
                    <a:pt x="4855" y="964"/>
                  </a:cubicBezTo>
                  <a:cubicBezTo>
                    <a:pt x="4861" y="964"/>
                    <a:pt x="4862" y="954"/>
                    <a:pt x="4850" y="942"/>
                  </a:cubicBezTo>
                  <a:cubicBezTo>
                    <a:pt x="4845" y="934"/>
                    <a:pt x="4839" y="930"/>
                    <a:pt x="4843" y="930"/>
                  </a:cubicBezTo>
                  <a:cubicBezTo>
                    <a:pt x="4844" y="930"/>
                    <a:pt x="4846" y="931"/>
                    <a:pt x="4851" y="932"/>
                  </a:cubicBezTo>
                  <a:cubicBezTo>
                    <a:pt x="4851" y="932"/>
                    <a:pt x="4852" y="932"/>
                    <a:pt x="4852" y="932"/>
                  </a:cubicBezTo>
                  <a:cubicBezTo>
                    <a:pt x="4860" y="932"/>
                    <a:pt x="4865" y="913"/>
                    <a:pt x="4872" y="876"/>
                  </a:cubicBezTo>
                  <a:cubicBezTo>
                    <a:pt x="4878" y="846"/>
                    <a:pt x="4884" y="806"/>
                    <a:pt x="4875" y="805"/>
                  </a:cubicBezTo>
                  <a:cubicBezTo>
                    <a:pt x="4873" y="793"/>
                    <a:pt x="4872" y="788"/>
                    <a:pt x="4872" y="788"/>
                  </a:cubicBezTo>
                  <a:lnTo>
                    <a:pt x="4872" y="788"/>
                  </a:lnTo>
                  <a:cubicBezTo>
                    <a:pt x="4873" y="788"/>
                    <a:pt x="4875" y="790"/>
                    <a:pt x="4878" y="795"/>
                  </a:cubicBezTo>
                  <a:cubicBezTo>
                    <a:pt x="4879" y="796"/>
                    <a:pt x="4881" y="797"/>
                    <a:pt x="4882" y="797"/>
                  </a:cubicBezTo>
                  <a:cubicBezTo>
                    <a:pt x="4896" y="797"/>
                    <a:pt x="4909" y="756"/>
                    <a:pt x="4897" y="727"/>
                  </a:cubicBezTo>
                  <a:cubicBezTo>
                    <a:pt x="4898" y="717"/>
                    <a:pt x="4899" y="708"/>
                    <a:pt x="4907" y="708"/>
                  </a:cubicBezTo>
                  <a:cubicBezTo>
                    <a:pt x="4909" y="691"/>
                    <a:pt x="4909" y="674"/>
                    <a:pt x="4904" y="657"/>
                  </a:cubicBezTo>
                  <a:cubicBezTo>
                    <a:pt x="4906" y="647"/>
                    <a:pt x="4909" y="608"/>
                    <a:pt x="4911" y="588"/>
                  </a:cubicBezTo>
                  <a:cubicBezTo>
                    <a:pt x="4911" y="573"/>
                    <a:pt x="4910" y="559"/>
                    <a:pt x="4906" y="547"/>
                  </a:cubicBezTo>
                  <a:cubicBezTo>
                    <a:pt x="4906" y="543"/>
                    <a:pt x="4906" y="540"/>
                    <a:pt x="4906" y="537"/>
                  </a:cubicBezTo>
                  <a:lnTo>
                    <a:pt x="4906" y="537"/>
                  </a:lnTo>
                  <a:cubicBezTo>
                    <a:pt x="4915" y="536"/>
                    <a:pt x="4917" y="486"/>
                    <a:pt x="4918" y="417"/>
                  </a:cubicBezTo>
                  <a:cubicBezTo>
                    <a:pt x="4919" y="346"/>
                    <a:pt x="4916" y="287"/>
                    <a:pt x="4924" y="276"/>
                  </a:cubicBezTo>
                  <a:cubicBezTo>
                    <a:pt x="4922" y="269"/>
                    <a:pt x="4919" y="261"/>
                    <a:pt x="4915" y="257"/>
                  </a:cubicBezTo>
                  <a:cubicBezTo>
                    <a:pt x="4897" y="248"/>
                    <a:pt x="4896" y="238"/>
                    <a:pt x="4904" y="226"/>
                  </a:cubicBezTo>
                  <a:cubicBezTo>
                    <a:pt x="4921" y="215"/>
                    <a:pt x="4917" y="175"/>
                    <a:pt x="4899" y="167"/>
                  </a:cubicBezTo>
                  <a:cubicBezTo>
                    <a:pt x="4896" y="167"/>
                    <a:pt x="4895" y="167"/>
                    <a:pt x="4895" y="167"/>
                  </a:cubicBezTo>
                  <a:cubicBezTo>
                    <a:pt x="4895" y="167"/>
                    <a:pt x="4901" y="167"/>
                    <a:pt x="4907" y="166"/>
                  </a:cubicBezTo>
                  <a:cubicBezTo>
                    <a:pt x="4924" y="155"/>
                    <a:pt x="4911" y="125"/>
                    <a:pt x="4893" y="117"/>
                  </a:cubicBezTo>
                  <a:cubicBezTo>
                    <a:pt x="4901" y="106"/>
                    <a:pt x="4908" y="95"/>
                    <a:pt x="4899" y="86"/>
                  </a:cubicBezTo>
                  <a:cubicBezTo>
                    <a:pt x="4897" y="76"/>
                    <a:pt x="4897" y="76"/>
                    <a:pt x="4913" y="74"/>
                  </a:cubicBezTo>
                  <a:cubicBezTo>
                    <a:pt x="4922" y="73"/>
                    <a:pt x="4930" y="71"/>
                    <a:pt x="4929" y="61"/>
                  </a:cubicBezTo>
                  <a:cubicBezTo>
                    <a:pt x="4928" y="54"/>
                    <a:pt x="4924" y="53"/>
                    <a:pt x="4919" y="53"/>
                  </a:cubicBezTo>
                  <a:cubicBezTo>
                    <a:pt x="4916" y="53"/>
                    <a:pt x="4914" y="53"/>
                    <a:pt x="4911" y="54"/>
                  </a:cubicBezTo>
                  <a:lnTo>
                    <a:pt x="4908" y="34"/>
                  </a:lnTo>
                  <a:cubicBezTo>
                    <a:pt x="4908" y="34"/>
                    <a:pt x="4907" y="25"/>
                    <a:pt x="4899" y="25"/>
                  </a:cubicBezTo>
                  <a:cubicBezTo>
                    <a:pt x="4899" y="25"/>
                    <a:pt x="4898" y="25"/>
                    <a:pt x="4898" y="25"/>
                  </a:cubicBezTo>
                  <a:cubicBezTo>
                    <a:pt x="4897" y="26"/>
                    <a:pt x="4897" y="26"/>
                    <a:pt x="4897" y="26"/>
                  </a:cubicBezTo>
                  <a:cubicBezTo>
                    <a:pt x="4890" y="26"/>
                    <a:pt x="4889" y="16"/>
                    <a:pt x="4887" y="6"/>
                  </a:cubicBezTo>
                  <a:cubicBezTo>
                    <a:pt x="4892" y="6"/>
                    <a:pt x="4890" y="2"/>
                    <a:pt x="4887" y="2"/>
                  </a:cubicBezTo>
                  <a:cubicBezTo>
                    <a:pt x="4884" y="2"/>
                    <a:pt x="4881" y="3"/>
                    <a:pt x="4879" y="8"/>
                  </a:cubicBezTo>
                  <a:cubicBezTo>
                    <a:pt x="4875" y="8"/>
                    <a:pt x="4872" y="9"/>
                    <a:pt x="4869" y="9"/>
                  </a:cubicBezTo>
                  <a:cubicBezTo>
                    <a:pt x="4865" y="9"/>
                    <a:pt x="4861" y="7"/>
                    <a:pt x="4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011;p33">
              <a:extLst>
                <a:ext uri="{FF2B5EF4-FFF2-40B4-BE49-F238E27FC236}">
                  <a16:creationId xmlns:a16="http://schemas.microsoft.com/office/drawing/2014/main" id="{DFD4279F-F125-2346-359F-62AC76FE8C55}"/>
                </a:ext>
              </a:extLst>
            </p:cNvPr>
            <p:cNvSpPr/>
            <p:nvPr/>
          </p:nvSpPr>
          <p:spPr>
            <a:xfrm>
              <a:off x="1771988" y="2527902"/>
              <a:ext cx="392278" cy="81812"/>
            </a:xfrm>
            <a:custGeom>
              <a:avLst/>
              <a:gdLst/>
              <a:ahLst/>
              <a:cxnLst/>
              <a:rect l="l" t="t" r="r" b="b"/>
              <a:pathLst>
                <a:path w="3927" h="819" extrusionOk="0">
                  <a:moveTo>
                    <a:pt x="3885" y="11"/>
                  </a:moveTo>
                  <a:cubicBezTo>
                    <a:pt x="3887" y="11"/>
                    <a:pt x="3888" y="22"/>
                    <a:pt x="3884" y="35"/>
                  </a:cubicBezTo>
                  <a:cubicBezTo>
                    <a:pt x="3884" y="44"/>
                    <a:pt x="3884" y="48"/>
                    <a:pt x="3884" y="48"/>
                  </a:cubicBezTo>
                  <a:cubicBezTo>
                    <a:pt x="3883" y="48"/>
                    <a:pt x="3882" y="44"/>
                    <a:pt x="3880" y="36"/>
                  </a:cubicBezTo>
                  <a:cubicBezTo>
                    <a:pt x="3878" y="28"/>
                    <a:pt x="3877" y="19"/>
                    <a:pt x="3881" y="19"/>
                  </a:cubicBezTo>
                  <a:cubicBezTo>
                    <a:pt x="3882" y="13"/>
                    <a:pt x="3884" y="11"/>
                    <a:pt x="3885" y="11"/>
                  </a:cubicBezTo>
                  <a:close/>
                  <a:moveTo>
                    <a:pt x="3246" y="164"/>
                  </a:moveTo>
                  <a:cubicBezTo>
                    <a:pt x="3247" y="164"/>
                    <a:pt x="3248" y="166"/>
                    <a:pt x="3249" y="172"/>
                  </a:cubicBezTo>
                  <a:cubicBezTo>
                    <a:pt x="3251" y="181"/>
                    <a:pt x="3248" y="190"/>
                    <a:pt x="3244" y="191"/>
                  </a:cubicBezTo>
                  <a:cubicBezTo>
                    <a:pt x="3244" y="191"/>
                    <a:pt x="3244" y="191"/>
                    <a:pt x="3243" y="191"/>
                  </a:cubicBezTo>
                  <a:cubicBezTo>
                    <a:pt x="3239" y="191"/>
                    <a:pt x="3236" y="175"/>
                    <a:pt x="3243" y="165"/>
                  </a:cubicBezTo>
                  <a:cubicBezTo>
                    <a:pt x="3244" y="165"/>
                    <a:pt x="3245" y="164"/>
                    <a:pt x="3246" y="164"/>
                  </a:cubicBezTo>
                  <a:close/>
                  <a:moveTo>
                    <a:pt x="3097" y="225"/>
                  </a:moveTo>
                  <a:cubicBezTo>
                    <a:pt x="3097" y="225"/>
                    <a:pt x="3098" y="226"/>
                    <a:pt x="3098" y="228"/>
                  </a:cubicBezTo>
                  <a:cubicBezTo>
                    <a:pt x="3099" y="234"/>
                    <a:pt x="3099" y="240"/>
                    <a:pt x="3097" y="246"/>
                  </a:cubicBezTo>
                  <a:cubicBezTo>
                    <a:pt x="3097" y="246"/>
                    <a:pt x="3096" y="250"/>
                    <a:pt x="3094" y="250"/>
                  </a:cubicBezTo>
                  <a:cubicBezTo>
                    <a:pt x="3094" y="250"/>
                    <a:pt x="3093" y="249"/>
                    <a:pt x="3092" y="247"/>
                  </a:cubicBezTo>
                  <a:lnTo>
                    <a:pt x="3091" y="238"/>
                  </a:lnTo>
                  <a:cubicBezTo>
                    <a:pt x="3093" y="231"/>
                    <a:pt x="3095" y="225"/>
                    <a:pt x="3097" y="225"/>
                  </a:cubicBezTo>
                  <a:close/>
                  <a:moveTo>
                    <a:pt x="2746" y="251"/>
                  </a:moveTo>
                  <a:lnTo>
                    <a:pt x="2746" y="251"/>
                  </a:lnTo>
                  <a:cubicBezTo>
                    <a:pt x="2747" y="260"/>
                    <a:pt x="2749" y="268"/>
                    <a:pt x="2745" y="269"/>
                  </a:cubicBezTo>
                  <a:lnTo>
                    <a:pt x="2738" y="261"/>
                  </a:lnTo>
                  <a:lnTo>
                    <a:pt x="2741" y="252"/>
                  </a:lnTo>
                  <a:lnTo>
                    <a:pt x="2746" y="251"/>
                  </a:lnTo>
                  <a:close/>
                  <a:moveTo>
                    <a:pt x="2911" y="265"/>
                  </a:moveTo>
                  <a:cubicBezTo>
                    <a:pt x="2915" y="265"/>
                    <a:pt x="2916" y="271"/>
                    <a:pt x="2916" y="271"/>
                  </a:cubicBezTo>
                  <a:cubicBezTo>
                    <a:pt x="2916" y="271"/>
                    <a:pt x="2919" y="280"/>
                    <a:pt x="2913" y="282"/>
                  </a:cubicBezTo>
                  <a:cubicBezTo>
                    <a:pt x="2910" y="277"/>
                    <a:pt x="2907" y="271"/>
                    <a:pt x="2905" y="266"/>
                  </a:cubicBezTo>
                  <a:lnTo>
                    <a:pt x="2910" y="265"/>
                  </a:lnTo>
                  <a:cubicBezTo>
                    <a:pt x="2910" y="265"/>
                    <a:pt x="2910" y="265"/>
                    <a:pt x="2911" y="265"/>
                  </a:cubicBezTo>
                  <a:close/>
                  <a:moveTo>
                    <a:pt x="2690" y="271"/>
                  </a:moveTo>
                  <a:cubicBezTo>
                    <a:pt x="2692" y="271"/>
                    <a:pt x="2693" y="273"/>
                    <a:pt x="2694" y="278"/>
                  </a:cubicBezTo>
                  <a:cubicBezTo>
                    <a:pt x="2694" y="278"/>
                    <a:pt x="2695" y="287"/>
                    <a:pt x="2691" y="288"/>
                  </a:cubicBezTo>
                  <a:lnTo>
                    <a:pt x="2684" y="280"/>
                  </a:lnTo>
                  <a:cubicBezTo>
                    <a:pt x="2683" y="271"/>
                    <a:pt x="2687" y="271"/>
                    <a:pt x="2687" y="271"/>
                  </a:cubicBezTo>
                  <a:cubicBezTo>
                    <a:pt x="2689" y="271"/>
                    <a:pt x="2690" y="271"/>
                    <a:pt x="2690" y="271"/>
                  </a:cubicBezTo>
                  <a:close/>
                  <a:moveTo>
                    <a:pt x="2867" y="289"/>
                  </a:moveTo>
                  <a:cubicBezTo>
                    <a:pt x="2871" y="289"/>
                    <a:pt x="2871" y="289"/>
                    <a:pt x="2874" y="297"/>
                  </a:cubicBezTo>
                  <a:lnTo>
                    <a:pt x="2869" y="298"/>
                  </a:lnTo>
                  <a:lnTo>
                    <a:pt x="2862" y="291"/>
                  </a:lnTo>
                  <a:lnTo>
                    <a:pt x="2867" y="289"/>
                  </a:lnTo>
                  <a:close/>
                  <a:moveTo>
                    <a:pt x="2824" y="298"/>
                  </a:moveTo>
                  <a:cubicBezTo>
                    <a:pt x="2826" y="298"/>
                    <a:pt x="2826" y="300"/>
                    <a:pt x="2828" y="306"/>
                  </a:cubicBezTo>
                  <a:lnTo>
                    <a:pt x="2823" y="306"/>
                  </a:lnTo>
                  <a:lnTo>
                    <a:pt x="2816" y="300"/>
                  </a:lnTo>
                  <a:lnTo>
                    <a:pt x="2821" y="298"/>
                  </a:lnTo>
                  <a:cubicBezTo>
                    <a:pt x="2822" y="298"/>
                    <a:pt x="2823" y="298"/>
                    <a:pt x="2824" y="298"/>
                  </a:cubicBezTo>
                  <a:close/>
                  <a:moveTo>
                    <a:pt x="2859" y="304"/>
                  </a:moveTo>
                  <a:cubicBezTo>
                    <a:pt x="2859" y="304"/>
                    <a:pt x="2858" y="305"/>
                    <a:pt x="2857" y="309"/>
                  </a:cubicBezTo>
                  <a:cubicBezTo>
                    <a:pt x="2860" y="308"/>
                    <a:pt x="2860" y="304"/>
                    <a:pt x="2859" y="304"/>
                  </a:cubicBezTo>
                  <a:close/>
                  <a:moveTo>
                    <a:pt x="2790" y="298"/>
                  </a:moveTo>
                  <a:cubicBezTo>
                    <a:pt x="2792" y="298"/>
                    <a:pt x="2793" y="299"/>
                    <a:pt x="2794" y="303"/>
                  </a:cubicBezTo>
                  <a:cubicBezTo>
                    <a:pt x="2795" y="312"/>
                    <a:pt x="2795" y="312"/>
                    <a:pt x="2791" y="313"/>
                  </a:cubicBezTo>
                  <a:cubicBezTo>
                    <a:pt x="2788" y="313"/>
                    <a:pt x="2787" y="314"/>
                    <a:pt x="2785" y="314"/>
                  </a:cubicBezTo>
                  <a:cubicBezTo>
                    <a:pt x="2782" y="314"/>
                    <a:pt x="2782" y="312"/>
                    <a:pt x="2784" y="305"/>
                  </a:cubicBezTo>
                  <a:cubicBezTo>
                    <a:pt x="2786" y="300"/>
                    <a:pt x="2788" y="298"/>
                    <a:pt x="2790" y="298"/>
                  </a:cubicBezTo>
                  <a:close/>
                  <a:moveTo>
                    <a:pt x="2814" y="335"/>
                  </a:moveTo>
                  <a:cubicBezTo>
                    <a:pt x="2814" y="337"/>
                    <a:pt x="2815" y="339"/>
                    <a:pt x="2815" y="342"/>
                  </a:cubicBezTo>
                  <a:cubicBezTo>
                    <a:pt x="2816" y="343"/>
                    <a:pt x="2817" y="344"/>
                    <a:pt x="2817" y="345"/>
                  </a:cubicBezTo>
                  <a:lnTo>
                    <a:pt x="2817" y="345"/>
                  </a:lnTo>
                  <a:cubicBezTo>
                    <a:pt x="2816" y="343"/>
                    <a:pt x="2815" y="340"/>
                    <a:pt x="2814" y="335"/>
                  </a:cubicBezTo>
                  <a:close/>
                  <a:moveTo>
                    <a:pt x="2817" y="345"/>
                  </a:moveTo>
                  <a:lnTo>
                    <a:pt x="2817" y="345"/>
                  </a:lnTo>
                  <a:cubicBezTo>
                    <a:pt x="2818" y="346"/>
                    <a:pt x="2819" y="347"/>
                    <a:pt x="2819" y="347"/>
                  </a:cubicBezTo>
                  <a:cubicBezTo>
                    <a:pt x="2819" y="347"/>
                    <a:pt x="2819" y="346"/>
                    <a:pt x="2817" y="345"/>
                  </a:cubicBezTo>
                  <a:close/>
                  <a:moveTo>
                    <a:pt x="2314" y="387"/>
                  </a:moveTo>
                  <a:lnTo>
                    <a:pt x="2314" y="387"/>
                  </a:lnTo>
                  <a:cubicBezTo>
                    <a:pt x="2315" y="395"/>
                    <a:pt x="2317" y="404"/>
                    <a:pt x="2313" y="405"/>
                  </a:cubicBezTo>
                  <a:lnTo>
                    <a:pt x="2307" y="405"/>
                  </a:lnTo>
                  <a:cubicBezTo>
                    <a:pt x="2307" y="399"/>
                    <a:pt x="2307" y="394"/>
                    <a:pt x="2309" y="388"/>
                  </a:cubicBezTo>
                  <a:lnTo>
                    <a:pt x="2314" y="387"/>
                  </a:lnTo>
                  <a:close/>
                  <a:moveTo>
                    <a:pt x="2127" y="426"/>
                  </a:moveTo>
                  <a:cubicBezTo>
                    <a:pt x="2131" y="426"/>
                    <a:pt x="2131" y="428"/>
                    <a:pt x="2132" y="434"/>
                  </a:cubicBezTo>
                  <a:cubicBezTo>
                    <a:pt x="2133" y="442"/>
                    <a:pt x="2124" y="443"/>
                    <a:pt x="2120" y="444"/>
                  </a:cubicBezTo>
                  <a:cubicBezTo>
                    <a:pt x="2113" y="436"/>
                    <a:pt x="2116" y="427"/>
                    <a:pt x="2121" y="426"/>
                  </a:cubicBezTo>
                  <a:cubicBezTo>
                    <a:pt x="2124" y="426"/>
                    <a:pt x="2126" y="426"/>
                    <a:pt x="2127" y="426"/>
                  </a:cubicBezTo>
                  <a:close/>
                  <a:moveTo>
                    <a:pt x="1734" y="433"/>
                  </a:moveTo>
                  <a:lnTo>
                    <a:pt x="1734" y="433"/>
                  </a:lnTo>
                  <a:cubicBezTo>
                    <a:pt x="1735" y="442"/>
                    <a:pt x="1736" y="450"/>
                    <a:pt x="1732" y="451"/>
                  </a:cubicBezTo>
                  <a:lnTo>
                    <a:pt x="1727" y="451"/>
                  </a:lnTo>
                  <a:cubicBezTo>
                    <a:pt x="1727" y="445"/>
                    <a:pt x="1727" y="440"/>
                    <a:pt x="1729" y="434"/>
                  </a:cubicBezTo>
                  <a:lnTo>
                    <a:pt x="1734" y="433"/>
                  </a:lnTo>
                  <a:close/>
                  <a:moveTo>
                    <a:pt x="1092" y="473"/>
                  </a:moveTo>
                  <a:cubicBezTo>
                    <a:pt x="1091" y="473"/>
                    <a:pt x="1090" y="473"/>
                    <a:pt x="1089" y="473"/>
                  </a:cubicBezTo>
                  <a:cubicBezTo>
                    <a:pt x="1080" y="475"/>
                    <a:pt x="1080" y="475"/>
                    <a:pt x="1086" y="482"/>
                  </a:cubicBezTo>
                  <a:lnTo>
                    <a:pt x="1095" y="481"/>
                  </a:lnTo>
                  <a:cubicBezTo>
                    <a:pt x="1095" y="475"/>
                    <a:pt x="1095" y="473"/>
                    <a:pt x="1092" y="473"/>
                  </a:cubicBezTo>
                  <a:close/>
                  <a:moveTo>
                    <a:pt x="1802" y="475"/>
                  </a:moveTo>
                  <a:cubicBezTo>
                    <a:pt x="1803" y="484"/>
                    <a:pt x="1805" y="491"/>
                    <a:pt x="1800" y="492"/>
                  </a:cubicBezTo>
                  <a:lnTo>
                    <a:pt x="1793" y="485"/>
                  </a:lnTo>
                  <a:lnTo>
                    <a:pt x="1797" y="476"/>
                  </a:lnTo>
                  <a:lnTo>
                    <a:pt x="1802" y="475"/>
                  </a:lnTo>
                  <a:close/>
                  <a:moveTo>
                    <a:pt x="1663" y="503"/>
                  </a:moveTo>
                  <a:cubicBezTo>
                    <a:pt x="1664" y="503"/>
                    <a:pt x="1665" y="505"/>
                    <a:pt x="1665" y="512"/>
                  </a:cubicBezTo>
                  <a:cubicBezTo>
                    <a:pt x="1665" y="517"/>
                    <a:pt x="1665" y="523"/>
                    <a:pt x="1663" y="528"/>
                  </a:cubicBezTo>
                  <a:cubicBezTo>
                    <a:pt x="1663" y="528"/>
                    <a:pt x="1663" y="528"/>
                    <a:pt x="1663" y="528"/>
                  </a:cubicBezTo>
                  <a:cubicBezTo>
                    <a:pt x="1659" y="528"/>
                    <a:pt x="1661" y="511"/>
                    <a:pt x="1660" y="504"/>
                  </a:cubicBezTo>
                  <a:cubicBezTo>
                    <a:pt x="1661" y="503"/>
                    <a:pt x="1662" y="503"/>
                    <a:pt x="1663" y="503"/>
                  </a:cubicBezTo>
                  <a:close/>
                  <a:moveTo>
                    <a:pt x="1102" y="540"/>
                  </a:moveTo>
                  <a:cubicBezTo>
                    <a:pt x="1103" y="543"/>
                    <a:pt x="1102" y="544"/>
                    <a:pt x="1102" y="544"/>
                  </a:cubicBezTo>
                  <a:cubicBezTo>
                    <a:pt x="1101" y="544"/>
                    <a:pt x="1099" y="540"/>
                    <a:pt x="1102" y="540"/>
                  </a:cubicBezTo>
                  <a:close/>
                  <a:moveTo>
                    <a:pt x="1554" y="526"/>
                  </a:moveTo>
                  <a:cubicBezTo>
                    <a:pt x="1556" y="535"/>
                    <a:pt x="1557" y="543"/>
                    <a:pt x="1552" y="544"/>
                  </a:cubicBezTo>
                  <a:lnTo>
                    <a:pt x="1545" y="536"/>
                  </a:lnTo>
                  <a:lnTo>
                    <a:pt x="1549" y="527"/>
                  </a:lnTo>
                  <a:lnTo>
                    <a:pt x="1554" y="526"/>
                  </a:lnTo>
                  <a:close/>
                  <a:moveTo>
                    <a:pt x="1014" y="542"/>
                  </a:moveTo>
                  <a:lnTo>
                    <a:pt x="1008" y="543"/>
                  </a:lnTo>
                  <a:cubicBezTo>
                    <a:pt x="1009" y="549"/>
                    <a:pt x="1012" y="554"/>
                    <a:pt x="1015" y="559"/>
                  </a:cubicBezTo>
                  <a:cubicBezTo>
                    <a:pt x="1020" y="559"/>
                    <a:pt x="1019" y="550"/>
                    <a:pt x="1019" y="550"/>
                  </a:cubicBezTo>
                  <a:cubicBezTo>
                    <a:pt x="1019" y="550"/>
                    <a:pt x="1018" y="542"/>
                    <a:pt x="1014" y="542"/>
                  </a:cubicBezTo>
                  <a:close/>
                  <a:moveTo>
                    <a:pt x="849" y="543"/>
                  </a:moveTo>
                  <a:lnTo>
                    <a:pt x="850" y="552"/>
                  </a:lnTo>
                  <a:cubicBezTo>
                    <a:pt x="851" y="557"/>
                    <a:pt x="852" y="564"/>
                    <a:pt x="852" y="564"/>
                  </a:cubicBezTo>
                  <a:cubicBezTo>
                    <a:pt x="852" y="564"/>
                    <a:pt x="851" y="562"/>
                    <a:pt x="851" y="560"/>
                  </a:cubicBezTo>
                  <a:cubicBezTo>
                    <a:pt x="851" y="560"/>
                    <a:pt x="850" y="552"/>
                    <a:pt x="849" y="543"/>
                  </a:cubicBezTo>
                  <a:close/>
                  <a:moveTo>
                    <a:pt x="1249" y="549"/>
                  </a:moveTo>
                  <a:lnTo>
                    <a:pt x="1249" y="549"/>
                  </a:lnTo>
                  <a:cubicBezTo>
                    <a:pt x="1250" y="558"/>
                    <a:pt x="1252" y="565"/>
                    <a:pt x="1247" y="567"/>
                  </a:cubicBezTo>
                  <a:lnTo>
                    <a:pt x="1241" y="559"/>
                  </a:lnTo>
                  <a:lnTo>
                    <a:pt x="1245" y="550"/>
                  </a:lnTo>
                  <a:lnTo>
                    <a:pt x="1249" y="549"/>
                  </a:lnTo>
                  <a:close/>
                  <a:moveTo>
                    <a:pt x="1209" y="548"/>
                  </a:moveTo>
                  <a:cubicBezTo>
                    <a:pt x="1211" y="548"/>
                    <a:pt x="1214" y="552"/>
                    <a:pt x="1218" y="561"/>
                  </a:cubicBezTo>
                  <a:cubicBezTo>
                    <a:pt x="1219" y="570"/>
                    <a:pt x="1219" y="570"/>
                    <a:pt x="1215" y="570"/>
                  </a:cubicBezTo>
                  <a:cubicBezTo>
                    <a:pt x="1211" y="565"/>
                    <a:pt x="1209" y="560"/>
                    <a:pt x="1208" y="554"/>
                  </a:cubicBezTo>
                  <a:cubicBezTo>
                    <a:pt x="1207" y="550"/>
                    <a:pt x="1208" y="548"/>
                    <a:pt x="1209" y="548"/>
                  </a:cubicBezTo>
                  <a:close/>
                  <a:moveTo>
                    <a:pt x="966" y="573"/>
                  </a:moveTo>
                  <a:cubicBezTo>
                    <a:pt x="970" y="573"/>
                    <a:pt x="970" y="573"/>
                    <a:pt x="971" y="581"/>
                  </a:cubicBezTo>
                  <a:lnTo>
                    <a:pt x="967" y="582"/>
                  </a:lnTo>
                  <a:lnTo>
                    <a:pt x="961" y="574"/>
                  </a:lnTo>
                  <a:lnTo>
                    <a:pt x="966" y="573"/>
                  </a:lnTo>
                  <a:close/>
                  <a:moveTo>
                    <a:pt x="1136" y="579"/>
                  </a:moveTo>
                  <a:cubicBezTo>
                    <a:pt x="1141" y="579"/>
                    <a:pt x="1142" y="588"/>
                    <a:pt x="1142" y="588"/>
                  </a:cubicBezTo>
                  <a:cubicBezTo>
                    <a:pt x="1142" y="590"/>
                    <a:pt x="1142" y="591"/>
                    <a:pt x="1141" y="591"/>
                  </a:cubicBezTo>
                  <a:cubicBezTo>
                    <a:pt x="1139" y="591"/>
                    <a:pt x="1136" y="588"/>
                    <a:pt x="1133" y="588"/>
                  </a:cubicBezTo>
                  <a:cubicBezTo>
                    <a:pt x="1127" y="580"/>
                    <a:pt x="1127" y="580"/>
                    <a:pt x="1136" y="579"/>
                  </a:cubicBezTo>
                  <a:close/>
                  <a:moveTo>
                    <a:pt x="927" y="574"/>
                  </a:moveTo>
                  <a:cubicBezTo>
                    <a:pt x="930" y="574"/>
                    <a:pt x="932" y="582"/>
                    <a:pt x="930" y="595"/>
                  </a:cubicBezTo>
                  <a:lnTo>
                    <a:pt x="921" y="596"/>
                  </a:lnTo>
                  <a:cubicBezTo>
                    <a:pt x="920" y="587"/>
                    <a:pt x="918" y="579"/>
                    <a:pt x="923" y="578"/>
                  </a:cubicBezTo>
                  <a:cubicBezTo>
                    <a:pt x="924" y="575"/>
                    <a:pt x="926" y="574"/>
                    <a:pt x="927" y="574"/>
                  </a:cubicBezTo>
                  <a:close/>
                  <a:moveTo>
                    <a:pt x="1051" y="590"/>
                  </a:moveTo>
                  <a:cubicBezTo>
                    <a:pt x="1054" y="590"/>
                    <a:pt x="1057" y="591"/>
                    <a:pt x="1057" y="597"/>
                  </a:cubicBezTo>
                  <a:cubicBezTo>
                    <a:pt x="1057" y="597"/>
                    <a:pt x="1059" y="606"/>
                    <a:pt x="1054" y="606"/>
                  </a:cubicBezTo>
                  <a:cubicBezTo>
                    <a:pt x="1054" y="606"/>
                    <a:pt x="1054" y="606"/>
                    <a:pt x="1053" y="606"/>
                  </a:cubicBezTo>
                  <a:cubicBezTo>
                    <a:pt x="1049" y="606"/>
                    <a:pt x="1044" y="599"/>
                    <a:pt x="1044" y="599"/>
                  </a:cubicBezTo>
                  <a:cubicBezTo>
                    <a:pt x="1043" y="590"/>
                    <a:pt x="1047" y="590"/>
                    <a:pt x="1047" y="590"/>
                  </a:cubicBezTo>
                  <a:cubicBezTo>
                    <a:pt x="1049" y="590"/>
                    <a:pt x="1050" y="590"/>
                    <a:pt x="1051" y="590"/>
                  </a:cubicBezTo>
                  <a:close/>
                  <a:moveTo>
                    <a:pt x="762" y="581"/>
                  </a:moveTo>
                  <a:cubicBezTo>
                    <a:pt x="763" y="581"/>
                    <a:pt x="762" y="585"/>
                    <a:pt x="760" y="596"/>
                  </a:cubicBezTo>
                  <a:lnTo>
                    <a:pt x="753" y="614"/>
                  </a:lnTo>
                  <a:cubicBezTo>
                    <a:pt x="749" y="614"/>
                    <a:pt x="752" y="605"/>
                    <a:pt x="755" y="588"/>
                  </a:cubicBezTo>
                  <a:cubicBezTo>
                    <a:pt x="758" y="584"/>
                    <a:pt x="761" y="581"/>
                    <a:pt x="762" y="581"/>
                  </a:cubicBezTo>
                  <a:close/>
                  <a:moveTo>
                    <a:pt x="635" y="608"/>
                  </a:moveTo>
                  <a:lnTo>
                    <a:pt x="636" y="616"/>
                  </a:lnTo>
                  <a:lnTo>
                    <a:pt x="632" y="625"/>
                  </a:lnTo>
                  <a:lnTo>
                    <a:pt x="627" y="617"/>
                  </a:lnTo>
                  <a:cubicBezTo>
                    <a:pt x="626" y="609"/>
                    <a:pt x="630" y="608"/>
                    <a:pt x="635" y="608"/>
                  </a:cubicBezTo>
                  <a:close/>
                  <a:moveTo>
                    <a:pt x="156" y="625"/>
                  </a:moveTo>
                  <a:cubicBezTo>
                    <a:pt x="155" y="625"/>
                    <a:pt x="155" y="626"/>
                    <a:pt x="153" y="626"/>
                  </a:cubicBezTo>
                  <a:lnTo>
                    <a:pt x="149" y="626"/>
                  </a:lnTo>
                  <a:lnTo>
                    <a:pt x="153" y="634"/>
                  </a:lnTo>
                  <a:lnTo>
                    <a:pt x="159" y="634"/>
                  </a:lnTo>
                  <a:cubicBezTo>
                    <a:pt x="158" y="627"/>
                    <a:pt x="158" y="625"/>
                    <a:pt x="156" y="625"/>
                  </a:cubicBezTo>
                  <a:close/>
                  <a:moveTo>
                    <a:pt x="801" y="617"/>
                  </a:moveTo>
                  <a:cubicBezTo>
                    <a:pt x="802" y="625"/>
                    <a:pt x="803" y="634"/>
                    <a:pt x="798" y="634"/>
                  </a:cubicBezTo>
                  <a:lnTo>
                    <a:pt x="794" y="635"/>
                  </a:lnTo>
                  <a:cubicBezTo>
                    <a:pt x="793" y="629"/>
                    <a:pt x="794" y="623"/>
                    <a:pt x="796" y="617"/>
                  </a:cubicBezTo>
                  <a:close/>
                  <a:moveTo>
                    <a:pt x="897" y="633"/>
                  </a:moveTo>
                  <a:lnTo>
                    <a:pt x="898" y="641"/>
                  </a:lnTo>
                  <a:cubicBezTo>
                    <a:pt x="895" y="641"/>
                    <a:pt x="892" y="646"/>
                    <a:pt x="890" y="646"/>
                  </a:cubicBezTo>
                  <a:cubicBezTo>
                    <a:pt x="889" y="646"/>
                    <a:pt x="888" y="645"/>
                    <a:pt x="888" y="642"/>
                  </a:cubicBezTo>
                  <a:cubicBezTo>
                    <a:pt x="884" y="642"/>
                    <a:pt x="893" y="633"/>
                    <a:pt x="897" y="633"/>
                  </a:cubicBezTo>
                  <a:close/>
                  <a:moveTo>
                    <a:pt x="659" y="619"/>
                  </a:moveTo>
                  <a:cubicBezTo>
                    <a:pt x="660" y="619"/>
                    <a:pt x="660" y="624"/>
                    <a:pt x="662" y="632"/>
                  </a:cubicBezTo>
                  <a:cubicBezTo>
                    <a:pt x="664" y="641"/>
                    <a:pt x="660" y="651"/>
                    <a:pt x="655" y="657"/>
                  </a:cubicBezTo>
                  <a:lnTo>
                    <a:pt x="645" y="659"/>
                  </a:lnTo>
                  <a:lnTo>
                    <a:pt x="653" y="641"/>
                  </a:lnTo>
                  <a:cubicBezTo>
                    <a:pt x="656" y="626"/>
                    <a:pt x="658" y="619"/>
                    <a:pt x="659" y="619"/>
                  </a:cubicBezTo>
                  <a:close/>
                  <a:moveTo>
                    <a:pt x="92" y="673"/>
                  </a:moveTo>
                  <a:cubicBezTo>
                    <a:pt x="96" y="673"/>
                    <a:pt x="96" y="673"/>
                    <a:pt x="97" y="681"/>
                  </a:cubicBezTo>
                  <a:cubicBezTo>
                    <a:pt x="97" y="681"/>
                    <a:pt x="93" y="690"/>
                    <a:pt x="88" y="690"/>
                  </a:cubicBezTo>
                  <a:lnTo>
                    <a:pt x="83" y="682"/>
                  </a:lnTo>
                  <a:cubicBezTo>
                    <a:pt x="83" y="674"/>
                    <a:pt x="87" y="673"/>
                    <a:pt x="92" y="673"/>
                  </a:cubicBezTo>
                  <a:close/>
                  <a:moveTo>
                    <a:pt x="417" y="672"/>
                  </a:moveTo>
                  <a:cubicBezTo>
                    <a:pt x="420" y="672"/>
                    <a:pt x="421" y="680"/>
                    <a:pt x="412" y="689"/>
                  </a:cubicBezTo>
                  <a:lnTo>
                    <a:pt x="403" y="690"/>
                  </a:lnTo>
                  <a:cubicBezTo>
                    <a:pt x="403" y="682"/>
                    <a:pt x="408" y="674"/>
                    <a:pt x="416" y="672"/>
                  </a:cubicBezTo>
                  <a:cubicBezTo>
                    <a:pt x="416" y="672"/>
                    <a:pt x="416" y="672"/>
                    <a:pt x="417" y="672"/>
                  </a:cubicBezTo>
                  <a:close/>
                  <a:moveTo>
                    <a:pt x="143" y="669"/>
                  </a:moveTo>
                  <a:cubicBezTo>
                    <a:pt x="148" y="669"/>
                    <a:pt x="152" y="669"/>
                    <a:pt x="153" y="676"/>
                  </a:cubicBezTo>
                  <a:lnTo>
                    <a:pt x="148" y="678"/>
                  </a:lnTo>
                  <a:cubicBezTo>
                    <a:pt x="148" y="675"/>
                    <a:pt x="147" y="674"/>
                    <a:pt x="147" y="674"/>
                  </a:cubicBezTo>
                  <a:lnTo>
                    <a:pt x="147" y="674"/>
                  </a:lnTo>
                  <a:cubicBezTo>
                    <a:pt x="146" y="674"/>
                    <a:pt x="145" y="680"/>
                    <a:pt x="149" y="685"/>
                  </a:cubicBezTo>
                  <a:cubicBezTo>
                    <a:pt x="150" y="694"/>
                    <a:pt x="150" y="702"/>
                    <a:pt x="150" y="702"/>
                  </a:cubicBezTo>
                  <a:cubicBezTo>
                    <a:pt x="150" y="702"/>
                    <a:pt x="149" y="702"/>
                    <a:pt x="149" y="702"/>
                  </a:cubicBezTo>
                  <a:cubicBezTo>
                    <a:pt x="145" y="702"/>
                    <a:pt x="140" y="694"/>
                    <a:pt x="140" y="687"/>
                  </a:cubicBezTo>
                  <a:cubicBezTo>
                    <a:pt x="133" y="670"/>
                    <a:pt x="133" y="670"/>
                    <a:pt x="143" y="669"/>
                  </a:cubicBezTo>
                  <a:close/>
                  <a:moveTo>
                    <a:pt x="438" y="684"/>
                  </a:moveTo>
                  <a:cubicBezTo>
                    <a:pt x="433" y="684"/>
                    <a:pt x="432" y="690"/>
                    <a:pt x="433" y="696"/>
                  </a:cubicBezTo>
                  <a:cubicBezTo>
                    <a:pt x="433" y="703"/>
                    <a:pt x="436" y="703"/>
                    <a:pt x="442" y="703"/>
                  </a:cubicBezTo>
                  <a:cubicBezTo>
                    <a:pt x="444" y="703"/>
                    <a:pt x="445" y="703"/>
                    <a:pt x="447" y="703"/>
                  </a:cubicBezTo>
                  <a:cubicBezTo>
                    <a:pt x="452" y="702"/>
                    <a:pt x="455" y="693"/>
                    <a:pt x="455" y="693"/>
                  </a:cubicBezTo>
                  <a:cubicBezTo>
                    <a:pt x="455" y="688"/>
                    <a:pt x="453" y="686"/>
                    <a:pt x="449" y="686"/>
                  </a:cubicBezTo>
                  <a:cubicBezTo>
                    <a:pt x="448" y="686"/>
                    <a:pt x="447" y="686"/>
                    <a:pt x="445" y="687"/>
                  </a:cubicBezTo>
                  <a:cubicBezTo>
                    <a:pt x="442" y="684"/>
                    <a:pt x="440" y="684"/>
                    <a:pt x="438" y="684"/>
                  </a:cubicBezTo>
                  <a:close/>
                  <a:moveTo>
                    <a:pt x="3878" y="0"/>
                  </a:moveTo>
                  <a:cubicBezTo>
                    <a:pt x="3871" y="0"/>
                    <a:pt x="3867" y="3"/>
                    <a:pt x="3870" y="12"/>
                  </a:cubicBezTo>
                  <a:cubicBezTo>
                    <a:pt x="3870" y="12"/>
                    <a:pt x="3866" y="21"/>
                    <a:pt x="3862" y="22"/>
                  </a:cubicBezTo>
                  <a:cubicBezTo>
                    <a:pt x="3862" y="23"/>
                    <a:pt x="3861" y="23"/>
                    <a:pt x="3861" y="23"/>
                  </a:cubicBezTo>
                  <a:cubicBezTo>
                    <a:pt x="3857" y="23"/>
                    <a:pt x="3852" y="16"/>
                    <a:pt x="3852" y="16"/>
                  </a:cubicBezTo>
                  <a:cubicBezTo>
                    <a:pt x="3851" y="13"/>
                    <a:pt x="3848" y="11"/>
                    <a:pt x="3842" y="11"/>
                  </a:cubicBezTo>
                  <a:cubicBezTo>
                    <a:pt x="3834" y="11"/>
                    <a:pt x="3822" y="14"/>
                    <a:pt x="3808" y="17"/>
                  </a:cubicBezTo>
                  <a:cubicBezTo>
                    <a:pt x="3792" y="21"/>
                    <a:pt x="3781" y="23"/>
                    <a:pt x="3773" y="23"/>
                  </a:cubicBezTo>
                  <a:cubicBezTo>
                    <a:pt x="3768" y="23"/>
                    <a:pt x="3764" y="22"/>
                    <a:pt x="3761" y="19"/>
                  </a:cubicBezTo>
                  <a:cubicBezTo>
                    <a:pt x="3756" y="13"/>
                    <a:pt x="3752" y="12"/>
                    <a:pt x="3750" y="12"/>
                  </a:cubicBezTo>
                  <a:cubicBezTo>
                    <a:pt x="3750" y="12"/>
                    <a:pt x="3750" y="12"/>
                    <a:pt x="3750" y="12"/>
                  </a:cubicBezTo>
                  <a:cubicBezTo>
                    <a:pt x="3752" y="21"/>
                    <a:pt x="3724" y="27"/>
                    <a:pt x="3693" y="35"/>
                  </a:cubicBezTo>
                  <a:cubicBezTo>
                    <a:pt x="3661" y="42"/>
                    <a:pt x="3629" y="48"/>
                    <a:pt x="3631" y="56"/>
                  </a:cubicBezTo>
                  <a:lnTo>
                    <a:pt x="3622" y="58"/>
                  </a:lnTo>
                  <a:cubicBezTo>
                    <a:pt x="3621" y="54"/>
                    <a:pt x="3617" y="53"/>
                    <a:pt x="3613" y="53"/>
                  </a:cubicBezTo>
                  <a:cubicBezTo>
                    <a:pt x="3609" y="53"/>
                    <a:pt x="3606" y="53"/>
                    <a:pt x="3602" y="54"/>
                  </a:cubicBezTo>
                  <a:cubicBezTo>
                    <a:pt x="3597" y="61"/>
                    <a:pt x="3592" y="64"/>
                    <a:pt x="3585" y="66"/>
                  </a:cubicBezTo>
                  <a:cubicBezTo>
                    <a:pt x="3583" y="61"/>
                    <a:pt x="3581" y="60"/>
                    <a:pt x="3577" y="60"/>
                  </a:cubicBezTo>
                  <a:cubicBezTo>
                    <a:pt x="3575" y="60"/>
                    <a:pt x="3572" y="60"/>
                    <a:pt x="3569" y="61"/>
                  </a:cubicBezTo>
                  <a:cubicBezTo>
                    <a:pt x="3560" y="63"/>
                    <a:pt x="3556" y="64"/>
                    <a:pt x="3558" y="72"/>
                  </a:cubicBezTo>
                  <a:cubicBezTo>
                    <a:pt x="3546" y="75"/>
                    <a:pt x="3535" y="76"/>
                    <a:pt x="3523" y="76"/>
                  </a:cubicBezTo>
                  <a:cubicBezTo>
                    <a:pt x="3517" y="76"/>
                    <a:pt x="3511" y="76"/>
                    <a:pt x="3505" y="75"/>
                  </a:cubicBezTo>
                  <a:cubicBezTo>
                    <a:pt x="3503" y="73"/>
                    <a:pt x="3502" y="72"/>
                    <a:pt x="3501" y="72"/>
                  </a:cubicBezTo>
                  <a:cubicBezTo>
                    <a:pt x="3497" y="72"/>
                    <a:pt x="3496" y="79"/>
                    <a:pt x="3494" y="86"/>
                  </a:cubicBezTo>
                  <a:cubicBezTo>
                    <a:pt x="3495" y="94"/>
                    <a:pt x="3493" y="103"/>
                    <a:pt x="3488" y="104"/>
                  </a:cubicBezTo>
                  <a:lnTo>
                    <a:pt x="3484" y="88"/>
                  </a:lnTo>
                  <a:cubicBezTo>
                    <a:pt x="3486" y="82"/>
                    <a:pt x="3487" y="80"/>
                    <a:pt x="3484" y="80"/>
                  </a:cubicBezTo>
                  <a:cubicBezTo>
                    <a:pt x="3483" y="80"/>
                    <a:pt x="3481" y="80"/>
                    <a:pt x="3478" y="81"/>
                  </a:cubicBezTo>
                  <a:lnTo>
                    <a:pt x="3469" y="83"/>
                  </a:lnTo>
                  <a:cubicBezTo>
                    <a:pt x="3470" y="91"/>
                    <a:pt x="3448" y="95"/>
                    <a:pt x="3415" y="102"/>
                  </a:cubicBezTo>
                  <a:cubicBezTo>
                    <a:pt x="3375" y="111"/>
                    <a:pt x="3361" y="113"/>
                    <a:pt x="3363" y="122"/>
                  </a:cubicBezTo>
                  <a:cubicBezTo>
                    <a:pt x="3364" y="127"/>
                    <a:pt x="3363" y="129"/>
                    <a:pt x="3359" y="129"/>
                  </a:cubicBezTo>
                  <a:cubicBezTo>
                    <a:pt x="3356" y="129"/>
                    <a:pt x="3351" y="128"/>
                    <a:pt x="3345" y="126"/>
                  </a:cubicBezTo>
                  <a:cubicBezTo>
                    <a:pt x="3326" y="114"/>
                    <a:pt x="3318" y="110"/>
                    <a:pt x="3314" y="110"/>
                  </a:cubicBezTo>
                  <a:cubicBezTo>
                    <a:pt x="3311" y="110"/>
                    <a:pt x="3310" y="112"/>
                    <a:pt x="3309" y="116"/>
                  </a:cubicBezTo>
                  <a:cubicBezTo>
                    <a:pt x="3313" y="116"/>
                    <a:pt x="3316" y="123"/>
                    <a:pt x="3317" y="131"/>
                  </a:cubicBezTo>
                  <a:cubicBezTo>
                    <a:pt x="3319" y="140"/>
                    <a:pt x="3319" y="145"/>
                    <a:pt x="3317" y="145"/>
                  </a:cubicBezTo>
                  <a:cubicBezTo>
                    <a:pt x="3315" y="145"/>
                    <a:pt x="3312" y="141"/>
                    <a:pt x="3308" y="134"/>
                  </a:cubicBezTo>
                  <a:cubicBezTo>
                    <a:pt x="3307" y="129"/>
                    <a:pt x="3302" y="128"/>
                    <a:pt x="3295" y="128"/>
                  </a:cubicBezTo>
                  <a:cubicBezTo>
                    <a:pt x="3275" y="128"/>
                    <a:pt x="3237" y="144"/>
                    <a:pt x="3236" y="157"/>
                  </a:cubicBezTo>
                  <a:lnTo>
                    <a:pt x="3235" y="148"/>
                  </a:lnTo>
                  <a:cubicBezTo>
                    <a:pt x="3234" y="144"/>
                    <a:pt x="3232" y="142"/>
                    <a:pt x="3227" y="142"/>
                  </a:cubicBezTo>
                  <a:cubicBezTo>
                    <a:pt x="3224" y="142"/>
                    <a:pt x="3218" y="143"/>
                    <a:pt x="3210" y="145"/>
                  </a:cubicBezTo>
                  <a:lnTo>
                    <a:pt x="3197" y="148"/>
                  </a:lnTo>
                  <a:cubicBezTo>
                    <a:pt x="3198" y="157"/>
                    <a:pt x="3191" y="160"/>
                    <a:pt x="3184" y="160"/>
                  </a:cubicBezTo>
                  <a:cubicBezTo>
                    <a:pt x="3177" y="160"/>
                    <a:pt x="3170" y="157"/>
                    <a:pt x="3169" y="154"/>
                  </a:cubicBezTo>
                  <a:cubicBezTo>
                    <a:pt x="3165" y="149"/>
                    <a:pt x="3164" y="147"/>
                    <a:pt x="3161" y="147"/>
                  </a:cubicBezTo>
                  <a:cubicBezTo>
                    <a:pt x="3159" y="147"/>
                    <a:pt x="3156" y="147"/>
                    <a:pt x="3153" y="148"/>
                  </a:cubicBezTo>
                  <a:cubicBezTo>
                    <a:pt x="3148" y="158"/>
                    <a:pt x="3138" y="162"/>
                    <a:pt x="3131" y="162"/>
                  </a:cubicBezTo>
                  <a:cubicBezTo>
                    <a:pt x="3124" y="162"/>
                    <a:pt x="3118" y="159"/>
                    <a:pt x="3117" y="155"/>
                  </a:cubicBezTo>
                  <a:lnTo>
                    <a:pt x="3108" y="157"/>
                  </a:lnTo>
                  <a:cubicBezTo>
                    <a:pt x="3105" y="164"/>
                    <a:pt x="3098" y="168"/>
                    <a:pt x="3091" y="168"/>
                  </a:cubicBezTo>
                  <a:cubicBezTo>
                    <a:pt x="3077" y="172"/>
                    <a:pt x="3072" y="172"/>
                    <a:pt x="3079" y="180"/>
                  </a:cubicBezTo>
                  <a:cubicBezTo>
                    <a:pt x="3081" y="187"/>
                    <a:pt x="3082" y="196"/>
                    <a:pt x="3078" y="197"/>
                  </a:cubicBezTo>
                  <a:lnTo>
                    <a:pt x="3076" y="188"/>
                  </a:lnTo>
                  <a:cubicBezTo>
                    <a:pt x="3075" y="185"/>
                    <a:pt x="3071" y="183"/>
                    <a:pt x="3065" y="183"/>
                  </a:cubicBezTo>
                  <a:cubicBezTo>
                    <a:pt x="3060" y="183"/>
                    <a:pt x="3051" y="185"/>
                    <a:pt x="3042" y="186"/>
                  </a:cubicBezTo>
                  <a:cubicBezTo>
                    <a:pt x="3030" y="189"/>
                    <a:pt x="3022" y="190"/>
                    <a:pt x="3016" y="190"/>
                  </a:cubicBezTo>
                  <a:cubicBezTo>
                    <a:pt x="3011" y="190"/>
                    <a:pt x="3007" y="189"/>
                    <a:pt x="3004" y="185"/>
                  </a:cubicBezTo>
                  <a:lnTo>
                    <a:pt x="3002" y="194"/>
                  </a:lnTo>
                  <a:cubicBezTo>
                    <a:pt x="3000" y="200"/>
                    <a:pt x="2998" y="202"/>
                    <a:pt x="2996" y="202"/>
                  </a:cubicBezTo>
                  <a:cubicBezTo>
                    <a:pt x="2994" y="202"/>
                    <a:pt x="2992" y="200"/>
                    <a:pt x="2991" y="196"/>
                  </a:cubicBezTo>
                  <a:cubicBezTo>
                    <a:pt x="2989" y="194"/>
                    <a:pt x="2986" y="192"/>
                    <a:pt x="2982" y="192"/>
                  </a:cubicBezTo>
                  <a:cubicBezTo>
                    <a:pt x="2974" y="192"/>
                    <a:pt x="2964" y="197"/>
                    <a:pt x="2960" y="203"/>
                  </a:cubicBezTo>
                  <a:lnTo>
                    <a:pt x="2951" y="204"/>
                  </a:lnTo>
                  <a:cubicBezTo>
                    <a:pt x="2947" y="197"/>
                    <a:pt x="2942" y="194"/>
                    <a:pt x="2938" y="194"/>
                  </a:cubicBezTo>
                  <a:cubicBezTo>
                    <a:pt x="2933" y="194"/>
                    <a:pt x="2928" y="199"/>
                    <a:pt x="2927" y="209"/>
                  </a:cubicBezTo>
                  <a:cubicBezTo>
                    <a:pt x="2927" y="203"/>
                    <a:pt x="2924" y="201"/>
                    <a:pt x="2921" y="201"/>
                  </a:cubicBezTo>
                  <a:cubicBezTo>
                    <a:pt x="2919" y="201"/>
                    <a:pt x="2918" y="202"/>
                    <a:pt x="2916" y="202"/>
                  </a:cubicBezTo>
                  <a:cubicBezTo>
                    <a:pt x="2912" y="208"/>
                    <a:pt x="2903" y="212"/>
                    <a:pt x="2897" y="212"/>
                  </a:cubicBezTo>
                  <a:cubicBezTo>
                    <a:pt x="2893" y="212"/>
                    <a:pt x="2890" y="211"/>
                    <a:pt x="2889" y="208"/>
                  </a:cubicBezTo>
                  <a:lnTo>
                    <a:pt x="2885" y="209"/>
                  </a:lnTo>
                  <a:cubicBezTo>
                    <a:pt x="2884" y="214"/>
                    <a:pt x="2878" y="219"/>
                    <a:pt x="2873" y="219"/>
                  </a:cubicBezTo>
                  <a:cubicBezTo>
                    <a:pt x="2867" y="220"/>
                    <a:pt x="2861" y="224"/>
                    <a:pt x="2860" y="230"/>
                  </a:cubicBezTo>
                  <a:cubicBezTo>
                    <a:pt x="2858" y="239"/>
                    <a:pt x="2852" y="240"/>
                    <a:pt x="2852" y="240"/>
                  </a:cubicBezTo>
                  <a:cubicBezTo>
                    <a:pt x="2852" y="240"/>
                    <a:pt x="2852" y="240"/>
                    <a:pt x="2852" y="240"/>
                  </a:cubicBezTo>
                  <a:cubicBezTo>
                    <a:pt x="2848" y="240"/>
                    <a:pt x="2851" y="231"/>
                    <a:pt x="2855" y="222"/>
                  </a:cubicBezTo>
                  <a:cubicBezTo>
                    <a:pt x="2857" y="218"/>
                    <a:pt x="2857" y="217"/>
                    <a:pt x="2855" y="217"/>
                  </a:cubicBezTo>
                  <a:cubicBezTo>
                    <a:pt x="2852" y="217"/>
                    <a:pt x="2844" y="222"/>
                    <a:pt x="2838" y="234"/>
                  </a:cubicBezTo>
                  <a:cubicBezTo>
                    <a:pt x="2832" y="244"/>
                    <a:pt x="2829" y="249"/>
                    <a:pt x="2829" y="249"/>
                  </a:cubicBezTo>
                  <a:cubicBezTo>
                    <a:pt x="2828" y="249"/>
                    <a:pt x="2830" y="244"/>
                    <a:pt x="2833" y="236"/>
                  </a:cubicBezTo>
                  <a:cubicBezTo>
                    <a:pt x="2835" y="229"/>
                    <a:pt x="2837" y="222"/>
                    <a:pt x="2835" y="222"/>
                  </a:cubicBezTo>
                  <a:cubicBezTo>
                    <a:pt x="2835" y="222"/>
                    <a:pt x="2833" y="223"/>
                    <a:pt x="2831" y="227"/>
                  </a:cubicBezTo>
                  <a:cubicBezTo>
                    <a:pt x="2831" y="227"/>
                    <a:pt x="2822" y="229"/>
                    <a:pt x="2823" y="237"/>
                  </a:cubicBezTo>
                  <a:lnTo>
                    <a:pt x="2810" y="239"/>
                  </a:lnTo>
                  <a:cubicBezTo>
                    <a:pt x="2805" y="236"/>
                    <a:pt x="2800" y="234"/>
                    <a:pt x="2795" y="234"/>
                  </a:cubicBezTo>
                  <a:cubicBezTo>
                    <a:pt x="2793" y="234"/>
                    <a:pt x="2791" y="234"/>
                    <a:pt x="2790" y="234"/>
                  </a:cubicBezTo>
                  <a:cubicBezTo>
                    <a:pt x="2788" y="239"/>
                    <a:pt x="2788" y="241"/>
                    <a:pt x="2787" y="241"/>
                  </a:cubicBezTo>
                  <a:cubicBezTo>
                    <a:pt x="2785" y="241"/>
                    <a:pt x="2784" y="239"/>
                    <a:pt x="2781" y="236"/>
                  </a:cubicBezTo>
                  <a:cubicBezTo>
                    <a:pt x="2780" y="233"/>
                    <a:pt x="2779" y="231"/>
                    <a:pt x="2778" y="231"/>
                  </a:cubicBezTo>
                  <a:cubicBezTo>
                    <a:pt x="2777" y="231"/>
                    <a:pt x="2776" y="235"/>
                    <a:pt x="2777" y="246"/>
                  </a:cubicBezTo>
                  <a:cubicBezTo>
                    <a:pt x="2776" y="251"/>
                    <a:pt x="2774" y="253"/>
                    <a:pt x="2771" y="253"/>
                  </a:cubicBezTo>
                  <a:cubicBezTo>
                    <a:pt x="2769" y="253"/>
                    <a:pt x="2767" y="251"/>
                    <a:pt x="2764" y="248"/>
                  </a:cubicBezTo>
                  <a:cubicBezTo>
                    <a:pt x="2762" y="238"/>
                    <a:pt x="2760" y="235"/>
                    <a:pt x="2758" y="235"/>
                  </a:cubicBezTo>
                  <a:cubicBezTo>
                    <a:pt x="2757" y="235"/>
                    <a:pt x="2757" y="237"/>
                    <a:pt x="2758" y="240"/>
                  </a:cubicBezTo>
                  <a:cubicBezTo>
                    <a:pt x="2755" y="249"/>
                    <a:pt x="2750" y="250"/>
                    <a:pt x="2750" y="250"/>
                  </a:cubicBezTo>
                  <a:cubicBezTo>
                    <a:pt x="2750" y="248"/>
                    <a:pt x="2746" y="247"/>
                    <a:pt x="2739" y="247"/>
                  </a:cubicBezTo>
                  <a:cubicBezTo>
                    <a:pt x="2724" y="247"/>
                    <a:pt x="2695" y="252"/>
                    <a:pt x="2666" y="257"/>
                  </a:cubicBezTo>
                  <a:cubicBezTo>
                    <a:pt x="2662" y="258"/>
                    <a:pt x="2658" y="267"/>
                    <a:pt x="2659" y="275"/>
                  </a:cubicBezTo>
                  <a:cubicBezTo>
                    <a:pt x="2661" y="282"/>
                    <a:pt x="2661" y="285"/>
                    <a:pt x="2661" y="285"/>
                  </a:cubicBezTo>
                  <a:cubicBezTo>
                    <a:pt x="2661" y="285"/>
                    <a:pt x="2659" y="280"/>
                    <a:pt x="2655" y="276"/>
                  </a:cubicBezTo>
                  <a:cubicBezTo>
                    <a:pt x="2651" y="265"/>
                    <a:pt x="2646" y="259"/>
                    <a:pt x="2644" y="259"/>
                  </a:cubicBezTo>
                  <a:cubicBezTo>
                    <a:pt x="2641" y="259"/>
                    <a:pt x="2641" y="265"/>
                    <a:pt x="2646" y="278"/>
                  </a:cubicBezTo>
                  <a:cubicBezTo>
                    <a:pt x="2650" y="286"/>
                    <a:pt x="2652" y="290"/>
                    <a:pt x="2651" y="290"/>
                  </a:cubicBezTo>
                  <a:cubicBezTo>
                    <a:pt x="2651" y="290"/>
                    <a:pt x="2648" y="286"/>
                    <a:pt x="2641" y="278"/>
                  </a:cubicBezTo>
                  <a:cubicBezTo>
                    <a:pt x="2638" y="275"/>
                    <a:pt x="2637" y="273"/>
                    <a:pt x="2636" y="273"/>
                  </a:cubicBezTo>
                  <a:cubicBezTo>
                    <a:pt x="2634" y="273"/>
                    <a:pt x="2634" y="276"/>
                    <a:pt x="2632" y="280"/>
                  </a:cubicBezTo>
                  <a:cubicBezTo>
                    <a:pt x="2633" y="285"/>
                    <a:pt x="2632" y="287"/>
                    <a:pt x="2631" y="287"/>
                  </a:cubicBezTo>
                  <a:cubicBezTo>
                    <a:pt x="2630" y="287"/>
                    <a:pt x="2629" y="285"/>
                    <a:pt x="2628" y="280"/>
                  </a:cubicBezTo>
                  <a:cubicBezTo>
                    <a:pt x="2623" y="276"/>
                    <a:pt x="2619" y="270"/>
                    <a:pt x="2617" y="270"/>
                  </a:cubicBezTo>
                  <a:cubicBezTo>
                    <a:pt x="2617" y="270"/>
                    <a:pt x="2616" y="271"/>
                    <a:pt x="2617" y="274"/>
                  </a:cubicBezTo>
                  <a:cubicBezTo>
                    <a:pt x="2617" y="274"/>
                    <a:pt x="2617" y="274"/>
                    <a:pt x="2616" y="274"/>
                  </a:cubicBezTo>
                  <a:cubicBezTo>
                    <a:pt x="2615" y="274"/>
                    <a:pt x="2611" y="273"/>
                    <a:pt x="2606" y="267"/>
                  </a:cubicBezTo>
                  <a:cubicBezTo>
                    <a:pt x="2604" y="265"/>
                    <a:pt x="2603" y="265"/>
                    <a:pt x="2602" y="265"/>
                  </a:cubicBezTo>
                  <a:cubicBezTo>
                    <a:pt x="2598" y="265"/>
                    <a:pt x="2596" y="271"/>
                    <a:pt x="2594" y="278"/>
                  </a:cubicBezTo>
                  <a:cubicBezTo>
                    <a:pt x="2588" y="288"/>
                    <a:pt x="2584" y="293"/>
                    <a:pt x="2582" y="293"/>
                  </a:cubicBezTo>
                  <a:cubicBezTo>
                    <a:pt x="2580" y="293"/>
                    <a:pt x="2579" y="289"/>
                    <a:pt x="2580" y="280"/>
                  </a:cubicBezTo>
                  <a:cubicBezTo>
                    <a:pt x="2581" y="275"/>
                    <a:pt x="2578" y="272"/>
                    <a:pt x="2575" y="272"/>
                  </a:cubicBezTo>
                  <a:cubicBezTo>
                    <a:pt x="2569" y="272"/>
                    <a:pt x="2559" y="282"/>
                    <a:pt x="2558" y="293"/>
                  </a:cubicBezTo>
                  <a:cubicBezTo>
                    <a:pt x="2558" y="303"/>
                    <a:pt x="2558" y="308"/>
                    <a:pt x="2557" y="308"/>
                  </a:cubicBezTo>
                  <a:cubicBezTo>
                    <a:pt x="2557" y="308"/>
                    <a:pt x="2556" y="305"/>
                    <a:pt x="2555" y="302"/>
                  </a:cubicBezTo>
                  <a:cubicBezTo>
                    <a:pt x="2554" y="296"/>
                    <a:pt x="2551" y="295"/>
                    <a:pt x="2550" y="295"/>
                  </a:cubicBezTo>
                  <a:cubicBezTo>
                    <a:pt x="2550" y="295"/>
                    <a:pt x="2549" y="295"/>
                    <a:pt x="2549" y="295"/>
                  </a:cubicBezTo>
                  <a:cubicBezTo>
                    <a:pt x="2548" y="295"/>
                    <a:pt x="2547" y="295"/>
                    <a:pt x="2546" y="295"/>
                  </a:cubicBezTo>
                  <a:cubicBezTo>
                    <a:pt x="2543" y="295"/>
                    <a:pt x="2540" y="294"/>
                    <a:pt x="2538" y="288"/>
                  </a:cubicBezTo>
                  <a:cubicBezTo>
                    <a:pt x="2538" y="288"/>
                    <a:pt x="2534" y="288"/>
                    <a:pt x="2526" y="298"/>
                  </a:cubicBezTo>
                  <a:cubicBezTo>
                    <a:pt x="2523" y="307"/>
                    <a:pt x="2519" y="310"/>
                    <a:pt x="2515" y="310"/>
                  </a:cubicBezTo>
                  <a:cubicBezTo>
                    <a:pt x="2508" y="310"/>
                    <a:pt x="2501" y="304"/>
                    <a:pt x="2497" y="295"/>
                  </a:cubicBezTo>
                  <a:lnTo>
                    <a:pt x="2490" y="305"/>
                  </a:lnTo>
                  <a:cubicBezTo>
                    <a:pt x="2489" y="316"/>
                    <a:pt x="2487" y="324"/>
                    <a:pt x="2485" y="324"/>
                  </a:cubicBezTo>
                  <a:cubicBezTo>
                    <a:pt x="2484" y="324"/>
                    <a:pt x="2483" y="321"/>
                    <a:pt x="2482" y="315"/>
                  </a:cubicBezTo>
                  <a:cubicBezTo>
                    <a:pt x="2481" y="310"/>
                    <a:pt x="2480" y="304"/>
                    <a:pt x="2479" y="304"/>
                  </a:cubicBezTo>
                  <a:lnTo>
                    <a:pt x="2479" y="304"/>
                  </a:lnTo>
                  <a:cubicBezTo>
                    <a:pt x="2479" y="304"/>
                    <a:pt x="2480" y="305"/>
                    <a:pt x="2480" y="307"/>
                  </a:cubicBezTo>
                  <a:cubicBezTo>
                    <a:pt x="2479" y="315"/>
                    <a:pt x="2475" y="318"/>
                    <a:pt x="2471" y="318"/>
                  </a:cubicBezTo>
                  <a:cubicBezTo>
                    <a:pt x="2464" y="318"/>
                    <a:pt x="2457" y="312"/>
                    <a:pt x="2455" y="303"/>
                  </a:cubicBezTo>
                  <a:cubicBezTo>
                    <a:pt x="2454" y="296"/>
                    <a:pt x="2454" y="295"/>
                    <a:pt x="2452" y="295"/>
                  </a:cubicBezTo>
                  <a:cubicBezTo>
                    <a:pt x="2452" y="295"/>
                    <a:pt x="2451" y="295"/>
                    <a:pt x="2450" y="295"/>
                  </a:cubicBezTo>
                  <a:lnTo>
                    <a:pt x="2451" y="303"/>
                  </a:lnTo>
                  <a:cubicBezTo>
                    <a:pt x="2453" y="312"/>
                    <a:pt x="2454" y="320"/>
                    <a:pt x="2450" y="321"/>
                  </a:cubicBezTo>
                  <a:cubicBezTo>
                    <a:pt x="2448" y="321"/>
                    <a:pt x="2447" y="321"/>
                    <a:pt x="2446" y="321"/>
                  </a:cubicBezTo>
                  <a:cubicBezTo>
                    <a:pt x="2443" y="321"/>
                    <a:pt x="2440" y="320"/>
                    <a:pt x="2438" y="314"/>
                  </a:cubicBezTo>
                  <a:cubicBezTo>
                    <a:pt x="2435" y="309"/>
                    <a:pt x="2431" y="303"/>
                    <a:pt x="2429" y="303"/>
                  </a:cubicBezTo>
                  <a:cubicBezTo>
                    <a:pt x="2428" y="303"/>
                    <a:pt x="2428" y="305"/>
                    <a:pt x="2428" y="307"/>
                  </a:cubicBezTo>
                  <a:cubicBezTo>
                    <a:pt x="2428" y="307"/>
                    <a:pt x="2424" y="307"/>
                    <a:pt x="2417" y="301"/>
                  </a:cubicBezTo>
                  <a:lnTo>
                    <a:pt x="2399" y="303"/>
                  </a:lnTo>
                  <a:cubicBezTo>
                    <a:pt x="2397" y="308"/>
                    <a:pt x="2394" y="311"/>
                    <a:pt x="2391" y="311"/>
                  </a:cubicBezTo>
                  <a:cubicBezTo>
                    <a:pt x="2388" y="311"/>
                    <a:pt x="2386" y="309"/>
                    <a:pt x="2386" y="305"/>
                  </a:cubicBezTo>
                  <a:cubicBezTo>
                    <a:pt x="2379" y="306"/>
                    <a:pt x="2374" y="311"/>
                    <a:pt x="2373" y="316"/>
                  </a:cubicBezTo>
                  <a:cubicBezTo>
                    <a:pt x="2370" y="317"/>
                    <a:pt x="2367" y="317"/>
                    <a:pt x="2365" y="317"/>
                  </a:cubicBezTo>
                  <a:cubicBezTo>
                    <a:pt x="2360" y="317"/>
                    <a:pt x="2358" y="316"/>
                    <a:pt x="2358" y="311"/>
                  </a:cubicBezTo>
                  <a:cubicBezTo>
                    <a:pt x="2357" y="306"/>
                    <a:pt x="2357" y="304"/>
                    <a:pt x="2356" y="304"/>
                  </a:cubicBezTo>
                  <a:cubicBezTo>
                    <a:pt x="2356" y="304"/>
                    <a:pt x="2355" y="306"/>
                    <a:pt x="2353" y="311"/>
                  </a:cubicBezTo>
                  <a:cubicBezTo>
                    <a:pt x="2354" y="320"/>
                    <a:pt x="2350" y="320"/>
                    <a:pt x="2345" y="321"/>
                  </a:cubicBezTo>
                  <a:lnTo>
                    <a:pt x="2336" y="322"/>
                  </a:lnTo>
                  <a:cubicBezTo>
                    <a:pt x="2337" y="331"/>
                    <a:pt x="2337" y="331"/>
                    <a:pt x="2333" y="332"/>
                  </a:cubicBezTo>
                  <a:cubicBezTo>
                    <a:pt x="2328" y="332"/>
                    <a:pt x="2313" y="326"/>
                    <a:pt x="2308" y="326"/>
                  </a:cubicBezTo>
                  <a:cubicBezTo>
                    <a:pt x="2295" y="330"/>
                    <a:pt x="2295" y="330"/>
                    <a:pt x="2300" y="337"/>
                  </a:cubicBezTo>
                  <a:cubicBezTo>
                    <a:pt x="2304" y="337"/>
                    <a:pt x="2306" y="340"/>
                    <a:pt x="2303" y="340"/>
                  </a:cubicBezTo>
                  <a:cubicBezTo>
                    <a:pt x="2301" y="340"/>
                    <a:pt x="2299" y="340"/>
                    <a:pt x="2296" y="338"/>
                  </a:cubicBezTo>
                  <a:cubicBezTo>
                    <a:pt x="2285" y="335"/>
                    <a:pt x="2274" y="334"/>
                    <a:pt x="2262" y="334"/>
                  </a:cubicBezTo>
                  <a:cubicBezTo>
                    <a:pt x="2244" y="338"/>
                    <a:pt x="2244" y="338"/>
                    <a:pt x="2245" y="347"/>
                  </a:cubicBezTo>
                  <a:cubicBezTo>
                    <a:pt x="2249" y="355"/>
                    <a:pt x="2250" y="359"/>
                    <a:pt x="2249" y="359"/>
                  </a:cubicBezTo>
                  <a:cubicBezTo>
                    <a:pt x="2247" y="359"/>
                    <a:pt x="2244" y="355"/>
                    <a:pt x="2241" y="347"/>
                  </a:cubicBezTo>
                  <a:cubicBezTo>
                    <a:pt x="2234" y="338"/>
                    <a:pt x="2230" y="335"/>
                    <a:pt x="2227" y="335"/>
                  </a:cubicBezTo>
                  <a:cubicBezTo>
                    <a:pt x="2225" y="335"/>
                    <a:pt x="2225" y="337"/>
                    <a:pt x="2225" y="341"/>
                  </a:cubicBezTo>
                  <a:cubicBezTo>
                    <a:pt x="2222" y="350"/>
                    <a:pt x="2222" y="350"/>
                    <a:pt x="2217" y="351"/>
                  </a:cubicBezTo>
                  <a:cubicBezTo>
                    <a:pt x="2217" y="347"/>
                    <a:pt x="2216" y="345"/>
                    <a:pt x="2214" y="345"/>
                  </a:cubicBezTo>
                  <a:cubicBezTo>
                    <a:pt x="2211" y="345"/>
                    <a:pt x="2208" y="348"/>
                    <a:pt x="2204" y="353"/>
                  </a:cubicBezTo>
                  <a:cubicBezTo>
                    <a:pt x="2199" y="353"/>
                    <a:pt x="2199" y="353"/>
                    <a:pt x="2198" y="346"/>
                  </a:cubicBezTo>
                  <a:lnTo>
                    <a:pt x="2188" y="347"/>
                  </a:lnTo>
                  <a:cubicBezTo>
                    <a:pt x="2185" y="356"/>
                    <a:pt x="2176" y="360"/>
                    <a:pt x="2166" y="360"/>
                  </a:cubicBezTo>
                  <a:cubicBezTo>
                    <a:pt x="2158" y="360"/>
                    <a:pt x="2150" y="357"/>
                    <a:pt x="2147" y="353"/>
                  </a:cubicBezTo>
                  <a:cubicBezTo>
                    <a:pt x="2147" y="353"/>
                    <a:pt x="2142" y="353"/>
                    <a:pt x="2139" y="363"/>
                  </a:cubicBezTo>
                  <a:cubicBezTo>
                    <a:pt x="2138" y="372"/>
                    <a:pt x="2137" y="377"/>
                    <a:pt x="2135" y="377"/>
                  </a:cubicBezTo>
                  <a:cubicBezTo>
                    <a:pt x="2133" y="377"/>
                    <a:pt x="2132" y="373"/>
                    <a:pt x="2130" y="365"/>
                  </a:cubicBezTo>
                  <a:cubicBezTo>
                    <a:pt x="2129" y="356"/>
                    <a:pt x="2128" y="352"/>
                    <a:pt x="2128" y="352"/>
                  </a:cubicBezTo>
                  <a:cubicBezTo>
                    <a:pt x="2127" y="352"/>
                    <a:pt x="2127" y="356"/>
                    <a:pt x="2125" y="365"/>
                  </a:cubicBezTo>
                  <a:cubicBezTo>
                    <a:pt x="2124" y="370"/>
                    <a:pt x="2118" y="373"/>
                    <a:pt x="2112" y="373"/>
                  </a:cubicBezTo>
                  <a:cubicBezTo>
                    <a:pt x="2106" y="373"/>
                    <a:pt x="2100" y="369"/>
                    <a:pt x="2101" y="360"/>
                  </a:cubicBezTo>
                  <a:lnTo>
                    <a:pt x="2099" y="343"/>
                  </a:lnTo>
                  <a:cubicBezTo>
                    <a:pt x="2095" y="352"/>
                    <a:pt x="2091" y="353"/>
                    <a:pt x="2091" y="353"/>
                  </a:cubicBezTo>
                  <a:cubicBezTo>
                    <a:pt x="2092" y="361"/>
                    <a:pt x="2087" y="362"/>
                    <a:pt x="2073" y="365"/>
                  </a:cubicBezTo>
                  <a:cubicBezTo>
                    <a:pt x="2064" y="366"/>
                    <a:pt x="2047" y="377"/>
                    <a:pt x="2038" y="379"/>
                  </a:cubicBezTo>
                  <a:cubicBezTo>
                    <a:pt x="2034" y="380"/>
                    <a:pt x="2029" y="380"/>
                    <a:pt x="2024" y="380"/>
                  </a:cubicBezTo>
                  <a:cubicBezTo>
                    <a:pt x="2018" y="380"/>
                    <a:pt x="2012" y="379"/>
                    <a:pt x="2009" y="375"/>
                  </a:cubicBezTo>
                  <a:cubicBezTo>
                    <a:pt x="2004" y="376"/>
                    <a:pt x="2000" y="376"/>
                    <a:pt x="1992" y="386"/>
                  </a:cubicBezTo>
                  <a:cubicBezTo>
                    <a:pt x="1990" y="391"/>
                    <a:pt x="1986" y="393"/>
                    <a:pt x="1983" y="393"/>
                  </a:cubicBezTo>
                  <a:cubicBezTo>
                    <a:pt x="1980" y="393"/>
                    <a:pt x="1978" y="392"/>
                    <a:pt x="1977" y="388"/>
                  </a:cubicBezTo>
                  <a:lnTo>
                    <a:pt x="1973" y="388"/>
                  </a:lnTo>
                  <a:cubicBezTo>
                    <a:pt x="1965" y="398"/>
                    <a:pt x="1961" y="399"/>
                    <a:pt x="1961" y="399"/>
                  </a:cubicBezTo>
                  <a:cubicBezTo>
                    <a:pt x="1960" y="393"/>
                    <a:pt x="1957" y="388"/>
                    <a:pt x="1954" y="388"/>
                  </a:cubicBezTo>
                  <a:cubicBezTo>
                    <a:pt x="1952" y="388"/>
                    <a:pt x="1951" y="389"/>
                    <a:pt x="1950" y="393"/>
                  </a:cubicBezTo>
                  <a:cubicBezTo>
                    <a:pt x="1952" y="400"/>
                    <a:pt x="1947" y="402"/>
                    <a:pt x="1937" y="403"/>
                  </a:cubicBezTo>
                  <a:cubicBezTo>
                    <a:pt x="1936" y="402"/>
                    <a:pt x="1932" y="401"/>
                    <a:pt x="1927" y="401"/>
                  </a:cubicBezTo>
                  <a:cubicBezTo>
                    <a:pt x="1890" y="401"/>
                    <a:pt x="1774" y="419"/>
                    <a:pt x="1775" y="426"/>
                  </a:cubicBezTo>
                  <a:lnTo>
                    <a:pt x="1762" y="429"/>
                  </a:lnTo>
                  <a:lnTo>
                    <a:pt x="1747" y="431"/>
                  </a:lnTo>
                  <a:cubicBezTo>
                    <a:pt x="1747" y="425"/>
                    <a:pt x="1743" y="422"/>
                    <a:pt x="1738" y="422"/>
                  </a:cubicBezTo>
                  <a:cubicBezTo>
                    <a:pt x="1730" y="422"/>
                    <a:pt x="1719" y="429"/>
                    <a:pt x="1710" y="435"/>
                  </a:cubicBezTo>
                  <a:cubicBezTo>
                    <a:pt x="1709" y="442"/>
                    <a:pt x="1705" y="446"/>
                    <a:pt x="1698" y="446"/>
                  </a:cubicBezTo>
                  <a:cubicBezTo>
                    <a:pt x="1697" y="437"/>
                    <a:pt x="1692" y="434"/>
                    <a:pt x="1687" y="434"/>
                  </a:cubicBezTo>
                  <a:cubicBezTo>
                    <a:pt x="1683" y="434"/>
                    <a:pt x="1677" y="436"/>
                    <a:pt x="1673" y="441"/>
                  </a:cubicBezTo>
                  <a:cubicBezTo>
                    <a:pt x="1673" y="450"/>
                    <a:pt x="1671" y="454"/>
                    <a:pt x="1669" y="454"/>
                  </a:cubicBezTo>
                  <a:cubicBezTo>
                    <a:pt x="1667" y="454"/>
                    <a:pt x="1665" y="450"/>
                    <a:pt x="1664" y="442"/>
                  </a:cubicBezTo>
                  <a:cubicBezTo>
                    <a:pt x="1663" y="435"/>
                    <a:pt x="1661" y="431"/>
                    <a:pt x="1659" y="431"/>
                  </a:cubicBezTo>
                  <a:cubicBezTo>
                    <a:pt x="1655" y="431"/>
                    <a:pt x="1651" y="438"/>
                    <a:pt x="1648" y="453"/>
                  </a:cubicBezTo>
                  <a:cubicBezTo>
                    <a:pt x="1646" y="458"/>
                    <a:pt x="1645" y="460"/>
                    <a:pt x="1644" y="460"/>
                  </a:cubicBezTo>
                  <a:cubicBezTo>
                    <a:pt x="1643" y="460"/>
                    <a:pt x="1641" y="458"/>
                    <a:pt x="1639" y="454"/>
                  </a:cubicBezTo>
                  <a:cubicBezTo>
                    <a:pt x="1634" y="445"/>
                    <a:pt x="1631" y="441"/>
                    <a:pt x="1629" y="441"/>
                  </a:cubicBezTo>
                  <a:cubicBezTo>
                    <a:pt x="1627" y="441"/>
                    <a:pt x="1627" y="444"/>
                    <a:pt x="1627" y="448"/>
                  </a:cubicBezTo>
                  <a:cubicBezTo>
                    <a:pt x="1626" y="456"/>
                    <a:pt x="1624" y="461"/>
                    <a:pt x="1622" y="461"/>
                  </a:cubicBezTo>
                  <a:cubicBezTo>
                    <a:pt x="1620" y="461"/>
                    <a:pt x="1617" y="457"/>
                    <a:pt x="1614" y="449"/>
                  </a:cubicBezTo>
                  <a:cubicBezTo>
                    <a:pt x="1608" y="441"/>
                    <a:pt x="1605" y="437"/>
                    <a:pt x="1603" y="437"/>
                  </a:cubicBezTo>
                  <a:cubicBezTo>
                    <a:pt x="1601" y="437"/>
                    <a:pt x="1600" y="442"/>
                    <a:pt x="1599" y="451"/>
                  </a:cubicBezTo>
                  <a:cubicBezTo>
                    <a:pt x="1601" y="461"/>
                    <a:pt x="1593" y="466"/>
                    <a:pt x="1586" y="466"/>
                  </a:cubicBezTo>
                  <a:cubicBezTo>
                    <a:pt x="1580" y="466"/>
                    <a:pt x="1573" y="462"/>
                    <a:pt x="1572" y="454"/>
                  </a:cubicBezTo>
                  <a:cubicBezTo>
                    <a:pt x="1572" y="454"/>
                    <a:pt x="1572" y="454"/>
                    <a:pt x="1571" y="454"/>
                  </a:cubicBezTo>
                  <a:cubicBezTo>
                    <a:pt x="1569" y="454"/>
                    <a:pt x="1565" y="452"/>
                    <a:pt x="1563" y="452"/>
                  </a:cubicBezTo>
                  <a:cubicBezTo>
                    <a:pt x="1562" y="452"/>
                    <a:pt x="1562" y="453"/>
                    <a:pt x="1562" y="455"/>
                  </a:cubicBezTo>
                  <a:lnTo>
                    <a:pt x="1557" y="448"/>
                  </a:lnTo>
                  <a:lnTo>
                    <a:pt x="1548" y="450"/>
                  </a:lnTo>
                  <a:lnTo>
                    <a:pt x="1549" y="458"/>
                  </a:lnTo>
                  <a:cubicBezTo>
                    <a:pt x="1539" y="457"/>
                    <a:pt x="1530" y="456"/>
                    <a:pt x="1521" y="456"/>
                  </a:cubicBezTo>
                  <a:cubicBezTo>
                    <a:pt x="1508" y="456"/>
                    <a:pt x="1496" y="457"/>
                    <a:pt x="1483" y="458"/>
                  </a:cubicBezTo>
                  <a:cubicBezTo>
                    <a:pt x="1432" y="464"/>
                    <a:pt x="1423" y="466"/>
                    <a:pt x="1429" y="473"/>
                  </a:cubicBezTo>
                  <a:cubicBezTo>
                    <a:pt x="1432" y="482"/>
                    <a:pt x="1432" y="487"/>
                    <a:pt x="1429" y="487"/>
                  </a:cubicBezTo>
                  <a:cubicBezTo>
                    <a:pt x="1427" y="487"/>
                    <a:pt x="1423" y="483"/>
                    <a:pt x="1419" y="475"/>
                  </a:cubicBezTo>
                  <a:cubicBezTo>
                    <a:pt x="1418" y="475"/>
                    <a:pt x="1418" y="475"/>
                    <a:pt x="1418" y="475"/>
                  </a:cubicBezTo>
                  <a:cubicBezTo>
                    <a:pt x="1414" y="475"/>
                    <a:pt x="1406" y="470"/>
                    <a:pt x="1399" y="470"/>
                  </a:cubicBezTo>
                  <a:cubicBezTo>
                    <a:pt x="1397" y="470"/>
                    <a:pt x="1396" y="470"/>
                    <a:pt x="1395" y="470"/>
                  </a:cubicBezTo>
                  <a:cubicBezTo>
                    <a:pt x="1392" y="470"/>
                    <a:pt x="1389" y="471"/>
                    <a:pt x="1386" y="471"/>
                  </a:cubicBezTo>
                  <a:cubicBezTo>
                    <a:pt x="1380" y="471"/>
                    <a:pt x="1376" y="469"/>
                    <a:pt x="1375" y="463"/>
                  </a:cubicBezTo>
                  <a:lnTo>
                    <a:pt x="1370" y="464"/>
                  </a:lnTo>
                  <a:cubicBezTo>
                    <a:pt x="1366" y="477"/>
                    <a:pt x="1351" y="482"/>
                    <a:pt x="1338" y="482"/>
                  </a:cubicBezTo>
                  <a:cubicBezTo>
                    <a:pt x="1332" y="482"/>
                    <a:pt x="1326" y="481"/>
                    <a:pt x="1321" y="479"/>
                  </a:cubicBezTo>
                  <a:cubicBezTo>
                    <a:pt x="1312" y="479"/>
                    <a:pt x="1304" y="484"/>
                    <a:pt x="1299" y="490"/>
                  </a:cubicBezTo>
                  <a:cubicBezTo>
                    <a:pt x="1295" y="496"/>
                    <a:pt x="1293" y="498"/>
                    <a:pt x="1291" y="498"/>
                  </a:cubicBezTo>
                  <a:cubicBezTo>
                    <a:pt x="1289" y="498"/>
                    <a:pt x="1288" y="496"/>
                    <a:pt x="1285" y="492"/>
                  </a:cubicBezTo>
                  <a:cubicBezTo>
                    <a:pt x="1285" y="488"/>
                    <a:pt x="1277" y="484"/>
                    <a:pt x="1269" y="484"/>
                  </a:cubicBezTo>
                  <a:cubicBezTo>
                    <a:pt x="1262" y="484"/>
                    <a:pt x="1256" y="488"/>
                    <a:pt x="1257" y="496"/>
                  </a:cubicBezTo>
                  <a:lnTo>
                    <a:pt x="1252" y="488"/>
                  </a:lnTo>
                  <a:cubicBezTo>
                    <a:pt x="1250" y="486"/>
                    <a:pt x="1249" y="485"/>
                    <a:pt x="1248" y="485"/>
                  </a:cubicBezTo>
                  <a:cubicBezTo>
                    <a:pt x="1244" y="485"/>
                    <a:pt x="1243" y="491"/>
                    <a:pt x="1244" y="497"/>
                  </a:cubicBezTo>
                  <a:cubicBezTo>
                    <a:pt x="1245" y="505"/>
                    <a:pt x="1244" y="509"/>
                    <a:pt x="1242" y="509"/>
                  </a:cubicBezTo>
                  <a:cubicBezTo>
                    <a:pt x="1240" y="509"/>
                    <a:pt x="1237" y="503"/>
                    <a:pt x="1232" y="490"/>
                  </a:cubicBezTo>
                  <a:cubicBezTo>
                    <a:pt x="1231" y="481"/>
                    <a:pt x="1229" y="476"/>
                    <a:pt x="1228" y="476"/>
                  </a:cubicBezTo>
                  <a:cubicBezTo>
                    <a:pt x="1227" y="476"/>
                    <a:pt x="1226" y="479"/>
                    <a:pt x="1227" y="482"/>
                  </a:cubicBezTo>
                  <a:cubicBezTo>
                    <a:pt x="1224" y="489"/>
                    <a:pt x="1222" y="495"/>
                    <a:pt x="1219" y="495"/>
                  </a:cubicBezTo>
                  <a:cubicBezTo>
                    <a:pt x="1217" y="495"/>
                    <a:pt x="1216" y="495"/>
                    <a:pt x="1215" y="492"/>
                  </a:cubicBezTo>
                  <a:cubicBezTo>
                    <a:pt x="1210" y="492"/>
                    <a:pt x="1204" y="494"/>
                    <a:pt x="1207" y="510"/>
                  </a:cubicBezTo>
                  <a:cubicBezTo>
                    <a:pt x="1208" y="518"/>
                    <a:pt x="1203" y="519"/>
                    <a:pt x="1199" y="519"/>
                  </a:cubicBezTo>
                  <a:cubicBezTo>
                    <a:pt x="1198" y="514"/>
                    <a:pt x="1199" y="508"/>
                    <a:pt x="1201" y="503"/>
                  </a:cubicBezTo>
                  <a:lnTo>
                    <a:pt x="1201" y="503"/>
                  </a:lnTo>
                  <a:lnTo>
                    <a:pt x="1192" y="504"/>
                  </a:lnTo>
                  <a:cubicBezTo>
                    <a:pt x="1184" y="503"/>
                    <a:pt x="1178" y="496"/>
                    <a:pt x="1176" y="488"/>
                  </a:cubicBezTo>
                  <a:cubicBezTo>
                    <a:pt x="1174" y="485"/>
                    <a:pt x="1172" y="483"/>
                    <a:pt x="1171" y="483"/>
                  </a:cubicBezTo>
                  <a:cubicBezTo>
                    <a:pt x="1168" y="483"/>
                    <a:pt x="1168" y="487"/>
                    <a:pt x="1173" y="497"/>
                  </a:cubicBezTo>
                  <a:cubicBezTo>
                    <a:pt x="1175" y="514"/>
                    <a:pt x="1175" y="514"/>
                    <a:pt x="1165" y="515"/>
                  </a:cubicBezTo>
                  <a:cubicBezTo>
                    <a:pt x="1164" y="515"/>
                    <a:pt x="1163" y="515"/>
                    <a:pt x="1162" y="515"/>
                  </a:cubicBezTo>
                  <a:cubicBezTo>
                    <a:pt x="1158" y="515"/>
                    <a:pt x="1156" y="514"/>
                    <a:pt x="1155" y="508"/>
                  </a:cubicBezTo>
                  <a:cubicBezTo>
                    <a:pt x="1154" y="502"/>
                    <a:pt x="1154" y="500"/>
                    <a:pt x="1150" y="500"/>
                  </a:cubicBezTo>
                  <a:cubicBezTo>
                    <a:pt x="1149" y="500"/>
                    <a:pt x="1147" y="500"/>
                    <a:pt x="1145" y="500"/>
                  </a:cubicBezTo>
                  <a:cubicBezTo>
                    <a:pt x="1130" y="503"/>
                    <a:pt x="1120" y="529"/>
                    <a:pt x="1118" y="546"/>
                  </a:cubicBezTo>
                  <a:cubicBezTo>
                    <a:pt x="1119" y="555"/>
                    <a:pt x="1120" y="559"/>
                    <a:pt x="1119" y="559"/>
                  </a:cubicBezTo>
                  <a:cubicBezTo>
                    <a:pt x="1118" y="559"/>
                    <a:pt x="1116" y="555"/>
                    <a:pt x="1112" y="547"/>
                  </a:cubicBezTo>
                  <a:cubicBezTo>
                    <a:pt x="1112" y="540"/>
                    <a:pt x="1109" y="540"/>
                    <a:pt x="1105" y="540"/>
                  </a:cubicBezTo>
                  <a:cubicBezTo>
                    <a:pt x="1104" y="540"/>
                    <a:pt x="1103" y="540"/>
                    <a:pt x="1102" y="540"/>
                  </a:cubicBezTo>
                  <a:cubicBezTo>
                    <a:pt x="1101" y="532"/>
                    <a:pt x="1106" y="531"/>
                    <a:pt x="1111" y="531"/>
                  </a:cubicBezTo>
                  <a:lnTo>
                    <a:pt x="1110" y="522"/>
                  </a:lnTo>
                  <a:cubicBezTo>
                    <a:pt x="1107" y="514"/>
                    <a:pt x="1104" y="510"/>
                    <a:pt x="1101" y="510"/>
                  </a:cubicBezTo>
                  <a:cubicBezTo>
                    <a:pt x="1099" y="510"/>
                    <a:pt x="1097" y="515"/>
                    <a:pt x="1096" y="524"/>
                  </a:cubicBezTo>
                  <a:cubicBezTo>
                    <a:pt x="1094" y="529"/>
                    <a:pt x="1093" y="531"/>
                    <a:pt x="1092" y="531"/>
                  </a:cubicBezTo>
                  <a:cubicBezTo>
                    <a:pt x="1091" y="531"/>
                    <a:pt x="1089" y="529"/>
                    <a:pt x="1087" y="525"/>
                  </a:cubicBezTo>
                  <a:cubicBezTo>
                    <a:pt x="1083" y="519"/>
                    <a:pt x="1079" y="513"/>
                    <a:pt x="1077" y="513"/>
                  </a:cubicBezTo>
                  <a:cubicBezTo>
                    <a:pt x="1077" y="513"/>
                    <a:pt x="1076" y="514"/>
                    <a:pt x="1077" y="517"/>
                  </a:cubicBezTo>
                  <a:cubicBezTo>
                    <a:pt x="1071" y="517"/>
                    <a:pt x="1064" y="515"/>
                    <a:pt x="1061" y="510"/>
                  </a:cubicBezTo>
                  <a:cubicBezTo>
                    <a:pt x="1052" y="512"/>
                    <a:pt x="1047" y="512"/>
                    <a:pt x="1049" y="521"/>
                  </a:cubicBezTo>
                  <a:cubicBezTo>
                    <a:pt x="1050" y="528"/>
                    <a:pt x="1045" y="529"/>
                    <a:pt x="1041" y="529"/>
                  </a:cubicBezTo>
                  <a:cubicBezTo>
                    <a:pt x="1035" y="531"/>
                    <a:pt x="1031" y="531"/>
                    <a:pt x="1032" y="540"/>
                  </a:cubicBezTo>
                  <a:cubicBezTo>
                    <a:pt x="1034" y="547"/>
                    <a:pt x="1028" y="556"/>
                    <a:pt x="1020" y="558"/>
                  </a:cubicBezTo>
                  <a:cubicBezTo>
                    <a:pt x="1017" y="562"/>
                    <a:pt x="1014" y="564"/>
                    <a:pt x="1013" y="564"/>
                  </a:cubicBezTo>
                  <a:cubicBezTo>
                    <a:pt x="1010" y="564"/>
                    <a:pt x="1009" y="560"/>
                    <a:pt x="1005" y="551"/>
                  </a:cubicBezTo>
                  <a:cubicBezTo>
                    <a:pt x="1004" y="545"/>
                    <a:pt x="1001" y="544"/>
                    <a:pt x="998" y="544"/>
                  </a:cubicBezTo>
                  <a:cubicBezTo>
                    <a:pt x="997" y="544"/>
                    <a:pt x="996" y="544"/>
                    <a:pt x="995" y="544"/>
                  </a:cubicBezTo>
                  <a:cubicBezTo>
                    <a:pt x="995" y="544"/>
                    <a:pt x="990" y="544"/>
                    <a:pt x="985" y="536"/>
                  </a:cubicBezTo>
                  <a:cubicBezTo>
                    <a:pt x="983" y="534"/>
                    <a:pt x="982" y="533"/>
                    <a:pt x="981" y="533"/>
                  </a:cubicBezTo>
                  <a:cubicBezTo>
                    <a:pt x="980" y="533"/>
                    <a:pt x="980" y="539"/>
                    <a:pt x="981" y="545"/>
                  </a:cubicBezTo>
                  <a:cubicBezTo>
                    <a:pt x="982" y="554"/>
                    <a:pt x="983" y="562"/>
                    <a:pt x="983" y="562"/>
                  </a:cubicBezTo>
                  <a:cubicBezTo>
                    <a:pt x="983" y="562"/>
                    <a:pt x="983" y="562"/>
                    <a:pt x="983" y="562"/>
                  </a:cubicBezTo>
                  <a:cubicBezTo>
                    <a:pt x="977" y="562"/>
                    <a:pt x="971" y="546"/>
                    <a:pt x="971" y="538"/>
                  </a:cubicBezTo>
                  <a:cubicBezTo>
                    <a:pt x="968" y="530"/>
                    <a:pt x="966" y="526"/>
                    <a:pt x="965" y="526"/>
                  </a:cubicBezTo>
                  <a:lnTo>
                    <a:pt x="965" y="526"/>
                  </a:lnTo>
                  <a:cubicBezTo>
                    <a:pt x="965" y="526"/>
                    <a:pt x="965" y="530"/>
                    <a:pt x="966" y="538"/>
                  </a:cubicBezTo>
                  <a:cubicBezTo>
                    <a:pt x="966" y="545"/>
                    <a:pt x="965" y="552"/>
                    <a:pt x="960" y="552"/>
                  </a:cubicBezTo>
                  <a:cubicBezTo>
                    <a:pt x="958" y="552"/>
                    <a:pt x="956" y="551"/>
                    <a:pt x="953" y="549"/>
                  </a:cubicBezTo>
                  <a:cubicBezTo>
                    <a:pt x="950" y="549"/>
                    <a:pt x="947" y="549"/>
                    <a:pt x="944" y="549"/>
                  </a:cubicBezTo>
                  <a:cubicBezTo>
                    <a:pt x="938" y="549"/>
                    <a:pt x="934" y="548"/>
                    <a:pt x="933" y="542"/>
                  </a:cubicBezTo>
                  <a:cubicBezTo>
                    <a:pt x="931" y="539"/>
                    <a:pt x="930" y="539"/>
                    <a:pt x="929" y="539"/>
                  </a:cubicBezTo>
                  <a:cubicBezTo>
                    <a:pt x="926" y="539"/>
                    <a:pt x="924" y="543"/>
                    <a:pt x="924" y="543"/>
                  </a:cubicBezTo>
                  <a:cubicBezTo>
                    <a:pt x="922" y="548"/>
                    <a:pt x="920" y="550"/>
                    <a:pt x="916" y="550"/>
                  </a:cubicBezTo>
                  <a:cubicBezTo>
                    <a:pt x="913" y="550"/>
                    <a:pt x="908" y="548"/>
                    <a:pt x="900" y="545"/>
                  </a:cubicBezTo>
                  <a:cubicBezTo>
                    <a:pt x="889" y="538"/>
                    <a:pt x="882" y="535"/>
                    <a:pt x="879" y="535"/>
                  </a:cubicBezTo>
                  <a:cubicBezTo>
                    <a:pt x="876" y="535"/>
                    <a:pt x="877" y="539"/>
                    <a:pt x="878" y="547"/>
                  </a:cubicBezTo>
                  <a:cubicBezTo>
                    <a:pt x="879" y="553"/>
                    <a:pt x="879" y="558"/>
                    <a:pt x="878" y="558"/>
                  </a:cubicBezTo>
                  <a:cubicBezTo>
                    <a:pt x="877" y="558"/>
                    <a:pt x="876" y="555"/>
                    <a:pt x="874" y="549"/>
                  </a:cubicBezTo>
                  <a:cubicBezTo>
                    <a:pt x="872" y="546"/>
                    <a:pt x="871" y="546"/>
                    <a:pt x="869" y="546"/>
                  </a:cubicBezTo>
                  <a:cubicBezTo>
                    <a:pt x="865" y="546"/>
                    <a:pt x="861" y="552"/>
                    <a:pt x="856" y="559"/>
                  </a:cubicBezTo>
                  <a:cubicBezTo>
                    <a:pt x="853" y="570"/>
                    <a:pt x="852" y="582"/>
                    <a:pt x="854" y="593"/>
                  </a:cubicBezTo>
                  <a:cubicBezTo>
                    <a:pt x="856" y="603"/>
                    <a:pt x="856" y="607"/>
                    <a:pt x="854" y="607"/>
                  </a:cubicBezTo>
                  <a:cubicBezTo>
                    <a:pt x="853" y="607"/>
                    <a:pt x="851" y="606"/>
                    <a:pt x="847" y="602"/>
                  </a:cubicBezTo>
                  <a:cubicBezTo>
                    <a:pt x="846" y="602"/>
                    <a:pt x="846" y="603"/>
                    <a:pt x="846" y="603"/>
                  </a:cubicBezTo>
                  <a:cubicBezTo>
                    <a:pt x="841" y="603"/>
                    <a:pt x="836" y="595"/>
                    <a:pt x="835" y="587"/>
                  </a:cubicBezTo>
                  <a:cubicBezTo>
                    <a:pt x="834" y="579"/>
                    <a:pt x="839" y="578"/>
                    <a:pt x="839" y="578"/>
                  </a:cubicBezTo>
                  <a:lnTo>
                    <a:pt x="843" y="578"/>
                  </a:lnTo>
                  <a:cubicBezTo>
                    <a:pt x="842" y="569"/>
                    <a:pt x="841" y="561"/>
                    <a:pt x="832" y="561"/>
                  </a:cubicBezTo>
                  <a:cubicBezTo>
                    <a:pt x="829" y="557"/>
                    <a:pt x="827" y="556"/>
                    <a:pt x="825" y="556"/>
                  </a:cubicBezTo>
                  <a:cubicBezTo>
                    <a:pt x="823" y="556"/>
                    <a:pt x="822" y="558"/>
                    <a:pt x="823" y="562"/>
                  </a:cubicBezTo>
                  <a:cubicBezTo>
                    <a:pt x="819" y="557"/>
                    <a:pt x="814" y="556"/>
                    <a:pt x="809" y="556"/>
                  </a:cubicBezTo>
                  <a:cubicBezTo>
                    <a:pt x="805" y="556"/>
                    <a:pt x="802" y="556"/>
                    <a:pt x="798" y="556"/>
                  </a:cubicBezTo>
                  <a:cubicBezTo>
                    <a:pt x="795" y="557"/>
                    <a:pt x="791" y="557"/>
                    <a:pt x="788" y="557"/>
                  </a:cubicBezTo>
                  <a:cubicBezTo>
                    <a:pt x="781" y="557"/>
                    <a:pt x="774" y="556"/>
                    <a:pt x="770" y="551"/>
                  </a:cubicBezTo>
                  <a:cubicBezTo>
                    <a:pt x="760" y="552"/>
                    <a:pt x="756" y="553"/>
                    <a:pt x="757" y="561"/>
                  </a:cubicBezTo>
                  <a:cubicBezTo>
                    <a:pt x="758" y="571"/>
                    <a:pt x="757" y="575"/>
                    <a:pt x="756" y="575"/>
                  </a:cubicBezTo>
                  <a:cubicBezTo>
                    <a:pt x="755" y="575"/>
                    <a:pt x="754" y="573"/>
                    <a:pt x="753" y="570"/>
                  </a:cubicBezTo>
                  <a:cubicBezTo>
                    <a:pt x="750" y="562"/>
                    <a:pt x="731" y="557"/>
                    <a:pt x="713" y="557"/>
                  </a:cubicBezTo>
                  <a:cubicBezTo>
                    <a:pt x="698" y="557"/>
                    <a:pt x="684" y="560"/>
                    <a:pt x="683" y="569"/>
                  </a:cubicBezTo>
                  <a:lnTo>
                    <a:pt x="674" y="570"/>
                  </a:lnTo>
                  <a:cubicBezTo>
                    <a:pt x="669" y="567"/>
                    <a:pt x="662" y="565"/>
                    <a:pt x="654" y="565"/>
                  </a:cubicBezTo>
                  <a:cubicBezTo>
                    <a:pt x="644" y="565"/>
                    <a:pt x="634" y="568"/>
                    <a:pt x="631" y="573"/>
                  </a:cubicBezTo>
                  <a:lnTo>
                    <a:pt x="618" y="574"/>
                  </a:lnTo>
                  <a:cubicBezTo>
                    <a:pt x="613" y="571"/>
                    <a:pt x="610" y="570"/>
                    <a:pt x="607" y="570"/>
                  </a:cubicBezTo>
                  <a:cubicBezTo>
                    <a:pt x="603" y="570"/>
                    <a:pt x="601" y="572"/>
                    <a:pt x="599" y="577"/>
                  </a:cubicBezTo>
                  <a:cubicBezTo>
                    <a:pt x="596" y="583"/>
                    <a:pt x="596" y="589"/>
                    <a:pt x="596" y="589"/>
                  </a:cubicBezTo>
                  <a:cubicBezTo>
                    <a:pt x="596" y="589"/>
                    <a:pt x="596" y="588"/>
                    <a:pt x="595" y="586"/>
                  </a:cubicBezTo>
                  <a:cubicBezTo>
                    <a:pt x="595" y="580"/>
                    <a:pt x="591" y="578"/>
                    <a:pt x="584" y="578"/>
                  </a:cubicBezTo>
                  <a:cubicBezTo>
                    <a:pt x="580" y="578"/>
                    <a:pt x="574" y="579"/>
                    <a:pt x="566" y="580"/>
                  </a:cubicBezTo>
                  <a:cubicBezTo>
                    <a:pt x="548" y="582"/>
                    <a:pt x="548" y="582"/>
                    <a:pt x="554" y="590"/>
                  </a:cubicBezTo>
                  <a:cubicBezTo>
                    <a:pt x="548" y="593"/>
                    <a:pt x="544" y="595"/>
                    <a:pt x="541" y="595"/>
                  </a:cubicBezTo>
                  <a:cubicBezTo>
                    <a:pt x="535" y="595"/>
                    <a:pt x="534" y="589"/>
                    <a:pt x="534" y="583"/>
                  </a:cubicBezTo>
                  <a:cubicBezTo>
                    <a:pt x="535" y="575"/>
                    <a:pt x="534" y="571"/>
                    <a:pt x="533" y="571"/>
                  </a:cubicBezTo>
                  <a:cubicBezTo>
                    <a:pt x="530" y="571"/>
                    <a:pt x="527" y="578"/>
                    <a:pt x="526" y="592"/>
                  </a:cubicBezTo>
                  <a:cubicBezTo>
                    <a:pt x="524" y="603"/>
                    <a:pt x="520" y="607"/>
                    <a:pt x="517" y="607"/>
                  </a:cubicBezTo>
                  <a:cubicBezTo>
                    <a:pt x="514" y="607"/>
                    <a:pt x="513" y="606"/>
                    <a:pt x="512" y="602"/>
                  </a:cubicBezTo>
                  <a:cubicBezTo>
                    <a:pt x="511" y="593"/>
                    <a:pt x="516" y="593"/>
                    <a:pt x="521" y="593"/>
                  </a:cubicBezTo>
                  <a:lnTo>
                    <a:pt x="519" y="575"/>
                  </a:lnTo>
                  <a:cubicBezTo>
                    <a:pt x="515" y="577"/>
                    <a:pt x="515" y="577"/>
                    <a:pt x="511" y="586"/>
                  </a:cubicBezTo>
                  <a:cubicBezTo>
                    <a:pt x="511" y="586"/>
                    <a:pt x="506" y="586"/>
                    <a:pt x="502" y="595"/>
                  </a:cubicBezTo>
                  <a:cubicBezTo>
                    <a:pt x="499" y="604"/>
                    <a:pt x="499" y="613"/>
                    <a:pt x="504" y="620"/>
                  </a:cubicBezTo>
                  <a:cubicBezTo>
                    <a:pt x="510" y="628"/>
                    <a:pt x="506" y="628"/>
                    <a:pt x="501" y="629"/>
                  </a:cubicBezTo>
                  <a:cubicBezTo>
                    <a:pt x="492" y="624"/>
                    <a:pt x="489" y="613"/>
                    <a:pt x="494" y="604"/>
                  </a:cubicBezTo>
                  <a:cubicBezTo>
                    <a:pt x="499" y="604"/>
                    <a:pt x="498" y="596"/>
                    <a:pt x="497" y="587"/>
                  </a:cubicBezTo>
                  <a:cubicBezTo>
                    <a:pt x="496" y="585"/>
                    <a:pt x="496" y="584"/>
                    <a:pt x="494" y="584"/>
                  </a:cubicBezTo>
                  <a:cubicBezTo>
                    <a:pt x="489" y="584"/>
                    <a:pt x="474" y="600"/>
                    <a:pt x="472" y="615"/>
                  </a:cubicBezTo>
                  <a:cubicBezTo>
                    <a:pt x="472" y="618"/>
                    <a:pt x="472" y="620"/>
                    <a:pt x="472" y="620"/>
                  </a:cubicBezTo>
                  <a:cubicBezTo>
                    <a:pt x="472" y="620"/>
                    <a:pt x="471" y="616"/>
                    <a:pt x="471" y="606"/>
                  </a:cubicBezTo>
                  <a:cubicBezTo>
                    <a:pt x="470" y="600"/>
                    <a:pt x="464" y="599"/>
                    <a:pt x="457" y="599"/>
                  </a:cubicBezTo>
                  <a:cubicBezTo>
                    <a:pt x="455" y="599"/>
                    <a:pt x="453" y="599"/>
                    <a:pt x="451" y="599"/>
                  </a:cubicBezTo>
                  <a:cubicBezTo>
                    <a:pt x="442" y="600"/>
                    <a:pt x="437" y="600"/>
                    <a:pt x="438" y="609"/>
                  </a:cubicBezTo>
                  <a:cubicBezTo>
                    <a:pt x="439" y="617"/>
                    <a:pt x="439" y="626"/>
                    <a:pt x="435" y="626"/>
                  </a:cubicBezTo>
                  <a:cubicBezTo>
                    <a:pt x="439" y="626"/>
                    <a:pt x="441" y="635"/>
                    <a:pt x="442" y="643"/>
                  </a:cubicBezTo>
                  <a:cubicBezTo>
                    <a:pt x="436" y="638"/>
                    <a:pt x="430" y="633"/>
                    <a:pt x="426" y="627"/>
                  </a:cubicBezTo>
                  <a:cubicBezTo>
                    <a:pt x="419" y="613"/>
                    <a:pt x="404" y="605"/>
                    <a:pt x="388" y="605"/>
                  </a:cubicBezTo>
                  <a:cubicBezTo>
                    <a:pt x="387" y="605"/>
                    <a:pt x="386" y="605"/>
                    <a:pt x="386" y="605"/>
                  </a:cubicBezTo>
                  <a:cubicBezTo>
                    <a:pt x="382" y="605"/>
                    <a:pt x="379" y="605"/>
                    <a:pt x="375" y="605"/>
                  </a:cubicBezTo>
                  <a:cubicBezTo>
                    <a:pt x="368" y="605"/>
                    <a:pt x="361" y="604"/>
                    <a:pt x="358" y="599"/>
                  </a:cubicBezTo>
                  <a:cubicBezTo>
                    <a:pt x="347" y="600"/>
                    <a:pt x="343" y="600"/>
                    <a:pt x="344" y="609"/>
                  </a:cubicBezTo>
                  <a:lnTo>
                    <a:pt x="335" y="609"/>
                  </a:lnTo>
                  <a:cubicBezTo>
                    <a:pt x="333" y="606"/>
                    <a:pt x="329" y="604"/>
                    <a:pt x="327" y="604"/>
                  </a:cubicBezTo>
                  <a:cubicBezTo>
                    <a:pt x="323" y="604"/>
                    <a:pt x="320" y="606"/>
                    <a:pt x="320" y="611"/>
                  </a:cubicBezTo>
                  <a:cubicBezTo>
                    <a:pt x="319" y="614"/>
                    <a:pt x="318" y="615"/>
                    <a:pt x="316" y="615"/>
                  </a:cubicBezTo>
                  <a:cubicBezTo>
                    <a:pt x="314" y="615"/>
                    <a:pt x="311" y="612"/>
                    <a:pt x="308" y="612"/>
                  </a:cubicBezTo>
                  <a:cubicBezTo>
                    <a:pt x="308" y="612"/>
                    <a:pt x="307" y="612"/>
                    <a:pt x="307" y="613"/>
                  </a:cubicBezTo>
                  <a:cubicBezTo>
                    <a:pt x="302" y="605"/>
                    <a:pt x="299" y="601"/>
                    <a:pt x="298" y="601"/>
                  </a:cubicBezTo>
                  <a:cubicBezTo>
                    <a:pt x="297" y="601"/>
                    <a:pt x="299" y="607"/>
                    <a:pt x="303" y="621"/>
                  </a:cubicBezTo>
                  <a:cubicBezTo>
                    <a:pt x="305" y="629"/>
                    <a:pt x="310" y="635"/>
                    <a:pt x="318" y="637"/>
                  </a:cubicBezTo>
                  <a:lnTo>
                    <a:pt x="333" y="635"/>
                  </a:lnTo>
                  <a:lnTo>
                    <a:pt x="319" y="645"/>
                  </a:lnTo>
                  <a:cubicBezTo>
                    <a:pt x="312" y="648"/>
                    <a:pt x="307" y="655"/>
                    <a:pt x="307" y="663"/>
                  </a:cubicBezTo>
                  <a:cubicBezTo>
                    <a:pt x="307" y="663"/>
                    <a:pt x="308" y="672"/>
                    <a:pt x="304" y="672"/>
                  </a:cubicBezTo>
                  <a:cubicBezTo>
                    <a:pt x="304" y="672"/>
                    <a:pt x="303" y="664"/>
                    <a:pt x="301" y="655"/>
                  </a:cubicBezTo>
                  <a:cubicBezTo>
                    <a:pt x="305" y="647"/>
                    <a:pt x="305" y="638"/>
                    <a:pt x="304" y="629"/>
                  </a:cubicBezTo>
                  <a:cubicBezTo>
                    <a:pt x="300" y="619"/>
                    <a:pt x="293" y="613"/>
                    <a:pt x="288" y="613"/>
                  </a:cubicBezTo>
                  <a:cubicBezTo>
                    <a:pt x="286" y="613"/>
                    <a:pt x="284" y="616"/>
                    <a:pt x="285" y="623"/>
                  </a:cubicBezTo>
                  <a:cubicBezTo>
                    <a:pt x="280" y="623"/>
                    <a:pt x="280" y="623"/>
                    <a:pt x="274" y="615"/>
                  </a:cubicBezTo>
                  <a:cubicBezTo>
                    <a:pt x="274" y="612"/>
                    <a:pt x="273" y="610"/>
                    <a:pt x="272" y="610"/>
                  </a:cubicBezTo>
                  <a:cubicBezTo>
                    <a:pt x="270" y="610"/>
                    <a:pt x="268" y="614"/>
                    <a:pt x="266" y="625"/>
                  </a:cubicBezTo>
                  <a:cubicBezTo>
                    <a:pt x="264" y="633"/>
                    <a:pt x="262" y="638"/>
                    <a:pt x="260" y="638"/>
                  </a:cubicBezTo>
                  <a:cubicBezTo>
                    <a:pt x="257" y="638"/>
                    <a:pt x="255" y="634"/>
                    <a:pt x="252" y="626"/>
                  </a:cubicBezTo>
                  <a:cubicBezTo>
                    <a:pt x="246" y="617"/>
                    <a:pt x="237" y="613"/>
                    <a:pt x="231" y="613"/>
                  </a:cubicBezTo>
                  <a:cubicBezTo>
                    <a:pt x="226" y="613"/>
                    <a:pt x="222" y="616"/>
                    <a:pt x="223" y="619"/>
                  </a:cubicBezTo>
                  <a:cubicBezTo>
                    <a:pt x="224" y="630"/>
                    <a:pt x="219" y="634"/>
                    <a:pt x="214" y="634"/>
                  </a:cubicBezTo>
                  <a:cubicBezTo>
                    <a:pt x="210" y="634"/>
                    <a:pt x="207" y="632"/>
                    <a:pt x="205" y="629"/>
                  </a:cubicBezTo>
                  <a:cubicBezTo>
                    <a:pt x="202" y="626"/>
                    <a:pt x="200" y="624"/>
                    <a:pt x="198" y="624"/>
                  </a:cubicBezTo>
                  <a:cubicBezTo>
                    <a:pt x="195" y="624"/>
                    <a:pt x="193" y="626"/>
                    <a:pt x="191" y="630"/>
                  </a:cubicBezTo>
                  <a:cubicBezTo>
                    <a:pt x="191" y="624"/>
                    <a:pt x="188" y="619"/>
                    <a:pt x="185" y="619"/>
                  </a:cubicBezTo>
                  <a:cubicBezTo>
                    <a:pt x="184" y="619"/>
                    <a:pt x="182" y="620"/>
                    <a:pt x="181" y="623"/>
                  </a:cubicBezTo>
                  <a:cubicBezTo>
                    <a:pt x="181" y="623"/>
                    <a:pt x="176" y="623"/>
                    <a:pt x="181" y="632"/>
                  </a:cubicBezTo>
                  <a:lnTo>
                    <a:pt x="174" y="648"/>
                  </a:lnTo>
                  <a:cubicBezTo>
                    <a:pt x="179" y="648"/>
                    <a:pt x="179" y="657"/>
                    <a:pt x="180" y="665"/>
                  </a:cubicBezTo>
                  <a:cubicBezTo>
                    <a:pt x="181" y="668"/>
                    <a:pt x="179" y="669"/>
                    <a:pt x="177" y="669"/>
                  </a:cubicBezTo>
                  <a:cubicBezTo>
                    <a:pt x="171" y="669"/>
                    <a:pt x="158" y="660"/>
                    <a:pt x="150" y="642"/>
                  </a:cubicBezTo>
                  <a:lnTo>
                    <a:pt x="139" y="626"/>
                  </a:lnTo>
                  <a:lnTo>
                    <a:pt x="139" y="626"/>
                  </a:lnTo>
                  <a:cubicBezTo>
                    <a:pt x="140" y="634"/>
                    <a:pt x="141" y="643"/>
                    <a:pt x="141" y="643"/>
                  </a:cubicBezTo>
                  <a:cubicBezTo>
                    <a:pt x="140" y="643"/>
                    <a:pt x="139" y="643"/>
                    <a:pt x="138" y="643"/>
                  </a:cubicBezTo>
                  <a:cubicBezTo>
                    <a:pt x="134" y="643"/>
                    <a:pt x="131" y="642"/>
                    <a:pt x="131" y="635"/>
                  </a:cubicBezTo>
                  <a:cubicBezTo>
                    <a:pt x="130" y="627"/>
                    <a:pt x="130" y="627"/>
                    <a:pt x="125" y="627"/>
                  </a:cubicBezTo>
                  <a:cubicBezTo>
                    <a:pt x="125" y="627"/>
                    <a:pt x="121" y="627"/>
                    <a:pt x="121" y="636"/>
                  </a:cubicBezTo>
                  <a:cubicBezTo>
                    <a:pt x="122" y="646"/>
                    <a:pt x="123" y="650"/>
                    <a:pt x="122" y="650"/>
                  </a:cubicBezTo>
                  <a:cubicBezTo>
                    <a:pt x="121" y="650"/>
                    <a:pt x="120" y="648"/>
                    <a:pt x="117" y="645"/>
                  </a:cubicBezTo>
                  <a:cubicBezTo>
                    <a:pt x="114" y="637"/>
                    <a:pt x="111" y="633"/>
                    <a:pt x="109" y="633"/>
                  </a:cubicBezTo>
                  <a:cubicBezTo>
                    <a:pt x="107" y="633"/>
                    <a:pt x="105" y="637"/>
                    <a:pt x="103" y="646"/>
                  </a:cubicBezTo>
                  <a:cubicBezTo>
                    <a:pt x="104" y="655"/>
                    <a:pt x="105" y="659"/>
                    <a:pt x="104" y="659"/>
                  </a:cubicBezTo>
                  <a:cubicBezTo>
                    <a:pt x="103" y="659"/>
                    <a:pt x="102" y="655"/>
                    <a:pt x="98" y="646"/>
                  </a:cubicBezTo>
                  <a:cubicBezTo>
                    <a:pt x="98" y="639"/>
                    <a:pt x="93" y="630"/>
                    <a:pt x="89" y="630"/>
                  </a:cubicBezTo>
                  <a:cubicBezTo>
                    <a:pt x="89" y="630"/>
                    <a:pt x="89" y="630"/>
                    <a:pt x="88" y="630"/>
                  </a:cubicBezTo>
                  <a:lnTo>
                    <a:pt x="88" y="638"/>
                  </a:lnTo>
                  <a:cubicBezTo>
                    <a:pt x="90" y="648"/>
                    <a:pt x="88" y="653"/>
                    <a:pt x="86" y="653"/>
                  </a:cubicBezTo>
                  <a:cubicBezTo>
                    <a:pt x="84" y="653"/>
                    <a:pt x="82" y="651"/>
                    <a:pt x="80" y="647"/>
                  </a:cubicBezTo>
                  <a:cubicBezTo>
                    <a:pt x="80" y="643"/>
                    <a:pt x="79" y="642"/>
                    <a:pt x="76" y="642"/>
                  </a:cubicBezTo>
                  <a:cubicBezTo>
                    <a:pt x="74" y="642"/>
                    <a:pt x="70" y="644"/>
                    <a:pt x="66" y="648"/>
                  </a:cubicBezTo>
                  <a:cubicBezTo>
                    <a:pt x="63" y="649"/>
                    <a:pt x="61" y="649"/>
                    <a:pt x="59" y="649"/>
                  </a:cubicBezTo>
                  <a:cubicBezTo>
                    <a:pt x="55" y="649"/>
                    <a:pt x="52" y="647"/>
                    <a:pt x="51" y="642"/>
                  </a:cubicBezTo>
                  <a:cubicBezTo>
                    <a:pt x="51" y="633"/>
                    <a:pt x="50" y="629"/>
                    <a:pt x="50" y="629"/>
                  </a:cubicBezTo>
                  <a:cubicBezTo>
                    <a:pt x="49" y="629"/>
                    <a:pt x="48" y="633"/>
                    <a:pt x="47" y="642"/>
                  </a:cubicBezTo>
                  <a:cubicBezTo>
                    <a:pt x="44" y="646"/>
                    <a:pt x="43" y="649"/>
                    <a:pt x="41" y="649"/>
                  </a:cubicBezTo>
                  <a:cubicBezTo>
                    <a:pt x="40" y="649"/>
                    <a:pt x="37" y="647"/>
                    <a:pt x="32" y="643"/>
                  </a:cubicBezTo>
                  <a:cubicBezTo>
                    <a:pt x="30" y="639"/>
                    <a:pt x="29" y="637"/>
                    <a:pt x="28" y="637"/>
                  </a:cubicBezTo>
                  <a:cubicBezTo>
                    <a:pt x="27" y="637"/>
                    <a:pt x="26" y="639"/>
                    <a:pt x="23" y="644"/>
                  </a:cubicBezTo>
                  <a:cubicBezTo>
                    <a:pt x="24" y="661"/>
                    <a:pt x="25" y="669"/>
                    <a:pt x="30" y="669"/>
                  </a:cubicBezTo>
                  <a:cubicBezTo>
                    <a:pt x="34" y="669"/>
                    <a:pt x="34" y="669"/>
                    <a:pt x="36" y="676"/>
                  </a:cubicBezTo>
                  <a:cubicBezTo>
                    <a:pt x="36" y="676"/>
                    <a:pt x="31" y="678"/>
                    <a:pt x="27" y="678"/>
                  </a:cubicBezTo>
                  <a:cubicBezTo>
                    <a:pt x="19" y="678"/>
                    <a:pt x="12" y="682"/>
                    <a:pt x="9" y="688"/>
                  </a:cubicBezTo>
                  <a:cubicBezTo>
                    <a:pt x="1" y="696"/>
                    <a:pt x="1" y="708"/>
                    <a:pt x="5" y="708"/>
                  </a:cubicBezTo>
                  <a:cubicBezTo>
                    <a:pt x="6" y="708"/>
                    <a:pt x="8" y="707"/>
                    <a:pt x="10" y="706"/>
                  </a:cubicBezTo>
                  <a:lnTo>
                    <a:pt x="15" y="713"/>
                  </a:lnTo>
                  <a:cubicBezTo>
                    <a:pt x="16" y="726"/>
                    <a:pt x="19" y="732"/>
                    <a:pt x="21" y="732"/>
                  </a:cubicBezTo>
                  <a:cubicBezTo>
                    <a:pt x="24" y="732"/>
                    <a:pt x="25" y="726"/>
                    <a:pt x="24" y="712"/>
                  </a:cubicBezTo>
                  <a:cubicBezTo>
                    <a:pt x="23" y="698"/>
                    <a:pt x="23" y="692"/>
                    <a:pt x="23" y="692"/>
                  </a:cubicBezTo>
                  <a:lnTo>
                    <a:pt x="23" y="692"/>
                  </a:lnTo>
                  <a:cubicBezTo>
                    <a:pt x="24" y="692"/>
                    <a:pt x="26" y="696"/>
                    <a:pt x="29" y="703"/>
                  </a:cubicBezTo>
                  <a:cubicBezTo>
                    <a:pt x="30" y="720"/>
                    <a:pt x="34" y="720"/>
                    <a:pt x="39" y="720"/>
                  </a:cubicBezTo>
                  <a:cubicBezTo>
                    <a:pt x="40" y="720"/>
                    <a:pt x="41" y="720"/>
                    <a:pt x="42" y="720"/>
                  </a:cubicBezTo>
                  <a:cubicBezTo>
                    <a:pt x="43" y="720"/>
                    <a:pt x="44" y="721"/>
                    <a:pt x="45" y="728"/>
                  </a:cubicBezTo>
                  <a:cubicBezTo>
                    <a:pt x="46" y="736"/>
                    <a:pt x="50" y="744"/>
                    <a:pt x="55" y="744"/>
                  </a:cubicBezTo>
                  <a:cubicBezTo>
                    <a:pt x="55" y="744"/>
                    <a:pt x="55" y="744"/>
                    <a:pt x="56" y="744"/>
                  </a:cubicBezTo>
                  <a:cubicBezTo>
                    <a:pt x="60" y="744"/>
                    <a:pt x="60" y="744"/>
                    <a:pt x="59" y="736"/>
                  </a:cubicBezTo>
                  <a:cubicBezTo>
                    <a:pt x="57" y="732"/>
                    <a:pt x="57" y="730"/>
                    <a:pt x="59" y="730"/>
                  </a:cubicBezTo>
                  <a:cubicBezTo>
                    <a:pt x="61" y="730"/>
                    <a:pt x="66" y="734"/>
                    <a:pt x="69" y="743"/>
                  </a:cubicBezTo>
                  <a:cubicBezTo>
                    <a:pt x="72" y="746"/>
                    <a:pt x="73" y="749"/>
                    <a:pt x="74" y="749"/>
                  </a:cubicBezTo>
                  <a:cubicBezTo>
                    <a:pt x="75" y="749"/>
                    <a:pt x="74" y="745"/>
                    <a:pt x="74" y="735"/>
                  </a:cubicBezTo>
                  <a:cubicBezTo>
                    <a:pt x="73" y="726"/>
                    <a:pt x="75" y="721"/>
                    <a:pt x="78" y="721"/>
                  </a:cubicBezTo>
                  <a:cubicBezTo>
                    <a:pt x="81" y="721"/>
                    <a:pt x="84" y="725"/>
                    <a:pt x="87" y="734"/>
                  </a:cubicBezTo>
                  <a:lnTo>
                    <a:pt x="96" y="733"/>
                  </a:lnTo>
                  <a:cubicBezTo>
                    <a:pt x="102" y="733"/>
                    <a:pt x="101" y="724"/>
                    <a:pt x="99" y="715"/>
                  </a:cubicBezTo>
                  <a:cubicBezTo>
                    <a:pt x="99" y="705"/>
                    <a:pt x="99" y="701"/>
                    <a:pt x="100" y="701"/>
                  </a:cubicBezTo>
                  <a:cubicBezTo>
                    <a:pt x="100" y="701"/>
                    <a:pt x="102" y="703"/>
                    <a:pt x="104" y="707"/>
                  </a:cubicBezTo>
                  <a:cubicBezTo>
                    <a:pt x="107" y="711"/>
                    <a:pt x="110" y="717"/>
                    <a:pt x="110" y="722"/>
                  </a:cubicBezTo>
                  <a:cubicBezTo>
                    <a:pt x="110" y="729"/>
                    <a:pt x="113" y="731"/>
                    <a:pt x="116" y="731"/>
                  </a:cubicBezTo>
                  <a:cubicBezTo>
                    <a:pt x="117" y="731"/>
                    <a:pt x="119" y="731"/>
                    <a:pt x="120" y="730"/>
                  </a:cubicBezTo>
                  <a:cubicBezTo>
                    <a:pt x="124" y="730"/>
                    <a:pt x="134" y="729"/>
                    <a:pt x="133" y="721"/>
                  </a:cubicBezTo>
                  <a:cubicBezTo>
                    <a:pt x="133" y="719"/>
                    <a:pt x="133" y="718"/>
                    <a:pt x="133" y="718"/>
                  </a:cubicBezTo>
                  <a:lnTo>
                    <a:pt x="133" y="718"/>
                  </a:lnTo>
                  <a:cubicBezTo>
                    <a:pt x="133" y="718"/>
                    <a:pt x="133" y="724"/>
                    <a:pt x="134" y="729"/>
                  </a:cubicBezTo>
                  <a:cubicBezTo>
                    <a:pt x="137" y="729"/>
                    <a:pt x="139" y="733"/>
                    <a:pt x="139" y="733"/>
                  </a:cubicBezTo>
                  <a:cubicBezTo>
                    <a:pt x="139" y="733"/>
                    <a:pt x="139" y="732"/>
                    <a:pt x="139" y="729"/>
                  </a:cubicBezTo>
                  <a:lnTo>
                    <a:pt x="139" y="729"/>
                  </a:lnTo>
                  <a:cubicBezTo>
                    <a:pt x="139" y="729"/>
                    <a:pt x="143" y="729"/>
                    <a:pt x="153" y="736"/>
                  </a:cubicBezTo>
                  <a:cubicBezTo>
                    <a:pt x="155" y="737"/>
                    <a:pt x="157" y="738"/>
                    <a:pt x="158" y="738"/>
                  </a:cubicBezTo>
                  <a:cubicBezTo>
                    <a:pt x="167" y="738"/>
                    <a:pt x="173" y="723"/>
                    <a:pt x="160" y="710"/>
                  </a:cubicBezTo>
                  <a:lnTo>
                    <a:pt x="166" y="710"/>
                  </a:lnTo>
                  <a:cubicBezTo>
                    <a:pt x="170" y="709"/>
                    <a:pt x="169" y="701"/>
                    <a:pt x="169" y="701"/>
                  </a:cubicBezTo>
                  <a:cubicBezTo>
                    <a:pt x="168" y="692"/>
                    <a:pt x="174" y="692"/>
                    <a:pt x="178" y="692"/>
                  </a:cubicBezTo>
                  <a:lnTo>
                    <a:pt x="179" y="709"/>
                  </a:lnTo>
                  <a:cubicBezTo>
                    <a:pt x="178" y="724"/>
                    <a:pt x="181" y="733"/>
                    <a:pt x="184" y="733"/>
                  </a:cubicBezTo>
                  <a:cubicBezTo>
                    <a:pt x="186" y="733"/>
                    <a:pt x="188" y="728"/>
                    <a:pt x="189" y="717"/>
                  </a:cubicBezTo>
                  <a:lnTo>
                    <a:pt x="190" y="725"/>
                  </a:lnTo>
                  <a:cubicBezTo>
                    <a:pt x="190" y="729"/>
                    <a:pt x="192" y="731"/>
                    <a:pt x="194" y="731"/>
                  </a:cubicBezTo>
                  <a:cubicBezTo>
                    <a:pt x="196" y="731"/>
                    <a:pt x="200" y="728"/>
                    <a:pt x="204" y="724"/>
                  </a:cubicBezTo>
                  <a:cubicBezTo>
                    <a:pt x="208" y="724"/>
                    <a:pt x="212" y="706"/>
                    <a:pt x="212" y="698"/>
                  </a:cubicBezTo>
                  <a:cubicBezTo>
                    <a:pt x="211" y="689"/>
                    <a:pt x="215" y="689"/>
                    <a:pt x="215" y="689"/>
                  </a:cubicBezTo>
                  <a:cubicBezTo>
                    <a:pt x="220" y="689"/>
                    <a:pt x="220" y="689"/>
                    <a:pt x="221" y="697"/>
                  </a:cubicBezTo>
                  <a:cubicBezTo>
                    <a:pt x="221" y="705"/>
                    <a:pt x="224" y="709"/>
                    <a:pt x="227" y="709"/>
                  </a:cubicBezTo>
                  <a:cubicBezTo>
                    <a:pt x="230" y="709"/>
                    <a:pt x="233" y="705"/>
                    <a:pt x="234" y="696"/>
                  </a:cubicBezTo>
                  <a:lnTo>
                    <a:pt x="235" y="704"/>
                  </a:lnTo>
                  <a:cubicBezTo>
                    <a:pt x="236" y="710"/>
                    <a:pt x="239" y="715"/>
                    <a:pt x="247" y="715"/>
                  </a:cubicBezTo>
                  <a:cubicBezTo>
                    <a:pt x="251" y="715"/>
                    <a:pt x="257" y="714"/>
                    <a:pt x="264" y="710"/>
                  </a:cubicBezTo>
                  <a:cubicBezTo>
                    <a:pt x="271" y="710"/>
                    <a:pt x="277" y="709"/>
                    <a:pt x="282" y="709"/>
                  </a:cubicBezTo>
                  <a:cubicBezTo>
                    <a:pt x="291" y="709"/>
                    <a:pt x="297" y="711"/>
                    <a:pt x="298" y="716"/>
                  </a:cubicBezTo>
                  <a:cubicBezTo>
                    <a:pt x="298" y="717"/>
                    <a:pt x="299" y="718"/>
                    <a:pt x="300" y="718"/>
                  </a:cubicBezTo>
                  <a:cubicBezTo>
                    <a:pt x="304" y="718"/>
                    <a:pt x="317" y="702"/>
                    <a:pt x="323" y="688"/>
                  </a:cubicBezTo>
                  <a:cubicBezTo>
                    <a:pt x="324" y="694"/>
                    <a:pt x="326" y="696"/>
                    <a:pt x="332" y="696"/>
                  </a:cubicBezTo>
                  <a:cubicBezTo>
                    <a:pt x="334" y="696"/>
                    <a:pt x="336" y="696"/>
                    <a:pt x="338" y="696"/>
                  </a:cubicBezTo>
                  <a:cubicBezTo>
                    <a:pt x="342" y="695"/>
                    <a:pt x="345" y="695"/>
                    <a:pt x="347" y="695"/>
                  </a:cubicBezTo>
                  <a:cubicBezTo>
                    <a:pt x="352" y="695"/>
                    <a:pt x="352" y="697"/>
                    <a:pt x="353" y="702"/>
                  </a:cubicBezTo>
                  <a:cubicBezTo>
                    <a:pt x="351" y="711"/>
                    <a:pt x="350" y="716"/>
                    <a:pt x="351" y="716"/>
                  </a:cubicBezTo>
                  <a:cubicBezTo>
                    <a:pt x="352" y="716"/>
                    <a:pt x="354" y="711"/>
                    <a:pt x="358" y="702"/>
                  </a:cubicBezTo>
                  <a:cubicBezTo>
                    <a:pt x="359" y="695"/>
                    <a:pt x="362" y="692"/>
                    <a:pt x="365" y="692"/>
                  </a:cubicBezTo>
                  <a:cubicBezTo>
                    <a:pt x="370" y="692"/>
                    <a:pt x="376" y="699"/>
                    <a:pt x="377" y="709"/>
                  </a:cubicBezTo>
                  <a:cubicBezTo>
                    <a:pt x="377" y="715"/>
                    <a:pt x="380" y="716"/>
                    <a:pt x="385" y="716"/>
                  </a:cubicBezTo>
                  <a:cubicBezTo>
                    <a:pt x="387" y="716"/>
                    <a:pt x="390" y="716"/>
                    <a:pt x="392" y="716"/>
                  </a:cubicBezTo>
                  <a:cubicBezTo>
                    <a:pt x="396" y="707"/>
                    <a:pt x="405" y="707"/>
                    <a:pt x="415" y="706"/>
                  </a:cubicBezTo>
                  <a:cubicBezTo>
                    <a:pt x="428" y="704"/>
                    <a:pt x="428" y="704"/>
                    <a:pt x="427" y="688"/>
                  </a:cubicBezTo>
                  <a:cubicBezTo>
                    <a:pt x="425" y="671"/>
                    <a:pt x="429" y="670"/>
                    <a:pt x="439" y="669"/>
                  </a:cubicBezTo>
                  <a:cubicBezTo>
                    <a:pt x="444" y="669"/>
                    <a:pt x="448" y="669"/>
                    <a:pt x="449" y="676"/>
                  </a:cubicBezTo>
                  <a:cubicBezTo>
                    <a:pt x="449" y="676"/>
                    <a:pt x="455" y="684"/>
                    <a:pt x="460" y="684"/>
                  </a:cubicBezTo>
                  <a:cubicBezTo>
                    <a:pt x="460" y="684"/>
                    <a:pt x="461" y="684"/>
                    <a:pt x="462" y="684"/>
                  </a:cubicBezTo>
                  <a:cubicBezTo>
                    <a:pt x="466" y="684"/>
                    <a:pt x="469" y="685"/>
                    <a:pt x="470" y="692"/>
                  </a:cubicBezTo>
                  <a:cubicBezTo>
                    <a:pt x="473" y="696"/>
                    <a:pt x="477" y="699"/>
                    <a:pt x="482" y="699"/>
                  </a:cubicBezTo>
                  <a:cubicBezTo>
                    <a:pt x="483" y="699"/>
                    <a:pt x="484" y="699"/>
                    <a:pt x="484" y="699"/>
                  </a:cubicBezTo>
                  <a:cubicBezTo>
                    <a:pt x="487" y="699"/>
                    <a:pt x="489" y="699"/>
                    <a:pt x="491" y="699"/>
                  </a:cubicBezTo>
                  <a:cubicBezTo>
                    <a:pt x="498" y="699"/>
                    <a:pt x="504" y="700"/>
                    <a:pt x="504" y="706"/>
                  </a:cubicBezTo>
                  <a:cubicBezTo>
                    <a:pt x="509" y="706"/>
                    <a:pt x="509" y="706"/>
                    <a:pt x="508" y="697"/>
                  </a:cubicBezTo>
                  <a:cubicBezTo>
                    <a:pt x="507" y="691"/>
                    <a:pt x="509" y="684"/>
                    <a:pt x="519" y="684"/>
                  </a:cubicBezTo>
                  <a:cubicBezTo>
                    <a:pt x="522" y="684"/>
                    <a:pt x="526" y="685"/>
                    <a:pt x="530" y="687"/>
                  </a:cubicBezTo>
                  <a:cubicBezTo>
                    <a:pt x="539" y="685"/>
                    <a:pt x="554" y="684"/>
                    <a:pt x="553" y="675"/>
                  </a:cubicBezTo>
                  <a:cubicBezTo>
                    <a:pt x="557" y="675"/>
                    <a:pt x="557" y="675"/>
                    <a:pt x="558" y="683"/>
                  </a:cubicBezTo>
                  <a:cubicBezTo>
                    <a:pt x="559" y="692"/>
                    <a:pt x="562" y="696"/>
                    <a:pt x="565" y="696"/>
                  </a:cubicBezTo>
                  <a:cubicBezTo>
                    <a:pt x="569" y="696"/>
                    <a:pt x="573" y="691"/>
                    <a:pt x="577" y="682"/>
                  </a:cubicBezTo>
                  <a:cubicBezTo>
                    <a:pt x="577" y="677"/>
                    <a:pt x="578" y="675"/>
                    <a:pt x="580" y="675"/>
                  </a:cubicBezTo>
                  <a:cubicBezTo>
                    <a:pt x="581" y="675"/>
                    <a:pt x="584" y="677"/>
                    <a:pt x="586" y="681"/>
                  </a:cubicBezTo>
                  <a:cubicBezTo>
                    <a:pt x="586" y="681"/>
                    <a:pt x="591" y="681"/>
                    <a:pt x="594" y="672"/>
                  </a:cubicBezTo>
                  <a:cubicBezTo>
                    <a:pt x="597" y="667"/>
                    <a:pt x="598" y="665"/>
                    <a:pt x="600" y="665"/>
                  </a:cubicBezTo>
                  <a:cubicBezTo>
                    <a:pt x="602" y="665"/>
                    <a:pt x="604" y="667"/>
                    <a:pt x="609" y="670"/>
                  </a:cubicBezTo>
                  <a:cubicBezTo>
                    <a:pt x="610" y="676"/>
                    <a:pt x="612" y="678"/>
                    <a:pt x="615" y="678"/>
                  </a:cubicBezTo>
                  <a:cubicBezTo>
                    <a:pt x="617" y="678"/>
                    <a:pt x="618" y="678"/>
                    <a:pt x="619" y="678"/>
                  </a:cubicBezTo>
                  <a:cubicBezTo>
                    <a:pt x="625" y="672"/>
                    <a:pt x="649" y="667"/>
                    <a:pt x="667" y="667"/>
                  </a:cubicBezTo>
                  <a:cubicBezTo>
                    <a:pt x="675" y="667"/>
                    <a:pt x="682" y="668"/>
                    <a:pt x="684" y="671"/>
                  </a:cubicBezTo>
                  <a:cubicBezTo>
                    <a:pt x="688" y="662"/>
                    <a:pt x="688" y="662"/>
                    <a:pt x="693" y="662"/>
                  </a:cubicBezTo>
                  <a:cubicBezTo>
                    <a:pt x="695" y="668"/>
                    <a:pt x="697" y="671"/>
                    <a:pt x="699" y="671"/>
                  </a:cubicBezTo>
                  <a:cubicBezTo>
                    <a:pt x="701" y="671"/>
                    <a:pt x="702" y="663"/>
                    <a:pt x="701" y="653"/>
                  </a:cubicBezTo>
                  <a:lnTo>
                    <a:pt x="692" y="653"/>
                  </a:lnTo>
                  <a:cubicBezTo>
                    <a:pt x="691" y="645"/>
                    <a:pt x="693" y="641"/>
                    <a:pt x="697" y="641"/>
                  </a:cubicBezTo>
                  <a:cubicBezTo>
                    <a:pt x="700" y="641"/>
                    <a:pt x="705" y="647"/>
                    <a:pt x="706" y="661"/>
                  </a:cubicBezTo>
                  <a:cubicBezTo>
                    <a:pt x="710" y="668"/>
                    <a:pt x="711" y="672"/>
                    <a:pt x="713" y="672"/>
                  </a:cubicBezTo>
                  <a:cubicBezTo>
                    <a:pt x="714" y="672"/>
                    <a:pt x="715" y="668"/>
                    <a:pt x="716" y="660"/>
                  </a:cubicBezTo>
                  <a:cubicBezTo>
                    <a:pt x="718" y="651"/>
                    <a:pt x="719" y="646"/>
                    <a:pt x="722" y="646"/>
                  </a:cubicBezTo>
                  <a:cubicBezTo>
                    <a:pt x="724" y="646"/>
                    <a:pt x="727" y="650"/>
                    <a:pt x="730" y="659"/>
                  </a:cubicBezTo>
                  <a:cubicBezTo>
                    <a:pt x="731" y="667"/>
                    <a:pt x="732" y="671"/>
                    <a:pt x="732" y="671"/>
                  </a:cubicBezTo>
                  <a:cubicBezTo>
                    <a:pt x="733" y="671"/>
                    <a:pt x="733" y="667"/>
                    <a:pt x="734" y="657"/>
                  </a:cubicBezTo>
                  <a:cubicBezTo>
                    <a:pt x="738" y="638"/>
                    <a:pt x="743" y="626"/>
                    <a:pt x="748" y="626"/>
                  </a:cubicBezTo>
                  <a:cubicBezTo>
                    <a:pt x="752" y="626"/>
                    <a:pt x="755" y="632"/>
                    <a:pt x="757" y="647"/>
                  </a:cubicBezTo>
                  <a:cubicBezTo>
                    <a:pt x="759" y="663"/>
                    <a:pt x="764" y="671"/>
                    <a:pt x="768" y="671"/>
                  </a:cubicBezTo>
                  <a:cubicBezTo>
                    <a:pt x="769" y="671"/>
                    <a:pt x="769" y="671"/>
                    <a:pt x="769" y="671"/>
                  </a:cubicBezTo>
                  <a:cubicBezTo>
                    <a:pt x="774" y="671"/>
                    <a:pt x="773" y="662"/>
                    <a:pt x="773" y="654"/>
                  </a:cubicBezTo>
                  <a:cubicBezTo>
                    <a:pt x="769" y="645"/>
                    <a:pt x="769" y="641"/>
                    <a:pt x="770" y="641"/>
                  </a:cubicBezTo>
                  <a:cubicBezTo>
                    <a:pt x="772" y="641"/>
                    <a:pt x="776" y="645"/>
                    <a:pt x="782" y="653"/>
                  </a:cubicBezTo>
                  <a:cubicBezTo>
                    <a:pt x="790" y="665"/>
                    <a:pt x="797" y="671"/>
                    <a:pt x="803" y="671"/>
                  </a:cubicBezTo>
                  <a:cubicBezTo>
                    <a:pt x="809" y="671"/>
                    <a:pt x="814" y="666"/>
                    <a:pt x="820" y="657"/>
                  </a:cubicBezTo>
                  <a:cubicBezTo>
                    <a:pt x="828" y="647"/>
                    <a:pt x="836" y="642"/>
                    <a:pt x="840" y="642"/>
                  </a:cubicBezTo>
                  <a:cubicBezTo>
                    <a:pt x="844" y="642"/>
                    <a:pt x="844" y="647"/>
                    <a:pt x="839" y="655"/>
                  </a:cubicBezTo>
                  <a:cubicBezTo>
                    <a:pt x="834" y="666"/>
                    <a:pt x="832" y="670"/>
                    <a:pt x="833" y="670"/>
                  </a:cubicBezTo>
                  <a:cubicBezTo>
                    <a:pt x="834" y="670"/>
                    <a:pt x="836" y="668"/>
                    <a:pt x="840" y="664"/>
                  </a:cubicBezTo>
                  <a:lnTo>
                    <a:pt x="862" y="661"/>
                  </a:lnTo>
                  <a:cubicBezTo>
                    <a:pt x="868" y="661"/>
                    <a:pt x="871" y="652"/>
                    <a:pt x="870" y="643"/>
                  </a:cubicBezTo>
                  <a:lnTo>
                    <a:pt x="870" y="643"/>
                  </a:lnTo>
                  <a:cubicBezTo>
                    <a:pt x="874" y="653"/>
                    <a:pt x="879" y="660"/>
                    <a:pt x="885" y="660"/>
                  </a:cubicBezTo>
                  <a:cubicBezTo>
                    <a:pt x="888" y="660"/>
                    <a:pt x="892" y="657"/>
                    <a:pt x="895" y="650"/>
                  </a:cubicBezTo>
                  <a:lnTo>
                    <a:pt x="904" y="648"/>
                  </a:lnTo>
                  <a:cubicBezTo>
                    <a:pt x="908" y="647"/>
                    <a:pt x="908" y="647"/>
                    <a:pt x="912" y="638"/>
                  </a:cubicBezTo>
                  <a:cubicBezTo>
                    <a:pt x="913" y="636"/>
                    <a:pt x="914" y="635"/>
                    <a:pt x="916" y="635"/>
                  </a:cubicBezTo>
                  <a:cubicBezTo>
                    <a:pt x="919" y="635"/>
                    <a:pt x="923" y="641"/>
                    <a:pt x="927" y="646"/>
                  </a:cubicBezTo>
                  <a:cubicBezTo>
                    <a:pt x="931" y="652"/>
                    <a:pt x="935" y="657"/>
                    <a:pt x="937" y="657"/>
                  </a:cubicBezTo>
                  <a:cubicBezTo>
                    <a:pt x="937" y="657"/>
                    <a:pt x="938" y="656"/>
                    <a:pt x="937" y="653"/>
                  </a:cubicBezTo>
                  <a:cubicBezTo>
                    <a:pt x="936" y="645"/>
                    <a:pt x="944" y="635"/>
                    <a:pt x="949" y="626"/>
                  </a:cubicBezTo>
                  <a:cubicBezTo>
                    <a:pt x="950" y="623"/>
                    <a:pt x="951" y="622"/>
                    <a:pt x="952" y="622"/>
                  </a:cubicBezTo>
                  <a:cubicBezTo>
                    <a:pt x="955" y="622"/>
                    <a:pt x="957" y="628"/>
                    <a:pt x="954" y="634"/>
                  </a:cubicBezTo>
                  <a:cubicBezTo>
                    <a:pt x="955" y="643"/>
                    <a:pt x="955" y="643"/>
                    <a:pt x="966" y="651"/>
                  </a:cubicBezTo>
                  <a:cubicBezTo>
                    <a:pt x="970" y="650"/>
                    <a:pt x="979" y="648"/>
                    <a:pt x="978" y="641"/>
                  </a:cubicBezTo>
                  <a:cubicBezTo>
                    <a:pt x="977" y="635"/>
                    <a:pt x="987" y="632"/>
                    <a:pt x="997" y="632"/>
                  </a:cubicBezTo>
                  <a:cubicBezTo>
                    <a:pt x="1003" y="632"/>
                    <a:pt x="1008" y="633"/>
                    <a:pt x="1010" y="636"/>
                  </a:cubicBezTo>
                  <a:lnTo>
                    <a:pt x="1020" y="635"/>
                  </a:lnTo>
                  <a:cubicBezTo>
                    <a:pt x="1025" y="635"/>
                    <a:pt x="1028" y="626"/>
                    <a:pt x="1033" y="625"/>
                  </a:cubicBezTo>
                  <a:cubicBezTo>
                    <a:pt x="1033" y="625"/>
                    <a:pt x="1037" y="625"/>
                    <a:pt x="1042" y="616"/>
                  </a:cubicBezTo>
                  <a:cubicBezTo>
                    <a:pt x="1043" y="616"/>
                    <a:pt x="1044" y="615"/>
                    <a:pt x="1045" y="615"/>
                  </a:cubicBezTo>
                  <a:cubicBezTo>
                    <a:pt x="1048" y="615"/>
                    <a:pt x="1051" y="617"/>
                    <a:pt x="1052" y="623"/>
                  </a:cubicBezTo>
                  <a:cubicBezTo>
                    <a:pt x="1053" y="614"/>
                    <a:pt x="1054" y="610"/>
                    <a:pt x="1055" y="610"/>
                  </a:cubicBezTo>
                  <a:cubicBezTo>
                    <a:pt x="1056" y="610"/>
                    <a:pt x="1057" y="614"/>
                    <a:pt x="1061" y="623"/>
                  </a:cubicBezTo>
                  <a:cubicBezTo>
                    <a:pt x="1062" y="631"/>
                    <a:pt x="1063" y="635"/>
                    <a:pt x="1063" y="635"/>
                  </a:cubicBezTo>
                  <a:cubicBezTo>
                    <a:pt x="1064" y="635"/>
                    <a:pt x="1064" y="631"/>
                    <a:pt x="1065" y="621"/>
                  </a:cubicBezTo>
                  <a:cubicBezTo>
                    <a:pt x="1068" y="617"/>
                    <a:pt x="1069" y="615"/>
                    <a:pt x="1070" y="615"/>
                  </a:cubicBezTo>
                  <a:cubicBezTo>
                    <a:pt x="1071" y="615"/>
                    <a:pt x="1073" y="617"/>
                    <a:pt x="1075" y="620"/>
                  </a:cubicBezTo>
                  <a:cubicBezTo>
                    <a:pt x="1076" y="625"/>
                    <a:pt x="1077" y="627"/>
                    <a:pt x="1078" y="627"/>
                  </a:cubicBezTo>
                  <a:cubicBezTo>
                    <a:pt x="1080" y="627"/>
                    <a:pt x="1081" y="624"/>
                    <a:pt x="1080" y="620"/>
                  </a:cubicBezTo>
                  <a:cubicBezTo>
                    <a:pt x="1081" y="609"/>
                    <a:pt x="1087" y="601"/>
                    <a:pt x="1092" y="601"/>
                  </a:cubicBezTo>
                  <a:cubicBezTo>
                    <a:pt x="1094" y="601"/>
                    <a:pt x="1096" y="603"/>
                    <a:pt x="1097" y="609"/>
                  </a:cubicBezTo>
                  <a:cubicBezTo>
                    <a:pt x="1097" y="609"/>
                    <a:pt x="1102" y="609"/>
                    <a:pt x="1106" y="600"/>
                  </a:cubicBezTo>
                  <a:cubicBezTo>
                    <a:pt x="1107" y="591"/>
                    <a:pt x="1107" y="587"/>
                    <a:pt x="1108" y="587"/>
                  </a:cubicBezTo>
                  <a:cubicBezTo>
                    <a:pt x="1109" y="587"/>
                    <a:pt x="1109" y="591"/>
                    <a:pt x="1110" y="599"/>
                  </a:cubicBezTo>
                  <a:cubicBezTo>
                    <a:pt x="1113" y="607"/>
                    <a:pt x="1116" y="611"/>
                    <a:pt x="1118" y="611"/>
                  </a:cubicBezTo>
                  <a:cubicBezTo>
                    <a:pt x="1121" y="611"/>
                    <a:pt x="1123" y="607"/>
                    <a:pt x="1124" y="598"/>
                  </a:cubicBezTo>
                  <a:cubicBezTo>
                    <a:pt x="1124" y="598"/>
                    <a:pt x="1126" y="594"/>
                    <a:pt x="1129" y="594"/>
                  </a:cubicBezTo>
                  <a:cubicBezTo>
                    <a:pt x="1130" y="594"/>
                    <a:pt x="1132" y="594"/>
                    <a:pt x="1134" y="597"/>
                  </a:cubicBezTo>
                  <a:cubicBezTo>
                    <a:pt x="1139" y="600"/>
                    <a:pt x="1149" y="603"/>
                    <a:pt x="1157" y="603"/>
                  </a:cubicBezTo>
                  <a:cubicBezTo>
                    <a:pt x="1164" y="603"/>
                    <a:pt x="1170" y="601"/>
                    <a:pt x="1166" y="592"/>
                  </a:cubicBezTo>
                  <a:lnTo>
                    <a:pt x="1175" y="591"/>
                  </a:lnTo>
                  <a:cubicBezTo>
                    <a:pt x="1180" y="595"/>
                    <a:pt x="1183" y="596"/>
                    <a:pt x="1186" y="596"/>
                  </a:cubicBezTo>
                  <a:cubicBezTo>
                    <a:pt x="1189" y="596"/>
                    <a:pt x="1192" y="594"/>
                    <a:pt x="1194" y="589"/>
                  </a:cubicBezTo>
                  <a:lnTo>
                    <a:pt x="1198" y="580"/>
                  </a:lnTo>
                  <a:cubicBezTo>
                    <a:pt x="1199" y="588"/>
                    <a:pt x="1204" y="596"/>
                    <a:pt x="1208" y="596"/>
                  </a:cubicBezTo>
                  <a:cubicBezTo>
                    <a:pt x="1208" y="596"/>
                    <a:pt x="1209" y="596"/>
                    <a:pt x="1209" y="596"/>
                  </a:cubicBezTo>
                  <a:cubicBezTo>
                    <a:pt x="1213" y="596"/>
                    <a:pt x="1213" y="596"/>
                    <a:pt x="1212" y="587"/>
                  </a:cubicBezTo>
                  <a:cubicBezTo>
                    <a:pt x="1207" y="579"/>
                    <a:pt x="1211" y="579"/>
                    <a:pt x="1216" y="578"/>
                  </a:cubicBezTo>
                  <a:cubicBezTo>
                    <a:pt x="1221" y="578"/>
                    <a:pt x="1227" y="586"/>
                    <a:pt x="1228" y="593"/>
                  </a:cubicBezTo>
                  <a:lnTo>
                    <a:pt x="1232" y="593"/>
                  </a:lnTo>
                  <a:cubicBezTo>
                    <a:pt x="1231" y="583"/>
                    <a:pt x="1232" y="579"/>
                    <a:pt x="1234" y="579"/>
                  </a:cubicBezTo>
                  <a:cubicBezTo>
                    <a:pt x="1234" y="579"/>
                    <a:pt x="1235" y="581"/>
                    <a:pt x="1236" y="584"/>
                  </a:cubicBezTo>
                  <a:cubicBezTo>
                    <a:pt x="1239" y="589"/>
                    <a:pt x="1243" y="591"/>
                    <a:pt x="1248" y="591"/>
                  </a:cubicBezTo>
                  <a:cubicBezTo>
                    <a:pt x="1249" y="591"/>
                    <a:pt x="1250" y="591"/>
                    <a:pt x="1250" y="591"/>
                  </a:cubicBezTo>
                  <a:cubicBezTo>
                    <a:pt x="1250" y="588"/>
                    <a:pt x="1251" y="587"/>
                    <a:pt x="1251" y="587"/>
                  </a:cubicBezTo>
                  <a:cubicBezTo>
                    <a:pt x="1253" y="587"/>
                    <a:pt x="1254" y="590"/>
                    <a:pt x="1250" y="591"/>
                  </a:cubicBezTo>
                  <a:lnTo>
                    <a:pt x="1252" y="599"/>
                  </a:lnTo>
                  <a:cubicBezTo>
                    <a:pt x="1254" y="601"/>
                    <a:pt x="1255" y="602"/>
                    <a:pt x="1256" y="602"/>
                  </a:cubicBezTo>
                  <a:cubicBezTo>
                    <a:pt x="1258" y="602"/>
                    <a:pt x="1257" y="596"/>
                    <a:pt x="1256" y="590"/>
                  </a:cubicBezTo>
                  <a:lnTo>
                    <a:pt x="1265" y="589"/>
                  </a:lnTo>
                  <a:cubicBezTo>
                    <a:pt x="1270" y="589"/>
                    <a:pt x="1274" y="588"/>
                    <a:pt x="1268" y="580"/>
                  </a:cubicBezTo>
                  <a:cubicBezTo>
                    <a:pt x="1267" y="572"/>
                    <a:pt x="1266" y="563"/>
                    <a:pt x="1271" y="563"/>
                  </a:cubicBezTo>
                  <a:cubicBezTo>
                    <a:pt x="1270" y="560"/>
                    <a:pt x="1271" y="559"/>
                    <a:pt x="1271" y="559"/>
                  </a:cubicBezTo>
                  <a:cubicBezTo>
                    <a:pt x="1272" y="559"/>
                    <a:pt x="1274" y="562"/>
                    <a:pt x="1271" y="563"/>
                  </a:cubicBezTo>
                  <a:cubicBezTo>
                    <a:pt x="1272" y="571"/>
                    <a:pt x="1273" y="579"/>
                    <a:pt x="1277" y="579"/>
                  </a:cubicBezTo>
                  <a:cubicBezTo>
                    <a:pt x="1277" y="579"/>
                    <a:pt x="1277" y="579"/>
                    <a:pt x="1277" y="579"/>
                  </a:cubicBezTo>
                  <a:cubicBezTo>
                    <a:pt x="1282" y="579"/>
                    <a:pt x="1283" y="587"/>
                    <a:pt x="1283" y="587"/>
                  </a:cubicBezTo>
                  <a:cubicBezTo>
                    <a:pt x="1282" y="594"/>
                    <a:pt x="1284" y="596"/>
                    <a:pt x="1287" y="596"/>
                  </a:cubicBezTo>
                  <a:cubicBezTo>
                    <a:pt x="1292" y="596"/>
                    <a:pt x="1300" y="590"/>
                    <a:pt x="1302" y="584"/>
                  </a:cubicBezTo>
                  <a:cubicBezTo>
                    <a:pt x="1306" y="575"/>
                    <a:pt x="1308" y="570"/>
                    <a:pt x="1311" y="570"/>
                  </a:cubicBezTo>
                  <a:cubicBezTo>
                    <a:pt x="1313" y="570"/>
                    <a:pt x="1314" y="575"/>
                    <a:pt x="1316" y="583"/>
                  </a:cubicBezTo>
                  <a:cubicBezTo>
                    <a:pt x="1316" y="588"/>
                    <a:pt x="1317" y="590"/>
                    <a:pt x="1318" y="590"/>
                  </a:cubicBezTo>
                  <a:cubicBezTo>
                    <a:pt x="1321" y="590"/>
                    <a:pt x="1326" y="574"/>
                    <a:pt x="1327" y="555"/>
                  </a:cubicBezTo>
                  <a:lnTo>
                    <a:pt x="1328" y="529"/>
                  </a:lnTo>
                  <a:lnTo>
                    <a:pt x="1331" y="555"/>
                  </a:lnTo>
                  <a:cubicBezTo>
                    <a:pt x="1336" y="574"/>
                    <a:pt x="1339" y="582"/>
                    <a:pt x="1342" y="582"/>
                  </a:cubicBezTo>
                  <a:cubicBezTo>
                    <a:pt x="1344" y="582"/>
                    <a:pt x="1347" y="578"/>
                    <a:pt x="1353" y="570"/>
                  </a:cubicBezTo>
                  <a:cubicBezTo>
                    <a:pt x="1357" y="565"/>
                    <a:pt x="1359" y="562"/>
                    <a:pt x="1360" y="562"/>
                  </a:cubicBezTo>
                  <a:cubicBezTo>
                    <a:pt x="1361" y="562"/>
                    <a:pt x="1361" y="564"/>
                    <a:pt x="1361" y="569"/>
                  </a:cubicBezTo>
                  <a:cubicBezTo>
                    <a:pt x="1362" y="574"/>
                    <a:pt x="1364" y="576"/>
                    <a:pt x="1370" y="576"/>
                  </a:cubicBezTo>
                  <a:cubicBezTo>
                    <a:pt x="1373" y="576"/>
                    <a:pt x="1377" y="575"/>
                    <a:pt x="1382" y="574"/>
                  </a:cubicBezTo>
                  <a:cubicBezTo>
                    <a:pt x="1395" y="573"/>
                    <a:pt x="1400" y="572"/>
                    <a:pt x="1399" y="564"/>
                  </a:cubicBezTo>
                  <a:lnTo>
                    <a:pt x="1407" y="562"/>
                  </a:lnTo>
                  <a:cubicBezTo>
                    <a:pt x="1410" y="568"/>
                    <a:pt x="1413" y="571"/>
                    <a:pt x="1415" y="571"/>
                  </a:cubicBezTo>
                  <a:cubicBezTo>
                    <a:pt x="1419" y="571"/>
                    <a:pt x="1421" y="563"/>
                    <a:pt x="1416" y="553"/>
                  </a:cubicBezTo>
                  <a:lnTo>
                    <a:pt x="1425" y="552"/>
                  </a:lnTo>
                  <a:lnTo>
                    <a:pt x="1427" y="560"/>
                  </a:lnTo>
                  <a:cubicBezTo>
                    <a:pt x="1427" y="565"/>
                    <a:pt x="1430" y="567"/>
                    <a:pt x="1439" y="567"/>
                  </a:cubicBezTo>
                  <a:cubicBezTo>
                    <a:pt x="1446" y="567"/>
                    <a:pt x="1457" y="565"/>
                    <a:pt x="1474" y="563"/>
                  </a:cubicBezTo>
                  <a:cubicBezTo>
                    <a:pt x="1516" y="558"/>
                    <a:pt x="1521" y="556"/>
                    <a:pt x="1519" y="540"/>
                  </a:cubicBezTo>
                  <a:cubicBezTo>
                    <a:pt x="1520" y="530"/>
                    <a:pt x="1521" y="526"/>
                    <a:pt x="1523" y="526"/>
                  </a:cubicBezTo>
                  <a:cubicBezTo>
                    <a:pt x="1525" y="526"/>
                    <a:pt x="1526" y="530"/>
                    <a:pt x="1528" y="538"/>
                  </a:cubicBezTo>
                  <a:cubicBezTo>
                    <a:pt x="1528" y="544"/>
                    <a:pt x="1531" y="550"/>
                    <a:pt x="1533" y="550"/>
                  </a:cubicBezTo>
                  <a:cubicBezTo>
                    <a:pt x="1533" y="550"/>
                    <a:pt x="1533" y="549"/>
                    <a:pt x="1533" y="546"/>
                  </a:cubicBezTo>
                  <a:cubicBezTo>
                    <a:pt x="1534" y="546"/>
                    <a:pt x="1535" y="546"/>
                    <a:pt x="1535" y="546"/>
                  </a:cubicBezTo>
                  <a:cubicBezTo>
                    <a:pt x="1540" y="546"/>
                    <a:pt x="1545" y="549"/>
                    <a:pt x="1549" y="553"/>
                  </a:cubicBezTo>
                  <a:cubicBezTo>
                    <a:pt x="1555" y="559"/>
                    <a:pt x="1559" y="561"/>
                    <a:pt x="1562" y="561"/>
                  </a:cubicBezTo>
                  <a:cubicBezTo>
                    <a:pt x="1566" y="561"/>
                    <a:pt x="1567" y="555"/>
                    <a:pt x="1567" y="550"/>
                  </a:cubicBezTo>
                  <a:cubicBezTo>
                    <a:pt x="1564" y="543"/>
                    <a:pt x="1563" y="541"/>
                    <a:pt x="1564" y="541"/>
                  </a:cubicBezTo>
                  <a:lnTo>
                    <a:pt x="1564" y="541"/>
                  </a:lnTo>
                  <a:cubicBezTo>
                    <a:pt x="1565" y="541"/>
                    <a:pt x="1568" y="545"/>
                    <a:pt x="1571" y="550"/>
                  </a:cubicBezTo>
                  <a:cubicBezTo>
                    <a:pt x="1576" y="555"/>
                    <a:pt x="1580" y="560"/>
                    <a:pt x="1582" y="560"/>
                  </a:cubicBezTo>
                  <a:cubicBezTo>
                    <a:pt x="1583" y="560"/>
                    <a:pt x="1583" y="559"/>
                    <a:pt x="1582" y="556"/>
                  </a:cubicBezTo>
                  <a:cubicBezTo>
                    <a:pt x="1585" y="551"/>
                    <a:pt x="1596" y="544"/>
                    <a:pt x="1605" y="544"/>
                  </a:cubicBezTo>
                  <a:cubicBezTo>
                    <a:pt x="1610" y="544"/>
                    <a:pt x="1614" y="546"/>
                    <a:pt x="1615" y="552"/>
                  </a:cubicBezTo>
                  <a:lnTo>
                    <a:pt x="1624" y="551"/>
                  </a:lnTo>
                  <a:cubicBezTo>
                    <a:pt x="1623" y="543"/>
                    <a:pt x="1632" y="541"/>
                    <a:pt x="1641" y="540"/>
                  </a:cubicBezTo>
                  <a:cubicBezTo>
                    <a:pt x="1644" y="539"/>
                    <a:pt x="1646" y="539"/>
                    <a:pt x="1648" y="539"/>
                  </a:cubicBezTo>
                  <a:cubicBezTo>
                    <a:pt x="1653" y="539"/>
                    <a:pt x="1656" y="541"/>
                    <a:pt x="1657" y="546"/>
                  </a:cubicBezTo>
                  <a:cubicBezTo>
                    <a:pt x="1655" y="551"/>
                    <a:pt x="1655" y="553"/>
                    <a:pt x="1657" y="553"/>
                  </a:cubicBezTo>
                  <a:cubicBezTo>
                    <a:pt x="1658" y="553"/>
                    <a:pt x="1661" y="550"/>
                    <a:pt x="1665" y="545"/>
                  </a:cubicBezTo>
                  <a:cubicBezTo>
                    <a:pt x="1670" y="544"/>
                    <a:pt x="1672" y="527"/>
                    <a:pt x="1678" y="526"/>
                  </a:cubicBezTo>
                  <a:cubicBezTo>
                    <a:pt x="1676" y="518"/>
                    <a:pt x="1679" y="509"/>
                    <a:pt x="1685" y="508"/>
                  </a:cubicBezTo>
                  <a:lnTo>
                    <a:pt x="1686" y="517"/>
                  </a:lnTo>
                  <a:lnTo>
                    <a:pt x="1688" y="534"/>
                  </a:lnTo>
                  <a:cubicBezTo>
                    <a:pt x="1692" y="533"/>
                    <a:pt x="1697" y="533"/>
                    <a:pt x="1696" y="524"/>
                  </a:cubicBezTo>
                  <a:lnTo>
                    <a:pt x="1696" y="524"/>
                  </a:lnTo>
                  <a:cubicBezTo>
                    <a:pt x="1699" y="529"/>
                    <a:pt x="1703" y="530"/>
                    <a:pt x="1707" y="530"/>
                  </a:cubicBezTo>
                  <a:cubicBezTo>
                    <a:pt x="1710" y="530"/>
                    <a:pt x="1712" y="530"/>
                    <a:pt x="1716" y="529"/>
                  </a:cubicBezTo>
                  <a:cubicBezTo>
                    <a:pt x="1725" y="528"/>
                    <a:pt x="1734" y="527"/>
                    <a:pt x="1737" y="518"/>
                  </a:cubicBezTo>
                  <a:cubicBezTo>
                    <a:pt x="1741" y="525"/>
                    <a:pt x="1748" y="528"/>
                    <a:pt x="1755" y="528"/>
                  </a:cubicBezTo>
                  <a:cubicBezTo>
                    <a:pt x="1764" y="528"/>
                    <a:pt x="1772" y="523"/>
                    <a:pt x="1774" y="513"/>
                  </a:cubicBezTo>
                  <a:cubicBezTo>
                    <a:pt x="1774" y="508"/>
                    <a:pt x="1775" y="506"/>
                    <a:pt x="1777" y="506"/>
                  </a:cubicBezTo>
                  <a:cubicBezTo>
                    <a:pt x="1779" y="506"/>
                    <a:pt x="1781" y="508"/>
                    <a:pt x="1784" y="512"/>
                  </a:cubicBezTo>
                  <a:cubicBezTo>
                    <a:pt x="1787" y="515"/>
                    <a:pt x="1789" y="517"/>
                    <a:pt x="1790" y="517"/>
                  </a:cubicBezTo>
                  <a:cubicBezTo>
                    <a:pt x="1791" y="517"/>
                    <a:pt x="1792" y="515"/>
                    <a:pt x="1793" y="510"/>
                  </a:cubicBezTo>
                  <a:cubicBezTo>
                    <a:pt x="1795" y="507"/>
                    <a:pt x="1796" y="506"/>
                    <a:pt x="1798" y="506"/>
                  </a:cubicBezTo>
                  <a:cubicBezTo>
                    <a:pt x="1801" y="506"/>
                    <a:pt x="1805" y="511"/>
                    <a:pt x="1809" y="516"/>
                  </a:cubicBezTo>
                  <a:cubicBezTo>
                    <a:pt x="1813" y="525"/>
                    <a:pt x="1816" y="529"/>
                    <a:pt x="1818" y="529"/>
                  </a:cubicBezTo>
                  <a:cubicBezTo>
                    <a:pt x="1820" y="529"/>
                    <a:pt x="1822" y="527"/>
                    <a:pt x="1824" y="523"/>
                  </a:cubicBezTo>
                  <a:cubicBezTo>
                    <a:pt x="1829" y="516"/>
                    <a:pt x="1837" y="512"/>
                    <a:pt x="1846" y="510"/>
                  </a:cubicBezTo>
                  <a:cubicBezTo>
                    <a:pt x="1854" y="501"/>
                    <a:pt x="1858" y="500"/>
                    <a:pt x="1853" y="492"/>
                  </a:cubicBezTo>
                  <a:cubicBezTo>
                    <a:pt x="1852" y="487"/>
                    <a:pt x="1853" y="481"/>
                    <a:pt x="1854" y="476"/>
                  </a:cubicBezTo>
                  <a:cubicBezTo>
                    <a:pt x="1857" y="472"/>
                    <a:pt x="1859" y="471"/>
                    <a:pt x="1860" y="471"/>
                  </a:cubicBezTo>
                  <a:cubicBezTo>
                    <a:pt x="1862" y="471"/>
                    <a:pt x="1862" y="474"/>
                    <a:pt x="1858" y="475"/>
                  </a:cubicBezTo>
                  <a:cubicBezTo>
                    <a:pt x="1851" y="485"/>
                    <a:pt x="1855" y="484"/>
                    <a:pt x="1862" y="491"/>
                  </a:cubicBezTo>
                  <a:cubicBezTo>
                    <a:pt x="1865" y="496"/>
                    <a:pt x="1870" y="498"/>
                    <a:pt x="1876" y="498"/>
                  </a:cubicBezTo>
                  <a:cubicBezTo>
                    <a:pt x="1878" y="498"/>
                    <a:pt x="1880" y="498"/>
                    <a:pt x="1882" y="497"/>
                  </a:cubicBezTo>
                  <a:lnTo>
                    <a:pt x="1900" y="495"/>
                  </a:lnTo>
                  <a:cubicBezTo>
                    <a:pt x="1907" y="497"/>
                    <a:pt x="1912" y="499"/>
                    <a:pt x="1915" y="499"/>
                  </a:cubicBezTo>
                  <a:cubicBezTo>
                    <a:pt x="1919" y="499"/>
                    <a:pt x="1920" y="496"/>
                    <a:pt x="1919" y="491"/>
                  </a:cubicBezTo>
                  <a:cubicBezTo>
                    <a:pt x="1919" y="489"/>
                    <a:pt x="1918" y="487"/>
                    <a:pt x="1918" y="485"/>
                  </a:cubicBezTo>
                  <a:lnTo>
                    <a:pt x="1918" y="485"/>
                  </a:lnTo>
                  <a:cubicBezTo>
                    <a:pt x="1921" y="490"/>
                    <a:pt x="1930" y="492"/>
                    <a:pt x="1939" y="492"/>
                  </a:cubicBezTo>
                  <a:cubicBezTo>
                    <a:pt x="1956" y="492"/>
                    <a:pt x="1976" y="485"/>
                    <a:pt x="1977" y="475"/>
                  </a:cubicBezTo>
                  <a:lnTo>
                    <a:pt x="1978" y="482"/>
                  </a:lnTo>
                  <a:cubicBezTo>
                    <a:pt x="1980" y="488"/>
                    <a:pt x="1982" y="490"/>
                    <a:pt x="1987" y="490"/>
                  </a:cubicBezTo>
                  <a:cubicBezTo>
                    <a:pt x="1989" y="490"/>
                    <a:pt x="1991" y="489"/>
                    <a:pt x="1994" y="489"/>
                  </a:cubicBezTo>
                  <a:cubicBezTo>
                    <a:pt x="2005" y="484"/>
                    <a:pt x="2018" y="479"/>
                    <a:pt x="2030" y="475"/>
                  </a:cubicBezTo>
                  <a:cubicBezTo>
                    <a:pt x="2048" y="472"/>
                    <a:pt x="2063" y="470"/>
                    <a:pt x="2060" y="461"/>
                  </a:cubicBezTo>
                  <a:cubicBezTo>
                    <a:pt x="2066" y="461"/>
                    <a:pt x="2066" y="461"/>
                    <a:pt x="2067" y="469"/>
                  </a:cubicBezTo>
                  <a:cubicBezTo>
                    <a:pt x="2065" y="476"/>
                    <a:pt x="2066" y="477"/>
                    <a:pt x="2069" y="477"/>
                  </a:cubicBezTo>
                  <a:cubicBezTo>
                    <a:pt x="2070" y="477"/>
                    <a:pt x="2072" y="477"/>
                    <a:pt x="2073" y="477"/>
                  </a:cubicBezTo>
                  <a:cubicBezTo>
                    <a:pt x="2077" y="476"/>
                    <a:pt x="2076" y="468"/>
                    <a:pt x="2075" y="459"/>
                  </a:cubicBezTo>
                  <a:cubicBezTo>
                    <a:pt x="2074" y="454"/>
                    <a:pt x="2075" y="452"/>
                    <a:pt x="2078" y="452"/>
                  </a:cubicBezTo>
                  <a:cubicBezTo>
                    <a:pt x="2081" y="452"/>
                    <a:pt x="2084" y="454"/>
                    <a:pt x="2088" y="457"/>
                  </a:cubicBezTo>
                  <a:cubicBezTo>
                    <a:pt x="2093" y="459"/>
                    <a:pt x="2098" y="460"/>
                    <a:pt x="2104" y="460"/>
                  </a:cubicBezTo>
                  <a:cubicBezTo>
                    <a:pt x="2112" y="460"/>
                    <a:pt x="2120" y="457"/>
                    <a:pt x="2125" y="451"/>
                  </a:cubicBezTo>
                  <a:cubicBezTo>
                    <a:pt x="2126" y="451"/>
                    <a:pt x="2127" y="451"/>
                    <a:pt x="2128" y="451"/>
                  </a:cubicBezTo>
                  <a:cubicBezTo>
                    <a:pt x="2132" y="451"/>
                    <a:pt x="2135" y="452"/>
                    <a:pt x="2137" y="458"/>
                  </a:cubicBezTo>
                  <a:cubicBezTo>
                    <a:pt x="2140" y="462"/>
                    <a:pt x="2144" y="466"/>
                    <a:pt x="2149" y="466"/>
                  </a:cubicBezTo>
                  <a:cubicBezTo>
                    <a:pt x="2153" y="466"/>
                    <a:pt x="2156" y="463"/>
                    <a:pt x="2159" y="454"/>
                  </a:cubicBezTo>
                  <a:cubicBezTo>
                    <a:pt x="2164" y="454"/>
                    <a:pt x="2164" y="454"/>
                    <a:pt x="2166" y="462"/>
                  </a:cubicBezTo>
                  <a:cubicBezTo>
                    <a:pt x="2169" y="467"/>
                    <a:pt x="2171" y="471"/>
                    <a:pt x="2172" y="471"/>
                  </a:cubicBezTo>
                  <a:cubicBezTo>
                    <a:pt x="2173" y="471"/>
                    <a:pt x="2174" y="468"/>
                    <a:pt x="2175" y="461"/>
                  </a:cubicBezTo>
                  <a:cubicBezTo>
                    <a:pt x="2180" y="455"/>
                    <a:pt x="2187" y="452"/>
                    <a:pt x="2194" y="452"/>
                  </a:cubicBezTo>
                  <a:cubicBezTo>
                    <a:pt x="2199" y="452"/>
                    <a:pt x="2203" y="453"/>
                    <a:pt x="2207" y="455"/>
                  </a:cubicBezTo>
                  <a:cubicBezTo>
                    <a:pt x="2212" y="455"/>
                    <a:pt x="2216" y="454"/>
                    <a:pt x="2215" y="446"/>
                  </a:cubicBezTo>
                  <a:lnTo>
                    <a:pt x="2214" y="438"/>
                  </a:lnTo>
                  <a:lnTo>
                    <a:pt x="2214" y="438"/>
                  </a:lnTo>
                  <a:cubicBezTo>
                    <a:pt x="2217" y="445"/>
                    <a:pt x="2219" y="449"/>
                    <a:pt x="2220" y="449"/>
                  </a:cubicBezTo>
                  <a:cubicBezTo>
                    <a:pt x="2221" y="449"/>
                    <a:pt x="2222" y="445"/>
                    <a:pt x="2223" y="436"/>
                  </a:cubicBezTo>
                  <a:cubicBezTo>
                    <a:pt x="2222" y="432"/>
                    <a:pt x="2223" y="430"/>
                    <a:pt x="2225" y="430"/>
                  </a:cubicBezTo>
                  <a:cubicBezTo>
                    <a:pt x="2226" y="430"/>
                    <a:pt x="2227" y="431"/>
                    <a:pt x="2228" y="435"/>
                  </a:cubicBezTo>
                  <a:cubicBezTo>
                    <a:pt x="2232" y="441"/>
                    <a:pt x="2236" y="442"/>
                    <a:pt x="2238" y="442"/>
                  </a:cubicBezTo>
                  <a:cubicBezTo>
                    <a:pt x="2238" y="442"/>
                    <a:pt x="2239" y="442"/>
                    <a:pt x="2239" y="442"/>
                  </a:cubicBezTo>
                  <a:cubicBezTo>
                    <a:pt x="2254" y="435"/>
                    <a:pt x="2270" y="430"/>
                    <a:pt x="2288" y="425"/>
                  </a:cubicBezTo>
                  <a:cubicBezTo>
                    <a:pt x="2325" y="420"/>
                    <a:pt x="2339" y="417"/>
                    <a:pt x="2337" y="408"/>
                  </a:cubicBezTo>
                  <a:cubicBezTo>
                    <a:pt x="2339" y="404"/>
                    <a:pt x="2339" y="401"/>
                    <a:pt x="2340" y="401"/>
                  </a:cubicBezTo>
                  <a:cubicBezTo>
                    <a:pt x="2341" y="401"/>
                    <a:pt x="2343" y="403"/>
                    <a:pt x="2346" y="407"/>
                  </a:cubicBezTo>
                  <a:cubicBezTo>
                    <a:pt x="2349" y="411"/>
                    <a:pt x="2353" y="414"/>
                    <a:pt x="2357" y="414"/>
                  </a:cubicBezTo>
                  <a:cubicBezTo>
                    <a:pt x="2359" y="414"/>
                    <a:pt x="2360" y="413"/>
                    <a:pt x="2362" y="413"/>
                  </a:cubicBezTo>
                  <a:cubicBezTo>
                    <a:pt x="2363" y="413"/>
                    <a:pt x="2364" y="413"/>
                    <a:pt x="2365" y="413"/>
                  </a:cubicBezTo>
                  <a:cubicBezTo>
                    <a:pt x="2368" y="413"/>
                    <a:pt x="2371" y="413"/>
                    <a:pt x="2372" y="420"/>
                  </a:cubicBezTo>
                  <a:cubicBezTo>
                    <a:pt x="2376" y="411"/>
                    <a:pt x="2376" y="411"/>
                    <a:pt x="2380" y="411"/>
                  </a:cubicBezTo>
                  <a:cubicBezTo>
                    <a:pt x="2381" y="414"/>
                    <a:pt x="2382" y="416"/>
                    <a:pt x="2384" y="416"/>
                  </a:cubicBezTo>
                  <a:cubicBezTo>
                    <a:pt x="2386" y="416"/>
                    <a:pt x="2388" y="413"/>
                    <a:pt x="2389" y="408"/>
                  </a:cubicBezTo>
                  <a:cubicBezTo>
                    <a:pt x="2390" y="400"/>
                    <a:pt x="2391" y="396"/>
                    <a:pt x="2391" y="396"/>
                  </a:cubicBezTo>
                  <a:cubicBezTo>
                    <a:pt x="2392" y="396"/>
                    <a:pt x="2392" y="400"/>
                    <a:pt x="2394" y="408"/>
                  </a:cubicBezTo>
                  <a:cubicBezTo>
                    <a:pt x="2395" y="414"/>
                    <a:pt x="2402" y="418"/>
                    <a:pt x="2405" y="418"/>
                  </a:cubicBezTo>
                  <a:cubicBezTo>
                    <a:pt x="2406" y="418"/>
                    <a:pt x="2407" y="417"/>
                    <a:pt x="2405" y="415"/>
                  </a:cubicBezTo>
                  <a:cubicBezTo>
                    <a:pt x="2404" y="406"/>
                    <a:pt x="2413" y="405"/>
                    <a:pt x="2416" y="396"/>
                  </a:cubicBezTo>
                  <a:cubicBezTo>
                    <a:pt x="2417" y="396"/>
                    <a:pt x="2419" y="395"/>
                    <a:pt x="2420" y="395"/>
                  </a:cubicBezTo>
                  <a:cubicBezTo>
                    <a:pt x="2423" y="395"/>
                    <a:pt x="2425" y="397"/>
                    <a:pt x="2426" y="403"/>
                  </a:cubicBezTo>
                  <a:cubicBezTo>
                    <a:pt x="2428" y="404"/>
                    <a:pt x="2430" y="405"/>
                    <a:pt x="2432" y="405"/>
                  </a:cubicBezTo>
                  <a:cubicBezTo>
                    <a:pt x="2441" y="405"/>
                    <a:pt x="2455" y="396"/>
                    <a:pt x="2457" y="388"/>
                  </a:cubicBezTo>
                  <a:cubicBezTo>
                    <a:pt x="2456" y="384"/>
                    <a:pt x="2457" y="382"/>
                    <a:pt x="2459" y="382"/>
                  </a:cubicBezTo>
                  <a:cubicBezTo>
                    <a:pt x="2460" y="382"/>
                    <a:pt x="2461" y="384"/>
                    <a:pt x="2462" y="388"/>
                  </a:cubicBezTo>
                  <a:cubicBezTo>
                    <a:pt x="2463" y="394"/>
                    <a:pt x="2465" y="395"/>
                    <a:pt x="2469" y="395"/>
                  </a:cubicBezTo>
                  <a:cubicBezTo>
                    <a:pt x="2470" y="395"/>
                    <a:pt x="2472" y="395"/>
                    <a:pt x="2473" y="395"/>
                  </a:cubicBezTo>
                  <a:cubicBezTo>
                    <a:pt x="2474" y="392"/>
                    <a:pt x="2475" y="391"/>
                    <a:pt x="2475" y="391"/>
                  </a:cubicBezTo>
                  <a:cubicBezTo>
                    <a:pt x="2477" y="391"/>
                    <a:pt x="2478" y="397"/>
                    <a:pt x="2479" y="403"/>
                  </a:cubicBezTo>
                  <a:cubicBezTo>
                    <a:pt x="2477" y="409"/>
                    <a:pt x="2478" y="410"/>
                    <a:pt x="2482" y="410"/>
                  </a:cubicBezTo>
                  <a:cubicBezTo>
                    <a:pt x="2484" y="410"/>
                    <a:pt x="2487" y="410"/>
                    <a:pt x="2490" y="409"/>
                  </a:cubicBezTo>
                  <a:cubicBezTo>
                    <a:pt x="2492" y="399"/>
                    <a:pt x="2511" y="397"/>
                    <a:pt x="2525" y="394"/>
                  </a:cubicBezTo>
                  <a:cubicBezTo>
                    <a:pt x="2548" y="390"/>
                    <a:pt x="2551" y="381"/>
                    <a:pt x="2557" y="362"/>
                  </a:cubicBezTo>
                  <a:lnTo>
                    <a:pt x="2558" y="346"/>
                  </a:lnTo>
                  <a:lnTo>
                    <a:pt x="2562" y="361"/>
                  </a:lnTo>
                  <a:cubicBezTo>
                    <a:pt x="2564" y="370"/>
                    <a:pt x="2567" y="378"/>
                    <a:pt x="2571" y="386"/>
                  </a:cubicBezTo>
                  <a:cubicBezTo>
                    <a:pt x="2575" y="385"/>
                    <a:pt x="2574" y="377"/>
                    <a:pt x="2573" y="369"/>
                  </a:cubicBezTo>
                  <a:cubicBezTo>
                    <a:pt x="2572" y="364"/>
                    <a:pt x="2573" y="361"/>
                    <a:pt x="2576" y="361"/>
                  </a:cubicBezTo>
                  <a:cubicBezTo>
                    <a:pt x="2578" y="361"/>
                    <a:pt x="2582" y="363"/>
                    <a:pt x="2586" y="366"/>
                  </a:cubicBezTo>
                  <a:cubicBezTo>
                    <a:pt x="2592" y="369"/>
                    <a:pt x="2595" y="370"/>
                    <a:pt x="2598" y="370"/>
                  </a:cubicBezTo>
                  <a:cubicBezTo>
                    <a:pt x="2601" y="370"/>
                    <a:pt x="2603" y="368"/>
                    <a:pt x="2604" y="362"/>
                  </a:cubicBezTo>
                  <a:cubicBezTo>
                    <a:pt x="2606" y="362"/>
                    <a:pt x="2607" y="362"/>
                    <a:pt x="2608" y="362"/>
                  </a:cubicBezTo>
                  <a:cubicBezTo>
                    <a:pt x="2613" y="362"/>
                    <a:pt x="2617" y="364"/>
                    <a:pt x="2620" y="369"/>
                  </a:cubicBezTo>
                  <a:cubicBezTo>
                    <a:pt x="2625" y="368"/>
                    <a:pt x="2625" y="368"/>
                    <a:pt x="2623" y="360"/>
                  </a:cubicBezTo>
                  <a:cubicBezTo>
                    <a:pt x="2623" y="355"/>
                    <a:pt x="2624" y="353"/>
                    <a:pt x="2626" y="353"/>
                  </a:cubicBezTo>
                  <a:cubicBezTo>
                    <a:pt x="2628" y="353"/>
                    <a:pt x="2630" y="354"/>
                    <a:pt x="2632" y="358"/>
                  </a:cubicBezTo>
                  <a:cubicBezTo>
                    <a:pt x="2637" y="366"/>
                    <a:pt x="2643" y="370"/>
                    <a:pt x="2647" y="370"/>
                  </a:cubicBezTo>
                  <a:cubicBezTo>
                    <a:pt x="2651" y="370"/>
                    <a:pt x="2653" y="367"/>
                    <a:pt x="2653" y="363"/>
                  </a:cubicBezTo>
                  <a:cubicBezTo>
                    <a:pt x="2652" y="355"/>
                    <a:pt x="2656" y="355"/>
                    <a:pt x="2661" y="353"/>
                  </a:cubicBezTo>
                  <a:cubicBezTo>
                    <a:pt x="2666" y="353"/>
                    <a:pt x="2672" y="349"/>
                    <a:pt x="2673" y="342"/>
                  </a:cubicBezTo>
                  <a:lnTo>
                    <a:pt x="2682" y="341"/>
                  </a:lnTo>
                  <a:cubicBezTo>
                    <a:pt x="2682" y="341"/>
                    <a:pt x="2682" y="341"/>
                    <a:pt x="2683" y="341"/>
                  </a:cubicBezTo>
                  <a:cubicBezTo>
                    <a:pt x="2686" y="341"/>
                    <a:pt x="2683" y="349"/>
                    <a:pt x="2678" y="350"/>
                  </a:cubicBezTo>
                  <a:lnTo>
                    <a:pt x="2685" y="358"/>
                  </a:lnTo>
                  <a:cubicBezTo>
                    <a:pt x="2694" y="356"/>
                    <a:pt x="2699" y="355"/>
                    <a:pt x="2702" y="346"/>
                  </a:cubicBezTo>
                  <a:cubicBezTo>
                    <a:pt x="2703" y="337"/>
                    <a:pt x="2703" y="333"/>
                    <a:pt x="2703" y="333"/>
                  </a:cubicBezTo>
                  <a:cubicBezTo>
                    <a:pt x="2704" y="333"/>
                    <a:pt x="2705" y="337"/>
                    <a:pt x="2707" y="346"/>
                  </a:cubicBezTo>
                  <a:cubicBezTo>
                    <a:pt x="2707" y="351"/>
                    <a:pt x="2711" y="356"/>
                    <a:pt x="2714" y="356"/>
                  </a:cubicBezTo>
                  <a:cubicBezTo>
                    <a:pt x="2715" y="356"/>
                    <a:pt x="2717" y="355"/>
                    <a:pt x="2718" y="352"/>
                  </a:cubicBezTo>
                  <a:cubicBezTo>
                    <a:pt x="2718" y="344"/>
                    <a:pt x="2720" y="341"/>
                    <a:pt x="2721" y="341"/>
                  </a:cubicBezTo>
                  <a:cubicBezTo>
                    <a:pt x="2723" y="341"/>
                    <a:pt x="2725" y="346"/>
                    <a:pt x="2727" y="350"/>
                  </a:cubicBezTo>
                  <a:cubicBezTo>
                    <a:pt x="2726" y="359"/>
                    <a:pt x="2726" y="363"/>
                    <a:pt x="2727" y="363"/>
                  </a:cubicBezTo>
                  <a:cubicBezTo>
                    <a:pt x="2729" y="363"/>
                    <a:pt x="2733" y="358"/>
                    <a:pt x="2740" y="348"/>
                  </a:cubicBezTo>
                  <a:cubicBezTo>
                    <a:pt x="2749" y="346"/>
                    <a:pt x="2766" y="334"/>
                    <a:pt x="2781" y="331"/>
                  </a:cubicBezTo>
                  <a:cubicBezTo>
                    <a:pt x="2789" y="329"/>
                    <a:pt x="2795" y="328"/>
                    <a:pt x="2800" y="328"/>
                  </a:cubicBezTo>
                  <a:cubicBezTo>
                    <a:pt x="2806" y="328"/>
                    <a:pt x="2810" y="330"/>
                    <a:pt x="2814" y="334"/>
                  </a:cubicBezTo>
                  <a:cubicBezTo>
                    <a:pt x="2814" y="335"/>
                    <a:pt x="2814" y="335"/>
                    <a:pt x="2814" y="335"/>
                  </a:cubicBezTo>
                  <a:lnTo>
                    <a:pt x="2814" y="335"/>
                  </a:lnTo>
                  <a:cubicBezTo>
                    <a:pt x="2814" y="325"/>
                    <a:pt x="2820" y="324"/>
                    <a:pt x="2831" y="322"/>
                  </a:cubicBezTo>
                  <a:cubicBezTo>
                    <a:pt x="2834" y="323"/>
                    <a:pt x="2837" y="324"/>
                    <a:pt x="2839" y="324"/>
                  </a:cubicBezTo>
                  <a:cubicBezTo>
                    <a:pt x="2848" y="324"/>
                    <a:pt x="2855" y="318"/>
                    <a:pt x="2857" y="309"/>
                  </a:cubicBezTo>
                  <a:lnTo>
                    <a:pt x="2857" y="309"/>
                  </a:lnTo>
                  <a:lnTo>
                    <a:pt x="2848" y="311"/>
                  </a:lnTo>
                  <a:cubicBezTo>
                    <a:pt x="2846" y="300"/>
                    <a:pt x="2847" y="296"/>
                    <a:pt x="2851" y="296"/>
                  </a:cubicBezTo>
                  <a:cubicBezTo>
                    <a:pt x="2853" y="296"/>
                    <a:pt x="2856" y="297"/>
                    <a:pt x="2860" y="300"/>
                  </a:cubicBezTo>
                  <a:cubicBezTo>
                    <a:pt x="2860" y="299"/>
                    <a:pt x="2861" y="299"/>
                    <a:pt x="2861" y="299"/>
                  </a:cubicBezTo>
                  <a:cubicBezTo>
                    <a:pt x="2865" y="299"/>
                    <a:pt x="2866" y="308"/>
                    <a:pt x="2868" y="315"/>
                  </a:cubicBezTo>
                  <a:cubicBezTo>
                    <a:pt x="2869" y="323"/>
                    <a:pt x="2875" y="330"/>
                    <a:pt x="2879" y="330"/>
                  </a:cubicBezTo>
                  <a:cubicBezTo>
                    <a:pt x="2880" y="330"/>
                    <a:pt x="2880" y="330"/>
                    <a:pt x="2880" y="330"/>
                  </a:cubicBezTo>
                  <a:cubicBezTo>
                    <a:pt x="2885" y="330"/>
                    <a:pt x="2889" y="329"/>
                    <a:pt x="2884" y="321"/>
                  </a:cubicBezTo>
                  <a:cubicBezTo>
                    <a:pt x="2882" y="313"/>
                    <a:pt x="2882" y="313"/>
                    <a:pt x="2886" y="312"/>
                  </a:cubicBezTo>
                  <a:cubicBezTo>
                    <a:pt x="2893" y="312"/>
                    <a:pt x="2897" y="307"/>
                    <a:pt x="2898" y="301"/>
                  </a:cubicBezTo>
                  <a:cubicBezTo>
                    <a:pt x="2897" y="293"/>
                    <a:pt x="2902" y="292"/>
                    <a:pt x="2906" y="291"/>
                  </a:cubicBezTo>
                  <a:cubicBezTo>
                    <a:pt x="2909" y="294"/>
                    <a:pt x="2913" y="296"/>
                    <a:pt x="2919" y="296"/>
                  </a:cubicBezTo>
                  <a:cubicBezTo>
                    <a:pt x="2920" y="296"/>
                    <a:pt x="2921" y="296"/>
                    <a:pt x="2922" y="296"/>
                  </a:cubicBezTo>
                  <a:lnTo>
                    <a:pt x="2922" y="296"/>
                  </a:lnTo>
                  <a:cubicBezTo>
                    <a:pt x="2922" y="299"/>
                    <a:pt x="2923" y="302"/>
                    <a:pt x="2923" y="305"/>
                  </a:cubicBezTo>
                  <a:cubicBezTo>
                    <a:pt x="2924" y="311"/>
                    <a:pt x="2927" y="316"/>
                    <a:pt x="2931" y="321"/>
                  </a:cubicBezTo>
                  <a:cubicBezTo>
                    <a:pt x="2935" y="320"/>
                    <a:pt x="2934" y="312"/>
                    <a:pt x="2934" y="312"/>
                  </a:cubicBezTo>
                  <a:cubicBezTo>
                    <a:pt x="2932" y="304"/>
                    <a:pt x="3043" y="282"/>
                    <a:pt x="3057" y="279"/>
                  </a:cubicBezTo>
                  <a:cubicBezTo>
                    <a:pt x="3061" y="282"/>
                    <a:pt x="3065" y="283"/>
                    <a:pt x="3069" y="283"/>
                  </a:cubicBezTo>
                  <a:cubicBezTo>
                    <a:pt x="3075" y="283"/>
                    <a:pt x="3079" y="280"/>
                    <a:pt x="3074" y="276"/>
                  </a:cubicBezTo>
                  <a:cubicBezTo>
                    <a:pt x="3073" y="267"/>
                    <a:pt x="3096" y="263"/>
                    <a:pt x="3124" y="258"/>
                  </a:cubicBezTo>
                  <a:cubicBezTo>
                    <a:pt x="3156" y="251"/>
                    <a:pt x="3179" y="247"/>
                    <a:pt x="3178" y="239"/>
                  </a:cubicBezTo>
                  <a:lnTo>
                    <a:pt x="3191" y="236"/>
                  </a:lnTo>
                  <a:cubicBezTo>
                    <a:pt x="3200" y="234"/>
                    <a:pt x="3208" y="223"/>
                    <a:pt x="3212" y="223"/>
                  </a:cubicBezTo>
                  <a:cubicBezTo>
                    <a:pt x="3214" y="218"/>
                    <a:pt x="3215" y="215"/>
                    <a:pt x="3217" y="215"/>
                  </a:cubicBezTo>
                  <a:cubicBezTo>
                    <a:pt x="3218" y="215"/>
                    <a:pt x="3218" y="217"/>
                    <a:pt x="3217" y="222"/>
                  </a:cubicBezTo>
                  <a:cubicBezTo>
                    <a:pt x="3219" y="230"/>
                    <a:pt x="3220" y="238"/>
                    <a:pt x="3224" y="238"/>
                  </a:cubicBezTo>
                  <a:cubicBezTo>
                    <a:pt x="3224" y="238"/>
                    <a:pt x="3225" y="238"/>
                    <a:pt x="3225" y="238"/>
                  </a:cubicBezTo>
                  <a:cubicBezTo>
                    <a:pt x="3234" y="236"/>
                    <a:pt x="3233" y="228"/>
                    <a:pt x="3230" y="219"/>
                  </a:cubicBezTo>
                  <a:cubicBezTo>
                    <a:pt x="3229" y="211"/>
                    <a:pt x="3234" y="210"/>
                    <a:pt x="3234" y="210"/>
                  </a:cubicBezTo>
                  <a:cubicBezTo>
                    <a:pt x="3235" y="209"/>
                    <a:pt x="3236" y="209"/>
                    <a:pt x="3236" y="209"/>
                  </a:cubicBezTo>
                  <a:cubicBezTo>
                    <a:pt x="3238" y="209"/>
                    <a:pt x="3239" y="211"/>
                    <a:pt x="3239" y="218"/>
                  </a:cubicBezTo>
                  <a:cubicBezTo>
                    <a:pt x="3242" y="225"/>
                    <a:pt x="3243" y="233"/>
                    <a:pt x="3243" y="233"/>
                  </a:cubicBezTo>
                  <a:lnTo>
                    <a:pt x="3248" y="233"/>
                  </a:lnTo>
                  <a:cubicBezTo>
                    <a:pt x="3246" y="224"/>
                    <a:pt x="3251" y="223"/>
                    <a:pt x="3251" y="223"/>
                  </a:cubicBezTo>
                  <a:cubicBezTo>
                    <a:pt x="3251" y="223"/>
                    <a:pt x="3252" y="223"/>
                    <a:pt x="3253" y="223"/>
                  </a:cubicBezTo>
                  <a:cubicBezTo>
                    <a:pt x="3255" y="223"/>
                    <a:pt x="3256" y="226"/>
                    <a:pt x="3258" y="239"/>
                  </a:cubicBezTo>
                  <a:cubicBezTo>
                    <a:pt x="3260" y="247"/>
                    <a:pt x="3262" y="251"/>
                    <a:pt x="3264" y="251"/>
                  </a:cubicBezTo>
                  <a:cubicBezTo>
                    <a:pt x="3266" y="251"/>
                    <a:pt x="3267" y="247"/>
                    <a:pt x="3267" y="238"/>
                  </a:cubicBezTo>
                  <a:lnTo>
                    <a:pt x="3275" y="228"/>
                  </a:lnTo>
                  <a:cubicBezTo>
                    <a:pt x="3277" y="232"/>
                    <a:pt x="3279" y="234"/>
                    <a:pt x="3281" y="234"/>
                  </a:cubicBezTo>
                  <a:cubicBezTo>
                    <a:pt x="3286" y="234"/>
                    <a:pt x="3290" y="222"/>
                    <a:pt x="3292" y="215"/>
                  </a:cubicBezTo>
                  <a:cubicBezTo>
                    <a:pt x="3296" y="223"/>
                    <a:pt x="3299" y="226"/>
                    <a:pt x="3301" y="226"/>
                  </a:cubicBezTo>
                  <a:cubicBezTo>
                    <a:pt x="3303" y="226"/>
                    <a:pt x="3305" y="222"/>
                    <a:pt x="3306" y="212"/>
                  </a:cubicBezTo>
                  <a:cubicBezTo>
                    <a:pt x="3305" y="208"/>
                    <a:pt x="3306" y="206"/>
                    <a:pt x="3308" y="206"/>
                  </a:cubicBezTo>
                  <a:cubicBezTo>
                    <a:pt x="3310" y="206"/>
                    <a:pt x="3312" y="207"/>
                    <a:pt x="3315" y="211"/>
                  </a:cubicBezTo>
                  <a:cubicBezTo>
                    <a:pt x="3319" y="215"/>
                    <a:pt x="3322" y="216"/>
                    <a:pt x="3326" y="216"/>
                  </a:cubicBezTo>
                  <a:cubicBezTo>
                    <a:pt x="3329" y="216"/>
                    <a:pt x="3331" y="216"/>
                    <a:pt x="3335" y="215"/>
                  </a:cubicBezTo>
                  <a:cubicBezTo>
                    <a:pt x="3338" y="205"/>
                    <a:pt x="3369" y="199"/>
                    <a:pt x="3406" y="192"/>
                  </a:cubicBezTo>
                  <a:cubicBezTo>
                    <a:pt x="3448" y="183"/>
                    <a:pt x="3475" y="177"/>
                    <a:pt x="3474" y="168"/>
                  </a:cubicBezTo>
                  <a:cubicBezTo>
                    <a:pt x="3478" y="168"/>
                    <a:pt x="3478" y="168"/>
                    <a:pt x="3485" y="175"/>
                  </a:cubicBezTo>
                  <a:cubicBezTo>
                    <a:pt x="3485" y="179"/>
                    <a:pt x="3486" y="181"/>
                    <a:pt x="3487" y="181"/>
                  </a:cubicBezTo>
                  <a:cubicBezTo>
                    <a:pt x="3489" y="181"/>
                    <a:pt x="3491" y="176"/>
                    <a:pt x="3492" y="165"/>
                  </a:cubicBezTo>
                  <a:cubicBezTo>
                    <a:pt x="3494" y="160"/>
                    <a:pt x="3494" y="154"/>
                    <a:pt x="3494" y="154"/>
                  </a:cubicBezTo>
                  <a:cubicBezTo>
                    <a:pt x="3494" y="154"/>
                    <a:pt x="3495" y="157"/>
                    <a:pt x="3496" y="164"/>
                  </a:cubicBezTo>
                  <a:cubicBezTo>
                    <a:pt x="3497" y="168"/>
                    <a:pt x="3500" y="170"/>
                    <a:pt x="3506" y="170"/>
                  </a:cubicBezTo>
                  <a:cubicBezTo>
                    <a:pt x="3510" y="170"/>
                    <a:pt x="3517" y="168"/>
                    <a:pt x="3525" y="166"/>
                  </a:cubicBezTo>
                  <a:cubicBezTo>
                    <a:pt x="3540" y="164"/>
                    <a:pt x="3558" y="159"/>
                    <a:pt x="3556" y="151"/>
                  </a:cubicBezTo>
                  <a:cubicBezTo>
                    <a:pt x="3560" y="146"/>
                    <a:pt x="3562" y="143"/>
                    <a:pt x="3562" y="143"/>
                  </a:cubicBezTo>
                  <a:lnTo>
                    <a:pt x="3562" y="143"/>
                  </a:lnTo>
                  <a:cubicBezTo>
                    <a:pt x="3563" y="143"/>
                    <a:pt x="3562" y="145"/>
                    <a:pt x="3560" y="150"/>
                  </a:cubicBezTo>
                  <a:cubicBezTo>
                    <a:pt x="3560" y="159"/>
                    <a:pt x="3567" y="165"/>
                    <a:pt x="3575" y="165"/>
                  </a:cubicBezTo>
                  <a:cubicBezTo>
                    <a:pt x="3582" y="165"/>
                    <a:pt x="3590" y="161"/>
                    <a:pt x="3595" y="151"/>
                  </a:cubicBezTo>
                  <a:cubicBezTo>
                    <a:pt x="3596" y="151"/>
                    <a:pt x="3598" y="151"/>
                    <a:pt x="3599" y="151"/>
                  </a:cubicBezTo>
                  <a:cubicBezTo>
                    <a:pt x="3602" y="151"/>
                    <a:pt x="3605" y="152"/>
                    <a:pt x="3606" y="158"/>
                  </a:cubicBezTo>
                  <a:cubicBezTo>
                    <a:pt x="3611" y="157"/>
                    <a:pt x="3615" y="156"/>
                    <a:pt x="3626" y="145"/>
                  </a:cubicBezTo>
                  <a:lnTo>
                    <a:pt x="3659" y="138"/>
                  </a:lnTo>
                  <a:cubicBezTo>
                    <a:pt x="3666" y="136"/>
                    <a:pt x="3671" y="131"/>
                    <a:pt x="3675" y="126"/>
                  </a:cubicBezTo>
                  <a:lnTo>
                    <a:pt x="3680" y="125"/>
                  </a:lnTo>
                  <a:cubicBezTo>
                    <a:pt x="3681" y="127"/>
                    <a:pt x="3684" y="129"/>
                    <a:pt x="3690" y="129"/>
                  </a:cubicBezTo>
                  <a:cubicBezTo>
                    <a:pt x="3700" y="129"/>
                    <a:pt x="3716" y="125"/>
                    <a:pt x="3736" y="120"/>
                  </a:cubicBezTo>
                  <a:cubicBezTo>
                    <a:pt x="3758" y="115"/>
                    <a:pt x="3778" y="111"/>
                    <a:pt x="3790" y="111"/>
                  </a:cubicBezTo>
                  <a:cubicBezTo>
                    <a:pt x="3796" y="111"/>
                    <a:pt x="3800" y="112"/>
                    <a:pt x="3802" y="114"/>
                  </a:cubicBezTo>
                  <a:cubicBezTo>
                    <a:pt x="3802" y="114"/>
                    <a:pt x="3807" y="113"/>
                    <a:pt x="3809" y="104"/>
                  </a:cubicBezTo>
                  <a:cubicBezTo>
                    <a:pt x="3810" y="93"/>
                    <a:pt x="3812" y="88"/>
                    <a:pt x="3815" y="88"/>
                  </a:cubicBezTo>
                  <a:cubicBezTo>
                    <a:pt x="3817" y="88"/>
                    <a:pt x="3819" y="90"/>
                    <a:pt x="3822" y="93"/>
                  </a:cubicBezTo>
                  <a:cubicBezTo>
                    <a:pt x="3824" y="100"/>
                    <a:pt x="3829" y="102"/>
                    <a:pt x="3834" y="102"/>
                  </a:cubicBezTo>
                  <a:cubicBezTo>
                    <a:pt x="3842" y="102"/>
                    <a:pt x="3850" y="96"/>
                    <a:pt x="3848" y="86"/>
                  </a:cubicBezTo>
                  <a:cubicBezTo>
                    <a:pt x="3848" y="84"/>
                    <a:pt x="3848" y="83"/>
                    <a:pt x="3848" y="83"/>
                  </a:cubicBezTo>
                  <a:lnTo>
                    <a:pt x="3848" y="83"/>
                  </a:lnTo>
                  <a:cubicBezTo>
                    <a:pt x="3848" y="83"/>
                    <a:pt x="3849" y="89"/>
                    <a:pt x="3851" y="94"/>
                  </a:cubicBezTo>
                  <a:cubicBezTo>
                    <a:pt x="3854" y="99"/>
                    <a:pt x="3857" y="102"/>
                    <a:pt x="3860" y="102"/>
                  </a:cubicBezTo>
                  <a:cubicBezTo>
                    <a:pt x="3866" y="102"/>
                    <a:pt x="3871" y="93"/>
                    <a:pt x="3872" y="81"/>
                  </a:cubicBezTo>
                  <a:cubicBezTo>
                    <a:pt x="3876" y="86"/>
                    <a:pt x="3880" y="91"/>
                    <a:pt x="3883" y="91"/>
                  </a:cubicBezTo>
                  <a:cubicBezTo>
                    <a:pt x="3885" y="91"/>
                    <a:pt x="3887" y="89"/>
                    <a:pt x="3888" y="86"/>
                  </a:cubicBezTo>
                  <a:cubicBezTo>
                    <a:pt x="3889" y="86"/>
                    <a:pt x="3889" y="86"/>
                    <a:pt x="3890" y="86"/>
                  </a:cubicBezTo>
                  <a:cubicBezTo>
                    <a:pt x="3892" y="86"/>
                    <a:pt x="3893" y="89"/>
                    <a:pt x="3896" y="102"/>
                  </a:cubicBezTo>
                  <a:cubicBezTo>
                    <a:pt x="3898" y="110"/>
                    <a:pt x="3900" y="118"/>
                    <a:pt x="3904" y="118"/>
                  </a:cubicBezTo>
                  <a:cubicBezTo>
                    <a:pt x="3904" y="118"/>
                    <a:pt x="3904" y="118"/>
                    <a:pt x="3905" y="118"/>
                  </a:cubicBezTo>
                  <a:cubicBezTo>
                    <a:pt x="3909" y="117"/>
                    <a:pt x="3907" y="109"/>
                    <a:pt x="3905" y="100"/>
                  </a:cubicBezTo>
                  <a:lnTo>
                    <a:pt x="3915" y="98"/>
                  </a:lnTo>
                  <a:cubicBezTo>
                    <a:pt x="3915" y="98"/>
                    <a:pt x="3919" y="96"/>
                    <a:pt x="3917" y="89"/>
                  </a:cubicBezTo>
                  <a:cubicBezTo>
                    <a:pt x="3915" y="81"/>
                    <a:pt x="3919" y="80"/>
                    <a:pt x="3924" y="79"/>
                  </a:cubicBezTo>
                  <a:cubicBezTo>
                    <a:pt x="3924" y="81"/>
                    <a:pt x="3925" y="82"/>
                    <a:pt x="3925" y="82"/>
                  </a:cubicBezTo>
                  <a:cubicBezTo>
                    <a:pt x="3926" y="82"/>
                    <a:pt x="3926" y="75"/>
                    <a:pt x="3921" y="70"/>
                  </a:cubicBezTo>
                  <a:cubicBezTo>
                    <a:pt x="3920" y="62"/>
                    <a:pt x="3918" y="54"/>
                    <a:pt x="3923" y="53"/>
                  </a:cubicBezTo>
                  <a:cubicBezTo>
                    <a:pt x="3923" y="53"/>
                    <a:pt x="3920" y="44"/>
                    <a:pt x="3918" y="36"/>
                  </a:cubicBezTo>
                  <a:cubicBezTo>
                    <a:pt x="3915" y="19"/>
                    <a:pt x="3912" y="11"/>
                    <a:pt x="3901" y="5"/>
                  </a:cubicBezTo>
                  <a:cubicBezTo>
                    <a:pt x="3892" y="2"/>
                    <a:pt x="3884" y="0"/>
                    <a:pt x="3878" y="0"/>
                  </a:cubicBezTo>
                  <a:close/>
                  <a:moveTo>
                    <a:pt x="1129" y="752"/>
                  </a:moveTo>
                  <a:cubicBezTo>
                    <a:pt x="1127" y="757"/>
                    <a:pt x="1126" y="763"/>
                    <a:pt x="1127" y="770"/>
                  </a:cubicBezTo>
                  <a:cubicBezTo>
                    <a:pt x="1127" y="773"/>
                    <a:pt x="1128" y="775"/>
                    <a:pt x="1130" y="775"/>
                  </a:cubicBezTo>
                  <a:cubicBezTo>
                    <a:pt x="1131" y="775"/>
                    <a:pt x="1134" y="770"/>
                    <a:pt x="1135" y="759"/>
                  </a:cubicBezTo>
                  <a:cubicBezTo>
                    <a:pt x="1134" y="752"/>
                    <a:pt x="1134" y="752"/>
                    <a:pt x="1129" y="752"/>
                  </a:cubicBezTo>
                  <a:close/>
                  <a:moveTo>
                    <a:pt x="88" y="801"/>
                  </a:moveTo>
                  <a:cubicBezTo>
                    <a:pt x="86" y="807"/>
                    <a:pt x="85" y="813"/>
                    <a:pt x="85" y="819"/>
                  </a:cubicBezTo>
                  <a:lnTo>
                    <a:pt x="91" y="819"/>
                  </a:lnTo>
                  <a:cubicBezTo>
                    <a:pt x="95" y="818"/>
                    <a:pt x="94" y="810"/>
                    <a:pt x="93" y="8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012;p33">
              <a:extLst>
                <a:ext uri="{FF2B5EF4-FFF2-40B4-BE49-F238E27FC236}">
                  <a16:creationId xmlns:a16="http://schemas.microsoft.com/office/drawing/2014/main" id="{2D0F8980-52E8-2DB4-B873-F34565C4AE26}"/>
                </a:ext>
              </a:extLst>
            </p:cNvPr>
            <p:cNvSpPr/>
            <p:nvPr/>
          </p:nvSpPr>
          <p:spPr>
            <a:xfrm>
              <a:off x="1809149" y="2729390"/>
              <a:ext cx="385785" cy="78715"/>
            </a:xfrm>
            <a:custGeom>
              <a:avLst/>
              <a:gdLst/>
              <a:ahLst/>
              <a:cxnLst/>
              <a:rect l="l" t="t" r="r" b="b"/>
              <a:pathLst>
                <a:path w="3862" h="788" extrusionOk="0">
                  <a:moveTo>
                    <a:pt x="3819" y="10"/>
                  </a:moveTo>
                  <a:cubicBezTo>
                    <a:pt x="3822" y="10"/>
                    <a:pt x="3823" y="22"/>
                    <a:pt x="3820" y="35"/>
                  </a:cubicBezTo>
                  <a:cubicBezTo>
                    <a:pt x="3819" y="44"/>
                    <a:pt x="3819" y="48"/>
                    <a:pt x="3818" y="48"/>
                  </a:cubicBezTo>
                  <a:cubicBezTo>
                    <a:pt x="3818" y="48"/>
                    <a:pt x="3817" y="44"/>
                    <a:pt x="3815" y="36"/>
                  </a:cubicBezTo>
                  <a:cubicBezTo>
                    <a:pt x="3813" y="28"/>
                    <a:pt x="3811" y="19"/>
                    <a:pt x="3815" y="18"/>
                  </a:cubicBezTo>
                  <a:cubicBezTo>
                    <a:pt x="3817" y="13"/>
                    <a:pt x="3818" y="10"/>
                    <a:pt x="3819" y="10"/>
                  </a:cubicBezTo>
                  <a:close/>
                  <a:moveTo>
                    <a:pt x="3189" y="166"/>
                  </a:moveTo>
                  <a:cubicBezTo>
                    <a:pt x="3194" y="166"/>
                    <a:pt x="3194" y="166"/>
                    <a:pt x="3196" y="174"/>
                  </a:cubicBezTo>
                  <a:cubicBezTo>
                    <a:pt x="3197" y="182"/>
                    <a:pt x="3195" y="192"/>
                    <a:pt x="3190" y="193"/>
                  </a:cubicBezTo>
                  <a:cubicBezTo>
                    <a:pt x="3186" y="193"/>
                    <a:pt x="3183" y="177"/>
                    <a:pt x="3189" y="166"/>
                  </a:cubicBezTo>
                  <a:close/>
                  <a:moveTo>
                    <a:pt x="3047" y="226"/>
                  </a:moveTo>
                  <a:cubicBezTo>
                    <a:pt x="3047" y="226"/>
                    <a:pt x="3048" y="227"/>
                    <a:pt x="3048" y="230"/>
                  </a:cubicBezTo>
                  <a:cubicBezTo>
                    <a:pt x="3049" y="236"/>
                    <a:pt x="3049" y="241"/>
                    <a:pt x="3047" y="248"/>
                  </a:cubicBezTo>
                  <a:cubicBezTo>
                    <a:pt x="3047" y="248"/>
                    <a:pt x="3046" y="252"/>
                    <a:pt x="3045" y="252"/>
                  </a:cubicBezTo>
                  <a:cubicBezTo>
                    <a:pt x="3044" y="252"/>
                    <a:pt x="3043" y="251"/>
                    <a:pt x="3042" y="248"/>
                  </a:cubicBezTo>
                  <a:lnTo>
                    <a:pt x="3041" y="240"/>
                  </a:lnTo>
                  <a:cubicBezTo>
                    <a:pt x="3043" y="234"/>
                    <a:pt x="3045" y="226"/>
                    <a:pt x="3047" y="226"/>
                  </a:cubicBezTo>
                  <a:close/>
                  <a:moveTo>
                    <a:pt x="2701" y="252"/>
                  </a:moveTo>
                  <a:lnTo>
                    <a:pt x="2701" y="252"/>
                  </a:lnTo>
                  <a:cubicBezTo>
                    <a:pt x="2702" y="261"/>
                    <a:pt x="2705" y="269"/>
                    <a:pt x="2700" y="270"/>
                  </a:cubicBezTo>
                  <a:lnTo>
                    <a:pt x="2693" y="262"/>
                  </a:lnTo>
                  <a:lnTo>
                    <a:pt x="2697" y="254"/>
                  </a:lnTo>
                  <a:lnTo>
                    <a:pt x="2701" y="252"/>
                  </a:lnTo>
                  <a:close/>
                  <a:moveTo>
                    <a:pt x="2863" y="266"/>
                  </a:moveTo>
                  <a:cubicBezTo>
                    <a:pt x="2867" y="266"/>
                    <a:pt x="2870" y="274"/>
                    <a:pt x="2870" y="274"/>
                  </a:cubicBezTo>
                  <a:cubicBezTo>
                    <a:pt x="2870" y="274"/>
                    <a:pt x="2871" y="282"/>
                    <a:pt x="2866" y="283"/>
                  </a:cubicBezTo>
                  <a:cubicBezTo>
                    <a:pt x="2863" y="278"/>
                    <a:pt x="2860" y="273"/>
                    <a:pt x="2858" y="267"/>
                  </a:cubicBezTo>
                  <a:lnTo>
                    <a:pt x="2863" y="266"/>
                  </a:lnTo>
                  <a:close/>
                  <a:moveTo>
                    <a:pt x="2647" y="272"/>
                  </a:moveTo>
                  <a:cubicBezTo>
                    <a:pt x="2649" y="272"/>
                    <a:pt x="2649" y="274"/>
                    <a:pt x="2650" y="279"/>
                  </a:cubicBezTo>
                  <a:cubicBezTo>
                    <a:pt x="2650" y="279"/>
                    <a:pt x="2652" y="288"/>
                    <a:pt x="2647" y="288"/>
                  </a:cubicBezTo>
                  <a:lnTo>
                    <a:pt x="2641" y="282"/>
                  </a:lnTo>
                  <a:cubicBezTo>
                    <a:pt x="2640" y="273"/>
                    <a:pt x="2644" y="273"/>
                    <a:pt x="2644" y="273"/>
                  </a:cubicBezTo>
                  <a:cubicBezTo>
                    <a:pt x="2645" y="272"/>
                    <a:pt x="2646" y="272"/>
                    <a:pt x="2647" y="272"/>
                  </a:cubicBezTo>
                  <a:close/>
                  <a:moveTo>
                    <a:pt x="2824" y="291"/>
                  </a:moveTo>
                  <a:cubicBezTo>
                    <a:pt x="2826" y="291"/>
                    <a:pt x="2826" y="293"/>
                    <a:pt x="2827" y="298"/>
                  </a:cubicBezTo>
                  <a:lnTo>
                    <a:pt x="2822" y="299"/>
                  </a:lnTo>
                  <a:lnTo>
                    <a:pt x="2817" y="292"/>
                  </a:lnTo>
                  <a:lnTo>
                    <a:pt x="2821" y="292"/>
                  </a:lnTo>
                  <a:cubicBezTo>
                    <a:pt x="2823" y="291"/>
                    <a:pt x="2823" y="291"/>
                    <a:pt x="2824" y="291"/>
                  </a:cubicBezTo>
                  <a:close/>
                  <a:moveTo>
                    <a:pt x="2440" y="304"/>
                  </a:moveTo>
                  <a:cubicBezTo>
                    <a:pt x="2440" y="304"/>
                    <a:pt x="2440" y="305"/>
                    <a:pt x="2441" y="308"/>
                  </a:cubicBezTo>
                  <a:lnTo>
                    <a:pt x="2441" y="308"/>
                  </a:lnTo>
                  <a:cubicBezTo>
                    <a:pt x="2441" y="308"/>
                    <a:pt x="2441" y="308"/>
                    <a:pt x="2441" y="307"/>
                  </a:cubicBezTo>
                  <a:cubicBezTo>
                    <a:pt x="2440" y="305"/>
                    <a:pt x="2440" y="304"/>
                    <a:pt x="2440" y="304"/>
                  </a:cubicBezTo>
                  <a:close/>
                  <a:moveTo>
                    <a:pt x="2778" y="299"/>
                  </a:moveTo>
                  <a:cubicBezTo>
                    <a:pt x="2780" y="299"/>
                    <a:pt x="2780" y="301"/>
                    <a:pt x="2782" y="307"/>
                  </a:cubicBezTo>
                  <a:lnTo>
                    <a:pt x="2778" y="308"/>
                  </a:lnTo>
                  <a:lnTo>
                    <a:pt x="2771" y="301"/>
                  </a:lnTo>
                  <a:lnTo>
                    <a:pt x="2775" y="299"/>
                  </a:lnTo>
                  <a:cubicBezTo>
                    <a:pt x="2777" y="299"/>
                    <a:pt x="2777" y="299"/>
                    <a:pt x="2778" y="299"/>
                  </a:cubicBezTo>
                  <a:close/>
                  <a:moveTo>
                    <a:pt x="2813" y="306"/>
                  </a:moveTo>
                  <a:cubicBezTo>
                    <a:pt x="2813" y="306"/>
                    <a:pt x="2812" y="307"/>
                    <a:pt x="2811" y="311"/>
                  </a:cubicBezTo>
                  <a:cubicBezTo>
                    <a:pt x="2814" y="310"/>
                    <a:pt x="2814" y="306"/>
                    <a:pt x="2813" y="306"/>
                  </a:cubicBezTo>
                  <a:close/>
                  <a:moveTo>
                    <a:pt x="2745" y="299"/>
                  </a:moveTo>
                  <a:cubicBezTo>
                    <a:pt x="2747" y="299"/>
                    <a:pt x="2748" y="301"/>
                    <a:pt x="2748" y="305"/>
                  </a:cubicBezTo>
                  <a:cubicBezTo>
                    <a:pt x="2751" y="313"/>
                    <a:pt x="2751" y="313"/>
                    <a:pt x="2746" y="314"/>
                  </a:cubicBezTo>
                  <a:cubicBezTo>
                    <a:pt x="2744" y="314"/>
                    <a:pt x="2742" y="315"/>
                    <a:pt x="2741" y="315"/>
                  </a:cubicBezTo>
                  <a:cubicBezTo>
                    <a:pt x="2737" y="315"/>
                    <a:pt x="2738" y="313"/>
                    <a:pt x="2739" y="306"/>
                  </a:cubicBezTo>
                  <a:cubicBezTo>
                    <a:pt x="2741" y="301"/>
                    <a:pt x="2743" y="299"/>
                    <a:pt x="2745" y="299"/>
                  </a:cubicBezTo>
                  <a:close/>
                  <a:moveTo>
                    <a:pt x="2771" y="343"/>
                  </a:moveTo>
                  <a:cubicBezTo>
                    <a:pt x="2771" y="344"/>
                    <a:pt x="2771" y="344"/>
                    <a:pt x="2771" y="344"/>
                  </a:cubicBezTo>
                  <a:cubicBezTo>
                    <a:pt x="2771" y="344"/>
                    <a:pt x="2771" y="345"/>
                    <a:pt x="2771" y="345"/>
                  </a:cubicBezTo>
                  <a:lnTo>
                    <a:pt x="2771" y="345"/>
                  </a:lnTo>
                  <a:cubicBezTo>
                    <a:pt x="2771" y="344"/>
                    <a:pt x="2771" y="344"/>
                    <a:pt x="2771" y="343"/>
                  </a:cubicBezTo>
                  <a:close/>
                  <a:moveTo>
                    <a:pt x="2771" y="345"/>
                  </a:moveTo>
                  <a:cubicBezTo>
                    <a:pt x="2772" y="348"/>
                    <a:pt x="2773" y="349"/>
                    <a:pt x="2773" y="349"/>
                  </a:cubicBezTo>
                  <a:cubicBezTo>
                    <a:pt x="2774" y="349"/>
                    <a:pt x="2773" y="347"/>
                    <a:pt x="2771" y="345"/>
                  </a:cubicBezTo>
                  <a:close/>
                  <a:moveTo>
                    <a:pt x="2277" y="386"/>
                  </a:moveTo>
                  <a:cubicBezTo>
                    <a:pt x="2278" y="395"/>
                    <a:pt x="2280" y="403"/>
                    <a:pt x="2275" y="404"/>
                  </a:cubicBezTo>
                  <a:lnTo>
                    <a:pt x="2271" y="405"/>
                  </a:lnTo>
                  <a:cubicBezTo>
                    <a:pt x="2271" y="398"/>
                    <a:pt x="2271" y="393"/>
                    <a:pt x="2273" y="387"/>
                  </a:cubicBezTo>
                  <a:lnTo>
                    <a:pt x="2277" y="386"/>
                  </a:lnTo>
                  <a:close/>
                  <a:moveTo>
                    <a:pt x="2094" y="424"/>
                  </a:moveTo>
                  <a:cubicBezTo>
                    <a:pt x="2097" y="424"/>
                    <a:pt x="2097" y="426"/>
                    <a:pt x="2098" y="432"/>
                  </a:cubicBezTo>
                  <a:cubicBezTo>
                    <a:pt x="2099" y="440"/>
                    <a:pt x="2090" y="442"/>
                    <a:pt x="2085" y="442"/>
                  </a:cubicBezTo>
                  <a:cubicBezTo>
                    <a:pt x="2080" y="434"/>
                    <a:pt x="2083" y="425"/>
                    <a:pt x="2088" y="425"/>
                  </a:cubicBezTo>
                  <a:cubicBezTo>
                    <a:pt x="2091" y="424"/>
                    <a:pt x="2093" y="424"/>
                    <a:pt x="2094" y="424"/>
                  </a:cubicBezTo>
                  <a:close/>
                  <a:moveTo>
                    <a:pt x="1706" y="427"/>
                  </a:moveTo>
                  <a:lnTo>
                    <a:pt x="1706" y="427"/>
                  </a:lnTo>
                  <a:cubicBezTo>
                    <a:pt x="1709" y="436"/>
                    <a:pt x="1710" y="444"/>
                    <a:pt x="1705" y="445"/>
                  </a:cubicBezTo>
                  <a:lnTo>
                    <a:pt x="1700" y="446"/>
                  </a:lnTo>
                  <a:cubicBezTo>
                    <a:pt x="1700" y="440"/>
                    <a:pt x="1701" y="434"/>
                    <a:pt x="1702" y="429"/>
                  </a:cubicBezTo>
                  <a:lnTo>
                    <a:pt x="1706" y="427"/>
                  </a:lnTo>
                  <a:close/>
                  <a:moveTo>
                    <a:pt x="1074" y="460"/>
                  </a:moveTo>
                  <a:cubicBezTo>
                    <a:pt x="1064" y="461"/>
                    <a:pt x="1064" y="461"/>
                    <a:pt x="1069" y="469"/>
                  </a:cubicBezTo>
                  <a:lnTo>
                    <a:pt x="1079" y="468"/>
                  </a:lnTo>
                  <a:cubicBezTo>
                    <a:pt x="1078" y="460"/>
                    <a:pt x="1078" y="460"/>
                    <a:pt x="1074" y="460"/>
                  </a:cubicBezTo>
                  <a:close/>
                  <a:moveTo>
                    <a:pt x="1774" y="470"/>
                  </a:moveTo>
                  <a:cubicBezTo>
                    <a:pt x="1775" y="479"/>
                    <a:pt x="1776" y="487"/>
                    <a:pt x="1771" y="488"/>
                  </a:cubicBezTo>
                  <a:lnTo>
                    <a:pt x="1766" y="480"/>
                  </a:lnTo>
                  <a:lnTo>
                    <a:pt x="1769" y="471"/>
                  </a:lnTo>
                  <a:lnTo>
                    <a:pt x="1774" y="470"/>
                  </a:lnTo>
                  <a:close/>
                  <a:moveTo>
                    <a:pt x="1636" y="498"/>
                  </a:moveTo>
                  <a:cubicBezTo>
                    <a:pt x="1638" y="498"/>
                    <a:pt x="1638" y="499"/>
                    <a:pt x="1639" y="506"/>
                  </a:cubicBezTo>
                  <a:cubicBezTo>
                    <a:pt x="1639" y="512"/>
                    <a:pt x="1639" y="517"/>
                    <a:pt x="1637" y="523"/>
                  </a:cubicBezTo>
                  <a:cubicBezTo>
                    <a:pt x="1637" y="523"/>
                    <a:pt x="1636" y="523"/>
                    <a:pt x="1636" y="523"/>
                  </a:cubicBezTo>
                  <a:cubicBezTo>
                    <a:pt x="1632" y="523"/>
                    <a:pt x="1634" y="506"/>
                    <a:pt x="1633" y="498"/>
                  </a:cubicBezTo>
                  <a:cubicBezTo>
                    <a:pt x="1635" y="498"/>
                    <a:pt x="1635" y="498"/>
                    <a:pt x="1636" y="498"/>
                  </a:cubicBezTo>
                  <a:close/>
                  <a:moveTo>
                    <a:pt x="1529" y="519"/>
                  </a:moveTo>
                  <a:cubicBezTo>
                    <a:pt x="1530" y="528"/>
                    <a:pt x="1531" y="536"/>
                    <a:pt x="1527" y="537"/>
                  </a:cubicBezTo>
                  <a:lnTo>
                    <a:pt x="1521" y="529"/>
                  </a:lnTo>
                  <a:lnTo>
                    <a:pt x="1525" y="520"/>
                  </a:lnTo>
                  <a:lnTo>
                    <a:pt x="1529" y="519"/>
                  </a:lnTo>
                  <a:close/>
                  <a:moveTo>
                    <a:pt x="836" y="526"/>
                  </a:moveTo>
                  <a:lnTo>
                    <a:pt x="837" y="535"/>
                  </a:lnTo>
                  <a:lnTo>
                    <a:pt x="838" y="543"/>
                  </a:lnTo>
                  <a:lnTo>
                    <a:pt x="836" y="526"/>
                  </a:lnTo>
                  <a:close/>
                  <a:moveTo>
                    <a:pt x="998" y="528"/>
                  </a:moveTo>
                  <a:cubicBezTo>
                    <a:pt x="998" y="528"/>
                    <a:pt x="998" y="528"/>
                    <a:pt x="997" y="528"/>
                  </a:cubicBezTo>
                  <a:lnTo>
                    <a:pt x="993" y="528"/>
                  </a:lnTo>
                  <a:cubicBezTo>
                    <a:pt x="994" y="534"/>
                    <a:pt x="996" y="540"/>
                    <a:pt x="1000" y="545"/>
                  </a:cubicBezTo>
                  <a:cubicBezTo>
                    <a:pt x="1004" y="544"/>
                    <a:pt x="1003" y="536"/>
                    <a:pt x="1003" y="536"/>
                  </a:cubicBezTo>
                  <a:cubicBezTo>
                    <a:pt x="1003" y="536"/>
                    <a:pt x="1002" y="528"/>
                    <a:pt x="998" y="528"/>
                  </a:cubicBezTo>
                  <a:close/>
                  <a:moveTo>
                    <a:pt x="1230" y="537"/>
                  </a:moveTo>
                  <a:lnTo>
                    <a:pt x="1230" y="537"/>
                  </a:lnTo>
                  <a:cubicBezTo>
                    <a:pt x="1231" y="546"/>
                    <a:pt x="1232" y="554"/>
                    <a:pt x="1227" y="555"/>
                  </a:cubicBezTo>
                  <a:lnTo>
                    <a:pt x="1222" y="547"/>
                  </a:lnTo>
                  <a:lnTo>
                    <a:pt x="1225" y="538"/>
                  </a:lnTo>
                  <a:lnTo>
                    <a:pt x="1230" y="537"/>
                  </a:lnTo>
                  <a:close/>
                  <a:moveTo>
                    <a:pt x="1191" y="536"/>
                  </a:moveTo>
                  <a:cubicBezTo>
                    <a:pt x="1192" y="536"/>
                    <a:pt x="1195" y="540"/>
                    <a:pt x="1199" y="550"/>
                  </a:cubicBezTo>
                  <a:cubicBezTo>
                    <a:pt x="1200" y="559"/>
                    <a:pt x="1200" y="559"/>
                    <a:pt x="1196" y="559"/>
                  </a:cubicBezTo>
                  <a:cubicBezTo>
                    <a:pt x="1193" y="554"/>
                    <a:pt x="1190" y="549"/>
                    <a:pt x="1189" y="542"/>
                  </a:cubicBezTo>
                  <a:cubicBezTo>
                    <a:pt x="1189" y="538"/>
                    <a:pt x="1189" y="536"/>
                    <a:pt x="1191" y="536"/>
                  </a:cubicBezTo>
                  <a:close/>
                  <a:moveTo>
                    <a:pt x="953" y="558"/>
                  </a:moveTo>
                  <a:cubicBezTo>
                    <a:pt x="955" y="558"/>
                    <a:pt x="955" y="560"/>
                    <a:pt x="956" y="566"/>
                  </a:cubicBezTo>
                  <a:lnTo>
                    <a:pt x="951" y="566"/>
                  </a:lnTo>
                  <a:lnTo>
                    <a:pt x="946" y="559"/>
                  </a:lnTo>
                  <a:lnTo>
                    <a:pt x="950" y="559"/>
                  </a:lnTo>
                  <a:cubicBezTo>
                    <a:pt x="951" y="558"/>
                    <a:pt x="952" y="558"/>
                    <a:pt x="953" y="558"/>
                  </a:cubicBezTo>
                  <a:close/>
                  <a:moveTo>
                    <a:pt x="1117" y="566"/>
                  </a:moveTo>
                  <a:cubicBezTo>
                    <a:pt x="1122" y="566"/>
                    <a:pt x="1123" y="574"/>
                    <a:pt x="1123" y="574"/>
                  </a:cubicBezTo>
                  <a:cubicBezTo>
                    <a:pt x="1123" y="578"/>
                    <a:pt x="1123" y="579"/>
                    <a:pt x="1122" y="579"/>
                  </a:cubicBezTo>
                  <a:cubicBezTo>
                    <a:pt x="1120" y="579"/>
                    <a:pt x="1117" y="575"/>
                    <a:pt x="1114" y="575"/>
                  </a:cubicBezTo>
                  <a:cubicBezTo>
                    <a:pt x="1108" y="568"/>
                    <a:pt x="1108" y="568"/>
                    <a:pt x="1117" y="566"/>
                  </a:cubicBezTo>
                  <a:close/>
                  <a:moveTo>
                    <a:pt x="912" y="558"/>
                  </a:moveTo>
                  <a:cubicBezTo>
                    <a:pt x="915" y="558"/>
                    <a:pt x="917" y="566"/>
                    <a:pt x="915" y="579"/>
                  </a:cubicBezTo>
                  <a:lnTo>
                    <a:pt x="906" y="580"/>
                  </a:lnTo>
                  <a:cubicBezTo>
                    <a:pt x="905" y="571"/>
                    <a:pt x="904" y="563"/>
                    <a:pt x="909" y="562"/>
                  </a:cubicBezTo>
                  <a:cubicBezTo>
                    <a:pt x="910" y="559"/>
                    <a:pt x="911" y="558"/>
                    <a:pt x="912" y="558"/>
                  </a:cubicBezTo>
                  <a:close/>
                  <a:moveTo>
                    <a:pt x="1031" y="575"/>
                  </a:moveTo>
                  <a:cubicBezTo>
                    <a:pt x="1035" y="575"/>
                    <a:pt x="1040" y="575"/>
                    <a:pt x="1041" y="583"/>
                  </a:cubicBezTo>
                  <a:cubicBezTo>
                    <a:pt x="1041" y="583"/>
                    <a:pt x="1042" y="592"/>
                    <a:pt x="1038" y="592"/>
                  </a:cubicBezTo>
                  <a:cubicBezTo>
                    <a:pt x="1037" y="592"/>
                    <a:pt x="1037" y="592"/>
                    <a:pt x="1037" y="592"/>
                  </a:cubicBezTo>
                  <a:cubicBezTo>
                    <a:pt x="1032" y="592"/>
                    <a:pt x="1028" y="584"/>
                    <a:pt x="1028" y="584"/>
                  </a:cubicBezTo>
                  <a:cubicBezTo>
                    <a:pt x="1027" y="577"/>
                    <a:pt x="1031" y="575"/>
                    <a:pt x="1031" y="575"/>
                  </a:cubicBezTo>
                  <a:close/>
                  <a:moveTo>
                    <a:pt x="750" y="563"/>
                  </a:moveTo>
                  <a:cubicBezTo>
                    <a:pt x="751" y="563"/>
                    <a:pt x="750" y="567"/>
                    <a:pt x="748" y="578"/>
                  </a:cubicBezTo>
                  <a:lnTo>
                    <a:pt x="742" y="595"/>
                  </a:lnTo>
                  <a:cubicBezTo>
                    <a:pt x="741" y="595"/>
                    <a:pt x="741" y="595"/>
                    <a:pt x="741" y="595"/>
                  </a:cubicBezTo>
                  <a:cubicBezTo>
                    <a:pt x="737" y="595"/>
                    <a:pt x="741" y="586"/>
                    <a:pt x="744" y="569"/>
                  </a:cubicBezTo>
                  <a:cubicBezTo>
                    <a:pt x="747" y="565"/>
                    <a:pt x="749" y="563"/>
                    <a:pt x="750" y="563"/>
                  </a:cubicBezTo>
                  <a:close/>
                  <a:moveTo>
                    <a:pt x="147" y="596"/>
                  </a:moveTo>
                  <a:lnTo>
                    <a:pt x="152" y="605"/>
                  </a:lnTo>
                  <a:lnTo>
                    <a:pt x="156" y="604"/>
                  </a:lnTo>
                  <a:cubicBezTo>
                    <a:pt x="156" y="596"/>
                    <a:pt x="156" y="596"/>
                    <a:pt x="152" y="596"/>
                  </a:cubicBezTo>
                  <a:close/>
                  <a:moveTo>
                    <a:pt x="625" y="588"/>
                  </a:moveTo>
                  <a:lnTo>
                    <a:pt x="626" y="596"/>
                  </a:lnTo>
                  <a:lnTo>
                    <a:pt x="623" y="605"/>
                  </a:lnTo>
                  <a:lnTo>
                    <a:pt x="617" y="597"/>
                  </a:lnTo>
                  <a:cubicBezTo>
                    <a:pt x="616" y="588"/>
                    <a:pt x="620" y="588"/>
                    <a:pt x="625" y="588"/>
                  </a:cubicBezTo>
                  <a:close/>
                  <a:moveTo>
                    <a:pt x="788" y="599"/>
                  </a:moveTo>
                  <a:cubicBezTo>
                    <a:pt x="789" y="608"/>
                    <a:pt x="790" y="616"/>
                    <a:pt x="785" y="617"/>
                  </a:cubicBezTo>
                  <a:lnTo>
                    <a:pt x="781" y="617"/>
                  </a:lnTo>
                  <a:cubicBezTo>
                    <a:pt x="780" y="611"/>
                    <a:pt x="781" y="605"/>
                    <a:pt x="783" y="600"/>
                  </a:cubicBezTo>
                  <a:lnTo>
                    <a:pt x="788" y="599"/>
                  </a:lnTo>
                  <a:close/>
                  <a:moveTo>
                    <a:pt x="882" y="616"/>
                  </a:moveTo>
                  <a:lnTo>
                    <a:pt x="883" y="625"/>
                  </a:lnTo>
                  <a:cubicBezTo>
                    <a:pt x="880" y="625"/>
                    <a:pt x="877" y="629"/>
                    <a:pt x="876" y="629"/>
                  </a:cubicBezTo>
                  <a:cubicBezTo>
                    <a:pt x="875" y="629"/>
                    <a:pt x="874" y="628"/>
                    <a:pt x="874" y="626"/>
                  </a:cubicBezTo>
                  <a:cubicBezTo>
                    <a:pt x="869" y="626"/>
                    <a:pt x="877" y="617"/>
                    <a:pt x="882" y="616"/>
                  </a:cubicBezTo>
                  <a:close/>
                  <a:moveTo>
                    <a:pt x="648" y="600"/>
                  </a:moveTo>
                  <a:cubicBezTo>
                    <a:pt x="649" y="600"/>
                    <a:pt x="650" y="604"/>
                    <a:pt x="651" y="611"/>
                  </a:cubicBezTo>
                  <a:cubicBezTo>
                    <a:pt x="653" y="620"/>
                    <a:pt x="650" y="630"/>
                    <a:pt x="644" y="637"/>
                  </a:cubicBezTo>
                  <a:lnTo>
                    <a:pt x="634" y="638"/>
                  </a:lnTo>
                  <a:cubicBezTo>
                    <a:pt x="634" y="638"/>
                    <a:pt x="638" y="629"/>
                    <a:pt x="642" y="620"/>
                  </a:cubicBezTo>
                  <a:cubicBezTo>
                    <a:pt x="645" y="606"/>
                    <a:pt x="647" y="600"/>
                    <a:pt x="648" y="600"/>
                  </a:cubicBezTo>
                  <a:close/>
                  <a:moveTo>
                    <a:pt x="90" y="642"/>
                  </a:moveTo>
                  <a:cubicBezTo>
                    <a:pt x="94" y="642"/>
                    <a:pt x="94" y="642"/>
                    <a:pt x="95" y="649"/>
                  </a:cubicBezTo>
                  <a:cubicBezTo>
                    <a:pt x="95" y="649"/>
                    <a:pt x="91" y="658"/>
                    <a:pt x="86" y="660"/>
                  </a:cubicBezTo>
                  <a:lnTo>
                    <a:pt x="81" y="651"/>
                  </a:lnTo>
                  <a:cubicBezTo>
                    <a:pt x="81" y="643"/>
                    <a:pt x="85" y="642"/>
                    <a:pt x="90" y="642"/>
                  </a:cubicBezTo>
                  <a:close/>
                  <a:moveTo>
                    <a:pt x="409" y="647"/>
                  </a:moveTo>
                  <a:cubicBezTo>
                    <a:pt x="413" y="647"/>
                    <a:pt x="414" y="656"/>
                    <a:pt x="405" y="664"/>
                  </a:cubicBezTo>
                  <a:cubicBezTo>
                    <a:pt x="401" y="665"/>
                    <a:pt x="396" y="665"/>
                    <a:pt x="396" y="665"/>
                  </a:cubicBezTo>
                  <a:cubicBezTo>
                    <a:pt x="396" y="657"/>
                    <a:pt x="402" y="649"/>
                    <a:pt x="408" y="647"/>
                  </a:cubicBezTo>
                  <a:cubicBezTo>
                    <a:pt x="409" y="647"/>
                    <a:pt x="409" y="647"/>
                    <a:pt x="409" y="647"/>
                  </a:cubicBezTo>
                  <a:close/>
                  <a:moveTo>
                    <a:pt x="140" y="638"/>
                  </a:moveTo>
                  <a:cubicBezTo>
                    <a:pt x="145" y="638"/>
                    <a:pt x="149" y="638"/>
                    <a:pt x="150" y="647"/>
                  </a:cubicBezTo>
                  <a:lnTo>
                    <a:pt x="146" y="647"/>
                  </a:lnTo>
                  <a:cubicBezTo>
                    <a:pt x="146" y="645"/>
                    <a:pt x="145" y="644"/>
                    <a:pt x="145" y="644"/>
                  </a:cubicBezTo>
                  <a:cubicBezTo>
                    <a:pt x="143" y="644"/>
                    <a:pt x="143" y="650"/>
                    <a:pt x="146" y="655"/>
                  </a:cubicBezTo>
                  <a:lnTo>
                    <a:pt x="147" y="672"/>
                  </a:lnTo>
                  <a:cubicBezTo>
                    <a:pt x="147" y="672"/>
                    <a:pt x="146" y="672"/>
                    <a:pt x="146" y="672"/>
                  </a:cubicBezTo>
                  <a:cubicBezTo>
                    <a:pt x="142" y="672"/>
                    <a:pt x="138" y="665"/>
                    <a:pt x="137" y="656"/>
                  </a:cubicBezTo>
                  <a:cubicBezTo>
                    <a:pt x="131" y="639"/>
                    <a:pt x="131" y="639"/>
                    <a:pt x="140" y="638"/>
                  </a:cubicBezTo>
                  <a:close/>
                  <a:moveTo>
                    <a:pt x="431" y="659"/>
                  </a:moveTo>
                  <a:cubicBezTo>
                    <a:pt x="426" y="659"/>
                    <a:pt x="424" y="665"/>
                    <a:pt x="424" y="672"/>
                  </a:cubicBezTo>
                  <a:cubicBezTo>
                    <a:pt x="425" y="678"/>
                    <a:pt x="428" y="679"/>
                    <a:pt x="432" y="679"/>
                  </a:cubicBezTo>
                  <a:cubicBezTo>
                    <a:pt x="434" y="679"/>
                    <a:pt x="436" y="679"/>
                    <a:pt x="439" y="679"/>
                  </a:cubicBezTo>
                  <a:cubicBezTo>
                    <a:pt x="443" y="679"/>
                    <a:pt x="448" y="670"/>
                    <a:pt x="448" y="670"/>
                  </a:cubicBezTo>
                  <a:cubicBezTo>
                    <a:pt x="447" y="662"/>
                    <a:pt x="442" y="662"/>
                    <a:pt x="438" y="662"/>
                  </a:cubicBezTo>
                  <a:cubicBezTo>
                    <a:pt x="435" y="660"/>
                    <a:pt x="433" y="659"/>
                    <a:pt x="431" y="659"/>
                  </a:cubicBezTo>
                  <a:close/>
                  <a:moveTo>
                    <a:pt x="3812" y="1"/>
                  </a:moveTo>
                  <a:cubicBezTo>
                    <a:pt x="3805" y="1"/>
                    <a:pt x="3802" y="3"/>
                    <a:pt x="3804" y="12"/>
                  </a:cubicBezTo>
                  <a:cubicBezTo>
                    <a:pt x="3804" y="12"/>
                    <a:pt x="3802" y="21"/>
                    <a:pt x="3797" y="22"/>
                  </a:cubicBezTo>
                  <a:cubicBezTo>
                    <a:pt x="3797" y="22"/>
                    <a:pt x="3797" y="23"/>
                    <a:pt x="3796" y="23"/>
                  </a:cubicBezTo>
                  <a:cubicBezTo>
                    <a:pt x="3792" y="23"/>
                    <a:pt x="3786" y="16"/>
                    <a:pt x="3786" y="16"/>
                  </a:cubicBezTo>
                  <a:cubicBezTo>
                    <a:pt x="3785" y="13"/>
                    <a:pt x="3782" y="11"/>
                    <a:pt x="3777" y="11"/>
                  </a:cubicBezTo>
                  <a:cubicBezTo>
                    <a:pt x="3769" y="11"/>
                    <a:pt x="3757" y="14"/>
                    <a:pt x="3745" y="17"/>
                  </a:cubicBezTo>
                  <a:cubicBezTo>
                    <a:pt x="3729" y="21"/>
                    <a:pt x="3717" y="24"/>
                    <a:pt x="3710" y="24"/>
                  </a:cubicBezTo>
                  <a:cubicBezTo>
                    <a:pt x="3704" y="24"/>
                    <a:pt x="3700" y="22"/>
                    <a:pt x="3697" y="19"/>
                  </a:cubicBezTo>
                  <a:cubicBezTo>
                    <a:pt x="3692" y="14"/>
                    <a:pt x="3689" y="13"/>
                    <a:pt x="3687" y="13"/>
                  </a:cubicBezTo>
                  <a:cubicBezTo>
                    <a:pt x="3687" y="13"/>
                    <a:pt x="3686" y="13"/>
                    <a:pt x="3686" y="13"/>
                  </a:cubicBezTo>
                  <a:cubicBezTo>
                    <a:pt x="3688" y="21"/>
                    <a:pt x="3662" y="28"/>
                    <a:pt x="3630" y="35"/>
                  </a:cubicBezTo>
                  <a:cubicBezTo>
                    <a:pt x="3599" y="43"/>
                    <a:pt x="3567" y="49"/>
                    <a:pt x="3570" y="57"/>
                  </a:cubicBezTo>
                  <a:lnTo>
                    <a:pt x="3561" y="59"/>
                  </a:lnTo>
                  <a:cubicBezTo>
                    <a:pt x="3559" y="55"/>
                    <a:pt x="3556" y="54"/>
                    <a:pt x="3552" y="54"/>
                  </a:cubicBezTo>
                  <a:cubicBezTo>
                    <a:pt x="3548" y="54"/>
                    <a:pt x="3544" y="54"/>
                    <a:pt x="3540" y="55"/>
                  </a:cubicBezTo>
                  <a:cubicBezTo>
                    <a:pt x="3537" y="62"/>
                    <a:pt x="3531" y="66"/>
                    <a:pt x="3525" y="67"/>
                  </a:cubicBezTo>
                  <a:cubicBezTo>
                    <a:pt x="3523" y="63"/>
                    <a:pt x="3521" y="61"/>
                    <a:pt x="3518" y="61"/>
                  </a:cubicBezTo>
                  <a:cubicBezTo>
                    <a:pt x="3516" y="61"/>
                    <a:pt x="3513" y="62"/>
                    <a:pt x="3509" y="63"/>
                  </a:cubicBezTo>
                  <a:cubicBezTo>
                    <a:pt x="3500" y="64"/>
                    <a:pt x="3496" y="65"/>
                    <a:pt x="3498" y="74"/>
                  </a:cubicBezTo>
                  <a:cubicBezTo>
                    <a:pt x="3488" y="77"/>
                    <a:pt x="3478" y="78"/>
                    <a:pt x="3468" y="78"/>
                  </a:cubicBezTo>
                  <a:cubicBezTo>
                    <a:pt x="3461" y="78"/>
                    <a:pt x="3454" y="77"/>
                    <a:pt x="3447" y="76"/>
                  </a:cubicBezTo>
                  <a:cubicBezTo>
                    <a:pt x="3446" y="75"/>
                    <a:pt x="3444" y="74"/>
                    <a:pt x="3443" y="74"/>
                  </a:cubicBezTo>
                  <a:cubicBezTo>
                    <a:pt x="3439" y="74"/>
                    <a:pt x="3438" y="81"/>
                    <a:pt x="3435" y="87"/>
                  </a:cubicBezTo>
                  <a:cubicBezTo>
                    <a:pt x="3437" y="96"/>
                    <a:pt x="3435" y="105"/>
                    <a:pt x="3430" y="107"/>
                  </a:cubicBezTo>
                  <a:lnTo>
                    <a:pt x="3426" y="90"/>
                  </a:lnTo>
                  <a:cubicBezTo>
                    <a:pt x="3428" y="83"/>
                    <a:pt x="3429" y="81"/>
                    <a:pt x="3426" y="81"/>
                  </a:cubicBezTo>
                  <a:cubicBezTo>
                    <a:pt x="3424" y="81"/>
                    <a:pt x="3423" y="82"/>
                    <a:pt x="3420" y="82"/>
                  </a:cubicBezTo>
                  <a:lnTo>
                    <a:pt x="3411" y="84"/>
                  </a:lnTo>
                  <a:cubicBezTo>
                    <a:pt x="3413" y="93"/>
                    <a:pt x="3390" y="98"/>
                    <a:pt x="3359" y="104"/>
                  </a:cubicBezTo>
                  <a:cubicBezTo>
                    <a:pt x="3318" y="113"/>
                    <a:pt x="3305" y="116"/>
                    <a:pt x="3307" y="124"/>
                  </a:cubicBezTo>
                  <a:cubicBezTo>
                    <a:pt x="3308" y="129"/>
                    <a:pt x="3307" y="131"/>
                    <a:pt x="3303" y="131"/>
                  </a:cubicBezTo>
                  <a:cubicBezTo>
                    <a:pt x="3300" y="131"/>
                    <a:pt x="3296" y="130"/>
                    <a:pt x="3289" y="128"/>
                  </a:cubicBezTo>
                  <a:cubicBezTo>
                    <a:pt x="3270" y="117"/>
                    <a:pt x="3262" y="112"/>
                    <a:pt x="3258" y="112"/>
                  </a:cubicBezTo>
                  <a:cubicBezTo>
                    <a:pt x="3256" y="112"/>
                    <a:pt x="3255" y="114"/>
                    <a:pt x="3254" y="118"/>
                  </a:cubicBezTo>
                  <a:cubicBezTo>
                    <a:pt x="3255" y="118"/>
                    <a:pt x="3255" y="118"/>
                    <a:pt x="3255" y="118"/>
                  </a:cubicBezTo>
                  <a:cubicBezTo>
                    <a:pt x="3259" y="118"/>
                    <a:pt x="3260" y="126"/>
                    <a:pt x="3262" y="133"/>
                  </a:cubicBezTo>
                  <a:cubicBezTo>
                    <a:pt x="3264" y="142"/>
                    <a:pt x="3264" y="147"/>
                    <a:pt x="3262" y="147"/>
                  </a:cubicBezTo>
                  <a:cubicBezTo>
                    <a:pt x="3260" y="147"/>
                    <a:pt x="3257" y="143"/>
                    <a:pt x="3253" y="136"/>
                  </a:cubicBezTo>
                  <a:cubicBezTo>
                    <a:pt x="3252" y="132"/>
                    <a:pt x="3248" y="130"/>
                    <a:pt x="3241" y="130"/>
                  </a:cubicBezTo>
                  <a:cubicBezTo>
                    <a:pt x="3221" y="130"/>
                    <a:pt x="3184" y="146"/>
                    <a:pt x="3184" y="159"/>
                  </a:cubicBezTo>
                  <a:lnTo>
                    <a:pt x="3181" y="150"/>
                  </a:lnTo>
                  <a:cubicBezTo>
                    <a:pt x="3180" y="146"/>
                    <a:pt x="3178" y="144"/>
                    <a:pt x="3174" y="144"/>
                  </a:cubicBezTo>
                  <a:cubicBezTo>
                    <a:pt x="3170" y="144"/>
                    <a:pt x="3165" y="145"/>
                    <a:pt x="3157" y="147"/>
                  </a:cubicBezTo>
                  <a:lnTo>
                    <a:pt x="3143" y="149"/>
                  </a:lnTo>
                  <a:cubicBezTo>
                    <a:pt x="3146" y="158"/>
                    <a:pt x="3139" y="162"/>
                    <a:pt x="3131" y="162"/>
                  </a:cubicBezTo>
                  <a:cubicBezTo>
                    <a:pt x="3124" y="162"/>
                    <a:pt x="3117" y="159"/>
                    <a:pt x="3116" y="155"/>
                  </a:cubicBezTo>
                  <a:cubicBezTo>
                    <a:pt x="3112" y="150"/>
                    <a:pt x="3111" y="149"/>
                    <a:pt x="3108" y="149"/>
                  </a:cubicBezTo>
                  <a:cubicBezTo>
                    <a:pt x="3106" y="149"/>
                    <a:pt x="3104" y="149"/>
                    <a:pt x="3102" y="149"/>
                  </a:cubicBezTo>
                  <a:cubicBezTo>
                    <a:pt x="3096" y="160"/>
                    <a:pt x="3087" y="164"/>
                    <a:pt x="3079" y="164"/>
                  </a:cubicBezTo>
                  <a:cubicBezTo>
                    <a:pt x="3072" y="164"/>
                    <a:pt x="3066" y="161"/>
                    <a:pt x="3066" y="157"/>
                  </a:cubicBezTo>
                  <a:lnTo>
                    <a:pt x="3057" y="158"/>
                  </a:lnTo>
                  <a:cubicBezTo>
                    <a:pt x="3054" y="165"/>
                    <a:pt x="3048" y="170"/>
                    <a:pt x="3040" y="170"/>
                  </a:cubicBezTo>
                  <a:cubicBezTo>
                    <a:pt x="3027" y="173"/>
                    <a:pt x="3022" y="174"/>
                    <a:pt x="3029" y="182"/>
                  </a:cubicBezTo>
                  <a:cubicBezTo>
                    <a:pt x="3030" y="190"/>
                    <a:pt x="3032" y="199"/>
                    <a:pt x="3028" y="199"/>
                  </a:cubicBezTo>
                  <a:lnTo>
                    <a:pt x="3026" y="191"/>
                  </a:lnTo>
                  <a:cubicBezTo>
                    <a:pt x="3025" y="186"/>
                    <a:pt x="3022" y="185"/>
                    <a:pt x="3016" y="185"/>
                  </a:cubicBezTo>
                  <a:cubicBezTo>
                    <a:pt x="3011" y="185"/>
                    <a:pt x="3002" y="187"/>
                    <a:pt x="2993" y="188"/>
                  </a:cubicBezTo>
                  <a:cubicBezTo>
                    <a:pt x="2981" y="191"/>
                    <a:pt x="2972" y="193"/>
                    <a:pt x="2966" y="193"/>
                  </a:cubicBezTo>
                  <a:cubicBezTo>
                    <a:pt x="2961" y="193"/>
                    <a:pt x="2958" y="191"/>
                    <a:pt x="2955" y="187"/>
                  </a:cubicBezTo>
                  <a:lnTo>
                    <a:pt x="2951" y="196"/>
                  </a:lnTo>
                  <a:cubicBezTo>
                    <a:pt x="2950" y="201"/>
                    <a:pt x="2948" y="204"/>
                    <a:pt x="2946" y="204"/>
                  </a:cubicBezTo>
                  <a:cubicBezTo>
                    <a:pt x="2945" y="204"/>
                    <a:pt x="2944" y="202"/>
                    <a:pt x="2943" y="199"/>
                  </a:cubicBezTo>
                  <a:cubicBezTo>
                    <a:pt x="2940" y="196"/>
                    <a:pt x="2936" y="194"/>
                    <a:pt x="2932" y="194"/>
                  </a:cubicBezTo>
                  <a:cubicBezTo>
                    <a:pt x="2925" y="194"/>
                    <a:pt x="2916" y="198"/>
                    <a:pt x="2911" y="204"/>
                  </a:cubicBezTo>
                  <a:lnTo>
                    <a:pt x="2902" y="206"/>
                  </a:lnTo>
                  <a:cubicBezTo>
                    <a:pt x="2899" y="199"/>
                    <a:pt x="2894" y="196"/>
                    <a:pt x="2890" y="196"/>
                  </a:cubicBezTo>
                  <a:cubicBezTo>
                    <a:pt x="2885" y="196"/>
                    <a:pt x="2880" y="201"/>
                    <a:pt x="2880" y="211"/>
                  </a:cubicBezTo>
                  <a:cubicBezTo>
                    <a:pt x="2879" y="205"/>
                    <a:pt x="2877" y="203"/>
                    <a:pt x="2874" y="203"/>
                  </a:cubicBezTo>
                  <a:cubicBezTo>
                    <a:pt x="2873" y="203"/>
                    <a:pt x="2871" y="204"/>
                    <a:pt x="2870" y="204"/>
                  </a:cubicBezTo>
                  <a:cubicBezTo>
                    <a:pt x="2865" y="210"/>
                    <a:pt x="2857" y="214"/>
                    <a:pt x="2850" y="214"/>
                  </a:cubicBezTo>
                  <a:cubicBezTo>
                    <a:pt x="2846" y="214"/>
                    <a:pt x="2843" y="212"/>
                    <a:pt x="2843" y="209"/>
                  </a:cubicBezTo>
                  <a:lnTo>
                    <a:pt x="2837" y="210"/>
                  </a:lnTo>
                  <a:cubicBezTo>
                    <a:pt x="2837" y="215"/>
                    <a:pt x="2831" y="220"/>
                    <a:pt x="2826" y="221"/>
                  </a:cubicBezTo>
                  <a:cubicBezTo>
                    <a:pt x="2820" y="221"/>
                    <a:pt x="2815" y="225"/>
                    <a:pt x="2814" y="232"/>
                  </a:cubicBezTo>
                  <a:cubicBezTo>
                    <a:pt x="2811" y="241"/>
                    <a:pt x="2807" y="241"/>
                    <a:pt x="2807" y="241"/>
                  </a:cubicBezTo>
                  <a:cubicBezTo>
                    <a:pt x="2807" y="241"/>
                    <a:pt x="2806" y="241"/>
                    <a:pt x="2806" y="241"/>
                  </a:cubicBezTo>
                  <a:cubicBezTo>
                    <a:pt x="2803" y="241"/>
                    <a:pt x="2805" y="233"/>
                    <a:pt x="2808" y="224"/>
                  </a:cubicBezTo>
                  <a:cubicBezTo>
                    <a:pt x="2810" y="220"/>
                    <a:pt x="2810" y="218"/>
                    <a:pt x="2808" y="218"/>
                  </a:cubicBezTo>
                  <a:cubicBezTo>
                    <a:pt x="2805" y="218"/>
                    <a:pt x="2797" y="224"/>
                    <a:pt x="2791" y="236"/>
                  </a:cubicBezTo>
                  <a:cubicBezTo>
                    <a:pt x="2786" y="245"/>
                    <a:pt x="2783" y="250"/>
                    <a:pt x="2783" y="250"/>
                  </a:cubicBezTo>
                  <a:cubicBezTo>
                    <a:pt x="2782" y="250"/>
                    <a:pt x="2784" y="246"/>
                    <a:pt x="2787" y="237"/>
                  </a:cubicBezTo>
                  <a:cubicBezTo>
                    <a:pt x="2789" y="231"/>
                    <a:pt x="2791" y="224"/>
                    <a:pt x="2789" y="224"/>
                  </a:cubicBezTo>
                  <a:cubicBezTo>
                    <a:pt x="2789" y="224"/>
                    <a:pt x="2788" y="226"/>
                    <a:pt x="2785" y="229"/>
                  </a:cubicBezTo>
                  <a:cubicBezTo>
                    <a:pt x="2785" y="229"/>
                    <a:pt x="2776" y="230"/>
                    <a:pt x="2778" y="238"/>
                  </a:cubicBezTo>
                  <a:lnTo>
                    <a:pt x="2764" y="241"/>
                  </a:lnTo>
                  <a:cubicBezTo>
                    <a:pt x="2760" y="237"/>
                    <a:pt x="2754" y="235"/>
                    <a:pt x="2749" y="235"/>
                  </a:cubicBezTo>
                  <a:cubicBezTo>
                    <a:pt x="2747" y="235"/>
                    <a:pt x="2746" y="235"/>
                    <a:pt x="2745" y="236"/>
                  </a:cubicBezTo>
                  <a:cubicBezTo>
                    <a:pt x="2743" y="240"/>
                    <a:pt x="2742" y="243"/>
                    <a:pt x="2741" y="243"/>
                  </a:cubicBezTo>
                  <a:cubicBezTo>
                    <a:pt x="2740" y="243"/>
                    <a:pt x="2739" y="241"/>
                    <a:pt x="2736" y="238"/>
                  </a:cubicBezTo>
                  <a:cubicBezTo>
                    <a:pt x="2735" y="234"/>
                    <a:pt x="2734" y="232"/>
                    <a:pt x="2733" y="232"/>
                  </a:cubicBezTo>
                  <a:cubicBezTo>
                    <a:pt x="2732" y="232"/>
                    <a:pt x="2731" y="237"/>
                    <a:pt x="2733" y="247"/>
                  </a:cubicBezTo>
                  <a:cubicBezTo>
                    <a:pt x="2731" y="252"/>
                    <a:pt x="2729" y="254"/>
                    <a:pt x="2726" y="254"/>
                  </a:cubicBezTo>
                  <a:cubicBezTo>
                    <a:pt x="2724" y="254"/>
                    <a:pt x="2722" y="253"/>
                    <a:pt x="2719" y="249"/>
                  </a:cubicBezTo>
                  <a:cubicBezTo>
                    <a:pt x="2717" y="239"/>
                    <a:pt x="2715" y="236"/>
                    <a:pt x="2714" y="236"/>
                  </a:cubicBezTo>
                  <a:cubicBezTo>
                    <a:pt x="2713" y="236"/>
                    <a:pt x="2712" y="238"/>
                    <a:pt x="2713" y="241"/>
                  </a:cubicBezTo>
                  <a:cubicBezTo>
                    <a:pt x="2710" y="251"/>
                    <a:pt x="2706" y="251"/>
                    <a:pt x="2706" y="251"/>
                  </a:cubicBezTo>
                  <a:cubicBezTo>
                    <a:pt x="2705" y="249"/>
                    <a:pt x="2701" y="248"/>
                    <a:pt x="2695" y="248"/>
                  </a:cubicBezTo>
                  <a:cubicBezTo>
                    <a:pt x="2680" y="248"/>
                    <a:pt x="2651" y="253"/>
                    <a:pt x="2623" y="258"/>
                  </a:cubicBezTo>
                  <a:cubicBezTo>
                    <a:pt x="2618" y="259"/>
                    <a:pt x="2615" y="268"/>
                    <a:pt x="2617" y="277"/>
                  </a:cubicBezTo>
                  <a:cubicBezTo>
                    <a:pt x="2619" y="284"/>
                    <a:pt x="2619" y="286"/>
                    <a:pt x="2619" y="286"/>
                  </a:cubicBezTo>
                  <a:cubicBezTo>
                    <a:pt x="2618" y="286"/>
                    <a:pt x="2616" y="282"/>
                    <a:pt x="2613" y="277"/>
                  </a:cubicBezTo>
                  <a:cubicBezTo>
                    <a:pt x="2608" y="266"/>
                    <a:pt x="2603" y="260"/>
                    <a:pt x="2601" y="260"/>
                  </a:cubicBezTo>
                  <a:cubicBezTo>
                    <a:pt x="2598" y="260"/>
                    <a:pt x="2599" y="267"/>
                    <a:pt x="2604" y="279"/>
                  </a:cubicBezTo>
                  <a:cubicBezTo>
                    <a:pt x="2607" y="287"/>
                    <a:pt x="2609" y="291"/>
                    <a:pt x="2608" y="291"/>
                  </a:cubicBezTo>
                  <a:cubicBezTo>
                    <a:pt x="2608" y="291"/>
                    <a:pt x="2605" y="287"/>
                    <a:pt x="2599" y="279"/>
                  </a:cubicBezTo>
                  <a:cubicBezTo>
                    <a:pt x="2596" y="276"/>
                    <a:pt x="2594" y="275"/>
                    <a:pt x="2593" y="275"/>
                  </a:cubicBezTo>
                  <a:cubicBezTo>
                    <a:pt x="2592" y="275"/>
                    <a:pt x="2591" y="277"/>
                    <a:pt x="2590" y="282"/>
                  </a:cubicBezTo>
                  <a:cubicBezTo>
                    <a:pt x="2591" y="286"/>
                    <a:pt x="2590" y="288"/>
                    <a:pt x="2589" y="288"/>
                  </a:cubicBezTo>
                  <a:cubicBezTo>
                    <a:pt x="2588" y="288"/>
                    <a:pt x="2586" y="286"/>
                    <a:pt x="2586" y="282"/>
                  </a:cubicBezTo>
                  <a:cubicBezTo>
                    <a:pt x="2581" y="277"/>
                    <a:pt x="2577" y="272"/>
                    <a:pt x="2575" y="272"/>
                  </a:cubicBezTo>
                  <a:cubicBezTo>
                    <a:pt x="2574" y="272"/>
                    <a:pt x="2574" y="272"/>
                    <a:pt x="2575" y="275"/>
                  </a:cubicBezTo>
                  <a:cubicBezTo>
                    <a:pt x="2575" y="275"/>
                    <a:pt x="2574" y="275"/>
                    <a:pt x="2574" y="275"/>
                  </a:cubicBezTo>
                  <a:cubicBezTo>
                    <a:pt x="2573" y="275"/>
                    <a:pt x="2569" y="274"/>
                    <a:pt x="2564" y="268"/>
                  </a:cubicBezTo>
                  <a:cubicBezTo>
                    <a:pt x="2563" y="266"/>
                    <a:pt x="2561" y="266"/>
                    <a:pt x="2560" y="266"/>
                  </a:cubicBezTo>
                  <a:cubicBezTo>
                    <a:pt x="2557" y="266"/>
                    <a:pt x="2555" y="273"/>
                    <a:pt x="2552" y="279"/>
                  </a:cubicBezTo>
                  <a:cubicBezTo>
                    <a:pt x="2547" y="289"/>
                    <a:pt x="2543" y="294"/>
                    <a:pt x="2541" y="294"/>
                  </a:cubicBezTo>
                  <a:cubicBezTo>
                    <a:pt x="2539" y="294"/>
                    <a:pt x="2538" y="290"/>
                    <a:pt x="2539" y="282"/>
                  </a:cubicBezTo>
                  <a:cubicBezTo>
                    <a:pt x="2539" y="275"/>
                    <a:pt x="2537" y="273"/>
                    <a:pt x="2534" y="273"/>
                  </a:cubicBezTo>
                  <a:cubicBezTo>
                    <a:pt x="2527" y="273"/>
                    <a:pt x="2518" y="282"/>
                    <a:pt x="2517" y="294"/>
                  </a:cubicBezTo>
                  <a:cubicBezTo>
                    <a:pt x="2517" y="304"/>
                    <a:pt x="2516" y="309"/>
                    <a:pt x="2516" y="309"/>
                  </a:cubicBezTo>
                  <a:cubicBezTo>
                    <a:pt x="2515" y="309"/>
                    <a:pt x="2515" y="307"/>
                    <a:pt x="2514" y="303"/>
                  </a:cubicBezTo>
                  <a:cubicBezTo>
                    <a:pt x="2513" y="295"/>
                    <a:pt x="2508" y="295"/>
                    <a:pt x="2508" y="295"/>
                  </a:cubicBezTo>
                  <a:cubicBezTo>
                    <a:pt x="2507" y="295"/>
                    <a:pt x="2505" y="296"/>
                    <a:pt x="2504" y="296"/>
                  </a:cubicBezTo>
                  <a:cubicBezTo>
                    <a:pt x="2501" y="296"/>
                    <a:pt x="2499" y="294"/>
                    <a:pt x="2498" y="288"/>
                  </a:cubicBezTo>
                  <a:cubicBezTo>
                    <a:pt x="2498" y="288"/>
                    <a:pt x="2494" y="289"/>
                    <a:pt x="2486" y="299"/>
                  </a:cubicBezTo>
                  <a:cubicBezTo>
                    <a:pt x="2483" y="307"/>
                    <a:pt x="2479" y="311"/>
                    <a:pt x="2474" y="311"/>
                  </a:cubicBezTo>
                  <a:cubicBezTo>
                    <a:pt x="2468" y="311"/>
                    <a:pt x="2461" y="305"/>
                    <a:pt x="2457" y="296"/>
                  </a:cubicBezTo>
                  <a:lnTo>
                    <a:pt x="2450" y="306"/>
                  </a:lnTo>
                  <a:cubicBezTo>
                    <a:pt x="2449" y="317"/>
                    <a:pt x="2447" y="324"/>
                    <a:pt x="2446" y="324"/>
                  </a:cubicBezTo>
                  <a:cubicBezTo>
                    <a:pt x="2445" y="324"/>
                    <a:pt x="2443" y="322"/>
                    <a:pt x="2442" y="315"/>
                  </a:cubicBezTo>
                  <a:cubicBezTo>
                    <a:pt x="2442" y="313"/>
                    <a:pt x="2441" y="310"/>
                    <a:pt x="2441" y="308"/>
                  </a:cubicBezTo>
                  <a:lnTo>
                    <a:pt x="2441" y="308"/>
                  </a:lnTo>
                  <a:cubicBezTo>
                    <a:pt x="2440" y="315"/>
                    <a:pt x="2436" y="318"/>
                    <a:pt x="2431" y="318"/>
                  </a:cubicBezTo>
                  <a:cubicBezTo>
                    <a:pt x="2425" y="318"/>
                    <a:pt x="2418" y="312"/>
                    <a:pt x="2416" y="303"/>
                  </a:cubicBezTo>
                  <a:cubicBezTo>
                    <a:pt x="2416" y="296"/>
                    <a:pt x="2415" y="295"/>
                    <a:pt x="2413" y="295"/>
                  </a:cubicBezTo>
                  <a:cubicBezTo>
                    <a:pt x="2413" y="295"/>
                    <a:pt x="2412" y="295"/>
                    <a:pt x="2411" y="295"/>
                  </a:cubicBezTo>
                  <a:lnTo>
                    <a:pt x="2412" y="304"/>
                  </a:lnTo>
                  <a:cubicBezTo>
                    <a:pt x="2413" y="312"/>
                    <a:pt x="2415" y="321"/>
                    <a:pt x="2411" y="321"/>
                  </a:cubicBezTo>
                  <a:cubicBezTo>
                    <a:pt x="2409" y="321"/>
                    <a:pt x="2408" y="322"/>
                    <a:pt x="2406" y="322"/>
                  </a:cubicBezTo>
                  <a:cubicBezTo>
                    <a:pt x="2404" y="322"/>
                    <a:pt x="2401" y="320"/>
                    <a:pt x="2400" y="314"/>
                  </a:cubicBezTo>
                  <a:cubicBezTo>
                    <a:pt x="2396" y="309"/>
                    <a:pt x="2391" y="303"/>
                    <a:pt x="2390" y="303"/>
                  </a:cubicBezTo>
                  <a:cubicBezTo>
                    <a:pt x="2389" y="303"/>
                    <a:pt x="2389" y="305"/>
                    <a:pt x="2389" y="307"/>
                  </a:cubicBezTo>
                  <a:cubicBezTo>
                    <a:pt x="2389" y="307"/>
                    <a:pt x="2389" y="307"/>
                    <a:pt x="2389" y="307"/>
                  </a:cubicBezTo>
                  <a:cubicBezTo>
                    <a:pt x="2387" y="307"/>
                    <a:pt x="2383" y="307"/>
                    <a:pt x="2378" y="301"/>
                  </a:cubicBezTo>
                  <a:lnTo>
                    <a:pt x="2360" y="303"/>
                  </a:lnTo>
                  <a:cubicBezTo>
                    <a:pt x="2359" y="308"/>
                    <a:pt x="2356" y="311"/>
                    <a:pt x="2352" y="311"/>
                  </a:cubicBezTo>
                  <a:cubicBezTo>
                    <a:pt x="2350" y="311"/>
                    <a:pt x="2347" y="309"/>
                    <a:pt x="2347" y="305"/>
                  </a:cubicBezTo>
                  <a:cubicBezTo>
                    <a:pt x="2341" y="306"/>
                    <a:pt x="2337" y="311"/>
                    <a:pt x="2335" y="316"/>
                  </a:cubicBezTo>
                  <a:cubicBezTo>
                    <a:pt x="2332" y="317"/>
                    <a:pt x="2329" y="317"/>
                    <a:pt x="2327" y="317"/>
                  </a:cubicBezTo>
                  <a:cubicBezTo>
                    <a:pt x="2323" y="317"/>
                    <a:pt x="2321" y="316"/>
                    <a:pt x="2320" y="310"/>
                  </a:cubicBezTo>
                  <a:cubicBezTo>
                    <a:pt x="2319" y="306"/>
                    <a:pt x="2319" y="304"/>
                    <a:pt x="2319" y="304"/>
                  </a:cubicBezTo>
                  <a:cubicBezTo>
                    <a:pt x="2318" y="304"/>
                    <a:pt x="2317" y="306"/>
                    <a:pt x="2315" y="311"/>
                  </a:cubicBezTo>
                  <a:cubicBezTo>
                    <a:pt x="2317" y="320"/>
                    <a:pt x="2312" y="320"/>
                    <a:pt x="2308" y="321"/>
                  </a:cubicBezTo>
                  <a:lnTo>
                    <a:pt x="2299" y="322"/>
                  </a:lnTo>
                  <a:cubicBezTo>
                    <a:pt x="2300" y="331"/>
                    <a:pt x="2300" y="331"/>
                    <a:pt x="2295" y="331"/>
                  </a:cubicBezTo>
                  <a:cubicBezTo>
                    <a:pt x="2295" y="331"/>
                    <a:pt x="2294" y="331"/>
                    <a:pt x="2294" y="331"/>
                  </a:cubicBezTo>
                  <a:cubicBezTo>
                    <a:pt x="2289" y="331"/>
                    <a:pt x="2278" y="326"/>
                    <a:pt x="2273" y="326"/>
                  </a:cubicBezTo>
                  <a:cubicBezTo>
                    <a:pt x="2272" y="326"/>
                    <a:pt x="2272" y="326"/>
                    <a:pt x="2272" y="326"/>
                  </a:cubicBezTo>
                  <a:cubicBezTo>
                    <a:pt x="2258" y="329"/>
                    <a:pt x="2258" y="329"/>
                    <a:pt x="2264" y="337"/>
                  </a:cubicBezTo>
                  <a:cubicBezTo>
                    <a:pt x="2264" y="336"/>
                    <a:pt x="2264" y="336"/>
                    <a:pt x="2265" y="336"/>
                  </a:cubicBezTo>
                  <a:cubicBezTo>
                    <a:pt x="2267" y="336"/>
                    <a:pt x="2268" y="340"/>
                    <a:pt x="2266" y="340"/>
                  </a:cubicBezTo>
                  <a:cubicBezTo>
                    <a:pt x="2265" y="340"/>
                    <a:pt x="2262" y="339"/>
                    <a:pt x="2259" y="337"/>
                  </a:cubicBezTo>
                  <a:cubicBezTo>
                    <a:pt x="2251" y="335"/>
                    <a:pt x="2243" y="334"/>
                    <a:pt x="2235" y="334"/>
                  </a:cubicBezTo>
                  <a:cubicBezTo>
                    <a:pt x="2232" y="334"/>
                    <a:pt x="2229" y="334"/>
                    <a:pt x="2226" y="334"/>
                  </a:cubicBezTo>
                  <a:cubicBezTo>
                    <a:pt x="2208" y="337"/>
                    <a:pt x="2208" y="337"/>
                    <a:pt x="2210" y="345"/>
                  </a:cubicBezTo>
                  <a:cubicBezTo>
                    <a:pt x="2213" y="353"/>
                    <a:pt x="2214" y="358"/>
                    <a:pt x="2213" y="358"/>
                  </a:cubicBezTo>
                  <a:cubicBezTo>
                    <a:pt x="2212" y="358"/>
                    <a:pt x="2209" y="354"/>
                    <a:pt x="2206" y="345"/>
                  </a:cubicBezTo>
                  <a:cubicBezTo>
                    <a:pt x="2199" y="337"/>
                    <a:pt x="2194" y="334"/>
                    <a:pt x="2192" y="334"/>
                  </a:cubicBezTo>
                  <a:cubicBezTo>
                    <a:pt x="2190" y="334"/>
                    <a:pt x="2189" y="336"/>
                    <a:pt x="2190" y="340"/>
                  </a:cubicBezTo>
                  <a:cubicBezTo>
                    <a:pt x="2186" y="349"/>
                    <a:pt x="2186" y="349"/>
                    <a:pt x="2182" y="350"/>
                  </a:cubicBezTo>
                  <a:cubicBezTo>
                    <a:pt x="2181" y="346"/>
                    <a:pt x="2180" y="344"/>
                    <a:pt x="2178" y="344"/>
                  </a:cubicBezTo>
                  <a:cubicBezTo>
                    <a:pt x="2176" y="344"/>
                    <a:pt x="2173" y="346"/>
                    <a:pt x="2168" y="351"/>
                  </a:cubicBezTo>
                  <a:cubicBezTo>
                    <a:pt x="2167" y="351"/>
                    <a:pt x="2166" y="352"/>
                    <a:pt x="2166" y="352"/>
                  </a:cubicBezTo>
                  <a:cubicBezTo>
                    <a:pt x="2164" y="352"/>
                    <a:pt x="2164" y="350"/>
                    <a:pt x="2163" y="344"/>
                  </a:cubicBezTo>
                  <a:lnTo>
                    <a:pt x="2154" y="345"/>
                  </a:lnTo>
                  <a:cubicBezTo>
                    <a:pt x="2150" y="355"/>
                    <a:pt x="2141" y="358"/>
                    <a:pt x="2133" y="358"/>
                  </a:cubicBezTo>
                  <a:cubicBezTo>
                    <a:pt x="2124" y="358"/>
                    <a:pt x="2116" y="355"/>
                    <a:pt x="2112" y="351"/>
                  </a:cubicBezTo>
                  <a:cubicBezTo>
                    <a:pt x="2112" y="351"/>
                    <a:pt x="2108" y="352"/>
                    <a:pt x="2106" y="361"/>
                  </a:cubicBezTo>
                  <a:cubicBezTo>
                    <a:pt x="2105" y="370"/>
                    <a:pt x="2103" y="375"/>
                    <a:pt x="2101" y="375"/>
                  </a:cubicBezTo>
                  <a:cubicBezTo>
                    <a:pt x="2099" y="375"/>
                    <a:pt x="2098" y="371"/>
                    <a:pt x="2097" y="362"/>
                  </a:cubicBezTo>
                  <a:cubicBezTo>
                    <a:pt x="2095" y="354"/>
                    <a:pt x="2094" y="350"/>
                    <a:pt x="2094" y="350"/>
                  </a:cubicBezTo>
                  <a:cubicBezTo>
                    <a:pt x="2093" y="350"/>
                    <a:pt x="2092" y="354"/>
                    <a:pt x="2091" y="363"/>
                  </a:cubicBezTo>
                  <a:cubicBezTo>
                    <a:pt x="2090" y="368"/>
                    <a:pt x="2084" y="371"/>
                    <a:pt x="2078" y="371"/>
                  </a:cubicBezTo>
                  <a:cubicBezTo>
                    <a:pt x="2072" y="371"/>
                    <a:pt x="2066" y="367"/>
                    <a:pt x="2068" y="358"/>
                  </a:cubicBezTo>
                  <a:lnTo>
                    <a:pt x="2065" y="341"/>
                  </a:lnTo>
                  <a:cubicBezTo>
                    <a:pt x="2062" y="351"/>
                    <a:pt x="2057" y="351"/>
                    <a:pt x="2057" y="351"/>
                  </a:cubicBezTo>
                  <a:cubicBezTo>
                    <a:pt x="2059" y="360"/>
                    <a:pt x="2054" y="360"/>
                    <a:pt x="2041" y="362"/>
                  </a:cubicBezTo>
                  <a:cubicBezTo>
                    <a:pt x="2032" y="363"/>
                    <a:pt x="2015" y="375"/>
                    <a:pt x="2006" y="377"/>
                  </a:cubicBezTo>
                  <a:cubicBezTo>
                    <a:pt x="2001" y="377"/>
                    <a:pt x="1996" y="378"/>
                    <a:pt x="1992" y="378"/>
                  </a:cubicBezTo>
                  <a:cubicBezTo>
                    <a:pt x="1986" y="378"/>
                    <a:pt x="1980" y="377"/>
                    <a:pt x="1977" y="372"/>
                  </a:cubicBezTo>
                  <a:cubicBezTo>
                    <a:pt x="1972" y="372"/>
                    <a:pt x="1968" y="374"/>
                    <a:pt x="1960" y="384"/>
                  </a:cubicBezTo>
                  <a:cubicBezTo>
                    <a:pt x="1958" y="389"/>
                    <a:pt x="1954" y="391"/>
                    <a:pt x="1951" y="391"/>
                  </a:cubicBezTo>
                  <a:cubicBezTo>
                    <a:pt x="1949" y="391"/>
                    <a:pt x="1947" y="389"/>
                    <a:pt x="1946" y="386"/>
                  </a:cubicBezTo>
                  <a:lnTo>
                    <a:pt x="1942" y="386"/>
                  </a:lnTo>
                  <a:cubicBezTo>
                    <a:pt x="1934" y="396"/>
                    <a:pt x="1930" y="397"/>
                    <a:pt x="1930" y="397"/>
                  </a:cubicBezTo>
                  <a:cubicBezTo>
                    <a:pt x="1929" y="391"/>
                    <a:pt x="1926" y="385"/>
                    <a:pt x="1923" y="385"/>
                  </a:cubicBezTo>
                  <a:cubicBezTo>
                    <a:pt x="1922" y="385"/>
                    <a:pt x="1921" y="386"/>
                    <a:pt x="1919" y="389"/>
                  </a:cubicBezTo>
                  <a:cubicBezTo>
                    <a:pt x="1921" y="398"/>
                    <a:pt x="1916" y="398"/>
                    <a:pt x="1907" y="399"/>
                  </a:cubicBezTo>
                  <a:cubicBezTo>
                    <a:pt x="1906" y="398"/>
                    <a:pt x="1902" y="398"/>
                    <a:pt x="1896" y="398"/>
                  </a:cubicBezTo>
                  <a:cubicBezTo>
                    <a:pt x="1859" y="398"/>
                    <a:pt x="1747" y="415"/>
                    <a:pt x="1748" y="422"/>
                  </a:cubicBezTo>
                  <a:lnTo>
                    <a:pt x="1734" y="424"/>
                  </a:lnTo>
                  <a:lnTo>
                    <a:pt x="1721" y="426"/>
                  </a:lnTo>
                  <a:cubicBezTo>
                    <a:pt x="1720" y="420"/>
                    <a:pt x="1716" y="417"/>
                    <a:pt x="1711" y="417"/>
                  </a:cubicBezTo>
                  <a:cubicBezTo>
                    <a:pt x="1703" y="417"/>
                    <a:pt x="1692" y="424"/>
                    <a:pt x="1684" y="431"/>
                  </a:cubicBezTo>
                  <a:cubicBezTo>
                    <a:pt x="1683" y="436"/>
                    <a:pt x="1677" y="441"/>
                    <a:pt x="1672" y="441"/>
                  </a:cubicBezTo>
                  <a:cubicBezTo>
                    <a:pt x="1670" y="432"/>
                    <a:pt x="1666" y="428"/>
                    <a:pt x="1661" y="428"/>
                  </a:cubicBezTo>
                  <a:cubicBezTo>
                    <a:pt x="1657" y="428"/>
                    <a:pt x="1652" y="431"/>
                    <a:pt x="1648" y="435"/>
                  </a:cubicBezTo>
                  <a:cubicBezTo>
                    <a:pt x="1647" y="444"/>
                    <a:pt x="1645" y="449"/>
                    <a:pt x="1643" y="449"/>
                  </a:cubicBezTo>
                  <a:cubicBezTo>
                    <a:pt x="1641" y="449"/>
                    <a:pt x="1640" y="445"/>
                    <a:pt x="1638" y="436"/>
                  </a:cubicBezTo>
                  <a:cubicBezTo>
                    <a:pt x="1637" y="429"/>
                    <a:pt x="1635" y="425"/>
                    <a:pt x="1632" y="425"/>
                  </a:cubicBezTo>
                  <a:cubicBezTo>
                    <a:pt x="1629" y="425"/>
                    <a:pt x="1624" y="432"/>
                    <a:pt x="1621" y="448"/>
                  </a:cubicBezTo>
                  <a:cubicBezTo>
                    <a:pt x="1619" y="452"/>
                    <a:pt x="1618" y="454"/>
                    <a:pt x="1617" y="454"/>
                  </a:cubicBezTo>
                  <a:cubicBezTo>
                    <a:pt x="1616" y="454"/>
                    <a:pt x="1615" y="452"/>
                    <a:pt x="1612" y="449"/>
                  </a:cubicBezTo>
                  <a:cubicBezTo>
                    <a:pt x="1608" y="439"/>
                    <a:pt x="1605" y="435"/>
                    <a:pt x="1603" y="435"/>
                  </a:cubicBezTo>
                  <a:cubicBezTo>
                    <a:pt x="1602" y="435"/>
                    <a:pt x="1602" y="437"/>
                    <a:pt x="1602" y="441"/>
                  </a:cubicBezTo>
                  <a:cubicBezTo>
                    <a:pt x="1601" y="450"/>
                    <a:pt x="1599" y="455"/>
                    <a:pt x="1597" y="455"/>
                  </a:cubicBezTo>
                  <a:cubicBezTo>
                    <a:pt x="1595" y="455"/>
                    <a:pt x="1592" y="451"/>
                    <a:pt x="1589" y="443"/>
                  </a:cubicBezTo>
                  <a:cubicBezTo>
                    <a:pt x="1583" y="435"/>
                    <a:pt x="1580" y="431"/>
                    <a:pt x="1579" y="431"/>
                  </a:cubicBezTo>
                  <a:cubicBezTo>
                    <a:pt x="1577" y="431"/>
                    <a:pt x="1576" y="436"/>
                    <a:pt x="1575" y="444"/>
                  </a:cubicBezTo>
                  <a:cubicBezTo>
                    <a:pt x="1574" y="454"/>
                    <a:pt x="1568" y="459"/>
                    <a:pt x="1561" y="459"/>
                  </a:cubicBezTo>
                  <a:cubicBezTo>
                    <a:pt x="1556" y="459"/>
                    <a:pt x="1550" y="455"/>
                    <a:pt x="1547" y="448"/>
                  </a:cubicBezTo>
                  <a:cubicBezTo>
                    <a:pt x="1547" y="448"/>
                    <a:pt x="1546" y="448"/>
                    <a:pt x="1546" y="448"/>
                  </a:cubicBezTo>
                  <a:cubicBezTo>
                    <a:pt x="1544" y="448"/>
                    <a:pt x="1541" y="445"/>
                    <a:pt x="1539" y="445"/>
                  </a:cubicBezTo>
                  <a:cubicBezTo>
                    <a:pt x="1538" y="445"/>
                    <a:pt x="1538" y="446"/>
                    <a:pt x="1538" y="450"/>
                  </a:cubicBezTo>
                  <a:lnTo>
                    <a:pt x="1532" y="442"/>
                  </a:lnTo>
                  <a:lnTo>
                    <a:pt x="1523" y="443"/>
                  </a:lnTo>
                  <a:lnTo>
                    <a:pt x="1525" y="451"/>
                  </a:lnTo>
                  <a:cubicBezTo>
                    <a:pt x="1514" y="450"/>
                    <a:pt x="1503" y="449"/>
                    <a:pt x="1492" y="449"/>
                  </a:cubicBezTo>
                  <a:cubicBezTo>
                    <a:pt x="1481" y="449"/>
                    <a:pt x="1470" y="450"/>
                    <a:pt x="1460" y="451"/>
                  </a:cubicBezTo>
                  <a:cubicBezTo>
                    <a:pt x="1410" y="457"/>
                    <a:pt x="1400" y="458"/>
                    <a:pt x="1406" y="466"/>
                  </a:cubicBezTo>
                  <a:cubicBezTo>
                    <a:pt x="1409" y="474"/>
                    <a:pt x="1408" y="479"/>
                    <a:pt x="1406" y="479"/>
                  </a:cubicBezTo>
                  <a:cubicBezTo>
                    <a:pt x="1404" y="479"/>
                    <a:pt x="1400" y="475"/>
                    <a:pt x="1397" y="467"/>
                  </a:cubicBezTo>
                  <a:cubicBezTo>
                    <a:pt x="1393" y="467"/>
                    <a:pt x="1384" y="461"/>
                    <a:pt x="1375" y="461"/>
                  </a:cubicBezTo>
                  <a:cubicBezTo>
                    <a:pt x="1375" y="461"/>
                    <a:pt x="1374" y="461"/>
                    <a:pt x="1373" y="461"/>
                  </a:cubicBezTo>
                  <a:cubicBezTo>
                    <a:pt x="1370" y="461"/>
                    <a:pt x="1367" y="462"/>
                    <a:pt x="1364" y="462"/>
                  </a:cubicBezTo>
                  <a:cubicBezTo>
                    <a:pt x="1359" y="462"/>
                    <a:pt x="1355" y="460"/>
                    <a:pt x="1354" y="454"/>
                  </a:cubicBezTo>
                  <a:lnTo>
                    <a:pt x="1350" y="455"/>
                  </a:lnTo>
                  <a:cubicBezTo>
                    <a:pt x="1345" y="467"/>
                    <a:pt x="1331" y="473"/>
                    <a:pt x="1318" y="473"/>
                  </a:cubicBezTo>
                  <a:cubicBezTo>
                    <a:pt x="1311" y="473"/>
                    <a:pt x="1305" y="472"/>
                    <a:pt x="1300" y="469"/>
                  </a:cubicBezTo>
                  <a:cubicBezTo>
                    <a:pt x="1291" y="469"/>
                    <a:pt x="1283" y="473"/>
                    <a:pt x="1279" y="480"/>
                  </a:cubicBezTo>
                  <a:cubicBezTo>
                    <a:pt x="1274" y="485"/>
                    <a:pt x="1272" y="488"/>
                    <a:pt x="1270" y="488"/>
                  </a:cubicBezTo>
                  <a:cubicBezTo>
                    <a:pt x="1268" y="488"/>
                    <a:pt x="1267" y="486"/>
                    <a:pt x="1264" y="482"/>
                  </a:cubicBezTo>
                  <a:cubicBezTo>
                    <a:pt x="1264" y="478"/>
                    <a:pt x="1256" y="474"/>
                    <a:pt x="1249" y="474"/>
                  </a:cubicBezTo>
                  <a:cubicBezTo>
                    <a:pt x="1242" y="474"/>
                    <a:pt x="1236" y="477"/>
                    <a:pt x="1237" y="486"/>
                  </a:cubicBezTo>
                  <a:lnTo>
                    <a:pt x="1232" y="477"/>
                  </a:lnTo>
                  <a:cubicBezTo>
                    <a:pt x="1230" y="475"/>
                    <a:pt x="1229" y="474"/>
                    <a:pt x="1228" y="474"/>
                  </a:cubicBezTo>
                  <a:cubicBezTo>
                    <a:pt x="1225" y="474"/>
                    <a:pt x="1223" y="480"/>
                    <a:pt x="1224" y="487"/>
                  </a:cubicBezTo>
                  <a:cubicBezTo>
                    <a:pt x="1225" y="494"/>
                    <a:pt x="1225" y="499"/>
                    <a:pt x="1223" y="499"/>
                  </a:cubicBezTo>
                  <a:cubicBezTo>
                    <a:pt x="1221" y="499"/>
                    <a:pt x="1218" y="493"/>
                    <a:pt x="1214" y="479"/>
                  </a:cubicBezTo>
                  <a:cubicBezTo>
                    <a:pt x="1213" y="469"/>
                    <a:pt x="1211" y="466"/>
                    <a:pt x="1209" y="466"/>
                  </a:cubicBezTo>
                  <a:cubicBezTo>
                    <a:pt x="1208" y="466"/>
                    <a:pt x="1208" y="468"/>
                    <a:pt x="1208" y="471"/>
                  </a:cubicBezTo>
                  <a:cubicBezTo>
                    <a:pt x="1206" y="478"/>
                    <a:pt x="1203" y="484"/>
                    <a:pt x="1200" y="484"/>
                  </a:cubicBezTo>
                  <a:cubicBezTo>
                    <a:pt x="1199" y="484"/>
                    <a:pt x="1197" y="483"/>
                    <a:pt x="1196" y="481"/>
                  </a:cubicBezTo>
                  <a:cubicBezTo>
                    <a:pt x="1191" y="482"/>
                    <a:pt x="1186" y="482"/>
                    <a:pt x="1188" y="499"/>
                  </a:cubicBezTo>
                  <a:cubicBezTo>
                    <a:pt x="1189" y="508"/>
                    <a:pt x="1185" y="508"/>
                    <a:pt x="1180" y="508"/>
                  </a:cubicBezTo>
                  <a:cubicBezTo>
                    <a:pt x="1179" y="503"/>
                    <a:pt x="1180" y="497"/>
                    <a:pt x="1182" y="491"/>
                  </a:cubicBezTo>
                  <a:lnTo>
                    <a:pt x="1182" y="491"/>
                  </a:lnTo>
                  <a:lnTo>
                    <a:pt x="1173" y="492"/>
                  </a:lnTo>
                  <a:cubicBezTo>
                    <a:pt x="1166" y="490"/>
                    <a:pt x="1160" y="485"/>
                    <a:pt x="1158" y="477"/>
                  </a:cubicBezTo>
                  <a:cubicBezTo>
                    <a:pt x="1155" y="474"/>
                    <a:pt x="1153" y="472"/>
                    <a:pt x="1152" y="472"/>
                  </a:cubicBezTo>
                  <a:cubicBezTo>
                    <a:pt x="1150" y="472"/>
                    <a:pt x="1150" y="476"/>
                    <a:pt x="1154" y="486"/>
                  </a:cubicBezTo>
                  <a:cubicBezTo>
                    <a:pt x="1157" y="503"/>
                    <a:pt x="1157" y="503"/>
                    <a:pt x="1148" y="504"/>
                  </a:cubicBezTo>
                  <a:cubicBezTo>
                    <a:pt x="1147" y="504"/>
                    <a:pt x="1146" y="504"/>
                    <a:pt x="1145" y="504"/>
                  </a:cubicBezTo>
                  <a:cubicBezTo>
                    <a:pt x="1142" y="504"/>
                    <a:pt x="1138" y="503"/>
                    <a:pt x="1138" y="496"/>
                  </a:cubicBezTo>
                  <a:cubicBezTo>
                    <a:pt x="1137" y="490"/>
                    <a:pt x="1137" y="489"/>
                    <a:pt x="1133" y="489"/>
                  </a:cubicBezTo>
                  <a:cubicBezTo>
                    <a:pt x="1132" y="489"/>
                    <a:pt x="1130" y="489"/>
                    <a:pt x="1127" y="489"/>
                  </a:cubicBezTo>
                  <a:cubicBezTo>
                    <a:pt x="1113" y="490"/>
                    <a:pt x="1103" y="517"/>
                    <a:pt x="1099" y="534"/>
                  </a:cubicBezTo>
                  <a:cubicBezTo>
                    <a:pt x="1101" y="543"/>
                    <a:pt x="1101" y="547"/>
                    <a:pt x="1101" y="547"/>
                  </a:cubicBezTo>
                  <a:cubicBezTo>
                    <a:pt x="1100" y="547"/>
                    <a:pt x="1098" y="543"/>
                    <a:pt x="1095" y="535"/>
                  </a:cubicBezTo>
                  <a:cubicBezTo>
                    <a:pt x="1095" y="528"/>
                    <a:pt x="1091" y="527"/>
                    <a:pt x="1088" y="527"/>
                  </a:cubicBezTo>
                  <a:cubicBezTo>
                    <a:pt x="1087" y="527"/>
                    <a:pt x="1086" y="527"/>
                    <a:pt x="1085" y="527"/>
                  </a:cubicBezTo>
                  <a:cubicBezTo>
                    <a:pt x="1085" y="530"/>
                    <a:pt x="1085" y="531"/>
                    <a:pt x="1084" y="531"/>
                  </a:cubicBezTo>
                  <a:cubicBezTo>
                    <a:pt x="1083" y="531"/>
                    <a:pt x="1082" y="527"/>
                    <a:pt x="1085" y="527"/>
                  </a:cubicBezTo>
                  <a:cubicBezTo>
                    <a:pt x="1085" y="518"/>
                    <a:pt x="1089" y="518"/>
                    <a:pt x="1094" y="518"/>
                  </a:cubicBezTo>
                  <a:lnTo>
                    <a:pt x="1093" y="509"/>
                  </a:lnTo>
                  <a:cubicBezTo>
                    <a:pt x="1089" y="501"/>
                    <a:pt x="1087" y="497"/>
                    <a:pt x="1085" y="497"/>
                  </a:cubicBezTo>
                  <a:cubicBezTo>
                    <a:pt x="1082" y="497"/>
                    <a:pt x="1080" y="502"/>
                    <a:pt x="1079" y="510"/>
                  </a:cubicBezTo>
                  <a:cubicBezTo>
                    <a:pt x="1077" y="515"/>
                    <a:pt x="1076" y="517"/>
                    <a:pt x="1074" y="517"/>
                  </a:cubicBezTo>
                  <a:cubicBezTo>
                    <a:pt x="1073" y="517"/>
                    <a:pt x="1072" y="515"/>
                    <a:pt x="1069" y="512"/>
                  </a:cubicBezTo>
                  <a:cubicBezTo>
                    <a:pt x="1066" y="506"/>
                    <a:pt x="1062" y="500"/>
                    <a:pt x="1060" y="500"/>
                  </a:cubicBezTo>
                  <a:cubicBezTo>
                    <a:pt x="1060" y="500"/>
                    <a:pt x="1059" y="501"/>
                    <a:pt x="1059" y="504"/>
                  </a:cubicBezTo>
                  <a:cubicBezTo>
                    <a:pt x="1058" y="504"/>
                    <a:pt x="1058" y="504"/>
                    <a:pt x="1057" y="504"/>
                  </a:cubicBezTo>
                  <a:cubicBezTo>
                    <a:pt x="1052" y="504"/>
                    <a:pt x="1047" y="501"/>
                    <a:pt x="1044" y="497"/>
                  </a:cubicBezTo>
                  <a:cubicBezTo>
                    <a:pt x="1035" y="498"/>
                    <a:pt x="1031" y="498"/>
                    <a:pt x="1032" y="507"/>
                  </a:cubicBezTo>
                  <a:cubicBezTo>
                    <a:pt x="1033" y="515"/>
                    <a:pt x="1029" y="516"/>
                    <a:pt x="1024" y="516"/>
                  </a:cubicBezTo>
                  <a:cubicBezTo>
                    <a:pt x="1020" y="517"/>
                    <a:pt x="1015" y="517"/>
                    <a:pt x="1015" y="526"/>
                  </a:cubicBezTo>
                  <a:cubicBezTo>
                    <a:pt x="1018" y="534"/>
                    <a:pt x="1012" y="543"/>
                    <a:pt x="1004" y="544"/>
                  </a:cubicBezTo>
                  <a:cubicBezTo>
                    <a:pt x="1001" y="548"/>
                    <a:pt x="999" y="551"/>
                    <a:pt x="997" y="551"/>
                  </a:cubicBezTo>
                  <a:cubicBezTo>
                    <a:pt x="995" y="551"/>
                    <a:pt x="993" y="547"/>
                    <a:pt x="989" y="537"/>
                  </a:cubicBezTo>
                  <a:cubicBezTo>
                    <a:pt x="989" y="530"/>
                    <a:pt x="986" y="529"/>
                    <a:pt x="982" y="529"/>
                  </a:cubicBezTo>
                  <a:cubicBezTo>
                    <a:pt x="981" y="529"/>
                    <a:pt x="980" y="529"/>
                    <a:pt x="979" y="529"/>
                  </a:cubicBezTo>
                  <a:cubicBezTo>
                    <a:pt x="979" y="529"/>
                    <a:pt x="979" y="530"/>
                    <a:pt x="979" y="530"/>
                  </a:cubicBezTo>
                  <a:cubicBezTo>
                    <a:pt x="977" y="530"/>
                    <a:pt x="974" y="529"/>
                    <a:pt x="969" y="523"/>
                  </a:cubicBezTo>
                  <a:cubicBezTo>
                    <a:pt x="968" y="520"/>
                    <a:pt x="967" y="519"/>
                    <a:pt x="966" y="519"/>
                  </a:cubicBezTo>
                  <a:cubicBezTo>
                    <a:pt x="964" y="519"/>
                    <a:pt x="965" y="525"/>
                    <a:pt x="966" y="531"/>
                  </a:cubicBezTo>
                  <a:cubicBezTo>
                    <a:pt x="967" y="540"/>
                    <a:pt x="967" y="549"/>
                    <a:pt x="967" y="549"/>
                  </a:cubicBezTo>
                  <a:cubicBezTo>
                    <a:pt x="963" y="549"/>
                    <a:pt x="957" y="532"/>
                    <a:pt x="956" y="524"/>
                  </a:cubicBezTo>
                  <a:cubicBezTo>
                    <a:pt x="952" y="515"/>
                    <a:pt x="951" y="511"/>
                    <a:pt x="950" y="511"/>
                  </a:cubicBezTo>
                  <a:lnTo>
                    <a:pt x="950" y="511"/>
                  </a:lnTo>
                  <a:cubicBezTo>
                    <a:pt x="950" y="511"/>
                    <a:pt x="950" y="515"/>
                    <a:pt x="951" y="524"/>
                  </a:cubicBezTo>
                  <a:cubicBezTo>
                    <a:pt x="951" y="530"/>
                    <a:pt x="950" y="537"/>
                    <a:pt x="945" y="537"/>
                  </a:cubicBezTo>
                  <a:cubicBezTo>
                    <a:pt x="943" y="537"/>
                    <a:pt x="941" y="536"/>
                    <a:pt x="938" y="534"/>
                  </a:cubicBezTo>
                  <a:cubicBezTo>
                    <a:pt x="936" y="534"/>
                    <a:pt x="934" y="534"/>
                    <a:pt x="932" y="534"/>
                  </a:cubicBezTo>
                  <a:cubicBezTo>
                    <a:pt x="925" y="534"/>
                    <a:pt x="920" y="533"/>
                    <a:pt x="919" y="527"/>
                  </a:cubicBezTo>
                  <a:cubicBezTo>
                    <a:pt x="917" y="525"/>
                    <a:pt x="915" y="524"/>
                    <a:pt x="914" y="524"/>
                  </a:cubicBezTo>
                  <a:cubicBezTo>
                    <a:pt x="911" y="524"/>
                    <a:pt x="910" y="527"/>
                    <a:pt x="910" y="527"/>
                  </a:cubicBezTo>
                  <a:cubicBezTo>
                    <a:pt x="908" y="532"/>
                    <a:pt x="906" y="535"/>
                    <a:pt x="902" y="535"/>
                  </a:cubicBezTo>
                  <a:cubicBezTo>
                    <a:pt x="898" y="535"/>
                    <a:pt x="894" y="533"/>
                    <a:pt x="887" y="529"/>
                  </a:cubicBezTo>
                  <a:cubicBezTo>
                    <a:pt x="876" y="522"/>
                    <a:pt x="869" y="519"/>
                    <a:pt x="866" y="519"/>
                  </a:cubicBezTo>
                  <a:cubicBezTo>
                    <a:pt x="863" y="519"/>
                    <a:pt x="863" y="523"/>
                    <a:pt x="864" y="532"/>
                  </a:cubicBezTo>
                  <a:cubicBezTo>
                    <a:pt x="865" y="537"/>
                    <a:pt x="865" y="542"/>
                    <a:pt x="864" y="542"/>
                  </a:cubicBezTo>
                  <a:cubicBezTo>
                    <a:pt x="864" y="542"/>
                    <a:pt x="862" y="539"/>
                    <a:pt x="859" y="533"/>
                  </a:cubicBezTo>
                  <a:cubicBezTo>
                    <a:pt x="858" y="530"/>
                    <a:pt x="856" y="529"/>
                    <a:pt x="855" y="529"/>
                  </a:cubicBezTo>
                  <a:cubicBezTo>
                    <a:pt x="851" y="529"/>
                    <a:pt x="848" y="536"/>
                    <a:pt x="843" y="543"/>
                  </a:cubicBezTo>
                  <a:cubicBezTo>
                    <a:pt x="839" y="554"/>
                    <a:pt x="839" y="565"/>
                    <a:pt x="841" y="577"/>
                  </a:cubicBezTo>
                  <a:cubicBezTo>
                    <a:pt x="842" y="587"/>
                    <a:pt x="842" y="591"/>
                    <a:pt x="840" y="591"/>
                  </a:cubicBezTo>
                  <a:cubicBezTo>
                    <a:pt x="839" y="591"/>
                    <a:pt x="836" y="589"/>
                    <a:pt x="832" y="587"/>
                  </a:cubicBezTo>
                  <a:cubicBezTo>
                    <a:pt x="828" y="587"/>
                    <a:pt x="822" y="579"/>
                    <a:pt x="822" y="570"/>
                  </a:cubicBezTo>
                  <a:cubicBezTo>
                    <a:pt x="821" y="562"/>
                    <a:pt x="826" y="561"/>
                    <a:pt x="826" y="561"/>
                  </a:cubicBezTo>
                  <a:lnTo>
                    <a:pt x="830" y="561"/>
                  </a:lnTo>
                  <a:cubicBezTo>
                    <a:pt x="829" y="552"/>
                    <a:pt x="828" y="545"/>
                    <a:pt x="821" y="545"/>
                  </a:cubicBezTo>
                  <a:cubicBezTo>
                    <a:pt x="820" y="545"/>
                    <a:pt x="820" y="545"/>
                    <a:pt x="819" y="545"/>
                  </a:cubicBezTo>
                  <a:cubicBezTo>
                    <a:pt x="816" y="541"/>
                    <a:pt x="814" y="539"/>
                    <a:pt x="812" y="539"/>
                  </a:cubicBezTo>
                  <a:cubicBezTo>
                    <a:pt x="810" y="539"/>
                    <a:pt x="809" y="541"/>
                    <a:pt x="810" y="545"/>
                  </a:cubicBezTo>
                  <a:cubicBezTo>
                    <a:pt x="806" y="540"/>
                    <a:pt x="801" y="539"/>
                    <a:pt x="796" y="539"/>
                  </a:cubicBezTo>
                  <a:cubicBezTo>
                    <a:pt x="793" y="539"/>
                    <a:pt x="790" y="539"/>
                    <a:pt x="786" y="540"/>
                  </a:cubicBezTo>
                  <a:cubicBezTo>
                    <a:pt x="783" y="540"/>
                    <a:pt x="780" y="540"/>
                    <a:pt x="776" y="540"/>
                  </a:cubicBezTo>
                  <a:cubicBezTo>
                    <a:pt x="769" y="540"/>
                    <a:pt x="762" y="539"/>
                    <a:pt x="758" y="533"/>
                  </a:cubicBezTo>
                  <a:cubicBezTo>
                    <a:pt x="749" y="534"/>
                    <a:pt x="745" y="535"/>
                    <a:pt x="745" y="543"/>
                  </a:cubicBezTo>
                  <a:cubicBezTo>
                    <a:pt x="746" y="553"/>
                    <a:pt x="745" y="557"/>
                    <a:pt x="744" y="557"/>
                  </a:cubicBezTo>
                  <a:cubicBezTo>
                    <a:pt x="743" y="557"/>
                    <a:pt x="742" y="555"/>
                    <a:pt x="742" y="552"/>
                  </a:cubicBezTo>
                  <a:cubicBezTo>
                    <a:pt x="738" y="543"/>
                    <a:pt x="719" y="538"/>
                    <a:pt x="702" y="538"/>
                  </a:cubicBezTo>
                  <a:cubicBezTo>
                    <a:pt x="687" y="538"/>
                    <a:pt x="674" y="541"/>
                    <a:pt x="672" y="550"/>
                  </a:cubicBezTo>
                  <a:lnTo>
                    <a:pt x="663" y="550"/>
                  </a:lnTo>
                  <a:cubicBezTo>
                    <a:pt x="659" y="546"/>
                    <a:pt x="652" y="545"/>
                    <a:pt x="644" y="545"/>
                  </a:cubicBezTo>
                  <a:cubicBezTo>
                    <a:pt x="634" y="545"/>
                    <a:pt x="624" y="548"/>
                    <a:pt x="622" y="553"/>
                  </a:cubicBezTo>
                  <a:lnTo>
                    <a:pt x="608" y="554"/>
                  </a:lnTo>
                  <a:cubicBezTo>
                    <a:pt x="604" y="551"/>
                    <a:pt x="600" y="549"/>
                    <a:pt x="597" y="549"/>
                  </a:cubicBezTo>
                  <a:cubicBezTo>
                    <a:pt x="594" y="549"/>
                    <a:pt x="592" y="551"/>
                    <a:pt x="590" y="556"/>
                  </a:cubicBezTo>
                  <a:cubicBezTo>
                    <a:pt x="587" y="562"/>
                    <a:pt x="587" y="568"/>
                    <a:pt x="586" y="568"/>
                  </a:cubicBezTo>
                  <a:cubicBezTo>
                    <a:pt x="586" y="568"/>
                    <a:pt x="586" y="567"/>
                    <a:pt x="586" y="564"/>
                  </a:cubicBezTo>
                  <a:cubicBezTo>
                    <a:pt x="586" y="559"/>
                    <a:pt x="582" y="558"/>
                    <a:pt x="574" y="558"/>
                  </a:cubicBezTo>
                  <a:cubicBezTo>
                    <a:pt x="570" y="558"/>
                    <a:pt x="564" y="558"/>
                    <a:pt x="558" y="559"/>
                  </a:cubicBezTo>
                  <a:cubicBezTo>
                    <a:pt x="540" y="560"/>
                    <a:pt x="540" y="560"/>
                    <a:pt x="545" y="568"/>
                  </a:cubicBezTo>
                  <a:cubicBezTo>
                    <a:pt x="539" y="571"/>
                    <a:pt x="535" y="572"/>
                    <a:pt x="532" y="572"/>
                  </a:cubicBezTo>
                  <a:cubicBezTo>
                    <a:pt x="527" y="572"/>
                    <a:pt x="526" y="567"/>
                    <a:pt x="526" y="561"/>
                  </a:cubicBezTo>
                  <a:cubicBezTo>
                    <a:pt x="527" y="553"/>
                    <a:pt x="526" y="549"/>
                    <a:pt x="524" y="549"/>
                  </a:cubicBezTo>
                  <a:cubicBezTo>
                    <a:pt x="522" y="549"/>
                    <a:pt x="518" y="556"/>
                    <a:pt x="517" y="570"/>
                  </a:cubicBezTo>
                  <a:cubicBezTo>
                    <a:pt x="515" y="581"/>
                    <a:pt x="511" y="585"/>
                    <a:pt x="508" y="585"/>
                  </a:cubicBezTo>
                  <a:cubicBezTo>
                    <a:pt x="506" y="585"/>
                    <a:pt x="505" y="583"/>
                    <a:pt x="505" y="580"/>
                  </a:cubicBezTo>
                  <a:cubicBezTo>
                    <a:pt x="504" y="571"/>
                    <a:pt x="508" y="571"/>
                    <a:pt x="513" y="571"/>
                  </a:cubicBezTo>
                  <a:cubicBezTo>
                    <a:pt x="513" y="571"/>
                    <a:pt x="512" y="562"/>
                    <a:pt x="512" y="554"/>
                  </a:cubicBezTo>
                  <a:cubicBezTo>
                    <a:pt x="507" y="554"/>
                    <a:pt x="507" y="554"/>
                    <a:pt x="503" y="563"/>
                  </a:cubicBezTo>
                  <a:cubicBezTo>
                    <a:pt x="503" y="563"/>
                    <a:pt x="498" y="563"/>
                    <a:pt x="495" y="572"/>
                  </a:cubicBezTo>
                  <a:cubicBezTo>
                    <a:pt x="490" y="580"/>
                    <a:pt x="491" y="590"/>
                    <a:pt x="497" y="598"/>
                  </a:cubicBezTo>
                  <a:cubicBezTo>
                    <a:pt x="502" y="606"/>
                    <a:pt x="497" y="606"/>
                    <a:pt x="493" y="607"/>
                  </a:cubicBezTo>
                  <a:cubicBezTo>
                    <a:pt x="485" y="601"/>
                    <a:pt x="481" y="590"/>
                    <a:pt x="486" y="581"/>
                  </a:cubicBezTo>
                  <a:cubicBezTo>
                    <a:pt x="490" y="581"/>
                    <a:pt x="490" y="572"/>
                    <a:pt x="489" y="564"/>
                  </a:cubicBezTo>
                  <a:cubicBezTo>
                    <a:pt x="489" y="563"/>
                    <a:pt x="488" y="562"/>
                    <a:pt x="487" y="562"/>
                  </a:cubicBezTo>
                  <a:cubicBezTo>
                    <a:pt x="481" y="562"/>
                    <a:pt x="466" y="577"/>
                    <a:pt x="465" y="591"/>
                  </a:cubicBezTo>
                  <a:lnTo>
                    <a:pt x="463" y="583"/>
                  </a:lnTo>
                  <a:cubicBezTo>
                    <a:pt x="462" y="576"/>
                    <a:pt x="457" y="575"/>
                    <a:pt x="450" y="575"/>
                  </a:cubicBezTo>
                  <a:cubicBezTo>
                    <a:pt x="448" y="575"/>
                    <a:pt x="446" y="575"/>
                    <a:pt x="444" y="575"/>
                  </a:cubicBezTo>
                  <a:cubicBezTo>
                    <a:pt x="435" y="577"/>
                    <a:pt x="431" y="577"/>
                    <a:pt x="431" y="586"/>
                  </a:cubicBezTo>
                  <a:cubicBezTo>
                    <a:pt x="432" y="593"/>
                    <a:pt x="433" y="602"/>
                    <a:pt x="429" y="602"/>
                  </a:cubicBezTo>
                  <a:cubicBezTo>
                    <a:pt x="433" y="602"/>
                    <a:pt x="433" y="610"/>
                    <a:pt x="434" y="619"/>
                  </a:cubicBezTo>
                  <a:cubicBezTo>
                    <a:pt x="429" y="615"/>
                    <a:pt x="423" y="609"/>
                    <a:pt x="419" y="604"/>
                  </a:cubicBezTo>
                  <a:cubicBezTo>
                    <a:pt x="409" y="588"/>
                    <a:pt x="400" y="580"/>
                    <a:pt x="384" y="580"/>
                  </a:cubicBezTo>
                  <a:cubicBezTo>
                    <a:pt x="383" y="580"/>
                    <a:pt x="381" y="580"/>
                    <a:pt x="380" y="580"/>
                  </a:cubicBezTo>
                  <a:cubicBezTo>
                    <a:pt x="377" y="580"/>
                    <a:pt x="374" y="581"/>
                    <a:pt x="370" y="581"/>
                  </a:cubicBezTo>
                  <a:cubicBezTo>
                    <a:pt x="363" y="581"/>
                    <a:pt x="355" y="579"/>
                    <a:pt x="352" y="573"/>
                  </a:cubicBezTo>
                  <a:cubicBezTo>
                    <a:pt x="343" y="574"/>
                    <a:pt x="338" y="574"/>
                    <a:pt x="339" y="583"/>
                  </a:cubicBezTo>
                  <a:lnTo>
                    <a:pt x="330" y="583"/>
                  </a:lnTo>
                  <a:cubicBezTo>
                    <a:pt x="327" y="580"/>
                    <a:pt x="324" y="578"/>
                    <a:pt x="321" y="578"/>
                  </a:cubicBezTo>
                  <a:cubicBezTo>
                    <a:pt x="318" y="578"/>
                    <a:pt x="316" y="580"/>
                    <a:pt x="316" y="584"/>
                  </a:cubicBezTo>
                  <a:cubicBezTo>
                    <a:pt x="315" y="588"/>
                    <a:pt x="313" y="589"/>
                    <a:pt x="311" y="589"/>
                  </a:cubicBezTo>
                  <a:cubicBezTo>
                    <a:pt x="309" y="589"/>
                    <a:pt x="305" y="586"/>
                    <a:pt x="302" y="586"/>
                  </a:cubicBezTo>
                  <a:cubicBezTo>
                    <a:pt x="297" y="579"/>
                    <a:pt x="295" y="575"/>
                    <a:pt x="294" y="575"/>
                  </a:cubicBezTo>
                  <a:lnTo>
                    <a:pt x="294" y="575"/>
                  </a:lnTo>
                  <a:cubicBezTo>
                    <a:pt x="293" y="575"/>
                    <a:pt x="295" y="581"/>
                    <a:pt x="298" y="595"/>
                  </a:cubicBezTo>
                  <a:cubicBezTo>
                    <a:pt x="300" y="602"/>
                    <a:pt x="305" y="609"/>
                    <a:pt x="313" y="610"/>
                  </a:cubicBezTo>
                  <a:lnTo>
                    <a:pt x="328" y="609"/>
                  </a:lnTo>
                  <a:lnTo>
                    <a:pt x="328" y="609"/>
                  </a:lnTo>
                  <a:lnTo>
                    <a:pt x="314" y="619"/>
                  </a:lnTo>
                  <a:cubicBezTo>
                    <a:pt x="306" y="621"/>
                    <a:pt x="302" y="629"/>
                    <a:pt x="302" y="637"/>
                  </a:cubicBezTo>
                  <a:cubicBezTo>
                    <a:pt x="302" y="637"/>
                    <a:pt x="302" y="645"/>
                    <a:pt x="297" y="646"/>
                  </a:cubicBezTo>
                  <a:lnTo>
                    <a:pt x="296" y="629"/>
                  </a:lnTo>
                  <a:cubicBezTo>
                    <a:pt x="300" y="620"/>
                    <a:pt x="301" y="611"/>
                    <a:pt x="300" y="604"/>
                  </a:cubicBezTo>
                  <a:cubicBezTo>
                    <a:pt x="295" y="593"/>
                    <a:pt x="288" y="586"/>
                    <a:pt x="284" y="586"/>
                  </a:cubicBezTo>
                  <a:cubicBezTo>
                    <a:pt x="281" y="586"/>
                    <a:pt x="280" y="589"/>
                    <a:pt x="281" y="596"/>
                  </a:cubicBezTo>
                  <a:cubicBezTo>
                    <a:pt x="276" y="596"/>
                    <a:pt x="276" y="596"/>
                    <a:pt x="270" y="588"/>
                  </a:cubicBezTo>
                  <a:cubicBezTo>
                    <a:pt x="270" y="585"/>
                    <a:pt x="269" y="583"/>
                    <a:pt x="268" y="583"/>
                  </a:cubicBezTo>
                  <a:cubicBezTo>
                    <a:pt x="266" y="583"/>
                    <a:pt x="263" y="587"/>
                    <a:pt x="261" y="597"/>
                  </a:cubicBezTo>
                  <a:cubicBezTo>
                    <a:pt x="260" y="606"/>
                    <a:pt x="258" y="610"/>
                    <a:pt x="255" y="610"/>
                  </a:cubicBezTo>
                  <a:cubicBezTo>
                    <a:pt x="253" y="610"/>
                    <a:pt x="251" y="606"/>
                    <a:pt x="248" y="598"/>
                  </a:cubicBezTo>
                  <a:cubicBezTo>
                    <a:pt x="242" y="589"/>
                    <a:pt x="234" y="586"/>
                    <a:pt x="228" y="586"/>
                  </a:cubicBezTo>
                  <a:cubicBezTo>
                    <a:pt x="223" y="586"/>
                    <a:pt x="219" y="588"/>
                    <a:pt x="220" y="591"/>
                  </a:cubicBezTo>
                  <a:cubicBezTo>
                    <a:pt x="221" y="602"/>
                    <a:pt x="216" y="606"/>
                    <a:pt x="211" y="606"/>
                  </a:cubicBezTo>
                  <a:cubicBezTo>
                    <a:pt x="207" y="606"/>
                    <a:pt x="204" y="604"/>
                    <a:pt x="202" y="601"/>
                  </a:cubicBezTo>
                  <a:cubicBezTo>
                    <a:pt x="200" y="597"/>
                    <a:pt x="197" y="595"/>
                    <a:pt x="195" y="595"/>
                  </a:cubicBezTo>
                  <a:cubicBezTo>
                    <a:pt x="193" y="595"/>
                    <a:pt x="190" y="597"/>
                    <a:pt x="189" y="601"/>
                  </a:cubicBezTo>
                  <a:cubicBezTo>
                    <a:pt x="188" y="596"/>
                    <a:pt x="185" y="590"/>
                    <a:pt x="182" y="590"/>
                  </a:cubicBezTo>
                  <a:cubicBezTo>
                    <a:pt x="181" y="590"/>
                    <a:pt x="180" y="591"/>
                    <a:pt x="178" y="593"/>
                  </a:cubicBezTo>
                  <a:cubicBezTo>
                    <a:pt x="178" y="593"/>
                    <a:pt x="174" y="593"/>
                    <a:pt x="180" y="602"/>
                  </a:cubicBezTo>
                  <a:lnTo>
                    <a:pt x="172" y="619"/>
                  </a:lnTo>
                  <a:cubicBezTo>
                    <a:pt x="176" y="619"/>
                    <a:pt x="176" y="628"/>
                    <a:pt x="177" y="636"/>
                  </a:cubicBezTo>
                  <a:cubicBezTo>
                    <a:pt x="177" y="638"/>
                    <a:pt x="176" y="640"/>
                    <a:pt x="174" y="640"/>
                  </a:cubicBezTo>
                  <a:cubicBezTo>
                    <a:pt x="168" y="640"/>
                    <a:pt x="156" y="631"/>
                    <a:pt x="148" y="612"/>
                  </a:cubicBezTo>
                  <a:lnTo>
                    <a:pt x="137" y="596"/>
                  </a:lnTo>
                  <a:lnTo>
                    <a:pt x="138" y="614"/>
                  </a:lnTo>
                  <a:cubicBezTo>
                    <a:pt x="134" y="614"/>
                    <a:pt x="129" y="614"/>
                    <a:pt x="129" y="606"/>
                  </a:cubicBezTo>
                  <a:cubicBezTo>
                    <a:pt x="128" y="597"/>
                    <a:pt x="128" y="597"/>
                    <a:pt x="123" y="597"/>
                  </a:cubicBezTo>
                  <a:cubicBezTo>
                    <a:pt x="123" y="597"/>
                    <a:pt x="119" y="597"/>
                    <a:pt x="120" y="606"/>
                  </a:cubicBezTo>
                  <a:cubicBezTo>
                    <a:pt x="121" y="616"/>
                    <a:pt x="121" y="620"/>
                    <a:pt x="120" y="620"/>
                  </a:cubicBezTo>
                  <a:cubicBezTo>
                    <a:pt x="119" y="620"/>
                    <a:pt x="118" y="618"/>
                    <a:pt x="116" y="615"/>
                  </a:cubicBezTo>
                  <a:cubicBezTo>
                    <a:pt x="113" y="606"/>
                    <a:pt x="110" y="602"/>
                    <a:pt x="108" y="602"/>
                  </a:cubicBezTo>
                  <a:cubicBezTo>
                    <a:pt x="106" y="602"/>
                    <a:pt x="104" y="607"/>
                    <a:pt x="102" y="616"/>
                  </a:cubicBezTo>
                  <a:cubicBezTo>
                    <a:pt x="103" y="624"/>
                    <a:pt x="103" y="628"/>
                    <a:pt x="102" y="628"/>
                  </a:cubicBezTo>
                  <a:cubicBezTo>
                    <a:pt x="102" y="628"/>
                    <a:pt x="100" y="624"/>
                    <a:pt x="98" y="616"/>
                  </a:cubicBezTo>
                  <a:cubicBezTo>
                    <a:pt x="97" y="607"/>
                    <a:pt x="92" y="599"/>
                    <a:pt x="86" y="599"/>
                  </a:cubicBezTo>
                  <a:lnTo>
                    <a:pt x="88" y="608"/>
                  </a:lnTo>
                  <a:cubicBezTo>
                    <a:pt x="88" y="618"/>
                    <a:pt x="87" y="622"/>
                    <a:pt x="85" y="622"/>
                  </a:cubicBezTo>
                  <a:cubicBezTo>
                    <a:pt x="83" y="622"/>
                    <a:pt x="81" y="620"/>
                    <a:pt x="79" y="617"/>
                  </a:cubicBezTo>
                  <a:cubicBezTo>
                    <a:pt x="79" y="612"/>
                    <a:pt x="77" y="610"/>
                    <a:pt x="75" y="610"/>
                  </a:cubicBezTo>
                  <a:cubicBezTo>
                    <a:pt x="73" y="610"/>
                    <a:pt x="70" y="612"/>
                    <a:pt x="65" y="617"/>
                  </a:cubicBezTo>
                  <a:cubicBezTo>
                    <a:pt x="63" y="617"/>
                    <a:pt x="61" y="617"/>
                    <a:pt x="59" y="617"/>
                  </a:cubicBezTo>
                  <a:cubicBezTo>
                    <a:pt x="54" y="617"/>
                    <a:pt x="51" y="616"/>
                    <a:pt x="51" y="610"/>
                  </a:cubicBezTo>
                  <a:cubicBezTo>
                    <a:pt x="50" y="601"/>
                    <a:pt x="50" y="597"/>
                    <a:pt x="49" y="597"/>
                  </a:cubicBezTo>
                  <a:cubicBezTo>
                    <a:pt x="49" y="597"/>
                    <a:pt x="48" y="601"/>
                    <a:pt x="46" y="610"/>
                  </a:cubicBezTo>
                  <a:cubicBezTo>
                    <a:pt x="44" y="615"/>
                    <a:pt x="44" y="617"/>
                    <a:pt x="42" y="617"/>
                  </a:cubicBezTo>
                  <a:cubicBezTo>
                    <a:pt x="40" y="617"/>
                    <a:pt x="37" y="615"/>
                    <a:pt x="33" y="611"/>
                  </a:cubicBezTo>
                  <a:cubicBezTo>
                    <a:pt x="30" y="607"/>
                    <a:pt x="28" y="605"/>
                    <a:pt x="27" y="605"/>
                  </a:cubicBezTo>
                  <a:cubicBezTo>
                    <a:pt x="26" y="605"/>
                    <a:pt x="25" y="607"/>
                    <a:pt x="24" y="611"/>
                  </a:cubicBezTo>
                  <a:cubicBezTo>
                    <a:pt x="25" y="627"/>
                    <a:pt x="25" y="636"/>
                    <a:pt x="29" y="636"/>
                  </a:cubicBezTo>
                  <a:cubicBezTo>
                    <a:pt x="29" y="636"/>
                    <a:pt x="29" y="636"/>
                    <a:pt x="29" y="636"/>
                  </a:cubicBezTo>
                  <a:cubicBezTo>
                    <a:pt x="34" y="636"/>
                    <a:pt x="34" y="636"/>
                    <a:pt x="35" y="645"/>
                  </a:cubicBezTo>
                  <a:lnTo>
                    <a:pt x="26" y="645"/>
                  </a:lnTo>
                  <a:cubicBezTo>
                    <a:pt x="21" y="646"/>
                    <a:pt x="17" y="646"/>
                    <a:pt x="8" y="655"/>
                  </a:cubicBezTo>
                  <a:cubicBezTo>
                    <a:pt x="1" y="662"/>
                    <a:pt x="0" y="674"/>
                    <a:pt x="5" y="674"/>
                  </a:cubicBezTo>
                  <a:cubicBezTo>
                    <a:pt x="6" y="674"/>
                    <a:pt x="7" y="674"/>
                    <a:pt x="9" y="672"/>
                  </a:cubicBezTo>
                  <a:lnTo>
                    <a:pt x="14" y="681"/>
                  </a:lnTo>
                  <a:cubicBezTo>
                    <a:pt x="15" y="693"/>
                    <a:pt x="17" y="699"/>
                    <a:pt x="20" y="699"/>
                  </a:cubicBezTo>
                  <a:cubicBezTo>
                    <a:pt x="22" y="699"/>
                    <a:pt x="24" y="693"/>
                    <a:pt x="24" y="680"/>
                  </a:cubicBezTo>
                  <a:cubicBezTo>
                    <a:pt x="22" y="666"/>
                    <a:pt x="22" y="659"/>
                    <a:pt x="23" y="659"/>
                  </a:cubicBezTo>
                  <a:lnTo>
                    <a:pt x="23" y="659"/>
                  </a:lnTo>
                  <a:cubicBezTo>
                    <a:pt x="23" y="659"/>
                    <a:pt x="25" y="663"/>
                    <a:pt x="27" y="671"/>
                  </a:cubicBezTo>
                  <a:cubicBezTo>
                    <a:pt x="28" y="688"/>
                    <a:pt x="33" y="688"/>
                    <a:pt x="37" y="688"/>
                  </a:cubicBezTo>
                  <a:cubicBezTo>
                    <a:pt x="43" y="688"/>
                    <a:pt x="43" y="688"/>
                    <a:pt x="43" y="695"/>
                  </a:cubicBezTo>
                  <a:cubicBezTo>
                    <a:pt x="43" y="704"/>
                    <a:pt x="48" y="712"/>
                    <a:pt x="53" y="712"/>
                  </a:cubicBezTo>
                  <a:cubicBezTo>
                    <a:pt x="57" y="712"/>
                    <a:pt x="57" y="712"/>
                    <a:pt x="57" y="703"/>
                  </a:cubicBezTo>
                  <a:cubicBezTo>
                    <a:pt x="55" y="700"/>
                    <a:pt x="55" y="698"/>
                    <a:pt x="57" y="698"/>
                  </a:cubicBezTo>
                  <a:cubicBezTo>
                    <a:pt x="59" y="698"/>
                    <a:pt x="64" y="702"/>
                    <a:pt x="67" y="711"/>
                  </a:cubicBezTo>
                  <a:cubicBezTo>
                    <a:pt x="69" y="715"/>
                    <a:pt x="70" y="717"/>
                    <a:pt x="71" y="717"/>
                  </a:cubicBezTo>
                  <a:cubicBezTo>
                    <a:pt x="72" y="717"/>
                    <a:pt x="71" y="713"/>
                    <a:pt x="71" y="702"/>
                  </a:cubicBezTo>
                  <a:cubicBezTo>
                    <a:pt x="70" y="694"/>
                    <a:pt x="72" y="690"/>
                    <a:pt x="75" y="690"/>
                  </a:cubicBezTo>
                  <a:cubicBezTo>
                    <a:pt x="78" y="690"/>
                    <a:pt x="81" y="694"/>
                    <a:pt x="84" y="702"/>
                  </a:cubicBezTo>
                  <a:lnTo>
                    <a:pt x="94" y="701"/>
                  </a:lnTo>
                  <a:cubicBezTo>
                    <a:pt x="99" y="701"/>
                    <a:pt x="98" y="692"/>
                    <a:pt x="98" y="684"/>
                  </a:cubicBezTo>
                  <a:cubicBezTo>
                    <a:pt x="97" y="674"/>
                    <a:pt x="97" y="670"/>
                    <a:pt x="98" y="670"/>
                  </a:cubicBezTo>
                  <a:lnTo>
                    <a:pt x="98" y="670"/>
                  </a:lnTo>
                  <a:cubicBezTo>
                    <a:pt x="98" y="670"/>
                    <a:pt x="99" y="672"/>
                    <a:pt x="101" y="675"/>
                  </a:cubicBezTo>
                  <a:cubicBezTo>
                    <a:pt x="104" y="680"/>
                    <a:pt x="107" y="687"/>
                    <a:pt x="107" y="692"/>
                  </a:cubicBezTo>
                  <a:cubicBezTo>
                    <a:pt x="108" y="700"/>
                    <a:pt x="112" y="700"/>
                    <a:pt x="117" y="700"/>
                  </a:cubicBezTo>
                  <a:cubicBezTo>
                    <a:pt x="121" y="700"/>
                    <a:pt x="131" y="699"/>
                    <a:pt x="130" y="691"/>
                  </a:cubicBezTo>
                  <a:lnTo>
                    <a:pt x="130" y="691"/>
                  </a:lnTo>
                  <a:lnTo>
                    <a:pt x="131" y="699"/>
                  </a:lnTo>
                  <a:cubicBezTo>
                    <a:pt x="134" y="699"/>
                    <a:pt x="135" y="703"/>
                    <a:pt x="136" y="703"/>
                  </a:cubicBezTo>
                  <a:cubicBezTo>
                    <a:pt x="136" y="703"/>
                    <a:pt x="136" y="702"/>
                    <a:pt x="136" y="699"/>
                  </a:cubicBezTo>
                  <a:cubicBezTo>
                    <a:pt x="136" y="699"/>
                    <a:pt x="140" y="699"/>
                    <a:pt x="149" y="707"/>
                  </a:cubicBezTo>
                  <a:cubicBezTo>
                    <a:pt x="151" y="708"/>
                    <a:pt x="153" y="709"/>
                    <a:pt x="154" y="709"/>
                  </a:cubicBezTo>
                  <a:cubicBezTo>
                    <a:pt x="163" y="709"/>
                    <a:pt x="169" y="694"/>
                    <a:pt x="157" y="681"/>
                  </a:cubicBezTo>
                  <a:lnTo>
                    <a:pt x="162" y="680"/>
                  </a:lnTo>
                  <a:cubicBezTo>
                    <a:pt x="166" y="680"/>
                    <a:pt x="166" y="672"/>
                    <a:pt x="166" y="672"/>
                  </a:cubicBezTo>
                  <a:cubicBezTo>
                    <a:pt x="165" y="663"/>
                    <a:pt x="169" y="663"/>
                    <a:pt x="174" y="663"/>
                  </a:cubicBezTo>
                  <a:lnTo>
                    <a:pt x="175" y="680"/>
                  </a:lnTo>
                  <a:cubicBezTo>
                    <a:pt x="174" y="695"/>
                    <a:pt x="177" y="704"/>
                    <a:pt x="180" y="704"/>
                  </a:cubicBezTo>
                  <a:cubicBezTo>
                    <a:pt x="182" y="704"/>
                    <a:pt x="184" y="699"/>
                    <a:pt x="185" y="688"/>
                  </a:cubicBezTo>
                  <a:cubicBezTo>
                    <a:pt x="185" y="685"/>
                    <a:pt x="185" y="684"/>
                    <a:pt x="185" y="684"/>
                  </a:cubicBezTo>
                  <a:cubicBezTo>
                    <a:pt x="185" y="684"/>
                    <a:pt x="186" y="690"/>
                    <a:pt x="186" y="695"/>
                  </a:cubicBezTo>
                  <a:cubicBezTo>
                    <a:pt x="186" y="700"/>
                    <a:pt x="187" y="702"/>
                    <a:pt x="190" y="702"/>
                  </a:cubicBezTo>
                  <a:cubicBezTo>
                    <a:pt x="192" y="702"/>
                    <a:pt x="195" y="700"/>
                    <a:pt x="200" y="695"/>
                  </a:cubicBezTo>
                  <a:cubicBezTo>
                    <a:pt x="204" y="694"/>
                    <a:pt x="208" y="678"/>
                    <a:pt x="208" y="669"/>
                  </a:cubicBezTo>
                  <a:cubicBezTo>
                    <a:pt x="206" y="661"/>
                    <a:pt x="211" y="661"/>
                    <a:pt x="211" y="661"/>
                  </a:cubicBezTo>
                  <a:cubicBezTo>
                    <a:pt x="212" y="660"/>
                    <a:pt x="213" y="660"/>
                    <a:pt x="214" y="660"/>
                  </a:cubicBezTo>
                  <a:cubicBezTo>
                    <a:pt x="216" y="660"/>
                    <a:pt x="216" y="662"/>
                    <a:pt x="217" y="669"/>
                  </a:cubicBezTo>
                  <a:cubicBezTo>
                    <a:pt x="217" y="677"/>
                    <a:pt x="220" y="681"/>
                    <a:pt x="222" y="681"/>
                  </a:cubicBezTo>
                  <a:cubicBezTo>
                    <a:pt x="225" y="681"/>
                    <a:pt x="228" y="677"/>
                    <a:pt x="230" y="667"/>
                  </a:cubicBezTo>
                  <a:lnTo>
                    <a:pt x="231" y="676"/>
                  </a:lnTo>
                  <a:cubicBezTo>
                    <a:pt x="231" y="682"/>
                    <a:pt x="234" y="688"/>
                    <a:pt x="243" y="688"/>
                  </a:cubicBezTo>
                  <a:cubicBezTo>
                    <a:pt x="247" y="688"/>
                    <a:pt x="252" y="686"/>
                    <a:pt x="259" y="683"/>
                  </a:cubicBezTo>
                  <a:cubicBezTo>
                    <a:pt x="266" y="683"/>
                    <a:pt x="271" y="682"/>
                    <a:pt x="276" y="682"/>
                  </a:cubicBezTo>
                  <a:cubicBezTo>
                    <a:pt x="286" y="682"/>
                    <a:pt x="292" y="684"/>
                    <a:pt x="292" y="689"/>
                  </a:cubicBezTo>
                  <a:cubicBezTo>
                    <a:pt x="292" y="690"/>
                    <a:pt x="293" y="691"/>
                    <a:pt x="294" y="691"/>
                  </a:cubicBezTo>
                  <a:cubicBezTo>
                    <a:pt x="299" y="691"/>
                    <a:pt x="311" y="676"/>
                    <a:pt x="318" y="662"/>
                  </a:cubicBezTo>
                  <a:cubicBezTo>
                    <a:pt x="319" y="670"/>
                    <a:pt x="323" y="670"/>
                    <a:pt x="332" y="670"/>
                  </a:cubicBezTo>
                  <a:cubicBezTo>
                    <a:pt x="336" y="669"/>
                    <a:pt x="339" y="669"/>
                    <a:pt x="340" y="669"/>
                  </a:cubicBezTo>
                  <a:cubicBezTo>
                    <a:pt x="346" y="669"/>
                    <a:pt x="346" y="671"/>
                    <a:pt x="347" y="676"/>
                  </a:cubicBezTo>
                  <a:cubicBezTo>
                    <a:pt x="345" y="685"/>
                    <a:pt x="344" y="690"/>
                    <a:pt x="345" y="690"/>
                  </a:cubicBezTo>
                  <a:cubicBezTo>
                    <a:pt x="345" y="690"/>
                    <a:pt x="347" y="685"/>
                    <a:pt x="351" y="676"/>
                  </a:cubicBezTo>
                  <a:cubicBezTo>
                    <a:pt x="353" y="670"/>
                    <a:pt x="356" y="667"/>
                    <a:pt x="359" y="667"/>
                  </a:cubicBezTo>
                  <a:cubicBezTo>
                    <a:pt x="364" y="667"/>
                    <a:pt x="370" y="673"/>
                    <a:pt x="370" y="683"/>
                  </a:cubicBezTo>
                  <a:cubicBezTo>
                    <a:pt x="370" y="690"/>
                    <a:pt x="373" y="692"/>
                    <a:pt x="379" y="692"/>
                  </a:cubicBezTo>
                  <a:cubicBezTo>
                    <a:pt x="380" y="692"/>
                    <a:pt x="383" y="691"/>
                    <a:pt x="385" y="691"/>
                  </a:cubicBezTo>
                  <a:cubicBezTo>
                    <a:pt x="388" y="682"/>
                    <a:pt x="397" y="682"/>
                    <a:pt x="407" y="681"/>
                  </a:cubicBezTo>
                  <a:cubicBezTo>
                    <a:pt x="421" y="680"/>
                    <a:pt x="421" y="680"/>
                    <a:pt x="420" y="663"/>
                  </a:cubicBezTo>
                  <a:cubicBezTo>
                    <a:pt x="417" y="646"/>
                    <a:pt x="423" y="646"/>
                    <a:pt x="432" y="645"/>
                  </a:cubicBezTo>
                  <a:cubicBezTo>
                    <a:pt x="436" y="645"/>
                    <a:pt x="441" y="645"/>
                    <a:pt x="442" y="653"/>
                  </a:cubicBezTo>
                  <a:cubicBezTo>
                    <a:pt x="442" y="653"/>
                    <a:pt x="447" y="661"/>
                    <a:pt x="451" y="661"/>
                  </a:cubicBezTo>
                  <a:cubicBezTo>
                    <a:pt x="457" y="661"/>
                    <a:pt x="461" y="661"/>
                    <a:pt x="461" y="669"/>
                  </a:cubicBezTo>
                  <a:cubicBezTo>
                    <a:pt x="465" y="673"/>
                    <a:pt x="470" y="676"/>
                    <a:pt x="476" y="676"/>
                  </a:cubicBezTo>
                  <a:cubicBezTo>
                    <a:pt x="478" y="676"/>
                    <a:pt x="481" y="676"/>
                    <a:pt x="483" y="676"/>
                  </a:cubicBezTo>
                  <a:cubicBezTo>
                    <a:pt x="489" y="676"/>
                    <a:pt x="495" y="677"/>
                    <a:pt x="495" y="683"/>
                  </a:cubicBezTo>
                  <a:cubicBezTo>
                    <a:pt x="499" y="683"/>
                    <a:pt x="499" y="683"/>
                    <a:pt x="499" y="674"/>
                  </a:cubicBezTo>
                  <a:cubicBezTo>
                    <a:pt x="498" y="668"/>
                    <a:pt x="500" y="662"/>
                    <a:pt x="510" y="662"/>
                  </a:cubicBezTo>
                  <a:cubicBezTo>
                    <a:pt x="513" y="662"/>
                    <a:pt x="517" y="662"/>
                    <a:pt x="522" y="664"/>
                  </a:cubicBezTo>
                  <a:cubicBezTo>
                    <a:pt x="531" y="663"/>
                    <a:pt x="544" y="662"/>
                    <a:pt x="543" y="654"/>
                  </a:cubicBezTo>
                  <a:cubicBezTo>
                    <a:pt x="548" y="654"/>
                    <a:pt x="548" y="654"/>
                    <a:pt x="549" y="662"/>
                  </a:cubicBezTo>
                  <a:cubicBezTo>
                    <a:pt x="549" y="670"/>
                    <a:pt x="552" y="674"/>
                    <a:pt x="555" y="674"/>
                  </a:cubicBezTo>
                  <a:cubicBezTo>
                    <a:pt x="559" y="674"/>
                    <a:pt x="563" y="670"/>
                    <a:pt x="567" y="661"/>
                  </a:cubicBezTo>
                  <a:cubicBezTo>
                    <a:pt x="567" y="656"/>
                    <a:pt x="568" y="654"/>
                    <a:pt x="570" y="654"/>
                  </a:cubicBezTo>
                  <a:cubicBezTo>
                    <a:pt x="572" y="654"/>
                    <a:pt x="574" y="656"/>
                    <a:pt x="577" y="660"/>
                  </a:cubicBezTo>
                  <a:cubicBezTo>
                    <a:pt x="577" y="660"/>
                    <a:pt x="581" y="660"/>
                    <a:pt x="585" y="651"/>
                  </a:cubicBezTo>
                  <a:cubicBezTo>
                    <a:pt x="587" y="646"/>
                    <a:pt x="588" y="644"/>
                    <a:pt x="590" y="644"/>
                  </a:cubicBezTo>
                  <a:cubicBezTo>
                    <a:pt x="591" y="644"/>
                    <a:pt x="594" y="646"/>
                    <a:pt x="598" y="649"/>
                  </a:cubicBezTo>
                  <a:cubicBezTo>
                    <a:pt x="599" y="657"/>
                    <a:pt x="604" y="657"/>
                    <a:pt x="608" y="657"/>
                  </a:cubicBezTo>
                  <a:cubicBezTo>
                    <a:pt x="614" y="652"/>
                    <a:pt x="637" y="648"/>
                    <a:pt x="654" y="648"/>
                  </a:cubicBezTo>
                  <a:cubicBezTo>
                    <a:pt x="663" y="648"/>
                    <a:pt x="671" y="649"/>
                    <a:pt x="673" y="652"/>
                  </a:cubicBezTo>
                  <a:cubicBezTo>
                    <a:pt x="677" y="643"/>
                    <a:pt x="677" y="643"/>
                    <a:pt x="681" y="643"/>
                  </a:cubicBezTo>
                  <a:cubicBezTo>
                    <a:pt x="684" y="649"/>
                    <a:pt x="686" y="652"/>
                    <a:pt x="687" y="652"/>
                  </a:cubicBezTo>
                  <a:cubicBezTo>
                    <a:pt x="690" y="652"/>
                    <a:pt x="691" y="644"/>
                    <a:pt x="690" y="634"/>
                  </a:cubicBezTo>
                  <a:lnTo>
                    <a:pt x="681" y="634"/>
                  </a:lnTo>
                  <a:cubicBezTo>
                    <a:pt x="680" y="626"/>
                    <a:pt x="682" y="622"/>
                    <a:pt x="685" y="622"/>
                  </a:cubicBezTo>
                  <a:cubicBezTo>
                    <a:pt x="689" y="622"/>
                    <a:pt x="694" y="628"/>
                    <a:pt x="696" y="642"/>
                  </a:cubicBezTo>
                  <a:cubicBezTo>
                    <a:pt x="698" y="650"/>
                    <a:pt x="700" y="654"/>
                    <a:pt x="701" y="654"/>
                  </a:cubicBezTo>
                  <a:cubicBezTo>
                    <a:pt x="702" y="654"/>
                    <a:pt x="703" y="650"/>
                    <a:pt x="705" y="641"/>
                  </a:cubicBezTo>
                  <a:cubicBezTo>
                    <a:pt x="706" y="632"/>
                    <a:pt x="707" y="627"/>
                    <a:pt x="710" y="627"/>
                  </a:cubicBezTo>
                  <a:cubicBezTo>
                    <a:pt x="712" y="627"/>
                    <a:pt x="715" y="631"/>
                    <a:pt x="718" y="639"/>
                  </a:cubicBezTo>
                  <a:cubicBezTo>
                    <a:pt x="719" y="648"/>
                    <a:pt x="719" y="652"/>
                    <a:pt x="719" y="652"/>
                  </a:cubicBezTo>
                  <a:cubicBezTo>
                    <a:pt x="720" y="652"/>
                    <a:pt x="721" y="648"/>
                    <a:pt x="723" y="639"/>
                  </a:cubicBezTo>
                  <a:cubicBezTo>
                    <a:pt x="726" y="620"/>
                    <a:pt x="731" y="608"/>
                    <a:pt x="736" y="608"/>
                  </a:cubicBezTo>
                  <a:cubicBezTo>
                    <a:pt x="740" y="608"/>
                    <a:pt x="744" y="614"/>
                    <a:pt x="745" y="629"/>
                  </a:cubicBezTo>
                  <a:cubicBezTo>
                    <a:pt x="746" y="645"/>
                    <a:pt x="751" y="653"/>
                    <a:pt x="755" y="653"/>
                  </a:cubicBezTo>
                  <a:cubicBezTo>
                    <a:pt x="756" y="653"/>
                    <a:pt x="756" y="653"/>
                    <a:pt x="756" y="653"/>
                  </a:cubicBezTo>
                  <a:cubicBezTo>
                    <a:pt x="761" y="653"/>
                    <a:pt x="761" y="645"/>
                    <a:pt x="760" y="636"/>
                  </a:cubicBezTo>
                  <a:cubicBezTo>
                    <a:pt x="756" y="627"/>
                    <a:pt x="756" y="623"/>
                    <a:pt x="757" y="623"/>
                  </a:cubicBezTo>
                  <a:cubicBezTo>
                    <a:pt x="759" y="623"/>
                    <a:pt x="763" y="627"/>
                    <a:pt x="769" y="635"/>
                  </a:cubicBezTo>
                  <a:cubicBezTo>
                    <a:pt x="777" y="648"/>
                    <a:pt x="784" y="654"/>
                    <a:pt x="790" y="654"/>
                  </a:cubicBezTo>
                  <a:cubicBezTo>
                    <a:pt x="796" y="654"/>
                    <a:pt x="801" y="649"/>
                    <a:pt x="807" y="641"/>
                  </a:cubicBezTo>
                  <a:cubicBezTo>
                    <a:pt x="815" y="631"/>
                    <a:pt x="823" y="625"/>
                    <a:pt x="827" y="625"/>
                  </a:cubicBezTo>
                  <a:cubicBezTo>
                    <a:pt x="830" y="625"/>
                    <a:pt x="830" y="630"/>
                    <a:pt x="825" y="638"/>
                  </a:cubicBezTo>
                  <a:cubicBezTo>
                    <a:pt x="820" y="649"/>
                    <a:pt x="818" y="653"/>
                    <a:pt x="819" y="653"/>
                  </a:cubicBezTo>
                  <a:cubicBezTo>
                    <a:pt x="820" y="653"/>
                    <a:pt x="822" y="651"/>
                    <a:pt x="826" y="647"/>
                  </a:cubicBezTo>
                  <a:lnTo>
                    <a:pt x="848" y="645"/>
                  </a:lnTo>
                  <a:cubicBezTo>
                    <a:pt x="853" y="644"/>
                    <a:pt x="857" y="635"/>
                    <a:pt x="856" y="627"/>
                  </a:cubicBezTo>
                  <a:lnTo>
                    <a:pt x="856" y="627"/>
                  </a:lnTo>
                  <a:cubicBezTo>
                    <a:pt x="859" y="637"/>
                    <a:pt x="864" y="644"/>
                    <a:pt x="869" y="644"/>
                  </a:cubicBezTo>
                  <a:cubicBezTo>
                    <a:pt x="873" y="644"/>
                    <a:pt x="876" y="641"/>
                    <a:pt x="880" y="634"/>
                  </a:cubicBezTo>
                  <a:lnTo>
                    <a:pt x="889" y="633"/>
                  </a:lnTo>
                  <a:cubicBezTo>
                    <a:pt x="893" y="632"/>
                    <a:pt x="893" y="632"/>
                    <a:pt x="898" y="623"/>
                  </a:cubicBezTo>
                  <a:cubicBezTo>
                    <a:pt x="898" y="620"/>
                    <a:pt x="900" y="619"/>
                    <a:pt x="901" y="619"/>
                  </a:cubicBezTo>
                  <a:cubicBezTo>
                    <a:pt x="904" y="619"/>
                    <a:pt x="908" y="625"/>
                    <a:pt x="912" y="630"/>
                  </a:cubicBezTo>
                  <a:cubicBezTo>
                    <a:pt x="916" y="636"/>
                    <a:pt x="919" y="642"/>
                    <a:pt x="921" y="642"/>
                  </a:cubicBezTo>
                  <a:cubicBezTo>
                    <a:pt x="922" y="642"/>
                    <a:pt x="922" y="641"/>
                    <a:pt x="922" y="638"/>
                  </a:cubicBezTo>
                  <a:cubicBezTo>
                    <a:pt x="921" y="629"/>
                    <a:pt x="929" y="620"/>
                    <a:pt x="933" y="611"/>
                  </a:cubicBezTo>
                  <a:cubicBezTo>
                    <a:pt x="934" y="609"/>
                    <a:pt x="936" y="607"/>
                    <a:pt x="937" y="607"/>
                  </a:cubicBezTo>
                  <a:cubicBezTo>
                    <a:pt x="939" y="607"/>
                    <a:pt x="941" y="613"/>
                    <a:pt x="938" y="619"/>
                  </a:cubicBezTo>
                  <a:cubicBezTo>
                    <a:pt x="939" y="628"/>
                    <a:pt x="939" y="628"/>
                    <a:pt x="949" y="635"/>
                  </a:cubicBezTo>
                  <a:cubicBezTo>
                    <a:pt x="954" y="635"/>
                    <a:pt x="964" y="634"/>
                    <a:pt x="963" y="626"/>
                  </a:cubicBezTo>
                  <a:cubicBezTo>
                    <a:pt x="962" y="621"/>
                    <a:pt x="971" y="618"/>
                    <a:pt x="979" y="618"/>
                  </a:cubicBezTo>
                  <a:cubicBezTo>
                    <a:pt x="986" y="618"/>
                    <a:pt x="992" y="619"/>
                    <a:pt x="994" y="623"/>
                  </a:cubicBezTo>
                  <a:lnTo>
                    <a:pt x="1004" y="621"/>
                  </a:lnTo>
                  <a:cubicBezTo>
                    <a:pt x="1009" y="621"/>
                    <a:pt x="1012" y="612"/>
                    <a:pt x="1016" y="611"/>
                  </a:cubicBezTo>
                  <a:cubicBezTo>
                    <a:pt x="1016" y="611"/>
                    <a:pt x="1021" y="611"/>
                    <a:pt x="1024" y="602"/>
                  </a:cubicBezTo>
                  <a:cubicBezTo>
                    <a:pt x="1026" y="602"/>
                    <a:pt x="1027" y="602"/>
                    <a:pt x="1028" y="602"/>
                  </a:cubicBezTo>
                  <a:cubicBezTo>
                    <a:pt x="1031" y="602"/>
                    <a:pt x="1034" y="603"/>
                    <a:pt x="1034" y="609"/>
                  </a:cubicBezTo>
                  <a:cubicBezTo>
                    <a:pt x="1036" y="601"/>
                    <a:pt x="1037" y="596"/>
                    <a:pt x="1038" y="596"/>
                  </a:cubicBezTo>
                  <a:cubicBezTo>
                    <a:pt x="1039" y="596"/>
                    <a:pt x="1041" y="601"/>
                    <a:pt x="1043" y="609"/>
                  </a:cubicBezTo>
                  <a:cubicBezTo>
                    <a:pt x="1044" y="617"/>
                    <a:pt x="1045" y="622"/>
                    <a:pt x="1046" y="622"/>
                  </a:cubicBezTo>
                  <a:cubicBezTo>
                    <a:pt x="1046" y="622"/>
                    <a:pt x="1047" y="617"/>
                    <a:pt x="1049" y="608"/>
                  </a:cubicBezTo>
                  <a:cubicBezTo>
                    <a:pt x="1051" y="603"/>
                    <a:pt x="1052" y="601"/>
                    <a:pt x="1053" y="601"/>
                  </a:cubicBezTo>
                  <a:cubicBezTo>
                    <a:pt x="1054" y="601"/>
                    <a:pt x="1055" y="603"/>
                    <a:pt x="1058" y="607"/>
                  </a:cubicBezTo>
                  <a:cubicBezTo>
                    <a:pt x="1058" y="611"/>
                    <a:pt x="1060" y="613"/>
                    <a:pt x="1061" y="613"/>
                  </a:cubicBezTo>
                  <a:cubicBezTo>
                    <a:pt x="1062" y="613"/>
                    <a:pt x="1063" y="611"/>
                    <a:pt x="1062" y="607"/>
                  </a:cubicBezTo>
                  <a:cubicBezTo>
                    <a:pt x="1064" y="596"/>
                    <a:pt x="1070" y="588"/>
                    <a:pt x="1074" y="588"/>
                  </a:cubicBezTo>
                  <a:cubicBezTo>
                    <a:pt x="1077" y="588"/>
                    <a:pt x="1079" y="591"/>
                    <a:pt x="1079" y="597"/>
                  </a:cubicBezTo>
                  <a:cubicBezTo>
                    <a:pt x="1079" y="597"/>
                    <a:pt x="1084" y="596"/>
                    <a:pt x="1088" y="587"/>
                  </a:cubicBezTo>
                  <a:cubicBezTo>
                    <a:pt x="1089" y="578"/>
                    <a:pt x="1090" y="574"/>
                    <a:pt x="1090" y="574"/>
                  </a:cubicBezTo>
                  <a:cubicBezTo>
                    <a:pt x="1091" y="574"/>
                    <a:pt x="1092" y="578"/>
                    <a:pt x="1093" y="587"/>
                  </a:cubicBezTo>
                  <a:cubicBezTo>
                    <a:pt x="1096" y="595"/>
                    <a:pt x="1099" y="599"/>
                    <a:pt x="1101" y="599"/>
                  </a:cubicBezTo>
                  <a:cubicBezTo>
                    <a:pt x="1103" y="599"/>
                    <a:pt x="1105" y="594"/>
                    <a:pt x="1106" y="586"/>
                  </a:cubicBezTo>
                  <a:cubicBezTo>
                    <a:pt x="1106" y="586"/>
                    <a:pt x="1108" y="581"/>
                    <a:pt x="1111" y="581"/>
                  </a:cubicBezTo>
                  <a:cubicBezTo>
                    <a:pt x="1112" y="581"/>
                    <a:pt x="1113" y="582"/>
                    <a:pt x="1115" y="584"/>
                  </a:cubicBezTo>
                  <a:cubicBezTo>
                    <a:pt x="1120" y="588"/>
                    <a:pt x="1131" y="591"/>
                    <a:pt x="1139" y="591"/>
                  </a:cubicBezTo>
                  <a:cubicBezTo>
                    <a:pt x="1146" y="591"/>
                    <a:pt x="1151" y="589"/>
                    <a:pt x="1148" y="581"/>
                  </a:cubicBezTo>
                  <a:lnTo>
                    <a:pt x="1157" y="580"/>
                  </a:lnTo>
                  <a:cubicBezTo>
                    <a:pt x="1161" y="583"/>
                    <a:pt x="1165" y="585"/>
                    <a:pt x="1167" y="585"/>
                  </a:cubicBezTo>
                  <a:cubicBezTo>
                    <a:pt x="1171" y="585"/>
                    <a:pt x="1173" y="583"/>
                    <a:pt x="1175" y="578"/>
                  </a:cubicBezTo>
                  <a:lnTo>
                    <a:pt x="1178" y="569"/>
                  </a:lnTo>
                  <a:cubicBezTo>
                    <a:pt x="1179" y="577"/>
                    <a:pt x="1184" y="585"/>
                    <a:pt x="1188" y="585"/>
                  </a:cubicBezTo>
                  <a:cubicBezTo>
                    <a:pt x="1189" y="585"/>
                    <a:pt x="1189" y="585"/>
                    <a:pt x="1189" y="584"/>
                  </a:cubicBezTo>
                  <a:cubicBezTo>
                    <a:pt x="1195" y="584"/>
                    <a:pt x="1195" y="584"/>
                    <a:pt x="1194" y="575"/>
                  </a:cubicBezTo>
                  <a:cubicBezTo>
                    <a:pt x="1188" y="568"/>
                    <a:pt x="1193" y="568"/>
                    <a:pt x="1197" y="568"/>
                  </a:cubicBezTo>
                  <a:cubicBezTo>
                    <a:pt x="1197" y="568"/>
                    <a:pt x="1198" y="567"/>
                    <a:pt x="1198" y="567"/>
                  </a:cubicBezTo>
                  <a:cubicBezTo>
                    <a:pt x="1202" y="567"/>
                    <a:pt x="1207" y="575"/>
                    <a:pt x="1208" y="583"/>
                  </a:cubicBezTo>
                  <a:lnTo>
                    <a:pt x="1213" y="582"/>
                  </a:lnTo>
                  <a:cubicBezTo>
                    <a:pt x="1211" y="572"/>
                    <a:pt x="1212" y="568"/>
                    <a:pt x="1214" y="568"/>
                  </a:cubicBezTo>
                  <a:cubicBezTo>
                    <a:pt x="1215" y="568"/>
                    <a:pt x="1216" y="570"/>
                    <a:pt x="1216" y="573"/>
                  </a:cubicBezTo>
                  <a:cubicBezTo>
                    <a:pt x="1218" y="578"/>
                    <a:pt x="1223" y="581"/>
                    <a:pt x="1228" y="581"/>
                  </a:cubicBezTo>
                  <a:cubicBezTo>
                    <a:pt x="1229" y="581"/>
                    <a:pt x="1230" y="581"/>
                    <a:pt x="1231" y="581"/>
                  </a:cubicBezTo>
                  <a:cubicBezTo>
                    <a:pt x="1230" y="578"/>
                    <a:pt x="1231" y="577"/>
                    <a:pt x="1231" y="577"/>
                  </a:cubicBezTo>
                  <a:cubicBezTo>
                    <a:pt x="1232" y="577"/>
                    <a:pt x="1234" y="580"/>
                    <a:pt x="1231" y="581"/>
                  </a:cubicBezTo>
                  <a:lnTo>
                    <a:pt x="1232" y="589"/>
                  </a:lnTo>
                  <a:cubicBezTo>
                    <a:pt x="1233" y="591"/>
                    <a:pt x="1234" y="592"/>
                    <a:pt x="1235" y="592"/>
                  </a:cubicBezTo>
                  <a:cubicBezTo>
                    <a:pt x="1237" y="592"/>
                    <a:pt x="1236" y="586"/>
                    <a:pt x="1235" y="580"/>
                  </a:cubicBezTo>
                  <a:lnTo>
                    <a:pt x="1244" y="579"/>
                  </a:lnTo>
                  <a:cubicBezTo>
                    <a:pt x="1250" y="579"/>
                    <a:pt x="1254" y="578"/>
                    <a:pt x="1249" y="570"/>
                  </a:cubicBezTo>
                  <a:cubicBezTo>
                    <a:pt x="1248" y="562"/>
                    <a:pt x="1246" y="553"/>
                    <a:pt x="1251" y="552"/>
                  </a:cubicBezTo>
                  <a:cubicBezTo>
                    <a:pt x="1250" y="549"/>
                    <a:pt x="1251" y="548"/>
                    <a:pt x="1251" y="548"/>
                  </a:cubicBezTo>
                  <a:cubicBezTo>
                    <a:pt x="1252" y="548"/>
                    <a:pt x="1254" y="552"/>
                    <a:pt x="1251" y="552"/>
                  </a:cubicBezTo>
                  <a:cubicBezTo>
                    <a:pt x="1252" y="560"/>
                    <a:pt x="1253" y="569"/>
                    <a:pt x="1257" y="569"/>
                  </a:cubicBezTo>
                  <a:cubicBezTo>
                    <a:pt x="1257" y="569"/>
                    <a:pt x="1257" y="569"/>
                    <a:pt x="1258" y="569"/>
                  </a:cubicBezTo>
                  <a:cubicBezTo>
                    <a:pt x="1262" y="569"/>
                    <a:pt x="1263" y="577"/>
                    <a:pt x="1263" y="577"/>
                  </a:cubicBezTo>
                  <a:cubicBezTo>
                    <a:pt x="1262" y="584"/>
                    <a:pt x="1264" y="586"/>
                    <a:pt x="1267" y="586"/>
                  </a:cubicBezTo>
                  <a:cubicBezTo>
                    <a:pt x="1272" y="586"/>
                    <a:pt x="1279" y="580"/>
                    <a:pt x="1281" y="574"/>
                  </a:cubicBezTo>
                  <a:cubicBezTo>
                    <a:pt x="1285" y="565"/>
                    <a:pt x="1288" y="561"/>
                    <a:pt x="1290" y="561"/>
                  </a:cubicBezTo>
                  <a:cubicBezTo>
                    <a:pt x="1292" y="561"/>
                    <a:pt x="1294" y="565"/>
                    <a:pt x="1295" y="573"/>
                  </a:cubicBezTo>
                  <a:cubicBezTo>
                    <a:pt x="1295" y="578"/>
                    <a:pt x="1296" y="580"/>
                    <a:pt x="1297" y="580"/>
                  </a:cubicBezTo>
                  <a:cubicBezTo>
                    <a:pt x="1301" y="580"/>
                    <a:pt x="1305" y="565"/>
                    <a:pt x="1306" y="546"/>
                  </a:cubicBezTo>
                  <a:lnTo>
                    <a:pt x="1307" y="520"/>
                  </a:lnTo>
                  <a:lnTo>
                    <a:pt x="1310" y="545"/>
                  </a:lnTo>
                  <a:cubicBezTo>
                    <a:pt x="1315" y="564"/>
                    <a:pt x="1318" y="573"/>
                    <a:pt x="1321" y="573"/>
                  </a:cubicBezTo>
                  <a:cubicBezTo>
                    <a:pt x="1323" y="573"/>
                    <a:pt x="1326" y="568"/>
                    <a:pt x="1331" y="560"/>
                  </a:cubicBezTo>
                  <a:cubicBezTo>
                    <a:pt x="1334" y="555"/>
                    <a:pt x="1336" y="553"/>
                    <a:pt x="1338" y="553"/>
                  </a:cubicBezTo>
                  <a:cubicBezTo>
                    <a:pt x="1339" y="553"/>
                    <a:pt x="1339" y="555"/>
                    <a:pt x="1339" y="560"/>
                  </a:cubicBezTo>
                  <a:cubicBezTo>
                    <a:pt x="1340" y="565"/>
                    <a:pt x="1342" y="567"/>
                    <a:pt x="1348" y="567"/>
                  </a:cubicBezTo>
                  <a:cubicBezTo>
                    <a:pt x="1350" y="567"/>
                    <a:pt x="1354" y="566"/>
                    <a:pt x="1359" y="565"/>
                  </a:cubicBezTo>
                  <a:cubicBezTo>
                    <a:pt x="1373" y="564"/>
                    <a:pt x="1378" y="563"/>
                    <a:pt x="1377" y="555"/>
                  </a:cubicBezTo>
                  <a:lnTo>
                    <a:pt x="1385" y="554"/>
                  </a:lnTo>
                  <a:cubicBezTo>
                    <a:pt x="1388" y="560"/>
                    <a:pt x="1391" y="562"/>
                    <a:pt x="1393" y="562"/>
                  </a:cubicBezTo>
                  <a:cubicBezTo>
                    <a:pt x="1396" y="562"/>
                    <a:pt x="1398" y="555"/>
                    <a:pt x="1393" y="544"/>
                  </a:cubicBezTo>
                  <a:lnTo>
                    <a:pt x="1402" y="543"/>
                  </a:lnTo>
                  <a:lnTo>
                    <a:pt x="1403" y="552"/>
                  </a:lnTo>
                  <a:cubicBezTo>
                    <a:pt x="1404" y="556"/>
                    <a:pt x="1407" y="558"/>
                    <a:pt x="1416" y="558"/>
                  </a:cubicBezTo>
                  <a:cubicBezTo>
                    <a:pt x="1423" y="558"/>
                    <a:pt x="1434" y="557"/>
                    <a:pt x="1451" y="555"/>
                  </a:cubicBezTo>
                  <a:cubicBezTo>
                    <a:pt x="1492" y="550"/>
                    <a:pt x="1497" y="550"/>
                    <a:pt x="1494" y="533"/>
                  </a:cubicBezTo>
                  <a:cubicBezTo>
                    <a:pt x="1495" y="524"/>
                    <a:pt x="1497" y="519"/>
                    <a:pt x="1499" y="519"/>
                  </a:cubicBezTo>
                  <a:cubicBezTo>
                    <a:pt x="1501" y="519"/>
                    <a:pt x="1502" y="523"/>
                    <a:pt x="1503" y="532"/>
                  </a:cubicBezTo>
                  <a:cubicBezTo>
                    <a:pt x="1504" y="537"/>
                    <a:pt x="1507" y="543"/>
                    <a:pt x="1508" y="543"/>
                  </a:cubicBezTo>
                  <a:cubicBezTo>
                    <a:pt x="1509" y="543"/>
                    <a:pt x="1509" y="542"/>
                    <a:pt x="1509" y="540"/>
                  </a:cubicBezTo>
                  <a:cubicBezTo>
                    <a:pt x="1510" y="539"/>
                    <a:pt x="1511" y="539"/>
                    <a:pt x="1512" y="539"/>
                  </a:cubicBezTo>
                  <a:cubicBezTo>
                    <a:pt x="1516" y="539"/>
                    <a:pt x="1521" y="541"/>
                    <a:pt x="1523" y="545"/>
                  </a:cubicBezTo>
                  <a:cubicBezTo>
                    <a:pt x="1530" y="551"/>
                    <a:pt x="1535" y="554"/>
                    <a:pt x="1538" y="554"/>
                  </a:cubicBezTo>
                  <a:cubicBezTo>
                    <a:pt x="1542" y="554"/>
                    <a:pt x="1543" y="548"/>
                    <a:pt x="1543" y="543"/>
                  </a:cubicBezTo>
                  <a:cubicBezTo>
                    <a:pt x="1540" y="536"/>
                    <a:pt x="1539" y="534"/>
                    <a:pt x="1540" y="534"/>
                  </a:cubicBezTo>
                  <a:lnTo>
                    <a:pt x="1540" y="534"/>
                  </a:lnTo>
                  <a:cubicBezTo>
                    <a:pt x="1541" y="534"/>
                    <a:pt x="1544" y="538"/>
                    <a:pt x="1547" y="543"/>
                  </a:cubicBezTo>
                  <a:cubicBezTo>
                    <a:pt x="1551" y="548"/>
                    <a:pt x="1555" y="554"/>
                    <a:pt x="1556" y="554"/>
                  </a:cubicBezTo>
                  <a:cubicBezTo>
                    <a:pt x="1557" y="554"/>
                    <a:pt x="1557" y="552"/>
                    <a:pt x="1557" y="550"/>
                  </a:cubicBezTo>
                  <a:cubicBezTo>
                    <a:pt x="1559" y="544"/>
                    <a:pt x="1570" y="538"/>
                    <a:pt x="1578" y="538"/>
                  </a:cubicBezTo>
                  <a:cubicBezTo>
                    <a:pt x="1583" y="538"/>
                    <a:pt x="1588" y="540"/>
                    <a:pt x="1589" y="546"/>
                  </a:cubicBezTo>
                  <a:lnTo>
                    <a:pt x="1599" y="545"/>
                  </a:lnTo>
                  <a:cubicBezTo>
                    <a:pt x="1598" y="536"/>
                    <a:pt x="1606" y="535"/>
                    <a:pt x="1615" y="534"/>
                  </a:cubicBezTo>
                  <a:cubicBezTo>
                    <a:pt x="1618" y="534"/>
                    <a:pt x="1621" y="533"/>
                    <a:pt x="1623" y="533"/>
                  </a:cubicBezTo>
                  <a:cubicBezTo>
                    <a:pt x="1627" y="533"/>
                    <a:pt x="1629" y="535"/>
                    <a:pt x="1630" y="541"/>
                  </a:cubicBezTo>
                  <a:cubicBezTo>
                    <a:pt x="1628" y="545"/>
                    <a:pt x="1629" y="547"/>
                    <a:pt x="1630" y="547"/>
                  </a:cubicBezTo>
                  <a:cubicBezTo>
                    <a:pt x="1632" y="547"/>
                    <a:pt x="1635" y="545"/>
                    <a:pt x="1639" y="540"/>
                  </a:cubicBezTo>
                  <a:cubicBezTo>
                    <a:pt x="1643" y="538"/>
                    <a:pt x="1646" y="522"/>
                    <a:pt x="1650" y="520"/>
                  </a:cubicBezTo>
                  <a:cubicBezTo>
                    <a:pt x="1649" y="513"/>
                    <a:pt x="1652" y="504"/>
                    <a:pt x="1657" y="503"/>
                  </a:cubicBezTo>
                  <a:lnTo>
                    <a:pt x="1659" y="512"/>
                  </a:lnTo>
                  <a:lnTo>
                    <a:pt x="1661" y="528"/>
                  </a:lnTo>
                  <a:cubicBezTo>
                    <a:pt x="1666" y="527"/>
                    <a:pt x="1670" y="527"/>
                    <a:pt x="1669" y="518"/>
                  </a:cubicBezTo>
                  <a:lnTo>
                    <a:pt x="1669" y="518"/>
                  </a:lnTo>
                  <a:cubicBezTo>
                    <a:pt x="1673" y="524"/>
                    <a:pt x="1677" y="526"/>
                    <a:pt x="1682" y="526"/>
                  </a:cubicBezTo>
                  <a:cubicBezTo>
                    <a:pt x="1684" y="526"/>
                    <a:pt x="1686" y="525"/>
                    <a:pt x="1688" y="525"/>
                  </a:cubicBezTo>
                  <a:cubicBezTo>
                    <a:pt x="1697" y="524"/>
                    <a:pt x="1706" y="523"/>
                    <a:pt x="1710" y="513"/>
                  </a:cubicBezTo>
                  <a:cubicBezTo>
                    <a:pt x="1714" y="520"/>
                    <a:pt x="1721" y="524"/>
                    <a:pt x="1727" y="524"/>
                  </a:cubicBezTo>
                  <a:cubicBezTo>
                    <a:pt x="1736" y="524"/>
                    <a:pt x="1744" y="518"/>
                    <a:pt x="1747" y="508"/>
                  </a:cubicBezTo>
                  <a:cubicBezTo>
                    <a:pt x="1746" y="504"/>
                    <a:pt x="1747" y="501"/>
                    <a:pt x="1749" y="501"/>
                  </a:cubicBezTo>
                  <a:cubicBezTo>
                    <a:pt x="1751" y="501"/>
                    <a:pt x="1753" y="503"/>
                    <a:pt x="1756" y="507"/>
                  </a:cubicBezTo>
                  <a:cubicBezTo>
                    <a:pt x="1758" y="511"/>
                    <a:pt x="1760" y="513"/>
                    <a:pt x="1761" y="513"/>
                  </a:cubicBezTo>
                  <a:cubicBezTo>
                    <a:pt x="1762" y="513"/>
                    <a:pt x="1763" y="511"/>
                    <a:pt x="1765" y="506"/>
                  </a:cubicBezTo>
                  <a:cubicBezTo>
                    <a:pt x="1766" y="503"/>
                    <a:pt x="1767" y="502"/>
                    <a:pt x="1769" y="502"/>
                  </a:cubicBezTo>
                  <a:cubicBezTo>
                    <a:pt x="1772" y="502"/>
                    <a:pt x="1775" y="507"/>
                    <a:pt x="1779" y="512"/>
                  </a:cubicBezTo>
                  <a:cubicBezTo>
                    <a:pt x="1784" y="521"/>
                    <a:pt x="1787" y="525"/>
                    <a:pt x="1790" y="525"/>
                  </a:cubicBezTo>
                  <a:cubicBezTo>
                    <a:pt x="1792" y="525"/>
                    <a:pt x="1793" y="522"/>
                    <a:pt x="1795" y="518"/>
                  </a:cubicBezTo>
                  <a:cubicBezTo>
                    <a:pt x="1801" y="512"/>
                    <a:pt x="1807" y="508"/>
                    <a:pt x="1816" y="507"/>
                  </a:cubicBezTo>
                  <a:cubicBezTo>
                    <a:pt x="1824" y="497"/>
                    <a:pt x="1829" y="497"/>
                    <a:pt x="1823" y="489"/>
                  </a:cubicBezTo>
                  <a:cubicBezTo>
                    <a:pt x="1822" y="483"/>
                    <a:pt x="1823" y="477"/>
                    <a:pt x="1825" y="471"/>
                  </a:cubicBezTo>
                  <a:cubicBezTo>
                    <a:pt x="1828" y="468"/>
                    <a:pt x="1830" y="467"/>
                    <a:pt x="1831" y="467"/>
                  </a:cubicBezTo>
                  <a:cubicBezTo>
                    <a:pt x="1833" y="467"/>
                    <a:pt x="1833" y="470"/>
                    <a:pt x="1830" y="471"/>
                  </a:cubicBezTo>
                  <a:cubicBezTo>
                    <a:pt x="1822" y="480"/>
                    <a:pt x="1826" y="480"/>
                    <a:pt x="1832" y="488"/>
                  </a:cubicBezTo>
                  <a:cubicBezTo>
                    <a:pt x="1835" y="492"/>
                    <a:pt x="1840" y="494"/>
                    <a:pt x="1846" y="494"/>
                  </a:cubicBezTo>
                  <a:cubicBezTo>
                    <a:pt x="1847" y="494"/>
                    <a:pt x="1849" y="494"/>
                    <a:pt x="1851" y="494"/>
                  </a:cubicBezTo>
                  <a:lnTo>
                    <a:pt x="1870" y="491"/>
                  </a:lnTo>
                  <a:cubicBezTo>
                    <a:pt x="1877" y="494"/>
                    <a:pt x="1881" y="495"/>
                    <a:pt x="1884" y="495"/>
                  </a:cubicBezTo>
                  <a:cubicBezTo>
                    <a:pt x="1888" y="495"/>
                    <a:pt x="1889" y="493"/>
                    <a:pt x="1888" y="488"/>
                  </a:cubicBezTo>
                  <a:lnTo>
                    <a:pt x="1887" y="480"/>
                  </a:lnTo>
                  <a:lnTo>
                    <a:pt x="1887" y="480"/>
                  </a:lnTo>
                  <a:cubicBezTo>
                    <a:pt x="1890" y="486"/>
                    <a:pt x="1899" y="489"/>
                    <a:pt x="1909" y="489"/>
                  </a:cubicBezTo>
                  <a:cubicBezTo>
                    <a:pt x="1925" y="489"/>
                    <a:pt x="1945" y="482"/>
                    <a:pt x="1946" y="471"/>
                  </a:cubicBezTo>
                  <a:lnTo>
                    <a:pt x="1946" y="471"/>
                  </a:lnTo>
                  <a:cubicBezTo>
                    <a:pt x="1947" y="474"/>
                    <a:pt x="1947" y="477"/>
                    <a:pt x="1947" y="480"/>
                  </a:cubicBezTo>
                  <a:cubicBezTo>
                    <a:pt x="1948" y="486"/>
                    <a:pt x="1951" y="487"/>
                    <a:pt x="1956" y="487"/>
                  </a:cubicBezTo>
                  <a:cubicBezTo>
                    <a:pt x="1957" y="487"/>
                    <a:pt x="1960" y="487"/>
                    <a:pt x="1962" y="487"/>
                  </a:cubicBezTo>
                  <a:cubicBezTo>
                    <a:pt x="1973" y="481"/>
                    <a:pt x="1986" y="476"/>
                    <a:pt x="1998" y="472"/>
                  </a:cubicBezTo>
                  <a:cubicBezTo>
                    <a:pt x="2016" y="470"/>
                    <a:pt x="2029" y="468"/>
                    <a:pt x="2028" y="459"/>
                  </a:cubicBezTo>
                  <a:cubicBezTo>
                    <a:pt x="2033" y="459"/>
                    <a:pt x="2033" y="459"/>
                    <a:pt x="2034" y="467"/>
                  </a:cubicBezTo>
                  <a:cubicBezTo>
                    <a:pt x="2031" y="473"/>
                    <a:pt x="2033" y="475"/>
                    <a:pt x="2036" y="475"/>
                  </a:cubicBezTo>
                  <a:cubicBezTo>
                    <a:pt x="2037" y="475"/>
                    <a:pt x="2038" y="475"/>
                    <a:pt x="2039" y="474"/>
                  </a:cubicBezTo>
                  <a:cubicBezTo>
                    <a:pt x="2044" y="474"/>
                    <a:pt x="2043" y="466"/>
                    <a:pt x="2042" y="458"/>
                  </a:cubicBezTo>
                  <a:cubicBezTo>
                    <a:pt x="2041" y="453"/>
                    <a:pt x="2042" y="450"/>
                    <a:pt x="2045" y="450"/>
                  </a:cubicBezTo>
                  <a:cubicBezTo>
                    <a:pt x="2047" y="450"/>
                    <a:pt x="2051" y="452"/>
                    <a:pt x="2055" y="455"/>
                  </a:cubicBezTo>
                  <a:cubicBezTo>
                    <a:pt x="2060" y="458"/>
                    <a:pt x="2065" y="459"/>
                    <a:pt x="2070" y="459"/>
                  </a:cubicBezTo>
                  <a:cubicBezTo>
                    <a:pt x="2078" y="459"/>
                    <a:pt x="2086" y="456"/>
                    <a:pt x="2092" y="450"/>
                  </a:cubicBezTo>
                  <a:cubicBezTo>
                    <a:pt x="2093" y="450"/>
                    <a:pt x="2095" y="449"/>
                    <a:pt x="2096" y="449"/>
                  </a:cubicBezTo>
                  <a:cubicBezTo>
                    <a:pt x="2099" y="449"/>
                    <a:pt x="2101" y="451"/>
                    <a:pt x="2102" y="457"/>
                  </a:cubicBezTo>
                  <a:cubicBezTo>
                    <a:pt x="2105" y="461"/>
                    <a:pt x="2110" y="465"/>
                    <a:pt x="2114" y="465"/>
                  </a:cubicBezTo>
                  <a:cubicBezTo>
                    <a:pt x="2118" y="465"/>
                    <a:pt x="2122" y="462"/>
                    <a:pt x="2125" y="453"/>
                  </a:cubicBezTo>
                  <a:cubicBezTo>
                    <a:pt x="2126" y="453"/>
                    <a:pt x="2127" y="453"/>
                    <a:pt x="2127" y="453"/>
                  </a:cubicBezTo>
                  <a:cubicBezTo>
                    <a:pt x="2129" y="453"/>
                    <a:pt x="2130" y="454"/>
                    <a:pt x="2131" y="461"/>
                  </a:cubicBezTo>
                  <a:cubicBezTo>
                    <a:pt x="2135" y="465"/>
                    <a:pt x="2136" y="470"/>
                    <a:pt x="2138" y="470"/>
                  </a:cubicBezTo>
                  <a:cubicBezTo>
                    <a:pt x="2139" y="470"/>
                    <a:pt x="2139" y="467"/>
                    <a:pt x="2140" y="460"/>
                  </a:cubicBezTo>
                  <a:cubicBezTo>
                    <a:pt x="2145" y="454"/>
                    <a:pt x="2152" y="450"/>
                    <a:pt x="2159" y="450"/>
                  </a:cubicBezTo>
                  <a:cubicBezTo>
                    <a:pt x="2164" y="450"/>
                    <a:pt x="2168" y="452"/>
                    <a:pt x="2172" y="454"/>
                  </a:cubicBezTo>
                  <a:cubicBezTo>
                    <a:pt x="2176" y="454"/>
                    <a:pt x="2181" y="453"/>
                    <a:pt x="2180" y="445"/>
                  </a:cubicBezTo>
                  <a:lnTo>
                    <a:pt x="2179" y="436"/>
                  </a:lnTo>
                  <a:lnTo>
                    <a:pt x="2179" y="436"/>
                  </a:lnTo>
                  <a:cubicBezTo>
                    <a:pt x="2182" y="444"/>
                    <a:pt x="2184" y="448"/>
                    <a:pt x="2185" y="448"/>
                  </a:cubicBezTo>
                  <a:cubicBezTo>
                    <a:pt x="2186" y="448"/>
                    <a:pt x="2186" y="444"/>
                    <a:pt x="2188" y="435"/>
                  </a:cubicBezTo>
                  <a:cubicBezTo>
                    <a:pt x="2187" y="431"/>
                    <a:pt x="2188" y="428"/>
                    <a:pt x="2189" y="428"/>
                  </a:cubicBezTo>
                  <a:cubicBezTo>
                    <a:pt x="2190" y="428"/>
                    <a:pt x="2192" y="430"/>
                    <a:pt x="2192" y="434"/>
                  </a:cubicBezTo>
                  <a:cubicBezTo>
                    <a:pt x="2196" y="440"/>
                    <a:pt x="2200" y="441"/>
                    <a:pt x="2202" y="441"/>
                  </a:cubicBezTo>
                  <a:cubicBezTo>
                    <a:pt x="2202" y="441"/>
                    <a:pt x="2202" y="441"/>
                    <a:pt x="2202" y="441"/>
                  </a:cubicBezTo>
                  <a:cubicBezTo>
                    <a:pt x="2218" y="434"/>
                    <a:pt x="2235" y="429"/>
                    <a:pt x="2251" y="425"/>
                  </a:cubicBezTo>
                  <a:cubicBezTo>
                    <a:pt x="2287" y="418"/>
                    <a:pt x="2301" y="416"/>
                    <a:pt x="2300" y="408"/>
                  </a:cubicBezTo>
                  <a:cubicBezTo>
                    <a:pt x="2301" y="404"/>
                    <a:pt x="2302" y="401"/>
                    <a:pt x="2303" y="401"/>
                  </a:cubicBezTo>
                  <a:cubicBezTo>
                    <a:pt x="2305" y="401"/>
                    <a:pt x="2306" y="403"/>
                    <a:pt x="2309" y="407"/>
                  </a:cubicBezTo>
                  <a:cubicBezTo>
                    <a:pt x="2311" y="411"/>
                    <a:pt x="2315" y="414"/>
                    <a:pt x="2320" y="414"/>
                  </a:cubicBezTo>
                  <a:cubicBezTo>
                    <a:pt x="2322" y="414"/>
                    <a:pt x="2323" y="413"/>
                    <a:pt x="2324" y="413"/>
                  </a:cubicBezTo>
                  <a:cubicBezTo>
                    <a:pt x="2326" y="412"/>
                    <a:pt x="2327" y="412"/>
                    <a:pt x="2328" y="412"/>
                  </a:cubicBezTo>
                  <a:cubicBezTo>
                    <a:pt x="2331" y="412"/>
                    <a:pt x="2334" y="414"/>
                    <a:pt x="2335" y="420"/>
                  </a:cubicBezTo>
                  <a:cubicBezTo>
                    <a:pt x="2338" y="411"/>
                    <a:pt x="2338" y="411"/>
                    <a:pt x="2342" y="409"/>
                  </a:cubicBezTo>
                  <a:cubicBezTo>
                    <a:pt x="2343" y="414"/>
                    <a:pt x="2344" y="416"/>
                    <a:pt x="2346" y="416"/>
                  </a:cubicBezTo>
                  <a:cubicBezTo>
                    <a:pt x="2347" y="416"/>
                    <a:pt x="2350" y="413"/>
                    <a:pt x="2351" y="408"/>
                  </a:cubicBezTo>
                  <a:cubicBezTo>
                    <a:pt x="2352" y="400"/>
                    <a:pt x="2352" y="396"/>
                    <a:pt x="2353" y="396"/>
                  </a:cubicBezTo>
                  <a:cubicBezTo>
                    <a:pt x="2353" y="396"/>
                    <a:pt x="2354" y="400"/>
                    <a:pt x="2356" y="408"/>
                  </a:cubicBezTo>
                  <a:cubicBezTo>
                    <a:pt x="2357" y="414"/>
                    <a:pt x="2364" y="419"/>
                    <a:pt x="2367" y="419"/>
                  </a:cubicBezTo>
                  <a:cubicBezTo>
                    <a:pt x="2368" y="419"/>
                    <a:pt x="2368" y="418"/>
                    <a:pt x="2366" y="415"/>
                  </a:cubicBezTo>
                  <a:cubicBezTo>
                    <a:pt x="2365" y="406"/>
                    <a:pt x="2374" y="405"/>
                    <a:pt x="2377" y="396"/>
                  </a:cubicBezTo>
                  <a:cubicBezTo>
                    <a:pt x="2379" y="396"/>
                    <a:pt x="2380" y="395"/>
                    <a:pt x="2381" y="395"/>
                  </a:cubicBezTo>
                  <a:cubicBezTo>
                    <a:pt x="2384" y="395"/>
                    <a:pt x="2386" y="397"/>
                    <a:pt x="2387" y="403"/>
                  </a:cubicBezTo>
                  <a:cubicBezTo>
                    <a:pt x="2389" y="404"/>
                    <a:pt x="2391" y="405"/>
                    <a:pt x="2394" y="405"/>
                  </a:cubicBezTo>
                  <a:cubicBezTo>
                    <a:pt x="2403" y="405"/>
                    <a:pt x="2416" y="396"/>
                    <a:pt x="2418" y="389"/>
                  </a:cubicBezTo>
                  <a:cubicBezTo>
                    <a:pt x="2417" y="385"/>
                    <a:pt x="2418" y="382"/>
                    <a:pt x="2419" y="382"/>
                  </a:cubicBezTo>
                  <a:cubicBezTo>
                    <a:pt x="2420" y="382"/>
                    <a:pt x="2422" y="384"/>
                    <a:pt x="2423" y="388"/>
                  </a:cubicBezTo>
                  <a:cubicBezTo>
                    <a:pt x="2424" y="394"/>
                    <a:pt x="2426" y="396"/>
                    <a:pt x="2429" y="396"/>
                  </a:cubicBezTo>
                  <a:cubicBezTo>
                    <a:pt x="2430" y="396"/>
                    <a:pt x="2432" y="395"/>
                    <a:pt x="2433" y="395"/>
                  </a:cubicBezTo>
                  <a:cubicBezTo>
                    <a:pt x="2434" y="392"/>
                    <a:pt x="2435" y="391"/>
                    <a:pt x="2436" y="391"/>
                  </a:cubicBezTo>
                  <a:cubicBezTo>
                    <a:pt x="2437" y="391"/>
                    <a:pt x="2438" y="397"/>
                    <a:pt x="2439" y="403"/>
                  </a:cubicBezTo>
                  <a:cubicBezTo>
                    <a:pt x="2437" y="409"/>
                    <a:pt x="2439" y="411"/>
                    <a:pt x="2443" y="411"/>
                  </a:cubicBezTo>
                  <a:cubicBezTo>
                    <a:pt x="2445" y="411"/>
                    <a:pt x="2447" y="410"/>
                    <a:pt x="2450" y="409"/>
                  </a:cubicBezTo>
                  <a:cubicBezTo>
                    <a:pt x="2452" y="400"/>
                    <a:pt x="2471" y="397"/>
                    <a:pt x="2485" y="395"/>
                  </a:cubicBezTo>
                  <a:cubicBezTo>
                    <a:pt x="2507" y="390"/>
                    <a:pt x="2511" y="381"/>
                    <a:pt x="2516" y="363"/>
                  </a:cubicBezTo>
                  <a:lnTo>
                    <a:pt x="2517" y="345"/>
                  </a:lnTo>
                  <a:lnTo>
                    <a:pt x="2521" y="362"/>
                  </a:lnTo>
                  <a:cubicBezTo>
                    <a:pt x="2523" y="371"/>
                    <a:pt x="2526" y="379"/>
                    <a:pt x="2530" y="387"/>
                  </a:cubicBezTo>
                  <a:cubicBezTo>
                    <a:pt x="2534" y="386"/>
                    <a:pt x="2533" y="378"/>
                    <a:pt x="2532" y="369"/>
                  </a:cubicBezTo>
                  <a:cubicBezTo>
                    <a:pt x="2531" y="365"/>
                    <a:pt x="2532" y="362"/>
                    <a:pt x="2534" y="362"/>
                  </a:cubicBezTo>
                  <a:cubicBezTo>
                    <a:pt x="2537" y="362"/>
                    <a:pt x="2540" y="364"/>
                    <a:pt x="2545" y="367"/>
                  </a:cubicBezTo>
                  <a:cubicBezTo>
                    <a:pt x="2550" y="370"/>
                    <a:pt x="2553" y="371"/>
                    <a:pt x="2556" y="371"/>
                  </a:cubicBezTo>
                  <a:cubicBezTo>
                    <a:pt x="2559" y="371"/>
                    <a:pt x="2561" y="369"/>
                    <a:pt x="2563" y="363"/>
                  </a:cubicBezTo>
                  <a:cubicBezTo>
                    <a:pt x="2564" y="363"/>
                    <a:pt x="2565" y="363"/>
                    <a:pt x="2566" y="363"/>
                  </a:cubicBezTo>
                  <a:cubicBezTo>
                    <a:pt x="2571" y="363"/>
                    <a:pt x="2576" y="365"/>
                    <a:pt x="2578" y="370"/>
                  </a:cubicBezTo>
                  <a:cubicBezTo>
                    <a:pt x="2582" y="369"/>
                    <a:pt x="2582" y="369"/>
                    <a:pt x="2581" y="361"/>
                  </a:cubicBezTo>
                  <a:cubicBezTo>
                    <a:pt x="2581" y="356"/>
                    <a:pt x="2582" y="354"/>
                    <a:pt x="2584" y="354"/>
                  </a:cubicBezTo>
                  <a:cubicBezTo>
                    <a:pt x="2585" y="354"/>
                    <a:pt x="2588" y="355"/>
                    <a:pt x="2590" y="359"/>
                  </a:cubicBezTo>
                  <a:cubicBezTo>
                    <a:pt x="2594" y="367"/>
                    <a:pt x="2600" y="371"/>
                    <a:pt x="2605" y="371"/>
                  </a:cubicBezTo>
                  <a:cubicBezTo>
                    <a:pt x="2608" y="371"/>
                    <a:pt x="2611" y="368"/>
                    <a:pt x="2610" y="365"/>
                  </a:cubicBezTo>
                  <a:cubicBezTo>
                    <a:pt x="2608" y="356"/>
                    <a:pt x="2613" y="356"/>
                    <a:pt x="2617" y="354"/>
                  </a:cubicBezTo>
                  <a:cubicBezTo>
                    <a:pt x="2624" y="354"/>
                    <a:pt x="2628" y="350"/>
                    <a:pt x="2630" y="343"/>
                  </a:cubicBezTo>
                  <a:lnTo>
                    <a:pt x="2639" y="342"/>
                  </a:lnTo>
                  <a:cubicBezTo>
                    <a:pt x="2639" y="342"/>
                    <a:pt x="2639" y="342"/>
                    <a:pt x="2639" y="342"/>
                  </a:cubicBezTo>
                  <a:cubicBezTo>
                    <a:pt x="2643" y="342"/>
                    <a:pt x="2640" y="350"/>
                    <a:pt x="2636" y="351"/>
                  </a:cubicBezTo>
                  <a:lnTo>
                    <a:pt x="2642" y="359"/>
                  </a:lnTo>
                  <a:cubicBezTo>
                    <a:pt x="2651" y="357"/>
                    <a:pt x="2655" y="357"/>
                    <a:pt x="2659" y="348"/>
                  </a:cubicBezTo>
                  <a:cubicBezTo>
                    <a:pt x="2659" y="339"/>
                    <a:pt x="2660" y="334"/>
                    <a:pt x="2660" y="334"/>
                  </a:cubicBezTo>
                  <a:cubicBezTo>
                    <a:pt x="2661" y="334"/>
                    <a:pt x="2662" y="338"/>
                    <a:pt x="2663" y="347"/>
                  </a:cubicBezTo>
                  <a:cubicBezTo>
                    <a:pt x="2664" y="352"/>
                    <a:pt x="2667" y="357"/>
                    <a:pt x="2670" y="357"/>
                  </a:cubicBezTo>
                  <a:cubicBezTo>
                    <a:pt x="2671" y="357"/>
                    <a:pt x="2673" y="356"/>
                    <a:pt x="2673" y="353"/>
                  </a:cubicBezTo>
                  <a:cubicBezTo>
                    <a:pt x="2674" y="345"/>
                    <a:pt x="2676" y="342"/>
                    <a:pt x="2678" y="342"/>
                  </a:cubicBezTo>
                  <a:cubicBezTo>
                    <a:pt x="2680" y="342"/>
                    <a:pt x="2682" y="347"/>
                    <a:pt x="2682" y="351"/>
                  </a:cubicBezTo>
                  <a:cubicBezTo>
                    <a:pt x="2682" y="360"/>
                    <a:pt x="2681" y="364"/>
                    <a:pt x="2683" y="364"/>
                  </a:cubicBezTo>
                  <a:cubicBezTo>
                    <a:pt x="2685" y="364"/>
                    <a:pt x="2689" y="359"/>
                    <a:pt x="2697" y="349"/>
                  </a:cubicBezTo>
                  <a:cubicBezTo>
                    <a:pt x="2706" y="348"/>
                    <a:pt x="2722" y="335"/>
                    <a:pt x="2736" y="333"/>
                  </a:cubicBezTo>
                  <a:cubicBezTo>
                    <a:pt x="2745" y="331"/>
                    <a:pt x="2752" y="330"/>
                    <a:pt x="2757" y="330"/>
                  </a:cubicBezTo>
                  <a:cubicBezTo>
                    <a:pt x="2762" y="330"/>
                    <a:pt x="2766" y="331"/>
                    <a:pt x="2769" y="335"/>
                  </a:cubicBezTo>
                  <a:cubicBezTo>
                    <a:pt x="2769" y="339"/>
                    <a:pt x="2770" y="341"/>
                    <a:pt x="2771" y="343"/>
                  </a:cubicBezTo>
                  <a:lnTo>
                    <a:pt x="2771" y="343"/>
                  </a:lnTo>
                  <a:cubicBezTo>
                    <a:pt x="2768" y="327"/>
                    <a:pt x="2772" y="326"/>
                    <a:pt x="2785" y="324"/>
                  </a:cubicBezTo>
                  <a:cubicBezTo>
                    <a:pt x="2788" y="325"/>
                    <a:pt x="2790" y="326"/>
                    <a:pt x="2793" y="326"/>
                  </a:cubicBezTo>
                  <a:cubicBezTo>
                    <a:pt x="2801" y="326"/>
                    <a:pt x="2810" y="320"/>
                    <a:pt x="2811" y="311"/>
                  </a:cubicBezTo>
                  <a:lnTo>
                    <a:pt x="2811" y="311"/>
                  </a:lnTo>
                  <a:lnTo>
                    <a:pt x="2802" y="312"/>
                  </a:lnTo>
                  <a:cubicBezTo>
                    <a:pt x="2800" y="301"/>
                    <a:pt x="2801" y="297"/>
                    <a:pt x="2805" y="297"/>
                  </a:cubicBezTo>
                  <a:cubicBezTo>
                    <a:pt x="2807" y="297"/>
                    <a:pt x="2810" y="298"/>
                    <a:pt x="2814" y="301"/>
                  </a:cubicBezTo>
                  <a:cubicBezTo>
                    <a:pt x="2818" y="301"/>
                    <a:pt x="2820" y="308"/>
                    <a:pt x="2821" y="317"/>
                  </a:cubicBezTo>
                  <a:cubicBezTo>
                    <a:pt x="2823" y="325"/>
                    <a:pt x="2829" y="332"/>
                    <a:pt x="2833" y="332"/>
                  </a:cubicBezTo>
                  <a:cubicBezTo>
                    <a:pt x="2833" y="332"/>
                    <a:pt x="2833" y="332"/>
                    <a:pt x="2834" y="332"/>
                  </a:cubicBezTo>
                  <a:cubicBezTo>
                    <a:pt x="2838" y="331"/>
                    <a:pt x="2843" y="330"/>
                    <a:pt x="2837" y="323"/>
                  </a:cubicBezTo>
                  <a:cubicBezTo>
                    <a:pt x="2835" y="314"/>
                    <a:pt x="2835" y="314"/>
                    <a:pt x="2839" y="314"/>
                  </a:cubicBezTo>
                  <a:cubicBezTo>
                    <a:pt x="2846" y="313"/>
                    <a:pt x="2851" y="308"/>
                    <a:pt x="2852" y="303"/>
                  </a:cubicBezTo>
                  <a:cubicBezTo>
                    <a:pt x="2849" y="294"/>
                    <a:pt x="2854" y="294"/>
                    <a:pt x="2860" y="293"/>
                  </a:cubicBezTo>
                  <a:cubicBezTo>
                    <a:pt x="2862" y="296"/>
                    <a:pt x="2867" y="299"/>
                    <a:pt x="2871" y="299"/>
                  </a:cubicBezTo>
                  <a:cubicBezTo>
                    <a:pt x="2872" y="299"/>
                    <a:pt x="2873" y="299"/>
                    <a:pt x="2874" y="298"/>
                  </a:cubicBezTo>
                  <a:cubicBezTo>
                    <a:pt x="2874" y="296"/>
                    <a:pt x="2874" y="295"/>
                    <a:pt x="2874" y="295"/>
                  </a:cubicBezTo>
                  <a:lnTo>
                    <a:pt x="2874" y="295"/>
                  </a:lnTo>
                  <a:cubicBezTo>
                    <a:pt x="2874" y="295"/>
                    <a:pt x="2875" y="301"/>
                    <a:pt x="2876" y="307"/>
                  </a:cubicBezTo>
                  <a:cubicBezTo>
                    <a:pt x="2877" y="313"/>
                    <a:pt x="2880" y="319"/>
                    <a:pt x="2884" y="323"/>
                  </a:cubicBezTo>
                  <a:cubicBezTo>
                    <a:pt x="2889" y="322"/>
                    <a:pt x="2886" y="314"/>
                    <a:pt x="2886" y="314"/>
                  </a:cubicBezTo>
                  <a:cubicBezTo>
                    <a:pt x="2885" y="305"/>
                    <a:pt x="2993" y="284"/>
                    <a:pt x="3008" y="282"/>
                  </a:cubicBezTo>
                  <a:cubicBezTo>
                    <a:pt x="3011" y="284"/>
                    <a:pt x="3016" y="285"/>
                    <a:pt x="3019" y="285"/>
                  </a:cubicBezTo>
                  <a:cubicBezTo>
                    <a:pt x="3025" y="285"/>
                    <a:pt x="3029" y="282"/>
                    <a:pt x="3026" y="278"/>
                  </a:cubicBezTo>
                  <a:cubicBezTo>
                    <a:pt x="3023" y="269"/>
                    <a:pt x="3046" y="265"/>
                    <a:pt x="3073" y="259"/>
                  </a:cubicBezTo>
                  <a:cubicBezTo>
                    <a:pt x="3105" y="254"/>
                    <a:pt x="3128" y="249"/>
                    <a:pt x="3125" y="240"/>
                  </a:cubicBezTo>
                  <a:lnTo>
                    <a:pt x="3139" y="238"/>
                  </a:lnTo>
                  <a:cubicBezTo>
                    <a:pt x="3148" y="236"/>
                    <a:pt x="3156" y="225"/>
                    <a:pt x="3160" y="224"/>
                  </a:cubicBezTo>
                  <a:cubicBezTo>
                    <a:pt x="3161" y="220"/>
                    <a:pt x="3163" y="217"/>
                    <a:pt x="3164" y="217"/>
                  </a:cubicBezTo>
                  <a:cubicBezTo>
                    <a:pt x="3165" y="217"/>
                    <a:pt x="3166" y="219"/>
                    <a:pt x="3165" y="224"/>
                  </a:cubicBezTo>
                  <a:cubicBezTo>
                    <a:pt x="3166" y="232"/>
                    <a:pt x="3168" y="240"/>
                    <a:pt x="3172" y="240"/>
                  </a:cubicBezTo>
                  <a:cubicBezTo>
                    <a:pt x="3181" y="238"/>
                    <a:pt x="3179" y="229"/>
                    <a:pt x="3178" y="221"/>
                  </a:cubicBezTo>
                  <a:cubicBezTo>
                    <a:pt x="3176" y="213"/>
                    <a:pt x="3180" y="212"/>
                    <a:pt x="3180" y="212"/>
                  </a:cubicBezTo>
                  <a:cubicBezTo>
                    <a:pt x="3182" y="212"/>
                    <a:pt x="3182" y="211"/>
                    <a:pt x="3183" y="211"/>
                  </a:cubicBezTo>
                  <a:cubicBezTo>
                    <a:pt x="3185" y="211"/>
                    <a:pt x="3185" y="213"/>
                    <a:pt x="3187" y="219"/>
                  </a:cubicBezTo>
                  <a:cubicBezTo>
                    <a:pt x="3188" y="228"/>
                    <a:pt x="3190" y="236"/>
                    <a:pt x="3190" y="236"/>
                  </a:cubicBezTo>
                  <a:lnTo>
                    <a:pt x="3195" y="234"/>
                  </a:lnTo>
                  <a:cubicBezTo>
                    <a:pt x="3193" y="227"/>
                    <a:pt x="3198" y="225"/>
                    <a:pt x="3198" y="225"/>
                  </a:cubicBezTo>
                  <a:cubicBezTo>
                    <a:pt x="3199" y="225"/>
                    <a:pt x="3200" y="225"/>
                    <a:pt x="3201" y="225"/>
                  </a:cubicBezTo>
                  <a:cubicBezTo>
                    <a:pt x="3203" y="225"/>
                    <a:pt x="3203" y="228"/>
                    <a:pt x="3206" y="241"/>
                  </a:cubicBezTo>
                  <a:cubicBezTo>
                    <a:pt x="3208" y="249"/>
                    <a:pt x="3210" y="253"/>
                    <a:pt x="3211" y="253"/>
                  </a:cubicBezTo>
                  <a:cubicBezTo>
                    <a:pt x="3213" y="253"/>
                    <a:pt x="3215" y="248"/>
                    <a:pt x="3215" y="239"/>
                  </a:cubicBezTo>
                  <a:lnTo>
                    <a:pt x="3222" y="229"/>
                  </a:lnTo>
                  <a:cubicBezTo>
                    <a:pt x="3224" y="233"/>
                    <a:pt x="3226" y="235"/>
                    <a:pt x="3228" y="235"/>
                  </a:cubicBezTo>
                  <a:cubicBezTo>
                    <a:pt x="3233" y="235"/>
                    <a:pt x="3236" y="224"/>
                    <a:pt x="3239" y="216"/>
                  </a:cubicBezTo>
                  <a:cubicBezTo>
                    <a:pt x="3242" y="224"/>
                    <a:pt x="3245" y="228"/>
                    <a:pt x="3248" y="228"/>
                  </a:cubicBezTo>
                  <a:cubicBezTo>
                    <a:pt x="3250" y="228"/>
                    <a:pt x="3252" y="224"/>
                    <a:pt x="3252" y="214"/>
                  </a:cubicBezTo>
                  <a:cubicBezTo>
                    <a:pt x="3251" y="210"/>
                    <a:pt x="3252" y="208"/>
                    <a:pt x="3254" y="208"/>
                  </a:cubicBezTo>
                  <a:cubicBezTo>
                    <a:pt x="3256" y="208"/>
                    <a:pt x="3258" y="209"/>
                    <a:pt x="3261" y="212"/>
                  </a:cubicBezTo>
                  <a:cubicBezTo>
                    <a:pt x="3264" y="217"/>
                    <a:pt x="3267" y="218"/>
                    <a:pt x="3271" y="218"/>
                  </a:cubicBezTo>
                  <a:cubicBezTo>
                    <a:pt x="3274" y="218"/>
                    <a:pt x="3276" y="217"/>
                    <a:pt x="3280" y="216"/>
                  </a:cubicBezTo>
                  <a:cubicBezTo>
                    <a:pt x="3284" y="208"/>
                    <a:pt x="3315" y="201"/>
                    <a:pt x="3351" y="193"/>
                  </a:cubicBezTo>
                  <a:cubicBezTo>
                    <a:pt x="3391" y="185"/>
                    <a:pt x="3418" y="178"/>
                    <a:pt x="3417" y="170"/>
                  </a:cubicBezTo>
                  <a:cubicBezTo>
                    <a:pt x="3418" y="170"/>
                    <a:pt x="3419" y="170"/>
                    <a:pt x="3420" y="170"/>
                  </a:cubicBezTo>
                  <a:cubicBezTo>
                    <a:pt x="3422" y="170"/>
                    <a:pt x="3423" y="172"/>
                    <a:pt x="3427" y="177"/>
                  </a:cubicBezTo>
                  <a:cubicBezTo>
                    <a:pt x="3428" y="180"/>
                    <a:pt x="3429" y="182"/>
                    <a:pt x="3430" y="182"/>
                  </a:cubicBezTo>
                  <a:cubicBezTo>
                    <a:pt x="3432" y="182"/>
                    <a:pt x="3434" y="177"/>
                    <a:pt x="3435" y="166"/>
                  </a:cubicBezTo>
                  <a:cubicBezTo>
                    <a:pt x="3436" y="161"/>
                    <a:pt x="3436" y="156"/>
                    <a:pt x="3437" y="156"/>
                  </a:cubicBezTo>
                  <a:cubicBezTo>
                    <a:pt x="3437" y="156"/>
                    <a:pt x="3438" y="159"/>
                    <a:pt x="3439" y="166"/>
                  </a:cubicBezTo>
                  <a:cubicBezTo>
                    <a:pt x="3440" y="170"/>
                    <a:pt x="3443" y="171"/>
                    <a:pt x="3447" y="171"/>
                  </a:cubicBezTo>
                  <a:cubicBezTo>
                    <a:pt x="3452" y="171"/>
                    <a:pt x="3459" y="170"/>
                    <a:pt x="3468" y="168"/>
                  </a:cubicBezTo>
                  <a:cubicBezTo>
                    <a:pt x="3481" y="165"/>
                    <a:pt x="3499" y="160"/>
                    <a:pt x="3498" y="153"/>
                  </a:cubicBezTo>
                  <a:cubicBezTo>
                    <a:pt x="3501" y="147"/>
                    <a:pt x="3503" y="145"/>
                    <a:pt x="3503" y="145"/>
                  </a:cubicBezTo>
                  <a:lnTo>
                    <a:pt x="3503" y="145"/>
                  </a:lnTo>
                  <a:cubicBezTo>
                    <a:pt x="3504" y="145"/>
                    <a:pt x="3503" y="147"/>
                    <a:pt x="3502" y="151"/>
                  </a:cubicBezTo>
                  <a:cubicBezTo>
                    <a:pt x="3502" y="161"/>
                    <a:pt x="3508" y="166"/>
                    <a:pt x="3516" y="166"/>
                  </a:cubicBezTo>
                  <a:cubicBezTo>
                    <a:pt x="3523" y="166"/>
                    <a:pt x="3531" y="162"/>
                    <a:pt x="3536" y="153"/>
                  </a:cubicBezTo>
                  <a:cubicBezTo>
                    <a:pt x="3537" y="152"/>
                    <a:pt x="3539" y="152"/>
                    <a:pt x="3540" y="152"/>
                  </a:cubicBezTo>
                  <a:cubicBezTo>
                    <a:pt x="3543" y="152"/>
                    <a:pt x="3545" y="153"/>
                    <a:pt x="3546" y="159"/>
                  </a:cubicBezTo>
                  <a:cubicBezTo>
                    <a:pt x="3551" y="158"/>
                    <a:pt x="3555" y="157"/>
                    <a:pt x="3567" y="146"/>
                  </a:cubicBezTo>
                  <a:lnTo>
                    <a:pt x="3599" y="139"/>
                  </a:lnTo>
                  <a:cubicBezTo>
                    <a:pt x="3604" y="137"/>
                    <a:pt x="3610" y="132"/>
                    <a:pt x="3614" y="127"/>
                  </a:cubicBezTo>
                  <a:cubicBezTo>
                    <a:pt x="3616" y="126"/>
                    <a:pt x="3618" y="126"/>
                    <a:pt x="3619" y="126"/>
                  </a:cubicBezTo>
                  <a:lnTo>
                    <a:pt x="3619" y="126"/>
                  </a:lnTo>
                  <a:cubicBezTo>
                    <a:pt x="3620" y="129"/>
                    <a:pt x="3623" y="130"/>
                    <a:pt x="3629" y="130"/>
                  </a:cubicBezTo>
                  <a:cubicBezTo>
                    <a:pt x="3639" y="130"/>
                    <a:pt x="3655" y="126"/>
                    <a:pt x="3675" y="121"/>
                  </a:cubicBezTo>
                  <a:cubicBezTo>
                    <a:pt x="3697" y="116"/>
                    <a:pt x="3717" y="112"/>
                    <a:pt x="3729" y="112"/>
                  </a:cubicBezTo>
                  <a:cubicBezTo>
                    <a:pt x="3734" y="112"/>
                    <a:pt x="3737" y="112"/>
                    <a:pt x="3739" y="114"/>
                  </a:cubicBezTo>
                  <a:cubicBezTo>
                    <a:pt x="3739" y="114"/>
                    <a:pt x="3743" y="113"/>
                    <a:pt x="3747" y="104"/>
                  </a:cubicBezTo>
                  <a:cubicBezTo>
                    <a:pt x="3747" y="93"/>
                    <a:pt x="3749" y="88"/>
                    <a:pt x="3752" y="88"/>
                  </a:cubicBezTo>
                  <a:cubicBezTo>
                    <a:pt x="3753" y="88"/>
                    <a:pt x="3756" y="90"/>
                    <a:pt x="3758" y="93"/>
                  </a:cubicBezTo>
                  <a:cubicBezTo>
                    <a:pt x="3762" y="100"/>
                    <a:pt x="3767" y="103"/>
                    <a:pt x="3772" y="103"/>
                  </a:cubicBezTo>
                  <a:cubicBezTo>
                    <a:pt x="3779" y="103"/>
                    <a:pt x="3785" y="97"/>
                    <a:pt x="3785" y="87"/>
                  </a:cubicBezTo>
                  <a:lnTo>
                    <a:pt x="3785" y="87"/>
                  </a:lnTo>
                  <a:cubicBezTo>
                    <a:pt x="3786" y="89"/>
                    <a:pt x="3786" y="92"/>
                    <a:pt x="3787" y="95"/>
                  </a:cubicBezTo>
                  <a:cubicBezTo>
                    <a:pt x="3790" y="100"/>
                    <a:pt x="3793" y="102"/>
                    <a:pt x="3796" y="102"/>
                  </a:cubicBezTo>
                  <a:cubicBezTo>
                    <a:pt x="3802" y="102"/>
                    <a:pt x="3807" y="93"/>
                    <a:pt x="3807" y="82"/>
                  </a:cubicBezTo>
                  <a:cubicBezTo>
                    <a:pt x="3812" y="86"/>
                    <a:pt x="3816" y="91"/>
                    <a:pt x="3819" y="91"/>
                  </a:cubicBezTo>
                  <a:cubicBezTo>
                    <a:pt x="3821" y="91"/>
                    <a:pt x="3822" y="89"/>
                    <a:pt x="3823" y="86"/>
                  </a:cubicBezTo>
                  <a:cubicBezTo>
                    <a:pt x="3824" y="86"/>
                    <a:pt x="3825" y="86"/>
                    <a:pt x="3825" y="86"/>
                  </a:cubicBezTo>
                  <a:cubicBezTo>
                    <a:pt x="3828" y="86"/>
                    <a:pt x="3828" y="89"/>
                    <a:pt x="3831" y="102"/>
                  </a:cubicBezTo>
                  <a:cubicBezTo>
                    <a:pt x="3833" y="109"/>
                    <a:pt x="3835" y="118"/>
                    <a:pt x="3839" y="118"/>
                  </a:cubicBezTo>
                  <a:cubicBezTo>
                    <a:pt x="3839" y="118"/>
                    <a:pt x="3840" y="118"/>
                    <a:pt x="3840" y="118"/>
                  </a:cubicBezTo>
                  <a:cubicBezTo>
                    <a:pt x="3844" y="117"/>
                    <a:pt x="3842" y="108"/>
                    <a:pt x="3840" y="100"/>
                  </a:cubicBezTo>
                  <a:lnTo>
                    <a:pt x="3849" y="98"/>
                  </a:lnTo>
                  <a:cubicBezTo>
                    <a:pt x="3849" y="98"/>
                    <a:pt x="3853" y="96"/>
                    <a:pt x="3852" y="89"/>
                  </a:cubicBezTo>
                  <a:cubicBezTo>
                    <a:pt x="3850" y="80"/>
                    <a:pt x="3855" y="79"/>
                    <a:pt x="3859" y="79"/>
                  </a:cubicBezTo>
                  <a:cubicBezTo>
                    <a:pt x="3860" y="81"/>
                    <a:pt x="3860" y="82"/>
                    <a:pt x="3861" y="82"/>
                  </a:cubicBezTo>
                  <a:cubicBezTo>
                    <a:pt x="3862" y="82"/>
                    <a:pt x="3862" y="75"/>
                    <a:pt x="3857" y="70"/>
                  </a:cubicBezTo>
                  <a:cubicBezTo>
                    <a:pt x="3855" y="62"/>
                    <a:pt x="3852" y="53"/>
                    <a:pt x="3857" y="52"/>
                  </a:cubicBezTo>
                  <a:lnTo>
                    <a:pt x="3852" y="36"/>
                  </a:lnTo>
                  <a:cubicBezTo>
                    <a:pt x="3849" y="19"/>
                    <a:pt x="3847" y="11"/>
                    <a:pt x="3835" y="4"/>
                  </a:cubicBezTo>
                  <a:cubicBezTo>
                    <a:pt x="3826" y="3"/>
                    <a:pt x="3818" y="1"/>
                    <a:pt x="3812" y="1"/>
                  </a:cubicBezTo>
                  <a:close/>
                  <a:moveTo>
                    <a:pt x="1112" y="739"/>
                  </a:moveTo>
                  <a:cubicBezTo>
                    <a:pt x="1112" y="739"/>
                    <a:pt x="1111" y="739"/>
                    <a:pt x="1110" y="739"/>
                  </a:cubicBezTo>
                  <a:cubicBezTo>
                    <a:pt x="1107" y="745"/>
                    <a:pt x="1106" y="750"/>
                    <a:pt x="1107" y="756"/>
                  </a:cubicBezTo>
                  <a:cubicBezTo>
                    <a:pt x="1108" y="760"/>
                    <a:pt x="1109" y="762"/>
                    <a:pt x="1110" y="762"/>
                  </a:cubicBezTo>
                  <a:cubicBezTo>
                    <a:pt x="1112" y="762"/>
                    <a:pt x="1114" y="757"/>
                    <a:pt x="1115" y="747"/>
                  </a:cubicBezTo>
                  <a:cubicBezTo>
                    <a:pt x="1114" y="740"/>
                    <a:pt x="1114" y="739"/>
                    <a:pt x="1112" y="739"/>
                  </a:cubicBezTo>
                  <a:close/>
                  <a:moveTo>
                    <a:pt x="89" y="770"/>
                  </a:moveTo>
                  <a:lnTo>
                    <a:pt x="84" y="771"/>
                  </a:lnTo>
                  <a:cubicBezTo>
                    <a:pt x="82" y="775"/>
                    <a:pt x="81" y="782"/>
                    <a:pt x="81" y="787"/>
                  </a:cubicBezTo>
                  <a:lnTo>
                    <a:pt x="85" y="787"/>
                  </a:lnTo>
                  <a:cubicBezTo>
                    <a:pt x="90" y="786"/>
                    <a:pt x="90" y="778"/>
                    <a:pt x="89" y="7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013;p33">
              <a:extLst>
                <a:ext uri="{FF2B5EF4-FFF2-40B4-BE49-F238E27FC236}">
                  <a16:creationId xmlns:a16="http://schemas.microsoft.com/office/drawing/2014/main" id="{8B8A0A7A-8E88-84B2-807B-DE8687BEED5C}"/>
                </a:ext>
              </a:extLst>
            </p:cNvPr>
            <p:cNvSpPr/>
            <p:nvPr/>
          </p:nvSpPr>
          <p:spPr>
            <a:xfrm>
              <a:off x="1803954" y="2594232"/>
              <a:ext cx="53642" cy="198486"/>
            </a:xfrm>
            <a:custGeom>
              <a:avLst/>
              <a:gdLst/>
              <a:ahLst/>
              <a:cxnLst/>
              <a:rect l="l" t="t" r="r" b="b"/>
              <a:pathLst>
                <a:path w="537" h="1987" extrusionOk="0">
                  <a:moveTo>
                    <a:pt x="139" y="39"/>
                  </a:moveTo>
                  <a:cubicBezTo>
                    <a:pt x="144" y="39"/>
                    <a:pt x="144" y="41"/>
                    <a:pt x="144" y="43"/>
                  </a:cubicBezTo>
                  <a:cubicBezTo>
                    <a:pt x="145" y="45"/>
                    <a:pt x="145" y="45"/>
                    <a:pt x="136" y="47"/>
                  </a:cubicBezTo>
                  <a:cubicBezTo>
                    <a:pt x="136" y="47"/>
                    <a:pt x="127" y="46"/>
                    <a:pt x="127" y="44"/>
                  </a:cubicBezTo>
                  <a:lnTo>
                    <a:pt x="135" y="39"/>
                  </a:lnTo>
                  <a:cubicBezTo>
                    <a:pt x="137" y="39"/>
                    <a:pt x="138" y="39"/>
                    <a:pt x="139" y="39"/>
                  </a:cubicBezTo>
                  <a:close/>
                  <a:moveTo>
                    <a:pt x="0" y="58"/>
                  </a:moveTo>
                  <a:lnTo>
                    <a:pt x="0" y="60"/>
                  </a:lnTo>
                  <a:lnTo>
                    <a:pt x="0" y="62"/>
                  </a:lnTo>
                  <a:cubicBezTo>
                    <a:pt x="1" y="63"/>
                    <a:pt x="2" y="63"/>
                    <a:pt x="3" y="63"/>
                  </a:cubicBezTo>
                  <a:cubicBezTo>
                    <a:pt x="7" y="63"/>
                    <a:pt x="12" y="61"/>
                    <a:pt x="18" y="61"/>
                  </a:cubicBezTo>
                  <a:lnTo>
                    <a:pt x="17" y="58"/>
                  </a:lnTo>
                  <a:close/>
                  <a:moveTo>
                    <a:pt x="191" y="66"/>
                  </a:moveTo>
                  <a:lnTo>
                    <a:pt x="183" y="70"/>
                  </a:lnTo>
                  <a:lnTo>
                    <a:pt x="183" y="72"/>
                  </a:lnTo>
                  <a:cubicBezTo>
                    <a:pt x="192" y="71"/>
                    <a:pt x="192" y="71"/>
                    <a:pt x="191" y="69"/>
                  </a:cubicBezTo>
                  <a:lnTo>
                    <a:pt x="191" y="66"/>
                  </a:lnTo>
                  <a:close/>
                  <a:moveTo>
                    <a:pt x="146" y="65"/>
                  </a:moveTo>
                  <a:cubicBezTo>
                    <a:pt x="148" y="65"/>
                    <a:pt x="148" y="66"/>
                    <a:pt x="149" y="69"/>
                  </a:cubicBezTo>
                  <a:cubicBezTo>
                    <a:pt x="149" y="71"/>
                    <a:pt x="150" y="73"/>
                    <a:pt x="141" y="75"/>
                  </a:cubicBezTo>
                  <a:lnTo>
                    <a:pt x="141" y="73"/>
                  </a:lnTo>
                  <a:cubicBezTo>
                    <a:pt x="144" y="72"/>
                    <a:pt x="144" y="71"/>
                    <a:pt x="143" y="71"/>
                  </a:cubicBezTo>
                  <a:cubicBezTo>
                    <a:pt x="141" y="71"/>
                    <a:pt x="136" y="72"/>
                    <a:pt x="132" y="74"/>
                  </a:cubicBezTo>
                  <a:lnTo>
                    <a:pt x="115" y="78"/>
                  </a:lnTo>
                  <a:cubicBezTo>
                    <a:pt x="115" y="75"/>
                    <a:pt x="123" y="71"/>
                    <a:pt x="132" y="70"/>
                  </a:cubicBezTo>
                  <a:cubicBezTo>
                    <a:pt x="140" y="67"/>
                    <a:pt x="144" y="65"/>
                    <a:pt x="146" y="65"/>
                  </a:cubicBezTo>
                  <a:close/>
                  <a:moveTo>
                    <a:pt x="132" y="205"/>
                  </a:moveTo>
                  <a:cubicBezTo>
                    <a:pt x="139" y="205"/>
                    <a:pt x="144" y="207"/>
                    <a:pt x="144" y="209"/>
                  </a:cubicBezTo>
                  <a:cubicBezTo>
                    <a:pt x="144" y="211"/>
                    <a:pt x="141" y="212"/>
                    <a:pt x="137" y="212"/>
                  </a:cubicBezTo>
                  <a:cubicBezTo>
                    <a:pt x="135" y="212"/>
                    <a:pt x="131" y="211"/>
                    <a:pt x="127" y="210"/>
                  </a:cubicBezTo>
                  <a:cubicBezTo>
                    <a:pt x="126" y="208"/>
                    <a:pt x="126" y="205"/>
                    <a:pt x="126" y="205"/>
                  </a:cubicBezTo>
                  <a:cubicBezTo>
                    <a:pt x="128" y="205"/>
                    <a:pt x="130" y="205"/>
                    <a:pt x="132" y="205"/>
                  </a:cubicBezTo>
                  <a:close/>
                  <a:moveTo>
                    <a:pt x="127" y="220"/>
                  </a:moveTo>
                  <a:cubicBezTo>
                    <a:pt x="125" y="220"/>
                    <a:pt x="122" y="220"/>
                    <a:pt x="119" y="221"/>
                  </a:cubicBezTo>
                  <a:cubicBezTo>
                    <a:pt x="112" y="222"/>
                    <a:pt x="112" y="224"/>
                    <a:pt x="113" y="229"/>
                  </a:cubicBezTo>
                  <a:cubicBezTo>
                    <a:pt x="113" y="231"/>
                    <a:pt x="122" y="232"/>
                    <a:pt x="122" y="232"/>
                  </a:cubicBezTo>
                  <a:cubicBezTo>
                    <a:pt x="131" y="231"/>
                    <a:pt x="129" y="229"/>
                    <a:pt x="129" y="227"/>
                  </a:cubicBezTo>
                  <a:cubicBezTo>
                    <a:pt x="135" y="222"/>
                    <a:pt x="132" y="220"/>
                    <a:pt x="127" y="220"/>
                  </a:cubicBezTo>
                  <a:close/>
                  <a:moveTo>
                    <a:pt x="198" y="311"/>
                  </a:moveTo>
                  <a:cubicBezTo>
                    <a:pt x="202" y="311"/>
                    <a:pt x="203" y="312"/>
                    <a:pt x="204" y="314"/>
                  </a:cubicBezTo>
                  <a:lnTo>
                    <a:pt x="195" y="315"/>
                  </a:lnTo>
                  <a:lnTo>
                    <a:pt x="186" y="315"/>
                  </a:lnTo>
                  <a:lnTo>
                    <a:pt x="195" y="311"/>
                  </a:lnTo>
                  <a:cubicBezTo>
                    <a:pt x="196" y="311"/>
                    <a:pt x="197" y="311"/>
                    <a:pt x="198" y="311"/>
                  </a:cubicBezTo>
                  <a:close/>
                  <a:moveTo>
                    <a:pt x="153" y="325"/>
                  </a:moveTo>
                  <a:lnTo>
                    <a:pt x="171" y="328"/>
                  </a:lnTo>
                  <a:cubicBezTo>
                    <a:pt x="197" y="328"/>
                    <a:pt x="197" y="328"/>
                    <a:pt x="180" y="331"/>
                  </a:cubicBezTo>
                  <a:cubicBezTo>
                    <a:pt x="176" y="332"/>
                    <a:pt x="172" y="333"/>
                    <a:pt x="168" y="333"/>
                  </a:cubicBezTo>
                  <a:cubicBezTo>
                    <a:pt x="163" y="333"/>
                    <a:pt x="158" y="332"/>
                    <a:pt x="154" y="330"/>
                  </a:cubicBezTo>
                  <a:lnTo>
                    <a:pt x="153" y="325"/>
                  </a:lnTo>
                  <a:close/>
                  <a:moveTo>
                    <a:pt x="220" y="374"/>
                  </a:moveTo>
                  <a:lnTo>
                    <a:pt x="220" y="374"/>
                  </a:lnTo>
                  <a:cubicBezTo>
                    <a:pt x="229" y="377"/>
                    <a:pt x="229" y="377"/>
                    <a:pt x="213" y="378"/>
                  </a:cubicBezTo>
                  <a:lnTo>
                    <a:pt x="196" y="376"/>
                  </a:lnTo>
                  <a:cubicBezTo>
                    <a:pt x="195" y="374"/>
                    <a:pt x="204" y="375"/>
                    <a:pt x="220" y="374"/>
                  </a:cubicBezTo>
                  <a:close/>
                  <a:moveTo>
                    <a:pt x="190" y="398"/>
                  </a:moveTo>
                  <a:lnTo>
                    <a:pt x="190" y="401"/>
                  </a:lnTo>
                  <a:cubicBezTo>
                    <a:pt x="185" y="402"/>
                    <a:pt x="180" y="403"/>
                    <a:pt x="177" y="403"/>
                  </a:cubicBezTo>
                  <a:cubicBezTo>
                    <a:pt x="175" y="403"/>
                    <a:pt x="173" y="403"/>
                    <a:pt x="173" y="402"/>
                  </a:cubicBezTo>
                  <a:lnTo>
                    <a:pt x="173" y="399"/>
                  </a:lnTo>
                  <a:cubicBezTo>
                    <a:pt x="179" y="398"/>
                    <a:pt x="184" y="398"/>
                    <a:pt x="190" y="398"/>
                  </a:cubicBezTo>
                  <a:close/>
                  <a:moveTo>
                    <a:pt x="262" y="417"/>
                  </a:moveTo>
                  <a:lnTo>
                    <a:pt x="253" y="419"/>
                  </a:lnTo>
                  <a:cubicBezTo>
                    <a:pt x="252" y="419"/>
                    <a:pt x="251" y="419"/>
                    <a:pt x="250" y="419"/>
                  </a:cubicBezTo>
                  <a:lnTo>
                    <a:pt x="250" y="419"/>
                  </a:lnTo>
                  <a:lnTo>
                    <a:pt x="262" y="417"/>
                  </a:lnTo>
                  <a:close/>
                  <a:moveTo>
                    <a:pt x="250" y="419"/>
                  </a:moveTo>
                  <a:lnTo>
                    <a:pt x="245" y="420"/>
                  </a:lnTo>
                  <a:cubicBezTo>
                    <a:pt x="242" y="420"/>
                    <a:pt x="241" y="421"/>
                    <a:pt x="241" y="421"/>
                  </a:cubicBezTo>
                  <a:cubicBezTo>
                    <a:pt x="241" y="421"/>
                    <a:pt x="245" y="420"/>
                    <a:pt x="250" y="419"/>
                  </a:cubicBezTo>
                  <a:close/>
                  <a:moveTo>
                    <a:pt x="164" y="448"/>
                  </a:moveTo>
                  <a:cubicBezTo>
                    <a:pt x="167" y="448"/>
                    <a:pt x="172" y="450"/>
                    <a:pt x="172" y="452"/>
                  </a:cubicBezTo>
                  <a:lnTo>
                    <a:pt x="164" y="453"/>
                  </a:lnTo>
                  <a:cubicBezTo>
                    <a:pt x="163" y="451"/>
                    <a:pt x="155" y="451"/>
                    <a:pt x="163" y="449"/>
                  </a:cubicBezTo>
                  <a:cubicBezTo>
                    <a:pt x="163" y="448"/>
                    <a:pt x="164" y="448"/>
                    <a:pt x="164" y="448"/>
                  </a:cubicBezTo>
                  <a:close/>
                  <a:moveTo>
                    <a:pt x="221" y="459"/>
                  </a:moveTo>
                  <a:cubicBezTo>
                    <a:pt x="223" y="459"/>
                    <a:pt x="225" y="459"/>
                    <a:pt x="225" y="460"/>
                  </a:cubicBezTo>
                  <a:cubicBezTo>
                    <a:pt x="234" y="460"/>
                    <a:pt x="226" y="465"/>
                    <a:pt x="209" y="465"/>
                  </a:cubicBezTo>
                  <a:cubicBezTo>
                    <a:pt x="208" y="462"/>
                    <a:pt x="208" y="462"/>
                    <a:pt x="208" y="460"/>
                  </a:cubicBezTo>
                  <a:cubicBezTo>
                    <a:pt x="213" y="459"/>
                    <a:pt x="218" y="459"/>
                    <a:pt x="221" y="459"/>
                  </a:cubicBezTo>
                  <a:close/>
                  <a:moveTo>
                    <a:pt x="228" y="479"/>
                  </a:moveTo>
                  <a:lnTo>
                    <a:pt x="228" y="481"/>
                  </a:lnTo>
                  <a:cubicBezTo>
                    <a:pt x="229" y="484"/>
                    <a:pt x="229" y="484"/>
                    <a:pt x="220" y="485"/>
                  </a:cubicBezTo>
                  <a:lnTo>
                    <a:pt x="220" y="482"/>
                  </a:lnTo>
                  <a:lnTo>
                    <a:pt x="228" y="479"/>
                  </a:lnTo>
                  <a:close/>
                  <a:moveTo>
                    <a:pt x="257" y="499"/>
                  </a:moveTo>
                  <a:cubicBezTo>
                    <a:pt x="252" y="500"/>
                    <a:pt x="246" y="503"/>
                    <a:pt x="241" y="505"/>
                  </a:cubicBezTo>
                  <a:cubicBezTo>
                    <a:pt x="241" y="506"/>
                    <a:pt x="243" y="506"/>
                    <a:pt x="245" y="506"/>
                  </a:cubicBezTo>
                  <a:cubicBezTo>
                    <a:pt x="247" y="506"/>
                    <a:pt x="250" y="506"/>
                    <a:pt x="250" y="506"/>
                  </a:cubicBezTo>
                  <a:cubicBezTo>
                    <a:pt x="250" y="506"/>
                    <a:pt x="257" y="505"/>
                    <a:pt x="257" y="502"/>
                  </a:cubicBezTo>
                  <a:lnTo>
                    <a:pt x="257" y="499"/>
                  </a:lnTo>
                  <a:close/>
                  <a:moveTo>
                    <a:pt x="205" y="524"/>
                  </a:moveTo>
                  <a:cubicBezTo>
                    <a:pt x="209" y="524"/>
                    <a:pt x="209" y="525"/>
                    <a:pt x="209" y="525"/>
                  </a:cubicBezTo>
                  <a:cubicBezTo>
                    <a:pt x="209" y="527"/>
                    <a:pt x="210" y="530"/>
                    <a:pt x="201" y="532"/>
                  </a:cubicBezTo>
                  <a:cubicBezTo>
                    <a:pt x="201" y="532"/>
                    <a:pt x="199" y="532"/>
                    <a:pt x="197" y="532"/>
                  </a:cubicBezTo>
                  <a:cubicBezTo>
                    <a:pt x="195" y="532"/>
                    <a:pt x="193" y="532"/>
                    <a:pt x="193" y="531"/>
                  </a:cubicBezTo>
                  <a:cubicBezTo>
                    <a:pt x="192" y="528"/>
                    <a:pt x="200" y="524"/>
                    <a:pt x="200" y="524"/>
                  </a:cubicBezTo>
                  <a:cubicBezTo>
                    <a:pt x="202" y="524"/>
                    <a:pt x="203" y="524"/>
                    <a:pt x="205" y="524"/>
                  </a:cubicBezTo>
                  <a:close/>
                  <a:moveTo>
                    <a:pt x="321" y="531"/>
                  </a:moveTo>
                  <a:cubicBezTo>
                    <a:pt x="320" y="531"/>
                    <a:pt x="318" y="531"/>
                    <a:pt x="313" y="533"/>
                  </a:cubicBezTo>
                  <a:cubicBezTo>
                    <a:pt x="315" y="535"/>
                    <a:pt x="315" y="537"/>
                    <a:pt x="315" y="537"/>
                  </a:cubicBezTo>
                  <a:cubicBezTo>
                    <a:pt x="324" y="536"/>
                    <a:pt x="324" y="536"/>
                    <a:pt x="322" y="534"/>
                  </a:cubicBezTo>
                  <a:cubicBezTo>
                    <a:pt x="322" y="532"/>
                    <a:pt x="322" y="531"/>
                    <a:pt x="321" y="531"/>
                  </a:cubicBezTo>
                  <a:close/>
                  <a:moveTo>
                    <a:pt x="214" y="566"/>
                  </a:moveTo>
                  <a:cubicBezTo>
                    <a:pt x="216" y="566"/>
                    <a:pt x="216" y="568"/>
                    <a:pt x="216" y="570"/>
                  </a:cubicBezTo>
                  <a:cubicBezTo>
                    <a:pt x="217" y="572"/>
                    <a:pt x="208" y="573"/>
                    <a:pt x="208" y="573"/>
                  </a:cubicBezTo>
                  <a:cubicBezTo>
                    <a:pt x="207" y="573"/>
                    <a:pt x="206" y="574"/>
                    <a:pt x="206" y="574"/>
                  </a:cubicBezTo>
                  <a:cubicBezTo>
                    <a:pt x="202" y="574"/>
                    <a:pt x="208" y="571"/>
                    <a:pt x="207" y="569"/>
                  </a:cubicBezTo>
                  <a:cubicBezTo>
                    <a:pt x="211" y="567"/>
                    <a:pt x="213" y="566"/>
                    <a:pt x="214" y="566"/>
                  </a:cubicBezTo>
                  <a:close/>
                  <a:moveTo>
                    <a:pt x="41" y="585"/>
                  </a:moveTo>
                  <a:cubicBezTo>
                    <a:pt x="37" y="585"/>
                    <a:pt x="33" y="586"/>
                    <a:pt x="30" y="586"/>
                  </a:cubicBezTo>
                  <a:cubicBezTo>
                    <a:pt x="22" y="588"/>
                    <a:pt x="21" y="589"/>
                    <a:pt x="31" y="589"/>
                  </a:cubicBezTo>
                  <a:cubicBezTo>
                    <a:pt x="33" y="589"/>
                    <a:pt x="35" y="589"/>
                    <a:pt x="39" y="589"/>
                  </a:cubicBezTo>
                  <a:cubicBezTo>
                    <a:pt x="46" y="588"/>
                    <a:pt x="46" y="588"/>
                    <a:pt x="46" y="586"/>
                  </a:cubicBezTo>
                  <a:cubicBezTo>
                    <a:pt x="45" y="585"/>
                    <a:pt x="43" y="585"/>
                    <a:pt x="41" y="585"/>
                  </a:cubicBezTo>
                  <a:close/>
                  <a:moveTo>
                    <a:pt x="289" y="596"/>
                  </a:moveTo>
                  <a:cubicBezTo>
                    <a:pt x="289" y="596"/>
                    <a:pt x="289" y="597"/>
                    <a:pt x="289" y="597"/>
                  </a:cubicBezTo>
                  <a:cubicBezTo>
                    <a:pt x="289" y="597"/>
                    <a:pt x="289" y="596"/>
                    <a:pt x="289" y="596"/>
                  </a:cubicBezTo>
                  <a:cubicBezTo>
                    <a:pt x="289" y="596"/>
                    <a:pt x="289" y="596"/>
                    <a:pt x="289" y="596"/>
                  </a:cubicBezTo>
                  <a:close/>
                  <a:moveTo>
                    <a:pt x="243" y="604"/>
                  </a:moveTo>
                  <a:cubicBezTo>
                    <a:pt x="246" y="604"/>
                    <a:pt x="243" y="606"/>
                    <a:pt x="230" y="610"/>
                  </a:cubicBezTo>
                  <a:cubicBezTo>
                    <a:pt x="227" y="611"/>
                    <a:pt x="225" y="611"/>
                    <a:pt x="224" y="611"/>
                  </a:cubicBezTo>
                  <a:cubicBezTo>
                    <a:pt x="223" y="611"/>
                    <a:pt x="223" y="611"/>
                    <a:pt x="223" y="609"/>
                  </a:cubicBezTo>
                  <a:cubicBezTo>
                    <a:pt x="227" y="607"/>
                    <a:pt x="233" y="606"/>
                    <a:pt x="238" y="605"/>
                  </a:cubicBezTo>
                  <a:cubicBezTo>
                    <a:pt x="241" y="604"/>
                    <a:pt x="242" y="604"/>
                    <a:pt x="243" y="604"/>
                  </a:cubicBezTo>
                  <a:close/>
                  <a:moveTo>
                    <a:pt x="242" y="623"/>
                  </a:moveTo>
                  <a:lnTo>
                    <a:pt x="242" y="625"/>
                  </a:lnTo>
                  <a:cubicBezTo>
                    <a:pt x="237" y="626"/>
                    <a:pt x="232" y="627"/>
                    <a:pt x="228" y="627"/>
                  </a:cubicBezTo>
                  <a:cubicBezTo>
                    <a:pt x="226" y="627"/>
                    <a:pt x="225" y="627"/>
                    <a:pt x="225" y="626"/>
                  </a:cubicBezTo>
                  <a:lnTo>
                    <a:pt x="233" y="623"/>
                  </a:lnTo>
                  <a:close/>
                  <a:moveTo>
                    <a:pt x="239" y="778"/>
                  </a:moveTo>
                  <a:lnTo>
                    <a:pt x="248" y="779"/>
                  </a:lnTo>
                  <a:lnTo>
                    <a:pt x="248" y="781"/>
                  </a:lnTo>
                  <a:cubicBezTo>
                    <a:pt x="243" y="782"/>
                    <a:pt x="238" y="783"/>
                    <a:pt x="235" y="783"/>
                  </a:cubicBezTo>
                  <a:cubicBezTo>
                    <a:pt x="233" y="783"/>
                    <a:pt x="232" y="782"/>
                    <a:pt x="232" y="781"/>
                  </a:cubicBezTo>
                  <a:lnTo>
                    <a:pt x="239" y="778"/>
                  </a:lnTo>
                  <a:close/>
                  <a:moveTo>
                    <a:pt x="265" y="834"/>
                  </a:moveTo>
                  <a:cubicBezTo>
                    <a:pt x="265" y="836"/>
                    <a:pt x="265" y="836"/>
                    <a:pt x="257" y="837"/>
                  </a:cubicBezTo>
                  <a:cubicBezTo>
                    <a:pt x="251" y="838"/>
                    <a:pt x="245" y="838"/>
                    <a:pt x="239" y="838"/>
                  </a:cubicBezTo>
                  <a:cubicBezTo>
                    <a:pt x="239" y="835"/>
                    <a:pt x="256" y="835"/>
                    <a:pt x="265" y="834"/>
                  </a:cubicBezTo>
                  <a:close/>
                  <a:moveTo>
                    <a:pt x="324" y="862"/>
                  </a:moveTo>
                  <a:cubicBezTo>
                    <a:pt x="325" y="862"/>
                    <a:pt x="327" y="862"/>
                    <a:pt x="329" y="863"/>
                  </a:cubicBezTo>
                  <a:lnTo>
                    <a:pt x="330" y="865"/>
                  </a:lnTo>
                  <a:cubicBezTo>
                    <a:pt x="324" y="866"/>
                    <a:pt x="318" y="867"/>
                    <a:pt x="315" y="867"/>
                  </a:cubicBezTo>
                  <a:cubicBezTo>
                    <a:pt x="314" y="867"/>
                    <a:pt x="313" y="867"/>
                    <a:pt x="312" y="866"/>
                  </a:cubicBezTo>
                  <a:lnTo>
                    <a:pt x="312" y="863"/>
                  </a:lnTo>
                  <a:cubicBezTo>
                    <a:pt x="316" y="863"/>
                    <a:pt x="320" y="862"/>
                    <a:pt x="324" y="862"/>
                  </a:cubicBezTo>
                  <a:close/>
                  <a:moveTo>
                    <a:pt x="275" y="901"/>
                  </a:moveTo>
                  <a:lnTo>
                    <a:pt x="284" y="902"/>
                  </a:lnTo>
                  <a:lnTo>
                    <a:pt x="284" y="904"/>
                  </a:lnTo>
                  <a:cubicBezTo>
                    <a:pt x="279" y="905"/>
                    <a:pt x="273" y="906"/>
                    <a:pt x="270" y="906"/>
                  </a:cubicBezTo>
                  <a:cubicBezTo>
                    <a:pt x="268" y="906"/>
                    <a:pt x="267" y="906"/>
                    <a:pt x="267" y="905"/>
                  </a:cubicBezTo>
                  <a:lnTo>
                    <a:pt x="275" y="901"/>
                  </a:lnTo>
                  <a:close/>
                  <a:moveTo>
                    <a:pt x="304" y="1064"/>
                  </a:moveTo>
                  <a:cubicBezTo>
                    <a:pt x="307" y="1064"/>
                    <a:pt x="309" y="1065"/>
                    <a:pt x="309" y="1066"/>
                  </a:cubicBezTo>
                  <a:cubicBezTo>
                    <a:pt x="310" y="1070"/>
                    <a:pt x="310" y="1070"/>
                    <a:pt x="301" y="1073"/>
                  </a:cubicBezTo>
                  <a:cubicBezTo>
                    <a:pt x="300" y="1073"/>
                    <a:pt x="300" y="1073"/>
                    <a:pt x="299" y="1073"/>
                  </a:cubicBezTo>
                  <a:cubicBezTo>
                    <a:pt x="293" y="1073"/>
                    <a:pt x="292" y="1069"/>
                    <a:pt x="292" y="1067"/>
                  </a:cubicBezTo>
                  <a:cubicBezTo>
                    <a:pt x="296" y="1065"/>
                    <a:pt x="300" y="1064"/>
                    <a:pt x="304" y="1064"/>
                  </a:cubicBezTo>
                  <a:close/>
                  <a:moveTo>
                    <a:pt x="323" y="1160"/>
                  </a:moveTo>
                  <a:cubicBezTo>
                    <a:pt x="326" y="1160"/>
                    <a:pt x="329" y="1161"/>
                    <a:pt x="333" y="1161"/>
                  </a:cubicBezTo>
                  <a:lnTo>
                    <a:pt x="333" y="1163"/>
                  </a:lnTo>
                  <a:cubicBezTo>
                    <a:pt x="327" y="1164"/>
                    <a:pt x="323" y="1165"/>
                    <a:pt x="319" y="1165"/>
                  </a:cubicBezTo>
                  <a:cubicBezTo>
                    <a:pt x="317" y="1165"/>
                    <a:pt x="316" y="1164"/>
                    <a:pt x="316" y="1163"/>
                  </a:cubicBezTo>
                  <a:lnTo>
                    <a:pt x="315" y="1161"/>
                  </a:lnTo>
                  <a:cubicBezTo>
                    <a:pt x="317" y="1161"/>
                    <a:pt x="320" y="1160"/>
                    <a:pt x="323" y="1160"/>
                  </a:cubicBezTo>
                  <a:close/>
                  <a:moveTo>
                    <a:pt x="408" y="1347"/>
                  </a:moveTo>
                  <a:cubicBezTo>
                    <a:pt x="412" y="1347"/>
                    <a:pt x="412" y="1348"/>
                    <a:pt x="412" y="1348"/>
                  </a:cubicBezTo>
                  <a:cubicBezTo>
                    <a:pt x="412" y="1351"/>
                    <a:pt x="412" y="1351"/>
                    <a:pt x="404" y="1353"/>
                  </a:cubicBezTo>
                  <a:cubicBezTo>
                    <a:pt x="404" y="1353"/>
                    <a:pt x="402" y="1353"/>
                    <a:pt x="400" y="1353"/>
                  </a:cubicBezTo>
                  <a:cubicBezTo>
                    <a:pt x="398" y="1353"/>
                    <a:pt x="395" y="1353"/>
                    <a:pt x="395" y="1352"/>
                  </a:cubicBezTo>
                  <a:lnTo>
                    <a:pt x="403" y="1347"/>
                  </a:lnTo>
                  <a:cubicBezTo>
                    <a:pt x="405" y="1347"/>
                    <a:pt x="406" y="1347"/>
                    <a:pt x="408" y="1347"/>
                  </a:cubicBezTo>
                  <a:close/>
                  <a:moveTo>
                    <a:pt x="417" y="1374"/>
                  </a:moveTo>
                  <a:lnTo>
                    <a:pt x="425" y="1375"/>
                  </a:lnTo>
                  <a:lnTo>
                    <a:pt x="426" y="1378"/>
                  </a:lnTo>
                  <a:cubicBezTo>
                    <a:pt x="419" y="1378"/>
                    <a:pt x="414" y="1380"/>
                    <a:pt x="411" y="1380"/>
                  </a:cubicBezTo>
                  <a:cubicBezTo>
                    <a:pt x="409" y="1380"/>
                    <a:pt x="408" y="1379"/>
                    <a:pt x="408" y="1379"/>
                  </a:cubicBezTo>
                  <a:lnTo>
                    <a:pt x="417" y="1374"/>
                  </a:lnTo>
                  <a:close/>
                  <a:moveTo>
                    <a:pt x="362" y="1402"/>
                  </a:moveTo>
                  <a:cubicBezTo>
                    <a:pt x="363" y="1402"/>
                    <a:pt x="365" y="1402"/>
                    <a:pt x="368" y="1402"/>
                  </a:cubicBezTo>
                  <a:cubicBezTo>
                    <a:pt x="377" y="1403"/>
                    <a:pt x="377" y="1406"/>
                    <a:pt x="370" y="1407"/>
                  </a:cubicBezTo>
                  <a:cubicBezTo>
                    <a:pt x="366" y="1407"/>
                    <a:pt x="364" y="1408"/>
                    <a:pt x="362" y="1408"/>
                  </a:cubicBezTo>
                  <a:cubicBezTo>
                    <a:pt x="361" y="1408"/>
                    <a:pt x="361" y="1407"/>
                    <a:pt x="361" y="1406"/>
                  </a:cubicBezTo>
                  <a:cubicBezTo>
                    <a:pt x="360" y="1403"/>
                    <a:pt x="360" y="1402"/>
                    <a:pt x="362" y="1402"/>
                  </a:cubicBezTo>
                  <a:close/>
                  <a:moveTo>
                    <a:pt x="336" y="1420"/>
                  </a:moveTo>
                  <a:cubicBezTo>
                    <a:pt x="334" y="1420"/>
                    <a:pt x="331" y="1421"/>
                    <a:pt x="328" y="1421"/>
                  </a:cubicBezTo>
                  <a:cubicBezTo>
                    <a:pt x="328" y="1422"/>
                    <a:pt x="328" y="1422"/>
                    <a:pt x="327" y="1422"/>
                  </a:cubicBezTo>
                  <a:lnTo>
                    <a:pt x="327" y="1422"/>
                  </a:lnTo>
                  <a:cubicBezTo>
                    <a:pt x="329" y="1421"/>
                    <a:pt x="332" y="1421"/>
                    <a:pt x="336" y="1420"/>
                  </a:cubicBezTo>
                  <a:cubicBezTo>
                    <a:pt x="336" y="1420"/>
                    <a:pt x="336" y="1420"/>
                    <a:pt x="336" y="1420"/>
                  </a:cubicBezTo>
                  <a:close/>
                  <a:moveTo>
                    <a:pt x="327" y="1422"/>
                  </a:moveTo>
                  <a:cubicBezTo>
                    <a:pt x="323" y="1423"/>
                    <a:pt x="322" y="1423"/>
                    <a:pt x="323" y="1423"/>
                  </a:cubicBezTo>
                  <a:cubicBezTo>
                    <a:pt x="323" y="1423"/>
                    <a:pt x="325" y="1423"/>
                    <a:pt x="327" y="1422"/>
                  </a:cubicBezTo>
                  <a:close/>
                  <a:moveTo>
                    <a:pt x="372" y="1418"/>
                  </a:moveTo>
                  <a:lnTo>
                    <a:pt x="372" y="1421"/>
                  </a:lnTo>
                  <a:cubicBezTo>
                    <a:pt x="372" y="1424"/>
                    <a:pt x="372" y="1424"/>
                    <a:pt x="364" y="1425"/>
                  </a:cubicBezTo>
                  <a:lnTo>
                    <a:pt x="363" y="1423"/>
                  </a:lnTo>
                  <a:lnTo>
                    <a:pt x="372" y="1418"/>
                  </a:lnTo>
                  <a:close/>
                  <a:moveTo>
                    <a:pt x="356" y="1440"/>
                  </a:moveTo>
                  <a:lnTo>
                    <a:pt x="356" y="1440"/>
                  </a:lnTo>
                  <a:cubicBezTo>
                    <a:pt x="357" y="1441"/>
                    <a:pt x="358" y="1442"/>
                    <a:pt x="359" y="1442"/>
                  </a:cubicBezTo>
                  <a:cubicBezTo>
                    <a:pt x="361" y="1442"/>
                    <a:pt x="361" y="1441"/>
                    <a:pt x="356" y="1440"/>
                  </a:cubicBezTo>
                  <a:close/>
                  <a:moveTo>
                    <a:pt x="375" y="1442"/>
                  </a:moveTo>
                  <a:lnTo>
                    <a:pt x="375" y="1444"/>
                  </a:lnTo>
                  <a:cubicBezTo>
                    <a:pt x="375" y="1447"/>
                    <a:pt x="375" y="1447"/>
                    <a:pt x="367" y="1448"/>
                  </a:cubicBezTo>
                  <a:lnTo>
                    <a:pt x="367" y="1446"/>
                  </a:lnTo>
                  <a:lnTo>
                    <a:pt x="375" y="1442"/>
                  </a:lnTo>
                  <a:close/>
                  <a:moveTo>
                    <a:pt x="395" y="1463"/>
                  </a:moveTo>
                  <a:lnTo>
                    <a:pt x="395" y="1465"/>
                  </a:lnTo>
                  <a:cubicBezTo>
                    <a:pt x="395" y="1467"/>
                    <a:pt x="387" y="1469"/>
                    <a:pt x="387" y="1469"/>
                  </a:cubicBezTo>
                  <a:cubicBezTo>
                    <a:pt x="387" y="1469"/>
                    <a:pt x="385" y="1469"/>
                    <a:pt x="383" y="1469"/>
                  </a:cubicBezTo>
                  <a:cubicBezTo>
                    <a:pt x="381" y="1469"/>
                    <a:pt x="379" y="1469"/>
                    <a:pt x="379" y="1467"/>
                  </a:cubicBezTo>
                  <a:cubicBezTo>
                    <a:pt x="384" y="1465"/>
                    <a:pt x="390" y="1464"/>
                    <a:pt x="395" y="1463"/>
                  </a:cubicBezTo>
                  <a:close/>
                  <a:moveTo>
                    <a:pt x="401" y="1558"/>
                  </a:moveTo>
                  <a:cubicBezTo>
                    <a:pt x="410" y="1558"/>
                    <a:pt x="419" y="1559"/>
                    <a:pt x="410" y="1561"/>
                  </a:cubicBezTo>
                  <a:cubicBezTo>
                    <a:pt x="404" y="1562"/>
                    <a:pt x="399" y="1562"/>
                    <a:pt x="393" y="1562"/>
                  </a:cubicBezTo>
                  <a:cubicBezTo>
                    <a:pt x="393" y="1562"/>
                    <a:pt x="384" y="1561"/>
                    <a:pt x="393" y="1559"/>
                  </a:cubicBezTo>
                  <a:lnTo>
                    <a:pt x="401" y="1558"/>
                  </a:lnTo>
                  <a:close/>
                  <a:moveTo>
                    <a:pt x="446" y="1631"/>
                  </a:moveTo>
                  <a:cubicBezTo>
                    <a:pt x="450" y="1631"/>
                    <a:pt x="453" y="1631"/>
                    <a:pt x="456" y="1632"/>
                  </a:cubicBezTo>
                  <a:cubicBezTo>
                    <a:pt x="456" y="1635"/>
                    <a:pt x="456" y="1635"/>
                    <a:pt x="447" y="1636"/>
                  </a:cubicBezTo>
                  <a:cubicBezTo>
                    <a:pt x="444" y="1637"/>
                    <a:pt x="441" y="1637"/>
                    <a:pt x="438" y="1637"/>
                  </a:cubicBezTo>
                  <a:cubicBezTo>
                    <a:pt x="434" y="1637"/>
                    <a:pt x="430" y="1636"/>
                    <a:pt x="430" y="1635"/>
                  </a:cubicBezTo>
                  <a:cubicBezTo>
                    <a:pt x="430" y="1633"/>
                    <a:pt x="438" y="1631"/>
                    <a:pt x="446" y="1631"/>
                  </a:cubicBezTo>
                  <a:close/>
                  <a:moveTo>
                    <a:pt x="510" y="1958"/>
                  </a:moveTo>
                  <a:cubicBezTo>
                    <a:pt x="512" y="1958"/>
                    <a:pt x="514" y="1958"/>
                    <a:pt x="514" y="1959"/>
                  </a:cubicBezTo>
                  <a:cubicBezTo>
                    <a:pt x="528" y="1961"/>
                    <a:pt x="519" y="1962"/>
                    <a:pt x="506" y="1962"/>
                  </a:cubicBezTo>
                  <a:cubicBezTo>
                    <a:pt x="504" y="1962"/>
                    <a:pt x="501" y="1962"/>
                    <a:pt x="497" y="1962"/>
                  </a:cubicBezTo>
                  <a:cubicBezTo>
                    <a:pt x="481" y="1962"/>
                    <a:pt x="481" y="1962"/>
                    <a:pt x="496" y="1960"/>
                  </a:cubicBezTo>
                  <a:cubicBezTo>
                    <a:pt x="502" y="1958"/>
                    <a:pt x="507" y="1958"/>
                    <a:pt x="510" y="1958"/>
                  </a:cubicBezTo>
                  <a:close/>
                  <a:moveTo>
                    <a:pt x="120" y="1"/>
                  </a:moveTo>
                  <a:cubicBezTo>
                    <a:pt x="113" y="1"/>
                    <a:pt x="106" y="3"/>
                    <a:pt x="113" y="6"/>
                  </a:cubicBezTo>
                  <a:lnTo>
                    <a:pt x="105" y="9"/>
                  </a:lnTo>
                  <a:cubicBezTo>
                    <a:pt x="87" y="12"/>
                    <a:pt x="82" y="15"/>
                    <a:pt x="90" y="15"/>
                  </a:cubicBezTo>
                  <a:cubicBezTo>
                    <a:pt x="93" y="15"/>
                    <a:pt x="98" y="15"/>
                    <a:pt x="106" y="14"/>
                  </a:cubicBezTo>
                  <a:cubicBezTo>
                    <a:pt x="118" y="11"/>
                    <a:pt x="124" y="10"/>
                    <a:pt x="125" y="10"/>
                  </a:cubicBezTo>
                  <a:cubicBezTo>
                    <a:pt x="127" y="10"/>
                    <a:pt x="123" y="12"/>
                    <a:pt x="115" y="15"/>
                  </a:cubicBezTo>
                  <a:cubicBezTo>
                    <a:pt x="98" y="18"/>
                    <a:pt x="98" y="20"/>
                    <a:pt x="98" y="23"/>
                  </a:cubicBezTo>
                  <a:cubicBezTo>
                    <a:pt x="99" y="25"/>
                    <a:pt x="99" y="25"/>
                    <a:pt x="90" y="26"/>
                  </a:cubicBezTo>
                  <a:cubicBezTo>
                    <a:pt x="82" y="28"/>
                    <a:pt x="73" y="32"/>
                    <a:pt x="75" y="34"/>
                  </a:cubicBezTo>
                  <a:cubicBezTo>
                    <a:pt x="75" y="35"/>
                    <a:pt x="75" y="36"/>
                    <a:pt x="76" y="36"/>
                  </a:cubicBezTo>
                  <a:cubicBezTo>
                    <a:pt x="78" y="36"/>
                    <a:pt x="80" y="35"/>
                    <a:pt x="83" y="35"/>
                  </a:cubicBezTo>
                  <a:cubicBezTo>
                    <a:pt x="86" y="34"/>
                    <a:pt x="87" y="33"/>
                    <a:pt x="88" y="33"/>
                  </a:cubicBezTo>
                  <a:cubicBezTo>
                    <a:pt x="90" y="33"/>
                    <a:pt x="87" y="37"/>
                    <a:pt x="76" y="40"/>
                  </a:cubicBezTo>
                  <a:cubicBezTo>
                    <a:pt x="71" y="43"/>
                    <a:pt x="69" y="44"/>
                    <a:pt x="71" y="44"/>
                  </a:cubicBezTo>
                  <a:cubicBezTo>
                    <a:pt x="73" y="44"/>
                    <a:pt x="77" y="43"/>
                    <a:pt x="85" y="42"/>
                  </a:cubicBezTo>
                  <a:cubicBezTo>
                    <a:pt x="88" y="41"/>
                    <a:pt x="91" y="41"/>
                    <a:pt x="93" y="41"/>
                  </a:cubicBezTo>
                  <a:cubicBezTo>
                    <a:pt x="100" y="41"/>
                    <a:pt x="98" y="45"/>
                    <a:pt x="85" y="48"/>
                  </a:cubicBezTo>
                  <a:lnTo>
                    <a:pt x="86" y="54"/>
                  </a:lnTo>
                  <a:cubicBezTo>
                    <a:pt x="86" y="55"/>
                    <a:pt x="87" y="55"/>
                    <a:pt x="88" y="55"/>
                  </a:cubicBezTo>
                  <a:cubicBezTo>
                    <a:pt x="91" y="55"/>
                    <a:pt x="97" y="54"/>
                    <a:pt x="103" y="53"/>
                  </a:cubicBezTo>
                  <a:cubicBezTo>
                    <a:pt x="110" y="51"/>
                    <a:pt x="115" y="50"/>
                    <a:pt x="116" y="50"/>
                  </a:cubicBezTo>
                  <a:cubicBezTo>
                    <a:pt x="118" y="50"/>
                    <a:pt x="116" y="52"/>
                    <a:pt x="112" y="54"/>
                  </a:cubicBezTo>
                  <a:cubicBezTo>
                    <a:pt x="107" y="56"/>
                    <a:pt x="101" y="57"/>
                    <a:pt x="96" y="58"/>
                  </a:cubicBezTo>
                  <a:cubicBezTo>
                    <a:pt x="87" y="61"/>
                    <a:pt x="87" y="63"/>
                    <a:pt x="88" y="65"/>
                  </a:cubicBezTo>
                  <a:cubicBezTo>
                    <a:pt x="88" y="67"/>
                    <a:pt x="89" y="71"/>
                    <a:pt x="95" y="71"/>
                  </a:cubicBezTo>
                  <a:cubicBezTo>
                    <a:pt x="95" y="71"/>
                    <a:pt x="96" y="71"/>
                    <a:pt x="97" y="71"/>
                  </a:cubicBezTo>
                  <a:lnTo>
                    <a:pt x="97" y="71"/>
                  </a:lnTo>
                  <a:lnTo>
                    <a:pt x="89" y="72"/>
                  </a:lnTo>
                  <a:cubicBezTo>
                    <a:pt x="89" y="73"/>
                    <a:pt x="85" y="75"/>
                    <a:pt x="85" y="75"/>
                  </a:cubicBezTo>
                  <a:cubicBezTo>
                    <a:pt x="85" y="75"/>
                    <a:pt x="86" y="75"/>
                    <a:pt x="89" y="74"/>
                  </a:cubicBezTo>
                  <a:lnTo>
                    <a:pt x="89" y="74"/>
                  </a:lnTo>
                  <a:cubicBezTo>
                    <a:pt x="89" y="74"/>
                    <a:pt x="89" y="76"/>
                    <a:pt x="81" y="83"/>
                  </a:cubicBezTo>
                  <a:cubicBezTo>
                    <a:pt x="77" y="86"/>
                    <a:pt x="82" y="89"/>
                    <a:pt x="89" y="89"/>
                  </a:cubicBezTo>
                  <a:cubicBezTo>
                    <a:pt x="94" y="89"/>
                    <a:pt x="101" y="88"/>
                    <a:pt x="108" y="83"/>
                  </a:cubicBezTo>
                  <a:lnTo>
                    <a:pt x="108" y="83"/>
                  </a:lnTo>
                  <a:cubicBezTo>
                    <a:pt x="108" y="84"/>
                    <a:pt x="108" y="85"/>
                    <a:pt x="108" y="85"/>
                  </a:cubicBezTo>
                  <a:cubicBezTo>
                    <a:pt x="108" y="86"/>
                    <a:pt x="110" y="87"/>
                    <a:pt x="113" y="87"/>
                  </a:cubicBezTo>
                  <a:cubicBezTo>
                    <a:pt x="115" y="87"/>
                    <a:pt x="117" y="86"/>
                    <a:pt x="117" y="86"/>
                  </a:cubicBezTo>
                  <a:cubicBezTo>
                    <a:pt x="119" y="86"/>
                    <a:pt x="120" y="86"/>
                    <a:pt x="121" y="86"/>
                  </a:cubicBezTo>
                  <a:cubicBezTo>
                    <a:pt x="125" y="86"/>
                    <a:pt x="125" y="88"/>
                    <a:pt x="126" y="90"/>
                  </a:cubicBezTo>
                  <a:lnTo>
                    <a:pt x="109" y="92"/>
                  </a:lnTo>
                  <a:cubicBezTo>
                    <a:pt x="87" y="94"/>
                    <a:pt x="78" y="99"/>
                    <a:pt x="93" y="99"/>
                  </a:cubicBezTo>
                  <a:cubicBezTo>
                    <a:pt x="95" y="99"/>
                    <a:pt x="97" y="99"/>
                    <a:pt x="101" y="99"/>
                  </a:cubicBezTo>
                  <a:lnTo>
                    <a:pt x="101" y="99"/>
                  </a:lnTo>
                  <a:cubicBezTo>
                    <a:pt x="98" y="99"/>
                    <a:pt x="96" y="100"/>
                    <a:pt x="92" y="100"/>
                  </a:cubicBezTo>
                  <a:cubicBezTo>
                    <a:pt x="85" y="102"/>
                    <a:pt x="85" y="104"/>
                    <a:pt x="94" y="108"/>
                  </a:cubicBezTo>
                  <a:cubicBezTo>
                    <a:pt x="94" y="109"/>
                    <a:pt x="97" y="109"/>
                    <a:pt x="102" y="109"/>
                  </a:cubicBezTo>
                  <a:cubicBezTo>
                    <a:pt x="107" y="109"/>
                    <a:pt x="115" y="108"/>
                    <a:pt x="119" y="108"/>
                  </a:cubicBezTo>
                  <a:cubicBezTo>
                    <a:pt x="122" y="107"/>
                    <a:pt x="123" y="107"/>
                    <a:pt x="125" y="107"/>
                  </a:cubicBezTo>
                  <a:cubicBezTo>
                    <a:pt x="128" y="107"/>
                    <a:pt x="128" y="109"/>
                    <a:pt x="128" y="109"/>
                  </a:cubicBezTo>
                  <a:cubicBezTo>
                    <a:pt x="129" y="111"/>
                    <a:pt x="129" y="111"/>
                    <a:pt x="121" y="112"/>
                  </a:cubicBezTo>
                  <a:cubicBezTo>
                    <a:pt x="105" y="115"/>
                    <a:pt x="105" y="119"/>
                    <a:pt x="117" y="119"/>
                  </a:cubicBezTo>
                  <a:cubicBezTo>
                    <a:pt x="118" y="119"/>
                    <a:pt x="120" y="119"/>
                    <a:pt x="122" y="119"/>
                  </a:cubicBezTo>
                  <a:lnTo>
                    <a:pt x="122" y="119"/>
                  </a:lnTo>
                  <a:lnTo>
                    <a:pt x="114" y="121"/>
                  </a:lnTo>
                  <a:cubicBezTo>
                    <a:pt x="105" y="122"/>
                    <a:pt x="97" y="126"/>
                    <a:pt x="107" y="136"/>
                  </a:cubicBezTo>
                  <a:cubicBezTo>
                    <a:pt x="108" y="146"/>
                    <a:pt x="109" y="153"/>
                    <a:pt x="101" y="154"/>
                  </a:cubicBezTo>
                  <a:cubicBezTo>
                    <a:pt x="92" y="156"/>
                    <a:pt x="110" y="162"/>
                    <a:pt x="128" y="164"/>
                  </a:cubicBezTo>
                  <a:cubicBezTo>
                    <a:pt x="121" y="165"/>
                    <a:pt x="121" y="167"/>
                    <a:pt x="122" y="173"/>
                  </a:cubicBezTo>
                  <a:cubicBezTo>
                    <a:pt x="122" y="180"/>
                    <a:pt x="122" y="180"/>
                    <a:pt x="114" y="181"/>
                  </a:cubicBezTo>
                  <a:cubicBezTo>
                    <a:pt x="97" y="182"/>
                    <a:pt x="97" y="182"/>
                    <a:pt x="114" y="183"/>
                  </a:cubicBezTo>
                  <a:cubicBezTo>
                    <a:pt x="132" y="183"/>
                    <a:pt x="124" y="191"/>
                    <a:pt x="107" y="194"/>
                  </a:cubicBezTo>
                  <a:cubicBezTo>
                    <a:pt x="99" y="195"/>
                    <a:pt x="99" y="198"/>
                    <a:pt x="100" y="202"/>
                  </a:cubicBezTo>
                  <a:cubicBezTo>
                    <a:pt x="108" y="203"/>
                    <a:pt x="109" y="208"/>
                    <a:pt x="110" y="213"/>
                  </a:cubicBezTo>
                  <a:cubicBezTo>
                    <a:pt x="111" y="217"/>
                    <a:pt x="111" y="219"/>
                    <a:pt x="115" y="219"/>
                  </a:cubicBezTo>
                  <a:cubicBezTo>
                    <a:pt x="117" y="219"/>
                    <a:pt x="121" y="218"/>
                    <a:pt x="128" y="217"/>
                  </a:cubicBezTo>
                  <a:cubicBezTo>
                    <a:pt x="133" y="216"/>
                    <a:pt x="136" y="216"/>
                    <a:pt x="138" y="216"/>
                  </a:cubicBezTo>
                  <a:cubicBezTo>
                    <a:pt x="145" y="216"/>
                    <a:pt x="145" y="218"/>
                    <a:pt x="145" y="221"/>
                  </a:cubicBezTo>
                  <a:cubicBezTo>
                    <a:pt x="146" y="223"/>
                    <a:pt x="146" y="226"/>
                    <a:pt x="138" y="227"/>
                  </a:cubicBezTo>
                  <a:cubicBezTo>
                    <a:pt x="138" y="227"/>
                    <a:pt x="129" y="231"/>
                    <a:pt x="131" y="233"/>
                  </a:cubicBezTo>
                  <a:cubicBezTo>
                    <a:pt x="131" y="236"/>
                    <a:pt x="131" y="238"/>
                    <a:pt x="123" y="239"/>
                  </a:cubicBezTo>
                  <a:cubicBezTo>
                    <a:pt x="123" y="239"/>
                    <a:pt x="115" y="244"/>
                    <a:pt x="115" y="248"/>
                  </a:cubicBezTo>
                  <a:cubicBezTo>
                    <a:pt x="116" y="253"/>
                    <a:pt x="117" y="257"/>
                    <a:pt x="108" y="259"/>
                  </a:cubicBezTo>
                  <a:cubicBezTo>
                    <a:pt x="108" y="260"/>
                    <a:pt x="108" y="261"/>
                    <a:pt x="109" y="261"/>
                  </a:cubicBezTo>
                  <a:cubicBezTo>
                    <a:pt x="110" y="261"/>
                    <a:pt x="113" y="260"/>
                    <a:pt x="117" y="259"/>
                  </a:cubicBezTo>
                  <a:cubicBezTo>
                    <a:pt x="119" y="259"/>
                    <a:pt x="120" y="259"/>
                    <a:pt x="122" y="259"/>
                  </a:cubicBezTo>
                  <a:cubicBezTo>
                    <a:pt x="128" y="259"/>
                    <a:pt x="133" y="261"/>
                    <a:pt x="127" y="270"/>
                  </a:cubicBezTo>
                  <a:cubicBezTo>
                    <a:pt x="128" y="275"/>
                    <a:pt x="129" y="281"/>
                    <a:pt x="136" y="281"/>
                  </a:cubicBezTo>
                  <a:cubicBezTo>
                    <a:pt x="136" y="281"/>
                    <a:pt x="137" y="281"/>
                    <a:pt x="137" y="281"/>
                  </a:cubicBezTo>
                  <a:lnTo>
                    <a:pt x="137" y="281"/>
                  </a:lnTo>
                  <a:cubicBezTo>
                    <a:pt x="137" y="283"/>
                    <a:pt x="137" y="283"/>
                    <a:pt x="129" y="284"/>
                  </a:cubicBezTo>
                  <a:cubicBezTo>
                    <a:pt x="113" y="287"/>
                    <a:pt x="114" y="292"/>
                    <a:pt x="131" y="293"/>
                  </a:cubicBezTo>
                  <a:cubicBezTo>
                    <a:pt x="132" y="293"/>
                    <a:pt x="133" y="293"/>
                    <a:pt x="134" y="293"/>
                  </a:cubicBezTo>
                  <a:cubicBezTo>
                    <a:pt x="139" y="293"/>
                    <a:pt x="138" y="295"/>
                    <a:pt x="132" y="299"/>
                  </a:cubicBezTo>
                  <a:cubicBezTo>
                    <a:pt x="132" y="299"/>
                    <a:pt x="132" y="301"/>
                    <a:pt x="141" y="301"/>
                  </a:cubicBezTo>
                  <a:cubicBezTo>
                    <a:pt x="150" y="302"/>
                    <a:pt x="150" y="302"/>
                    <a:pt x="142" y="309"/>
                  </a:cubicBezTo>
                  <a:cubicBezTo>
                    <a:pt x="133" y="310"/>
                    <a:pt x="134" y="312"/>
                    <a:pt x="134" y="314"/>
                  </a:cubicBezTo>
                  <a:cubicBezTo>
                    <a:pt x="143" y="318"/>
                    <a:pt x="147" y="343"/>
                    <a:pt x="138" y="347"/>
                  </a:cubicBezTo>
                  <a:cubicBezTo>
                    <a:pt x="147" y="348"/>
                    <a:pt x="147" y="348"/>
                    <a:pt x="149" y="350"/>
                  </a:cubicBezTo>
                  <a:cubicBezTo>
                    <a:pt x="138" y="354"/>
                    <a:pt x="138" y="355"/>
                    <a:pt x="143" y="355"/>
                  </a:cubicBezTo>
                  <a:cubicBezTo>
                    <a:pt x="146" y="355"/>
                    <a:pt x="151" y="355"/>
                    <a:pt x="158" y="353"/>
                  </a:cubicBezTo>
                  <a:lnTo>
                    <a:pt x="156" y="351"/>
                  </a:lnTo>
                  <a:lnTo>
                    <a:pt x="156" y="349"/>
                  </a:lnTo>
                  <a:cubicBezTo>
                    <a:pt x="159" y="348"/>
                    <a:pt x="162" y="348"/>
                    <a:pt x="164" y="348"/>
                  </a:cubicBezTo>
                  <a:cubicBezTo>
                    <a:pt x="173" y="348"/>
                    <a:pt x="170" y="354"/>
                    <a:pt x="150" y="358"/>
                  </a:cubicBezTo>
                  <a:cubicBezTo>
                    <a:pt x="133" y="362"/>
                    <a:pt x="133" y="362"/>
                    <a:pt x="150" y="362"/>
                  </a:cubicBezTo>
                  <a:cubicBezTo>
                    <a:pt x="152" y="362"/>
                    <a:pt x="155" y="362"/>
                    <a:pt x="157" y="362"/>
                  </a:cubicBezTo>
                  <a:cubicBezTo>
                    <a:pt x="166" y="362"/>
                    <a:pt x="165" y="365"/>
                    <a:pt x="151" y="369"/>
                  </a:cubicBezTo>
                  <a:cubicBezTo>
                    <a:pt x="140" y="371"/>
                    <a:pt x="136" y="372"/>
                    <a:pt x="139" y="372"/>
                  </a:cubicBezTo>
                  <a:cubicBezTo>
                    <a:pt x="141" y="372"/>
                    <a:pt x="145" y="372"/>
                    <a:pt x="151" y="371"/>
                  </a:cubicBezTo>
                  <a:cubicBezTo>
                    <a:pt x="154" y="371"/>
                    <a:pt x="157" y="371"/>
                    <a:pt x="159" y="371"/>
                  </a:cubicBezTo>
                  <a:cubicBezTo>
                    <a:pt x="187" y="371"/>
                    <a:pt x="192" y="376"/>
                    <a:pt x="162" y="382"/>
                  </a:cubicBezTo>
                  <a:cubicBezTo>
                    <a:pt x="145" y="385"/>
                    <a:pt x="136" y="388"/>
                    <a:pt x="137" y="390"/>
                  </a:cubicBezTo>
                  <a:cubicBezTo>
                    <a:pt x="137" y="391"/>
                    <a:pt x="139" y="392"/>
                    <a:pt x="141" y="392"/>
                  </a:cubicBezTo>
                  <a:cubicBezTo>
                    <a:pt x="145" y="392"/>
                    <a:pt x="150" y="391"/>
                    <a:pt x="154" y="390"/>
                  </a:cubicBezTo>
                  <a:cubicBezTo>
                    <a:pt x="161" y="388"/>
                    <a:pt x="164" y="387"/>
                    <a:pt x="166" y="387"/>
                  </a:cubicBezTo>
                  <a:cubicBezTo>
                    <a:pt x="169" y="387"/>
                    <a:pt x="165" y="390"/>
                    <a:pt x="155" y="395"/>
                  </a:cubicBezTo>
                  <a:cubicBezTo>
                    <a:pt x="131" y="406"/>
                    <a:pt x="132" y="411"/>
                    <a:pt x="150" y="415"/>
                  </a:cubicBezTo>
                  <a:cubicBezTo>
                    <a:pt x="164" y="420"/>
                    <a:pt x="167" y="426"/>
                    <a:pt x="160" y="426"/>
                  </a:cubicBezTo>
                  <a:cubicBezTo>
                    <a:pt x="158" y="426"/>
                    <a:pt x="155" y="425"/>
                    <a:pt x="151" y="424"/>
                  </a:cubicBezTo>
                  <a:cubicBezTo>
                    <a:pt x="144" y="424"/>
                    <a:pt x="140" y="423"/>
                    <a:pt x="138" y="423"/>
                  </a:cubicBezTo>
                  <a:cubicBezTo>
                    <a:pt x="134" y="423"/>
                    <a:pt x="136" y="424"/>
                    <a:pt x="142" y="426"/>
                  </a:cubicBezTo>
                  <a:cubicBezTo>
                    <a:pt x="143" y="431"/>
                    <a:pt x="144" y="435"/>
                    <a:pt x="144" y="438"/>
                  </a:cubicBezTo>
                  <a:cubicBezTo>
                    <a:pt x="144" y="439"/>
                    <a:pt x="149" y="440"/>
                    <a:pt x="155" y="440"/>
                  </a:cubicBezTo>
                  <a:cubicBezTo>
                    <a:pt x="157" y="440"/>
                    <a:pt x="160" y="440"/>
                    <a:pt x="162" y="440"/>
                  </a:cubicBezTo>
                  <a:lnTo>
                    <a:pt x="162" y="440"/>
                  </a:lnTo>
                  <a:cubicBezTo>
                    <a:pt x="145" y="444"/>
                    <a:pt x="137" y="451"/>
                    <a:pt x="155" y="452"/>
                  </a:cubicBezTo>
                  <a:cubicBezTo>
                    <a:pt x="155" y="456"/>
                    <a:pt x="155" y="458"/>
                    <a:pt x="155" y="458"/>
                  </a:cubicBezTo>
                  <a:cubicBezTo>
                    <a:pt x="156" y="460"/>
                    <a:pt x="156" y="460"/>
                    <a:pt x="165" y="461"/>
                  </a:cubicBezTo>
                  <a:cubicBezTo>
                    <a:pt x="173" y="461"/>
                    <a:pt x="165" y="466"/>
                    <a:pt x="158" y="469"/>
                  </a:cubicBezTo>
                  <a:cubicBezTo>
                    <a:pt x="151" y="473"/>
                    <a:pt x="144" y="476"/>
                    <a:pt x="147" y="476"/>
                  </a:cubicBezTo>
                  <a:cubicBezTo>
                    <a:pt x="148" y="476"/>
                    <a:pt x="149" y="476"/>
                    <a:pt x="150" y="476"/>
                  </a:cubicBezTo>
                  <a:cubicBezTo>
                    <a:pt x="152" y="475"/>
                    <a:pt x="154" y="475"/>
                    <a:pt x="157" y="475"/>
                  </a:cubicBezTo>
                  <a:cubicBezTo>
                    <a:pt x="163" y="475"/>
                    <a:pt x="170" y="476"/>
                    <a:pt x="177" y="478"/>
                  </a:cubicBezTo>
                  <a:cubicBezTo>
                    <a:pt x="183" y="479"/>
                    <a:pt x="178" y="482"/>
                    <a:pt x="171" y="482"/>
                  </a:cubicBezTo>
                  <a:cubicBezTo>
                    <a:pt x="170" y="482"/>
                    <a:pt x="169" y="482"/>
                    <a:pt x="168" y="481"/>
                  </a:cubicBezTo>
                  <a:cubicBezTo>
                    <a:pt x="162" y="482"/>
                    <a:pt x="156" y="485"/>
                    <a:pt x="152" y="489"/>
                  </a:cubicBezTo>
                  <a:cubicBezTo>
                    <a:pt x="152" y="491"/>
                    <a:pt x="153" y="495"/>
                    <a:pt x="159" y="495"/>
                  </a:cubicBezTo>
                  <a:cubicBezTo>
                    <a:pt x="160" y="495"/>
                    <a:pt x="161" y="495"/>
                    <a:pt x="162" y="495"/>
                  </a:cubicBezTo>
                  <a:cubicBezTo>
                    <a:pt x="162" y="495"/>
                    <a:pt x="163" y="495"/>
                    <a:pt x="163" y="495"/>
                  </a:cubicBezTo>
                  <a:cubicBezTo>
                    <a:pt x="170" y="495"/>
                    <a:pt x="172" y="507"/>
                    <a:pt x="164" y="512"/>
                  </a:cubicBezTo>
                  <a:lnTo>
                    <a:pt x="164" y="516"/>
                  </a:lnTo>
                  <a:cubicBezTo>
                    <a:pt x="165" y="518"/>
                    <a:pt x="173" y="519"/>
                    <a:pt x="174" y="522"/>
                  </a:cubicBezTo>
                  <a:cubicBezTo>
                    <a:pt x="174" y="522"/>
                    <a:pt x="174" y="524"/>
                    <a:pt x="183" y="525"/>
                  </a:cubicBezTo>
                  <a:cubicBezTo>
                    <a:pt x="183" y="527"/>
                    <a:pt x="184" y="530"/>
                    <a:pt x="175" y="531"/>
                  </a:cubicBezTo>
                  <a:cubicBezTo>
                    <a:pt x="192" y="531"/>
                    <a:pt x="192" y="531"/>
                    <a:pt x="177" y="535"/>
                  </a:cubicBezTo>
                  <a:cubicBezTo>
                    <a:pt x="160" y="539"/>
                    <a:pt x="160" y="539"/>
                    <a:pt x="177" y="539"/>
                  </a:cubicBezTo>
                  <a:cubicBezTo>
                    <a:pt x="186" y="539"/>
                    <a:pt x="186" y="539"/>
                    <a:pt x="178" y="543"/>
                  </a:cubicBezTo>
                  <a:cubicBezTo>
                    <a:pt x="170" y="544"/>
                    <a:pt x="170" y="546"/>
                    <a:pt x="174" y="546"/>
                  </a:cubicBezTo>
                  <a:cubicBezTo>
                    <a:pt x="175" y="546"/>
                    <a:pt x="176" y="546"/>
                    <a:pt x="178" y="545"/>
                  </a:cubicBezTo>
                  <a:cubicBezTo>
                    <a:pt x="179" y="545"/>
                    <a:pt x="181" y="545"/>
                    <a:pt x="182" y="545"/>
                  </a:cubicBezTo>
                  <a:cubicBezTo>
                    <a:pt x="196" y="545"/>
                    <a:pt x="203" y="550"/>
                    <a:pt x="188" y="553"/>
                  </a:cubicBezTo>
                  <a:cubicBezTo>
                    <a:pt x="188" y="553"/>
                    <a:pt x="188" y="555"/>
                    <a:pt x="197" y="557"/>
                  </a:cubicBezTo>
                  <a:cubicBezTo>
                    <a:pt x="203" y="556"/>
                    <a:pt x="207" y="556"/>
                    <a:pt x="209" y="556"/>
                  </a:cubicBezTo>
                  <a:cubicBezTo>
                    <a:pt x="211" y="556"/>
                    <a:pt x="207" y="557"/>
                    <a:pt x="197" y="559"/>
                  </a:cubicBezTo>
                  <a:cubicBezTo>
                    <a:pt x="184" y="563"/>
                    <a:pt x="182" y="566"/>
                    <a:pt x="191" y="566"/>
                  </a:cubicBezTo>
                  <a:cubicBezTo>
                    <a:pt x="193" y="566"/>
                    <a:pt x="195" y="566"/>
                    <a:pt x="198" y="565"/>
                  </a:cubicBezTo>
                  <a:cubicBezTo>
                    <a:pt x="198" y="565"/>
                    <a:pt x="207" y="567"/>
                    <a:pt x="199" y="570"/>
                  </a:cubicBezTo>
                  <a:cubicBezTo>
                    <a:pt x="192" y="576"/>
                    <a:pt x="186" y="588"/>
                    <a:pt x="195" y="588"/>
                  </a:cubicBezTo>
                  <a:cubicBezTo>
                    <a:pt x="197" y="588"/>
                    <a:pt x="199" y="588"/>
                    <a:pt x="201" y="587"/>
                  </a:cubicBezTo>
                  <a:lnTo>
                    <a:pt x="202" y="591"/>
                  </a:lnTo>
                  <a:cubicBezTo>
                    <a:pt x="195" y="598"/>
                    <a:pt x="195" y="600"/>
                    <a:pt x="204" y="600"/>
                  </a:cubicBezTo>
                  <a:lnTo>
                    <a:pt x="213" y="601"/>
                  </a:lnTo>
                  <a:cubicBezTo>
                    <a:pt x="204" y="604"/>
                    <a:pt x="196" y="607"/>
                    <a:pt x="196" y="609"/>
                  </a:cubicBezTo>
                  <a:cubicBezTo>
                    <a:pt x="196" y="611"/>
                    <a:pt x="197" y="611"/>
                    <a:pt x="198" y="611"/>
                  </a:cubicBezTo>
                  <a:cubicBezTo>
                    <a:pt x="199" y="611"/>
                    <a:pt x="201" y="611"/>
                    <a:pt x="205" y="610"/>
                  </a:cubicBezTo>
                  <a:cubicBezTo>
                    <a:pt x="208" y="609"/>
                    <a:pt x="210" y="608"/>
                    <a:pt x="211" y="608"/>
                  </a:cubicBezTo>
                  <a:cubicBezTo>
                    <a:pt x="213" y="608"/>
                    <a:pt x="214" y="609"/>
                    <a:pt x="214" y="611"/>
                  </a:cubicBezTo>
                  <a:cubicBezTo>
                    <a:pt x="214" y="614"/>
                    <a:pt x="206" y="617"/>
                    <a:pt x="198" y="618"/>
                  </a:cubicBezTo>
                  <a:lnTo>
                    <a:pt x="198" y="620"/>
                  </a:lnTo>
                  <a:cubicBezTo>
                    <a:pt x="203" y="620"/>
                    <a:pt x="207" y="619"/>
                    <a:pt x="209" y="619"/>
                  </a:cubicBezTo>
                  <a:cubicBezTo>
                    <a:pt x="214" y="619"/>
                    <a:pt x="212" y="621"/>
                    <a:pt x="207" y="622"/>
                  </a:cubicBezTo>
                  <a:cubicBezTo>
                    <a:pt x="199" y="626"/>
                    <a:pt x="199" y="628"/>
                    <a:pt x="199" y="631"/>
                  </a:cubicBezTo>
                  <a:cubicBezTo>
                    <a:pt x="200" y="630"/>
                    <a:pt x="201" y="630"/>
                    <a:pt x="202" y="630"/>
                  </a:cubicBezTo>
                  <a:cubicBezTo>
                    <a:pt x="205" y="630"/>
                    <a:pt x="203" y="631"/>
                    <a:pt x="201" y="631"/>
                  </a:cubicBezTo>
                  <a:cubicBezTo>
                    <a:pt x="200" y="631"/>
                    <a:pt x="199" y="631"/>
                    <a:pt x="199" y="631"/>
                  </a:cubicBezTo>
                  <a:lnTo>
                    <a:pt x="191" y="632"/>
                  </a:lnTo>
                  <a:cubicBezTo>
                    <a:pt x="188" y="634"/>
                    <a:pt x="187" y="634"/>
                    <a:pt x="189" y="634"/>
                  </a:cubicBezTo>
                  <a:cubicBezTo>
                    <a:pt x="191" y="634"/>
                    <a:pt x="195" y="633"/>
                    <a:pt x="200" y="633"/>
                  </a:cubicBezTo>
                  <a:cubicBezTo>
                    <a:pt x="200" y="633"/>
                    <a:pt x="200" y="635"/>
                    <a:pt x="200" y="637"/>
                  </a:cubicBezTo>
                  <a:cubicBezTo>
                    <a:pt x="200" y="639"/>
                    <a:pt x="201" y="640"/>
                    <a:pt x="203" y="640"/>
                  </a:cubicBezTo>
                  <a:cubicBezTo>
                    <a:pt x="204" y="640"/>
                    <a:pt x="206" y="640"/>
                    <a:pt x="209" y="638"/>
                  </a:cubicBezTo>
                  <a:cubicBezTo>
                    <a:pt x="215" y="638"/>
                    <a:pt x="221" y="636"/>
                    <a:pt x="224" y="636"/>
                  </a:cubicBezTo>
                  <a:cubicBezTo>
                    <a:pt x="225" y="636"/>
                    <a:pt x="226" y="637"/>
                    <a:pt x="226" y="637"/>
                  </a:cubicBezTo>
                  <a:cubicBezTo>
                    <a:pt x="227" y="637"/>
                    <a:pt x="228" y="637"/>
                    <a:pt x="229" y="637"/>
                  </a:cubicBezTo>
                  <a:cubicBezTo>
                    <a:pt x="232" y="637"/>
                    <a:pt x="230" y="638"/>
                    <a:pt x="228" y="638"/>
                  </a:cubicBezTo>
                  <a:cubicBezTo>
                    <a:pt x="227" y="638"/>
                    <a:pt x="226" y="638"/>
                    <a:pt x="226" y="637"/>
                  </a:cubicBezTo>
                  <a:cubicBezTo>
                    <a:pt x="218" y="640"/>
                    <a:pt x="209" y="641"/>
                    <a:pt x="210" y="643"/>
                  </a:cubicBezTo>
                  <a:cubicBezTo>
                    <a:pt x="210" y="645"/>
                    <a:pt x="201" y="646"/>
                    <a:pt x="201" y="646"/>
                  </a:cubicBezTo>
                  <a:cubicBezTo>
                    <a:pt x="184" y="647"/>
                    <a:pt x="195" y="655"/>
                    <a:pt x="204" y="656"/>
                  </a:cubicBezTo>
                  <a:cubicBezTo>
                    <a:pt x="220" y="657"/>
                    <a:pt x="221" y="660"/>
                    <a:pt x="205" y="663"/>
                  </a:cubicBezTo>
                  <a:cubicBezTo>
                    <a:pt x="194" y="665"/>
                    <a:pt x="197" y="666"/>
                    <a:pt x="208" y="666"/>
                  </a:cubicBezTo>
                  <a:cubicBezTo>
                    <a:pt x="213" y="666"/>
                    <a:pt x="221" y="666"/>
                    <a:pt x="230" y="665"/>
                  </a:cubicBezTo>
                  <a:lnTo>
                    <a:pt x="256" y="663"/>
                  </a:lnTo>
                  <a:lnTo>
                    <a:pt x="230" y="668"/>
                  </a:lnTo>
                  <a:cubicBezTo>
                    <a:pt x="198" y="677"/>
                    <a:pt x="198" y="677"/>
                    <a:pt x="216" y="680"/>
                  </a:cubicBezTo>
                  <a:cubicBezTo>
                    <a:pt x="225" y="683"/>
                    <a:pt x="225" y="683"/>
                    <a:pt x="216" y="686"/>
                  </a:cubicBezTo>
                  <a:cubicBezTo>
                    <a:pt x="208" y="687"/>
                    <a:pt x="208" y="689"/>
                    <a:pt x="209" y="696"/>
                  </a:cubicBezTo>
                  <a:cubicBezTo>
                    <a:pt x="210" y="702"/>
                    <a:pt x="210" y="704"/>
                    <a:pt x="214" y="704"/>
                  </a:cubicBezTo>
                  <a:cubicBezTo>
                    <a:pt x="215" y="704"/>
                    <a:pt x="217" y="704"/>
                    <a:pt x="219" y="703"/>
                  </a:cubicBezTo>
                  <a:lnTo>
                    <a:pt x="219" y="709"/>
                  </a:lnTo>
                  <a:cubicBezTo>
                    <a:pt x="209" y="712"/>
                    <a:pt x="209" y="714"/>
                    <a:pt x="214" y="714"/>
                  </a:cubicBezTo>
                  <a:cubicBezTo>
                    <a:pt x="217" y="714"/>
                    <a:pt x="222" y="713"/>
                    <a:pt x="228" y="711"/>
                  </a:cubicBezTo>
                  <a:cubicBezTo>
                    <a:pt x="228" y="711"/>
                    <a:pt x="229" y="714"/>
                    <a:pt x="229" y="717"/>
                  </a:cubicBezTo>
                  <a:lnTo>
                    <a:pt x="221" y="718"/>
                  </a:lnTo>
                  <a:cubicBezTo>
                    <a:pt x="213" y="719"/>
                    <a:pt x="214" y="724"/>
                    <a:pt x="216" y="743"/>
                  </a:cubicBezTo>
                  <a:cubicBezTo>
                    <a:pt x="218" y="759"/>
                    <a:pt x="220" y="764"/>
                    <a:pt x="227" y="764"/>
                  </a:cubicBezTo>
                  <a:cubicBezTo>
                    <a:pt x="230" y="764"/>
                    <a:pt x="232" y="764"/>
                    <a:pt x="236" y="763"/>
                  </a:cubicBezTo>
                  <a:cubicBezTo>
                    <a:pt x="254" y="763"/>
                    <a:pt x="254" y="765"/>
                    <a:pt x="237" y="769"/>
                  </a:cubicBezTo>
                  <a:cubicBezTo>
                    <a:pt x="230" y="769"/>
                    <a:pt x="223" y="772"/>
                    <a:pt x="227" y="772"/>
                  </a:cubicBezTo>
                  <a:cubicBezTo>
                    <a:pt x="227" y="772"/>
                    <a:pt x="228" y="772"/>
                    <a:pt x="229" y="772"/>
                  </a:cubicBezTo>
                  <a:lnTo>
                    <a:pt x="229" y="772"/>
                  </a:lnTo>
                  <a:cubicBezTo>
                    <a:pt x="229" y="772"/>
                    <a:pt x="230" y="776"/>
                    <a:pt x="221" y="781"/>
                  </a:cubicBezTo>
                  <a:cubicBezTo>
                    <a:pt x="209" y="788"/>
                    <a:pt x="212" y="790"/>
                    <a:pt x="219" y="790"/>
                  </a:cubicBezTo>
                  <a:cubicBezTo>
                    <a:pt x="220" y="790"/>
                    <a:pt x="222" y="790"/>
                    <a:pt x="224" y="790"/>
                  </a:cubicBezTo>
                  <a:cubicBezTo>
                    <a:pt x="229" y="788"/>
                    <a:pt x="232" y="787"/>
                    <a:pt x="233" y="787"/>
                  </a:cubicBezTo>
                  <a:cubicBezTo>
                    <a:pt x="234" y="787"/>
                    <a:pt x="229" y="790"/>
                    <a:pt x="224" y="792"/>
                  </a:cubicBezTo>
                  <a:cubicBezTo>
                    <a:pt x="217" y="795"/>
                    <a:pt x="210" y="799"/>
                    <a:pt x="214" y="799"/>
                  </a:cubicBezTo>
                  <a:cubicBezTo>
                    <a:pt x="214" y="799"/>
                    <a:pt x="215" y="799"/>
                    <a:pt x="216" y="799"/>
                  </a:cubicBezTo>
                  <a:cubicBezTo>
                    <a:pt x="225" y="799"/>
                    <a:pt x="235" y="811"/>
                    <a:pt x="218" y="815"/>
                  </a:cubicBezTo>
                  <a:cubicBezTo>
                    <a:pt x="218" y="815"/>
                    <a:pt x="219" y="817"/>
                    <a:pt x="219" y="819"/>
                  </a:cubicBezTo>
                  <a:cubicBezTo>
                    <a:pt x="220" y="819"/>
                    <a:pt x="221" y="819"/>
                    <a:pt x="222" y="819"/>
                  </a:cubicBezTo>
                  <a:cubicBezTo>
                    <a:pt x="228" y="819"/>
                    <a:pt x="228" y="823"/>
                    <a:pt x="229" y="827"/>
                  </a:cubicBezTo>
                  <a:cubicBezTo>
                    <a:pt x="229" y="832"/>
                    <a:pt x="230" y="835"/>
                    <a:pt x="221" y="836"/>
                  </a:cubicBezTo>
                  <a:cubicBezTo>
                    <a:pt x="220" y="836"/>
                    <a:pt x="219" y="836"/>
                    <a:pt x="218" y="836"/>
                  </a:cubicBezTo>
                  <a:cubicBezTo>
                    <a:pt x="213" y="836"/>
                    <a:pt x="215" y="838"/>
                    <a:pt x="223" y="840"/>
                  </a:cubicBezTo>
                  <a:cubicBezTo>
                    <a:pt x="223" y="843"/>
                    <a:pt x="239" y="843"/>
                    <a:pt x="241" y="845"/>
                  </a:cubicBezTo>
                  <a:cubicBezTo>
                    <a:pt x="244" y="844"/>
                    <a:pt x="247" y="844"/>
                    <a:pt x="249" y="844"/>
                  </a:cubicBezTo>
                  <a:cubicBezTo>
                    <a:pt x="254" y="844"/>
                    <a:pt x="257" y="845"/>
                    <a:pt x="257" y="846"/>
                  </a:cubicBezTo>
                  <a:lnTo>
                    <a:pt x="250" y="848"/>
                  </a:lnTo>
                  <a:lnTo>
                    <a:pt x="233" y="850"/>
                  </a:lnTo>
                  <a:cubicBezTo>
                    <a:pt x="233" y="852"/>
                    <a:pt x="233" y="854"/>
                    <a:pt x="238" y="854"/>
                  </a:cubicBezTo>
                  <a:cubicBezTo>
                    <a:pt x="239" y="854"/>
                    <a:pt x="240" y="854"/>
                    <a:pt x="242" y="854"/>
                  </a:cubicBezTo>
                  <a:lnTo>
                    <a:pt x="242" y="854"/>
                  </a:lnTo>
                  <a:cubicBezTo>
                    <a:pt x="234" y="858"/>
                    <a:pt x="234" y="861"/>
                    <a:pt x="235" y="865"/>
                  </a:cubicBezTo>
                  <a:cubicBezTo>
                    <a:pt x="235" y="869"/>
                    <a:pt x="236" y="874"/>
                    <a:pt x="245" y="875"/>
                  </a:cubicBezTo>
                  <a:cubicBezTo>
                    <a:pt x="228" y="881"/>
                    <a:pt x="230" y="894"/>
                    <a:pt x="247" y="894"/>
                  </a:cubicBezTo>
                  <a:cubicBezTo>
                    <a:pt x="250" y="894"/>
                    <a:pt x="251" y="893"/>
                    <a:pt x="253" y="893"/>
                  </a:cubicBezTo>
                  <a:cubicBezTo>
                    <a:pt x="256" y="893"/>
                    <a:pt x="254" y="895"/>
                    <a:pt x="248" y="899"/>
                  </a:cubicBezTo>
                  <a:cubicBezTo>
                    <a:pt x="241" y="902"/>
                    <a:pt x="241" y="902"/>
                    <a:pt x="250" y="903"/>
                  </a:cubicBezTo>
                  <a:cubicBezTo>
                    <a:pt x="257" y="904"/>
                    <a:pt x="250" y="908"/>
                    <a:pt x="242" y="912"/>
                  </a:cubicBezTo>
                  <a:cubicBezTo>
                    <a:pt x="225" y="917"/>
                    <a:pt x="226" y="919"/>
                    <a:pt x="235" y="920"/>
                  </a:cubicBezTo>
                  <a:cubicBezTo>
                    <a:pt x="244" y="923"/>
                    <a:pt x="244" y="928"/>
                    <a:pt x="245" y="930"/>
                  </a:cubicBezTo>
                  <a:cubicBezTo>
                    <a:pt x="251" y="932"/>
                    <a:pt x="253" y="934"/>
                    <a:pt x="256" y="934"/>
                  </a:cubicBezTo>
                  <a:cubicBezTo>
                    <a:pt x="257" y="934"/>
                    <a:pt x="259" y="933"/>
                    <a:pt x="262" y="932"/>
                  </a:cubicBezTo>
                  <a:cubicBezTo>
                    <a:pt x="267" y="931"/>
                    <a:pt x="273" y="931"/>
                    <a:pt x="279" y="931"/>
                  </a:cubicBezTo>
                  <a:cubicBezTo>
                    <a:pt x="285" y="933"/>
                    <a:pt x="284" y="935"/>
                    <a:pt x="282" y="935"/>
                  </a:cubicBezTo>
                  <a:cubicBezTo>
                    <a:pt x="281" y="935"/>
                    <a:pt x="280" y="934"/>
                    <a:pt x="280" y="933"/>
                  </a:cubicBezTo>
                  <a:cubicBezTo>
                    <a:pt x="277" y="933"/>
                    <a:pt x="275" y="933"/>
                    <a:pt x="274" y="933"/>
                  </a:cubicBezTo>
                  <a:cubicBezTo>
                    <a:pt x="270" y="933"/>
                    <a:pt x="269" y="934"/>
                    <a:pt x="263" y="937"/>
                  </a:cubicBezTo>
                  <a:cubicBezTo>
                    <a:pt x="255" y="940"/>
                    <a:pt x="255" y="946"/>
                    <a:pt x="256" y="948"/>
                  </a:cubicBezTo>
                  <a:cubicBezTo>
                    <a:pt x="256" y="950"/>
                    <a:pt x="257" y="955"/>
                    <a:pt x="257" y="957"/>
                  </a:cubicBezTo>
                  <a:cubicBezTo>
                    <a:pt x="251" y="964"/>
                    <a:pt x="251" y="967"/>
                    <a:pt x="254" y="967"/>
                  </a:cubicBezTo>
                  <a:cubicBezTo>
                    <a:pt x="255" y="967"/>
                    <a:pt x="257" y="966"/>
                    <a:pt x="258" y="966"/>
                  </a:cubicBezTo>
                  <a:cubicBezTo>
                    <a:pt x="268" y="965"/>
                    <a:pt x="272" y="964"/>
                    <a:pt x="273" y="964"/>
                  </a:cubicBezTo>
                  <a:lnTo>
                    <a:pt x="273" y="964"/>
                  </a:lnTo>
                  <a:cubicBezTo>
                    <a:pt x="273" y="964"/>
                    <a:pt x="271" y="964"/>
                    <a:pt x="267" y="965"/>
                  </a:cubicBezTo>
                  <a:cubicBezTo>
                    <a:pt x="251" y="970"/>
                    <a:pt x="254" y="995"/>
                    <a:pt x="272" y="995"/>
                  </a:cubicBezTo>
                  <a:cubicBezTo>
                    <a:pt x="274" y="995"/>
                    <a:pt x="275" y="995"/>
                    <a:pt x="275" y="995"/>
                  </a:cubicBezTo>
                  <a:lnTo>
                    <a:pt x="275" y="995"/>
                  </a:lnTo>
                  <a:cubicBezTo>
                    <a:pt x="276" y="995"/>
                    <a:pt x="270" y="996"/>
                    <a:pt x="263" y="997"/>
                  </a:cubicBezTo>
                  <a:cubicBezTo>
                    <a:pt x="255" y="998"/>
                    <a:pt x="255" y="1001"/>
                    <a:pt x="256" y="1005"/>
                  </a:cubicBezTo>
                  <a:cubicBezTo>
                    <a:pt x="256" y="1007"/>
                    <a:pt x="266" y="1015"/>
                    <a:pt x="267" y="1023"/>
                  </a:cubicBezTo>
                  <a:cubicBezTo>
                    <a:pt x="269" y="1031"/>
                    <a:pt x="270" y="1038"/>
                    <a:pt x="276" y="1038"/>
                  </a:cubicBezTo>
                  <a:cubicBezTo>
                    <a:pt x="276" y="1038"/>
                    <a:pt x="277" y="1038"/>
                    <a:pt x="278" y="1038"/>
                  </a:cubicBezTo>
                  <a:lnTo>
                    <a:pt x="278" y="1038"/>
                  </a:lnTo>
                  <a:cubicBezTo>
                    <a:pt x="279" y="1040"/>
                    <a:pt x="279" y="1040"/>
                    <a:pt x="270" y="1041"/>
                  </a:cubicBezTo>
                  <a:cubicBezTo>
                    <a:pt x="261" y="1041"/>
                    <a:pt x="262" y="1043"/>
                    <a:pt x="262" y="1046"/>
                  </a:cubicBezTo>
                  <a:cubicBezTo>
                    <a:pt x="262" y="1046"/>
                    <a:pt x="263" y="1047"/>
                    <a:pt x="264" y="1047"/>
                  </a:cubicBezTo>
                  <a:cubicBezTo>
                    <a:pt x="267" y="1047"/>
                    <a:pt x="273" y="1045"/>
                    <a:pt x="279" y="1044"/>
                  </a:cubicBezTo>
                  <a:cubicBezTo>
                    <a:pt x="280" y="1044"/>
                    <a:pt x="281" y="1044"/>
                    <a:pt x="282" y="1044"/>
                  </a:cubicBezTo>
                  <a:cubicBezTo>
                    <a:pt x="287" y="1044"/>
                    <a:pt x="286" y="1047"/>
                    <a:pt x="280" y="1051"/>
                  </a:cubicBezTo>
                  <a:cubicBezTo>
                    <a:pt x="272" y="1057"/>
                    <a:pt x="274" y="1068"/>
                    <a:pt x="283" y="1070"/>
                  </a:cubicBezTo>
                  <a:cubicBezTo>
                    <a:pt x="283" y="1073"/>
                    <a:pt x="283" y="1075"/>
                    <a:pt x="275" y="1077"/>
                  </a:cubicBezTo>
                  <a:cubicBezTo>
                    <a:pt x="267" y="1080"/>
                    <a:pt x="260" y="1087"/>
                    <a:pt x="278" y="1088"/>
                  </a:cubicBezTo>
                  <a:cubicBezTo>
                    <a:pt x="278" y="1090"/>
                    <a:pt x="278" y="1090"/>
                    <a:pt x="269" y="1092"/>
                  </a:cubicBezTo>
                  <a:cubicBezTo>
                    <a:pt x="261" y="1096"/>
                    <a:pt x="253" y="1097"/>
                    <a:pt x="270" y="1097"/>
                  </a:cubicBezTo>
                  <a:cubicBezTo>
                    <a:pt x="279" y="1101"/>
                    <a:pt x="280" y="1107"/>
                    <a:pt x="272" y="1113"/>
                  </a:cubicBezTo>
                  <a:cubicBezTo>
                    <a:pt x="273" y="1115"/>
                    <a:pt x="273" y="1117"/>
                    <a:pt x="277" y="1117"/>
                  </a:cubicBezTo>
                  <a:cubicBezTo>
                    <a:pt x="278" y="1117"/>
                    <a:pt x="279" y="1116"/>
                    <a:pt x="281" y="1116"/>
                  </a:cubicBezTo>
                  <a:lnTo>
                    <a:pt x="290" y="1115"/>
                  </a:lnTo>
                  <a:lnTo>
                    <a:pt x="290" y="1115"/>
                  </a:lnTo>
                  <a:cubicBezTo>
                    <a:pt x="278" y="1119"/>
                    <a:pt x="275" y="1120"/>
                    <a:pt x="279" y="1120"/>
                  </a:cubicBezTo>
                  <a:cubicBezTo>
                    <a:pt x="281" y="1120"/>
                    <a:pt x="285" y="1120"/>
                    <a:pt x="290" y="1120"/>
                  </a:cubicBezTo>
                  <a:cubicBezTo>
                    <a:pt x="292" y="1119"/>
                    <a:pt x="293" y="1119"/>
                    <a:pt x="294" y="1119"/>
                  </a:cubicBezTo>
                  <a:cubicBezTo>
                    <a:pt x="299" y="1119"/>
                    <a:pt x="297" y="1121"/>
                    <a:pt x="291" y="1122"/>
                  </a:cubicBezTo>
                  <a:cubicBezTo>
                    <a:pt x="283" y="1126"/>
                    <a:pt x="283" y="1129"/>
                    <a:pt x="283" y="1129"/>
                  </a:cubicBezTo>
                  <a:cubicBezTo>
                    <a:pt x="289" y="1135"/>
                    <a:pt x="293" y="1143"/>
                    <a:pt x="296" y="1152"/>
                  </a:cubicBezTo>
                  <a:cubicBezTo>
                    <a:pt x="298" y="1170"/>
                    <a:pt x="299" y="1177"/>
                    <a:pt x="306" y="1177"/>
                  </a:cubicBezTo>
                  <a:cubicBezTo>
                    <a:pt x="307" y="1177"/>
                    <a:pt x="307" y="1177"/>
                    <a:pt x="308" y="1177"/>
                  </a:cubicBezTo>
                  <a:cubicBezTo>
                    <a:pt x="317" y="1178"/>
                    <a:pt x="317" y="1178"/>
                    <a:pt x="309" y="1181"/>
                  </a:cubicBezTo>
                  <a:cubicBezTo>
                    <a:pt x="300" y="1186"/>
                    <a:pt x="301" y="1188"/>
                    <a:pt x="301" y="1190"/>
                  </a:cubicBezTo>
                  <a:cubicBezTo>
                    <a:pt x="301" y="1193"/>
                    <a:pt x="302" y="1195"/>
                    <a:pt x="293" y="1196"/>
                  </a:cubicBezTo>
                  <a:cubicBezTo>
                    <a:pt x="302" y="1197"/>
                    <a:pt x="302" y="1197"/>
                    <a:pt x="302" y="1199"/>
                  </a:cubicBezTo>
                  <a:cubicBezTo>
                    <a:pt x="294" y="1200"/>
                    <a:pt x="294" y="1203"/>
                    <a:pt x="303" y="1204"/>
                  </a:cubicBezTo>
                  <a:cubicBezTo>
                    <a:pt x="320" y="1204"/>
                    <a:pt x="320" y="1204"/>
                    <a:pt x="303" y="1206"/>
                  </a:cubicBezTo>
                  <a:cubicBezTo>
                    <a:pt x="297" y="1208"/>
                    <a:pt x="290" y="1214"/>
                    <a:pt x="293" y="1214"/>
                  </a:cubicBezTo>
                  <a:cubicBezTo>
                    <a:pt x="293" y="1214"/>
                    <a:pt x="294" y="1213"/>
                    <a:pt x="296" y="1213"/>
                  </a:cubicBezTo>
                  <a:cubicBezTo>
                    <a:pt x="297" y="1212"/>
                    <a:pt x="298" y="1212"/>
                    <a:pt x="299" y="1212"/>
                  </a:cubicBezTo>
                  <a:cubicBezTo>
                    <a:pt x="305" y="1212"/>
                    <a:pt x="307" y="1216"/>
                    <a:pt x="313" y="1216"/>
                  </a:cubicBezTo>
                  <a:cubicBezTo>
                    <a:pt x="315" y="1219"/>
                    <a:pt x="315" y="1222"/>
                    <a:pt x="307" y="1223"/>
                  </a:cubicBezTo>
                  <a:cubicBezTo>
                    <a:pt x="298" y="1226"/>
                    <a:pt x="308" y="1236"/>
                    <a:pt x="317" y="1237"/>
                  </a:cubicBezTo>
                  <a:cubicBezTo>
                    <a:pt x="319" y="1237"/>
                    <a:pt x="320" y="1237"/>
                    <a:pt x="321" y="1237"/>
                  </a:cubicBezTo>
                  <a:cubicBezTo>
                    <a:pt x="326" y="1237"/>
                    <a:pt x="324" y="1239"/>
                    <a:pt x="318" y="1240"/>
                  </a:cubicBezTo>
                  <a:cubicBezTo>
                    <a:pt x="309" y="1242"/>
                    <a:pt x="309" y="1244"/>
                    <a:pt x="310" y="1246"/>
                  </a:cubicBezTo>
                  <a:cubicBezTo>
                    <a:pt x="318" y="1248"/>
                    <a:pt x="310" y="1249"/>
                    <a:pt x="302" y="1250"/>
                  </a:cubicBezTo>
                  <a:cubicBezTo>
                    <a:pt x="293" y="1250"/>
                    <a:pt x="293" y="1252"/>
                    <a:pt x="294" y="1257"/>
                  </a:cubicBezTo>
                  <a:cubicBezTo>
                    <a:pt x="302" y="1258"/>
                    <a:pt x="304" y="1267"/>
                    <a:pt x="306" y="1273"/>
                  </a:cubicBezTo>
                  <a:cubicBezTo>
                    <a:pt x="307" y="1286"/>
                    <a:pt x="316" y="1286"/>
                    <a:pt x="334" y="1288"/>
                  </a:cubicBezTo>
                  <a:lnTo>
                    <a:pt x="350" y="1287"/>
                  </a:lnTo>
                  <a:lnTo>
                    <a:pt x="334" y="1290"/>
                  </a:lnTo>
                  <a:cubicBezTo>
                    <a:pt x="325" y="1291"/>
                    <a:pt x="309" y="1297"/>
                    <a:pt x="309" y="1297"/>
                  </a:cubicBezTo>
                  <a:cubicBezTo>
                    <a:pt x="309" y="1298"/>
                    <a:pt x="310" y="1298"/>
                    <a:pt x="312" y="1298"/>
                  </a:cubicBezTo>
                  <a:cubicBezTo>
                    <a:pt x="316" y="1298"/>
                    <a:pt x="321" y="1297"/>
                    <a:pt x="326" y="1296"/>
                  </a:cubicBezTo>
                  <a:cubicBezTo>
                    <a:pt x="327" y="1296"/>
                    <a:pt x="328" y="1295"/>
                    <a:pt x="329" y="1295"/>
                  </a:cubicBezTo>
                  <a:cubicBezTo>
                    <a:pt x="335" y="1295"/>
                    <a:pt x="334" y="1298"/>
                    <a:pt x="327" y="1304"/>
                  </a:cubicBezTo>
                  <a:cubicBezTo>
                    <a:pt x="319" y="1309"/>
                    <a:pt x="320" y="1311"/>
                    <a:pt x="328" y="1313"/>
                  </a:cubicBezTo>
                  <a:cubicBezTo>
                    <a:pt x="329" y="1315"/>
                    <a:pt x="329" y="1317"/>
                    <a:pt x="321" y="1322"/>
                  </a:cubicBezTo>
                  <a:cubicBezTo>
                    <a:pt x="321" y="1323"/>
                    <a:pt x="321" y="1323"/>
                    <a:pt x="322" y="1323"/>
                  </a:cubicBezTo>
                  <a:cubicBezTo>
                    <a:pt x="324" y="1323"/>
                    <a:pt x="326" y="1323"/>
                    <a:pt x="330" y="1322"/>
                  </a:cubicBezTo>
                  <a:cubicBezTo>
                    <a:pt x="332" y="1321"/>
                    <a:pt x="333" y="1321"/>
                    <a:pt x="334" y="1321"/>
                  </a:cubicBezTo>
                  <a:cubicBezTo>
                    <a:pt x="338" y="1321"/>
                    <a:pt x="337" y="1323"/>
                    <a:pt x="330" y="1327"/>
                  </a:cubicBezTo>
                  <a:cubicBezTo>
                    <a:pt x="316" y="1331"/>
                    <a:pt x="315" y="1338"/>
                    <a:pt x="321" y="1338"/>
                  </a:cubicBezTo>
                  <a:cubicBezTo>
                    <a:pt x="322" y="1338"/>
                    <a:pt x="322" y="1338"/>
                    <a:pt x="324" y="1337"/>
                  </a:cubicBezTo>
                  <a:cubicBezTo>
                    <a:pt x="325" y="1337"/>
                    <a:pt x="326" y="1337"/>
                    <a:pt x="327" y="1337"/>
                  </a:cubicBezTo>
                  <a:cubicBezTo>
                    <a:pt x="332" y="1337"/>
                    <a:pt x="333" y="1339"/>
                    <a:pt x="333" y="1341"/>
                  </a:cubicBezTo>
                  <a:cubicBezTo>
                    <a:pt x="333" y="1343"/>
                    <a:pt x="334" y="1345"/>
                    <a:pt x="343" y="1346"/>
                  </a:cubicBezTo>
                  <a:lnTo>
                    <a:pt x="343" y="1351"/>
                  </a:lnTo>
                  <a:cubicBezTo>
                    <a:pt x="343" y="1352"/>
                    <a:pt x="341" y="1352"/>
                    <a:pt x="339" y="1352"/>
                  </a:cubicBezTo>
                  <a:cubicBezTo>
                    <a:pt x="336" y="1352"/>
                    <a:pt x="334" y="1352"/>
                    <a:pt x="334" y="1351"/>
                  </a:cubicBezTo>
                  <a:lnTo>
                    <a:pt x="326" y="1354"/>
                  </a:lnTo>
                  <a:cubicBezTo>
                    <a:pt x="327" y="1359"/>
                    <a:pt x="327" y="1361"/>
                    <a:pt x="336" y="1362"/>
                  </a:cubicBezTo>
                  <a:cubicBezTo>
                    <a:pt x="342" y="1362"/>
                    <a:pt x="346" y="1361"/>
                    <a:pt x="348" y="1361"/>
                  </a:cubicBezTo>
                  <a:cubicBezTo>
                    <a:pt x="350" y="1361"/>
                    <a:pt x="347" y="1362"/>
                    <a:pt x="336" y="1364"/>
                  </a:cubicBezTo>
                  <a:cubicBezTo>
                    <a:pt x="328" y="1365"/>
                    <a:pt x="320" y="1370"/>
                    <a:pt x="328" y="1371"/>
                  </a:cubicBezTo>
                  <a:cubicBezTo>
                    <a:pt x="330" y="1371"/>
                    <a:pt x="332" y="1371"/>
                    <a:pt x="334" y="1371"/>
                  </a:cubicBezTo>
                  <a:cubicBezTo>
                    <a:pt x="344" y="1371"/>
                    <a:pt x="337" y="1373"/>
                    <a:pt x="329" y="1375"/>
                  </a:cubicBezTo>
                  <a:cubicBezTo>
                    <a:pt x="312" y="1375"/>
                    <a:pt x="312" y="1375"/>
                    <a:pt x="330" y="1382"/>
                  </a:cubicBezTo>
                  <a:cubicBezTo>
                    <a:pt x="331" y="1387"/>
                    <a:pt x="340" y="1394"/>
                    <a:pt x="342" y="1402"/>
                  </a:cubicBezTo>
                  <a:cubicBezTo>
                    <a:pt x="344" y="1411"/>
                    <a:pt x="344" y="1416"/>
                    <a:pt x="336" y="1420"/>
                  </a:cubicBezTo>
                  <a:lnTo>
                    <a:pt x="336" y="1420"/>
                  </a:lnTo>
                  <a:cubicBezTo>
                    <a:pt x="337" y="1420"/>
                    <a:pt x="338" y="1420"/>
                    <a:pt x="339" y="1420"/>
                  </a:cubicBezTo>
                  <a:cubicBezTo>
                    <a:pt x="345" y="1420"/>
                    <a:pt x="345" y="1423"/>
                    <a:pt x="346" y="1428"/>
                  </a:cubicBezTo>
                  <a:cubicBezTo>
                    <a:pt x="338" y="1436"/>
                    <a:pt x="347" y="1439"/>
                    <a:pt x="356" y="1440"/>
                  </a:cubicBezTo>
                  <a:cubicBezTo>
                    <a:pt x="356" y="1438"/>
                    <a:pt x="356" y="1436"/>
                    <a:pt x="356" y="1436"/>
                  </a:cubicBezTo>
                  <a:cubicBezTo>
                    <a:pt x="361" y="1435"/>
                    <a:pt x="365" y="1434"/>
                    <a:pt x="367" y="1434"/>
                  </a:cubicBezTo>
                  <a:cubicBezTo>
                    <a:pt x="372" y="1434"/>
                    <a:pt x="370" y="1437"/>
                    <a:pt x="365" y="1442"/>
                  </a:cubicBezTo>
                  <a:cubicBezTo>
                    <a:pt x="365" y="1444"/>
                    <a:pt x="357" y="1445"/>
                    <a:pt x="348" y="1446"/>
                  </a:cubicBezTo>
                  <a:cubicBezTo>
                    <a:pt x="340" y="1448"/>
                    <a:pt x="333" y="1452"/>
                    <a:pt x="333" y="1454"/>
                  </a:cubicBezTo>
                  <a:cubicBezTo>
                    <a:pt x="333" y="1455"/>
                    <a:pt x="333" y="1457"/>
                    <a:pt x="335" y="1457"/>
                  </a:cubicBezTo>
                  <a:cubicBezTo>
                    <a:pt x="337" y="1457"/>
                    <a:pt x="339" y="1456"/>
                    <a:pt x="342" y="1455"/>
                  </a:cubicBezTo>
                  <a:cubicBezTo>
                    <a:pt x="345" y="1455"/>
                    <a:pt x="347" y="1454"/>
                    <a:pt x="348" y="1454"/>
                  </a:cubicBezTo>
                  <a:cubicBezTo>
                    <a:pt x="350" y="1454"/>
                    <a:pt x="350" y="1455"/>
                    <a:pt x="350" y="1456"/>
                  </a:cubicBezTo>
                  <a:cubicBezTo>
                    <a:pt x="350" y="1458"/>
                    <a:pt x="350" y="1461"/>
                    <a:pt x="359" y="1462"/>
                  </a:cubicBezTo>
                  <a:cubicBezTo>
                    <a:pt x="362" y="1461"/>
                    <a:pt x="364" y="1461"/>
                    <a:pt x="365" y="1461"/>
                  </a:cubicBezTo>
                  <a:cubicBezTo>
                    <a:pt x="368" y="1461"/>
                    <a:pt x="368" y="1463"/>
                    <a:pt x="368" y="1465"/>
                  </a:cubicBezTo>
                  <a:cubicBezTo>
                    <a:pt x="361" y="1469"/>
                    <a:pt x="362" y="1473"/>
                    <a:pt x="362" y="1473"/>
                  </a:cubicBezTo>
                  <a:lnTo>
                    <a:pt x="353" y="1474"/>
                  </a:lnTo>
                  <a:cubicBezTo>
                    <a:pt x="347" y="1475"/>
                    <a:pt x="342" y="1477"/>
                    <a:pt x="337" y="1480"/>
                  </a:cubicBezTo>
                  <a:cubicBezTo>
                    <a:pt x="337" y="1481"/>
                    <a:pt x="339" y="1481"/>
                    <a:pt x="341" y="1481"/>
                  </a:cubicBezTo>
                  <a:cubicBezTo>
                    <a:pt x="343" y="1481"/>
                    <a:pt x="345" y="1481"/>
                    <a:pt x="345" y="1481"/>
                  </a:cubicBezTo>
                  <a:cubicBezTo>
                    <a:pt x="345" y="1481"/>
                    <a:pt x="345" y="1481"/>
                    <a:pt x="345" y="1481"/>
                  </a:cubicBezTo>
                  <a:cubicBezTo>
                    <a:pt x="354" y="1481"/>
                    <a:pt x="363" y="1536"/>
                    <a:pt x="363" y="1543"/>
                  </a:cubicBezTo>
                  <a:cubicBezTo>
                    <a:pt x="358" y="1548"/>
                    <a:pt x="357" y="1553"/>
                    <a:pt x="361" y="1553"/>
                  </a:cubicBezTo>
                  <a:cubicBezTo>
                    <a:pt x="362" y="1553"/>
                    <a:pt x="363" y="1553"/>
                    <a:pt x="365" y="1552"/>
                  </a:cubicBezTo>
                  <a:cubicBezTo>
                    <a:pt x="365" y="1551"/>
                    <a:pt x="366" y="1551"/>
                    <a:pt x="366" y="1551"/>
                  </a:cubicBezTo>
                  <a:cubicBezTo>
                    <a:pt x="373" y="1551"/>
                    <a:pt x="375" y="1563"/>
                    <a:pt x="377" y="1576"/>
                  </a:cubicBezTo>
                  <a:cubicBezTo>
                    <a:pt x="380" y="1592"/>
                    <a:pt x="382" y="1603"/>
                    <a:pt x="389" y="1603"/>
                  </a:cubicBezTo>
                  <a:cubicBezTo>
                    <a:pt x="389" y="1603"/>
                    <a:pt x="389" y="1603"/>
                    <a:pt x="390" y="1603"/>
                  </a:cubicBezTo>
                  <a:cubicBezTo>
                    <a:pt x="390" y="1603"/>
                    <a:pt x="390" y="1605"/>
                    <a:pt x="391" y="1610"/>
                  </a:cubicBezTo>
                  <a:cubicBezTo>
                    <a:pt x="392" y="1614"/>
                    <a:pt x="401" y="1618"/>
                    <a:pt x="401" y="1620"/>
                  </a:cubicBezTo>
                  <a:cubicBezTo>
                    <a:pt x="408" y="1621"/>
                    <a:pt x="410" y="1623"/>
                    <a:pt x="405" y="1623"/>
                  </a:cubicBezTo>
                  <a:cubicBezTo>
                    <a:pt x="404" y="1623"/>
                    <a:pt x="403" y="1622"/>
                    <a:pt x="401" y="1622"/>
                  </a:cubicBezTo>
                  <a:cubicBezTo>
                    <a:pt x="393" y="1624"/>
                    <a:pt x="384" y="1626"/>
                    <a:pt x="385" y="1628"/>
                  </a:cubicBezTo>
                  <a:cubicBezTo>
                    <a:pt x="385" y="1630"/>
                    <a:pt x="388" y="1631"/>
                    <a:pt x="392" y="1631"/>
                  </a:cubicBezTo>
                  <a:cubicBezTo>
                    <a:pt x="395" y="1631"/>
                    <a:pt x="399" y="1631"/>
                    <a:pt x="402" y="1630"/>
                  </a:cubicBezTo>
                  <a:cubicBezTo>
                    <a:pt x="405" y="1629"/>
                    <a:pt x="407" y="1629"/>
                    <a:pt x="408" y="1629"/>
                  </a:cubicBezTo>
                  <a:cubicBezTo>
                    <a:pt x="411" y="1629"/>
                    <a:pt x="411" y="1630"/>
                    <a:pt x="411" y="1630"/>
                  </a:cubicBezTo>
                  <a:cubicBezTo>
                    <a:pt x="411" y="1632"/>
                    <a:pt x="411" y="1632"/>
                    <a:pt x="403" y="1635"/>
                  </a:cubicBezTo>
                  <a:lnTo>
                    <a:pt x="386" y="1637"/>
                  </a:lnTo>
                  <a:lnTo>
                    <a:pt x="386" y="1639"/>
                  </a:lnTo>
                  <a:cubicBezTo>
                    <a:pt x="388" y="1639"/>
                    <a:pt x="390" y="1639"/>
                    <a:pt x="391" y="1639"/>
                  </a:cubicBezTo>
                  <a:cubicBezTo>
                    <a:pt x="395" y="1639"/>
                    <a:pt x="395" y="1640"/>
                    <a:pt x="395" y="1640"/>
                  </a:cubicBezTo>
                  <a:cubicBezTo>
                    <a:pt x="395" y="1642"/>
                    <a:pt x="395" y="1642"/>
                    <a:pt x="379" y="1646"/>
                  </a:cubicBezTo>
                  <a:cubicBezTo>
                    <a:pt x="365" y="1649"/>
                    <a:pt x="363" y="1651"/>
                    <a:pt x="372" y="1651"/>
                  </a:cubicBezTo>
                  <a:cubicBezTo>
                    <a:pt x="374" y="1651"/>
                    <a:pt x="377" y="1650"/>
                    <a:pt x="380" y="1650"/>
                  </a:cubicBezTo>
                  <a:lnTo>
                    <a:pt x="389" y="1654"/>
                  </a:lnTo>
                  <a:cubicBezTo>
                    <a:pt x="372" y="1659"/>
                    <a:pt x="390" y="1660"/>
                    <a:pt x="399" y="1661"/>
                  </a:cubicBezTo>
                  <a:cubicBezTo>
                    <a:pt x="385" y="1666"/>
                    <a:pt x="383" y="1668"/>
                    <a:pt x="393" y="1668"/>
                  </a:cubicBezTo>
                  <a:cubicBezTo>
                    <a:pt x="395" y="1668"/>
                    <a:pt x="397" y="1668"/>
                    <a:pt x="400" y="1668"/>
                  </a:cubicBezTo>
                  <a:cubicBezTo>
                    <a:pt x="401" y="1668"/>
                    <a:pt x="402" y="1668"/>
                    <a:pt x="403" y="1668"/>
                  </a:cubicBezTo>
                  <a:cubicBezTo>
                    <a:pt x="408" y="1668"/>
                    <a:pt x="407" y="1670"/>
                    <a:pt x="400" y="1673"/>
                  </a:cubicBezTo>
                  <a:cubicBezTo>
                    <a:pt x="392" y="1677"/>
                    <a:pt x="393" y="1679"/>
                    <a:pt x="393" y="1684"/>
                  </a:cubicBezTo>
                  <a:cubicBezTo>
                    <a:pt x="402" y="1685"/>
                    <a:pt x="404" y="1702"/>
                    <a:pt x="408" y="1720"/>
                  </a:cubicBezTo>
                  <a:cubicBezTo>
                    <a:pt x="411" y="1740"/>
                    <a:pt x="412" y="1754"/>
                    <a:pt x="419" y="1754"/>
                  </a:cubicBezTo>
                  <a:cubicBezTo>
                    <a:pt x="420" y="1754"/>
                    <a:pt x="421" y="1754"/>
                    <a:pt x="421" y="1753"/>
                  </a:cubicBezTo>
                  <a:lnTo>
                    <a:pt x="421" y="1753"/>
                  </a:lnTo>
                  <a:cubicBezTo>
                    <a:pt x="421" y="1756"/>
                    <a:pt x="421" y="1756"/>
                    <a:pt x="413" y="1760"/>
                  </a:cubicBezTo>
                  <a:cubicBezTo>
                    <a:pt x="405" y="1761"/>
                    <a:pt x="405" y="1764"/>
                    <a:pt x="422" y="1764"/>
                  </a:cubicBezTo>
                  <a:cubicBezTo>
                    <a:pt x="426" y="1764"/>
                    <a:pt x="429" y="1763"/>
                    <a:pt x="431" y="1763"/>
                  </a:cubicBezTo>
                  <a:cubicBezTo>
                    <a:pt x="434" y="1763"/>
                    <a:pt x="433" y="1764"/>
                    <a:pt x="423" y="1766"/>
                  </a:cubicBezTo>
                  <a:cubicBezTo>
                    <a:pt x="414" y="1767"/>
                    <a:pt x="416" y="1771"/>
                    <a:pt x="417" y="1782"/>
                  </a:cubicBezTo>
                  <a:cubicBezTo>
                    <a:pt x="418" y="1788"/>
                    <a:pt x="419" y="1796"/>
                    <a:pt x="426" y="1796"/>
                  </a:cubicBezTo>
                  <a:cubicBezTo>
                    <a:pt x="427" y="1796"/>
                    <a:pt x="427" y="1796"/>
                    <a:pt x="428" y="1796"/>
                  </a:cubicBezTo>
                  <a:cubicBezTo>
                    <a:pt x="434" y="1798"/>
                    <a:pt x="436" y="1799"/>
                    <a:pt x="434" y="1799"/>
                  </a:cubicBezTo>
                  <a:cubicBezTo>
                    <a:pt x="433" y="1799"/>
                    <a:pt x="431" y="1799"/>
                    <a:pt x="428" y="1798"/>
                  </a:cubicBezTo>
                  <a:cubicBezTo>
                    <a:pt x="411" y="1799"/>
                    <a:pt x="404" y="1812"/>
                    <a:pt x="422" y="1816"/>
                  </a:cubicBezTo>
                  <a:cubicBezTo>
                    <a:pt x="422" y="1819"/>
                    <a:pt x="422" y="1821"/>
                    <a:pt x="414" y="1822"/>
                  </a:cubicBezTo>
                  <a:cubicBezTo>
                    <a:pt x="414" y="1825"/>
                    <a:pt x="416" y="1827"/>
                    <a:pt x="425" y="1833"/>
                  </a:cubicBezTo>
                  <a:cubicBezTo>
                    <a:pt x="425" y="1835"/>
                    <a:pt x="427" y="1844"/>
                    <a:pt x="427" y="1849"/>
                  </a:cubicBezTo>
                  <a:cubicBezTo>
                    <a:pt x="428" y="1853"/>
                    <a:pt x="437" y="1857"/>
                    <a:pt x="437" y="1857"/>
                  </a:cubicBezTo>
                  <a:cubicBezTo>
                    <a:pt x="437" y="1858"/>
                    <a:pt x="437" y="1860"/>
                    <a:pt x="437" y="1860"/>
                  </a:cubicBezTo>
                  <a:cubicBezTo>
                    <a:pt x="437" y="1860"/>
                    <a:pt x="437" y="1860"/>
                    <a:pt x="437" y="1859"/>
                  </a:cubicBezTo>
                  <a:cubicBezTo>
                    <a:pt x="429" y="1861"/>
                    <a:pt x="430" y="1872"/>
                    <a:pt x="433" y="1889"/>
                  </a:cubicBezTo>
                  <a:cubicBezTo>
                    <a:pt x="436" y="1905"/>
                    <a:pt x="438" y="1919"/>
                    <a:pt x="430" y="1923"/>
                  </a:cubicBezTo>
                  <a:cubicBezTo>
                    <a:pt x="430" y="1923"/>
                    <a:pt x="430" y="1925"/>
                    <a:pt x="439" y="1926"/>
                  </a:cubicBezTo>
                  <a:cubicBezTo>
                    <a:pt x="456" y="1926"/>
                    <a:pt x="456" y="1928"/>
                    <a:pt x="448" y="1932"/>
                  </a:cubicBezTo>
                  <a:cubicBezTo>
                    <a:pt x="433" y="1937"/>
                    <a:pt x="433" y="1946"/>
                    <a:pt x="449" y="1946"/>
                  </a:cubicBezTo>
                  <a:lnTo>
                    <a:pt x="449" y="1946"/>
                  </a:lnTo>
                  <a:cubicBezTo>
                    <a:pt x="447" y="1947"/>
                    <a:pt x="445" y="1947"/>
                    <a:pt x="442" y="1948"/>
                  </a:cubicBezTo>
                  <a:cubicBezTo>
                    <a:pt x="427" y="1953"/>
                    <a:pt x="433" y="1958"/>
                    <a:pt x="448" y="1958"/>
                  </a:cubicBezTo>
                  <a:cubicBezTo>
                    <a:pt x="450" y="1958"/>
                    <a:pt x="451" y="1958"/>
                    <a:pt x="453" y="1958"/>
                  </a:cubicBezTo>
                  <a:lnTo>
                    <a:pt x="453" y="1958"/>
                  </a:lnTo>
                  <a:cubicBezTo>
                    <a:pt x="444" y="1962"/>
                    <a:pt x="436" y="1965"/>
                    <a:pt x="445" y="1967"/>
                  </a:cubicBezTo>
                  <a:cubicBezTo>
                    <a:pt x="445" y="1969"/>
                    <a:pt x="445" y="1969"/>
                    <a:pt x="428" y="1971"/>
                  </a:cubicBezTo>
                  <a:cubicBezTo>
                    <a:pt x="420" y="1973"/>
                    <a:pt x="411" y="1974"/>
                    <a:pt x="412" y="1977"/>
                  </a:cubicBezTo>
                  <a:cubicBezTo>
                    <a:pt x="412" y="1978"/>
                    <a:pt x="414" y="1978"/>
                    <a:pt x="416" y="1978"/>
                  </a:cubicBezTo>
                  <a:cubicBezTo>
                    <a:pt x="420" y="1978"/>
                    <a:pt x="424" y="1977"/>
                    <a:pt x="429" y="1977"/>
                  </a:cubicBezTo>
                  <a:cubicBezTo>
                    <a:pt x="429" y="1977"/>
                    <a:pt x="429" y="1979"/>
                    <a:pt x="430" y="1981"/>
                  </a:cubicBezTo>
                  <a:cubicBezTo>
                    <a:pt x="430" y="1981"/>
                    <a:pt x="430" y="1983"/>
                    <a:pt x="435" y="1983"/>
                  </a:cubicBezTo>
                  <a:cubicBezTo>
                    <a:pt x="436" y="1983"/>
                    <a:pt x="437" y="1983"/>
                    <a:pt x="439" y="1982"/>
                  </a:cubicBezTo>
                  <a:cubicBezTo>
                    <a:pt x="441" y="1982"/>
                    <a:pt x="443" y="1981"/>
                    <a:pt x="444" y="1981"/>
                  </a:cubicBezTo>
                  <a:cubicBezTo>
                    <a:pt x="447" y="1981"/>
                    <a:pt x="447" y="1983"/>
                    <a:pt x="448" y="1985"/>
                  </a:cubicBezTo>
                  <a:cubicBezTo>
                    <a:pt x="444" y="1986"/>
                    <a:pt x="444" y="1987"/>
                    <a:pt x="446" y="1987"/>
                  </a:cubicBezTo>
                  <a:cubicBezTo>
                    <a:pt x="448" y="1987"/>
                    <a:pt x="452" y="1986"/>
                    <a:pt x="456" y="1983"/>
                  </a:cubicBezTo>
                  <a:cubicBezTo>
                    <a:pt x="461" y="1983"/>
                    <a:pt x="466" y="1982"/>
                    <a:pt x="470" y="1982"/>
                  </a:cubicBezTo>
                  <a:cubicBezTo>
                    <a:pt x="472" y="1982"/>
                    <a:pt x="473" y="1982"/>
                    <a:pt x="473" y="1983"/>
                  </a:cubicBezTo>
                  <a:lnTo>
                    <a:pt x="490" y="1980"/>
                  </a:lnTo>
                  <a:cubicBezTo>
                    <a:pt x="502" y="1979"/>
                    <a:pt x="513" y="1976"/>
                    <a:pt x="523" y="1969"/>
                  </a:cubicBezTo>
                  <a:cubicBezTo>
                    <a:pt x="529" y="1960"/>
                    <a:pt x="535" y="1952"/>
                    <a:pt x="526" y="1952"/>
                  </a:cubicBezTo>
                  <a:cubicBezTo>
                    <a:pt x="524" y="1952"/>
                    <a:pt x="522" y="1953"/>
                    <a:pt x="520" y="1953"/>
                  </a:cubicBezTo>
                  <a:cubicBezTo>
                    <a:pt x="520" y="1953"/>
                    <a:pt x="512" y="1952"/>
                    <a:pt x="511" y="1950"/>
                  </a:cubicBezTo>
                  <a:cubicBezTo>
                    <a:pt x="511" y="1948"/>
                    <a:pt x="519" y="1943"/>
                    <a:pt x="519" y="1943"/>
                  </a:cubicBezTo>
                  <a:cubicBezTo>
                    <a:pt x="528" y="1942"/>
                    <a:pt x="525" y="1933"/>
                    <a:pt x="524" y="1921"/>
                  </a:cubicBezTo>
                  <a:cubicBezTo>
                    <a:pt x="522" y="1907"/>
                    <a:pt x="521" y="1900"/>
                    <a:pt x="529" y="1896"/>
                  </a:cubicBezTo>
                  <a:cubicBezTo>
                    <a:pt x="537" y="1893"/>
                    <a:pt x="537" y="1890"/>
                    <a:pt x="537" y="1890"/>
                  </a:cubicBezTo>
                  <a:lnTo>
                    <a:pt x="537" y="1890"/>
                  </a:lnTo>
                  <a:cubicBezTo>
                    <a:pt x="536" y="1890"/>
                    <a:pt x="536" y="1890"/>
                    <a:pt x="536" y="1890"/>
                  </a:cubicBezTo>
                  <a:cubicBezTo>
                    <a:pt x="528" y="1890"/>
                    <a:pt x="526" y="1876"/>
                    <a:pt x="523" y="1861"/>
                  </a:cubicBezTo>
                  <a:cubicBezTo>
                    <a:pt x="521" y="1845"/>
                    <a:pt x="519" y="1830"/>
                    <a:pt x="511" y="1830"/>
                  </a:cubicBezTo>
                  <a:cubicBezTo>
                    <a:pt x="511" y="1830"/>
                    <a:pt x="510" y="1830"/>
                    <a:pt x="510" y="1830"/>
                  </a:cubicBezTo>
                  <a:cubicBezTo>
                    <a:pt x="510" y="1827"/>
                    <a:pt x="510" y="1825"/>
                    <a:pt x="510" y="1825"/>
                  </a:cubicBezTo>
                  <a:cubicBezTo>
                    <a:pt x="518" y="1823"/>
                    <a:pt x="518" y="1819"/>
                    <a:pt x="517" y="1814"/>
                  </a:cubicBezTo>
                  <a:cubicBezTo>
                    <a:pt x="508" y="1811"/>
                    <a:pt x="506" y="1806"/>
                    <a:pt x="506" y="1806"/>
                  </a:cubicBezTo>
                  <a:cubicBezTo>
                    <a:pt x="515" y="1805"/>
                    <a:pt x="514" y="1802"/>
                    <a:pt x="514" y="1797"/>
                  </a:cubicBezTo>
                  <a:cubicBezTo>
                    <a:pt x="513" y="1793"/>
                    <a:pt x="513" y="1791"/>
                    <a:pt x="508" y="1791"/>
                  </a:cubicBezTo>
                  <a:cubicBezTo>
                    <a:pt x="507" y="1791"/>
                    <a:pt x="506" y="1791"/>
                    <a:pt x="504" y="1792"/>
                  </a:cubicBezTo>
                  <a:cubicBezTo>
                    <a:pt x="503" y="1783"/>
                    <a:pt x="504" y="1773"/>
                    <a:pt x="509" y="1765"/>
                  </a:cubicBezTo>
                  <a:cubicBezTo>
                    <a:pt x="517" y="1761"/>
                    <a:pt x="509" y="1760"/>
                    <a:pt x="500" y="1759"/>
                  </a:cubicBezTo>
                  <a:cubicBezTo>
                    <a:pt x="496" y="1759"/>
                    <a:pt x="493" y="1760"/>
                    <a:pt x="491" y="1760"/>
                  </a:cubicBezTo>
                  <a:cubicBezTo>
                    <a:pt x="486" y="1760"/>
                    <a:pt x="482" y="1759"/>
                    <a:pt x="482" y="1757"/>
                  </a:cubicBezTo>
                  <a:lnTo>
                    <a:pt x="499" y="1755"/>
                  </a:lnTo>
                  <a:cubicBezTo>
                    <a:pt x="501" y="1755"/>
                    <a:pt x="503" y="1755"/>
                    <a:pt x="505" y="1755"/>
                  </a:cubicBezTo>
                  <a:cubicBezTo>
                    <a:pt x="507" y="1755"/>
                    <a:pt x="507" y="1754"/>
                    <a:pt x="506" y="1750"/>
                  </a:cubicBezTo>
                  <a:lnTo>
                    <a:pt x="506" y="1746"/>
                  </a:lnTo>
                  <a:cubicBezTo>
                    <a:pt x="506" y="1746"/>
                    <a:pt x="505" y="1746"/>
                    <a:pt x="504" y="1746"/>
                  </a:cubicBezTo>
                  <a:cubicBezTo>
                    <a:pt x="497" y="1746"/>
                    <a:pt x="496" y="1734"/>
                    <a:pt x="494" y="1719"/>
                  </a:cubicBezTo>
                  <a:cubicBezTo>
                    <a:pt x="491" y="1701"/>
                    <a:pt x="490" y="1693"/>
                    <a:pt x="483" y="1693"/>
                  </a:cubicBezTo>
                  <a:cubicBezTo>
                    <a:pt x="482" y="1693"/>
                    <a:pt x="482" y="1693"/>
                    <a:pt x="481" y="1693"/>
                  </a:cubicBezTo>
                  <a:cubicBezTo>
                    <a:pt x="479" y="1693"/>
                    <a:pt x="478" y="1693"/>
                    <a:pt x="478" y="1693"/>
                  </a:cubicBezTo>
                  <a:cubicBezTo>
                    <a:pt x="473" y="1693"/>
                    <a:pt x="474" y="1690"/>
                    <a:pt x="479" y="1683"/>
                  </a:cubicBezTo>
                  <a:cubicBezTo>
                    <a:pt x="503" y="1665"/>
                    <a:pt x="503" y="1665"/>
                    <a:pt x="494" y="1664"/>
                  </a:cubicBezTo>
                  <a:lnTo>
                    <a:pt x="494" y="1664"/>
                  </a:lnTo>
                  <a:cubicBezTo>
                    <a:pt x="494" y="1666"/>
                    <a:pt x="486" y="1667"/>
                    <a:pt x="477" y="1669"/>
                  </a:cubicBezTo>
                  <a:cubicBezTo>
                    <a:pt x="473" y="1670"/>
                    <a:pt x="469" y="1670"/>
                    <a:pt x="467" y="1670"/>
                  </a:cubicBezTo>
                  <a:cubicBezTo>
                    <a:pt x="462" y="1670"/>
                    <a:pt x="465" y="1668"/>
                    <a:pt x="477" y="1665"/>
                  </a:cubicBezTo>
                  <a:cubicBezTo>
                    <a:pt x="494" y="1662"/>
                    <a:pt x="480" y="1629"/>
                    <a:pt x="463" y="1629"/>
                  </a:cubicBezTo>
                  <a:cubicBezTo>
                    <a:pt x="463" y="1629"/>
                    <a:pt x="463" y="1629"/>
                    <a:pt x="463" y="1629"/>
                  </a:cubicBezTo>
                  <a:lnTo>
                    <a:pt x="472" y="1627"/>
                  </a:lnTo>
                  <a:cubicBezTo>
                    <a:pt x="479" y="1626"/>
                    <a:pt x="479" y="1623"/>
                    <a:pt x="477" y="1613"/>
                  </a:cubicBezTo>
                  <a:cubicBezTo>
                    <a:pt x="477" y="1609"/>
                    <a:pt x="476" y="1607"/>
                    <a:pt x="476" y="1607"/>
                  </a:cubicBezTo>
                  <a:cubicBezTo>
                    <a:pt x="474" y="1607"/>
                    <a:pt x="473" y="1607"/>
                    <a:pt x="472" y="1607"/>
                  </a:cubicBezTo>
                  <a:cubicBezTo>
                    <a:pt x="461" y="1607"/>
                    <a:pt x="467" y="1594"/>
                    <a:pt x="475" y="1593"/>
                  </a:cubicBezTo>
                  <a:cubicBezTo>
                    <a:pt x="483" y="1589"/>
                    <a:pt x="483" y="1589"/>
                    <a:pt x="482" y="1584"/>
                  </a:cubicBezTo>
                  <a:cubicBezTo>
                    <a:pt x="464" y="1580"/>
                    <a:pt x="471" y="1567"/>
                    <a:pt x="479" y="1565"/>
                  </a:cubicBezTo>
                  <a:cubicBezTo>
                    <a:pt x="479" y="1565"/>
                    <a:pt x="478" y="1563"/>
                    <a:pt x="478" y="1561"/>
                  </a:cubicBezTo>
                  <a:cubicBezTo>
                    <a:pt x="469" y="1559"/>
                    <a:pt x="468" y="1555"/>
                    <a:pt x="468" y="1553"/>
                  </a:cubicBezTo>
                  <a:cubicBezTo>
                    <a:pt x="467" y="1548"/>
                    <a:pt x="467" y="1546"/>
                    <a:pt x="465" y="1546"/>
                  </a:cubicBezTo>
                  <a:cubicBezTo>
                    <a:pt x="463" y="1546"/>
                    <a:pt x="462" y="1546"/>
                    <a:pt x="459" y="1547"/>
                  </a:cubicBezTo>
                  <a:cubicBezTo>
                    <a:pt x="454" y="1548"/>
                    <a:pt x="449" y="1549"/>
                    <a:pt x="445" y="1549"/>
                  </a:cubicBezTo>
                  <a:cubicBezTo>
                    <a:pt x="443" y="1549"/>
                    <a:pt x="442" y="1549"/>
                    <a:pt x="441" y="1548"/>
                  </a:cubicBezTo>
                  <a:lnTo>
                    <a:pt x="450" y="1546"/>
                  </a:lnTo>
                  <a:cubicBezTo>
                    <a:pt x="458" y="1545"/>
                    <a:pt x="457" y="1538"/>
                    <a:pt x="456" y="1528"/>
                  </a:cubicBezTo>
                  <a:cubicBezTo>
                    <a:pt x="455" y="1517"/>
                    <a:pt x="454" y="1512"/>
                    <a:pt x="462" y="1508"/>
                  </a:cubicBezTo>
                  <a:lnTo>
                    <a:pt x="453" y="1508"/>
                  </a:lnTo>
                  <a:cubicBezTo>
                    <a:pt x="445" y="1507"/>
                    <a:pt x="444" y="1504"/>
                    <a:pt x="453" y="1503"/>
                  </a:cubicBezTo>
                  <a:cubicBezTo>
                    <a:pt x="460" y="1499"/>
                    <a:pt x="459" y="1490"/>
                    <a:pt x="449" y="1486"/>
                  </a:cubicBezTo>
                  <a:lnTo>
                    <a:pt x="449" y="1482"/>
                  </a:lnTo>
                  <a:cubicBezTo>
                    <a:pt x="465" y="1476"/>
                    <a:pt x="465" y="1470"/>
                    <a:pt x="447" y="1470"/>
                  </a:cubicBezTo>
                  <a:cubicBezTo>
                    <a:pt x="456" y="1469"/>
                    <a:pt x="455" y="1466"/>
                    <a:pt x="455" y="1464"/>
                  </a:cubicBezTo>
                  <a:cubicBezTo>
                    <a:pt x="446" y="1461"/>
                    <a:pt x="445" y="1451"/>
                    <a:pt x="453" y="1449"/>
                  </a:cubicBezTo>
                  <a:lnTo>
                    <a:pt x="453" y="1447"/>
                  </a:lnTo>
                  <a:cubicBezTo>
                    <a:pt x="444" y="1446"/>
                    <a:pt x="444" y="1444"/>
                    <a:pt x="442" y="1442"/>
                  </a:cubicBezTo>
                  <a:cubicBezTo>
                    <a:pt x="442" y="1439"/>
                    <a:pt x="442" y="1437"/>
                    <a:pt x="433" y="1436"/>
                  </a:cubicBezTo>
                  <a:cubicBezTo>
                    <a:pt x="425" y="1435"/>
                    <a:pt x="425" y="1433"/>
                    <a:pt x="425" y="1433"/>
                  </a:cubicBezTo>
                  <a:cubicBezTo>
                    <a:pt x="425" y="1432"/>
                    <a:pt x="426" y="1431"/>
                    <a:pt x="428" y="1431"/>
                  </a:cubicBezTo>
                  <a:cubicBezTo>
                    <a:pt x="431" y="1431"/>
                    <a:pt x="436" y="1432"/>
                    <a:pt x="441" y="1433"/>
                  </a:cubicBezTo>
                  <a:cubicBezTo>
                    <a:pt x="443" y="1433"/>
                    <a:pt x="444" y="1433"/>
                    <a:pt x="445" y="1433"/>
                  </a:cubicBezTo>
                  <a:cubicBezTo>
                    <a:pt x="449" y="1433"/>
                    <a:pt x="446" y="1428"/>
                    <a:pt x="431" y="1425"/>
                  </a:cubicBezTo>
                  <a:cubicBezTo>
                    <a:pt x="421" y="1422"/>
                    <a:pt x="416" y="1421"/>
                    <a:pt x="418" y="1421"/>
                  </a:cubicBezTo>
                  <a:cubicBezTo>
                    <a:pt x="419" y="1421"/>
                    <a:pt x="424" y="1422"/>
                    <a:pt x="431" y="1423"/>
                  </a:cubicBezTo>
                  <a:cubicBezTo>
                    <a:pt x="435" y="1423"/>
                    <a:pt x="438" y="1423"/>
                    <a:pt x="441" y="1423"/>
                  </a:cubicBezTo>
                  <a:cubicBezTo>
                    <a:pt x="445" y="1423"/>
                    <a:pt x="446" y="1422"/>
                    <a:pt x="440" y="1420"/>
                  </a:cubicBezTo>
                  <a:cubicBezTo>
                    <a:pt x="440" y="1420"/>
                    <a:pt x="439" y="1417"/>
                    <a:pt x="433" y="1417"/>
                  </a:cubicBezTo>
                  <a:cubicBezTo>
                    <a:pt x="432" y="1417"/>
                    <a:pt x="431" y="1417"/>
                    <a:pt x="430" y="1417"/>
                  </a:cubicBezTo>
                  <a:cubicBezTo>
                    <a:pt x="430" y="1415"/>
                    <a:pt x="430" y="1412"/>
                    <a:pt x="430" y="1410"/>
                  </a:cubicBezTo>
                  <a:cubicBezTo>
                    <a:pt x="437" y="1405"/>
                    <a:pt x="437" y="1402"/>
                    <a:pt x="437" y="1400"/>
                  </a:cubicBezTo>
                  <a:cubicBezTo>
                    <a:pt x="428" y="1399"/>
                    <a:pt x="428" y="1399"/>
                    <a:pt x="436" y="1394"/>
                  </a:cubicBezTo>
                  <a:cubicBezTo>
                    <a:pt x="441" y="1394"/>
                    <a:pt x="443" y="1393"/>
                    <a:pt x="440" y="1393"/>
                  </a:cubicBezTo>
                  <a:cubicBezTo>
                    <a:pt x="438" y="1393"/>
                    <a:pt x="433" y="1393"/>
                    <a:pt x="427" y="1394"/>
                  </a:cubicBezTo>
                  <a:cubicBezTo>
                    <a:pt x="419" y="1393"/>
                    <a:pt x="418" y="1391"/>
                    <a:pt x="426" y="1387"/>
                  </a:cubicBezTo>
                  <a:cubicBezTo>
                    <a:pt x="439" y="1385"/>
                    <a:pt x="442" y="1383"/>
                    <a:pt x="438" y="1383"/>
                  </a:cubicBezTo>
                  <a:cubicBezTo>
                    <a:pt x="437" y="1383"/>
                    <a:pt x="436" y="1383"/>
                    <a:pt x="435" y="1383"/>
                  </a:cubicBezTo>
                  <a:cubicBezTo>
                    <a:pt x="426" y="1382"/>
                    <a:pt x="425" y="1380"/>
                    <a:pt x="425" y="1380"/>
                  </a:cubicBezTo>
                  <a:cubicBezTo>
                    <a:pt x="433" y="1379"/>
                    <a:pt x="430" y="1357"/>
                    <a:pt x="427" y="1336"/>
                  </a:cubicBezTo>
                  <a:cubicBezTo>
                    <a:pt x="427" y="1335"/>
                    <a:pt x="423" y="1334"/>
                    <a:pt x="419" y="1334"/>
                  </a:cubicBezTo>
                  <a:cubicBezTo>
                    <a:pt x="416" y="1334"/>
                    <a:pt x="413" y="1334"/>
                    <a:pt x="410" y="1335"/>
                  </a:cubicBezTo>
                  <a:cubicBezTo>
                    <a:pt x="404" y="1336"/>
                    <a:pt x="401" y="1336"/>
                    <a:pt x="400" y="1336"/>
                  </a:cubicBezTo>
                  <a:cubicBezTo>
                    <a:pt x="399" y="1336"/>
                    <a:pt x="404" y="1335"/>
                    <a:pt x="409" y="1333"/>
                  </a:cubicBezTo>
                  <a:cubicBezTo>
                    <a:pt x="425" y="1328"/>
                    <a:pt x="431" y="1324"/>
                    <a:pt x="425" y="1324"/>
                  </a:cubicBezTo>
                  <a:cubicBezTo>
                    <a:pt x="423" y="1324"/>
                    <a:pt x="417" y="1325"/>
                    <a:pt x="409" y="1327"/>
                  </a:cubicBezTo>
                  <a:cubicBezTo>
                    <a:pt x="401" y="1330"/>
                    <a:pt x="397" y="1331"/>
                    <a:pt x="396" y="1331"/>
                  </a:cubicBezTo>
                  <a:cubicBezTo>
                    <a:pt x="395" y="1331"/>
                    <a:pt x="399" y="1329"/>
                    <a:pt x="408" y="1325"/>
                  </a:cubicBezTo>
                  <a:cubicBezTo>
                    <a:pt x="416" y="1322"/>
                    <a:pt x="416" y="1322"/>
                    <a:pt x="408" y="1320"/>
                  </a:cubicBezTo>
                  <a:cubicBezTo>
                    <a:pt x="406" y="1321"/>
                    <a:pt x="405" y="1321"/>
                    <a:pt x="404" y="1321"/>
                  </a:cubicBezTo>
                  <a:cubicBezTo>
                    <a:pt x="399" y="1321"/>
                    <a:pt x="400" y="1319"/>
                    <a:pt x="407" y="1318"/>
                  </a:cubicBezTo>
                  <a:cubicBezTo>
                    <a:pt x="415" y="1315"/>
                    <a:pt x="422" y="1311"/>
                    <a:pt x="417" y="1311"/>
                  </a:cubicBezTo>
                  <a:cubicBezTo>
                    <a:pt x="416" y="1311"/>
                    <a:pt x="415" y="1311"/>
                    <a:pt x="414" y="1311"/>
                  </a:cubicBezTo>
                  <a:cubicBezTo>
                    <a:pt x="414" y="1311"/>
                    <a:pt x="414" y="1309"/>
                    <a:pt x="422" y="1306"/>
                  </a:cubicBezTo>
                  <a:cubicBezTo>
                    <a:pt x="430" y="1303"/>
                    <a:pt x="421" y="1301"/>
                    <a:pt x="413" y="1300"/>
                  </a:cubicBezTo>
                  <a:cubicBezTo>
                    <a:pt x="395" y="1296"/>
                    <a:pt x="394" y="1294"/>
                    <a:pt x="412" y="1294"/>
                  </a:cubicBezTo>
                  <a:cubicBezTo>
                    <a:pt x="428" y="1292"/>
                    <a:pt x="420" y="1283"/>
                    <a:pt x="405" y="1283"/>
                  </a:cubicBezTo>
                  <a:cubicBezTo>
                    <a:pt x="404" y="1283"/>
                    <a:pt x="403" y="1283"/>
                    <a:pt x="402" y="1283"/>
                  </a:cubicBezTo>
                  <a:cubicBezTo>
                    <a:pt x="384" y="1283"/>
                    <a:pt x="384" y="1283"/>
                    <a:pt x="393" y="1282"/>
                  </a:cubicBezTo>
                  <a:cubicBezTo>
                    <a:pt x="401" y="1281"/>
                    <a:pt x="401" y="1278"/>
                    <a:pt x="401" y="1278"/>
                  </a:cubicBezTo>
                  <a:cubicBezTo>
                    <a:pt x="401" y="1276"/>
                    <a:pt x="400" y="1273"/>
                    <a:pt x="409" y="1272"/>
                  </a:cubicBezTo>
                  <a:cubicBezTo>
                    <a:pt x="409" y="1272"/>
                    <a:pt x="408" y="1270"/>
                    <a:pt x="399" y="1267"/>
                  </a:cubicBezTo>
                  <a:cubicBezTo>
                    <a:pt x="382" y="1264"/>
                    <a:pt x="389" y="1257"/>
                    <a:pt x="405" y="1251"/>
                  </a:cubicBezTo>
                  <a:lnTo>
                    <a:pt x="396" y="1248"/>
                  </a:lnTo>
                  <a:cubicBezTo>
                    <a:pt x="392" y="1248"/>
                    <a:pt x="389" y="1248"/>
                    <a:pt x="386" y="1248"/>
                  </a:cubicBezTo>
                  <a:cubicBezTo>
                    <a:pt x="377" y="1248"/>
                    <a:pt x="375" y="1247"/>
                    <a:pt x="387" y="1244"/>
                  </a:cubicBezTo>
                  <a:lnTo>
                    <a:pt x="395" y="1243"/>
                  </a:lnTo>
                  <a:lnTo>
                    <a:pt x="395" y="1243"/>
                  </a:lnTo>
                  <a:cubicBezTo>
                    <a:pt x="395" y="1243"/>
                    <a:pt x="394" y="1243"/>
                    <a:pt x="393" y="1243"/>
                  </a:cubicBezTo>
                  <a:cubicBezTo>
                    <a:pt x="379" y="1243"/>
                    <a:pt x="386" y="1233"/>
                    <a:pt x="402" y="1230"/>
                  </a:cubicBezTo>
                  <a:cubicBezTo>
                    <a:pt x="411" y="1228"/>
                    <a:pt x="411" y="1228"/>
                    <a:pt x="410" y="1226"/>
                  </a:cubicBezTo>
                  <a:lnTo>
                    <a:pt x="410" y="1226"/>
                  </a:lnTo>
                  <a:lnTo>
                    <a:pt x="402" y="1227"/>
                  </a:lnTo>
                  <a:cubicBezTo>
                    <a:pt x="396" y="1228"/>
                    <a:pt x="390" y="1229"/>
                    <a:pt x="387" y="1229"/>
                  </a:cubicBezTo>
                  <a:cubicBezTo>
                    <a:pt x="385" y="1229"/>
                    <a:pt x="384" y="1229"/>
                    <a:pt x="384" y="1228"/>
                  </a:cubicBezTo>
                  <a:cubicBezTo>
                    <a:pt x="384" y="1226"/>
                    <a:pt x="384" y="1224"/>
                    <a:pt x="392" y="1222"/>
                  </a:cubicBezTo>
                  <a:cubicBezTo>
                    <a:pt x="398" y="1219"/>
                    <a:pt x="405" y="1216"/>
                    <a:pt x="403" y="1216"/>
                  </a:cubicBezTo>
                  <a:cubicBezTo>
                    <a:pt x="403" y="1216"/>
                    <a:pt x="402" y="1216"/>
                    <a:pt x="400" y="1216"/>
                  </a:cubicBezTo>
                  <a:cubicBezTo>
                    <a:pt x="400" y="1216"/>
                    <a:pt x="400" y="1214"/>
                    <a:pt x="408" y="1209"/>
                  </a:cubicBezTo>
                  <a:cubicBezTo>
                    <a:pt x="408" y="1207"/>
                    <a:pt x="407" y="1205"/>
                    <a:pt x="407" y="1200"/>
                  </a:cubicBezTo>
                  <a:cubicBezTo>
                    <a:pt x="398" y="1199"/>
                    <a:pt x="396" y="1195"/>
                    <a:pt x="405" y="1194"/>
                  </a:cubicBezTo>
                  <a:cubicBezTo>
                    <a:pt x="405" y="1194"/>
                    <a:pt x="404" y="1188"/>
                    <a:pt x="395" y="1188"/>
                  </a:cubicBezTo>
                  <a:cubicBezTo>
                    <a:pt x="395" y="1182"/>
                    <a:pt x="394" y="1180"/>
                    <a:pt x="403" y="1179"/>
                  </a:cubicBezTo>
                  <a:cubicBezTo>
                    <a:pt x="411" y="1178"/>
                    <a:pt x="411" y="1178"/>
                    <a:pt x="403" y="1177"/>
                  </a:cubicBezTo>
                  <a:cubicBezTo>
                    <a:pt x="402" y="1177"/>
                    <a:pt x="400" y="1177"/>
                    <a:pt x="399" y="1177"/>
                  </a:cubicBezTo>
                  <a:cubicBezTo>
                    <a:pt x="394" y="1177"/>
                    <a:pt x="394" y="1175"/>
                    <a:pt x="393" y="1173"/>
                  </a:cubicBezTo>
                  <a:cubicBezTo>
                    <a:pt x="393" y="1171"/>
                    <a:pt x="393" y="1169"/>
                    <a:pt x="393" y="1169"/>
                  </a:cubicBezTo>
                  <a:cubicBezTo>
                    <a:pt x="389" y="1169"/>
                    <a:pt x="387" y="1170"/>
                    <a:pt x="386" y="1170"/>
                  </a:cubicBezTo>
                  <a:cubicBezTo>
                    <a:pt x="384" y="1170"/>
                    <a:pt x="384" y="1169"/>
                    <a:pt x="384" y="1168"/>
                  </a:cubicBezTo>
                  <a:cubicBezTo>
                    <a:pt x="384" y="1166"/>
                    <a:pt x="391" y="1157"/>
                    <a:pt x="391" y="1154"/>
                  </a:cubicBezTo>
                  <a:cubicBezTo>
                    <a:pt x="390" y="1151"/>
                    <a:pt x="390" y="1149"/>
                    <a:pt x="389" y="1149"/>
                  </a:cubicBezTo>
                  <a:cubicBezTo>
                    <a:pt x="387" y="1149"/>
                    <a:pt x="385" y="1150"/>
                    <a:pt x="382" y="1152"/>
                  </a:cubicBezTo>
                  <a:cubicBezTo>
                    <a:pt x="382" y="1153"/>
                    <a:pt x="380" y="1154"/>
                    <a:pt x="379" y="1154"/>
                  </a:cubicBezTo>
                  <a:cubicBezTo>
                    <a:pt x="378" y="1154"/>
                    <a:pt x="377" y="1153"/>
                    <a:pt x="381" y="1149"/>
                  </a:cubicBezTo>
                  <a:cubicBezTo>
                    <a:pt x="381" y="1147"/>
                    <a:pt x="389" y="1139"/>
                    <a:pt x="387" y="1131"/>
                  </a:cubicBezTo>
                  <a:cubicBezTo>
                    <a:pt x="386" y="1124"/>
                    <a:pt x="385" y="1123"/>
                    <a:pt x="382" y="1123"/>
                  </a:cubicBezTo>
                  <a:cubicBezTo>
                    <a:pt x="381" y="1123"/>
                    <a:pt x="379" y="1123"/>
                    <a:pt x="377" y="1123"/>
                  </a:cubicBezTo>
                  <a:cubicBezTo>
                    <a:pt x="371" y="1125"/>
                    <a:pt x="367" y="1126"/>
                    <a:pt x="365" y="1126"/>
                  </a:cubicBezTo>
                  <a:cubicBezTo>
                    <a:pt x="363" y="1126"/>
                    <a:pt x="367" y="1124"/>
                    <a:pt x="377" y="1121"/>
                  </a:cubicBezTo>
                  <a:cubicBezTo>
                    <a:pt x="390" y="1115"/>
                    <a:pt x="392" y="1112"/>
                    <a:pt x="389" y="1112"/>
                  </a:cubicBezTo>
                  <a:cubicBezTo>
                    <a:pt x="387" y="1112"/>
                    <a:pt x="386" y="1112"/>
                    <a:pt x="384" y="1113"/>
                  </a:cubicBezTo>
                  <a:cubicBezTo>
                    <a:pt x="375" y="1112"/>
                    <a:pt x="375" y="1112"/>
                    <a:pt x="375" y="1110"/>
                  </a:cubicBezTo>
                  <a:cubicBezTo>
                    <a:pt x="384" y="1108"/>
                    <a:pt x="383" y="1106"/>
                    <a:pt x="374" y="1103"/>
                  </a:cubicBezTo>
                  <a:cubicBezTo>
                    <a:pt x="374" y="1101"/>
                    <a:pt x="374" y="1101"/>
                    <a:pt x="382" y="1098"/>
                  </a:cubicBezTo>
                  <a:cubicBezTo>
                    <a:pt x="382" y="1098"/>
                    <a:pt x="382" y="1096"/>
                    <a:pt x="382" y="1094"/>
                  </a:cubicBezTo>
                  <a:cubicBezTo>
                    <a:pt x="364" y="1093"/>
                    <a:pt x="371" y="1077"/>
                    <a:pt x="379" y="1073"/>
                  </a:cubicBezTo>
                  <a:cubicBezTo>
                    <a:pt x="379" y="1073"/>
                    <a:pt x="377" y="1070"/>
                    <a:pt x="370" y="1069"/>
                  </a:cubicBezTo>
                  <a:cubicBezTo>
                    <a:pt x="366" y="1069"/>
                    <a:pt x="364" y="1069"/>
                    <a:pt x="362" y="1069"/>
                  </a:cubicBezTo>
                  <a:cubicBezTo>
                    <a:pt x="352" y="1069"/>
                    <a:pt x="355" y="1067"/>
                    <a:pt x="368" y="1065"/>
                  </a:cubicBezTo>
                  <a:cubicBezTo>
                    <a:pt x="385" y="1062"/>
                    <a:pt x="385" y="1062"/>
                    <a:pt x="368" y="1062"/>
                  </a:cubicBezTo>
                  <a:cubicBezTo>
                    <a:pt x="359" y="1061"/>
                    <a:pt x="357" y="1050"/>
                    <a:pt x="375" y="1049"/>
                  </a:cubicBezTo>
                  <a:lnTo>
                    <a:pt x="392" y="1047"/>
                  </a:lnTo>
                  <a:cubicBezTo>
                    <a:pt x="383" y="1046"/>
                    <a:pt x="382" y="1043"/>
                    <a:pt x="382" y="1043"/>
                  </a:cubicBezTo>
                  <a:cubicBezTo>
                    <a:pt x="381" y="1044"/>
                    <a:pt x="380" y="1044"/>
                    <a:pt x="379" y="1044"/>
                  </a:cubicBezTo>
                  <a:cubicBezTo>
                    <a:pt x="374" y="1044"/>
                    <a:pt x="374" y="1041"/>
                    <a:pt x="373" y="1036"/>
                  </a:cubicBezTo>
                  <a:cubicBezTo>
                    <a:pt x="372" y="1031"/>
                    <a:pt x="362" y="1023"/>
                    <a:pt x="362" y="1018"/>
                  </a:cubicBezTo>
                  <a:cubicBezTo>
                    <a:pt x="359" y="1012"/>
                    <a:pt x="362" y="1005"/>
                    <a:pt x="367" y="1003"/>
                  </a:cubicBezTo>
                  <a:cubicBezTo>
                    <a:pt x="367" y="1000"/>
                    <a:pt x="367" y="997"/>
                    <a:pt x="358" y="995"/>
                  </a:cubicBezTo>
                  <a:cubicBezTo>
                    <a:pt x="349" y="994"/>
                    <a:pt x="348" y="990"/>
                    <a:pt x="357" y="987"/>
                  </a:cubicBezTo>
                  <a:lnTo>
                    <a:pt x="356" y="985"/>
                  </a:lnTo>
                  <a:cubicBezTo>
                    <a:pt x="347" y="982"/>
                    <a:pt x="347" y="979"/>
                    <a:pt x="347" y="979"/>
                  </a:cubicBezTo>
                  <a:cubicBezTo>
                    <a:pt x="355" y="978"/>
                    <a:pt x="363" y="974"/>
                    <a:pt x="355" y="974"/>
                  </a:cubicBezTo>
                  <a:cubicBezTo>
                    <a:pt x="353" y="974"/>
                    <a:pt x="352" y="974"/>
                    <a:pt x="351" y="974"/>
                  </a:cubicBezTo>
                  <a:cubicBezTo>
                    <a:pt x="346" y="974"/>
                    <a:pt x="346" y="972"/>
                    <a:pt x="345" y="968"/>
                  </a:cubicBezTo>
                  <a:cubicBezTo>
                    <a:pt x="353" y="962"/>
                    <a:pt x="342" y="886"/>
                    <a:pt x="333" y="886"/>
                  </a:cubicBezTo>
                  <a:cubicBezTo>
                    <a:pt x="333" y="886"/>
                    <a:pt x="333" y="886"/>
                    <a:pt x="333" y="886"/>
                  </a:cubicBezTo>
                  <a:cubicBezTo>
                    <a:pt x="333" y="886"/>
                    <a:pt x="333" y="883"/>
                    <a:pt x="331" y="878"/>
                  </a:cubicBezTo>
                  <a:lnTo>
                    <a:pt x="330" y="872"/>
                  </a:lnTo>
                  <a:cubicBezTo>
                    <a:pt x="347" y="868"/>
                    <a:pt x="337" y="858"/>
                    <a:pt x="328" y="853"/>
                  </a:cubicBezTo>
                  <a:cubicBezTo>
                    <a:pt x="319" y="853"/>
                    <a:pt x="319" y="850"/>
                    <a:pt x="318" y="847"/>
                  </a:cubicBezTo>
                  <a:cubicBezTo>
                    <a:pt x="335" y="845"/>
                    <a:pt x="334" y="838"/>
                    <a:pt x="325" y="835"/>
                  </a:cubicBezTo>
                  <a:cubicBezTo>
                    <a:pt x="308" y="835"/>
                    <a:pt x="308" y="832"/>
                    <a:pt x="324" y="829"/>
                  </a:cubicBezTo>
                  <a:cubicBezTo>
                    <a:pt x="340" y="827"/>
                    <a:pt x="340" y="822"/>
                    <a:pt x="315" y="821"/>
                  </a:cubicBezTo>
                  <a:cubicBezTo>
                    <a:pt x="306" y="821"/>
                    <a:pt x="306" y="821"/>
                    <a:pt x="313" y="817"/>
                  </a:cubicBezTo>
                  <a:cubicBezTo>
                    <a:pt x="327" y="813"/>
                    <a:pt x="329" y="810"/>
                    <a:pt x="325" y="810"/>
                  </a:cubicBezTo>
                  <a:cubicBezTo>
                    <a:pt x="324" y="810"/>
                    <a:pt x="323" y="811"/>
                    <a:pt x="321" y="811"/>
                  </a:cubicBezTo>
                  <a:cubicBezTo>
                    <a:pt x="304" y="811"/>
                    <a:pt x="303" y="809"/>
                    <a:pt x="320" y="804"/>
                  </a:cubicBezTo>
                  <a:cubicBezTo>
                    <a:pt x="336" y="797"/>
                    <a:pt x="336" y="797"/>
                    <a:pt x="319" y="797"/>
                  </a:cubicBezTo>
                  <a:cubicBezTo>
                    <a:pt x="318" y="797"/>
                    <a:pt x="317" y="797"/>
                    <a:pt x="317" y="797"/>
                  </a:cubicBezTo>
                  <a:cubicBezTo>
                    <a:pt x="302" y="797"/>
                    <a:pt x="301" y="787"/>
                    <a:pt x="317" y="783"/>
                  </a:cubicBezTo>
                  <a:cubicBezTo>
                    <a:pt x="317" y="781"/>
                    <a:pt x="322" y="778"/>
                    <a:pt x="319" y="778"/>
                  </a:cubicBezTo>
                  <a:cubicBezTo>
                    <a:pt x="319" y="778"/>
                    <a:pt x="317" y="778"/>
                    <a:pt x="316" y="779"/>
                  </a:cubicBezTo>
                  <a:lnTo>
                    <a:pt x="325" y="774"/>
                  </a:lnTo>
                  <a:cubicBezTo>
                    <a:pt x="324" y="772"/>
                    <a:pt x="324" y="770"/>
                    <a:pt x="324" y="770"/>
                  </a:cubicBezTo>
                  <a:lnTo>
                    <a:pt x="315" y="771"/>
                  </a:lnTo>
                  <a:cubicBezTo>
                    <a:pt x="318" y="760"/>
                    <a:pt x="319" y="748"/>
                    <a:pt x="319" y="737"/>
                  </a:cubicBezTo>
                  <a:cubicBezTo>
                    <a:pt x="315" y="716"/>
                    <a:pt x="314" y="709"/>
                    <a:pt x="309" y="709"/>
                  </a:cubicBezTo>
                  <a:cubicBezTo>
                    <a:pt x="308" y="709"/>
                    <a:pt x="307" y="710"/>
                    <a:pt x="306" y="710"/>
                  </a:cubicBezTo>
                  <a:cubicBezTo>
                    <a:pt x="301" y="712"/>
                    <a:pt x="297" y="713"/>
                    <a:pt x="295" y="713"/>
                  </a:cubicBezTo>
                  <a:cubicBezTo>
                    <a:pt x="291" y="713"/>
                    <a:pt x="294" y="710"/>
                    <a:pt x="306" y="706"/>
                  </a:cubicBezTo>
                  <a:cubicBezTo>
                    <a:pt x="304" y="703"/>
                    <a:pt x="312" y="697"/>
                    <a:pt x="312" y="692"/>
                  </a:cubicBezTo>
                  <a:cubicBezTo>
                    <a:pt x="311" y="688"/>
                    <a:pt x="310" y="683"/>
                    <a:pt x="319" y="681"/>
                  </a:cubicBezTo>
                  <a:lnTo>
                    <a:pt x="318" y="679"/>
                  </a:lnTo>
                  <a:cubicBezTo>
                    <a:pt x="301" y="678"/>
                    <a:pt x="299" y="663"/>
                    <a:pt x="306" y="655"/>
                  </a:cubicBezTo>
                  <a:cubicBezTo>
                    <a:pt x="306" y="650"/>
                    <a:pt x="304" y="647"/>
                    <a:pt x="296" y="644"/>
                  </a:cubicBezTo>
                  <a:cubicBezTo>
                    <a:pt x="287" y="642"/>
                    <a:pt x="287" y="642"/>
                    <a:pt x="294" y="637"/>
                  </a:cubicBezTo>
                  <a:cubicBezTo>
                    <a:pt x="303" y="636"/>
                    <a:pt x="308" y="623"/>
                    <a:pt x="297" y="623"/>
                  </a:cubicBezTo>
                  <a:cubicBezTo>
                    <a:pt x="296" y="623"/>
                    <a:pt x="295" y="623"/>
                    <a:pt x="293" y="624"/>
                  </a:cubicBezTo>
                  <a:lnTo>
                    <a:pt x="301" y="619"/>
                  </a:lnTo>
                  <a:cubicBezTo>
                    <a:pt x="307" y="617"/>
                    <a:pt x="303" y="616"/>
                    <a:pt x="298" y="616"/>
                  </a:cubicBezTo>
                  <a:cubicBezTo>
                    <a:pt x="296" y="616"/>
                    <a:pt x="294" y="616"/>
                    <a:pt x="292" y="616"/>
                  </a:cubicBezTo>
                  <a:cubicBezTo>
                    <a:pt x="287" y="617"/>
                    <a:pt x="283" y="618"/>
                    <a:pt x="281" y="618"/>
                  </a:cubicBezTo>
                  <a:cubicBezTo>
                    <a:pt x="277" y="618"/>
                    <a:pt x="282" y="615"/>
                    <a:pt x="299" y="610"/>
                  </a:cubicBezTo>
                  <a:cubicBezTo>
                    <a:pt x="311" y="608"/>
                    <a:pt x="314" y="606"/>
                    <a:pt x="312" y="606"/>
                  </a:cubicBezTo>
                  <a:cubicBezTo>
                    <a:pt x="312" y="606"/>
                    <a:pt x="310" y="606"/>
                    <a:pt x="308" y="607"/>
                  </a:cubicBezTo>
                  <a:cubicBezTo>
                    <a:pt x="299" y="606"/>
                    <a:pt x="290" y="605"/>
                    <a:pt x="298" y="601"/>
                  </a:cubicBezTo>
                  <a:cubicBezTo>
                    <a:pt x="298" y="599"/>
                    <a:pt x="297" y="597"/>
                    <a:pt x="293" y="597"/>
                  </a:cubicBezTo>
                  <a:cubicBezTo>
                    <a:pt x="290" y="597"/>
                    <a:pt x="286" y="598"/>
                    <a:pt x="281" y="599"/>
                  </a:cubicBezTo>
                  <a:cubicBezTo>
                    <a:pt x="279" y="599"/>
                    <a:pt x="278" y="599"/>
                    <a:pt x="277" y="599"/>
                  </a:cubicBezTo>
                  <a:cubicBezTo>
                    <a:pt x="272" y="599"/>
                    <a:pt x="272" y="598"/>
                    <a:pt x="271" y="596"/>
                  </a:cubicBezTo>
                  <a:cubicBezTo>
                    <a:pt x="274" y="595"/>
                    <a:pt x="277" y="595"/>
                    <a:pt x="280" y="595"/>
                  </a:cubicBezTo>
                  <a:cubicBezTo>
                    <a:pt x="283" y="595"/>
                    <a:pt x="286" y="595"/>
                    <a:pt x="289" y="596"/>
                  </a:cubicBezTo>
                  <a:lnTo>
                    <a:pt x="289" y="596"/>
                  </a:lnTo>
                  <a:cubicBezTo>
                    <a:pt x="288" y="595"/>
                    <a:pt x="288" y="593"/>
                    <a:pt x="288" y="590"/>
                  </a:cubicBezTo>
                  <a:cubicBezTo>
                    <a:pt x="288" y="588"/>
                    <a:pt x="296" y="582"/>
                    <a:pt x="303" y="580"/>
                  </a:cubicBezTo>
                  <a:cubicBezTo>
                    <a:pt x="308" y="578"/>
                    <a:pt x="310" y="577"/>
                    <a:pt x="308" y="577"/>
                  </a:cubicBezTo>
                  <a:cubicBezTo>
                    <a:pt x="306" y="577"/>
                    <a:pt x="302" y="578"/>
                    <a:pt x="294" y="580"/>
                  </a:cubicBezTo>
                  <a:cubicBezTo>
                    <a:pt x="287" y="581"/>
                    <a:pt x="283" y="582"/>
                    <a:pt x="281" y="582"/>
                  </a:cubicBezTo>
                  <a:cubicBezTo>
                    <a:pt x="278" y="582"/>
                    <a:pt x="278" y="580"/>
                    <a:pt x="278" y="578"/>
                  </a:cubicBezTo>
                  <a:cubicBezTo>
                    <a:pt x="276" y="576"/>
                    <a:pt x="276" y="573"/>
                    <a:pt x="285" y="572"/>
                  </a:cubicBezTo>
                  <a:cubicBezTo>
                    <a:pt x="293" y="570"/>
                    <a:pt x="293" y="570"/>
                    <a:pt x="292" y="565"/>
                  </a:cubicBezTo>
                  <a:cubicBezTo>
                    <a:pt x="291" y="559"/>
                    <a:pt x="265" y="557"/>
                    <a:pt x="248" y="557"/>
                  </a:cubicBezTo>
                  <a:cubicBezTo>
                    <a:pt x="241" y="558"/>
                    <a:pt x="237" y="559"/>
                    <a:pt x="236" y="559"/>
                  </a:cubicBezTo>
                  <a:cubicBezTo>
                    <a:pt x="235" y="559"/>
                    <a:pt x="238" y="557"/>
                    <a:pt x="247" y="554"/>
                  </a:cubicBezTo>
                  <a:cubicBezTo>
                    <a:pt x="256" y="553"/>
                    <a:pt x="256" y="551"/>
                    <a:pt x="255" y="549"/>
                  </a:cubicBezTo>
                  <a:lnTo>
                    <a:pt x="255" y="549"/>
                  </a:lnTo>
                  <a:cubicBezTo>
                    <a:pt x="254" y="549"/>
                    <a:pt x="254" y="549"/>
                    <a:pt x="253" y="549"/>
                  </a:cubicBezTo>
                  <a:cubicBezTo>
                    <a:pt x="250" y="549"/>
                    <a:pt x="252" y="547"/>
                    <a:pt x="254" y="547"/>
                  </a:cubicBezTo>
                  <a:cubicBezTo>
                    <a:pt x="255" y="547"/>
                    <a:pt x="255" y="548"/>
                    <a:pt x="255" y="549"/>
                  </a:cubicBezTo>
                  <a:cubicBezTo>
                    <a:pt x="258" y="548"/>
                    <a:pt x="260" y="548"/>
                    <a:pt x="261" y="548"/>
                  </a:cubicBezTo>
                  <a:cubicBezTo>
                    <a:pt x="264" y="548"/>
                    <a:pt x="264" y="549"/>
                    <a:pt x="264" y="551"/>
                  </a:cubicBezTo>
                  <a:lnTo>
                    <a:pt x="273" y="550"/>
                  </a:lnTo>
                  <a:cubicBezTo>
                    <a:pt x="287" y="545"/>
                    <a:pt x="289" y="543"/>
                    <a:pt x="279" y="543"/>
                  </a:cubicBezTo>
                  <a:cubicBezTo>
                    <a:pt x="277" y="543"/>
                    <a:pt x="275" y="543"/>
                    <a:pt x="272" y="543"/>
                  </a:cubicBezTo>
                  <a:cubicBezTo>
                    <a:pt x="263" y="542"/>
                    <a:pt x="263" y="542"/>
                    <a:pt x="271" y="539"/>
                  </a:cubicBezTo>
                  <a:cubicBezTo>
                    <a:pt x="278" y="535"/>
                    <a:pt x="285" y="532"/>
                    <a:pt x="281" y="532"/>
                  </a:cubicBezTo>
                  <a:cubicBezTo>
                    <a:pt x="281" y="532"/>
                    <a:pt x="280" y="532"/>
                    <a:pt x="279" y="532"/>
                  </a:cubicBezTo>
                  <a:cubicBezTo>
                    <a:pt x="279" y="532"/>
                    <a:pt x="278" y="527"/>
                    <a:pt x="287" y="524"/>
                  </a:cubicBezTo>
                  <a:cubicBezTo>
                    <a:pt x="286" y="520"/>
                    <a:pt x="285" y="518"/>
                    <a:pt x="282" y="518"/>
                  </a:cubicBezTo>
                  <a:cubicBezTo>
                    <a:pt x="280" y="518"/>
                    <a:pt x="279" y="518"/>
                    <a:pt x="276" y="518"/>
                  </a:cubicBezTo>
                  <a:cubicBezTo>
                    <a:pt x="275" y="519"/>
                    <a:pt x="274" y="519"/>
                    <a:pt x="273" y="519"/>
                  </a:cubicBezTo>
                  <a:cubicBezTo>
                    <a:pt x="268" y="519"/>
                    <a:pt x="267" y="517"/>
                    <a:pt x="267" y="515"/>
                  </a:cubicBezTo>
                  <a:cubicBezTo>
                    <a:pt x="267" y="513"/>
                    <a:pt x="267" y="511"/>
                    <a:pt x="262" y="511"/>
                  </a:cubicBezTo>
                  <a:cubicBezTo>
                    <a:pt x="261" y="511"/>
                    <a:pt x="260" y="511"/>
                    <a:pt x="258" y="512"/>
                  </a:cubicBezTo>
                  <a:cubicBezTo>
                    <a:pt x="257" y="512"/>
                    <a:pt x="255" y="512"/>
                    <a:pt x="253" y="512"/>
                  </a:cubicBezTo>
                  <a:cubicBezTo>
                    <a:pt x="247" y="512"/>
                    <a:pt x="241" y="511"/>
                    <a:pt x="241" y="507"/>
                  </a:cubicBezTo>
                  <a:cubicBezTo>
                    <a:pt x="232" y="504"/>
                    <a:pt x="232" y="504"/>
                    <a:pt x="248" y="499"/>
                  </a:cubicBezTo>
                  <a:cubicBezTo>
                    <a:pt x="256" y="497"/>
                    <a:pt x="256" y="495"/>
                    <a:pt x="255" y="493"/>
                  </a:cubicBezTo>
                  <a:cubicBezTo>
                    <a:pt x="255" y="493"/>
                    <a:pt x="255" y="490"/>
                    <a:pt x="263" y="487"/>
                  </a:cubicBezTo>
                  <a:cubicBezTo>
                    <a:pt x="267" y="485"/>
                    <a:pt x="267" y="484"/>
                    <a:pt x="265" y="484"/>
                  </a:cubicBezTo>
                  <a:cubicBezTo>
                    <a:pt x="263" y="484"/>
                    <a:pt x="259" y="485"/>
                    <a:pt x="254" y="486"/>
                  </a:cubicBezTo>
                  <a:lnTo>
                    <a:pt x="237" y="489"/>
                  </a:lnTo>
                  <a:cubicBezTo>
                    <a:pt x="237" y="486"/>
                    <a:pt x="254" y="481"/>
                    <a:pt x="262" y="479"/>
                  </a:cubicBezTo>
                  <a:cubicBezTo>
                    <a:pt x="272" y="476"/>
                    <a:pt x="276" y="475"/>
                    <a:pt x="274" y="475"/>
                  </a:cubicBezTo>
                  <a:cubicBezTo>
                    <a:pt x="273" y="475"/>
                    <a:pt x="269" y="476"/>
                    <a:pt x="262" y="477"/>
                  </a:cubicBezTo>
                  <a:cubicBezTo>
                    <a:pt x="259" y="478"/>
                    <a:pt x="257" y="478"/>
                    <a:pt x="254" y="478"/>
                  </a:cubicBezTo>
                  <a:cubicBezTo>
                    <a:pt x="250" y="478"/>
                    <a:pt x="247" y="476"/>
                    <a:pt x="253" y="471"/>
                  </a:cubicBezTo>
                  <a:cubicBezTo>
                    <a:pt x="252" y="467"/>
                    <a:pt x="251" y="462"/>
                    <a:pt x="260" y="461"/>
                  </a:cubicBezTo>
                  <a:cubicBezTo>
                    <a:pt x="267" y="457"/>
                    <a:pt x="258" y="456"/>
                    <a:pt x="258" y="456"/>
                  </a:cubicBezTo>
                  <a:cubicBezTo>
                    <a:pt x="250" y="456"/>
                    <a:pt x="250" y="453"/>
                    <a:pt x="257" y="444"/>
                  </a:cubicBezTo>
                  <a:cubicBezTo>
                    <a:pt x="267" y="434"/>
                    <a:pt x="270" y="431"/>
                    <a:pt x="266" y="431"/>
                  </a:cubicBezTo>
                  <a:cubicBezTo>
                    <a:pt x="264" y="431"/>
                    <a:pt x="261" y="432"/>
                    <a:pt x="255" y="433"/>
                  </a:cubicBezTo>
                  <a:cubicBezTo>
                    <a:pt x="251" y="434"/>
                    <a:pt x="248" y="434"/>
                    <a:pt x="246" y="434"/>
                  </a:cubicBezTo>
                  <a:cubicBezTo>
                    <a:pt x="244" y="434"/>
                    <a:pt x="245" y="433"/>
                    <a:pt x="255" y="430"/>
                  </a:cubicBezTo>
                  <a:cubicBezTo>
                    <a:pt x="263" y="426"/>
                    <a:pt x="254" y="425"/>
                    <a:pt x="245" y="422"/>
                  </a:cubicBezTo>
                  <a:cubicBezTo>
                    <a:pt x="234" y="422"/>
                    <a:pt x="223" y="424"/>
                    <a:pt x="211" y="426"/>
                  </a:cubicBezTo>
                  <a:cubicBezTo>
                    <a:pt x="205" y="427"/>
                    <a:pt x="201" y="428"/>
                    <a:pt x="199" y="428"/>
                  </a:cubicBezTo>
                  <a:cubicBezTo>
                    <a:pt x="196" y="428"/>
                    <a:pt x="198" y="426"/>
                    <a:pt x="202" y="423"/>
                  </a:cubicBezTo>
                  <a:cubicBezTo>
                    <a:pt x="201" y="421"/>
                    <a:pt x="209" y="416"/>
                    <a:pt x="218" y="415"/>
                  </a:cubicBezTo>
                  <a:cubicBezTo>
                    <a:pt x="220" y="415"/>
                    <a:pt x="221" y="415"/>
                    <a:pt x="222" y="415"/>
                  </a:cubicBezTo>
                  <a:cubicBezTo>
                    <a:pt x="226" y="415"/>
                    <a:pt x="227" y="416"/>
                    <a:pt x="227" y="416"/>
                  </a:cubicBezTo>
                  <a:lnTo>
                    <a:pt x="227" y="419"/>
                  </a:lnTo>
                  <a:cubicBezTo>
                    <a:pt x="236" y="416"/>
                    <a:pt x="244" y="415"/>
                    <a:pt x="243" y="411"/>
                  </a:cubicBezTo>
                  <a:cubicBezTo>
                    <a:pt x="249" y="408"/>
                    <a:pt x="250" y="405"/>
                    <a:pt x="247" y="405"/>
                  </a:cubicBezTo>
                  <a:cubicBezTo>
                    <a:pt x="246" y="405"/>
                    <a:pt x="245" y="406"/>
                    <a:pt x="243" y="406"/>
                  </a:cubicBezTo>
                  <a:cubicBezTo>
                    <a:pt x="248" y="404"/>
                    <a:pt x="251" y="398"/>
                    <a:pt x="250" y="393"/>
                  </a:cubicBezTo>
                  <a:cubicBezTo>
                    <a:pt x="247" y="387"/>
                    <a:pt x="250" y="380"/>
                    <a:pt x="255" y="377"/>
                  </a:cubicBezTo>
                  <a:cubicBezTo>
                    <a:pt x="254" y="373"/>
                    <a:pt x="254" y="371"/>
                    <a:pt x="250" y="371"/>
                  </a:cubicBezTo>
                  <a:cubicBezTo>
                    <a:pt x="249" y="371"/>
                    <a:pt x="248" y="371"/>
                    <a:pt x="246" y="371"/>
                  </a:cubicBezTo>
                  <a:cubicBezTo>
                    <a:pt x="240" y="373"/>
                    <a:pt x="236" y="373"/>
                    <a:pt x="234" y="373"/>
                  </a:cubicBezTo>
                  <a:cubicBezTo>
                    <a:pt x="230" y="373"/>
                    <a:pt x="232" y="372"/>
                    <a:pt x="237" y="370"/>
                  </a:cubicBezTo>
                  <a:cubicBezTo>
                    <a:pt x="254" y="366"/>
                    <a:pt x="257" y="334"/>
                    <a:pt x="241" y="334"/>
                  </a:cubicBezTo>
                  <a:cubicBezTo>
                    <a:pt x="241" y="334"/>
                    <a:pt x="241" y="334"/>
                    <a:pt x="241" y="334"/>
                  </a:cubicBezTo>
                  <a:lnTo>
                    <a:pt x="239" y="330"/>
                  </a:lnTo>
                  <a:cubicBezTo>
                    <a:pt x="247" y="323"/>
                    <a:pt x="245" y="310"/>
                    <a:pt x="236" y="309"/>
                  </a:cubicBezTo>
                  <a:cubicBezTo>
                    <a:pt x="236" y="309"/>
                    <a:pt x="236" y="306"/>
                    <a:pt x="235" y="301"/>
                  </a:cubicBezTo>
                  <a:cubicBezTo>
                    <a:pt x="243" y="295"/>
                    <a:pt x="243" y="293"/>
                    <a:pt x="234" y="292"/>
                  </a:cubicBezTo>
                  <a:cubicBezTo>
                    <a:pt x="232" y="292"/>
                    <a:pt x="230" y="291"/>
                    <a:pt x="228" y="291"/>
                  </a:cubicBezTo>
                  <a:cubicBezTo>
                    <a:pt x="225" y="291"/>
                    <a:pt x="223" y="292"/>
                    <a:pt x="222" y="292"/>
                  </a:cubicBezTo>
                  <a:cubicBezTo>
                    <a:pt x="221" y="292"/>
                    <a:pt x="222" y="291"/>
                    <a:pt x="225" y="291"/>
                  </a:cubicBezTo>
                  <a:cubicBezTo>
                    <a:pt x="234" y="290"/>
                    <a:pt x="233" y="285"/>
                    <a:pt x="232" y="276"/>
                  </a:cubicBezTo>
                  <a:cubicBezTo>
                    <a:pt x="230" y="270"/>
                    <a:pt x="230" y="268"/>
                    <a:pt x="228" y="268"/>
                  </a:cubicBezTo>
                  <a:cubicBezTo>
                    <a:pt x="227" y="268"/>
                    <a:pt x="225" y="269"/>
                    <a:pt x="221" y="270"/>
                  </a:cubicBezTo>
                  <a:cubicBezTo>
                    <a:pt x="211" y="261"/>
                    <a:pt x="220" y="260"/>
                    <a:pt x="228" y="259"/>
                  </a:cubicBezTo>
                  <a:cubicBezTo>
                    <a:pt x="243" y="258"/>
                    <a:pt x="245" y="255"/>
                    <a:pt x="232" y="255"/>
                  </a:cubicBezTo>
                  <a:cubicBezTo>
                    <a:pt x="228" y="255"/>
                    <a:pt x="224" y="255"/>
                    <a:pt x="219" y="256"/>
                  </a:cubicBezTo>
                  <a:cubicBezTo>
                    <a:pt x="218" y="256"/>
                    <a:pt x="216" y="256"/>
                    <a:pt x="215" y="256"/>
                  </a:cubicBezTo>
                  <a:cubicBezTo>
                    <a:pt x="202" y="256"/>
                    <a:pt x="202" y="251"/>
                    <a:pt x="210" y="250"/>
                  </a:cubicBezTo>
                  <a:cubicBezTo>
                    <a:pt x="212" y="250"/>
                    <a:pt x="213" y="250"/>
                    <a:pt x="214" y="250"/>
                  </a:cubicBezTo>
                  <a:cubicBezTo>
                    <a:pt x="218" y="250"/>
                    <a:pt x="219" y="252"/>
                    <a:pt x="219" y="254"/>
                  </a:cubicBezTo>
                  <a:lnTo>
                    <a:pt x="236" y="250"/>
                  </a:lnTo>
                  <a:cubicBezTo>
                    <a:pt x="236" y="248"/>
                    <a:pt x="236" y="248"/>
                    <a:pt x="227" y="247"/>
                  </a:cubicBezTo>
                  <a:cubicBezTo>
                    <a:pt x="227" y="247"/>
                    <a:pt x="227" y="245"/>
                    <a:pt x="218" y="245"/>
                  </a:cubicBezTo>
                  <a:cubicBezTo>
                    <a:pt x="216" y="244"/>
                    <a:pt x="214" y="244"/>
                    <a:pt x="212" y="244"/>
                  </a:cubicBezTo>
                  <a:cubicBezTo>
                    <a:pt x="205" y="244"/>
                    <a:pt x="198" y="246"/>
                    <a:pt x="192" y="249"/>
                  </a:cubicBezTo>
                  <a:cubicBezTo>
                    <a:pt x="189" y="250"/>
                    <a:pt x="188" y="251"/>
                    <a:pt x="186" y="251"/>
                  </a:cubicBezTo>
                  <a:cubicBezTo>
                    <a:pt x="184" y="251"/>
                    <a:pt x="184" y="249"/>
                    <a:pt x="184" y="248"/>
                  </a:cubicBezTo>
                  <a:cubicBezTo>
                    <a:pt x="190" y="243"/>
                    <a:pt x="197" y="241"/>
                    <a:pt x="205" y="241"/>
                  </a:cubicBezTo>
                  <a:cubicBezTo>
                    <a:pt x="206" y="241"/>
                    <a:pt x="208" y="241"/>
                    <a:pt x="209" y="241"/>
                  </a:cubicBezTo>
                  <a:cubicBezTo>
                    <a:pt x="209" y="242"/>
                    <a:pt x="210" y="242"/>
                    <a:pt x="211" y="242"/>
                  </a:cubicBezTo>
                  <a:cubicBezTo>
                    <a:pt x="214" y="242"/>
                    <a:pt x="220" y="241"/>
                    <a:pt x="226" y="240"/>
                  </a:cubicBezTo>
                  <a:cubicBezTo>
                    <a:pt x="233" y="239"/>
                    <a:pt x="218" y="231"/>
                    <a:pt x="202" y="231"/>
                  </a:cubicBezTo>
                  <a:cubicBezTo>
                    <a:pt x="201" y="231"/>
                    <a:pt x="200" y="231"/>
                    <a:pt x="199" y="231"/>
                  </a:cubicBezTo>
                  <a:lnTo>
                    <a:pt x="207" y="229"/>
                  </a:lnTo>
                  <a:cubicBezTo>
                    <a:pt x="216" y="228"/>
                    <a:pt x="215" y="223"/>
                    <a:pt x="214" y="219"/>
                  </a:cubicBezTo>
                  <a:cubicBezTo>
                    <a:pt x="214" y="215"/>
                    <a:pt x="213" y="212"/>
                    <a:pt x="209" y="212"/>
                  </a:cubicBezTo>
                  <a:cubicBezTo>
                    <a:pt x="208" y="212"/>
                    <a:pt x="207" y="213"/>
                    <a:pt x="205" y="213"/>
                  </a:cubicBezTo>
                  <a:cubicBezTo>
                    <a:pt x="199" y="214"/>
                    <a:pt x="195" y="215"/>
                    <a:pt x="192" y="215"/>
                  </a:cubicBezTo>
                  <a:cubicBezTo>
                    <a:pt x="189" y="215"/>
                    <a:pt x="188" y="214"/>
                    <a:pt x="188" y="213"/>
                  </a:cubicBezTo>
                  <a:cubicBezTo>
                    <a:pt x="188" y="215"/>
                    <a:pt x="180" y="218"/>
                    <a:pt x="171" y="219"/>
                  </a:cubicBezTo>
                  <a:cubicBezTo>
                    <a:pt x="175" y="214"/>
                    <a:pt x="181" y="211"/>
                    <a:pt x="187" y="209"/>
                  </a:cubicBezTo>
                  <a:cubicBezTo>
                    <a:pt x="202" y="201"/>
                    <a:pt x="210" y="195"/>
                    <a:pt x="209" y="185"/>
                  </a:cubicBezTo>
                  <a:cubicBezTo>
                    <a:pt x="207" y="180"/>
                    <a:pt x="209" y="173"/>
                    <a:pt x="215" y="170"/>
                  </a:cubicBezTo>
                  <a:cubicBezTo>
                    <a:pt x="215" y="166"/>
                    <a:pt x="215" y="164"/>
                    <a:pt x="210" y="164"/>
                  </a:cubicBezTo>
                  <a:cubicBezTo>
                    <a:pt x="209" y="164"/>
                    <a:pt x="207" y="164"/>
                    <a:pt x="206" y="164"/>
                  </a:cubicBezTo>
                  <a:lnTo>
                    <a:pt x="205" y="159"/>
                  </a:lnTo>
                  <a:cubicBezTo>
                    <a:pt x="213" y="156"/>
                    <a:pt x="213" y="152"/>
                    <a:pt x="206" y="152"/>
                  </a:cubicBezTo>
                  <a:cubicBezTo>
                    <a:pt x="205" y="152"/>
                    <a:pt x="204" y="153"/>
                    <a:pt x="204" y="153"/>
                  </a:cubicBezTo>
                  <a:cubicBezTo>
                    <a:pt x="196" y="152"/>
                    <a:pt x="204" y="148"/>
                    <a:pt x="204" y="146"/>
                  </a:cubicBezTo>
                  <a:cubicBezTo>
                    <a:pt x="212" y="142"/>
                    <a:pt x="216" y="140"/>
                    <a:pt x="214" y="140"/>
                  </a:cubicBezTo>
                  <a:cubicBezTo>
                    <a:pt x="213" y="140"/>
                    <a:pt x="206" y="142"/>
                    <a:pt x="195" y="145"/>
                  </a:cubicBezTo>
                  <a:cubicBezTo>
                    <a:pt x="186" y="146"/>
                    <a:pt x="178" y="153"/>
                    <a:pt x="179" y="155"/>
                  </a:cubicBezTo>
                  <a:lnTo>
                    <a:pt x="180" y="162"/>
                  </a:lnTo>
                  <a:lnTo>
                    <a:pt x="170" y="156"/>
                  </a:lnTo>
                  <a:cubicBezTo>
                    <a:pt x="170" y="154"/>
                    <a:pt x="163" y="151"/>
                    <a:pt x="156" y="151"/>
                  </a:cubicBezTo>
                  <a:cubicBezTo>
                    <a:pt x="154" y="151"/>
                    <a:pt x="153" y="151"/>
                    <a:pt x="152" y="152"/>
                  </a:cubicBezTo>
                  <a:cubicBezTo>
                    <a:pt x="152" y="152"/>
                    <a:pt x="148" y="153"/>
                    <a:pt x="146" y="153"/>
                  </a:cubicBezTo>
                  <a:cubicBezTo>
                    <a:pt x="145" y="153"/>
                    <a:pt x="144" y="152"/>
                    <a:pt x="144" y="152"/>
                  </a:cubicBezTo>
                  <a:lnTo>
                    <a:pt x="161" y="148"/>
                  </a:lnTo>
                  <a:cubicBezTo>
                    <a:pt x="169" y="148"/>
                    <a:pt x="178" y="148"/>
                    <a:pt x="186" y="146"/>
                  </a:cubicBezTo>
                  <a:cubicBezTo>
                    <a:pt x="200" y="141"/>
                    <a:pt x="207" y="134"/>
                    <a:pt x="198" y="134"/>
                  </a:cubicBezTo>
                  <a:cubicBezTo>
                    <a:pt x="197" y="134"/>
                    <a:pt x="195" y="134"/>
                    <a:pt x="193" y="135"/>
                  </a:cubicBezTo>
                  <a:cubicBezTo>
                    <a:pt x="192" y="132"/>
                    <a:pt x="192" y="132"/>
                    <a:pt x="200" y="129"/>
                  </a:cubicBezTo>
                  <a:cubicBezTo>
                    <a:pt x="209" y="128"/>
                    <a:pt x="209" y="126"/>
                    <a:pt x="191" y="126"/>
                  </a:cubicBezTo>
                  <a:cubicBezTo>
                    <a:pt x="188" y="126"/>
                    <a:pt x="186" y="126"/>
                    <a:pt x="184" y="126"/>
                  </a:cubicBezTo>
                  <a:cubicBezTo>
                    <a:pt x="175" y="126"/>
                    <a:pt x="177" y="124"/>
                    <a:pt x="190" y="119"/>
                  </a:cubicBezTo>
                  <a:cubicBezTo>
                    <a:pt x="206" y="112"/>
                    <a:pt x="205" y="103"/>
                    <a:pt x="198" y="103"/>
                  </a:cubicBezTo>
                  <a:cubicBezTo>
                    <a:pt x="198" y="103"/>
                    <a:pt x="197" y="103"/>
                    <a:pt x="197" y="103"/>
                  </a:cubicBezTo>
                  <a:cubicBezTo>
                    <a:pt x="194" y="104"/>
                    <a:pt x="192" y="104"/>
                    <a:pt x="190" y="104"/>
                  </a:cubicBezTo>
                  <a:cubicBezTo>
                    <a:pt x="180" y="104"/>
                    <a:pt x="180" y="98"/>
                    <a:pt x="187" y="95"/>
                  </a:cubicBezTo>
                  <a:cubicBezTo>
                    <a:pt x="195" y="92"/>
                    <a:pt x="195" y="89"/>
                    <a:pt x="186" y="89"/>
                  </a:cubicBezTo>
                  <a:cubicBezTo>
                    <a:pt x="195" y="86"/>
                    <a:pt x="202" y="83"/>
                    <a:pt x="193" y="82"/>
                  </a:cubicBezTo>
                  <a:cubicBezTo>
                    <a:pt x="193" y="82"/>
                    <a:pt x="193" y="81"/>
                    <a:pt x="192" y="81"/>
                  </a:cubicBezTo>
                  <a:cubicBezTo>
                    <a:pt x="191" y="81"/>
                    <a:pt x="190" y="82"/>
                    <a:pt x="186" y="84"/>
                  </a:cubicBezTo>
                  <a:lnTo>
                    <a:pt x="168" y="82"/>
                  </a:lnTo>
                  <a:cubicBezTo>
                    <a:pt x="168" y="84"/>
                    <a:pt x="160" y="85"/>
                    <a:pt x="151" y="88"/>
                  </a:cubicBezTo>
                  <a:cubicBezTo>
                    <a:pt x="150" y="88"/>
                    <a:pt x="150" y="88"/>
                    <a:pt x="150" y="88"/>
                  </a:cubicBezTo>
                  <a:cubicBezTo>
                    <a:pt x="144" y="88"/>
                    <a:pt x="151" y="77"/>
                    <a:pt x="174" y="69"/>
                  </a:cubicBezTo>
                  <a:lnTo>
                    <a:pt x="190" y="61"/>
                  </a:lnTo>
                  <a:lnTo>
                    <a:pt x="173" y="64"/>
                  </a:lnTo>
                  <a:cubicBezTo>
                    <a:pt x="173" y="62"/>
                    <a:pt x="172" y="60"/>
                    <a:pt x="181" y="58"/>
                  </a:cubicBezTo>
                  <a:cubicBezTo>
                    <a:pt x="189" y="56"/>
                    <a:pt x="189" y="56"/>
                    <a:pt x="189" y="54"/>
                  </a:cubicBezTo>
                  <a:cubicBezTo>
                    <a:pt x="189" y="54"/>
                    <a:pt x="189" y="53"/>
                    <a:pt x="184" y="53"/>
                  </a:cubicBezTo>
                  <a:cubicBezTo>
                    <a:pt x="183" y="53"/>
                    <a:pt x="182" y="53"/>
                    <a:pt x="180" y="53"/>
                  </a:cubicBezTo>
                  <a:cubicBezTo>
                    <a:pt x="172" y="55"/>
                    <a:pt x="167" y="55"/>
                    <a:pt x="166" y="55"/>
                  </a:cubicBezTo>
                  <a:cubicBezTo>
                    <a:pt x="165" y="55"/>
                    <a:pt x="168" y="55"/>
                    <a:pt x="172" y="53"/>
                  </a:cubicBezTo>
                  <a:cubicBezTo>
                    <a:pt x="188" y="47"/>
                    <a:pt x="188" y="45"/>
                    <a:pt x="171" y="45"/>
                  </a:cubicBezTo>
                  <a:cubicBezTo>
                    <a:pt x="164" y="46"/>
                    <a:pt x="160" y="47"/>
                    <a:pt x="158" y="47"/>
                  </a:cubicBezTo>
                  <a:cubicBezTo>
                    <a:pt x="157" y="47"/>
                    <a:pt x="161" y="46"/>
                    <a:pt x="170" y="43"/>
                  </a:cubicBezTo>
                  <a:cubicBezTo>
                    <a:pt x="179" y="42"/>
                    <a:pt x="187" y="37"/>
                    <a:pt x="187" y="35"/>
                  </a:cubicBezTo>
                  <a:lnTo>
                    <a:pt x="187" y="35"/>
                  </a:lnTo>
                  <a:lnTo>
                    <a:pt x="178" y="37"/>
                  </a:lnTo>
                  <a:cubicBezTo>
                    <a:pt x="173" y="38"/>
                    <a:pt x="170" y="38"/>
                    <a:pt x="167" y="38"/>
                  </a:cubicBezTo>
                  <a:cubicBezTo>
                    <a:pt x="162" y="38"/>
                    <a:pt x="163" y="36"/>
                    <a:pt x="169" y="34"/>
                  </a:cubicBezTo>
                  <a:cubicBezTo>
                    <a:pt x="177" y="33"/>
                    <a:pt x="177" y="29"/>
                    <a:pt x="168" y="27"/>
                  </a:cubicBezTo>
                  <a:cubicBezTo>
                    <a:pt x="167" y="21"/>
                    <a:pt x="167" y="19"/>
                    <a:pt x="175" y="18"/>
                  </a:cubicBezTo>
                  <a:cubicBezTo>
                    <a:pt x="186" y="16"/>
                    <a:pt x="190" y="15"/>
                    <a:pt x="187" y="15"/>
                  </a:cubicBezTo>
                  <a:cubicBezTo>
                    <a:pt x="185" y="15"/>
                    <a:pt x="181" y="15"/>
                    <a:pt x="174" y="16"/>
                  </a:cubicBezTo>
                  <a:cubicBezTo>
                    <a:pt x="165" y="15"/>
                    <a:pt x="165" y="15"/>
                    <a:pt x="173" y="9"/>
                  </a:cubicBezTo>
                  <a:cubicBezTo>
                    <a:pt x="181" y="5"/>
                    <a:pt x="181" y="5"/>
                    <a:pt x="173" y="5"/>
                  </a:cubicBezTo>
                  <a:cubicBezTo>
                    <a:pt x="156" y="7"/>
                    <a:pt x="147" y="9"/>
                    <a:pt x="147" y="11"/>
                  </a:cubicBezTo>
                  <a:cubicBezTo>
                    <a:pt x="149" y="14"/>
                    <a:pt x="149" y="14"/>
                    <a:pt x="140" y="15"/>
                  </a:cubicBezTo>
                  <a:cubicBezTo>
                    <a:pt x="140" y="15"/>
                    <a:pt x="140" y="12"/>
                    <a:pt x="140" y="10"/>
                  </a:cubicBezTo>
                  <a:cubicBezTo>
                    <a:pt x="138" y="8"/>
                    <a:pt x="138" y="6"/>
                    <a:pt x="129" y="2"/>
                  </a:cubicBezTo>
                  <a:cubicBezTo>
                    <a:pt x="127" y="1"/>
                    <a:pt x="124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014;p33">
              <a:extLst>
                <a:ext uri="{FF2B5EF4-FFF2-40B4-BE49-F238E27FC236}">
                  <a16:creationId xmlns:a16="http://schemas.microsoft.com/office/drawing/2014/main" id="{C27B9692-5B18-61A7-C59A-76D2AADF06CE}"/>
                </a:ext>
              </a:extLst>
            </p:cNvPr>
            <p:cNvSpPr/>
            <p:nvPr/>
          </p:nvSpPr>
          <p:spPr>
            <a:xfrm>
              <a:off x="1873681" y="2583843"/>
              <a:ext cx="52344" cy="202482"/>
            </a:xfrm>
            <a:custGeom>
              <a:avLst/>
              <a:gdLst/>
              <a:ahLst/>
              <a:cxnLst/>
              <a:rect l="l" t="t" r="r" b="b"/>
              <a:pathLst>
                <a:path w="524" h="2027" extrusionOk="0">
                  <a:moveTo>
                    <a:pt x="152" y="41"/>
                  </a:moveTo>
                  <a:cubicBezTo>
                    <a:pt x="157" y="41"/>
                    <a:pt x="157" y="43"/>
                    <a:pt x="157" y="45"/>
                  </a:cubicBezTo>
                  <a:cubicBezTo>
                    <a:pt x="157" y="47"/>
                    <a:pt x="157" y="47"/>
                    <a:pt x="148" y="48"/>
                  </a:cubicBezTo>
                  <a:cubicBezTo>
                    <a:pt x="148" y="48"/>
                    <a:pt x="140" y="47"/>
                    <a:pt x="140" y="44"/>
                  </a:cubicBezTo>
                  <a:lnTo>
                    <a:pt x="148" y="41"/>
                  </a:lnTo>
                  <a:cubicBezTo>
                    <a:pt x="150" y="41"/>
                    <a:pt x="151" y="41"/>
                    <a:pt x="152" y="41"/>
                  </a:cubicBezTo>
                  <a:close/>
                  <a:moveTo>
                    <a:pt x="21" y="48"/>
                  </a:moveTo>
                  <a:cubicBezTo>
                    <a:pt x="18" y="48"/>
                    <a:pt x="15" y="49"/>
                    <a:pt x="13" y="49"/>
                  </a:cubicBezTo>
                  <a:lnTo>
                    <a:pt x="13" y="51"/>
                  </a:lnTo>
                  <a:cubicBezTo>
                    <a:pt x="13" y="52"/>
                    <a:pt x="14" y="53"/>
                    <a:pt x="17" y="53"/>
                  </a:cubicBezTo>
                  <a:cubicBezTo>
                    <a:pt x="20" y="53"/>
                    <a:pt x="25" y="52"/>
                    <a:pt x="29" y="51"/>
                  </a:cubicBezTo>
                  <a:lnTo>
                    <a:pt x="29" y="49"/>
                  </a:lnTo>
                  <a:cubicBezTo>
                    <a:pt x="27" y="49"/>
                    <a:pt x="24" y="48"/>
                    <a:pt x="21" y="48"/>
                  </a:cubicBezTo>
                  <a:close/>
                  <a:moveTo>
                    <a:pt x="156" y="67"/>
                  </a:moveTo>
                  <a:cubicBezTo>
                    <a:pt x="159" y="67"/>
                    <a:pt x="159" y="69"/>
                    <a:pt x="160" y="72"/>
                  </a:cubicBezTo>
                  <a:cubicBezTo>
                    <a:pt x="160" y="74"/>
                    <a:pt x="160" y="76"/>
                    <a:pt x="151" y="77"/>
                  </a:cubicBezTo>
                  <a:lnTo>
                    <a:pt x="151" y="75"/>
                  </a:lnTo>
                  <a:cubicBezTo>
                    <a:pt x="156" y="74"/>
                    <a:pt x="155" y="73"/>
                    <a:pt x="151" y="73"/>
                  </a:cubicBezTo>
                  <a:cubicBezTo>
                    <a:pt x="149" y="73"/>
                    <a:pt x="146" y="74"/>
                    <a:pt x="143" y="75"/>
                  </a:cubicBezTo>
                  <a:lnTo>
                    <a:pt x="126" y="77"/>
                  </a:lnTo>
                  <a:cubicBezTo>
                    <a:pt x="125" y="75"/>
                    <a:pt x="134" y="72"/>
                    <a:pt x="142" y="70"/>
                  </a:cubicBezTo>
                  <a:cubicBezTo>
                    <a:pt x="150" y="68"/>
                    <a:pt x="154" y="67"/>
                    <a:pt x="156" y="67"/>
                  </a:cubicBezTo>
                  <a:close/>
                  <a:moveTo>
                    <a:pt x="202" y="72"/>
                  </a:moveTo>
                  <a:lnTo>
                    <a:pt x="193" y="75"/>
                  </a:lnTo>
                  <a:lnTo>
                    <a:pt x="193" y="77"/>
                  </a:lnTo>
                  <a:cubicBezTo>
                    <a:pt x="202" y="77"/>
                    <a:pt x="202" y="77"/>
                    <a:pt x="202" y="75"/>
                  </a:cubicBezTo>
                  <a:lnTo>
                    <a:pt x="202" y="72"/>
                  </a:lnTo>
                  <a:close/>
                  <a:moveTo>
                    <a:pt x="130" y="208"/>
                  </a:moveTo>
                  <a:cubicBezTo>
                    <a:pt x="137" y="208"/>
                    <a:pt x="144" y="211"/>
                    <a:pt x="144" y="213"/>
                  </a:cubicBezTo>
                  <a:cubicBezTo>
                    <a:pt x="144" y="215"/>
                    <a:pt x="142" y="215"/>
                    <a:pt x="139" y="215"/>
                  </a:cubicBezTo>
                  <a:cubicBezTo>
                    <a:pt x="136" y="215"/>
                    <a:pt x="131" y="215"/>
                    <a:pt x="127" y="213"/>
                  </a:cubicBezTo>
                  <a:cubicBezTo>
                    <a:pt x="127" y="211"/>
                    <a:pt x="127" y="208"/>
                    <a:pt x="127" y="208"/>
                  </a:cubicBezTo>
                  <a:cubicBezTo>
                    <a:pt x="128" y="208"/>
                    <a:pt x="129" y="208"/>
                    <a:pt x="130" y="208"/>
                  </a:cubicBezTo>
                  <a:close/>
                  <a:moveTo>
                    <a:pt x="124" y="223"/>
                  </a:moveTo>
                  <a:cubicBezTo>
                    <a:pt x="122" y="223"/>
                    <a:pt x="121" y="223"/>
                    <a:pt x="119" y="223"/>
                  </a:cubicBezTo>
                  <a:cubicBezTo>
                    <a:pt x="111" y="224"/>
                    <a:pt x="111" y="226"/>
                    <a:pt x="111" y="231"/>
                  </a:cubicBezTo>
                  <a:cubicBezTo>
                    <a:pt x="111" y="234"/>
                    <a:pt x="120" y="235"/>
                    <a:pt x="120" y="235"/>
                  </a:cubicBezTo>
                  <a:cubicBezTo>
                    <a:pt x="129" y="234"/>
                    <a:pt x="128" y="232"/>
                    <a:pt x="128" y="230"/>
                  </a:cubicBezTo>
                  <a:cubicBezTo>
                    <a:pt x="136" y="225"/>
                    <a:pt x="131" y="223"/>
                    <a:pt x="124" y="223"/>
                  </a:cubicBezTo>
                  <a:close/>
                  <a:moveTo>
                    <a:pt x="191" y="320"/>
                  </a:moveTo>
                  <a:cubicBezTo>
                    <a:pt x="196" y="320"/>
                    <a:pt x="197" y="322"/>
                    <a:pt x="197" y="324"/>
                  </a:cubicBezTo>
                  <a:lnTo>
                    <a:pt x="188" y="325"/>
                  </a:lnTo>
                  <a:lnTo>
                    <a:pt x="180" y="324"/>
                  </a:lnTo>
                  <a:lnTo>
                    <a:pt x="188" y="321"/>
                  </a:lnTo>
                  <a:cubicBezTo>
                    <a:pt x="189" y="320"/>
                    <a:pt x="190" y="320"/>
                    <a:pt x="191" y="320"/>
                  </a:cubicBezTo>
                  <a:close/>
                  <a:moveTo>
                    <a:pt x="146" y="332"/>
                  </a:moveTo>
                  <a:lnTo>
                    <a:pt x="163" y="335"/>
                  </a:lnTo>
                  <a:cubicBezTo>
                    <a:pt x="189" y="337"/>
                    <a:pt x="189" y="337"/>
                    <a:pt x="172" y="339"/>
                  </a:cubicBezTo>
                  <a:cubicBezTo>
                    <a:pt x="168" y="339"/>
                    <a:pt x="165" y="340"/>
                    <a:pt x="162" y="340"/>
                  </a:cubicBezTo>
                  <a:cubicBezTo>
                    <a:pt x="156" y="340"/>
                    <a:pt x="151" y="339"/>
                    <a:pt x="146" y="337"/>
                  </a:cubicBezTo>
                  <a:cubicBezTo>
                    <a:pt x="146" y="335"/>
                    <a:pt x="146" y="332"/>
                    <a:pt x="146" y="332"/>
                  </a:cubicBezTo>
                  <a:close/>
                  <a:moveTo>
                    <a:pt x="189" y="384"/>
                  </a:moveTo>
                  <a:cubicBezTo>
                    <a:pt x="193" y="384"/>
                    <a:pt x="200" y="385"/>
                    <a:pt x="210" y="386"/>
                  </a:cubicBezTo>
                  <a:cubicBezTo>
                    <a:pt x="219" y="389"/>
                    <a:pt x="219" y="389"/>
                    <a:pt x="202" y="389"/>
                  </a:cubicBezTo>
                  <a:lnTo>
                    <a:pt x="184" y="386"/>
                  </a:lnTo>
                  <a:cubicBezTo>
                    <a:pt x="184" y="385"/>
                    <a:pt x="186" y="384"/>
                    <a:pt x="189" y="384"/>
                  </a:cubicBezTo>
                  <a:close/>
                  <a:moveTo>
                    <a:pt x="162" y="408"/>
                  </a:moveTo>
                  <a:cubicBezTo>
                    <a:pt x="167" y="408"/>
                    <a:pt x="173" y="408"/>
                    <a:pt x="179" y="409"/>
                  </a:cubicBezTo>
                  <a:lnTo>
                    <a:pt x="179" y="411"/>
                  </a:lnTo>
                  <a:cubicBezTo>
                    <a:pt x="175" y="412"/>
                    <a:pt x="172" y="412"/>
                    <a:pt x="169" y="412"/>
                  </a:cubicBezTo>
                  <a:cubicBezTo>
                    <a:pt x="165" y="412"/>
                    <a:pt x="162" y="412"/>
                    <a:pt x="162" y="410"/>
                  </a:cubicBezTo>
                  <a:lnTo>
                    <a:pt x="162" y="408"/>
                  </a:lnTo>
                  <a:close/>
                  <a:moveTo>
                    <a:pt x="249" y="432"/>
                  </a:moveTo>
                  <a:lnTo>
                    <a:pt x="240" y="433"/>
                  </a:lnTo>
                  <a:lnTo>
                    <a:pt x="232" y="434"/>
                  </a:lnTo>
                  <a:cubicBezTo>
                    <a:pt x="232" y="434"/>
                    <a:pt x="240" y="433"/>
                    <a:pt x="249" y="432"/>
                  </a:cubicBezTo>
                  <a:close/>
                  <a:moveTo>
                    <a:pt x="150" y="458"/>
                  </a:moveTo>
                  <a:cubicBezTo>
                    <a:pt x="152" y="458"/>
                    <a:pt x="158" y="460"/>
                    <a:pt x="158" y="462"/>
                  </a:cubicBezTo>
                  <a:lnTo>
                    <a:pt x="149" y="463"/>
                  </a:lnTo>
                  <a:cubicBezTo>
                    <a:pt x="149" y="461"/>
                    <a:pt x="140" y="460"/>
                    <a:pt x="149" y="459"/>
                  </a:cubicBezTo>
                  <a:cubicBezTo>
                    <a:pt x="149" y="458"/>
                    <a:pt x="149" y="458"/>
                    <a:pt x="150" y="458"/>
                  </a:cubicBezTo>
                  <a:close/>
                  <a:moveTo>
                    <a:pt x="203" y="471"/>
                  </a:moveTo>
                  <a:cubicBezTo>
                    <a:pt x="207" y="471"/>
                    <a:pt x="210" y="472"/>
                    <a:pt x="210" y="473"/>
                  </a:cubicBezTo>
                  <a:cubicBezTo>
                    <a:pt x="219" y="474"/>
                    <a:pt x="211" y="478"/>
                    <a:pt x="193" y="478"/>
                  </a:cubicBezTo>
                  <a:lnTo>
                    <a:pt x="193" y="472"/>
                  </a:lnTo>
                  <a:cubicBezTo>
                    <a:pt x="196" y="472"/>
                    <a:pt x="200" y="471"/>
                    <a:pt x="203" y="471"/>
                  </a:cubicBezTo>
                  <a:close/>
                  <a:moveTo>
                    <a:pt x="212" y="492"/>
                  </a:moveTo>
                  <a:lnTo>
                    <a:pt x="212" y="494"/>
                  </a:lnTo>
                  <a:cubicBezTo>
                    <a:pt x="212" y="497"/>
                    <a:pt x="212" y="497"/>
                    <a:pt x="204" y="498"/>
                  </a:cubicBezTo>
                  <a:lnTo>
                    <a:pt x="204" y="496"/>
                  </a:lnTo>
                  <a:lnTo>
                    <a:pt x="212" y="492"/>
                  </a:lnTo>
                  <a:close/>
                  <a:moveTo>
                    <a:pt x="240" y="516"/>
                  </a:moveTo>
                  <a:cubicBezTo>
                    <a:pt x="235" y="516"/>
                    <a:pt x="229" y="518"/>
                    <a:pt x="223" y="520"/>
                  </a:cubicBezTo>
                  <a:cubicBezTo>
                    <a:pt x="223" y="521"/>
                    <a:pt x="226" y="522"/>
                    <a:pt x="228" y="522"/>
                  </a:cubicBezTo>
                  <a:cubicBezTo>
                    <a:pt x="230" y="522"/>
                    <a:pt x="232" y="521"/>
                    <a:pt x="232" y="521"/>
                  </a:cubicBezTo>
                  <a:cubicBezTo>
                    <a:pt x="232" y="521"/>
                    <a:pt x="240" y="520"/>
                    <a:pt x="240" y="518"/>
                  </a:cubicBezTo>
                  <a:lnTo>
                    <a:pt x="240" y="516"/>
                  </a:lnTo>
                  <a:close/>
                  <a:moveTo>
                    <a:pt x="186" y="537"/>
                  </a:moveTo>
                  <a:cubicBezTo>
                    <a:pt x="191" y="537"/>
                    <a:pt x="191" y="538"/>
                    <a:pt x="191" y="538"/>
                  </a:cubicBezTo>
                  <a:cubicBezTo>
                    <a:pt x="191" y="540"/>
                    <a:pt x="192" y="543"/>
                    <a:pt x="183" y="544"/>
                  </a:cubicBezTo>
                  <a:cubicBezTo>
                    <a:pt x="183" y="544"/>
                    <a:pt x="181" y="544"/>
                    <a:pt x="179" y="544"/>
                  </a:cubicBezTo>
                  <a:cubicBezTo>
                    <a:pt x="177" y="544"/>
                    <a:pt x="175" y="544"/>
                    <a:pt x="174" y="543"/>
                  </a:cubicBezTo>
                  <a:cubicBezTo>
                    <a:pt x="174" y="540"/>
                    <a:pt x="183" y="537"/>
                    <a:pt x="183" y="537"/>
                  </a:cubicBezTo>
                  <a:lnTo>
                    <a:pt x="182" y="537"/>
                  </a:lnTo>
                  <a:cubicBezTo>
                    <a:pt x="184" y="537"/>
                    <a:pt x="185" y="537"/>
                    <a:pt x="186" y="537"/>
                  </a:cubicBezTo>
                  <a:close/>
                  <a:moveTo>
                    <a:pt x="302" y="549"/>
                  </a:moveTo>
                  <a:cubicBezTo>
                    <a:pt x="301" y="549"/>
                    <a:pt x="299" y="550"/>
                    <a:pt x="295" y="552"/>
                  </a:cubicBezTo>
                  <a:lnTo>
                    <a:pt x="296" y="556"/>
                  </a:lnTo>
                  <a:cubicBezTo>
                    <a:pt x="304" y="555"/>
                    <a:pt x="304" y="555"/>
                    <a:pt x="304" y="553"/>
                  </a:cubicBezTo>
                  <a:cubicBezTo>
                    <a:pt x="304" y="550"/>
                    <a:pt x="303" y="549"/>
                    <a:pt x="302" y="549"/>
                  </a:cubicBezTo>
                  <a:close/>
                  <a:moveTo>
                    <a:pt x="194" y="581"/>
                  </a:moveTo>
                  <a:cubicBezTo>
                    <a:pt x="196" y="581"/>
                    <a:pt x="196" y="582"/>
                    <a:pt x="197" y="584"/>
                  </a:cubicBezTo>
                  <a:cubicBezTo>
                    <a:pt x="197" y="586"/>
                    <a:pt x="188" y="588"/>
                    <a:pt x="188" y="588"/>
                  </a:cubicBezTo>
                  <a:cubicBezTo>
                    <a:pt x="186" y="588"/>
                    <a:pt x="186" y="588"/>
                    <a:pt x="185" y="588"/>
                  </a:cubicBezTo>
                  <a:cubicBezTo>
                    <a:pt x="182" y="588"/>
                    <a:pt x="188" y="585"/>
                    <a:pt x="188" y="583"/>
                  </a:cubicBezTo>
                  <a:cubicBezTo>
                    <a:pt x="191" y="582"/>
                    <a:pt x="193" y="581"/>
                    <a:pt x="194" y="581"/>
                  </a:cubicBezTo>
                  <a:close/>
                  <a:moveTo>
                    <a:pt x="8" y="591"/>
                  </a:moveTo>
                  <a:cubicBezTo>
                    <a:pt x="0" y="592"/>
                    <a:pt x="0" y="594"/>
                    <a:pt x="17" y="595"/>
                  </a:cubicBezTo>
                  <a:cubicBezTo>
                    <a:pt x="26" y="594"/>
                    <a:pt x="26" y="594"/>
                    <a:pt x="26" y="592"/>
                  </a:cubicBezTo>
                  <a:cubicBezTo>
                    <a:pt x="20" y="591"/>
                    <a:pt x="14" y="591"/>
                    <a:pt x="8" y="591"/>
                  </a:cubicBezTo>
                  <a:close/>
                  <a:moveTo>
                    <a:pt x="221" y="620"/>
                  </a:moveTo>
                  <a:cubicBezTo>
                    <a:pt x="225" y="620"/>
                    <a:pt x="223" y="622"/>
                    <a:pt x="209" y="626"/>
                  </a:cubicBezTo>
                  <a:cubicBezTo>
                    <a:pt x="206" y="626"/>
                    <a:pt x="204" y="626"/>
                    <a:pt x="203" y="626"/>
                  </a:cubicBezTo>
                  <a:cubicBezTo>
                    <a:pt x="201" y="626"/>
                    <a:pt x="201" y="626"/>
                    <a:pt x="200" y="625"/>
                  </a:cubicBezTo>
                  <a:cubicBezTo>
                    <a:pt x="206" y="622"/>
                    <a:pt x="211" y="621"/>
                    <a:pt x="217" y="620"/>
                  </a:cubicBezTo>
                  <a:cubicBezTo>
                    <a:pt x="218" y="620"/>
                    <a:pt x="220" y="620"/>
                    <a:pt x="221" y="620"/>
                  </a:cubicBezTo>
                  <a:close/>
                  <a:moveTo>
                    <a:pt x="210" y="638"/>
                  </a:moveTo>
                  <a:lnTo>
                    <a:pt x="219" y="639"/>
                  </a:lnTo>
                  <a:lnTo>
                    <a:pt x="219" y="641"/>
                  </a:lnTo>
                  <a:cubicBezTo>
                    <a:pt x="214" y="642"/>
                    <a:pt x="210" y="643"/>
                    <a:pt x="206" y="643"/>
                  </a:cubicBezTo>
                  <a:cubicBezTo>
                    <a:pt x="204" y="643"/>
                    <a:pt x="202" y="642"/>
                    <a:pt x="202" y="641"/>
                  </a:cubicBezTo>
                  <a:lnTo>
                    <a:pt x="210" y="638"/>
                  </a:lnTo>
                  <a:close/>
                  <a:moveTo>
                    <a:pt x="211" y="796"/>
                  </a:moveTo>
                  <a:lnTo>
                    <a:pt x="220" y="797"/>
                  </a:lnTo>
                  <a:lnTo>
                    <a:pt x="220" y="800"/>
                  </a:lnTo>
                  <a:cubicBezTo>
                    <a:pt x="215" y="800"/>
                    <a:pt x="210" y="801"/>
                    <a:pt x="207" y="801"/>
                  </a:cubicBezTo>
                  <a:cubicBezTo>
                    <a:pt x="205" y="801"/>
                    <a:pt x="203" y="801"/>
                    <a:pt x="203" y="800"/>
                  </a:cubicBezTo>
                  <a:lnTo>
                    <a:pt x="211" y="796"/>
                  </a:lnTo>
                  <a:close/>
                  <a:moveTo>
                    <a:pt x="236" y="853"/>
                  </a:moveTo>
                  <a:cubicBezTo>
                    <a:pt x="236" y="857"/>
                    <a:pt x="236" y="857"/>
                    <a:pt x="228" y="858"/>
                  </a:cubicBezTo>
                  <a:lnTo>
                    <a:pt x="210" y="858"/>
                  </a:lnTo>
                  <a:cubicBezTo>
                    <a:pt x="210" y="856"/>
                    <a:pt x="227" y="856"/>
                    <a:pt x="236" y="853"/>
                  </a:cubicBezTo>
                  <a:close/>
                  <a:moveTo>
                    <a:pt x="291" y="885"/>
                  </a:moveTo>
                  <a:cubicBezTo>
                    <a:pt x="294" y="885"/>
                    <a:pt x="297" y="885"/>
                    <a:pt x="300" y="886"/>
                  </a:cubicBezTo>
                  <a:lnTo>
                    <a:pt x="300" y="888"/>
                  </a:lnTo>
                  <a:cubicBezTo>
                    <a:pt x="295" y="889"/>
                    <a:pt x="290" y="890"/>
                    <a:pt x="287" y="890"/>
                  </a:cubicBezTo>
                  <a:cubicBezTo>
                    <a:pt x="285" y="890"/>
                    <a:pt x="283" y="889"/>
                    <a:pt x="283" y="888"/>
                  </a:cubicBezTo>
                  <a:lnTo>
                    <a:pt x="283" y="886"/>
                  </a:lnTo>
                  <a:cubicBezTo>
                    <a:pt x="286" y="885"/>
                    <a:pt x="289" y="885"/>
                    <a:pt x="291" y="885"/>
                  </a:cubicBezTo>
                  <a:close/>
                  <a:moveTo>
                    <a:pt x="245" y="923"/>
                  </a:moveTo>
                  <a:lnTo>
                    <a:pt x="254" y="924"/>
                  </a:lnTo>
                  <a:lnTo>
                    <a:pt x="254" y="926"/>
                  </a:lnTo>
                  <a:cubicBezTo>
                    <a:pt x="248" y="928"/>
                    <a:pt x="243" y="929"/>
                    <a:pt x="240" y="929"/>
                  </a:cubicBezTo>
                  <a:cubicBezTo>
                    <a:pt x="238" y="929"/>
                    <a:pt x="237" y="928"/>
                    <a:pt x="237" y="928"/>
                  </a:cubicBezTo>
                  <a:lnTo>
                    <a:pt x="245" y="923"/>
                  </a:lnTo>
                  <a:close/>
                  <a:moveTo>
                    <a:pt x="270" y="1090"/>
                  </a:moveTo>
                  <a:cubicBezTo>
                    <a:pt x="273" y="1090"/>
                    <a:pt x="276" y="1091"/>
                    <a:pt x="276" y="1092"/>
                  </a:cubicBezTo>
                  <a:cubicBezTo>
                    <a:pt x="276" y="1097"/>
                    <a:pt x="276" y="1097"/>
                    <a:pt x="268" y="1098"/>
                  </a:cubicBezTo>
                  <a:cubicBezTo>
                    <a:pt x="267" y="1098"/>
                    <a:pt x="267" y="1098"/>
                    <a:pt x="266" y="1098"/>
                  </a:cubicBezTo>
                  <a:cubicBezTo>
                    <a:pt x="259" y="1098"/>
                    <a:pt x="259" y="1094"/>
                    <a:pt x="258" y="1092"/>
                  </a:cubicBezTo>
                  <a:cubicBezTo>
                    <a:pt x="263" y="1091"/>
                    <a:pt x="267" y="1090"/>
                    <a:pt x="270" y="1090"/>
                  </a:cubicBezTo>
                  <a:close/>
                  <a:moveTo>
                    <a:pt x="290" y="1188"/>
                  </a:moveTo>
                  <a:cubicBezTo>
                    <a:pt x="293" y="1188"/>
                    <a:pt x="296" y="1188"/>
                    <a:pt x="299" y="1189"/>
                  </a:cubicBezTo>
                  <a:lnTo>
                    <a:pt x="299" y="1191"/>
                  </a:lnTo>
                  <a:cubicBezTo>
                    <a:pt x="294" y="1192"/>
                    <a:pt x="289" y="1192"/>
                    <a:pt x="286" y="1192"/>
                  </a:cubicBezTo>
                  <a:cubicBezTo>
                    <a:pt x="283" y="1192"/>
                    <a:pt x="282" y="1192"/>
                    <a:pt x="282" y="1191"/>
                  </a:cubicBezTo>
                  <a:lnTo>
                    <a:pt x="282" y="1189"/>
                  </a:lnTo>
                  <a:cubicBezTo>
                    <a:pt x="285" y="1188"/>
                    <a:pt x="287" y="1188"/>
                    <a:pt x="290" y="1188"/>
                  </a:cubicBezTo>
                  <a:close/>
                  <a:moveTo>
                    <a:pt x="375" y="1378"/>
                  </a:moveTo>
                  <a:cubicBezTo>
                    <a:pt x="379" y="1378"/>
                    <a:pt x="379" y="1380"/>
                    <a:pt x="379" y="1380"/>
                  </a:cubicBezTo>
                  <a:cubicBezTo>
                    <a:pt x="381" y="1382"/>
                    <a:pt x="381" y="1382"/>
                    <a:pt x="372" y="1383"/>
                  </a:cubicBezTo>
                  <a:cubicBezTo>
                    <a:pt x="372" y="1383"/>
                    <a:pt x="368" y="1384"/>
                    <a:pt x="365" y="1384"/>
                  </a:cubicBezTo>
                  <a:cubicBezTo>
                    <a:pt x="364" y="1384"/>
                    <a:pt x="363" y="1384"/>
                    <a:pt x="363" y="1383"/>
                  </a:cubicBezTo>
                  <a:lnTo>
                    <a:pt x="370" y="1378"/>
                  </a:lnTo>
                  <a:cubicBezTo>
                    <a:pt x="372" y="1378"/>
                    <a:pt x="374" y="1378"/>
                    <a:pt x="375" y="1378"/>
                  </a:cubicBezTo>
                  <a:close/>
                  <a:moveTo>
                    <a:pt x="384" y="1405"/>
                  </a:moveTo>
                  <a:lnTo>
                    <a:pt x="393" y="1407"/>
                  </a:lnTo>
                  <a:lnTo>
                    <a:pt x="393" y="1409"/>
                  </a:lnTo>
                  <a:cubicBezTo>
                    <a:pt x="387" y="1410"/>
                    <a:pt x="381" y="1411"/>
                    <a:pt x="378" y="1411"/>
                  </a:cubicBezTo>
                  <a:cubicBezTo>
                    <a:pt x="377" y="1411"/>
                    <a:pt x="376" y="1411"/>
                    <a:pt x="376" y="1410"/>
                  </a:cubicBezTo>
                  <a:lnTo>
                    <a:pt x="384" y="1405"/>
                  </a:lnTo>
                  <a:close/>
                  <a:moveTo>
                    <a:pt x="330" y="1434"/>
                  </a:moveTo>
                  <a:cubicBezTo>
                    <a:pt x="332" y="1434"/>
                    <a:pt x="334" y="1434"/>
                    <a:pt x="337" y="1435"/>
                  </a:cubicBezTo>
                  <a:cubicBezTo>
                    <a:pt x="346" y="1435"/>
                    <a:pt x="346" y="1437"/>
                    <a:pt x="338" y="1439"/>
                  </a:cubicBezTo>
                  <a:cubicBezTo>
                    <a:pt x="334" y="1439"/>
                    <a:pt x="332" y="1440"/>
                    <a:pt x="331" y="1440"/>
                  </a:cubicBezTo>
                  <a:cubicBezTo>
                    <a:pt x="329" y="1440"/>
                    <a:pt x="329" y="1439"/>
                    <a:pt x="329" y="1438"/>
                  </a:cubicBezTo>
                  <a:cubicBezTo>
                    <a:pt x="328" y="1435"/>
                    <a:pt x="328" y="1434"/>
                    <a:pt x="330" y="1434"/>
                  </a:cubicBezTo>
                  <a:close/>
                  <a:moveTo>
                    <a:pt x="306" y="1452"/>
                  </a:moveTo>
                  <a:cubicBezTo>
                    <a:pt x="303" y="1453"/>
                    <a:pt x="301" y="1453"/>
                    <a:pt x="298" y="1454"/>
                  </a:cubicBezTo>
                  <a:cubicBezTo>
                    <a:pt x="296" y="1454"/>
                    <a:pt x="296" y="1455"/>
                    <a:pt x="295" y="1455"/>
                  </a:cubicBezTo>
                  <a:lnTo>
                    <a:pt x="295" y="1455"/>
                  </a:lnTo>
                  <a:cubicBezTo>
                    <a:pt x="297" y="1454"/>
                    <a:pt x="300" y="1454"/>
                    <a:pt x="305" y="1452"/>
                  </a:cubicBezTo>
                  <a:cubicBezTo>
                    <a:pt x="305" y="1452"/>
                    <a:pt x="305" y="1452"/>
                    <a:pt x="306" y="1452"/>
                  </a:cubicBezTo>
                  <a:close/>
                  <a:moveTo>
                    <a:pt x="295" y="1455"/>
                  </a:moveTo>
                  <a:cubicBezTo>
                    <a:pt x="293" y="1456"/>
                    <a:pt x="292" y="1456"/>
                    <a:pt x="292" y="1456"/>
                  </a:cubicBezTo>
                  <a:cubicBezTo>
                    <a:pt x="292" y="1456"/>
                    <a:pt x="293" y="1456"/>
                    <a:pt x="295" y="1455"/>
                  </a:cubicBezTo>
                  <a:close/>
                  <a:moveTo>
                    <a:pt x="340" y="1450"/>
                  </a:moveTo>
                  <a:lnTo>
                    <a:pt x="340" y="1454"/>
                  </a:lnTo>
                  <a:cubicBezTo>
                    <a:pt x="340" y="1456"/>
                    <a:pt x="340" y="1456"/>
                    <a:pt x="332" y="1457"/>
                  </a:cubicBezTo>
                  <a:lnTo>
                    <a:pt x="331" y="1455"/>
                  </a:lnTo>
                  <a:lnTo>
                    <a:pt x="340" y="1450"/>
                  </a:lnTo>
                  <a:close/>
                  <a:moveTo>
                    <a:pt x="327" y="1473"/>
                  </a:moveTo>
                  <a:cubicBezTo>
                    <a:pt x="327" y="1474"/>
                    <a:pt x="328" y="1474"/>
                    <a:pt x="329" y="1474"/>
                  </a:cubicBezTo>
                  <a:cubicBezTo>
                    <a:pt x="331" y="1474"/>
                    <a:pt x="331" y="1473"/>
                    <a:pt x="327" y="1473"/>
                  </a:cubicBezTo>
                  <a:close/>
                  <a:moveTo>
                    <a:pt x="343" y="1475"/>
                  </a:moveTo>
                  <a:lnTo>
                    <a:pt x="343" y="1477"/>
                  </a:lnTo>
                  <a:cubicBezTo>
                    <a:pt x="345" y="1479"/>
                    <a:pt x="345" y="1479"/>
                    <a:pt x="336" y="1481"/>
                  </a:cubicBezTo>
                  <a:lnTo>
                    <a:pt x="336" y="1478"/>
                  </a:lnTo>
                  <a:lnTo>
                    <a:pt x="343" y="1475"/>
                  </a:lnTo>
                  <a:close/>
                  <a:moveTo>
                    <a:pt x="365" y="1495"/>
                  </a:moveTo>
                  <a:lnTo>
                    <a:pt x="365" y="1497"/>
                  </a:lnTo>
                  <a:cubicBezTo>
                    <a:pt x="365" y="1500"/>
                    <a:pt x="357" y="1502"/>
                    <a:pt x="357" y="1502"/>
                  </a:cubicBezTo>
                  <a:cubicBezTo>
                    <a:pt x="357" y="1502"/>
                    <a:pt x="355" y="1502"/>
                    <a:pt x="352" y="1502"/>
                  </a:cubicBezTo>
                  <a:cubicBezTo>
                    <a:pt x="350" y="1502"/>
                    <a:pt x="348" y="1502"/>
                    <a:pt x="348" y="1501"/>
                  </a:cubicBezTo>
                  <a:cubicBezTo>
                    <a:pt x="354" y="1498"/>
                    <a:pt x="359" y="1496"/>
                    <a:pt x="365" y="1495"/>
                  </a:cubicBezTo>
                  <a:close/>
                  <a:moveTo>
                    <a:pt x="373" y="1592"/>
                  </a:moveTo>
                  <a:cubicBezTo>
                    <a:pt x="382" y="1593"/>
                    <a:pt x="389" y="1593"/>
                    <a:pt x="382" y="1595"/>
                  </a:cubicBezTo>
                  <a:cubicBezTo>
                    <a:pt x="376" y="1596"/>
                    <a:pt x="370" y="1596"/>
                    <a:pt x="365" y="1596"/>
                  </a:cubicBezTo>
                  <a:cubicBezTo>
                    <a:pt x="365" y="1596"/>
                    <a:pt x="356" y="1595"/>
                    <a:pt x="364" y="1594"/>
                  </a:cubicBezTo>
                  <a:lnTo>
                    <a:pt x="373" y="1592"/>
                  </a:lnTo>
                  <a:close/>
                  <a:moveTo>
                    <a:pt x="419" y="1665"/>
                  </a:moveTo>
                  <a:cubicBezTo>
                    <a:pt x="423" y="1665"/>
                    <a:pt x="426" y="1666"/>
                    <a:pt x="429" y="1667"/>
                  </a:cubicBezTo>
                  <a:cubicBezTo>
                    <a:pt x="430" y="1669"/>
                    <a:pt x="430" y="1669"/>
                    <a:pt x="421" y="1670"/>
                  </a:cubicBezTo>
                  <a:cubicBezTo>
                    <a:pt x="418" y="1671"/>
                    <a:pt x="415" y="1671"/>
                    <a:pt x="412" y="1671"/>
                  </a:cubicBezTo>
                  <a:cubicBezTo>
                    <a:pt x="408" y="1671"/>
                    <a:pt x="404" y="1670"/>
                    <a:pt x="404" y="1669"/>
                  </a:cubicBezTo>
                  <a:cubicBezTo>
                    <a:pt x="403" y="1667"/>
                    <a:pt x="411" y="1665"/>
                    <a:pt x="419" y="1665"/>
                  </a:cubicBezTo>
                  <a:close/>
                  <a:moveTo>
                    <a:pt x="499" y="1994"/>
                  </a:moveTo>
                  <a:cubicBezTo>
                    <a:pt x="500" y="1994"/>
                    <a:pt x="501" y="1995"/>
                    <a:pt x="502" y="1995"/>
                  </a:cubicBezTo>
                  <a:cubicBezTo>
                    <a:pt x="516" y="1996"/>
                    <a:pt x="507" y="1999"/>
                    <a:pt x="492" y="1999"/>
                  </a:cubicBezTo>
                  <a:cubicBezTo>
                    <a:pt x="490" y="1999"/>
                    <a:pt x="487" y="1999"/>
                    <a:pt x="485" y="1999"/>
                  </a:cubicBezTo>
                  <a:cubicBezTo>
                    <a:pt x="478" y="2000"/>
                    <a:pt x="474" y="2000"/>
                    <a:pt x="473" y="2000"/>
                  </a:cubicBezTo>
                  <a:cubicBezTo>
                    <a:pt x="471" y="2000"/>
                    <a:pt x="475" y="1999"/>
                    <a:pt x="484" y="1997"/>
                  </a:cubicBezTo>
                  <a:cubicBezTo>
                    <a:pt x="490" y="1996"/>
                    <a:pt x="496" y="1994"/>
                    <a:pt x="499" y="1994"/>
                  </a:cubicBezTo>
                  <a:close/>
                  <a:moveTo>
                    <a:pt x="134" y="0"/>
                  </a:moveTo>
                  <a:cubicBezTo>
                    <a:pt x="128" y="0"/>
                    <a:pt x="124" y="2"/>
                    <a:pt x="129" y="4"/>
                  </a:cubicBezTo>
                  <a:lnTo>
                    <a:pt x="120" y="7"/>
                  </a:lnTo>
                  <a:cubicBezTo>
                    <a:pt x="99" y="9"/>
                    <a:pt x="96" y="13"/>
                    <a:pt x="109" y="13"/>
                  </a:cubicBezTo>
                  <a:cubicBezTo>
                    <a:pt x="112" y="13"/>
                    <a:pt x="116" y="13"/>
                    <a:pt x="120" y="12"/>
                  </a:cubicBezTo>
                  <a:cubicBezTo>
                    <a:pt x="132" y="11"/>
                    <a:pt x="138" y="11"/>
                    <a:pt x="140" y="11"/>
                  </a:cubicBezTo>
                  <a:cubicBezTo>
                    <a:pt x="143" y="11"/>
                    <a:pt x="138" y="11"/>
                    <a:pt x="129" y="13"/>
                  </a:cubicBezTo>
                  <a:cubicBezTo>
                    <a:pt x="112" y="15"/>
                    <a:pt x="112" y="18"/>
                    <a:pt x="112" y="20"/>
                  </a:cubicBezTo>
                  <a:cubicBezTo>
                    <a:pt x="114" y="22"/>
                    <a:pt x="112" y="22"/>
                    <a:pt x="105" y="23"/>
                  </a:cubicBezTo>
                  <a:cubicBezTo>
                    <a:pt x="96" y="23"/>
                    <a:pt x="88" y="27"/>
                    <a:pt x="88" y="29"/>
                  </a:cubicBezTo>
                  <a:cubicBezTo>
                    <a:pt x="88" y="31"/>
                    <a:pt x="88" y="32"/>
                    <a:pt x="90" y="32"/>
                  </a:cubicBezTo>
                  <a:cubicBezTo>
                    <a:pt x="91" y="32"/>
                    <a:pt x="93" y="32"/>
                    <a:pt x="97" y="31"/>
                  </a:cubicBezTo>
                  <a:cubicBezTo>
                    <a:pt x="99" y="30"/>
                    <a:pt x="100" y="30"/>
                    <a:pt x="101" y="30"/>
                  </a:cubicBezTo>
                  <a:cubicBezTo>
                    <a:pt x="104" y="30"/>
                    <a:pt x="102" y="33"/>
                    <a:pt x="89" y="37"/>
                  </a:cubicBezTo>
                  <a:cubicBezTo>
                    <a:pt x="84" y="39"/>
                    <a:pt x="82" y="39"/>
                    <a:pt x="84" y="39"/>
                  </a:cubicBezTo>
                  <a:cubicBezTo>
                    <a:pt x="85" y="39"/>
                    <a:pt x="89" y="39"/>
                    <a:pt x="97" y="38"/>
                  </a:cubicBezTo>
                  <a:cubicBezTo>
                    <a:pt x="98" y="38"/>
                    <a:pt x="100" y="38"/>
                    <a:pt x="102" y="38"/>
                  </a:cubicBezTo>
                  <a:cubicBezTo>
                    <a:pt x="114" y="38"/>
                    <a:pt x="113" y="42"/>
                    <a:pt x="98" y="46"/>
                  </a:cubicBezTo>
                  <a:lnTo>
                    <a:pt x="98" y="50"/>
                  </a:lnTo>
                  <a:cubicBezTo>
                    <a:pt x="98" y="52"/>
                    <a:pt x="101" y="52"/>
                    <a:pt x="105" y="52"/>
                  </a:cubicBezTo>
                  <a:cubicBezTo>
                    <a:pt x="108" y="52"/>
                    <a:pt x="111" y="52"/>
                    <a:pt x="115" y="51"/>
                  </a:cubicBezTo>
                  <a:cubicBezTo>
                    <a:pt x="122" y="50"/>
                    <a:pt x="126" y="50"/>
                    <a:pt x="128" y="50"/>
                  </a:cubicBezTo>
                  <a:cubicBezTo>
                    <a:pt x="130" y="50"/>
                    <a:pt x="128" y="51"/>
                    <a:pt x="124" y="53"/>
                  </a:cubicBezTo>
                  <a:cubicBezTo>
                    <a:pt x="118" y="55"/>
                    <a:pt x="112" y="56"/>
                    <a:pt x="107" y="57"/>
                  </a:cubicBezTo>
                  <a:cubicBezTo>
                    <a:pt x="98" y="58"/>
                    <a:pt x="99" y="60"/>
                    <a:pt x="99" y="63"/>
                  </a:cubicBezTo>
                  <a:cubicBezTo>
                    <a:pt x="99" y="65"/>
                    <a:pt x="99" y="69"/>
                    <a:pt x="108" y="69"/>
                  </a:cubicBezTo>
                  <a:lnTo>
                    <a:pt x="99" y="69"/>
                  </a:lnTo>
                  <a:cubicBezTo>
                    <a:pt x="99" y="71"/>
                    <a:pt x="95" y="72"/>
                    <a:pt x="96" y="72"/>
                  </a:cubicBezTo>
                  <a:cubicBezTo>
                    <a:pt x="96" y="72"/>
                    <a:pt x="97" y="72"/>
                    <a:pt x="99" y="72"/>
                  </a:cubicBezTo>
                  <a:lnTo>
                    <a:pt x="99" y="72"/>
                  </a:lnTo>
                  <a:cubicBezTo>
                    <a:pt x="99" y="72"/>
                    <a:pt x="100" y="75"/>
                    <a:pt x="91" y="81"/>
                  </a:cubicBezTo>
                  <a:cubicBezTo>
                    <a:pt x="86" y="84"/>
                    <a:pt x="91" y="88"/>
                    <a:pt x="100" y="88"/>
                  </a:cubicBezTo>
                  <a:cubicBezTo>
                    <a:pt x="105" y="88"/>
                    <a:pt x="111" y="86"/>
                    <a:pt x="117" y="83"/>
                  </a:cubicBezTo>
                  <a:cubicBezTo>
                    <a:pt x="117" y="83"/>
                    <a:pt x="117" y="84"/>
                    <a:pt x="117" y="85"/>
                  </a:cubicBezTo>
                  <a:cubicBezTo>
                    <a:pt x="117" y="86"/>
                    <a:pt x="120" y="86"/>
                    <a:pt x="122" y="86"/>
                  </a:cubicBezTo>
                  <a:cubicBezTo>
                    <a:pt x="124" y="86"/>
                    <a:pt x="126" y="86"/>
                    <a:pt x="126" y="86"/>
                  </a:cubicBezTo>
                  <a:cubicBezTo>
                    <a:pt x="135" y="86"/>
                    <a:pt x="135" y="88"/>
                    <a:pt x="135" y="91"/>
                  </a:cubicBezTo>
                  <a:lnTo>
                    <a:pt x="118" y="92"/>
                  </a:lnTo>
                  <a:cubicBezTo>
                    <a:pt x="92" y="92"/>
                    <a:pt x="84" y="97"/>
                    <a:pt x="110" y="97"/>
                  </a:cubicBezTo>
                  <a:lnTo>
                    <a:pt x="101" y="99"/>
                  </a:lnTo>
                  <a:cubicBezTo>
                    <a:pt x="93" y="100"/>
                    <a:pt x="93" y="102"/>
                    <a:pt x="102" y="106"/>
                  </a:cubicBezTo>
                  <a:cubicBezTo>
                    <a:pt x="102" y="109"/>
                    <a:pt x="119" y="109"/>
                    <a:pt x="128" y="109"/>
                  </a:cubicBezTo>
                  <a:cubicBezTo>
                    <a:pt x="130" y="108"/>
                    <a:pt x="131" y="108"/>
                    <a:pt x="132" y="108"/>
                  </a:cubicBezTo>
                  <a:cubicBezTo>
                    <a:pt x="136" y="108"/>
                    <a:pt x="136" y="110"/>
                    <a:pt x="136" y="110"/>
                  </a:cubicBezTo>
                  <a:cubicBezTo>
                    <a:pt x="136" y="112"/>
                    <a:pt x="136" y="112"/>
                    <a:pt x="128" y="113"/>
                  </a:cubicBezTo>
                  <a:cubicBezTo>
                    <a:pt x="111" y="114"/>
                    <a:pt x="111" y="120"/>
                    <a:pt x="128" y="120"/>
                  </a:cubicBezTo>
                  <a:lnTo>
                    <a:pt x="120" y="121"/>
                  </a:lnTo>
                  <a:cubicBezTo>
                    <a:pt x="111" y="122"/>
                    <a:pt x="103" y="125"/>
                    <a:pt x="112" y="137"/>
                  </a:cubicBezTo>
                  <a:cubicBezTo>
                    <a:pt x="114" y="146"/>
                    <a:pt x="114" y="153"/>
                    <a:pt x="106" y="155"/>
                  </a:cubicBezTo>
                  <a:cubicBezTo>
                    <a:pt x="97" y="155"/>
                    <a:pt x="115" y="162"/>
                    <a:pt x="133" y="166"/>
                  </a:cubicBezTo>
                  <a:cubicBezTo>
                    <a:pt x="124" y="167"/>
                    <a:pt x="124" y="169"/>
                    <a:pt x="124" y="174"/>
                  </a:cubicBezTo>
                  <a:cubicBezTo>
                    <a:pt x="125" y="182"/>
                    <a:pt x="125" y="182"/>
                    <a:pt x="116" y="183"/>
                  </a:cubicBezTo>
                  <a:cubicBezTo>
                    <a:pt x="110" y="182"/>
                    <a:pt x="106" y="182"/>
                    <a:pt x="104" y="182"/>
                  </a:cubicBezTo>
                  <a:cubicBezTo>
                    <a:pt x="101" y="182"/>
                    <a:pt x="106" y="183"/>
                    <a:pt x="117" y="185"/>
                  </a:cubicBezTo>
                  <a:cubicBezTo>
                    <a:pt x="134" y="185"/>
                    <a:pt x="126" y="194"/>
                    <a:pt x="109" y="195"/>
                  </a:cubicBezTo>
                  <a:cubicBezTo>
                    <a:pt x="100" y="196"/>
                    <a:pt x="100" y="198"/>
                    <a:pt x="101" y="203"/>
                  </a:cubicBezTo>
                  <a:cubicBezTo>
                    <a:pt x="109" y="205"/>
                    <a:pt x="110" y="210"/>
                    <a:pt x="110" y="214"/>
                  </a:cubicBezTo>
                  <a:cubicBezTo>
                    <a:pt x="111" y="219"/>
                    <a:pt x="111" y="221"/>
                    <a:pt x="116" y="221"/>
                  </a:cubicBezTo>
                  <a:cubicBezTo>
                    <a:pt x="118" y="221"/>
                    <a:pt x="122" y="220"/>
                    <a:pt x="128" y="220"/>
                  </a:cubicBezTo>
                  <a:cubicBezTo>
                    <a:pt x="131" y="219"/>
                    <a:pt x="133" y="219"/>
                    <a:pt x="135" y="219"/>
                  </a:cubicBezTo>
                  <a:cubicBezTo>
                    <a:pt x="145" y="219"/>
                    <a:pt x="145" y="222"/>
                    <a:pt x="145" y="225"/>
                  </a:cubicBezTo>
                  <a:cubicBezTo>
                    <a:pt x="145" y="228"/>
                    <a:pt x="146" y="230"/>
                    <a:pt x="137" y="231"/>
                  </a:cubicBezTo>
                  <a:cubicBezTo>
                    <a:pt x="137" y="231"/>
                    <a:pt x="129" y="234"/>
                    <a:pt x="129" y="236"/>
                  </a:cubicBezTo>
                  <a:cubicBezTo>
                    <a:pt x="129" y="239"/>
                    <a:pt x="129" y="242"/>
                    <a:pt x="121" y="242"/>
                  </a:cubicBezTo>
                  <a:cubicBezTo>
                    <a:pt x="121" y="242"/>
                    <a:pt x="112" y="245"/>
                    <a:pt x="114" y="251"/>
                  </a:cubicBezTo>
                  <a:cubicBezTo>
                    <a:pt x="114" y="256"/>
                    <a:pt x="114" y="260"/>
                    <a:pt x="106" y="261"/>
                  </a:cubicBezTo>
                  <a:cubicBezTo>
                    <a:pt x="106" y="262"/>
                    <a:pt x="106" y="263"/>
                    <a:pt x="107" y="263"/>
                  </a:cubicBezTo>
                  <a:cubicBezTo>
                    <a:pt x="109" y="263"/>
                    <a:pt x="111" y="263"/>
                    <a:pt x="115" y="262"/>
                  </a:cubicBezTo>
                  <a:cubicBezTo>
                    <a:pt x="123" y="262"/>
                    <a:pt x="131" y="263"/>
                    <a:pt x="124" y="274"/>
                  </a:cubicBezTo>
                  <a:cubicBezTo>
                    <a:pt x="124" y="279"/>
                    <a:pt x="125" y="285"/>
                    <a:pt x="132" y="285"/>
                  </a:cubicBezTo>
                  <a:cubicBezTo>
                    <a:pt x="132" y="285"/>
                    <a:pt x="133" y="285"/>
                    <a:pt x="134" y="285"/>
                  </a:cubicBezTo>
                  <a:lnTo>
                    <a:pt x="134" y="285"/>
                  </a:lnTo>
                  <a:cubicBezTo>
                    <a:pt x="134" y="287"/>
                    <a:pt x="134" y="287"/>
                    <a:pt x="125" y="288"/>
                  </a:cubicBezTo>
                  <a:cubicBezTo>
                    <a:pt x="108" y="290"/>
                    <a:pt x="108" y="295"/>
                    <a:pt x="126" y="298"/>
                  </a:cubicBezTo>
                  <a:cubicBezTo>
                    <a:pt x="127" y="298"/>
                    <a:pt x="128" y="298"/>
                    <a:pt x="129" y="298"/>
                  </a:cubicBezTo>
                  <a:cubicBezTo>
                    <a:pt x="134" y="298"/>
                    <a:pt x="133" y="300"/>
                    <a:pt x="126" y="303"/>
                  </a:cubicBezTo>
                  <a:cubicBezTo>
                    <a:pt x="126" y="303"/>
                    <a:pt x="126" y="305"/>
                    <a:pt x="135" y="307"/>
                  </a:cubicBezTo>
                  <a:cubicBezTo>
                    <a:pt x="144" y="308"/>
                    <a:pt x="144" y="308"/>
                    <a:pt x="136" y="314"/>
                  </a:cubicBezTo>
                  <a:cubicBezTo>
                    <a:pt x="127" y="315"/>
                    <a:pt x="127" y="317"/>
                    <a:pt x="128" y="319"/>
                  </a:cubicBezTo>
                  <a:cubicBezTo>
                    <a:pt x="137" y="324"/>
                    <a:pt x="139" y="350"/>
                    <a:pt x="130" y="353"/>
                  </a:cubicBezTo>
                  <a:cubicBezTo>
                    <a:pt x="139" y="355"/>
                    <a:pt x="139" y="355"/>
                    <a:pt x="139" y="358"/>
                  </a:cubicBezTo>
                  <a:cubicBezTo>
                    <a:pt x="128" y="361"/>
                    <a:pt x="128" y="362"/>
                    <a:pt x="135" y="362"/>
                  </a:cubicBezTo>
                  <a:cubicBezTo>
                    <a:pt x="138" y="362"/>
                    <a:pt x="143" y="362"/>
                    <a:pt x="148" y="361"/>
                  </a:cubicBezTo>
                  <a:lnTo>
                    <a:pt x="148" y="359"/>
                  </a:lnTo>
                  <a:lnTo>
                    <a:pt x="148" y="357"/>
                  </a:lnTo>
                  <a:cubicBezTo>
                    <a:pt x="150" y="356"/>
                    <a:pt x="152" y="356"/>
                    <a:pt x="154" y="356"/>
                  </a:cubicBezTo>
                  <a:cubicBezTo>
                    <a:pt x="165" y="356"/>
                    <a:pt x="162" y="362"/>
                    <a:pt x="140" y="364"/>
                  </a:cubicBezTo>
                  <a:cubicBezTo>
                    <a:pt x="124" y="369"/>
                    <a:pt x="124" y="369"/>
                    <a:pt x="140" y="370"/>
                  </a:cubicBezTo>
                  <a:cubicBezTo>
                    <a:pt x="157" y="370"/>
                    <a:pt x="158" y="372"/>
                    <a:pt x="142" y="377"/>
                  </a:cubicBezTo>
                  <a:cubicBezTo>
                    <a:pt x="125" y="379"/>
                    <a:pt x="125" y="379"/>
                    <a:pt x="142" y="379"/>
                  </a:cubicBezTo>
                  <a:cubicBezTo>
                    <a:pt x="175" y="380"/>
                    <a:pt x="185" y="386"/>
                    <a:pt x="151" y="390"/>
                  </a:cubicBezTo>
                  <a:cubicBezTo>
                    <a:pt x="134" y="392"/>
                    <a:pt x="126" y="396"/>
                    <a:pt x="126" y="398"/>
                  </a:cubicBezTo>
                  <a:cubicBezTo>
                    <a:pt x="126" y="399"/>
                    <a:pt x="127" y="399"/>
                    <a:pt x="130" y="399"/>
                  </a:cubicBezTo>
                  <a:cubicBezTo>
                    <a:pt x="133" y="399"/>
                    <a:pt x="139" y="399"/>
                    <a:pt x="144" y="398"/>
                  </a:cubicBezTo>
                  <a:cubicBezTo>
                    <a:pt x="149" y="396"/>
                    <a:pt x="153" y="396"/>
                    <a:pt x="155" y="396"/>
                  </a:cubicBezTo>
                  <a:cubicBezTo>
                    <a:pt x="158" y="396"/>
                    <a:pt x="155" y="398"/>
                    <a:pt x="144" y="404"/>
                  </a:cubicBezTo>
                  <a:cubicBezTo>
                    <a:pt x="119" y="414"/>
                    <a:pt x="119" y="418"/>
                    <a:pt x="137" y="424"/>
                  </a:cubicBezTo>
                  <a:cubicBezTo>
                    <a:pt x="151" y="429"/>
                    <a:pt x="155" y="435"/>
                    <a:pt x="148" y="435"/>
                  </a:cubicBezTo>
                  <a:cubicBezTo>
                    <a:pt x="146" y="435"/>
                    <a:pt x="143" y="434"/>
                    <a:pt x="138" y="433"/>
                  </a:cubicBezTo>
                  <a:cubicBezTo>
                    <a:pt x="130" y="432"/>
                    <a:pt x="126" y="431"/>
                    <a:pt x="124" y="431"/>
                  </a:cubicBezTo>
                  <a:cubicBezTo>
                    <a:pt x="122" y="431"/>
                    <a:pt x="124" y="432"/>
                    <a:pt x="129" y="434"/>
                  </a:cubicBezTo>
                  <a:cubicBezTo>
                    <a:pt x="130" y="438"/>
                    <a:pt x="130" y="444"/>
                    <a:pt x="130" y="446"/>
                  </a:cubicBezTo>
                  <a:cubicBezTo>
                    <a:pt x="131" y="448"/>
                    <a:pt x="136" y="449"/>
                    <a:pt x="141" y="449"/>
                  </a:cubicBezTo>
                  <a:cubicBezTo>
                    <a:pt x="144" y="449"/>
                    <a:pt x="146" y="449"/>
                    <a:pt x="148" y="449"/>
                  </a:cubicBezTo>
                  <a:lnTo>
                    <a:pt x="148" y="449"/>
                  </a:lnTo>
                  <a:cubicBezTo>
                    <a:pt x="131" y="453"/>
                    <a:pt x="124" y="460"/>
                    <a:pt x="140" y="462"/>
                  </a:cubicBezTo>
                  <a:lnTo>
                    <a:pt x="142" y="466"/>
                  </a:lnTo>
                  <a:cubicBezTo>
                    <a:pt x="142" y="469"/>
                    <a:pt x="142" y="469"/>
                    <a:pt x="151" y="471"/>
                  </a:cubicBezTo>
                  <a:cubicBezTo>
                    <a:pt x="160" y="472"/>
                    <a:pt x="151" y="475"/>
                    <a:pt x="143" y="479"/>
                  </a:cubicBezTo>
                  <a:cubicBezTo>
                    <a:pt x="136" y="482"/>
                    <a:pt x="128" y="485"/>
                    <a:pt x="132" y="485"/>
                  </a:cubicBezTo>
                  <a:cubicBezTo>
                    <a:pt x="133" y="485"/>
                    <a:pt x="134" y="485"/>
                    <a:pt x="135" y="484"/>
                  </a:cubicBezTo>
                  <a:cubicBezTo>
                    <a:pt x="144" y="484"/>
                    <a:pt x="152" y="487"/>
                    <a:pt x="161" y="489"/>
                  </a:cubicBezTo>
                  <a:cubicBezTo>
                    <a:pt x="168" y="490"/>
                    <a:pt x="163" y="492"/>
                    <a:pt x="156" y="492"/>
                  </a:cubicBezTo>
                  <a:cubicBezTo>
                    <a:pt x="155" y="492"/>
                    <a:pt x="154" y="492"/>
                    <a:pt x="153" y="492"/>
                  </a:cubicBezTo>
                  <a:cubicBezTo>
                    <a:pt x="146" y="492"/>
                    <a:pt x="140" y="494"/>
                    <a:pt x="136" y="499"/>
                  </a:cubicBezTo>
                  <a:cubicBezTo>
                    <a:pt x="136" y="501"/>
                    <a:pt x="137" y="506"/>
                    <a:pt x="143" y="506"/>
                  </a:cubicBezTo>
                  <a:cubicBezTo>
                    <a:pt x="144" y="506"/>
                    <a:pt x="144" y="506"/>
                    <a:pt x="145" y="506"/>
                  </a:cubicBezTo>
                  <a:cubicBezTo>
                    <a:pt x="145" y="506"/>
                    <a:pt x="146" y="506"/>
                    <a:pt x="146" y="506"/>
                  </a:cubicBezTo>
                  <a:cubicBezTo>
                    <a:pt x="154" y="506"/>
                    <a:pt x="155" y="519"/>
                    <a:pt x="147" y="523"/>
                  </a:cubicBezTo>
                  <a:lnTo>
                    <a:pt x="147" y="527"/>
                  </a:lnTo>
                  <a:cubicBezTo>
                    <a:pt x="147" y="529"/>
                    <a:pt x="156" y="530"/>
                    <a:pt x="156" y="533"/>
                  </a:cubicBezTo>
                  <a:cubicBezTo>
                    <a:pt x="156" y="533"/>
                    <a:pt x="157" y="536"/>
                    <a:pt x="165" y="537"/>
                  </a:cubicBezTo>
                  <a:cubicBezTo>
                    <a:pt x="166" y="539"/>
                    <a:pt x="166" y="542"/>
                    <a:pt x="157" y="543"/>
                  </a:cubicBezTo>
                  <a:cubicBezTo>
                    <a:pt x="175" y="543"/>
                    <a:pt x="175" y="543"/>
                    <a:pt x="158" y="547"/>
                  </a:cubicBezTo>
                  <a:cubicBezTo>
                    <a:pt x="142" y="549"/>
                    <a:pt x="142" y="549"/>
                    <a:pt x="158" y="549"/>
                  </a:cubicBezTo>
                  <a:cubicBezTo>
                    <a:pt x="167" y="552"/>
                    <a:pt x="167" y="552"/>
                    <a:pt x="158" y="555"/>
                  </a:cubicBezTo>
                  <a:cubicBezTo>
                    <a:pt x="152" y="556"/>
                    <a:pt x="151" y="558"/>
                    <a:pt x="155" y="558"/>
                  </a:cubicBezTo>
                  <a:cubicBezTo>
                    <a:pt x="156" y="558"/>
                    <a:pt x="158" y="558"/>
                    <a:pt x="160" y="557"/>
                  </a:cubicBezTo>
                  <a:cubicBezTo>
                    <a:pt x="176" y="557"/>
                    <a:pt x="185" y="564"/>
                    <a:pt x="168" y="566"/>
                  </a:cubicBezTo>
                  <a:cubicBezTo>
                    <a:pt x="168" y="566"/>
                    <a:pt x="168" y="569"/>
                    <a:pt x="177" y="570"/>
                  </a:cubicBezTo>
                  <a:cubicBezTo>
                    <a:pt x="194" y="570"/>
                    <a:pt x="194" y="570"/>
                    <a:pt x="177" y="572"/>
                  </a:cubicBezTo>
                  <a:cubicBezTo>
                    <a:pt x="161" y="576"/>
                    <a:pt x="162" y="579"/>
                    <a:pt x="179" y="579"/>
                  </a:cubicBezTo>
                  <a:cubicBezTo>
                    <a:pt x="179" y="579"/>
                    <a:pt x="188" y="581"/>
                    <a:pt x="179" y="584"/>
                  </a:cubicBezTo>
                  <a:cubicBezTo>
                    <a:pt x="172" y="589"/>
                    <a:pt x="166" y="602"/>
                    <a:pt x="176" y="602"/>
                  </a:cubicBezTo>
                  <a:cubicBezTo>
                    <a:pt x="177" y="602"/>
                    <a:pt x="179" y="602"/>
                    <a:pt x="181" y="601"/>
                  </a:cubicBezTo>
                  <a:lnTo>
                    <a:pt x="181" y="606"/>
                  </a:lnTo>
                  <a:cubicBezTo>
                    <a:pt x="173" y="611"/>
                    <a:pt x="174" y="613"/>
                    <a:pt x="182" y="616"/>
                  </a:cubicBezTo>
                  <a:lnTo>
                    <a:pt x="191" y="617"/>
                  </a:lnTo>
                  <a:cubicBezTo>
                    <a:pt x="183" y="618"/>
                    <a:pt x="174" y="621"/>
                    <a:pt x="174" y="623"/>
                  </a:cubicBezTo>
                  <a:cubicBezTo>
                    <a:pt x="175" y="625"/>
                    <a:pt x="175" y="625"/>
                    <a:pt x="177" y="625"/>
                  </a:cubicBezTo>
                  <a:cubicBezTo>
                    <a:pt x="178" y="625"/>
                    <a:pt x="180" y="625"/>
                    <a:pt x="183" y="625"/>
                  </a:cubicBezTo>
                  <a:cubicBezTo>
                    <a:pt x="186" y="623"/>
                    <a:pt x="188" y="623"/>
                    <a:pt x="190" y="623"/>
                  </a:cubicBezTo>
                  <a:cubicBezTo>
                    <a:pt x="192" y="623"/>
                    <a:pt x="192" y="624"/>
                    <a:pt x="192" y="626"/>
                  </a:cubicBezTo>
                  <a:cubicBezTo>
                    <a:pt x="192" y="628"/>
                    <a:pt x="184" y="632"/>
                    <a:pt x="175" y="632"/>
                  </a:cubicBezTo>
                  <a:lnTo>
                    <a:pt x="176" y="636"/>
                  </a:lnTo>
                  <a:cubicBezTo>
                    <a:pt x="182" y="635"/>
                    <a:pt x="185" y="635"/>
                    <a:pt x="187" y="635"/>
                  </a:cubicBezTo>
                  <a:cubicBezTo>
                    <a:pt x="192" y="635"/>
                    <a:pt x="190" y="636"/>
                    <a:pt x="184" y="637"/>
                  </a:cubicBezTo>
                  <a:cubicBezTo>
                    <a:pt x="176" y="640"/>
                    <a:pt x="176" y="643"/>
                    <a:pt x="177" y="645"/>
                  </a:cubicBezTo>
                  <a:cubicBezTo>
                    <a:pt x="179" y="645"/>
                    <a:pt x="179" y="645"/>
                    <a:pt x="180" y="645"/>
                  </a:cubicBezTo>
                  <a:cubicBezTo>
                    <a:pt x="182" y="645"/>
                    <a:pt x="180" y="646"/>
                    <a:pt x="179" y="646"/>
                  </a:cubicBezTo>
                  <a:cubicBezTo>
                    <a:pt x="178" y="646"/>
                    <a:pt x="177" y="645"/>
                    <a:pt x="177" y="645"/>
                  </a:cubicBezTo>
                  <a:lnTo>
                    <a:pt x="168" y="646"/>
                  </a:lnTo>
                  <a:cubicBezTo>
                    <a:pt x="165" y="648"/>
                    <a:pt x="165" y="648"/>
                    <a:pt x="167" y="648"/>
                  </a:cubicBezTo>
                  <a:cubicBezTo>
                    <a:pt x="169" y="648"/>
                    <a:pt x="173" y="648"/>
                    <a:pt x="177" y="647"/>
                  </a:cubicBezTo>
                  <a:lnTo>
                    <a:pt x="177" y="653"/>
                  </a:lnTo>
                  <a:cubicBezTo>
                    <a:pt x="178" y="654"/>
                    <a:pt x="178" y="656"/>
                    <a:pt x="181" y="656"/>
                  </a:cubicBezTo>
                  <a:cubicBezTo>
                    <a:pt x="182" y="656"/>
                    <a:pt x="184" y="655"/>
                    <a:pt x="186" y="654"/>
                  </a:cubicBezTo>
                  <a:cubicBezTo>
                    <a:pt x="192" y="653"/>
                    <a:pt x="196" y="652"/>
                    <a:pt x="200" y="652"/>
                  </a:cubicBezTo>
                  <a:cubicBezTo>
                    <a:pt x="202" y="652"/>
                    <a:pt x="203" y="653"/>
                    <a:pt x="203" y="654"/>
                  </a:cubicBezTo>
                  <a:cubicBezTo>
                    <a:pt x="205" y="654"/>
                    <a:pt x="206" y="654"/>
                    <a:pt x="206" y="654"/>
                  </a:cubicBezTo>
                  <a:cubicBezTo>
                    <a:pt x="209" y="654"/>
                    <a:pt x="207" y="655"/>
                    <a:pt x="205" y="655"/>
                  </a:cubicBezTo>
                  <a:cubicBezTo>
                    <a:pt x="204" y="655"/>
                    <a:pt x="204" y="654"/>
                    <a:pt x="203" y="654"/>
                  </a:cubicBezTo>
                  <a:cubicBezTo>
                    <a:pt x="195" y="655"/>
                    <a:pt x="186" y="656"/>
                    <a:pt x="188" y="658"/>
                  </a:cubicBezTo>
                  <a:cubicBezTo>
                    <a:pt x="188" y="661"/>
                    <a:pt x="179" y="662"/>
                    <a:pt x="179" y="662"/>
                  </a:cubicBezTo>
                  <a:cubicBezTo>
                    <a:pt x="162" y="662"/>
                    <a:pt x="171" y="671"/>
                    <a:pt x="180" y="672"/>
                  </a:cubicBezTo>
                  <a:cubicBezTo>
                    <a:pt x="198" y="674"/>
                    <a:pt x="198" y="676"/>
                    <a:pt x="181" y="678"/>
                  </a:cubicBezTo>
                  <a:cubicBezTo>
                    <a:pt x="166" y="680"/>
                    <a:pt x="177" y="683"/>
                    <a:pt x="197" y="683"/>
                  </a:cubicBezTo>
                  <a:cubicBezTo>
                    <a:pt x="200" y="683"/>
                    <a:pt x="203" y="683"/>
                    <a:pt x="207" y="683"/>
                  </a:cubicBezTo>
                  <a:lnTo>
                    <a:pt x="232" y="682"/>
                  </a:lnTo>
                  <a:lnTo>
                    <a:pt x="208" y="685"/>
                  </a:lnTo>
                  <a:cubicBezTo>
                    <a:pt x="174" y="692"/>
                    <a:pt x="174" y="692"/>
                    <a:pt x="191" y="696"/>
                  </a:cubicBezTo>
                  <a:cubicBezTo>
                    <a:pt x="200" y="701"/>
                    <a:pt x="200" y="701"/>
                    <a:pt x="192" y="702"/>
                  </a:cubicBezTo>
                  <a:cubicBezTo>
                    <a:pt x="183" y="703"/>
                    <a:pt x="184" y="705"/>
                    <a:pt x="184" y="712"/>
                  </a:cubicBezTo>
                  <a:cubicBezTo>
                    <a:pt x="185" y="719"/>
                    <a:pt x="185" y="721"/>
                    <a:pt x="191" y="721"/>
                  </a:cubicBezTo>
                  <a:cubicBezTo>
                    <a:pt x="192" y="721"/>
                    <a:pt x="193" y="721"/>
                    <a:pt x="194" y="721"/>
                  </a:cubicBezTo>
                  <a:cubicBezTo>
                    <a:pt x="194" y="721"/>
                    <a:pt x="194" y="723"/>
                    <a:pt x="194" y="726"/>
                  </a:cubicBezTo>
                  <a:cubicBezTo>
                    <a:pt x="184" y="729"/>
                    <a:pt x="184" y="732"/>
                    <a:pt x="190" y="732"/>
                  </a:cubicBezTo>
                  <a:cubicBezTo>
                    <a:pt x="194" y="732"/>
                    <a:pt x="198" y="731"/>
                    <a:pt x="203" y="729"/>
                  </a:cubicBezTo>
                  <a:lnTo>
                    <a:pt x="204" y="735"/>
                  </a:lnTo>
                  <a:lnTo>
                    <a:pt x="195" y="736"/>
                  </a:lnTo>
                  <a:cubicBezTo>
                    <a:pt x="188" y="737"/>
                    <a:pt x="188" y="741"/>
                    <a:pt x="190" y="760"/>
                  </a:cubicBezTo>
                  <a:cubicBezTo>
                    <a:pt x="192" y="777"/>
                    <a:pt x="193" y="783"/>
                    <a:pt x="201" y="783"/>
                  </a:cubicBezTo>
                  <a:cubicBezTo>
                    <a:pt x="204" y="783"/>
                    <a:pt x="206" y="782"/>
                    <a:pt x="210" y="782"/>
                  </a:cubicBezTo>
                  <a:cubicBezTo>
                    <a:pt x="227" y="782"/>
                    <a:pt x="227" y="784"/>
                    <a:pt x="210" y="787"/>
                  </a:cubicBezTo>
                  <a:cubicBezTo>
                    <a:pt x="203" y="788"/>
                    <a:pt x="196" y="791"/>
                    <a:pt x="200" y="791"/>
                  </a:cubicBezTo>
                  <a:cubicBezTo>
                    <a:pt x="200" y="791"/>
                    <a:pt x="201" y="791"/>
                    <a:pt x="202" y="791"/>
                  </a:cubicBezTo>
                  <a:lnTo>
                    <a:pt x="202" y="791"/>
                  </a:lnTo>
                  <a:cubicBezTo>
                    <a:pt x="202" y="791"/>
                    <a:pt x="203" y="795"/>
                    <a:pt x="194" y="798"/>
                  </a:cubicBezTo>
                  <a:cubicBezTo>
                    <a:pt x="182" y="807"/>
                    <a:pt x="185" y="809"/>
                    <a:pt x="192" y="809"/>
                  </a:cubicBezTo>
                  <a:cubicBezTo>
                    <a:pt x="193" y="809"/>
                    <a:pt x="195" y="809"/>
                    <a:pt x="197" y="809"/>
                  </a:cubicBezTo>
                  <a:cubicBezTo>
                    <a:pt x="202" y="807"/>
                    <a:pt x="205" y="806"/>
                    <a:pt x="205" y="806"/>
                  </a:cubicBezTo>
                  <a:cubicBezTo>
                    <a:pt x="207" y="806"/>
                    <a:pt x="202" y="809"/>
                    <a:pt x="197" y="811"/>
                  </a:cubicBezTo>
                  <a:cubicBezTo>
                    <a:pt x="190" y="814"/>
                    <a:pt x="183" y="817"/>
                    <a:pt x="185" y="817"/>
                  </a:cubicBezTo>
                  <a:cubicBezTo>
                    <a:pt x="186" y="817"/>
                    <a:pt x="187" y="817"/>
                    <a:pt x="189" y="816"/>
                  </a:cubicBezTo>
                  <a:cubicBezTo>
                    <a:pt x="198" y="818"/>
                    <a:pt x="208" y="831"/>
                    <a:pt x="191" y="833"/>
                  </a:cubicBezTo>
                  <a:lnTo>
                    <a:pt x="191" y="839"/>
                  </a:lnTo>
                  <a:cubicBezTo>
                    <a:pt x="192" y="839"/>
                    <a:pt x="193" y="839"/>
                    <a:pt x="193" y="839"/>
                  </a:cubicBezTo>
                  <a:cubicBezTo>
                    <a:pt x="200" y="839"/>
                    <a:pt x="200" y="843"/>
                    <a:pt x="201" y="847"/>
                  </a:cubicBezTo>
                  <a:cubicBezTo>
                    <a:pt x="201" y="852"/>
                    <a:pt x="202" y="855"/>
                    <a:pt x="193" y="856"/>
                  </a:cubicBezTo>
                  <a:cubicBezTo>
                    <a:pt x="192" y="856"/>
                    <a:pt x="190" y="855"/>
                    <a:pt x="189" y="855"/>
                  </a:cubicBezTo>
                  <a:cubicBezTo>
                    <a:pt x="185" y="855"/>
                    <a:pt x="186" y="857"/>
                    <a:pt x="194" y="860"/>
                  </a:cubicBezTo>
                  <a:cubicBezTo>
                    <a:pt x="194" y="862"/>
                    <a:pt x="211" y="862"/>
                    <a:pt x="211" y="865"/>
                  </a:cubicBezTo>
                  <a:cubicBezTo>
                    <a:pt x="214" y="864"/>
                    <a:pt x="216" y="864"/>
                    <a:pt x="218" y="864"/>
                  </a:cubicBezTo>
                  <a:cubicBezTo>
                    <a:pt x="224" y="864"/>
                    <a:pt x="229" y="865"/>
                    <a:pt x="229" y="867"/>
                  </a:cubicBezTo>
                  <a:lnTo>
                    <a:pt x="220" y="868"/>
                  </a:lnTo>
                  <a:lnTo>
                    <a:pt x="203" y="871"/>
                  </a:lnTo>
                  <a:cubicBezTo>
                    <a:pt x="204" y="873"/>
                    <a:pt x="204" y="875"/>
                    <a:pt x="209" y="875"/>
                  </a:cubicBezTo>
                  <a:cubicBezTo>
                    <a:pt x="210" y="875"/>
                    <a:pt x="211" y="875"/>
                    <a:pt x="212" y="875"/>
                  </a:cubicBezTo>
                  <a:lnTo>
                    <a:pt x="212" y="875"/>
                  </a:lnTo>
                  <a:cubicBezTo>
                    <a:pt x="204" y="878"/>
                    <a:pt x="204" y="880"/>
                    <a:pt x="206" y="885"/>
                  </a:cubicBezTo>
                  <a:cubicBezTo>
                    <a:pt x="206" y="890"/>
                    <a:pt x="207" y="895"/>
                    <a:pt x="216" y="896"/>
                  </a:cubicBezTo>
                  <a:cubicBezTo>
                    <a:pt x="199" y="901"/>
                    <a:pt x="201" y="915"/>
                    <a:pt x="218" y="915"/>
                  </a:cubicBezTo>
                  <a:cubicBezTo>
                    <a:pt x="219" y="915"/>
                    <a:pt x="221" y="915"/>
                    <a:pt x="222" y="915"/>
                  </a:cubicBezTo>
                  <a:cubicBezTo>
                    <a:pt x="227" y="915"/>
                    <a:pt x="225" y="917"/>
                    <a:pt x="219" y="920"/>
                  </a:cubicBezTo>
                  <a:cubicBezTo>
                    <a:pt x="210" y="924"/>
                    <a:pt x="210" y="924"/>
                    <a:pt x="219" y="925"/>
                  </a:cubicBezTo>
                  <a:cubicBezTo>
                    <a:pt x="228" y="926"/>
                    <a:pt x="220" y="930"/>
                    <a:pt x="211" y="933"/>
                  </a:cubicBezTo>
                  <a:cubicBezTo>
                    <a:pt x="195" y="939"/>
                    <a:pt x="195" y="941"/>
                    <a:pt x="204" y="942"/>
                  </a:cubicBezTo>
                  <a:cubicBezTo>
                    <a:pt x="213" y="945"/>
                    <a:pt x="213" y="950"/>
                    <a:pt x="214" y="952"/>
                  </a:cubicBezTo>
                  <a:cubicBezTo>
                    <a:pt x="220" y="954"/>
                    <a:pt x="222" y="957"/>
                    <a:pt x="225" y="957"/>
                  </a:cubicBezTo>
                  <a:cubicBezTo>
                    <a:pt x="227" y="957"/>
                    <a:pt x="229" y="956"/>
                    <a:pt x="231" y="954"/>
                  </a:cubicBezTo>
                  <a:cubicBezTo>
                    <a:pt x="235" y="954"/>
                    <a:pt x="239" y="954"/>
                    <a:pt x="243" y="954"/>
                  </a:cubicBezTo>
                  <a:cubicBezTo>
                    <a:pt x="245" y="954"/>
                    <a:pt x="247" y="954"/>
                    <a:pt x="249" y="954"/>
                  </a:cubicBezTo>
                  <a:cubicBezTo>
                    <a:pt x="255" y="957"/>
                    <a:pt x="253" y="958"/>
                    <a:pt x="251" y="958"/>
                  </a:cubicBezTo>
                  <a:cubicBezTo>
                    <a:pt x="250" y="958"/>
                    <a:pt x="249" y="957"/>
                    <a:pt x="249" y="957"/>
                  </a:cubicBezTo>
                  <a:cubicBezTo>
                    <a:pt x="246" y="956"/>
                    <a:pt x="244" y="955"/>
                    <a:pt x="243" y="955"/>
                  </a:cubicBezTo>
                  <a:cubicBezTo>
                    <a:pt x="239" y="955"/>
                    <a:pt x="238" y="957"/>
                    <a:pt x="232" y="960"/>
                  </a:cubicBezTo>
                  <a:cubicBezTo>
                    <a:pt x="225" y="963"/>
                    <a:pt x="225" y="968"/>
                    <a:pt x="226" y="970"/>
                  </a:cubicBezTo>
                  <a:cubicBezTo>
                    <a:pt x="226" y="972"/>
                    <a:pt x="226" y="978"/>
                    <a:pt x="227" y="980"/>
                  </a:cubicBezTo>
                  <a:cubicBezTo>
                    <a:pt x="221" y="986"/>
                    <a:pt x="219" y="990"/>
                    <a:pt x="224" y="990"/>
                  </a:cubicBezTo>
                  <a:cubicBezTo>
                    <a:pt x="225" y="990"/>
                    <a:pt x="226" y="990"/>
                    <a:pt x="228" y="989"/>
                  </a:cubicBezTo>
                  <a:cubicBezTo>
                    <a:pt x="231" y="989"/>
                    <a:pt x="233" y="988"/>
                    <a:pt x="235" y="988"/>
                  </a:cubicBezTo>
                  <a:lnTo>
                    <a:pt x="235" y="988"/>
                  </a:lnTo>
                  <a:cubicBezTo>
                    <a:pt x="220" y="994"/>
                    <a:pt x="222" y="1018"/>
                    <a:pt x="240" y="1019"/>
                  </a:cubicBezTo>
                  <a:lnTo>
                    <a:pt x="231" y="1021"/>
                  </a:lnTo>
                  <a:cubicBezTo>
                    <a:pt x="223" y="1022"/>
                    <a:pt x="223" y="1024"/>
                    <a:pt x="225" y="1030"/>
                  </a:cubicBezTo>
                  <a:cubicBezTo>
                    <a:pt x="225" y="1032"/>
                    <a:pt x="235" y="1040"/>
                    <a:pt x="236" y="1048"/>
                  </a:cubicBezTo>
                  <a:cubicBezTo>
                    <a:pt x="237" y="1055"/>
                    <a:pt x="238" y="1063"/>
                    <a:pt x="243" y="1063"/>
                  </a:cubicBezTo>
                  <a:cubicBezTo>
                    <a:pt x="244" y="1063"/>
                    <a:pt x="245" y="1062"/>
                    <a:pt x="246" y="1062"/>
                  </a:cubicBezTo>
                  <a:lnTo>
                    <a:pt x="246" y="1062"/>
                  </a:lnTo>
                  <a:cubicBezTo>
                    <a:pt x="247" y="1065"/>
                    <a:pt x="247" y="1065"/>
                    <a:pt x="238" y="1067"/>
                  </a:cubicBezTo>
                  <a:cubicBezTo>
                    <a:pt x="236" y="1066"/>
                    <a:pt x="235" y="1066"/>
                    <a:pt x="234" y="1066"/>
                  </a:cubicBezTo>
                  <a:cubicBezTo>
                    <a:pt x="229" y="1066"/>
                    <a:pt x="230" y="1068"/>
                    <a:pt x="230" y="1070"/>
                  </a:cubicBezTo>
                  <a:cubicBezTo>
                    <a:pt x="230" y="1071"/>
                    <a:pt x="232" y="1071"/>
                    <a:pt x="234" y="1071"/>
                  </a:cubicBezTo>
                  <a:cubicBezTo>
                    <a:pt x="238" y="1071"/>
                    <a:pt x="242" y="1071"/>
                    <a:pt x="247" y="1070"/>
                  </a:cubicBezTo>
                  <a:cubicBezTo>
                    <a:pt x="249" y="1070"/>
                    <a:pt x="250" y="1070"/>
                    <a:pt x="251" y="1070"/>
                  </a:cubicBezTo>
                  <a:cubicBezTo>
                    <a:pt x="256" y="1070"/>
                    <a:pt x="255" y="1072"/>
                    <a:pt x="248" y="1077"/>
                  </a:cubicBezTo>
                  <a:cubicBezTo>
                    <a:pt x="240" y="1081"/>
                    <a:pt x="243" y="1094"/>
                    <a:pt x="250" y="1096"/>
                  </a:cubicBezTo>
                  <a:cubicBezTo>
                    <a:pt x="252" y="1098"/>
                    <a:pt x="252" y="1101"/>
                    <a:pt x="244" y="1102"/>
                  </a:cubicBezTo>
                  <a:cubicBezTo>
                    <a:pt x="235" y="1106"/>
                    <a:pt x="228" y="1113"/>
                    <a:pt x="245" y="1114"/>
                  </a:cubicBezTo>
                  <a:cubicBezTo>
                    <a:pt x="245" y="1117"/>
                    <a:pt x="245" y="1117"/>
                    <a:pt x="237" y="1118"/>
                  </a:cubicBezTo>
                  <a:cubicBezTo>
                    <a:pt x="229" y="1122"/>
                    <a:pt x="220" y="1123"/>
                    <a:pt x="237" y="1123"/>
                  </a:cubicBezTo>
                  <a:cubicBezTo>
                    <a:pt x="247" y="1126"/>
                    <a:pt x="247" y="1134"/>
                    <a:pt x="240" y="1140"/>
                  </a:cubicBezTo>
                  <a:cubicBezTo>
                    <a:pt x="240" y="1141"/>
                    <a:pt x="240" y="1143"/>
                    <a:pt x="245" y="1143"/>
                  </a:cubicBezTo>
                  <a:cubicBezTo>
                    <a:pt x="246" y="1143"/>
                    <a:pt x="248" y="1143"/>
                    <a:pt x="249" y="1143"/>
                  </a:cubicBezTo>
                  <a:lnTo>
                    <a:pt x="257" y="1142"/>
                  </a:lnTo>
                  <a:lnTo>
                    <a:pt x="257" y="1142"/>
                  </a:lnTo>
                  <a:cubicBezTo>
                    <a:pt x="246" y="1146"/>
                    <a:pt x="243" y="1147"/>
                    <a:pt x="247" y="1147"/>
                  </a:cubicBezTo>
                  <a:cubicBezTo>
                    <a:pt x="249" y="1147"/>
                    <a:pt x="253" y="1147"/>
                    <a:pt x="258" y="1146"/>
                  </a:cubicBezTo>
                  <a:cubicBezTo>
                    <a:pt x="260" y="1146"/>
                    <a:pt x="261" y="1146"/>
                    <a:pt x="262" y="1146"/>
                  </a:cubicBezTo>
                  <a:cubicBezTo>
                    <a:pt x="266" y="1146"/>
                    <a:pt x="266" y="1148"/>
                    <a:pt x="258" y="1148"/>
                  </a:cubicBezTo>
                  <a:cubicBezTo>
                    <a:pt x="250" y="1153"/>
                    <a:pt x="250" y="1155"/>
                    <a:pt x="250" y="1155"/>
                  </a:cubicBezTo>
                  <a:cubicBezTo>
                    <a:pt x="256" y="1163"/>
                    <a:pt x="260" y="1171"/>
                    <a:pt x="263" y="1180"/>
                  </a:cubicBezTo>
                  <a:cubicBezTo>
                    <a:pt x="266" y="1198"/>
                    <a:pt x="267" y="1205"/>
                    <a:pt x="274" y="1205"/>
                  </a:cubicBezTo>
                  <a:cubicBezTo>
                    <a:pt x="274" y="1205"/>
                    <a:pt x="275" y="1205"/>
                    <a:pt x="275" y="1205"/>
                  </a:cubicBezTo>
                  <a:cubicBezTo>
                    <a:pt x="284" y="1206"/>
                    <a:pt x="284" y="1206"/>
                    <a:pt x="276" y="1209"/>
                  </a:cubicBezTo>
                  <a:cubicBezTo>
                    <a:pt x="268" y="1214"/>
                    <a:pt x="268" y="1216"/>
                    <a:pt x="268" y="1218"/>
                  </a:cubicBezTo>
                  <a:cubicBezTo>
                    <a:pt x="269" y="1220"/>
                    <a:pt x="269" y="1223"/>
                    <a:pt x="260" y="1225"/>
                  </a:cubicBezTo>
                  <a:cubicBezTo>
                    <a:pt x="269" y="1226"/>
                    <a:pt x="269" y="1226"/>
                    <a:pt x="271" y="1228"/>
                  </a:cubicBezTo>
                  <a:cubicBezTo>
                    <a:pt x="262" y="1229"/>
                    <a:pt x="262" y="1232"/>
                    <a:pt x="271" y="1233"/>
                  </a:cubicBezTo>
                  <a:cubicBezTo>
                    <a:pt x="277" y="1232"/>
                    <a:pt x="281" y="1232"/>
                    <a:pt x="282" y="1232"/>
                  </a:cubicBezTo>
                  <a:cubicBezTo>
                    <a:pt x="285" y="1232"/>
                    <a:pt x="282" y="1233"/>
                    <a:pt x="272" y="1235"/>
                  </a:cubicBezTo>
                  <a:cubicBezTo>
                    <a:pt x="264" y="1236"/>
                    <a:pt x="258" y="1242"/>
                    <a:pt x="261" y="1242"/>
                  </a:cubicBezTo>
                  <a:cubicBezTo>
                    <a:pt x="262" y="1242"/>
                    <a:pt x="263" y="1242"/>
                    <a:pt x="264" y="1242"/>
                  </a:cubicBezTo>
                  <a:cubicBezTo>
                    <a:pt x="265" y="1241"/>
                    <a:pt x="266" y="1241"/>
                    <a:pt x="267" y="1241"/>
                  </a:cubicBezTo>
                  <a:cubicBezTo>
                    <a:pt x="272" y="1241"/>
                    <a:pt x="274" y="1245"/>
                    <a:pt x="282" y="1245"/>
                  </a:cubicBezTo>
                  <a:cubicBezTo>
                    <a:pt x="282" y="1247"/>
                    <a:pt x="282" y="1251"/>
                    <a:pt x="274" y="1252"/>
                  </a:cubicBezTo>
                  <a:cubicBezTo>
                    <a:pt x="266" y="1255"/>
                    <a:pt x="276" y="1266"/>
                    <a:pt x="284" y="1267"/>
                  </a:cubicBezTo>
                  <a:cubicBezTo>
                    <a:pt x="287" y="1267"/>
                    <a:pt x="289" y="1266"/>
                    <a:pt x="290" y="1266"/>
                  </a:cubicBezTo>
                  <a:cubicBezTo>
                    <a:pt x="292" y="1266"/>
                    <a:pt x="291" y="1268"/>
                    <a:pt x="285" y="1270"/>
                  </a:cubicBezTo>
                  <a:cubicBezTo>
                    <a:pt x="276" y="1271"/>
                    <a:pt x="277" y="1273"/>
                    <a:pt x="277" y="1275"/>
                  </a:cubicBezTo>
                  <a:cubicBezTo>
                    <a:pt x="286" y="1276"/>
                    <a:pt x="277" y="1277"/>
                    <a:pt x="269" y="1280"/>
                  </a:cubicBezTo>
                  <a:cubicBezTo>
                    <a:pt x="268" y="1280"/>
                    <a:pt x="267" y="1279"/>
                    <a:pt x="266" y="1279"/>
                  </a:cubicBezTo>
                  <a:cubicBezTo>
                    <a:pt x="261" y="1279"/>
                    <a:pt x="261" y="1282"/>
                    <a:pt x="262" y="1285"/>
                  </a:cubicBezTo>
                  <a:cubicBezTo>
                    <a:pt x="271" y="1286"/>
                    <a:pt x="272" y="1297"/>
                    <a:pt x="273" y="1303"/>
                  </a:cubicBezTo>
                  <a:cubicBezTo>
                    <a:pt x="275" y="1316"/>
                    <a:pt x="284" y="1316"/>
                    <a:pt x="301" y="1318"/>
                  </a:cubicBezTo>
                  <a:lnTo>
                    <a:pt x="319" y="1317"/>
                  </a:lnTo>
                  <a:lnTo>
                    <a:pt x="302" y="1320"/>
                  </a:lnTo>
                  <a:cubicBezTo>
                    <a:pt x="293" y="1322"/>
                    <a:pt x="276" y="1327"/>
                    <a:pt x="276" y="1327"/>
                  </a:cubicBezTo>
                  <a:cubicBezTo>
                    <a:pt x="277" y="1328"/>
                    <a:pt x="278" y="1329"/>
                    <a:pt x="280" y="1329"/>
                  </a:cubicBezTo>
                  <a:cubicBezTo>
                    <a:pt x="284" y="1329"/>
                    <a:pt x="289" y="1328"/>
                    <a:pt x="294" y="1327"/>
                  </a:cubicBezTo>
                  <a:cubicBezTo>
                    <a:pt x="296" y="1326"/>
                    <a:pt x="297" y="1326"/>
                    <a:pt x="298" y="1326"/>
                  </a:cubicBezTo>
                  <a:cubicBezTo>
                    <a:pt x="302" y="1326"/>
                    <a:pt x="301" y="1329"/>
                    <a:pt x="295" y="1334"/>
                  </a:cubicBezTo>
                  <a:cubicBezTo>
                    <a:pt x="287" y="1340"/>
                    <a:pt x="287" y="1343"/>
                    <a:pt x="296" y="1344"/>
                  </a:cubicBezTo>
                  <a:cubicBezTo>
                    <a:pt x="296" y="1346"/>
                    <a:pt x="298" y="1348"/>
                    <a:pt x="290" y="1352"/>
                  </a:cubicBezTo>
                  <a:cubicBezTo>
                    <a:pt x="290" y="1353"/>
                    <a:pt x="290" y="1354"/>
                    <a:pt x="291" y="1354"/>
                  </a:cubicBezTo>
                  <a:cubicBezTo>
                    <a:pt x="292" y="1354"/>
                    <a:pt x="294" y="1354"/>
                    <a:pt x="298" y="1353"/>
                  </a:cubicBezTo>
                  <a:cubicBezTo>
                    <a:pt x="299" y="1352"/>
                    <a:pt x="300" y="1352"/>
                    <a:pt x="301" y="1352"/>
                  </a:cubicBezTo>
                  <a:cubicBezTo>
                    <a:pt x="306" y="1352"/>
                    <a:pt x="305" y="1354"/>
                    <a:pt x="299" y="1357"/>
                  </a:cubicBezTo>
                  <a:cubicBezTo>
                    <a:pt x="285" y="1362"/>
                    <a:pt x="284" y="1369"/>
                    <a:pt x="289" y="1369"/>
                  </a:cubicBezTo>
                  <a:cubicBezTo>
                    <a:pt x="290" y="1369"/>
                    <a:pt x="291" y="1369"/>
                    <a:pt x="292" y="1368"/>
                  </a:cubicBezTo>
                  <a:cubicBezTo>
                    <a:pt x="293" y="1368"/>
                    <a:pt x="295" y="1368"/>
                    <a:pt x="296" y="1368"/>
                  </a:cubicBezTo>
                  <a:cubicBezTo>
                    <a:pt x="300" y="1368"/>
                    <a:pt x="301" y="1370"/>
                    <a:pt x="301" y="1372"/>
                  </a:cubicBezTo>
                  <a:cubicBezTo>
                    <a:pt x="301" y="1374"/>
                    <a:pt x="302" y="1377"/>
                    <a:pt x="311" y="1377"/>
                  </a:cubicBezTo>
                  <a:lnTo>
                    <a:pt x="311" y="1383"/>
                  </a:lnTo>
                  <a:cubicBezTo>
                    <a:pt x="311" y="1384"/>
                    <a:pt x="310" y="1384"/>
                    <a:pt x="309" y="1384"/>
                  </a:cubicBezTo>
                  <a:cubicBezTo>
                    <a:pt x="306" y="1384"/>
                    <a:pt x="303" y="1383"/>
                    <a:pt x="302" y="1382"/>
                  </a:cubicBezTo>
                  <a:lnTo>
                    <a:pt x="294" y="1385"/>
                  </a:lnTo>
                  <a:cubicBezTo>
                    <a:pt x="295" y="1391"/>
                    <a:pt x="295" y="1393"/>
                    <a:pt x="304" y="1393"/>
                  </a:cubicBezTo>
                  <a:cubicBezTo>
                    <a:pt x="321" y="1393"/>
                    <a:pt x="321" y="1393"/>
                    <a:pt x="304" y="1396"/>
                  </a:cubicBezTo>
                  <a:cubicBezTo>
                    <a:pt x="296" y="1398"/>
                    <a:pt x="289" y="1401"/>
                    <a:pt x="298" y="1402"/>
                  </a:cubicBezTo>
                  <a:cubicBezTo>
                    <a:pt x="314" y="1402"/>
                    <a:pt x="306" y="1405"/>
                    <a:pt x="298" y="1407"/>
                  </a:cubicBezTo>
                  <a:cubicBezTo>
                    <a:pt x="281" y="1408"/>
                    <a:pt x="281" y="1408"/>
                    <a:pt x="299" y="1414"/>
                  </a:cubicBezTo>
                  <a:cubicBezTo>
                    <a:pt x="300" y="1419"/>
                    <a:pt x="310" y="1427"/>
                    <a:pt x="311" y="1435"/>
                  </a:cubicBezTo>
                  <a:cubicBezTo>
                    <a:pt x="313" y="1443"/>
                    <a:pt x="313" y="1448"/>
                    <a:pt x="306" y="1452"/>
                  </a:cubicBezTo>
                  <a:lnTo>
                    <a:pt x="306" y="1452"/>
                  </a:lnTo>
                  <a:cubicBezTo>
                    <a:pt x="306" y="1452"/>
                    <a:pt x="307" y="1452"/>
                    <a:pt x="308" y="1452"/>
                  </a:cubicBezTo>
                  <a:cubicBezTo>
                    <a:pt x="314" y="1452"/>
                    <a:pt x="315" y="1455"/>
                    <a:pt x="315" y="1460"/>
                  </a:cubicBezTo>
                  <a:cubicBezTo>
                    <a:pt x="309" y="1469"/>
                    <a:pt x="318" y="1473"/>
                    <a:pt x="327" y="1473"/>
                  </a:cubicBezTo>
                  <a:lnTo>
                    <a:pt x="326" y="1468"/>
                  </a:lnTo>
                  <a:cubicBezTo>
                    <a:pt x="331" y="1467"/>
                    <a:pt x="334" y="1467"/>
                    <a:pt x="337" y="1467"/>
                  </a:cubicBezTo>
                  <a:cubicBezTo>
                    <a:pt x="342" y="1467"/>
                    <a:pt x="340" y="1469"/>
                    <a:pt x="335" y="1474"/>
                  </a:cubicBezTo>
                  <a:cubicBezTo>
                    <a:pt x="336" y="1476"/>
                    <a:pt x="327" y="1477"/>
                    <a:pt x="319" y="1479"/>
                  </a:cubicBezTo>
                  <a:cubicBezTo>
                    <a:pt x="310" y="1481"/>
                    <a:pt x="302" y="1485"/>
                    <a:pt x="303" y="1487"/>
                  </a:cubicBezTo>
                  <a:cubicBezTo>
                    <a:pt x="303" y="1489"/>
                    <a:pt x="303" y="1490"/>
                    <a:pt x="305" y="1490"/>
                  </a:cubicBezTo>
                  <a:cubicBezTo>
                    <a:pt x="306" y="1490"/>
                    <a:pt x="308" y="1490"/>
                    <a:pt x="311" y="1488"/>
                  </a:cubicBezTo>
                  <a:cubicBezTo>
                    <a:pt x="315" y="1487"/>
                    <a:pt x="318" y="1487"/>
                    <a:pt x="319" y="1487"/>
                  </a:cubicBezTo>
                  <a:cubicBezTo>
                    <a:pt x="320" y="1487"/>
                    <a:pt x="320" y="1487"/>
                    <a:pt x="320" y="1488"/>
                  </a:cubicBezTo>
                  <a:cubicBezTo>
                    <a:pt x="320" y="1492"/>
                    <a:pt x="321" y="1494"/>
                    <a:pt x="330" y="1494"/>
                  </a:cubicBezTo>
                  <a:cubicBezTo>
                    <a:pt x="331" y="1494"/>
                    <a:pt x="333" y="1494"/>
                    <a:pt x="334" y="1494"/>
                  </a:cubicBezTo>
                  <a:cubicBezTo>
                    <a:pt x="338" y="1494"/>
                    <a:pt x="339" y="1496"/>
                    <a:pt x="339" y="1497"/>
                  </a:cubicBezTo>
                  <a:cubicBezTo>
                    <a:pt x="331" y="1502"/>
                    <a:pt x="331" y="1506"/>
                    <a:pt x="331" y="1506"/>
                  </a:cubicBezTo>
                  <a:lnTo>
                    <a:pt x="323" y="1509"/>
                  </a:lnTo>
                  <a:cubicBezTo>
                    <a:pt x="318" y="1510"/>
                    <a:pt x="312" y="1511"/>
                    <a:pt x="306" y="1514"/>
                  </a:cubicBezTo>
                  <a:cubicBezTo>
                    <a:pt x="307" y="1515"/>
                    <a:pt x="308" y="1515"/>
                    <a:pt x="309" y="1515"/>
                  </a:cubicBezTo>
                  <a:cubicBezTo>
                    <a:pt x="312" y="1515"/>
                    <a:pt x="315" y="1514"/>
                    <a:pt x="315" y="1514"/>
                  </a:cubicBezTo>
                  <a:cubicBezTo>
                    <a:pt x="316" y="1514"/>
                    <a:pt x="316" y="1514"/>
                    <a:pt x="316" y="1514"/>
                  </a:cubicBezTo>
                  <a:cubicBezTo>
                    <a:pt x="325" y="1514"/>
                    <a:pt x="333" y="1570"/>
                    <a:pt x="336" y="1577"/>
                  </a:cubicBezTo>
                  <a:cubicBezTo>
                    <a:pt x="329" y="1583"/>
                    <a:pt x="329" y="1588"/>
                    <a:pt x="333" y="1588"/>
                  </a:cubicBezTo>
                  <a:cubicBezTo>
                    <a:pt x="334" y="1588"/>
                    <a:pt x="335" y="1588"/>
                    <a:pt x="337" y="1587"/>
                  </a:cubicBezTo>
                  <a:cubicBezTo>
                    <a:pt x="337" y="1587"/>
                    <a:pt x="338" y="1587"/>
                    <a:pt x="339" y="1587"/>
                  </a:cubicBezTo>
                  <a:cubicBezTo>
                    <a:pt x="346" y="1587"/>
                    <a:pt x="347" y="1598"/>
                    <a:pt x="350" y="1611"/>
                  </a:cubicBezTo>
                  <a:cubicBezTo>
                    <a:pt x="352" y="1626"/>
                    <a:pt x="354" y="1638"/>
                    <a:pt x="362" y="1638"/>
                  </a:cubicBezTo>
                  <a:cubicBezTo>
                    <a:pt x="362" y="1638"/>
                    <a:pt x="363" y="1638"/>
                    <a:pt x="364" y="1638"/>
                  </a:cubicBezTo>
                  <a:lnTo>
                    <a:pt x="365" y="1645"/>
                  </a:lnTo>
                  <a:cubicBezTo>
                    <a:pt x="365" y="1650"/>
                    <a:pt x="375" y="1653"/>
                    <a:pt x="375" y="1656"/>
                  </a:cubicBezTo>
                  <a:cubicBezTo>
                    <a:pt x="383" y="1656"/>
                    <a:pt x="384" y="1658"/>
                    <a:pt x="378" y="1658"/>
                  </a:cubicBezTo>
                  <a:cubicBezTo>
                    <a:pt x="377" y="1658"/>
                    <a:pt x="376" y="1658"/>
                    <a:pt x="375" y="1658"/>
                  </a:cubicBezTo>
                  <a:cubicBezTo>
                    <a:pt x="367" y="1659"/>
                    <a:pt x="359" y="1661"/>
                    <a:pt x="359" y="1663"/>
                  </a:cubicBezTo>
                  <a:cubicBezTo>
                    <a:pt x="360" y="1666"/>
                    <a:pt x="362" y="1666"/>
                    <a:pt x="365" y="1666"/>
                  </a:cubicBezTo>
                  <a:cubicBezTo>
                    <a:pt x="368" y="1666"/>
                    <a:pt x="373" y="1666"/>
                    <a:pt x="377" y="1665"/>
                  </a:cubicBezTo>
                  <a:cubicBezTo>
                    <a:pt x="379" y="1664"/>
                    <a:pt x="380" y="1664"/>
                    <a:pt x="381" y="1664"/>
                  </a:cubicBezTo>
                  <a:cubicBezTo>
                    <a:pt x="385" y="1664"/>
                    <a:pt x="385" y="1666"/>
                    <a:pt x="385" y="1666"/>
                  </a:cubicBezTo>
                  <a:cubicBezTo>
                    <a:pt x="386" y="1668"/>
                    <a:pt x="386" y="1668"/>
                    <a:pt x="377" y="1670"/>
                  </a:cubicBezTo>
                  <a:lnTo>
                    <a:pt x="361" y="1673"/>
                  </a:lnTo>
                  <a:lnTo>
                    <a:pt x="361" y="1676"/>
                  </a:lnTo>
                  <a:cubicBezTo>
                    <a:pt x="364" y="1675"/>
                    <a:pt x="366" y="1675"/>
                    <a:pt x="367" y="1675"/>
                  </a:cubicBezTo>
                  <a:cubicBezTo>
                    <a:pt x="370" y="1675"/>
                    <a:pt x="370" y="1676"/>
                    <a:pt x="370" y="1676"/>
                  </a:cubicBezTo>
                  <a:cubicBezTo>
                    <a:pt x="370" y="1678"/>
                    <a:pt x="370" y="1678"/>
                    <a:pt x="354" y="1681"/>
                  </a:cubicBezTo>
                  <a:cubicBezTo>
                    <a:pt x="340" y="1685"/>
                    <a:pt x="338" y="1687"/>
                    <a:pt x="347" y="1687"/>
                  </a:cubicBezTo>
                  <a:cubicBezTo>
                    <a:pt x="349" y="1687"/>
                    <a:pt x="352" y="1687"/>
                    <a:pt x="355" y="1687"/>
                  </a:cubicBezTo>
                  <a:lnTo>
                    <a:pt x="364" y="1689"/>
                  </a:lnTo>
                  <a:cubicBezTo>
                    <a:pt x="348" y="1696"/>
                    <a:pt x="365" y="1697"/>
                    <a:pt x="374" y="1697"/>
                  </a:cubicBezTo>
                  <a:cubicBezTo>
                    <a:pt x="361" y="1703"/>
                    <a:pt x="358" y="1705"/>
                    <a:pt x="368" y="1705"/>
                  </a:cubicBezTo>
                  <a:cubicBezTo>
                    <a:pt x="370" y="1705"/>
                    <a:pt x="372" y="1705"/>
                    <a:pt x="375" y="1705"/>
                  </a:cubicBezTo>
                  <a:cubicBezTo>
                    <a:pt x="377" y="1704"/>
                    <a:pt x="379" y="1704"/>
                    <a:pt x="380" y="1704"/>
                  </a:cubicBezTo>
                  <a:cubicBezTo>
                    <a:pt x="383" y="1704"/>
                    <a:pt x="382" y="1706"/>
                    <a:pt x="376" y="1709"/>
                  </a:cubicBezTo>
                  <a:cubicBezTo>
                    <a:pt x="368" y="1714"/>
                    <a:pt x="369" y="1716"/>
                    <a:pt x="369" y="1721"/>
                  </a:cubicBezTo>
                  <a:cubicBezTo>
                    <a:pt x="378" y="1722"/>
                    <a:pt x="382" y="1737"/>
                    <a:pt x="385" y="1756"/>
                  </a:cubicBezTo>
                  <a:cubicBezTo>
                    <a:pt x="388" y="1776"/>
                    <a:pt x="391" y="1790"/>
                    <a:pt x="398" y="1790"/>
                  </a:cubicBezTo>
                  <a:cubicBezTo>
                    <a:pt x="399" y="1790"/>
                    <a:pt x="399" y="1790"/>
                    <a:pt x="400" y="1790"/>
                  </a:cubicBezTo>
                  <a:lnTo>
                    <a:pt x="400" y="1790"/>
                  </a:lnTo>
                  <a:cubicBezTo>
                    <a:pt x="401" y="1794"/>
                    <a:pt x="401" y="1794"/>
                    <a:pt x="393" y="1797"/>
                  </a:cubicBezTo>
                  <a:cubicBezTo>
                    <a:pt x="386" y="1799"/>
                    <a:pt x="385" y="1801"/>
                    <a:pt x="394" y="1801"/>
                  </a:cubicBezTo>
                  <a:cubicBezTo>
                    <a:pt x="396" y="1801"/>
                    <a:pt x="399" y="1800"/>
                    <a:pt x="402" y="1800"/>
                  </a:cubicBezTo>
                  <a:cubicBezTo>
                    <a:pt x="405" y="1800"/>
                    <a:pt x="409" y="1800"/>
                    <a:pt x="411" y="1800"/>
                  </a:cubicBezTo>
                  <a:cubicBezTo>
                    <a:pt x="413" y="1800"/>
                    <a:pt x="412" y="1800"/>
                    <a:pt x="402" y="1802"/>
                  </a:cubicBezTo>
                  <a:cubicBezTo>
                    <a:pt x="394" y="1805"/>
                    <a:pt x="395" y="1809"/>
                    <a:pt x="396" y="1818"/>
                  </a:cubicBezTo>
                  <a:cubicBezTo>
                    <a:pt x="398" y="1826"/>
                    <a:pt x="399" y="1834"/>
                    <a:pt x="407" y="1834"/>
                  </a:cubicBezTo>
                  <a:cubicBezTo>
                    <a:pt x="408" y="1834"/>
                    <a:pt x="408" y="1834"/>
                    <a:pt x="409" y="1834"/>
                  </a:cubicBezTo>
                  <a:cubicBezTo>
                    <a:pt x="418" y="1836"/>
                    <a:pt x="418" y="1836"/>
                    <a:pt x="409" y="1836"/>
                  </a:cubicBezTo>
                  <a:cubicBezTo>
                    <a:pt x="392" y="1837"/>
                    <a:pt x="386" y="1851"/>
                    <a:pt x="404" y="1854"/>
                  </a:cubicBezTo>
                  <a:cubicBezTo>
                    <a:pt x="404" y="1856"/>
                    <a:pt x="404" y="1859"/>
                    <a:pt x="396" y="1861"/>
                  </a:cubicBezTo>
                  <a:cubicBezTo>
                    <a:pt x="396" y="1863"/>
                    <a:pt x="397" y="1865"/>
                    <a:pt x="406" y="1871"/>
                  </a:cubicBezTo>
                  <a:cubicBezTo>
                    <a:pt x="407" y="1873"/>
                    <a:pt x="410" y="1882"/>
                    <a:pt x="410" y="1888"/>
                  </a:cubicBezTo>
                  <a:cubicBezTo>
                    <a:pt x="411" y="1892"/>
                    <a:pt x="420" y="1896"/>
                    <a:pt x="420" y="1896"/>
                  </a:cubicBezTo>
                  <a:lnTo>
                    <a:pt x="421" y="1898"/>
                  </a:lnTo>
                  <a:cubicBezTo>
                    <a:pt x="412" y="1899"/>
                    <a:pt x="414" y="1911"/>
                    <a:pt x="418" y="1928"/>
                  </a:cubicBezTo>
                  <a:cubicBezTo>
                    <a:pt x="421" y="1944"/>
                    <a:pt x="424" y="1958"/>
                    <a:pt x="416" y="1963"/>
                  </a:cubicBezTo>
                  <a:cubicBezTo>
                    <a:pt x="416" y="1963"/>
                    <a:pt x="416" y="1965"/>
                    <a:pt x="425" y="1965"/>
                  </a:cubicBezTo>
                  <a:cubicBezTo>
                    <a:pt x="428" y="1965"/>
                    <a:pt x="431" y="1965"/>
                    <a:pt x="433" y="1965"/>
                  </a:cubicBezTo>
                  <a:cubicBezTo>
                    <a:pt x="443" y="1965"/>
                    <a:pt x="442" y="1967"/>
                    <a:pt x="435" y="1971"/>
                  </a:cubicBezTo>
                  <a:cubicBezTo>
                    <a:pt x="421" y="1977"/>
                    <a:pt x="421" y="1985"/>
                    <a:pt x="436" y="1985"/>
                  </a:cubicBezTo>
                  <a:cubicBezTo>
                    <a:pt x="437" y="1985"/>
                    <a:pt x="438" y="1985"/>
                    <a:pt x="439" y="1985"/>
                  </a:cubicBezTo>
                  <a:lnTo>
                    <a:pt x="439" y="1985"/>
                  </a:lnTo>
                  <a:lnTo>
                    <a:pt x="430" y="1986"/>
                  </a:lnTo>
                  <a:cubicBezTo>
                    <a:pt x="417" y="1992"/>
                    <a:pt x="421" y="1997"/>
                    <a:pt x="434" y="1997"/>
                  </a:cubicBezTo>
                  <a:cubicBezTo>
                    <a:pt x="436" y="1997"/>
                    <a:pt x="438" y="1997"/>
                    <a:pt x="441" y="1997"/>
                  </a:cubicBezTo>
                  <a:lnTo>
                    <a:pt x="441" y="1997"/>
                  </a:lnTo>
                  <a:cubicBezTo>
                    <a:pt x="433" y="2001"/>
                    <a:pt x="425" y="2006"/>
                    <a:pt x="434" y="2006"/>
                  </a:cubicBezTo>
                  <a:cubicBezTo>
                    <a:pt x="434" y="2008"/>
                    <a:pt x="434" y="2008"/>
                    <a:pt x="418" y="2012"/>
                  </a:cubicBezTo>
                  <a:cubicBezTo>
                    <a:pt x="410" y="2015"/>
                    <a:pt x="401" y="2016"/>
                    <a:pt x="402" y="2018"/>
                  </a:cubicBezTo>
                  <a:cubicBezTo>
                    <a:pt x="402" y="2019"/>
                    <a:pt x="403" y="2019"/>
                    <a:pt x="405" y="2019"/>
                  </a:cubicBezTo>
                  <a:cubicBezTo>
                    <a:pt x="409" y="2019"/>
                    <a:pt x="414" y="2018"/>
                    <a:pt x="419" y="2017"/>
                  </a:cubicBezTo>
                  <a:cubicBezTo>
                    <a:pt x="419" y="2017"/>
                    <a:pt x="419" y="2019"/>
                    <a:pt x="420" y="2021"/>
                  </a:cubicBezTo>
                  <a:cubicBezTo>
                    <a:pt x="420" y="2021"/>
                    <a:pt x="420" y="2023"/>
                    <a:pt x="424" y="2023"/>
                  </a:cubicBezTo>
                  <a:cubicBezTo>
                    <a:pt x="426" y="2023"/>
                    <a:pt x="427" y="2023"/>
                    <a:pt x="429" y="2022"/>
                  </a:cubicBezTo>
                  <a:cubicBezTo>
                    <a:pt x="431" y="2022"/>
                    <a:pt x="433" y="2021"/>
                    <a:pt x="434" y="2021"/>
                  </a:cubicBezTo>
                  <a:cubicBezTo>
                    <a:pt x="437" y="2021"/>
                    <a:pt x="438" y="2023"/>
                    <a:pt x="438" y="2025"/>
                  </a:cubicBezTo>
                  <a:cubicBezTo>
                    <a:pt x="434" y="2026"/>
                    <a:pt x="434" y="2026"/>
                    <a:pt x="435" y="2026"/>
                  </a:cubicBezTo>
                  <a:cubicBezTo>
                    <a:pt x="437" y="2026"/>
                    <a:pt x="441" y="2025"/>
                    <a:pt x="446" y="2023"/>
                  </a:cubicBezTo>
                  <a:cubicBezTo>
                    <a:pt x="452" y="2022"/>
                    <a:pt x="458" y="2020"/>
                    <a:pt x="461" y="2020"/>
                  </a:cubicBezTo>
                  <a:cubicBezTo>
                    <a:pt x="462" y="2020"/>
                    <a:pt x="463" y="2021"/>
                    <a:pt x="464" y="2021"/>
                  </a:cubicBezTo>
                  <a:lnTo>
                    <a:pt x="479" y="2018"/>
                  </a:lnTo>
                  <a:cubicBezTo>
                    <a:pt x="492" y="2017"/>
                    <a:pt x="503" y="2012"/>
                    <a:pt x="512" y="2006"/>
                  </a:cubicBezTo>
                  <a:cubicBezTo>
                    <a:pt x="518" y="1996"/>
                    <a:pt x="523" y="1988"/>
                    <a:pt x="514" y="1988"/>
                  </a:cubicBezTo>
                  <a:cubicBezTo>
                    <a:pt x="513" y="1988"/>
                    <a:pt x="511" y="1988"/>
                    <a:pt x="508" y="1989"/>
                  </a:cubicBezTo>
                  <a:cubicBezTo>
                    <a:pt x="508" y="1989"/>
                    <a:pt x="499" y="1989"/>
                    <a:pt x="499" y="1986"/>
                  </a:cubicBezTo>
                  <a:cubicBezTo>
                    <a:pt x="498" y="1983"/>
                    <a:pt x="506" y="1980"/>
                    <a:pt x="506" y="1980"/>
                  </a:cubicBezTo>
                  <a:cubicBezTo>
                    <a:pt x="515" y="1977"/>
                    <a:pt x="513" y="1969"/>
                    <a:pt x="511" y="1956"/>
                  </a:cubicBezTo>
                  <a:cubicBezTo>
                    <a:pt x="508" y="1942"/>
                    <a:pt x="506" y="1935"/>
                    <a:pt x="514" y="1930"/>
                  </a:cubicBezTo>
                  <a:cubicBezTo>
                    <a:pt x="522" y="1927"/>
                    <a:pt x="522" y="1924"/>
                    <a:pt x="522" y="1924"/>
                  </a:cubicBezTo>
                  <a:lnTo>
                    <a:pt x="522" y="1924"/>
                  </a:lnTo>
                  <a:cubicBezTo>
                    <a:pt x="521" y="1924"/>
                    <a:pt x="521" y="1924"/>
                    <a:pt x="520" y="1924"/>
                  </a:cubicBezTo>
                  <a:cubicBezTo>
                    <a:pt x="513" y="1924"/>
                    <a:pt x="510" y="1911"/>
                    <a:pt x="507" y="1896"/>
                  </a:cubicBezTo>
                  <a:cubicBezTo>
                    <a:pt x="504" y="1880"/>
                    <a:pt x="501" y="1864"/>
                    <a:pt x="494" y="1864"/>
                  </a:cubicBezTo>
                  <a:cubicBezTo>
                    <a:pt x="494" y="1864"/>
                    <a:pt x="493" y="1864"/>
                    <a:pt x="493" y="1864"/>
                  </a:cubicBezTo>
                  <a:cubicBezTo>
                    <a:pt x="492" y="1862"/>
                    <a:pt x="492" y="1860"/>
                    <a:pt x="492" y="1860"/>
                  </a:cubicBezTo>
                  <a:cubicBezTo>
                    <a:pt x="499" y="1857"/>
                    <a:pt x="498" y="1853"/>
                    <a:pt x="498" y="1848"/>
                  </a:cubicBezTo>
                  <a:cubicBezTo>
                    <a:pt x="488" y="1845"/>
                    <a:pt x="488" y="1841"/>
                    <a:pt x="488" y="1841"/>
                  </a:cubicBezTo>
                  <a:cubicBezTo>
                    <a:pt x="496" y="1838"/>
                    <a:pt x="496" y="1836"/>
                    <a:pt x="495" y="1832"/>
                  </a:cubicBezTo>
                  <a:cubicBezTo>
                    <a:pt x="494" y="1828"/>
                    <a:pt x="494" y="1826"/>
                    <a:pt x="489" y="1826"/>
                  </a:cubicBezTo>
                  <a:cubicBezTo>
                    <a:pt x="488" y="1826"/>
                    <a:pt x="486" y="1826"/>
                    <a:pt x="485" y="1826"/>
                  </a:cubicBezTo>
                  <a:cubicBezTo>
                    <a:pt x="483" y="1817"/>
                    <a:pt x="484" y="1807"/>
                    <a:pt x="488" y="1799"/>
                  </a:cubicBezTo>
                  <a:cubicBezTo>
                    <a:pt x="496" y="1795"/>
                    <a:pt x="487" y="1795"/>
                    <a:pt x="479" y="1794"/>
                  </a:cubicBezTo>
                  <a:cubicBezTo>
                    <a:pt x="476" y="1794"/>
                    <a:pt x="472" y="1795"/>
                    <a:pt x="469" y="1795"/>
                  </a:cubicBezTo>
                  <a:cubicBezTo>
                    <a:pt x="465" y="1795"/>
                    <a:pt x="461" y="1794"/>
                    <a:pt x="461" y="1792"/>
                  </a:cubicBezTo>
                  <a:lnTo>
                    <a:pt x="478" y="1789"/>
                  </a:lnTo>
                  <a:cubicBezTo>
                    <a:pt x="487" y="1789"/>
                    <a:pt x="487" y="1789"/>
                    <a:pt x="486" y="1785"/>
                  </a:cubicBezTo>
                  <a:cubicBezTo>
                    <a:pt x="485" y="1782"/>
                    <a:pt x="485" y="1780"/>
                    <a:pt x="485" y="1780"/>
                  </a:cubicBezTo>
                  <a:cubicBezTo>
                    <a:pt x="484" y="1780"/>
                    <a:pt x="484" y="1780"/>
                    <a:pt x="484" y="1780"/>
                  </a:cubicBezTo>
                  <a:cubicBezTo>
                    <a:pt x="477" y="1780"/>
                    <a:pt x="474" y="1769"/>
                    <a:pt x="471" y="1753"/>
                  </a:cubicBezTo>
                  <a:cubicBezTo>
                    <a:pt x="467" y="1733"/>
                    <a:pt x="466" y="1726"/>
                    <a:pt x="459" y="1726"/>
                  </a:cubicBezTo>
                  <a:cubicBezTo>
                    <a:pt x="459" y="1726"/>
                    <a:pt x="458" y="1726"/>
                    <a:pt x="458" y="1726"/>
                  </a:cubicBezTo>
                  <a:cubicBezTo>
                    <a:pt x="456" y="1727"/>
                    <a:pt x="454" y="1727"/>
                    <a:pt x="453" y="1727"/>
                  </a:cubicBezTo>
                  <a:cubicBezTo>
                    <a:pt x="449" y="1727"/>
                    <a:pt x="451" y="1724"/>
                    <a:pt x="456" y="1717"/>
                  </a:cubicBezTo>
                  <a:cubicBezTo>
                    <a:pt x="478" y="1698"/>
                    <a:pt x="478" y="1698"/>
                    <a:pt x="469" y="1697"/>
                  </a:cubicBezTo>
                  <a:lnTo>
                    <a:pt x="469" y="1697"/>
                  </a:lnTo>
                  <a:cubicBezTo>
                    <a:pt x="470" y="1699"/>
                    <a:pt x="461" y="1702"/>
                    <a:pt x="453" y="1703"/>
                  </a:cubicBezTo>
                  <a:cubicBezTo>
                    <a:pt x="448" y="1704"/>
                    <a:pt x="444" y="1705"/>
                    <a:pt x="442" y="1705"/>
                  </a:cubicBezTo>
                  <a:cubicBezTo>
                    <a:pt x="438" y="1705"/>
                    <a:pt x="441" y="1702"/>
                    <a:pt x="452" y="1698"/>
                  </a:cubicBezTo>
                  <a:cubicBezTo>
                    <a:pt x="469" y="1695"/>
                    <a:pt x="455" y="1662"/>
                    <a:pt x="437" y="1662"/>
                  </a:cubicBezTo>
                  <a:cubicBezTo>
                    <a:pt x="437" y="1662"/>
                    <a:pt x="437" y="1662"/>
                    <a:pt x="437" y="1662"/>
                  </a:cubicBezTo>
                  <a:lnTo>
                    <a:pt x="446" y="1660"/>
                  </a:lnTo>
                  <a:cubicBezTo>
                    <a:pt x="453" y="1659"/>
                    <a:pt x="453" y="1657"/>
                    <a:pt x="451" y="1647"/>
                  </a:cubicBezTo>
                  <a:lnTo>
                    <a:pt x="450" y="1640"/>
                  </a:lnTo>
                  <a:cubicBezTo>
                    <a:pt x="448" y="1640"/>
                    <a:pt x="447" y="1640"/>
                    <a:pt x="446" y="1640"/>
                  </a:cubicBezTo>
                  <a:cubicBezTo>
                    <a:pt x="434" y="1640"/>
                    <a:pt x="440" y="1627"/>
                    <a:pt x="448" y="1625"/>
                  </a:cubicBezTo>
                  <a:cubicBezTo>
                    <a:pt x="456" y="1622"/>
                    <a:pt x="456" y="1622"/>
                    <a:pt x="455" y="1617"/>
                  </a:cubicBezTo>
                  <a:cubicBezTo>
                    <a:pt x="437" y="1613"/>
                    <a:pt x="443" y="1599"/>
                    <a:pt x="451" y="1598"/>
                  </a:cubicBezTo>
                  <a:lnTo>
                    <a:pt x="450" y="1594"/>
                  </a:lnTo>
                  <a:cubicBezTo>
                    <a:pt x="442" y="1593"/>
                    <a:pt x="441" y="1588"/>
                    <a:pt x="440" y="1586"/>
                  </a:cubicBezTo>
                  <a:cubicBezTo>
                    <a:pt x="439" y="1581"/>
                    <a:pt x="439" y="1578"/>
                    <a:pt x="437" y="1578"/>
                  </a:cubicBezTo>
                  <a:cubicBezTo>
                    <a:pt x="435" y="1578"/>
                    <a:pt x="434" y="1579"/>
                    <a:pt x="431" y="1580"/>
                  </a:cubicBezTo>
                  <a:cubicBezTo>
                    <a:pt x="425" y="1581"/>
                    <a:pt x="419" y="1582"/>
                    <a:pt x="416" y="1582"/>
                  </a:cubicBezTo>
                  <a:cubicBezTo>
                    <a:pt x="415" y="1582"/>
                    <a:pt x="414" y="1582"/>
                    <a:pt x="414" y="1581"/>
                  </a:cubicBezTo>
                  <a:lnTo>
                    <a:pt x="422" y="1579"/>
                  </a:lnTo>
                  <a:cubicBezTo>
                    <a:pt x="431" y="1578"/>
                    <a:pt x="429" y="1570"/>
                    <a:pt x="428" y="1561"/>
                  </a:cubicBezTo>
                  <a:cubicBezTo>
                    <a:pt x="425" y="1549"/>
                    <a:pt x="424" y="1544"/>
                    <a:pt x="433" y="1541"/>
                  </a:cubicBezTo>
                  <a:lnTo>
                    <a:pt x="424" y="1540"/>
                  </a:lnTo>
                  <a:cubicBezTo>
                    <a:pt x="415" y="1539"/>
                    <a:pt x="414" y="1537"/>
                    <a:pt x="423" y="1536"/>
                  </a:cubicBezTo>
                  <a:cubicBezTo>
                    <a:pt x="431" y="1531"/>
                    <a:pt x="430" y="1522"/>
                    <a:pt x="420" y="1519"/>
                  </a:cubicBezTo>
                  <a:lnTo>
                    <a:pt x="420" y="1514"/>
                  </a:lnTo>
                  <a:cubicBezTo>
                    <a:pt x="434" y="1509"/>
                    <a:pt x="434" y="1502"/>
                    <a:pt x="421" y="1502"/>
                  </a:cubicBezTo>
                  <a:cubicBezTo>
                    <a:pt x="420" y="1502"/>
                    <a:pt x="419" y="1502"/>
                    <a:pt x="418" y="1502"/>
                  </a:cubicBezTo>
                  <a:cubicBezTo>
                    <a:pt x="425" y="1501"/>
                    <a:pt x="425" y="1498"/>
                    <a:pt x="425" y="1495"/>
                  </a:cubicBezTo>
                  <a:cubicBezTo>
                    <a:pt x="415" y="1493"/>
                    <a:pt x="414" y="1483"/>
                    <a:pt x="422" y="1482"/>
                  </a:cubicBezTo>
                  <a:lnTo>
                    <a:pt x="422" y="1479"/>
                  </a:lnTo>
                  <a:cubicBezTo>
                    <a:pt x="413" y="1478"/>
                    <a:pt x="413" y="1476"/>
                    <a:pt x="413" y="1474"/>
                  </a:cubicBezTo>
                  <a:cubicBezTo>
                    <a:pt x="412" y="1472"/>
                    <a:pt x="412" y="1469"/>
                    <a:pt x="403" y="1468"/>
                  </a:cubicBezTo>
                  <a:cubicBezTo>
                    <a:pt x="394" y="1467"/>
                    <a:pt x="394" y="1465"/>
                    <a:pt x="394" y="1465"/>
                  </a:cubicBezTo>
                  <a:cubicBezTo>
                    <a:pt x="394" y="1464"/>
                    <a:pt x="396" y="1463"/>
                    <a:pt x="399" y="1463"/>
                  </a:cubicBezTo>
                  <a:cubicBezTo>
                    <a:pt x="402" y="1463"/>
                    <a:pt x="406" y="1464"/>
                    <a:pt x="411" y="1464"/>
                  </a:cubicBezTo>
                  <a:cubicBezTo>
                    <a:pt x="412" y="1464"/>
                    <a:pt x="414" y="1465"/>
                    <a:pt x="415" y="1465"/>
                  </a:cubicBezTo>
                  <a:cubicBezTo>
                    <a:pt x="419" y="1465"/>
                    <a:pt x="415" y="1460"/>
                    <a:pt x="401" y="1456"/>
                  </a:cubicBezTo>
                  <a:cubicBezTo>
                    <a:pt x="389" y="1454"/>
                    <a:pt x="385" y="1453"/>
                    <a:pt x="388" y="1453"/>
                  </a:cubicBezTo>
                  <a:cubicBezTo>
                    <a:pt x="390" y="1453"/>
                    <a:pt x="394" y="1453"/>
                    <a:pt x="401" y="1454"/>
                  </a:cubicBezTo>
                  <a:cubicBezTo>
                    <a:pt x="405" y="1454"/>
                    <a:pt x="410" y="1455"/>
                    <a:pt x="412" y="1455"/>
                  </a:cubicBezTo>
                  <a:cubicBezTo>
                    <a:pt x="414" y="1455"/>
                    <a:pt x="414" y="1454"/>
                    <a:pt x="409" y="1452"/>
                  </a:cubicBezTo>
                  <a:cubicBezTo>
                    <a:pt x="409" y="1452"/>
                    <a:pt x="409" y="1449"/>
                    <a:pt x="403" y="1449"/>
                  </a:cubicBezTo>
                  <a:cubicBezTo>
                    <a:pt x="402" y="1449"/>
                    <a:pt x="401" y="1449"/>
                    <a:pt x="400" y="1449"/>
                  </a:cubicBezTo>
                  <a:lnTo>
                    <a:pt x="398" y="1442"/>
                  </a:lnTo>
                  <a:cubicBezTo>
                    <a:pt x="406" y="1436"/>
                    <a:pt x="406" y="1433"/>
                    <a:pt x="405" y="1431"/>
                  </a:cubicBezTo>
                  <a:cubicBezTo>
                    <a:pt x="396" y="1430"/>
                    <a:pt x="396" y="1430"/>
                    <a:pt x="405" y="1426"/>
                  </a:cubicBezTo>
                  <a:cubicBezTo>
                    <a:pt x="410" y="1425"/>
                    <a:pt x="412" y="1424"/>
                    <a:pt x="409" y="1424"/>
                  </a:cubicBezTo>
                  <a:cubicBezTo>
                    <a:pt x="407" y="1424"/>
                    <a:pt x="403" y="1424"/>
                    <a:pt x="396" y="1426"/>
                  </a:cubicBezTo>
                  <a:cubicBezTo>
                    <a:pt x="387" y="1424"/>
                    <a:pt x="387" y="1422"/>
                    <a:pt x="395" y="1418"/>
                  </a:cubicBezTo>
                  <a:cubicBezTo>
                    <a:pt x="408" y="1416"/>
                    <a:pt x="410" y="1414"/>
                    <a:pt x="407" y="1414"/>
                  </a:cubicBezTo>
                  <a:cubicBezTo>
                    <a:pt x="406" y="1414"/>
                    <a:pt x="405" y="1414"/>
                    <a:pt x="403" y="1414"/>
                  </a:cubicBezTo>
                  <a:cubicBezTo>
                    <a:pt x="394" y="1413"/>
                    <a:pt x="394" y="1411"/>
                    <a:pt x="394" y="1411"/>
                  </a:cubicBezTo>
                  <a:cubicBezTo>
                    <a:pt x="402" y="1410"/>
                    <a:pt x="398" y="1389"/>
                    <a:pt x="395" y="1367"/>
                  </a:cubicBezTo>
                  <a:cubicBezTo>
                    <a:pt x="395" y="1366"/>
                    <a:pt x="390" y="1365"/>
                    <a:pt x="384" y="1365"/>
                  </a:cubicBezTo>
                  <a:cubicBezTo>
                    <a:pt x="382" y="1365"/>
                    <a:pt x="380" y="1365"/>
                    <a:pt x="377" y="1365"/>
                  </a:cubicBezTo>
                  <a:cubicBezTo>
                    <a:pt x="371" y="1366"/>
                    <a:pt x="368" y="1367"/>
                    <a:pt x="368" y="1367"/>
                  </a:cubicBezTo>
                  <a:cubicBezTo>
                    <a:pt x="367" y="1367"/>
                    <a:pt x="372" y="1365"/>
                    <a:pt x="377" y="1363"/>
                  </a:cubicBezTo>
                  <a:cubicBezTo>
                    <a:pt x="393" y="1358"/>
                    <a:pt x="398" y="1355"/>
                    <a:pt x="393" y="1355"/>
                  </a:cubicBezTo>
                  <a:cubicBezTo>
                    <a:pt x="390" y="1355"/>
                    <a:pt x="385" y="1356"/>
                    <a:pt x="376" y="1358"/>
                  </a:cubicBezTo>
                  <a:cubicBezTo>
                    <a:pt x="369" y="1361"/>
                    <a:pt x="365" y="1362"/>
                    <a:pt x="364" y="1362"/>
                  </a:cubicBezTo>
                  <a:cubicBezTo>
                    <a:pt x="364" y="1362"/>
                    <a:pt x="368" y="1360"/>
                    <a:pt x="376" y="1356"/>
                  </a:cubicBezTo>
                  <a:cubicBezTo>
                    <a:pt x="384" y="1352"/>
                    <a:pt x="384" y="1352"/>
                    <a:pt x="375" y="1350"/>
                  </a:cubicBezTo>
                  <a:cubicBezTo>
                    <a:pt x="373" y="1351"/>
                    <a:pt x="371" y="1351"/>
                    <a:pt x="370" y="1351"/>
                  </a:cubicBezTo>
                  <a:cubicBezTo>
                    <a:pt x="368" y="1351"/>
                    <a:pt x="369" y="1350"/>
                    <a:pt x="375" y="1348"/>
                  </a:cubicBezTo>
                  <a:cubicBezTo>
                    <a:pt x="381" y="1345"/>
                    <a:pt x="388" y="1342"/>
                    <a:pt x="386" y="1342"/>
                  </a:cubicBezTo>
                  <a:cubicBezTo>
                    <a:pt x="385" y="1342"/>
                    <a:pt x="384" y="1342"/>
                    <a:pt x="383" y="1343"/>
                  </a:cubicBezTo>
                  <a:cubicBezTo>
                    <a:pt x="383" y="1343"/>
                    <a:pt x="382" y="1340"/>
                    <a:pt x="391" y="1336"/>
                  </a:cubicBezTo>
                  <a:cubicBezTo>
                    <a:pt x="398" y="1332"/>
                    <a:pt x="389" y="1331"/>
                    <a:pt x="381" y="1330"/>
                  </a:cubicBezTo>
                  <a:cubicBezTo>
                    <a:pt x="363" y="1326"/>
                    <a:pt x="363" y="1323"/>
                    <a:pt x="379" y="1323"/>
                  </a:cubicBezTo>
                  <a:cubicBezTo>
                    <a:pt x="395" y="1322"/>
                    <a:pt x="387" y="1313"/>
                    <a:pt x="372" y="1313"/>
                  </a:cubicBezTo>
                  <a:cubicBezTo>
                    <a:pt x="371" y="1313"/>
                    <a:pt x="370" y="1313"/>
                    <a:pt x="369" y="1313"/>
                  </a:cubicBezTo>
                  <a:cubicBezTo>
                    <a:pt x="352" y="1313"/>
                    <a:pt x="352" y="1313"/>
                    <a:pt x="360" y="1312"/>
                  </a:cubicBezTo>
                  <a:cubicBezTo>
                    <a:pt x="369" y="1310"/>
                    <a:pt x="368" y="1308"/>
                    <a:pt x="368" y="1308"/>
                  </a:cubicBezTo>
                  <a:cubicBezTo>
                    <a:pt x="368" y="1306"/>
                    <a:pt x="368" y="1303"/>
                    <a:pt x="376" y="1302"/>
                  </a:cubicBezTo>
                  <a:cubicBezTo>
                    <a:pt x="376" y="1302"/>
                    <a:pt x="376" y="1300"/>
                    <a:pt x="367" y="1297"/>
                  </a:cubicBezTo>
                  <a:cubicBezTo>
                    <a:pt x="349" y="1294"/>
                    <a:pt x="357" y="1285"/>
                    <a:pt x="373" y="1281"/>
                  </a:cubicBezTo>
                  <a:lnTo>
                    <a:pt x="364" y="1277"/>
                  </a:lnTo>
                  <a:cubicBezTo>
                    <a:pt x="347" y="1277"/>
                    <a:pt x="338" y="1277"/>
                    <a:pt x="355" y="1274"/>
                  </a:cubicBezTo>
                  <a:lnTo>
                    <a:pt x="363" y="1273"/>
                  </a:lnTo>
                  <a:cubicBezTo>
                    <a:pt x="346" y="1273"/>
                    <a:pt x="352" y="1262"/>
                    <a:pt x="369" y="1260"/>
                  </a:cubicBezTo>
                  <a:cubicBezTo>
                    <a:pt x="378" y="1257"/>
                    <a:pt x="378" y="1257"/>
                    <a:pt x="377" y="1255"/>
                  </a:cubicBezTo>
                  <a:lnTo>
                    <a:pt x="377" y="1255"/>
                  </a:lnTo>
                  <a:lnTo>
                    <a:pt x="369" y="1256"/>
                  </a:lnTo>
                  <a:cubicBezTo>
                    <a:pt x="364" y="1258"/>
                    <a:pt x="359" y="1259"/>
                    <a:pt x="356" y="1259"/>
                  </a:cubicBezTo>
                  <a:cubicBezTo>
                    <a:pt x="354" y="1259"/>
                    <a:pt x="352" y="1258"/>
                    <a:pt x="352" y="1257"/>
                  </a:cubicBezTo>
                  <a:cubicBezTo>
                    <a:pt x="351" y="1255"/>
                    <a:pt x="351" y="1253"/>
                    <a:pt x="359" y="1251"/>
                  </a:cubicBezTo>
                  <a:cubicBezTo>
                    <a:pt x="367" y="1248"/>
                    <a:pt x="374" y="1245"/>
                    <a:pt x="370" y="1245"/>
                  </a:cubicBezTo>
                  <a:cubicBezTo>
                    <a:pt x="369" y="1245"/>
                    <a:pt x="368" y="1245"/>
                    <a:pt x="367" y="1245"/>
                  </a:cubicBezTo>
                  <a:cubicBezTo>
                    <a:pt x="367" y="1245"/>
                    <a:pt x="367" y="1243"/>
                    <a:pt x="375" y="1238"/>
                  </a:cubicBezTo>
                  <a:lnTo>
                    <a:pt x="374" y="1229"/>
                  </a:lnTo>
                  <a:cubicBezTo>
                    <a:pt x="365" y="1228"/>
                    <a:pt x="364" y="1224"/>
                    <a:pt x="373" y="1223"/>
                  </a:cubicBezTo>
                  <a:cubicBezTo>
                    <a:pt x="373" y="1223"/>
                    <a:pt x="372" y="1217"/>
                    <a:pt x="363" y="1217"/>
                  </a:cubicBezTo>
                  <a:cubicBezTo>
                    <a:pt x="363" y="1211"/>
                    <a:pt x="361" y="1209"/>
                    <a:pt x="370" y="1208"/>
                  </a:cubicBezTo>
                  <a:cubicBezTo>
                    <a:pt x="378" y="1207"/>
                    <a:pt x="378" y="1207"/>
                    <a:pt x="370" y="1206"/>
                  </a:cubicBezTo>
                  <a:cubicBezTo>
                    <a:pt x="369" y="1206"/>
                    <a:pt x="367" y="1206"/>
                    <a:pt x="366" y="1206"/>
                  </a:cubicBezTo>
                  <a:cubicBezTo>
                    <a:pt x="361" y="1206"/>
                    <a:pt x="361" y="1204"/>
                    <a:pt x="361" y="1202"/>
                  </a:cubicBezTo>
                  <a:lnTo>
                    <a:pt x="360" y="1198"/>
                  </a:lnTo>
                  <a:cubicBezTo>
                    <a:pt x="357" y="1198"/>
                    <a:pt x="354" y="1199"/>
                    <a:pt x="353" y="1199"/>
                  </a:cubicBezTo>
                  <a:cubicBezTo>
                    <a:pt x="351" y="1199"/>
                    <a:pt x="351" y="1198"/>
                    <a:pt x="351" y="1197"/>
                  </a:cubicBezTo>
                  <a:cubicBezTo>
                    <a:pt x="351" y="1194"/>
                    <a:pt x="358" y="1186"/>
                    <a:pt x="358" y="1183"/>
                  </a:cubicBezTo>
                  <a:cubicBezTo>
                    <a:pt x="357" y="1179"/>
                    <a:pt x="357" y="1177"/>
                    <a:pt x="356" y="1177"/>
                  </a:cubicBezTo>
                  <a:cubicBezTo>
                    <a:pt x="354" y="1177"/>
                    <a:pt x="352" y="1178"/>
                    <a:pt x="349" y="1180"/>
                  </a:cubicBezTo>
                  <a:cubicBezTo>
                    <a:pt x="349" y="1181"/>
                    <a:pt x="347" y="1182"/>
                    <a:pt x="346" y="1182"/>
                  </a:cubicBezTo>
                  <a:cubicBezTo>
                    <a:pt x="345" y="1182"/>
                    <a:pt x="345" y="1181"/>
                    <a:pt x="349" y="1178"/>
                  </a:cubicBezTo>
                  <a:cubicBezTo>
                    <a:pt x="348" y="1175"/>
                    <a:pt x="356" y="1166"/>
                    <a:pt x="355" y="1160"/>
                  </a:cubicBezTo>
                  <a:cubicBezTo>
                    <a:pt x="354" y="1152"/>
                    <a:pt x="354" y="1150"/>
                    <a:pt x="350" y="1150"/>
                  </a:cubicBezTo>
                  <a:cubicBezTo>
                    <a:pt x="349" y="1150"/>
                    <a:pt x="347" y="1150"/>
                    <a:pt x="345" y="1151"/>
                  </a:cubicBezTo>
                  <a:cubicBezTo>
                    <a:pt x="338" y="1153"/>
                    <a:pt x="334" y="1154"/>
                    <a:pt x="332" y="1154"/>
                  </a:cubicBezTo>
                  <a:cubicBezTo>
                    <a:pt x="331" y="1154"/>
                    <a:pt x="335" y="1152"/>
                    <a:pt x="345" y="1148"/>
                  </a:cubicBezTo>
                  <a:cubicBezTo>
                    <a:pt x="357" y="1143"/>
                    <a:pt x="360" y="1140"/>
                    <a:pt x="356" y="1140"/>
                  </a:cubicBezTo>
                  <a:cubicBezTo>
                    <a:pt x="355" y="1140"/>
                    <a:pt x="353" y="1140"/>
                    <a:pt x="351" y="1141"/>
                  </a:cubicBezTo>
                  <a:cubicBezTo>
                    <a:pt x="343" y="1140"/>
                    <a:pt x="343" y="1140"/>
                    <a:pt x="342" y="1137"/>
                  </a:cubicBezTo>
                  <a:cubicBezTo>
                    <a:pt x="351" y="1135"/>
                    <a:pt x="350" y="1133"/>
                    <a:pt x="341" y="1129"/>
                  </a:cubicBezTo>
                  <a:cubicBezTo>
                    <a:pt x="341" y="1127"/>
                    <a:pt x="341" y="1127"/>
                    <a:pt x="349" y="1126"/>
                  </a:cubicBezTo>
                  <a:cubicBezTo>
                    <a:pt x="349" y="1126"/>
                    <a:pt x="349" y="1124"/>
                    <a:pt x="349" y="1122"/>
                  </a:cubicBezTo>
                  <a:cubicBezTo>
                    <a:pt x="331" y="1119"/>
                    <a:pt x="338" y="1104"/>
                    <a:pt x="346" y="1100"/>
                  </a:cubicBezTo>
                  <a:cubicBezTo>
                    <a:pt x="346" y="1100"/>
                    <a:pt x="346" y="1098"/>
                    <a:pt x="337" y="1097"/>
                  </a:cubicBezTo>
                  <a:cubicBezTo>
                    <a:pt x="320" y="1097"/>
                    <a:pt x="320" y="1095"/>
                    <a:pt x="337" y="1091"/>
                  </a:cubicBezTo>
                  <a:cubicBezTo>
                    <a:pt x="354" y="1089"/>
                    <a:pt x="354" y="1089"/>
                    <a:pt x="336" y="1089"/>
                  </a:cubicBezTo>
                  <a:cubicBezTo>
                    <a:pt x="327" y="1088"/>
                    <a:pt x="326" y="1077"/>
                    <a:pt x="342" y="1076"/>
                  </a:cubicBezTo>
                  <a:lnTo>
                    <a:pt x="359" y="1073"/>
                  </a:lnTo>
                  <a:cubicBezTo>
                    <a:pt x="350" y="1072"/>
                    <a:pt x="350" y="1070"/>
                    <a:pt x="350" y="1070"/>
                  </a:cubicBezTo>
                  <a:cubicBezTo>
                    <a:pt x="349" y="1070"/>
                    <a:pt x="348" y="1070"/>
                    <a:pt x="347" y="1070"/>
                  </a:cubicBezTo>
                  <a:cubicBezTo>
                    <a:pt x="342" y="1070"/>
                    <a:pt x="341" y="1068"/>
                    <a:pt x="340" y="1062"/>
                  </a:cubicBezTo>
                  <a:cubicBezTo>
                    <a:pt x="340" y="1057"/>
                    <a:pt x="330" y="1049"/>
                    <a:pt x="330" y="1044"/>
                  </a:cubicBezTo>
                  <a:cubicBezTo>
                    <a:pt x="328" y="1039"/>
                    <a:pt x="330" y="1032"/>
                    <a:pt x="336" y="1028"/>
                  </a:cubicBezTo>
                  <a:cubicBezTo>
                    <a:pt x="336" y="1026"/>
                    <a:pt x="336" y="1024"/>
                    <a:pt x="327" y="1021"/>
                  </a:cubicBezTo>
                  <a:cubicBezTo>
                    <a:pt x="318" y="1019"/>
                    <a:pt x="317" y="1015"/>
                    <a:pt x="326" y="1013"/>
                  </a:cubicBezTo>
                  <a:lnTo>
                    <a:pt x="324" y="1011"/>
                  </a:lnTo>
                  <a:cubicBezTo>
                    <a:pt x="315" y="1007"/>
                    <a:pt x="315" y="1005"/>
                    <a:pt x="315" y="1005"/>
                  </a:cubicBezTo>
                  <a:cubicBezTo>
                    <a:pt x="324" y="1004"/>
                    <a:pt x="332" y="1000"/>
                    <a:pt x="323" y="999"/>
                  </a:cubicBezTo>
                  <a:lnTo>
                    <a:pt x="323" y="999"/>
                  </a:lnTo>
                  <a:cubicBezTo>
                    <a:pt x="322" y="999"/>
                    <a:pt x="321" y="1000"/>
                    <a:pt x="320" y="1000"/>
                  </a:cubicBezTo>
                  <a:cubicBezTo>
                    <a:pt x="315" y="1000"/>
                    <a:pt x="314" y="997"/>
                    <a:pt x="314" y="993"/>
                  </a:cubicBezTo>
                  <a:cubicBezTo>
                    <a:pt x="322" y="987"/>
                    <a:pt x="311" y="910"/>
                    <a:pt x="303" y="910"/>
                  </a:cubicBezTo>
                  <a:cubicBezTo>
                    <a:pt x="303" y="910"/>
                    <a:pt x="303" y="910"/>
                    <a:pt x="303" y="910"/>
                  </a:cubicBezTo>
                  <a:cubicBezTo>
                    <a:pt x="303" y="910"/>
                    <a:pt x="303" y="907"/>
                    <a:pt x="302" y="903"/>
                  </a:cubicBezTo>
                  <a:lnTo>
                    <a:pt x="301" y="895"/>
                  </a:lnTo>
                  <a:cubicBezTo>
                    <a:pt x="318" y="893"/>
                    <a:pt x="308" y="883"/>
                    <a:pt x="299" y="876"/>
                  </a:cubicBezTo>
                  <a:cubicBezTo>
                    <a:pt x="290" y="875"/>
                    <a:pt x="290" y="873"/>
                    <a:pt x="290" y="870"/>
                  </a:cubicBezTo>
                  <a:cubicBezTo>
                    <a:pt x="306" y="868"/>
                    <a:pt x="305" y="860"/>
                    <a:pt x="296" y="857"/>
                  </a:cubicBezTo>
                  <a:cubicBezTo>
                    <a:pt x="280" y="857"/>
                    <a:pt x="278" y="855"/>
                    <a:pt x="295" y="852"/>
                  </a:cubicBezTo>
                  <a:cubicBezTo>
                    <a:pt x="312" y="850"/>
                    <a:pt x="312" y="844"/>
                    <a:pt x="286" y="844"/>
                  </a:cubicBezTo>
                  <a:cubicBezTo>
                    <a:pt x="277" y="843"/>
                    <a:pt x="277" y="843"/>
                    <a:pt x="285" y="839"/>
                  </a:cubicBezTo>
                  <a:cubicBezTo>
                    <a:pt x="299" y="835"/>
                    <a:pt x="301" y="833"/>
                    <a:pt x="297" y="833"/>
                  </a:cubicBezTo>
                  <a:cubicBezTo>
                    <a:pt x="296" y="833"/>
                    <a:pt x="295" y="833"/>
                    <a:pt x="293" y="833"/>
                  </a:cubicBezTo>
                  <a:cubicBezTo>
                    <a:pt x="276" y="833"/>
                    <a:pt x="276" y="831"/>
                    <a:pt x="293" y="827"/>
                  </a:cubicBezTo>
                  <a:cubicBezTo>
                    <a:pt x="309" y="819"/>
                    <a:pt x="309" y="819"/>
                    <a:pt x="292" y="819"/>
                  </a:cubicBezTo>
                  <a:cubicBezTo>
                    <a:pt x="275" y="819"/>
                    <a:pt x="273" y="810"/>
                    <a:pt x="290" y="804"/>
                  </a:cubicBezTo>
                  <a:cubicBezTo>
                    <a:pt x="290" y="802"/>
                    <a:pt x="296" y="799"/>
                    <a:pt x="292" y="799"/>
                  </a:cubicBezTo>
                  <a:cubicBezTo>
                    <a:pt x="292" y="799"/>
                    <a:pt x="291" y="799"/>
                    <a:pt x="290" y="800"/>
                  </a:cubicBezTo>
                  <a:lnTo>
                    <a:pt x="298" y="796"/>
                  </a:lnTo>
                  <a:lnTo>
                    <a:pt x="296" y="792"/>
                  </a:lnTo>
                  <a:lnTo>
                    <a:pt x="289" y="793"/>
                  </a:lnTo>
                  <a:cubicBezTo>
                    <a:pt x="292" y="782"/>
                    <a:pt x="293" y="769"/>
                    <a:pt x="293" y="758"/>
                  </a:cubicBezTo>
                  <a:cubicBezTo>
                    <a:pt x="290" y="737"/>
                    <a:pt x="290" y="729"/>
                    <a:pt x="285" y="729"/>
                  </a:cubicBezTo>
                  <a:cubicBezTo>
                    <a:pt x="283" y="729"/>
                    <a:pt x="282" y="729"/>
                    <a:pt x="281" y="730"/>
                  </a:cubicBezTo>
                  <a:cubicBezTo>
                    <a:pt x="276" y="732"/>
                    <a:pt x="273" y="732"/>
                    <a:pt x="271" y="732"/>
                  </a:cubicBezTo>
                  <a:cubicBezTo>
                    <a:pt x="266" y="732"/>
                    <a:pt x="269" y="729"/>
                    <a:pt x="281" y="726"/>
                  </a:cubicBezTo>
                  <a:cubicBezTo>
                    <a:pt x="281" y="723"/>
                    <a:pt x="289" y="718"/>
                    <a:pt x="287" y="713"/>
                  </a:cubicBezTo>
                  <a:cubicBezTo>
                    <a:pt x="287" y="708"/>
                    <a:pt x="286" y="703"/>
                    <a:pt x="295" y="702"/>
                  </a:cubicBezTo>
                  <a:lnTo>
                    <a:pt x="294" y="700"/>
                  </a:lnTo>
                  <a:cubicBezTo>
                    <a:pt x="277" y="698"/>
                    <a:pt x="275" y="683"/>
                    <a:pt x="283" y="674"/>
                  </a:cubicBezTo>
                  <a:cubicBezTo>
                    <a:pt x="283" y="669"/>
                    <a:pt x="283" y="667"/>
                    <a:pt x="274" y="664"/>
                  </a:cubicBezTo>
                  <a:cubicBezTo>
                    <a:pt x="265" y="661"/>
                    <a:pt x="265" y="661"/>
                    <a:pt x="273" y="656"/>
                  </a:cubicBezTo>
                  <a:cubicBezTo>
                    <a:pt x="280" y="655"/>
                    <a:pt x="286" y="642"/>
                    <a:pt x="274" y="642"/>
                  </a:cubicBezTo>
                  <a:cubicBezTo>
                    <a:pt x="273" y="642"/>
                    <a:pt x="272" y="642"/>
                    <a:pt x="271" y="643"/>
                  </a:cubicBezTo>
                  <a:lnTo>
                    <a:pt x="280" y="639"/>
                  </a:lnTo>
                  <a:cubicBezTo>
                    <a:pt x="286" y="636"/>
                    <a:pt x="282" y="634"/>
                    <a:pt x="276" y="634"/>
                  </a:cubicBezTo>
                  <a:cubicBezTo>
                    <a:pt x="274" y="634"/>
                    <a:pt x="272" y="634"/>
                    <a:pt x="271" y="635"/>
                  </a:cubicBezTo>
                  <a:cubicBezTo>
                    <a:pt x="266" y="635"/>
                    <a:pt x="263" y="636"/>
                    <a:pt x="261" y="636"/>
                  </a:cubicBezTo>
                  <a:cubicBezTo>
                    <a:pt x="255" y="636"/>
                    <a:pt x="259" y="633"/>
                    <a:pt x="278" y="629"/>
                  </a:cubicBezTo>
                  <a:cubicBezTo>
                    <a:pt x="292" y="627"/>
                    <a:pt x="294" y="625"/>
                    <a:pt x="290" y="625"/>
                  </a:cubicBezTo>
                  <a:cubicBezTo>
                    <a:pt x="289" y="625"/>
                    <a:pt x="288" y="626"/>
                    <a:pt x="286" y="626"/>
                  </a:cubicBezTo>
                  <a:cubicBezTo>
                    <a:pt x="277" y="625"/>
                    <a:pt x="268" y="623"/>
                    <a:pt x="277" y="620"/>
                  </a:cubicBezTo>
                  <a:cubicBezTo>
                    <a:pt x="277" y="618"/>
                    <a:pt x="277" y="616"/>
                    <a:pt x="270" y="616"/>
                  </a:cubicBezTo>
                  <a:cubicBezTo>
                    <a:pt x="268" y="616"/>
                    <a:pt x="264" y="616"/>
                    <a:pt x="259" y="617"/>
                  </a:cubicBezTo>
                  <a:cubicBezTo>
                    <a:pt x="258" y="617"/>
                    <a:pt x="257" y="617"/>
                    <a:pt x="256" y="617"/>
                  </a:cubicBezTo>
                  <a:cubicBezTo>
                    <a:pt x="251" y="617"/>
                    <a:pt x="250" y="615"/>
                    <a:pt x="250" y="613"/>
                  </a:cubicBezTo>
                  <a:cubicBezTo>
                    <a:pt x="253" y="613"/>
                    <a:pt x="256" y="613"/>
                    <a:pt x="259" y="613"/>
                  </a:cubicBezTo>
                  <a:cubicBezTo>
                    <a:pt x="262" y="613"/>
                    <a:pt x="266" y="613"/>
                    <a:pt x="268" y="613"/>
                  </a:cubicBezTo>
                  <a:lnTo>
                    <a:pt x="267" y="609"/>
                  </a:lnTo>
                  <a:cubicBezTo>
                    <a:pt x="267" y="607"/>
                    <a:pt x="275" y="600"/>
                    <a:pt x="283" y="599"/>
                  </a:cubicBezTo>
                  <a:cubicBezTo>
                    <a:pt x="288" y="597"/>
                    <a:pt x="290" y="595"/>
                    <a:pt x="288" y="595"/>
                  </a:cubicBezTo>
                  <a:cubicBezTo>
                    <a:pt x="286" y="595"/>
                    <a:pt x="282" y="596"/>
                    <a:pt x="275" y="598"/>
                  </a:cubicBezTo>
                  <a:cubicBezTo>
                    <a:pt x="268" y="599"/>
                    <a:pt x="264" y="599"/>
                    <a:pt x="262" y="599"/>
                  </a:cubicBezTo>
                  <a:cubicBezTo>
                    <a:pt x="258" y="599"/>
                    <a:pt x="258" y="598"/>
                    <a:pt x="257" y="595"/>
                  </a:cubicBezTo>
                  <a:cubicBezTo>
                    <a:pt x="257" y="593"/>
                    <a:pt x="257" y="591"/>
                    <a:pt x="265" y="590"/>
                  </a:cubicBezTo>
                  <a:cubicBezTo>
                    <a:pt x="274" y="589"/>
                    <a:pt x="274" y="589"/>
                    <a:pt x="273" y="584"/>
                  </a:cubicBezTo>
                  <a:cubicBezTo>
                    <a:pt x="273" y="576"/>
                    <a:pt x="246" y="573"/>
                    <a:pt x="229" y="573"/>
                  </a:cubicBezTo>
                  <a:cubicBezTo>
                    <a:pt x="223" y="574"/>
                    <a:pt x="219" y="574"/>
                    <a:pt x="217" y="574"/>
                  </a:cubicBezTo>
                  <a:cubicBezTo>
                    <a:pt x="215" y="574"/>
                    <a:pt x="219" y="573"/>
                    <a:pt x="229" y="570"/>
                  </a:cubicBezTo>
                  <a:cubicBezTo>
                    <a:pt x="237" y="569"/>
                    <a:pt x="237" y="566"/>
                    <a:pt x="237" y="564"/>
                  </a:cubicBezTo>
                  <a:lnTo>
                    <a:pt x="237" y="564"/>
                  </a:lnTo>
                  <a:cubicBezTo>
                    <a:pt x="236" y="564"/>
                    <a:pt x="235" y="564"/>
                    <a:pt x="234" y="564"/>
                  </a:cubicBezTo>
                  <a:cubicBezTo>
                    <a:pt x="232" y="564"/>
                    <a:pt x="234" y="563"/>
                    <a:pt x="236" y="563"/>
                  </a:cubicBezTo>
                  <a:cubicBezTo>
                    <a:pt x="236" y="563"/>
                    <a:pt x="237" y="563"/>
                    <a:pt x="237" y="564"/>
                  </a:cubicBezTo>
                  <a:cubicBezTo>
                    <a:pt x="239" y="564"/>
                    <a:pt x="240" y="564"/>
                    <a:pt x="241" y="564"/>
                  </a:cubicBezTo>
                  <a:cubicBezTo>
                    <a:pt x="246" y="564"/>
                    <a:pt x="246" y="566"/>
                    <a:pt x="246" y="567"/>
                  </a:cubicBezTo>
                  <a:lnTo>
                    <a:pt x="254" y="566"/>
                  </a:lnTo>
                  <a:cubicBezTo>
                    <a:pt x="271" y="562"/>
                    <a:pt x="271" y="560"/>
                    <a:pt x="254" y="560"/>
                  </a:cubicBezTo>
                  <a:cubicBezTo>
                    <a:pt x="245" y="558"/>
                    <a:pt x="245" y="558"/>
                    <a:pt x="253" y="555"/>
                  </a:cubicBezTo>
                  <a:cubicBezTo>
                    <a:pt x="260" y="552"/>
                    <a:pt x="267" y="549"/>
                    <a:pt x="263" y="549"/>
                  </a:cubicBezTo>
                  <a:cubicBezTo>
                    <a:pt x="263" y="549"/>
                    <a:pt x="262" y="549"/>
                    <a:pt x="260" y="549"/>
                  </a:cubicBezTo>
                  <a:cubicBezTo>
                    <a:pt x="260" y="549"/>
                    <a:pt x="260" y="544"/>
                    <a:pt x="268" y="540"/>
                  </a:cubicBezTo>
                  <a:cubicBezTo>
                    <a:pt x="268" y="537"/>
                    <a:pt x="268" y="535"/>
                    <a:pt x="263" y="535"/>
                  </a:cubicBezTo>
                  <a:cubicBezTo>
                    <a:pt x="262" y="535"/>
                    <a:pt x="261" y="535"/>
                    <a:pt x="259" y="535"/>
                  </a:cubicBezTo>
                  <a:cubicBezTo>
                    <a:pt x="258" y="535"/>
                    <a:pt x="257" y="535"/>
                    <a:pt x="256" y="535"/>
                  </a:cubicBezTo>
                  <a:cubicBezTo>
                    <a:pt x="251" y="535"/>
                    <a:pt x="250" y="533"/>
                    <a:pt x="250" y="532"/>
                  </a:cubicBezTo>
                  <a:cubicBezTo>
                    <a:pt x="250" y="529"/>
                    <a:pt x="250" y="527"/>
                    <a:pt x="245" y="527"/>
                  </a:cubicBezTo>
                  <a:cubicBezTo>
                    <a:pt x="244" y="527"/>
                    <a:pt x="243" y="527"/>
                    <a:pt x="241" y="527"/>
                  </a:cubicBezTo>
                  <a:cubicBezTo>
                    <a:pt x="240" y="527"/>
                    <a:pt x="238" y="527"/>
                    <a:pt x="236" y="527"/>
                  </a:cubicBezTo>
                  <a:cubicBezTo>
                    <a:pt x="230" y="527"/>
                    <a:pt x="224" y="526"/>
                    <a:pt x="223" y="523"/>
                  </a:cubicBezTo>
                  <a:cubicBezTo>
                    <a:pt x="214" y="518"/>
                    <a:pt x="214" y="518"/>
                    <a:pt x="231" y="514"/>
                  </a:cubicBezTo>
                  <a:cubicBezTo>
                    <a:pt x="240" y="512"/>
                    <a:pt x="240" y="510"/>
                    <a:pt x="239" y="508"/>
                  </a:cubicBezTo>
                  <a:cubicBezTo>
                    <a:pt x="239" y="508"/>
                    <a:pt x="239" y="506"/>
                    <a:pt x="247" y="502"/>
                  </a:cubicBezTo>
                  <a:cubicBezTo>
                    <a:pt x="252" y="501"/>
                    <a:pt x="252" y="500"/>
                    <a:pt x="249" y="500"/>
                  </a:cubicBezTo>
                  <a:cubicBezTo>
                    <a:pt x="247" y="500"/>
                    <a:pt x="243" y="501"/>
                    <a:pt x="239" y="501"/>
                  </a:cubicBezTo>
                  <a:lnTo>
                    <a:pt x="222" y="503"/>
                  </a:lnTo>
                  <a:cubicBezTo>
                    <a:pt x="221" y="500"/>
                    <a:pt x="238" y="496"/>
                    <a:pt x="247" y="494"/>
                  </a:cubicBezTo>
                  <a:cubicBezTo>
                    <a:pt x="257" y="492"/>
                    <a:pt x="261" y="491"/>
                    <a:pt x="259" y="491"/>
                  </a:cubicBezTo>
                  <a:cubicBezTo>
                    <a:pt x="258" y="491"/>
                    <a:pt x="254" y="491"/>
                    <a:pt x="247" y="492"/>
                  </a:cubicBezTo>
                  <a:cubicBezTo>
                    <a:pt x="245" y="493"/>
                    <a:pt x="243" y="493"/>
                    <a:pt x="241" y="493"/>
                  </a:cubicBezTo>
                  <a:cubicBezTo>
                    <a:pt x="235" y="493"/>
                    <a:pt x="231" y="491"/>
                    <a:pt x="237" y="487"/>
                  </a:cubicBezTo>
                  <a:cubicBezTo>
                    <a:pt x="237" y="482"/>
                    <a:pt x="237" y="477"/>
                    <a:pt x="245" y="475"/>
                  </a:cubicBezTo>
                  <a:cubicBezTo>
                    <a:pt x="253" y="472"/>
                    <a:pt x="245" y="471"/>
                    <a:pt x="245" y="471"/>
                  </a:cubicBezTo>
                  <a:cubicBezTo>
                    <a:pt x="236" y="470"/>
                    <a:pt x="236" y="468"/>
                    <a:pt x="244" y="459"/>
                  </a:cubicBezTo>
                  <a:cubicBezTo>
                    <a:pt x="255" y="449"/>
                    <a:pt x="258" y="446"/>
                    <a:pt x="253" y="446"/>
                  </a:cubicBezTo>
                  <a:cubicBezTo>
                    <a:pt x="251" y="446"/>
                    <a:pt x="247" y="447"/>
                    <a:pt x="243" y="447"/>
                  </a:cubicBezTo>
                  <a:cubicBezTo>
                    <a:pt x="239" y="448"/>
                    <a:pt x="235" y="448"/>
                    <a:pt x="233" y="448"/>
                  </a:cubicBezTo>
                  <a:cubicBezTo>
                    <a:pt x="231" y="448"/>
                    <a:pt x="233" y="448"/>
                    <a:pt x="241" y="445"/>
                  </a:cubicBezTo>
                  <a:cubicBezTo>
                    <a:pt x="250" y="442"/>
                    <a:pt x="241" y="440"/>
                    <a:pt x="232" y="436"/>
                  </a:cubicBezTo>
                  <a:cubicBezTo>
                    <a:pt x="229" y="436"/>
                    <a:pt x="226" y="436"/>
                    <a:pt x="223" y="436"/>
                  </a:cubicBezTo>
                  <a:cubicBezTo>
                    <a:pt x="215" y="436"/>
                    <a:pt x="207" y="437"/>
                    <a:pt x="199" y="438"/>
                  </a:cubicBezTo>
                  <a:cubicBezTo>
                    <a:pt x="194" y="439"/>
                    <a:pt x="190" y="439"/>
                    <a:pt x="188" y="439"/>
                  </a:cubicBezTo>
                  <a:cubicBezTo>
                    <a:pt x="183" y="439"/>
                    <a:pt x="184" y="438"/>
                    <a:pt x="190" y="434"/>
                  </a:cubicBezTo>
                  <a:cubicBezTo>
                    <a:pt x="190" y="432"/>
                    <a:pt x="198" y="428"/>
                    <a:pt x="206" y="427"/>
                  </a:cubicBezTo>
                  <a:cubicBezTo>
                    <a:pt x="207" y="427"/>
                    <a:pt x="209" y="427"/>
                    <a:pt x="210" y="427"/>
                  </a:cubicBezTo>
                  <a:cubicBezTo>
                    <a:pt x="214" y="427"/>
                    <a:pt x="214" y="428"/>
                    <a:pt x="214" y="428"/>
                  </a:cubicBezTo>
                  <a:lnTo>
                    <a:pt x="214" y="431"/>
                  </a:lnTo>
                  <a:cubicBezTo>
                    <a:pt x="223" y="431"/>
                    <a:pt x="232" y="429"/>
                    <a:pt x="231" y="424"/>
                  </a:cubicBezTo>
                  <a:cubicBezTo>
                    <a:pt x="238" y="421"/>
                    <a:pt x="239" y="419"/>
                    <a:pt x="235" y="419"/>
                  </a:cubicBezTo>
                  <a:cubicBezTo>
                    <a:pt x="234" y="419"/>
                    <a:pt x="233" y="419"/>
                    <a:pt x="231" y="419"/>
                  </a:cubicBezTo>
                  <a:cubicBezTo>
                    <a:pt x="237" y="418"/>
                    <a:pt x="240" y="413"/>
                    <a:pt x="238" y="407"/>
                  </a:cubicBezTo>
                  <a:cubicBezTo>
                    <a:pt x="237" y="400"/>
                    <a:pt x="239" y="394"/>
                    <a:pt x="245" y="391"/>
                  </a:cubicBezTo>
                  <a:cubicBezTo>
                    <a:pt x="245" y="387"/>
                    <a:pt x="245" y="384"/>
                    <a:pt x="239" y="384"/>
                  </a:cubicBezTo>
                  <a:cubicBezTo>
                    <a:pt x="238" y="384"/>
                    <a:pt x="237" y="384"/>
                    <a:pt x="236" y="385"/>
                  </a:cubicBezTo>
                  <a:cubicBezTo>
                    <a:pt x="231" y="385"/>
                    <a:pt x="227" y="386"/>
                    <a:pt x="225" y="386"/>
                  </a:cubicBezTo>
                  <a:cubicBezTo>
                    <a:pt x="220" y="386"/>
                    <a:pt x="222" y="384"/>
                    <a:pt x="228" y="383"/>
                  </a:cubicBezTo>
                  <a:cubicBezTo>
                    <a:pt x="244" y="379"/>
                    <a:pt x="250" y="348"/>
                    <a:pt x="232" y="346"/>
                  </a:cubicBezTo>
                  <a:lnTo>
                    <a:pt x="232" y="342"/>
                  </a:lnTo>
                  <a:cubicBezTo>
                    <a:pt x="240" y="336"/>
                    <a:pt x="239" y="322"/>
                    <a:pt x="230" y="321"/>
                  </a:cubicBezTo>
                  <a:lnTo>
                    <a:pt x="230" y="313"/>
                  </a:lnTo>
                  <a:cubicBezTo>
                    <a:pt x="238" y="307"/>
                    <a:pt x="238" y="305"/>
                    <a:pt x="229" y="304"/>
                  </a:cubicBezTo>
                  <a:cubicBezTo>
                    <a:pt x="226" y="303"/>
                    <a:pt x="223" y="303"/>
                    <a:pt x="221" y="303"/>
                  </a:cubicBezTo>
                  <a:lnTo>
                    <a:pt x="221" y="303"/>
                  </a:lnTo>
                  <a:cubicBezTo>
                    <a:pt x="229" y="301"/>
                    <a:pt x="228" y="296"/>
                    <a:pt x="228" y="287"/>
                  </a:cubicBezTo>
                  <a:cubicBezTo>
                    <a:pt x="227" y="281"/>
                    <a:pt x="227" y="278"/>
                    <a:pt x="225" y="278"/>
                  </a:cubicBezTo>
                  <a:cubicBezTo>
                    <a:pt x="223" y="278"/>
                    <a:pt x="221" y="279"/>
                    <a:pt x="218" y="280"/>
                  </a:cubicBezTo>
                  <a:cubicBezTo>
                    <a:pt x="209" y="272"/>
                    <a:pt x="218" y="271"/>
                    <a:pt x="226" y="270"/>
                  </a:cubicBezTo>
                  <a:cubicBezTo>
                    <a:pt x="244" y="270"/>
                    <a:pt x="243" y="266"/>
                    <a:pt x="217" y="266"/>
                  </a:cubicBezTo>
                  <a:cubicBezTo>
                    <a:pt x="200" y="266"/>
                    <a:pt x="200" y="261"/>
                    <a:pt x="208" y="260"/>
                  </a:cubicBezTo>
                  <a:cubicBezTo>
                    <a:pt x="209" y="260"/>
                    <a:pt x="211" y="260"/>
                    <a:pt x="212" y="260"/>
                  </a:cubicBezTo>
                  <a:cubicBezTo>
                    <a:pt x="217" y="260"/>
                    <a:pt x="217" y="262"/>
                    <a:pt x="217" y="263"/>
                  </a:cubicBezTo>
                  <a:lnTo>
                    <a:pt x="234" y="262"/>
                  </a:lnTo>
                  <a:cubicBezTo>
                    <a:pt x="234" y="260"/>
                    <a:pt x="234" y="260"/>
                    <a:pt x="225" y="258"/>
                  </a:cubicBezTo>
                  <a:cubicBezTo>
                    <a:pt x="225" y="258"/>
                    <a:pt x="225" y="256"/>
                    <a:pt x="216" y="254"/>
                  </a:cubicBezTo>
                  <a:cubicBezTo>
                    <a:pt x="213" y="254"/>
                    <a:pt x="210" y="253"/>
                    <a:pt x="207" y="253"/>
                  </a:cubicBezTo>
                  <a:cubicBezTo>
                    <a:pt x="202" y="253"/>
                    <a:pt x="196" y="255"/>
                    <a:pt x="191" y="257"/>
                  </a:cubicBezTo>
                  <a:cubicBezTo>
                    <a:pt x="188" y="258"/>
                    <a:pt x="186" y="258"/>
                    <a:pt x="184" y="258"/>
                  </a:cubicBezTo>
                  <a:cubicBezTo>
                    <a:pt x="182" y="258"/>
                    <a:pt x="182" y="257"/>
                    <a:pt x="182" y="256"/>
                  </a:cubicBezTo>
                  <a:cubicBezTo>
                    <a:pt x="188" y="251"/>
                    <a:pt x="195" y="250"/>
                    <a:pt x="201" y="250"/>
                  </a:cubicBezTo>
                  <a:cubicBezTo>
                    <a:pt x="203" y="250"/>
                    <a:pt x="205" y="250"/>
                    <a:pt x="207" y="250"/>
                  </a:cubicBezTo>
                  <a:cubicBezTo>
                    <a:pt x="207" y="252"/>
                    <a:pt x="209" y="252"/>
                    <a:pt x="213" y="252"/>
                  </a:cubicBezTo>
                  <a:cubicBezTo>
                    <a:pt x="216" y="252"/>
                    <a:pt x="220" y="252"/>
                    <a:pt x="225" y="251"/>
                  </a:cubicBezTo>
                  <a:cubicBezTo>
                    <a:pt x="232" y="250"/>
                    <a:pt x="214" y="240"/>
                    <a:pt x="198" y="240"/>
                  </a:cubicBezTo>
                  <a:lnTo>
                    <a:pt x="207" y="239"/>
                  </a:lnTo>
                  <a:cubicBezTo>
                    <a:pt x="214" y="238"/>
                    <a:pt x="214" y="233"/>
                    <a:pt x="213" y="228"/>
                  </a:cubicBezTo>
                  <a:cubicBezTo>
                    <a:pt x="213" y="224"/>
                    <a:pt x="213" y="222"/>
                    <a:pt x="208" y="222"/>
                  </a:cubicBezTo>
                  <a:cubicBezTo>
                    <a:pt x="207" y="222"/>
                    <a:pt x="206" y="222"/>
                    <a:pt x="204" y="222"/>
                  </a:cubicBezTo>
                  <a:cubicBezTo>
                    <a:pt x="201" y="222"/>
                    <a:pt x="198" y="223"/>
                    <a:pt x="195" y="223"/>
                  </a:cubicBezTo>
                  <a:cubicBezTo>
                    <a:pt x="191" y="223"/>
                    <a:pt x="188" y="222"/>
                    <a:pt x="188" y="221"/>
                  </a:cubicBezTo>
                  <a:cubicBezTo>
                    <a:pt x="188" y="223"/>
                    <a:pt x="180" y="224"/>
                    <a:pt x="171" y="225"/>
                  </a:cubicBezTo>
                  <a:cubicBezTo>
                    <a:pt x="176" y="222"/>
                    <a:pt x="182" y="219"/>
                    <a:pt x="188" y="216"/>
                  </a:cubicBezTo>
                  <a:cubicBezTo>
                    <a:pt x="204" y="210"/>
                    <a:pt x="212" y="204"/>
                    <a:pt x="211" y="194"/>
                  </a:cubicBezTo>
                  <a:cubicBezTo>
                    <a:pt x="209" y="188"/>
                    <a:pt x="212" y="182"/>
                    <a:pt x="219" y="179"/>
                  </a:cubicBezTo>
                  <a:cubicBezTo>
                    <a:pt x="218" y="175"/>
                    <a:pt x="218" y="172"/>
                    <a:pt x="213" y="172"/>
                  </a:cubicBezTo>
                  <a:cubicBezTo>
                    <a:pt x="212" y="172"/>
                    <a:pt x="211" y="172"/>
                    <a:pt x="210" y="173"/>
                  </a:cubicBezTo>
                  <a:lnTo>
                    <a:pt x="209" y="168"/>
                  </a:lnTo>
                  <a:cubicBezTo>
                    <a:pt x="218" y="165"/>
                    <a:pt x="217" y="160"/>
                    <a:pt x="209" y="160"/>
                  </a:cubicBezTo>
                  <a:cubicBezTo>
                    <a:pt x="200" y="159"/>
                    <a:pt x="208" y="156"/>
                    <a:pt x="208" y="153"/>
                  </a:cubicBezTo>
                  <a:cubicBezTo>
                    <a:pt x="217" y="150"/>
                    <a:pt x="221" y="148"/>
                    <a:pt x="219" y="148"/>
                  </a:cubicBezTo>
                  <a:cubicBezTo>
                    <a:pt x="218" y="148"/>
                    <a:pt x="211" y="150"/>
                    <a:pt x="199" y="152"/>
                  </a:cubicBezTo>
                  <a:cubicBezTo>
                    <a:pt x="191" y="152"/>
                    <a:pt x="183" y="159"/>
                    <a:pt x="183" y="161"/>
                  </a:cubicBezTo>
                  <a:lnTo>
                    <a:pt x="183" y="168"/>
                  </a:lnTo>
                  <a:lnTo>
                    <a:pt x="174" y="161"/>
                  </a:lnTo>
                  <a:cubicBezTo>
                    <a:pt x="174" y="159"/>
                    <a:pt x="167" y="157"/>
                    <a:pt x="161" y="157"/>
                  </a:cubicBezTo>
                  <a:cubicBezTo>
                    <a:pt x="159" y="157"/>
                    <a:pt x="158" y="157"/>
                    <a:pt x="157" y="157"/>
                  </a:cubicBezTo>
                  <a:cubicBezTo>
                    <a:pt x="157" y="157"/>
                    <a:pt x="148" y="157"/>
                    <a:pt x="148" y="155"/>
                  </a:cubicBezTo>
                  <a:lnTo>
                    <a:pt x="165" y="153"/>
                  </a:lnTo>
                  <a:cubicBezTo>
                    <a:pt x="169" y="154"/>
                    <a:pt x="172" y="154"/>
                    <a:pt x="176" y="154"/>
                  </a:cubicBezTo>
                  <a:cubicBezTo>
                    <a:pt x="181" y="154"/>
                    <a:pt x="186" y="154"/>
                    <a:pt x="191" y="152"/>
                  </a:cubicBezTo>
                  <a:cubicBezTo>
                    <a:pt x="207" y="149"/>
                    <a:pt x="215" y="142"/>
                    <a:pt x="202" y="142"/>
                  </a:cubicBezTo>
                  <a:cubicBezTo>
                    <a:pt x="201" y="142"/>
                    <a:pt x="200" y="142"/>
                    <a:pt x="199" y="142"/>
                  </a:cubicBezTo>
                  <a:cubicBezTo>
                    <a:pt x="199" y="140"/>
                    <a:pt x="199" y="140"/>
                    <a:pt x="207" y="137"/>
                  </a:cubicBezTo>
                  <a:cubicBezTo>
                    <a:pt x="214" y="136"/>
                    <a:pt x="214" y="133"/>
                    <a:pt x="198" y="133"/>
                  </a:cubicBezTo>
                  <a:cubicBezTo>
                    <a:pt x="181" y="132"/>
                    <a:pt x="181" y="130"/>
                    <a:pt x="198" y="125"/>
                  </a:cubicBezTo>
                  <a:cubicBezTo>
                    <a:pt x="212" y="119"/>
                    <a:pt x="213" y="111"/>
                    <a:pt x="206" y="111"/>
                  </a:cubicBezTo>
                  <a:cubicBezTo>
                    <a:pt x="205" y="111"/>
                    <a:pt x="205" y="111"/>
                    <a:pt x="204" y="111"/>
                  </a:cubicBezTo>
                  <a:cubicBezTo>
                    <a:pt x="203" y="111"/>
                    <a:pt x="202" y="111"/>
                    <a:pt x="201" y="111"/>
                  </a:cubicBezTo>
                  <a:cubicBezTo>
                    <a:pt x="188" y="111"/>
                    <a:pt x="188" y="105"/>
                    <a:pt x="195" y="102"/>
                  </a:cubicBezTo>
                  <a:cubicBezTo>
                    <a:pt x="203" y="99"/>
                    <a:pt x="203" y="96"/>
                    <a:pt x="195" y="94"/>
                  </a:cubicBezTo>
                  <a:cubicBezTo>
                    <a:pt x="203" y="94"/>
                    <a:pt x="212" y="91"/>
                    <a:pt x="203" y="88"/>
                  </a:cubicBezTo>
                  <a:cubicBezTo>
                    <a:pt x="203" y="88"/>
                    <a:pt x="203" y="88"/>
                    <a:pt x="202" y="88"/>
                  </a:cubicBezTo>
                  <a:cubicBezTo>
                    <a:pt x="200" y="88"/>
                    <a:pt x="198" y="88"/>
                    <a:pt x="194" y="90"/>
                  </a:cubicBezTo>
                  <a:lnTo>
                    <a:pt x="177" y="86"/>
                  </a:lnTo>
                  <a:cubicBezTo>
                    <a:pt x="177" y="90"/>
                    <a:pt x="168" y="90"/>
                    <a:pt x="161" y="91"/>
                  </a:cubicBezTo>
                  <a:cubicBezTo>
                    <a:pt x="160" y="91"/>
                    <a:pt x="160" y="91"/>
                    <a:pt x="159" y="91"/>
                  </a:cubicBezTo>
                  <a:cubicBezTo>
                    <a:pt x="152" y="91"/>
                    <a:pt x="161" y="80"/>
                    <a:pt x="185" y="74"/>
                  </a:cubicBezTo>
                  <a:lnTo>
                    <a:pt x="201" y="67"/>
                  </a:lnTo>
                  <a:lnTo>
                    <a:pt x="201" y="67"/>
                  </a:lnTo>
                  <a:lnTo>
                    <a:pt x="184" y="69"/>
                  </a:lnTo>
                  <a:cubicBezTo>
                    <a:pt x="184" y="67"/>
                    <a:pt x="184" y="64"/>
                    <a:pt x="193" y="64"/>
                  </a:cubicBezTo>
                  <a:cubicBezTo>
                    <a:pt x="201" y="63"/>
                    <a:pt x="201" y="63"/>
                    <a:pt x="201" y="60"/>
                  </a:cubicBezTo>
                  <a:cubicBezTo>
                    <a:pt x="201" y="60"/>
                    <a:pt x="201" y="58"/>
                    <a:pt x="192" y="58"/>
                  </a:cubicBezTo>
                  <a:cubicBezTo>
                    <a:pt x="184" y="59"/>
                    <a:pt x="180" y="60"/>
                    <a:pt x="179" y="60"/>
                  </a:cubicBezTo>
                  <a:cubicBezTo>
                    <a:pt x="177" y="60"/>
                    <a:pt x="179" y="59"/>
                    <a:pt x="184" y="57"/>
                  </a:cubicBezTo>
                  <a:cubicBezTo>
                    <a:pt x="201" y="53"/>
                    <a:pt x="200" y="50"/>
                    <a:pt x="183" y="50"/>
                  </a:cubicBezTo>
                  <a:cubicBezTo>
                    <a:pt x="177" y="51"/>
                    <a:pt x="174" y="51"/>
                    <a:pt x="172" y="51"/>
                  </a:cubicBezTo>
                  <a:cubicBezTo>
                    <a:pt x="168" y="51"/>
                    <a:pt x="172" y="50"/>
                    <a:pt x="183" y="47"/>
                  </a:cubicBezTo>
                  <a:cubicBezTo>
                    <a:pt x="192" y="47"/>
                    <a:pt x="200" y="44"/>
                    <a:pt x="200" y="41"/>
                  </a:cubicBezTo>
                  <a:lnTo>
                    <a:pt x="191" y="41"/>
                  </a:lnTo>
                  <a:cubicBezTo>
                    <a:pt x="186" y="42"/>
                    <a:pt x="183" y="42"/>
                    <a:pt x="181" y="42"/>
                  </a:cubicBezTo>
                  <a:cubicBezTo>
                    <a:pt x="175" y="42"/>
                    <a:pt x="176" y="40"/>
                    <a:pt x="182" y="38"/>
                  </a:cubicBezTo>
                  <a:cubicBezTo>
                    <a:pt x="191" y="37"/>
                    <a:pt x="191" y="35"/>
                    <a:pt x="182" y="30"/>
                  </a:cubicBezTo>
                  <a:cubicBezTo>
                    <a:pt x="182" y="26"/>
                    <a:pt x="182" y="23"/>
                    <a:pt x="190" y="22"/>
                  </a:cubicBezTo>
                  <a:cubicBezTo>
                    <a:pt x="207" y="21"/>
                    <a:pt x="207" y="21"/>
                    <a:pt x="190" y="20"/>
                  </a:cubicBezTo>
                  <a:cubicBezTo>
                    <a:pt x="181" y="19"/>
                    <a:pt x="181" y="19"/>
                    <a:pt x="189" y="13"/>
                  </a:cubicBezTo>
                  <a:cubicBezTo>
                    <a:pt x="198" y="10"/>
                    <a:pt x="198" y="10"/>
                    <a:pt x="189" y="8"/>
                  </a:cubicBezTo>
                  <a:cubicBezTo>
                    <a:pt x="172" y="10"/>
                    <a:pt x="163" y="11"/>
                    <a:pt x="164" y="13"/>
                  </a:cubicBezTo>
                  <a:cubicBezTo>
                    <a:pt x="164" y="15"/>
                    <a:pt x="164" y="15"/>
                    <a:pt x="155" y="17"/>
                  </a:cubicBezTo>
                  <a:lnTo>
                    <a:pt x="155" y="11"/>
                  </a:lnTo>
                  <a:cubicBezTo>
                    <a:pt x="155" y="9"/>
                    <a:pt x="155" y="7"/>
                    <a:pt x="146" y="2"/>
                  </a:cubicBezTo>
                  <a:cubicBezTo>
                    <a:pt x="143" y="1"/>
                    <a:pt x="13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015;p33">
              <a:extLst>
                <a:ext uri="{FF2B5EF4-FFF2-40B4-BE49-F238E27FC236}">
                  <a16:creationId xmlns:a16="http://schemas.microsoft.com/office/drawing/2014/main" id="{F6907DD9-F597-612D-1F7E-DE3A610CBFB1}"/>
                </a:ext>
              </a:extLst>
            </p:cNvPr>
            <p:cNvSpPr/>
            <p:nvPr/>
          </p:nvSpPr>
          <p:spPr>
            <a:xfrm>
              <a:off x="1937914" y="2574453"/>
              <a:ext cx="49946" cy="198287"/>
            </a:xfrm>
            <a:custGeom>
              <a:avLst/>
              <a:gdLst/>
              <a:ahLst/>
              <a:cxnLst/>
              <a:rect l="l" t="t" r="r" b="b"/>
              <a:pathLst>
                <a:path w="500" h="1985" extrusionOk="0">
                  <a:moveTo>
                    <a:pt x="140" y="38"/>
                  </a:moveTo>
                  <a:cubicBezTo>
                    <a:pt x="144" y="38"/>
                    <a:pt x="144" y="40"/>
                    <a:pt x="144" y="42"/>
                  </a:cubicBezTo>
                  <a:cubicBezTo>
                    <a:pt x="145" y="44"/>
                    <a:pt x="145" y="44"/>
                    <a:pt x="136" y="46"/>
                  </a:cubicBezTo>
                  <a:cubicBezTo>
                    <a:pt x="136" y="46"/>
                    <a:pt x="127" y="44"/>
                    <a:pt x="127" y="42"/>
                  </a:cubicBezTo>
                  <a:lnTo>
                    <a:pt x="135" y="39"/>
                  </a:lnTo>
                  <a:cubicBezTo>
                    <a:pt x="137" y="38"/>
                    <a:pt x="138" y="38"/>
                    <a:pt x="140" y="38"/>
                  </a:cubicBezTo>
                  <a:close/>
                  <a:moveTo>
                    <a:pt x="0" y="55"/>
                  </a:moveTo>
                  <a:lnTo>
                    <a:pt x="0" y="57"/>
                  </a:lnTo>
                  <a:cubicBezTo>
                    <a:pt x="0" y="58"/>
                    <a:pt x="2" y="58"/>
                    <a:pt x="4" y="58"/>
                  </a:cubicBezTo>
                  <a:cubicBezTo>
                    <a:pt x="7" y="58"/>
                    <a:pt x="12" y="57"/>
                    <a:pt x="17" y="57"/>
                  </a:cubicBezTo>
                  <a:lnTo>
                    <a:pt x="17" y="55"/>
                  </a:lnTo>
                  <a:close/>
                  <a:moveTo>
                    <a:pt x="191" y="66"/>
                  </a:moveTo>
                  <a:lnTo>
                    <a:pt x="182" y="69"/>
                  </a:lnTo>
                  <a:lnTo>
                    <a:pt x="183" y="71"/>
                  </a:lnTo>
                  <a:cubicBezTo>
                    <a:pt x="191" y="70"/>
                    <a:pt x="191" y="70"/>
                    <a:pt x="191" y="68"/>
                  </a:cubicBezTo>
                  <a:lnTo>
                    <a:pt x="191" y="66"/>
                  </a:lnTo>
                  <a:close/>
                  <a:moveTo>
                    <a:pt x="145" y="64"/>
                  </a:moveTo>
                  <a:cubicBezTo>
                    <a:pt x="147" y="64"/>
                    <a:pt x="148" y="65"/>
                    <a:pt x="148" y="68"/>
                  </a:cubicBezTo>
                  <a:cubicBezTo>
                    <a:pt x="148" y="70"/>
                    <a:pt x="148" y="72"/>
                    <a:pt x="140" y="74"/>
                  </a:cubicBezTo>
                  <a:lnTo>
                    <a:pt x="139" y="71"/>
                  </a:lnTo>
                  <a:cubicBezTo>
                    <a:pt x="144" y="71"/>
                    <a:pt x="144" y="70"/>
                    <a:pt x="141" y="70"/>
                  </a:cubicBezTo>
                  <a:cubicBezTo>
                    <a:pt x="139" y="70"/>
                    <a:pt x="135" y="71"/>
                    <a:pt x="131" y="72"/>
                  </a:cubicBezTo>
                  <a:lnTo>
                    <a:pt x="114" y="75"/>
                  </a:lnTo>
                  <a:cubicBezTo>
                    <a:pt x="114" y="72"/>
                    <a:pt x="122" y="69"/>
                    <a:pt x="130" y="68"/>
                  </a:cubicBezTo>
                  <a:cubicBezTo>
                    <a:pt x="139" y="65"/>
                    <a:pt x="143" y="64"/>
                    <a:pt x="145" y="64"/>
                  </a:cubicBezTo>
                  <a:close/>
                  <a:moveTo>
                    <a:pt x="126" y="202"/>
                  </a:moveTo>
                  <a:cubicBezTo>
                    <a:pt x="134" y="202"/>
                    <a:pt x="140" y="205"/>
                    <a:pt x="140" y="207"/>
                  </a:cubicBezTo>
                  <a:cubicBezTo>
                    <a:pt x="140" y="209"/>
                    <a:pt x="137" y="210"/>
                    <a:pt x="133" y="210"/>
                  </a:cubicBezTo>
                  <a:cubicBezTo>
                    <a:pt x="130" y="210"/>
                    <a:pt x="127" y="209"/>
                    <a:pt x="123" y="208"/>
                  </a:cubicBezTo>
                  <a:cubicBezTo>
                    <a:pt x="122" y="205"/>
                    <a:pt x="122" y="203"/>
                    <a:pt x="122" y="203"/>
                  </a:cubicBezTo>
                  <a:cubicBezTo>
                    <a:pt x="124" y="202"/>
                    <a:pt x="125" y="202"/>
                    <a:pt x="126" y="202"/>
                  </a:cubicBezTo>
                  <a:close/>
                  <a:moveTo>
                    <a:pt x="121" y="218"/>
                  </a:moveTo>
                  <a:cubicBezTo>
                    <a:pt x="120" y="218"/>
                    <a:pt x="118" y="218"/>
                    <a:pt x="116" y="218"/>
                  </a:cubicBezTo>
                  <a:cubicBezTo>
                    <a:pt x="108" y="219"/>
                    <a:pt x="108" y="222"/>
                    <a:pt x="109" y="227"/>
                  </a:cubicBezTo>
                  <a:cubicBezTo>
                    <a:pt x="109" y="230"/>
                    <a:pt x="118" y="231"/>
                    <a:pt x="118" y="231"/>
                  </a:cubicBezTo>
                  <a:cubicBezTo>
                    <a:pt x="126" y="228"/>
                    <a:pt x="126" y="226"/>
                    <a:pt x="126" y="224"/>
                  </a:cubicBezTo>
                  <a:cubicBezTo>
                    <a:pt x="132" y="220"/>
                    <a:pt x="128" y="218"/>
                    <a:pt x="121" y="218"/>
                  </a:cubicBezTo>
                  <a:close/>
                  <a:moveTo>
                    <a:pt x="193" y="310"/>
                  </a:moveTo>
                  <a:cubicBezTo>
                    <a:pt x="196" y="310"/>
                    <a:pt x="197" y="312"/>
                    <a:pt x="197" y="314"/>
                  </a:cubicBezTo>
                  <a:lnTo>
                    <a:pt x="188" y="315"/>
                  </a:lnTo>
                  <a:lnTo>
                    <a:pt x="179" y="314"/>
                  </a:lnTo>
                  <a:lnTo>
                    <a:pt x="188" y="310"/>
                  </a:lnTo>
                  <a:cubicBezTo>
                    <a:pt x="190" y="310"/>
                    <a:pt x="192" y="310"/>
                    <a:pt x="193" y="310"/>
                  </a:cubicBezTo>
                  <a:close/>
                  <a:moveTo>
                    <a:pt x="147" y="324"/>
                  </a:moveTo>
                  <a:lnTo>
                    <a:pt x="164" y="326"/>
                  </a:lnTo>
                  <a:cubicBezTo>
                    <a:pt x="190" y="326"/>
                    <a:pt x="190" y="326"/>
                    <a:pt x="173" y="329"/>
                  </a:cubicBezTo>
                  <a:cubicBezTo>
                    <a:pt x="170" y="330"/>
                    <a:pt x="166" y="330"/>
                    <a:pt x="163" y="330"/>
                  </a:cubicBezTo>
                  <a:cubicBezTo>
                    <a:pt x="157" y="330"/>
                    <a:pt x="152" y="330"/>
                    <a:pt x="147" y="328"/>
                  </a:cubicBezTo>
                  <a:cubicBezTo>
                    <a:pt x="147" y="326"/>
                    <a:pt x="147" y="324"/>
                    <a:pt x="147" y="324"/>
                  </a:cubicBezTo>
                  <a:close/>
                  <a:moveTo>
                    <a:pt x="194" y="373"/>
                  </a:moveTo>
                  <a:cubicBezTo>
                    <a:pt x="198" y="373"/>
                    <a:pt x="205" y="373"/>
                    <a:pt x="213" y="373"/>
                  </a:cubicBezTo>
                  <a:cubicBezTo>
                    <a:pt x="222" y="376"/>
                    <a:pt x="222" y="376"/>
                    <a:pt x="205" y="376"/>
                  </a:cubicBezTo>
                  <a:lnTo>
                    <a:pt x="187" y="374"/>
                  </a:lnTo>
                  <a:cubicBezTo>
                    <a:pt x="187" y="373"/>
                    <a:pt x="190" y="373"/>
                    <a:pt x="194" y="373"/>
                  </a:cubicBezTo>
                  <a:close/>
                  <a:moveTo>
                    <a:pt x="182" y="397"/>
                  </a:moveTo>
                  <a:lnTo>
                    <a:pt x="183" y="399"/>
                  </a:lnTo>
                  <a:cubicBezTo>
                    <a:pt x="177" y="400"/>
                    <a:pt x="172" y="401"/>
                    <a:pt x="169" y="401"/>
                  </a:cubicBezTo>
                  <a:cubicBezTo>
                    <a:pt x="167" y="401"/>
                    <a:pt x="165" y="400"/>
                    <a:pt x="165" y="399"/>
                  </a:cubicBezTo>
                  <a:lnTo>
                    <a:pt x="165" y="397"/>
                  </a:lnTo>
                  <a:close/>
                  <a:moveTo>
                    <a:pt x="254" y="417"/>
                  </a:moveTo>
                  <a:lnTo>
                    <a:pt x="237" y="419"/>
                  </a:lnTo>
                  <a:lnTo>
                    <a:pt x="246" y="418"/>
                  </a:lnTo>
                  <a:lnTo>
                    <a:pt x="254" y="417"/>
                  </a:lnTo>
                  <a:close/>
                  <a:moveTo>
                    <a:pt x="155" y="446"/>
                  </a:moveTo>
                  <a:lnTo>
                    <a:pt x="155" y="446"/>
                  </a:lnTo>
                  <a:cubicBezTo>
                    <a:pt x="155" y="446"/>
                    <a:pt x="155" y="447"/>
                    <a:pt x="155" y="447"/>
                  </a:cubicBezTo>
                  <a:lnTo>
                    <a:pt x="155" y="446"/>
                  </a:lnTo>
                  <a:close/>
                  <a:moveTo>
                    <a:pt x="156" y="446"/>
                  </a:moveTo>
                  <a:cubicBezTo>
                    <a:pt x="158" y="446"/>
                    <a:pt x="163" y="448"/>
                    <a:pt x="164" y="451"/>
                  </a:cubicBezTo>
                  <a:lnTo>
                    <a:pt x="155" y="452"/>
                  </a:lnTo>
                  <a:cubicBezTo>
                    <a:pt x="155" y="449"/>
                    <a:pt x="146" y="448"/>
                    <a:pt x="155" y="446"/>
                  </a:cubicBezTo>
                  <a:lnTo>
                    <a:pt x="155" y="446"/>
                  </a:lnTo>
                  <a:lnTo>
                    <a:pt x="155" y="446"/>
                  </a:lnTo>
                  <a:cubicBezTo>
                    <a:pt x="155" y="446"/>
                    <a:pt x="155" y="446"/>
                    <a:pt x="156" y="446"/>
                  </a:cubicBezTo>
                  <a:close/>
                  <a:moveTo>
                    <a:pt x="212" y="457"/>
                  </a:moveTo>
                  <a:cubicBezTo>
                    <a:pt x="214" y="457"/>
                    <a:pt x="216" y="457"/>
                    <a:pt x="217" y="458"/>
                  </a:cubicBezTo>
                  <a:cubicBezTo>
                    <a:pt x="224" y="459"/>
                    <a:pt x="217" y="463"/>
                    <a:pt x="200" y="464"/>
                  </a:cubicBezTo>
                  <a:lnTo>
                    <a:pt x="199" y="458"/>
                  </a:lnTo>
                  <a:cubicBezTo>
                    <a:pt x="204" y="458"/>
                    <a:pt x="209" y="457"/>
                    <a:pt x="212" y="457"/>
                  </a:cubicBezTo>
                  <a:close/>
                  <a:moveTo>
                    <a:pt x="219" y="477"/>
                  </a:moveTo>
                  <a:lnTo>
                    <a:pt x="219" y="480"/>
                  </a:lnTo>
                  <a:cubicBezTo>
                    <a:pt x="219" y="482"/>
                    <a:pt x="219" y="482"/>
                    <a:pt x="211" y="483"/>
                  </a:cubicBezTo>
                  <a:lnTo>
                    <a:pt x="211" y="481"/>
                  </a:lnTo>
                  <a:lnTo>
                    <a:pt x="219" y="477"/>
                  </a:lnTo>
                  <a:close/>
                  <a:moveTo>
                    <a:pt x="247" y="499"/>
                  </a:moveTo>
                  <a:cubicBezTo>
                    <a:pt x="241" y="500"/>
                    <a:pt x="236" y="502"/>
                    <a:pt x="231" y="504"/>
                  </a:cubicBezTo>
                  <a:cubicBezTo>
                    <a:pt x="231" y="505"/>
                    <a:pt x="233" y="506"/>
                    <a:pt x="235" y="506"/>
                  </a:cubicBezTo>
                  <a:cubicBezTo>
                    <a:pt x="237" y="506"/>
                    <a:pt x="239" y="505"/>
                    <a:pt x="239" y="505"/>
                  </a:cubicBezTo>
                  <a:cubicBezTo>
                    <a:pt x="239" y="505"/>
                    <a:pt x="248" y="503"/>
                    <a:pt x="248" y="501"/>
                  </a:cubicBezTo>
                  <a:lnTo>
                    <a:pt x="247" y="499"/>
                  </a:lnTo>
                  <a:close/>
                  <a:moveTo>
                    <a:pt x="195" y="522"/>
                  </a:moveTo>
                  <a:cubicBezTo>
                    <a:pt x="199" y="522"/>
                    <a:pt x="199" y="523"/>
                    <a:pt x="199" y="523"/>
                  </a:cubicBezTo>
                  <a:cubicBezTo>
                    <a:pt x="200" y="526"/>
                    <a:pt x="200" y="528"/>
                    <a:pt x="191" y="529"/>
                  </a:cubicBezTo>
                  <a:cubicBezTo>
                    <a:pt x="191" y="529"/>
                    <a:pt x="189" y="529"/>
                    <a:pt x="187" y="529"/>
                  </a:cubicBezTo>
                  <a:cubicBezTo>
                    <a:pt x="185" y="529"/>
                    <a:pt x="183" y="529"/>
                    <a:pt x="183" y="528"/>
                  </a:cubicBezTo>
                  <a:cubicBezTo>
                    <a:pt x="182" y="526"/>
                    <a:pt x="191" y="522"/>
                    <a:pt x="191" y="522"/>
                  </a:cubicBezTo>
                  <a:cubicBezTo>
                    <a:pt x="192" y="522"/>
                    <a:pt x="194" y="522"/>
                    <a:pt x="195" y="522"/>
                  </a:cubicBezTo>
                  <a:close/>
                  <a:moveTo>
                    <a:pt x="311" y="530"/>
                  </a:moveTo>
                  <a:cubicBezTo>
                    <a:pt x="309" y="530"/>
                    <a:pt x="307" y="531"/>
                    <a:pt x="303" y="534"/>
                  </a:cubicBezTo>
                  <a:lnTo>
                    <a:pt x="304" y="538"/>
                  </a:lnTo>
                  <a:cubicBezTo>
                    <a:pt x="312" y="537"/>
                    <a:pt x="312" y="537"/>
                    <a:pt x="312" y="535"/>
                  </a:cubicBezTo>
                  <a:cubicBezTo>
                    <a:pt x="312" y="532"/>
                    <a:pt x="312" y="530"/>
                    <a:pt x="311" y="530"/>
                  </a:cubicBezTo>
                  <a:close/>
                  <a:moveTo>
                    <a:pt x="203" y="564"/>
                  </a:moveTo>
                  <a:cubicBezTo>
                    <a:pt x="204" y="564"/>
                    <a:pt x="205" y="565"/>
                    <a:pt x="205" y="568"/>
                  </a:cubicBezTo>
                  <a:cubicBezTo>
                    <a:pt x="205" y="571"/>
                    <a:pt x="196" y="572"/>
                    <a:pt x="196" y="572"/>
                  </a:cubicBezTo>
                  <a:cubicBezTo>
                    <a:pt x="195" y="572"/>
                    <a:pt x="194" y="572"/>
                    <a:pt x="194" y="572"/>
                  </a:cubicBezTo>
                  <a:cubicBezTo>
                    <a:pt x="190" y="572"/>
                    <a:pt x="196" y="569"/>
                    <a:pt x="196" y="567"/>
                  </a:cubicBezTo>
                  <a:cubicBezTo>
                    <a:pt x="200" y="565"/>
                    <a:pt x="202" y="564"/>
                    <a:pt x="203" y="564"/>
                  </a:cubicBezTo>
                  <a:close/>
                  <a:moveTo>
                    <a:pt x="26" y="580"/>
                  </a:moveTo>
                  <a:cubicBezTo>
                    <a:pt x="24" y="580"/>
                    <a:pt x="21" y="580"/>
                    <a:pt x="18" y="581"/>
                  </a:cubicBezTo>
                  <a:cubicBezTo>
                    <a:pt x="9" y="582"/>
                    <a:pt x="9" y="584"/>
                    <a:pt x="27" y="584"/>
                  </a:cubicBezTo>
                  <a:cubicBezTo>
                    <a:pt x="35" y="583"/>
                    <a:pt x="35" y="583"/>
                    <a:pt x="35" y="581"/>
                  </a:cubicBezTo>
                  <a:cubicBezTo>
                    <a:pt x="32" y="580"/>
                    <a:pt x="29" y="580"/>
                    <a:pt x="26" y="580"/>
                  </a:cubicBezTo>
                  <a:close/>
                  <a:moveTo>
                    <a:pt x="277" y="595"/>
                  </a:moveTo>
                  <a:cubicBezTo>
                    <a:pt x="277" y="595"/>
                    <a:pt x="277" y="595"/>
                    <a:pt x="277" y="595"/>
                  </a:cubicBezTo>
                  <a:lnTo>
                    <a:pt x="277" y="595"/>
                  </a:lnTo>
                  <a:cubicBezTo>
                    <a:pt x="277" y="596"/>
                    <a:pt x="277" y="597"/>
                    <a:pt x="277" y="597"/>
                  </a:cubicBezTo>
                  <a:cubicBezTo>
                    <a:pt x="277" y="597"/>
                    <a:pt x="277" y="596"/>
                    <a:pt x="277" y="595"/>
                  </a:cubicBezTo>
                  <a:close/>
                  <a:moveTo>
                    <a:pt x="231" y="602"/>
                  </a:moveTo>
                  <a:cubicBezTo>
                    <a:pt x="234" y="602"/>
                    <a:pt x="232" y="605"/>
                    <a:pt x="219" y="609"/>
                  </a:cubicBezTo>
                  <a:cubicBezTo>
                    <a:pt x="215" y="609"/>
                    <a:pt x="213" y="609"/>
                    <a:pt x="212" y="609"/>
                  </a:cubicBezTo>
                  <a:cubicBezTo>
                    <a:pt x="210" y="609"/>
                    <a:pt x="210" y="609"/>
                    <a:pt x="210" y="608"/>
                  </a:cubicBezTo>
                  <a:cubicBezTo>
                    <a:pt x="215" y="605"/>
                    <a:pt x="221" y="603"/>
                    <a:pt x="227" y="603"/>
                  </a:cubicBezTo>
                  <a:cubicBezTo>
                    <a:pt x="228" y="603"/>
                    <a:pt x="230" y="602"/>
                    <a:pt x="231" y="602"/>
                  </a:cubicBezTo>
                  <a:close/>
                  <a:moveTo>
                    <a:pt x="220" y="620"/>
                  </a:moveTo>
                  <a:lnTo>
                    <a:pt x="229" y="621"/>
                  </a:lnTo>
                  <a:lnTo>
                    <a:pt x="229" y="623"/>
                  </a:lnTo>
                  <a:cubicBezTo>
                    <a:pt x="224" y="625"/>
                    <a:pt x="219" y="626"/>
                    <a:pt x="215" y="626"/>
                  </a:cubicBezTo>
                  <a:cubicBezTo>
                    <a:pt x="213" y="626"/>
                    <a:pt x="212" y="625"/>
                    <a:pt x="212" y="624"/>
                  </a:cubicBezTo>
                  <a:lnTo>
                    <a:pt x="220" y="620"/>
                  </a:lnTo>
                  <a:close/>
                  <a:moveTo>
                    <a:pt x="223" y="775"/>
                  </a:moveTo>
                  <a:lnTo>
                    <a:pt x="232" y="776"/>
                  </a:lnTo>
                  <a:lnTo>
                    <a:pt x="232" y="778"/>
                  </a:lnTo>
                  <a:cubicBezTo>
                    <a:pt x="227" y="779"/>
                    <a:pt x="222" y="780"/>
                    <a:pt x="219" y="780"/>
                  </a:cubicBezTo>
                  <a:cubicBezTo>
                    <a:pt x="217" y="780"/>
                    <a:pt x="215" y="780"/>
                    <a:pt x="215" y="779"/>
                  </a:cubicBezTo>
                  <a:lnTo>
                    <a:pt x="223" y="775"/>
                  </a:lnTo>
                  <a:close/>
                  <a:moveTo>
                    <a:pt x="248" y="831"/>
                  </a:moveTo>
                  <a:cubicBezTo>
                    <a:pt x="248" y="833"/>
                    <a:pt x="248" y="833"/>
                    <a:pt x="240" y="835"/>
                  </a:cubicBezTo>
                  <a:lnTo>
                    <a:pt x="223" y="835"/>
                  </a:lnTo>
                  <a:cubicBezTo>
                    <a:pt x="222" y="833"/>
                    <a:pt x="240" y="832"/>
                    <a:pt x="248" y="831"/>
                  </a:cubicBezTo>
                  <a:close/>
                  <a:moveTo>
                    <a:pt x="303" y="861"/>
                  </a:moveTo>
                  <a:cubicBezTo>
                    <a:pt x="306" y="861"/>
                    <a:pt x="309" y="862"/>
                    <a:pt x="312" y="862"/>
                  </a:cubicBezTo>
                  <a:lnTo>
                    <a:pt x="312" y="864"/>
                  </a:lnTo>
                  <a:cubicBezTo>
                    <a:pt x="307" y="865"/>
                    <a:pt x="302" y="866"/>
                    <a:pt x="299" y="866"/>
                  </a:cubicBezTo>
                  <a:cubicBezTo>
                    <a:pt x="297" y="866"/>
                    <a:pt x="295" y="865"/>
                    <a:pt x="295" y="864"/>
                  </a:cubicBezTo>
                  <a:lnTo>
                    <a:pt x="295" y="862"/>
                  </a:lnTo>
                  <a:cubicBezTo>
                    <a:pt x="298" y="862"/>
                    <a:pt x="301" y="861"/>
                    <a:pt x="303" y="861"/>
                  </a:cubicBezTo>
                  <a:close/>
                  <a:moveTo>
                    <a:pt x="257" y="899"/>
                  </a:moveTo>
                  <a:lnTo>
                    <a:pt x="266" y="900"/>
                  </a:lnTo>
                  <a:lnTo>
                    <a:pt x="266" y="903"/>
                  </a:lnTo>
                  <a:cubicBezTo>
                    <a:pt x="261" y="903"/>
                    <a:pt x="256" y="904"/>
                    <a:pt x="253" y="904"/>
                  </a:cubicBezTo>
                  <a:cubicBezTo>
                    <a:pt x="251" y="904"/>
                    <a:pt x="249" y="904"/>
                    <a:pt x="249" y="903"/>
                  </a:cubicBezTo>
                  <a:lnTo>
                    <a:pt x="257" y="899"/>
                  </a:lnTo>
                  <a:close/>
                  <a:moveTo>
                    <a:pt x="281" y="1062"/>
                  </a:moveTo>
                  <a:cubicBezTo>
                    <a:pt x="284" y="1062"/>
                    <a:pt x="287" y="1063"/>
                    <a:pt x="287" y="1064"/>
                  </a:cubicBezTo>
                  <a:cubicBezTo>
                    <a:pt x="288" y="1069"/>
                    <a:pt x="288" y="1069"/>
                    <a:pt x="279" y="1070"/>
                  </a:cubicBezTo>
                  <a:cubicBezTo>
                    <a:pt x="278" y="1070"/>
                    <a:pt x="278" y="1070"/>
                    <a:pt x="277" y="1070"/>
                  </a:cubicBezTo>
                  <a:cubicBezTo>
                    <a:pt x="271" y="1070"/>
                    <a:pt x="270" y="1066"/>
                    <a:pt x="270" y="1064"/>
                  </a:cubicBezTo>
                  <a:cubicBezTo>
                    <a:pt x="274" y="1063"/>
                    <a:pt x="278" y="1062"/>
                    <a:pt x="281" y="1062"/>
                  </a:cubicBezTo>
                  <a:close/>
                  <a:moveTo>
                    <a:pt x="309" y="1158"/>
                  </a:moveTo>
                  <a:lnTo>
                    <a:pt x="309" y="1161"/>
                  </a:lnTo>
                  <a:cubicBezTo>
                    <a:pt x="304" y="1162"/>
                    <a:pt x="298" y="1163"/>
                    <a:pt x="295" y="1163"/>
                  </a:cubicBezTo>
                  <a:cubicBezTo>
                    <a:pt x="293" y="1163"/>
                    <a:pt x="292" y="1163"/>
                    <a:pt x="292" y="1162"/>
                  </a:cubicBezTo>
                  <a:lnTo>
                    <a:pt x="291" y="1159"/>
                  </a:lnTo>
                  <a:cubicBezTo>
                    <a:pt x="297" y="1158"/>
                    <a:pt x="303" y="1158"/>
                    <a:pt x="309" y="1158"/>
                  </a:cubicBezTo>
                  <a:close/>
                  <a:moveTo>
                    <a:pt x="380" y="1347"/>
                  </a:moveTo>
                  <a:cubicBezTo>
                    <a:pt x="385" y="1347"/>
                    <a:pt x="385" y="1348"/>
                    <a:pt x="385" y="1348"/>
                  </a:cubicBezTo>
                  <a:cubicBezTo>
                    <a:pt x="385" y="1350"/>
                    <a:pt x="385" y="1350"/>
                    <a:pt x="377" y="1351"/>
                  </a:cubicBezTo>
                  <a:cubicBezTo>
                    <a:pt x="377" y="1351"/>
                    <a:pt x="375" y="1352"/>
                    <a:pt x="372" y="1352"/>
                  </a:cubicBezTo>
                  <a:cubicBezTo>
                    <a:pt x="370" y="1352"/>
                    <a:pt x="368" y="1351"/>
                    <a:pt x="368" y="1350"/>
                  </a:cubicBezTo>
                  <a:lnTo>
                    <a:pt x="376" y="1347"/>
                  </a:lnTo>
                  <a:cubicBezTo>
                    <a:pt x="378" y="1347"/>
                    <a:pt x="379" y="1347"/>
                    <a:pt x="380" y="1347"/>
                  </a:cubicBezTo>
                  <a:close/>
                  <a:moveTo>
                    <a:pt x="388" y="1374"/>
                  </a:moveTo>
                  <a:lnTo>
                    <a:pt x="397" y="1375"/>
                  </a:lnTo>
                  <a:lnTo>
                    <a:pt x="397" y="1377"/>
                  </a:lnTo>
                  <a:cubicBezTo>
                    <a:pt x="392" y="1378"/>
                    <a:pt x="387" y="1378"/>
                    <a:pt x="384" y="1378"/>
                  </a:cubicBezTo>
                  <a:cubicBezTo>
                    <a:pt x="382" y="1378"/>
                    <a:pt x="380" y="1378"/>
                    <a:pt x="380" y="1377"/>
                  </a:cubicBezTo>
                  <a:lnTo>
                    <a:pt x="388" y="1374"/>
                  </a:lnTo>
                  <a:close/>
                  <a:moveTo>
                    <a:pt x="334" y="1399"/>
                  </a:moveTo>
                  <a:cubicBezTo>
                    <a:pt x="335" y="1399"/>
                    <a:pt x="337" y="1399"/>
                    <a:pt x="340" y="1400"/>
                  </a:cubicBezTo>
                  <a:cubicBezTo>
                    <a:pt x="349" y="1401"/>
                    <a:pt x="349" y="1403"/>
                    <a:pt x="341" y="1405"/>
                  </a:cubicBezTo>
                  <a:cubicBezTo>
                    <a:pt x="337" y="1406"/>
                    <a:pt x="335" y="1406"/>
                    <a:pt x="334" y="1406"/>
                  </a:cubicBezTo>
                  <a:cubicBezTo>
                    <a:pt x="332" y="1406"/>
                    <a:pt x="332" y="1405"/>
                    <a:pt x="332" y="1404"/>
                  </a:cubicBezTo>
                  <a:cubicBezTo>
                    <a:pt x="331" y="1400"/>
                    <a:pt x="331" y="1399"/>
                    <a:pt x="334" y="1399"/>
                  </a:cubicBezTo>
                  <a:close/>
                  <a:moveTo>
                    <a:pt x="342" y="1416"/>
                  </a:moveTo>
                  <a:lnTo>
                    <a:pt x="342" y="1419"/>
                  </a:lnTo>
                  <a:cubicBezTo>
                    <a:pt x="343" y="1421"/>
                    <a:pt x="343" y="1421"/>
                    <a:pt x="334" y="1422"/>
                  </a:cubicBezTo>
                  <a:lnTo>
                    <a:pt x="334" y="1420"/>
                  </a:lnTo>
                  <a:lnTo>
                    <a:pt x="342" y="1416"/>
                  </a:lnTo>
                  <a:close/>
                  <a:moveTo>
                    <a:pt x="328" y="1439"/>
                  </a:moveTo>
                  <a:cubicBezTo>
                    <a:pt x="328" y="1440"/>
                    <a:pt x="329" y="1440"/>
                    <a:pt x="330" y="1440"/>
                  </a:cubicBezTo>
                  <a:cubicBezTo>
                    <a:pt x="332" y="1440"/>
                    <a:pt x="333" y="1439"/>
                    <a:pt x="328" y="1439"/>
                  </a:cubicBezTo>
                  <a:close/>
                  <a:moveTo>
                    <a:pt x="346" y="1440"/>
                  </a:moveTo>
                  <a:lnTo>
                    <a:pt x="346" y="1442"/>
                  </a:lnTo>
                  <a:cubicBezTo>
                    <a:pt x="346" y="1444"/>
                    <a:pt x="346" y="1444"/>
                    <a:pt x="338" y="1446"/>
                  </a:cubicBezTo>
                  <a:lnTo>
                    <a:pt x="337" y="1443"/>
                  </a:lnTo>
                  <a:lnTo>
                    <a:pt x="346" y="1440"/>
                  </a:lnTo>
                  <a:close/>
                  <a:moveTo>
                    <a:pt x="365" y="1460"/>
                  </a:moveTo>
                  <a:lnTo>
                    <a:pt x="366" y="1462"/>
                  </a:lnTo>
                  <a:cubicBezTo>
                    <a:pt x="366" y="1466"/>
                    <a:pt x="358" y="1467"/>
                    <a:pt x="358" y="1467"/>
                  </a:cubicBezTo>
                  <a:cubicBezTo>
                    <a:pt x="358" y="1467"/>
                    <a:pt x="356" y="1467"/>
                    <a:pt x="353" y="1467"/>
                  </a:cubicBezTo>
                  <a:cubicBezTo>
                    <a:pt x="351" y="1467"/>
                    <a:pt x="349" y="1467"/>
                    <a:pt x="349" y="1466"/>
                  </a:cubicBezTo>
                  <a:cubicBezTo>
                    <a:pt x="353" y="1463"/>
                    <a:pt x="359" y="1461"/>
                    <a:pt x="365" y="1460"/>
                  </a:cubicBezTo>
                  <a:close/>
                  <a:moveTo>
                    <a:pt x="369" y="1555"/>
                  </a:moveTo>
                  <a:cubicBezTo>
                    <a:pt x="378" y="1557"/>
                    <a:pt x="386" y="1558"/>
                    <a:pt x="378" y="1559"/>
                  </a:cubicBezTo>
                  <a:cubicBezTo>
                    <a:pt x="375" y="1559"/>
                    <a:pt x="372" y="1560"/>
                    <a:pt x="370" y="1560"/>
                  </a:cubicBezTo>
                  <a:cubicBezTo>
                    <a:pt x="367" y="1560"/>
                    <a:pt x="364" y="1559"/>
                    <a:pt x="361" y="1559"/>
                  </a:cubicBezTo>
                  <a:cubicBezTo>
                    <a:pt x="361" y="1559"/>
                    <a:pt x="352" y="1558"/>
                    <a:pt x="360" y="1557"/>
                  </a:cubicBezTo>
                  <a:lnTo>
                    <a:pt x="369" y="1555"/>
                  </a:lnTo>
                  <a:close/>
                  <a:moveTo>
                    <a:pt x="412" y="1629"/>
                  </a:moveTo>
                  <a:cubicBezTo>
                    <a:pt x="416" y="1629"/>
                    <a:pt x="419" y="1630"/>
                    <a:pt x="422" y="1631"/>
                  </a:cubicBezTo>
                  <a:cubicBezTo>
                    <a:pt x="422" y="1633"/>
                    <a:pt x="422" y="1633"/>
                    <a:pt x="414" y="1635"/>
                  </a:cubicBezTo>
                  <a:cubicBezTo>
                    <a:pt x="412" y="1635"/>
                    <a:pt x="409" y="1636"/>
                    <a:pt x="407" y="1636"/>
                  </a:cubicBezTo>
                  <a:cubicBezTo>
                    <a:pt x="401" y="1636"/>
                    <a:pt x="397" y="1635"/>
                    <a:pt x="396" y="1633"/>
                  </a:cubicBezTo>
                  <a:cubicBezTo>
                    <a:pt x="396" y="1631"/>
                    <a:pt x="404" y="1629"/>
                    <a:pt x="412" y="1629"/>
                  </a:cubicBezTo>
                  <a:close/>
                  <a:moveTo>
                    <a:pt x="470" y="1956"/>
                  </a:moveTo>
                  <a:cubicBezTo>
                    <a:pt x="472" y="1956"/>
                    <a:pt x="473" y="1956"/>
                    <a:pt x="473" y="1957"/>
                  </a:cubicBezTo>
                  <a:cubicBezTo>
                    <a:pt x="487" y="1959"/>
                    <a:pt x="480" y="1961"/>
                    <a:pt x="468" y="1961"/>
                  </a:cubicBezTo>
                  <a:cubicBezTo>
                    <a:pt x="465" y="1961"/>
                    <a:pt x="461" y="1961"/>
                    <a:pt x="457" y="1960"/>
                  </a:cubicBezTo>
                  <a:cubicBezTo>
                    <a:pt x="440" y="1960"/>
                    <a:pt x="440" y="1960"/>
                    <a:pt x="457" y="1958"/>
                  </a:cubicBezTo>
                  <a:cubicBezTo>
                    <a:pt x="461" y="1957"/>
                    <a:pt x="467" y="1956"/>
                    <a:pt x="470" y="1956"/>
                  </a:cubicBezTo>
                  <a:close/>
                  <a:moveTo>
                    <a:pt x="119" y="0"/>
                  </a:moveTo>
                  <a:cubicBezTo>
                    <a:pt x="113" y="0"/>
                    <a:pt x="107" y="2"/>
                    <a:pt x="113" y="4"/>
                  </a:cubicBezTo>
                  <a:lnTo>
                    <a:pt x="105" y="7"/>
                  </a:lnTo>
                  <a:cubicBezTo>
                    <a:pt x="86" y="10"/>
                    <a:pt x="82" y="14"/>
                    <a:pt x="91" y="14"/>
                  </a:cubicBezTo>
                  <a:cubicBezTo>
                    <a:pt x="94" y="14"/>
                    <a:pt x="99" y="13"/>
                    <a:pt x="105" y="12"/>
                  </a:cubicBezTo>
                  <a:cubicBezTo>
                    <a:pt x="117" y="10"/>
                    <a:pt x="124" y="9"/>
                    <a:pt x="126" y="9"/>
                  </a:cubicBezTo>
                  <a:cubicBezTo>
                    <a:pt x="128" y="9"/>
                    <a:pt x="123" y="11"/>
                    <a:pt x="114" y="13"/>
                  </a:cubicBezTo>
                  <a:cubicBezTo>
                    <a:pt x="98" y="15"/>
                    <a:pt x="98" y="18"/>
                    <a:pt x="99" y="21"/>
                  </a:cubicBezTo>
                  <a:cubicBezTo>
                    <a:pt x="99" y="23"/>
                    <a:pt x="99" y="23"/>
                    <a:pt x="90" y="24"/>
                  </a:cubicBezTo>
                  <a:cubicBezTo>
                    <a:pt x="82" y="25"/>
                    <a:pt x="74" y="29"/>
                    <a:pt x="74" y="31"/>
                  </a:cubicBezTo>
                  <a:cubicBezTo>
                    <a:pt x="74" y="32"/>
                    <a:pt x="74" y="33"/>
                    <a:pt x="76" y="33"/>
                  </a:cubicBezTo>
                  <a:cubicBezTo>
                    <a:pt x="77" y="33"/>
                    <a:pt x="79" y="33"/>
                    <a:pt x="83" y="32"/>
                  </a:cubicBezTo>
                  <a:cubicBezTo>
                    <a:pt x="85" y="31"/>
                    <a:pt x="86" y="31"/>
                    <a:pt x="87" y="31"/>
                  </a:cubicBezTo>
                  <a:cubicBezTo>
                    <a:pt x="90" y="31"/>
                    <a:pt x="88" y="35"/>
                    <a:pt x="75" y="39"/>
                  </a:cubicBezTo>
                  <a:cubicBezTo>
                    <a:pt x="71" y="41"/>
                    <a:pt x="69" y="41"/>
                    <a:pt x="70" y="41"/>
                  </a:cubicBezTo>
                  <a:cubicBezTo>
                    <a:pt x="72" y="41"/>
                    <a:pt x="76" y="41"/>
                    <a:pt x="84" y="39"/>
                  </a:cubicBezTo>
                  <a:cubicBezTo>
                    <a:pt x="87" y="38"/>
                    <a:pt x="90" y="38"/>
                    <a:pt x="92" y="38"/>
                  </a:cubicBezTo>
                  <a:cubicBezTo>
                    <a:pt x="100" y="38"/>
                    <a:pt x="98" y="42"/>
                    <a:pt x="84" y="47"/>
                  </a:cubicBezTo>
                  <a:cubicBezTo>
                    <a:pt x="84" y="47"/>
                    <a:pt x="85" y="49"/>
                    <a:pt x="85" y="51"/>
                  </a:cubicBezTo>
                  <a:cubicBezTo>
                    <a:pt x="85" y="52"/>
                    <a:pt x="87" y="52"/>
                    <a:pt x="89" y="52"/>
                  </a:cubicBezTo>
                  <a:cubicBezTo>
                    <a:pt x="93" y="52"/>
                    <a:pt x="98" y="52"/>
                    <a:pt x="102" y="51"/>
                  </a:cubicBezTo>
                  <a:cubicBezTo>
                    <a:pt x="110" y="50"/>
                    <a:pt x="114" y="49"/>
                    <a:pt x="116" y="49"/>
                  </a:cubicBezTo>
                  <a:cubicBezTo>
                    <a:pt x="117" y="49"/>
                    <a:pt x="115" y="50"/>
                    <a:pt x="111" y="52"/>
                  </a:cubicBezTo>
                  <a:cubicBezTo>
                    <a:pt x="105" y="55"/>
                    <a:pt x="100" y="56"/>
                    <a:pt x="94" y="57"/>
                  </a:cubicBezTo>
                  <a:cubicBezTo>
                    <a:pt x="86" y="58"/>
                    <a:pt x="86" y="60"/>
                    <a:pt x="86" y="62"/>
                  </a:cubicBezTo>
                  <a:cubicBezTo>
                    <a:pt x="87" y="64"/>
                    <a:pt x="87" y="69"/>
                    <a:pt x="93" y="69"/>
                  </a:cubicBezTo>
                  <a:cubicBezTo>
                    <a:pt x="94" y="69"/>
                    <a:pt x="95" y="68"/>
                    <a:pt x="96" y="68"/>
                  </a:cubicBezTo>
                  <a:lnTo>
                    <a:pt x="96" y="68"/>
                  </a:lnTo>
                  <a:lnTo>
                    <a:pt x="88" y="70"/>
                  </a:lnTo>
                  <a:cubicBezTo>
                    <a:pt x="88" y="72"/>
                    <a:pt x="83" y="73"/>
                    <a:pt x="84" y="73"/>
                  </a:cubicBezTo>
                  <a:cubicBezTo>
                    <a:pt x="84" y="73"/>
                    <a:pt x="85" y="73"/>
                    <a:pt x="88" y="72"/>
                  </a:cubicBezTo>
                  <a:lnTo>
                    <a:pt x="88" y="72"/>
                  </a:lnTo>
                  <a:cubicBezTo>
                    <a:pt x="88" y="72"/>
                    <a:pt x="89" y="75"/>
                    <a:pt x="81" y="80"/>
                  </a:cubicBezTo>
                  <a:cubicBezTo>
                    <a:pt x="76" y="84"/>
                    <a:pt x="80" y="87"/>
                    <a:pt x="87" y="87"/>
                  </a:cubicBezTo>
                  <a:cubicBezTo>
                    <a:pt x="93" y="87"/>
                    <a:pt x="100" y="85"/>
                    <a:pt x="107" y="81"/>
                  </a:cubicBezTo>
                  <a:lnTo>
                    <a:pt x="107" y="84"/>
                  </a:lnTo>
                  <a:cubicBezTo>
                    <a:pt x="107" y="85"/>
                    <a:pt x="109" y="85"/>
                    <a:pt x="111" y="85"/>
                  </a:cubicBezTo>
                  <a:cubicBezTo>
                    <a:pt x="113" y="85"/>
                    <a:pt x="116" y="85"/>
                    <a:pt x="116" y="85"/>
                  </a:cubicBezTo>
                  <a:cubicBezTo>
                    <a:pt x="117" y="85"/>
                    <a:pt x="118" y="85"/>
                    <a:pt x="119" y="85"/>
                  </a:cubicBezTo>
                  <a:cubicBezTo>
                    <a:pt x="124" y="85"/>
                    <a:pt x="125" y="86"/>
                    <a:pt x="125" y="88"/>
                  </a:cubicBezTo>
                  <a:lnTo>
                    <a:pt x="108" y="90"/>
                  </a:lnTo>
                  <a:cubicBezTo>
                    <a:pt x="84" y="92"/>
                    <a:pt x="76" y="97"/>
                    <a:pt x="94" y="97"/>
                  </a:cubicBezTo>
                  <a:cubicBezTo>
                    <a:pt x="95" y="97"/>
                    <a:pt x="96" y="97"/>
                    <a:pt x="98" y="97"/>
                  </a:cubicBezTo>
                  <a:lnTo>
                    <a:pt x="98" y="97"/>
                  </a:lnTo>
                  <a:cubicBezTo>
                    <a:pt x="96" y="98"/>
                    <a:pt x="93" y="98"/>
                    <a:pt x="91" y="98"/>
                  </a:cubicBezTo>
                  <a:cubicBezTo>
                    <a:pt x="83" y="99"/>
                    <a:pt x="83" y="102"/>
                    <a:pt x="92" y="105"/>
                  </a:cubicBezTo>
                  <a:cubicBezTo>
                    <a:pt x="93" y="106"/>
                    <a:pt x="99" y="107"/>
                    <a:pt x="105" y="107"/>
                  </a:cubicBezTo>
                  <a:cubicBezTo>
                    <a:pt x="110" y="107"/>
                    <a:pt x="115" y="107"/>
                    <a:pt x="118" y="106"/>
                  </a:cubicBezTo>
                  <a:cubicBezTo>
                    <a:pt x="120" y="106"/>
                    <a:pt x="122" y="105"/>
                    <a:pt x="123" y="105"/>
                  </a:cubicBezTo>
                  <a:cubicBezTo>
                    <a:pt x="127" y="105"/>
                    <a:pt x="127" y="107"/>
                    <a:pt x="127" y="107"/>
                  </a:cubicBezTo>
                  <a:cubicBezTo>
                    <a:pt x="127" y="109"/>
                    <a:pt x="127" y="109"/>
                    <a:pt x="119" y="111"/>
                  </a:cubicBezTo>
                  <a:cubicBezTo>
                    <a:pt x="102" y="113"/>
                    <a:pt x="102" y="117"/>
                    <a:pt x="120" y="117"/>
                  </a:cubicBezTo>
                  <a:lnTo>
                    <a:pt x="111" y="118"/>
                  </a:lnTo>
                  <a:cubicBezTo>
                    <a:pt x="103" y="120"/>
                    <a:pt x="95" y="124"/>
                    <a:pt x="104" y="134"/>
                  </a:cubicBezTo>
                  <a:cubicBezTo>
                    <a:pt x="105" y="143"/>
                    <a:pt x="107" y="151"/>
                    <a:pt x="99" y="152"/>
                  </a:cubicBezTo>
                  <a:cubicBezTo>
                    <a:pt x="90" y="153"/>
                    <a:pt x="108" y="160"/>
                    <a:pt x="126" y="162"/>
                  </a:cubicBezTo>
                  <a:cubicBezTo>
                    <a:pt x="117" y="163"/>
                    <a:pt x="118" y="166"/>
                    <a:pt x="118" y="170"/>
                  </a:cubicBezTo>
                  <a:cubicBezTo>
                    <a:pt x="119" y="177"/>
                    <a:pt x="119" y="177"/>
                    <a:pt x="111" y="179"/>
                  </a:cubicBezTo>
                  <a:cubicBezTo>
                    <a:pt x="93" y="179"/>
                    <a:pt x="93" y="179"/>
                    <a:pt x="111" y="181"/>
                  </a:cubicBezTo>
                  <a:cubicBezTo>
                    <a:pt x="112" y="181"/>
                    <a:pt x="113" y="181"/>
                    <a:pt x="114" y="181"/>
                  </a:cubicBezTo>
                  <a:cubicBezTo>
                    <a:pt x="127" y="181"/>
                    <a:pt x="119" y="189"/>
                    <a:pt x="103" y="191"/>
                  </a:cubicBezTo>
                  <a:cubicBezTo>
                    <a:pt x="95" y="193"/>
                    <a:pt x="95" y="196"/>
                    <a:pt x="96" y="200"/>
                  </a:cubicBezTo>
                  <a:cubicBezTo>
                    <a:pt x="105" y="201"/>
                    <a:pt x="105" y="206"/>
                    <a:pt x="107" y="210"/>
                  </a:cubicBezTo>
                  <a:cubicBezTo>
                    <a:pt x="107" y="215"/>
                    <a:pt x="107" y="216"/>
                    <a:pt x="111" y="216"/>
                  </a:cubicBezTo>
                  <a:cubicBezTo>
                    <a:pt x="113" y="216"/>
                    <a:pt x="117" y="216"/>
                    <a:pt x="123" y="215"/>
                  </a:cubicBezTo>
                  <a:cubicBezTo>
                    <a:pt x="128" y="214"/>
                    <a:pt x="132" y="214"/>
                    <a:pt x="134" y="214"/>
                  </a:cubicBezTo>
                  <a:cubicBezTo>
                    <a:pt x="141" y="214"/>
                    <a:pt x="141" y="216"/>
                    <a:pt x="141" y="219"/>
                  </a:cubicBezTo>
                  <a:cubicBezTo>
                    <a:pt x="142" y="222"/>
                    <a:pt x="142" y="224"/>
                    <a:pt x="134" y="225"/>
                  </a:cubicBezTo>
                  <a:cubicBezTo>
                    <a:pt x="134" y="225"/>
                    <a:pt x="126" y="228"/>
                    <a:pt x="126" y="232"/>
                  </a:cubicBezTo>
                  <a:cubicBezTo>
                    <a:pt x="127" y="234"/>
                    <a:pt x="127" y="236"/>
                    <a:pt x="118" y="237"/>
                  </a:cubicBezTo>
                  <a:cubicBezTo>
                    <a:pt x="118" y="237"/>
                    <a:pt x="110" y="241"/>
                    <a:pt x="111" y="245"/>
                  </a:cubicBezTo>
                  <a:cubicBezTo>
                    <a:pt x="111" y="251"/>
                    <a:pt x="112" y="255"/>
                    <a:pt x="103" y="256"/>
                  </a:cubicBezTo>
                  <a:cubicBezTo>
                    <a:pt x="104" y="258"/>
                    <a:pt x="104" y="258"/>
                    <a:pt x="106" y="258"/>
                  </a:cubicBezTo>
                  <a:cubicBezTo>
                    <a:pt x="107" y="258"/>
                    <a:pt x="109" y="258"/>
                    <a:pt x="112" y="258"/>
                  </a:cubicBezTo>
                  <a:cubicBezTo>
                    <a:pt x="114" y="257"/>
                    <a:pt x="116" y="257"/>
                    <a:pt x="117" y="257"/>
                  </a:cubicBezTo>
                  <a:cubicBezTo>
                    <a:pt x="124" y="257"/>
                    <a:pt x="128" y="260"/>
                    <a:pt x="122" y="268"/>
                  </a:cubicBezTo>
                  <a:cubicBezTo>
                    <a:pt x="123" y="272"/>
                    <a:pt x="123" y="278"/>
                    <a:pt x="130" y="278"/>
                  </a:cubicBezTo>
                  <a:cubicBezTo>
                    <a:pt x="130" y="278"/>
                    <a:pt x="131" y="278"/>
                    <a:pt x="132" y="278"/>
                  </a:cubicBezTo>
                  <a:lnTo>
                    <a:pt x="132" y="278"/>
                  </a:lnTo>
                  <a:cubicBezTo>
                    <a:pt x="132" y="280"/>
                    <a:pt x="132" y="280"/>
                    <a:pt x="125" y="282"/>
                  </a:cubicBezTo>
                  <a:cubicBezTo>
                    <a:pt x="108" y="284"/>
                    <a:pt x="108" y="289"/>
                    <a:pt x="126" y="291"/>
                  </a:cubicBezTo>
                  <a:cubicBezTo>
                    <a:pt x="127" y="291"/>
                    <a:pt x="128" y="291"/>
                    <a:pt x="129" y="291"/>
                  </a:cubicBezTo>
                  <a:cubicBezTo>
                    <a:pt x="134" y="291"/>
                    <a:pt x="133" y="293"/>
                    <a:pt x="126" y="296"/>
                  </a:cubicBezTo>
                  <a:cubicBezTo>
                    <a:pt x="126" y="296"/>
                    <a:pt x="127" y="298"/>
                    <a:pt x="135" y="299"/>
                  </a:cubicBezTo>
                  <a:cubicBezTo>
                    <a:pt x="144" y="300"/>
                    <a:pt x="144" y="300"/>
                    <a:pt x="136" y="306"/>
                  </a:cubicBezTo>
                  <a:cubicBezTo>
                    <a:pt x="128" y="308"/>
                    <a:pt x="128" y="310"/>
                    <a:pt x="128" y="313"/>
                  </a:cubicBezTo>
                  <a:cubicBezTo>
                    <a:pt x="137" y="316"/>
                    <a:pt x="140" y="342"/>
                    <a:pt x="132" y="345"/>
                  </a:cubicBezTo>
                  <a:cubicBezTo>
                    <a:pt x="141" y="346"/>
                    <a:pt x="141" y="346"/>
                    <a:pt x="141" y="348"/>
                  </a:cubicBezTo>
                  <a:cubicBezTo>
                    <a:pt x="130" y="351"/>
                    <a:pt x="130" y="353"/>
                    <a:pt x="137" y="353"/>
                  </a:cubicBezTo>
                  <a:cubicBezTo>
                    <a:pt x="140" y="353"/>
                    <a:pt x="145" y="353"/>
                    <a:pt x="150" y="352"/>
                  </a:cubicBezTo>
                  <a:lnTo>
                    <a:pt x="150" y="350"/>
                  </a:lnTo>
                  <a:lnTo>
                    <a:pt x="150" y="347"/>
                  </a:lnTo>
                  <a:cubicBezTo>
                    <a:pt x="153" y="347"/>
                    <a:pt x="156" y="346"/>
                    <a:pt x="157" y="346"/>
                  </a:cubicBezTo>
                  <a:cubicBezTo>
                    <a:pt x="166" y="346"/>
                    <a:pt x="163" y="352"/>
                    <a:pt x="142" y="355"/>
                  </a:cubicBezTo>
                  <a:cubicBezTo>
                    <a:pt x="131" y="359"/>
                    <a:pt x="127" y="360"/>
                    <a:pt x="132" y="360"/>
                  </a:cubicBezTo>
                  <a:cubicBezTo>
                    <a:pt x="134" y="360"/>
                    <a:pt x="138" y="360"/>
                    <a:pt x="144" y="360"/>
                  </a:cubicBezTo>
                  <a:cubicBezTo>
                    <a:pt x="160" y="360"/>
                    <a:pt x="160" y="362"/>
                    <a:pt x="144" y="368"/>
                  </a:cubicBezTo>
                  <a:cubicBezTo>
                    <a:pt x="127" y="370"/>
                    <a:pt x="127" y="370"/>
                    <a:pt x="145" y="370"/>
                  </a:cubicBezTo>
                  <a:cubicBezTo>
                    <a:pt x="148" y="370"/>
                    <a:pt x="150" y="370"/>
                    <a:pt x="153" y="370"/>
                  </a:cubicBezTo>
                  <a:cubicBezTo>
                    <a:pt x="180" y="370"/>
                    <a:pt x="185" y="375"/>
                    <a:pt x="154" y="380"/>
                  </a:cubicBezTo>
                  <a:cubicBezTo>
                    <a:pt x="137" y="382"/>
                    <a:pt x="129" y="387"/>
                    <a:pt x="130" y="389"/>
                  </a:cubicBezTo>
                  <a:cubicBezTo>
                    <a:pt x="130" y="390"/>
                    <a:pt x="132" y="390"/>
                    <a:pt x="134" y="390"/>
                  </a:cubicBezTo>
                  <a:cubicBezTo>
                    <a:pt x="137" y="390"/>
                    <a:pt x="142" y="389"/>
                    <a:pt x="147" y="389"/>
                  </a:cubicBezTo>
                  <a:cubicBezTo>
                    <a:pt x="153" y="387"/>
                    <a:pt x="157" y="386"/>
                    <a:pt x="159" y="386"/>
                  </a:cubicBezTo>
                  <a:cubicBezTo>
                    <a:pt x="161" y="386"/>
                    <a:pt x="157" y="388"/>
                    <a:pt x="147" y="393"/>
                  </a:cubicBezTo>
                  <a:cubicBezTo>
                    <a:pt x="123" y="403"/>
                    <a:pt x="123" y="409"/>
                    <a:pt x="141" y="413"/>
                  </a:cubicBezTo>
                  <a:cubicBezTo>
                    <a:pt x="155" y="419"/>
                    <a:pt x="159" y="424"/>
                    <a:pt x="152" y="424"/>
                  </a:cubicBezTo>
                  <a:cubicBezTo>
                    <a:pt x="150" y="424"/>
                    <a:pt x="147" y="423"/>
                    <a:pt x="142" y="422"/>
                  </a:cubicBezTo>
                  <a:cubicBezTo>
                    <a:pt x="135" y="421"/>
                    <a:pt x="131" y="421"/>
                    <a:pt x="129" y="421"/>
                  </a:cubicBezTo>
                  <a:cubicBezTo>
                    <a:pt x="127" y="421"/>
                    <a:pt x="130" y="422"/>
                    <a:pt x="135" y="424"/>
                  </a:cubicBezTo>
                  <a:lnTo>
                    <a:pt x="136" y="436"/>
                  </a:lnTo>
                  <a:cubicBezTo>
                    <a:pt x="136" y="437"/>
                    <a:pt x="139" y="438"/>
                    <a:pt x="144" y="438"/>
                  </a:cubicBezTo>
                  <a:cubicBezTo>
                    <a:pt x="147" y="438"/>
                    <a:pt x="150" y="438"/>
                    <a:pt x="154" y="437"/>
                  </a:cubicBezTo>
                  <a:lnTo>
                    <a:pt x="154" y="437"/>
                  </a:lnTo>
                  <a:cubicBezTo>
                    <a:pt x="137" y="443"/>
                    <a:pt x="129" y="448"/>
                    <a:pt x="146" y="451"/>
                  </a:cubicBezTo>
                  <a:lnTo>
                    <a:pt x="147" y="455"/>
                  </a:lnTo>
                  <a:cubicBezTo>
                    <a:pt x="147" y="457"/>
                    <a:pt x="147" y="457"/>
                    <a:pt x="156" y="458"/>
                  </a:cubicBezTo>
                  <a:cubicBezTo>
                    <a:pt x="165" y="459"/>
                    <a:pt x="157" y="463"/>
                    <a:pt x="148" y="467"/>
                  </a:cubicBezTo>
                  <a:cubicBezTo>
                    <a:pt x="141" y="470"/>
                    <a:pt x="134" y="473"/>
                    <a:pt x="138" y="473"/>
                  </a:cubicBezTo>
                  <a:cubicBezTo>
                    <a:pt x="138" y="473"/>
                    <a:pt x="139" y="473"/>
                    <a:pt x="140" y="473"/>
                  </a:cubicBezTo>
                  <a:cubicBezTo>
                    <a:pt x="149" y="473"/>
                    <a:pt x="158" y="474"/>
                    <a:pt x="167" y="476"/>
                  </a:cubicBezTo>
                  <a:cubicBezTo>
                    <a:pt x="175" y="477"/>
                    <a:pt x="169" y="480"/>
                    <a:pt x="163" y="480"/>
                  </a:cubicBezTo>
                  <a:cubicBezTo>
                    <a:pt x="162" y="480"/>
                    <a:pt x="160" y="480"/>
                    <a:pt x="159" y="480"/>
                  </a:cubicBezTo>
                  <a:cubicBezTo>
                    <a:pt x="153" y="480"/>
                    <a:pt x="147" y="483"/>
                    <a:pt x="142" y="488"/>
                  </a:cubicBezTo>
                  <a:cubicBezTo>
                    <a:pt x="142" y="490"/>
                    <a:pt x="143" y="493"/>
                    <a:pt x="149" y="493"/>
                  </a:cubicBezTo>
                  <a:cubicBezTo>
                    <a:pt x="150" y="493"/>
                    <a:pt x="151" y="493"/>
                    <a:pt x="151" y="493"/>
                  </a:cubicBezTo>
                  <a:cubicBezTo>
                    <a:pt x="152" y="493"/>
                    <a:pt x="152" y="493"/>
                    <a:pt x="152" y="493"/>
                  </a:cubicBezTo>
                  <a:cubicBezTo>
                    <a:pt x="161" y="493"/>
                    <a:pt x="162" y="506"/>
                    <a:pt x="154" y="509"/>
                  </a:cubicBezTo>
                  <a:cubicBezTo>
                    <a:pt x="154" y="509"/>
                    <a:pt x="155" y="511"/>
                    <a:pt x="155" y="513"/>
                  </a:cubicBezTo>
                  <a:cubicBezTo>
                    <a:pt x="155" y="517"/>
                    <a:pt x="164" y="517"/>
                    <a:pt x="164" y="520"/>
                  </a:cubicBezTo>
                  <a:cubicBezTo>
                    <a:pt x="164" y="520"/>
                    <a:pt x="164" y="522"/>
                    <a:pt x="173" y="523"/>
                  </a:cubicBezTo>
                  <a:cubicBezTo>
                    <a:pt x="174" y="526"/>
                    <a:pt x="174" y="528"/>
                    <a:pt x="165" y="529"/>
                  </a:cubicBezTo>
                  <a:cubicBezTo>
                    <a:pt x="183" y="529"/>
                    <a:pt x="183" y="529"/>
                    <a:pt x="166" y="534"/>
                  </a:cubicBezTo>
                  <a:cubicBezTo>
                    <a:pt x="149" y="536"/>
                    <a:pt x="149" y="536"/>
                    <a:pt x="166" y="536"/>
                  </a:cubicBezTo>
                  <a:cubicBezTo>
                    <a:pt x="175" y="537"/>
                    <a:pt x="175" y="537"/>
                    <a:pt x="167" y="540"/>
                  </a:cubicBezTo>
                  <a:cubicBezTo>
                    <a:pt x="161" y="542"/>
                    <a:pt x="159" y="543"/>
                    <a:pt x="162" y="543"/>
                  </a:cubicBezTo>
                  <a:cubicBezTo>
                    <a:pt x="163" y="543"/>
                    <a:pt x="165" y="543"/>
                    <a:pt x="167" y="543"/>
                  </a:cubicBezTo>
                  <a:cubicBezTo>
                    <a:pt x="184" y="543"/>
                    <a:pt x="194" y="548"/>
                    <a:pt x="177" y="551"/>
                  </a:cubicBezTo>
                  <a:cubicBezTo>
                    <a:pt x="177" y="551"/>
                    <a:pt x="177" y="554"/>
                    <a:pt x="186" y="555"/>
                  </a:cubicBezTo>
                  <a:cubicBezTo>
                    <a:pt x="192" y="554"/>
                    <a:pt x="196" y="554"/>
                    <a:pt x="198" y="554"/>
                  </a:cubicBezTo>
                  <a:cubicBezTo>
                    <a:pt x="201" y="554"/>
                    <a:pt x="197" y="555"/>
                    <a:pt x="186" y="557"/>
                  </a:cubicBezTo>
                  <a:cubicBezTo>
                    <a:pt x="169" y="562"/>
                    <a:pt x="169" y="564"/>
                    <a:pt x="187" y="564"/>
                  </a:cubicBezTo>
                  <a:cubicBezTo>
                    <a:pt x="187" y="564"/>
                    <a:pt x="195" y="565"/>
                    <a:pt x="187" y="568"/>
                  </a:cubicBezTo>
                  <a:cubicBezTo>
                    <a:pt x="180" y="573"/>
                    <a:pt x="174" y="586"/>
                    <a:pt x="184" y="586"/>
                  </a:cubicBezTo>
                  <a:cubicBezTo>
                    <a:pt x="186" y="586"/>
                    <a:pt x="188" y="586"/>
                    <a:pt x="190" y="585"/>
                  </a:cubicBezTo>
                  <a:lnTo>
                    <a:pt x="191" y="590"/>
                  </a:lnTo>
                  <a:cubicBezTo>
                    <a:pt x="183" y="595"/>
                    <a:pt x="183" y="597"/>
                    <a:pt x="192" y="599"/>
                  </a:cubicBezTo>
                  <a:lnTo>
                    <a:pt x="201" y="600"/>
                  </a:lnTo>
                  <a:cubicBezTo>
                    <a:pt x="192" y="601"/>
                    <a:pt x="184" y="605"/>
                    <a:pt x="184" y="608"/>
                  </a:cubicBezTo>
                  <a:cubicBezTo>
                    <a:pt x="184" y="609"/>
                    <a:pt x="184" y="609"/>
                    <a:pt x="186" y="609"/>
                  </a:cubicBezTo>
                  <a:cubicBezTo>
                    <a:pt x="187" y="609"/>
                    <a:pt x="189" y="609"/>
                    <a:pt x="193" y="609"/>
                  </a:cubicBezTo>
                  <a:cubicBezTo>
                    <a:pt x="196" y="607"/>
                    <a:pt x="198" y="606"/>
                    <a:pt x="199" y="606"/>
                  </a:cubicBezTo>
                  <a:cubicBezTo>
                    <a:pt x="201" y="606"/>
                    <a:pt x="201" y="608"/>
                    <a:pt x="202" y="610"/>
                  </a:cubicBezTo>
                  <a:cubicBezTo>
                    <a:pt x="202" y="612"/>
                    <a:pt x="194" y="615"/>
                    <a:pt x="185" y="617"/>
                  </a:cubicBezTo>
                  <a:lnTo>
                    <a:pt x="185" y="619"/>
                  </a:lnTo>
                  <a:cubicBezTo>
                    <a:pt x="190" y="618"/>
                    <a:pt x="194" y="618"/>
                    <a:pt x="196" y="618"/>
                  </a:cubicBezTo>
                  <a:cubicBezTo>
                    <a:pt x="202" y="618"/>
                    <a:pt x="200" y="619"/>
                    <a:pt x="194" y="620"/>
                  </a:cubicBezTo>
                  <a:cubicBezTo>
                    <a:pt x="186" y="623"/>
                    <a:pt x="186" y="626"/>
                    <a:pt x="187" y="628"/>
                  </a:cubicBezTo>
                  <a:cubicBezTo>
                    <a:pt x="188" y="628"/>
                    <a:pt x="189" y="628"/>
                    <a:pt x="189" y="628"/>
                  </a:cubicBezTo>
                  <a:cubicBezTo>
                    <a:pt x="192" y="628"/>
                    <a:pt x="190" y="629"/>
                    <a:pt x="189" y="629"/>
                  </a:cubicBezTo>
                  <a:cubicBezTo>
                    <a:pt x="188" y="629"/>
                    <a:pt x="187" y="629"/>
                    <a:pt x="187" y="628"/>
                  </a:cubicBezTo>
                  <a:lnTo>
                    <a:pt x="178" y="630"/>
                  </a:lnTo>
                  <a:cubicBezTo>
                    <a:pt x="174" y="632"/>
                    <a:pt x="174" y="632"/>
                    <a:pt x="177" y="632"/>
                  </a:cubicBezTo>
                  <a:cubicBezTo>
                    <a:pt x="179" y="632"/>
                    <a:pt x="183" y="632"/>
                    <a:pt x="187" y="631"/>
                  </a:cubicBezTo>
                  <a:cubicBezTo>
                    <a:pt x="187" y="631"/>
                    <a:pt x="187" y="633"/>
                    <a:pt x="187" y="636"/>
                  </a:cubicBezTo>
                  <a:cubicBezTo>
                    <a:pt x="188" y="637"/>
                    <a:pt x="188" y="638"/>
                    <a:pt x="190" y="638"/>
                  </a:cubicBezTo>
                  <a:cubicBezTo>
                    <a:pt x="192" y="638"/>
                    <a:pt x="193" y="638"/>
                    <a:pt x="196" y="637"/>
                  </a:cubicBezTo>
                  <a:cubicBezTo>
                    <a:pt x="202" y="635"/>
                    <a:pt x="207" y="634"/>
                    <a:pt x="210" y="634"/>
                  </a:cubicBezTo>
                  <a:cubicBezTo>
                    <a:pt x="212" y="634"/>
                    <a:pt x="213" y="635"/>
                    <a:pt x="213" y="636"/>
                  </a:cubicBezTo>
                  <a:cubicBezTo>
                    <a:pt x="214" y="635"/>
                    <a:pt x="215" y="635"/>
                    <a:pt x="216" y="635"/>
                  </a:cubicBezTo>
                  <a:cubicBezTo>
                    <a:pt x="219" y="635"/>
                    <a:pt x="217" y="636"/>
                    <a:pt x="215" y="636"/>
                  </a:cubicBezTo>
                  <a:cubicBezTo>
                    <a:pt x="214" y="636"/>
                    <a:pt x="213" y="636"/>
                    <a:pt x="213" y="636"/>
                  </a:cubicBezTo>
                  <a:cubicBezTo>
                    <a:pt x="205" y="638"/>
                    <a:pt x="196" y="639"/>
                    <a:pt x="197" y="641"/>
                  </a:cubicBezTo>
                  <a:cubicBezTo>
                    <a:pt x="197" y="643"/>
                    <a:pt x="190" y="645"/>
                    <a:pt x="190" y="645"/>
                  </a:cubicBezTo>
                  <a:cubicBezTo>
                    <a:pt x="172" y="645"/>
                    <a:pt x="182" y="654"/>
                    <a:pt x="191" y="654"/>
                  </a:cubicBezTo>
                  <a:cubicBezTo>
                    <a:pt x="208" y="656"/>
                    <a:pt x="208" y="658"/>
                    <a:pt x="191" y="661"/>
                  </a:cubicBezTo>
                  <a:cubicBezTo>
                    <a:pt x="179" y="663"/>
                    <a:pt x="184" y="665"/>
                    <a:pt x="198" y="665"/>
                  </a:cubicBezTo>
                  <a:cubicBezTo>
                    <a:pt x="203" y="665"/>
                    <a:pt x="210" y="664"/>
                    <a:pt x="218" y="664"/>
                  </a:cubicBezTo>
                  <a:lnTo>
                    <a:pt x="243" y="663"/>
                  </a:lnTo>
                  <a:lnTo>
                    <a:pt x="218" y="667"/>
                  </a:lnTo>
                  <a:cubicBezTo>
                    <a:pt x="184" y="674"/>
                    <a:pt x="184" y="674"/>
                    <a:pt x="202" y="678"/>
                  </a:cubicBezTo>
                  <a:cubicBezTo>
                    <a:pt x="211" y="682"/>
                    <a:pt x="211" y="682"/>
                    <a:pt x="203" y="683"/>
                  </a:cubicBezTo>
                  <a:cubicBezTo>
                    <a:pt x="194" y="685"/>
                    <a:pt x="194" y="687"/>
                    <a:pt x="195" y="694"/>
                  </a:cubicBezTo>
                  <a:cubicBezTo>
                    <a:pt x="196" y="700"/>
                    <a:pt x="196" y="702"/>
                    <a:pt x="202" y="702"/>
                  </a:cubicBezTo>
                  <a:cubicBezTo>
                    <a:pt x="203" y="702"/>
                    <a:pt x="204" y="702"/>
                    <a:pt x="205" y="702"/>
                  </a:cubicBezTo>
                  <a:lnTo>
                    <a:pt x="205" y="706"/>
                  </a:lnTo>
                  <a:cubicBezTo>
                    <a:pt x="195" y="710"/>
                    <a:pt x="195" y="713"/>
                    <a:pt x="201" y="713"/>
                  </a:cubicBezTo>
                  <a:cubicBezTo>
                    <a:pt x="204" y="713"/>
                    <a:pt x="209" y="712"/>
                    <a:pt x="214" y="710"/>
                  </a:cubicBezTo>
                  <a:lnTo>
                    <a:pt x="215" y="714"/>
                  </a:lnTo>
                  <a:lnTo>
                    <a:pt x="208" y="716"/>
                  </a:lnTo>
                  <a:cubicBezTo>
                    <a:pt x="199" y="717"/>
                    <a:pt x="200" y="722"/>
                    <a:pt x="202" y="741"/>
                  </a:cubicBezTo>
                  <a:cubicBezTo>
                    <a:pt x="204" y="757"/>
                    <a:pt x="205" y="763"/>
                    <a:pt x="213" y="763"/>
                  </a:cubicBezTo>
                  <a:cubicBezTo>
                    <a:pt x="215" y="763"/>
                    <a:pt x="218" y="762"/>
                    <a:pt x="222" y="761"/>
                  </a:cubicBezTo>
                  <a:cubicBezTo>
                    <a:pt x="239" y="761"/>
                    <a:pt x="239" y="763"/>
                    <a:pt x="222" y="766"/>
                  </a:cubicBezTo>
                  <a:cubicBezTo>
                    <a:pt x="215" y="768"/>
                    <a:pt x="208" y="770"/>
                    <a:pt x="212" y="770"/>
                  </a:cubicBezTo>
                  <a:cubicBezTo>
                    <a:pt x="212" y="770"/>
                    <a:pt x="213" y="770"/>
                    <a:pt x="214" y="770"/>
                  </a:cubicBezTo>
                  <a:lnTo>
                    <a:pt x="214" y="770"/>
                  </a:lnTo>
                  <a:cubicBezTo>
                    <a:pt x="214" y="770"/>
                    <a:pt x="214" y="775"/>
                    <a:pt x="206" y="778"/>
                  </a:cubicBezTo>
                  <a:cubicBezTo>
                    <a:pt x="194" y="786"/>
                    <a:pt x="197" y="789"/>
                    <a:pt x="203" y="789"/>
                  </a:cubicBezTo>
                  <a:cubicBezTo>
                    <a:pt x="204" y="789"/>
                    <a:pt x="206" y="788"/>
                    <a:pt x="208" y="788"/>
                  </a:cubicBezTo>
                  <a:cubicBezTo>
                    <a:pt x="214" y="786"/>
                    <a:pt x="217" y="785"/>
                    <a:pt x="217" y="785"/>
                  </a:cubicBezTo>
                  <a:cubicBezTo>
                    <a:pt x="219" y="785"/>
                    <a:pt x="214" y="788"/>
                    <a:pt x="209" y="790"/>
                  </a:cubicBezTo>
                  <a:cubicBezTo>
                    <a:pt x="201" y="793"/>
                    <a:pt x="194" y="796"/>
                    <a:pt x="198" y="796"/>
                  </a:cubicBezTo>
                  <a:cubicBezTo>
                    <a:pt x="199" y="796"/>
                    <a:pt x="200" y="796"/>
                    <a:pt x="201" y="796"/>
                  </a:cubicBezTo>
                  <a:cubicBezTo>
                    <a:pt x="209" y="797"/>
                    <a:pt x="220" y="809"/>
                    <a:pt x="203" y="813"/>
                  </a:cubicBezTo>
                  <a:cubicBezTo>
                    <a:pt x="203" y="813"/>
                    <a:pt x="203" y="815"/>
                    <a:pt x="203" y="817"/>
                  </a:cubicBezTo>
                  <a:cubicBezTo>
                    <a:pt x="204" y="817"/>
                    <a:pt x="205" y="817"/>
                    <a:pt x="206" y="817"/>
                  </a:cubicBezTo>
                  <a:cubicBezTo>
                    <a:pt x="212" y="817"/>
                    <a:pt x="212" y="821"/>
                    <a:pt x="213" y="825"/>
                  </a:cubicBezTo>
                  <a:cubicBezTo>
                    <a:pt x="213" y="830"/>
                    <a:pt x="213" y="832"/>
                    <a:pt x="205" y="833"/>
                  </a:cubicBezTo>
                  <a:cubicBezTo>
                    <a:pt x="196" y="833"/>
                    <a:pt x="196" y="835"/>
                    <a:pt x="206" y="839"/>
                  </a:cubicBezTo>
                  <a:cubicBezTo>
                    <a:pt x="206" y="841"/>
                    <a:pt x="223" y="840"/>
                    <a:pt x="223" y="843"/>
                  </a:cubicBezTo>
                  <a:cubicBezTo>
                    <a:pt x="227" y="842"/>
                    <a:pt x="230" y="842"/>
                    <a:pt x="233" y="842"/>
                  </a:cubicBezTo>
                  <a:cubicBezTo>
                    <a:pt x="238" y="842"/>
                    <a:pt x="241" y="843"/>
                    <a:pt x="241" y="844"/>
                  </a:cubicBezTo>
                  <a:lnTo>
                    <a:pt x="232" y="847"/>
                  </a:lnTo>
                  <a:lnTo>
                    <a:pt x="215" y="849"/>
                  </a:lnTo>
                  <a:cubicBezTo>
                    <a:pt x="216" y="851"/>
                    <a:pt x="216" y="852"/>
                    <a:pt x="221" y="852"/>
                  </a:cubicBezTo>
                  <a:cubicBezTo>
                    <a:pt x="222" y="852"/>
                    <a:pt x="223" y="852"/>
                    <a:pt x="224" y="852"/>
                  </a:cubicBezTo>
                  <a:lnTo>
                    <a:pt x="224" y="852"/>
                  </a:lnTo>
                  <a:cubicBezTo>
                    <a:pt x="217" y="855"/>
                    <a:pt x="218" y="858"/>
                    <a:pt x="218" y="862"/>
                  </a:cubicBezTo>
                  <a:cubicBezTo>
                    <a:pt x="219" y="868"/>
                    <a:pt x="219" y="872"/>
                    <a:pt x="228" y="873"/>
                  </a:cubicBezTo>
                  <a:cubicBezTo>
                    <a:pt x="212" y="878"/>
                    <a:pt x="213" y="891"/>
                    <a:pt x="228" y="891"/>
                  </a:cubicBezTo>
                  <a:cubicBezTo>
                    <a:pt x="229" y="891"/>
                    <a:pt x="229" y="891"/>
                    <a:pt x="230" y="891"/>
                  </a:cubicBezTo>
                  <a:cubicBezTo>
                    <a:pt x="232" y="891"/>
                    <a:pt x="233" y="891"/>
                    <a:pt x="234" y="891"/>
                  </a:cubicBezTo>
                  <a:cubicBezTo>
                    <a:pt x="239" y="891"/>
                    <a:pt x="238" y="893"/>
                    <a:pt x="231" y="897"/>
                  </a:cubicBezTo>
                  <a:cubicBezTo>
                    <a:pt x="222" y="900"/>
                    <a:pt x="222" y="900"/>
                    <a:pt x="231" y="901"/>
                  </a:cubicBezTo>
                  <a:cubicBezTo>
                    <a:pt x="240" y="903"/>
                    <a:pt x="232" y="906"/>
                    <a:pt x="224" y="909"/>
                  </a:cubicBezTo>
                  <a:cubicBezTo>
                    <a:pt x="208" y="915"/>
                    <a:pt x="208" y="917"/>
                    <a:pt x="217" y="918"/>
                  </a:cubicBezTo>
                  <a:cubicBezTo>
                    <a:pt x="225" y="922"/>
                    <a:pt x="225" y="926"/>
                    <a:pt x="227" y="928"/>
                  </a:cubicBezTo>
                  <a:cubicBezTo>
                    <a:pt x="232" y="931"/>
                    <a:pt x="234" y="932"/>
                    <a:pt x="237" y="932"/>
                  </a:cubicBezTo>
                  <a:cubicBezTo>
                    <a:pt x="239" y="932"/>
                    <a:pt x="241" y="932"/>
                    <a:pt x="243" y="931"/>
                  </a:cubicBezTo>
                  <a:cubicBezTo>
                    <a:pt x="246" y="930"/>
                    <a:pt x="249" y="930"/>
                    <a:pt x="252" y="930"/>
                  </a:cubicBezTo>
                  <a:cubicBezTo>
                    <a:pt x="255" y="930"/>
                    <a:pt x="258" y="930"/>
                    <a:pt x="261" y="931"/>
                  </a:cubicBezTo>
                  <a:cubicBezTo>
                    <a:pt x="267" y="933"/>
                    <a:pt x="265" y="934"/>
                    <a:pt x="264" y="934"/>
                  </a:cubicBezTo>
                  <a:cubicBezTo>
                    <a:pt x="263" y="934"/>
                    <a:pt x="261" y="934"/>
                    <a:pt x="261" y="933"/>
                  </a:cubicBezTo>
                  <a:cubicBezTo>
                    <a:pt x="258" y="932"/>
                    <a:pt x="256" y="931"/>
                    <a:pt x="255" y="931"/>
                  </a:cubicBezTo>
                  <a:cubicBezTo>
                    <a:pt x="251" y="931"/>
                    <a:pt x="250" y="933"/>
                    <a:pt x="245" y="935"/>
                  </a:cubicBezTo>
                  <a:cubicBezTo>
                    <a:pt x="237" y="938"/>
                    <a:pt x="237" y="943"/>
                    <a:pt x="237" y="946"/>
                  </a:cubicBezTo>
                  <a:lnTo>
                    <a:pt x="239" y="955"/>
                  </a:lnTo>
                  <a:cubicBezTo>
                    <a:pt x="232" y="962"/>
                    <a:pt x="231" y="965"/>
                    <a:pt x="236" y="965"/>
                  </a:cubicBezTo>
                  <a:cubicBezTo>
                    <a:pt x="237" y="965"/>
                    <a:pt x="239" y="964"/>
                    <a:pt x="240" y="964"/>
                  </a:cubicBezTo>
                  <a:lnTo>
                    <a:pt x="248" y="963"/>
                  </a:lnTo>
                  <a:lnTo>
                    <a:pt x="248" y="963"/>
                  </a:lnTo>
                  <a:cubicBezTo>
                    <a:pt x="231" y="969"/>
                    <a:pt x="234" y="992"/>
                    <a:pt x="252" y="993"/>
                  </a:cubicBezTo>
                  <a:lnTo>
                    <a:pt x="252" y="993"/>
                  </a:lnTo>
                  <a:cubicBezTo>
                    <a:pt x="250" y="994"/>
                    <a:pt x="247" y="994"/>
                    <a:pt x="243" y="995"/>
                  </a:cubicBezTo>
                  <a:cubicBezTo>
                    <a:pt x="236" y="997"/>
                    <a:pt x="236" y="999"/>
                    <a:pt x="237" y="1004"/>
                  </a:cubicBezTo>
                  <a:cubicBezTo>
                    <a:pt x="237" y="1006"/>
                    <a:pt x="246" y="1014"/>
                    <a:pt x="247" y="1020"/>
                  </a:cubicBezTo>
                  <a:cubicBezTo>
                    <a:pt x="248" y="1030"/>
                    <a:pt x="249" y="1036"/>
                    <a:pt x="256" y="1036"/>
                  </a:cubicBezTo>
                  <a:cubicBezTo>
                    <a:pt x="257" y="1036"/>
                    <a:pt x="257" y="1036"/>
                    <a:pt x="258" y="1036"/>
                  </a:cubicBezTo>
                  <a:lnTo>
                    <a:pt x="258" y="1036"/>
                  </a:lnTo>
                  <a:cubicBezTo>
                    <a:pt x="258" y="1038"/>
                    <a:pt x="258" y="1038"/>
                    <a:pt x="249" y="1039"/>
                  </a:cubicBezTo>
                  <a:cubicBezTo>
                    <a:pt x="248" y="1039"/>
                    <a:pt x="246" y="1039"/>
                    <a:pt x="245" y="1039"/>
                  </a:cubicBezTo>
                  <a:cubicBezTo>
                    <a:pt x="241" y="1039"/>
                    <a:pt x="241" y="1041"/>
                    <a:pt x="241" y="1043"/>
                  </a:cubicBezTo>
                  <a:cubicBezTo>
                    <a:pt x="241" y="1044"/>
                    <a:pt x="243" y="1045"/>
                    <a:pt x="245" y="1045"/>
                  </a:cubicBezTo>
                  <a:cubicBezTo>
                    <a:pt x="248" y="1045"/>
                    <a:pt x="253" y="1043"/>
                    <a:pt x="258" y="1043"/>
                  </a:cubicBezTo>
                  <a:cubicBezTo>
                    <a:pt x="260" y="1043"/>
                    <a:pt x="261" y="1043"/>
                    <a:pt x="262" y="1043"/>
                  </a:cubicBezTo>
                  <a:cubicBezTo>
                    <a:pt x="267" y="1043"/>
                    <a:pt x="266" y="1045"/>
                    <a:pt x="259" y="1050"/>
                  </a:cubicBezTo>
                  <a:cubicBezTo>
                    <a:pt x="251" y="1054"/>
                    <a:pt x="254" y="1066"/>
                    <a:pt x="263" y="1069"/>
                  </a:cubicBezTo>
                  <a:cubicBezTo>
                    <a:pt x="263" y="1071"/>
                    <a:pt x="263" y="1073"/>
                    <a:pt x="255" y="1074"/>
                  </a:cubicBezTo>
                  <a:cubicBezTo>
                    <a:pt x="246" y="1079"/>
                    <a:pt x="238" y="1084"/>
                    <a:pt x="256" y="1087"/>
                  </a:cubicBezTo>
                  <a:cubicBezTo>
                    <a:pt x="256" y="1089"/>
                    <a:pt x="256" y="1089"/>
                    <a:pt x="248" y="1090"/>
                  </a:cubicBezTo>
                  <a:cubicBezTo>
                    <a:pt x="241" y="1093"/>
                    <a:pt x="234" y="1095"/>
                    <a:pt x="241" y="1095"/>
                  </a:cubicBezTo>
                  <a:cubicBezTo>
                    <a:pt x="243" y="1095"/>
                    <a:pt x="245" y="1095"/>
                    <a:pt x="248" y="1094"/>
                  </a:cubicBezTo>
                  <a:cubicBezTo>
                    <a:pt x="257" y="1098"/>
                    <a:pt x="258" y="1106"/>
                    <a:pt x="250" y="1111"/>
                  </a:cubicBezTo>
                  <a:cubicBezTo>
                    <a:pt x="250" y="1113"/>
                    <a:pt x="251" y="1115"/>
                    <a:pt x="255" y="1115"/>
                  </a:cubicBezTo>
                  <a:cubicBezTo>
                    <a:pt x="256" y="1115"/>
                    <a:pt x="258" y="1115"/>
                    <a:pt x="259" y="1115"/>
                  </a:cubicBezTo>
                  <a:lnTo>
                    <a:pt x="268" y="1113"/>
                  </a:lnTo>
                  <a:lnTo>
                    <a:pt x="268" y="1113"/>
                  </a:lnTo>
                  <a:cubicBezTo>
                    <a:pt x="251" y="1118"/>
                    <a:pt x="251" y="1118"/>
                    <a:pt x="268" y="1118"/>
                  </a:cubicBezTo>
                  <a:cubicBezTo>
                    <a:pt x="270" y="1118"/>
                    <a:pt x="271" y="1118"/>
                    <a:pt x="272" y="1118"/>
                  </a:cubicBezTo>
                  <a:cubicBezTo>
                    <a:pt x="277" y="1118"/>
                    <a:pt x="276" y="1119"/>
                    <a:pt x="269" y="1120"/>
                  </a:cubicBezTo>
                  <a:cubicBezTo>
                    <a:pt x="260" y="1124"/>
                    <a:pt x="261" y="1126"/>
                    <a:pt x="261" y="1126"/>
                  </a:cubicBezTo>
                  <a:cubicBezTo>
                    <a:pt x="266" y="1134"/>
                    <a:pt x="270" y="1142"/>
                    <a:pt x="273" y="1151"/>
                  </a:cubicBezTo>
                  <a:cubicBezTo>
                    <a:pt x="275" y="1168"/>
                    <a:pt x="276" y="1175"/>
                    <a:pt x="283" y="1175"/>
                  </a:cubicBezTo>
                  <a:cubicBezTo>
                    <a:pt x="284" y="1175"/>
                    <a:pt x="284" y="1175"/>
                    <a:pt x="285" y="1175"/>
                  </a:cubicBezTo>
                  <a:cubicBezTo>
                    <a:pt x="293" y="1176"/>
                    <a:pt x="293" y="1176"/>
                    <a:pt x="285" y="1180"/>
                  </a:cubicBezTo>
                  <a:cubicBezTo>
                    <a:pt x="277" y="1183"/>
                    <a:pt x="277" y="1186"/>
                    <a:pt x="278" y="1189"/>
                  </a:cubicBezTo>
                  <a:cubicBezTo>
                    <a:pt x="278" y="1191"/>
                    <a:pt x="278" y="1193"/>
                    <a:pt x="270" y="1194"/>
                  </a:cubicBezTo>
                  <a:cubicBezTo>
                    <a:pt x="278" y="1195"/>
                    <a:pt x="278" y="1195"/>
                    <a:pt x="279" y="1198"/>
                  </a:cubicBezTo>
                  <a:cubicBezTo>
                    <a:pt x="270" y="1199"/>
                    <a:pt x="270" y="1201"/>
                    <a:pt x="279" y="1202"/>
                  </a:cubicBezTo>
                  <a:cubicBezTo>
                    <a:pt x="296" y="1202"/>
                    <a:pt x="296" y="1202"/>
                    <a:pt x="279" y="1204"/>
                  </a:cubicBezTo>
                  <a:cubicBezTo>
                    <a:pt x="273" y="1205"/>
                    <a:pt x="266" y="1212"/>
                    <a:pt x="269" y="1212"/>
                  </a:cubicBezTo>
                  <a:cubicBezTo>
                    <a:pt x="269" y="1212"/>
                    <a:pt x="270" y="1212"/>
                    <a:pt x="271" y="1211"/>
                  </a:cubicBezTo>
                  <a:cubicBezTo>
                    <a:pt x="273" y="1211"/>
                    <a:pt x="274" y="1211"/>
                    <a:pt x="275" y="1211"/>
                  </a:cubicBezTo>
                  <a:cubicBezTo>
                    <a:pt x="281" y="1211"/>
                    <a:pt x="283" y="1215"/>
                    <a:pt x="289" y="1216"/>
                  </a:cubicBezTo>
                  <a:cubicBezTo>
                    <a:pt x="291" y="1218"/>
                    <a:pt x="291" y="1220"/>
                    <a:pt x="282" y="1221"/>
                  </a:cubicBezTo>
                  <a:cubicBezTo>
                    <a:pt x="274" y="1225"/>
                    <a:pt x="284" y="1235"/>
                    <a:pt x="293" y="1236"/>
                  </a:cubicBezTo>
                  <a:cubicBezTo>
                    <a:pt x="294" y="1236"/>
                    <a:pt x="296" y="1235"/>
                    <a:pt x="297" y="1235"/>
                  </a:cubicBezTo>
                  <a:cubicBezTo>
                    <a:pt x="301" y="1235"/>
                    <a:pt x="300" y="1237"/>
                    <a:pt x="293" y="1238"/>
                  </a:cubicBezTo>
                  <a:cubicBezTo>
                    <a:pt x="285" y="1240"/>
                    <a:pt x="285" y="1242"/>
                    <a:pt x="285" y="1245"/>
                  </a:cubicBezTo>
                  <a:cubicBezTo>
                    <a:pt x="294" y="1246"/>
                    <a:pt x="285" y="1247"/>
                    <a:pt x="277" y="1248"/>
                  </a:cubicBezTo>
                  <a:cubicBezTo>
                    <a:pt x="276" y="1248"/>
                    <a:pt x="274" y="1248"/>
                    <a:pt x="273" y="1248"/>
                  </a:cubicBezTo>
                  <a:cubicBezTo>
                    <a:pt x="268" y="1248"/>
                    <a:pt x="268" y="1250"/>
                    <a:pt x="269" y="1254"/>
                  </a:cubicBezTo>
                  <a:cubicBezTo>
                    <a:pt x="278" y="1255"/>
                    <a:pt x="279" y="1265"/>
                    <a:pt x="280" y="1272"/>
                  </a:cubicBezTo>
                  <a:cubicBezTo>
                    <a:pt x="282" y="1283"/>
                    <a:pt x="291" y="1284"/>
                    <a:pt x="307" y="1286"/>
                  </a:cubicBezTo>
                  <a:lnTo>
                    <a:pt x="325" y="1286"/>
                  </a:lnTo>
                  <a:lnTo>
                    <a:pt x="309" y="1288"/>
                  </a:lnTo>
                  <a:cubicBezTo>
                    <a:pt x="300" y="1290"/>
                    <a:pt x="283" y="1295"/>
                    <a:pt x="283" y="1295"/>
                  </a:cubicBezTo>
                  <a:cubicBezTo>
                    <a:pt x="283" y="1296"/>
                    <a:pt x="285" y="1297"/>
                    <a:pt x="287" y="1297"/>
                  </a:cubicBezTo>
                  <a:cubicBezTo>
                    <a:pt x="291" y="1297"/>
                    <a:pt x="295" y="1296"/>
                    <a:pt x="301" y="1295"/>
                  </a:cubicBezTo>
                  <a:cubicBezTo>
                    <a:pt x="303" y="1295"/>
                    <a:pt x="304" y="1294"/>
                    <a:pt x="305" y="1294"/>
                  </a:cubicBezTo>
                  <a:cubicBezTo>
                    <a:pt x="308" y="1294"/>
                    <a:pt x="307" y="1297"/>
                    <a:pt x="301" y="1302"/>
                  </a:cubicBezTo>
                  <a:cubicBezTo>
                    <a:pt x="293" y="1308"/>
                    <a:pt x="294" y="1310"/>
                    <a:pt x="303" y="1311"/>
                  </a:cubicBezTo>
                  <a:cubicBezTo>
                    <a:pt x="303" y="1313"/>
                    <a:pt x="303" y="1315"/>
                    <a:pt x="295" y="1320"/>
                  </a:cubicBezTo>
                  <a:cubicBezTo>
                    <a:pt x="295" y="1321"/>
                    <a:pt x="295" y="1322"/>
                    <a:pt x="297" y="1322"/>
                  </a:cubicBezTo>
                  <a:cubicBezTo>
                    <a:pt x="298" y="1322"/>
                    <a:pt x="300" y="1321"/>
                    <a:pt x="304" y="1321"/>
                  </a:cubicBezTo>
                  <a:cubicBezTo>
                    <a:pt x="306" y="1320"/>
                    <a:pt x="308" y="1320"/>
                    <a:pt x="309" y="1320"/>
                  </a:cubicBezTo>
                  <a:cubicBezTo>
                    <a:pt x="311" y="1320"/>
                    <a:pt x="310" y="1322"/>
                    <a:pt x="304" y="1326"/>
                  </a:cubicBezTo>
                  <a:cubicBezTo>
                    <a:pt x="288" y="1330"/>
                    <a:pt x="288" y="1336"/>
                    <a:pt x="295" y="1336"/>
                  </a:cubicBezTo>
                  <a:cubicBezTo>
                    <a:pt x="296" y="1336"/>
                    <a:pt x="297" y="1336"/>
                    <a:pt x="297" y="1336"/>
                  </a:cubicBezTo>
                  <a:cubicBezTo>
                    <a:pt x="299" y="1335"/>
                    <a:pt x="300" y="1335"/>
                    <a:pt x="301" y="1335"/>
                  </a:cubicBezTo>
                  <a:cubicBezTo>
                    <a:pt x="306" y="1335"/>
                    <a:pt x="306" y="1337"/>
                    <a:pt x="306" y="1339"/>
                  </a:cubicBezTo>
                  <a:cubicBezTo>
                    <a:pt x="306" y="1341"/>
                    <a:pt x="306" y="1343"/>
                    <a:pt x="315" y="1345"/>
                  </a:cubicBezTo>
                  <a:lnTo>
                    <a:pt x="316" y="1350"/>
                  </a:lnTo>
                  <a:cubicBezTo>
                    <a:pt x="316" y="1351"/>
                    <a:pt x="315" y="1351"/>
                    <a:pt x="313" y="1351"/>
                  </a:cubicBezTo>
                  <a:cubicBezTo>
                    <a:pt x="311" y="1351"/>
                    <a:pt x="307" y="1350"/>
                    <a:pt x="307" y="1349"/>
                  </a:cubicBezTo>
                  <a:lnTo>
                    <a:pt x="300" y="1352"/>
                  </a:lnTo>
                  <a:cubicBezTo>
                    <a:pt x="300" y="1357"/>
                    <a:pt x="301" y="1359"/>
                    <a:pt x="309" y="1360"/>
                  </a:cubicBezTo>
                  <a:cubicBezTo>
                    <a:pt x="326" y="1360"/>
                    <a:pt x="326" y="1360"/>
                    <a:pt x="310" y="1363"/>
                  </a:cubicBezTo>
                  <a:cubicBezTo>
                    <a:pt x="301" y="1364"/>
                    <a:pt x="293" y="1368"/>
                    <a:pt x="302" y="1368"/>
                  </a:cubicBezTo>
                  <a:cubicBezTo>
                    <a:pt x="319" y="1368"/>
                    <a:pt x="311" y="1371"/>
                    <a:pt x="302" y="1374"/>
                  </a:cubicBezTo>
                  <a:cubicBezTo>
                    <a:pt x="285" y="1374"/>
                    <a:pt x="285" y="1374"/>
                    <a:pt x="303" y="1380"/>
                  </a:cubicBezTo>
                  <a:cubicBezTo>
                    <a:pt x="304" y="1385"/>
                    <a:pt x="313" y="1393"/>
                    <a:pt x="314" y="1401"/>
                  </a:cubicBezTo>
                  <a:cubicBezTo>
                    <a:pt x="315" y="1410"/>
                    <a:pt x="316" y="1414"/>
                    <a:pt x="307" y="1417"/>
                  </a:cubicBezTo>
                  <a:cubicBezTo>
                    <a:pt x="296" y="1420"/>
                    <a:pt x="293" y="1421"/>
                    <a:pt x="294" y="1421"/>
                  </a:cubicBezTo>
                  <a:cubicBezTo>
                    <a:pt x="295" y="1421"/>
                    <a:pt x="297" y="1421"/>
                    <a:pt x="300" y="1420"/>
                  </a:cubicBezTo>
                  <a:cubicBezTo>
                    <a:pt x="305" y="1419"/>
                    <a:pt x="308" y="1418"/>
                    <a:pt x="311" y="1418"/>
                  </a:cubicBezTo>
                  <a:cubicBezTo>
                    <a:pt x="316" y="1418"/>
                    <a:pt x="317" y="1421"/>
                    <a:pt x="317" y="1426"/>
                  </a:cubicBezTo>
                  <a:cubicBezTo>
                    <a:pt x="310" y="1434"/>
                    <a:pt x="319" y="1438"/>
                    <a:pt x="328" y="1439"/>
                  </a:cubicBezTo>
                  <a:cubicBezTo>
                    <a:pt x="328" y="1437"/>
                    <a:pt x="328" y="1434"/>
                    <a:pt x="328" y="1434"/>
                  </a:cubicBezTo>
                  <a:cubicBezTo>
                    <a:pt x="333" y="1433"/>
                    <a:pt x="336" y="1433"/>
                    <a:pt x="339" y="1433"/>
                  </a:cubicBezTo>
                  <a:cubicBezTo>
                    <a:pt x="344" y="1433"/>
                    <a:pt x="342" y="1435"/>
                    <a:pt x="337" y="1440"/>
                  </a:cubicBezTo>
                  <a:cubicBezTo>
                    <a:pt x="337" y="1442"/>
                    <a:pt x="329" y="1443"/>
                    <a:pt x="320" y="1444"/>
                  </a:cubicBezTo>
                  <a:cubicBezTo>
                    <a:pt x="312" y="1446"/>
                    <a:pt x="304" y="1450"/>
                    <a:pt x="304" y="1452"/>
                  </a:cubicBezTo>
                  <a:cubicBezTo>
                    <a:pt x="304" y="1454"/>
                    <a:pt x="304" y="1455"/>
                    <a:pt x="306" y="1455"/>
                  </a:cubicBezTo>
                  <a:cubicBezTo>
                    <a:pt x="308" y="1455"/>
                    <a:pt x="310" y="1455"/>
                    <a:pt x="313" y="1453"/>
                  </a:cubicBezTo>
                  <a:cubicBezTo>
                    <a:pt x="317" y="1452"/>
                    <a:pt x="318" y="1452"/>
                    <a:pt x="320" y="1452"/>
                  </a:cubicBezTo>
                  <a:cubicBezTo>
                    <a:pt x="321" y="1452"/>
                    <a:pt x="321" y="1453"/>
                    <a:pt x="321" y="1455"/>
                  </a:cubicBezTo>
                  <a:cubicBezTo>
                    <a:pt x="322" y="1457"/>
                    <a:pt x="322" y="1459"/>
                    <a:pt x="331" y="1460"/>
                  </a:cubicBezTo>
                  <a:cubicBezTo>
                    <a:pt x="333" y="1460"/>
                    <a:pt x="334" y="1459"/>
                    <a:pt x="335" y="1459"/>
                  </a:cubicBezTo>
                  <a:cubicBezTo>
                    <a:pt x="339" y="1459"/>
                    <a:pt x="339" y="1462"/>
                    <a:pt x="340" y="1463"/>
                  </a:cubicBezTo>
                  <a:cubicBezTo>
                    <a:pt x="331" y="1467"/>
                    <a:pt x="332" y="1471"/>
                    <a:pt x="332" y="1471"/>
                  </a:cubicBezTo>
                  <a:lnTo>
                    <a:pt x="324" y="1472"/>
                  </a:lnTo>
                  <a:cubicBezTo>
                    <a:pt x="317" y="1474"/>
                    <a:pt x="313" y="1476"/>
                    <a:pt x="307" y="1478"/>
                  </a:cubicBezTo>
                  <a:cubicBezTo>
                    <a:pt x="307" y="1479"/>
                    <a:pt x="310" y="1479"/>
                    <a:pt x="312" y="1479"/>
                  </a:cubicBezTo>
                  <a:cubicBezTo>
                    <a:pt x="314" y="1479"/>
                    <a:pt x="316" y="1479"/>
                    <a:pt x="316" y="1479"/>
                  </a:cubicBezTo>
                  <a:cubicBezTo>
                    <a:pt x="317" y="1479"/>
                    <a:pt x="317" y="1479"/>
                    <a:pt x="317" y="1479"/>
                  </a:cubicBezTo>
                  <a:cubicBezTo>
                    <a:pt x="325" y="1479"/>
                    <a:pt x="332" y="1534"/>
                    <a:pt x="332" y="1541"/>
                  </a:cubicBezTo>
                  <a:cubicBezTo>
                    <a:pt x="327" y="1545"/>
                    <a:pt x="326" y="1551"/>
                    <a:pt x="330" y="1551"/>
                  </a:cubicBezTo>
                  <a:cubicBezTo>
                    <a:pt x="331" y="1551"/>
                    <a:pt x="333" y="1550"/>
                    <a:pt x="334" y="1550"/>
                  </a:cubicBezTo>
                  <a:cubicBezTo>
                    <a:pt x="335" y="1550"/>
                    <a:pt x="335" y="1550"/>
                    <a:pt x="335" y="1550"/>
                  </a:cubicBezTo>
                  <a:cubicBezTo>
                    <a:pt x="342" y="1550"/>
                    <a:pt x="343" y="1561"/>
                    <a:pt x="346" y="1575"/>
                  </a:cubicBezTo>
                  <a:cubicBezTo>
                    <a:pt x="348" y="1591"/>
                    <a:pt x="349" y="1602"/>
                    <a:pt x="357" y="1602"/>
                  </a:cubicBezTo>
                  <a:cubicBezTo>
                    <a:pt x="357" y="1602"/>
                    <a:pt x="357" y="1602"/>
                    <a:pt x="358" y="1601"/>
                  </a:cubicBezTo>
                  <a:lnTo>
                    <a:pt x="359" y="1608"/>
                  </a:lnTo>
                  <a:cubicBezTo>
                    <a:pt x="359" y="1613"/>
                    <a:pt x="368" y="1616"/>
                    <a:pt x="369" y="1618"/>
                  </a:cubicBezTo>
                  <a:cubicBezTo>
                    <a:pt x="375" y="1619"/>
                    <a:pt x="377" y="1621"/>
                    <a:pt x="373" y="1621"/>
                  </a:cubicBezTo>
                  <a:cubicBezTo>
                    <a:pt x="372" y="1621"/>
                    <a:pt x="371" y="1621"/>
                    <a:pt x="369" y="1621"/>
                  </a:cubicBezTo>
                  <a:cubicBezTo>
                    <a:pt x="360" y="1623"/>
                    <a:pt x="352" y="1624"/>
                    <a:pt x="352" y="1626"/>
                  </a:cubicBezTo>
                  <a:cubicBezTo>
                    <a:pt x="353" y="1629"/>
                    <a:pt x="356" y="1629"/>
                    <a:pt x="359" y="1629"/>
                  </a:cubicBezTo>
                  <a:cubicBezTo>
                    <a:pt x="362" y="1629"/>
                    <a:pt x="366" y="1629"/>
                    <a:pt x="370" y="1628"/>
                  </a:cubicBezTo>
                  <a:cubicBezTo>
                    <a:pt x="372" y="1628"/>
                    <a:pt x="373" y="1628"/>
                    <a:pt x="374" y="1628"/>
                  </a:cubicBezTo>
                  <a:cubicBezTo>
                    <a:pt x="378" y="1628"/>
                    <a:pt x="378" y="1630"/>
                    <a:pt x="378" y="1630"/>
                  </a:cubicBezTo>
                  <a:cubicBezTo>
                    <a:pt x="379" y="1632"/>
                    <a:pt x="379" y="1632"/>
                    <a:pt x="370" y="1633"/>
                  </a:cubicBezTo>
                  <a:lnTo>
                    <a:pt x="353" y="1635"/>
                  </a:lnTo>
                  <a:lnTo>
                    <a:pt x="354" y="1637"/>
                  </a:lnTo>
                  <a:cubicBezTo>
                    <a:pt x="356" y="1637"/>
                    <a:pt x="357" y="1637"/>
                    <a:pt x="358" y="1637"/>
                  </a:cubicBezTo>
                  <a:cubicBezTo>
                    <a:pt x="362" y="1637"/>
                    <a:pt x="362" y="1638"/>
                    <a:pt x="362" y="1638"/>
                  </a:cubicBezTo>
                  <a:cubicBezTo>
                    <a:pt x="363" y="1641"/>
                    <a:pt x="363" y="1641"/>
                    <a:pt x="347" y="1644"/>
                  </a:cubicBezTo>
                  <a:cubicBezTo>
                    <a:pt x="330" y="1646"/>
                    <a:pt x="330" y="1649"/>
                    <a:pt x="347" y="1649"/>
                  </a:cubicBezTo>
                  <a:lnTo>
                    <a:pt x="356" y="1652"/>
                  </a:lnTo>
                  <a:cubicBezTo>
                    <a:pt x="339" y="1656"/>
                    <a:pt x="357" y="1659"/>
                    <a:pt x="366" y="1660"/>
                  </a:cubicBezTo>
                  <a:cubicBezTo>
                    <a:pt x="352" y="1664"/>
                    <a:pt x="349" y="1667"/>
                    <a:pt x="359" y="1667"/>
                  </a:cubicBezTo>
                  <a:cubicBezTo>
                    <a:pt x="361" y="1667"/>
                    <a:pt x="364" y="1667"/>
                    <a:pt x="367" y="1667"/>
                  </a:cubicBezTo>
                  <a:cubicBezTo>
                    <a:pt x="368" y="1666"/>
                    <a:pt x="369" y="1666"/>
                    <a:pt x="370" y="1666"/>
                  </a:cubicBezTo>
                  <a:cubicBezTo>
                    <a:pt x="374" y="1666"/>
                    <a:pt x="373" y="1668"/>
                    <a:pt x="367" y="1671"/>
                  </a:cubicBezTo>
                  <a:cubicBezTo>
                    <a:pt x="359" y="1675"/>
                    <a:pt x="359" y="1678"/>
                    <a:pt x="360" y="1682"/>
                  </a:cubicBezTo>
                  <a:cubicBezTo>
                    <a:pt x="369" y="1683"/>
                    <a:pt x="370" y="1700"/>
                    <a:pt x="374" y="1718"/>
                  </a:cubicBezTo>
                  <a:cubicBezTo>
                    <a:pt x="376" y="1738"/>
                    <a:pt x="378" y="1752"/>
                    <a:pt x="384" y="1752"/>
                  </a:cubicBezTo>
                  <a:cubicBezTo>
                    <a:pt x="385" y="1752"/>
                    <a:pt x="385" y="1752"/>
                    <a:pt x="386" y="1752"/>
                  </a:cubicBezTo>
                  <a:lnTo>
                    <a:pt x="386" y="1752"/>
                  </a:lnTo>
                  <a:cubicBezTo>
                    <a:pt x="387" y="1754"/>
                    <a:pt x="387" y="1754"/>
                    <a:pt x="378" y="1759"/>
                  </a:cubicBezTo>
                  <a:cubicBezTo>
                    <a:pt x="370" y="1760"/>
                    <a:pt x="370" y="1762"/>
                    <a:pt x="387" y="1762"/>
                  </a:cubicBezTo>
                  <a:cubicBezTo>
                    <a:pt x="389" y="1762"/>
                    <a:pt x="392" y="1762"/>
                    <a:pt x="393" y="1762"/>
                  </a:cubicBezTo>
                  <a:cubicBezTo>
                    <a:pt x="395" y="1762"/>
                    <a:pt x="397" y="1762"/>
                    <a:pt x="397" y="1762"/>
                  </a:cubicBezTo>
                  <a:cubicBezTo>
                    <a:pt x="399" y="1762"/>
                    <a:pt x="397" y="1762"/>
                    <a:pt x="388" y="1764"/>
                  </a:cubicBezTo>
                  <a:cubicBezTo>
                    <a:pt x="379" y="1765"/>
                    <a:pt x="380" y="1770"/>
                    <a:pt x="381" y="1780"/>
                  </a:cubicBezTo>
                  <a:cubicBezTo>
                    <a:pt x="382" y="1786"/>
                    <a:pt x="384" y="1795"/>
                    <a:pt x="390" y="1795"/>
                  </a:cubicBezTo>
                  <a:cubicBezTo>
                    <a:pt x="391" y="1795"/>
                    <a:pt x="391" y="1794"/>
                    <a:pt x="392" y="1794"/>
                  </a:cubicBezTo>
                  <a:cubicBezTo>
                    <a:pt x="397" y="1797"/>
                    <a:pt x="399" y="1797"/>
                    <a:pt x="398" y="1797"/>
                  </a:cubicBezTo>
                  <a:cubicBezTo>
                    <a:pt x="397" y="1797"/>
                    <a:pt x="395" y="1797"/>
                    <a:pt x="392" y="1797"/>
                  </a:cubicBezTo>
                  <a:cubicBezTo>
                    <a:pt x="375" y="1797"/>
                    <a:pt x="368" y="1810"/>
                    <a:pt x="386" y="1815"/>
                  </a:cubicBezTo>
                  <a:cubicBezTo>
                    <a:pt x="386" y="1817"/>
                    <a:pt x="386" y="1819"/>
                    <a:pt x="378" y="1820"/>
                  </a:cubicBezTo>
                  <a:cubicBezTo>
                    <a:pt x="378" y="1822"/>
                    <a:pt x="378" y="1825"/>
                    <a:pt x="388" y="1831"/>
                  </a:cubicBezTo>
                  <a:lnTo>
                    <a:pt x="390" y="1847"/>
                  </a:lnTo>
                  <a:cubicBezTo>
                    <a:pt x="390" y="1852"/>
                    <a:pt x="399" y="1855"/>
                    <a:pt x="399" y="1855"/>
                  </a:cubicBezTo>
                  <a:lnTo>
                    <a:pt x="400" y="1857"/>
                  </a:lnTo>
                  <a:cubicBezTo>
                    <a:pt x="392" y="1859"/>
                    <a:pt x="393" y="1871"/>
                    <a:pt x="395" y="1888"/>
                  </a:cubicBezTo>
                  <a:cubicBezTo>
                    <a:pt x="397" y="1903"/>
                    <a:pt x="399" y="1918"/>
                    <a:pt x="392" y="1921"/>
                  </a:cubicBezTo>
                  <a:cubicBezTo>
                    <a:pt x="392" y="1921"/>
                    <a:pt x="392" y="1923"/>
                    <a:pt x="400" y="1925"/>
                  </a:cubicBezTo>
                  <a:cubicBezTo>
                    <a:pt x="417" y="1925"/>
                    <a:pt x="417" y="1927"/>
                    <a:pt x="409" y="1930"/>
                  </a:cubicBezTo>
                  <a:cubicBezTo>
                    <a:pt x="393" y="1936"/>
                    <a:pt x="394" y="1945"/>
                    <a:pt x="412" y="1945"/>
                  </a:cubicBezTo>
                  <a:lnTo>
                    <a:pt x="403" y="1946"/>
                  </a:lnTo>
                  <a:cubicBezTo>
                    <a:pt x="387" y="1950"/>
                    <a:pt x="396" y="1956"/>
                    <a:pt x="413" y="1956"/>
                  </a:cubicBezTo>
                  <a:cubicBezTo>
                    <a:pt x="405" y="1959"/>
                    <a:pt x="397" y="1964"/>
                    <a:pt x="405" y="1965"/>
                  </a:cubicBezTo>
                  <a:cubicBezTo>
                    <a:pt x="406" y="1967"/>
                    <a:pt x="406" y="1967"/>
                    <a:pt x="389" y="1969"/>
                  </a:cubicBezTo>
                  <a:cubicBezTo>
                    <a:pt x="380" y="1971"/>
                    <a:pt x="372" y="1972"/>
                    <a:pt x="372" y="1974"/>
                  </a:cubicBezTo>
                  <a:cubicBezTo>
                    <a:pt x="372" y="1975"/>
                    <a:pt x="374" y="1976"/>
                    <a:pt x="376" y="1976"/>
                  </a:cubicBezTo>
                  <a:cubicBezTo>
                    <a:pt x="379" y="1976"/>
                    <a:pt x="384" y="1975"/>
                    <a:pt x="389" y="1974"/>
                  </a:cubicBezTo>
                  <a:lnTo>
                    <a:pt x="390" y="1978"/>
                  </a:lnTo>
                  <a:cubicBezTo>
                    <a:pt x="390" y="1978"/>
                    <a:pt x="390" y="1980"/>
                    <a:pt x="395" y="1980"/>
                  </a:cubicBezTo>
                  <a:cubicBezTo>
                    <a:pt x="396" y="1980"/>
                    <a:pt x="398" y="1980"/>
                    <a:pt x="399" y="1980"/>
                  </a:cubicBezTo>
                  <a:cubicBezTo>
                    <a:pt x="401" y="1979"/>
                    <a:pt x="402" y="1979"/>
                    <a:pt x="403" y="1979"/>
                  </a:cubicBezTo>
                  <a:cubicBezTo>
                    <a:pt x="407" y="1979"/>
                    <a:pt x="407" y="1981"/>
                    <a:pt x="408" y="1983"/>
                  </a:cubicBezTo>
                  <a:cubicBezTo>
                    <a:pt x="404" y="1984"/>
                    <a:pt x="404" y="1984"/>
                    <a:pt x="405" y="1984"/>
                  </a:cubicBezTo>
                  <a:cubicBezTo>
                    <a:pt x="407" y="1984"/>
                    <a:pt x="412" y="1984"/>
                    <a:pt x="416" y="1982"/>
                  </a:cubicBezTo>
                  <a:cubicBezTo>
                    <a:pt x="421" y="1981"/>
                    <a:pt x="426" y="1980"/>
                    <a:pt x="429" y="1980"/>
                  </a:cubicBezTo>
                  <a:cubicBezTo>
                    <a:pt x="432" y="1980"/>
                    <a:pt x="433" y="1981"/>
                    <a:pt x="433" y="1982"/>
                  </a:cubicBezTo>
                  <a:lnTo>
                    <a:pt x="450" y="1978"/>
                  </a:lnTo>
                  <a:cubicBezTo>
                    <a:pt x="462" y="1978"/>
                    <a:pt x="473" y="1975"/>
                    <a:pt x="483" y="1969"/>
                  </a:cubicBezTo>
                  <a:cubicBezTo>
                    <a:pt x="489" y="1959"/>
                    <a:pt x="496" y="1952"/>
                    <a:pt x="486" y="1952"/>
                  </a:cubicBezTo>
                  <a:cubicBezTo>
                    <a:pt x="485" y="1952"/>
                    <a:pt x="483" y="1952"/>
                    <a:pt x="481" y="1953"/>
                  </a:cubicBezTo>
                  <a:cubicBezTo>
                    <a:pt x="481" y="1953"/>
                    <a:pt x="472" y="1951"/>
                    <a:pt x="472" y="1949"/>
                  </a:cubicBezTo>
                  <a:cubicBezTo>
                    <a:pt x="472" y="1947"/>
                    <a:pt x="480" y="1944"/>
                    <a:pt x="480" y="1944"/>
                  </a:cubicBezTo>
                  <a:cubicBezTo>
                    <a:pt x="488" y="1941"/>
                    <a:pt x="487" y="1932"/>
                    <a:pt x="486" y="1921"/>
                  </a:cubicBezTo>
                  <a:cubicBezTo>
                    <a:pt x="483" y="1907"/>
                    <a:pt x="482" y="1900"/>
                    <a:pt x="491" y="1896"/>
                  </a:cubicBezTo>
                  <a:cubicBezTo>
                    <a:pt x="499" y="1892"/>
                    <a:pt x="499" y="1890"/>
                    <a:pt x="499" y="1890"/>
                  </a:cubicBezTo>
                  <a:lnTo>
                    <a:pt x="499" y="1890"/>
                  </a:lnTo>
                  <a:cubicBezTo>
                    <a:pt x="499" y="1890"/>
                    <a:pt x="499" y="1890"/>
                    <a:pt x="498" y="1890"/>
                  </a:cubicBezTo>
                  <a:cubicBezTo>
                    <a:pt x="490" y="1890"/>
                    <a:pt x="488" y="1877"/>
                    <a:pt x="486" y="1861"/>
                  </a:cubicBezTo>
                  <a:cubicBezTo>
                    <a:pt x="485" y="1845"/>
                    <a:pt x="483" y="1829"/>
                    <a:pt x="474" y="1829"/>
                  </a:cubicBezTo>
                  <a:cubicBezTo>
                    <a:pt x="474" y="1829"/>
                    <a:pt x="474" y="1829"/>
                    <a:pt x="473" y="1829"/>
                  </a:cubicBezTo>
                  <a:lnTo>
                    <a:pt x="473" y="1825"/>
                  </a:lnTo>
                  <a:cubicBezTo>
                    <a:pt x="481" y="1824"/>
                    <a:pt x="481" y="1819"/>
                    <a:pt x="480" y="1813"/>
                  </a:cubicBezTo>
                  <a:cubicBezTo>
                    <a:pt x="471" y="1810"/>
                    <a:pt x="470" y="1806"/>
                    <a:pt x="470" y="1806"/>
                  </a:cubicBezTo>
                  <a:cubicBezTo>
                    <a:pt x="479" y="1805"/>
                    <a:pt x="479" y="1802"/>
                    <a:pt x="478" y="1798"/>
                  </a:cubicBezTo>
                  <a:cubicBezTo>
                    <a:pt x="478" y="1794"/>
                    <a:pt x="477" y="1792"/>
                    <a:pt x="472" y="1792"/>
                  </a:cubicBezTo>
                  <a:cubicBezTo>
                    <a:pt x="471" y="1792"/>
                    <a:pt x="470" y="1792"/>
                    <a:pt x="469" y="1792"/>
                  </a:cubicBezTo>
                  <a:cubicBezTo>
                    <a:pt x="467" y="1782"/>
                    <a:pt x="469" y="1773"/>
                    <a:pt x="473" y="1765"/>
                  </a:cubicBezTo>
                  <a:cubicBezTo>
                    <a:pt x="481" y="1761"/>
                    <a:pt x="473" y="1760"/>
                    <a:pt x="464" y="1759"/>
                  </a:cubicBezTo>
                  <a:cubicBezTo>
                    <a:pt x="461" y="1759"/>
                    <a:pt x="458" y="1760"/>
                    <a:pt x="455" y="1760"/>
                  </a:cubicBezTo>
                  <a:cubicBezTo>
                    <a:pt x="450" y="1760"/>
                    <a:pt x="447" y="1759"/>
                    <a:pt x="446" y="1757"/>
                  </a:cubicBezTo>
                  <a:lnTo>
                    <a:pt x="463" y="1754"/>
                  </a:lnTo>
                  <a:cubicBezTo>
                    <a:pt x="466" y="1754"/>
                    <a:pt x="468" y="1755"/>
                    <a:pt x="470" y="1755"/>
                  </a:cubicBezTo>
                  <a:cubicBezTo>
                    <a:pt x="472" y="1755"/>
                    <a:pt x="472" y="1754"/>
                    <a:pt x="472" y="1751"/>
                  </a:cubicBezTo>
                  <a:lnTo>
                    <a:pt x="471" y="1746"/>
                  </a:lnTo>
                  <a:cubicBezTo>
                    <a:pt x="471" y="1746"/>
                    <a:pt x="470" y="1746"/>
                    <a:pt x="470" y="1746"/>
                  </a:cubicBezTo>
                  <a:cubicBezTo>
                    <a:pt x="463" y="1746"/>
                    <a:pt x="461" y="1735"/>
                    <a:pt x="459" y="1719"/>
                  </a:cubicBezTo>
                  <a:cubicBezTo>
                    <a:pt x="457" y="1699"/>
                    <a:pt x="456" y="1692"/>
                    <a:pt x="448" y="1692"/>
                  </a:cubicBezTo>
                  <a:cubicBezTo>
                    <a:pt x="448" y="1692"/>
                    <a:pt x="447" y="1692"/>
                    <a:pt x="446" y="1692"/>
                  </a:cubicBezTo>
                  <a:cubicBezTo>
                    <a:pt x="445" y="1693"/>
                    <a:pt x="444" y="1693"/>
                    <a:pt x="443" y="1693"/>
                  </a:cubicBezTo>
                  <a:cubicBezTo>
                    <a:pt x="439" y="1693"/>
                    <a:pt x="440" y="1690"/>
                    <a:pt x="445" y="1683"/>
                  </a:cubicBezTo>
                  <a:cubicBezTo>
                    <a:pt x="469" y="1665"/>
                    <a:pt x="469" y="1665"/>
                    <a:pt x="460" y="1664"/>
                  </a:cubicBezTo>
                  <a:lnTo>
                    <a:pt x="460" y="1664"/>
                  </a:lnTo>
                  <a:cubicBezTo>
                    <a:pt x="461" y="1667"/>
                    <a:pt x="452" y="1668"/>
                    <a:pt x="444" y="1669"/>
                  </a:cubicBezTo>
                  <a:cubicBezTo>
                    <a:pt x="439" y="1670"/>
                    <a:pt x="435" y="1670"/>
                    <a:pt x="433" y="1670"/>
                  </a:cubicBezTo>
                  <a:cubicBezTo>
                    <a:pt x="429" y="1670"/>
                    <a:pt x="432" y="1668"/>
                    <a:pt x="443" y="1664"/>
                  </a:cubicBezTo>
                  <a:cubicBezTo>
                    <a:pt x="460" y="1662"/>
                    <a:pt x="448" y="1628"/>
                    <a:pt x="430" y="1628"/>
                  </a:cubicBezTo>
                  <a:lnTo>
                    <a:pt x="439" y="1627"/>
                  </a:lnTo>
                  <a:cubicBezTo>
                    <a:pt x="446" y="1625"/>
                    <a:pt x="446" y="1623"/>
                    <a:pt x="445" y="1614"/>
                  </a:cubicBezTo>
                  <a:lnTo>
                    <a:pt x="444" y="1607"/>
                  </a:lnTo>
                  <a:cubicBezTo>
                    <a:pt x="443" y="1607"/>
                    <a:pt x="442" y="1607"/>
                    <a:pt x="441" y="1607"/>
                  </a:cubicBezTo>
                  <a:cubicBezTo>
                    <a:pt x="428" y="1607"/>
                    <a:pt x="435" y="1594"/>
                    <a:pt x="442" y="1592"/>
                  </a:cubicBezTo>
                  <a:cubicBezTo>
                    <a:pt x="451" y="1589"/>
                    <a:pt x="451" y="1589"/>
                    <a:pt x="450" y="1585"/>
                  </a:cubicBezTo>
                  <a:cubicBezTo>
                    <a:pt x="432" y="1580"/>
                    <a:pt x="439" y="1567"/>
                    <a:pt x="448" y="1566"/>
                  </a:cubicBezTo>
                  <a:lnTo>
                    <a:pt x="446" y="1561"/>
                  </a:lnTo>
                  <a:cubicBezTo>
                    <a:pt x="439" y="1560"/>
                    <a:pt x="438" y="1555"/>
                    <a:pt x="438" y="1553"/>
                  </a:cubicBezTo>
                  <a:cubicBezTo>
                    <a:pt x="437" y="1548"/>
                    <a:pt x="437" y="1545"/>
                    <a:pt x="434" y="1545"/>
                  </a:cubicBezTo>
                  <a:cubicBezTo>
                    <a:pt x="433" y="1545"/>
                    <a:pt x="430" y="1546"/>
                    <a:pt x="427" y="1548"/>
                  </a:cubicBezTo>
                  <a:cubicBezTo>
                    <a:pt x="423" y="1548"/>
                    <a:pt x="418" y="1549"/>
                    <a:pt x="415" y="1549"/>
                  </a:cubicBezTo>
                  <a:cubicBezTo>
                    <a:pt x="412" y="1549"/>
                    <a:pt x="411" y="1549"/>
                    <a:pt x="411" y="1548"/>
                  </a:cubicBezTo>
                  <a:lnTo>
                    <a:pt x="420" y="1546"/>
                  </a:lnTo>
                  <a:cubicBezTo>
                    <a:pt x="427" y="1545"/>
                    <a:pt x="426" y="1538"/>
                    <a:pt x="425" y="1529"/>
                  </a:cubicBezTo>
                  <a:cubicBezTo>
                    <a:pt x="424" y="1517"/>
                    <a:pt x="423" y="1512"/>
                    <a:pt x="432" y="1508"/>
                  </a:cubicBezTo>
                  <a:lnTo>
                    <a:pt x="423" y="1507"/>
                  </a:lnTo>
                  <a:cubicBezTo>
                    <a:pt x="414" y="1506"/>
                    <a:pt x="414" y="1504"/>
                    <a:pt x="422" y="1503"/>
                  </a:cubicBezTo>
                  <a:cubicBezTo>
                    <a:pt x="430" y="1499"/>
                    <a:pt x="429" y="1489"/>
                    <a:pt x="420" y="1486"/>
                  </a:cubicBezTo>
                  <a:lnTo>
                    <a:pt x="420" y="1481"/>
                  </a:lnTo>
                  <a:cubicBezTo>
                    <a:pt x="434" y="1477"/>
                    <a:pt x="435" y="1470"/>
                    <a:pt x="421" y="1470"/>
                  </a:cubicBezTo>
                  <a:cubicBezTo>
                    <a:pt x="420" y="1470"/>
                    <a:pt x="418" y="1470"/>
                    <a:pt x="417" y="1470"/>
                  </a:cubicBezTo>
                  <a:cubicBezTo>
                    <a:pt x="426" y="1469"/>
                    <a:pt x="426" y="1466"/>
                    <a:pt x="425" y="1463"/>
                  </a:cubicBezTo>
                  <a:cubicBezTo>
                    <a:pt x="416" y="1460"/>
                    <a:pt x="415" y="1451"/>
                    <a:pt x="424" y="1450"/>
                  </a:cubicBezTo>
                  <a:lnTo>
                    <a:pt x="423" y="1448"/>
                  </a:lnTo>
                  <a:cubicBezTo>
                    <a:pt x="415" y="1447"/>
                    <a:pt x="414" y="1444"/>
                    <a:pt x="414" y="1442"/>
                  </a:cubicBezTo>
                  <a:cubicBezTo>
                    <a:pt x="414" y="1440"/>
                    <a:pt x="414" y="1438"/>
                    <a:pt x="405" y="1437"/>
                  </a:cubicBezTo>
                  <a:cubicBezTo>
                    <a:pt x="396" y="1435"/>
                    <a:pt x="396" y="1433"/>
                    <a:pt x="396" y="1433"/>
                  </a:cubicBezTo>
                  <a:cubicBezTo>
                    <a:pt x="395" y="1432"/>
                    <a:pt x="398" y="1431"/>
                    <a:pt x="402" y="1431"/>
                  </a:cubicBezTo>
                  <a:cubicBezTo>
                    <a:pt x="405" y="1431"/>
                    <a:pt x="409" y="1432"/>
                    <a:pt x="413" y="1432"/>
                  </a:cubicBezTo>
                  <a:cubicBezTo>
                    <a:pt x="415" y="1433"/>
                    <a:pt x="416" y="1433"/>
                    <a:pt x="417" y="1433"/>
                  </a:cubicBezTo>
                  <a:cubicBezTo>
                    <a:pt x="421" y="1433"/>
                    <a:pt x="417" y="1428"/>
                    <a:pt x="403" y="1424"/>
                  </a:cubicBezTo>
                  <a:cubicBezTo>
                    <a:pt x="393" y="1422"/>
                    <a:pt x="389" y="1421"/>
                    <a:pt x="390" y="1421"/>
                  </a:cubicBezTo>
                  <a:cubicBezTo>
                    <a:pt x="392" y="1421"/>
                    <a:pt x="396" y="1421"/>
                    <a:pt x="403" y="1422"/>
                  </a:cubicBezTo>
                  <a:cubicBezTo>
                    <a:pt x="407" y="1423"/>
                    <a:pt x="412" y="1423"/>
                    <a:pt x="414" y="1423"/>
                  </a:cubicBezTo>
                  <a:cubicBezTo>
                    <a:pt x="416" y="1423"/>
                    <a:pt x="416" y="1423"/>
                    <a:pt x="412" y="1421"/>
                  </a:cubicBezTo>
                  <a:cubicBezTo>
                    <a:pt x="412" y="1421"/>
                    <a:pt x="411" y="1417"/>
                    <a:pt x="405" y="1417"/>
                  </a:cubicBezTo>
                  <a:cubicBezTo>
                    <a:pt x="404" y="1417"/>
                    <a:pt x="404" y="1417"/>
                    <a:pt x="403" y="1417"/>
                  </a:cubicBezTo>
                  <a:lnTo>
                    <a:pt x="402" y="1411"/>
                  </a:lnTo>
                  <a:cubicBezTo>
                    <a:pt x="409" y="1404"/>
                    <a:pt x="408" y="1402"/>
                    <a:pt x="408" y="1400"/>
                  </a:cubicBezTo>
                  <a:cubicBezTo>
                    <a:pt x="399" y="1398"/>
                    <a:pt x="399" y="1398"/>
                    <a:pt x="408" y="1395"/>
                  </a:cubicBezTo>
                  <a:cubicBezTo>
                    <a:pt x="414" y="1394"/>
                    <a:pt x="415" y="1393"/>
                    <a:pt x="410" y="1393"/>
                  </a:cubicBezTo>
                  <a:cubicBezTo>
                    <a:pt x="408" y="1393"/>
                    <a:pt x="405" y="1393"/>
                    <a:pt x="399" y="1394"/>
                  </a:cubicBezTo>
                  <a:cubicBezTo>
                    <a:pt x="390" y="1393"/>
                    <a:pt x="390" y="1391"/>
                    <a:pt x="398" y="1387"/>
                  </a:cubicBezTo>
                  <a:cubicBezTo>
                    <a:pt x="410" y="1385"/>
                    <a:pt x="414" y="1383"/>
                    <a:pt x="411" y="1383"/>
                  </a:cubicBezTo>
                  <a:cubicBezTo>
                    <a:pt x="410" y="1383"/>
                    <a:pt x="409" y="1383"/>
                    <a:pt x="406" y="1384"/>
                  </a:cubicBezTo>
                  <a:cubicBezTo>
                    <a:pt x="397" y="1383"/>
                    <a:pt x="397" y="1380"/>
                    <a:pt x="397" y="1380"/>
                  </a:cubicBezTo>
                  <a:cubicBezTo>
                    <a:pt x="406" y="1378"/>
                    <a:pt x="403" y="1358"/>
                    <a:pt x="400" y="1337"/>
                  </a:cubicBezTo>
                  <a:cubicBezTo>
                    <a:pt x="400" y="1335"/>
                    <a:pt x="395" y="1334"/>
                    <a:pt x="389" y="1334"/>
                  </a:cubicBezTo>
                  <a:cubicBezTo>
                    <a:pt x="387" y="1334"/>
                    <a:pt x="385" y="1334"/>
                    <a:pt x="383" y="1334"/>
                  </a:cubicBezTo>
                  <a:cubicBezTo>
                    <a:pt x="377" y="1335"/>
                    <a:pt x="374" y="1336"/>
                    <a:pt x="373" y="1336"/>
                  </a:cubicBezTo>
                  <a:cubicBezTo>
                    <a:pt x="372" y="1336"/>
                    <a:pt x="377" y="1334"/>
                    <a:pt x="383" y="1332"/>
                  </a:cubicBezTo>
                  <a:cubicBezTo>
                    <a:pt x="399" y="1328"/>
                    <a:pt x="404" y="1324"/>
                    <a:pt x="399" y="1324"/>
                  </a:cubicBezTo>
                  <a:cubicBezTo>
                    <a:pt x="396" y="1324"/>
                    <a:pt x="390" y="1325"/>
                    <a:pt x="381" y="1328"/>
                  </a:cubicBezTo>
                  <a:cubicBezTo>
                    <a:pt x="374" y="1330"/>
                    <a:pt x="370" y="1331"/>
                    <a:pt x="370" y="1331"/>
                  </a:cubicBezTo>
                  <a:cubicBezTo>
                    <a:pt x="369" y="1331"/>
                    <a:pt x="373" y="1329"/>
                    <a:pt x="381" y="1326"/>
                  </a:cubicBezTo>
                  <a:cubicBezTo>
                    <a:pt x="389" y="1321"/>
                    <a:pt x="389" y="1321"/>
                    <a:pt x="381" y="1320"/>
                  </a:cubicBezTo>
                  <a:cubicBezTo>
                    <a:pt x="379" y="1321"/>
                    <a:pt x="377" y="1321"/>
                    <a:pt x="376" y="1321"/>
                  </a:cubicBezTo>
                  <a:cubicBezTo>
                    <a:pt x="373" y="1321"/>
                    <a:pt x="375" y="1319"/>
                    <a:pt x="380" y="1318"/>
                  </a:cubicBezTo>
                  <a:cubicBezTo>
                    <a:pt x="387" y="1315"/>
                    <a:pt x="395" y="1312"/>
                    <a:pt x="391" y="1312"/>
                  </a:cubicBezTo>
                  <a:cubicBezTo>
                    <a:pt x="390" y="1312"/>
                    <a:pt x="389" y="1312"/>
                    <a:pt x="388" y="1312"/>
                  </a:cubicBezTo>
                  <a:cubicBezTo>
                    <a:pt x="388" y="1312"/>
                    <a:pt x="388" y="1310"/>
                    <a:pt x="396" y="1306"/>
                  </a:cubicBezTo>
                  <a:cubicBezTo>
                    <a:pt x="404" y="1302"/>
                    <a:pt x="396" y="1302"/>
                    <a:pt x="387" y="1301"/>
                  </a:cubicBezTo>
                  <a:cubicBezTo>
                    <a:pt x="369" y="1296"/>
                    <a:pt x="369" y="1294"/>
                    <a:pt x="386" y="1293"/>
                  </a:cubicBezTo>
                  <a:cubicBezTo>
                    <a:pt x="403" y="1293"/>
                    <a:pt x="393" y="1283"/>
                    <a:pt x="376" y="1283"/>
                  </a:cubicBezTo>
                  <a:cubicBezTo>
                    <a:pt x="359" y="1283"/>
                    <a:pt x="359" y="1283"/>
                    <a:pt x="367" y="1282"/>
                  </a:cubicBezTo>
                  <a:cubicBezTo>
                    <a:pt x="376" y="1281"/>
                    <a:pt x="376" y="1278"/>
                    <a:pt x="376" y="1278"/>
                  </a:cubicBezTo>
                  <a:cubicBezTo>
                    <a:pt x="375" y="1276"/>
                    <a:pt x="375" y="1274"/>
                    <a:pt x="384" y="1273"/>
                  </a:cubicBezTo>
                  <a:cubicBezTo>
                    <a:pt x="384" y="1273"/>
                    <a:pt x="383" y="1269"/>
                    <a:pt x="374" y="1266"/>
                  </a:cubicBezTo>
                  <a:cubicBezTo>
                    <a:pt x="357" y="1265"/>
                    <a:pt x="363" y="1256"/>
                    <a:pt x="380" y="1251"/>
                  </a:cubicBezTo>
                  <a:lnTo>
                    <a:pt x="371" y="1248"/>
                  </a:lnTo>
                  <a:cubicBezTo>
                    <a:pt x="354" y="1248"/>
                    <a:pt x="346" y="1247"/>
                    <a:pt x="362" y="1245"/>
                  </a:cubicBezTo>
                  <a:cubicBezTo>
                    <a:pt x="365" y="1244"/>
                    <a:pt x="367" y="1244"/>
                    <a:pt x="369" y="1244"/>
                  </a:cubicBezTo>
                  <a:lnTo>
                    <a:pt x="369" y="1244"/>
                  </a:lnTo>
                  <a:cubicBezTo>
                    <a:pt x="369" y="1244"/>
                    <a:pt x="370" y="1244"/>
                    <a:pt x="370" y="1244"/>
                  </a:cubicBezTo>
                  <a:cubicBezTo>
                    <a:pt x="373" y="1243"/>
                    <a:pt x="374" y="1243"/>
                    <a:pt x="374" y="1243"/>
                  </a:cubicBezTo>
                  <a:lnTo>
                    <a:pt x="374" y="1243"/>
                  </a:lnTo>
                  <a:cubicBezTo>
                    <a:pt x="374" y="1243"/>
                    <a:pt x="372" y="1243"/>
                    <a:pt x="369" y="1244"/>
                  </a:cubicBezTo>
                  <a:lnTo>
                    <a:pt x="369" y="1244"/>
                  </a:lnTo>
                  <a:cubicBezTo>
                    <a:pt x="354" y="1243"/>
                    <a:pt x="362" y="1232"/>
                    <a:pt x="378" y="1230"/>
                  </a:cubicBezTo>
                  <a:cubicBezTo>
                    <a:pt x="386" y="1229"/>
                    <a:pt x="386" y="1229"/>
                    <a:pt x="386" y="1227"/>
                  </a:cubicBezTo>
                  <a:lnTo>
                    <a:pt x="386" y="1227"/>
                  </a:lnTo>
                  <a:lnTo>
                    <a:pt x="377" y="1228"/>
                  </a:lnTo>
                  <a:cubicBezTo>
                    <a:pt x="372" y="1229"/>
                    <a:pt x="367" y="1229"/>
                    <a:pt x="364" y="1229"/>
                  </a:cubicBezTo>
                  <a:cubicBezTo>
                    <a:pt x="362" y="1229"/>
                    <a:pt x="360" y="1229"/>
                    <a:pt x="360" y="1228"/>
                  </a:cubicBezTo>
                  <a:cubicBezTo>
                    <a:pt x="360" y="1226"/>
                    <a:pt x="360" y="1223"/>
                    <a:pt x="368" y="1222"/>
                  </a:cubicBezTo>
                  <a:cubicBezTo>
                    <a:pt x="375" y="1218"/>
                    <a:pt x="382" y="1215"/>
                    <a:pt x="378" y="1215"/>
                  </a:cubicBezTo>
                  <a:cubicBezTo>
                    <a:pt x="378" y="1215"/>
                    <a:pt x="377" y="1215"/>
                    <a:pt x="376" y="1216"/>
                  </a:cubicBezTo>
                  <a:cubicBezTo>
                    <a:pt x="376" y="1216"/>
                    <a:pt x="376" y="1213"/>
                    <a:pt x="384" y="1210"/>
                  </a:cubicBezTo>
                  <a:cubicBezTo>
                    <a:pt x="384" y="1208"/>
                    <a:pt x="383" y="1205"/>
                    <a:pt x="383" y="1201"/>
                  </a:cubicBezTo>
                  <a:cubicBezTo>
                    <a:pt x="374" y="1200"/>
                    <a:pt x="372" y="1195"/>
                    <a:pt x="381" y="1193"/>
                  </a:cubicBezTo>
                  <a:cubicBezTo>
                    <a:pt x="381" y="1193"/>
                    <a:pt x="380" y="1189"/>
                    <a:pt x="372" y="1188"/>
                  </a:cubicBezTo>
                  <a:cubicBezTo>
                    <a:pt x="371" y="1183"/>
                    <a:pt x="371" y="1181"/>
                    <a:pt x="379" y="1180"/>
                  </a:cubicBezTo>
                  <a:cubicBezTo>
                    <a:pt x="388" y="1179"/>
                    <a:pt x="388" y="1179"/>
                    <a:pt x="379" y="1177"/>
                  </a:cubicBezTo>
                  <a:cubicBezTo>
                    <a:pt x="378" y="1178"/>
                    <a:pt x="377" y="1178"/>
                    <a:pt x="375" y="1178"/>
                  </a:cubicBezTo>
                  <a:cubicBezTo>
                    <a:pt x="371" y="1178"/>
                    <a:pt x="370" y="1176"/>
                    <a:pt x="370" y="1174"/>
                  </a:cubicBezTo>
                  <a:cubicBezTo>
                    <a:pt x="370" y="1172"/>
                    <a:pt x="369" y="1170"/>
                    <a:pt x="369" y="1170"/>
                  </a:cubicBezTo>
                  <a:cubicBezTo>
                    <a:pt x="366" y="1170"/>
                    <a:pt x="364" y="1170"/>
                    <a:pt x="363" y="1170"/>
                  </a:cubicBezTo>
                  <a:cubicBezTo>
                    <a:pt x="361" y="1170"/>
                    <a:pt x="361" y="1170"/>
                    <a:pt x="361" y="1168"/>
                  </a:cubicBezTo>
                  <a:cubicBezTo>
                    <a:pt x="360" y="1166"/>
                    <a:pt x="368" y="1157"/>
                    <a:pt x="368" y="1155"/>
                  </a:cubicBezTo>
                  <a:cubicBezTo>
                    <a:pt x="367" y="1151"/>
                    <a:pt x="367" y="1149"/>
                    <a:pt x="365" y="1149"/>
                  </a:cubicBezTo>
                  <a:cubicBezTo>
                    <a:pt x="364" y="1149"/>
                    <a:pt x="362" y="1150"/>
                    <a:pt x="359" y="1152"/>
                  </a:cubicBezTo>
                  <a:cubicBezTo>
                    <a:pt x="359" y="1153"/>
                    <a:pt x="357" y="1153"/>
                    <a:pt x="356" y="1153"/>
                  </a:cubicBezTo>
                  <a:cubicBezTo>
                    <a:pt x="355" y="1153"/>
                    <a:pt x="354" y="1152"/>
                    <a:pt x="358" y="1149"/>
                  </a:cubicBezTo>
                  <a:cubicBezTo>
                    <a:pt x="358" y="1147"/>
                    <a:pt x="366" y="1138"/>
                    <a:pt x="365" y="1131"/>
                  </a:cubicBezTo>
                  <a:cubicBezTo>
                    <a:pt x="364" y="1125"/>
                    <a:pt x="364" y="1123"/>
                    <a:pt x="360" y="1123"/>
                  </a:cubicBezTo>
                  <a:cubicBezTo>
                    <a:pt x="359" y="1123"/>
                    <a:pt x="357" y="1123"/>
                    <a:pt x="354" y="1124"/>
                  </a:cubicBezTo>
                  <a:cubicBezTo>
                    <a:pt x="348" y="1125"/>
                    <a:pt x="345" y="1126"/>
                    <a:pt x="343" y="1126"/>
                  </a:cubicBezTo>
                  <a:cubicBezTo>
                    <a:pt x="341" y="1126"/>
                    <a:pt x="344" y="1124"/>
                    <a:pt x="354" y="1121"/>
                  </a:cubicBezTo>
                  <a:cubicBezTo>
                    <a:pt x="367" y="1115"/>
                    <a:pt x="370" y="1113"/>
                    <a:pt x="367" y="1113"/>
                  </a:cubicBezTo>
                  <a:cubicBezTo>
                    <a:pt x="366" y="1113"/>
                    <a:pt x="364" y="1113"/>
                    <a:pt x="362" y="1113"/>
                  </a:cubicBezTo>
                  <a:cubicBezTo>
                    <a:pt x="353" y="1112"/>
                    <a:pt x="353" y="1112"/>
                    <a:pt x="353" y="1109"/>
                  </a:cubicBezTo>
                  <a:cubicBezTo>
                    <a:pt x="361" y="1108"/>
                    <a:pt x="361" y="1106"/>
                    <a:pt x="352" y="1102"/>
                  </a:cubicBezTo>
                  <a:cubicBezTo>
                    <a:pt x="352" y="1100"/>
                    <a:pt x="352" y="1100"/>
                    <a:pt x="360" y="1099"/>
                  </a:cubicBezTo>
                  <a:lnTo>
                    <a:pt x="360" y="1094"/>
                  </a:lnTo>
                  <a:cubicBezTo>
                    <a:pt x="342" y="1092"/>
                    <a:pt x="349" y="1076"/>
                    <a:pt x="357" y="1073"/>
                  </a:cubicBezTo>
                  <a:cubicBezTo>
                    <a:pt x="357" y="1073"/>
                    <a:pt x="357" y="1071"/>
                    <a:pt x="348" y="1070"/>
                  </a:cubicBezTo>
                  <a:cubicBezTo>
                    <a:pt x="331" y="1070"/>
                    <a:pt x="331" y="1067"/>
                    <a:pt x="348" y="1065"/>
                  </a:cubicBezTo>
                  <a:cubicBezTo>
                    <a:pt x="365" y="1063"/>
                    <a:pt x="365" y="1063"/>
                    <a:pt x="347" y="1063"/>
                  </a:cubicBezTo>
                  <a:cubicBezTo>
                    <a:pt x="339" y="1062"/>
                    <a:pt x="337" y="1050"/>
                    <a:pt x="353" y="1050"/>
                  </a:cubicBezTo>
                  <a:lnTo>
                    <a:pt x="370" y="1047"/>
                  </a:lnTo>
                  <a:cubicBezTo>
                    <a:pt x="362" y="1046"/>
                    <a:pt x="361" y="1044"/>
                    <a:pt x="361" y="1044"/>
                  </a:cubicBezTo>
                  <a:cubicBezTo>
                    <a:pt x="360" y="1044"/>
                    <a:pt x="359" y="1044"/>
                    <a:pt x="358" y="1044"/>
                  </a:cubicBezTo>
                  <a:cubicBezTo>
                    <a:pt x="353" y="1044"/>
                    <a:pt x="353" y="1042"/>
                    <a:pt x="352" y="1036"/>
                  </a:cubicBezTo>
                  <a:cubicBezTo>
                    <a:pt x="351" y="1030"/>
                    <a:pt x="342" y="1023"/>
                    <a:pt x="341" y="1018"/>
                  </a:cubicBezTo>
                  <a:cubicBezTo>
                    <a:pt x="339" y="1013"/>
                    <a:pt x="342" y="1006"/>
                    <a:pt x="348" y="1002"/>
                  </a:cubicBezTo>
                  <a:cubicBezTo>
                    <a:pt x="348" y="1000"/>
                    <a:pt x="347" y="998"/>
                    <a:pt x="338" y="995"/>
                  </a:cubicBezTo>
                  <a:cubicBezTo>
                    <a:pt x="330" y="993"/>
                    <a:pt x="329" y="989"/>
                    <a:pt x="338" y="988"/>
                  </a:cubicBezTo>
                  <a:lnTo>
                    <a:pt x="337" y="986"/>
                  </a:lnTo>
                  <a:cubicBezTo>
                    <a:pt x="328" y="982"/>
                    <a:pt x="328" y="980"/>
                    <a:pt x="328" y="980"/>
                  </a:cubicBezTo>
                  <a:cubicBezTo>
                    <a:pt x="335" y="979"/>
                    <a:pt x="344" y="974"/>
                    <a:pt x="335" y="973"/>
                  </a:cubicBezTo>
                  <a:lnTo>
                    <a:pt x="335" y="973"/>
                  </a:lnTo>
                  <a:cubicBezTo>
                    <a:pt x="333" y="974"/>
                    <a:pt x="332" y="974"/>
                    <a:pt x="331" y="974"/>
                  </a:cubicBezTo>
                  <a:cubicBezTo>
                    <a:pt x="326" y="974"/>
                    <a:pt x="326" y="971"/>
                    <a:pt x="326" y="968"/>
                  </a:cubicBezTo>
                  <a:cubicBezTo>
                    <a:pt x="334" y="962"/>
                    <a:pt x="323" y="886"/>
                    <a:pt x="315" y="886"/>
                  </a:cubicBezTo>
                  <a:cubicBezTo>
                    <a:pt x="315" y="886"/>
                    <a:pt x="315" y="886"/>
                    <a:pt x="315" y="886"/>
                  </a:cubicBezTo>
                  <a:lnTo>
                    <a:pt x="314" y="879"/>
                  </a:lnTo>
                  <a:lnTo>
                    <a:pt x="313" y="872"/>
                  </a:lnTo>
                  <a:cubicBezTo>
                    <a:pt x="330" y="869"/>
                    <a:pt x="320" y="859"/>
                    <a:pt x="311" y="853"/>
                  </a:cubicBezTo>
                  <a:cubicBezTo>
                    <a:pt x="302" y="852"/>
                    <a:pt x="302" y="850"/>
                    <a:pt x="302" y="848"/>
                  </a:cubicBezTo>
                  <a:cubicBezTo>
                    <a:pt x="319" y="845"/>
                    <a:pt x="317" y="838"/>
                    <a:pt x="309" y="834"/>
                  </a:cubicBezTo>
                  <a:lnTo>
                    <a:pt x="309" y="834"/>
                  </a:lnTo>
                  <a:cubicBezTo>
                    <a:pt x="306" y="834"/>
                    <a:pt x="303" y="834"/>
                    <a:pt x="301" y="834"/>
                  </a:cubicBezTo>
                  <a:cubicBezTo>
                    <a:pt x="292" y="834"/>
                    <a:pt x="294" y="832"/>
                    <a:pt x="307" y="830"/>
                  </a:cubicBezTo>
                  <a:cubicBezTo>
                    <a:pt x="324" y="827"/>
                    <a:pt x="324" y="823"/>
                    <a:pt x="298" y="822"/>
                  </a:cubicBezTo>
                  <a:cubicBezTo>
                    <a:pt x="289" y="821"/>
                    <a:pt x="289" y="821"/>
                    <a:pt x="297" y="817"/>
                  </a:cubicBezTo>
                  <a:cubicBezTo>
                    <a:pt x="311" y="813"/>
                    <a:pt x="314" y="810"/>
                    <a:pt x="309" y="810"/>
                  </a:cubicBezTo>
                  <a:cubicBezTo>
                    <a:pt x="308" y="810"/>
                    <a:pt x="307" y="810"/>
                    <a:pt x="305" y="811"/>
                  </a:cubicBezTo>
                  <a:cubicBezTo>
                    <a:pt x="302" y="811"/>
                    <a:pt x="300" y="811"/>
                    <a:pt x="298" y="811"/>
                  </a:cubicBezTo>
                  <a:cubicBezTo>
                    <a:pt x="289" y="811"/>
                    <a:pt x="291" y="809"/>
                    <a:pt x="304" y="804"/>
                  </a:cubicBezTo>
                  <a:cubicBezTo>
                    <a:pt x="321" y="797"/>
                    <a:pt x="321" y="797"/>
                    <a:pt x="304" y="797"/>
                  </a:cubicBezTo>
                  <a:cubicBezTo>
                    <a:pt x="286" y="797"/>
                    <a:pt x="285" y="788"/>
                    <a:pt x="302" y="783"/>
                  </a:cubicBezTo>
                  <a:cubicBezTo>
                    <a:pt x="302" y="781"/>
                    <a:pt x="308" y="778"/>
                    <a:pt x="303" y="778"/>
                  </a:cubicBezTo>
                  <a:cubicBezTo>
                    <a:pt x="303" y="778"/>
                    <a:pt x="302" y="778"/>
                    <a:pt x="301" y="778"/>
                  </a:cubicBezTo>
                  <a:lnTo>
                    <a:pt x="310" y="775"/>
                  </a:lnTo>
                  <a:lnTo>
                    <a:pt x="309" y="770"/>
                  </a:lnTo>
                  <a:lnTo>
                    <a:pt x="300" y="771"/>
                  </a:lnTo>
                  <a:cubicBezTo>
                    <a:pt x="303" y="760"/>
                    <a:pt x="305" y="749"/>
                    <a:pt x="304" y="738"/>
                  </a:cubicBezTo>
                  <a:cubicBezTo>
                    <a:pt x="301" y="717"/>
                    <a:pt x="301" y="709"/>
                    <a:pt x="296" y="709"/>
                  </a:cubicBezTo>
                  <a:cubicBezTo>
                    <a:pt x="295" y="709"/>
                    <a:pt x="293" y="710"/>
                    <a:pt x="292" y="711"/>
                  </a:cubicBezTo>
                  <a:cubicBezTo>
                    <a:pt x="287" y="712"/>
                    <a:pt x="284" y="713"/>
                    <a:pt x="282" y="713"/>
                  </a:cubicBezTo>
                  <a:cubicBezTo>
                    <a:pt x="277" y="713"/>
                    <a:pt x="280" y="709"/>
                    <a:pt x="292" y="706"/>
                  </a:cubicBezTo>
                  <a:cubicBezTo>
                    <a:pt x="292" y="703"/>
                    <a:pt x="298" y="697"/>
                    <a:pt x="298" y="693"/>
                  </a:cubicBezTo>
                  <a:cubicBezTo>
                    <a:pt x="297" y="688"/>
                    <a:pt x="297" y="684"/>
                    <a:pt x="305" y="682"/>
                  </a:cubicBezTo>
                  <a:lnTo>
                    <a:pt x="305" y="679"/>
                  </a:lnTo>
                  <a:cubicBezTo>
                    <a:pt x="288" y="678"/>
                    <a:pt x="286" y="664"/>
                    <a:pt x="294" y="656"/>
                  </a:cubicBezTo>
                  <a:cubicBezTo>
                    <a:pt x="293" y="650"/>
                    <a:pt x="293" y="648"/>
                    <a:pt x="284" y="645"/>
                  </a:cubicBezTo>
                  <a:cubicBezTo>
                    <a:pt x="275" y="641"/>
                    <a:pt x="275" y="641"/>
                    <a:pt x="283" y="638"/>
                  </a:cubicBezTo>
                  <a:cubicBezTo>
                    <a:pt x="290" y="637"/>
                    <a:pt x="296" y="624"/>
                    <a:pt x="285" y="624"/>
                  </a:cubicBezTo>
                  <a:cubicBezTo>
                    <a:pt x="283" y="624"/>
                    <a:pt x="282" y="624"/>
                    <a:pt x="280" y="624"/>
                  </a:cubicBezTo>
                  <a:lnTo>
                    <a:pt x="288" y="620"/>
                  </a:lnTo>
                  <a:cubicBezTo>
                    <a:pt x="295" y="617"/>
                    <a:pt x="292" y="616"/>
                    <a:pt x="286" y="616"/>
                  </a:cubicBezTo>
                  <a:cubicBezTo>
                    <a:pt x="284" y="616"/>
                    <a:pt x="282" y="616"/>
                    <a:pt x="279" y="617"/>
                  </a:cubicBezTo>
                  <a:cubicBezTo>
                    <a:pt x="274" y="618"/>
                    <a:pt x="271" y="618"/>
                    <a:pt x="269" y="618"/>
                  </a:cubicBezTo>
                  <a:cubicBezTo>
                    <a:pt x="265" y="618"/>
                    <a:pt x="270" y="616"/>
                    <a:pt x="287" y="611"/>
                  </a:cubicBezTo>
                  <a:cubicBezTo>
                    <a:pt x="300" y="609"/>
                    <a:pt x="303" y="607"/>
                    <a:pt x="300" y="607"/>
                  </a:cubicBezTo>
                  <a:cubicBezTo>
                    <a:pt x="299" y="607"/>
                    <a:pt x="298" y="607"/>
                    <a:pt x="296" y="608"/>
                  </a:cubicBezTo>
                  <a:cubicBezTo>
                    <a:pt x="287" y="606"/>
                    <a:pt x="278" y="605"/>
                    <a:pt x="286" y="602"/>
                  </a:cubicBezTo>
                  <a:cubicBezTo>
                    <a:pt x="286" y="600"/>
                    <a:pt x="286" y="598"/>
                    <a:pt x="281" y="598"/>
                  </a:cubicBezTo>
                  <a:cubicBezTo>
                    <a:pt x="279" y="598"/>
                    <a:pt x="275" y="599"/>
                    <a:pt x="269" y="600"/>
                  </a:cubicBezTo>
                  <a:cubicBezTo>
                    <a:pt x="268" y="600"/>
                    <a:pt x="266" y="600"/>
                    <a:pt x="265" y="600"/>
                  </a:cubicBezTo>
                  <a:cubicBezTo>
                    <a:pt x="260" y="600"/>
                    <a:pt x="260" y="598"/>
                    <a:pt x="260" y="596"/>
                  </a:cubicBezTo>
                  <a:cubicBezTo>
                    <a:pt x="266" y="595"/>
                    <a:pt x="271" y="595"/>
                    <a:pt x="277" y="595"/>
                  </a:cubicBezTo>
                  <a:lnTo>
                    <a:pt x="277" y="595"/>
                  </a:lnTo>
                  <a:cubicBezTo>
                    <a:pt x="277" y="594"/>
                    <a:pt x="276" y="593"/>
                    <a:pt x="276" y="591"/>
                  </a:cubicBezTo>
                  <a:cubicBezTo>
                    <a:pt x="276" y="588"/>
                    <a:pt x="284" y="583"/>
                    <a:pt x="293" y="582"/>
                  </a:cubicBezTo>
                  <a:cubicBezTo>
                    <a:pt x="297" y="579"/>
                    <a:pt x="299" y="577"/>
                    <a:pt x="296" y="577"/>
                  </a:cubicBezTo>
                  <a:cubicBezTo>
                    <a:pt x="294" y="577"/>
                    <a:pt x="290" y="578"/>
                    <a:pt x="284" y="581"/>
                  </a:cubicBezTo>
                  <a:cubicBezTo>
                    <a:pt x="277" y="582"/>
                    <a:pt x="273" y="582"/>
                    <a:pt x="270" y="582"/>
                  </a:cubicBezTo>
                  <a:cubicBezTo>
                    <a:pt x="267" y="582"/>
                    <a:pt x="267" y="581"/>
                    <a:pt x="266" y="578"/>
                  </a:cubicBezTo>
                  <a:cubicBezTo>
                    <a:pt x="266" y="576"/>
                    <a:pt x="266" y="574"/>
                    <a:pt x="274" y="573"/>
                  </a:cubicBezTo>
                  <a:cubicBezTo>
                    <a:pt x="283" y="571"/>
                    <a:pt x="283" y="571"/>
                    <a:pt x="282" y="566"/>
                  </a:cubicBezTo>
                  <a:cubicBezTo>
                    <a:pt x="281" y="560"/>
                    <a:pt x="261" y="557"/>
                    <a:pt x="245" y="557"/>
                  </a:cubicBezTo>
                  <a:cubicBezTo>
                    <a:pt x="242" y="557"/>
                    <a:pt x="240" y="557"/>
                    <a:pt x="238" y="557"/>
                  </a:cubicBezTo>
                  <a:cubicBezTo>
                    <a:pt x="231" y="558"/>
                    <a:pt x="227" y="558"/>
                    <a:pt x="226" y="558"/>
                  </a:cubicBezTo>
                  <a:cubicBezTo>
                    <a:pt x="223" y="558"/>
                    <a:pt x="227" y="557"/>
                    <a:pt x="237" y="554"/>
                  </a:cubicBezTo>
                  <a:cubicBezTo>
                    <a:pt x="246" y="553"/>
                    <a:pt x="246" y="550"/>
                    <a:pt x="245" y="548"/>
                  </a:cubicBezTo>
                  <a:lnTo>
                    <a:pt x="245" y="548"/>
                  </a:lnTo>
                  <a:cubicBezTo>
                    <a:pt x="243" y="548"/>
                    <a:pt x="243" y="548"/>
                    <a:pt x="242" y="548"/>
                  </a:cubicBezTo>
                  <a:cubicBezTo>
                    <a:pt x="240" y="548"/>
                    <a:pt x="242" y="547"/>
                    <a:pt x="243" y="547"/>
                  </a:cubicBezTo>
                  <a:cubicBezTo>
                    <a:pt x="244" y="547"/>
                    <a:pt x="245" y="548"/>
                    <a:pt x="245" y="548"/>
                  </a:cubicBezTo>
                  <a:cubicBezTo>
                    <a:pt x="246" y="548"/>
                    <a:pt x="248" y="548"/>
                    <a:pt x="249" y="548"/>
                  </a:cubicBezTo>
                  <a:cubicBezTo>
                    <a:pt x="254" y="548"/>
                    <a:pt x="254" y="550"/>
                    <a:pt x="254" y="551"/>
                  </a:cubicBezTo>
                  <a:lnTo>
                    <a:pt x="263" y="550"/>
                  </a:lnTo>
                  <a:cubicBezTo>
                    <a:pt x="277" y="546"/>
                    <a:pt x="278" y="543"/>
                    <a:pt x="268" y="543"/>
                  </a:cubicBezTo>
                  <a:cubicBezTo>
                    <a:pt x="267" y="543"/>
                    <a:pt x="264" y="543"/>
                    <a:pt x="261" y="544"/>
                  </a:cubicBezTo>
                  <a:cubicBezTo>
                    <a:pt x="252" y="543"/>
                    <a:pt x="252" y="543"/>
                    <a:pt x="261" y="538"/>
                  </a:cubicBezTo>
                  <a:cubicBezTo>
                    <a:pt x="268" y="535"/>
                    <a:pt x="275" y="532"/>
                    <a:pt x="271" y="532"/>
                  </a:cubicBezTo>
                  <a:cubicBezTo>
                    <a:pt x="270" y="532"/>
                    <a:pt x="269" y="532"/>
                    <a:pt x="268" y="532"/>
                  </a:cubicBezTo>
                  <a:cubicBezTo>
                    <a:pt x="268" y="532"/>
                    <a:pt x="268" y="528"/>
                    <a:pt x="276" y="525"/>
                  </a:cubicBezTo>
                  <a:cubicBezTo>
                    <a:pt x="276" y="520"/>
                    <a:pt x="275" y="518"/>
                    <a:pt x="272" y="518"/>
                  </a:cubicBezTo>
                  <a:cubicBezTo>
                    <a:pt x="271" y="518"/>
                    <a:pt x="269" y="518"/>
                    <a:pt x="267" y="519"/>
                  </a:cubicBezTo>
                  <a:cubicBezTo>
                    <a:pt x="265" y="519"/>
                    <a:pt x="264" y="519"/>
                    <a:pt x="263" y="519"/>
                  </a:cubicBezTo>
                  <a:cubicBezTo>
                    <a:pt x="258" y="519"/>
                    <a:pt x="258" y="517"/>
                    <a:pt x="258" y="516"/>
                  </a:cubicBezTo>
                  <a:cubicBezTo>
                    <a:pt x="258" y="513"/>
                    <a:pt x="257" y="511"/>
                    <a:pt x="254" y="511"/>
                  </a:cubicBezTo>
                  <a:cubicBezTo>
                    <a:pt x="253" y="511"/>
                    <a:pt x="251" y="512"/>
                    <a:pt x="249" y="512"/>
                  </a:cubicBezTo>
                  <a:cubicBezTo>
                    <a:pt x="247" y="512"/>
                    <a:pt x="245" y="513"/>
                    <a:pt x="243" y="513"/>
                  </a:cubicBezTo>
                  <a:cubicBezTo>
                    <a:pt x="236" y="513"/>
                    <a:pt x="231" y="511"/>
                    <a:pt x="231" y="508"/>
                  </a:cubicBezTo>
                  <a:cubicBezTo>
                    <a:pt x="222" y="504"/>
                    <a:pt x="222" y="504"/>
                    <a:pt x="239" y="499"/>
                  </a:cubicBezTo>
                  <a:cubicBezTo>
                    <a:pt x="247" y="498"/>
                    <a:pt x="247" y="495"/>
                    <a:pt x="247" y="493"/>
                  </a:cubicBezTo>
                  <a:cubicBezTo>
                    <a:pt x="247" y="493"/>
                    <a:pt x="246" y="491"/>
                    <a:pt x="254" y="486"/>
                  </a:cubicBezTo>
                  <a:cubicBezTo>
                    <a:pt x="258" y="485"/>
                    <a:pt x="258" y="484"/>
                    <a:pt x="256" y="484"/>
                  </a:cubicBezTo>
                  <a:cubicBezTo>
                    <a:pt x="255" y="484"/>
                    <a:pt x="250" y="485"/>
                    <a:pt x="246" y="486"/>
                  </a:cubicBezTo>
                  <a:lnTo>
                    <a:pt x="229" y="489"/>
                  </a:lnTo>
                  <a:cubicBezTo>
                    <a:pt x="228" y="486"/>
                    <a:pt x="245" y="481"/>
                    <a:pt x="254" y="480"/>
                  </a:cubicBezTo>
                  <a:cubicBezTo>
                    <a:pt x="263" y="477"/>
                    <a:pt x="267" y="476"/>
                    <a:pt x="265" y="476"/>
                  </a:cubicBezTo>
                  <a:cubicBezTo>
                    <a:pt x="263" y="476"/>
                    <a:pt x="259" y="477"/>
                    <a:pt x="252" y="477"/>
                  </a:cubicBezTo>
                  <a:cubicBezTo>
                    <a:pt x="251" y="478"/>
                    <a:pt x="249" y="478"/>
                    <a:pt x="247" y="478"/>
                  </a:cubicBezTo>
                  <a:cubicBezTo>
                    <a:pt x="241" y="478"/>
                    <a:pt x="237" y="476"/>
                    <a:pt x="243" y="472"/>
                  </a:cubicBezTo>
                  <a:cubicBezTo>
                    <a:pt x="243" y="467"/>
                    <a:pt x="242" y="463"/>
                    <a:pt x="250" y="461"/>
                  </a:cubicBezTo>
                  <a:cubicBezTo>
                    <a:pt x="259" y="457"/>
                    <a:pt x="250" y="456"/>
                    <a:pt x="250" y="456"/>
                  </a:cubicBezTo>
                  <a:cubicBezTo>
                    <a:pt x="241" y="455"/>
                    <a:pt x="241" y="453"/>
                    <a:pt x="249" y="445"/>
                  </a:cubicBezTo>
                  <a:cubicBezTo>
                    <a:pt x="260" y="434"/>
                    <a:pt x="262" y="431"/>
                    <a:pt x="257" y="431"/>
                  </a:cubicBezTo>
                  <a:cubicBezTo>
                    <a:pt x="255" y="431"/>
                    <a:pt x="252" y="432"/>
                    <a:pt x="247" y="433"/>
                  </a:cubicBezTo>
                  <a:cubicBezTo>
                    <a:pt x="243" y="434"/>
                    <a:pt x="239" y="434"/>
                    <a:pt x="238" y="434"/>
                  </a:cubicBezTo>
                  <a:cubicBezTo>
                    <a:pt x="236" y="434"/>
                    <a:pt x="238" y="433"/>
                    <a:pt x="247" y="430"/>
                  </a:cubicBezTo>
                  <a:cubicBezTo>
                    <a:pt x="255" y="427"/>
                    <a:pt x="246" y="426"/>
                    <a:pt x="237" y="422"/>
                  </a:cubicBezTo>
                  <a:cubicBezTo>
                    <a:pt x="225" y="422"/>
                    <a:pt x="214" y="424"/>
                    <a:pt x="203" y="426"/>
                  </a:cubicBezTo>
                  <a:cubicBezTo>
                    <a:pt x="197" y="427"/>
                    <a:pt x="193" y="427"/>
                    <a:pt x="191" y="427"/>
                  </a:cubicBezTo>
                  <a:cubicBezTo>
                    <a:pt x="187" y="427"/>
                    <a:pt x="189" y="426"/>
                    <a:pt x="194" y="422"/>
                  </a:cubicBezTo>
                  <a:cubicBezTo>
                    <a:pt x="194" y="420"/>
                    <a:pt x="202" y="416"/>
                    <a:pt x="210" y="415"/>
                  </a:cubicBezTo>
                  <a:cubicBezTo>
                    <a:pt x="212" y="414"/>
                    <a:pt x="213" y="414"/>
                    <a:pt x="214" y="414"/>
                  </a:cubicBezTo>
                  <a:cubicBezTo>
                    <a:pt x="219" y="414"/>
                    <a:pt x="219" y="416"/>
                    <a:pt x="219" y="416"/>
                  </a:cubicBezTo>
                  <a:lnTo>
                    <a:pt x="219" y="418"/>
                  </a:lnTo>
                  <a:cubicBezTo>
                    <a:pt x="228" y="417"/>
                    <a:pt x="236" y="416"/>
                    <a:pt x="236" y="411"/>
                  </a:cubicBezTo>
                  <a:cubicBezTo>
                    <a:pt x="241" y="408"/>
                    <a:pt x="243" y="406"/>
                    <a:pt x="240" y="406"/>
                  </a:cubicBezTo>
                  <a:cubicBezTo>
                    <a:pt x="239" y="406"/>
                    <a:pt x="237" y="406"/>
                    <a:pt x="234" y="407"/>
                  </a:cubicBezTo>
                  <a:cubicBezTo>
                    <a:pt x="240" y="405"/>
                    <a:pt x="243" y="399"/>
                    <a:pt x="242" y="393"/>
                  </a:cubicBezTo>
                  <a:cubicBezTo>
                    <a:pt x="240" y="388"/>
                    <a:pt x="242" y="381"/>
                    <a:pt x="248" y="378"/>
                  </a:cubicBezTo>
                  <a:cubicBezTo>
                    <a:pt x="248" y="374"/>
                    <a:pt x="248" y="372"/>
                    <a:pt x="243" y="372"/>
                  </a:cubicBezTo>
                  <a:cubicBezTo>
                    <a:pt x="242" y="372"/>
                    <a:pt x="240" y="372"/>
                    <a:pt x="239" y="372"/>
                  </a:cubicBezTo>
                  <a:cubicBezTo>
                    <a:pt x="234" y="373"/>
                    <a:pt x="230" y="373"/>
                    <a:pt x="228" y="373"/>
                  </a:cubicBezTo>
                  <a:cubicBezTo>
                    <a:pt x="223" y="373"/>
                    <a:pt x="225" y="372"/>
                    <a:pt x="230" y="371"/>
                  </a:cubicBezTo>
                  <a:cubicBezTo>
                    <a:pt x="247" y="366"/>
                    <a:pt x="251" y="335"/>
                    <a:pt x="235" y="335"/>
                  </a:cubicBezTo>
                  <a:cubicBezTo>
                    <a:pt x="235" y="335"/>
                    <a:pt x="235" y="335"/>
                    <a:pt x="234" y="335"/>
                  </a:cubicBezTo>
                  <a:cubicBezTo>
                    <a:pt x="234" y="335"/>
                    <a:pt x="233" y="333"/>
                    <a:pt x="233" y="329"/>
                  </a:cubicBezTo>
                  <a:cubicBezTo>
                    <a:pt x="241" y="324"/>
                    <a:pt x="239" y="310"/>
                    <a:pt x="231" y="309"/>
                  </a:cubicBezTo>
                  <a:lnTo>
                    <a:pt x="230" y="301"/>
                  </a:lnTo>
                  <a:cubicBezTo>
                    <a:pt x="238" y="296"/>
                    <a:pt x="237" y="293"/>
                    <a:pt x="229" y="292"/>
                  </a:cubicBezTo>
                  <a:cubicBezTo>
                    <a:pt x="224" y="292"/>
                    <a:pt x="220" y="292"/>
                    <a:pt x="218" y="292"/>
                  </a:cubicBezTo>
                  <a:cubicBezTo>
                    <a:pt x="215" y="292"/>
                    <a:pt x="215" y="292"/>
                    <a:pt x="220" y="291"/>
                  </a:cubicBezTo>
                  <a:cubicBezTo>
                    <a:pt x="228" y="290"/>
                    <a:pt x="228" y="286"/>
                    <a:pt x="227" y="276"/>
                  </a:cubicBezTo>
                  <a:cubicBezTo>
                    <a:pt x="226" y="270"/>
                    <a:pt x="226" y="268"/>
                    <a:pt x="223" y="268"/>
                  </a:cubicBezTo>
                  <a:cubicBezTo>
                    <a:pt x="222" y="268"/>
                    <a:pt x="220" y="269"/>
                    <a:pt x="217" y="270"/>
                  </a:cubicBezTo>
                  <a:cubicBezTo>
                    <a:pt x="208" y="262"/>
                    <a:pt x="215" y="261"/>
                    <a:pt x="224" y="260"/>
                  </a:cubicBezTo>
                  <a:cubicBezTo>
                    <a:pt x="238" y="260"/>
                    <a:pt x="241" y="256"/>
                    <a:pt x="226" y="256"/>
                  </a:cubicBezTo>
                  <a:cubicBezTo>
                    <a:pt x="223" y="256"/>
                    <a:pt x="220" y="256"/>
                    <a:pt x="215" y="256"/>
                  </a:cubicBezTo>
                  <a:cubicBezTo>
                    <a:pt x="199" y="256"/>
                    <a:pt x="197" y="252"/>
                    <a:pt x="205" y="251"/>
                  </a:cubicBezTo>
                  <a:cubicBezTo>
                    <a:pt x="207" y="251"/>
                    <a:pt x="208" y="251"/>
                    <a:pt x="209" y="251"/>
                  </a:cubicBezTo>
                  <a:cubicBezTo>
                    <a:pt x="214" y="251"/>
                    <a:pt x="214" y="252"/>
                    <a:pt x="215" y="254"/>
                  </a:cubicBezTo>
                  <a:lnTo>
                    <a:pt x="232" y="251"/>
                  </a:lnTo>
                  <a:cubicBezTo>
                    <a:pt x="231" y="249"/>
                    <a:pt x="231" y="249"/>
                    <a:pt x="222" y="247"/>
                  </a:cubicBezTo>
                  <a:cubicBezTo>
                    <a:pt x="222" y="247"/>
                    <a:pt x="222" y="245"/>
                    <a:pt x="213" y="244"/>
                  </a:cubicBezTo>
                  <a:cubicBezTo>
                    <a:pt x="212" y="244"/>
                    <a:pt x="210" y="244"/>
                    <a:pt x="209" y="244"/>
                  </a:cubicBezTo>
                  <a:cubicBezTo>
                    <a:pt x="202" y="244"/>
                    <a:pt x="195" y="246"/>
                    <a:pt x="188" y="249"/>
                  </a:cubicBezTo>
                  <a:cubicBezTo>
                    <a:pt x="186" y="250"/>
                    <a:pt x="184" y="250"/>
                    <a:pt x="182" y="250"/>
                  </a:cubicBezTo>
                  <a:cubicBezTo>
                    <a:pt x="180" y="250"/>
                    <a:pt x="179" y="249"/>
                    <a:pt x="179" y="247"/>
                  </a:cubicBezTo>
                  <a:cubicBezTo>
                    <a:pt x="185" y="243"/>
                    <a:pt x="192" y="240"/>
                    <a:pt x="200" y="240"/>
                  </a:cubicBezTo>
                  <a:cubicBezTo>
                    <a:pt x="201" y="240"/>
                    <a:pt x="203" y="241"/>
                    <a:pt x="204" y="241"/>
                  </a:cubicBezTo>
                  <a:cubicBezTo>
                    <a:pt x="205" y="242"/>
                    <a:pt x="206" y="243"/>
                    <a:pt x="208" y="243"/>
                  </a:cubicBezTo>
                  <a:cubicBezTo>
                    <a:pt x="212" y="243"/>
                    <a:pt x="217" y="241"/>
                    <a:pt x="222" y="241"/>
                  </a:cubicBezTo>
                  <a:cubicBezTo>
                    <a:pt x="230" y="240"/>
                    <a:pt x="212" y="231"/>
                    <a:pt x="194" y="231"/>
                  </a:cubicBezTo>
                  <a:lnTo>
                    <a:pt x="203" y="230"/>
                  </a:lnTo>
                  <a:cubicBezTo>
                    <a:pt x="211" y="228"/>
                    <a:pt x="211" y="224"/>
                    <a:pt x="210" y="218"/>
                  </a:cubicBezTo>
                  <a:cubicBezTo>
                    <a:pt x="210" y="215"/>
                    <a:pt x="210" y="212"/>
                    <a:pt x="205" y="212"/>
                  </a:cubicBezTo>
                  <a:cubicBezTo>
                    <a:pt x="204" y="212"/>
                    <a:pt x="202" y="213"/>
                    <a:pt x="201" y="213"/>
                  </a:cubicBezTo>
                  <a:cubicBezTo>
                    <a:pt x="196" y="214"/>
                    <a:pt x="191" y="215"/>
                    <a:pt x="187" y="215"/>
                  </a:cubicBezTo>
                  <a:cubicBezTo>
                    <a:pt x="185" y="215"/>
                    <a:pt x="184" y="215"/>
                    <a:pt x="184" y="214"/>
                  </a:cubicBezTo>
                  <a:cubicBezTo>
                    <a:pt x="184" y="216"/>
                    <a:pt x="176" y="217"/>
                    <a:pt x="167" y="218"/>
                  </a:cubicBezTo>
                  <a:cubicBezTo>
                    <a:pt x="172" y="215"/>
                    <a:pt x="177" y="212"/>
                    <a:pt x="183" y="208"/>
                  </a:cubicBezTo>
                  <a:cubicBezTo>
                    <a:pt x="200" y="201"/>
                    <a:pt x="208" y="196"/>
                    <a:pt x="206" y="186"/>
                  </a:cubicBezTo>
                  <a:cubicBezTo>
                    <a:pt x="204" y="180"/>
                    <a:pt x="206" y="173"/>
                    <a:pt x="212" y="170"/>
                  </a:cubicBezTo>
                  <a:cubicBezTo>
                    <a:pt x="212" y="166"/>
                    <a:pt x="212" y="164"/>
                    <a:pt x="207" y="164"/>
                  </a:cubicBezTo>
                  <a:cubicBezTo>
                    <a:pt x="206" y="164"/>
                    <a:pt x="205" y="164"/>
                    <a:pt x="203" y="164"/>
                  </a:cubicBezTo>
                  <a:lnTo>
                    <a:pt x="203" y="160"/>
                  </a:lnTo>
                  <a:cubicBezTo>
                    <a:pt x="210" y="157"/>
                    <a:pt x="210" y="153"/>
                    <a:pt x="204" y="153"/>
                  </a:cubicBezTo>
                  <a:cubicBezTo>
                    <a:pt x="204" y="153"/>
                    <a:pt x="203" y="153"/>
                    <a:pt x="202" y="153"/>
                  </a:cubicBezTo>
                  <a:cubicBezTo>
                    <a:pt x="193" y="152"/>
                    <a:pt x="201" y="149"/>
                    <a:pt x="201" y="147"/>
                  </a:cubicBezTo>
                  <a:cubicBezTo>
                    <a:pt x="209" y="142"/>
                    <a:pt x="213" y="140"/>
                    <a:pt x="211" y="140"/>
                  </a:cubicBezTo>
                  <a:cubicBezTo>
                    <a:pt x="210" y="140"/>
                    <a:pt x="204" y="142"/>
                    <a:pt x="192" y="145"/>
                  </a:cubicBezTo>
                  <a:cubicBezTo>
                    <a:pt x="184" y="147"/>
                    <a:pt x="176" y="152"/>
                    <a:pt x="176" y="154"/>
                  </a:cubicBezTo>
                  <a:lnTo>
                    <a:pt x="177" y="162"/>
                  </a:lnTo>
                  <a:lnTo>
                    <a:pt x="177" y="162"/>
                  </a:lnTo>
                  <a:lnTo>
                    <a:pt x="167" y="157"/>
                  </a:lnTo>
                  <a:cubicBezTo>
                    <a:pt x="167" y="154"/>
                    <a:pt x="162" y="151"/>
                    <a:pt x="156" y="151"/>
                  </a:cubicBezTo>
                  <a:cubicBezTo>
                    <a:pt x="154" y="151"/>
                    <a:pt x="152" y="152"/>
                    <a:pt x="150" y="152"/>
                  </a:cubicBezTo>
                  <a:cubicBezTo>
                    <a:pt x="150" y="152"/>
                    <a:pt x="148" y="152"/>
                    <a:pt x="146" y="152"/>
                  </a:cubicBezTo>
                  <a:cubicBezTo>
                    <a:pt x="144" y="152"/>
                    <a:pt x="141" y="152"/>
                    <a:pt x="141" y="151"/>
                  </a:cubicBezTo>
                  <a:lnTo>
                    <a:pt x="158" y="148"/>
                  </a:lnTo>
                  <a:cubicBezTo>
                    <a:pt x="160" y="148"/>
                    <a:pt x="163" y="148"/>
                    <a:pt x="165" y="148"/>
                  </a:cubicBezTo>
                  <a:cubicBezTo>
                    <a:pt x="171" y="148"/>
                    <a:pt x="178" y="147"/>
                    <a:pt x="184" y="147"/>
                  </a:cubicBezTo>
                  <a:cubicBezTo>
                    <a:pt x="198" y="143"/>
                    <a:pt x="206" y="135"/>
                    <a:pt x="195" y="135"/>
                  </a:cubicBezTo>
                  <a:cubicBezTo>
                    <a:pt x="194" y="135"/>
                    <a:pt x="193" y="135"/>
                    <a:pt x="191" y="135"/>
                  </a:cubicBezTo>
                  <a:cubicBezTo>
                    <a:pt x="191" y="133"/>
                    <a:pt x="191" y="133"/>
                    <a:pt x="199" y="130"/>
                  </a:cubicBezTo>
                  <a:cubicBezTo>
                    <a:pt x="206" y="129"/>
                    <a:pt x="206" y="126"/>
                    <a:pt x="190" y="126"/>
                  </a:cubicBezTo>
                  <a:cubicBezTo>
                    <a:pt x="173" y="126"/>
                    <a:pt x="172" y="124"/>
                    <a:pt x="188" y="120"/>
                  </a:cubicBezTo>
                  <a:cubicBezTo>
                    <a:pt x="204" y="112"/>
                    <a:pt x="203" y="104"/>
                    <a:pt x="196" y="104"/>
                  </a:cubicBezTo>
                  <a:cubicBezTo>
                    <a:pt x="196" y="104"/>
                    <a:pt x="196" y="104"/>
                    <a:pt x="195" y="104"/>
                  </a:cubicBezTo>
                  <a:cubicBezTo>
                    <a:pt x="193" y="104"/>
                    <a:pt x="191" y="104"/>
                    <a:pt x="189" y="104"/>
                  </a:cubicBezTo>
                  <a:cubicBezTo>
                    <a:pt x="178" y="104"/>
                    <a:pt x="178" y="99"/>
                    <a:pt x="185" y="96"/>
                  </a:cubicBezTo>
                  <a:cubicBezTo>
                    <a:pt x="194" y="93"/>
                    <a:pt x="193" y="90"/>
                    <a:pt x="185" y="89"/>
                  </a:cubicBezTo>
                  <a:cubicBezTo>
                    <a:pt x="193" y="87"/>
                    <a:pt x="201" y="84"/>
                    <a:pt x="192" y="83"/>
                  </a:cubicBezTo>
                  <a:cubicBezTo>
                    <a:pt x="192" y="83"/>
                    <a:pt x="192" y="82"/>
                    <a:pt x="190" y="82"/>
                  </a:cubicBezTo>
                  <a:cubicBezTo>
                    <a:pt x="189" y="82"/>
                    <a:pt x="187" y="82"/>
                    <a:pt x="184" y="84"/>
                  </a:cubicBezTo>
                  <a:lnTo>
                    <a:pt x="166" y="83"/>
                  </a:lnTo>
                  <a:lnTo>
                    <a:pt x="166" y="83"/>
                  </a:lnTo>
                  <a:cubicBezTo>
                    <a:pt x="167" y="85"/>
                    <a:pt x="158" y="86"/>
                    <a:pt x="150" y="87"/>
                  </a:cubicBezTo>
                  <a:cubicBezTo>
                    <a:pt x="150" y="87"/>
                    <a:pt x="149" y="87"/>
                    <a:pt x="149" y="87"/>
                  </a:cubicBezTo>
                  <a:cubicBezTo>
                    <a:pt x="142" y="87"/>
                    <a:pt x="150" y="78"/>
                    <a:pt x="174" y="69"/>
                  </a:cubicBezTo>
                  <a:lnTo>
                    <a:pt x="190" y="62"/>
                  </a:lnTo>
                  <a:lnTo>
                    <a:pt x="173" y="65"/>
                  </a:lnTo>
                  <a:cubicBezTo>
                    <a:pt x="173" y="62"/>
                    <a:pt x="172" y="60"/>
                    <a:pt x="181" y="59"/>
                  </a:cubicBezTo>
                  <a:cubicBezTo>
                    <a:pt x="188" y="57"/>
                    <a:pt x="188" y="57"/>
                    <a:pt x="188" y="55"/>
                  </a:cubicBezTo>
                  <a:cubicBezTo>
                    <a:pt x="188" y="55"/>
                    <a:pt x="188" y="53"/>
                    <a:pt x="184" y="53"/>
                  </a:cubicBezTo>
                  <a:cubicBezTo>
                    <a:pt x="183" y="53"/>
                    <a:pt x="181" y="53"/>
                    <a:pt x="179" y="53"/>
                  </a:cubicBezTo>
                  <a:cubicBezTo>
                    <a:pt x="172" y="55"/>
                    <a:pt x="168" y="56"/>
                    <a:pt x="166" y="56"/>
                  </a:cubicBezTo>
                  <a:cubicBezTo>
                    <a:pt x="165" y="56"/>
                    <a:pt x="167" y="55"/>
                    <a:pt x="172" y="52"/>
                  </a:cubicBezTo>
                  <a:cubicBezTo>
                    <a:pt x="187" y="48"/>
                    <a:pt x="187" y="46"/>
                    <a:pt x="171" y="46"/>
                  </a:cubicBezTo>
                  <a:cubicBezTo>
                    <a:pt x="163" y="47"/>
                    <a:pt x="159" y="48"/>
                    <a:pt x="158" y="48"/>
                  </a:cubicBezTo>
                  <a:cubicBezTo>
                    <a:pt x="157" y="48"/>
                    <a:pt x="161" y="46"/>
                    <a:pt x="171" y="43"/>
                  </a:cubicBezTo>
                  <a:cubicBezTo>
                    <a:pt x="178" y="42"/>
                    <a:pt x="186" y="39"/>
                    <a:pt x="186" y="37"/>
                  </a:cubicBezTo>
                  <a:lnTo>
                    <a:pt x="186" y="37"/>
                  </a:lnTo>
                  <a:lnTo>
                    <a:pt x="177" y="38"/>
                  </a:lnTo>
                  <a:cubicBezTo>
                    <a:pt x="173" y="38"/>
                    <a:pt x="169" y="39"/>
                    <a:pt x="167" y="39"/>
                  </a:cubicBezTo>
                  <a:cubicBezTo>
                    <a:pt x="161" y="39"/>
                    <a:pt x="163" y="37"/>
                    <a:pt x="168" y="34"/>
                  </a:cubicBezTo>
                  <a:cubicBezTo>
                    <a:pt x="177" y="33"/>
                    <a:pt x="177" y="30"/>
                    <a:pt x="168" y="26"/>
                  </a:cubicBezTo>
                  <a:cubicBezTo>
                    <a:pt x="167" y="22"/>
                    <a:pt x="167" y="20"/>
                    <a:pt x="175" y="19"/>
                  </a:cubicBezTo>
                  <a:cubicBezTo>
                    <a:pt x="192" y="16"/>
                    <a:pt x="192" y="16"/>
                    <a:pt x="175" y="16"/>
                  </a:cubicBezTo>
                  <a:cubicBezTo>
                    <a:pt x="166" y="15"/>
                    <a:pt x="166" y="15"/>
                    <a:pt x="174" y="10"/>
                  </a:cubicBezTo>
                  <a:cubicBezTo>
                    <a:pt x="182" y="5"/>
                    <a:pt x="182" y="5"/>
                    <a:pt x="174" y="4"/>
                  </a:cubicBezTo>
                  <a:cubicBezTo>
                    <a:pt x="157" y="7"/>
                    <a:pt x="148" y="9"/>
                    <a:pt x="148" y="11"/>
                  </a:cubicBezTo>
                  <a:cubicBezTo>
                    <a:pt x="149" y="13"/>
                    <a:pt x="149" y="13"/>
                    <a:pt x="140" y="14"/>
                  </a:cubicBezTo>
                  <a:lnTo>
                    <a:pt x="140" y="10"/>
                  </a:lnTo>
                  <a:cubicBezTo>
                    <a:pt x="139" y="7"/>
                    <a:pt x="139" y="5"/>
                    <a:pt x="130" y="2"/>
                  </a:cubicBezTo>
                  <a:cubicBezTo>
                    <a:pt x="127" y="1"/>
                    <a:pt x="12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9016;p33">
              <a:extLst>
                <a:ext uri="{FF2B5EF4-FFF2-40B4-BE49-F238E27FC236}">
                  <a16:creationId xmlns:a16="http://schemas.microsoft.com/office/drawing/2014/main" id="{E0CD8E0C-4464-FFD6-F704-B65CFE9E33F0}"/>
                </a:ext>
              </a:extLst>
            </p:cNvPr>
            <p:cNvSpPr/>
            <p:nvPr/>
          </p:nvSpPr>
          <p:spPr>
            <a:xfrm>
              <a:off x="1998151" y="2568060"/>
              <a:ext cx="55840" cy="199885"/>
            </a:xfrm>
            <a:custGeom>
              <a:avLst/>
              <a:gdLst/>
              <a:ahLst/>
              <a:cxnLst/>
              <a:rect l="l" t="t" r="r" b="b"/>
              <a:pathLst>
                <a:path w="559" h="2001" extrusionOk="0">
                  <a:moveTo>
                    <a:pt x="139" y="40"/>
                  </a:moveTo>
                  <a:cubicBezTo>
                    <a:pt x="143" y="40"/>
                    <a:pt x="143" y="42"/>
                    <a:pt x="144" y="43"/>
                  </a:cubicBezTo>
                  <a:cubicBezTo>
                    <a:pt x="144" y="46"/>
                    <a:pt x="144" y="46"/>
                    <a:pt x="136" y="47"/>
                  </a:cubicBezTo>
                  <a:cubicBezTo>
                    <a:pt x="136" y="47"/>
                    <a:pt x="127" y="47"/>
                    <a:pt x="126" y="43"/>
                  </a:cubicBezTo>
                  <a:lnTo>
                    <a:pt x="135" y="40"/>
                  </a:lnTo>
                  <a:cubicBezTo>
                    <a:pt x="137" y="40"/>
                    <a:pt x="138" y="40"/>
                    <a:pt x="139" y="40"/>
                  </a:cubicBezTo>
                  <a:close/>
                  <a:moveTo>
                    <a:pt x="17" y="59"/>
                  </a:moveTo>
                  <a:cubicBezTo>
                    <a:pt x="12" y="59"/>
                    <a:pt x="6" y="59"/>
                    <a:pt x="1" y="60"/>
                  </a:cubicBezTo>
                  <a:lnTo>
                    <a:pt x="1" y="62"/>
                  </a:lnTo>
                  <a:cubicBezTo>
                    <a:pt x="1" y="63"/>
                    <a:pt x="2" y="64"/>
                    <a:pt x="5" y="64"/>
                  </a:cubicBezTo>
                  <a:cubicBezTo>
                    <a:pt x="8" y="64"/>
                    <a:pt x="13" y="63"/>
                    <a:pt x="17" y="62"/>
                  </a:cubicBezTo>
                  <a:lnTo>
                    <a:pt x="17" y="59"/>
                  </a:lnTo>
                  <a:close/>
                  <a:moveTo>
                    <a:pt x="191" y="66"/>
                  </a:moveTo>
                  <a:lnTo>
                    <a:pt x="182" y="70"/>
                  </a:lnTo>
                  <a:lnTo>
                    <a:pt x="183" y="73"/>
                  </a:lnTo>
                  <a:cubicBezTo>
                    <a:pt x="191" y="70"/>
                    <a:pt x="191" y="70"/>
                    <a:pt x="191" y="68"/>
                  </a:cubicBezTo>
                  <a:lnTo>
                    <a:pt x="191" y="66"/>
                  </a:lnTo>
                  <a:close/>
                  <a:moveTo>
                    <a:pt x="146" y="66"/>
                  </a:moveTo>
                  <a:cubicBezTo>
                    <a:pt x="148" y="66"/>
                    <a:pt x="148" y="67"/>
                    <a:pt x="149" y="69"/>
                  </a:cubicBezTo>
                  <a:cubicBezTo>
                    <a:pt x="149" y="71"/>
                    <a:pt x="149" y="74"/>
                    <a:pt x="141" y="75"/>
                  </a:cubicBezTo>
                  <a:lnTo>
                    <a:pt x="140" y="73"/>
                  </a:lnTo>
                  <a:cubicBezTo>
                    <a:pt x="144" y="72"/>
                    <a:pt x="144" y="72"/>
                    <a:pt x="143" y="72"/>
                  </a:cubicBezTo>
                  <a:cubicBezTo>
                    <a:pt x="141" y="72"/>
                    <a:pt x="136" y="72"/>
                    <a:pt x="132" y="75"/>
                  </a:cubicBezTo>
                  <a:lnTo>
                    <a:pt x="115" y="78"/>
                  </a:lnTo>
                  <a:cubicBezTo>
                    <a:pt x="115" y="76"/>
                    <a:pt x="123" y="71"/>
                    <a:pt x="131" y="70"/>
                  </a:cubicBezTo>
                  <a:cubicBezTo>
                    <a:pt x="140" y="67"/>
                    <a:pt x="144" y="66"/>
                    <a:pt x="146" y="66"/>
                  </a:cubicBezTo>
                  <a:close/>
                  <a:moveTo>
                    <a:pt x="133" y="206"/>
                  </a:moveTo>
                  <a:cubicBezTo>
                    <a:pt x="140" y="206"/>
                    <a:pt x="145" y="209"/>
                    <a:pt x="145" y="211"/>
                  </a:cubicBezTo>
                  <a:cubicBezTo>
                    <a:pt x="145" y="212"/>
                    <a:pt x="142" y="213"/>
                    <a:pt x="138" y="213"/>
                  </a:cubicBezTo>
                  <a:cubicBezTo>
                    <a:pt x="135" y="213"/>
                    <a:pt x="132" y="213"/>
                    <a:pt x="128" y="212"/>
                  </a:cubicBezTo>
                  <a:lnTo>
                    <a:pt x="127" y="207"/>
                  </a:lnTo>
                  <a:cubicBezTo>
                    <a:pt x="129" y="207"/>
                    <a:pt x="131" y="206"/>
                    <a:pt x="133" y="206"/>
                  </a:cubicBezTo>
                  <a:close/>
                  <a:moveTo>
                    <a:pt x="129" y="222"/>
                  </a:moveTo>
                  <a:cubicBezTo>
                    <a:pt x="127" y="222"/>
                    <a:pt x="124" y="222"/>
                    <a:pt x="122" y="223"/>
                  </a:cubicBezTo>
                  <a:cubicBezTo>
                    <a:pt x="113" y="224"/>
                    <a:pt x="113" y="226"/>
                    <a:pt x="114" y="231"/>
                  </a:cubicBezTo>
                  <a:cubicBezTo>
                    <a:pt x="115" y="234"/>
                    <a:pt x="123" y="234"/>
                    <a:pt x="123" y="234"/>
                  </a:cubicBezTo>
                  <a:cubicBezTo>
                    <a:pt x="132" y="233"/>
                    <a:pt x="131" y="231"/>
                    <a:pt x="131" y="228"/>
                  </a:cubicBezTo>
                  <a:cubicBezTo>
                    <a:pt x="136" y="224"/>
                    <a:pt x="133" y="222"/>
                    <a:pt x="129" y="222"/>
                  </a:cubicBezTo>
                  <a:close/>
                  <a:moveTo>
                    <a:pt x="200" y="312"/>
                  </a:moveTo>
                  <a:cubicBezTo>
                    <a:pt x="205" y="312"/>
                    <a:pt x="205" y="314"/>
                    <a:pt x="206" y="316"/>
                  </a:cubicBezTo>
                  <a:lnTo>
                    <a:pt x="197" y="318"/>
                  </a:lnTo>
                  <a:lnTo>
                    <a:pt x="188" y="317"/>
                  </a:lnTo>
                  <a:lnTo>
                    <a:pt x="197" y="313"/>
                  </a:lnTo>
                  <a:cubicBezTo>
                    <a:pt x="198" y="312"/>
                    <a:pt x="199" y="312"/>
                    <a:pt x="200" y="312"/>
                  </a:cubicBezTo>
                  <a:close/>
                  <a:moveTo>
                    <a:pt x="155" y="328"/>
                  </a:moveTo>
                  <a:lnTo>
                    <a:pt x="173" y="329"/>
                  </a:lnTo>
                  <a:cubicBezTo>
                    <a:pt x="199" y="329"/>
                    <a:pt x="199" y="329"/>
                    <a:pt x="182" y="333"/>
                  </a:cubicBezTo>
                  <a:cubicBezTo>
                    <a:pt x="178" y="334"/>
                    <a:pt x="174" y="334"/>
                    <a:pt x="170" y="334"/>
                  </a:cubicBezTo>
                  <a:cubicBezTo>
                    <a:pt x="165" y="334"/>
                    <a:pt x="161" y="334"/>
                    <a:pt x="156" y="333"/>
                  </a:cubicBezTo>
                  <a:lnTo>
                    <a:pt x="155" y="328"/>
                  </a:lnTo>
                  <a:close/>
                  <a:moveTo>
                    <a:pt x="224" y="377"/>
                  </a:moveTo>
                  <a:cubicBezTo>
                    <a:pt x="233" y="379"/>
                    <a:pt x="233" y="379"/>
                    <a:pt x="216" y="380"/>
                  </a:cubicBezTo>
                  <a:lnTo>
                    <a:pt x="198" y="379"/>
                  </a:lnTo>
                  <a:cubicBezTo>
                    <a:pt x="198" y="377"/>
                    <a:pt x="207" y="377"/>
                    <a:pt x="224" y="377"/>
                  </a:cubicBezTo>
                  <a:close/>
                  <a:moveTo>
                    <a:pt x="193" y="401"/>
                  </a:moveTo>
                  <a:lnTo>
                    <a:pt x="193" y="403"/>
                  </a:lnTo>
                  <a:cubicBezTo>
                    <a:pt x="189" y="405"/>
                    <a:pt x="183" y="406"/>
                    <a:pt x="180" y="406"/>
                  </a:cubicBezTo>
                  <a:cubicBezTo>
                    <a:pt x="178" y="406"/>
                    <a:pt x="177" y="405"/>
                    <a:pt x="177" y="405"/>
                  </a:cubicBezTo>
                  <a:lnTo>
                    <a:pt x="177" y="402"/>
                  </a:lnTo>
                  <a:cubicBezTo>
                    <a:pt x="182" y="401"/>
                    <a:pt x="188" y="401"/>
                    <a:pt x="193" y="401"/>
                  </a:cubicBezTo>
                  <a:close/>
                  <a:moveTo>
                    <a:pt x="265" y="419"/>
                  </a:moveTo>
                  <a:lnTo>
                    <a:pt x="265" y="419"/>
                  </a:lnTo>
                  <a:cubicBezTo>
                    <a:pt x="257" y="421"/>
                    <a:pt x="248" y="423"/>
                    <a:pt x="248" y="423"/>
                  </a:cubicBezTo>
                  <a:cubicBezTo>
                    <a:pt x="246" y="423"/>
                    <a:pt x="245" y="423"/>
                    <a:pt x="245" y="423"/>
                  </a:cubicBezTo>
                  <a:cubicBezTo>
                    <a:pt x="245" y="423"/>
                    <a:pt x="251" y="422"/>
                    <a:pt x="257" y="421"/>
                  </a:cubicBezTo>
                  <a:lnTo>
                    <a:pt x="265" y="419"/>
                  </a:lnTo>
                  <a:close/>
                  <a:moveTo>
                    <a:pt x="169" y="452"/>
                  </a:moveTo>
                  <a:cubicBezTo>
                    <a:pt x="171" y="452"/>
                    <a:pt x="176" y="453"/>
                    <a:pt x="177" y="455"/>
                  </a:cubicBezTo>
                  <a:lnTo>
                    <a:pt x="168" y="457"/>
                  </a:lnTo>
                  <a:cubicBezTo>
                    <a:pt x="168" y="455"/>
                    <a:pt x="159" y="454"/>
                    <a:pt x="168" y="453"/>
                  </a:cubicBezTo>
                  <a:cubicBezTo>
                    <a:pt x="167" y="452"/>
                    <a:pt x="168" y="452"/>
                    <a:pt x="169" y="452"/>
                  </a:cubicBezTo>
                  <a:close/>
                  <a:moveTo>
                    <a:pt x="225" y="462"/>
                  </a:moveTo>
                  <a:cubicBezTo>
                    <a:pt x="228" y="462"/>
                    <a:pt x="229" y="462"/>
                    <a:pt x="229" y="463"/>
                  </a:cubicBezTo>
                  <a:cubicBezTo>
                    <a:pt x="238" y="463"/>
                    <a:pt x="230" y="467"/>
                    <a:pt x="213" y="469"/>
                  </a:cubicBezTo>
                  <a:cubicBezTo>
                    <a:pt x="213" y="466"/>
                    <a:pt x="213" y="466"/>
                    <a:pt x="213" y="463"/>
                  </a:cubicBezTo>
                  <a:cubicBezTo>
                    <a:pt x="217" y="462"/>
                    <a:pt x="222" y="462"/>
                    <a:pt x="225" y="462"/>
                  </a:cubicBezTo>
                  <a:close/>
                  <a:moveTo>
                    <a:pt x="233" y="482"/>
                  </a:moveTo>
                  <a:lnTo>
                    <a:pt x="233" y="484"/>
                  </a:lnTo>
                  <a:cubicBezTo>
                    <a:pt x="233" y="486"/>
                    <a:pt x="233" y="486"/>
                    <a:pt x="225" y="488"/>
                  </a:cubicBezTo>
                  <a:lnTo>
                    <a:pt x="225" y="485"/>
                  </a:lnTo>
                  <a:lnTo>
                    <a:pt x="233" y="482"/>
                  </a:lnTo>
                  <a:close/>
                  <a:moveTo>
                    <a:pt x="262" y="503"/>
                  </a:moveTo>
                  <a:cubicBezTo>
                    <a:pt x="256" y="504"/>
                    <a:pt x="251" y="506"/>
                    <a:pt x="245" y="508"/>
                  </a:cubicBezTo>
                  <a:cubicBezTo>
                    <a:pt x="246" y="509"/>
                    <a:pt x="247" y="510"/>
                    <a:pt x="249" y="510"/>
                  </a:cubicBezTo>
                  <a:cubicBezTo>
                    <a:pt x="251" y="510"/>
                    <a:pt x="254" y="509"/>
                    <a:pt x="254" y="509"/>
                  </a:cubicBezTo>
                  <a:cubicBezTo>
                    <a:pt x="254" y="509"/>
                    <a:pt x="263" y="508"/>
                    <a:pt x="262" y="506"/>
                  </a:cubicBezTo>
                  <a:lnTo>
                    <a:pt x="262" y="503"/>
                  </a:lnTo>
                  <a:close/>
                  <a:moveTo>
                    <a:pt x="210" y="528"/>
                  </a:moveTo>
                  <a:cubicBezTo>
                    <a:pt x="214" y="528"/>
                    <a:pt x="214" y="529"/>
                    <a:pt x="214" y="529"/>
                  </a:cubicBezTo>
                  <a:cubicBezTo>
                    <a:pt x="215" y="531"/>
                    <a:pt x="215" y="534"/>
                    <a:pt x="207" y="535"/>
                  </a:cubicBezTo>
                  <a:cubicBezTo>
                    <a:pt x="207" y="535"/>
                    <a:pt x="203" y="536"/>
                    <a:pt x="200" y="536"/>
                  </a:cubicBezTo>
                  <a:cubicBezTo>
                    <a:pt x="199" y="536"/>
                    <a:pt x="198" y="535"/>
                    <a:pt x="198" y="535"/>
                  </a:cubicBezTo>
                  <a:cubicBezTo>
                    <a:pt x="198" y="532"/>
                    <a:pt x="206" y="528"/>
                    <a:pt x="206" y="528"/>
                  </a:cubicBezTo>
                  <a:cubicBezTo>
                    <a:pt x="207" y="528"/>
                    <a:pt x="209" y="528"/>
                    <a:pt x="210" y="528"/>
                  </a:cubicBezTo>
                  <a:close/>
                  <a:moveTo>
                    <a:pt x="326" y="533"/>
                  </a:moveTo>
                  <a:cubicBezTo>
                    <a:pt x="325" y="533"/>
                    <a:pt x="323" y="534"/>
                    <a:pt x="319" y="536"/>
                  </a:cubicBezTo>
                  <a:cubicBezTo>
                    <a:pt x="319" y="538"/>
                    <a:pt x="319" y="540"/>
                    <a:pt x="319" y="540"/>
                  </a:cubicBezTo>
                  <a:cubicBezTo>
                    <a:pt x="328" y="539"/>
                    <a:pt x="328" y="539"/>
                    <a:pt x="328" y="537"/>
                  </a:cubicBezTo>
                  <a:cubicBezTo>
                    <a:pt x="327" y="535"/>
                    <a:pt x="327" y="533"/>
                    <a:pt x="326" y="533"/>
                  </a:cubicBezTo>
                  <a:close/>
                  <a:moveTo>
                    <a:pt x="219" y="570"/>
                  </a:moveTo>
                  <a:cubicBezTo>
                    <a:pt x="221" y="570"/>
                    <a:pt x="221" y="571"/>
                    <a:pt x="222" y="574"/>
                  </a:cubicBezTo>
                  <a:cubicBezTo>
                    <a:pt x="222" y="576"/>
                    <a:pt x="214" y="577"/>
                    <a:pt x="214" y="577"/>
                  </a:cubicBezTo>
                  <a:cubicBezTo>
                    <a:pt x="212" y="578"/>
                    <a:pt x="211" y="578"/>
                    <a:pt x="210" y="578"/>
                  </a:cubicBezTo>
                  <a:cubicBezTo>
                    <a:pt x="208" y="578"/>
                    <a:pt x="213" y="575"/>
                    <a:pt x="213" y="573"/>
                  </a:cubicBezTo>
                  <a:cubicBezTo>
                    <a:pt x="216" y="571"/>
                    <a:pt x="218" y="570"/>
                    <a:pt x="219" y="570"/>
                  </a:cubicBezTo>
                  <a:close/>
                  <a:moveTo>
                    <a:pt x="52" y="591"/>
                  </a:moveTo>
                  <a:cubicBezTo>
                    <a:pt x="47" y="591"/>
                    <a:pt x="40" y="591"/>
                    <a:pt x="34" y="592"/>
                  </a:cubicBezTo>
                  <a:cubicBezTo>
                    <a:pt x="26" y="593"/>
                    <a:pt x="26" y="595"/>
                    <a:pt x="44" y="595"/>
                  </a:cubicBezTo>
                  <a:cubicBezTo>
                    <a:pt x="52" y="593"/>
                    <a:pt x="52" y="593"/>
                    <a:pt x="52" y="591"/>
                  </a:cubicBezTo>
                  <a:close/>
                  <a:moveTo>
                    <a:pt x="294" y="599"/>
                  </a:moveTo>
                  <a:cubicBezTo>
                    <a:pt x="294" y="599"/>
                    <a:pt x="294" y="600"/>
                    <a:pt x="294" y="600"/>
                  </a:cubicBezTo>
                  <a:cubicBezTo>
                    <a:pt x="294" y="600"/>
                    <a:pt x="294" y="599"/>
                    <a:pt x="294" y="599"/>
                  </a:cubicBezTo>
                  <a:cubicBezTo>
                    <a:pt x="294" y="599"/>
                    <a:pt x="294" y="599"/>
                    <a:pt x="294" y="599"/>
                  </a:cubicBezTo>
                  <a:close/>
                  <a:moveTo>
                    <a:pt x="249" y="608"/>
                  </a:moveTo>
                  <a:cubicBezTo>
                    <a:pt x="252" y="608"/>
                    <a:pt x="249" y="610"/>
                    <a:pt x="237" y="614"/>
                  </a:cubicBezTo>
                  <a:cubicBezTo>
                    <a:pt x="233" y="615"/>
                    <a:pt x="231" y="616"/>
                    <a:pt x="230" y="616"/>
                  </a:cubicBezTo>
                  <a:cubicBezTo>
                    <a:pt x="228" y="616"/>
                    <a:pt x="228" y="615"/>
                    <a:pt x="228" y="613"/>
                  </a:cubicBezTo>
                  <a:cubicBezTo>
                    <a:pt x="233" y="611"/>
                    <a:pt x="238" y="610"/>
                    <a:pt x="244" y="609"/>
                  </a:cubicBezTo>
                  <a:cubicBezTo>
                    <a:pt x="246" y="608"/>
                    <a:pt x="248" y="608"/>
                    <a:pt x="249" y="608"/>
                  </a:cubicBezTo>
                  <a:close/>
                  <a:moveTo>
                    <a:pt x="247" y="627"/>
                  </a:moveTo>
                  <a:lnTo>
                    <a:pt x="247" y="630"/>
                  </a:lnTo>
                  <a:cubicBezTo>
                    <a:pt x="243" y="631"/>
                    <a:pt x="238" y="631"/>
                    <a:pt x="235" y="631"/>
                  </a:cubicBezTo>
                  <a:cubicBezTo>
                    <a:pt x="232" y="631"/>
                    <a:pt x="230" y="631"/>
                    <a:pt x="230" y="630"/>
                  </a:cubicBezTo>
                  <a:lnTo>
                    <a:pt x="238" y="627"/>
                  </a:lnTo>
                  <a:close/>
                  <a:moveTo>
                    <a:pt x="247" y="783"/>
                  </a:moveTo>
                  <a:lnTo>
                    <a:pt x="255" y="784"/>
                  </a:lnTo>
                  <a:lnTo>
                    <a:pt x="256" y="786"/>
                  </a:lnTo>
                  <a:cubicBezTo>
                    <a:pt x="251" y="787"/>
                    <a:pt x="246" y="788"/>
                    <a:pt x="242" y="788"/>
                  </a:cubicBezTo>
                  <a:cubicBezTo>
                    <a:pt x="240" y="788"/>
                    <a:pt x="239" y="788"/>
                    <a:pt x="238" y="787"/>
                  </a:cubicBezTo>
                  <a:lnTo>
                    <a:pt x="247" y="783"/>
                  </a:lnTo>
                  <a:close/>
                  <a:moveTo>
                    <a:pt x="273" y="839"/>
                  </a:moveTo>
                  <a:cubicBezTo>
                    <a:pt x="273" y="841"/>
                    <a:pt x="273" y="841"/>
                    <a:pt x="265" y="843"/>
                  </a:cubicBezTo>
                  <a:cubicBezTo>
                    <a:pt x="262" y="844"/>
                    <a:pt x="260" y="844"/>
                    <a:pt x="257" y="844"/>
                  </a:cubicBezTo>
                  <a:cubicBezTo>
                    <a:pt x="254" y="844"/>
                    <a:pt x="251" y="844"/>
                    <a:pt x="248" y="843"/>
                  </a:cubicBezTo>
                  <a:cubicBezTo>
                    <a:pt x="247" y="841"/>
                    <a:pt x="265" y="841"/>
                    <a:pt x="273" y="839"/>
                  </a:cubicBezTo>
                  <a:close/>
                  <a:moveTo>
                    <a:pt x="338" y="868"/>
                  </a:moveTo>
                  <a:lnTo>
                    <a:pt x="338" y="870"/>
                  </a:lnTo>
                  <a:cubicBezTo>
                    <a:pt x="333" y="872"/>
                    <a:pt x="328" y="872"/>
                    <a:pt x="325" y="872"/>
                  </a:cubicBezTo>
                  <a:cubicBezTo>
                    <a:pt x="323" y="872"/>
                    <a:pt x="322" y="872"/>
                    <a:pt x="321" y="871"/>
                  </a:cubicBezTo>
                  <a:lnTo>
                    <a:pt x="321" y="869"/>
                  </a:lnTo>
                  <a:cubicBezTo>
                    <a:pt x="327" y="868"/>
                    <a:pt x="333" y="868"/>
                    <a:pt x="338" y="868"/>
                  </a:cubicBezTo>
                  <a:close/>
                  <a:moveTo>
                    <a:pt x="284" y="907"/>
                  </a:moveTo>
                  <a:lnTo>
                    <a:pt x="293" y="908"/>
                  </a:lnTo>
                  <a:lnTo>
                    <a:pt x="293" y="911"/>
                  </a:lnTo>
                  <a:cubicBezTo>
                    <a:pt x="288" y="911"/>
                    <a:pt x="282" y="913"/>
                    <a:pt x="279" y="913"/>
                  </a:cubicBezTo>
                  <a:cubicBezTo>
                    <a:pt x="277" y="913"/>
                    <a:pt x="276" y="912"/>
                    <a:pt x="276" y="912"/>
                  </a:cubicBezTo>
                  <a:lnTo>
                    <a:pt x="284" y="907"/>
                  </a:lnTo>
                  <a:close/>
                  <a:moveTo>
                    <a:pt x="315" y="1072"/>
                  </a:moveTo>
                  <a:cubicBezTo>
                    <a:pt x="318" y="1072"/>
                    <a:pt x="320" y="1072"/>
                    <a:pt x="320" y="1073"/>
                  </a:cubicBezTo>
                  <a:cubicBezTo>
                    <a:pt x="320" y="1079"/>
                    <a:pt x="320" y="1079"/>
                    <a:pt x="312" y="1080"/>
                  </a:cubicBezTo>
                  <a:cubicBezTo>
                    <a:pt x="311" y="1080"/>
                    <a:pt x="311" y="1080"/>
                    <a:pt x="310" y="1080"/>
                  </a:cubicBezTo>
                  <a:cubicBezTo>
                    <a:pt x="303" y="1080"/>
                    <a:pt x="303" y="1076"/>
                    <a:pt x="302" y="1074"/>
                  </a:cubicBezTo>
                  <a:cubicBezTo>
                    <a:pt x="307" y="1072"/>
                    <a:pt x="312" y="1072"/>
                    <a:pt x="315" y="1072"/>
                  </a:cubicBezTo>
                  <a:close/>
                  <a:moveTo>
                    <a:pt x="344" y="1169"/>
                  </a:moveTo>
                  <a:lnTo>
                    <a:pt x="345" y="1171"/>
                  </a:lnTo>
                  <a:cubicBezTo>
                    <a:pt x="339" y="1172"/>
                    <a:pt x="334" y="1173"/>
                    <a:pt x="331" y="1173"/>
                  </a:cubicBezTo>
                  <a:cubicBezTo>
                    <a:pt x="329" y="1173"/>
                    <a:pt x="327" y="1173"/>
                    <a:pt x="327" y="1172"/>
                  </a:cubicBezTo>
                  <a:lnTo>
                    <a:pt x="327" y="1170"/>
                  </a:lnTo>
                  <a:cubicBezTo>
                    <a:pt x="333" y="1169"/>
                    <a:pt x="338" y="1169"/>
                    <a:pt x="344" y="1169"/>
                  </a:cubicBezTo>
                  <a:close/>
                  <a:moveTo>
                    <a:pt x="413" y="1251"/>
                  </a:moveTo>
                  <a:cubicBezTo>
                    <a:pt x="412" y="1251"/>
                    <a:pt x="410" y="1251"/>
                    <a:pt x="407" y="1252"/>
                  </a:cubicBezTo>
                  <a:lnTo>
                    <a:pt x="407" y="1252"/>
                  </a:lnTo>
                  <a:cubicBezTo>
                    <a:pt x="408" y="1252"/>
                    <a:pt x="408" y="1252"/>
                    <a:pt x="409" y="1252"/>
                  </a:cubicBezTo>
                  <a:cubicBezTo>
                    <a:pt x="412" y="1251"/>
                    <a:pt x="413" y="1251"/>
                    <a:pt x="413" y="1251"/>
                  </a:cubicBezTo>
                  <a:close/>
                  <a:moveTo>
                    <a:pt x="422" y="1357"/>
                  </a:moveTo>
                  <a:cubicBezTo>
                    <a:pt x="426" y="1357"/>
                    <a:pt x="427" y="1358"/>
                    <a:pt x="427" y="1358"/>
                  </a:cubicBezTo>
                  <a:cubicBezTo>
                    <a:pt x="427" y="1360"/>
                    <a:pt x="427" y="1360"/>
                    <a:pt x="419" y="1361"/>
                  </a:cubicBezTo>
                  <a:cubicBezTo>
                    <a:pt x="419" y="1361"/>
                    <a:pt x="416" y="1362"/>
                    <a:pt x="414" y="1362"/>
                  </a:cubicBezTo>
                  <a:cubicBezTo>
                    <a:pt x="412" y="1362"/>
                    <a:pt x="410" y="1362"/>
                    <a:pt x="410" y="1360"/>
                  </a:cubicBezTo>
                  <a:lnTo>
                    <a:pt x="418" y="1357"/>
                  </a:lnTo>
                  <a:cubicBezTo>
                    <a:pt x="419" y="1357"/>
                    <a:pt x="421" y="1357"/>
                    <a:pt x="422" y="1357"/>
                  </a:cubicBezTo>
                  <a:close/>
                  <a:moveTo>
                    <a:pt x="439" y="1384"/>
                  </a:moveTo>
                  <a:lnTo>
                    <a:pt x="440" y="1387"/>
                  </a:lnTo>
                  <a:cubicBezTo>
                    <a:pt x="435" y="1388"/>
                    <a:pt x="430" y="1389"/>
                    <a:pt x="427" y="1389"/>
                  </a:cubicBezTo>
                  <a:cubicBezTo>
                    <a:pt x="424" y="1389"/>
                    <a:pt x="423" y="1388"/>
                    <a:pt x="422" y="1387"/>
                  </a:cubicBezTo>
                  <a:lnTo>
                    <a:pt x="431" y="1384"/>
                  </a:lnTo>
                  <a:close/>
                  <a:moveTo>
                    <a:pt x="378" y="1411"/>
                  </a:moveTo>
                  <a:cubicBezTo>
                    <a:pt x="379" y="1411"/>
                    <a:pt x="381" y="1412"/>
                    <a:pt x="383" y="1412"/>
                  </a:cubicBezTo>
                  <a:cubicBezTo>
                    <a:pt x="392" y="1413"/>
                    <a:pt x="393" y="1415"/>
                    <a:pt x="384" y="1416"/>
                  </a:cubicBezTo>
                  <a:cubicBezTo>
                    <a:pt x="380" y="1418"/>
                    <a:pt x="378" y="1418"/>
                    <a:pt x="377" y="1418"/>
                  </a:cubicBezTo>
                  <a:cubicBezTo>
                    <a:pt x="376" y="1418"/>
                    <a:pt x="376" y="1418"/>
                    <a:pt x="375" y="1416"/>
                  </a:cubicBezTo>
                  <a:cubicBezTo>
                    <a:pt x="375" y="1413"/>
                    <a:pt x="375" y="1411"/>
                    <a:pt x="378" y="1411"/>
                  </a:cubicBezTo>
                  <a:close/>
                  <a:moveTo>
                    <a:pt x="386" y="1429"/>
                  </a:moveTo>
                  <a:lnTo>
                    <a:pt x="386" y="1431"/>
                  </a:lnTo>
                  <a:cubicBezTo>
                    <a:pt x="388" y="1433"/>
                    <a:pt x="388" y="1433"/>
                    <a:pt x="379" y="1434"/>
                  </a:cubicBezTo>
                  <a:lnTo>
                    <a:pt x="379" y="1432"/>
                  </a:lnTo>
                  <a:lnTo>
                    <a:pt x="386" y="1429"/>
                  </a:lnTo>
                  <a:close/>
                  <a:moveTo>
                    <a:pt x="373" y="1450"/>
                  </a:moveTo>
                  <a:cubicBezTo>
                    <a:pt x="373" y="1451"/>
                    <a:pt x="374" y="1451"/>
                    <a:pt x="375" y="1451"/>
                  </a:cubicBezTo>
                  <a:cubicBezTo>
                    <a:pt x="377" y="1451"/>
                    <a:pt x="377" y="1451"/>
                    <a:pt x="373" y="1450"/>
                  </a:cubicBezTo>
                  <a:close/>
                  <a:moveTo>
                    <a:pt x="390" y="1452"/>
                  </a:moveTo>
                  <a:lnTo>
                    <a:pt x="391" y="1455"/>
                  </a:lnTo>
                  <a:cubicBezTo>
                    <a:pt x="391" y="1457"/>
                    <a:pt x="391" y="1457"/>
                    <a:pt x="383" y="1458"/>
                  </a:cubicBezTo>
                  <a:lnTo>
                    <a:pt x="382" y="1456"/>
                  </a:lnTo>
                  <a:lnTo>
                    <a:pt x="390" y="1452"/>
                  </a:lnTo>
                  <a:close/>
                  <a:moveTo>
                    <a:pt x="411" y="1473"/>
                  </a:moveTo>
                  <a:lnTo>
                    <a:pt x="411" y="1475"/>
                  </a:lnTo>
                  <a:cubicBezTo>
                    <a:pt x="411" y="1477"/>
                    <a:pt x="403" y="1479"/>
                    <a:pt x="403" y="1479"/>
                  </a:cubicBezTo>
                  <a:cubicBezTo>
                    <a:pt x="403" y="1479"/>
                    <a:pt x="401" y="1480"/>
                    <a:pt x="399" y="1480"/>
                  </a:cubicBezTo>
                  <a:cubicBezTo>
                    <a:pt x="397" y="1480"/>
                    <a:pt x="394" y="1479"/>
                    <a:pt x="394" y="1478"/>
                  </a:cubicBezTo>
                  <a:cubicBezTo>
                    <a:pt x="400" y="1476"/>
                    <a:pt x="405" y="1474"/>
                    <a:pt x="411" y="1473"/>
                  </a:cubicBezTo>
                  <a:close/>
                  <a:moveTo>
                    <a:pt x="418" y="1569"/>
                  </a:moveTo>
                  <a:cubicBezTo>
                    <a:pt x="427" y="1569"/>
                    <a:pt x="436" y="1570"/>
                    <a:pt x="427" y="1572"/>
                  </a:cubicBezTo>
                  <a:cubicBezTo>
                    <a:pt x="423" y="1572"/>
                    <a:pt x="419" y="1573"/>
                    <a:pt x="416" y="1573"/>
                  </a:cubicBezTo>
                  <a:cubicBezTo>
                    <a:pt x="414" y="1573"/>
                    <a:pt x="412" y="1573"/>
                    <a:pt x="410" y="1572"/>
                  </a:cubicBezTo>
                  <a:cubicBezTo>
                    <a:pt x="410" y="1572"/>
                    <a:pt x="401" y="1572"/>
                    <a:pt x="409" y="1570"/>
                  </a:cubicBezTo>
                  <a:lnTo>
                    <a:pt x="418" y="1569"/>
                  </a:lnTo>
                  <a:close/>
                  <a:moveTo>
                    <a:pt x="464" y="1642"/>
                  </a:moveTo>
                  <a:cubicBezTo>
                    <a:pt x="467" y="1642"/>
                    <a:pt x="470" y="1642"/>
                    <a:pt x="473" y="1643"/>
                  </a:cubicBezTo>
                  <a:cubicBezTo>
                    <a:pt x="474" y="1645"/>
                    <a:pt x="474" y="1645"/>
                    <a:pt x="465" y="1648"/>
                  </a:cubicBezTo>
                  <a:cubicBezTo>
                    <a:pt x="462" y="1648"/>
                    <a:pt x="459" y="1648"/>
                    <a:pt x="456" y="1648"/>
                  </a:cubicBezTo>
                  <a:cubicBezTo>
                    <a:pt x="452" y="1648"/>
                    <a:pt x="448" y="1647"/>
                    <a:pt x="447" y="1645"/>
                  </a:cubicBezTo>
                  <a:cubicBezTo>
                    <a:pt x="447" y="1644"/>
                    <a:pt x="455" y="1642"/>
                    <a:pt x="464" y="1642"/>
                  </a:cubicBezTo>
                  <a:close/>
                  <a:moveTo>
                    <a:pt x="531" y="1972"/>
                  </a:moveTo>
                  <a:cubicBezTo>
                    <a:pt x="533" y="1972"/>
                    <a:pt x="535" y="1972"/>
                    <a:pt x="536" y="1973"/>
                  </a:cubicBezTo>
                  <a:cubicBezTo>
                    <a:pt x="548" y="1974"/>
                    <a:pt x="542" y="1976"/>
                    <a:pt x="530" y="1976"/>
                  </a:cubicBezTo>
                  <a:cubicBezTo>
                    <a:pt x="527" y="1976"/>
                    <a:pt x="523" y="1976"/>
                    <a:pt x="519" y="1975"/>
                  </a:cubicBezTo>
                  <a:cubicBezTo>
                    <a:pt x="512" y="1975"/>
                    <a:pt x="508" y="1976"/>
                    <a:pt x="506" y="1976"/>
                  </a:cubicBezTo>
                  <a:cubicBezTo>
                    <a:pt x="503" y="1976"/>
                    <a:pt x="507" y="1975"/>
                    <a:pt x="518" y="1973"/>
                  </a:cubicBezTo>
                  <a:cubicBezTo>
                    <a:pt x="523" y="1972"/>
                    <a:pt x="528" y="1972"/>
                    <a:pt x="531" y="1972"/>
                  </a:cubicBezTo>
                  <a:close/>
                  <a:moveTo>
                    <a:pt x="119" y="0"/>
                  </a:moveTo>
                  <a:cubicBezTo>
                    <a:pt x="112" y="0"/>
                    <a:pt x="105" y="3"/>
                    <a:pt x="112" y="5"/>
                  </a:cubicBezTo>
                  <a:lnTo>
                    <a:pt x="104" y="10"/>
                  </a:lnTo>
                  <a:cubicBezTo>
                    <a:pt x="86" y="13"/>
                    <a:pt x="81" y="16"/>
                    <a:pt x="89" y="16"/>
                  </a:cubicBezTo>
                  <a:cubicBezTo>
                    <a:pt x="92" y="16"/>
                    <a:pt x="97" y="16"/>
                    <a:pt x="105" y="14"/>
                  </a:cubicBezTo>
                  <a:cubicBezTo>
                    <a:pt x="117" y="12"/>
                    <a:pt x="123" y="11"/>
                    <a:pt x="124" y="11"/>
                  </a:cubicBezTo>
                  <a:cubicBezTo>
                    <a:pt x="126" y="11"/>
                    <a:pt x="122" y="12"/>
                    <a:pt x="114" y="14"/>
                  </a:cubicBezTo>
                  <a:cubicBezTo>
                    <a:pt x="97" y="18"/>
                    <a:pt x="97" y="20"/>
                    <a:pt x="97" y="22"/>
                  </a:cubicBezTo>
                  <a:cubicBezTo>
                    <a:pt x="98" y="25"/>
                    <a:pt x="98" y="25"/>
                    <a:pt x="89" y="27"/>
                  </a:cubicBezTo>
                  <a:cubicBezTo>
                    <a:pt x="81" y="28"/>
                    <a:pt x="73" y="32"/>
                    <a:pt x="73" y="34"/>
                  </a:cubicBezTo>
                  <a:cubicBezTo>
                    <a:pt x="73" y="36"/>
                    <a:pt x="73" y="36"/>
                    <a:pt x="75" y="36"/>
                  </a:cubicBezTo>
                  <a:cubicBezTo>
                    <a:pt x="77" y="36"/>
                    <a:pt x="79" y="36"/>
                    <a:pt x="82" y="36"/>
                  </a:cubicBezTo>
                  <a:cubicBezTo>
                    <a:pt x="85" y="34"/>
                    <a:pt x="86" y="34"/>
                    <a:pt x="87" y="34"/>
                  </a:cubicBezTo>
                  <a:cubicBezTo>
                    <a:pt x="89" y="34"/>
                    <a:pt x="87" y="37"/>
                    <a:pt x="75" y="41"/>
                  </a:cubicBezTo>
                  <a:cubicBezTo>
                    <a:pt x="70" y="44"/>
                    <a:pt x="68" y="45"/>
                    <a:pt x="70" y="45"/>
                  </a:cubicBezTo>
                  <a:cubicBezTo>
                    <a:pt x="72" y="45"/>
                    <a:pt x="76" y="44"/>
                    <a:pt x="84" y="42"/>
                  </a:cubicBezTo>
                  <a:cubicBezTo>
                    <a:pt x="88" y="41"/>
                    <a:pt x="91" y="41"/>
                    <a:pt x="93" y="41"/>
                  </a:cubicBezTo>
                  <a:cubicBezTo>
                    <a:pt x="99" y="41"/>
                    <a:pt x="97" y="45"/>
                    <a:pt x="85" y="49"/>
                  </a:cubicBezTo>
                  <a:lnTo>
                    <a:pt x="86" y="55"/>
                  </a:lnTo>
                  <a:cubicBezTo>
                    <a:pt x="86" y="55"/>
                    <a:pt x="87" y="56"/>
                    <a:pt x="88" y="56"/>
                  </a:cubicBezTo>
                  <a:cubicBezTo>
                    <a:pt x="91" y="56"/>
                    <a:pt x="96" y="54"/>
                    <a:pt x="103" y="53"/>
                  </a:cubicBezTo>
                  <a:cubicBezTo>
                    <a:pt x="110" y="52"/>
                    <a:pt x="115" y="51"/>
                    <a:pt x="116" y="51"/>
                  </a:cubicBezTo>
                  <a:cubicBezTo>
                    <a:pt x="118" y="51"/>
                    <a:pt x="116" y="52"/>
                    <a:pt x="112" y="55"/>
                  </a:cubicBezTo>
                  <a:cubicBezTo>
                    <a:pt x="106" y="57"/>
                    <a:pt x="100" y="58"/>
                    <a:pt x="95" y="59"/>
                  </a:cubicBezTo>
                  <a:cubicBezTo>
                    <a:pt x="87" y="61"/>
                    <a:pt x="87" y="64"/>
                    <a:pt x="87" y="66"/>
                  </a:cubicBezTo>
                  <a:cubicBezTo>
                    <a:pt x="88" y="68"/>
                    <a:pt x="88" y="72"/>
                    <a:pt x="94" y="72"/>
                  </a:cubicBezTo>
                  <a:cubicBezTo>
                    <a:pt x="95" y="72"/>
                    <a:pt x="96" y="72"/>
                    <a:pt x="97" y="71"/>
                  </a:cubicBezTo>
                  <a:lnTo>
                    <a:pt x="97" y="71"/>
                  </a:lnTo>
                  <a:lnTo>
                    <a:pt x="88" y="73"/>
                  </a:lnTo>
                  <a:cubicBezTo>
                    <a:pt x="89" y="74"/>
                    <a:pt x="85" y="76"/>
                    <a:pt x="85" y="76"/>
                  </a:cubicBezTo>
                  <a:cubicBezTo>
                    <a:pt x="85" y="76"/>
                    <a:pt x="87" y="75"/>
                    <a:pt x="89" y="75"/>
                  </a:cubicBezTo>
                  <a:lnTo>
                    <a:pt x="89" y="75"/>
                  </a:lnTo>
                  <a:cubicBezTo>
                    <a:pt x="89" y="75"/>
                    <a:pt x="89" y="78"/>
                    <a:pt x="81" y="84"/>
                  </a:cubicBezTo>
                  <a:cubicBezTo>
                    <a:pt x="77" y="87"/>
                    <a:pt x="80" y="90"/>
                    <a:pt x="87" y="90"/>
                  </a:cubicBezTo>
                  <a:cubicBezTo>
                    <a:pt x="92" y="90"/>
                    <a:pt x="100" y="88"/>
                    <a:pt x="107" y="84"/>
                  </a:cubicBezTo>
                  <a:cubicBezTo>
                    <a:pt x="107" y="83"/>
                    <a:pt x="107" y="82"/>
                    <a:pt x="107" y="82"/>
                  </a:cubicBezTo>
                  <a:cubicBezTo>
                    <a:pt x="107" y="82"/>
                    <a:pt x="108" y="83"/>
                    <a:pt x="108" y="86"/>
                  </a:cubicBezTo>
                  <a:cubicBezTo>
                    <a:pt x="108" y="87"/>
                    <a:pt x="110" y="87"/>
                    <a:pt x="112" y="87"/>
                  </a:cubicBezTo>
                  <a:cubicBezTo>
                    <a:pt x="114" y="87"/>
                    <a:pt x="116" y="87"/>
                    <a:pt x="116" y="87"/>
                  </a:cubicBezTo>
                  <a:cubicBezTo>
                    <a:pt x="118" y="87"/>
                    <a:pt x="119" y="87"/>
                    <a:pt x="120" y="87"/>
                  </a:cubicBezTo>
                  <a:cubicBezTo>
                    <a:pt x="125" y="87"/>
                    <a:pt x="125" y="89"/>
                    <a:pt x="125" y="90"/>
                  </a:cubicBezTo>
                  <a:lnTo>
                    <a:pt x="109" y="94"/>
                  </a:lnTo>
                  <a:cubicBezTo>
                    <a:pt x="88" y="96"/>
                    <a:pt x="79" y="100"/>
                    <a:pt x="92" y="100"/>
                  </a:cubicBezTo>
                  <a:cubicBezTo>
                    <a:pt x="94" y="100"/>
                    <a:pt x="97" y="100"/>
                    <a:pt x="101" y="99"/>
                  </a:cubicBezTo>
                  <a:lnTo>
                    <a:pt x="101" y="99"/>
                  </a:lnTo>
                  <a:lnTo>
                    <a:pt x="93" y="102"/>
                  </a:lnTo>
                  <a:cubicBezTo>
                    <a:pt x="85" y="103"/>
                    <a:pt x="85" y="105"/>
                    <a:pt x="94" y="108"/>
                  </a:cubicBezTo>
                  <a:cubicBezTo>
                    <a:pt x="94" y="109"/>
                    <a:pt x="97" y="110"/>
                    <a:pt x="102" y="110"/>
                  </a:cubicBezTo>
                  <a:cubicBezTo>
                    <a:pt x="107" y="110"/>
                    <a:pt x="115" y="109"/>
                    <a:pt x="119" y="108"/>
                  </a:cubicBezTo>
                  <a:cubicBezTo>
                    <a:pt x="121" y="108"/>
                    <a:pt x="123" y="108"/>
                    <a:pt x="124" y="108"/>
                  </a:cubicBezTo>
                  <a:cubicBezTo>
                    <a:pt x="128" y="108"/>
                    <a:pt x="128" y="110"/>
                    <a:pt x="128" y="110"/>
                  </a:cubicBezTo>
                  <a:cubicBezTo>
                    <a:pt x="130" y="112"/>
                    <a:pt x="130" y="112"/>
                    <a:pt x="121" y="113"/>
                  </a:cubicBezTo>
                  <a:cubicBezTo>
                    <a:pt x="106" y="116"/>
                    <a:pt x="105" y="120"/>
                    <a:pt x="117" y="120"/>
                  </a:cubicBezTo>
                  <a:cubicBezTo>
                    <a:pt x="118" y="120"/>
                    <a:pt x="120" y="120"/>
                    <a:pt x="122" y="120"/>
                  </a:cubicBezTo>
                  <a:lnTo>
                    <a:pt x="122" y="120"/>
                  </a:lnTo>
                  <a:lnTo>
                    <a:pt x="114" y="122"/>
                  </a:lnTo>
                  <a:cubicBezTo>
                    <a:pt x="105" y="123"/>
                    <a:pt x="97" y="127"/>
                    <a:pt x="107" y="138"/>
                  </a:cubicBezTo>
                  <a:cubicBezTo>
                    <a:pt x="109" y="147"/>
                    <a:pt x="110" y="154"/>
                    <a:pt x="101" y="156"/>
                  </a:cubicBezTo>
                  <a:cubicBezTo>
                    <a:pt x="94" y="157"/>
                    <a:pt x="112" y="163"/>
                    <a:pt x="130" y="165"/>
                  </a:cubicBezTo>
                  <a:cubicBezTo>
                    <a:pt x="121" y="167"/>
                    <a:pt x="122" y="169"/>
                    <a:pt x="122" y="173"/>
                  </a:cubicBezTo>
                  <a:cubicBezTo>
                    <a:pt x="123" y="181"/>
                    <a:pt x="123" y="181"/>
                    <a:pt x="115" y="182"/>
                  </a:cubicBezTo>
                  <a:cubicBezTo>
                    <a:pt x="97" y="184"/>
                    <a:pt x="97" y="184"/>
                    <a:pt x="115" y="185"/>
                  </a:cubicBezTo>
                  <a:cubicBezTo>
                    <a:pt x="116" y="185"/>
                    <a:pt x="117" y="185"/>
                    <a:pt x="118" y="185"/>
                  </a:cubicBezTo>
                  <a:cubicBezTo>
                    <a:pt x="131" y="185"/>
                    <a:pt x="124" y="193"/>
                    <a:pt x="108" y="196"/>
                  </a:cubicBezTo>
                  <a:cubicBezTo>
                    <a:pt x="100" y="197"/>
                    <a:pt x="100" y="199"/>
                    <a:pt x="101" y="205"/>
                  </a:cubicBezTo>
                  <a:cubicBezTo>
                    <a:pt x="109" y="205"/>
                    <a:pt x="110" y="209"/>
                    <a:pt x="112" y="215"/>
                  </a:cubicBezTo>
                  <a:cubicBezTo>
                    <a:pt x="112" y="219"/>
                    <a:pt x="113" y="221"/>
                    <a:pt x="116" y="221"/>
                  </a:cubicBezTo>
                  <a:cubicBezTo>
                    <a:pt x="118" y="221"/>
                    <a:pt x="123" y="220"/>
                    <a:pt x="130" y="218"/>
                  </a:cubicBezTo>
                  <a:cubicBezTo>
                    <a:pt x="135" y="217"/>
                    <a:pt x="139" y="217"/>
                    <a:pt x="141" y="217"/>
                  </a:cubicBezTo>
                  <a:cubicBezTo>
                    <a:pt x="146" y="217"/>
                    <a:pt x="147" y="219"/>
                    <a:pt x="147" y="223"/>
                  </a:cubicBezTo>
                  <a:cubicBezTo>
                    <a:pt x="147" y="225"/>
                    <a:pt x="147" y="227"/>
                    <a:pt x="140" y="228"/>
                  </a:cubicBezTo>
                  <a:cubicBezTo>
                    <a:pt x="140" y="228"/>
                    <a:pt x="132" y="233"/>
                    <a:pt x="132" y="235"/>
                  </a:cubicBezTo>
                  <a:cubicBezTo>
                    <a:pt x="132" y="237"/>
                    <a:pt x="133" y="240"/>
                    <a:pt x="124" y="242"/>
                  </a:cubicBezTo>
                  <a:cubicBezTo>
                    <a:pt x="124" y="242"/>
                    <a:pt x="116" y="245"/>
                    <a:pt x="117" y="250"/>
                  </a:cubicBezTo>
                  <a:cubicBezTo>
                    <a:pt x="118" y="254"/>
                    <a:pt x="118" y="260"/>
                    <a:pt x="110" y="261"/>
                  </a:cubicBezTo>
                  <a:cubicBezTo>
                    <a:pt x="110" y="262"/>
                    <a:pt x="110" y="263"/>
                    <a:pt x="112" y="263"/>
                  </a:cubicBezTo>
                  <a:cubicBezTo>
                    <a:pt x="114" y="263"/>
                    <a:pt x="116" y="263"/>
                    <a:pt x="119" y="262"/>
                  </a:cubicBezTo>
                  <a:cubicBezTo>
                    <a:pt x="122" y="262"/>
                    <a:pt x="124" y="261"/>
                    <a:pt x="126" y="261"/>
                  </a:cubicBezTo>
                  <a:cubicBezTo>
                    <a:pt x="131" y="261"/>
                    <a:pt x="134" y="264"/>
                    <a:pt x="130" y="272"/>
                  </a:cubicBezTo>
                  <a:cubicBezTo>
                    <a:pt x="130" y="276"/>
                    <a:pt x="130" y="282"/>
                    <a:pt x="138" y="282"/>
                  </a:cubicBezTo>
                  <a:cubicBezTo>
                    <a:pt x="138" y="282"/>
                    <a:pt x="139" y="282"/>
                    <a:pt x="140" y="282"/>
                  </a:cubicBezTo>
                  <a:lnTo>
                    <a:pt x="140" y="282"/>
                  </a:lnTo>
                  <a:cubicBezTo>
                    <a:pt x="140" y="285"/>
                    <a:pt x="140" y="285"/>
                    <a:pt x="132" y="287"/>
                  </a:cubicBezTo>
                  <a:cubicBezTo>
                    <a:pt x="115" y="289"/>
                    <a:pt x="116" y="295"/>
                    <a:pt x="133" y="296"/>
                  </a:cubicBezTo>
                  <a:cubicBezTo>
                    <a:pt x="134" y="296"/>
                    <a:pt x="136" y="295"/>
                    <a:pt x="137" y="295"/>
                  </a:cubicBezTo>
                  <a:cubicBezTo>
                    <a:pt x="142" y="295"/>
                    <a:pt x="140" y="297"/>
                    <a:pt x="134" y="300"/>
                  </a:cubicBezTo>
                  <a:cubicBezTo>
                    <a:pt x="134" y="300"/>
                    <a:pt x="134" y="302"/>
                    <a:pt x="143" y="304"/>
                  </a:cubicBezTo>
                  <a:cubicBezTo>
                    <a:pt x="152" y="305"/>
                    <a:pt x="152" y="305"/>
                    <a:pt x="144" y="310"/>
                  </a:cubicBezTo>
                  <a:cubicBezTo>
                    <a:pt x="136" y="313"/>
                    <a:pt x="136" y="315"/>
                    <a:pt x="136" y="317"/>
                  </a:cubicBezTo>
                  <a:cubicBezTo>
                    <a:pt x="145" y="320"/>
                    <a:pt x="150" y="346"/>
                    <a:pt x="142" y="350"/>
                  </a:cubicBezTo>
                  <a:cubicBezTo>
                    <a:pt x="151" y="351"/>
                    <a:pt x="151" y="351"/>
                    <a:pt x="151" y="353"/>
                  </a:cubicBezTo>
                  <a:cubicBezTo>
                    <a:pt x="141" y="356"/>
                    <a:pt x="140" y="358"/>
                    <a:pt x="145" y="358"/>
                  </a:cubicBezTo>
                  <a:cubicBezTo>
                    <a:pt x="148" y="358"/>
                    <a:pt x="154" y="358"/>
                    <a:pt x="160" y="356"/>
                  </a:cubicBezTo>
                  <a:lnTo>
                    <a:pt x="160" y="354"/>
                  </a:lnTo>
                  <a:lnTo>
                    <a:pt x="160" y="352"/>
                  </a:lnTo>
                  <a:cubicBezTo>
                    <a:pt x="163" y="351"/>
                    <a:pt x="166" y="351"/>
                    <a:pt x="168" y="351"/>
                  </a:cubicBezTo>
                  <a:cubicBezTo>
                    <a:pt x="176" y="351"/>
                    <a:pt x="173" y="356"/>
                    <a:pt x="152" y="361"/>
                  </a:cubicBezTo>
                  <a:cubicBezTo>
                    <a:pt x="136" y="365"/>
                    <a:pt x="136" y="365"/>
                    <a:pt x="153" y="365"/>
                  </a:cubicBezTo>
                  <a:cubicBezTo>
                    <a:pt x="156" y="365"/>
                    <a:pt x="158" y="365"/>
                    <a:pt x="160" y="365"/>
                  </a:cubicBezTo>
                  <a:cubicBezTo>
                    <a:pt x="170" y="365"/>
                    <a:pt x="168" y="367"/>
                    <a:pt x="154" y="372"/>
                  </a:cubicBezTo>
                  <a:cubicBezTo>
                    <a:pt x="144" y="374"/>
                    <a:pt x="140" y="375"/>
                    <a:pt x="142" y="375"/>
                  </a:cubicBezTo>
                  <a:cubicBezTo>
                    <a:pt x="144" y="375"/>
                    <a:pt x="148" y="375"/>
                    <a:pt x="154" y="374"/>
                  </a:cubicBezTo>
                  <a:cubicBezTo>
                    <a:pt x="157" y="374"/>
                    <a:pt x="160" y="374"/>
                    <a:pt x="163" y="374"/>
                  </a:cubicBezTo>
                  <a:cubicBezTo>
                    <a:pt x="190" y="374"/>
                    <a:pt x="195" y="379"/>
                    <a:pt x="164" y="384"/>
                  </a:cubicBezTo>
                  <a:cubicBezTo>
                    <a:pt x="149" y="388"/>
                    <a:pt x="140" y="392"/>
                    <a:pt x="141" y="394"/>
                  </a:cubicBezTo>
                  <a:cubicBezTo>
                    <a:pt x="141" y="395"/>
                    <a:pt x="142" y="395"/>
                    <a:pt x="143" y="395"/>
                  </a:cubicBezTo>
                  <a:cubicBezTo>
                    <a:pt x="146" y="395"/>
                    <a:pt x="152" y="394"/>
                    <a:pt x="158" y="393"/>
                  </a:cubicBezTo>
                  <a:cubicBezTo>
                    <a:pt x="164" y="391"/>
                    <a:pt x="168" y="390"/>
                    <a:pt x="170" y="390"/>
                  </a:cubicBezTo>
                  <a:cubicBezTo>
                    <a:pt x="172" y="390"/>
                    <a:pt x="168" y="393"/>
                    <a:pt x="159" y="398"/>
                  </a:cubicBezTo>
                  <a:cubicBezTo>
                    <a:pt x="134" y="410"/>
                    <a:pt x="135" y="415"/>
                    <a:pt x="153" y="418"/>
                  </a:cubicBezTo>
                  <a:cubicBezTo>
                    <a:pt x="168" y="424"/>
                    <a:pt x="171" y="429"/>
                    <a:pt x="162" y="429"/>
                  </a:cubicBezTo>
                  <a:cubicBezTo>
                    <a:pt x="160" y="429"/>
                    <a:pt x="158" y="429"/>
                    <a:pt x="154" y="428"/>
                  </a:cubicBezTo>
                  <a:cubicBezTo>
                    <a:pt x="147" y="427"/>
                    <a:pt x="142" y="427"/>
                    <a:pt x="141" y="427"/>
                  </a:cubicBezTo>
                  <a:cubicBezTo>
                    <a:pt x="139" y="427"/>
                    <a:pt x="141" y="427"/>
                    <a:pt x="146" y="429"/>
                  </a:cubicBezTo>
                  <a:cubicBezTo>
                    <a:pt x="147" y="434"/>
                    <a:pt x="147" y="439"/>
                    <a:pt x="149" y="442"/>
                  </a:cubicBezTo>
                  <a:cubicBezTo>
                    <a:pt x="149" y="443"/>
                    <a:pt x="152" y="444"/>
                    <a:pt x="157" y="444"/>
                  </a:cubicBezTo>
                  <a:cubicBezTo>
                    <a:pt x="159" y="444"/>
                    <a:pt x="162" y="444"/>
                    <a:pt x="165" y="443"/>
                  </a:cubicBezTo>
                  <a:lnTo>
                    <a:pt x="165" y="443"/>
                  </a:lnTo>
                  <a:cubicBezTo>
                    <a:pt x="150" y="448"/>
                    <a:pt x="142" y="455"/>
                    <a:pt x="159" y="456"/>
                  </a:cubicBezTo>
                  <a:cubicBezTo>
                    <a:pt x="160" y="458"/>
                    <a:pt x="160" y="461"/>
                    <a:pt x="160" y="461"/>
                  </a:cubicBezTo>
                  <a:cubicBezTo>
                    <a:pt x="160" y="463"/>
                    <a:pt x="160" y="463"/>
                    <a:pt x="169" y="464"/>
                  </a:cubicBezTo>
                  <a:cubicBezTo>
                    <a:pt x="178" y="465"/>
                    <a:pt x="170" y="469"/>
                    <a:pt x="162" y="473"/>
                  </a:cubicBezTo>
                  <a:cubicBezTo>
                    <a:pt x="156" y="476"/>
                    <a:pt x="149" y="479"/>
                    <a:pt x="151" y="479"/>
                  </a:cubicBezTo>
                  <a:cubicBezTo>
                    <a:pt x="152" y="479"/>
                    <a:pt x="153" y="479"/>
                    <a:pt x="154" y="479"/>
                  </a:cubicBezTo>
                  <a:cubicBezTo>
                    <a:pt x="163" y="479"/>
                    <a:pt x="172" y="480"/>
                    <a:pt x="180" y="482"/>
                  </a:cubicBezTo>
                  <a:cubicBezTo>
                    <a:pt x="188" y="482"/>
                    <a:pt x="183" y="486"/>
                    <a:pt x="175" y="486"/>
                  </a:cubicBezTo>
                  <a:cubicBezTo>
                    <a:pt x="174" y="486"/>
                    <a:pt x="173" y="485"/>
                    <a:pt x="172" y="485"/>
                  </a:cubicBezTo>
                  <a:cubicBezTo>
                    <a:pt x="167" y="485"/>
                    <a:pt x="161" y="489"/>
                    <a:pt x="156" y="493"/>
                  </a:cubicBezTo>
                  <a:cubicBezTo>
                    <a:pt x="156" y="495"/>
                    <a:pt x="157" y="499"/>
                    <a:pt x="164" y="499"/>
                  </a:cubicBezTo>
                  <a:cubicBezTo>
                    <a:pt x="165" y="499"/>
                    <a:pt x="166" y="499"/>
                    <a:pt x="167" y="499"/>
                  </a:cubicBezTo>
                  <a:cubicBezTo>
                    <a:pt x="167" y="499"/>
                    <a:pt x="167" y="499"/>
                    <a:pt x="167" y="499"/>
                  </a:cubicBezTo>
                  <a:cubicBezTo>
                    <a:pt x="175" y="499"/>
                    <a:pt x="176" y="511"/>
                    <a:pt x="169" y="516"/>
                  </a:cubicBezTo>
                  <a:cubicBezTo>
                    <a:pt x="169" y="516"/>
                    <a:pt x="169" y="518"/>
                    <a:pt x="170" y="520"/>
                  </a:cubicBezTo>
                  <a:cubicBezTo>
                    <a:pt x="170" y="522"/>
                    <a:pt x="179" y="523"/>
                    <a:pt x="179" y="526"/>
                  </a:cubicBezTo>
                  <a:cubicBezTo>
                    <a:pt x="179" y="526"/>
                    <a:pt x="179" y="528"/>
                    <a:pt x="188" y="529"/>
                  </a:cubicBezTo>
                  <a:cubicBezTo>
                    <a:pt x="189" y="531"/>
                    <a:pt x="189" y="534"/>
                    <a:pt x="181" y="535"/>
                  </a:cubicBezTo>
                  <a:cubicBezTo>
                    <a:pt x="198" y="535"/>
                    <a:pt x="198" y="535"/>
                    <a:pt x="181" y="540"/>
                  </a:cubicBezTo>
                  <a:cubicBezTo>
                    <a:pt x="164" y="543"/>
                    <a:pt x="164" y="543"/>
                    <a:pt x="182" y="543"/>
                  </a:cubicBezTo>
                  <a:cubicBezTo>
                    <a:pt x="190" y="543"/>
                    <a:pt x="190" y="543"/>
                    <a:pt x="182" y="547"/>
                  </a:cubicBezTo>
                  <a:cubicBezTo>
                    <a:pt x="176" y="548"/>
                    <a:pt x="175" y="550"/>
                    <a:pt x="179" y="550"/>
                  </a:cubicBezTo>
                  <a:cubicBezTo>
                    <a:pt x="180" y="550"/>
                    <a:pt x="182" y="550"/>
                    <a:pt x="183" y="549"/>
                  </a:cubicBezTo>
                  <a:cubicBezTo>
                    <a:pt x="185" y="549"/>
                    <a:pt x="186" y="549"/>
                    <a:pt x="188" y="549"/>
                  </a:cubicBezTo>
                  <a:cubicBezTo>
                    <a:pt x="202" y="549"/>
                    <a:pt x="208" y="554"/>
                    <a:pt x="192" y="557"/>
                  </a:cubicBezTo>
                  <a:cubicBezTo>
                    <a:pt x="192" y="557"/>
                    <a:pt x="193" y="559"/>
                    <a:pt x="202" y="561"/>
                  </a:cubicBezTo>
                  <a:cubicBezTo>
                    <a:pt x="209" y="560"/>
                    <a:pt x="213" y="560"/>
                    <a:pt x="214" y="560"/>
                  </a:cubicBezTo>
                  <a:cubicBezTo>
                    <a:pt x="217" y="560"/>
                    <a:pt x="213" y="561"/>
                    <a:pt x="202" y="563"/>
                  </a:cubicBezTo>
                  <a:cubicBezTo>
                    <a:pt x="188" y="567"/>
                    <a:pt x="187" y="570"/>
                    <a:pt x="196" y="570"/>
                  </a:cubicBezTo>
                  <a:cubicBezTo>
                    <a:pt x="198" y="570"/>
                    <a:pt x="201" y="570"/>
                    <a:pt x="204" y="569"/>
                  </a:cubicBezTo>
                  <a:cubicBezTo>
                    <a:pt x="204" y="569"/>
                    <a:pt x="213" y="571"/>
                    <a:pt x="205" y="574"/>
                  </a:cubicBezTo>
                  <a:cubicBezTo>
                    <a:pt x="198" y="580"/>
                    <a:pt x="192" y="592"/>
                    <a:pt x="201" y="592"/>
                  </a:cubicBezTo>
                  <a:cubicBezTo>
                    <a:pt x="202" y="592"/>
                    <a:pt x="204" y="592"/>
                    <a:pt x="207" y="591"/>
                  </a:cubicBezTo>
                  <a:lnTo>
                    <a:pt x="208" y="595"/>
                  </a:lnTo>
                  <a:cubicBezTo>
                    <a:pt x="200" y="602"/>
                    <a:pt x="200" y="604"/>
                    <a:pt x="209" y="605"/>
                  </a:cubicBezTo>
                  <a:lnTo>
                    <a:pt x="218" y="605"/>
                  </a:lnTo>
                  <a:cubicBezTo>
                    <a:pt x="209" y="608"/>
                    <a:pt x="201" y="611"/>
                    <a:pt x="202" y="613"/>
                  </a:cubicBezTo>
                  <a:cubicBezTo>
                    <a:pt x="202" y="615"/>
                    <a:pt x="202" y="616"/>
                    <a:pt x="204" y="616"/>
                  </a:cubicBezTo>
                  <a:cubicBezTo>
                    <a:pt x="205" y="616"/>
                    <a:pt x="207" y="615"/>
                    <a:pt x="210" y="614"/>
                  </a:cubicBezTo>
                  <a:cubicBezTo>
                    <a:pt x="214" y="613"/>
                    <a:pt x="216" y="613"/>
                    <a:pt x="217" y="613"/>
                  </a:cubicBezTo>
                  <a:cubicBezTo>
                    <a:pt x="219" y="613"/>
                    <a:pt x="219" y="614"/>
                    <a:pt x="219" y="615"/>
                  </a:cubicBezTo>
                  <a:cubicBezTo>
                    <a:pt x="220" y="618"/>
                    <a:pt x="211" y="621"/>
                    <a:pt x="204" y="623"/>
                  </a:cubicBezTo>
                  <a:lnTo>
                    <a:pt x="204" y="626"/>
                  </a:lnTo>
                  <a:cubicBezTo>
                    <a:pt x="210" y="624"/>
                    <a:pt x="214" y="624"/>
                    <a:pt x="216" y="624"/>
                  </a:cubicBezTo>
                  <a:cubicBezTo>
                    <a:pt x="220" y="624"/>
                    <a:pt x="218" y="625"/>
                    <a:pt x="213" y="627"/>
                  </a:cubicBezTo>
                  <a:cubicBezTo>
                    <a:pt x="205" y="630"/>
                    <a:pt x="205" y="632"/>
                    <a:pt x="206" y="635"/>
                  </a:cubicBezTo>
                  <a:cubicBezTo>
                    <a:pt x="207" y="634"/>
                    <a:pt x="208" y="634"/>
                    <a:pt x="208" y="634"/>
                  </a:cubicBezTo>
                  <a:cubicBezTo>
                    <a:pt x="211" y="634"/>
                    <a:pt x="208" y="635"/>
                    <a:pt x="207" y="635"/>
                  </a:cubicBezTo>
                  <a:cubicBezTo>
                    <a:pt x="206" y="635"/>
                    <a:pt x="206" y="635"/>
                    <a:pt x="206" y="635"/>
                  </a:cubicBezTo>
                  <a:lnTo>
                    <a:pt x="197" y="637"/>
                  </a:lnTo>
                  <a:cubicBezTo>
                    <a:pt x="193" y="638"/>
                    <a:pt x="193" y="639"/>
                    <a:pt x="195" y="639"/>
                  </a:cubicBezTo>
                  <a:cubicBezTo>
                    <a:pt x="197" y="639"/>
                    <a:pt x="202" y="638"/>
                    <a:pt x="206" y="637"/>
                  </a:cubicBezTo>
                  <a:cubicBezTo>
                    <a:pt x="206" y="637"/>
                    <a:pt x="206" y="640"/>
                    <a:pt x="207" y="642"/>
                  </a:cubicBezTo>
                  <a:cubicBezTo>
                    <a:pt x="207" y="644"/>
                    <a:pt x="207" y="645"/>
                    <a:pt x="208" y="645"/>
                  </a:cubicBezTo>
                  <a:cubicBezTo>
                    <a:pt x="210" y="645"/>
                    <a:pt x="211" y="644"/>
                    <a:pt x="215" y="642"/>
                  </a:cubicBezTo>
                  <a:cubicBezTo>
                    <a:pt x="220" y="642"/>
                    <a:pt x="225" y="641"/>
                    <a:pt x="228" y="641"/>
                  </a:cubicBezTo>
                  <a:cubicBezTo>
                    <a:pt x="231" y="641"/>
                    <a:pt x="232" y="641"/>
                    <a:pt x="233" y="642"/>
                  </a:cubicBezTo>
                  <a:cubicBezTo>
                    <a:pt x="234" y="642"/>
                    <a:pt x="235" y="642"/>
                    <a:pt x="236" y="642"/>
                  </a:cubicBezTo>
                  <a:cubicBezTo>
                    <a:pt x="237" y="642"/>
                    <a:pt x="235" y="643"/>
                    <a:pt x="234" y="643"/>
                  </a:cubicBezTo>
                  <a:cubicBezTo>
                    <a:pt x="233" y="643"/>
                    <a:pt x="233" y="643"/>
                    <a:pt x="233" y="642"/>
                  </a:cubicBezTo>
                  <a:cubicBezTo>
                    <a:pt x="224" y="644"/>
                    <a:pt x="216" y="645"/>
                    <a:pt x="216" y="648"/>
                  </a:cubicBezTo>
                  <a:cubicBezTo>
                    <a:pt x="217" y="650"/>
                    <a:pt x="208" y="651"/>
                    <a:pt x="208" y="651"/>
                  </a:cubicBezTo>
                  <a:cubicBezTo>
                    <a:pt x="191" y="652"/>
                    <a:pt x="201" y="660"/>
                    <a:pt x="209" y="661"/>
                  </a:cubicBezTo>
                  <a:cubicBezTo>
                    <a:pt x="227" y="663"/>
                    <a:pt x="227" y="665"/>
                    <a:pt x="210" y="668"/>
                  </a:cubicBezTo>
                  <a:cubicBezTo>
                    <a:pt x="200" y="670"/>
                    <a:pt x="204" y="672"/>
                    <a:pt x="214" y="672"/>
                  </a:cubicBezTo>
                  <a:cubicBezTo>
                    <a:pt x="220" y="672"/>
                    <a:pt x="228" y="671"/>
                    <a:pt x="237" y="670"/>
                  </a:cubicBezTo>
                  <a:lnTo>
                    <a:pt x="263" y="668"/>
                  </a:lnTo>
                  <a:lnTo>
                    <a:pt x="237" y="673"/>
                  </a:lnTo>
                  <a:cubicBezTo>
                    <a:pt x="205" y="682"/>
                    <a:pt x="205" y="682"/>
                    <a:pt x="223" y="685"/>
                  </a:cubicBezTo>
                  <a:cubicBezTo>
                    <a:pt x="232" y="688"/>
                    <a:pt x="232" y="688"/>
                    <a:pt x="223" y="691"/>
                  </a:cubicBezTo>
                  <a:cubicBezTo>
                    <a:pt x="215" y="692"/>
                    <a:pt x="215" y="694"/>
                    <a:pt x="216" y="701"/>
                  </a:cubicBezTo>
                  <a:cubicBezTo>
                    <a:pt x="217" y="707"/>
                    <a:pt x="218" y="709"/>
                    <a:pt x="221" y="709"/>
                  </a:cubicBezTo>
                  <a:cubicBezTo>
                    <a:pt x="223" y="709"/>
                    <a:pt x="224" y="709"/>
                    <a:pt x="226" y="709"/>
                  </a:cubicBezTo>
                  <a:cubicBezTo>
                    <a:pt x="226" y="709"/>
                    <a:pt x="226" y="711"/>
                    <a:pt x="227" y="714"/>
                  </a:cubicBezTo>
                  <a:cubicBezTo>
                    <a:pt x="217" y="717"/>
                    <a:pt x="216" y="719"/>
                    <a:pt x="221" y="719"/>
                  </a:cubicBezTo>
                  <a:cubicBezTo>
                    <a:pt x="225" y="719"/>
                    <a:pt x="230" y="719"/>
                    <a:pt x="236" y="716"/>
                  </a:cubicBezTo>
                  <a:lnTo>
                    <a:pt x="237" y="722"/>
                  </a:lnTo>
                  <a:lnTo>
                    <a:pt x="228" y="723"/>
                  </a:lnTo>
                  <a:cubicBezTo>
                    <a:pt x="220" y="724"/>
                    <a:pt x="220" y="730"/>
                    <a:pt x="224" y="748"/>
                  </a:cubicBezTo>
                  <a:cubicBezTo>
                    <a:pt x="226" y="765"/>
                    <a:pt x="227" y="770"/>
                    <a:pt x="235" y="770"/>
                  </a:cubicBezTo>
                  <a:cubicBezTo>
                    <a:pt x="238" y="770"/>
                    <a:pt x="240" y="770"/>
                    <a:pt x="244" y="769"/>
                  </a:cubicBezTo>
                  <a:cubicBezTo>
                    <a:pt x="247" y="769"/>
                    <a:pt x="250" y="769"/>
                    <a:pt x="252" y="769"/>
                  </a:cubicBezTo>
                  <a:cubicBezTo>
                    <a:pt x="261" y="769"/>
                    <a:pt x="259" y="771"/>
                    <a:pt x="245" y="774"/>
                  </a:cubicBezTo>
                  <a:cubicBezTo>
                    <a:pt x="239" y="775"/>
                    <a:pt x="232" y="778"/>
                    <a:pt x="234" y="778"/>
                  </a:cubicBezTo>
                  <a:cubicBezTo>
                    <a:pt x="234" y="778"/>
                    <a:pt x="235" y="777"/>
                    <a:pt x="237" y="777"/>
                  </a:cubicBezTo>
                  <a:lnTo>
                    <a:pt x="237" y="777"/>
                  </a:lnTo>
                  <a:cubicBezTo>
                    <a:pt x="237" y="777"/>
                    <a:pt x="238" y="783"/>
                    <a:pt x="230" y="786"/>
                  </a:cubicBezTo>
                  <a:cubicBezTo>
                    <a:pt x="218" y="794"/>
                    <a:pt x="220" y="796"/>
                    <a:pt x="227" y="796"/>
                  </a:cubicBezTo>
                  <a:cubicBezTo>
                    <a:pt x="228" y="796"/>
                    <a:pt x="230" y="796"/>
                    <a:pt x="232" y="796"/>
                  </a:cubicBezTo>
                  <a:cubicBezTo>
                    <a:pt x="237" y="794"/>
                    <a:pt x="240" y="793"/>
                    <a:pt x="241" y="793"/>
                  </a:cubicBezTo>
                  <a:cubicBezTo>
                    <a:pt x="241" y="793"/>
                    <a:pt x="237" y="796"/>
                    <a:pt x="232" y="798"/>
                  </a:cubicBezTo>
                  <a:cubicBezTo>
                    <a:pt x="225" y="801"/>
                    <a:pt x="219" y="805"/>
                    <a:pt x="221" y="805"/>
                  </a:cubicBezTo>
                  <a:cubicBezTo>
                    <a:pt x="221" y="805"/>
                    <a:pt x="222" y="804"/>
                    <a:pt x="224" y="804"/>
                  </a:cubicBezTo>
                  <a:cubicBezTo>
                    <a:pt x="233" y="805"/>
                    <a:pt x="244" y="817"/>
                    <a:pt x="227" y="821"/>
                  </a:cubicBezTo>
                  <a:cubicBezTo>
                    <a:pt x="227" y="821"/>
                    <a:pt x="227" y="823"/>
                    <a:pt x="228" y="825"/>
                  </a:cubicBezTo>
                  <a:cubicBezTo>
                    <a:pt x="229" y="825"/>
                    <a:pt x="230" y="825"/>
                    <a:pt x="231" y="825"/>
                  </a:cubicBezTo>
                  <a:cubicBezTo>
                    <a:pt x="236" y="825"/>
                    <a:pt x="237" y="829"/>
                    <a:pt x="237" y="833"/>
                  </a:cubicBezTo>
                  <a:cubicBezTo>
                    <a:pt x="238" y="838"/>
                    <a:pt x="238" y="841"/>
                    <a:pt x="230" y="842"/>
                  </a:cubicBezTo>
                  <a:cubicBezTo>
                    <a:pt x="229" y="842"/>
                    <a:pt x="228" y="842"/>
                    <a:pt x="227" y="842"/>
                  </a:cubicBezTo>
                  <a:cubicBezTo>
                    <a:pt x="222" y="842"/>
                    <a:pt x="223" y="844"/>
                    <a:pt x="232" y="847"/>
                  </a:cubicBezTo>
                  <a:cubicBezTo>
                    <a:pt x="232" y="849"/>
                    <a:pt x="248" y="849"/>
                    <a:pt x="250" y="851"/>
                  </a:cubicBezTo>
                  <a:cubicBezTo>
                    <a:pt x="253" y="850"/>
                    <a:pt x="256" y="850"/>
                    <a:pt x="258" y="850"/>
                  </a:cubicBezTo>
                  <a:cubicBezTo>
                    <a:pt x="263" y="850"/>
                    <a:pt x="266" y="851"/>
                    <a:pt x="266" y="852"/>
                  </a:cubicBezTo>
                  <a:lnTo>
                    <a:pt x="259" y="853"/>
                  </a:lnTo>
                  <a:lnTo>
                    <a:pt x="242" y="857"/>
                  </a:lnTo>
                  <a:cubicBezTo>
                    <a:pt x="242" y="858"/>
                    <a:pt x="242" y="861"/>
                    <a:pt x="246" y="861"/>
                  </a:cubicBezTo>
                  <a:cubicBezTo>
                    <a:pt x="247" y="861"/>
                    <a:pt x="249" y="861"/>
                    <a:pt x="251" y="860"/>
                  </a:cubicBezTo>
                  <a:lnTo>
                    <a:pt x="251" y="860"/>
                  </a:lnTo>
                  <a:cubicBezTo>
                    <a:pt x="243" y="865"/>
                    <a:pt x="243" y="867"/>
                    <a:pt x="244" y="871"/>
                  </a:cubicBezTo>
                  <a:cubicBezTo>
                    <a:pt x="244" y="876"/>
                    <a:pt x="245" y="880"/>
                    <a:pt x="254" y="881"/>
                  </a:cubicBezTo>
                  <a:cubicBezTo>
                    <a:pt x="238" y="887"/>
                    <a:pt x="239" y="900"/>
                    <a:pt x="255" y="900"/>
                  </a:cubicBezTo>
                  <a:cubicBezTo>
                    <a:pt x="256" y="900"/>
                    <a:pt x="257" y="900"/>
                    <a:pt x="257" y="900"/>
                  </a:cubicBezTo>
                  <a:cubicBezTo>
                    <a:pt x="259" y="900"/>
                    <a:pt x="261" y="900"/>
                    <a:pt x="262" y="900"/>
                  </a:cubicBezTo>
                  <a:cubicBezTo>
                    <a:pt x="265" y="900"/>
                    <a:pt x="263" y="902"/>
                    <a:pt x="257" y="905"/>
                  </a:cubicBezTo>
                  <a:cubicBezTo>
                    <a:pt x="250" y="909"/>
                    <a:pt x="250" y="909"/>
                    <a:pt x="259" y="909"/>
                  </a:cubicBezTo>
                  <a:cubicBezTo>
                    <a:pt x="268" y="911"/>
                    <a:pt x="260" y="915"/>
                    <a:pt x="252" y="918"/>
                  </a:cubicBezTo>
                  <a:cubicBezTo>
                    <a:pt x="235" y="924"/>
                    <a:pt x="235" y="926"/>
                    <a:pt x="244" y="927"/>
                  </a:cubicBezTo>
                  <a:cubicBezTo>
                    <a:pt x="253" y="931"/>
                    <a:pt x="254" y="935"/>
                    <a:pt x="254" y="937"/>
                  </a:cubicBezTo>
                  <a:cubicBezTo>
                    <a:pt x="260" y="939"/>
                    <a:pt x="263" y="941"/>
                    <a:pt x="265" y="941"/>
                  </a:cubicBezTo>
                  <a:cubicBezTo>
                    <a:pt x="267" y="941"/>
                    <a:pt x="269" y="940"/>
                    <a:pt x="272" y="939"/>
                  </a:cubicBezTo>
                  <a:cubicBezTo>
                    <a:pt x="275" y="938"/>
                    <a:pt x="278" y="938"/>
                    <a:pt x="280" y="938"/>
                  </a:cubicBezTo>
                  <a:cubicBezTo>
                    <a:pt x="283" y="938"/>
                    <a:pt x="286" y="938"/>
                    <a:pt x="289" y="939"/>
                  </a:cubicBezTo>
                  <a:cubicBezTo>
                    <a:pt x="295" y="940"/>
                    <a:pt x="293" y="942"/>
                    <a:pt x="291" y="942"/>
                  </a:cubicBezTo>
                  <a:cubicBezTo>
                    <a:pt x="291" y="942"/>
                    <a:pt x="290" y="941"/>
                    <a:pt x="290" y="941"/>
                  </a:cubicBezTo>
                  <a:cubicBezTo>
                    <a:pt x="286" y="940"/>
                    <a:pt x="284" y="939"/>
                    <a:pt x="283" y="939"/>
                  </a:cubicBezTo>
                  <a:cubicBezTo>
                    <a:pt x="280" y="939"/>
                    <a:pt x="278" y="941"/>
                    <a:pt x="273" y="943"/>
                  </a:cubicBezTo>
                  <a:cubicBezTo>
                    <a:pt x="265" y="948"/>
                    <a:pt x="265" y="952"/>
                    <a:pt x="266" y="954"/>
                  </a:cubicBezTo>
                  <a:cubicBezTo>
                    <a:pt x="266" y="956"/>
                    <a:pt x="268" y="962"/>
                    <a:pt x="268" y="964"/>
                  </a:cubicBezTo>
                  <a:cubicBezTo>
                    <a:pt x="261" y="971"/>
                    <a:pt x="261" y="974"/>
                    <a:pt x="265" y="974"/>
                  </a:cubicBezTo>
                  <a:cubicBezTo>
                    <a:pt x="266" y="974"/>
                    <a:pt x="267" y="974"/>
                    <a:pt x="269" y="973"/>
                  </a:cubicBezTo>
                  <a:lnTo>
                    <a:pt x="278" y="972"/>
                  </a:lnTo>
                  <a:lnTo>
                    <a:pt x="278" y="972"/>
                  </a:lnTo>
                  <a:cubicBezTo>
                    <a:pt x="261" y="978"/>
                    <a:pt x="265" y="1002"/>
                    <a:pt x="282" y="1002"/>
                  </a:cubicBezTo>
                  <a:cubicBezTo>
                    <a:pt x="284" y="1002"/>
                    <a:pt x="286" y="1002"/>
                    <a:pt x="286" y="1002"/>
                  </a:cubicBezTo>
                  <a:cubicBezTo>
                    <a:pt x="286" y="1002"/>
                    <a:pt x="280" y="1003"/>
                    <a:pt x="274" y="1005"/>
                  </a:cubicBezTo>
                  <a:cubicBezTo>
                    <a:pt x="265" y="1006"/>
                    <a:pt x="266" y="1008"/>
                    <a:pt x="266" y="1013"/>
                  </a:cubicBezTo>
                  <a:cubicBezTo>
                    <a:pt x="268" y="1015"/>
                    <a:pt x="276" y="1023"/>
                    <a:pt x="279" y="1031"/>
                  </a:cubicBezTo>
                  <a:cubicBezTo>
                    <a:pt x="280" y="1039"/>
                    <a:pt x="281" y="1045"/>
                    <a:pt x="287" y="1045"/>
                  </a:cubicBezTo>
                  <a:cubicBezTo>
                    <a:pt x="288" y="1045"/>
                    <a:pt x="288" y="1045"/>
                    <a:pt x="289" y="1045"/>
                  </a:cubicBezTo>
                  <a:lnTo>
                    <a:pt x="289" y="1045"/>
                  </a:lnTo>
                  <a:cubicBezTo>
                    <a:pt x="290" y="1047"/>
                    <a:pt x="290" y="1047"/>
                    <a:pt x="281" y="1050"/>
                  </a:cubicBezTo>
                  <a:cubicBezTo>
                    <a:pt x="279" y="1049"/>
                    <a:pt x="278" y="1049"/>
                    <a:pt x="277" y="1049"/>
                  </a:cubicBezTo>
                  <a:cubicBezTo>
                    <a:pt x="272" y="1049"/>
                    <a:pt x="273" y="1051"/>
                    <a:pt x="273" y="1053"/>
                  </a:cubicBezTo>
                  <a:cubicBezTo>
                    <a:pt x="273" y="1054"/>
                    <a:pt x="274" y="1054"/>
                    <a:pt x="276" y="1054"/>
                  </a:cubicBezTo>
                  <a:cubicBezTo>
                    <a:pt x="280" y="1054"/>
                    <a:pt x="285" y="1053"/>
                    <a:pt x="290" y="1052"/>
                  </a:cubicBezTo>
                  <a:cubicBezTo>
                    <a:pt x="291" y="1052"/>
                    <a:pt x="293" y="1052"/>
                    <a:pt x="294" y="1052"/>
                  </a:cubicBezTo>
                  <a:cubicBezTo>
                    <a:pt x="299" y="1052"/>
                    <a:pt x="298" y="1054"/>
                    <a:pt x="291" y="1060"/>
                  </a:cubicBezTo>
                  <a:cubicBezTo>
                    <a:pt x="283" y="1064"/>
                    <a:pt x="285" y="1077"/>
                    <a:pt x="294" y="1078"/>
                  </a:cubicBezTo>
                  <a:cubicBezTo>
                    <a:pt x="296" y="1081"/>
                    <a:pt x="296" y="1083"/>
                    <a:pt x="287" y="1084"/>
                  </a:cubicBezTo>
                  <a:cubicBezTo>
                    <a:pt x="279" y="1089"/>
                    <a:pt x="271" y="1094"/>
                    <a:pt x="289" y="1097"/>
                  </a:cubicBezTo>
                  <a:cubicBezTo>
                    <a:pt x="289" y="1099"/>
                    <a:pt x="289" y="1099"/>
                    <a:pt x="281" y="1100"/>
                  </a:cubicBezTo>
                  <a:cubicBezTo>
                    <a:pt x="275" y="1104"/>
                    <a:pt x="268" y="1105"/>
                    <a:pt x="274" y="1105"/>
                  </a:cubicBezTo>
                  <a:cubicBezTo>
                    <a:pt x="275" y="1105"/>
                    <a:pt x="278" y="1105"/>
                    <a:pt x="282" y="1105"/>
                  </a:cubicBezTo>
                  <a:cubicBezTo>
                    <a:pt x="291" y="1108"/>
                    <a:pt x="292" y="1115"/>
                    <a:pt x="284" y="1121"/>
                  </a:cubicBezTo>
                  <a:cubicBezTo>
                    <a:pt x="284" y="1123"/>
                    <a:pt x="285" y="1125"/>
                    <a:pt x="290" y="1125"/>
                  </a:cubicBezTo>
                  <a:cubicBezTo>
                    <a:pt x="291" y="1125"/>
                    <a:pt x="292" y="1125"/>
                    <a:pt x="293" y="1125"/>
                  </a:cubicBezTo>
                  <a:cubicBezTo>
                    <a:pt x="296" y="1124"/>
                    <a:pt x="298" y="1124"/>
                    <a:pt x="300" y="1123"/>
                  </a:cubicBezTo>
                  <a:lnTo>
                    <a:pt x="300" y="1123"/>
                  </a:lnTo>
                  <a:cubicBezTo>
                    <a:pt x="285" y="1128"/>
                    <a:pt x="286" y="1128"/>
                    <a:pt x="302" y="1128"/>
                  </a:cubicBezTo>
                  <a:cubicBezTo>
                    <a:pt x="305" y="1127"/>
                    <a:pt x="307" y="1127"/>
                    <a:pt x="308" y="1127"/>
                  </a:cubicBezTo>
                  <a:cubicBezTo>
                    <a:pt x="311" y="1127"/>
                    <a:pt x="309" y="1129"/>
                    <a:pt x="303" y="1130"/>
                  </a:cubicBezTo>
                  <a:cubicBezTo>
                    <a:pt x="296" y="1134"/>
                    <a:pt x="296" y="1136"/>
                    <a:pt x="296" y="1136"/>
                  </a:cubicBezTo>
                  <a:cubicBezTo>
                    <a:pt x="301" y="1144"/>
                    <a:pt x="306" y="1152"/>
                    <a:pt x="308" y="1161"/>
                  </a:cubicBezTo>
                  <a:cubicBezTo>
                    <a:pt x="311" y="1178"/>
                    <a:pt x="312" y="1185"/>
                    <a:pt x="319" y="1185"/>
                  </a:cubicBezTo>
                  <a:cubicBezTo>
                    <a:pt x="319" y="1185"/>
                    <a:pt x="320" y="1185"/>
                    <a:pt x="320" y="1185"/>
                  </a:cubicBezTo>
                  <a:cubicBezTo>
                    <a:pt x="329" y="1186"/>
                    <a:pt x="329" y="1186"/>
                    <a:pt x="321" y="1190"/>
                  </a:cubicBezTo>
                  <a:cubicBezTo>
                    <a:pt x="314" y="1194"/>
                    <a:pt x="314" y="1197"/>
                    <a:pt x="315" y="1199"/>
                  </a:cubicBezTo>
                  <a:cubicBezTo>
                    <a:pt x="315" y="1201"/>
                    <a:pt x="315" y="1203"/>
                    <a:pt x="307" y="1204"/>
                  </a:cubicBezTo>
                  <a:cubicBezTo>
                    <a:pt x="316" y="1206"/>
                    <a:pt x="316" y="1206"/>
                    <a:pt x="316" y="1208"/>
                  </a:cubicBezTo>
                  <a:cubicBezTo>
                    <a:pt x="308" y="1210"/>
                    <a:pt x="308" y="1212"/>
                    <a:pt x="317" y="1212"/>
                  </a:cubicBezTo>
                  <a:cubicBezTo>
                    <a:pt x="334" y="1212"/>
                    <a:pt x="334" y="1212"/>
                    <a:pt x="317" y="1216"/>
                  </a:cubicBezTo>
                  <a:cubicBezTo>
                    <a:pt x="311" y="1217"/>
                    <a:pt x="304" y="1222"/>
                    <a:pt x="306" y="1222"/>
                  </a:cubicBezTo>
                  <a:cubicBezTo>
                    <a:pt x="307" y="1222"/>
                    <a:pt x="307" y="1222"/>
                    <a:pt x="309" y="1221"/>
                  </a:cubicBezTo>
                  <a:cubicBezTo>
                    <a:pt x="310" y="1221"/>
                    <a:pt x="311" y="1221"/>
                    <a:pt x="312" y="1221"/>
                  </a:cubicBezTo>
                  <a:cubicBezTo>
                    <a:pt x="318" y="1221"/>
                    <a:pt x="319" y="1225"/>
                    <a:pt x="327" y="1226"/>
                  </a:cubicBezTo>
                  <a:cubicBezTo>
                    <a:pt x="328" y="1228"/>
                    <a:pt x="328" y="1230"/>
                    <a:pt x="319" y="1231"/>
                  </a:cubicBezTo>
                  <a:cubicBezTo>
                    <a:pt x="311" y="1236"/>
                    <a:pt x="322" y="1246"/>
                    <a:pt x="330" y="1247"/>
                  </a:cubicBezTo>
                  <a:cubicBezTo>
                    <a:pt x="333" y="1246"/>
                    <a:pt x="335" y="1246"/>
                    <a:pt x="336" y="1246"/>
                  </a:cubicBezTo>
                  <a:cubicBezTo>
                    <a:pt x="339" y="1246"/>
                    <a:pt x="337" y="1248"/>
                    <a:pt x="331" y="1249"/>
                  </a:cubicBezTo>
                  <a:cubicBezTo>
                    <a:pt x="322" y="1250"/>
                    <a:pt x="324" y="1253"/>
                    <a:pt x="324" y="1255"/>
                  </a:cubicBezTo>
                  <a:cubicBezTo>
                    <a:pt x="333" y="1256"/>
                    <a:pt x="324" y="1257"/>
                    <a:pt x="316" y="1259"/>
                  </a:cubicBezTo>
                  <a:cubicBezTo>
                    <a:pt x="314" y="1259"/>
                    <a:pt x="313" y="1259"/>
                    <a:pt x="312" y="1259"/>
                  </a:cubicBezTo>
                  <a:cubicBezTo>
                    <a:pt x="307" y="1259"/>
                    <a:pt x="307" y="1261"/>
                    <a:pt x="308" y="1265"/>
                  </a:cubicBezTo>
                  <a:cubicBezTo>
                    <a:pt x="317" y="1266"/>
                    <a:pt x="318" y="1276"/>
                    <a:pt x="319" y="1283"/>
                  </a:cubicBezTo>
                  <a:cubicBezTo>
                    <a:pt x="321" y="1294"/>
                    <a:pt x="330" y="1295"/>
                    <a:pt x="347" y="1298"/>
                  </a:cubicBezTo>
                  <a:lnTo>
                    <a:pt x="365" y="1296"/>
                  </a:lnTo>
                  <a:lnTo>
                    <a:pt x="365" y="1296"/>
                  </a:lnTo>
                  <a:lnTo>
                    <a:pt x="348" y="1300"/>
                  </a:lnTo>
                  <a:cubicBezTo>
                    <a:pt x="339" y="1301"/>
                    <a:pt x="324" y="1306"/>
                    <a:pt x="324" y="1306"/>
                  </a:cubicBezTo>
                  <a:cubicBezTo>
                    <a:pt x="324" y="1307"/>
                    <a:pt x="325" y="1308"/>
                    <a:pt x="327" y="1308"/>
                  </a:cubicBezTo>
                  <a:cubicBezTo>
                    <a:pt x="330" y="1308"/>
                    <a:pt x="335" y="1307"/>
                    <a:pt x="340" y="1305"/>
                  </a:cubicBezTo>
                  <a:cubicBezTo>
                    <a:pt x="342" y="1305"/>
                    <a:pt x="343" y="1305"/>
                    <a:pt x="344" y="1305"/>
                  </a:cubicBezTo>
                  <a:cubicBezTo>
                    <a:pt x="348" y="1305"/>
                    <a:pt x="348" y="1308"/>
                    <a:pt x="342" y="1313"/>
                  </a:cubicBezTo>
                  <a:cubicBezTo>
                    <a:pt x="334" y="1319"/>
                    <a:pt x="334" y="1321"/>
                    <a:pt x="343" y="1322"/>
                  </a:cubicBezTo>
                  <a:cubicBezTo>
                    <a:pt x="344" y="1324"/>
                    <a:pt x="344" y="1327"/>
                    <a:pt x="336" y="1331"/>
                  </a:cubicBezTo>
                  <a:cubicBezTo>
                    <a:pt x="336" y="1332"/>
                    <a:pt x="336" y="1333"/>
                    <a:pt x="337" y="1333"/>
                  </a:cubicBezTo>
                  <a:cubicBezTo>
                    <a:pt x="338" y="1333"/>
                    <a:pt x="340" y="1332"/>
                    <a:pt x="345" y="1331"/>
                  </a:cubicBezTo>
                  <a:cubicBezTo>
                    <a:pt x="346" y="1331"/>
                    <a:pt x="347" y="1331"/>
                    <a:pt x="348" y="1331"/>
                  </a:cubicBezTo>
                  <a:cubicBezTo>
                    <a:pt x="353" y="1331"/>
                    <a:pt x="351" y="1333"/>
                    <a:pt x="345" y="1337"/>
                  </a:cubicBezTo>
                  <a:cubicBezTo>
                    <a:pt x="331" y="1342"/>
                    <a:pt x="330" y="1347"/>
                    <a:pt x="335" y="1347"/>
                  </a:cubicBezTo>
                  <a:cubicBezTo>
                    <a:pt x="336" y="1347"/>
                    <a:pt x="337" y="1347"/>
                    <a:pt x="338" y="1347"/>
                  </a:cubicBezTo>
                  <a:cubicBezTo>
                    <a:pt x="340" y="1347"/>
                    <a:pt x="341" y="1347"/>
                    <a:pt x="342" y="1347"/>
                  </a:cubicBezTo>
                  <a:cubicBezTo>
                    <a:pt x="347" y="1347"/>
                    <a:pt x="347" y="1348"/>
                    <a:pt x="347" y="1350"/>
                  </a:cubicBezTo>
                  <a:cubicBezTo>
                    <a:pt x="348" y="1352"/>
                    <a:pt x="348" y="1355"/>
                    <a:pt x="357" y="1356"/>
                  </a:cubicBezTo>
                  <a:cubicBezTo>
                    <a:pt x="357" y="1358"/>
                    <a:pt x="358" y="1360"/>
                    <a:pt x="358" y="1360"/>
                  </a:cubicBezTo>
                  <a:cubicBezTo>
                    <a:pt x="358" y="1362"/>
                    <a:pt x="357" y="1362"/>
                    <a:pt x="355" y="1362"/>
                  </a:cubicBezTo>
                  <a:cubicBezTo>
                    <a:pt x="352" y="1362"/>
                    <a:pt x="349" y="1362"/>
                    <a:pt x="349" y="1360"/>
                  </a:cubicBezTo>
                  <a:lnTo>
                    <a:pt x="342" y="1364"/>
                  </a:lnTo>
                  <a:cubicBezTo>
                    <a:pt x="342" y="1368"/>
                    <a:pt x="343" y="1372"/>
                    <a:pt x="351" y="1372"/>
                  </a:cubicBezTo>
                  <a:cubicBezTo>
                    <a:pt x="368" y="1372"/>
                    <a:pt x="368" y="1372"/>
                    <a:pt x="352" y="1374"/>
                  </a:cubicBezTo>
                  <a:cubicBezTo>
                    <a:pt x="343" y="1376"/>
                    <a:pt x="335" y="1379"/>
                    <a:pt x="344" y="1381"/>
                  </a:cubicBezTo>
                  <a:cubicBezTo>
                    <a:pt x="346" y="1380"/>
                    <a:pt x="347" y="1380"/>
                    <a:pt x="348" y="1380"/>
                  </a:cubicBezTo>
                  <a:cubicBezTo>
                    <a:pt x="359" y="1380"/>
                    <a:pt x="352" y="1384"/>
                    <a:pt x="345" y="1385"/>
                  </a:cubicBezTo>
                  <a:cubicBezTo>
                    <a:pt x="327" y="1386"/>
                    <a:pt x="327" y="1386"/>
                    <a:pt x="346" y="1392"/>
                  </a:cubicBezTo>
                  <a:cubicBezTo>
                    <a:pt x="346" y="1397"/>
                    <a:pt x="356" y="1405"/>
                    <a:pt x="357" y="1412"/>
                  </a:cubicBezTo>
                  <a:cubicBezTo>
                    <a:pt x="359" y="1421"/>
                    <a:pt x="359" y="1427"/>
                    <a:pt x="352" y="1430"/>
                  </a:cubicBezTo>
                  <a:cubicBezTo>
                    <a:pt x="341" y="1432"/>
                    <a:pt x="337" y="1434"/>
                    <a:pt x="339" y="1434"/>
                  </a:cubicBezTo>
                  <a:cubicBezTo>
                    <a:pt x="339" y="1434"/>
                    <a:pt x="341" y="1433"/>
                    <a:pt x="344" y="1432"/>
                  </a:cubicBezTo>
                  <a:cubicBezTo>
                    <a:pt x="349" y="1431"/>
                    <a:pt x="353" y="1431"/>
                    <a:pt x="355" y="1431"/>
                  </a:cubicBezTo>
                  <a:cubicBezTo>
                    <a:pt x="361" y="1431"/>
                    <a:pt x="361" y="1433"/>
                    <a:pt x="362" y="1438"/>
                  </a:cubicBezTo>
                  <a:cubicBezTo>
                    <a:pt x="355" y="1447"/>
                    <a:pt x="364" y="1450"/>
                    <a:pt x="373" y="1450"/>
                  </a:cubicBezTo>
                  <a:cubicBezTo>
                    <a:pt x="372" y="1448"/>
                    <a:pt x="372" y="1446"/>
                    <a:pt x="372" y="1446"/>
                  </a:cubicBezTo>
                  <a:cubicBezTo>
                    <a:pt x="377" y="1445"/>
                    <a:pt x="381" y="1444"/>
                    <a:pt x="383" y="1444"/>
                  </a:cubicBezTo>
                  <a:cubicBezTo>
                    <a:pt x="388" y="1444"/>
                    <a:pt x="386" y="1447"/>
                    <a:pt x="381" y="1451"/>
                  </a:cubicBezTo>
                  <a:cubicBezTo>
                    <a:pt x="382" y="1453"/>
                    <a:pt x="373" y="1456"/>
                    <a:pt x="365" y="1457"/>
                  </a:cubicBezTo>
                  <a:cubicBezTo>
                    <a:pt x="356" y="1458"/>
                    <a:pt x="348" y="1462"/>
                    <a:pt x="348" y="1465"/>
                  </a:cubicBezTo>
                  <a:cubicBezTo>
                    <a:pt x="349" y="1466"/>
                    <a:pt x="349" y="1468"/>
                    <a:pt x="351" y="1468"/>
                  </a:cubicBezTo>
                  <a:cubicBezTo>
                    <a:pt x="353" y="1468"/>
                    <a:pt x="354" y="1467"/>
                    <a:pt x="357" y="1466"/>
                  </a:cubicBezTo>
                  <a:cubicBezTo>
                    <a:pt x="362" y="1465"/>
                    <a:pt x="364" y="1464"/>
                    <a:pt x="365" y="1464"/>
                  </a:cubicBezTo>
                  <a:cubicBezTo>
                    <a:pt x="366" y="1464"/>
                    <a:pt x="366" y="1465"/>
                    <a:pt x="366" y="1466"/>
                  </a:cubicBezTo>
                  <a:cubicBezTo>
                    <a:pt x="366" y="1469"/>
                    <a:pt x="367" y="1471"/>
                    <a:pt x="376" y="1471"/>
                  </a:cubicBezTo>
                  <a:cubicBezTo>
                    <a:pt x="378" y="1471"/>
                    <a:pt x="379" y="1471"/>
                    <a:pt x="380" y="1471"/>
                  </a:cubicBezTo>
                  <a:cubicBezTo>
                    <a:pt x="384" y="1471"/>
                    <a:pt x="384" y="1473"/>
                    <a:pt x="385" y="1475"/>
                  </a:cubicBezTo>
                  <a:cubicBezTo>
                    <a:pt x="377" y="1479"/>
                    <a:pt x="377" y="1484"/>
                    <a:pt x="377" y="1484"/>
                  </a:cubicBezTo>
                  <a:lnTo>
                    <a:pt x="370" y="1485"/>
                  </a:lnTo>
                  <a:cubicBezTo>
                    <a:pt x="364" y="1486"/>
                    <a:pt x="358" y="1488"/>
                    <a:pt x="353" y="1490"/>
                  </a:cubicBezTo>
                  <a:cubicBezTo>
                    <a:pt x="353" y="1492"/>
                    <a:pt x="356" y="1492"/>
                    <a:pt x="358" y="1492"/>
                  </a:cubicBezTo>
                  <a:cubicBezTo>
                    <a:pt x="360" y="1492"/>
                    <a:pt x="362" y="1492"/>
                    <a:pt x="362" y="1492"/>
                  </a:cubicBezTo>
                  <a:cubicBezTo>
                    <a:pt x="362" y="1492"/>
                    <a:pt x="362" y="1492"/>
                    <a:pt x="362" y="1492"/>
                  </a:cubicBezTo>
                  <a:cubicBezTo>
                    <a:pt x="371" y="1492"/>
                    <a:pt x="380" y="1547"/>
                    <a:pt x="381" y="1553"/>
                  </a:cubicBezTo>
                  <a:cubicBezTo>
                    <a:pt x="374" y="1559"/>
                    <a:pt x="374" y="1564"/>
                    <a:pt x="378" y="1564"/>
                  </a:cubicBezTo>
                  <a:cubicBezTo>
                    <a:pt x="379" y="1564"/>
                    <a:pt x="380" y="1564"/>
                    <a:pt x="382" y="1563"/>
                  </a:cubicBezTo>
                  <a:cubicBezTo>
                    <a:pt x="383" y="1563"/>
                    <a:pt x="383" y="1563"/>
                    <a:pt x="384" y="1563"/>
                  </a:cubicBezTo>
                  <a:cubicBezTo>
                    <a:pt x="391" y="1563"/>
                    <a:pt x="392" y="1575"/>
                    <a:pt x="394" y="1587"/>
                  </a:cubicBezTo>
                  <a:cubicBezTo>
                    <a:pt x="397" y="1602"/>
                    <a:pt x="399" y="1614"/>
                    <a:pt x="406" y="1614"/>
                  </a:cubicBezTo>
                  <a:cubicBezTo>
                    <a:pt x="406" y="1614"/>
                    <a:pt x="407" y="1614"/>
                    <a:pt x="408" y="1614"/>
                  </a:cubicBezTo>
                  <a:cubicBezTo>
                    <a:pt x="408" y="1614"/>
                    <a:pt x="408" y="1616"/>
                    <a:pt x="409" y="1622"/>
                  </a:cubicBezTo>
                  <a:cubicBezTo>
                    <a:pt x="410" y="1626"/>
                    <a:pt x="419" y="1630"/>
                    <a:pt x="419" y="1632"/>
                  </a:cubicBezTo>
                  <a:cubicBezTo>
                    <a:pt x="427" y="1632"/>
                    <a:pt x="428" y="1634"/>
                    <a:pt x="422" y="1634"/>
                  </a:cubicBezTo>
                  <a:cubicBezTo>
                    <a:pt x="421" y="1634"/>
                    <a:pt x="420" y="1634"/>
                    <a:pt x="419" y="1634"/>
                  </a:cubicBezTo>
                  <a:cubicBezTo>
                    <a:pt x="411" y="1635"/>
                    <a:pt x="403" y="1637"/>
                    <a:pt x="403" y="1640"/>
                  </a:cubicBezTo>
                  <a:cubicBezTo>
                    <a:pt x="404" y="1642"/>
                    <a:pt x="406" y="1643"/>
                    <a:pt x="409" y="1643"/>
                  </a:cubicBezTo>
                  <a:cubicBezTo>
                    <a:pt x="412" y="1643"/>
                    <a:pt x="416" y="1642"/>
                    <a:pt x="420" y="1641"/>
                  </a:cubicBezTo>
                  <a:cubicBezTo>
                    <a:pt x="422" y="1641"/>
                    <a:pt x="423" y="1640"/>
                    <a:pt x="424" y="1640"/>
                  </a:cubicBezTo>
                  <a:cubicBezTo>
                    <a:pt x="429" y="1640"/>
                    <a:pt x="429" y="1642"/>
                    <a:pt x="429" y="1642"/>
                  </a:cubicBezTo>
                  <a:cubicBezTo>
                    <a:pt x="430" y="1644"/>
                    <a:pt x="430" y="1644"/>
                    <a:pt x="421" y="1645"/>
                  </a:cubicBezTo>
                  <a:lnTo>
                    <a:pt x="404" y="1649"/>
                  </a:lnTo>
                  <a:lnTo>
                    <a:pt x="405" y="1651"/>
                  </a:lnTo>
                  <a:cubicBezTo>
                    <a:pt x="407" y="1651"/>
                    <a:pt x="408" y="1651"/>
                    <a:pt x="409" y="1651"/>
                  </a:cubicBezTo>
                  <a:cubicBezTo>
                    <a:pt x="413" y="1651"/>
                    <a:pt x="413" y="1652"/>
                    <a:pt x="413" y="1652"/>
                  </a:cubicBezTo>
                  <a:cubicBezTo>
                    <a:pt x="414" y="1654"/>
                    <a:pt x="414" y="1654"/>
                    <a:pt x="398" y="1658"/>
                  </a:cubicBezTo>
                  <a:cubicBezTo>
                    <a:pt x="384" y="1660"/>
                    <a:pt x="381" y="1662"/>
                    <a:pt x="390" y="1662"/>
                  </a:cubicBezTo>
                  <a:cubicBezTo>
                    <a:pt x="392" y="1662"/>
                    <a:pt x="395" y="1662"/>
                    <a:pt x="398" y="1662"/>
                  </a:cubicBezTo>
                  <a:lnTo>
                    <a:pt x="408" y="1665"/>
                  </a:lnTo>
                  <a:cubicBezTo>
                    <a:pt x="391" y="1671"/>
                    <a:pt x="409" y="1672"/>
                    <a:pt x="417" y="1673"/>
                  </a:cubicBezTo>
                  <a:cubicBezTo>
                    <a:pt x="404" y="1678"/>
                    <a:pt x="401" y="1680"/>
                    <a:pt x="411" y="1680"/>
                  </a:cubicBezTo>
                  <a:cubicBezTo>
                    <a:pt x="413" y="1680"/>
                    <a:pt x="415" y="1680"/>
                    <a:pt x="418" y="1680"/>
                  </a:cubicBezTo>
                  <a:cubicBezTo>
                    <a:pt x="419" y="1680"/>
                    <a:pt x="421" y="1680"/>
                    <a:pt x="422" y="1680"/>
                  </a:cubicBezTo>
                  <a:cubicBezTo>
                    <a:pt x="427" y="1680"/>
                    <a:pt x="425" y="1682"/>
                    <a:pt x="419" y="1686"/>
                  </a:cubicBezTo>
                  <a:cubicBezTo>
                    <a:pt x="411" y="1689"/>
                    <a:pt x="411" y="1691"/>
                    <a:pt x="412" y="1696"/>
                  </a:cubicBezTo>
                  <a:cubicBezTo>
                    <a:pt x="421" y="1697"/>
                    <a:pt x="423" y="1714"/>
                    <a:pt x="427" y="1733"/>
                  </a:cubicBezTo>
                  <a:cubicBezTo>
                    <a:pt x="430" y="1753"/>
                    <a:pt x="432" y="1766"/>
                    <a:pt x="440" y="1766"/>
                  </a:cubicBezTo>
                  <a:cubicBezTo>
                    <a:pt x="441" y="1766"/>
                    <a:pt x="441" y="1766"/>
                    <a:pt x="441" y="1766"/>
                  </a:cubicBezTo>
                  <a:lnTo>
                    <a:pt x="441" y="1766"/>
                  </a:lnTo>
                  <a:cubicBezTo>
                    <a:pt x="441" y="1769"/>
                    <a:pt x="441" y="1769"/>
                    <a:pt x="434" y="1772"/>
                  </a:cubicBezTo>
                  <a:cubicBezTo>
                    <a:pt x="426" y="1774"/>
                    <a:pt x="426" y="1776"/>
                    <a:pt x="435" y="1776"/>
                  </a:cubicBezTo>
                  <a:cubicBezTo>
                    <a:pt x="437" y="1776"/>
                    <a:pt x="439" y="1776"/>
                    <a:pt x="443" y="1775"/>
                  </a:cubicBezTo>
                  <a:cubicBezTo>
                    <a:pt x="451" y="1777"/>
                    <a:pt x="459" y="1775"/>
                    <a:pt x="443" y="1778"/>
                  </a:cubicBezTo>
                  <a:cubicBezTo>
                    <a:pt x="435" y="1780"/>
                    <a:pt x="436" y="1784"/>
                    <a:pt x="437" y="1793"/>
                  </a:cubicBezTo>
                  <a:cubicBezTo>
                    <a:pt x="438" y="1801"/>
                    <a:pt x="439" y="1809"/>
                    <a:pt x="447" y="1809"/>
                  </a:cubicBezTo>
                  <a:cubicBezTo>
                    <a:pt x="447" y="1809"/>
                    <a:pt x="448" y="1809"/>
                    <a:pt x="448" y="1809"/>
                  </a:cubicBezTo>
                  <a:cubicBezTo>
                    <a:pt x="457" y="1811"/>
                    <a:pt x="457" y="1811"/>
                    <a:pt x="448" y="1811"/>
                  </a:cubicBezTo>
                  <a:cubicBezTo>
                    <a:pt x="431" y="1811"/>
                    <a:pt x="425" y="1825"/>
                    <a:pt x="443" y="1829"/>
                  </a:cubicBezTo>
                  <a:cubicBezTo>
                    <a:pt x="443" y="1831"/>
                    <a:pt x="444" y="1834"/>
                    <a:pt x="435" y="1836"/>
                  </a:cubicBezTo>
                  <a:cubicBezTo>
                    <a:pt x="436" y="1838"/>
                    <a:pt x="436" y="1840"/>
                    <a:pt x="445" y="1846"/>
                  </a:cubicBezTo>
                  <a:cubicBezTo>
                    <a:pt x="446" y="1848"/>
                    <a:pt x="447" y="1857"/>
                    <a:pt x="448" y="1862"/>
                  </a:cubicBezTo>
                  <a:cubicBezTo>
                    <a:pt x="449" y="1867"/>
                    <a:pt x="458" y="1870"/>
                    <a:pt x="458" y="1870"/>
                  </a:cubicBezTo>
                  <a:cubicBezTo>
                    <a:pt x="458" y="1871"/>
                    <a:pt x="458" y="1872"/>
                    <a:pt x="458" y="1873"/>
                  </a:cubicBezTo>
                  <a:cubicBezTo>
                    <a:pt x="450" y="1874"/>
                    <a:pt x="451" y="1885"/>
                    <a:pt x="455" y="1902"/>
                  </a:cubicBezTo>
                  <a:cubicBezTo>
                    <a:pt x="457" y="1919"/>
                    <a:pt x="459" y="1934"/>
                    <a:pt x="451" y="1937"/>
                  </a:cubicBezTo>
                  <a:cubicBezTo>
                    <a:pt x="451" y="1937"/>
                    <a:pt x="451" y="1939"/>
                    <a:pt x="460" y="1940"/>
                  </a:cubicBezTo>
                  <a:cubicBezTo>
                    <a:pt x="463" y="1940"/>
                    <a:pt x="466" y="1940"/>
                    <a:pt x="468" y="1940"/>
                  </a:cubicBezTo>
                  <a:cubicBezTo>
                    <a:pt x="477" y="1940"/>
                    <a:pt x="477" y="1942"/>
                    <a:pt x="471" y="1946"/>
                  </a:cubicBezTo>
                  <a:cubicBezTo>
                    <a:pt x="455" y="1951"/>
                    <a:pt x="455" y="1959"/>
                    <a:pt x="470" y="1959"/>
                  </a:cubicBezTo>
                  <a:cubicBezTo>
                    <a:pt x="471" y="1959"/>
                    <a:pt x="472" y="1959"/>
                    <a:pt x="473" y="1959"/>
                  </a:cubicBezTo>
                  <a:lnTo>
                    <a:pt x="473" y="1959"/>
                  </a:lnTo>
                  <a:lnTo>
                    <a:pt x="464" y="1962"/>
                  </a:lnTo>
                  <a:cubicBezTo>
                    <a:pt x="449" y="1967"/>
                    <a:pt x="456" y="1972"/>
                    <a:pt x="470" y="1972"/>
                  </a:cubicBezTo>
                  <a:cubicBezTo>
                    <a:pt x="471" y="1972"/>
                    <a:pt x="472" y="1972"/>
                    <a:pt x="474" y="1972"/>
                  </a:cubicBezTo>
                  <a:lnTo>
                    <a:pt x="474" y="1972"/>
                  </a:lnTo>
                  <a:cubicBezTo>
                    <a:pt x="466" y="1975"/>
                    <a:pt x="458" y="1980"/>
                    <a:pt x="467" y="1981"/>
                  </a:cubicBezTo>
                  <a:cubicBezTo>
                    <a:pt x="467" y="1983"/>
                    <a:pt x="467" y="1983"/>
                    <a:pt x="450" y="1986"/>
                  </a:cubicBezTo>
                  <a:cubicBezTo>
                    <a:pt x="443" y="1987"/>
                    <a:pt x="434" y="1989"/>
                    <a:pt x="435" y="1991"/>
                  </a:cubicBezTo>
                  <a:cubicBezTo>
                    <a:pt x="435" y="1992"/>
                    <a:pt x="436" y="1993"/>
                    <a:pt x="438" y="1993"/>
                  </a:cubicBezTo>
                  <a:cubicBezTo>
                    <a:pt x="442" y="1993"/>
                    <a:pt x="447" y="1991"/>
                    <a:pt x="451" y="1991"/>
                  </a:cubicBezTo>
                  <a:cubicBezTo>
                    <a:pt x="451" y="1991"/>
                    <a:pt x="451" y="1993"/>
                    <a:pt x="453" y="1995"/>
                  </a:cubicBezTo>
                  <a:cubicBezTo>
                    <a:pt x="453" y="1995"/>
                    <a:pt x="453" y="1997"/>
                    <a:pt x="457" y="1997"/>
                  </a:cubicBezTo>
                  <a:cubicBezTo>
                    <a:pt x="458" y="1997"/>
                    <a:pt x="460" y="1997"/>
                    <a:pt x="462" y="1996"/>
                  </a:cubicBezTo>
                  <a:cubicBezTo>
                    <a:pt x="464" y="1996"/>
                    <a:pt x="466" y="1995"/>
                    <a:pt x="467" y="1995"/>
                  </a:cubicBezTo>
                  <a:cubicBezTo>
                    <a:pt x="470" y="1995"/>
                    <a:pt x="470" y="1997"/>
                    <a:pt x="471" y="1999"/>
                  </a:cubicBezTo>
                  <a:cubicBezTo>
                    <a:pt x="466" y="2000"/>
                    <a:pt x="466" y="2001"/>
                    <a:pt x="468" y="2001"/>
                  </a:cubicBezTo>
                  <a:cubicBezTo>
                    <a:pt x="470" y="2001"/>
                    <a:pt x="474" y="2000"/>
                    <a:pt x="478" y="1998"/>
                  </a:cubicBezTo>
                  <a:cubicBezTo>
                    <a:pt x="485" y="1997"/>
                    <a:pt x="490" y="1995"/>
                    <a:pt x="493" y="1995"/>
                  </a:cubicBezTo>
                  <a:cubicBezTo>
                    <a:pt x="494" y="1995"/>
                    <a:pt x="495" y="1996"/>
                    <a:pt x="495" y="1996"/>
                  </a:cubicBezTo>
                  <a:lnTo>
                    <a:pt x="512" y="1994"/>
                  </a:lnTo>
                  <a:cubicBezTo>
                    <a:pt x="524" y="1993"/>
                    <a:pt x="536" y="1990"/>
                    <a:pt x="546" y="1983"/>
                  </a:cubicBezTo>
                  <a:cubicBezTo>
                    <a:pt x="551" y="1973"/>
                    <a:pt x="557" y="1965"/>
                    <a:pt x="548" y="1965"/>
                  </a:cubicBezTo>
                  <a:cubicBezTo>
                    <a:pt x="547" y="1965"/>
                    <a:pt x="545" y="1966"/>
                    <a:pt x="542" y="1966"/>
                  </a:cubicBezTo>
                  <a:cubicBezTo>
                    <a:pt x="542" y="1966"/>
                    <a:pt x="533" y="1965"/>
                    <a:pt x="533" y="1963"/>
                  </a:cubicBezTo>
                  <a:cubicBezTo>
                    <a:pt x="533" y="1960"/>
                    <a:pt x="541" y="1957"/>
                    <a:pt x="541" y="1957"/>
                  </a:cubicBezTo>
                  <a:cubicBezTo>
                    <a:pt x="549" y="1955"/>
                    <a:pt x="548" y="1946"/>
                    <a:pt x="546" y="1934"/>
                  </a:cubicBezTo>
                  <a:cubicBezTo>
                    <a:pt x="543" y="1920"/>
                    <a:pt x="542" y="1912"/>
                    <a:pt x="550" y="1909"/>
                  </a:cubicBezTo>
                  <a:cubicBezTo>
                    <a:pt x="558" y="1904"/>
                    <a:pt x="558" y="1902"/>
                    <a:pt x="558" y="1902"/>
                  </a:cubicBezTo>
                  <a:lnTo>
                    <a:pt x="558" y="1902"/>
                  </a:lnTo>
                  <a:cubicBezTo>
                    <a:pt x="557" y="1902"/>
                    <a:pt x="557" y="1902"/>
                    <a:pt x="556" y="1902"/>
                  </a:cubicBezTo>
                  <a:cubicBezTo>
                    <a:pt x="549" y="1902"/>
                    <a:pt x="547" y="1889"/>
                    <a:pt x="545" y="1873"/>
                  </a:cubicBezTo>
                  <a:cubicBezTo>
                    <a:pt x="542" y="1857"/>
                    <a:pt x="539" y="1842"/>
                    <a:pt x="532" y="1842"/>
                  </a:cubicBezTo>
                  <a:cubicBezTo>
                    <a:pt x="532" y="1842"/>
                    <a:pt x="531" y="1842"/>
                    <a:pt x="531" y="1842"/>
                  </a:cubicBezTo>
                  <a:lnTo>
                    <a:pt x="530" y="1837"/>
                  </a:lnTo>
                  <a:cubicBezTo>
                    <a:pt x="539" y="1836"/>
                    <a:pt x="538" y="1830"/>
                    <a:pt x="537" y="1826"/>
                  </a:cubicBezTo>
                  <a:cubicBezTo>
                    <a:pt x="528" y="1823"/>
                    <a:pt x="527" y="1818"/>
                    <a:pt x="527" y="1818"/>
                  </a:cubicBezTo>
                  <a:cubicBezTo>
                    <a:pt x="536" y="1817"/>
                    <a:pt x="536" y="1815"/>
                    <a:pt x="534" y="1809"/>
                  </a:cubicBezTo>
                  <a:cubicBezTo>
                    <a:pt x="534" y="1805"/>
                    <a:pt x="533" y="1803"/>
                    <a:pt x="528" y="1803"/>
                  </a:cubicBezTo>
                  <a:cubicBezTo>
                    <a:pt x="527" y="1803"/>
                    <a:pt x="526" y="1803"/>
                    <a:pt x="524" y="1803"/>
                  </a:cubicBezTo>
                  <a:cubicBezTo>
                    <a:pt x="523" y="1794"/>
                    <a:pt x="524" y="1784"/>
                    <a:pt x="529" y="1777"/>
                  </a:cubicBezTo>
                  <a:cubicBezTo>
                    <a:pt x="537" y="1772"/>
                    <a:pt x="528" y="1772"/>
                    <a:pt x="520" y="1771"/>
                  </a:cubicBezTo>
                  <a:cubicBezTo>
                    <a:pt x="516" y="1771"/>
                    <a:pt x="512" y="1772"/>
                    <a:pt x="509" y="1772"/>
                  </a:cubicBezTo>
                  <a:cubicBezTo>
                    <a:pt x="505" y="1772"/>
                    <a:pt x="502" y="1771"/>
                    <a:pt x="502" y="1770"/>
                  </a:cubicBezTo>
                  <a:lnTo>
                    <a:pt x="519" y="1766"/>
                  </a:lnTo>
                  <a:cubicBezTo>
                    <a:pt x="528" y="1766"/>
                    <a:pt x="528" y="1766"/>
                    <a:pt x="527" y="1762"/>
                  </a:cubicBezTo>
                  <a:cubicBezTo>
                    <a:pt x="527" y="1760"/>
                    <a:pt x="526" y="1757"/>
                    <a:pt x="526" y="1757"/>
                  </a:cubicBezTo>
                  <a:cubicBezTo>
                    <a:pt x="525" y="1758"/>
                    <a:pt x="525" y="1758"/>
                    <a:pt x="524" y="1758"/>
                  </a:cubicBezTo>
                  <a:cubicBezTo>
                    <a:pt x="517" y="1758"/>
                    <a:pt x="515" y="1747"/>
                    <a:pt x="513" y="1731"/>
                  </a:cubicBezTo>
                  <a:cubicBezTo>
                    <a:pt x="510" y="1711"/>
                    <a:pt x="509" y="1703"/>
                    <a:pt x="501" y="1703"/>
                  </a:cubicBezTo>
                  <a:cubicBezTo>
                    <a:pt x="501" y="1703"/>
                    <a:pt x="500" y="1704"/>
                    <a:pt x="500" y="1704"/>
                  </a:cubicBezTo>
                  <a:cubicBezTo>
                    <a:pt x="498" y="1704"/>
                    <a:pt x="496" y="1704"/>
                    <a:pt x="495" y="1704"/>
                  </a:cubicBezTo>
                  <a:cubicBezTo>
                    <a:pt x="492" y="1704"/>
                    <a:pt x="493" y="1701"/>
                    <a:pt x="499" y="1695"/>
                  </a:cubicBezTo>
                  <a:cubicBezTo>
                    <a:pt x="521" y="1676"/>
                    <a:pt x="521" y="1676"/>
                    <a:pt x="512" y="1674"/>
                  </a:cubicBezTo>
                  <a:lnTo>
                    <a:pt x="512" y="1674"/>
                  </a:lnTo>
                  <a:cubicBezTo>
                    <a:pt x="513" y="1677"/>
                    <a:pt x="504" y="1679"/>
                    <a:pt x="496" y="1680"/>
                  </a:cubicBezTo>
                  <a:cubicBezTo>
                    <a:pt x="491" y="1681"/>
                    <a:pt x="487" y="1682"/>
                    <a:pt x="485" y="1682"/>
                  </a:cubicBezTo>
                  <a:cubicBezTo>
                    <a:pt x="481" y="1682"/>
                    <a:pt x="485" y="1679"/>
                    <a:pt x="495" y="1676"/>
                  </a:cubicBezTo>
                  <a:cubicBezTo>
                    <a:pt x="512" y="1672"/>
                    <a:pt x="498" y="1640"/>
                    <a:pt x="481" y="1640"/>
                  </a:cubicBezTo>
                  <a:cubicBezTo>
                    <a:pt x="481" y="1640"/>
                    <a:pt x="481" y="1640"/>
                    <a:pt x="481" y="1640"/>
                  </a:cubicBezTo>
                  <a:lnTo>
                    <a:pt x="490" y="1637"/>
                  </a:lnTo>
                  <a:cubicBezTo>
                    <a:pt x="497" y="1636"/>
                    <a:pt x="497" y="1634"/>
                    <a:pt x="495" y="1624"/>
                  </a:cubicBezTo>
                  <a:cubicBezTo>
                    <a:pt x="495" y="1619"/>
                    <a:pt x="494" y="1617"/>
                    <a:pt x="494" y="1617"/>
                  </a:cubicBezTo>
                  <a:cubicBezTo>
                    <a:pt x="493" y="1618"/>
                    <a:pt x="491" y="1618"/>
                    <a:pt x="490" y="1618"/>
                  </a:cubicBezTo>
                  <a:cubicBezTo>
                    <a:pt x="480" y="1618"/>
                    <a:pt x="485" y="1605"/>
                    <a:pt x="492" y="1604"/>
                  </a:cubicBezTo>
                  <a:cubicBezTo>
                    <a:pt x="500" y="1599"/>
                    <a:pt x="500" y="1599"/>
                    <a:pt x="500" y="1595"/>
                  </a:cubicBezTo>
                  <a:cubicBezTo>
                    <a:pt x="482" y="1590"/>
                    <a:pt x="489" y="1577"/>
                    <a:pt x="496" y="1576"/>
                  </a:cubicBezTo>
                  <a:lnTo>
                    <a:pt x="495" y="1571"/>
                  </a:lnTo>
                  <a:cubicBezTo>
                    <a:pt x="487" y="1570"/>
                    <a:pt x="486" y="1566"/>
                    <a:pt x="486" y="1563"/>
                  </a:cubicBezTo>
                  <a:cubicBezTo>
                    <a:pt x="486" y="1558"/>
                    <a:pt x="485" y="1555"/>
                    <a:pt x="482" y="1555"/>
                  </a:cubicBezTo>
                  <a:cubicBezTo>
                    <a:pt x="481" y="1555"/>
                    <a:pt x="479" y="1556"/>
                    <a:pt x="476" y="1558"/>
                  </a:cubicBezTo>
                  <a:cubicBezTo>
                    <a:pt x="471" y="1559"/>
                    <a:pt x="465" y="1560"/>
                    <a:pt x="462" y="1560"/>
                  </a:cubicBezTo>
                  <a:cubicBezTo>
                    <a:pt x="460" y="1560"/>
                    <a:pt x="459" y="1560"/>
                    <a:pt x="459" y="1559"/>
                  </a:cubicBezTo>
                  <a:lnTo>
                    <a:pt x="467" y="1557"/>
                  </a:lnTo>
                  <a:cubicBezTo>
                    <a:pt x="476" y="1556"/>
                    <a:pt x="475" y="1548"/>
                    <a:pt x="473" y="1539"/>
                  </a:cubicBezTo>
                  <a:cubicBezTo>
                    <a:pt x="472" y="1526"/>
                    <a:pt x="471" y="1522"/>
                    <a:pt x="478" y="1519"/>
                  </a:cubicBezTo>
                  <a:lnTo>
                    <a:pt x="469" y="1517"/>
                  </a:lnTo>
                  <a:cubicBezTo>
                    <a:pt x="460" y="1516"/>
                    <a:pt x="460" y="1514"/>
                    <a:pt x="469" y="1513"/>
                  </a:cubicBezTo>
                  <a:cubicBezTo>
                    <a:pt x="477" y="1508"/>
                    <a:pt x="475" y="1499"/>
                    <a:pt x="466" y="1496"/>
                  </a:cubicBezTo>
                  <a:cubicBezTo>
                    <a:pt x="466" y="1494"/>
                    <a:pt x="465" y="1492"/>
                    <a:pt x="465" y="1492"/>
                  </a:cubicBezTo>
                  <a:cubicBezTo>
                    <a:pt x="482" y="1486"/>
                    <a:pt x="481" y="1479"/>
                    <a:pt x="464" y="1479"/>
                  </a:cubicBezTo>
                  <a:cubicBezTo>
                    <a:pt x="472" y="1478"/>
                    <a:pt x="472" y="1476"/>
                    <a:pt x="472" y="1474"/>
                  </a:cubicBezTo>
                  <a:cubicBezTo>
                    <a:pt x="462" y="1470"/>
                    <a:pt x="460" y="1460"/>
                    <a:pt x="468" y="1459"/>
                  </a:cubicBezTo>
                  <a:lnTo>
                    <a:pt x="468" y="1457"/>
                  </a:lnTo>
                  <a:cubicBezTo>
                    <a:pt x="459" y="1456"/>
                    <a:pt x="459" y="1453"/>
                    <a:pt x="459" y="1451"/>
                  </a:cubicBezTo>
                  <a:cubicBezTo>
                    <a:pt x="458" y="1449"/>
                    <a:pt x="458" y="1447"/>
                    <a:pt x="449" y="1446"/>
                  </a:cubicBezTo>
                  <a:cubicBezTo>
                    <a:pt x="440" y="1444"/>
                    <a:pt x="440" y="1442"/>
                    <a:pt x="440" y="1442"/>
                  </a:cubicBezTo>
                  <a:cubicBezTo>
                    <a:pt x="440" y="1441"/>
                    <a:pt x="442" y="1441"/>
                    <a:pt x="444" y="1441"/>
                  </a:cubicBezTo>
                  <a:cubicBezTo>
                    <a:pt x="448" y="1441"/>
                    <a:pt x="453" y="1442"/>
                    <a:pt x="457" y="1442"/>
                  </a:cubicBezTo>
                  <a:cubicBezTo>
                    <a:pt x="458" y="1443"/>
                    <a:pt x="459" y="1443"/>
                    <a:pt x="460" y="1443"/>
                  </a:cubicBezTo>
                  <a:cubicBezTo>
                    <a:pt x="465" y="1443"/>
                    <a:pt x="462" y="1437"/>
                    <a:pt x="447" y="1434"/>
                  </a:cubicBezTo>
                  <a:cubicBezTo>
                    <a:pt x="437" y="1432"/>
                    <a:pt x="433" y="1431"/>
                    <a:pt x="434" y="1431"/>
                  </a:cubicBezTo>
                  <a:cubicBezTo>
                    <a:pt x="435" y="1431"/>
                    <a:pt x="440" y="1431"/>
                    <a:pt x="447" y="1432"/>
                  </a:cubicBezTo>
                  <a:cubicBezTo>
                    <a:pt x="451" y="1432"/>
                    <a:pt x="454" y="1432"/>
                    <a:pt x="457" y="1432"/>
                  </a:cubicBezTo>
                  <a:cubicBezTo>
                    <a:pt x="460" y="1432"/>
                    <a:pt x="461" y="1432"/>
                    <a:pt x="456" y="1430"/>
                  </a:cubicBezTo>
                  <a:cubicBezTo>
                    <a:pt x="456" y="1430"/>
                    <a:pt x="455" y="1426"/>
                    <a:pt x="449" y="1426"/>
                  </a:cubicBezTo>
                  <a:cubicBezTo>
                    <a:pt x="448" y="1426"/>
                    <a:pt x="447" y="1426"/>
                    <a:pt x="446" y="1427"/>
                  </a:cubicBezTo>
                  <a:cubicBezTo>
                    <a:pt x="446" y="1424"/>
                    <a:pt x="446" y="1422"/>
                    <a:pt x="445" y="1420"/>
                  </a:cubicBezTo>
                  <a:cubicBezTo>
                    <a:pt x="453" y="1413"/>
                    <a:pt x="453" y="1411"/>
                    <a:pt x="453" y="1409"/>
                  </a:cubicBezTo>
                  <a:cubicBezTo>
                    <a:pt x="444" y="1407"/>
                    <a:pt x="444" y="1407"/>
                    <a:pt x="451" y="1404"/>
                  </a:cubicBezTo>
                  <a:cubicBezTo>
                    <a:pt x="457" y="1403"/>
                    <a:pt x="459" y="1402"/>
                    <a:pt x="454" y="1402"/>
                  </a:cubicBezTo>
                  <a:cubicBezTo>
                    <a:pt x="451" y="1402"/>
                    <a:pt x="448" y="1402"/>
                    <a:pt x="443" y="1403"/>
                  </a:cubicBezTo>
                  <a:cubicBezTo>
                    <a:pt x="434" y="1403"/>
                    <a:pt x="434" y="1400"/>
                    <a:pt x="441" y="1396"/>
                  </a:cubicBezTo>
                  <a:cubicBezTo>
                    <a:pt x="455" y="1393"/>
                    <a:pt x="458" y="1391"/>
                    <a:pt x="453" y="1391"/>
                  </a:cubicBezTo>
                  <a:cubicBezTo>
                    <a:pt x="452" y="1391"/>
                    <a:pt x="451" y="1392"/>
                    <a:pt x="449" y="1392"/>
                  </a:cubicBezTo>
                  <a:cubicBezTo>
                    <a:pt x="440" y="1392"/>
                    <a:pt x="440" y="1390"/>
                    <a:pt x="440" y="1390"/>
                  </a:cubicBezTo>
                  <a:cubicBezTo>
                    <a:pt x="448" y="1387"/>
                    <a:pt x="445" y="1366"/>
                    <a:pt x="441" y="1345"/>
                  </a:cubicBezTo>
                  <a:cubicBezTo>
                    <a:pt x="441" y="1343"/>
                    <a:pt x="438" y="1343"/>
                    <a:pt x="434" y="1343"/>
                  </a:cubicBezTo>
                  <a:cubicBezTo>
                    <a:pt x="431" y="1343"/>
                    <a:pt x="428" y="1343"/>
                    <a:pt x="425" y="1344"/>
                  </a:cubicBezTo>
                  <a:cubicBezTo>
                    <a:pt x="419" y="1345"/>
                    <a:pt x="416" y="1345"/>
                    <a:pt x="415" y="1345"/>
                  </a:cubicBezTo>
                  <a:cubicBezTo>
                    <a:pt x="413" y="1345"/>
                    <a:pt x="418" y="1343"/>
                    <a:pt x="423" y="1341"/>
                  </a:cubicBezTo>
                  <a:cubicBezTo>
                    <a:pt x="440" y="1337"/>
                    <a:pt x="445" y="1333"/>
                    <a:pt x="440" y="1333"/>
                  </a:cubicBezTo>
                  <a:cubicBezTo>
                    <a:pt x="438" y="1333"/>
                    <a:pt x="432" y="1334"/>
                    <a:pt x="423" y="1337"/>
                  </a:cubicBezTo>
                  <a:cubicBezTo>
                    <a:pt x="416" y="1339"/>
                    <a:pt x="412" y="1341"/>
                    <a:pt x="411" y="1341"/>
                  </a:cubicBezTo>
                  <a:cubicBezTo>
                    <a:pt x="410" y="1341"/>
                    <a:pt x="414" y="1339"/>
                    <a:pt x="422" y="1335"/>
                  </a:cubicBezTo>
                  <a:cubicBezTo>
                    <a:pt x="430" y="1330"/>
                    <a:pt x="430" y="1330"/>
                    <a:pt x="422" y="1329"/>
                  </a:cubicBezTo>
                  <a:cubicBezTo>
                    <a:pt x="420" y="1330"/>
                    <a:pt x="418" y="1330"/>
                    <a:pt x="417" y="1330"/>
                  </a:cubicBezTo>
                  <a:cubicBezTo>
                    <a:pt x="414" y="1330"/>
                    <a:pt x="416" y="1328"/>
                    <a:pt x="421" y="1327"/>
                  </a:cubicBezTo>
                  <a:cubicBezTo>
                    <a:pt x="428" y="1324"/>
                    <a:pt x="434" y="1320"/>
                    <a:pt x="432" y="1320"/>
                  </a:cubicBezTo>
                  <a:cubicBezTo>
                    <a:pt x="431" y="1320"/>
                    <a:pt x="431" y="1321"/>
                    <a:pt x="429" y="1321"/>
                  </a:cubicBezTo>
                  <a:cubicBezTo>
                    <a:pt x="429" y="1321"/>
                    <a:pt x="429" y="1319"/>
                    <a:pt x="437" y="1314"/>
                  </a:cubicBezTo>
                  <a:cubicBezTo>
                    <a:pt x="445" y="1310"/>
                    <a:pt x="436" y="1310"/>
                    <a:pt x="427" y="1309"/>
                  </a:cubicBezTo>
                  <a:cubicBezTo>
                    <a:pt x="409" y="1305"/>
                    <a:pt x="409" y="1302"/>
                    <a:pt x="426" y="1302"/>
                  </a:cubicBezTo>
                  <a:cubicBezTo>
                    <a:pt x="443" y="1301"/>
                    <a:pt x="434" y="1292"/>
                    <a:pt x="418" y="1292"/>
                  </a:cubicBezTo>
                  <a:cubicBezTo>
                    <a:pt x="417" y="1292"/>
                    <a:pt x="416" y="1292"/>
                    <a:pt x="416" y="1292"/>
                  </a:cubicBezTo>
                  <a:cubicBezTo>
                    <a:pt x="399" y="1292"/>
                    <a:pt x="399" y="1292"/>
                    <a:pt x="407" y="1291"/>
                  </a:cubicBezTo>
                  <a:cubicBezTo>
                    <a:pt x="416" y="1290"/>
                    <a:pt x="414" y="1286"/>
                    <a:pt x="414" y="1286"/>
                  </a:cubicBezTo>
                  <a:cubicBezTo>
                    <a:pt x="414" y="1284"/>
                    <a:pt x="414" y="1282"/>
                    <a:pt x="422" y="1281"/>
                  </a:cubicBezTo>
                  <a:cubicBezTo>
                    <a:pt x="422" y="1281"/>
                    <a:pt x="422" y="1278"/>
                    <a:pt x="413" y="1275"/>
                  </a:cubicBezTo>
                  <a:cubicBezTo>
                    <a:pt x="395" y="1274"/>
                    <a:pt x="403" y="1265"/>
                    <a:pt x="419" y="1259"/>
                  </a:cubicBezTo>
                  <a:lnTo>
                    <a:pt x="410" y="1256"/>
                  </a:lnTo>
                  <a:cubicBezTo>
                    <a:pt x="406" y="1256"/>
                    <a:pt x="402" y="1256"/>
                    <a:pt x="399" y="1256"/>
                  </a:cubicBezTo>
                  <a:cubicBezTo>
                    <a:pt x="390" y="1256"/>
                    <a:pt x="388" y="1255"/>
                    <a:pt x="401" y="1253"/>
                  </a:cubicBezTo>
                  <a:cubicBezTo>
                    <a:pt x="403" y="1252"/>
                    <a:pt x="405" y="1252"/>
                    <a:pt x="407" y="1252"/>
                  </a:cubicBezTo>
                  <a:lnTo>
                    <a:pt x="407" y="1252"/>
                  </a:lnTo>
                  <a:cubicBezTo>
                    <a:pt x="407" y="1252"/>
                    <a:pt x="407" y="1252"/>
                    <a:pt x="407" y="1252"/>
                  </a:cubicBezTo>
                  <a:cubicBezTo>
                    <a:pt x="393" y="1252"/>
                    <a:pt x="400" y="1241"/>
                    <a:pt x="416" y="1238"/>
                  </a:cubicBezTo>
                  <a:cubicBezTo>
                    <a:pt x="425" y="1237"/>
                    <a:pt x="425" y="1237"/>
                    <a:pt x="423" y="1234"/>
                  </a:cubicBezTo>
                  <a:lnTo>
                    <a:pt x="423" y="1234"/>
                  </a:lnTo>
                  <a:lnTo>
                    <a:pt x="416" y="1236"/>
                  </a:lnTo>
                  <a:cubicBezTo>
                    <a:pt x="409" y="1237"/>
                    <a:pt x="404" y="1238"/>
                    <a:pt x="400" y="1238"/>
                  </a:cubicBezTo>
                  <a:cubicBezTo>
                    <a:pt x="399" y="1238"/>
                    <a:pt x="398" y="1238"/>
                    <a:pt x="398" y="1237"/>
                  </a:cubicBezTo>
                  <a:cubicBezTo>
                    <a:pt x="398" y="1234"/>
                    <a:pt x="398" y="1231"/>
                    <a:pt x="405" y="1230"/>
                  </a:cubicBezTo>
                  <a:cubicBezTo>
                    <a:pt x="412" y="1226"/>
                    <a:pt x="419" y="1223"/>
                    <a:pt x="416" y="1223"/>
                  </a:cubicBezTo>
                  <a:cubicBezTo>
                    <a:pt x="415" y="1223"/>
                    <a:pt x="414" y="1223"/>
                    <a:pt x="413" y="1223"/>
                  </a:cubicBezTo>
                  <a:cubicBezTo>
                    <a:pt x="413" y="1223"/>
                    <a:pt x="413" y="1221"/>
                    <a:pt x="421" y="1218"/>
                  </a:cubicBezTo>
                  <a:cubicBezTo>
                    <a:pt x="420" y="1216"/>
                    <a:pt x="420" y="1212"/>
                    <a:pt x="419" y="1208"/>
                  </a:cubicBezTo>
                  <a:cubicBezTo>
                    <a:pt x="411" y="1208"/>
                    <a:pt x="410" y="1202"/>
                    <a:pt x="418" y="1201"/>
                  </a:cubicBezTo>
                  <a:cubicBezTo>
                    <a:pt x="418" y="1201"/>
                    <a:pt x="418" y="1197"/>
                    <a:pt x="409" y="1195"/>
                  </a:cubicBezTo>
                  <a:cubicBezTo>
                    <a:pt x="408" y="1191"/>
                    <a:pt x="408" y="1189"/>
                    <a:pt x="416" y="1186"/>
                  </a:cubicBezTo>
                  <a:cubicBezTo>
                    <a:pt x="425" y="1185"/>
                    <a:pt x="425" y="1185"/>
                    <a:pt x="416" y="1184"/>
                  </a:cubicBezTo>
                  <a:cubicBezTo>
                    <a:pt x="413" y="1185"/>
                    <a:pt x="411" y="1185"/>
                    <a:pt x="410" y="1185"/>
                  </a:cubicBezTo>
                  <a:cubicBezTo>
                    <a:pt x="407" y="1185"/>
                    <a:pt x="407" y="1183"/>
                    <a:pt x="407" y="1181"/>
                  </a:cubicBezTo>
                  <a:lnTo>
                    <a:pt x="405" y="1176"/>
                  </a:lnTo>
                  <a:cubicBezTo>
                    <a:pt x="402" y="1177"/>
                    <a:pt x="400" y="1178"/>
                    <a:pt x="399" y="1178"/>
                  </a:cubicBezTo>
                  <a:cubicBezTo>
                    <a:pt x="397" y="1178"/>
                    <a:pt x="397" y="1177"/>
                    <a:pt x="397" y="1175"/>
                  </a:cubicBezTo>
                  <a:cubicBezTo>
                    <a:pt x="397" y="1173"/>
                    <a:pt x="403" y="1165"/>
                    <a:pt x="403" y="1163"/>
                  </a:cubicBezTo>
                  <a:cubicBezTo>
                    <a:pt x="403" y="1158"/>
                    <a:pt x="402" y="1157"/>
                    <a:pt x="401" y="1157"/>
                  </a:cubicBezTo>
                  <a:cubicBezTo>
                    <a:pt x="400" y="1157"/>
                    <a:pt x="398" y="1158"/>
                    <a:pt x="394" y="1160"/>
                  </a:cubicBezTo>
                  <a:cubicBezTo>
                    <a:pt x="394" y="1161"/>
                    <a:pt x="393" y="1161"/>
                    <a:pt x="392" y="1161"/>
                  </a:cubicBezTo>
                  <a:cubicBezTo>
                    <a:pt x="390" y="1161"/>
                    <a:pt x="390" y="1160"/>
                    <a:pt x="394" y="1157"/>
                  </a:cubicBezTo>
                  <a:cubicBezTo>
                    <a:pt x="393" y="1155"/>
                    <a:pt x="401" y="1146"/>
                    <a:pt x="400" y="1139"/>
                  </a:cubicBezTo>
                  <a:cubicBezTo>
                    <a:pt x="398" y="1132"/>
                    <a:pt x="398" y="1130"/>
                    <a:pt x="394" y="1130"/>
                  </a:cubicBezTo>
                  <a:cubicBezTo>
                    <a:pt x="393" y="1130"/>
                    <a:pt x="392" y="1130"/>
                    <a:pt x="390" y="1130"/>
                  </a:cubicBezTo>
                  <a:cubicBezTo>
                    <a:pt x="383" y="1133"/>
                    <a:pt x="379" y="1134"/>
                    <a:pt x="378" y="1134"/>
                  </a:cubicBezTo>
                  <a:cubicBezTo>
                    <a:pt x="376" y="1134"/>
                    <a:pt x="379" y="1131"/>
                    <a:pt x="389" y="1128"/>
                  </a:cubicBezTo>
                  <a:cubicBezTo>
                    <a:pt x="401" y="1122"/>
                    <a:pt x="404" y="1119"/>
                    <a:pt x="401" y="1119"/>
                  </a:cubicBezTo>
                  <a:cubicBezTo>
                    <a:pt x="400" y="1119"/>
                    <a:pt x="398" y="1120"/>
                    <a:pt x="397" y="1120"/>
                  </a:cubicBezTo>
                  <a:cubicBezTo>
                    <a:pt x="388" y="1119"/>
                    <a:pt x="388" y="1119"/>
                    <a:pt x="388" y="1117"/>
                  </a:cubicBezTo>
                  <a:cubicBezTo>
                    <a:pt x="395" y="1115"/>
                    <a:pt x="395" y="1112"/>
                    <a:pt x="386" y="1110"/>
                  </a:cubicBezTo>
                  <a:cubicBezTo>
                    <a:pt x="385" y="1107"/>
                    <a:pt x="385" y="1107"/>
                    <a:pt x="394" y="1106"/>
                  </a:cubicBezTo>
                  <a:cubicBezTo>
                    <a:pt x="394" y="1106"/>
                    <a:pt x="394" y="1103"/>
                    <a:pt x="393" y="1101"/>
                  </a:cubicBezTo>
                  <a:cubicBezTo>
                    <a:pt x="376" y="1099"/>
                    <a:pt x="382" y="1083"/>
                    <a:pt x="390" y="1080"/>
                  </a:cubicBezTo>
                  <a:cubicBezTo>
                    <a:pt x="390" y="1080"/>
                    <a:pt x="390" y="1078"/>
                    <a:pt x="381" y="1077"/>
                  </a:cubicBezTo>
                  <a:cubicBezTo>
                    <a:pt x="378" y="1077"/>
                    <a:pt x="375" y="1077"/>
                    <a:pt x="373" y="1077"/>
                  </a:cubicBezTo>
                  <a:cubicBezTo>
                    <a:pt x="364" y="1077"/>
                    <a:pt x="366" y="1075"/>
                    <a:pt x="380" y="1072"/>
                  </a:cubicBezTo>
                  <a:cubicBezTo>
                    <a:pt x="390" y="1070"/>
                    <a:pt x="394" y="1069"/>
                    <a:pt x="391" y="1069"/>
                  </a:cubicBezTo>
                  <a:cubicBezTo>
                    <a:pt x="390" y="1069"/>
                    <a:pt x="386" y="1069"/>
                    <a:pt x="380" y="1070"/>
                  </a:cubicBezTo>
                  <a:cubicBezTo>
                    <a:pt x="371" y="1069"/>
                    <a:pt x="368" y="1057"/>
                    <a:pt x="386" y="1056"/>
                  </a:cubicBezTo>
                  <a:lnTo>
                    <a:pt x="403" y="1053"/>
                  </a:lnTo>
                  <a:cubicBezTo>
                    <a:pt x="394" y="1052"/>
                    <a:pt x="394" y="1050"/>
                    <a:pt x="394" y="1050"/>
                  </a:cubicBezTo>
                  <a:cubicBezTo>
                    <a:pt x="392" y="1050"/>
                    <a:pt x="390" y="1050"/>
                    <a:pt x="389" y="1050"/>
                  </a:cubicBezTo>
                  <a:cubicBezTo>
                    <a:pt x="385" y="1050"/>
                    <a:pt x="385" y="1048"/>
                    <a:pt x="384" y="1042"/>
                  </a:cubicBezTo>
                  <a:cubicBezTo>
                    <a:pt x="383" y="1037"/>
                    <a:pt x="373" y="1029"/>
                    <a:pt x="372" y="1025"/>
                  </a:cubicBezTo>
                  <a:cubicBezTo>
                    <a:pt x="370" y="1018"/>
                    <a:pt x="373" y="1011"/>
                    <a:pt x="379" y="1009"/>
                  </a:cubicBezTo>
                  <a:cubicBezTo>
                    <a:pt x="379" y="1007"/>
                    <a:pt x="377" y="1005"/>
                    <a:pt x="368" y="1001"/>
                  </a:cubicBezTo>
                  <a:cubicBezTo>
                    <a:pt x="359" y="1000"/>
                    <a:pt x="359" y="996"/>
                    <a:pt x="367" y="994"/>
                  </a:cubicBezTo>
                  <a:lnTo>
                    <a:pt x="367" y="991"/>
                  </a:lnTo>
                  <a:cubicBezTo>
                    <a:pt x="358" y="989"/>
                    <a:pt x="357" y="986"/>
                    <a:pt x="357" y="986"/>
                  </a:cubicBezTo>
                  <a:cubicBezTo>
                    <a:pt x="366" y="985"/>
                    <a:pt x="374" y="981"/>
                    <a:pt x="365" y="980"/>
                  </a:cubicBezTo>
                  <a:lnTo>
                    <a:pt x="365" y="980"/>
                  </a:lnTo>
                  <a:cubicBezTo>
                    <a:pt x="364" y="980"/>
                    <a:pt x="362" y="980"/>
                    <a:pt x="361" y="980"/>
                  </a:cubicBezTo>
                  <a:cubicBezTo>
                    <a:pt x="356" y="980"/>
                    <a:pt x="356" y="978"/>
                    <a:pt x="355" y="974"/>
                  </a:cubicBezTo>
                  <a:cubicBezTo>
                    <a:pt x="363" y="968"/>
                    <a:pt x="351" y="891"/>
                    <a:pt x="343" y="891"/>
                  </a:cubicBezTo>
                  <a:cubicBezTo>
                    <a:pt x="343" y="891"/>
                    <a:pt x="343" y="891"/>
                    <a:pt x="343" y="891"/>
                  </a:cubicBezTo>
                  <a:cubicBezTo>
                    <a:pt x="343" y="891"/>
                    <a:pt x="342" y="889"/>
                    <a:pt x="340" y="885"/>
                  </a:cubicBezTo>
                  <a:cubicBezTo>
                    <a:pt x="340" y="882"/>
                    <a:pt x="339" y="878"/>
                    <a:pt x="339" y="878"/>
                  </a:cubicBezTo>
                  <a:cubicBezTo>
                    <a:pt x="356" y="875"/>
                    <a:pt x="346" y="865"/>
                    <a:pt x="337" y="859"/>
                  </a:cubicBezTo>
                  <a:cubicBezTo>
                    <a:pt x="328" y="858"/>
                    <a:pt x="328" y="856"/>
                    <a:pt x="327" y="853"/>
                  </a:cubicBezTo>
                  <a:cubicBezTo>
                    <a:pt x="344" y="850"/>
                    <a:pt x="343" y="843"/>
                    <a:pt x="334" y="840"/>
                  </a:cubicBezTo>
                  <a:lnTo>
                    <a:pt x="334" y="840"/>
                  </a:lnTo>
                  <a:cubicBezTo>
                    <a:pt x="331" y="840"/>
                    <a:pt x="329" y="840"/>
                    <a:pt x="328" y="840"/>
                  </a:cubicBezTo>
                  <a:cubicBezTo>
                    <a:pt x="317" y="840"/>
                    <a:pt x="318" y="837"/>
                    <a:pt x="333" y="835"/>
                  </a:cubicBezTo>
                  <a:cubicBezTo>
                    <a:pt x="349" y="832"/>
                    <a:pt x="349" y="827"/>
                    <a:pt x="322" y="827"/>
                  </a:cubicBezTo>
                  <a:cubicBezTo>
                    <a:pt x="315" y="826"/>
                    <a:pt x="315" y="826"/>
                    <a:pt x="322" y="822"/>
                  </a:cubicBezTo>
                  <a:cubicBezTo>
                    <a:pt x="335" y="818"/>
                    <a:pt x="337" y="816"/>
                    <a:pt x="334" y="816"/>
                  </a:cubicBezTo>
                  <a:cubicBezTo>
                    <a:pt x="333" y="816"/>
                    <a:pt x="332" y="816"/>
                    <a:pt x="330" y="816"/>
                  </a:cubicBezTo>
                  <a:cubicBezTo>
                    <a:pt x="328" y="816"/>
                    <a:pt x="326" y="816"/>
                    <a:pt x="324" y="816"/>
                  </a:cubicBezTo>
                  <a:cubicBezTo>
                    <a:pt x="313" y="816"/>
                    <a:pt x="315" y="813"/>
                    <a:pt x="329" y="810"/>
                  </a:cubicBezTo>
                  <a:cubicBezTo>
                    <a:pt x="345" y="802"/>
                    <a:pt x="345" y="802"/>
                    <a:pt x="328" y="802"/>
                  </a:cubicBezTo>
                  <a:cubicBezTo>
                    <a:pt x="327" y="802"/>
                    <a:pt x="326" y="802"/>
                    <a:pt x="325" y="802"/>
                  </a:cubicBezTo>
                  <a:cubicBezTo>
                    <a:pt x="310" y="802"/>
                    <a:pt x="310" y="792"/>
                    <a:pt x="325" y="788"/>
                  </a:cubicBezTo>
                  <a:cubicBezTo>
                    <a:pt x="325" y="785"/>
                    <a:pt x="331" y="782"/>
                    <a:pt x="327" y="782"/>
                  </a:cubicBezTo>
                  <a:cubicBezTo>
                    <a:pt x="327" y="782"/>
                    <a:pt x="326" y="782"/>
                    <a:pt x="325" y="783"/>
                  </a:cubicBezTo>
                  <a:lnTo>
                    <a:pt x="333" y="779"/>
                  </a:lnTo>
                  <a:lnTo>
                    <a:pt x="331" y="775"/>
                  </a:lnTo>
                  <a:lnTo>
                    <a:pt x="324" y="776"/>
                  </a:lnTo>
                  <a:cubicBezTo>
                    <a:pt x="326" y="765"/>
                    <a:pt x="327" y="753"/>
                    <a:pt x="326" y="741"/>
                  </a:cubicBezTo>
                  <a:cubicBezTo>
                    <a:pt x="323" y="720"/>
                    <a:pt x="322" y="713"/>
                    <a:pt x="317" y="713"/>
                  </a:cubicBezTo>
                  <a:cubicBezTo>
                    <a:pt x="316" y="713"/>
                    <a:pt x="315" y="714"/>
                    <a:pt x="314" y="714"/>
                  </a:cubicBezTo>
                  <a:cubicBezTo>
                    <a:pt x="308" y="716"/>
                    <a:pt x="304" y="717"/>
                    <a:pt x="302" y="717"/>
                  </a:cubicBezTo>
                  <a:cubicBezTo>
                    <a:pt x="298" y="717"/>
                    <a:pt x="302" y="713"/>
                    <a:pt x="312" y="710"/>
                  </a:cubicBezTo>
                  <a:cubicBezTo>
                    <a:pt x="312" y="707"/>
                    <a:pt x="320" y="701"/>
                    <a:pt x="319" y="696"/>
                  </a:cubicBezTo>
                  <a:cubicBezTo>
                    <a:pt x="318" y="692"/>
                    <a:pt x="318" y="687"/>
                    <a:pt x="326" y="685"/>
                  </a:cubicBezTo>
                  <a:lnTo>
                    <a:pt x="326" y="683"/>
                  </a:lnTo>
                  <a:cubicBezTo>
                    <a:pt x="308" y="682"/>
                    <a:pt x="306" y="667"/>
                    <a:pt x="312" y="659"/>
                  </a:cubicBezTo>
                  <a:cubicBezTo>
                    <a:pt x="312" y="654"/>
                    <a:pt x="311" y="651"/>
                    <a:pt x="302" y="648"/>
                  </a:cubicBezTo>
                  <a:cubicBezTo>
                    <a:pt x="293" y="646"/>
                    <a:pt x="293" y="646"/>
                    <a:pt x="301" y="641"/>
                  </a:cubicBezTo>
                  <a:cubicBezTo>
                    <a:pt x="310" y="640"/>
                    <a:pt x="315" y="626"/>
                    <a:pt x="302" y="626"/>
                  </a:cubicBezTo>
                  <a:cubicBezTo>
                    <a:pt x="301" y="626"/>
                    <a:pt x="300" y="627"/>
                    <a:pt x="299" y="627"/>
                  </a:cubicBezTo>
                  <a:lnTo>
                    <a:pt x="307" y="623"/>
                  </a:lnTo>
                  <a:cubicBezTo>
                    <a:pt x="312" y="620"/>
                    <a:pt x="310" y="619"/>
                    <a:pt x="306" y="619"/>
                  </a:cubicBezTo>
                  <a:cubicBezTo>
                    <a:pt x="304" y="619"/>
                    <a:pt x="301" y="620"/>
                    <a:pt x="298" y="620"/>
                  </a:cubicBezTo>
                  <a:cubicBezTo>
                    <a:pt x="293" y="621"/>
                    <a:pt x="289" y="622"/>
                    <a:pt x="287" y="622"/>
                  </a:cubicBezTo>
                  <a:cubicBezTo>
                    <a:pt x="283" y="622"/>
                    <a:pt x="289" y="619"/>
                    <a:pt x="306" y="614"/>
                  </a:cubicBezTo>
                  <a:cubicBezTo>
                    <a:pt x="319" y="612"/>
                    <a:pt x="321" y="610"/>
                    <a:pt x="317" y="610"/>
                  </a:cubicBezTo>
                  <a:cubicBezTo>
                    <a:pt x="316" y="610"/>
                    <a:pt x="315" y="610"/>
                    <a:pt x="314" y="610"/>
                  </a:cubicBezTo>
                  <a:cubicBezTo>
                    <a:pt x="305" y="609"/>
                    <a:pt x="296" y="609"/>
                    <a:pt x="305" y="604"/>
                  </a:cubicBezTo>
                  <a:cubicBezTo>
                    <a:pt x="304" y="603"/>
                    <a:pt x="304" y="601"/>
                    <a:pt x="299" y="601"/>
                  </a:cubicBezTo>
                  <a:cubicBezTo>
                    <a:pt x="297" y="601"/>
                    <a:pt x="293" y="602"/>
                    <a:pt x="287" y="603"/>
                  </a:cubicBezTo>
                  <a:cubicBezTo>
                    <a:pt x="285" y="603"/>
                    <a:pt x="284" y="603"/>
                    <a:pt x="282" y="603"/>
                  </a:cubicBezTo>
                  <a:cubicBezTo>
                    <a:pt x="278" y="603"/>
                    <a:pt x="278" y="602"/>
                    <a:pt x="278" y="600"/>
                  </a:cubicBezTo>
                  <a:cubicBezTo>
                    <a:pt x="282" y="599"/>
                    <a:pt x="286" y="598"/>
                    <a:pt x="290" y="598"/>
                  </a:cubicBezTo>
                  <a:cubicBezTo>
                    <a:pt x="291" y="598"/>
                    <a:pt x="293" y="598"/>
                    <a:pt x="294" y="599"/>
                  </a:cubicBezTo>
                  <a:lnTo>
                    <a:pt x="294" y="599"/>
                  </a:lnTo>
                  <a:cubicBezTo>
                    <a:pt x="294" y="598"/>
                    <a:pt x="294" y="596"/>
                    <a:pt x="293" y="594"/>
                  </a:cubicBezTo>
                  <a:cubicBezTo>
                    <a:pt x="293" y="592"/>
                    <a:pt x="301" y="585"/>
                    <a:pt x="309" y="584"/>
                  </a:cubicBezTo>
                  <a:cubicBezTo>
                    <a:pt x="314" y="581"/>
                    <a:pt x="315" y="580"/>
                    <a:pt x="313" y="580"/>
                  </a:cubicBezTo>
                  <a:cubicBezTo>
                    <a:pt x="311" y="580"/>
                    <a:pt x="307" y="581"/>
                    <a:pt x="300" y="583"/>
                  </a:cubicBezTo>
                  <a:cubicBezTo>
                    <a:pt x="293" y="585"/>
                    <a:pt x="289" y="585"/>
                    <a:pt x="287" y="585"/>
                  </a:cubicBezTo>
                  <a:cubicBezTo>
                    <a:pt x="284" y="585"/>
                    <a:pt x="284" y="584"/>
                    <a:pt x="283" y="582"/>
                  </a:cubicBezTo>
                  <a:cubicBezTo>
                    <a:pt x="283" y="580"/>
                    <a:pt x="282" y="577"/>
                    <a:pt x="291" y="575"/>
                  </a:cubicBezTo>
                  <a:cubicBezTo>
                    <a:pt x="299" y="574"/>
                    <a:pt x="299" y="574"/>
                    <a:pt x="298" y="569"/>
                  </a:cubicBezTo>
                  <a:cubicBezTo>
                    <a:pt x="297" y="563"/>
                    <a:pt x="278" y="560"/>
                    <a:pt x="263" y="560"/>
                  </a:cubicBezTo>
                  <a:cubicBezTo>
                    <a:pt x="260" y="560"/>
                    <a:pt x="257" y="560"/>
                    <a:pt x="254" y="561"/>
                  </a:cubicBezTo>
                  <a:cubicBezTo>
                    <a:pt x="247" y="562"/>
                    <a:pt x="243" y="563"/>
                    <a:pt x="242" y="563"/>
                  </a:cubicBezTo>
                  <a:cubicBezTo>
                    <a:pt x="240" y="563"/>
                    <a:pt x="244" y="561"/>
                    <a:pt x="253" y="558"/>
                  </a:cubicBezTo>
                  <a:cubicBezTo>
                    <a:pt x="262" y="556"/>
                    <a:pt x="261" y="554"/>
                    <a:pt x="261" y="552"/>
                  </a:cubicBezTo>
                  <a:lnTo>
                    <a:pt x="261" y="552"/>
                  </a:lnTo>
                  <a:cubicBezTo>
                    <a:pt x="260" y="552"/>
                    <a:pt x="259" y="552"/>
                    <a:pt x="258" y="552"/>
                  </a:cubicBezTo>
                  <a:cubicBezTo>
                    <a:pt x="256" y="552"/>
                    <a:pt x="258" y="551"/>
                    <a:pt x="260" y="551"/>
                  </a:cubicBezTo>
                  <a:cubicBezTo>
                    <a:pt x="260" y="551"/>
                    <a:pt x="261" y="551"/>
                    <a:pt x="261" y="552"/>
                  </a:cubicBezTo>
                  <a:cubicBezTo>
                    <a:pt x="262" y="551"/>
                    <a:pt x="264" y="551"/>
                    <a:pt x="265" y="551"/>
                  </a:cubicBezTo>
                  <a:cubicBezTo>
                    <a:pt x="270" y="551"/>
                    <a:pt x="270" y="553"/>
                    <a:pt x="270" y="555"/>
                  </a:cubicBezTo>
                  <a:lnTo>
                    <a:pt x="279" y="553"/>
                  </a:lnTo>
                  <a:cubicBezTo>
                    <a:pt x="292" y="549"/>
                    <a:pt x="294" y="546"/>
                    <a:pt x="283" y="546"/>
                  </a:cubicBezTo>
                  <a:cubicBezTo>
                    <a:pt x="282" y="546"/>
                    <a:pt x="280" y="546"/>
                    <a:pt x="278" y="546"/>
                  </a:cubicBezTo>
                  <a:cubicBezTo>
                    <a:pt x="269" y="545"/>
                    <a:pt x="269" y="545"/>
                    <a:pt x="276" y="541"/>
                  </a:cubicBezTo>
                  <a:cubicBezTo>
                    <a:pt x="283" y="538"/>
                    <a:pt x="290" y="534"/>
                    <a:pt x="287" y="534"/>
                  </a:cubicBezTo>
                  <a:cubicBezTo>
                    <a:pt x="286" y="534"/>
                    <a:pt x="285" y="535"/>
                    <a:pt x="284" y="535"/>
                  </a:cubicBezTo>
                  <a:cubicBezTo>
                    <a:pt x="284" y="535"/>
                    <a:pt x="283" y="530"/>
                    <a:pt x="291" y="527"/>
                  </a:cubicBezTo>
                  <a:cubicBezTo>
                    <a:pt x="291" y="523"/>
                    <a:pt x="290" y="520"/>
                    <a:pt x="287" y="520"/>
                  </a:cubicBezTo>
                  <a:cubicBezTo>
                    <a:pt x="286" y="520"/>
                    <a:pt x="284" y="521"/>
                    <a:pt x="282" y="521"/>
                  </a:cubicBezTo>
                  <a:cubicBezTo>
                    <a:pt x="280" y="521"/>
                    <a:pt x="279" y="522"/>
                    <a:pt x="278" y="522"/>
                  </a:cubicBezTo>
                  <a:cubicBezTo>
                    <a:pt x="273" y="522"/>
                    <a:pt x="273" y="520"/>
                    <a:pt x="273" y="518"/>
                  </a:cubicBezTo>
                  <a:cubicBezTo>
                    <a:pt x="272" y="516"/>
                    <a:pt x="272" y="514"/>
                    <a:pt x="268" y="514"/>
                  </a:cubicBezTo>
                  <a:cubicBezTo>
                    <a:pt x="267" y="514"/>
                    <a:pt x="266" y="514"/>
                    <a:pt x="264" y="515"/>
                  </a:cubicBezTo>
                  <a:cubicBezTo>
                    <a:pt x="261" y="515"/>
                    <a:pt x="258" y="515"/>
                    <a:pt x="256" y="515"/>
                  </a:cubicBezTo>
                  <a:cubicBezTo>
                    <a:pt x="250" y="515"/>
                    <a:pt x="246" y="514"/>
                    <a:pt x="246" y="511"/>
                  </a:cubicBezTo>
                  <a:cubicBezTo>
                    <a:pt x="236" y="508"/>
                    <a:pt x="236" y="508"/>
                    <a:pt x="253" y="502"/>
                  </a:cubicBezTo>
                  <a:cubicBezTo>
                    <a:pt x="261" y="500"/>
                    <a:pt x="261" y="498"/>
                    <a:pt x="261" y="495"/>
                  </a:cubicBezTo>
                  <a:cubicBezTo>
                    <a:pt x="261" y="495"/>
                    <a:pt x="260" y="493"/>
                    <a:pt x="269" y="490"/>
                  </a:cubicBezTo>
                  <a:cubicBezTo>
                    <a:pt x="272" y="488"/>
                    <a:pt x="272" y="487"/>
                    <a:pt x="271" y="487"/>
                  </a:cubicBezTo>
                  <a:cubicBezTo>
                    <a:pt x="269" y="487"/>
                    <a:pt x="264" y="488"/>
                    <a:pt x="260" y="489"/>
                  </a:cubicBezTo>
                  <a:lnTo>
                    <a:pt x="243" y="492"/>
                  </a:lnTo>
                  <a:cubicBezTo>
                    <a:pt x="242" y="490"/>
                    <a:pt x="259" y="484"/>
                    <a:pt x="268" y="482"/>
                  </a:cubicBezTo>
                  <a:cubicBezTo>
                    <a:pt x="276" y="479"/>
                    <a:pt x="280" y="477"/>
                    <a:pt x="279" y="477"/>
                  </a:cubicBezTo>
                  <a:cubicBezTo>
                    <a:pt x="278" y="477"/>
                    <a:pt x="274" y="478"/>
                    <a:pt x="266" y="480"/>
                  </a:cubicBezTo>
                  <a:cubicBezTo>
                    <a:pt x="264" y="480"/>
                    <a:pt x="262" y="481"/>
                    <a:pt x="259" y="481"/>
                  </a:cubicBezTo>
                  <a:cubicBezTo>
                    <a:pt x="255" y="481"/>
                    <a:pt x="252" y="479"/>
                    <a:pt x="257" y="474"/>
                  </a:cubicBezTo>
                  <a:cubicBezTo>
                    <a:pt x="256" y="470"/>
                    <a:pt x="255" y="465"/>
                    <a:pt x="264" y="463"/>
                  </a:cubicBezTo>
                  <a:cubicBezTo>
                    <a:pt x="272" y="460"/>
                    <a:pt x="263" y="458"/>
                    <a:pt x="263" y="458"/>
                  </a:cubicBezTo>
                  <a:cubicBezTo>
                    <a:pt x="254" y="458"/>
                    <a:pt x="254" y="455"/>
                    <a:pt x="261" y="447"/>
                  </a:cubicBezTo>
                  <a:cubicBezTo>
                    <a:pt x="272" y="436"/>
                    <a:pt x="275" y="433"/>
                    <a:pt x="271" y="433"/>
                  </a:cubicBezTo>
                  <a:cubicBezTo>
                    <a:pt x="269" y="433"/>
                    <a:pt x="265" y="434"/>
                    <a:pt x="260" y="435"/>
                  </a:cubicBezTo>
                  <a:cubicBezTo>
                    <a:pt x="256" y="436"/>
                    <a:pt x="252" y="437"/>
                    <a:pt x="250" y="437"/>
                  </a:cubicBezTo>
                  <a:cubicBezTo>
                    <a:pt x="248" y="437"/>
                    <a:pt x="250" y="436"/>
                    <a:pt x="259" y="433"/>
                  </a:cubicBezTo>
                  <a:cubicBezTo>
                    <a:pt x="266" y="429"/>
                    <a:pt x="259" y="428"/>
                    <a:pt x="250" y="425"/>
                  </a:cubicBezTo>
                  <a:cubicBezTo>
                    <a:pt x="237" y="425"/>
                    <a:pt x="226" y="426"/>
                    <a:pt x="215" y="429"/>
                  </a:cubicBezTo>
                  <a:cubicBezTo>
                    <a:pt x="208" y="430"/>
                    <a:pt x="204" y="431"/>
                    <a:pt x="202" y="431"/>
                  </a:cubicBezTo>
                  <a:cubicBezTo>
                    <a:pt x="199" y="431"/>
                    <a:pt x="201" y="429"/>
                    <a:pt x="206" y="426"/>
                  </a:cubicBezTo>
                  <a:cubicBezTo>
                    <a:pt x="206" y="424"/>
                    <a:pt x="214" y="419"/>
                    <a:pt x="222" y="418"/>
                  </a:cubicBezTo>
                  <a:cubicBezTo>
                    <a:pt x="225" y="417"/>
                    <a:pt x="227" y="417"/>
                    <a:pt x="228" y="417"/>
                  </a:cubicBezTo>
                  <a:cubicBezTo>
                    <a:pt x="230" y="417"/>
                    <a:pt x="230" y="418"/>
                    <a:pt x="230" y="418"/>
                  </a:cubicBezTo>
                  <a:lnTo>
                    <a:pt x="232" y="421"/>
                  </a:lnTo>
                  <a:cubicBezTo>
                    <a:pt x="239" y="419"/>
                    <a:pt x="247" y="418"/>
                    <a:pt x="247" y="414"/>
                  </a:cubicBezTo>
                  <a:cubicBezTo>
                    <a:pt x="254" y="410"/>
                    <a:pt x="255" y="408"/>
                    <a:pt x="250" y="408"/>
                  </a:cubicBezTo>
                  <a:cubicBezTo>
                    <a:pt x="249" y="408"/>
                    <a:pt x="248" y="408"/>
                    <a:pt x="246" y="408"/>
                  </a:cubicBezTo>
                  <a:cubicBezTo>
                    <a:pt x="252" y="407"/>
                    <a:pt x="255" y="400"/>
                    <a:pt x="253" y="394"/>
                  </a:cubicBezTo>
                  <a:cubicBezTo>
                    <a:pt x="251" y="389"/>
                    <a:pt x="253" y="382"/>
                    <a:pt x="259" y="379"/>
                  </a:cubicBezTo>
                  <a:cubicBezTo>
                    <a:pt x="259" y="375"/>
                    <a:pt x="258" y="373"/>
                    <a:pt x="253" y="373"/>
                  </a:cubicBezTo>
                  <a:cubicBezTo>
                    <a:pt x="252" y="373"/>
                    <a:pt x="251" y="373"/>
                    <a:pt x="250" y="373"/>
                  </a:cubicBezTo>
                  <a:cubicBezTo>
                    <a:pt x="243" y="374"/>
                    <a:pt x="239" y="375"/>
                    <a:pt x="237" y="375"/>
                  </a:cubicBezTo>
                  <a:cubicBezTo>
                    <a:pt x="234" y="375"/>
                    <a:pt x="236" y="374"/>
                    <a:pt x="241" y="373"/>
                  </a:cubicBezTo>
                  <a:cubicBezTo>
                    <a:pt x="257" y="368"/>
                    <a:pt x="261" y="336"/>
                    <a:pt x="244" y="336"/>
                  </a:cubicBezTo>
                  <a:cubicBezTo>
                    <a:pt x="243" y="336"/>
                    <a:pt x="243" y="336"/>
                    <a:pt x="243" y="336"/>
                  </a:cubicBezTo>
                  <a:cubicBezTo>
                    <a:pt x="243" y="336"/>
                    <a:pt x="243" y="334"/>
                    <a:pt x="243" y="332"/>
                  </a:cubicBezTo>
                  <a:cubicBezTo>
                    <a:pt x="250" y="325"/>
                    <a:pt x="247" y="310"/>
                    <a:pt x="239" y="310"/>
                  </a:cubicBezTo>
                  <a:cubicBezTo>
                    <a:pt x="239" y="310"/>
                    <a:pt x="238" y="308"/>
                    <a:pt x="238" y="302"/>
                  </a:cubicBezTo>
                  <a:cubicBezTo>
                    <a:pt x="245" y="297"/>
                    <a:pt x="245" y="295"/>
                    <a:pt x="236" y="294"/>
                  </a:cubicBezTo>
                  <a:cubicBezTo>
                    <a:pt x="234" y="293"/>
                    <a:pt x="232" y="293"/>
                    <a:pt x="230" y="293"/>
                  </a:cubicBezTo>
                  <a:cubicBezTo>
                    <a:pt x="227" y="293"/>
                    <a:pt x="225" y="293"/>
                    <a:pt x="224" y="293"/>
                  </a:cubicBezTo>
                  <a:cubicBezTo>
                    <a:pt x="223" y="293"/>
                    <a:pt x="224" y="293"/>
                    <a:pt x="227" y="292"/>
                  </a:cubicBezTo>
                  <a:cubicBezTo>
                    <a:pt x="236" y="291"/>
                    <a:pt x="235" y="287"/>
                    <a:pt x="234" y="277"/>
                  </a:cubicBezTo>
                  <a:cubicBezTo>
                    <a:pt x="232" y="271"/>
                    <a:pt x="232" y="269"/>
                    <a:pt x="230" y="269"/>
                  </a:cubicBezTo>
                  <a:cubicBezTo>
                    <a:pt x="229" y="269"/>
                    <a:pt x="227" y="270"/>
                    <a:pt x="224" y="271"/>
                  </a:cubicBezTo>
                  <a:cubicBezTo>
                    <a:pt x="214" y="263"/>
                    <a:pt x="223" y="262"/>
                    <a:pt x="230" y="260"/>
                  </a:cubicBezTo>
                  <a:cubicBezTo>
                    <a:pt x="245" y="260"/>
                    <a:pt x="247" y="257"/>
                    <a:pt x="234" y="257"/>
                  </a:cubicBezTo>
                  <a:cubicBezTo>
                    <a:pt x="231" y="257"/>
                    <a:pt x="227" y="257"/>
                    <a:pt x="222" y="258"/>
                  </a:cubicBezTo>
                  <a:cubicBezTo>
                    <a:pt x="205" y="258"/>
                    <a:pt x="204" y="253"/>
                    <a:pt x="213" y="252"/>
                  </a:cubicBezTo>
                  <a:cubicBezTo>
                    <a:pt x="215" y="251"/>
                    <a:pt x="216" y="251"/>
                    <a:pt x="218" y="251"/>
                  </a:cubicBezTo>
                  <a:cubicBezTo>
                    <a:pt x="221" y="251"/>
                    <a:pt x="222" y="253"/>
                    <a:pt x="222" y="255"/>
                  </a:cubicBezTo>
                  <a:lnTo>
                    <a:pt x="238" y="252"/>
                  </a:lnTo>
                  <a:cubicBezTo>
                    <a:pt x="237" y="250"/>
                    <a:pt x="237" y="250"/>
                    <a:pt x="229" y="249"/>
                  </a:cubicBezTo>
                  <a:cubicBezTo>
                    <a:pt x="229" y="249"/>
                    <a:pt x="228" y="246"/>
                    <a:pt x="219" y="245"/>
                  </a:cubicBezTo>
                  <a:cubicBezTo>
                    <a:pt x="218" y="245"/>
                    <a:pt x="216" y="245"/>
                    <a:pt x="215" y="245"/>
                  </a:cubicBezTo>
                  <a:cubicBezTo>
                    <a:pt x="208" y="245"/>
                    <a:pt x="201" y="247"/>
                    <a:pt x="195" y="250"/>
                  </a:cubicBezTo>
                  <a:cubicBezTo>
                    <a:pt x="191" y="252"/>
                    <a:pt x="189" y="252"/>
                    <a:pt x="188" y="252"/>
                  </a:cubicBezTo>
                  <a:cubicBezTo>
                    <a:pt x="187" y="252"/>
                    <a:pt x="186" y="251"/>
                    <a:pt x="186" y="250"/>
                  </a:cubicBezTo>
                  <a:cubicBezTo>
                    <a:pt x="191" y="245"/>
                    <a:pt x="199" y="242"/>
                    <a:pt x="207" y="242"/>
                  </a:cubicBezTo>
                  <a:cubicBezTo>
                    <a:pt x="208" y="242"/>
                    <a:pt x="209" y="242"/>
                    <a:pt x="210" y="242"/>
                  </a:cubicBezTo>
                  <a:cubicBezTo>
                    <a:pt x="211" y="243"/>
                    <a:pt x="212" y="243"/>
                    <a:pt x="215" y="243"/>
                  </a:cubicBezTo>
                  <a:cubicBezTo>
                    <a:pt x="218" y="243"/>
                    <a:pt x="223" y="243"/>
                    <a:pt x="228" y="242"/>
                  </a:cubicBezTo>
                  <a:cubicBezTo>
                    <a:pt x="236" y="240"/>
                    <a:pt x="220" y="232"/>
                    <a:pt x="204" y="232"/>
                  </a:cubicBezTo>
                  <a:lnTo>
                    <a:pt x="204" y="232"/>
                  </a:lnTo>
                  <a:cubicBezTo>
                    <a:pt x="206" y="231"/>
                    <a:pt x="207" y="231"/>
                    <a:pt x="209" y="231"/>
                  </a:cubicBezTo>
                  <a:cubicBezTo>
                    <a:pt x="217" y="228"/>
                    <a:pt x="216" y="224"/>
                    <a:pt x="216" y="219"/>
                  </a:cubicBezTo>
                  <a:cubicBezTo>
                    <a:pt x="215" y="216"/>
                    <a:pt x="215" y="214"/>
                    <a:pt x="210" y="214"/>
                  </a:cubicBezTo>
                  <a:cubicBezTo>
                    <a:pt x="209" y="214"/>
                    <a:pt x="207" y="214"/>
                    <a:pt x="206" y="214"/>
                  </a:cubicBezTo>
                  <a:cubicBezTo>
                    <a:pt x="200" y="215"/>
                    <a:pt x="194" y="216"/>
                    <a:pt x="191" y="216"/>
                  </a:cubicBezTo>
                  <a:cubicBezTo>
                    <a:pt x="190" y="216"/>
                    <a:pt x="189" y="216"/>
                    <a:pt x="189" y="215"/>
                  </a:cubicBezTo>
                  <a:cubicBezTo>
                    <a:pt x="189" y="217"/>
                    <a:pt x="181" y="218"/>
                    <a:pt x="172" y="221"/>
                  </a:cubicBezTo>
                  <a:cubicBezTo>
                    <a:pt x="178" y="216"/>
                    <a:pt x="182" y="213"/>
                    <a:pt x="188" y="211"/>
                  </a:cubicBezTo>
                  <a:cubicBezTo>
                    <a:pt x="205" y="202"/>
                    <a:pt x="211" y="196"/>
                    <a:pt x="210" y="186"/>
                  </a:cubicBezTo>
                  <a:cubicBezTo>
                    <a:pt x="208" y="180"/>
                    <a:pt x="210" y="173"/>
                    <a:pt x="216" y="170"/>
                  </a:cubicBezTo>
                  <a:cubicBezTo>
                    <a:pt x="216" y="167"/>
                    <a:pt x="215" y="165"/>
                    <a:pt x="212" y="165"/>
                  </a:cubicBezTo>
                  <a:cubicBezTo>
                    <a:pt x="211" y="165"/>
                    <a:pt x="209" y="165"/>
                    <a:pt x="207" y="166"/>
                  </a:cubicBezTo>
                  <a:lnTo>
                    <a:pt x="206" y="160"/>
                  </a:lnTo>
                  <a:cubicBezTo>
                    <a:pt x="213" y="157"/>
                    <a:pt x="214" y="153"/>
                    <a:pt x="207" y="153"/>
                  </a:cubicBezTo>
                  <a:cubicBezTo>
                    <a:pt x="207" y="153"/>
                    <a:pt x="206" y="153"/>
                    <a:pt x="205" y="153"/>
                  </a:cubicBezTo>
                  <a:cubicBezTo>
                    <a:pt x="196" y="152"/>
                    <a:pt x="205" y="149"/>
                    <a:pt x="204" y="147"/>
                  </a:cubicBezTo>
                  <a:cubicBezTo>
                    <a:pt x="212" y="142"/>
                    <a:pt x="216" y="141"/>
                    <a:pt x="214" y="141"/>
                  </a:cubicBezTo>
                  <a:cubicBezTo>
                    <a:pt x="213" y="141"/>
                    <a:pt x="206" y="142"/>
                    <a:pt x="195" y="145"/>
                  </a:cubicBezTo>
                  <a:cubicBezTo>
                    <a:pt x="187" y="147"/>
                    <a:pt x="179" y="153"/>
                    <a:pt x="179" y="156"/>
                  </a:cubicBezTo>
                  <a:lnTo>
                    <a:pt x="181" y="162"/>
                  </a:lnTo>
                  <a:lnTo>
                    <a:pt x="171" y="157"/>
                  </a:lnTo>
                  <a:cubicBezTo>
                    <a:pt x="171" y="155"/>
                    <a:pt x="165" y="153"/>
                    <a:pt x="158" y="153"/>
                  </a:cubicBezTo>
                  <a:cubicBezTo>
                    <a:pt x="156" y="153"/>
                    <a:pt x="155" y="153"/>
                    <a:pt x="153" y="153"/>
                  </a:cubicBezTo>
                  <a:cubicBezTo>
                    <a:pt x="153" y="153"/>
                    <a:pt x="151" y="154"/>
                    <a:pt x="149" y="154"/>
                  </a:cubicBezTo>
                  <a:cubicBezTo>
                    <a:pt x="147" y="154"/>
                    <a:pt x="145" y="153"/>
                    <a:pt x="144" y="152"/>
                  </a:cubicBezTo>
                  <a:lnTo>
                    <a:pt x="161" y="149"/>
                  </a:lnTo>
                  <a:cubicBezTo>
                    <a:pt x="163" y="149"/>
                    <a:pt x="166" y="149"/>
                    <a:pt x="168" y="149"/>
                  </a:cubicBezTo>
                  <a:cubicBezTo>
                    <a:pt x="174" y="149"/>
                    <a:pt x="180" y="148"/>
                    <a:pt x="187" y="147"/>
                  </a:cubicBezTo>
                  <a:cubicBezTo>
                    <a:pt x="200" y="142"/>
                    <a:pt x="207" y="136"/>
                    <a:pt x="200" y="136"/>
                  </a:cubicBezTo>
                  <a:cubicBezTo>
                    <a:pt x="198" y="136"/>
                    <a:pt x="196" y="136"/>
                    <a:pt x="193" y="136"/>
                  </a:cubicBezTo>
                  <a:cubicBezTo>
                    <a:pt x="193" y="133"/>
                    <a:pt x="193" y="133"/>
                    <a:pt x="201" y="130"/>
                  </a:cubicBezTo>
                  <a:cubicBezTo>
                    <a:pt x="208" y="129"/>
                    <a:pt x="209" y="126"/>
                    <a:pt x="198" y="126"/>
                  </a:cubicBezTo>
                  <a:cubicBezTo>
                    <a:pt x="197" y="126"/>
                    <a:pt x="195" y="126"/>
                    <a:pt x="192" y="126"/>
                  </a:cubicBezTo>
                  <a:cubicBezTo>
                    <a:pt x="189" y="127"/>
                    <a:pt x="187" y="127"/>
                    <a:pt x="185" y="127"/>
                  </a:cubicBezTo>
                  <a:cubicBezTo>
                    <a:pt x="175" y="127"/>
                    <a:pt x="177" y="124"/>
                    <a:pt x="191" y="120"/>
                  </a:cubicBezTo>
                  <a:cubicBezTo>
                    <a:pt x="205" y="113"/>
                    <a:pt x="205" y="104"/>
                    <a:pt x="199" y="104"/>
                  </a:cubicBezTo>
                  <a:cubicBezTo>
                    <a:pt x="198" y="104"/>
                    <a:pt x="198" y="104"/>
                    <a:pt x="197" y="104"/>
                  </a:cubicBezTo>
                  <a:cubicBezTo>
                    <a:pt x="194" y="105"/>
                    <a:pt x="192" y="105"/>
                    <a:pt x="190" y="105"/>
                  </a:cubicBezTo>
                  <a:cubicBezTo>
                    <a:pt x="180" y="105"/>
                    <a:pt x="180" y="99"/>
                    <a:pt x="187" y="96"/>
                  </a:cubicBezTo>
                  <a:cubicBezTo>
                    <a:pt x="195" y="92"/>
                    <a:pt x="195" y="89"/>
                    <a:pt x="186" y="88"/>
                  </a:cubicBezTo>
                  <a:cubicBezTo>
                    <a:pt x="195" y="87"/>
                    <a:pt x="202" y="84"/>
                    <a:pt x="193" y="83"/>
                  </a:cubicBezTo>
                  <a:cubicBezTo>
                    <a:pt x="193" y="83"/>
                    <a:pt x="193" y="82"/>
                    <a:pt x="192" y="82"/>
                  </a:cubicBezTo>
                  <a:cubicBezTo>
                    <a:pt x="191" y="82"/>
                    <a:pt x="188" y="82"/>
                    <a:pt x="184" y="84"/>
                  </a:cubicBezTo>
                  <a:lnTo>
                    <a:pt x="168" y="83"/>
                  </a:lnTo>
                  <a:cubicBezTo>
                    <a:pt x="168" y="85"/>
                    <a:pt x="160" y="86"/>
                    <a:pt x="151" y="88"/>
                  </a:cubicBezTo>
                  <a:cubicBezTo>
                    <a:pt x="150" y="88"/>
                    <a:pt x="150" y="88"/>
                    <a:pt x="150" y="88"/>
                  </a:cubicBezTo>
                  <a:cubicBezTo>
                    <a:pt x="144" y="88"/>
                    <a:pt x="151" y="78"/>
                    <a:pt x="174" y="69"/>
                  </a:cubicBezTo>
                  <a:lnTo>
                    <a:pt x="190" y="61"/>
                  </a:lnTo>
                  <a:lnTo>
                    <a:pt x="173" y="65"/>
                  </a:lnTo>
                  <a:cubicBezTo>
                    <a:pt x="173" y="62"/>
                    <a:pt x="172" y="59"/>
                    <a:pt x="181" y="58"/>
                  </a:cubicBezTo>
                  <a:cubicBezTo>
                    <a:pt x="189" y="57"/>
                    <a:pt x="189" y="57"/>
                    <a:pt x="189" y="55"/>
                  </a:cubicBezTo>
                  <a:cubicBezTo>
                    <a:pt x="189" y="55"/>
                    <a:pt x="188" y="53"/>
                    <a:pt x="185" y="53"/>
                  </a:cubicBezTo>
                  <a:cubicBezTo>
                    <a:pt x="184" y="53"/>
                    <a:pt x="182" y="53"/>
                    <a:pt x="180" y="53"/>
                  </a:cubicBezTo>
                  <a:cubicBezTo>
                    <a:pt x="172" y="55"/>
                    <a:pt x="168" y="56"/>
                    <a:pt x="167" y="56"/>
                  </a:cubicBezTo>
                  <a:cubicBezTo>
                    <a:pt x="165" y="56"/>
                    <a:pt x="167" y="55"/>
                    <a:pt x="171" y="52"/>
                  </a:cubicBezTo>
                  <a:cubicBezTo>
                    <a:pt x="185" y="48"/>
                    <a:pt x="187" y="45"/>
                    <a:pt x="177" y="45"/>
                  </a:cubicBezTo>
                  <a:cubicBezTo>
                    <a:pt x="175" y="45"/>
                    <a:pt x="173" y="45"/>
                    <a:pt x="170" y="46"/>
                  </a:cubicBezTo>
                  <a:cubicBezTo>
                    <a:pt x="163" y="47"/>
                    <a:pt x="158" y="48"/>
                    <a:pt x="158" y="48"/>
                  </a:cubicBezTo>
                  <a:cubicBezTo>
                    <a:pt x="156" y="48"/>
                    <a:pt x="160" y="47"/>
                    <a:pt x="170" y="43"/>
                  </a:cubicBezTo>
                  <a:cubicBezTo>
                    <a:pt x="178" y="41"/>
                    <a:pt x="186" y="38"/>
                    <a:pt x="186" y="36"/>
                  </a:cubicBezTo>
                  <a:lnTo>
                    <a:pt x="186" y="36"/>
                  </a:lnTo>
                  <a:lnTo>
                    <a:pt x="178" y="37"/>
                  </a:lnTo>
                  <a:cubicBezTo>
                    <a:pt x="172" y="38"/>
                    <a:pt x="168" y="38"/>
                    <a:pt x="166" y="38"/>
                  </a:cubicBezTo>
                  <a:cubicBezTo>
                    <a:pt x="161" y="38"/>
                    <a:pt x="162" y="36"/>
                    <a:pt x="168" y="33"/>
                  </a:cubicBezTo>
                  <a:cubicBezTo>
                    <a:pt x="177" y="32"/>
                    <a:pt x="177" y="30"/>
                    <a:pt x="167" y="27"/>
                  </a:cubicBezTo>
                  <a:cubicBezTo>
                    <a:pt x="167" y="22"/>
                    <a:pt x="165" y="20"/>
                    <a:pt x="174" y="18"/>
                  </a:cubicBezTo>
                  <a:cubicBezTo>
                    <a:pt x="185" y="15"/>
                    <a:pt x="189" y="15"/>
                    <a:pt x="186" y="15"/>
                  </a:cubicBezTo>
                  <a:cubicBezTo>
                    <a:pt x="184" y="15"/>
                    <a:pt x="180" y="15"/>
                    <a:pt x="173" y="15"/>
                  </a:cubicBezTo>
                  <a:cubicBezTo>
                    <a:pt x="165" y="14"/>
                    <a:pt x="165" y="14"/>
                    <a:pt x="172" y="9"/>
                  </a:cubicBezTo>
                  <a:cubicBezTo>
                    <a:pt x="181" y="4"/>
                    <a:pt x="181" y="4"/>
                    <a:pt x="172" y="4"/>
                  </a:cubicBezTo>
                  <a:cubicBezTo>
                    <a:pt x="155" y="6"/>
                    <a:pt x="146" y="9"/>
                    <a:pt x="147" y="11"/>
                  </a:cubicBezTo>
                  <a:cubicBezTo>
                    <a:pt x="147" y="13"/>
                    <a:pt x="147" y="13"/>
                    <a:pt x="140" y="14"/>
                  </a:cubicBezTo>
                  <a:cubicBezTo>
                    <a:pt x="140" y="14"/>
                    <a:pt x="139" y="12"/>
                    <a:pt x="139" y="10"/>
                  </a:cubicBezTo>
                  <a:cubicBezTo>
                    <a:pt x="139" y="7"/>
                    <a:pt x="137" y="5"/>
                    <a:pt x="128" y="2"/>
                  </a:cubicBezTo>
                  <a:cubicBezTo>
                    <a:pt x="126" y="1"/>
                    <a:pt x="122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9017;p33">
              <a:extLst>
                <a:ext uri="{FF2B5EF4-FFF2-40B4-BE49-F238E27FC236}">
                  <a16:creationId xmlns:a16="http://schemas.microsoft.com/office/drawing/2014/main" id="{3A43E59D-6D17-F79A-F8EB-3668C2F473FB}"/>
                </a:ext>
              </a:extLst>
            </p:cNvPr>
            <p:cNvSpPr/>
            <p:nvPr/>
          </p:nvSpPr>
          <p:spPr>
            <a:xfrm>
              <a:off x="2058787" y="2552476"/>
              <a:ext cx="57538" cy="199785"/>
            </a:xfrm>
            <a:custGeom>
              <a:avLst/>
              <a:gdLst/>
              <a:ahLst/>
              <a:cxnLst/>
              <a:rect l="l" t="t" r="r" b="b"/>
              <a:pathLst>
                <a:path w="576" h="2000" extrusionOk="0">
                  <a:moveTo>
                    <a:pt x="139" y="40"/>
                  </a:moveTo>
                  <a:cubicBezTo>
                    <a:pt x="144" y="40"/>
                    <a:pt x="144" y="42"/>
                    <a:pt x="144" y="43"/>
                  </a:cubicBezTo>
                  <a:cubicBezTo>
                    <a:pt x="145" y="46"/>
                    <a:pt x="145" y="46"/>
                    <a:pt x="136" y="47"/>
                  </a:cubicBezTo>
                  <a:cubicBezTo>
                    <a:pt x="136" y="47"/>
                    <a:pt x="128" y="47"/>
                    <a:pt x="127" y="45"/>
                  </a:cubicBezTo>
                  <a:lnTo>
                    <a:pt x="135" y="40"/>
                  </a:lnTo>
                  <a:cubicBezTo>
                    <a:pt x="137" y="40"/>
                    <a:pt x="138" y="40"/>
                    <a:pt x="139" y="40"/>
                  </a:cubicBezTo>
                  <a:close/>
                  <a:moveTo>
                    <a:pt x="18" y="60"/>
                  </a:moveTo>
                  <a:cubicBezTo>
                    <a:pt x="13" y="60"/>
                    <a:pt x="6" y="60"/>
                    <a:pt x="0" y="61"/>
                  </a:cubicBezTo>
                  <a:lnTo>
                    <a:pt x="2" y="64"/>
                  </a:lnTo>
                  <a:cubicBezTo>
                    <a:pt x="2" y="65"/>
                    <a:pt x="3" y="65"/>
                    <a:pt x="6" y="65"/>
                  </a:cubicBezTo>
                  <a:cubicBezTo>
                    <a:pt x="9" y="65"/>
                    <a:pt x="14" y="64"/>
                    <a:pt x="18" y="64"/>
                  </a:cubicBezTo>
                  <a:lnTo>
                    <a:pt x="18" y="60"/>
                  </a:lnTo>
                  <a:close/>
                  <a:moveTo>
                    <a:pt x="191" y="66"/>
                  </a:moveTo>
                  <a:lnTo>
                    <a:pt x="183" y="69"/>
                  </a:lnTo>
                  <a:lnTo>
                    <a:pt x="184" y="71"/>
                  </a:lnTo>
                  <a:cubicBezTo>
                    <a:pt x="192" y="70"/>
                    <a:pt x="192" y="70"/>
                    <a:pt x="192" y="68"/>
                  </a:cubicBezTo>
                  <a:lnTo>
                    <a:pt x="191" y="66"/>
                  </a:lnTo>
                  <a:close/>
                  <a:moveTo>
                    <a:pt x="147" y="66"/>
                  </a:moveTo>
                  <a:cubicBezTo>
                    <a:pt x="148" y="66"/>
                    <a:pt x="148" y="67"/>
                    <a:pt x="148" y="69"/>
                  </a:cubicBezTo>
                  <a:cubicBezTo>
                    <a:pt x="150" y="71"/>
                    <a:pt x="150" y="74"/>
                    <a:pt x="142" y="76"/>
                  </a:cubicBezTo>
                  <a:lnTo>
                    <a:pt x="141" y="73"/>
                  </a:lnTo>
                  <a:cubicBezTo>
                    <a:pt x="145" y="72"/>
                    <a:pt x="145" y="72"/>
                    <a:pt x="144" y="72"/>
                  </a:cubicBezTo>
                  <a:cubicBezTo>
                    <a:pt x="142" y="72"/>
                    <a:pt x="137" y="72"/>
                    <a:pt x="133" y="75"/>
                  </a:cubicBezTo>
                  <a:lnTo>
                    <a:pt x="116" y="78"/>
                  </a:lnTo>
                  <a:cubicBezTo>
                    <a:pt x="116" y="76"/>
                    <a:pt x="124" y="71"/>
                    <a:pt x="132" y="70"/>
                  </a:cubicBezTo>
                  <a:cubicBezTo>
                    <a:pt x="141" y="67"/>
                    <a:pt x="145" y="66"/>
                    <a:pt x="147" y="66"/>
                  </a:cubicBezTo>
                  <a:close/>
                  <a:moveTo>
                    <a:pt x="134" y="207"/>
                  </a:moveTo>
                  <a:cubicBezTo>
                    <a:pt x="141" y="207"/>
                    <a:pt x="147" y="209"/>
                    <a:pt x="147" y="211"/>
                  </a:cubicBezTo>
                  <a:cubicBezTo>
                    <a:pt x="147" y="213"/>
                    <a:pt x="145" y="214"/>
                    <a:pt x="141" y="214"/>
                  </a:cubicBezTo>
                  <a:cubicBezTo>
                    <a:pt x="138" y="214"/>
                    <a:pt x="134" y="213"/>
                    <a:pt x="131" y="212"/>
                  </a:cubicBezTo>
                  <a:lnTo>
                    <a:pt x="129" y="207"/>
                  </a:lnTo>
                  <a:cubicBezTo>
                    <a:pt x="131" y="207"/>
                    <a:pt x="133" y="207"/>
                    <a:pt x="134" y="207"/>
                  </a:cubicBezTo>
                  <a:close/>
                  <a:moveTo>
                    <a:pt x="130" y="222"/>
                  </a:moveTo>
                  <a:cubicBezTo>
                    <a:pt x="128" y="222"/>
                    <a:pt x="126" y="223"/>
                    <a:pt x="124" y="223"/>
                  </a:cubicBezTo>
                  <a:cubicBezTo>
                    <a:pt x="115" y="225"/>
                    <a:pt x="116" y="227"/>
                    <a:pt x="116" y="232"/>
                  </a:cubicBezTo>
                  <a:cubicBezTo>
                    <a:pt x="117" y="234"/>
                    <a:pt x="126" y="235"/>
                    <a:pt x="126" y="235"/>
                  </a:cubicBezTo>
                  <a:cubicBezTo>
                    <a:pt x="134" y="233"/>
                    <a:pt x="134" y="231"/>
                    <a:pt x="133" y="229"/>
                  </a:cubicBezTo>
                  <a:cubicBezTo>
                    <a:pt x="138" y="224"/>
                    <a:pt x="135" y="222"/>
                    <a:pt x="130" y="222"/>
                  </a:cubicBezTo>
                  <a:close/>
                  <a:moveTo>
                    <a:pt x="204" y="312"/>
                  </a:moveTo>
                  <a:cubicBezTo>
                    <a:pt x="208" y="312"/>
                    <a:pt x="208" y="314"/>
                    <a:pt x="209" y="316"/>
                  </a:cubicBezTo>
                  <a:lnTo>
                    <a:pt x="200" y="318"/>
                  </a:lnTo>
                  <a:lnTo>
                    <a:pt x="191" y="317"/>
                  </a:lnTo>
                  <a:lnTo>
                    <a:pt x="200" y="313"/>
                  </a:lnTo>
                  <a:cubicBezTo>
                    <a:pt x="202" y="312"/>
                    <a:pt x="203" y="312"/>
                    <a:pt x="204" y="312"/>
                  </a:cubicBezTo>
                  <a:close/>
                  <a:moveTo>
                    <a:pt x="159" y="328"/>
                  </a:moveTo>
                  <a:lnTo>
                    <a:pt x="177" y="329"/>
                  </a:lnTo>
                  <a:cubicBezTo>
                    <a:pt x="202" y="329"/>
                    <a:pt x="202" y="329"/>
                    <a:pt x="186" y="333"/>
                  </a:cubicBezTo>
                  <a:cubicBezTo>
                    <a:pt x="182" y="334"/>
                    <a:pt x="177" y="335"/>
                    <a:pt x="173" y="335"/>
                  </a:cubicBezTo>
                  <a:cubicBezTo>
                    <a:pt x="169" y="335"/>
                    <a:pt x="164" y="334"/>
                    <a:pt x="160" y="333"/>
                  </a:cubicBezTo>
                  <a:cubicBezTo>
                    <a:pt x="160" y="331"/>
                    <a:pt x="159" y="328"/>
                    <a:pt x="159" y="328"/>
                  </a:cubicBezTo>
                  <a:close/>
                  <a:moveTo>
                    <a:pt x="228" y="375"/>
                  </a:moveTo>
                  <a:cubicBezTo>
                    <a:pt x="237" y="379"/>
                    <a:pt x="237" y="379"/>
                    <a:pt x="220" y="380"/>
                  </a:cubicBezTo>
                  <a:lnTo>
                    <a:pt x="202" y="379"/>
                  </a:lnTo>
                  <a:cubicBezTo>
                    <a:pt x="201" y="377"/>
                    <a:pt x="210" y="377"/>
                    <a:pt x="228" y="375"/>
                  </a:cubicBezTo>
                  <a:close/>
                  <a:moveTo>
                    <a:pt x="198" y="401"/>
                  </a:moveTo>
                  <a:lnTo>
                    <a:pt x="198" y="404"/>
                  </a:lnTo>
                  <a:cubicBezTo>
                    <a:pt x="193" y="405"/>
                    <a:pt x="188" y="406"/>
                    <a:pt x="184" y="406"/>
                  </a:cubicBezTo>
                  <a:cubicBezTo>
                    <a:pt x="182" y="406"/>
                    <a:pt x="181" y="406"/>
                    <a:pt x="181" y="405"/>
                  </a:cubicBezTo>
                  <a:lnTo>
                    <a:pt x="180" y="402"/>
                  </a:lnTo>
                  <a:cubicBezTo>
                    <a:pt x="186" y="401"/>
                    <a:pt x="192" y="401"/>
                    <a:pt x="198" y="401"/>
                  </a:cubicBezTo>
                  <a:close/>
                  <a:moveTo>
                    <a:pt x="270" y="419"/>
                  </a:moveTo>
                  <a:lnTo>
                    <a:pt x="261" y="420"/>
                  </a:lnTo>
                  <a:lnTo>
                    <a:pt x="253" y="423"/>
                  </a:lnTo>
                  <a:lnTo>
                    <a:pt x="270" y="419"/>
                  </a:lnTo>
                  <a:close/>
                  <a:moveTo>
                    <a:pt x="173" y="452"/>
                  </a:moveTo>
                  <a:cubicBezTo>
                    <a:pt x="175" y="452"/>
                    <a:pt x="181" y="455"/>
                    <a:pt x="181" y="456"/>
                  </a:cubicBezTo>
                  <a:lnTo>
                    <a:pt x="172" y="457"/>
                  </a:lnTo>
                  <a:cubicBezTo>
                    <a:pt x="172" y="455"/>
                    <a:pt x="163" y="454"/>
                    <a:pt x="172" y="453"/>
                  </a:cubicBezTo>
                  <a:cubicBezTo>
                    <a:pt x="172" y="452"/>
                    <a:pt x="172" y="452"/>
                    <a:pt x="173" y="452"/>
                  </a:cubicBezTo>
                  <a:close/>
                  <a:moveTo>
                    <a:pt x="230" y="461"/>
                  </a:moveTo>
                  <a:cubicBezTo>
                    <a:pt x="232" y="461"/>
                    <a:pt x="234" y="462"/>
                    <a:pt x="234" y="463"/>
                  </a:cubicBezTo>
                  <a:cubicBezTo>
                    <a:pt x="243" y="463"/>
                    <a:pt x="235" y="467"/>
                    <a:pt x="218" y="469"/>
                  </a:cubicBezTo>
                  <a:cubicBezTo>
                    <a:pt x="217" y="465"/>
                    <a:pt x="217" y="465"/>
                    <a:pt x="217" y="463"/>
                  </a:cubicBezTo>
                  <a:cubicBezTo>
                    <a:pt x="222" y="462"/>
                    <a:pt x="227" y="461"/>
                    <a:pt x="230" y="461"/>
                  </a:cubicBezTo>
                  <a:close/>
                  <a:moveTo>
                    <a:pt x="237" y="481"/>
                  </a:moveTo>
                  <a:lnTo>
                    <a:pt x="237" y="483"/>
                  </a:lnTo>
                  <a:cubicBezTo>
                    <a:pt x="238" y="487"/>
                    <a:pt x="238" y="487"/>
                    <a:pt x="229" y="488"/>
                  </a:cubicBezTo>
                  <a:lnTo>
                    <a:pt x="229" y="485"/>
                  </a:lnTo>
                  <a:lnTo>
                    <a:pt x="237" y="481"/>
                  </a:lnTo>
                  <a:close/>
                  <a:moveTo>
                    <a:pt x="266" y="502"/>
                  </a:moveTo>
                  <a:cubicBezTo>
                    <a:pt x="261" y="503"/>
                    <a:pt x="255" y="506"/>
                    <a:pt x="251" y="508"/>
                  </a:cubicBezTo>
                  <a:cubicBezTo>
                    <a:pt x="251" y="509"/>
                    <a:pt x="253" y="509"/>
                    <a:pt x="255" y="509"/>
                  </a:cubicBezTo>
                  <a:cubicBezTo>
                    <a:pt x="257" y="509"/>
                    <a:pt x="260" y="509"/>
                    <a:pt x="260" y="509"/>
                  </a:cubicBezTo>
                  <a:cubicBezTo>
                    <a:pt x="260" y="509"/>
                    <a:pt x="267" y="507"/>
                    <a:pt x="267" y="504"/>
                  </a:cubicBezTo>
                  <a:lnTo>
                    <a:pt x="266" y="502"/>
                  </a:lnTo>
                  <a:close/>
                  <a:moveTo>
                    <a:pt x="215" y="528"/>
                  </a:moveTo>
                  <a:cubicBezTo>
                    <a:pt x="219" y="528"/>
                    <a:pt x="219" y="529"/>
                    <a:pt x="219" y="529"/>
                  </a:cubicBezTo>
                  <a:cubicBezTo>
                    <a:pt x="220" y="531"/>
                    <a:pt x="220" y="534"/>
                    <a:pt x="212" y="535"/>
                  </a:cubicBezTo>
                  <a:cubicBezTo>
                    <a:pt x="212" y="535"/>
                    <a:pt x="208" y="536"/>
                    <a:pt x="206" y="536"/>
                  </a:cubicBezTo>
                  <a:cubicBezTo>
                    <a:pt x="204" y="536"/>
                    <a:pt x="203" y="536"/>
                    <a:pt x="203" y="535"/>
                  </a:cubicBezTo>
                  <a:cubicBezTo>
                    <a:pt x="202" y="533"/>
                    <a:pt x="210" y="528"/>
                    <a:pt x="210" y="528"/>
                  </a:cubicBezTo>
                  <a:cubicBezTo>
                    <a:pt x="212" y="528"/>
                    <a:pt x="213" y="528"/>
                    <a:pt x="215" y="528"/>
                  </a:cubicBezTo>
                  <a:close/>
                  <a:moveTo>
                    <a:pt x="331" y="532"/>
                  </a:moveTo>
                  <a:cubicBezTo>
                    <a:pt x="330" y="532"/>
                    <a:pt x="328" y="533"/>
                    <a:pt x="325" y="535"/>
                  </a:cubicBezTo>
                  <a:lnTo>
                    <a:pt x="325" y="539"/>
                  </a:lnTo>
                  <a:cubicBezTo>
                    <a:pt x="334" y="538"/>
                    <a:pt x="334" y="538"/>
                    <a:pt x="332" y="536"/>
                  </a:cubicBezTo>
                  <a:cubicBezTo>
                    <a:pt x="332" y="533"/>
                    <a:pt x="332" y="532"/>
                    <a:pt x="331" y="532"/>
                  </a:cubicBezTo>
                  <a:close/>
                  <a:moveTo>
                    <a:pt x="225" y="570"/>
                  </a:moveTo>
                  <a:cubicBezTo>
                    <a:pt x="226" y="570"/>
                    <a:pt x="226" y="571"/>
                    <a:pt x="227" y="574"/>
                  </a:cubicBezTo>
                  <a:cubicBezTo>
                    <a:pt x="227" y="576"/>
                    <a:pt x="219" y="577"/>
                    <a:pt x="219" y="577"/>
                  </a:cubicBezTo>
                  <a:cubicBezTo>
                    <a:pt x="218" y="578"/>
                    <a:pt x="217" y="578"/>
                    <a:pt x="216" y="578"/>
                  </a:cubicBezTo>
                  <a:cubicBezTo>
                    <a:pt x="214" y="578"/>
                    <a:pt x="219" y="575"/>
                    <a:pt x="218" y="573"/>
                  </a:cubicBezTo>
                  <a:cubicBezTo>
                    <a:pt x="222" y="571"/>
                    <a:pt x="224" y="570"/>
                    <a:pt x="225" y="570"/>
                  </a:cubicBezTo>
                  <a:close/>
                  <a:moveTo>
                    <a:pt x="58" y="592"/>
                  </a:moveTo>
                  <a:cubicBezTo>
                    <a:pt x="52" y="592"/>
                    <a:pt x="46" y="592"/>
                    <a:pt x="41" y="593"/>
                  </a:cubicBezTo>
                  <a:cubicBezTo>
                    <a:pt x="33" y="595"/>
                    <a:pt x="33" y="597"/>
                    <a:pt x="42" y="597"/>
                  </a:cubicBezTo>
                  <a:cubicBezTo>
                    <a:pt x="44" y="597"/>
                    <a:pt x="47" y="597"/>
                    <a:pt x="50" y="596"/>
                  </a:cubicBezTo>
                  <a:cubicBezTo>
                    <a:pt x="58" y="595"/>
                    <a:pt x="58" y="595"/>
                    <a:pt x="58" y="592"/>
                  </a:cubicBezTo>
                  <a:close/>
                  <a:moveTo>
                    <a:pt x="254" y="607"/>
                  </a:moveTo>
                  <a:cubicBezTo>
                    <a:pt x="258" y="607"/>
                    <a:pt x="257" y="610"/>
                    <a:pt x="243" y="614"/>
                  </a:cubicBezTo>
                  <a:cubicBezTo>
                    <a:pt x="239" y="615"/>
                    <a:pt x="237" y="616"/>
                    <a:pt x="236" y="616"/>
                  </a:cubicBezTo>
                  <a:cubicBezTo>
                    <a:pt x="235" y="616"/>
                    <a:pt x="234" y="615"/>
                    <a:pt x="234" y="613"/>
                  </a:cubicBezTo>
                  <a:cubicBezTo>
                    <a:pt x="239" y="611"/>
                    <a:pt x="245" y="610"/>
                    <a:pt x="251" y="608"/>
                  </a:cubicBezTo>
                  <a:cubicBezTo>
                    <a:pt x="252" y="608"/>
                    <a:pt x="253" y="607"/>
                    <a:pt x="254" y="607"/>
                  </a:cubicBezTo>
                  <a:close/>
                  <a:moveTo>
                    <a:pt x="254" y="627"/>
                  </a:moveTo>
                  <a:lnTo>
                    <a:pt x="254" y="629"/>
                  </a:lnTo>
                  <a:cubicBezTo>
                    <a:pt x="249" y="630"/>
                    <a:pt x="244" y="631"/>
                    <a:pt x="240" y="631"/>
                  </a:cubicBezTo>
                  <a:cubicBezTo>
                    <a:pt x="238" y="631"/>
                    <a:pt x="237" y="631"/>
                    <a:pt x="237" y="630"/>
                  </a:cubicBezTo>
                  <a:lnTo>
                    <a:pt x="245" y="627"/>
                  </a:lnTo>
                  <a:close/>
                  <a:moveTo>
                    <a:pt x="255" y="783"/>
                  </a:moveTo>
                  <a:lnTo>
                    <a:pt x="263" y="784"/>
                  </a:lnTo>
                  <a:lnTo>
                    <a:pt x="264" y="786"/>
                  </a:lnTo>
                  <a:cubicBezTo>
                    <a:pt x="258" y="787"/>
                    <a:pt x="253" y="788"/>
                    <a:pt x="250" y="788"/>
                  </a:cubicBezTo>
                  <a:cubicBezTo>
                    <a:pt x="248" y="788"/>
                    <a:pt x="247" y="788"/>
                    <a:pt x="246" y="787"/>
                  </a:cubicBezTo>
                  <a:lnTo>
                    <a:pt x="255" y="783"/>
                  </a:lnTo>
                  <a:close/>
                  <a:moveTo>
                    <a:pt x="281" y="839"/>
                  </a:moveTo>
                  <a:cubicBezTo>
                    <a:pt x="282" y="841"/>
                    <a:pt x="282" y="841"/>
                    <a:pt x="273" y="843"/>
                  </a:cubicBezTo>
                  <a:cubicBezTo>
                    <a:pt x="267" y="844"/>
                    <a:pt x="262" y="844"/>
                    <a:pt x="256" y="844"/>
                  </a:cubicBezTo>
                  <a:cubicBezTo>
                    <a:pt x="256" y="841"/>
                    <a:pt x="273" y="841"/>
                    <a:pt x="281" y="839"/>
                  </a:cubicBezTo>
                  <a:close/>
                  <a:moveTo>
                    <a:pt x="341" y="867"/>
                  </a:moveTo>
                  <a:cubicBezTo>
                    <a:pt x="343" y="867"/>
                    <a:pt x="345" y="868"/>
                    <a:pt x="347" y="868"/>
                  </a:cubicBezTo>
                  <a:lnTo>
                    <a:pt x="347" y="870"/>
                  </a:lnTo>
                  <a:cubicBezTo>
                    <a:pt x="342" y="871"/>
                    <a:pt x="336" y="872"/>
                    <a:pt x="333" y="872"/>
                  </a:cubicBezTo>
                  <a:cubicBezTo>
                    <a:pt x="331" y="872"/>
                    <a:pt x="330" y="872"/>
                    <a:pt x="330" y="871"/>
                  </a:cubicBezTo>
                  <a:lnTo>
                    <a:pt x="330" y="868"/>
                  </a:lnTo>
                  <a:cubicBezTo>
                    <a:pt x="334" y="868"/>
                    <a:pt x="338" y="867"/>
                    <a:pt x="341" y="867"/>
                  </a:cubicBezTo>
                  <a:close/>
                  <a:moveTo>
                    <a:pt x="293" y="907"/>
                  </a:moveTo>
                  <a:lnTo>
                    <a:pt x="302" y="908"/>
                  </a:lnTo>
                  <a:lnTo>
                    <a:pt x="302" y="911"/>
                  </a:lnTo>
                  <a:cubicBezTo>
                    <a:pt x="297" y="911"/>
                    <a:pt x="291" y="913"/>
                    <a:pt x="288" y="913"/>
                  </a:cubicBezTo>
                  <a:cubicBezTo>
                    <a:pt x="286" y="913"/>
                    <a:pt x="285" y="912"/>
                    <a:pt x="285" y="912"/>
                  </a:cubicBezTo>
                  <a:lnTo>
                    <a:pt x="293" y="907"/>
                  </a:lnTo>
                  <a:close/>
                  <a:moveTo>
                    <a:pt x="325" y="1071"/>
                  </a:moveTo>
                  <a:cubicBezTo>
                    <a:pt x="328" y="1071"/>
                    <a:pt x="330" y="1072"/>
                    <a:pt x="330" y="1073"/>
                  </a:cubicBezTo>
                  <a:cubicBezTo>
                    <a:pt x="331" y="1078"/>
                    <a:pt x="331" y="1078"/>
                    <a:pt x="322" y="1080"/>
                  </a:cubicBezTo>
                  <a:cubicBezTo>
                    <a:pt x="322" y="1080"/>
                    <a:pt x="321" y="1080"/>
                    <a:pt x="320" y="1080"/>
                  </a:cubicBezTo>
                  <a:cubicBezTo>
                    <a:pt x="314" y="1080"/>
                    <a:pt x="313" y="1076"/>
                    <a:pt x="313" y="1074"/>
                  </a:cubicBezTo>
                  <a:cubicBezTo>
                    <a:pt x="317" y="1072"/>
                    <a:pt x="322" y="1071"/>
                    <a:pt x="325" y="1071"/>
                  </a:cubicBezTo>
                  <a:close/>
                  <a:moveTo>
                    <a:pt x="355" y="1169"/>
                  </a:moveTo>
                  <a:lnTo>
                    <a:pt x="356" y="1171"/>
                  </a:lnTo>
                  <a:cubicBezTo>
                    <a:pt x="350" y="1172"/>
                    <a:pt x="345" y="1173"/>
                    <a:pt x="342" y="1173"/>
                  </a:cubicBezTo>
                  <a:cubicBezTo>
                    <a:pt x="340" y="1173"/>
                    <a:pt x="339" y="1173"/>
                    <a:pt x="339" y="1172"/>
                  </a:cubicBezTo>
                  <a:lnTo>
                    <a:pt x="338" y="1170"/>
                  </a:lnTo>
                  <a:cubicBezTo>
                    <a:pt x="344" y="1169"/>
                    <a:pt x="349" y="1169"/>
                    <a:pt x="355" y="1169"/>
                  </a:cubicBezTo>
                  <a:close/>
                  <a:moveTo>
                    <a:pt x="424" y="1250"/>
                  </a:moveTo>
                  <a:cubicBezTo>
                    <a:pt x="424" y="1250"/>
                    <a:pt x="423" y="1250"/>
                    <a:pt x="421" y="1251"/>
                  </a:cubicBezTo>
                  <a:lnTo>
                    <a:pt x="421" y="1251"/>
                  </a:lnTo>
                  <a:cubicBezTo>
                    <a:pt x="421" y="1250"/>
                    <a:pt x="421" y="1250"/>
                    <a:pt x="421" y="1250"/>
                  </a:cubicBezTo>
                  <a:cubicBezTo>
                    <a:pt x="423" y="1250"/>
                    <a:pt x="424" y="1250"/>
                    <a:pt x="424" y="1250"/>
                  </a:cubicBezTo>
                  <a:close/>
                  <a:moveTo>
                    <a:pt x="435" y="1356"/>
                  </a:moveTo>
                  <a:cubicBezTo>
                    <a:pt x="439" y="1356"/>
                    <a:pt x="440" y="1357"/>
                    <a:pt x="440" y="1357"/>
                  </a:cubicBezTo>
                  <a:cubicBezTo>
                    <a:pt x="440" y="1359"/>
                    <a:pt x="440" y="1359"/>
                    <a:pt x="431" y="1362"/>
                  </a:cubicBezTo>
                  <a:cubicBezTo>
                    <a:pt x="431" y="1362"/>
                    <a:pt x="429" y="1362"/>
                    <a:pt x="427" y="1362"/>
                  </a:cubicBezTo>
                  <a:cubicBezTo>
                    <a:pt x="425" y="1362"/>
                    <a:pt x="423" y="1362"/>
                    <a:pt x="423" y="1360"/>
                  </a:cubicBezTo>
                  <a:lnTo>
                    <a:pt x="431" y="1356"/>
                  </a:lnTo>
                  <a:cubicBezTo>
                    <a:pt x="433" y="1356"/>
                    <a:pt x="434" y="1356"/>
                    <a:pt x="435" y="1356"/>
                  </a:cubicBezTo>
                  <a:close/>
                  <a:moveTo>
                    <a:pt x="444" y="1383"/>
                  </a:moveTo>
                  <a:lnTo>
                    <a:pt x="452" y="1384"/>
                  </a:lnTo>
                  <a:lnTo>
                    <a:pt x="454" y="1386"/>
                  </a:lnTo>
                  <a:cubicBezTo>
                    <a:pt x="447" y="1387"/>
                    <a:pt x="442" y="1388"/>
                    <a:pt x="438" y="1388"/>
                  </a:cubicBezTo>
                  <a:cubicBezTo>
                    <a:pt x="437" y="1388"/>
                    <a:pt x="436" y="1388"/>
                    <a:pt x="436" y="1387"/>
                  </a:cubicBezTo>
                  <a:lnTo>
                    <a:pt x="444" y="1383"/>
                  </a:lnTo>
                  <a:close/>
                  <a:moveTo>
                    <a:pt x="391" y="1411"/>
                  </a:moveTo>
                  <a:cubicBezTo>
                    <a:pt x="393" y="1411"/>
                    <a:pt x="395" y="1412"/>
                    <a:pt x="398" y="1412"/>
                  </a:cubicBezTo>
                  <a:cubicBezTo>
                    <a:pt x="405" y="1412"/>
                    <a:pt x="406" y="1414"/>
                    <a:pt x="398" y="1416"/>
                  </a:cubicBezTo>
                  <a:cubicBezTo>
                    <a:pt x="394" y="1417"/>
                    <a:pt x="392" y="1417"/>
                    <a:pt x="391" y="1417"/>
                  </a:cubicBezTo>
                  <a:cubicBezTo>
                    <a:pt x="390" y="1417"/>
                    <a:pt x="390" y="1417"/>
                    <a:pt x="390" y="1415"/>
                  </a:cubicBezTo>
                  <a:cubicBezTo>
                    <a:pt x="389" y="1412"/>
                    <a:pt x="389" y="1411"/>
                    <a:pt x="391" y="1411"/>
                  </a:cubicBezTo>
                  <a:close/>
                  <a:moveTo>
                    <a:pt x="400" y="1428"/>
                  </a:moveTo>
                  <a:lnTo>
                    <a:pt x="401" y="1431"/>
                  </a:lnTo>
                  <a:cubicBezTo>
                    <a:pt x="401" y="1433"/>
                    <a:pt x="401" y="1433"/>
                    <a:pt x="392" y="1434"/>
                  </a:cubicBezTo>
                  <a:lnTo>
                    <a:pt x="392" y="1432"/>
                  </a:lnTo>
                  <a:lnTo>
                    <a:pt x="400" y="1428"/>
                  </a:lnTo>
                  <a:close/>
                  <a:moveTo>
                    <a:pt x="386" y="1450"/>
                  </a:moveTo>
                  <a:cubicBezTo>
                    <a:pt x="386" y="1451"/>
                    <a:pt x="388" y="1451"/>
                    <a:pt x="389" y="1451"/>
                  </a:cubicBezTo>
                  <a:cubicBezTo>
                    <a:pt x="390" y="1451"/>
                    <a:pt x="391" y="1451"/>
                    <a:pt x="386" y="1450"/>
                  </a:cubicBezTo>
                  <a:close/>
                  <a:moveTo>
                    <a:pt x="404" y="1452"/>
                  </a:moveTo>
                  <a:lnTo>
                    <a:pt x="404" y="1455"/>
                  </a:lnTo>
                  <a:cubicBezTo>
                    <a:pt x="405" y="1457"/>
                    <a:pt x="405" y="1457"/>
                    <a:pt x="396" y="1458"/>
                  </a:cubicBezTo>
                  <a:lnTo>
                    <a:pt x="396" y="1456"/>
                  </a:lnTo>
                  <a:lnTo>
                    <a:pt x="404" y="1452"/>
                  </a:lnTo>
                  <a:close/>
                  <a:moveTo>
                    <a:pt x="424" y="1473"/>
                  </a:moveTo>
                  <a:lnTo>
                    <a:pt x="426" y="1475"/>
                  </a:lnTo>
                  <a:cubicBezTo>
                    <a:pt x="426" y="1477"/>
                    <a:pt x="418" y="1478"/>
                    <a:pt x="418" y="1478"/>
                  </a:cubicBezTo>
                  <a:cubicBezTo>
                    <a:pt x="418" y="1478"/>
                    <a:pt x="414" y="1479"/>
                    <a:pt x="411" y="1479"/>
                  </a:cubicBezTo>
                  <a:cubicBezTo>
                    <a:pt x="410" y="1479"/>
                    <a:pt x="409" y="1479"/>
                    <a:pt x="409" y="1478"/>
                  </a:cubicBezTo>
                  <a:cubicBezTo>
                    <a:pt x="413" y="1475"/>
                    <a:pt x="419" y="1474"/>
                    <a:pt x="424" y="1473"/>
                  </a:cubicBezTo>
                  <a:close/>
                  <a:moveTo>
                    <a:pt x="432" y="1568"/>
                  </a:moveTo>
                  <a:cubicBezTo>
                    <a:pt x="441" y="1569"/>
                    <a:pt x="450" y="1570"/>
                    <a:pt x="442" y="1571"/>
                  </a:cubicBezTo>
                  <a:cubicBezTo>
                    <a:pt x="437" y="1572"/>
                    <a:pt x="430" y="1572"/>
                    <a:pt x="424" y="1572"/>
                  </a:cubicBezTo>
                  <a:cubicBezTo>
                    <a:pt x="424" y="1572"/>
                    <a:pt x="415" y="1571"/>
                    <a:pt x="424" y="1570"/>
                  </a:cubicBezTo>
                  <a:lnTo>
                    <a:pt x="432" y="1568"/>
                  </a:lnTo>
                  <a:close/>
                  <a:moveTo>
                    <a:pt x="479" y="1642"/>
                  </a:moveTo>
                  <a:cubicBezTo>
                    <a:pt x="482" y="1642"/>
                    <a:pt x="486" y="1642"/>
                    <a:pt x="488" y="1643"/>
                  </a:cubicBezTo>
                  <a:cubicBezTo>
                    <a:pt x="490" y="1645"/>
                    <a:pt x="490" y="1645"/>
                    <a:pt x="481" y="1646"/>
                  </a:cubicBezTo>
                  <a:cubicBezTo>
                    <a:pt x="478" y="1647"/>
                    <a:pt x="474" y="1648"/>
                    <a:pt x="472" y="1648"/>
                  </a:cubicBezTo>
                  <a:cubicBezTo>
                    <a:pt x="467" y="1648"/>
                    <a:pt x="464" y="1647"/>
                    <a:pt x="464" y="1645"/>
                  </a:cubicBezTo>
                  <a:cubicBezTo>
                    <a:pt x="463" y="1644"/>
                    <a:pt x="471" y="1642"/>
                    <a:pt x="479" y="1642"/>
                  </a:cubicBezTo>
                  <a:close/>
                  <a:moveTo>
                    <a:pt x="550" y="1971"/>
                  </a:moveTo>
                  <a:cubicBezTo>
                    <a:pt x="552" y="1971"/>
                    <a:pt x="553" y="1971"/>
                    <a:pt x="553" y="1972"/>
                  </a:cubicBezTo>
                  <a:cubicBezTo>
                    <a:pt x="569" y="1973"/>
                    <a:pt x="559" y="1975"/>
                    <a:pt x="544" y="1975"/>
                  </a:cubicBezTo>
                  <a:cubicBezTo>
                    <a:pt x="542" y="1975"/>
                    <a:pt x="539" y="1975"/>
                    <a:pt x="537" y="1975"/>
                  </a:cubicBezTo>
                  <a:cubicBezTo>
                    <a:pt x="530" y="1976"/>
                    <a:pt x="527" y="1976"/>
                    <a:pt x="525" y="1976"/>
                  </a:cubicBezTo>
                  <a:cubicBezTo>
                    <a:pt x="522" y="1976"/>
                    <a:pt x="526" y="1975"/>
                    <a:pt x="537" y="1973"/>
                  </a:cubicBezTo>
                  <a:cubicBezTo>
                    <a:pt x="542" y="1972"/>
                    <a:pt x="547" y="1971"/>
                    <a:pt x="550" y="1971"/>
                  </a:cubicBezTo>
                  <a:close/>
                  <a:moveTo>
                    <a:pt x="119" y="1"/>
                  </a:moveTo>
                  <a:cubicBezTo>
                    <a:pt x="112" y="1"/>
                    <a:pt x="105" y="3"/>
                    <a:pt x="113" y="5"/>
                  </a:cubicBezTo>
                  <a:lnTo>
                    <a:pt x="105" y="10"/>
                  </a:lnTo>
                  <a:cubicBezTo>
                    <a:pt x="86" y="13"/>
                    <a:pt x="82" y="16"/>
                    <a:pt x="89" y="16"/>
                  </a:cubicBezTo>
                  <a:cubicBezTo>
                    <a:pt x="92" y="16"/>
                    <a:pt x="98" y="16"/>
                    <a:pt x="105" y="14"/>
                  </a:cubicBezTo>
                  <a:cubicBezTo>
                    <a:pt x="117" y="12"/>
                    <a:pt x="123" y="11"/>
                    <a:pt x="125" y="11"/>
                  </a:cubicBezTo>
                  <a:cubicBezTo>
                    <a:pt x="127" y="11"/>
                    <a:pt x="123" y="12"/>
                    <a:pt x="114" y="15"/>
                  </a:cubicBezTo>
                  <a:cubicBezTo>
                    <a:pt x="97" y="19"/>
                    <a:pt x="98" y="21"/>
                    <a:pt x="98" y="23"/>
                  </a:cubicBezTo>
                  <a:cubicBezTo>
                    <a:pt x="98" y="25"/>
                    <a:pt x="98" y="25"/>
                    <a:pt x="90" y="27"/>
                  </a:cubicBezTo>
                  <a:cubicBezTo>
                    <a:pt x="81" y="29"/>
                    <a:pt x="73" y="32"/>
                    <a:pt x="74" y="36"/>
                  </a:cubicBezTo>
                  <a:cubicBezTo>
                    <a:pt x="74" y="37"/>
                    <a:pt x="74" y="37"/>
                    <a:pt x="75" y="37"/>
                  </a:cubicBezTo>
                  <a:cubicBezTo>
                    <a:pt x="76" y="37"/>
                    <a:pt x="78" y="37"/>
                    <a:pt x="82" y="36"/>
                  </a:cubicBezTo>
                  <a:cubicBezTo>
                    <a:pt x="84" y="35"/>
                    <a:pt x="86" y="34"/>
                    <a:pt x="87" y="34"/>
                  </a:cubicBezTo>
                  <a:cubicBezTo>
                    <a:pt x="90" y="34"/>
                    <a:pt x="88" y="38"/>
                    <a:pt x="76" y="42"/>
                  </a:cubicBezTo>
                  <a:cubicBezTo>
                    <a:pt x="72" y="44"/>
                    <a:pt x="70" y="45"/>
                    <a:pt x="71" y="45"/>
                  </a:cubicBezTo>
                  <a:cubicBezTo>
                    <a:pt x="72" y="45"/>
                    <a:pt x="76" y="44"/>
                    <a:pt x="85" y="42"/>
                  </a:cubicBezTo>
                  <a:cubicBezTo>
                    <a:pt x="87" y="42"/>
                    <a:pt x="90" y="42"/>
                    <a:pt x="92" y="42"/>
                  </a:cubicBezTo>
                  <a:cubicBezTo>
                    <a:pt x="100" y="42"/>
                    <a:pt x="99" y="46"/>
                    <a:pt x="86" y="50"/>
                  </a:cubicBezTo>
                  <a:lnTo>
                    <a:pt x="86" y="55"/>
                  </a:lnTo>
                  <a:cubicBezTo>
                    <a:pt x="86" y="56"/>
                    <a:pt x="88" y="56"/>
                    <a:pt x="90" y="56"/>
                  </a:cubicBezTo>
                  <a:cubicBezTo>
                    <a:pt x="93" y="56"/>
                    <a:pt x="98" y="55"/>
                    <a:pt x="104" y="54"/>
                  </a:cubicBezTo>
                  <a:cubicBezTo>
                    <a:pt x="111" y="52"/>
                    <a:pt x="115" y="51"/>
                    <a:pt x="116" y="51"/>
                  </a:cubicBezTo>
                  <a:cubicBezTo>
                    <a:pt x="118" y="51"/>
                    <a:pt x="116" y="52"/>
                    <a:pt x="111" y="55"/>
                  </a:cubicBezTo>
                  <a:cubicBezTo>
                    <a:pt x="107" y="57"/>
                    <a:pt x="101" y="59"/>
                    <a:pt x="96" y="60"/>
                  </a:cubicBezTo>
                  <a:cubicBezTo>
                    <a:pt x="87" y="61"/>
                    <a:pt x="88" y="64"/>
                    <a:pt x="88" y="67"/>
                  </a:cubicBezTo>
                  <a:cubicBezTo>
                    <a:pt x="88" y="69"/>
                    <a:pt x="89" y="72"/>
                    <a:pt x="94" y="72"/>
                  </a:cubicBezTo>
                  <a:cubicBezTo>
                    <a:pt x="95" y="72"/>
                    <a:pt x="96" y="72"/>
                    <a:pt x="98" y="71"/>
                  </a:cubicBezTo>
                  <a:cubicBezTo>
                    <a:pt x="100" y="71"/>
                    <a:pt x="101" y="71"/>
                    <a:pt x="101" y="71"/>
                  </a:cubicBezTo>
                  <a:lnTo>
                    <a:pt x="101" y="71"/>
                  </a:lnTo>
                  <a:cubicBezTo>
                    <a:pt x="102" y="71"/>
                    <a:pt x="96" y="72"/>
                    <a:pt x="89" y="74"/>
                  </a:cubicBezTo>
                  <a:cubicBezTo>
                    <a:pt x="90" y="75"/>
                    <a:pt x="85" y="76"/>
                    <a:pt x="86" y="76"/>
                  </a:cubicBezTo>
                  <a:cubicBezTo>
                    <a:pt x="87" y="76"/>
                    <a:pt x="88" y="76"/>
                    <a:pt x="90" y="76"/>
                  </a:cubicBezTo>
                  <a:lnTo>
                    <a:pt x="90" y="76"/>
                  </a:lnTo>
                  <a:cubicBezTo>
                    <a:pt x="90" y="76"/>
                    <a:pt x="90" y="78"/>
                    <a:pt x="82" y="85"/>
                  </a:cubicBezTo>
                  <a:cubicBezTo>
                    <a:pt x="78" y="88"/>
                    <a:pt x="82" y="91"/>
                    <a:pt x="89" y="91"/>
                  </a:cubicBezTo>
                  <a:cubicBezTo>
                    <a:pt x="94" y="91"/>
                    <a:pt x="101" y="89"/>
                    <a:pt x="108" y="85"/>
                  </a:cubicBezTo>
                  <a:cubicBezTo>
                    <a:pt x="108" y="83"/>
                    <a:pt x="108" y="83"/>
                    <a:pt x="108" y="83"/>
                  </a:cubicBezTo>
                  <a:cubicBezTo>
                    <a:pt x="108" y="83"/>
                    <a:pt x="109" y="84"/>
                    <a:pt x="109" y="87"/>
                  </a:cubicBezTo>
                  <a:cubicBezTo>
                    <a:pt x="109" y="88"/>
                    <a:pt x="110" y="88"/>
                    <a:pt x="111" y="88"/>
                  </a:cubicBezTo>
                  <a:cubicBezTo>
                    <a:pt x="114" y="88"/>
                    <a:pt x="117" y="87"/>
                    <a:pt x="117" y="87"/>
                  </a:cubicBezTo>
                  <a:cubicBezTo>
                    <a:pt x="119" y="87"/>
                    <a:pt x="120" y="87"/>
                    <a:pt x="121" y="87"/>
                  </a:cubicBezTo>
                  <a:cubicBezTo>
                    <a:pt x="126" y="87"/>
                    <a:pt x="126" y="89"/>
                    <a:pt x="127" y="91"/>
                  </a:cubicBezTo>
                  <a:lnTo>
                    <a:pt x="110" y="94"/>
                  </a:lnTo>
                  <a:cubicBezTo>
                    <a:pt x="88" y="96"/>
                    <a:pt x="79" y="101"/>
                    <a:pt x="94" y="101"/>
                  </a:cubicBezTo>
                  <a:cubicBezTo>
                    <a:pt x="96" y="101"/>
                    <a:pt x="99" y="101"/>
                    <a:pt x="102" y="101"/>
                  </a:cubicBezTo>
                  <a:lnTo>
                    <a:pt x="102" y="101"/>
                  </a:lnTo>
                  <a:lnTo>
                    <a:pt x="94" y="102"/>
                  </a:lnTo>
                  <a:cubicBezTo>
                    <a:pt x="86" y="104"/>
                    <a:pt x="86" y="106"/>
                    <a:pt x="96" y="109"/>
                  </a:cubicBezTo>
                  <a:cubicBezTo>
                    <a:pt x="96" y="110"/>
                    <a:pt x="100" y="110"/>
                    <a:pt x="105" y="110"/>
                  </a:cubicBezTo>
                  <a:cubicBezTo>
                    <a:pt x="111" y="110"/>
                    <a:pt x="117" y="110"/>
                    <a:pt x="122" y="109"/>
                  </a:cubicBezTo>
                  <a:cubicBezTo>
                    <a:pt x="123" y="108"/>
                    <a:pt x="124" y="108"/>
                    <a:pt x="125" y="108"/>
                  </a:cubicBezTo>
                  <a:cubicBezTo>
                    <a:pt x="129" y="108"/>
                    <a:pt x="129" y="110"/>
                    <a:pt x="129" y="110"/>
                  </a:cubicBezTo>
                  <a:cubicBezTo>
                    <a:pt x="131" y="112"/>
                    <a:pt x="131" y="112"/>
                    <a:pt x="122" y="113"/>
                  </a:cubicBezTo>
                  <a:cubicBezTo>
                    <a:pt x="106" y="116"/>
                    <a:pt x="106" y="121"/>
                    <a:pt x="119" y="121"/>
                  </a:cubicBezTo>
                  <a:cubicBezTo>
                    <a:pt x="120" y="121"/>
                    <a:pt x="121" y="121"/>
                    <a:pt x="123" y="121"/>
                  </a:cubicBezTo>
                  <a:lnTo>
                    <a:pt x="123" y="121"/>
                  </a:lnTo>
                  <a:lnTo>
                    <a:pt x="115" y="122"/>
                  </a:lnTo>
                  <a:cubicBezTo>
                    <a:pt x="106" y="124"/>
                    <a:pt x="98" y="128"/>
                    <a:pt x="109" y="138"/>
                  </a:cubicBezTo>
                  <a:cubicBezTo>
                    <a:pt x="110" y="148"/>
                    <a:pt x="111" y="154"/>
                    <a:pt x="104" y="157"/>
                  </a:cubicBezTo>
                  <a:cubicBezTo>
                    <a:pt x="95" y="158"/>
                    <a:pt x="114" y="163"/>
                    <a:pt x="131" y="166"/>
                  </a:cubicBezTo>
                  <a:cubicBezTo>
                    <a:pt x="123" y="167"/>
                    <a:pt x="123" y="169"/>
                    <a:pt x="124" y="175"/>
                  </a:cubicBezTo>
                  <a:cubicBezTo>
                    <a:pt x="125" y="181"/>
                    <a:pt x="125" y="181"/>
                    <a:pt x="117" y="183"/>
                  </a:cubicBezTo>
                  <a:cubicBezTo>
                    <a:pt x="99" y="184"/>
                    <a:pt x="99" y="184"/>
                    <a:pt x="117" y="185"/>
                  </a:cubicBezTo>
                  <a:cubicBezTo>
                    <a:pt x="134" y="185"/>
                    <a:pt x="127" y="193"/>
                    <a:pt x="110" y="196"/>
                  </a:cubicBezTo>
                  <a:cubicBezTo>
                    <a:pt x="101" y="198"/>
                    <a:pt x="102" y="200"/>
                    <a:pt x="104" y="205"/>
                  </a:cubicBezTo>
                  <a:cubicBezTo>
                    <a:pt x="111" y="206"/>
                    <a:pt x="113" y="211"/>
                    <a:pt x="114" y="215"/>
                  </a:cubicBezTo>
                  <a:cubicBezTo>
                    <a:pt x="114" y="219"/>
                    <a:pt x="115" y="221"/>
                    <a:pt x="119" y="221"/>
                  </a:cubicBezTo>
                  <a:cubicBezTo>
                    <a:pt x="122" y="221"/>
                    <a:pt x="125" y="220"/>
                    <a:pt x="132" y="220"/>
                  </a:cubicBezTo>
                  <a:cubicBezTo>
                    <a:pt x="137" y="218"/>
                    <a:pt x="141" y="218"/>
                    <a:pt x="144" y="218"/>
                  </a:cubicBezTo>
                  <a:cubicBezTo>
                    <a:pt x="149" y="218"/>
                    <a:pt x="149" y="220"/>
                    <a:pt x="150" y="223"/>
                  </a:cubicBezTo>
                  <a:cubicBezTo>
                    <a:pt x="150" y="225"/>
                    <a:pt x="150" y="227"/>
                    <a:pt x="142" y="230"/>
                  </a:cubicBezTo>
                  <a:cubicBezTo>
                    <a:pt x="142" y="230"/>
                    <a:pt x="134" y="233"/>
                    <a:pt x="134" y="235"/>
                  </a:cubicBezTo>
                  <a:cubicBezTo>
                    <a:pt x="135" y="238"/>
                    <a:pt x="135" y="240"/>
                    <a:pt x="127" y="242"/>
                  </a:cubicBezTo>
                  <a:cubicBezTo>
                    <a:pt x="127" y="242"/>
                    <a:pt x="118" y="246"/>
                    <a:pt x="119" y="251"/>
                  </a:cubicBezTo>
                  <a:cubicBezTo>
                    <a:pt x="120" y="255"/>
                    <a:pt x="122" y="260"/>
                    <a:pt x="113" y="262"/>
                  </a:cubicBezTo>
                  <a:cubicBezTo>
                    <a:pt x="113" y="263"/>
                    <a:pt x="113" y="264"/>
                    <a:pt x="115" y="264"/>
                  </a:cubicBezTo>
                  <a:cubicBezTo>
                    <a:pt x="116" y="264"/>
                    <a:pt x="118" y="263"/>
                    <a:pt x="122" y="262"/>
                  </a:cubicBezTo>
                  <a:cubicBezTo>
                    <a:pt x="123" y="262"/>
                    <a:pt x="125" y="262"/>
                    <a:pt x="127" y="262"/>
                  </a:cubicBezTo>
                  <a:cubicBezTo>
                    <a:pt x="133" y="262"/>
                    <a:pt x="137" y="264"/>
                    <a:pt x="132" y="272"/>
                  </a:cubicBezTo>
                  <a:cubicBezTo>
                    <a:pt x="133" y="277"/>
                    <a:pt x="134" y="283"/>
                    <a:pt x="140" y="283"/>
                  </a:cubicBezTo>
                  <a:cubicBezTo>
                    <a:pt x="141" y="283"/>
                    <a:pt x="142" y="283"/>
                    <a:pt x="143" y="282"/>
                  </a:cubicBezTo>
                  <a:lnTo>
                    <a:pt x="143" y="282"/>
                  </a:lnTo>
                  <a:cubicBezTo>
                    <a:pt x="143" y="285"/>
                    <a:pt x="143" y="285"/>
                    <a:pt x="134" y="287"/>
                  </a:cubicBezTo>
                  <a:cubicBezTo>
                    <a:pt x="118" y="290"/>
                    <a:pt x="118" y="295"/>
                    <a:pt x="136" y="296"/>
                  </a:cubicBezTo>
                  <a:cubicBezTo>
                    <a:pt x="137" y="296"/>
                    <a:pt x="139" y="296"/>
                    <a:pt x="140" y="296"/>
                  </a:cubicBezTo>
                  <a:cubicBezTo>
                    <a:pt x="144" y="296"/>
                    <a:pt x="144" y="298"/>
                    <a:pt x="137" y="301"/>
                  </a:cubicBezTo>
                  <a:cubicBezTo>
                    <a:pt x="137" y="301"/>
                    <a:pt x="137" y="304"/>
                    <a:pt x="146" y="304"/>
                  </a:cubicBezTo>
                  <a:cubicBezTo>
                    <a:pt x="155" y="305"/>
                    <a:pt x="155" y="305"/>
                    <a:pt x="147" y="312"/>
                  </a:cubicBezTo>
                  <a:cubicBezTo>
                    <a:pt x="138" y="313"/>
                    <a:pt x="140" y="315"/>
                    <a:pt x="140" y="317"/>
                  </a:cubicBezTo>
                  <a:cubicBezTo>
                    <a:pt x="148" y="321"/>
                    <a:pt x="153" y="346"/>
                    <a:pt x="145" y="351"/>
                  </a:cubicBezTo>
                  <a:cubicBezTo>
                    <a:pt x="154" y="351"/>
                    <a:pt x="154" y="351"/>
                    <a:pt x="154" y="354"/>
                  </a:cubicBezTo>
                  <a:cubicBezTo>
                    <a:pt x="145" y="357"/>
                    <a:pt x="144" y="359"/>
                    <a:pt x="148" y="359"/>
                  </a:cubicBezTo>
                  <a:cubicBezTo>
                    <a:pt x="151" y="359"/>
                    <a:pt x="156" y="358"/>
                    <a:pt x="163" y="356"/>
                  </a:cubicBezTo>
                  <a:lnTo>
                    <a:pt x="163" y="354"/>
                  </a:lnTo>
                  <a:lnTo>
                    <a:pt x="163" y="352"/>
                  </a:lnTo>
                  <a:cubicBezTo>
                    <a:pt x="166" y="351"/>
                    <a:pt x="169" y="351"/>
                    <a:pt x="171" y="351"/>
                  </a:cubicBezTo>
                  <a:cubicBezTo>
                    <a:pt x="179" y="351"/>
                    <a:pt x="176" y="356"/>
                    <a:pt x="155" y="361"/>
                  </a:cubicBezTo>
                  <a:cubicBezTo>
                    <a:pt x="144" y="365"/>
                    <a:pt x="141" y="366"/>
                    <a:pt x="146" y="366"/>
                  </a:cubicBezTo>
                  <a:cubicBezTo>
                    <a:pt x="148" y="366"/>
                    <a:pt x="151" y="366"/>
                    <a:pt x="156" y="365"/>
                  </a:cubicBezTo>
                  <a:cubicBezTo>
                    <a:pt x="159" y="365"/>
                    <a:pt x="162" y="365"/>
                    <a:pt x="163" y="365"/>
                  </a:cubicBezTo>
                  <a:cubicBezTo>
                    <a:pt x="173" y="365"/>
                    <a:pt x="171" y="367"/>
                    <a:pt x="157" y="372"/>
                  </a:cubicBezTo>
                  <a:cubicBezTo>
                    <a:pt x="147" y="374"/>
                    <a:pt x="143" y="375"/>
                    <a:pt x="146" y="375"/>
                  </a:cubicBezTo>
                  <a:cubicBezTo>
                    <a:pt x="148" y="375"/>
                    <a:pt x="152" y="375"/>
                    <a:pt x="159" y="374"/>
                  </a:cubicBezTo>
                  <a:cubicBezTo>
                    <a:pt x="162" y="374"/>
                    <a:pt x="164" y="374"/>
                    <a:pt x="167" y="374"/>
                  </a:cubicBezTo>
                  <a:cubicBezTo>
                    <a:pt x="194" y="374"/>
                    <a:pt x="199" y="379"/>
                    <a:pt x="169" y="384"/>
                  </a:cubicBezTo>
                  <a:cubicBezTo>
                    <a:pt x="152" y="388"/>
                    <a:pt x="144" y="392"/>
                    <a:pt x="144" y="395"/>
                  </a:cubicBezTo>
                  <a:cubicBezTo>
                    <a:pt x="144" y="395"/>
                    <a:pt x="146" y="396"/>
                    <a:pt x="148" y="396"/>
                  </a:cubicBezTo>
                  <a:cubicBezTo>
                    <a:pt x="151" y="396"/>
                    <a:pt x="156" y="395"/>
                    <a:pt x="161" y="393"/>
                  </a:cubicBezTo>
                  <a:cubicBezTo>
                    <a:pt x="167" y="391"/>
                    <a:pt x="171" y="390"/>
                    <a:pt x="173" y="390"/>
                  </a:cubicBezTo>
                  <a:cubicBezTo>
                    <a:pt x="175" y="390"/>
                    <a:pt x="172" y="393"/>
                    <a:pt x="162" y="398"/>
                  </a:cubicBezTo>
                  <a:cubicBezTo>
                    <a:pt x="138" y="410"/>
                    <a:pt x="140" y="415"/>
                    <a:pt x="157" y="419"/>
                  </a:cubicBezTo>
                  <a:cubicBezTo>
                    <a:pt x="172" y="424"/>
                    <a:pt x="175" y="430"/>
                    <a:pt x="167" y="430"/>
                  </a:cubicBezTo>
                  <a:cubicBezTo>
                    <a:pt x="165" y="430"/>
                    <a:pt x="162" y="429"/>
                    <a:pt x="159" y="428"/>
                  </a:cubicBezTo>
                  <a:cubicBezTo>
                    <a:pt x="152" y="428"/>
                    <a:pt x="148" y="428"/>
                    <a:pt x="146" y="428"/>
                  </a:cubicBezTo>
                  <a:cubicBezTo>
                    <a:pt x="142" y="428"/>
                    <a:pt x="144" y="428"/>
                    <a:pt x="151" y="430"/>
                  </a:cubicBezTo>
                  <a:cubicBezTo>
                    <a:pt x="151" y="435"/>
                    <a:pt x="152" y="439"/>
                    <a:pt x="152" y="442"/>
                  </a:cubicBezTo>
                  <a:cubicBezTo>
                    <a:pt x="153" y="443"/>
                    <a:pt x="156" y="444"/>
                    <a:pt x="161" y="444"/>
                  </a:cubicBezTo>
                  <a:cubicBezTo>
                    <a:pt x="164" y="444"/>
                    <a:pt x="167" y="444"/>
                    <a:pt x="170" y="443"/>
                  </a:cubicBezTo>
                  <a:lnTo>
                    <a:pt x="170" y="443"/>
                  </a:lnTo>
                  <a:cubicBezTo>
                    <a:pt x="153" y="448"/>
                    <a:pt x="146" y="455"/>
                    <a:pt x="163" y="456"/>
                  </a:cubicBezTo>
                  <a:lnTo>
                    <a:pt x="164" y="462"/>
                  </a:lnTo>
                  <a:cubicBezTo>
                    <a:pt x="164" y="464"/>
                    <a:pt x="164" y="464"/>
                    <a:pt x="173" y="464"/>
                  </a:cubicBezTo>
                  <a:cubicBezTo>
                    <a:pt x="182" y="465"/>
                    <a:pt x="174" y="470"/>
                    <a:pt x="166" y="473"/>
                  </a:cubicBezTo>
                  <a:cubicBezTo>
                    <a:pt x="160" y="477"/>
                    <a:pt x="153" y="480"/>
                    <a:pt x="156" y="480"/>
                  </a:cubicBezTo>
                  <a:cubicBezTo>
                    <a:pt x="157" y="480"/>
                    <a:pt x="158" y="480"/>
                    <a:pt x="159" y="480"/>
                  </a:cubicBezTo>
                  <a:cubicBezTo>
                    <a:pt x="161" y="480"/>
                    <a:pt x="163" y="479"/>
                    <a:pt x="166" y="479"/>
                  </a:cubicBezTo>
                  <a:cubicBezTo>
                    <a:pt x="172" y="479"/>
                    <a:pt x="179" y="480"/>
                    <a:pt x="186" y="482"/>
                  </a:cubicBezTo>
                  <a:cubicBezTo>
                    <a:pt x="192" y="482"/>
                    <a:pt x="187" y="486"/>
                    <a:pt x="180" y="486"/>
                  </a:cubicBezTo>
                  <a:cubicBezTo>
                    <a:pt x="179" y="486"/>
                    <a:pt x="179" y="486"/>
                    <a:pt x="178" y="485"/>
                  </a:cubicBezTo>
                  <a:cubicBezTo>
                    <a:pt x="171" y="487"/>
                    <a:pt x="165" y="489"/>
                    <a:pt x="161" y="493"/>
                  </a:cubicBezTo>
                  <a:cubicBezTo>
                    <a:pt x="162" y="496"/>
                    <a:pt x="162" y="499"/>
                    <a:pt x="167" y="499"/>
                  </a:cubicBezTo>
                  <a:cubicBezTo>
                    <a:pt x="168" y="499"/>
                    <a:pt x="169" y="499"/>
                    <a:pt x="171" y="499"/>
                  </a:cubicBezTo>
                  <a:cubicBezTo>
                    <a:pt x="171" y="499"/>
                    <a:pt x="172" y="499"/>
                    <a:pt x="172" y="499"/>
                  </a:cubicBezTo>
                  <a:cubicBezTo>
                    <a:pt x="179" y="499"/>
                    <a:pt x="182" y="511"/>
                    <a:pt x="173" y="516"/>
                  </a:cubicBezTo>
                  <a:lnTo>
                    <a:pt x="174" y="520"/>
                  </a:lnTo>
                  <a:cubicBezTo>
                    <a:pt x="174" y="522"/>
                    <a:pt x="183" y="524"/>
                    <a:pt x="184" y="526"/>
                  </a:cubicBezTo>
                  <a:cubicBezTo>
                    <a:pt x="184" y="526"/>
                    <a:pt x="184" y="528"/>
                    <a:pt x="193" y="529"/>
                  </a:cubicBezTo>
                  <a:cubicBezTo>
                    <a:pt x="193" y="531"/>
                    <a:pt x="194" y="534"/>
                    <a:pt x="186" y="536"/>
                  </a:cubicBezTo>
                  <a:cubicBezTo>
                    <a:pt x="191" y="536"/>
                    <a:pt x="194" y="535"/>
                    <a:pt x="196" y="535"/>
                  </a:cubicBezTo>
                  <a:cubicBezTo>
                    <a:pt x="201" y="535"/>
                    <a:pt x="197" y="537"/>
                    <a:pt x="187" y="540"/>
                  </a:cubicBezTo>
                  <a:cubicBezTo>
                    <a:pt x="176" y="543"/>
                    <a:pt x="172" y="543"/>
                    <a:pt x="175" y="543"/>
                  </a:cubicBezTo>
                  <a:cubicBezTo>
                    <a:pt x="177" y="543"/>
                    <a:pt x="180" y="543"/>
                    <a:pt x="187" y="543"/>
                  </a:cubicBezTo>
                  <a:cubicBezTo>
                    <a:pt x="196" y="543"/>
                    <a:pt x="196" y="543"/>
                    <a:pt x="188" y="547"/>
                  </a:cubicBezTo>
                  <a:cubicBezTo>
                    <a:pt x="181" y="549"/>
                    <a:pt x="180" y="550"/>
                    <a:pt x="183" y="550"/>
                  </a:cubicBezTo>
                  <a:cubicBezTo>
                    <a:pt x="184" y="550"/>
                    <a:pt x="185" y="550"/>
                    <a:pt x="188" y="549"/>
                  </a:cubicBezTo>
                  <a:cubicBezTo>
                    <a:pt x="189" y="549"/>
                    <a:pt x="191" y="549"/>
                    <a:pt x="192" y="549"/>
                  </a:cubicBezTo>
                  <a:cubicBezTo>
                    <a:pt x="207" y="549"/>
                    <a:pt x="213" y="554"/>
                    <a:pt x="198" y="557"/>
                  </a:cubicBezTo>
                  <a:cubicBezTo>
                    <a:pt x="198" y="557"/>
                    <a:pt x="199" y="559"/>
                    <a:pt x="207" y="561"/>
                  </a:cubicBezTo>
                  <a:cubicBezTo>
                    <a:pt x="213" y="560"/>
                    <a:pt x="218" y="560"/>
                    <a:pt x="219" y="560"/>
                  </a:cubicBezTo>
                  <a:cubicBezTo>
                    <a:pt x="223" y="560"/>
                    <a:pt x="219" y="561"/>
                    <a:pt x="208" y="563"/>
                  </a:cubicBezTo>
                  <a:cubicBezTo>
                    <a:pt x="194" y="567"/>
                    <a:pt x="192" y="570"/>
                    <a:pt x="202" y="570"/>
                  </a:cubicBezTo>
                  <a:cubicBezTo>
                    <a:pt x="204" y="570"/>
                    <a:pt x="206" y="570"/>
                    <a:pt x="209" y="570"/>
                  </a:cubicBezTo>
                  <a:cubicBezTo>
                    <a:pt x="209" y="570"/>
                    <a:pt x="218" y="571"/>
                    <a:pt x="210" y="574"/>
                  </a:cubicBezTo>
                  <a:cubicBezTo>
                    <a:pt x="203" y="580"/>
                    <a:pt x="198" y="592"/>
                    <a:pt x="207" y="592"/>
                  </a:cubicBezTo>
                  <a:cubicBezTo>
                    <a:pt x="208" y="592"/>
                    <a:pt x="210" y="592"/>
                    <a:pt x="212" y="591"/>
                  </a:cubicBezTo>
                  <a:lnTo>
                    <a:pt x="214" y="595"/>
                  </a:lnTo>
                  <a:cubicBezTo>
                    <a:pt x="206" y="602"/>
                    <a:pt x="206" y="604"/>
                    <a:pt x="215" y="605"/>
                  </a:cubicBezTo>
                  <a:lnTo>
                    <a:pt x="224" y="605"/>
                  </a:lnTo>
                  <a:cubicBezTo>
                    <a:pt x="215" y="608"/>
                    <a:pt x="207" y="611"/>
                    <a:pt x="208" y="614"/>
                  </a:cubicBezTo>
                  <a:cubicBezTo>
                    <a:pt x="208" y="616"/>
                    <a:pt x="208" y="616"/>
                    <a:pt x="209" y="616"/>
                  </a:cubicBezTo>
                  <a:cubicBezTo>
                    <a:pt x="210" y="616"/>
                    <a:pt x="212" y="616"/>
                    <a:pt x="217" y="614"/>
                  </a:cubicBezTo>
                  <a:cubicBezTo>
                    <a:pt x="220" y="613"/>
                    <a:pt x="222" y="613"/>
                    <a:pt x="223" y="613"/>
                  </a:cubicBezTo>
                  <a:cubicBezTo>
                    <a:pt x="225" y="613"/>
                    <a:pt x="225" y="614"/>
                    <a:pt x="225" y="616"/>
                  </a:cubicBezTo>
                  <a:cubicBezTo>
                    <a:pt x="226" y="618"/>
                    <a:pt x="218" y="622"/>
                    <a:pt x="209" y="623"/>
                  </a:cubicBezTo>
                  <a:lnTo>
                    <a:pt x="210" y="626"/>
                  </a:lnTo>
                  <a:cubicBezTo>
                    <a:pt x="216" y="624"/>
                    <a:pt x="220" y="624"/>
                    <a:pt x="222" y="624"/>
                  </a:cubicBezTo>
                  <a:cubicBezTo>
                    <a:pt x="226" y="624"/>
                    <a:pt x="224" y="625"/>
                    <a:pt x="218" y="627"/>
                  </a:cubicBezTo>
                  <a:cubicBezTo>
                    <a:pt x="210" y="630"/>
                    <a:pt x="211" y="632"/>
                    <a:pt x="211" y="636"/>
                  </a:cubicBezTo>
                  <a:cubicBezTo>
                    <a:pt x="213" y="635"/>
                    <a:pt x="214" y="635"/>
                    <a:pt x="215" y="635"/>
                  </a:cubicBezTo>
                  <a:cubicBezTo>
                    <a:pt x="216" y="635"/>
                    <a:pt x="214" y="636"/>
                    <a:pt x="212" y="636"/>
                  </a:cubicBezTo>
                  <a:cubicBezTo>
                    <a:pt x="212" y="636"/>
                    <a:pt x="211" y="636"/>
                    <a:pt x="211" y="636"/>
                  </a:cubicBezTo>
                  <a:lnTo>
                    <a:pt x="203" y="637"/>
                  </a:lnTo>
                  <a:cubicBezTo>
                    <a:pt x="199" y="639"/>
                    <a:pt x="199" y="640"/>
                    <a:pt x="201" y="640"/>
                  </a:cubicBezTo>
                  <a:cubicBezTo>
                    <a:pt x="202" y="640"/>
                    <a:pt x="207" y="639"/>
                    <a:pt x="211" y="638"/>
                  </a:cubicBezTo>
                  <a:lnTo>
                    <a:pt x="212" y="642"/>
                  </a:lnTo>
                  <a:cubicBezTo>
                    <a:pt x="212" y="644"/>
                    <a:pt x="213" y="645"/>
                    <a:pt x="215" y="645"/>
                  </a:cubicBezTo>
                  <a:cubicBezTo>
                    <a:pt x="217" y="645"/>
                    <a:pt x="219" y="645"/>
                    <a:pt x="221" y="644"/>
                  </a:cubicBezTo>
                  <a:cubicBezTo>
                    <a:pt x="226" y="642"/>
                    <a:pt x="232" y="641"/>
                    <a:pt x="235" y="641"/>
                  </a:cubicBezTo>
                  <a:cubicBezTo>
                    <a:pt x="237" y="641"/>
                    <a:pt x="238" y="642"/>
                    <a:pt x="238" y="642"/>
                  </a:cubicBezTo>
                  <a:cubicBezTo>
                    <a:pt x="240" y="642"/>
                    <a:pt x="241" y="642"/>
                    <a:pt x="242" y="642"/>
                  </a:cubicBezTo>
                  <a:cubicBezTo>
                    <a:pt x="244" y="642"/>
                    <a:pt x="241" y="643"/>
                    <a:pt x="240" y="643"/>
                  </a:cubicBezTo>
                  <a:cubicBezTo>
                    <a:pt x="239" y="643"/>
                    <a:pt x="238" y="643"/>
                    <a:pt x="238" y="642"/>
                  </a:cubicBezTo>
                  <a:cubicBezTo>
                    <a:pt x="230" y="644"/>
                    <a:pt x="221" y="646"/>
                    <a:pt x="223" y="648"/>
                  </a:cubicBezTo>
                  <a:cubicBezTo>
                    <a:pt x="223" y="650"/>
                    <a:pt x="215" y="651"/>
                    <a:pt x="215" y="651"/>
                  </a:cubicBezTo>
                  <a:cubicBezTo>
                    <a:pt x="197" y="653"/>
                    <a:pt x="207" y="660"/>
                    <a:pt x="216" y="662"/>
                  </a:cubicBezTo>
                  <a:cubicBezTo>
                    <a:pt x="234" y="663"/>
                    <a:pt x="234" y="665"/>
                    <a:pt x="217" y="668"/>
                  </a:cubicBezTo>
                  <a:cubicBezTo>
                    <a:pt x="206" y="670"/>
                    <a:pt x="210" y="672"/>
                    <a:pt x="221" y="672"/>
                  </a:cubicBezTo>
                  <a:cubicBezTo>
                    <a:pt x="227" y="672"/>
                    <a:pt x="235" y="671"/>
                    <a:pt x="244" y="671"/>
                  </a:cubicBezTo>
                  <a:lnTo>
                    <a:pt x="269" y="668"/>
                  </a:lnTo>
                  <a:lnTo>
                    <a:pt x="244" y="673"/>
                  </a:lnTo>
                  <a:cubicBezTo>
                    <a:pt x="210" y="682"/>
                    <a:pt x="210" y="682"/>
                    <a:pt x="228" y="685"/>
                  </a:cubicBezTo>
                  <a:cubicBezTo>
                    <a:pt x="238" y="688"/>
                    <a:pt x="238" y="688"/>
                    <a:pt x="229" y="691"/>
                  </a:cubicBezTo>
                  <a:cubicBezTo>
                    <a:pt x="221" y="692"/>
                    <a:pt x="221" y="694"/>
                    <a:pt x="223" y="701"/>
                  </a:cubicBezTo>
                  <a:cubicBezTo>
                    <a:pt x="223" y="707"/>
                    <a:pt x="224" y="709"/>
                    <a:pt x="228" y="709"/>
                  </a:cubicBezTo>
                  <a:cubicBezTo>
                    <a:pt x="229" y="709"/>
                    <a:pt x="231" y="709"/>
                    <a:pt x="233" y="709"/>
                  </a:cubicBezTo>
                  <a:lnTo>
                    <a:pt x="234" y="714"/>
                  </a:lnTo>
                  <a:cubicBezTo>
                    <a:pt x="224" y="718"/>
                    <a:pt x="223" y="720"/>
                    <a:pt x="227" y="720"/>
                  </a:cubicBezTo>
                  <a:cubicBezTo>
                    <a:pt x="230" y="720"/>
                    <a:pt x="236" y="719"/>
                    <a:pt x="243" y="717"/>
                  </a:cubicBezTo>
                  <a:lnTo>
                    <a:pt x="244" y="722"/>
                  </a:lnTo>
                  <a:lnTo>
                    <a:pt x="235" y="723"/>
                  </a:lnTo>
                  <a:cubicBezTo>
                    <a:pt x="227" y="725"/>
                    <a:pt x="227" y="730"/>
                    <a:pt x="230" y="749"/>
                  </a:cubicBezTo>
                  <a:cubicBezTo>
                    <a:pt x="234" y="765"/>
                    <a:pt x="235" y="770"/>
                    <a:pt x="243" y="770"/>
                  </a:cubicBezTo>
                  <a:cubicBezTo>
                    <a:pt x="245" y="770"/>
                    <a:pt x="248" y="770"/>
                    <a:pt x="252" y="769"/>
                  </a:cubicBezTo>
                  <a:cubicBezTo>
                    <a:pt x="255" y="769"/>
                    <a:pt x="257" y="769"/>
                    <a:pt x="259" y="769"/>
                  </a:cubicBezTo>
                  <a:cubicBezTo>
                    <a:pt x="268" y="769"/>
                    <a:pt x="266" y="771"/>
                    <a:pt x="253" y="774"/>
                  </a:cubicBezTo>
                  <a:cubicBezTo>
                    <a:pt x="246" y="775"/>
                    <a:pt x="239" y="778"/>
                    <a:pt x="241" y="778"/>
                  </a:cubicBezTo>
                  <a:cubicBezTo>
                    <a:pt x="241" y="778"/>
                    <a:pt x="242" y="778"/>
                    <a:pt x="244" y="777"/>
                  </a:cubicBezTo>
                  <a:lnTo>
                    <a:pt x="244" y="777"/>
                  </a:lnTo>
                  <a:cubicBezTo>
                    <a:pt x="244" y="777"/>
                    <a:pt x="245" y="783"/>
                    <a:pt x="237" y="786"/>
                  </a:cubicBezTo>
                  <a:cubicBezTo>
                    <a:pt x="224" y="794"/>
                    <a:pt x="228" y="797"/>
                    <a:pt x="234" y="797"/>
                  </a:cubicBezTo>
                  <a:cubicBezTo>
                    <a:pt x="236" y="797"/>
                    <a:pt x="238" y="796"/>
                    <a:pt x="239" y="796"/>
                  </a:cubicBezTo>
                  <a:cubicBezTo>
                    <a:pt x="245" y="794"/>
                    <a:pt x="248" y="793"/>
                    <a:pt x="248" y="793"/>
                  </a:cubicBezTo>
                  <a:cubicBezTo>
                    <a:pt x="249" y="793"/>
                    <a:pt x="244" y="796"/>
                    <a:pt x="239" y="798"/>
                  </a:cubicBezTo>
                  <a:cubicBezTo>
                    <a:pt x="233" y="801"/>
                    <a:pt x="227" y="805"/>
                    <a:pt x="229" y="805"/>
                  </a:cubicBezTo>
                  <a:cubicBezTo>
                    <a:pt x="229" y="805"/>
                    <a:pt x="230" y="804"/>
                    <a:pt x="231" y="804"/>
                  </a:cubicBezTo>
                  <a:cubicBezTo>
                    <a:pt x="240" y="805"/>
                    <a:pt x="252" y="817"/>
                    <a:pt x="235" y="821"/>
                  </a:cubicBezTo>
                  <a:lnTo>
                    <a:pt x="235" y="825"/>
                  </a:lnTo>
                  <a:cubicBezTo>
                    <a:pt x="236" y="825"/>
                    <a:pt x="237" y="825"/>
                    <a:pt x="237" y="825"/>
                  </a:cubicBezTo>
                  <a:cubicBezTo>
                    <a:pt x="244" y="825"/>
                    <a:pt x="245" y="829"/>
                    <a:pt x="245" y="833"/>
                  </a:cubicBezTo>
                  <a:cubicBezTo>
                    <a:pt x="246" y="839"/>
                    <a:pt x="246" y="841"/>
                    <a:pt x="238" y="842"/>
                  </a:cubicBezTo>
                  <a:cubicBezTo>
                    <a:pt x="237" y="842"/>
                    <a:pt x="236" y="842"/>
                    <a:pt x="235" y="842"/>
                  </a:cubicBezTo>
                  <a:cubicBezTo>
                    <a:pt x="229" y="842"/>
                    <a:pt x="231" y="845"/>
                    <a:pt x="239" y="847"/>
                  </a:cubicBezTo>
                  <a:cubicBezTo>
                    <a:pt x="239" y="849"/>
                    <a:pt x="256" y="849"/>
                    <a:pt x="257" y="851"/>
                  </a:cubicBezTo>
                  <a:cubicBezTo>
                    <a:pt x="260" y="850"/>
                    <a:pt x="263" y="850"/>
                    <a:pt x="266" y="850"/>
                  </a:cubicBezTo>
                  <a:cubicBezTo>
                    <a:pt x="271" y="850"/>
                    <a:pt x="274" y="851"/>
                    <a:pt x="274" y="852"/>
                  </a:cubicBezTo>
                  <a:lnTo>
                    <a:pt x="266" y="853"/>
                  </a:lnTo>
                  <a:lnTo>
                    <a:pt x="249" y="857"/>
                  </a:lnTo>
                  <a:cubicBezTo>
                    <a:pt x="249" y="858"/>
                    <a:pt x="250" y="861"/>
                    <a:pt x="254" y="861"/>
                  </a:cubicBezTo>
                  <a:cubicBezTo>
                    <a:pt x="255" y="861"/>
                    <a:pt x="257" y="861"/>
                    <a:pt x="258" y="860"/>
                  </a:cubicBezTo>
                  <a:lnTo>
                    <a:pt x="258" y="860"/>
                  </a:lnTo>
                  <a:cubicBezTo>
                    <a:pt x="251" y="865"/>
                    <a:pt x="251" y="867"/>
                    <a:pt x="252" y="871"/>
                  </a:cubicBezTo>
                  <a:cubicBezTo>
                    <a:pt x="253" y="876"/>
                    <a:pt x="254" y="880"/>
                    <a:pt x="262" y="881"/>
                  </a:cubicBezTo>
                  <a:cubicBezTo>
                    <a:pt x="247" y="887"/>
                    <a:pt x="248" y="901"/>
                    <a:pt x="263" y="901"/>
                  </a:cubicBezTo>
                  <a:cubicBezTo>
                    <a:pt x="264" y="901"/>
                    <a:pt x="265" y="901"/>
                    <a:pt x="265" y="900"/>
                  </a:cubicBezTo>
                  <a:cubicBezTo>
                    <a:pt x="267" y="900"/>
                    <a:pt x="269" y="900"/>
                    <a:pt x="270" y="900"/>
                  </a:cubicBezTo>
                  <a:cubicBezTo>
                    <a:pt x="274" y="900"/>
                    <a:pt x="272" y="902"/>
                    <a:pt x="266" y="905"/>
                  </a:cubicBezTo>
                  <a:cubicBezTo>
                    <a:pt x="258" y="909"/>
                    <a:pt x="258" y="909"/>
                    <a:pt x="267" y="909"/>
                  </a:cubicBezTo>
                  <a:cubicBezTo>
                    <a:pt x="275" y="911"/>
                    <a:pt x="267" y="915"/>
                    <a:pt x="260" y="918"/>
                  </a:cubicBezTo>
                  <a:cubicBezTo>
                    <a:pt x="244" y="924"/>
                    <a:pt x="244" y="926"/>
                    <a:pt x="253" y="927"/>
                  </a:cubicBezTo>
                  <a:cubicBezTo>
                    <a:pt x="262" y="931"/>
                    <a:pt x="263" y="935"/>
                    <a:pt x="263" y="937"/>
                  </a:cubicBezTo>
                  <a:cubicBezTo>
                    <a:pt x="268" y="940"/>
                    <a:pt x="271" y="941"/>
                    <a:pt x="274" y="941"/>
                  </a:cubicBezTo>
                  <a:cubicBezTo>
                    <a:pt x="276" y="941"/>
                    <a:pt x="278" y="940"/>
                    <a:pt x="281" y="939"/>
                  </a:cubicBezTo>
                  <a:cubicBezTo>
                    <a:pt x="286" y="937"/>
                    <a:pt x="292" y="937"/>
                    <a:pt x="298" y="937"/>
                  </a:cubicBezTo>
                  <a:cubicBezTo>
                    <a:pt x="304" y="940"/>
                    <a:pt x="302" y="941"/>
                    <a:pt x="300" y="941"/>
                  </a:cubicBezTo>
                  <a:cubicBezTo>
                    <a:pt x="299" y="941"/>
                    <a:pt x="298" y="941"/>
                    <a:pt x="298" y="940"/>
                  </a:cubicBezTo>
                  <a:cubicBezTo>
                    <a:pt x="295" y="939"/>
                    <a:pt x="293" y="939"/>
                    <a:pt x="292" y="939"/>
                  </a:cubicBezTo>
                  <a:cubicBezTo>
                    <a:pt x="289" y="939"/>
                    <a:pt x="288" y="941"/>
                    <a:pt x="282" y="943"/>
                  </a:cubicBezTo>
                  <a:cubicBezTo>
                    <a:pt x="273" y="948"/>
                    <a:pt x="274" y="952"/>
                    <a:pt x="275" y="954"/>
                  </a:cubicBezTo>
                  <a:cubicBezTo>
                    <a:pt x="275" y="957"/>
                    <a:pt x="276" y="962"/>
                    <a:pt x="276" y="964"/>
                  </a:cubicBezTo>
                  <a:cubicBezTo>
                    <a:pt x="271" y="971"/>
                    <a:pt x="270" y="974"/>
                    <a:pt x="274" y="974"/>
                  </a:cubicBezTo>
                  <a:cubicBezTo>
                    <a:pt x="275" y="974"/>
                    <a:pt x="276" y="974"/>
                    <a:pt x="277" y="973"/>
                  </a:cubicBezTo>
                  <a:lnTo>
                    <a:pt x="286" y="972"/>
                  </a:lnTo>
                  <a:lnTo>
                    <a:pt x="286" y="972"/>
                  </a:lnTo>
                  <a:cubicBezTo>
                    <a:pt x="270" y="978"/>
                    <a:pt x="274" y="1002"/>
                    <a:pt x="292" y="1003"/>
                  </a:cubicBezTo>
                  <a:lnTo>
                    <a:pt x="292" y="1003"/>
                  </a:lnTo>
                  <a:cubicBezTo>
                    <a:pt x="290" y="1003"/>
                    <a:pt x="286" y="1003"/>
                    <a:pt x="283" y="1004"/>
                  </a:cubicBezTo>
                  <a:cubicBezTo>
                    <a:pt x="275" y="1006"/>
                    <a:pt x="275" y="1008"/>
                    <a:pt x="276" y="1013"/>
                  </a:cubicBezTo>
                  <a:cubicBezTo>
                    <a:pt x="276" y="1015"/>
                    <a:pt x="286" y="1023"/>
                    <a:pt x="288" y="1031"/>
                  </a:cubicBezTo>
                  <a:cubicBezTo>
                    <a:pt x="290" y="1039"/>
                    <a:pt x="291" y="1045"/>
                    <a:pt x="297" y="1045"/>
                  </a:cubicBezTo>
                  <a:cubicBezTo>
                    <a:pt x="298" y="1045"/>
                    <a:pt x="298" y="1045"/>
                    <a:pt x="299" y="1045"/>
                  </a:cubicBezTo>
                  <a:lnTo>
                    <a:pt x="299" y="1045"/>
                  </a:lnTo>
                  <a:cubicBezTo>
                    <a:pt x="299" y="1047"/>
                    <a:pt x="299" y="1047"/>
                    <a:pt x="291" y="1049"/>
                  </a:cubicBezTo>
                  <a:cubicBezTo>
                    <a:pt x="282" y="1049"/>
                    <a:pt x="283" y="1051"/>
                    <a:pt x="283" y="1053"/>
                  </a:cubicBezTo>
                  <a:cubicBezTo>
                    <a:pt x="283" y="1054"/>
                    <a:pt x="284" y="1054"/>
                    <a:pt x="286" y="1054"/>
                  </a:cubicBezTo>
                  <a:cubicBezTo>
                    <a:pt x="290" y="1054"/>
                    <a:pt x="295" y="1053"/>
                    <a:pt x="300" y="1052"/>
                  </a:cubicBezTo>
                  <a:cubicBezTo>
                    <a:pt x="301" y="1052"/>
                    <a:pt x="303" y="1052"/>
                    <a:pt x="304" y="1052"/>
                  </a:cubicBezTo>
                  <a:cubicBezTo>
                    <a:pt x="309" y="1052"/>
                    <a:pt x="308" y="1054"/>
                    <a:pt x="301" y="1060"/>
                  </a:cubicBezTo>
                  <a:cubicBezTo>
                    <a:pt x="293" y="1064"/>
                    <a:pt x="295" y="1077"/>
                    <a:pt x="304" y="1078"/>
                  </a:cubicBezTo>
                  <a:cubicBezTo>
                    <a:pt x="306" y="1080"/>
                    <a:pt x="306" y="1083"/>
                    <a:pt x="297" y="1084"/>
                  </a:cubicBezTo>
                  <a:cubicBezTo>
                    <a:pt x="289" y="1089"/>
                    <a:pt x="282" y="1095"/>
                    <a:pt x="299" y="1097"/>
                  </a:cubicBezTo>
                  <a:cubicBezTo>
                    <a:pt x="300" y="1099"/>
                    <a:pt x="300" y="1099"/>
                    <a:pt x="291" y="1100"/>
                  </a:cubicBezTo>
                  <a:cubicBezTo>
                    <a:pt x="285" y="1104"/>
                    <a:pt x="279" y="1105"/>
                    <a:pt x="284" y="1105"/>
                  </a:cubicBezTo>
                  <a:cubicBezTo>
                    <a:pt x="286" y="1105"/>
                    <a:pt x="288" y="1105"/>
                    <a:pt x="292" y="1105"/>
                  </a:cubicBezTo>
                  <a:cubicBezTo>
                    <a:pt x="301" y="1108"/>
                    <a:pt x="302" y="1115"/>
                    <a:pt x="294" y="1121"/>
                  </a:cubicBezTo>
                  <a:cubicBezTo>
                    <a:pt x="295" y="1123"/>
                    <a:pt x="295" y="1125"/>
                    <a:pt x="300" y="1125"/>
                  </a:cubicBezTo>
                  <a:cubicBezTo>
                    <a:pt x="301" y="1125"/>
                    <a:pt x="303" y="1125"/>
                    <a:pt x="304" y="1125"/>
                  </a:cubicBezTo>
                  <a:cubicBezTo>
                    <a:pt x="306" y="1124"/>
                    <a:pt x="308" y="1124"/>
                    <a:pt x="310" y="1123"/>
                  </a:cubicBezTo>
                  <a:lnTo>
                    <a:pt x="310" y="1123"/>
                  </a:lnTo>
                  <a:cubicBezTo>
                    <a:pt x="297" y="1128"/>
                    <a:pt x="297" y="1128"/>
                    <a:pt x="313" y="1128"/>
                  </a:cubicBezTo>
                  <a:cubicBezTo>
                    <a:pt x="316" y="1128"/>
                    <a:pt x="317" y="1127"/>
                    <a:pt x="318" y="1127"/>
                  </a:cubicBezTo>
                  <a:cubicBezTo>
                    <a:pt x="321" y="1127"/>
                    <a:pt x="320" y="1129"/>
                    <a:pt x="313" y="1130"/>
                  </a:cubicBezTo>
                  <a:cubicBezTo>
                    <a:pt x="306" y="1134"/>
                    <a:pt x="306" y="1136"/>
                    <a:pt x="306" y="1136"/>
                  </a:cubicBezTo>
                  <a:cubicBezTo>
                    <a:pt x="311" y="1144"/>
                    <a:pt x="316" y="1152"/>
                    <a:pt x="319" y="1161"/>
                  </a:cubicBezTo>
                  <a:cubicBezTo>
                    <a:pt x="322" y="1178"/>
                    <a:pt x="323" y="1186"/>
                    <a:pt x="330" y="1186"/>
                  </a:cubicBezTo>
                  <a:cubicBezTo>
                    <a:pt x="330" y="1186"/>
                    <a:pt x="331" y="1185"/>
                    <a:pt x="331" y="1185"/>
                  </a:cubicBezTo>
                  <a:cubicBezTo>
                    <a:pt x="340" y="1185"/>
                    <a:pt x="340" y="1185"/>
                    <a:pt x="332" y="1190"/>
                  </a:cubicBezTo>
                  <a:cubicBezTo>
                    <a:pt x="325" y="1193"/>
                    <a:pt x="325" y="1197"/>
                    <a:pt x="326" y="1199"/>
                  </a:cubicBezTo>
                  <a:cubicBezTo>
                    <a:pt x="326" y="1201"/>
                    <a:pt x="326" y="1203"/>
                    <a:pt x="318" y="1204"/>
                  </a:cubicBezTo>
                  <a:cubicBezTo>
                    <a:pt x="327" y="1206"/>
                    <a:pt x="327" y="1206"/>
                    <a:pt x="327" y="1208"/>
                  </a:cubicBezTo>
                  <a:cubicBezTo>
                    <a:pt x="319" y="1210"/>
                    <a:pt x="319" y="1212"/>
                    <a:pt x="328" y="1212"/>
                  </a:cubicBezTo>
                  <a:cubicBezTo>
                    <a:pt x="345" y="1212"/>
                    <a:pt x="345" y="1212"/>
                    <a:pt x="328" y="1215"/>
                  </a:cubicBezTo>
                  <a:cubicBezTo>
                    <a:pt x="322" y="1216"/>
                    <a:pt x="315" y="1223"/>
                    <a:pt x="317" y="1223"/>
                  </a:cubicBezTo>
                  <a:cubicBezTo>
                    <a:pt x="318" y="1223"/>
                    <a:pt x="319" y="1222"/>
                    <a:pt x="320" y="1221"/>
                  </a:cubicBezTo>
                  <a:cubicBezTo>
                    <a:pt x="321" y="1221"/>
                    <a:pt x="322" y="1221"/>
                    <a:pt x="323" y="1221"/>
                  </a:cubicBezTo>
                  <a:cubicBezTo>
                    <a:pt x="329" y="1221"/>
                    <a:pt x="331" y="1225"/>
                    <a:pt x="338" y="1225"/>
                  </a:cubicBezTo>
                  <a:cubicBezTo>
                    <a:pt x="339" y="1228"/>
                    <a:pt x="339" y="1230"/>
                    <a:pt x="331" y="1231"/>
                  </a:cubicBezTo>
                  <a:cubicBezTo>
                    <a:pt x="323" y="1236"/>
                    <a:pt x="334" y="1246"/>
                    <a:pt x="343" y="1246"/>
                  </a:cubicBezTo>
                  <a:cubicBezTo>
                    <a:pt x="344" y="1246"/>
                    <a:pt x="345" y="1246"/>
                    <a:pt x="346" y="1246"/>
                  </a:cubicBezTo>
                  <a:cubicBezTo>
                    <a:pt x="350" y="1246"/>
                    <a:pt x="350" y="1248"/>
                    <a:pt x="343" y="1249"/>
                  </a:cubicBezTo>
                  <a:cubicBezTo>
                    <a:pt x="335" y="1250"/>
                    <a:pt x="335" y="1253"/>
                    <a:pt x="335" y="1255"/>
                  </a:cubicBezTo>
                  <a:cubicBezTo>
                    <a:pt x="344" y="1256"/>
                    <a:pt x="336" y="1257"/>
                    <a:pt x="327" y="1259"/>
                  </a:cubicBezTo>
                  <a:cubicBezTo>
                    <a:pt x="325" y="1259"/>
                    <a:pt x="324" y="1259"/>
                    <a:pt x="323" y="1259"/>
                  </a:cubicBezTo>
                  <a:cubicBezTo>
                    <a:pt x="318" y="1259"/>
                    <a:pt x="319" y="1261"/>
                    <a:pt x="320" y="1265"/>
                  </a:cubicBezTo>
                  <a:cubicBezTo>
                    <a:pt x="328" y="1266"/>
                    <a:pt x="330" y="1276"/>
                    <a:pt x="331" y="1283"/>
                  </a:cubicBezTo>
                  <a:cubicBezTo>
                    <a:pt x="334" y="1294"/>
                    <a:pt x="343" y="1295"/>
                    <a:pt x="359" y="1296"/>
                  </a:cubicBezTo>
                  <a:lnTo>
                    <a:pt x="376" y="1295"/>
                  </a:lnTo>
                  <a:lnTo>
                    <a:pt x="361" y="1299"/>
                  </a:lnTo>
                  <a:cubicBezTo>
                    <a:pt x="352" y="1301"/>
                    <a:pt x="336" y="1307"/>
                    <a:pt x="336" y="1307"/>
                  </a:cubicBezTo>
                  <a:cubicBezTo>
                    <a:pt x="336" y="1307"/>
                    <a:pt x="337" y="1308"/>
                    <a:pt x="339" y="1308"/>
                  </a:cubicBezTo>
                  <a:cubicBezTo>
                    <a:pt x="342" y="1308"/>
                    <a:pt x="347" y="1307"/>
                    <a:pt x="353" y="1305"/>
                  </a:cubicBezTo>
                  <a:cubicBezTo>
                    <a:pt x="354" y="1305"/>
                    <a:pt x="355" y="1305"/>
                    <a:pt x="356" y="1305"/>
                  </a:cubicBezTo>
                  <a:cubicBezTo>
                    <a:pt x="361" y="1305"/>
                    <a:pt x="360" y="1307"/>
                    <a:pt x="354" y="1312"/>
                  </a:cubicBezTo>
                  <a:cubicBezTo>
                    <a:pt x="346" y="1319"/>
                    <a:pt x="347" y="1321"/>
                    <a:pt x="355" y="1322"/>
                  </a:cubicBezTo>
                  <a:cubicBezTo>
                    <a:pt x="356" y="1325"/>
                    <a:pt x="356" y="1327"/>
                    <a:pt x="348" y="1331"/>
                  </a:cubicBezTo>
                  <a:cubicBezTo>
                    <a:pt x="348" y="1332"/>
                    <a:pt x="348" y="1333"/>
                    <a:pt x="349" y="1333"/>
                  </a:cubicBezTo>
                  <a:cubicBezTo>
                    <a:pt x="350" y="1333"/>
                    <a:pt x="353" y="1332"/>
                    <a:pt x="357" y="1331"/>
                  </a:cubicBezTo>
                  <a:cubicBezTo>
                    <a:pt x="359" y="1331"/>
                    <a:pt x="360" y="1331"/>
                    <a:pt x="361" y="1331"/>
                  </a:cubicBezTo>
                  <a:cubicBezTo>
                    <a:pt x="365" y="1331"/>
                    <a:pt x="365" y="1333"/>
                    <a:pt x="357" y="1336"/>
                  </a:cubicBezTo>
                  <a:cubicBezTo>
                    <a:pt x="343" y="1341"/>
                    <a:pt x="343" y="1347"/>
                    <a:pt x="348" y="1347"/>
                  </a:cubicBezTo>
                  <a:cubicBezTo>
                    <a:pt x="349" y="1347"/>
                    <a:pt x="349" y="1347"/>
                    <a:pt x="350" y="1347"/>
                  </a:cubicBezTo>
                  <a:cubicBezTo>
                    <a:pt x="352" y="1347"/>
                    <a:pt x="353" y="1347"/>
                    <a:pt x="355" y="1347"/>
                  </a:cubicBezTo>
                  <a:cubicBezTo>
                    <a:pt x="359" y="1347"/>
                    <a:pt x="360" y="1348"/>
                    <a:pt x="361" y="1350"/>
                  </a:cubicBezTo>
                  <a:cubicBezTo>
                    <a:pt x="361" y="1353"/>
                    <a:pt x="361" y="1355"/>
                    <a:pt x="369" y="1356"/>
                  </a:cubicBezTo>
                  <a:lnTo>
                    <a:pt x="371" y="1360"/>
                  </a:lnTo>
                  <a:cubicBezTo>
                    <a:pt x="371" y="1361"/>
                    <a:pt x="369" y="1362"/>
                    <a:pt x="367" y="1362"/>
                  </a:cubicBezTo>
                  <a:cubicBezTo>
                    <a:pt x="364" y="1362"/>
                    <a:pt x="362" y="1361"/>
                    <a:pt x="362" y="1359"/>
                  </a:cubicBezTo>
                  <a:lnTo>
                    <a:pt x="354" y="1364"/>
                  </a:lnTo>
                  <a:cubicBezTo>
                    <a:pt x="355" y="1368"/>
                    <a:pt x="355" y="1371"/>
                    <a:pt x="364" y="1372"/>
                  </a:cubicBezTo>
                  <a:cubicBezTo>
                    <a:pt x="370" y="1371"/>
                    <a:pt x="374" y="1371"/>
                    <a:pt x="376" y="1371"/>
                  </a:cubicBezTo>
                  <a:cubicBezTo>
                    <a:pt x="378" y="1371"/>
                    <a:pt x="375" y="1372"/>
                    <a:pt x="364" y="1374"/>
                  </a:cubicBezTo>
                  <a:cubicBezTo>
                    <a:pt x="356" y="1376"/>
                    <a:pt x="348" y="1379"/>
                    <a:pt x="357" y="1381"/>
                  </a:cubicBezTo>
                  <a:cubicBezTo>
                    <a:pt x="359" y="1380"/>
                    <a:pt x="361" y="1380"/>
                    <a:pt x="362" y="1380"/>
                  </a:cubicBezTo>
                  <a:cubicBezTo>
                    <a:pt x="372" y="1380"/>
                    <a:pt x="365" y="1384"/>
                    <a:pt x="357" y="1385"/>
                  </a:cubicBezTo>
                  <a:cubicBezTo>
                    <a:pt x="340" y="1386"/>
                    <a:pt x="340" y="1386"/>
                    <a:pt x="358" y="1392"/>
                  </a:cubicBezTo>
                  <a:cubicBezTo>
                    <a:pt x="359" y="1397"/>
                    <a:pt x="369" y="1404"/>
                    <a:pt x="371" y="1412"/>
                  </a:cubicBezTo>
                  <a:cubicBezTo>
                    <a:pt x="373" y="1421"/>
                    <a:pt x="373" y="1425"/>
                    <a:pt x="365" y="1430"/>
                  </a:cubicBezTo>
                  <a:cubicBezTo>
                    <a:pt x="354" y="1432"/>
                    <a:pt x="351" y="1434"/>
                    <a:pt x="352" y="1434"/>
                  </a:cubicBezTo>
                  <a:cubicBezTo>
                    <a:pt x="352" y="1434"/>
                    <a:pt x="354" y="1433"/>
                    <a:pt x="357" y="1432"/>
                  </a:cubicBezTo>
                  <a:cubicBezTo>
                    <a:pt x="362" y="1431"/>
                    <a:pt x="366" y="1431"/>
                    <a:pt x="368" y="1431"/>
                  </a:cubicBezTo>
                  <a:cubicBezTo>
                    <a:pt x="374" y="1431"/>
                    <a:pt x="374" y="1433"/>
                    <a:pt x="375" y="1438"/>
                  </a:cubicBezTo>
                  <a:cubicBezTo>
                    <a:pt x="368" y="1447"/>
                    <a:pt x="377" y="1450"/>
                    <a:pt x="386" y="1450"/>
                  </a:cubicBezTo>
                  <a:lnTo>
                    <a:pt x="385" y="1446"/>
                  </a:lnTo>
                  <a:cubicBezTo>
                    <a:pt x="390" y="1445"/>
                    <a:pt x="394" y="1444"/>
                    <a:pt x="396" y="1444"/>
                  </a:cubicBezTo>
                  <a:cubicBezTo>
                    <a:pt x="401" y="1444"/>
                    <a:pt x="400" y="1447"/>
                    <a:pt x="394" y="1451"/>
                  </a:cubicBezTo>
                  <a:cubicBezTo>
                    <a:pt x="395" y="1454"/>
                    <a:pt x="386" y="1455"/>
                    <a:pt x="378" y="1457"/>
                  </a:cubicBezTo>
                  <a:cubicBezTo>
                    <a:pt x="369" y="1458"/>
                    <a:pt x="362" y="1462"/>
                    <a:pt x="363" y="1465"/>
                  </a:cubicBezTo>
                  <a:cubicBezTo>
                    <a:pt x="363" y="1466"/>
                    <a:pt x="363" y="1468"/>
                    <a:pt x="365" y="1468"/>
                  </a:cubicBezTo>
                  <a:cubicBezTo>
                    <a:pt x="366" y="1468"/>
                    <a:pt x="368" y="1467"/>
                    <a:pt x="372" y="1466"/>
                  </a:cubicBezTo>
                  <a:cubicBezTo>
                    <a:pt x="376" y="1465"/>
                    <a:pt x="378" y="1464"/>
                    <a:pt x="379" y="1464"/>
                  </a:cubicBezTo>
                  <a:cubicBezTo>
                    <a:pt x="380" y="1464"/>
                    <a:pt x="380" y="1465"/>
                    <a:pt x="380" y="1466"/>
                  </a:cubicBezTo>
                  <a:cubicBezTo>
                    <a:pt x="381" y="1468"/>
                    <a:pt x="381" y="1470"/>
                    <a:pt x="390" y="1471"/>
                  </a:cubicBezTo>
                  <a:cubicBezTo>
                    <a:pt x="391" y="1471"/>
                    <a:pt x="392" y="1471"/>
                    <a:pt x="393" y="1471"/>
                  </a:cubicBezTo>
                  <a:cubicBezTo>
                    <a:pt x="398" y="1471"/>
                    <a:pt x="399" y="1473"/>
                    <a:pt x="399" y="1475"/>
                  </a:cubicBezTo>
                  <a:cubicBezTo>
                    <a:pt x="392" y="1478"/>
                    <a:pt x="392" y="1482"/>
                    <a:pt x="392" y="1483"/>
                  </a:cubicBezTo>
                  <a:lnTo>
                    <a:pt x="392" y="1483"/>
                  </a:lnTo>
                  <a:cubicBezTo>
                    <a:pt x="390" y="1484"/>
                    <a:pt x="386" y="1485"/>
                    <a:pt x="383" y="1485"/>
                  </a:cubicBezTo>
                  <a:cubicBezTo>
                    <a:pt x="377" y="1486"/>
                    <a:pt x="372" y="1488"/>
                    <a:pt x="367" y="1491"/>
                  </a:cubicBezTo>
                  <a:cubicBezTo>
                    <a:pt x="367" y="1492"/>
                    <a:pt x="369" y="1492"/>
                    <a:pt x="371" y="1492"/>
                  </a:cubicBezTo>
                  <a:cubicBezTo>
                    <a:pt x="373" y="1492"/>
                    <a:pt x="375" y="1492"/>
                    <a:pt x="375" y="1492"/>
                  </a:cubicBezTo>
                  <a:cubicBezTo>
                    <a:pt x="375" y="1492"/>
                    <a:pt x="375" y="1492"/>
                    <a:pt x="376" y="1492"/>
                  </a:cubicBezTo>
                  <a:cubicBezTo>
                    <a:pt x="384" y="1492"/>
                    <a:pt x="394" y="1547"/>
                    <a:pt x="395" y="1553"/>
                  </a:cubicBezTo>
                  <a:cubicBezTo>
                    <a:pt x="389" y="1559"/>
                    <a:pt x="388" y="1564"/>
                    <a:pt x="392" y="1564"/>
                  </a:cubicBezTo>
                  <a:cubicBezTo>
                    <a:pt x="393" y="1564"/>
                    <a:pt x="395" y="1563"/>
                    <a:pt x="396" y="1562"/>
                  </a:cubicBezTo>
                  <a:cubicBezTo>
                    <a:pt x="397" y="1562"/>
                    <a:pt x="397" y="1562"/>
                    <a:pt x="398" y="1562"/>
                  </a:cubicBezTo>
                  <a:cubicBezTo>
                    <a:pt x="405" y="1562"/>
                    <a:pt x="407" y="1574"/>
                    <a:pt x="410" y="1587"/>
                  </a:cubicBezTo>
                  <a:cubicBezTo>
                    <a:pt x="412" y="1603"/>
                    <a:pt x="414" y="1614"/>
                    <a:pt x="421" y="1614"/>
                  </a:cubicBezTo>
                  <a:cubicBezTo>
                    <a:pt x="421" y="1614"/>
                    <a:pt x="422" y="1614"/>
                    <a:pt x="422" y="1614"/>
                  </a:cubicBezTo>
                  <a:cubicBezTo>
                    <a:pt x="422" y="1614"/>
                    <a:pt x="423" y="1616"/>
                    <a:pt x="423" y="1621"/>
                  </a:cubicBezTo>
                  <a:cubicBezTo>
                    <a:pt x="424" y="1625"/>
                    <a:pt x="433" y="1629"/>
                    <a:pt x="435" y="1631"/>
                  </a:cubicBezTo>
                  <a:cubicBezTo>
                    <a:pt x="442" y="1632"/>
                    <a:pt x="443" y="1633"/>
                    <a:pt x="439" y="1633"/>
                  </a:cubicBezTo>
                  <a:cubicBezTo>
                    <a:pt x="438" y="1633"/>
                    <a:pt x="436" y="1633"/>
                    <a:pt x="435" y="1633"/>
                  </a:cubicBezTo>
                  <a:cubicBezTo>
                    <a:pt x="427" y="1635"/>
                    <a:pt x="418" y="1636"/>
                    <a:pt x="419" y="1639"/>
                  </a:cubicBezTo>
                  <a:cubicBezTo>
                    <a:pt x="419" y="1641"/>
                    <a:pt x="421" y="1642"/>
                    <a:pt x="424" y="1642"/>
                  </a:cubicBezTo>
                  <a:cubicBezTo>
                    <a:pt x="428" y="1642"/>
                    <a:pt x="432" y="1641"/>
                    <a:pt x="436" y="1641"/>
                  </a:cubicBezTo>
                  <a:cubicBezTo>
                    <a:pt x="439" y="1640"/>
                    <a:pt x="441" y="1640"/>
                    <a:pt x="442" y="1640"/>
                  </a:cubicBezTo>
                  <a:cubicBezTo>
                    <a:pt x="445" y="1640"/>
                    <a:pt x="445" y="1641"/>
                    <a:pt x="445" y="1641"/>
                  </a:cubicBezTo>
                  <a:cubicBezTo>
                    <a:pt x="445" y="1643"/>
                    <a:pt x="445" y="1643"/>
                    <a:pt x="437" y="1645"/>
                  </a:cubicBezTo>
                  <a:lnTo>
                    <a:pt x="420" y="1649"/>
                  </a:lnTo>
                  <a:lnTo>
                    <a:pt x="420" y="1651"/>
                  </a:lnTo>
                  <a:cubicBezTo>
                    <a:pt x="422" y="1650"/>
                    <a:pt x="424" y="1650"/>
                    <a:pt x="425" y="1650"/>
                  </a:cubicBezTo>
                  <a:cubicBezTo>
                    <a:pt x="429" y="1650"/>
                    <a:pt x="429" y="1652"/>
                    <a:pt x="429" y="1652"/>
                  </a:cubicBezTo>
                  <a:cubicBezTo>
                    <a:pt x="430" y="1654"/>
                    <a:pt x="430" y="1654"/>
                    <a:pt x="413" y="1658"/>
                  </a:cubicBezTo>
                  <a:cubicBezTo>
                    <a:pt x="399" y="1660"/>
                    <a:pt x="397" y="1662"/>
                    <a:pt x="407" y="1662"/>
                  </a:cubicBezTo>
                  <a:cubicBezTo>
                    <a:pt x="409" y="1662"/>
                    <a:pt x="411" y="1662"/>
                    <a:pt x="413" y="1662"/>
                  </a:cubicBezTo>
                  <a:lnTo>
                    <a:pt x="422" y="1664"/>
                  </a:lnTo>
                  <a:cubicBezTo>
                    <a:pt x="406" y="1670"/>
                    <a:pt x="424" y="1672"/>
                    <a:pt x="432" y="1672"/>
                  </a:cubicBezTo>
                  <a:cubicBezTo>
                    <a:pt x="419" y="1677"/>
                    <a:pt x="417" y="1680"/>
                    <a:pt x="428" y="1680"/>
                  </a:cubicBezTo>
                  <a:cubicBezTo>
                    <a:pt x="429" y="1680"/>
                    <a:pt x="431" y="1680"/>
                    <a:pt x="433" y="1680"/>
                  </a:cubicBezTo>
                  <a:cubicBezTo>
                    <a:pt x="436" y="1680"/>
                    <a:pt x="438" y="1679"/>
                    <a:pt x="439" y="1679"/>
                  </a:cubicBezTo>
                  <a:cubicBezTo>
                    <a:pt x="442" y="1679"/>
                    <a:pt x="440" y="1681"/>
                    <a:pt x="435" y="1685"/>
                  </a:cubicBezTo>
                  <a:cubicBezTo>
                    <a:pt x="427" y="1689"/>
                    <a:pt x="427" y="1691"/>
                    <a:pt x="428" y="1696"/>
                  </a:cubicBezTo>
                  <a:cubicBezTo>
                    <a:pt x="437" y="1696"/>
                    <a:pt x="440" y="1713"/>
                    <a:pt x="442" y="1732"/>
                  </a:cubicBezTo>
                  <a:cubicBezTo>
                    <a:pt x="447" y="1752"/>
                    <a:pt x="449" y="1766"/>
                    <a:pt x="455" y="1766"/>
                  </a:cubicBezTo>
                  <a:cubicBezTo>
                    <a:pt x="456" y="1766"/>
                    <a:pt x="456" y="1766"/>
                    <a:pt x="457" y="1765"/>
                  </a:cubicBezTo>
                  <a:lnTo>
                    <a:pt x="457" y="1765"/>
                  </a:lnTo>
                  <a:cubicBezTo>
                    <a:pt x="458" y="1768"/>
                    <a:pt x="458" y="1768"/>
                    <a:pt x="450" y="1772"/>
                  </a:cubicBezTo>
                  <a:cubicBezTo>
                    <a:pt x="441" y="1773"/>
                    <a:pt x="441" y="1775"/>
                    <a:pt x="459" y="1775"/>
                  </a:cubicBezTo>
                  <a:cubicBezTo>
                    <a:pt x="463" y="1775"/>
                    <a:pt x="466" y="1775"/>
                    <a:pt x="468" y="1775"/>
                  </a:cubicBezTo>
                  <a:cubicBezTo>
                    <a:pt x="471" y="1775"/>
                    <a:pt x="469" y="1776"/>
                    <a:pt x="459" y="1778"/>
                  </a:cubicBezTo>
                  <a:cubicBezTo>
                    <a:pt x="451" y="1779"/>
                    <a:pt x="451" y="1783"/>
                    <a:pt x="454" y="1793"/>
                  </a:cubicBezTo>
                  <a:cubicBezTo>
                    <a:pt x="455" y="1799"/>
                    <a:pt x="456" y="1808"/>
                    <a:pt x="462" y="1808"/>
                  </a:cubicBezTo>
                  <a:cubicBezTo>
                    <a:pt x="463" y="1808"/>
                    <a:pt x="464" y="1808"/>
                    <a:pt x="465" y="1808"/>
                  </a:cubicBezTo>
                  <a:cubicBezTo>
                    <a:pt x="471" y="1810"/>
                    <a:pt x="473" y="1811"/>
                    <a:pt x="471" y="1811"/>
                  </a:cubicBezTo>
                  <a:cubicBezTo>
                    <a:pt x="470" y="1811"/>
                    <a:pt x="468" y="1811"/>
                    <a:pt x="465" y="1810"/>
                  </a:cubicBezTo>
                  <a:cubicBezTo>
                    <a:pt x="448" y="1811"/>
                    <a:pt x="441" y="1825"/>
                    <a:pt x="459" y="1828"/>
                  </a:cubicBezTo>
                  <a:cubicBezTo>
                    <a:pt x="460" y="1832"/>
                    <a:pt x="460" y="1834"/>
                    <a:pt x="452" y="1835"/>
                  </a:cubicBezTo>
                  <a:cubicBezTo>
                    <a:pt x="452" y="1837"/>
                    <a:pt x="452" y="1839"/>
                    <a:pt x="463" y="1845"/>
                  </a:cubicBezTo>
                  <a:cubicBezTo>
                    <a:pt x="463" y="1847"/>
                    <a:pt x="465" y="1857"/>
                    <a:pt x="465" y="1862"/>
                  </a:cubicBezTo>
                  <a:cubicBezTo>
                    <a:pt x="466" y="1866"/>
                    <a:pt x="475" y="1870"/>
                    <a:pt x="475" y="1870"/>
                  </a:cubicBezTo>
                  <a:lnTo>
                    <a:pt x="476" y="1872"/>
                  </a:lnTo>
                  <a:cubicBezTo>
                    <a:pt x="467" y="1873"/>
                    <a:pt x="469" y="1885"/>
                    <a:pt x="472" y="1902"/>
                  </a:cubicBezTo>
                  <a:cubicBezTo>
                    <a:pt x="475" y="1918"/>
                    <a:pt x="477" y="1933"/>
                    <a:pt x="469" y="1937"/>
                  </a:cubicBezTo>
                  <a:cubicBezTo>
                    <a:pt x="469" y="1937"/>
                    <a:pt x="469" y="1939"/>
                    <a:pt x="478" y="1939"/>
                  </a:cubicBezTo>
                  <a:cubicBezTo>
                    <a:pt x="496" y="1939"/>
                    <a:pt x="496" y="1941"/>
                    <a:pt x="488" y="1945"/>
                  </a:cubicBezTo>
                  <a:cubicBezTo>
                    <a:pt x="472" y="1950"/>
                    <a:pt x="474" y="1960"/>
                    <a:pt x="488" y="1960"/>
                  </a:cubicBezTo>
                  <a:cubicBezTo>
                    <a:pt x="489" y="1960"/>
                    <a:pt x="490" y="1959"/>
                    <a:pt x="491" y="1959"/>
                  </a:cubicBezTo>
                  <a:lnTo>
                    <a:pt x="491" y="1959"/>
                  </a:lnTo>
                  <a:lnTo>
                    <a:pt x="482" y="1961"/>
                  </a:lnTo>
                  <a:cubicBezTo>
                    <a:pt x="467" y="1966"/>
                    <a:pt x="474" y="1971"/>
                    <a:pt x="488" y="1971"/>
                  </a:cubicBezTo>
                  <a:cubicBezTo>
                    <a:pt x="490" y="1971"/>
                    <a:pt x="491" y="1971"/>
                    <a:pt x="493" y="1971"/>
                  </a:cubicBezTo>
                  <a:lnTo>
                    <a:pt x="493" y="1971"/>
                  </a:lnTo>
                  <a:cubicBezTo>
                    <a:pt x="485" y="1975"/>
                    <a:pt x="477" y="1980"/>
                    <a:pt x="485" y="1980"/>
                  </a:cubicBezTo>
                  <a:cubicBezTo>
                    <a:pt x="486" y="1982"/>
                    <a:pt x="486" y="1982"/>
                    <a:pt x="469" y="1985"/>
                  </a:cubicBezTo>
                  <a:cubicBezTo>
                    <a:pt x="460" y="1987"/>
                    <a:pt x="452" y="1989"/>
                    <a:pt x="452" y="1991"/>
                  </a:cubicBezTo>
                  <a:cubicBezTo>
                    <a:pt x="453" y="1992"/>
                    <a:pt x="454" y="1992"/>
                    <a:pt x="456" y="1992"/>
                  </a:cubicBezTo>
                  <a:cubicBezTo>
                    <a:pt x="460" y="1992"/>
                    <a:pt x="465" y="1991"/>
                    <a:pt x="470" y="1990"/>
                  </a:cubicBezTo>
                  <a:lnTo>
                    <a:pt x="470" y="1995"/>
                  </a:lnTo>
                  <a:cubicBezTo>
                    <a:pt x="470" y="1995"/>
                    <a:pt x="471" y="1996"/>
                    <a:pt x="474" y="1996"/>
                  </a:cubicBezTo>
                  <a:cubicBezTo>
                    <a:pt x="475" y="1996"/>
                    <a:pt x="477" y="1996"/>
                    <a:pt x="479" y="1995"/>
                  </a:cubicBezTo>
                  <a:cubicBezTo>
                    <a:pt x="481" y="1995"/>
                    <a:pt x="482" y="1995"/>
                    <a:pt x="483" y="1995"/>
                  </a:cubicBezTo>
                  <a:cubicBezTo>
                    <a:pt x="488" y="1995"/>
                    <a:pt x="488" y="1997"/>
                    <a:pt x="488" y="1999"/>
                  </a:cubicBezTo>
                  <a:cubicBezTo>
                    <a:pt x="485" y="1999"/>
                    <a:pt x="485" y="2000"/>
                    <a:pt x="486" y="2000"/>
                  </a:cubicBezTo>
                  <a:cubicBezTo>
                    <a:pt x="488" y="2000"/>
                    <a:pt x="493" y="1999"/>
                    <a:pt x="497" y="1996"/>
                  </a:cubicBezTo>
                  <a:cubicBezTo>
                    <a:pt x="502" y="1996"/>
                    <a:pt x="507" y="1995"/>
                    <a:pt x="511" y="1995"/>
                  </a:cubicBezTo>
                  <a:cubicBezTo>
                    <a:pt x="513" y="1995"/>
                    <a:pt x="514" y="1995"/>
                    <a:pt x="514" y="1996"/>
                  </a:cubicBezTo>
                  <a:lnTo>
                    <a:pt x="531" y="1993"/>
                  </a:lnTo>
                  <a:cubicBezTo>
                    <a:pt x="542" y="1992"/>
                    <a:pt x="553" y="1987"/>
                    <a:pt x="564" y="1982"/>
                  </a:cubicBezTo>
                  <a:cubicBezTo>
                    <a:pt x="569" y="1972"/>
                    <a:pt x="575" y="1964"/>
                    <a:pt x="567" y="1964"/>
                  </a:cubicBezTo>
                  <a:cubicBezTo>
                    <a:pt x="565" y="1964"/>
                    <a:pt x="564" y="1965"/>
                    <a:pt x="561" y="1965"/>
                  </a:cubicBezTo>
                  <a:cubicBezTo>
                    <a:pt x="561" y="1965"/>
                    <a:pt x="552" y="1964"/>
                    <a:pt x="551" y="1962"/>
                  </a:cubicBezTo>
                  <a:cubicBezTo>
                    <a:pt x="551" y="1959"/>
                    <a:pt x="559" y="1955"/>
                    <a:pt x="559" y="1955"/>
                  </a:cubicBezTo>
                  <a:cubicBezTo>
                    <a:pt x="568" y="1954"/>
                    <a:pt x="566" y="1945"/>
                    <a:pt x="564" y="1933"/>
                  </a:cubicBezTo>
                  <a:cubicBezTo>
                    <a:pt x="561" y="1918"/>
                    <a:pt x="560" y="1911"/>
                    <a:pt x="568" y="1907"/>
                  </a:cubicBezTo>
                  <a:cubicBezTo>
                    <a:pt x="576" y="1903"/>
                    <a:pt x="576" y="1901"/>
                    <a:pt x="576" y="1901"/>
                  </a:cubicBezTo>
                  <a:lnTo>
                    <a:pt x="576" y="1901"/>
                  </a:lnTo>
                  <a:cubicBezTo>
                    <a:pt x="576" y="1901"/>
                    <a:pt x="575" y="1901"/>
                    <a:pt x="575" y="1901"/>
                  </a:cubicBezTo>
                  <a:cubicBezTo>
                    <a:pt x="567" y="1901"/>
                    <a:pt x="565" y="1888"/>
                    <a:pt x="562" y="1872"/>
                  </a:cubicBezTo>
                  <a:cubicBezTo>
                    <a:pt x="559" y="1856"/>
                    <a:pt x="557" y="1840"/>
                    <a:pt x="549" y="1840"/>
                  </a:cubicBezTo>
                  <a:cubicBezTo>
                    <a:pt x="549" y="1840"/>
                    <a:pt x="548" y="1840"/>
                    <a:pt x="548" y="1841"/>
                  </a:cubicBezTo>
                  <a:lnTo>
                    <a:pt x="547" y="1836"/>
                  </a:lnTo>
                  <a:cubicBezTo>
                    <a:pt x="556" y="1834"/>
                    <a:pt x="555" y="1829"/>
                    <a:pt x="553" y="1825"/>
                  </a:cubicBezTo>
                  <a:cubicBezTo>
                    <a:pt x="544" y="1821"/>
                    <a:pt x="544" y="1817"/>
                    <a:pt x="544" y="1817"/>
                  </a:cubicBezTo>
                  <a:cubicBezTo>
                    <a:pt x="552" y="1815"/>
                    <a:pt x="552" y="1812"/>
                    <a:pt x="551" y="1808"/>
                  </a:cubicBezTo>
                  <a:cubicBezTo>
                    <a:pt x="550" y="1804"/>
                    <a:pt x="550" y="1802"/>
                    <a:pt x="545" y="1802"/>
                  </a:cubicBezTo>
                  <a:cubicBezTo>
                    <a:pt x="544" y="1802"/>
                    <a:pt x="543" y="1802"/>
                    <a:pt x="541" y="1802"/>
                  </a:cubicBezTo>
                  <a:cubicBezTo>
                    <a:pt x="539" y="1793"/>
                    <a:pt x="541" y="1783"/>
                    <a:pt x="546" y="1775"/>
                  </a:cubicBezTo>
                  <a:cubicBezTo>
                    <a:pt x="553" y="1771"/>
                    <a:pt x="544" y="1770"/>
                    <a:pt x="535" y="1770"/>
                  </a:cubicBezTo>
                  <a:cubicBezTo>
                    <a:pt x="532" y="1770"/>
                    <a:pt x="529" y="1771"/>
                    <a:pt x="526" y="1771"/>
                  </a:cubicBezTo>
                  <a:cubicBezTo>
                    <a:pt x="522" y="1771"/>
                    <a:pt x="519" y="1770"/>
                    <a:pt x="519" y="1769"/>
                  </a:cubicBezTo>
                  <a:lnTo>
                    <a:pt x="535" y="1765"/>
                  </a:lnTo>
                  <a:cubicBezTo>
                    <a:pt x="543" y="1765"/>
                    <a:pt x="543" y="1765"/>
                    <a:pt x="543" y="1761"/>
                  </a:cubicBezTo>
                  <a:lnTo>
                    <a:pt x="542" y="1756"/>
                  </a:lnTo>
                  <a:cubicBezTo>
                    <a:pt x="542" y="1756"/>
                    <a:pt x="541" y="1756"/>
                    <a:pt x="541" y="1756"/>
                  </a:cubicBezTo>
                  <a:cubicBezTo>
                    <a:pt x="533" y="1756"/>
                    <a:pt x="532" y="1746"/>
                    <a:pt x="529" y="1729"/>
                  </a:cubicBezTo>
                  <a:cubicBezTo>
                    <a:pt x="526" y="1710"/>
                    <a:pt x="524" y="1702"/>
                    <a:pt x="517" y="1702"/>
                  </a:cubicBezTo>
                  <a:cubicBezTo>
                    <a:pt x="517" y="1702"/>
                    <a:pt x="516" y="1702"/>
                    <a:pt x="515" y="1703"/>
                  </a:cubicBezTo>
                  <a:cubicBezTo>
                    <a:pt x="513" y="1703"/>
                    <a:pt x="512" y="1703"/>
                    <a:pt x="511" y="1703"/>
                  </a:cubicBezTo>
                  <a:cubicBezTo>
                    <a:pt x="508" y="1703"/>
                    <a:pt x="509" y="1700"/>
                    <a:pt x="514" y="1694"/>
                  </a:cubicBezTo>
                  <a:cubicBezTo>
                    <a:pt x="537" y="1675"/>
                    <a:pt x="537" y="1675"/>
                    <a:pt x="528" y="1673"/>
                  </a:cubicBezTo>
                  <a:lnTo>
                    <a:pt x="528" y="1673"/>
                  </a:lnTo>
                  <a:cubicBezTo>
                    <a:pt x="529" y="1676"/>
                    <a:pt x="520" y="1678"/>
                    <a:pt x="512" y="1679"/>
                  </a:cubicBezTo>
                  <a:cubicBezTo>
                    <a:pt x="507" y="1680"/>
                    <a:pt x="503" y="1681"/>
                    <a:pt x="501" y="1681"/>
                  </a:cubicBezTo>
                  <a:cubicBezTo>
                    <a:pt x="496" y="1681"/>
                    <a:pt x="499" y="1678"/>
                    <a:pt x="511" y="1675"/>
                  </a:cubicBezTo>
                  <a:cubicBezTo>
                    <a:pt x="527" y="1671"/>
                    <a:pt x="514" y="1639"/>
                    <a:pt x="497" y="1639"/>
                  </a:cubicBezTo>
                  <a:cubicBezTo>
                    <a:pt x="497" y="1639"/>
                    <a:pt x="497" y="1639"/>
                    <a:pt x="496" y="1639"/>
                  </a:cubicBezTo>
                  <a:lnTo>
                    <a:pt x="504" y="1636"/>
                  </a:lnTo>
                  <a:cubicBezTo>
                    <a:pt x="513" y="1635"/>
                    <a:pt x="512" y="1633"/>
                    <a:pt x="511" y="1623"/>
                  </a:cubicBezTo>
                  <a:cubicBezTo>
                    <a:pt x="510" y="1618"/>
                    <a:pt x="510" y="1616"/>
                    <a:pt x="510" y="1616"/>
                  </a:cubicBezTo>
                  <a:cubicBezTo>
                    <a:pt x="508" y="1616"/>
                    <a:pt x="507" y="1617"/>
                    <a:pt x="505" y="1617"/>
                  </a:cubicBezTo>
                  <a:cubicBezTo>
                    <a:pt x="494" y="1617"/>
                    <a:pt x="499" y="1604"/>
                    <a:pt x="507" y="1602"/>
                  </a:cubicBezTo>
                  <a:cubicBezTo>
                    <a:pt x="515" y="1598"/>
                    <a:pt x="515" y="1598"/>
                    <a:pt x="514" y="1594"/>
                  </a:cubicBezTo>
                  <a:cubicBezTo>
                    <a:pt x="496" y="1589"/>
                    <a:pt x="503" y="1576"/>
                    <a:pt x="511" y="1575"/>
                  </a:cubicBezTo>
                  <a:lnTo>
                    <a:pt x="510" y="1570"/>
                  </a:lnTo>
                  <a:cubicBezTo>
                    <a:pt x="502" y="1569"/>
                    <a:pt x="501" y="1565"/>
                    <a:pt x="501" y="1562"/>
                  </a:cubicBezTo>
                  <a:cubicBezTo>
                    <a:pt x="499" y="1557"/>
                    <a:pt x="499" y="1554"/>
                    <a:pt x="496" y="1554"/>
                  </a:cubicBezTo>
                  <a:cubicBezTo>
                    <a:pt x="495" y="1554"/>
                    <a:pt x="493" y="1555"/>
                    <a:pt x="491" y="1557"/>
                  </a:cubicBezTo>
                  <a:cubicBezTo>
                    <a:pt x="484" y="1557"/>
                    <a:pt x="479" y="1559"/>
                    <a:pt x="476" y="1559"/>
                  </a:cubicBezTo>
                  <a:cubicBezTo>
                    <a:pt x="475" y="1559"/>
                    <a:pt x="474" y="1559"/>
                    <a:pt x="474" y="1558"/>
                  </a:cubicBezTo>
                  <a:lnTo>
                    <a:pt x="482" y="1556"/>
                  </a:lnTo>
                  <a:cubicBezTo>
                    <a:pt x="491" y="1554"/>
                    <a:pt x="490" y="1547"/>
                    <a:pt x="487" y="1538"/>
                  </a:cubicBezTo>
                  <a:cubicBezTo>
                    <a:pt x="485" y="1525"/>
                    <a:pt x="485" y="1521"/>
                    <a:pt x="493" y="1517"/>
                  </a:cubicBezTo>
                  <a:lnTo>
                    <a:pt x="484" y="1516"/>
                  </a:lnTo>
                  <a:cubicBezTo>
                    <a:pt x="475" y="1515"/>
                    <a:pt x="475" y="1513"/>
                    <a:pt x="483" y="1512"/>
                  </a:cubicBezTo>
                  <a:cubicBezTo>
                    <a:pt x="491" y="1507"/>
                    <a:pt x="490" y="1498"/>
                    <a:pt x="481" y="1495"/>
                  </a:cubicBezTo>
                  <a:cubicBezTo>
                    <a:pt x="479" y="1493"/>
                    <a:pt x="479" y="1491"/>
                    <a:pt x="479" y="1491"/>
                  </a:cubicBezTo>
                  <a:cubicBezTo>
                    <a:pt x="494" y="1485"/>
                    <a:pt x="494" y="1478"/>
                    <a:pt x="480" y="1478"/>
                  </a:cubicBezTo>
                  <a:cubicBezTo>
                    <a:pt x="479" y="1478"/>
                    <a:pt x="478" y="1478"/>
                    <a:pt x="477" y="1478"/>
                  </a:cubicBezTo>
                  <a:cubicBezTo>
                    <a:pt x="486" y="1477"/>
                    <a:pt x="485" y="1475"/>
                    <a:pt x="485" y="1473"/>
                  </a:cubicBezTo>
                  <a:cubicBezTo>
                    <a:pt x="476" y="1469"/>
                    <a:pt x="474" y="1459"/>
                    <a:pt x="483" y="1458"/>
                  </a:cubicBezTo>
                  <a:lnTo>
                    <a:pt x="482" y="1456"/>
                  </a:lnTo>
                  <a:cubicBezTo>
                    <a:pt x="474" y="1455"/>
                    <a:pt x="473" y="1452"/>
                    <a:pt x="473" y="1450"/>
                  </a:cubicBezTo>
                  <a:cubicBezTo>
                    <a:pt x="472" y="1448"/>
                    <a:pt x="472" y="1446"/>
                    <a:pt x="463" y="1445"/>
                  </a:cubicBezTo>
                  <a:cubicBezTo>
                    <a:pt x="454" y="1443"/>
                    <a:pt x="454" y="1441"/>
                    <a:pt x="454" y="1441"/>
                  </a:cubicBezTo>
                  <a:cubicBezTo>
                    <a:pt x="454" y="1440"/>
                    <a:pt x="455" y="1440"/>
                    <a:pt x="458" y="1440"/>
                  </a:cubicBezTo>
                  <a:cubicBezTo>
                    <a:pt x="461" y="1440"/>
                    <a:pt x="466" y="1441"/>
                    <a:pt x="470" y="1441"/>
                  </a:cubicBezTo>
                  <a:cubicBezTo>
                    <a:pt x="472" y="1441"/>
                    <a:pt x="473" y="1442"/>
                    <a:pt x="474" y="1442"/>
                  </a:cubicBezTo>
                  <a:cubicBezTo>
                    <a:pt x="480" y="1442"/>
                    <a:pt x="476" y="1436"/>
                    <a:pt x="460" y="1433"/>
                  </a:cubicBezTo>
                  <a:cubicBezTo>
                    <a:pt x="450" y="1431"/>
                    <a:pt x="445" y="1430"/>
                    <a:pt x="447" y="1430"/>
                  </a:cubicBezTo>
                  <a:cubicBezTo>
                    <a:pt x="449" y="1430"/>
                    <a:pt x="453" y="1430"/>
                    <a:pt x="460" y="1431"/>
                  </a:cubicBezTo>
                  <a:cubicBezTo>
                    <a:pt x="464" y="1431"/>
                    <a:pt x="468" y="1431"/>
                    <a:pt x="470" y="1431"/>
                  </a:cubicBezTo>
                  <a:cubicBezTo>
                    <a:pt x="474" y="1431"/>
                    <a:pt x="475" y="1431"/>
                    <a:pt x="469" y="1429"/>
                  </a:cubicBezTo>
                  <a:cubicBezTo>
                    <a:pt x="469" y="1429"/>
                    <a:pt x="468" y="1425"/>
                    <a:pt x="462" y="1425"/>
                  </a:cubicBezTo>
                  <a:cubicBezTo>
                    <a:pt x="461" y="1425"/>
                    <a:pt x="460" y="1425"/>
                    <a:pt x="459" y="1425"/>
                  </a:cubicBezTo>
                  <a:lnTo>
                    <a:pt x="458" y="1419"/>
                  </a:lnTo>
                  <a:cubicBezTo>
                    <a:pt x="466" y="1412"/>
                    <a:pt x="466" y="1410"/>
                    <a:pt x="465" y="1408"/>
                  </a:cubicBezTo>
                  <a:cubicBezTo>
                    <a:pt x="456" y="1408"/>
                    <a:pt x="456" y="1408"/>
                    <a:pt x="465" y="1403"/>
                  </a:cubicBezTo>
                  <a:cubicBezTo>
                    <a:pt x="470" y="1402"/>
                    <a:pt x="472" y="1400"/>
                    <a:pt x="468" y="1400"/>
                  </a:cubicBezTo>
                  <a:cubicBezTo>
                    <a:pt x="466" y="1400"/>
                    <a:pt x="462" y="1401"/>
                    <a:pt x="456" y="1402"/>
                  </a:cubicBezTo>
                  <a:cubicBezTo>
                    <a:pt x="447" y="1402"/>
                    <a:pt x="447" y="1400"/>
                    <a:pt x="455" y="1395"/>
                  </a:cubicBezTo>
                  <a:cubicBezTo>
                    <a:pt x="469" y="1392"/>
                    <a:pt x="470" y="1390"/>
                    <a:pt x="466" y="1390"/>
                  </a:cubicBezTo>
                  <a:cubicBezTo>
                    <a:pt x="465" y="1390"/>
                    <a:pt x="464" y="1390"/>
                    <a:pt x="463" y="1391"/>
                  </a:cubicBezTo>
                  <a:cubicBezTo>
                    <a:pt x="454" y="1391"/>
                    <a:pt x="454" y="1388"/>
                    <a:pt x="454" y="1388"/>
                  </a:cubicBezTo>
                  <a:cubicBezTo>
                    <a:pt x="461" y="1386"/>
                    <a:pt x="458" y="1365"/>
                    <a:pt x="455" y="1344"/>
                  </a:cubicBezTo>
                  <a:cubicBezTo>
                    <a:pt x="454" y="1342"/>
                    <a:pt x="451" y="1342"/>
                    <a:pt x="446" y="1342"/>
                  </a:cubicBezTo>
                  <a:cubicBezTo>
                    <a:pt x="443" y="1342"/>
                    <a:pt x="440" y="1342"/>
                    <a:pt x="437" y="1342"/>
                  </a:cubicBezTo>
                  <a:cubicBezTo>
                    <a:pt x="430" y="1344"/>
                    <a:pt x="427" y="1344"/>
                    <a:pt x="427" y="1344"/>
                  </a:cubicBezTo>
                  <a:cubicBezTo>
                    <a:pt x="426" y="1344"/>
                    <a:pt x="431" y="1343"/>
                    <a:pt x="437" y="1340"/>
                  </a:cubicBezTo>
                  <a:cubicBezTo>
                    <a:pt x="452" y="1335"/>
                    <a:pt x="458" y="1332"/>
                    <a:pt x="453" y="1332"/>
                  </a:cubicBezTo>
                  <a:cubicBezTo>
                    <a:pt x="451" y="1332"/>
                    <a:pt x="445" y="1333"/>
                    <a:pt x="436" y="1336"/>
                  </a:cubicBezTo>
                  <a:cubicBezTo>
                    <a:pt x="428" y="1338"/>
                    <a:pt x="424" y="1340"/>
                    <a:pt x="423" y="1340"/>
                  </a:cubicBezTo>
                  <a:cubicBezTo>
                    <a:pt x="422" y="1340"/>
                    <a:pt x="426" y="1338"/>
                    <a:pt x="435" y="1333"/>
                  </a:cubicBezTo>
                  <a:cubicBezTo>
                    <a:pt x="444" y="1329"/>
                    <a:pt x="444" y="1329"/>
                    <a:pt x="435" y="1328"/>
                  </a:cubicBezTo>
                  <a:cubicBezTo>
                    <a:pt x="432" y="1329"/>
                    <a:pt x="430" y="1329"/>
                    <a:pt x="429" y="1329"/>
                  </a:cubicBezTo>
                  <a:cubicBezTo>
                    <a:pt x="426" y="1329"/>
                    <a:pt x="428" y="1327"/>
                    <a:pt x="433" y="1326"/>
                  </a:cubicBezTo>
                  <a:cubicBezTo>
                    <a:pt x="440" y="1323"/>
                    <a:pt x="447" y="1319"/>
                    <a:pt x="445" y="1319"/>
                  </a:cubicBezTo>
                  <a:cubicBezTo>
                    <a:pt x="444" y="1319"/>
                    <a:pt x="443" y="1320"/>
                    <a:pt x="441" y="1320"/>
                  </a:cubicBezTo>
                  <a:cubicBezTo>
                    <a:pt x="441" y="1320"/>
                    <a:pt x="441" y="1318"/>
                    <a:pt x="449" y="1313"/>
                  </a:cubicBezTo>
                  <a:cubicBezTo>
                    <a:pt x="457" y="1309"/>
                    <a:pt x="448" y="1309"/>
                    <a:pt x="439" y="1308"/>
                  </a:cubicBezTo>
                  <a:cubicBezTo>
                    <a:pt x="421" y="1304"/>
                    <a:pt x="421" y="1302"/>
                    <a:pt x="438" y="1301"/>
                  </a:cubicBezTo>
                  <a:cubicBezTo>
                    <a:pt x="454" y="1300"/>
                    <a:pt x="446" y="1291"/>
                    <a:pt x="430" y="1291"/>
                  </a:cubicBezTo>
                  <a:cubicBezTo>
                    <a:pt x="430" y="1291"/>
                    <a:pt x="429" y="1291"/>
                    <a:pt x="428" y="1291"/>
                  </a:cubicBezTo>
                  <a:cubicBezTo>
                    <a:pt x="421" y="1291"/>
                    <a:pt x="417" y="1292"/>
                    <a:pt x="415" y="1292"/>
                  </a:cubicBezTo>
                  <a:cubicBezTo>
                    <a:pt x="412" y="1292"/>
                    <a:pt x="414" y="1291"/>
                    <a:pt x="419" y="1290"/>
                  </a:cubicBezTo>
                  <a:cubicBezTo>
                    <a:pt x="428" y="1289"/>
                    <a:pt x="427" y="1286"/>
                    <a:pt x="427" y="1286"/>
                  </a:cubicBezTo>
                  <a:cubicBezTo>
                    <a:pt x="427" y="1283"/>
                    <a:pt x="427" y="1281"/>
                    <a:pt x="435" y="1280"/>
                  </a:cubicBezTo>
                  <a:cubicBezTo>
                    <a:pt x="435" y="1280"/>
                    <a:pt x="435" y="1277"/>
                    <a:pt x="424" y="1274"/>
                  </a:cubicBezTo>
                  <a:cubicBezTo>
                    <a:pt x="408" y="1273"/>
                    <a:pt x="414" y="1264"/>
                    <a:pt x="431" y="1258"/>
                  </a:cubicBezTo>
                  <a:lnTo>
                    <a:pt x="422" y="1255"/>
                  </a:lnTo>
                  <a:cubicBezTo>
                    <a:pt x="418" y="1255"/>
                    <a:pt x="414" y="1255"/>
                    <a:pt x="411" y="1255"/>
                  </a:cubicBezTo>
                  <a:cubicBezTo>
                    <a:pt x="401" y="1255"/>
                    <a:pt x="399" y="1254"/>
                    <a:pt x="412" y="1252"/>
                  </a:cubicBezTo>
                  <a:cubicBezTo>
                    <a:pt x="415" y="1251"/>
                    <a:pt x="418" y="1251"/>
                    <a:pt x="421" y="1251"/>
                  </a:cubicBezTo>
                  <a:lnTo>
                    <a:pt x="421" y="1251"/>
                  </a:lnTo>
                  <a:cubicBezTo>
                    <a:pt x="420" y="1251"/>
                    <a:pt x="419" y="1251"/>
                    <a:pt x="419" y="1251"/>
                  </a:cubicBezTo>
                  <a:cubicBezTo>
                    <a:pt x="405" y="1251"/>
                    <a:pt x="412" y="1240"/>
                    <a:pt x="428" y="1237"/>
                  </a:cubicBezTo>
                  <a:cubicBezTo>
                    <a:pt x="436" y="1236"/>
                    <a:pt x="436" y="1236"/>
                    <a:pt x="436" y="1233"/>
                  </a:cubicBezTo>
                  <a:lnTo>
                    <a:pt x="436" y="1233"/>
                  </a:lnTo>
                  <a:lnTo>
                    <a:pt x="427" y="1235"/>
                  </a:lnTo>
                  <a:cubicBezTo>
                    <a:pt x="421" y="1236"/>
                    <a:pt x="415" y="1237"/>
                    <a:pt x="412" y="1237"/>
                  </a:cubicBezTo>
                  <a:cubicBezTo>
                    <a:pt x="411" y="1237"/>
                    <a:pt x="410" y="1237"/>
                    <a:pt x="410" y="1236"/>
                  </a:cubicBezTo>
                  <a:cubicBezTo>
                    <a:pt x="409" y="1234"/>
                    <a:pt x="409" y="1231"/>
                    <a:pt x="418" y="1229"/>
                  </a:cubicBezTo>
                  <a:cubicBezTo>
                    <a:pt x="425" y="1225"/>
                    <a:pt x="431" y="1222"/>
                    <a:pt x="427" y="1222"/>
                  </a:cubicBezTo>
                  <a:cubicBezTo>
                    <a:pt x="427" y="1222"/>
                    <a:pt x="426" y="1222"/>
                    <a:pt x="424" y="1222"/>
                  </a:cubicBezTo>
                  <a:cubicBezTo>
                    <a:pt x="424" y="1222"/>
                    <a:pt x="424" y="1220"/>
                    <a:pt x="432" y="1217"/>
                  </a:cubicBezTo>
                  <a:lnTo>
                    <a:pt x="431" y="1207"/>
                  </a:lnTo>
                  <a:cubicBezTo>
                    <a:pt x="422" y="1207"/>
                    <a:pt x="421" y="1201"/>
                    <a:pt x="429" y="1200"/>
                  </a:cubicBezTo>
                  <a:cubicBezTo>
                    <a:pt x="429" y="1200"/>
                    <a:pt x="429" y="1196"/>
                    <a:pt x="420" y="1194"/>
                  </a:cubicBezTo>
                  <a:cubicBezTo>
                    <a:pt x="419" y="1190"/>
                    <a:pt x="419" y="1188"/>
                    <a:pt x="427" y="1185"/>
                  </a:cubicBezTo>
                  <a:cubicBezTo>
                    <a:pt x="436" y="1184"/>
                    <a:pt x="436" y="1184"/>
                    <a:pt x="427" y="1183"/>
                  </a:cubicBezTo>
                  <a:cubicBezTo>
                    <a:pt x="424" y="1184"/>
                    <a:pt x="423" y="1184"/>
                    <a:pt x="422" y="1184"/>
                  </a:cubicBezTo>
                  <a:cubicBezTo>
                    <a:pt x="418" y="1184"/>
                    <a:pt x="418" y="1182"/>
                    <a:pt x="418" y="1180"/>
                  </a:cubicBezTo>
                  <a:lnTo>
                    <a:pt x="417" y="1175"/>
                  </a:lnTo>
                  <a:cubicBezTo>
                    <a:pt x="413" y="1176"/>
                    <a:pt x="411" y="1177"/>
                    <a:pt x="410" y="1177"/>
                  </a:cubicBezTo>
                  <a:cubicBezTo>
                    <a:pt x="408" y="1177"/>
                    <a:pt x="408" y="1176"/>
                    <a:pt x="408" y="1175"/>
                  </a:cubicBezTo>
                  <a:cubicBezTo>
                    <a:pt x="408" y="1173"/>
                    <a:pt x="414" y="1164"/>
                    <a:pt x="414" y="1162"/>
                  </a:cubicBezTo>
                  <a:cubicBezTo>
                    <a:pt x="414" y="1157"/>
                    <a:pt x="413" y="1155"/>
                    <a:pt x="412" y="1155"/>
                  </a:cubicBezTo>
                  <a:cubicBezTo>
                    <a:pt x="411" y="1155"/>
                    <a:pt x="409" y="1157"/>
                    <a:pt x="405" y="1158"/>
                  </a:cubicBezTo>
                  <a:cubicBezTo>
                    <a:pt x="405" y="1160"/>
                    <a:pt x="404" y="1160"/>
                    <a:pt x="403" y="1160"/>
                  </a:cubicBezTo>
                  <a:cubicBezTo>
                    <a:pt x="401" y="1160"/>
                    <a:pt x="401" y="1159"/>
                    <a:pt x="404" y="1156"/>
                  </a:cubicBezTo>
                  <a:cubicBezTo>
                    <a:pt x="404" y="1154"/>
                    <a:pt x="411" y="1145"/>
                    <a:pt x="410" y="1138"/>
                  </a:cubicBezTo>
                  <a:cubicBezTo>
                    <a:pt x="409" y="1131"/>
                    <a:pt x="409" y="1129"/>
                    <a:pt x="406" y="1129"/>
                  </a:cubicBezTo>
                  <a:cubicBezTo>
                    <a:pt x="405" y="1129"/>
                    <a:pt x="403" y="1130"/>
                    <a:pt x="400" y="1130"/>
                  </a:cubicBezTo>
                  <a:cubicBezTo>
                    <a:pt x="394" y="1133"/>
                    <a:pt x="390" y="1134"/>
                    <a:pt x="388" y="1134"/>
                  </a:cubicBezTo>
                  <a:cubicBezTo>
                    <a:pt x="386" y="1134"/>
                    <a:pt x="389" y="1131"/>
                    <a:pt x="400" y="1127"/>
                  </a:cubicBezTo>
                  <a:cubicBezTo>
                    <a:pt x="412" y="1121"/>
                    <a:pt x="415" y="1118"/>
                    <a:pt x="411" y="1118"/>
                  </a:cubicBezTo>
                  <a:cubicBezTo>
                    <a:pt x="410" y="1118"/>
                    <a:pt x="409" y="1119"/>
                    <a:pt x="406" y="1119"/>
                  </a:cubicBezTo>
                  <a:cubicBezTo>
                    <a:pt x="399" y="1118"/>
                    <a:pt x="399" y="1118"/>
                    <a:pt x="398" y="1116"/>
                  </a:cubicBezTo>
                  <a:cubicBezTo>
                    <a:pt x="406" y="1114"/>
                    <a:pt x="405" y="1111"/>
                    <a:pt x="396" y="1109"/>
                  </a:cubicBezTo>
                  <a:cubicBezTo>
                    <a:pt x="396" y="1107"/>
                    <a:pt x="396" y="1107"/>
                    <a:pt x="404" y="1105"/>
                  </a:cubicBezTo>
                  <a:lnTo>
                    <a:pt x="403" y="1100"/>
                  </a:lnTo>
                  <a:cubicBezTo>
                    <a:pt x="386" y="1099"/>
                    <a:pt x="392" y="1082"/>
                    <a:pt x="400" y="1079"/>
                  </a:cubicBezTo>
                  <a:cubicBezTo>
                    <a:pt x="400" y="1079"/>
                    <a:pt x="400" y="1077"/>
                    <a:pt x="391" y="1075"/>
                  </a:cubicBezTo>
                  <a:cubicBezTo>
                    <a:pt x="388" y="1076"/>
                    <a:pt x="385" y="1076"/>
                    <a:pt x="383" y="1076"/>
                  </a:cubicBezTo>
                  <a:cubicBezTo>
                    <a:pt x="374" y="1076"/>
                    <a:pt x="376" y="1074"/>
                    <a:pt x="390" y="1071"/>
                  </a:cubicBezTo>
                  <a:cubicBezTo>
                    <a:pt x="400" y="1069"/>
                    <a:pt x="404" y="1068"/>
                    <a:pt x="401" y="1068"/>
                  </a:cubicBezTo>
                  <a:cubicBezTo>
                    <a:pt x="400" y="1068"/>
                    <a:pt x="396" y="1068"/>
                    <a:pt x="390" y="1069"/>
                  </a:cubicBezTo>
                  <a:cubicBezTo>
                    <a:pt x="381" y="1068"/>
                    <a:pt x="378" y="1056"/>
                    <a:pt x="396" y="1055"/>
                  </a:cubicBezTo>
                  <a:lnTo>
                    <a:pt x="412" y="1052"/>
                  </a:lnTo>
                  <a:cubicBezTo>
                    <a:pt x="404" y="1051"/>
                    <a:pt x="403" y="1049"/>
                    <a:pt x="403" y="1049"/>
                  </a:cubicBezTo>
                  <a:cubicBezTo>
                    <a:pt x="401" y="1049"/>
                    <a:pt x="400" y="1049"/>
                    <a:pt x="399" y="1049"/>
                  </a:cubicBezTo>
                  <a:cubicBezTo>
                    <a:pt x="395" y="1049"/>
                    <a:pt x="395" y="1047"/>
                    <a:pt x="393" y="1041"/>
                  </a:cubicBezTo>
                  <a:cubicBezTo>
                    <a:pt x="393" y="1036"/>
                    <a:pt x="383" y="1028"/>
                    <a:pt x="382" y="1024"/>
                  </a:cubicBezTo>
                  <a:cubicBezTo>
                    <a:pt x="380" y="1017"/>
                    <a:pt x="382" y="1010"/>
                    <a:pt x="387" y="1008"/>
                  </a:cubicBezTo>
                  <a:cubicBezTo>
                    <a:pt x="387" y="1006"/>
                    <a:pt x="387" y="1004"/>
                    <a:pt x="377" y="1000"/>
                  </a:cubicBezTo>
                  <a:cubicBezTo>
                    <a:pt x="369" y="999"/>
                    <a:pt x="368" y="995"/>
                    <a:pt x="376" y="992"/>
                  </a:cubicBezTo>
                  <a:lnTo>
                    <a:pt x="376" y="990"/>
                  </a:lnTo>
                  <a:cubicBezTo>
                    <a:pt x="367" y="988"/>
                    <a:pt x="366" y="986"/>
                    <a:pt x="366" y="986"/>
                  </a:cubicBezTo>
                  <a:cubicBezTo>
                    <a:pt x="375" y="983"/>
                    <a:pt x="383" y="980"/>
                    <a:pt x="374" y="979"/>
                  </a:cubicBezTo>
                  <a:lnTo>
                    <a:pt x="374" y="979"/>
                  </a:lnTo>
                  <a:cubicBezTo>
                    <a:pt x="373" y="979"/>
                    <a:pt x="371" y="979"/>
                    <a:pt x="370" y="979"/>
                  </a:cubicBezTo>
                  <a:cubicBezTo>
                    <a:pt x="366" y="979"/>
                    <a:pt x="365" y="977"/>
                    <a:pt x="365" y="973"/>
                  </a:cubicBezTo>
                  <a:cubicBezTo>
                    <a:pt x="372" y="967"/>
                    <a:pt x="358" y="890"/>
                    <a:pt x="351" y="890"/>
                  </a:cubicBezTo>
                  <a:cubicBezTo>
                    <a:pt x="351" y="890"/>
                    <a:pt x="350" y="890"/>
                    <a:pt x="350" y="890"/>
                  </a:cubicBezTo>
                  <a:lnTo>
                    <a:pt x="349" y="884"/>
                  </a:lnTo>
                  <a:cubicBezTo>
                    <a:pt x="349" y="881"/>
                    <a:pt x="348" y="877"/>
                    <a:pt x="348" y="877"/>
                  </a:cubicBezTo>
                  <a:cubicBezTo>
                    <a:pt x="365" y="874"/>
                    <a:pt x="354" y="863"/>
                    <a:pt x="345" y="858"/>
                  </a:cubicBezTo>
                  <a:cubicBezTo>
                    <a:pt x="336" y="857"/>
                    <a:pt x="336" y="854"/>
                    <a:pt x="335" y="852"/>
                  </a:cubicBezTo>
                  <a:cubicBezTo>
                    <a:pt x="352" y="849"/>
                    <a:pt x="350" y="842"/>
                    <a:pt x="341" y="839"/>
                  </a:cubicBezTo>
                  <a:lnTo>
                    <a:pt x="341" y="839"/>
                  </a:lnTo>
                  <a:cubicBezTo>
                    <a:pt x="338" y="839"/>
                    <a:pt x="336" y="839"/>
                    <a:pt x="334" y="839"/>
                  </a:cubicBezTo>
                  <a:cubicBezTo>
                    <a:pt x="325" y="839"/>
                    <a:pt x="326" y="837"/>
                    <a:pt x="340" y="834"/>
                  </a:cubicBezTo>
                  <a:cubicBezTo>
                    <a:pt x="357" y="831"/>
                    <a:pt x="356" y="826"/>
                    <a:pt x="330" y="826"/>
                  </a:cubicBezTo>
                  <a:cubicBezTo>
                    <a:pt x="322" y="825"/>
                    <a:pt x="322" y="825"/>
                    <a:pt x="330" y="822"/>
                  </a:cubicBezTo>
                  <a:cubicBezTo>
                    <a:pt x="343" y="817"/>
                    <a:pt x="345" y="815"/>
                    <a:pt x="341" y="815"/>
                  </a:cubicBezTo>
                  <a:cubicBezTo>
                    <a:pt x="340" y="815"/>
                    <a:pt x="338" y="815"/>
                    <a:pt x="337" y="815"/>
                  </a:cubicBezTo>
                  <a:cubicBezTo>
                    <a:pt x="334" y="815"/>
                    <a:pt x="332" y="816"/>
                    <a:pt x="330" y="816"/>
                  </a:cubicBezTo>
                  <a:cubicBezTo>
                    <a:pt x="321" y="816"/>
                    <a:pt x="323" y="813"/>
                    <a:pt x="336" y="808"/>
                  </a:cubicBezTo>
                  <a:cubicBezTo>
                    <a:pt x="353" y="801"/>
                    <a:pt x="353" y="801"/>
                    <a:pt x="335" y="801"/>
                  </a:cubicBezTo>
                  <a:cubicBezTo>
                    <a:pt x="334" y="801"/>
                    <a:pt x="333" y="801"/>
                    <a:pt x="332" y="801"/>
                  </a:cubicBezTo>
                  <a:cubicBezTo>
                    <a:pt x="318" y="801"/>
                    <a:pt x="318" y="792"/>
                    <a:pt x="332" y="787"/>
                  </a:cubicBezTo>
                  <a:cubicBezTo>
                    <a:pt x="332" y="785"/>
                    <a:pt x="338" y="782"/>
                    <a:pt x="335" y="782"/>
                  </a:cubicBezTo>
                  <a:cubicBezTo>
                    <a:pt x="334" y="782"/>
                    <a:pt x="333" y="782"/>
                    <a:pt x="331" y="783"/>
                  </a:cubicBezTo>
                  <a:lnTo>
                    <a:pt x="339" y="778"/>
                  </a:lnTo>
                  <a:cubicBezTo>
                    <a:pt x="339" y="776"/>
                    <a:pt x="339" y="774"/>
                    <a:pt x="339" y="774"/>
                  </a:cubicBezTo>
                  <a:lnTo>
                    <a:pt x="330" y="775"/>
                  </a:lnTo>
                  <a:cubicBezTo>
                    <a:pt x="334" y="764"/>
                    <a:pt x="335" y="752"/>
                    <a:pt x="334" y="740"/>
                  </a:cubicBezTo>
                  <a:cubicBezTo>
                    <a:pt x="330" y="720"/>
                    <a:pt x="329" y="713"/>
                    <a:pt x="324" y="713"/>
                  </a:cubicBezTo>
                  <a:cubicBezTo>
                    <a:pt x="323" y="713"/>
                    <a:pt x="322" y="713"/>
                    <a:pt x="320" y="714"/>
                  </a:cubicBezTo>
                  <a:cubicBezTo>
                    <a:pt x="315" y="716"/>
                    <a:pt x="312" y="717"/>
                    <a:pt x="310" y="717"/>
                  </a:cubicBezTo>
                  <a:cubicBezTo>
                    <a:pt x="305" y="717"/>
                    <a:pt x="308" y="713"/>
                    <a:pt x="319" y="709"/>
                  </a:cubicBezTo>
                  <a:cubicBezTo>
                    <a:pt x="319" y="706"/>
                    <a:pt x="326" y="701"/>
                    <a:pt x="326" y="695"/>
                  </a:cubicBezTo>
                  <a:cubicBezTo>
                    <a:pt x="325" y="691"/>
                    <a:pt x="323" y="686"/>
                    <a:pt x="332" y="684"/>
                  </a:cubicBezTo>
                  <a:lnTo>
                    <a:pt x="331" y="682"/>
                  </a:lnTo>
                  <a:cubicBezTo>
                    <a:pt x="315" y="681"/>
                    <a:pt x="312" y="666"/>
                    <a:pt x="319" y="658"/>
                  </a:cubicBezTo>
                  <a:cubicBezTo>
                    <a:pt x="318" y="653"/>
                    <a:pt x="318" y="650"/>
                    <a:pt x="309" y="648"/>
                  </a:cubicBezTo>
                  <a:cubicBezTo>
                    <a:pt x="300" y="645"/>
                    <a:pt x="299" y="645"/>
                    <a:pt x="308" y="640"/>
                  </a:cubicBezTo>
                  <a:cubicBezTo>
                    <a:pt x="315" y="639"/>
                    <a:pt x="320" y="626"/>
                    <a:pt x="309" y="626"/>
                  </a:cubicBezTo>
                  <a:cubicBezTo>
                    <a:pt x="307" y="626"/>
                    <a:pt x="306" y="626"/>
                    <a:pt x="304" y="627"/>
                  </a:cubicBezTo>
                  <a:lnTo>
                    <a:pt x="312" y="622"/>
                  </a:lnTo>
                  <a:cubicBezTo>
                    <a:pt x="318" y="619"/>
                    <a:pt x="316" y="618"/>
                    <a:pt x="312" y="618"/>
                  </a:cubicBezTo>
                  <a:cubicBezTo>
                    <a:pt x="309" y="618"/>
                    <a:pt x="306" y="619"/>
                    <a:pt x="303" y="619"/>
                  </a:cubicBezTo>
                  <a:cubicBezTo>
                    <a:pt x="298" y="620"/>
                    <a:pt x="294" y="620"/>
                    <a:pt x="293" y="620"/>
                  </a:cubicBezTo>
                  <a:cubicBezTo>
                    <a:pt x="289" y="620"/>
                    <a:pt x="294" y="618"/>
                    <a:pt x="311" y="613"/>
                  </a:cubicBezTo>
                  <a:cubicBezTo>
                    <a:pt x="325" y="611"/>
                    <a:pt x="327" y="609"/>
                    <a:pt x="323" y="609"/>
                  </a:cubicBezTo>
                  <a:cubicBezTo>
                    <a:pt x="322" y="609"/>
                    <a:pt x="321" y="609"/>
                    <a:pt x="319" y="609"/>
                  </a:cubicBezTo>
                  <a:cubicBezTo>
                    <a:pt x="310" y="608"/>
                    <a:pt x="302" y="608"/>
                    <a:pt x="310" y="603"/>
                  </a:cubicBezTo>
                  <a:cubicBezTo>
                    <a:pt x="309" y="602"/>
                    <a:pt x="309" y="600"/>
                    <a:pt x="305" y="600"/>
                  </a:cubicBezTo>
                  <a:cubicBezTo>
                    <a:pt x="302" y="600"/>
                    <a:pt x="298" y="601"/>
                    <a:pt x="292" y="602"/>
                  </a:cubicBezTo>
                  <a:cubicBezTo>
                    <a:pt x="290" y="602"/>
                    <a:pt x="289" y="602"/>
                    <a:pt x="288" y="602"/>
                  </a:cubicBezTo>
                  <a:cubicBezTo>
                    <a:pt x="283" y="602"/>
                    <a:pt x="283" y="601"/>
                    <a:pt x="283" y="599"/>
                  </a:cubicBezTo>
                  <a:cubicBezTo>
                    <a:pt x="289" y="598"/>
                    <a:pt x="294" y="598"/>
                    <a:pt x="300" y="598"/>
                  </a:cubicBezTo>
                  <a:lnTo>
                    <a:pt x="299" y="593"/>
                  </a:lnTo>
                  <a:cubicBezTo>
                    <a:pt x="299" y="591"/>
                    <a:pt x="307" y="584"/>
                    <a:pt x="315" y="583"/>
                  </a:cubicBezTo>
                  <a:cubicBezTo>
                    <a:pt x="319" y="580"/>
                    <a:pt x="321" y="579"/>
                    <a:pt x="318" y="579"/>
                  </a:cubicBezTo>
                  <a:cubicBezTo>
                    <a:pt x="317" y="579"/>
                    <a:pt x="313" y="580"/>
                    <a:pt x="306" y="582"/>
                  </a:cubicBezTo>
                  <a:cubicBezTo>
                    <a:pt x="298" y="583"/>
                    <a:pt x="294" y="584"/>
                    <a:pt x="291" y="584"/>
                  </a:cubicBezTo>
                  <a:cubicBezTo>
                    <a:pt x="289" y="584"/>
                    <a:pt x="289" y="583"/>
                    <a:pt x="289" y="581"/>
                  </a:cubicBezTo>
                  <a:cubicBezTo>
                    <a:pt x="288" y="579"/>
                    <a:pt x="288" y="576"/>
                    <a:pt x="295" y="574"/>
                  </a:cubicBezTo>
                  <a:cubicBezTo>
                    <a:pt x="304" y="573"/>
                    <a:pt x="304" y="573"/>
                    <a:pt x="303" y="568"/>
                  </a:cubicBezTo>
                  <a:cubicBezTo>
                    <a:pt x="302" y="562"/>
                    <a:pt x="284" y="559"/>
                    <a:pt x="267" y="559"/>
                  </a:cubicBezTo>
                  <a:cubicBezTo>
                    <a:pt x="264" y="559"/>
                    <a:pt x="261" y="559"/>
                    <a:pt x="258" y="559"/>
                  </a:cubicBezTo>
                  <a:cubicBezTo>
                    <a:pt x="251" y="561"/>
                    <a:pt x="247" y="562"/>
                    <a:pt x="246" y="562"/>
                  </a:cubicBezTo>
                  <a:cubicBezTo>
                    <a:pt x="245" y="562"/>
                    <a:pt x="249" y="560"/>
                    <a:pt x="258" y="557"/>
                  </a:cubicBezTo>
                  <a:cubicBezTo>
                    <a:pt x="267" y="556"/>
                    <a:pt x="266" y="554"/>
                    <a:pt x="266" y="552"/>
                  </a:cubicBezTo>
                  <a:lnTo>
                    <a:pt x="266" y="552"/>
                  </a:lnTo>
                  <a:cubicBezTo>
                    <a:pt x="265" y="552"/>
                    <a:pt x="264" y="552"/>
                    <a:pt x="264" y="552"/>
                  </a:cubicBezTo>
                  <a:cubicBezTo>
                    <a:pt x="261" y="552"/>
                    <a:pt x="262" y="550"/>
                    <a:pt x="264" y="550"/>
                  </a:cubicBezTo>
                  <a:cubicBezTo>
                    <a:pt x="265" y="550"/>
                    <a:pt x="266" y="551"/>
                    <a:pt x="266" y="552"/>
                  </a:cubicBezTo>
                  <a:cubicBezTo>
                    <a:pt x="269" y="551"/>
                    <a:pt x="270" y="551"/>
                    <a:pt x="272" y="551"/>
                  </a:cubicBezTo>
                  <a:cubicBezTo>
                    <a:pt x="275" y="551"/>
                    <a:pt x="275" y="552"/>
                    <a:pt x="275" y="554"/>
                  </a:cubicBezTo>
                  <a:lnTo>
                    <a:pt x="283" y="553"/>
                  </a:lnTo>
                  <a:cubicBezTo>
                    <a:pt x="300" y="547"/>
                    <a:pt x="300" y="545"/>
                    <a:pt x="282" y="545"/>
                  </a:cubicBezTo>
                  <a:cubicBezTo>
                    <a:pt x="274" y="545"/>
                    <a:pt x="274" y="545"/>
                    <a:pt x="282" y="540"/>
                  </a:cubicBezTo>
                  <a:cubicBezTo>
                    <a:pt x="288" y="538"/>
                    <a:pt x="295" y="534"/>
                    <a:pt x="292" y="534"/>
                  </a:cubicBezTo>
                  <a:cubicBezTo>
                    <a:pt x="291" y="534"/>
                    <a:pt x="290" y="534"/>
                    <a:pt x="289" y="535"/>
                  </a:cubicBezTo>
                  <a:cubicBezTo>
                    <a:pt x="289" y="535"/>
                    <a:pt x="289" y="529"/>
                    <a:pt x="297" y="526"/>
                  </a:cubicBezTo>
                  <a:cubicBezTo>
                    <a:pt x="296" y="522"/>
                    <a:pt x="295" y="519"/>
                    <a:pt x="291" y="519"/>
                  </a:cubicBezTo>
                  <a:cubicBezTo>
                    <a:pt x="290" y="519"/>
                    <a:pt x="288" y="520"/>
                    <a:pt x="286" y="520"/>
                  </a:cubicBezTo>
                  <a:cubicBezTo>
                    <a:pt x="285" y="520"/>
                    <a:pt x="284" y="520"/>
                    <a:pt x="283" y="520"/>
                  </a:cubicBezTo>
                  <a:cubicBezTo>
                    <a:pt x="278" y="520"/>
                    <a:pt x="277" y="519"/>
                    <a:pt x="277" y="517"/>
                  </a:cubicBezTo>
                  <a:cubicBezTo>
                    <a:pt x="277" y="515"/>
                    <a:pt x="277" y="513"/>
                    <a:pt x="272" y="513"/>
                  </a:cubicBezTo>
                  <a:cubicBezTo>
                    <a:pt x="271" y="513"/>
                    <a:pt x="270" y="513"/>
                    <a:pt x="269" y="513"/>
                  </a:cubicBezTo>
                  <a:cubicBezTo>
                    <a:pt x="266" y="514"/>
                    <a:pt x="263" y="515"/>
                    <a:pt x="260" y="515"/>
                  </a:cubicBezTo>
                  <a:cubicBezTo>
                    <a:pt x="255" y="515"/>
                    <a:pt x="251" y="513"/>
                    <a:pt x="251" y="510"/>
                  </a:cubicBezTo>
                  <a:cubicBezTo>
                    <a:pt x="242" y="507"/>
                    <a:pt x="242" y="507"/>
                    <a:pt x="257" y="501"/>
                  </a:cubicBezTo>
                  <a:cubicBezTo>
                    <a:pt x="266" y="500"/>
                    <a:pt x="265" y="498"/>
                    <a:pt x="265" y="496"/>
                  </a:cubicBezTo>
                  <a:cubicBezTo>
                    <a:pt x="265" y="496"/>
                    <a:pt x="265" y="493"/>
                    <a:pt x="273" y="489"/>
                  </a:cubicBezTo>
                  <a:cubicBezTo>
                    <a:pt x="277" y="487"/>
                    <a:pt x="277" y="486"/>
                    <a:pt x="275" y="486"/>
                  </a:cubicBezTo>
                  <a:cubicBezTo>
                    <a:pt x="273" y="486"/>
                    <a:pt x="268" y="487"/>
                    <a:pt x="264" y="488"/>
                  </a:cubicBezTo>
                  <a:lnTo>
                    <a:pt x="247" y="491"/>
                  </a:lnTo>
                  <a:cubicBezTo>
                    <a:pt x="247" y="489"/>
                    <a:pt x="263" y="483"/>
                    <a:pt x="272" y="482"/>
                  </a:cubicBezTo>
                  <a:cubicBezTo>
                    <a:pt x="281" y="479"/>
                    <a:pt x="285" y="478"/>
                    <a:pt x="283" y="478"/>
                  </a:cubicBezTo>
                  <a:cubicBezTo>
                    <a:pt x="282" y="478"/>
                    <a:pt x="278" y="478"/>
                    <a:pt x="271" y="480"/>
                  </a:cubicBezTo>
                  <a:cubicBezTo>
                    <a:pt x="269" y="480"/>
                    <a:pt x="267" y="480"/>
                    <a:pt x="265" y="480"/>
                  </a:cubicBezTo>
                  <a:cubicBezTo>
                    <a:pt x="260" y="480"/>
                    <a:pt x="256" y="479"/>
                    <a:pt x="262" y="474"/>
                  </a:cubicBezTo>
                  <a:cubicBezTo>
                    <a:pt x="261" y="469"/>
                    <a:pt x="260" y="464"/>
                    <a:pt x="269" y="463"/>
                  </a:cubicBezTo>
                  <a:cubicBezTo>
                    <a:pt x="276" y="458"/>
                    <a:pt x="267" y="458"/>
                    <a:pt x="267" y="458"/>
                  </a:cubicBezTo>
                  <a:cubicBezTo>
                    <a:pt x="258" y="457"/>
                    <a:pt x="258" y="455"/>
                    <a:pt x="265" y="446"/>
                  </a:cubicBezTo>
                  <a:cubicBezTo>
                    <a:pt x="275" y="436"/>
                    <a:pt x="278" y="433"/>
                    <a:pt x="274" y="433"/>
                  </a:cubicBezTo>
                  <a:cubicBezTo>
                    <a:pt x="272" y="433"/>
                    <a:pt x="268" y="434"/>
                    <a:pt x="263" y="435"/>
                  </a:cubicBezTo>
                  <a:cubicBezTo>
                    <a:pt x="260" y="435"/>
                    <a:pt x="256" y="436"/>
                    <a:pt x="255" y="436"/>
                  </a:cubicBezTo>
                  <a:cubicBezTo>
                    <a:pt x="252" y="436"/>
                    <a:pt x="253" y="435"/>
                    <a:pt x="263" y="432"/>
                  </a:cubicBezTo>
                  <a:cubicBezTo>
                    <a:pt x="271" y="428"/>
                    <a:pt x="262" y="427"/>
                    <a:pt x="253" y="424"/>
                  </a:cubicBezTo>
                  <a:cubicBezTo>
                    <a:pt x="242" y="425"/>
                    <a:pt x="230" y="426"/>
                    <a:pt x="219" y="428"/>
                  </a:cubicBezTo>
                  <a:cubicBezTo>
                    <a:pt x="212" y="430"/>
                    <a:pt x="208" y="431"/>
                    <a:pt x="206" y="431"/>
                  </a:cubicBezTo>
                  <a:cubicBezTo>
                    <a:pt x="204" y="431"/>
                    <a:pt x="206" y="429"/>
                    <a:pt x="210" y="426"/>
                  </a:cubicBezTo>
                  <a:cubicBezTo>
                    <a:pt x="209" y="423"/>
                    <a:pt x="217" y="419"/>
                    <a:pt x="226" y="417"/>
                  </a:cubicBezTo>
                  <a:cubicBezTo>
                    <a:pt x="227" y="417"/>
                    <a:pt x="229" y="417"/>
                    <a:pt x="230" y="417"/>
                  </a:cubicBezTo>
                  <a:cubicBezTo>
                    <a:pt x="234" y="417"/>
                    <a:pt x="235" y="418"/>
                    <a:pt x="235" y="418"/>
                  </a:cubicBezTo>
                  <a:lnTo>
                    <a:pt x="235" y="420"/>
                  </a:lnTo>
                  <a:cubicBezTo>
                    <a:pt x="244" y="419"/>
                    <a:pt x="252" y="417"/>
                    <a:pt x="251" y="413"/>
                  </a:cubicBezTo>
                  <a:cubicBezTo>
                    <a:pt x="256" y="409"/>
                    <a:pt x="258" y="407"/>
                    <a:pt x="255" y="407"/>
                  </a:cubicBezTo>
                  <a:cubicBezTo>
                    <a:pt x="254" y="407"/>
                    <a:pt x="253" y="407"/>
                    <a:pt x="251" y="408"/>
                  </a:cubicBezTo>
                  <a:cubicBezTo>
                    <a:pt x="255" y="406"/>
                    <a:pt x="258" y="400"/>
                    <a:pt x="256" y="395"/>
                  </a:cubicBezTo>
                  <a:cubicBezTo>
                    <a:pt x="254" y="388"/>
                    <a:pt x="256" y="381"/>
                    <a:pt x="262" y="379"/>
                  </a:cubicBezTo>
                  <a:cubicBezTo>
                    <a:pt x="262" y="375"/>
                    <a:pt x="261" y="372"/>
                    <a:pt x="258" y="372"/>
                  </a:cubicBezTo>
                  <a:cubicBezTo>
                    <a:pt x="256" y="372"/>
                    <a:pt x="255" y="373"/>
                    <a:pt x="253" y="373"/>
                  </a:cubicBezTo>
                  <a:cubicBezTo>
                    <a:pt x="247" y="374"/>
                    <a:pt x="243" y="375"/>
                    <a:pt x="241" y="375"/>
                  </a:cubicBezTo>
                  <a:cubicBezTo>
                    <a:pt x="237" y="375"/>
                    <a:pt x="239" y="374"/>
                    <a:pt x="244" y="372"/>
                  </a:cubicBezTo>
                  <a:cubicBezTo>
                    <a:pt x="260" y="367"/>
                    <a:pt x="263" y="335"/>
                    <a:pt x="247" y="335"/>
                  </a:cubicBezTo>
                  <a:cubicBezTo>
                    <a:pt x="247" y="335"/>
                    <a:pt x="246" y="335"/>
                    <a:pt x="246" y="335"/>
                  </a:cubicBezTo>
                  <a:lnTo>
                    <a:pt x="245" y="331"/>
                  </a:lnTo>
                  <a:cubicBezTo>
                    <a:pt x="253" y="324"/>
                    <a:pt x="251" y="310"/>
                    <a:pt x="242" y="309"/>
                  </a:cubicBezTo>
                  <a:lnTo>
                    <a:pt x="240" y="303"/>
                  </a:lnTo>
                  <a:cubicBezTo>
                    <a:pt x="248" y="296"/>
                    <a:pt x="247" y="294"/>
                    <a:pt x="239" y="292"/>
                  </a:cubicBezTo>
                  <a:cubicBezTo>
                    <a:pt x="233" y="292"/>
                    <a:pt x="227" y="293"/>
                    <a:pt x="227" y="293"/>
                  </a:cubicBezTo>
                  <a:cubicBezTo>
                    <a:pt x="226" y="293"/>
                    <a:pt x="227" y="293"/>
                    <a:pt x="230" y="292"/>
                  </a:cubicBezTo>
                  <a:cubicBezTo>
                    <a:pt x="238" y="290"/>
                    <a:pt x="238" y="286"/>
                    <a:pt x="236" y="277"/>
                  </a:cubicBezTo>
                  <a:cubicBezTo>
                    <a:pt x="235" y="271"/>
                    <a:pt x="235" y="268"/>
                    <a:pt x="233" y="268"/>
                  </a:cubicBezTo>
                  <a:cubicBezTo>
                    <a:pt x="232" y="268"/>
                    <a:pt x="230" y="269"/>
                    <a:pt x="227" y="271"/>
                  </a:cubicBezTo>
                  <a:cubicBezTo>
                    <a:pt x="217" y="263"/>
                    <a:pt x="225" y="261"/>
                    <a:pt x="234" y="260"/>
                  </a:cubicBezTo>
                  <a:cubicBezTo>
                    <a:pt x="247" y="259"/>
                    <a:pt x="249" y="256"/>
                    <a:pt x="236" y="256"/>
                  </a:cubicBezTo>
                  <a:cubicBezTo>
                    <a:pt x="233" y="256"/>
                    <a:pt x="229" y="256"/>
                    <a:pt x="224" y="257"/>
                  </a:cubicBezTo>
                  <a:cubicBezTo>
                    <a:pt x="222" y="257"/>
                    <a:pt x="220" y="257"/>
                    <a:pt x="219" y="257"/>
                  </a:cubicBezTo>
                  <a:cubicBezTo>
                    <a:pt x="207" y="257"/>
                    <a:pt x="207" y="253"/>
                    <a:pt x="215" y="251"/>
                  </a:cubicBezTo>
                  <a:cubicBezTo>
                    <a:pt x="216" y="251"/>
                    <a:pt x="217" y="251"/>
                    <a:pt x="218" y="251"/>
                  </a:cubicBezTo>
                  <a:cubicBezTo>
                    <a:pt x="223" y="251"/>
                    <a:pt x="224" y="253"/>
                    <a:pt x="224" y="254"/>
                  </a:cubicBezTo>
                  <a:lnTo>
                    <a:pt x="240" y="251"/>
                  </a:lnTo>
                  <a:cubicBezTo>
                    <a:pt x="240" y="249"/>
                    <a:pt x="240" y="249"/>
                    <a:pt x="231" y="248"/>
                  </a:cubicBezTo>
                  <a:cubicBezTo>
                    <a:pt x="231" y="248"/>
                    <a:pt x="230" y="245"/>
                    <a:pt x="223" y="244"/>
                  </a:cubicBezTo>
                  <a:cubicBezTo>
                    <a:pt x="214" y="244"/>
                    <a:pt x="205" y="245"/>
                    <a:pt x="197" y="250"/>
                  </a:cubicBezTo>
                  <a:cubicBezTo>
                    <a:pt x="194" y="251"/>
                    <a:pt x="192" y="252"/>
                    <a:pt x="191" y="252"/>
                  </a:cubicBezTo>
                  <a:cubicBezTo>
                    <a:pt x="189" y="252"/>
                    <a:pt x="188" y="250"/>
                    <a:pt x="188" y="249"/>
                  </a:cubicBezTo>
                  <a:cubicBezTo>
                    <a:pt x="194" y="244"/>
                    <a:pt x="201" y="242"/>
                    <a:pt x="208" y="242"/>
                  </a:cubicBezTo>
                  <a:cubicBezTo>
                    <a:pt x="209" y="242"/>
                    <a:pt x="211" y="242"/>
                    <a:pt x="212" y="242"/>
                  </a:cubicBezTo>
                  <a:cubicBezTo>
                    <a:pt x="213" y="243"/>
                    <a:pt x="214" y="243"/>
                    <a:pt x="215" y="243"/>
                  </a:cubicBezTo>
                  <a:cubicBezTo>
                    <a:pt x="219" y="243"/>
                    <a:pt x="224" y="242"/>
                    <a:pt x="230" y="241"/>
                  </a:cubicBezTo>
                  <a:cubicBezTo>
                    <a:pt x="238" y="239"/>
                    <a:pt x="222" y="232"/>
                    <a:pt x="206" y="232"/>
                  </a:cubicBezTo>
                  <a:cubicBezTo>
                    <a:pt x="205" y="232"/>
                    <a:pt x="203" y="232"/>
                    <a:pt x="202" y="232"/>
                  </a:cubicBezTo>
                  <a:lnTo>
                    <a:pt x="211" y="230"/>
                  </a:lnTo>
                  <a:cubicBezTo>
                    <a:pt x="219" y="229"/>
                    <a:pt x="218" y="224"/>
                    <a:pt x="218" y="218"/>
                  </a:cubicBezTo>
                  <a:cubicBezTo>
                    <a:pt x="217" y="215"/>
                    <a:pt x="217" y="213"/>
                    <a:pt x="213" y="213"/>
                  </a:cubicBezTo>
                  <a:cubicBezTo>
                    <a:pt x="212" y="213"/>
                    <a:pt x="210" y="213"/>
                    <a:pt x="208" y="214"/>
                  </a:cubicBezTo>
                  <a:cubicBezTo>
                    <a:pt x="203" y="215"/>
                    <a:pt x="198" y="215"/>
                    <a:pt x="195" y="215"/>
                  </a:cubicBezTo>
                  <a:cubicBezTo>
                    <a:pt x="193" y="215"/>
                    <a:pt x="191" y="215"/>
                    <a:pt x="191" y="214"/>
                  </a:cubicBezTo>
                  <a:cubicBezTo>
                    <a:pt x="191" y="216"/>
                    <a:pt x="183" y="218"/>
                    <a:pt x="174" y="220"/>
                  </a:cubicBezTo>
                  <a:cubicBezTo>
                    <a:pt x="180" y="216"/>
                    <a:pt x="184" y="213"/>
                    <a:pt x="190" y="209"/>
                  </a:cubicBezTo>
                  <a:cubicBezTo>
                    <a:pt x="206" y="202"/>
                    <a:pt x="214" y="195"/>
                    <a:pt x="212" y="186"/>
                  </a:cubicBezTo>
                  <a:cubicBezTo>
                    <a:pt x="210" y="179"/>
                    <a:pt x="212" y="172"/>
                    <a:pt x="218" y="170"/>
                  </a:cubicBezTo>
                  <a:cubicBezTo>
                    <a:pt x="217" y="167"/>
                    <a:pt x="217" y="164"/>
                    <a:pt x="213" y="164"/>
                  </a:cubicBezTo>
                  <a:cubicBezTo>
                    <a:pt x="211" y="164"/>
                    <a:pt x="210" y="164"/>
                    <a:pt x="208" y="165"/>
                  </a:cubicBezTo>
                  <a:lnTo>
                    <a:pt x="208" y="160"/>
                  </a:lnTo>
                  <a:cubicBezTo>
                    <a:pt x="215" y="156"/>
                    <a:pt x="215" y="152"/>
                    <a:pt x="209" y="152"/>
                  </a:cubicBezTo>
                  <a:cubicBezTo>
                    <a:pt x="208" y="152"/>
                    <a:pt x="208" y="152"/>
                    <a:pt x="207" y="152"/>
                  </a:cubicBezTo>
                  <a:cubicBezTo>
                    <a:pt x="198" y="152"/>
                    <a:pt x="206" y="148"/>
                    <a:pt x="205" y="146"/>
                  </a:cubicBezTo>
                  <a:cubicBezTo>
                    <a:pt x="213" y="141"/>
                    <a:pt x="218" y="139"/>
                    <a:pt x="216" y="139"/>
                  </a:cubicBezTo>
                  <a:cubicBezTo>
                    <a:pt x="215" y="139"/>
                    <a:pt x="209" y="141"/>
                    <a:pt x="197" y="144"/>
                  </a:cubicBezTo>
                  <a:cubicBezTo>
                    <a:pt x="188" y="147"/>
                    <a:pt x="180" y="153"/>
                    <a:pt x="181" y="156"/>
                  </a:cubicBezTo>
                  <a:lnTo>
                    <a:pt x="182" y="162"/>
                  </a:lnTo>
                  <a:lnTo>
                    <a:pt x="182" y="162"/>
                  </a:lnTo>
                  <a:lnTo>
                    <a:pt x="172" y="157"/>
                  </a:lnTo>
                  <a:cubicBezTo>
                    <a:pt x="172" y="155"/>
                    <a:pt x="167" y="153"/>
                    <a:pt x="160" y="153"/>
                  </a:cubicBezTo>
                  <a:cubicBezTo>
                    <a:pt x="158" y="153"/>
                    <a:pt x="156" y="153"/>
                    <a:pt x="154" y="153"/>
                  </a:cubicBezTo>
                  <a:cubicBezTo>
                    <a:pt x="154" y="153"/>
                    <a:pt x="152" y="154"/>
                    <a:pt x="150" y="154"/>
                  </a:cubicBezTo>
                  <a:cubicBezTo>
                    <a:pt x="148" y="154"/>
                    <a:pt x="146" y="153"/>
                    <a:pt x="146" y="152"/>
                  </a:cubicBezTo>
                  <a:lnTo>
                    <a:pt x="162" y="149"/>
                  </a:lnTo>
                  <a:cubicBezTo>
                    <a:pt x="164" y="149"/>
                    <a:pt x="167" y="149"/>
                    <a:pt x="169" y="149"/>
                  </a:cubicBezTo>
                  <a:cubicBezTo>
                    <a:pt x="176" y="149"/>
                    <a:pt x="182" y="148"/>
                    <a:pt x="188" y="147"/>
                  </a:cubicBezTo>
                  <a:cubicBezTo>
                    <a:pt x="202" y="142"/>
                    <a:pt x="209" y="135"/>
                    <a:pt x="201" y="135"/>
                  </a:cubicBezTo>
                  <a:cubicBezTo>
                    <a:pt x="199" y="135"/>
                    <a:pt x="197" y="135"/>
                    <a:pt x="194" y="135"/>
                  </a:cubicBezTo>
                  <a:cubicBezTo>
                    <a:pt x="194" y="133"/>
                    <a:pt x="194" y="133"/>
                    <a:pt x="202" y="129"/>
                  </a:cubicBezTo>
                  <a:cubicBezTo>
                    <a:pt x="209" y="128"/>
                    <a:pt x="210" y="126"/>
                    <a:pt x="201" y="126"/>
                  </a:cubicBezTo>
                  <a:cubicBezTo>
                    <a:pt x="199" y="126"/>
                    <a:pt x="197" y="126"/>
                    <a:pt x="193" y="126"/>
                  </a:cubicBezTo>
                  <a:cubicBezTo>
                    <a:pt x="175" y="126"/>
                    <a:pt x="175" y="124"/>
                    <a:pt x="192" y="119"/>
                  </a:cubicBezTo>
                  <a:cubicBezTo>
                    <a:pt x="207" y="111"/>
                    <a:pt x="206" y="103"/>
                    <a:pt x="199" y="103"/>
                  </a:cubicBezTo>
                  <a:cubicBezTo>
                    <a:pt x="199" y="103"/>
                    <a:pt x="198" y="103"/>
                    <a:pt x="198" y="103"/>
                  </a:cubicBezTo>
                  <a:cubicBezTo>
                    <a:pt x="195" y="104"/>
                    <a:pt x="192" y="104"/>
                    <a:pt x="190" y="104"/>
                  </a:cubicBezTo>
                  <a:cubicBezTo>
                    <a:pt x="181" y="104"/>
                    <a:pt x="181" y="99"/>
                    <a:pt x="188" y="95"/>
                  </a:cubicBezTo>
                  <a:cubicBezTo>
                    <a:pt x="196" y="92"/>
                    <a:pt x="196" y="89"/>
                    <a:pt x="187" y="88"/>
                  </a:cubicBezTo>
                  <a:cubicBezTo>
                    <a:pt x="194" y="86"/>
                    <a:pt x="202" y="83"/>
                    <a:pt x="194" y="82"/>
                  </a:cubicBezTo>
                  <a:cubicBezTo>
                    <a:pt x="194" y="82"/>
                    <a:pt x="194" y="81"/>
                    <a:pt x="193" y="81"/>
                  </a:cubicBezTo>
                  <a:cubicBezTo>
                    <a:pt x="192" y="81"/>
                    <a:pt x="189" y="82"/>
                    <a:pt x="186" y="84"/>
                  </a:cubicBezTo>
                  <a:lnTo>
                    <a:pt x="169" y="82"/>
                  </a:lnTo>
                  <a:cubicBezTo>
                    <a:pt x="169" y="85"/>
                    <a:pt x="160" y="86"/>
                    <a:pt x="152" y="87"/>
                  </a:cubicBezTo>
                  <a:cubicBezTo>
                    <a:pt x="151" y="87"/>
                    <a:pt x="151" y="87"/>
                    <a:pt x="150" y="87"/>
                  </a:cubicBezTo>
                  <a:cubicBezTo>
                    <a:pt x="145" y="87"/>
                    <a:pt x="153" y="77"/>
                    <a:pt x="174" y="68"/>
                  </a:cubicBezTo>
                  <a:lnTo>
                    <a:pt x="190" y="60"/>
                  </a:lnTo>
                  <a:lnTo>
                    <a:pt x="190" y="60"/>
                  </a:lnTo>
                  <a:lnTo>
                    <a:pt x="173" y="64"/>
                  </a:lnTo>
                  <a:cubicBezTo>
                    <a:pt x="173" y="61"/>
                    <a:pt x="173" y="59"/>
                    <a:pt x="181" y="58"/>
                  </a:cubicBezTo>
                  <a:cubicBezTo>
                    <a:pt x="190" y="56"/>
                    <a:pt x="190" y="56"/>
                    <a:pt x="189" y="54"/>
                  </a:cubicBezTo>
                  <a:cubicBezTo>
                    <a:pt x="189" y="54"/>
                    <a:pt x="189" y="52"/>
                    <a:pt x="184" y="52"/>
                  </a:cubicBezTo>
                  <a:cubicBezTo>
                    <a:pt x="183" y="52"/>
                    <a:pt x="182" y="52"/>
                    <a:pt x="180" y="52"/>
                  </a:cubicBezTo>
                  <a:cubicBezTo>
                    <a:pt x="172" y="54"/>
                    <a:pt x="168" y="55"/>
                    <a:pt x="167" y="55"/>
                  </a:cubicBezTo>
                  <a:cubicBezTo>
                    <a:pt x="166" y="55"/>
                    <a:pt x="168" y="54"/>
                    <a:pt x="172" y="52"/>
                  </a:cubicBezTo>
                  <a:cubicBezTo>
                    <a:pt x="188" y="47"/>
                    <a:pt x="188" y="45"/>
                    <a:pt x="171" y="45"/>
                  </a:cubicBezTo>
                  <a:cubicBezTo>
                    <a:pt x="164" y="46"/>
                    <a:pt x="159" y="47"/>
                    <a:pt x="158" y="47"/>
                  </a:cubicBezTo>
                  <a:cubicBezTo>
                    <a:pt x="157" y="47"/>
                    <a:pt x="161" y="45"/>
                    <a:pt x="170" y="42"/>
                  </a:cubicBezTo>
                  <a:cubicBezTo>
                    <a:pt x="179" y="41"/>
                    <a:pt x="187" y="37"/>
                    <a:pt x="186" y="34"/>
                  </a:cubicBezTo>
                  <a:lnTo>
                    <a:pt x="186" y="34"/>
                  </a:lnTo>
                  <a:lnTo>
                    <a:pt x="178" y="37"/>
                  </a:lnTo>
                  <a:cubicBezTo>
                    <a:pt x="173" y="38"/>
                    <a:pt x="169" y="38"/>
                    <a:pt x="167" y="38"/>
                  </a:cubicBezTo>
                  <a:cubicBezTo>
                    <a:pt x="161" y="38"/>
                    <a:pt x="163" y="36"/>
                    <a:pt x="169" y="33"/>
                  </a:cubicBezTo>
                  <a:cubicBezTo>
                    <a:pt x="177" y="31"/>
                    <a:pt x="177" y="29"/>
                    <a:pt x="168" y="27"/>
                  </a:cubicBezTo>
                  <a:cubicBezTo>
                    <a:pt x="166" y="21"/>
                    <a:pt x="166" y="19"/>
                    <a:pt x="174" y="18"/>
                  </a:cubicBezTo>
                  <a:cubicBezTo>
                    <a:pt x="185" y="16"/>
                    <a:pt x="189" y="15"/>
                    <a:pt x="186" y="15"/>
                  </a:cubicBezTo>
                  <a:cubicBezTo>
                    <a:pt x="184" y="15"/>
                    <a:pt x="180" y="15"/>
                    <a:pt x="174" y="15"/>
                  </a:cubicBezTo>
                  <a:cubicBezTo>
                    <a:pt x="165" y="14"/>
                    <a:pt x="165" y="14"/>
                    <a:pt x="173" y="8"/>
                  </a:cubicBezTo>
                  <a:cubicBezTo>
                    <a:pt x="181" y="4"/>
                    <a:pt x="181" y="4"/>
                    <a:pt x="172" y="3"/>
                  </a:cubicBezTo>
                  <a:cubicBezTo>
                    <a:pt x="155" y="6"/>
                    <a:pt x="146" y="9"/>
                    <a:pt x="147" y="11"/>
                  </a:cubicBezTo>
                  <a:cubicBezTo>
                    <a:pt x="147" y="13"/>
                    <a:pt x="147" y="13"/>
                    <a:pt x="140" y="14"/>
                  </a:cubicBezTo>
                  <a:lnTo>
                    <a:pt x="138" y="10"/>
                  </a:lnTo>
                  <a:cubicBezTo>
                    <a:pt x="138" y="8"/>
                    <a:pt x="137" y="5"/>
                    <a:pt x="128" y="2"/>
                  </a:cubicBezTo>
                  <a:cubicBezTo>
                    <a:pt x="126" y="1"/>
                    <a:pt x="12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9018;p33">
              <a:extLst>
                <a:ext uri="{FF2B5EF4-FFF2-40B4-BE49-F238E27FC236}">
                  <a16:creationId xmlns:a16="http://schemas.microsoft.com/office/drawing/2014/main" id="{AFF2CF7E-D326-803B-69BD-E8A635D9B189}"/>
                </a:ext>
              </a:extLst>
            </p:cNvPr>
            <p:cNvSpPr/>
            <p:nvPr/>
          </p:nvSpPr>
          <p:spPr>
            <a:xfrm>
              <a:off x="2114928" y="2538790"/>
              <a:ext cx="51345" cy="198287"/>
            </a:xfrm>
            <a:custGeom>
              <a:avLst/>
              <a:gdLst/>
              <a:ahLst/>
              <a:cxnLst/>
              <a:rect l="l" t="t" r="r" b="b"/>
              <a:pathLst>
                <a:path w="514" h="1985" extrusionOk="0">
                  <a:moveTo>
                    <a:pt x="145" y="40"/>
                  </a:moveTo>
                  <a:cubicBezTo>
                    <a:pt x="150" y="40"/>
                    <a:pt x="151" y="42"/>
                    <a:pt x="151" y="44"/>
                  </a:cubicBezTo>
                  <a:cubicBezTo>
                    <a:pt x="151" y="46"/>
                    <a:pt x="151" y="46"/>
                    <a:pt x="142" y="47"/>
                  </a:cubicBezTo>
                  <a:cubicBezTo>
                    <a:pt x="142" y="47"/>
                    <a:pt x="134" y="46"/>
                    <a:pt x="133" y="44"/>
                  </a:cubicBezTo>
                  <a:lnTo>
                    <a:pt x="142" y="40"/>
                  </a:lnTo>
                  <a:cubicBezTo>
                    <a:pt x="143" y="40"/>
                    <a:pt x="144" y="40"/>
                    <a:pt x="145" y="40"/>
                  </a:cubicBezTo>
                  <a:close/>
                  <a:moveTo>
                    <a:pt x="6" y="50"/>
                  </a:moveTo>
                  <a:lnTo>
                    <a:pt x="6" y="53"/>
                  </a:lnTo>
                  <a:cubicBezTo>
                    <a:pt x="6" y="54"/>
                    <a:pt x="9" y="54"/>
                    <a:pt x="13" y="54"/>
                  </a:cubicBezTo>
                  <a:cubicBezTo>
                    <a:pt x="16" y="54"/>
                    <a:pt x="20" y="54"/>
                    <a:pt x="23" y="54"/>
                  </a:cubicBezTo>
                  <a:lnTo>
                    <a:pt x="23" y="51"/>
                  </a:lnTo>
                  <a:cubicBezTo>
                    <a:pt x="17" y="50"/>
                    <a:pt x="12" y="50"/>
                    <a:pt x="6" y="50"/>
                  </a:cubicBezTo>
                  <a:close/>
                  <a:moveTo>
                    <a:pt x="196" y="69"/>
                  </a:moveTo>
                  <a:lnTo>
                    <a:pt x="188" y="73"/>
                  </a:lnTo>
                  <a:lnTo>
                    <a:pt x="188" y="75"/>
                  </a:lnTo>
                  <a:cubicBezTo>
                    <a:pt x="196" y="74"/>
                    <a:pt x="196" y="74"/>
                    <a:pt x="196" y="72"/>
                  </a:cubicBezTo>
                  <a:lnTo>
                    <a:pt x="196" y="69"/>
                  </a:lnTo>
                  <a:close/>
                  <a:moveTo>
                    <a:pt x="150" y="66"/>
                  </a:moveTo>
                  <a:cubicBezTo>
                    <a:pt x="152" y="66"/>
                    <a:pt x="152" y="67"/>
                    <a:pt x="153" y="69"/>
                  </a:cubicBezTo>
                  <a:cubicBezTo>
                    <a:pt x="153" y="72"/>
                    <a:pt x="153" y="74"/>
                    <a:pt x="145" y="75"/>
                  </a:cubicBezTo>
                  <a:lnTo>
                    <a:pt x="144" y="73"/>
                  </a:lnTo>
                  <a:cubicBezTo>
                    <a:pt x="148" y="72"/>
                    <a:pt x="148" y="72"/>
                    <a:pt x="146" y="72"/>
                  </a:cubicBezTo>
                  <a:cubicBezTo>
                    <a:pt x="144" y="72"/>
                    <a:pt x="140" y="72"/>
                    <a:pt x="136" y="74"/>
                  </a:cubicBezTo>
                  <a:lnTo>
                    <a:pt x="119" y="76"/>
                  </a:lnTo>
                  <a:cubicBezTo>
                    <a:pt x="119" y="74"/>
                    <a:pt x="127" y="71"/>
                    <a:pt x="136" y="69"/>
                  </a:cubicBezTo>
                  <a:cubicBezTo>
                    <a:pt x="144" y="67"/>
                    <a:pt x="148" y="66"/>
                    <a:pt x="150" y="66"/>
                  </a:cubicBezTo>
                  <a:close/>
                  <a:moveTo>
                    <a:pt x="126" y="204"/>
                  </a:moveTo>
                  <a:cubicBezTo>
                    <a:pt x="133" y="204"/>
                    <a:pt x="140" y="207"/>
                    <a:pt x="141" y="208"/>
                  </a:cubicBezTo>
                  <a:cubicBezTo>
                    <a:pt x="141" y="210"/>
                    <a:pt x="138" y="211"/>
                    <a:pt x="135" y="211"/>
                  </a:cubicBezTo>
                  <a:cubicBezTo>
                    <a:pt x="132" y="211"/>
                    <a:pt x="127" y="210"/>
                    <a:pt x="123" y="208"/>
                  </a:cubicBezTo>
                  <a:lnTo>
                    <a:pt x="123" y="204"/>
                  </a:lnTo>
                  <a:cubicBezTo>
                    <a:pt x="124" y="204"/>
                    <a:pt x="125" y="204"/>
                    <a:pt x="126" y="204"/>
                  </a:cubicBezTo>
                  <a:close/>
                  <a:moveTo>
                    <a:pt x="116" y="219"/>
                  </a:moveTo>
                  <a:lnTo>
                    <a:pt x="116" y="220"/>
                  </a:lnTo>
                  <a:cubicBezTo>
                    <a:pt x="107" y="220"/>
                    <a:pt x="107" y="223"/>
                    <a:pt x="108" y="228"/>
                  </a:cubicBezTo>
                  <a:cubicBezTo>
                    <a:pt x="108" y="230"/>
                    <a:pt x="117" y="231"/>
                    <a:pt x="117" y="231"/>
                  </a:cubicBezTo>
                  <a:cubicBezTo>
                    <a:pt x="125" y="230"/>
                    <a:pt x="125" y="228"/>
                    <a:pt x="125" y="225"/>
                  </a:cubicBezTo>
                  <a:cubicBezTo>
                    <a:pt x="133" y="220"/>
                    <a:pt x="124" y="219"/>
                    <a:pt x="116" y="219"/>
                  </a:cubicBezTo>
                  <a:close/>
                  <a:moveTo>
                    <a:pt x="188" y="313"/>
                  </a:moveTo>
                  <a:cubicBezTo>
                    <a:pt x="193" y="313"/>
                    <a:pt x="193" y="314"/>
                    <a:pt x="193" y="316"/>
                  </a:cubicBezTo>
                  <a:lnTo>
                    <a:pt x="186" y="317"/>
                  </a:lnTo>
                  <a:lnTo>
                    <a:pt x="177" y="316"/>
                  </a:lnTo>
                  <a:lnTo>
                    <a:pt x="184" y="313"/>
                  </a:lnTo>
                  <a:cubicBezTo>
                    <a:pt x="186" y="313"/>
                    <a:pt x="187" y="313"/>
                    <a:pt x="188" y="313"/>
                  </a:cubicBezTo>
                  <a:close/>
                  <a:moveTo>
                    <a:pt x="143" y="325"/>
                  </a:moveTo>
                  <a:lnTo>
                    <a:pt x="161" y="327"/>
                  </a:lnTo>
                  <a:cubicBezTo>
                    <a:pt x="187" y="330"/>
                    <a:pt x="187" y="330"/>
                    <a:pt x="170" y="332"/>
                  </a:cubicBezTo>
                  <a:cubicBezTo>
                    <a:pt x="167" y="332"/>
                    <a:pt x="163" y="333"/>
                    <a:pt x="160" y="333"/>
                  </a:cubicBezTo>
                  <a:cubicBezTo>
                    <a:pt x="154" y="333"/>
                    <a:pt x="149" y="332"/>
                    <a:pt x="144" y="330"/>
                  </a:cubicBezTo>
                  <a:lnTo>
                    <a:pt x="143" y="325"/>
                  </a:lnTo>
                  <a:close/>
                  <a:moveTo>
                    <a:pt x="189" y="376"/>
                  </a:moveTo>
                  <a:cubicBezTo>
                    <a:pt x="194" y="376"/>
                    <a:pt x="200" y="377"/>
                    <a:pt x="209" y="377"/>
                  </a:cubicBezTo>
                  <a:cubicBezTo>
                    <a:pt x="217" y="380"/>
                    <a:pt x="217" y="380"/>
                    <a:pt x="200" y="380"/>
                  </a:cubicBezTo>
                  <a:lnTo>
                    <a:pt x="183" y="378"/>
                  </a:lnTo>
                  <a:cubicBezTo>
                    <a:pt x="183" y="377"/>
                    <a:pt x="185" y="376"/>
                    <a:pt x="189" y="376"/>
                  </a:cubicBezTo>
                  <a:close/>
                  <a:moveTo>
                    <a:pt x="177" y="399"/>
                  </a:moveTo>
                  <a:lnTo>
                    <a:pt x="177" y="403"/>
                  </a:lnTo>
                  <a:cubicBezTo>
                    <a:pt x="173" y="403"/>
                    <a:pt x="168" y="404"/>
                    <a:pt x="165" y="404"/>
                  </a:cubicBezTo>
                  <a:cubicBezTo>
                    <a:pt x="162" y="404"/>
                    <a:pt x="160" y="403"/>
                    <a:pt x="160" y="401"/>
                  </a:cubicBezTo>
                  <a:lnTo>
                    <a:pt x="160" y="399"/>
                  </a:lnTo>
                  <a:close/>
                  <a:moveTo>
                    <a:pt x="247" y="422"/>
                  </a:moveTo>
                  <a:lnTo>
                    <a:pt x="230" y="424"/>
                  </a:lnTo>
                  <a:lnTo>
                    <a:pt x="239" y="423"/>
                  </a:lnTo>
                  <a:lnTo>
                    <a:pt x="247" y="422"/>
                  </a:lnTo>
                  <a:close/>
                  <a:moveTo>
                    <a:pt x="149" y="448"/>
                  </a:moveTo>
                  <a:cubicBezTo>
                    <a:pt x="151" y="448"/>
                    <a:pt x="156" y="450"/>
                    <a:pt x="156" y="453"/>
                  </a:cubicBezTo>
                  <a:lnTo>
                    <a:pt x="148" y="454"/>
                  </a:lnTo>
                  <a:cubicBezTo>
                    <a:pt x="148" y="451"/>
                    <a:pt x="140" y="450"/>
                    <a:pt x="148" y="449"/>
                  </a:cubicBezTo>
                  <a:lnTo>
                    <a:pt x="147" y="449"/>
                  </a:lnTo>
                  <a:cubicBezTo>
                    <a:pt x="147" y="448"/>
                    <a:pt x="148" y="448"/>
                    <a:pt x="149" y="448"/>
                  </a:cubicBezTo>
                  <a:close/>
                  <a:moveTo>
                    <a:pt x="205" y="461"/>
                  </a:moveTo>
                  <a:cubicBezTo>
                    <a:pt x="207" y="461"/>
                    <a:pt x="209" y="461"/>
                    <a:pt x="209" y="462"/>
                  </a:cubicBezTo>
                  <a:cubicBezTo>
                    <a:pt x="218" y="463"/>
                    <a:pt x="210" y="466"/>
                    <a:pt x="192" y="466"/>
                  </a:cubicBezTo>
                  <a:lnTo>
                    <a:pt x="192" y="462"/>
                  </a:lnTo>
                  <a:cubicBezTo>
                    <a:pt x="197" y="461"/>
                    <a:pt x="202" y="461"/>
                    <a:pt x="205" y="461"/>
                  </a:cubicBezTo>
                  <a:close/>
                  <a:moveTo>
                    <a:pt x="211" y="481"/>
                  </a:moveTo>
                  <a:lnTo>
                    <a:pt x="211" y="483"/>
                  </a:lnTo>
                  <a:cubicBezTo>
                    <a:pt x="211" y="486"/>
                    <a:pt x="211" y="486"/>
                    <a:pt x="203" y="487"/>
                  </a:cubicBezTo>
                  <a:lnTo>
                    <a:pt x="203" y="484"/>
                  </a:lnTo>
                  <a:lnTo>
                    <a:pt x="211" y="481"/>
                  </a:lnTo>
                  <a:close/>
                  <a:moveTo>
                    <a:pt x="239" y="504"/>
                  </a:moveTo>
                  <a:cubicBezTo>
                    <a:pt x="234" y="505"/>
                    <a:pt x="228" y="506"/>
                    <a:pt x="223" y="508"/>
                  </a:cubicBezTo>
                  <a:cubicBezTo>
                    <a:pt x="223" y="509"/>
                    <a:pt x="225" y="509"/>
                    <a:pt x="227" y="509"/>
                  </a:cubicBezTo>
                  <a:cubicBezTo>
                    <a:pt x="230" y="509"/>
                    <a:pt x="232" y="509"/>
                    <a:pt x="232" y="509"/>
                  </a:cubicBezTo>
                  <a:cubicBezTo>
                    <a:pt x="232" y="509"/>
                    <a:pt x="240" y="508"/>
                    <a:pt x="239" y="506"/>
                  </a:cubicBezTo>
                  <a:lnTo>
                    <a:pt x="239" y="504"/>
                  </a:lnTo>
                  <a:close/>
                  <a:moveTo>
                    <a:pt x="186" y="526"/>
                  </a:moveTo>
                  <a:cubicBezTo>
                    <a:pt x="190" y="526"/>
                    <a:pt x="191" y="527"/>
                    <a:pt x="191" y="527"/>
                  </a:cubicBezTo>
                  <a:cubicBezTo>
                    <a:pt x="191" y="529"/>
                    <a:pt x="191" y="532"/>
                    <a:pt x="183" y="533"/>
                  </a:cubicBezTo>
                  <a:cubicBezTo>
                    <a:pt x="183" y="533"/>
                    <a:pt x="181" y="533"/>
                    <a:pt x="179" y="533"/>
                  </a:cubicBezTo>
                  <a:cubicBezTo>
                    <a:pt x="177" y="533"/>
                    <a:pt x="174" y="533"/>
                    <a:pt x="174" y="532"/>
                  </a:cubicBezTo>
                  <a:cubicBezTo>
                    <a:pt x="174" y="529"/>
                    <a:pt x="182" y="526"/>
                    <a:pt x="182" y="526"/>
                  </a:cubicBezTo>
                  <a:cubicBezTo>
                    <a:pt x="184" y="526"/>
                    <a:pt x="185" y="526"/>
                    <a:pt x="186" y="526"/>
                  </a:cubicBezTo>
                  <a:close/>
                  <a:moveTo>
                    <a:pt x="302" y="536"/>
                  </a:moveTo>
                  <a:cubicBezTo>
                    <a:pt x="301" y="536"/>
                    <a:pt x="299" y="537"/>
                    <a:pt x="295" y="538"/>
                  </a:cubicBezTo>
                  <a:lnTo>
                    <a:pt x="295" y="543"/>
                  </a:lnTo>
                  <a:cubicBezTo>
                    <a:pt x="304" y="542"/>
                    <a:pt x="304" y="542"/>
                    <a:pt x="303" y="539"/>
                  </a:cubicBezTo>
                  <a:cubicBezTo>
                    <a:pt x="303" y="537"/>
                    <a:pt x="303" y="536"/>
                    <a:pt x="302" y="536"/>
                  </a:cubicBezTo>
                  <a:close/>
                  <a:moveTo>
                    <a:pt x="194" y="567"/>
                  </a:moveTo>
                  <a:cubicBezTo>
                    <a:pt x="196" y="567"/>
                    <a:pt x="196" y="568"/>
                    <a:pt x="196" y="571"/>
                  </a:cubicBezTo>
                  <a:cubicBezTo>
                    <a:pt x="196" y="574"/>
                    <a:pt x="188" y="575"/>
                    <a:pt x="188" y="575"/>
                  </a:cubicBezTo>
                  <a:cubicBezTo>
                    <a:pt x="187" y="575"/>
                    <a:pt x="186" y="575"/>
                    <a:pt x="186" y="575"/>
                  </a:cubicBezTo>
                  <a:cubicBezTo>
                    <a:pt x="182" y="575"/>
                    <a:pt x="188" y="572"/>
                    <a:pt x="188" y="570"/>
                  </a:cubicBezTo>
                  <a:cubicBezTo>
                    <a:pt x="191" y="568"/>
                    <a:pt x="193" y="567"/>
                    <a:pt x="194" y="567"/>
                  </a:cubicBezTo>
                  <a:close/>
                  <a:moveTo>
                    <a:pt x="17" y="580"/>
                  </a:moveTo>
                  <a:cubicBezTo>
                    <a:pt x="14" y="580"/>
                    <a:pt x="11" y="580"/>
                    <a:pt x="8" y="581"/>
                  </a:cubicBezTo>
                  <a:cubicBezTo>
                    <a:pt x="0" y="582"/>
                    <a:pt x="0" y="584"/>
                    <a:pt x="17" y="584"/>
                  </a:cubicBezTo>
                  <a:cubicBezTo>
                    <a:pt x="26" y="583"/>
                    <a:pt x="26" y="583"/>
                    <a:pt x="26" y="581"/>
                  </a:cubicBezTo>
                  <a:cubicBezTo>
                    <a:pt x="23" y="580"/>
                    <a:pt x="20" y="580"/>
                    <a:pt x="17" y="580"/>
                  </a:cubicBezTo>
                  <a:close/>
                  <a:moveTo>
                    <a:pt x="221" y="606"/>
                  </a:moveTo>
                  <a:cubicBezTo>
                    <a:pt x="225" y="606"/>
                    <a:pt x="223" y="609"/>
                    <a:pt x="209" y="612"/>
                  </a:cubicBezTo>
                  <a:cubicBezTo>
                    <a:pt x="206" y="613"/>
                    <a:pt x="204" y="613"/>
                    <a:pt x="203" y="613"/>
                  </a:cubicBezTo>
                  <a:cubicBezTo>
                    <a:pt x="201" y="613"/>
                    <a:pt x="201" y="613"/>
                    <a:pt x="200" y="611"/>
                  </a:cubicBezTo>
                  <a:cubicBezTo>
                    <a:pt x="206" y="609"/>
                    <a:pt x="211" y="608"/>
                    <a:pt x="217" y="607"/>
                  </a:cubicBezTo>
                  <a:cubicBezTo>
                    <a:pt x="218" y="607"/>
                    <a:pt x="220" y="606"/>
                    <a:pt x="221" y="606"/>
                  </a:cubicBezTo>
                  <a:close/>
                  <a:moveTo>
                    <a:pt x="210" y="625"/>
                  </a:moveTo>
                  <a:lnTo>
                    <a:pt x="219" y="626"/>
                  </a:lnTo>
                  <a:lnTo>
                    <a:pt x="219" y="628"/>
                  </a:lnTo>
                  <a:cubicBezTo>
                    <a:pt x="215" y="629"/>
                    <a:pt x="210" y="629"/>
                    <a:pt x="206" y="629"/>
                  </a:cubicBezTo>
                  <a:cubicBezTo>
                    <a:pt x="204" y="629"/>
                    <a:pt x="202" y="629"/>
                    <a:pt x="202" y="628"/>
                  </a:cubicBezTo>
                  <a:lnTo>
                    <a:pt x="210" y="625"/>
                  </a:lnTo>
                  <a:close/>
                  <a:moveTo>
                    <a:pt x="212" y="779"/>
                  </a:moveTo>
                  <a:lnTo>
                    <a:pt x="221" y="781"/>
                  </a:lnTo>
                  <a:lnTo>
                    <a:pt x="221" y="783"/>
                  </a:lnTo>
                  <a:cubicBezTo>
                    <a:pt x="217" y="783"/>
                    <a:pt x="212" y="784"/>
                    <a:pt x="209" y="784"/>
                  </a:cubicBezTo>
                  <a:cubicBezTo>
                    <a:pt x="206" y="784"/>
                    <a:pt x="205" y="784"/>
                    <a:pt x="205" y="783"/>
                  </a:cubicBezTo>
                  <a:lnTo>
                    <a:pt x="212" y="779"/>
                  </a:lnTo>
                  <a:close/>
                  <a:moveTo>
                    <a:pt x="237" y="836"/>
                  </a:moveTo>
                  <a:cubicBezTo>
                    <a:pt x="237" y="838"/>
                    <a:pt x="237" y="838"/>
                    <a:pt x="228" y="839"/>
                  </a:cubicBezTo>
                  <a:cubicBezTo>
                    <a:pt x="225" y="839"/>
                    <a:pt x="223" y="840"/>
                    <a:pt x="220" y="840"/>
                  </a:cubicBezTo>
                  <a:cubicBezTo>
                    <a:pt x="217" y="840"/>
                    <a:pt x="214" y="839"/>
                    <a:pt x="211" y="839"/>
                  </a:cubicBezTo>
                  <a:cubicBezTo>
                    <a:pt x="211" y="837"/>
                    <a:pt x="228" y="837"/>
                    <a:pt x="237" y="836"/>
                  </a:cubicBezTo>
                  <a:close/>
                  <a:moveTo>
                    <a:pt x="301" y="866"/>
                  </a:moveTo>
                  <a:lnTo>
                    <a:pt x="301" y="868"/>
                  </a:lnTo>
                  <a:cubicBezTo>
                    <a:pt x="296" y="869"/>
                    <a:pt x="291" y="870"/>
                    <a:pt x="288" y="870"/>
                  </a:cubicBezTo>
                  <a:cubicBezTo>
                    <a:pt x="286" y="870"/>
                    <a:pt x="284" y="869"/>
                    <a:pt x="284" y="868"/>
                  </a:cubicBezTo>
                  <a:lnTo>
                    <a:pt x="283" y="866"/>
                  </a:lnTo>
                  <a:close/>
                  <a:moveTo>
                    <a:pt x="246" y="903"/>
                  </a:moveTo>
                  <a:lnTo>
                    <a:pt x="254" y="904"/>
                  </a:lnTo>
                  <a:lnTo>
                    <a:pt x="255" y="906"/>
                  </a:lnTo>
                  <a:cubicBezTo>
                    <a:pt x="250" y="908"/>
                    <a:pt x="244" y="909"/>
                    <a:pt x="241" y="909"/>
                  </a:cubicBezTo>
                  <a:cubicBezTo>
                    <a:pt x="239" y="909"/>
                    <a:pt x="238" y="908"/>
                    <a:pt x="237" y="907"/>
                  </a:cubicBezTo>
                  <a:lnTo>
                    <a:pt x="246" y="903"/>
                  </a:lnTo>
                  <a:close/>
                  <a:moveTo>
                    <a:pt x="271" y="1066"/>
                  </a:moveTo>
                  <a:cubicBezTo>
                    <a:pt x="274" y="1066"/>
                    <a:pt x="276" y="1067"/>
                    <a:pt x="276" y="1068"/>
                  </a:cubicBezTo>
                  <a:cubicBezTo>
                    <a:pt x="278" y="1073"/>
                    <a:pt x="278" y="1073"/>
                    <a:pt x="269" y="1074"/>
                  </a:cubicBezTo>
                  <a:cubicBezTo>
                    <a:pt x="268" y="1075"/>
                    <a:pt x="267" y="1075"/>
                    <a:pt x="266" y="1075"/>
                  </a:cubicBezTo>
                  <a:cubicBezTo>
                    <a:pt x="260" y="1075"/>
                    <a:pt x="260" y="1071"/>
                    <a:pt x="260" y="1069"/>
                  </a:cubicBezTo>
                  <a:cubicBezTo>
                    <a:pt x="263" y="1067"/>
                    <a:pt x="268" y="1066"/>
                    <a:pt x="271" y="1066"/>
                  </a:cubicBezTo>
                  <a:close/>
                  <a:moveTo>
                    <a:pt x="290" y="1162"/>
                  </a:moveTo>
                  <a:cubicBezTo>
                    <a:pt x="293" y="1162"/>
                    <a:pt x="296" y="1163"/>
                    <a:pt x="299" y="1163"/>
                  </a:cubicBezTo>
                  <a:lnTo>
                    <a:pt x="299" y="1165"/>
                  </a:lnTo>
                  <a:cubicBezTo>
                    <a:pt x="294" y="1166"/>
                    <a:pt x="289" y="1167"/>
                    <a:pt x="286" y="1167"/>
                  </a:cubicBezTo>
                  <a:cubicBezTo>
                    <a:pt x="284" y="1167"/>
                    <a:pt x="282" y="1166"/>
                    <a:pt x="282" y="1165"/>
                  </a:cubicBezTo>
                  <a:lnTo>
                    <a:pt x="282" y="1163"/>
                  </a:lnTo>
                  <a:cubicBezTo>
                    <a:pt x="285" y="1163"/>
                    <a:pt x="288" y="1162"/>
                    <a:pt x="290" y="1162"/>
                  </a:cubicBezTo>
                  <a:close/>
                  <a:moveTo>
                    <a:pt x="374" y="1349"/>
                  </a:moveTo>
                  <a:cubicBezTo>
                    <a:pt x="378" y="1349"/>
                    <a:pt x="378" y="1350"/>
                    <a:pt x="378" y="1350"/>
                  </a:cubicBezTo>
                  <a:cubicBezTo>
                    <a:pt x="380" y="1353"/>
                    <a:pt x="380" y="1353"/>
                    <a:pt x="371" y="1354"/>
                  </a:cubicBezTo>
                  <a:cubicBezTo>
                    <a:pt x="371" y="1354"/>
                    <a:pt x="369" y="1354"/>
                    <a:pt x="367" y="1354"/>
                  </a:cubicBezTo>
                  <a:cubicBezTo>
                    <a:pt x="364" y="1354"/>
                    <a:pt x="362" y="1354"/>
                    <a:pt x="362" y="1353"/>
                  </a:cubicBezTo>
                  <a:lnTo>
                    <a:pt x="369" y="1349"/>
                  </a:lnTo>
                  <a:cubicBezTo>
                    <a:pt x="371" y="1349"/>
                    <a:pt x="373" y="1349"/>
                    <a:pt x="374" y="1349"/>
                  </a:cubicBezTo>
                  <a:close/>
                  <a:moveTo>
                    <a:pt x="383" y="1375"/>
                  </a:moveTo>
                  <a:lnTo>
                    <a:pt x="392" y="1376"/>
                  </a:lnTo>
                  <a:lnTo>
                    <a:pt x="392" y="1379"/>
                  </a:lnTo>
                  <a:cubicBezTo>
                    <a:pt x="386" y="1380"/>
                    <a:pt x="381" y="1381"/>
                    <a:pt x="378" y="1381"/>
                  </a:cubicBezTo>
                  <a:cubicBezTo>
                    <a:pt x="376" y="1381"/>
                    <a:pt x="375" y="1380"/>
                    <a:pt x="375" y="1380"/>
                  </a:cubicBezTo>
                  <a:lnTo>
                    <a:pt x="383" y="1375"/>
                  </a:lnTo>
                  <a:close/>
                  <a:moveTo>
                    <a:pt x="336" y="1403"/>
                  </a:moveTo>
                  <a:cubicBezTo>
                    <a:pt x="344" y="1404"/>
                    <a:pt x="345" y="1407"/>
                    <a:pt x="336" y="1408"/>
                  </a:cubicBezTo>
                  <a:cubicBezTo>
                    <a:pt x="332" y="1409"/>
                    <a:pt x="330" y="1409"/>
                    <a:pt x="329" y="1409"/>
                  </a:cubicBezTo>
                  <a:cubicBezTo>
                    <a:pt x="328" y="1409"/>
                    <a:pt x="328" y="1409"/>
                    <a:pt x="328" y="1408"/>
                  </a:cubicBezTo>
                  <a:cubicBezTo>
                    <a:pt x="327" y="1403"/>
                    <a:pt x="327" y="1403"/>
                    <a:pt x="336" y="1403"/>
                  </a:cubicBezTo>
                  <a:close/>
                  <a:moveTo>
                    <a:pt x="303" y="1421"/>
                  </a:moveTo>
                  <a:lnTo>
                    <a:pt x="303" y="1421"/>
                  </a:lnTo>
                  <a:cubicBezTo>
                    <a:pt x="301" y="1422"/>
                    <a:pt x="298" y="1422"/>
                    <a:pt x="295" y="1422"/>
                  </a:cubicBezTo>
                  <a:cubicBezTo>
                    <a:pt x="293" y="1423"/>
                    <a:pt x="292" y="1424"/>
                    <a:pt x="291" y="1425"/>
                  </a:cubicBezTo>
                  <a:lnTo>
                    <a:pt x="291" y="1425"/>
                  </a:lnTo>
                  <a:cubicBezTo>
                    <a:pt x="292" y="1424"/>
                    <a:pt x="296" y="1423"/>
                    <a:pt x="303" y="1421"/>
                  </a:cubicBezTo>
                  <a:close/>
                  <a:moveTo>
                    <a:pt x="291" y="1425"/>
                  </a:moveTo>
                  <a:lnTo>
                    <a:pt x="291" y="1425"/>
                  </a:lnTo>
                  <a:cubicBezTo>
                    <a:pt x="291" y="1425"/>
                    <a:pt x="290" y="1425"/>
                    <a:pt x="290" y="1425"/>
                  </a:cubicBezTo>
                  <a:cubicBezTo>
                    <a:pt x="290" y="1425"/>
                    <a:pt x="291" y="1425"/>
                    <a:pt x="291" y="1425"/>
                  </a:cubicBezTo>
                  <a:close/>
                  <a:moveTo>
                    <a:pt x="338" y="1420"/>
                  </a:moveTo>
                  <a:lnTo>
                    <a:pt x="338" y="1422"/>
                  </a:lnTo>
                  <a:cubicBezTo>
                    <a:pt x="339" y="1424"/>
                    <a:pt x="339" y="1424"/>
                    <a:pt x="330" y="1426"/>
                  </a:cubicBezTo>
                  <a:lnTo>
                    <a:pt x="330" y="1423"/>
                  </a:lnTo>
                  <a:lnTo>
                    <a:pt x="338" y="1420"/>
                  </a:lnTo>
                  <a:close/>
                  <a:moveTo>
                    <a:pt x="325" y="1441"/>
                  </a:moveTo>
                  <a:cubicBezTo>
                    <a:pt x="325" y="1442"/>
                    <a:pt x="326" y="1443"/>
                    <a:pt x="327" y="1443"/>
                  </a:cubicBezTo>
                  <a:cubicBezTo>
                    <a:pt x="329" y="1443"/>
                    <a:pt x="330" y="1442"/>
                    <a:pt x="325" y="1441"/>
                  </a:cubicBezTo>
                  <a:close/>
                  <a:moveTo>
                    <a:pt x="341" y="1444"/>
                  </a:moveTo>
                  <a:lnTo>
                    <a:pt x="343" y="1446"/>
                  </a:lnTo>
                  <a:cubicBezTo>
                    <a:pt x="343" y="1448"/>
                    <a:pt x="343" y="1448"/>
                    <a:pt x="335" y="1449"/>
                  </a:cubicBezTo>
                  <a:lnTo>
                    <a:pt x="334" y="1447"/>
                  </a:lnTo>
                  <a:lnTo>
                    <a:pt x="341" y="1444"/>
                  </a:lnTo>
                  <a:close/>
                  <a:moveTo>
                    <a:pt x="363" y="1464"/>
                  </a:moveTo>
                  <a:lnTo>
                    <a:pt x="363" y="1466"/>
                  </a:lnTo>
                  <a:cubicBezTo>
                    <a:pt x="363" y="1468"/>
                    <a:pt x="355" y="1469"/>
                    <a:pt x="355" y="1469"/>
                  </a:cubicBezTo>
                  <a:cubicBezTo>
                    <a:pt x="355" y="1469"/>
                    <a:pt x="351" y="1470"/>
                    <a:pt x="348" y="1470"/>
                  </a:cubicBezTo>
                  <a:cubicBezTo>
                    <a:pt x="347" y="1470"/>
                    <a:pt x="346" y="1470"/>
                    <a:pt x="346" y="1469"/>
                  </a:cubicBezTo>
                  <a:cubicBezTo>
                    <a:pt x="352" y="1466"/>
                    <a:pt x="357" y="1465"/>
                    <a:pt x="363" y="1464"/>
                  </a:cubicBezTo>
                  <a:close/>
                  <a:moveTo>
                    <a:pt x="369" y="1558"/>
                  </a:moveTo>
                  <a:cubicBezTo>
                    <a:pt x="378" y="1559"/>
                    <a:pt x="386" y="1560"/>
                    <a:pt x="378" y="1561"/>
                  </a:cubicBezTo>
                  <a:cubicBezTo>
                    <a:pt x="373" y="1562"/>
                    <a:pt x="367" y="1562"/>
                    <a:pt x="362" y="1562"/>
                  </a:cubicBezTo>
                  <a:cubicBezTo>
                    <a:pt x="362" y="1562"/>
                    <a:pt x="353" y="1561"/>
                    <a:pt x="361" y="1560"/>
                  </a:cubicBezTo>
                  <a:lnTo>
                    <a:pt x="369" y="1558"/>
                  </a:lnTo>
                  <a:close/>
                  <a:moveTo>
                    <a:pt x="415" y="1631"/>
                  </a:moveTo>
                  <a:cubicBezTo>
                    <a:pt x="418" y="1631"/>
                    <a:pt x="422" y="1631"/>
                    <a:pt x="424" y="1632"/>
                  </a:cubicBezTo>
                  <a:cubicBezTo>
                    <a:pt x="426" y="1634"/>
                    <a:pt x="426" y="1634"/>
                    <a:pt x="417" y="1635"/>
                  </a:cubicBezTo>
                  <a:cubicBezTo>
                    <a:pt x="414" y="1636"/>
                    <a:pt x="410" y="1637"/>
                    <a:pt x="408" y="1637"/>
                  </a:cubicBezTo>
                  <a:cubicBezTo>
                    <a:pt x="403" y="1637"/>
                    <a:pt x="400" y="1636"/>
                    <a:pt x="400" y="1634"/>
                  </a:cubicBezTo>
                  <a:cubicBezTo>
                    <a:pt x="399" y="1633"/>
                    <a:pt x="407" y="1631"/>
                    <a:pt x="415" y="1631"/>
                  </a:cubicBezTo>
                  <a:close/>
                  <a:moveTo>
                    <a:pt x="489" y="1954"/>
                  </a:moveTo>
                  <a:cubicBezTo>
                    <a:pt x="490" y="1954"/>
                    <a:pt x="491" y="1954"/>
                    <a:pt x="491" y="1955"/>
                  </a:cubicBezTo>
                  <a:cubicBezTo>
                    <a:pt x="506" y="1956"/>
                    <a:pt x="496" y="1959"/>
                    <a:pt x="482" y="1959"/>
                  </a:cubicBezTo>
                  <a:cubicBezTo>
                    <a:pt x="480" y="1959"/>
                    <a:pt x="477" y="1959"/>
                    <a:pt x="475" y="1958"/>
                  </a:cubicBezTo>
                  <a:cubicBezTo>
                    <a:pt x="468" y="1959"/>
                    <a:pt x="464" y="1959"/>
                    <a:pt x="462" y="1959"/>
                  </a:cubicBezTo>
                  <a:cubicBezTo>
                    <a:pt x="459" y="1959"/>
                    <a:pt x="463" y="1958"/>
                    <a:pt x="474" y="1956"/>
                  </a:cubicBezTo>
                  <a:cubicBezTo>
                    <a:pt x="480" y="1955"/>
                    <a:pt x="486" y="1954"/>
                    <a:pt x="489" y="1954"/>
                  </a:cubicBezTo>
                  <a:close/>
                  <a:moveTo>
                    <a:pt x="126" y="0"/>
                  </a:moveTo>
                  <a:cubicBezTo>
                    <a:pt x="120" y="0"/>
                    <a:pt x="116" y="2"/>
                    <a:pt x="122" y="4"/>
                  </a:cubicBezTo>
                  <a:lnTo>
                    <a:pt x="113" y="8"/>
                  </a:lnTo>
                  <a:cubicBezTo>
                    <a:pt x="93" y="9"/>
                    <a:pt x="89" y="13"/>
                    <a:pt x="102" y="13"/>
                  </a:cubicBezTo>
                  <a:cubicBezTo>
                    <a:pt x="105" y="13"/>
                    <a:pt x="109" y="13"/>
                    <a:pt x="114" y="12"/>
                  </a:cubicBezTo>
                  <a:cubicBezTo>
                    <a:pt x="125" y="11"/>
                    <a:pt x="131" y="10"/>
                    <a:pt x="133" y="10"/>
                  </a:cubicBezTo>
                  <a:cubicBezTo>
                    <a:pt x="135" y="10"/>
                    <a:pt x="131" y="11"/>
                    <a:pt x="122" y="13"/>
                  </a:cubicBezTo>
                  <a:cubicBezTo>
                    <a:pt x="105" y="16"/>
                    <a:pt x="106" y="18"/>
                    <a:pt x="106" y="20"/>
                  </a:cubicBezTo>
                  <a:cubicBezTo>
                    <a:pt x="106" y="22"/>
                    <a:pt x="106" y="22"/>
                    <a:pt x="97" y="23"/>
                  </a:cubicBezTo>
                  <a:cubicBezTo>
                    <a:pt x="89" y="25"/>
                    <a:pt x="80" y="28"/>
                    <a:pt x="81" y="30"/>
                  </a:cubicBezTo>
                  <a:cubicBezTo>
                    <a:pt x="81" y="31"/>
                    <a:pt x="81" y="32"/>
                    <a:pt x="83" y="32"/>
                  </a:cubicBezTo>
                  <a:cubicBezTo>
                    <a:pt x="84" y="32"/>
                    <a:pt x="86" y="32"/>
                    <a:pt x="89" y="31"/>
                  </a:cubicBezTo>
                  <a:cubicBezTo>
                    <a:pt x="91" y="30"/>
                    <a:pt x="93" y="30"/>
                    <a:pt x="94" y="30"/>
                  </a:cubicBezTo>
                  <a:cubicBezTo>
                    <a:pt x="97" y="30"/>
                    <a:pt x="94" y="33"/>
                    <a:pt x="81" y="37"/>
                  </a:cubicBezTo>
                  <a:cubicBezTo>
                    <a:pt x="77" y="39"/>
                    <a:pt x="75" y="40"/>
                    <a:pt x="77" y="40"/>
                  </a:cubicBezTo>
                  <a:cubicBezTo>
                    <a:pt x="78" y="40"/>
                    <a:pt x="83" y="39"/>
                    <a:pt x="90" y="38"/>
                  </a:cubicBezTo>
                  <a:cubicBezTo>
                    <a:pt x="92" y="38"/>
                    <a:pt x="94" y="38"/>
                    <a:pt x="95" y="38"/>
                  </a:cubicBezTo>
                  <a:cubicBezTo>
                    <a:pt x="107" y="38"/>
                    <a:pt x="105" y="42"/>
                    <a:pt x="91" y="46"/>
                  </a:cubicBezTo>
                  <a:lnTo>
                    <a:pt x="91" y="50"/>
                  </a:lnTo>
                  <a:cubicBezTo>
                    <a:pt x="91" y="51"/>
                    <a:pt x="93" y="52"/>
                    <a:pt x="95" y="52"/>
                  </a:cubicBezTo>
                  <a:cubicBezTo>
                    <a:pt x="99" y="52"/>
                    <a:pt x="104" y="51"/>
                    <a:pt x="108" y="50"/>
                  </a:cubicBezTo>
                  <a:cubicBezTo>
                    <a:pt x="114" y="50"/>
                    <a:pt x="118" y="50"/>
                    <a:pt x="120" y="50"/>
                  </a:cubicBezTo>
                  <a:cubicBezTo>
                    <a:pt x="124" y="50"/>
                    <a:pt x="122" y="50"/>
                    <a:pt x="117" y="53"/>
                  </a:cubicBezTo>
                  <a:cubicBezTo>
                    <a:pt x="111" y="54"/>
                    <a:pt x="106" y="56"/>
                    <a:pt x="100" y="56"/>
                  </a:cubicBezTo>
                  <a:cubicBezTo>
                    <a:pt x="92" y="57"/>
                    <a:pt x="92" y="59"/>
                    <a:pt x="92" y="62"/>
                  </a:cubicBezTo>
                  <a:cubicBezTo>
                    <a:pt x="92" y="65"/>
                    <a:pt x="92" y="68"/>
                    <a:pt x="99" y="68"/>
                  </a:cubicBezTo>
                  <a:cubicBezTo>
                    <a:pt x="100" y="68"/>
                    <a:pt x="100" y="68"/>
                    <a:pt x="101" y="68"/>
                  </a:cubicBezTo>
                  <a:lnTo>
                    <a:pt x="101" y="68"/>
                  </a:lnTo>
                  <a:lnTo>
                    <a:pt x="92" y="69"/>
                  </a:lnTo>
                  <a:cubicBezTo>
                    <a:pt x="93" y="71"/>
                    <a:pt x="89" y="72"/>
                    <a:pt x="90" y="72"/>
                  </a:cubicBezTo>
                  <a:cubicBezTo>
                    <a:pt x="90" y="72"/>
                    <a:pt x="91" y="72"/>
                    <a:pt x="94" y="72"/>
                  </a:cubicBezTo>
                  <a:lnTo>
                    <a:pt x="94" y="72"/>
                  </a:lnTo>
                  <a:cubicBezTo>
                    <a:pt x="94" y="72"/>
                    <a:pt x="94" y="74"/>
                    <a:pt x="86" y="79"/>
                  </a:cubicBezTo>
                  <a:cubicBezTo>
                    <a:pt x="81" y="83"/>
                    <a:pt x="85" y="86"/>
                    <a:pt x="94" y="86"/>
                  </a:cubicBezTo>
                  <a:cubicBezTo>
                    <a:pt x="99" y="86"/>
                    <a:pt x="105" y="85"/>
                    <a:pt x="111" y="82"/>
                  </a:cubicBezTo>
                  <a:lnTo>
                    <a:pt x="111" y="82"/>
                  </a:lnTo>
                  <a:cubicBezTo>
                    <a:pt x="111" y="83"/>
                    <a:pt x="111" y="83"/>
                    <a:pt x="111" y="84"/>
                  </a:cubicBezTo>
                  <a:cubicBezTo>
                    <a:pt x="111" y="85"/>
                    <a:pt x="114" y="85"/>
                    <a:pt x="116" y="85"/>
                  </a:cubicBezTo>
                  <a:cubicBezTo>
                    <a:pt x="118" y="85"/>
                    <a:pt x="120" y="85"/>
                    <a:pt x="120" y="85"/>
                  </a:cubicBezTo>
                  <a:cubicBezTo>
                    <a:pt x="122" y="85"/>
                    <a:pt x="123" y="85"/>
                    <a:pt x="124" y="85"/>
                  </a:cubicBezTo>
                  <a:cubicBezTo>
                    <a:pt x="128" y="85"/>
                    <a:pt x="129" y="87"/>
                    <a:pt x="129" y="88"/>
                  </a:cubicBezTo>
                  <a:lnTo>
                    <a:pt x="111" y="91"/>
                  </a:lnTo>
                  <a:cubicBezTo>
                    <a:pt x="89" y="92"/>
                    <a:pt x="80" y="96"/>
                    <a:pt x="97" y="96"/>
                  </a:cubicBezTo>
                  <a:cubicBezTo>
                    <a:pt x="99" y="96"/>
                    <a:pt x="101" y="96"/>
                    <a:pt x="104" y="96"/>
                  </a:cubicBezTo>
                  <a:lnTo>
                    <a:pt x="104" y="96"/>
                  </a:lnTo>
                  <a:lnTo>
                    <a:pt x="96" y="97"/>
                  </a:lnTo>
                  <a:cubicBezTo>
                    <a:pt x="87" y="99"/>
                    <a:pt x="87" y="101"/>
                    <a:pt x="96" y="104"/>
                  </a:cubicBezTo>
                  <a:cubicBezTo>
                    <a:pt x="97" y="106"/>
                    <a:pt x="106" y="107"/>
                    <a:pt x="114" y="107"/>
                  </a:cubicBezTo>
                  <a:cubicBezTo>
                    <a:pt x="117" y="107"/>
                    <a:pt x="119" y="107"/>
                    <a:pt x="122" y="106"/>
                  </a:cubicBezTo>
                  <a:cubicBezTo>
                    <a:pt x="123" y="106"/>
                    <a:pt x="125" y="106"/>
                    <a:pt x="126" y="106"/>
                  </a:cubicBezTo>
                  <a:cubicBezTo>
                    <a:pt x="131" y="106"/>
                    <a:pt x="131" y="108"/>
                    <a:pt x="131" y="108"/>
                  </a:cubicBezTo>
                  <a:cubicBezTo>
                    <a:pt x="131" y="110"/>
                    <a:pt x="131" y="110"/>
                    <a:pt x="123" y="111"/>
                  </a:cubicBezTo>
                  <a:cubicBezTo>
                    <a:pt x="106" y="113"/>
                    <a:pt x="106" y="118"/>
                    <a:pt x="123" y="118"/>
                  </a:cubicBezTo>
                  <a:lnTo>
                    <a:pt x="115" y="119"/>
                  </a:lnTo>
                  <a:cubicBezTo>
                    <a:pt x="106" y="120"/>
                    <a:pt x="98" y="123"/>
                    <a:pt x="107" y="134"/>
                  </a:cubicBezTo>
                  <a:cubicBezTo>
                    <a:pt x="108" y="143"/>
                    <a:pt x="109" y="151"/>
                    <a:pt x="100" y="151"/>
                  </a:cubicBezTo>
                  <a:cubicBezTo>
                    <a:pt x="92" y="152"/>
                    <a:pt x="110" y="160"/>
                    <a:pt x="127" y="162"/>
                  </a:cubicBezTo>
                  <a:cubicBezTo>
                    <a:pt x="119" y="164"/>
                    <a:pt x="119" y="166"/>
                    <a:pt x="119" y="171"/>
                  </a:cubicBezTo>
                  <a:cubicBezTo>
                    <a:pt x="120" y="178"/>
                    <a:pt x="120" y="178"/>
                    <a:pt x="111" y="179"/>
                  </a:cubicBezTo>
                  <a:cubicBezTo>
                    <a:pt x="105" y="179"/>
                    <a:pt x="101" y="179"/>
                    <a:pt x="100" y="179"/>
                  </a:cubicBezTo>
                  <a:cubicBezTo>
                    <a:pt x="97" y="179"/>
                    <a:pt x="101" y="179"/>
                    <a:pt x="111" y="182"/>
                  </a:cubicBezTo>
                  <a:cubicBezTo>
                    <a:pt x="129" y="182"/>
                    <a:pt x="122" y="189"/>
                    <a:pt x="105" y="192"/>
                  </a:cubicBezTo>
                  <a:cubicBezTo>
                    <a:pt x="96" y="193"/>
                    <a:pt x="96" y="195"/>
                    <a:pt x="97" y="200"/>
                  </a:cubicBezTo>
                  <a:cubicBezTo>
                    <a:pt x="106" y="202"/>
                    <a:pt x="106" y="206"/>
                    <a:pt x="106" y="211"/>
                  </a:cubicBezTo>
                  <a:cubicBezTo>
                    <a:pt x="107" y="215"/>
                    <a:pt x="107" y="217"/>
                    <a:pt x="111" y="217"/>
                  </a:cubicBezTo>
                  <a:cubicBezTo>
                    <a:pt x="114" y="217"/>
                    <a:pt x="118" y="216"/>
                    <a:pt x="124" y="215"/>
                  </a:cubicBezTo>
                  <a:cubicBezTo>
                    <a:pt x="127" y="215"/>
                    <a:pt x="129" y="215"/>
                    <a:pt x="131" y="215"/>
                  </a:cubicBezTo>
                  <a:cubicBezTo>
                    <a:pt x="141" y="215"/>
                    <a:pt x="141" y="217"/>
                    <a:pt x="142" y="221"/>
                  </a:cubicBezTo>
                  <a:cubicBezTo>
                    <a:pt x="142" y="223"/>
                    <a:pt x="142" y="225"/>
                    <a:pt x="134" y="226"/>
                  </a:cubicBezTo>
                  <a:cubicBezTo>
                    <a:pt x="134" y="226"/>
                    <a:pt x="125" y="230"/>
                    <a:pt x="125" y="232"/>
                  </a:cubicBezTo>
                  <a:cubicBezTo>
                    <a:pt x="126" y="234"/>
                    <a:pt x="126" y="237"/>
                    <a:pt x="117" y="238"/>
                  </a:cubicBezTo>
                  <a:cubicBezTo>
                    <a:pt x="117" y="238"/>
                    <a:pt x="109" y="241"/>
                    <a:pt x="109" y="247"/>
                  </a:cubicBezTo>
                  <a:cubicBezTo>
                    <a:pt x="110" y="251"/>
                    <a:pt x="110" y="256"/>
                    <a:pt x="103" y="257"/>
                  </a:cubicBezTo>
                  <a:cubicBezTo>
                    <a:pt x="103" y="258"/>
                    <a:pt x="103" y="259"/>
                    <a:pt x="104" y="259"/>
                  </a:cubicBezTo>
                  <a:cubicBezTo>
                    <a:pt x="105" y="259"/>
                    <a:pt x="107" y="258"/>
                    <a:pt x="110" y="258"/>
                  </a:cubicBezTo>
                  <a:cubicBezTo>
                    <a:pt x="112" y="258"/>
                    <a:pt x="114" y="257"/>
                    <a:pt x="115" y="257"/>
                  </a:cubicBezTo>
                  <a:cubicBezTo>
                    <a:pt x="122" y="257"/>
                    <a:pt x="127" y="260"/>
                    <a:pt x="120" y="269"/>
                  </a:cubicBezTo>
                  <a:cubicBezTo>
                    <a:pt x="120" y="273"/>
                    <a:pt x="121" y="279"/>
                    <a:pt x="129" y="279"/>
                  </a:cubicBezTo>
                  <a:cubicBezTo>
                    <a:pt x="129" y="279"/>
                    <a:pt x="130" y="279"/>
                    <a:pt x="131" y="279"/>
                  </a:cubicBezTo>
                  <a:lnTo>
                    <a:pt x="131" y="279"/>
                  </a:lnTo>
                  <a:cubicBezTo>
                    <a:pt x="131" y="281"/>
                    <a:pt x="131" y="281"/>
                    <a:pt x="122" y="283"/>
                  </a:cubicBezTo>
                  <a:cubicBezTo>
                    <a:pt x="105" y="285"/>
                    <a:pt x="106" y="289"/>
                    <a:pt x="123" y="293"/>
                  </a:cubicBezTo>
                  <a:cubicBezTo>
                    <a:pt x="124" y="292"/>
                    <a:pt x="126" y="292"/>
                    <a:pt x="127" y="292"/>
                  </a:cubicBezTo>
                  <a:cubicBezTo>
                    <a:pt x="131" y="292"/>
                    <a:pt x="130" y="294"/>
                    <a:pt x="124" y="297"/>
                  </a:cubicBezTo>
                  <a:cubicBezTo>
                    <a:pt x="124" y="297"/>
                    <a:pt x="124" y="299"/>
                    <a:pt x="133" y="300"/>
                  </a:cubicBezTo>
                  <a:cubicBezTo>
                    <a:pt x="141" y="302"/>
                    <a:pt x="141" y="302"/>
                    <a:pt x="133" y="307"/>
                  </a:cubicBezTo>
                  <a:cubicBezTo>
                    <a:pt x="125" y="308"/>
                    <a:pt x="125" y="311"/>
                    <a:pt x="125" y="313"/>
                  </a:cubicBezTo>
                  <a:cubicBezTo>
                    <a:pt x="134" y="317"/>
                    <a:pt x="136" y="343"/>
                    <a:pt x="128" y="346"/>
                  </a:cubicBezTo>
                  <a:cubicBezTo>
                    <a:pt x="137" y="348"/>
                    <a:pt x="137" y="348"/>
                    <a:pt x="137" y="350"/>
                  </a:cubicBezTo>
                  <a:cubicBezTo>
                    <a:pt x="126" y="353"/>
                    <a:pt x="126" y="354"/>
                    <a:pt x="133" y="354"/>
                  </a:cubicBezTo>
                  <a:cubicBezTo>
                    <a:pt x="136" y="354"/>
                    <a:pt x="141" y="354"/>
                    <a:pt x="146" y="353"/>
                  </a:cubicBezTo>
                  <a:lnTo>
                    <a:pt x="146" y="351"/>
                  </a:lnTo>
                  <a:lnTo>
                    <a:pt x="146" y="349"/>
                  </a:lnTo>
                  <a:cubicBezTo>
                    <a:pt x="149" y="348"/>
                    <a:pt x="151" y="348"/>
                    <a:pt x="152" y="348"/>
                  </a:cubicBezTo>
                  <a:cubicBezTo>
                    <a:pt x="163" y="348"/>
                    <a:pt x="160" y="354"/>
                    <a:pt x="138" y="357"/>
                  </a:cubicBezTo>
                  <a:cubicBezTo>
                    <a:pt x="122" y="361"/>
                    <a:pt x="122" y="361"/>
                    <a:pt x="138" y="362"/>
                  </a:cubicBezTo>
                  <a:cubicBezTo>
                    <a:pt x="155" y="362"/>
                    <a:pt x="156" y="364"/>
                    <a:pt x="140" y="369"/>
                  </a:cubicBezTo>
                  <a:cubicBezTo>
                    <a:pt x="123" y="371"/>
                    <a:pt x="123" y="371"/>
                    <a:pt x="140" y="371"/>
                  </a:cubicBezTo>
                  <a:cubicBezTo>
                    <a:pt x="174" y="371"/>
                    <a:pt x="183" y="378"/>
                    <a:pt x="150" y="381"/>
                  </a:cubicBezTo>
                  <a:cubicBezTo>
                    <a:pt x="133" y="383"/>
                    <a:pt x="124" y="387"/>
                    <a:pt x="125" y="390"/>
                  </a:cubicBezTo>
                  <a:cubicBezTo>
                    <a:pt x="125" y="391"/>
                    <a:pt x="126" y="392"/>
                    <a:pt x="129" y="392"/>
                  </a:cubicBezTo>
                  <a:cubicBezTo>
                    <a:pt x="132" y="392"/>
                    <a:pt x="137" y="391"/>
                    <a:pt x="142" y="390"/>
                  </a:cubicBezTo>
                  <a:cubicBezTo>
                    <a:pt x="148" y="389"/>
                    <a:pt x="152" y="388"/>
                    <a:pt x="153" y="388"/>
                  </a:cubicBezTo>
                  <a:cubicBezTo>
                    <a:pt x="156" y="388"/>
                    <a:pt x="153" y="390"/>
                    <a:pt x="142" y="395"/>
                  </a:cubicBezTo>
                  <a:cubicBezTo>
                    <a:pt x="117" y="405"/>
                    <a:pt x="118" y="409"/>
                    <a:pt x="136" y="415"/>
                  </a:cubicBezTo>
                  <a:cubicBezTo>
                    <a:pt x="150" y="420"/>
                    <a:pt x="153" y="425"/>
                    <a:pt x="146" y="425"/>
                  </a:cubicBezTo>
                  <a:cubicBezTo>
                    <a:pt x="144" y="425"/>
                    <a:pt x="141" y="425"/>
                    <a:pt x="137" y="424"/>
                  </a:cubicBezTo>
                  <a:cubicBezTo>
                    <a:pt x="129" y="423"/>
                    <a:pt x="125" y="422"/>
                    <a:pt x="123" y="422"/>
                  </a:cubicBezTo>
                  <a:cubicBezTo>
                    <a:pt x="121" y="422"/>
                    <a:pt x="123" y="423"/>
                    <a:pt x="128" y="425"/>
                  </a:cubicBezTo>
                  <a:lnTo>
                    <a:pt x="129" y="437"/>
                  </a:lnTo>
                  <a:cubicBezTo>
                    <a:pt x="129" y="439"/>
                    <a:pt x="134" y="440"/>
                    <a:pt x="140" y="440"/>
                  </a:cubicBezTo>
                  <a:cubicBezTo>
                    <a:pt x="143" y="440"/>
                    <a:pt x="145" y="440"/>
                    <a:pt x="147" y="440"/>
                  </a:cubicBezTo>
                  <a:lnTo>
                    <a:pt x="147" y="440"/>
                  </a:lnTo>
                  <a:cubicBezTo>
                    <a:pt x="131" y="444"/>
                    <a:pt x="123" y="450"/>
                    <a:pt x="140" y="452"/>
                  </a:cubicBezTo>
                  <a:lnTo>
                    <a:pt x="141" y="458"/>
                  </a:lnTo>
                  <a:cubicBezTo>
                    <a:pt x="141" y="460"/>
                    <a:pt x="141" y="460"/>
                    <a:pt x="150" y="461"/>
                  </a:cubicBezTo>
                  <a:cubicBezTo>
                    <a:pt x="157" y="462"/>
                    <a:pt x="150" y="465"/>
                    <a:pt x="142" y="469"/>
                  </a:cubicBezTo>
                  <a:cubicBezTo>
                    <a:pt x="135" y="472"/>
                    <a:pt x="127" y="475"/>
                    <a:pt x="131" y="475"/>
                  </a:cubicBezTo>
                  <a:cubicBezTo>
                    <a:pt x="132" y="475"/>
                    <a:pt x="133" y="474"/>
                    <a:pt x="134" y="474"/>
                  </a:cubicBezTo>
                  <a:cubicBezTo>
                    <a:pt x="143" y="474"/>
                    <a:pt x="152" y="475"/>
                    <a:pt x="160" y="478"/>
                  </a:cubicBezTo>
                  <a:cubicBezTo>
                    <a:pt x="167" y="480"/>
                    <a:pt x="163" y="482"/>
                    <a:pt x="155" y="482"/>
                  </a:cubicBezTo>
                  <a:cubicBezTo>
                    <a:pt x="154" y="482"/>
                    <a:pt x="153" y="482"/>
                    <a:pt x="152" y="482"/>
                  </a:cubicBezTo>
                  <a:cubicBezTo>
                    <a:pt x="145" y="482"/>
                    <a:pt x="140" y="484"/>
                    <a:pt x="135" y="489"/>
                  </a:cubicBezTo>
                  <a:cubicBezTo>
                    <a:pt x="135" y="491"/>
                    <a:pt x="136" y="495"/>
                    <a:pt x="142" y="495"/>
                  </a:cubicBezTo>
                  <a:cubicBezTo>
                    <a:pt x="142" y="495"/>
                    <a:pt x="143" y="495"/>
                    <a:pt x="144" y="495"/>
                  </a:cubicBezTo>
                  <a:cubicBezTo>
                    <a:pt x="144" y="494"/>
                    <a:pt x="145" y="494"/>
                    <a:pt x="145" y="494"/>
                  </a:cubicBezTo>
                  <a:cubicBezTo>
                    <a:pt x="153" y="494"/>
                    <a:pt x="154" y="508"/>
                    <a:pt x="146" y="511"/>
                  </a:cubicBezTo>
                  <a:lnTo>
                    <a:pt x="147" y="516"/>
                  </a:lnTo>
                  <a:cubicBezTo>
                    <a:pt x="147" y="518"/>
                    <a:pt x="156" y="519"/>
                    <a:pt x="156" y="521"/>
                  </a:cubicBezTo>
                  <a:cubicBezTo>
                    <a:pt x="156" y="521"/>
                    <a:pt x="156" y="524"/>
                    <a:pt x="165" y="525"/>
                  </a:cubicBezTo>
                  <a:cubicBezTo>
                    <a:pt x="165" y="528"/>
                    <a:pt x="165" y="530"/>
                    <a:pt x="157" y="532"/>
                  </a:cubicBezTo>
                  <a:cubicBezTo>
                    <a:pt x="174" y="532"/>
                    <a:pt x="174" y="532"/>
                    <a:pt x="157" y="536"/>
                  </a:cubicBezTo>
                  <a:cubicBezTo>
                    <a:pt x="141" y="538"/>
                    <a:pt x="141" y="538"/>
                    <a:pt x="157" y="538"/>
                  </a:cubicBezTo>
                  <a:cubicBezTo>
                    <a:pt x="166" y="539"/>
                    <a:pt x="166" y="539"/>
                    <a:pt x="159" y="543"/>
                  </a:cubicBezTo>
                  <a:cubicBezTo>
                    <a:pt x="151" y="544"/>
                    <a:pt x="151" y="545"/>
                    <a:pt x="155" y="545"/>
                  </a:cubicBezTo>
                  <a:cubicBezTo>
                    <a:pt x="156" y="545"/>
                    <a:pt x="157" y="545"/>
                    <a:pt x="159" y="545"/>
                  </a:cubicBezTo>
                  <a:cubicBezTo>
                    <a:pt x="175" y="545"/>
                    <a:pt x="186" y="551"/>
                    <a:pt x="169" y="554"/>
                  </a:cubicBezTo>
                  <a:cubicBezTo>
                    <a:pt x="169" y="554"/>
                    <a:pt x="169" y="556"/>
                    <a:pt x="178" y="557"/>
                  </a:cubicBezTo>
                  <a:cubicBezTo>
                    <a:pt x="194" y="557"/>
                    <a:pt x="194" y="557"/>
                    <a:pt x="178" y="560"/>
                  </a:cubicBezTo>
                  <a:cubicBezTo>
                    <a:pt x="161" y="564"/>
                    <a:pt x="161" y="566"/>
                    <a:pt x="179" y="566"/>
                  </a:cubicBezTo>
                  <a:cubicBezTo>
                    <a:pt x="179" y="566"/>
                    <a:pt x="187" y="567"/>
                    <a:pt x="179" y="571"/>
                  </a:cubicBezTo>
                  <a:cubicBezTo>
                    <a:pt x="172" y="577"/>
                    <a:pt x="166" y="588"/>
                    <a:pt x="176" y="588"/>
                  </a:cubicBezTo>
                  <a:cubicBezTo>
                    <a:pt x="177" y="588"/>
                    <a:pt x="179" y="588"/>
                    <a:pt x="181" y="588"/>
                  </a:cubicBezTo>
                  <a:lnTo>
                    <a:pt x="181" y="592"/>
                  </a:lnTo>
                  <a:cubicBezTo>
                    <a:pt x="173" y="598"/>
                    <a:pt x="174" y="600"/>
                    <a:pt x="182" y="602"/>
                  </a:cubicBezTo>
                  <a:lnTo>
                    <a:pt x="191" y="603"/>
                  </a:lnTo>
                  <a:cubicBezTo>
                    <a:pt x="183" y="604"/>
                    <a:pt x="174" y="608"/>
                    <a:pt x="174" y="610"/>
                  </a:cubicBezTo>
                  <a:cubicBezTo>
                    <a:pt x="175" y="611"/>
                    <a:pt x="175" y="612"/>
                    <a:pt x="177" y="612"/>
                  </a:cubicBezTo>
                  <a:cubicBezTo>
                    <a:pt x="178" y="612"/>
                    <a:pt x="180" y="612"/>
                    <a:pt x="183" y="611"/>
                  </a:cubicBezTo>
                  <a:cubicBezTo>
                    <a:pt x="187" y="610"/>
                    <a:pt x="189" y="609"/>
                    <a:pt x="190" y="609"/>
                  </a:cubicBezTo>
                  <a:cubicBezTo>
                    <a:pt x="192" y="609"/>
                    <a:pt x="192" y="611"/>
                    <a:pt x="192" y="612"/>
                  </a:cubicBezTo>
                  <a:cubicBezTo>
                    <a:pt x="192" y="615"/>
                    <a:pt x="184" y="618"/>
                    <a:pt x="175" y="619"/>
                  </a:cubicBezTo>
                  <a:lnTo>
                    <a:pt x="177" y="621"/>
                  </a:lnTo>
                  <a:cubicBezTo>
                    <a:pt x="182" y="621"/>
                    <a:pt x="185" y="620"/>
                    <a:pt x="188" y="620"/>
                  </a:cubicBezTo>
                  <a:cubicBezTo>
                    <a:pt x="193" y="620"/>
                    <a:pt x="191" y="622"/>
                    <a:pt x="184" y="622"/>
                  </a:cubicBezTo>
                  <a:cubicBezTo>
                    <a:pt x="177" y="627"/>
                    <a:pt x="177" y="629"/>
                    <a:pt x="178" y="631"/>
                  </a:cubicBezTo>
                  <a:cubicBezTo>
                    <a:pt x="179" y="631"/>
                    <a:pt x="180" y="631"/>
                    <a:pt x="180" y="631"/>
                  </a:cubicBezTo>
                  <a:cubicBezTo>
                    <a:pt x="182" y="631"/>
                    <a:pt x="180" y="632"/>
                    <a:pt x="179" y="632"/>
                  </a:cubicBezTo>
                  <a:cubicBezTo>
                    <a:pt x="178" y="632"/>
                    <a:pt x="178" y="632"/>
                    <a:pt x="178" y="631"/>
                  </a:cubicBezTo>
                  <a:lnTo>
                    <a:pt x="169" y="633"/>
                  </a:lnTo>
                  <a:cubicBezTo>
                    <a:pt x="165" y="634"/>
                    <a:pt x="165" y="635"/>
                    <a:pt x="167" y="635"/>
                  </a:cubicBezTo>
                  <a:cubicBezTo>
                    <a:pt x="169" y="635"/>
                    <a:pt x="173" y="634"/>
                    <a:pt x="178" y="634"/>
                  </a:cubicBezTo>
                  <a:lnTo>
                    <a:pt x="178" y="638"/>
                  </a:lnTo>
                  <a:cubicBezTo>
                    <a:pt x="178" y="640"/>
                    <a:pt x="179" y="641"/>
                    <a:pt x="181" y="641"/>
                  </a:cubicBezTo>
                  <a:cubicBezTo>
                    <a:pt x="182" y="641"/>
                    <a:pt x="184" y="640"/>
                    <a:pt x="187" y="639"/>
                  </a:cubicBezTo>
                  <a:cubicBezTo>
                    <a:pt x="192" y="639"/>
                    <a:pt x="197" y="638"/>
                    <a:pt x="200" y="638"/>
                  </a:cubicBezTo>
                  <a:cubicBezTo>
                    <a:pt x="202" y="638"/>
                    <a:pt x="204" y="638"/>
                    <a:pt x="205" y="639"/>
                  </a:cubicBezTo>
                  <a:cubicBezTo>
                    <a:pt x="206" y="639"/>
                    <a:pt x="207" y="639"/>
                    <a:pt x="207" y="639"/>
                  </a:cubicBezTo>
                  <a:cubicBezTo>
                    <a:pt x="209" y="639"/>
                    <a:pt x="207" y="640"/>
                    <a:pt x="206" y="640"/>
                  </a:cubicBezTo>
                  <a:cubicBezTo>
                    <a:pt x="205" y="640"/>
                    <a:pt x="205" y="640"/>
                    <a:pt x="205" y="639"/>
                  </a:cubicBezTo>
                  <a:cubicBezTo>
                    <a:pt x="196" y="640"/>
                    <a:pt x="188" y="641"/>
                    <a:pt x="188" y="644"/>
                  </a:cubicBezTo>
                  <a:cubicBezTo>
                    <a:pt x="188" y="646"/>
                    <a:pt x="179" y="647"/>
                    <a:pt x="179" y="647"/>
                  </a:cubicBezTo>
                  <a:cubicBezTo>
                    <a:pt x="162" y="647"/>
                    <a:pt x="172" y="656"/>
                    <a:pt x="180" y="657"/>
                  </a:cubicBezTo>
                  <a:cubicBezTo>
                    <a:pt x="198" y="659"/>
                    <a:pt x="198" y="662"/>
                    <a:pt x="181" y="664"/>
                  </a:cubicBezTo>
                  <a:cubicBezTo>
                    <a:pt x="167" y="666"/>
                    <a:pt x="177" y="668"/>
                    <a:pt x="195" y="668"/>
                  </a:cubicBezTo>
                  <a:cubicBezTo>
                    <a:pt x="199" y="668"/>
                    <a:pt x="203" y="667"/>
                    <a:pt x="208" y="667"/>
                  </a:cubicBezTo>
                  <a:lnTo>
                    <a:pt x="233" y="666"/>
                  </a:lnTo>
                  <a:lnTo>
                    <a:pt x="233" y="666"/>
                  </a:lnTo>
                  <a:lnTo>
                    <a:pt x="208" y="670"/>
                  </a:lnTo>
                  <a:cubicBezTo>
                    <a:pt x="174" y="677"/>
                    <a:pt x="174" y="677"/>
                    <a:pt x="192" y="682"/>
                  </a:cubicBezTo>
                  <a:cubicBezTo>
                    <a:pt x="201" y="685"/>
                    <a:pt x="201" y="685"/>
                    <a:pt x="192" y="686"/>
                  </a:cubicBezTo>
                  <a:cubicBezTo>
                    <a:pt x="184" y="687"/>
                    <a:pt x="184" y="690"/>
                    <a:pt x="186" y="696"/>
                  </a:cubicBezTo>
                  <a:cubicBezTo>
                    <a:pt x="186" y="703"/>
                    <a:pt x="187" y="706"/>
                    <a:pt x="191" y="706"/>
                  </a:cubicBezTo>
                  <a:cubicBezTo>
                    <a:pt x="192" y="706"/>
                    <a:pt x="193" y="706"/>
                    <a:pt x="194" y="705"/>
                  </a:cubicBezTo>
                  <a:lnTo>
                    <a:pt x="196" y="710"/>
                  </a:lnTo>
                  <a:cubicBezTo>
                    <a:pt x="184" y="713"/>
                    <a:pt x="185" y="715"/>
                    <a:pt x="191" y="715"/>
                  </a:cubicBezTo>
                  <a:cubicBezTo>
                    <a:pt x="194" y="715"/>
                    <a:pt x="199" y="715"/>
                    <a:pt x="205" y="713"/>
                  </a:cubicBezTo>
                  <a:lnTo>
                    <a:pt x="205" y="718"/>
                  </a:lnTo>
                  <a:lnTo>
                    <a:pt x="197" y="719"/>
                  </a:lnTo>
                  <a:cubicBezTo>
                    <a:pt x="188" y="720"/>
                    <a:pt x="189" y="725"/>
                    <a:pt x="191" y="744"/>
                  </a:cubicBezTo>
                  <a:cubicBezTo>
                    <a:pt x="193" y="761"/>
                    <a:pt x="194" y="766"/>
                    <a:pt x="203" y="766"/>
                  </a:cubicBezTo>
                  <a:cubicBezTo>
                    <a:pt x="205" y="766"/>
                    <a:pt x="208" y="765"/>
                    <a:pt x="211" y="765"/>
                  </a:cubicBezTo>
                  <a:cubicBezTo>
                    <a:pt x="228" y="765"/>
                    <a:pt x="228" y="767"/>
                    <a:pt x="211" y="769"/>
                  </a:cubicBezTo>
                  <a:cubicBezTo>
                    <a:pt x="205" y="770"/>
                    <a:pt x="198" y="773"/>
                    <a:pt x="200" y="773"/>
                  </a:cubicBezTo>
                  <a:cubicBezTo>
                    <a:pt x="201" y="773"/>
                    <a:pt x="202" y="773"/>
                    <a:pt x="203" y="773"/>
                  </a:cubicBezTo>
                  <a:lnTo>
                    <a:pt x="203" y="773"/>
                  </a:lnTo>
                  <a:cubicBezTo>
                    <a:pt x="203" y="773"/>
                    <a:pt x="203" y="778"/>
                    <a:pt x="196" y="782"/>
                  </a:cubicBezTo>
                  <a:cubicBezTo>
                    <a:pt x="183" y="789"/>
                    <a:pt x="186" y="791"/>
                    <a:pt x="192" y="791"/>
                  </a:cubicBezTo>
                  <a:cubicBezTo>
                    <a:pt x="194" y="791"/>
                    <a:pt x="195" y="791"/>
                    <a:pt x="197" y="791"/>
                  </a:cubicBezTo>
                  <a:cubicBezTo>
                    <a:pt x="203" y="789"/>
                    <a:pt x="205" y="789"/>
                    <a:pt x="206" y="789"/>
                  </a:cubicBezTo>
                  <a:cubicBezTo>
                    <a:pt x="208" y="789"/>
                    <a:pt x="203" y="791"/>
                    <a:pt x="198" y="793"/>
                  </a:cubicBezTo>
                  <a:cubicBezTo>
                    <a:pt x="190" y="796"/>
                    <a:pt x="183" y="800"/>
                    <a:pt x="188" y="800"/>
                  </a:cubicBezTo>
                  <a:cubicBezTo>
                    <a:pt x="188" y="800"/>
                    <a:pt x="189" y="800"/>
                    <a:pt x="190" y="800"/>
                  </a:cubicBezTo>
                  <a:cubicBezTo>
                    <a:pt x="198" y="801"/>
                    <a:pt x="208" y="813"/>
                    <a:pt x="191" y="815"/>
                  </a:cubicBezTo>
                  <a:lnTo>
                    <a:pt x="192" y="820"/>
                  </a:lnTo>
                  <a:cubicBezTo>
                    <a:pt x="193" y="820"/>
                    <a:pt x="194" y="820"/>
                    <a:pt x="194" y="820"/>
                  </a:cubicBezTo>
                  <a:cubicBezTo>
                    <a:pt x="200" y="820"/>
                    <a:pt x="201" y="824"/>
                    <a:pt x="202" y="829"/>
                  </a:cubicBezTo>
                  <a:cubicBezTo>
                    <a:pt x="202" y="833"/>
                    <a:pt x="202" y="836"/>
                    <a:pt x="194" y="837"/>
                  </a:cubicBezTo>
                  <a:cubicBezTo>
                    <a:pt x="193" y="836"/>
                    <a:pt x="192" y="836"/>
                    <a:pt x="191" y="836"/>
                  </a:cubicBezTo>
                  <a:cubicBezTo>
                    <a:pt x="186" y="836"/>
                    <a:pt x="187" y="838"/>
                    <a:pt x="194" y="841"/>
                  </a:cubicBezTo>
                  <a:cubicBezTo>
                    <a:pt x="196" y="843"/>
                    <a:pt x="212" y="843"/>
                    <a:pt x="212" y="846"/>
                  </a:cubicBezTo>
                  <a:cubicBezTo>
                    <a:pt x="215" y="845"/>
                    <a:pt x="217" y="845"/>
                    <a:pt x="219" y="845"/>
                  </a:cubicBezTo>
                  <a:cubicBezTo>
                    <a:pt x="225" y="845"/>
                    <a:pt x="230" y="846"/>
                    <a:pt x="230" y="848"/>
                  </a:cubicBezTo>
                  <a:lnTo>
                    <a:pt x="221" y="849"/>
                  </a:lnTo>
                  <a:lnTo>
                    <a:pt x="205" y="852"/>
                  </a:lnTo>
                  <a:cubicBezTo>
                    <a:pt x="205" y="854"/>
                    <a:pt x="205" y="856"/>
                    <a:pt x="210" y="856"/>
                  </a:cubicBezTo>
                  <a:cubicBezTo>
                    <a:pt x="211" y="856"/>
                    <a:pt x="212" y="856"/>
                    <a:pt x="214" y="856"/>
                  </a:cubicBezTo>
                  <a:lnTo>
                    <a:pt x="214" y="856"/>
                  </a:lnTo>
                  <a:cubicBezTo>
                    <a:pt x="206" y="859"/>
                    <a:pt x="206" y="861"/>
                    <a:pt x="207" y="866"/>
                  </a:cubicBezTo>
                  <a:cubicBezTo>
                    <a:pt x="207" y="870"/>
                    <a:pt x="208" y="876"/>
                    <a:pt x="217" y="876"/>
                  </a:cubicBezTo>
                  <a:cubicBezTo>
                    <a:pt x="200" y="882"/>
                    <a:pt x="202" y="895"/>
                    <a:pt x="219" y="895"/>
                  </a:cubicBezTo>
                  <a:cubicBezTo>
                    <a:pt x="221" y="895"/>
                    <a:pt x="222" y="895"/>
                    <a:pt x="223" y="895"/>
                  </a:cubicBezTo>
                  <a:cubicBezTo>
                    <a:pt x="227" y="895"/>
                    <a:pt x="227" y="897"/>
                    <a:pt x="219" y="900"/>
                  </a:cubicBezTo>
                  <a:cubicBezTo>
                    <a:pt x="211" y="904"/>
                    <a:pt x="211" y="904"/>
                    <a:pt x="220" y="905"/>
                  </a:cubicBezTo>
                  <a:cubicBezTo>
                    <a:pt x="229" y="906"/>
                    <a:pt x="221" y="910"/>
                    <a:pt x="212" y="913"/>
                  </a:cubicBezTo>
                  <a:cubicBezTo>
                    <a:pt x="197" y="919"/>
                    <a:pt x="197" y="921"/>
                    <a:pt x="206" y="922"/>
                  </a:cubicBezTo>
                  <a:cubicBezTo>
                    <a:pt x="215" y="925"/>
                    <a:pt x="215" y="930"/>
                    <a:pt x="216" y="932"/>
                  </a:cubicBezTo>
                  <a:cubicBezTo>
                    <a:pt x="222" y="934"/>
                    <a:pt x="224" y="936"/>
                    <a:pt x="227" y="936"/>
                  </a:cubicBezTo>
                  <a:cubicBezTo>
                    <a:pt x="228" y="936"/>
                    <a:pt x="230" y="935"/>
                    <a:pt x="233" y="934"/>
                  </a:cubicBezTo>
                  <a:cubicBezTo>
                    <a:pt x="238" y="933"/>
                    <a:pt x="244" y="933"/>
                    <a:pt x="249" y="933"/>
                  </a:cubicBezTo>
                  <a:cubicBezTo>
                    <a:pt x="255" y="935"/>
                    <a:pt x="254" y="937"/>
                    <a:pt x="252" y="937"/>
                  </a:cubicBezTo>
                  <a:cubicBezTo>
                    <a:pt x="252" y="937"/>
                    <a:pt x="251" y="937"/>
                    <a:pt x="251" y="935"/>
                  </a:cubicBezTo>
                  <a:cubicBezTo>
                    <a:pt x="248" y="934"/>
                    <a:pt x="246" y="934"/>
                    <a:pt x="245" y="934"/>
                  </a:cubicBezTo>
                  <a:cubicBezTo>
                    <a:pt x="241" y="934"/>
                    <a:pt x="239" y="936"/>
                    <a:pt x="234" y="939"/>
                  </a:cubicBezTo>
                  <a:cubicBezTo>
                    <a:pt x="225" y="942"/>
                    <a:pt x="226" y="947"/>
                    <a:pt x="226" y="949"/>
                  </a:cubicBezTo>
                  <a:cubicBezTo>
                    <a:pt x="227" y="951"/>
                    <a:pt x="227" y="957"/>
                    <a:pt x="227" y="959"/>
                  </a:cubicBezTo>
                  <a:cubicBezTo>
                    <a:pt x="221" y="966"/>
                    <a:pt x="220" y="968"/>
                    <a:pt x="226" y="968"/>
                  </a:cubicBezTo>
                  <a:cubicBezTo>
                    <a:pt x="227" y="968"/>
                    <a:pt x="228" y="968"/>
                    <a:pt x="229" y="968"/>
                  </a:cubicBezTo>
                  <a:lnTo>
                    <a:pt x="237" y="967"/>
                  </a:lnTo>
                  <a:lnTo>
                    <a:pt x="237" y="967"/>
                  </a:lnTo>
                  <a:cubicBezTo>
                    <a:pt x="220" y="972"/>
                    <a:pt x="224" y="996"/>
                    <a:pt x="242" y="997"/>
                  </a:cubicBezTo>
                  <a:lnTo>
                    <a:pt x="233" y="998"/>
                  </a:lnTo>
                  <a:cubicBezTo>
                    <a:pt x="225" y="1000"/>
                    <a:pt x="225" y="1003"/>
                    <a:pt x="226" y="1007"/>
                  </a:cubicBezTo>
                  <a:cubicBezTo>
                    <a:pt x="226" y="1009"/>
                    <a:pt x="236" y="1017"/>
                    <a:pt x="236" y="1024"/>
                  </a:cubicBezTo>
                  <a:cubicBezTo>
                    <a:pt x="238" y="1033"/>
                    <a:pt x="239" y="1040"/>
                    <a:pt x="246" y="1040"/>
                  </a:cubicBezTo>
                  <a:cubicBezTo>
                    <a:pt x="246" y="1040"/>
                    <a:pt x="247" y="1040"/>
                    <a:pt x="247" y="1040"/>
                  </a:cubicBezTo>
                  <a:lnTo>
                    <a:pt x="247" y="1040"/>
                  </a:lnTo>
                  <a:cubicBezTo>
                    <a:pt x="247" y="1042"/>
                    <a:pt x="247" y="1042"/>
                    <a:pt x="239" y="1043"/>
                  </a:cubicBezTo>
                  <a:cubicBezTo>
                    <a:pt x="238" y="1043"/>
                    <a:pt x="236" y="1043"/>
                    <a:pt x="235" y="1043"/>
                  </a:cubicBezTo>
                  <a:cubicBezTo>
                    <a:pt x="230" y="1043"/>
                    <a:pt x="231" y="1045"/>
                    <a:pt x="232" y="1046"/>
                  </a:cubicBezTo>
                  <a:cubicBezTo>
                    <a:pt x="232" y="1047"/>
                    <a:pt x="233" y="1048"/>
                    <a:pt x="235" y="1048"/>
                  </a:cubicBezTo>
                  <a:cubicBezTo>
                    <a:pt x="238" y="1048"/>
                    <a:pt x="243" y="1047"/>
                    <a:pt x="248" y="1046"/>
                  </a:cubicBezTo>
                  <a:cubicBezTo>
                    <a:pt x="250" y="1046"/>
                    <a:pt x="251" y="1046"/>
                    <a:pt x="252" y="1046"/>
                  </a:cubicBezTo>
                  <a:cubicBezTo>
                    <a:pt x="256" y="1046"/>
                    <a:pt x="256" y="1049"/>
                    <a:pt x="249" y="1053"/>
                  </a:cubicBezTo>
                  <a:cubicBezTo>
                    <a:pt x="242" y="1058"/>
                    <a:pt x="243" y="1070"/>
                    <a:pt x="252" y="1072"/>
                  </a:cubicBezTo>
                  <a:cubicBezTo>
                    <a:pt x="252" y="1074"/>
                    <a:pt x="253" y="1077"/>
                    <a:pt x="244" y="1078"/>
                  </a:cubicBezTo>
                  <a:cubicBezTo>
                    <a:pt x="236" y="1082"/>
                    <a:pt x="228" y="1088"/>
                    <a:pt x="246" y="1090"/>
                  </a:cubicBezTo>
                  <a:cubicBezTo>
                    <a:pt x="246" y="1092"/>
                    <a:pt x="246" y="1092"/>
                    <a:pt x="237" y="1094"/>
                  </a:cubicBezTo>
                  <a:cubicBezTo>
                    <a:pt x="231" y="1097"/>
                    <a:pt x="225" y="1098"/>
                    <a:pt x="230" y="1098"/>
                  </a:cubicBezTo>
                  <a:cubicBezTo>
                    <a:pt x="232" y="1098"/>
                    <a:pt x="234" y="1098"/>
                    <a:pt x="238" y="1098"/>
                  </a:cubicBezTo>
                  <a:cubicBezTo>
                    <a:pt x="247" y="1101"/>
                    <a:pt x="248" y="1109"/>
                    <a:pt x="240" y="1115"/>
                  </a:cubicBezTo>
                  <a:cubicBezTo>
                    <a:pt x="240" y="1117"/>
                    <a:pt x="241" y="1119"/>
                    <a:pt x="246" y="1119"/>
                  </a:cubicBezTo>
                  <a:cubicBezTo>
                    <a:pt x="247" y="1119"/>
                    <a:pt x="248" y="1118"/>
                    <a:pt x="249" y="1118"/>
                  </a:cubicBezTo>
                  <a:lnTo>
                    <a:pt x="258" y="1117"/>
                  </a:lnTo>
                  <a:lnTo>
                    <a:pt x="258" y="1117"/>
                  </a:lnTo>
                  <a:cubicBezTo>
                    <a:pt x="242" y="1122"/>
                    <a:pt x="242" y="1122"/>
                    <a:pt x="258" y="1122"/>
                  </a:cubicBezTo>
                  <a:cubicBezTo>
                    <a:pt x="260" y="1121"/>
                    <a:pt x="262" y="1121"/>
                    <a:pt x="263" y="1121"/>
                  </a:cubicBezTo>
                  <a:cubicBezTo>
                    <a:pt x="267" y="1121"/>
                    <a:pt x="266" y="1123"/>
                    <a:pt x="260" y="1124"/>
                  </a:cubicBezTo>
                  <a:cubicBezTo>
                    <a:pt x="251" y="1127"/>
                    <a:pt x="252" y="1129"/>
                    <a:pt x="252" y="1129"/>
                  </a:cubicBezTo>
                  <a:cubicBezTo>
                    <a:pt x="257" y="1137"/>
                    <a:pt x="261" y="1145"/>
                    <a:pt x="264" y="1154"/>
                  </a:cubicBezTo>
                  <a:cubicBezTo>
                    <a:pt x="266" y="1172"/>
                    <a:pt x="267" y="1179"/>
                    <a:pt x="274" y="1179"/>
                  </a:cubicBezTo>
                  <a:cubicBezTo>
                    <a:pt x="274" y="1179"/>
                    <a:pt x="275" y="1179"/>
                    <a:pt x="275" y="1179"/>
                  </a:cubicBezTo>
                  <a:cubicBezTo>
                    <a:pt x="284" y="1180"/>
                    <a:pt x="284" y="1180"/>
                    <a:pt x="276" y="1183"/>
                  </a:cubicBezTo>
                  <a:cubicBezTo>
                    <a:pt x="269" y="1187"/>
                    <a:pt x="269" y="1189"/>
                    <a:pt x="269" y="1192"/>
                  </a:cubicBezTo>
                  <a:cubicBezTo>
                    <a:pt x="270" y="1195"/>
                    <a:pt x="270" y="1197"/>
                    <a:pt x="262" y="1198"/>
                  </a:cubicBezTo>
                  <a:cubicBezTo>
                    <a:pt x="270" y="1199"/>
                    <a:pt x="270" y="1199"/>
                    <a:pt x="271" y="1201"/>
                  </a:cubicBezTo>
                  <a:cubicBezTo>
                    <a:pt x="262" y="1202"/>
                    <a:pt x="262" y="1205"/>
                    <a:pt x="271" y="1206"/>
                  </a:cubicBezTo>
                  <a:cubicBezTo>
                    <a:pt x="289" y="1206"/>
                    <a:pt x="289" y="1206"/>
                    <a:pt x="272" y="1208"/>
                  </a:cubicBezTo>
                  <a:cubicBezTo>
                    <a:pt x="264" y="1209"/>
                    <a:pt x="258" y="1215"/>
                    <a:pt x="261" y="1215"/>
                  </a:cubicBezTo>
                  <a:cubicBezTo>
                    <a:pt x="262" y="1215"/>
                    <a:pt x="263" y="1215"/>
                    <a:pt x="264" y="1215"/>
                  </a:cubicBezTo>
                  <a:cubicBezTo>
                    <a:pt x="266" y="1214"/>
                    <a:pt x="267" y="1214"/>
                    <a:pt x="268" y="1214"/>
                  </a:cubicBezTo>
                  <a:cubicBezTo>
                    <a:pt x="273" y="1214"/>
                    <a:pt x="275" y="1217"/>
                    <a:pt x="282" y="1218"/>
                  </a:cubicBezTo>
                  <a:cubicBezTo>
                    <a:pt x="282" y="1220"/>
                    <a:pt x="282" y="1223"/>
                    <a:pt x="274" y="1225"/>
                  </a:cubicBezTo>
                  <a:cubicBezTo>
                    <a:pt x="266" y="1228"/>
                    <a:pt x="276" y="1238"/>
                    <a:pt x="284" y="1239"/>
                  </a:cubicBezTo>
                  <a:cubicBezTo>
                    <a:pt x="286" y="1239"/>
                    <a:pt x="287" y="1239"/>
                    <a:pt x="288" y="1239"/>
                  </a:cubicBezTo>
                  <a:cubicBezTo>
                    <a:pt x="293" y="1239"/>
                    <a:pt x="292" y="1241"/>
                    <a:pt x="285" y="1242"/>
                  </a:cubicBezTo>
                  <a:cubicBezTo>
                    <a:pt x="276" y="1243"/>
                    <a:pt x="276" y="1246"/>
                    <a:pt x="278" y="1248"/>
                  </a:cubicBezTo>
                  <a:cubicBezTo>
                    <a:pt x="286" y="1248"/>
                    <a:pt x="278" y="1251"/>
                    <a:pt x="270" y="1252"/>
                  </a:cubicBezTo>
                  <a:cubicBezTo>
                    <a:pt x="268" y="1252"/>
                    <a:pt x="267" y="1251"/>
                    <a:pt x="266" y="1251"/>
                  </a:cubicBezTo>
                  <a:cubicBezTo>
                    <a:pt x="261" y="1251"/>
                    <a:pt x="261" y="1254"/>
                    <a:pt x="262" y="1258"/>
                  </a:cubicBezTo>
                  <a:cubicBezTo>
                    <a:pt x="271" y="1258"/>
                    <a:pt x="272" y="1269"/>
                    <a:pt x="273" y="1275"/>
                  </a:cubicBezTo>
                  <a:cubicBezTo>
                    <a:pt x="274" y="1287"/>
                    <a:pt x="283" y="1288"/>
                    <a:pt x="301" y="1290"/>
                  </a:cubicBezTo>
                  <a:lnTo>
                    <a:pt x="318" y="1289"/>
                  </a:lnTo>
                  <a:lnTo>
                    <a:pt x="301" y="1292"/>
                  </a:lnTo>
                  <a:cubicBezTo>
                    <a:pt x="293" y="1293"/>
                    <a:pt x="276" y="1299"/>
                    <a:pt x="276" y="1299"/>
                  </a:cubicBezTo>
                  <a:cubicBezTo>
                    <a:pt x="276" y="1300"/>
                    <a:pt x="278" y="1300"/>
                    <a:pt x="280" y="1300"/>
                  </a:cubicBezTo>
                  <a:cubicBezTo>
                    <a:pt x="283" y="1300"/>
                    <a:pt x="288" y="1299"/>
                    <a:pt x="293" y="1298"/>
                  </a:cubicBezTo>
                  <a:cubicBezTo>
                    <a:pt x="295" y="1298"/>
                    <a:pt x="296" y="1297"/>
                    <a:pt x="297" y="1297"/>
                  </a:cubicBezTo>
                  <a:cubicBezTo>
                    <a:pt x="302" y="1297"/>
                    <a:pt x="301" y="1300"/>
                    <a:pt x="294" y="1304"/>
                  </a:cubicBezTo>
                  <a:cubicBezTo>
                    <a:pt x="286" y="1311"/>
                    <a:pt x="288" y="1313"/>
                    <a:pt x="295" y="1315"/>
                  </a:cubicBezTo>
                  <a:cubicBezTo>
                    <a:pt x="297" y="1317"/>
                    <a:pt x="297" y="1319"/>
                    <a:pt x="289" y="1322"/>
                  </a:cubicBezTo>
                  <a:cubicBezTo>
                    <a:pt x="289" y="1324"/>
                    <a:pt x="289" y="1324"/>
                    <a:pt x="291" y="1324"/>
                  </a:cubicBezTo>
                  <a:cubicBezTo>
                    <a:pt x="292" y="1324"/>
                    <a:pt x="294" y="1324"/>
                    <a:pt x="298" y="1324"/>
                  </a:cubicBezTo>
                  <a:cubicBezTo>
                    <a:pt x="299" y="1323"/>
                    <a:pt x="300" y="1323"/>
                    <a:pt x="301" y="1323"/>
                  </a:cubicBezTo>
                  <a:cubicBezTo>
                    <a:pt x="306" y="1323"/>
                    <a:pt x="305" y="1325"/>
                    <a:pt x="298" y="1328"/>
                  </a:cubicBezTo>
                  <a:cubicBezTo>
                    <a:pt x="283" y="1333"/>
                    <a:pt x="283" y="1339"/>
                    <a:pt x="289" y="1339"/>
                  </a:cubicBezTo>
                  <a:cubicBezTo>
                    <a:pt x="290" y="1339"/>
                    <a:pt x="290" y="1339"/>
                    <a:pt x="291" y="1339"/>
                  </a:cubicBezTo>
                  <a:cubicBezTo>
                    <a:pt x="293" y="1339"/>
                    <a:pt x="294" y="1339"/>
                    <a:pt x="295" y="1339"/>
                  </a:cubicBezTo>
                  <a:cubicBezTo>
                    <a:pt x="300" y="1339"/>
                    <a:pt x="300" y="1341"/>
                    <a:pt x="300" y="1343"/>
                  </a:cubicBezTo>
                  <a:cubicBezTo>
                    <a:pt x="301" y="1345"/>
                    <a:pt x="301" y="1347"/>
                    <a:pt x="310" y="1348"/>
                  </a:cubicBezTo>
                  <a:cubicBezTo>
                    <a:pt x="310" y="1350"/>
                    <a:pt x="310" y="1353"/>
                    <a:pt x="310" y="1353"/>
                  </a:cubicBezTo>
                  <a:cubicBezTo>
                    <a:pt x="310" y="1354"/>
                    <a:pt x="309" y="1354"/>
                    <a:pt x="308" y="1354"/>
                  </a:cubicBezTo>
                  <a:cubicBezTo>
                    <a:pt x="305" y="1354"/>
                    <a:pt x="302" y="1353"/>
                    <a:pt x="301" y="1352"/>
                  </a:cubicBezTo>
                  <a:lnTo>
                    <a:pt x="293" y="1356"/>
                  </a:lnTo>
                  <a:cubicBezTo>
                    <a:pt x="294" y="1361"/>
                    <a:pt x="294" y="1363"/>
                    <a:pt x="303" y="1364"/>
                  </a:cubicBezTo>
                  <a:cubicBezTo>
                    <a:pt x="309" y="1364"/>
                    <a:pt x="313" y="1363"/>
                    <a:pt x="315" y="1363"/>
                  </a:cubicBezTo>
                  <a:cubicBezTo>
                    <a:pt x="318" y="1363"/>
                    <a:pt x="314" y="1364"/>
                    <a:pt x="303" y="1366"/>
                  </a:cubicBezTo>
                  <a:cubicBezTo>
                    <a:pt x="295" y="1367"/>
                    <a:pt x="288" y="1372"/>
                    <a:pt x="297" y="1372"/>
                  </a:cubicBezTo>
                  <a:cubicBezTo>
                    <a:pt x="313" y="1372"/>
                    <a:pt x="306" y="1375"/>
                    <a:pt x="297" y="1376"/>
                  </a:cubicBezTo>
                  <a:cubicBezTo>
                    <a:pt x="280" y="1377"/>
                    <a:pt x="280" y="1377"/>
                    <a:pt x="298" y="1384"/>
                  </a:cubicBezTo>
                  <a:cubicBezTo>
                    <a:pt x="299" y="1389"/>
                    <a:pt x="309" y="1396"/>
                    <a:pt x="310" y="1403"/>
                  </a:cubicBezTo>
                  <a:cubicBezTo>
                    <a:pt x="311" y="1412"/>
                    <a:pt x="312" y="1418"/>
                    <a:pt x="304" y="1421"/>
                  </a:cubicBezTo>
                  <a:cubicBezTo>
                    <a:pt x="304" y="1421"/>
                    <a:pt x="303" y="1421"/>
                    <a:pt x="303" y="1421"/>
                  </a:cubicBezTo>
                  <a:lnTo>
                    <a:pt x="303" y="1421"/>
                  </a:lnTo>
                  <a:cubicBezTo>
                    <a:pt x="304" y="1421"/>
                    <a:pt x="304" y="1421"/>
                    <a:pt x="305" y="1421"/>
                  </a:cubicBezTo>
                  <a:cubicBezTo>
                    <a:pt x="312" y="1421"/>
                    <a:pt x="313" y="1424"/>
                    <a:pt x="313" y="1429"/>
                  </a:cubicBezTo>
                  <a:cubicBezTo>
                    <a:pt x="307" y="1438"/>
                    <a:pt x="316" y="1440"/>
                    <a:pt x="325" y="1441"/>
                  </a:cubicBezTo>
                  <a:lnTo>
                    <a:pt x="323" y="1437"/>
                  </a:lnTo>
                  <a:cubicBezTo>
                    <a:pt x="329" y="1436"/>
                    <a:pt x="332" y="1435"/>
                    <a:pt x="335" y="1435"/>
                  </a:cubicBezTo>
                  <a:cubicBezTo>
                    <a:pt x="340" y="1435"/>
                    <a:pt x="338" y="1438"/>
                    <a:pt x="334" y="1442"/>
                  </a:cubicBezTo>
                  <a:cubicBezTo>
                    <a:pt x="334" y="1445"/>
                    <a:pt x="325" y="1446"/>
                    <a:pt x="317" y="1448"/>
                  </a:cubicBezTo>
                  <a:cubicBezTo>
                    <a:pt x="308" y="1449"/>
                    <a:pt x="300" y="1454"/>
                    <a:pt x="301" y="1456"/>
                  </a:cubicBezTo>
                  <a:cubicBezTo>
                    <a:pt x="301" y="1457"/>
                    <a:pt x="301" y="1458"/>
                    <a:pt x="303" y="1458"/>
                  </a:cubicBezTo>
                  <a:cubicBezTo>
                    <a:pt x="304" y="1458"/>
                    <a:pt x="306" y="1458"/>
                    <a:pt x="309" y="1456"/>
                  </a:cubicBezTo>
                  <a:cubicBezTo>
                    <a:pt x="313" y="1455"/>
                    <a:pt x="315" y="1455"/>
                    <a:pt x="316" y="1455"/>
                  </a:cubicBezTo>
                  <a:cubicBezTo>
                    <a:pt x="318" y="1455"/>
                    <a:pt x="318" y="1456"/>
                    <a:pt x="318" y="1457"/>
                  </a:cubicBezTo>
                  <a:cubicBezTo>
                    <a:pt x="319" y="1459"/>
                    <a:pt x="319" y="1462"/>
                    <a:pt x="328" y="1463"/>
                  </a:cubicBezTo>
                  <a:cubicBezTo>
                    <a:pt x="330" y="1462"/>
                    <a:pt x="331" y="1462"/>
                    <a:pt x="332" y="1462"/>
                  </a:cubicBezTo>
                  <a:cubicBezTo>
                    <a:pt x="336" y="1462"/>
                    <a:pt x="337" y="1464"/>
                    <a:pt x="337" y="1466"/>
                  </a:cubicBezTo>
                  <a:cubicBezTo>
                    <a:pt x="329" y="1469"/>
                    <a:pt x="329" y="1474"/>
                    <a:pt x="329" y="1474"/>
                  </a:cubicBezTo>
                  <a:lnTo>
                    <a:pt x="321" y="1476"/>
                  </a:lnTo>
                  <a:cubicBezTo>
                    <a:pt x="316" y="1477"/>
                    <a:pt x="310" y="1478"/>
                    <a:pt x="304" y="1482"/>
                  </a:cubicBezTo>
                  <a:cubicBezTo>
                    <a:pt x="305" y="1482"/>
                    <a:pt x="306" y="1483"/>
                    <a:pt x="307" y="1483"/>
                  </a:cubicBezTo>
                  <a:cubicBezTo>
                    <a:pt x="310" y="1483"/>
                    <a:pt x="313" y="1482"/>
                    <a:pt x="313" y="1482"/>
                  </a:cubicBezTo>
                  <a:cubicBezTo>
                    <a:pt x="313" y="1482"/>
                    <a:pt x="314" y="1482"/>
                    <a:pt x="314" y="1482"/>
                  </a:cubicBezTo>
                  <a:cubicBezTo>
                    <a:pt x="321" y="1482"/>
                    <a:pt x="331" y="1537"/>
                    <a:pt x="332" y="1543"/>
                  </a:cubicBezTo>
                  <a:cubicBezTo>
                    <a:pt x="326" y="1549"/>
                    <a:pt x="326" y="1554"/>
                    <a:pt x="329" y="1554"/>
                  </a:cubicBezTo>
                  <a:cubicBezTo>
                    <a:pt x="330" y="1554"/>
                    <a:pt x="332" y="1553"/>
                    <a:pt x="334" y="1552"/>
                  </a:cubicBezTo>
                  <a:cubicBezTo>
                    <a:pt x="334" y="1552"/>
                    <a:pt x="334" y="1552"/>
                    <a:pt x="335" y="1552"/>
                  </a:cubicBezTo>
                  <a:cubicBezTo>
                    <a:pt x="343" y="1552"/>
                    <a:pt x="344" y="1563"/>
                    <a:pt x="346" y="1577"/>
                  </a:cubicBezTo>
                  <a:cubicBezTo>
                    <a:pt x="349" y="1592"/>
                    <a:pt x="351" y="1603"/>
                    <a:pt x="358" y="1603"/>
                  </a:cubicBezTo>
                  <a:cubicBezTo>
                    <a:pt x="358" y="1603"/>
                    <a:pt x="359" y="1603"/>
                    <a:pt x="359" y="1603"/>
                  </a:cubicBezTo>
                  <a:cubicBezTo>
                    <a:pt x="359" y="1603"/>
                    <a:pt x="359" y="1605"/>
                    <a:pt x="361" y="1611"/>
                  </a:cubicBezTo>
                  <a:cubicBezTo>
                    <a:pt x="362" y="1615"/>
                    <a:pt x="371" y="1619"/>
                    <a:pt x="371" y="1621"/>
                  </a:cubicBezTo>
                  <a:cubicBezTo>
                    <a:pt x="380" y="1621"/>
                    <a:pt x="380" y="1623"/>
                    <a:pt x="372" y="1623"/>
                  </a:cubicBezTo>
                  <a:cubicBezTo>
                    <a:pt x="363" y="1624"/>
                    <a:pt x="355" y="1626"/>
                    <a:pt x="355" y="1629"/>
                  </a:cubicBezTo>
                  <a:cubicBezTo>
                    <a:pt x="355" y="1631"/>
                    <a:pt x="357" y="1631"/>
                    <a:pt x="360" y="1631"/>
                  </a:cubicBezTo>
                  <a:cubicBezTo>
                    <a:pt x="363" y="1631"/>
                    <a:pt x="368" y="1630"/>
                    <a:pt x="373" y="1630"/>
                  </a:cubicBezTo>
                  <a:cubicBezTo>
                    <a:pt x="375" y="1629"/>
                    <a:pt x="376" y="1629"/>
                    <a:pt x="378" y="1629"/>
                  </a:cubicBezTo>
                  <a:cubicBezTo>
                    <a:pt x="381" y="1629"/>
                    <a:pt x="382" y="1631"/>
                    <a:pt x="382" y="1631"/>
                  </a:cubicBezTo>
                  <a:cubicBezTo>
                    <a:pt x="382" y="1633"/>
                    <a:pt x="382" y="1633"/>
                    <a:pt x="373" y="1634"/>
                  </a:cubicBezTo>
                  <a:lnTo>
                    <a:pt x="357" y="1638"/>
                  </a:lnTo>
                  <a:lnTo>
                    <a:pt x="357" y="1640"/>
                  </a:lnTo>
                  <a:cubicBezTo>
                    <a:pt x="359" y="1640"/>
                    <a:pt x="360" y="1640"/>
                    <a:pt x="361" y="1640"/>
                  </a:cubicBezTo>
                  <a:cubicBezTo>
                    <a:pt x="365" y="1640"/>
                    <a:pt x="366" y="1641"/>
                    <a:pt x="366" y="1641"/>
                  </a:cubicBezTo>
                  <a:cubicBezTo>
                    <a:pt x="366" y="1643"/>
                    <a:pt x="366" y="1643"/>
                    <a:pt x="349" y="1647"/>
                  </a:cubicBezTo>
                  <a:cubicBezTo>
                    <a:pt x="335" y="1649"/>
                    <a:pt x="334" y="1651"/>
                    <a:pt x="343" y="1651"/>
                  </a:cubicBezTo>
                  <a:cubicBezTo>
                    <a:pt x="345" y="1651"/>
                    <a:pt x="347" y="1651"/>
                    <a:pt x="350" y="1651"/>
                  </a:cubicBezTo>
                  <a:lnTo>
                    <a:pt x="359" y="1654"/>
                  </a:lnTo>
                  <a:cubicBezTo>
                    <a:pt x="343" y="1660"/>
                    <a:pt x="361" y="1661"/>
                    <a:pt x="369" y="1661"/>
                  </a:cubicBezTo>
                  <a:cubicBezTo>
                    <a:pt x="355" y="1666"/>
                    <a:pt x="354" y="1669"/>
                    <a:pt x="365" y="1669"/>
                  </a:cubicBezTo>
                  <a:cubicBezTo>
                    <a:pt x="367" y="1669"/>
                    <a:pt x="368" y="1669"/>
                    <a:pt x="371" y="1669"/>
                  </a:cubicBezTo>
                  <a:cubicBezTo>
                    <a:pt x="373" y="1668"/>
                    <a:pt x="374" y="1668"/>
                    <a:pt x="375" y="1668"/>
                  </a:cubicBezTo>
                  <a:cubicBezTo>
                    <a:pt x="378" y="1668"/>
                    <a:pt x="377" y="1670"/>
                    <a:pt x="372" y="1674"/>
                  </a:cubicBezTo>
                  <a:cubicBezTo>
                    <a:pt x="364" y="1677"/>
                    <a:pt x="364" y="1679"/>
                    <a:pt x="365" y="1685"/>
                  </a:cubicBezTo>
                  <a:cubicBezTo>
                    <a:pt x="373" y="1685"/>
                    <a:pt x="376" y="1702"/>
                    <a:pt x="380" y="1720"/>
                  </a:cubicBezTo>
                  <a:cubicBezTo>
                    <a:pt x="383" y="1739"/>
                    <a:pt x="385" y="1753"/>
                    <a:pt x="392" y="1753"/>
                  </a:cubicBezTo>
                  <a:cubicBezTo>
                    <a:pt x="393" y="1753"/>
                    <a:pt x="394" y="1753"/>
                    <a:pt x="394" y="1753"/>
                  </a:cubicBezTo>
                  <a:lnTo>
                    <a:pt x="394" y="1753"/>
                  </a:lnTo>
                  <a:cubicBezTo>
                    <a:pt x="394" y="1755"/>
                    <a:pt x="394" y="1755"/>
                    <a:pt x="386" y="1760"/>
                  </a:cubicBezTo>
                  <a:cubicBezTo>
                    <a:pt x="380" y="1761"/>
                    <a:pt x="379" y="1762"/>
                    <a:pt x="387" y="1762"/>
                  </a:cubicBezTo>
                  <a:cubicBezTo>
                    <a:pt x="389" y="1762"/>
                    <a:pt x="392" y="1762"/>
                    <a:pt x="395" y="1762"/>
                  </a:cubicBezTo>
                  <a:cubicBezTo>
                    <a:pt x="398" y="1762"/>
                    <a:pt x="400" y="1763"/>
                    <a:pt x="401" y="1763"/>
                  </a:cubicBezTo>
                  <a:cubicBezTo>
                    <a:pt x="403" y="1763"/>
                    <a:pt x="405" y="1762"/>
                    <a:pt x="405" y="1762"/>
                  </a:cubicBezTo>
                  <a:cubicBezTo>
                    <a:pt x="406" y="1762"/>
                    <a:pt x="404" y="1763"/>
                    <a:pt x="396" y="1764"/>
                  </a:cubicBezTo>
                  <a:cubicBezTo>
                    <a:pt x="387" y="1767"/>
                    <a:pt x="389" y="1771"/>
                    <a:pt x="390" y="1780"/>
                  </a:cubicBezTo>
                  <a:cubicBezTo>
                    <a:pt x="391" y="1787"/>
                    <a:pt x="393" y="1795"/>
                    <a:pt x="399" y="1795"/>
                  </a:cubicBezTo>
                  <a:cubicBezTo>
                    <a:pt x="399" y="1795"/>
                    <a:pt x="400" y="1795"/>
                    <a:pt x="401" y="1795"/>
                  </a:cubicBezTo>
                  <a:cubicBezTo>
                    <a:pt x="411" y="1798"/>
                    <a:pt x="411" y="1798"/>
                    <a:pt x="402" y="1798"/>
                  </a:cubicBezTo>
                  <a:cubicBezTo>
                    <a:pt x="384" y="1798"/>
                    <a:pt x="378" y="1812"/>
                    <a:pt x="396" y="1816"/>
                  </a:cubicBezTo>
                  <a:cubicBezTo>
                    <a:pt x="396" y="1818"/>
                    <a:pt x="398" y="1820"/>
                    <a:pt x="389" y="1822"/>
                  </a:cubicBezTo>
                  <a:cubicBezTo>
                    <a:pt x="390" y="1824"/>
                    <a:pt x="390" y="1826"/>
                    <a:pt x="399" y="1832"/>
                  </a:cubicBezTo>
                  <a:cubicBezTo>
                    <a:pt x="400" y="1834"/>
                    <a:pt x="401" y="1844"/>
                    <a:pt x="402" y="1849"/>
                  </a:cubicBezTo>
                  <a:cubicBezTo>
                    <a:pt x="403" y="1853"/>
                    <a:pt x="412" y="1855"/>
                    <a:pt x="412" y="1855"/>
                  </a:cubicBezTo>
                  <a:cubicBezTo>
                    <a:pt x="412" y="1858"/>
                    <a:pt x="413" y="1860"/>
                    <a:pt x="413" y="1860"/>
                  </a:cubicBezTo>
                  <a:cubicBezTo>
                    <a:pt x="413" y="1860"/>
                    <a:pt x="412" y="1859"/>
                    <a:pt x="412" y="1859"/>
                  </a:cubicBezTo>
                  <a:cubicBezTo>
                    <a:pt x="404" y="1860"/>
                    <a:pt x="407" y="1871"/>
                    <a:pt x="409" y="1888"/>
                  </a:cubicBezTo>
                  <a:cubicBezTo>
                    <a:pt x="412" y="1903"/>
                    <a:pt x="414" y="1918"/>
                    <a:pt x="407" y="1923"/>
                  </a:cubicBezTo>
                  <a:cubicBezTo>
                    <a:pt x="407" y="1923"/>
                    <a:pt x="408" y="1925"/>
                    <a:pt x="417" y="1925"/>
                  </a:cubicBezTo>
                  <a:cubicBezTo>
                    <a:pt x="419" y="1925"/>
                    <a:pt x="422" y="1925"/>
                    <a:pt x="424" y="1925"/>
                  </a:cubicBezTo>
                  <a:cubicBezTo>
                    <a:pt x="433" y="1925"/>
                    <a:pt x="432" y="1927"/>
                    <a:pt x="426" y="1930"/>
                  </a:cubicBezTo>
                  <a:cubicBezTo>
                    <a:pt x="411" y="1936"/>
                    <a:pt x="411" y="1944"/>
                    <a:pt x="426" y="1944"/>
                  </a:cubicBezTo>
                  <a:cubicBezTo>
                    <a:pt x="427" y="1944"/>
                    <a:pt x="428" y="1944"/>
                    <a:pt x="429" y="1944"/>
                  </a:cubicBezTo>
                  <a:lnTo>
                    <a:pt x="429" y="1944"/>
                  </a:lnTo>
                  <a:lnTo>
                    <a:pt x="420" y="1946"/>
                  </a:lnTo>
                  <a:cubicBezTo>
                    <a:pt x="406" y="1951"/>
                    <a:pt x="412" y="1956"/>
                    <a:pt x="426" y="1956"/>
                  </a:cubicBezTo>
                  <a:cubicBezTo>
                    <a:pt x="427" y="1956"/>
                    <a:pt x="429" y="1956"/>
                    <a:pt x="430" y="1956"/>
                  </a:cubicBezTo>
                  <a:lnTo>
                    <a:pt x="430" y="1956"/>
                  </a:lnTo>
                  <a:cubicBezTo>
                    <a:pt x="422" y="1960"/>
                    <a:pt x="414" y="1964"/>
                    <a:pt x="423" y="1964"/>
                  </a:cubicBezTo>
                  <a:cubicBezTo>
                    <a:pt x="424" y="1966"/>
                    <a:pt x="424" y="1966"/>
                    <a:pt x="408" y="1971"/>
                  </a:cubicBezTo>
                  <a:cubicBezTo>
                    <a:pt x="399" y="1972"/>
                    <a:pt x="391" y="1974"/>
                    <a:pt x="391" y="1976"/>
                  </a:cubicBezTo>
                  <a:cubicBezTo>
                    <a:pt x="391" y="1977"/>
                    <a:pt x="392" y="1977"/>
                    <a:pt x="394" y="1977"/>
                  </a:cubicBezTo>
                  <a:cubicBezTo>
                    <a:pt x="397" y="1977"/>
                    <a:pt x="402" y="1976"/>
                    <a:pt x="408" y="1975"/>
                  </a:cubicBezTo>
                  <a:cubicBezTo>
                    <a:pt x="408" y="1975"/>
                    <a:pt x="409" y="1978"/>
                    <a:pt x="409" y="1980"/>
                  </a:cubicBezTo>
                  <a:cubicBezTo>
                    <a:pt x="409" y="1980"/>
                    <a:pt x="409" y="1981"/>
                    <a:pt x="412" y="1981"/>
                  </a:cubicBezTo>
                  <a:cubicBezTo>
                    <a:pt x="413" y="1981"/>
                    <a:pt x="415" y="1981"/>
                    <a:pt x="418" y="1980"/>
                  </a:cubicBezTo>
                  <a:cubicBezTo>
                    <a:pt x="419" y="1980"/>
                    <a:pt x="420" y="1979"/>
                    <a:pt x="421" y="1979"/>
                  </a:cubicBezTo>
                  <a:cubicBezTo>
                    <a:pt x="426" y="1979"/>
                    <a:pt x="427" y="1981"/>
                    <a:pt x="427" y="1983"/>
                  </a:cubicBezTo>
                  <a:cubicBezTo>
                    <a:pt x="423" y="1984"/>
                    <a:pt x="423" y="1985"/>
                    <a:pt x="424" y="1985"/>
                  </a:cubicBezTo>
                  <a:cubicBezTo>
                    <a:pt x="426" y="1985"/>
                    <a:pt x="431" y="1984"/>
                    <a:pt x="436" y="1981"/>
                  </a:cubicBezTo>
                  <a:cubicBezTo>
                    <a:pt x="441" y="1980"/>
                    <a:pt x="447" y="1979"/>
                    <a:pt x="450" y="1979"/>
                  </a:cubicBezTo>
                  <a:cubicBezTo>
                    <a:pt x="452" y="1979"/>
                    <a:pt x="452" y="1979"/>
                    <a:pt x="452" y="1980"/>
                  </a:cubicBezTo>
                  <a:lnTo>
                    <a:pt x="469" y="1976"/>
                  </a:lnTo>
                  <a:cubicBezTo>
                    <a:pt x="481" y="1975"/>
                    <a:pt x="492" y="1972"/>
                    <a:pt x="502" y="1965"/>
                  </a:cubicBezTo>
                  <a:cubicBezTo>
                    <a:pt x="508" y="1956"/>
                    <a:pt x="513" y="1948"/>
                    <a:pt x="504" y="1948"/>
                  </a:cubicBezTo>
                  <a:cubicBezTo>
                    <a:pt x="503" y="1948"/>
                    <a:pt x="501" y="1948"/>
                    <a:pt x="498" y="1948"/>
                  </a:cubicBezTo>
                  <a:cubicBezTo>
                    <a:pt x="498" y="1948"/>
                    <a:pt x="490" y="1948"/>
                    <a:pt x="490" y="1946"/>
                  </a:cubicBezTo>
                  <a:cubicBezTo>
                    <a:pt x="488" y="1944"/>
                    <a:pt x="496" y="1939"/>
                    <a:pt x="496" y="1939"/>
                  </a:cubicBezTo>
                  <a:cubicBezTo>
                    <a:pt x="505" y="1937"/>
                    <a:pt x="503" y="1928"/>
                    <a:pt x="501" y="1917"/>
                  </a:cubicBezTo>
                  <a:cubicBezTo>
                    <a:pt x="498" y="1902"/>
                    <a:pt x="497" y="1896"/>
                    <a:pt x="505" y="1892"/>
                  </a:cubicBezTo>
                  <a:cubicBezTo>
                    <a:pt x="513" y="1888"/>
                    <a:pt x="513" y="1886"/>
                    <a:pt x="513" y="1886"/>
                  </a:cubicBezTo>
                  <a:lnTo>
                    <a:pt x="513" y="1886"/>
                  </a:lnTo>
                  <a:cubicBezTo>
                    <a:pt x="513" y="1886"/>
                    <a:pt x="512" y="1886"/>
                    <a:pt x="512" y="1886"/>
                  </a:cubicBezTo>
                  <a:cubicBezTo>
                    <a:pt x="504" y="1886"/>
                    <a:pt x="502" y="1873"/>
                    <a:pt x="498" y="1858"/>
                  </a:cubicBezTo>
                  <a:cubicBezTo>
                    <a:pt x="496" y="1841"/>
                    <a:pt x="493" y="1826"/>
                    <a:pt x="486" y="1826"/>
                  </a:cubicBezTo>
                  <a:cubicBezTo>
                    <a:pt x="486" y="1826"/>
                    <a:pt x="485" y="1826"/>
                    <a:pt x="485" y="1826"/>
                  </a:cubicBezTo>
                  <a:cubicBezTo>
                    <a:pt x="484" y="1824"/>
                    <a:pt x="484" y="1822"/>
                    <a:pt x="484" y="1822"/>
                  </a:cubicBezTo>
                  <a:cubicBezTo>
                    <a:pt x="492" y="1820"/>
                    <a:pt x="492" y="1815"/>
                    <a:pt x="491" y="1810"/>
                  </a:cubicBezTo>
                  <a:cubicBezTo>
                    <a:pt x="482" y="1808"/>
                    <a:pt x="481" y="1803"/>
                    <a:pt x="481" y="1803"/>
                  </a:cubicBezTo>
                  <a:cubicBezTo>
                    <a:pt x="490" y="1801"/>
                    <a:pt x="488" y="1799"/>
                    <a:pt x="487" y="1795"/>
                  </a:cubicBezTo>
                  <a:cubicBezTo>
                    <a:pt x="487" y="1791"/>
                    <a:pt x="487" y="1789"/>
                    <a:pt x="482" y="1789"/>
                  </a:cubicBezTo>
                  <a:cubicBezTo>
                    <a:pt x="481" y="1789"/>
                    <a:pt x="480" y="1789"/>
                    <a:pt x="478" y="1789"/>
                  </a:cubicBezTo>
                  <a:cubicBezTo>
                    <a:pt x="476" y="1780"/>
                    <a:pt x="477" y="1770"/>
                    <a:pt x="482" y="1762"/>
                  </a:cubicBezTo>
                  <a:cubicBezTo>
                    <a:pt x="490" y="1758"/>
                    <a:pt x="481" y="1758"/>
                    <a:pt x="473" y="1757"/>
                  </a:cubicBezTo>
                  <a:cubicBezTo>
                    <a:pt x="469" y="1757"/>
                    <a:pt x="466" y="1758"/>
                    <a:pt x="463" y="1758"/>
                  </a:cubicBezTo>
                  <a:cubicBezTo>
                    <a:pt x="458" y="1758"/>
                    <a:pt x="455" y="1757"/>
                    <a:pt x="455" y="1755"/>
                  </a:cubicBezTo>
                  <a:lnTo>
                    <a:pt x="472" y="1752"/>
                  </a:lnTo>
                  <a:cubicBezTo>
                    <a:pt x="474" y="1752"/>
                    <a:pt x="476" y="1753"/>
                    <a:pt x="478" y="1753"/>
                  </a:cubicBezTo>
                  <a:cubicBezTo>
                    <a:pt x="480" y="1753"/>
                    <a:pt x="480" y="1751"/>
                    <a:pt x="479" y="1748"/>
                  </a:cubicBezTo>
                  <a:lnTo>
                    <a:pt x="478" y="1743"/>
                  </a:lnTo>
                  <a:cubicBezTo>
                    <a:pt x="478" y="1743"/>
                    <a:pt x="477" y="1743"/>
                    <a:pt x="477" y="1743"/>
                  </a:cubicBezTo>
                  <a:cubicBezTo>
                    <a:pt x="470" y="1743"/>
                    <a:pt x="468" y="1732"/>
                    <a:pt x="465" y="1717"/>
                  </a:cubicBezTo>
                  <a:cubicBezTo>
                    <a:pt x="462" y="1699"/>
                    <a:pt x="461" y="1691"/>
                    <a:pt x="455" y="1691"/>
                  </a:cubicBezTo>
                  <a:cubicBezTo>
                    <a:pt x="454" y="1691"/>
                    <a:pt x="453" y="1691"/>
                    <a:pt x="452" y="1691"/>
                  </a:cubicBezTo>
                  <a:cubicBezTo>
                    <a:pt x="451" y="1692"/>
                    <a:pt x="450" y="1692"/>
                    <a:pt x="449" y="1692"/>
                  </a:cubicBezTo>
                  <a:cubicBezTo>
                    <a:pt x="444" y="1692"/>
                    <a:pt x="445" y="1689"/>
                    <a:pt x="450" y="1681"/>
                  </a:cubicBezTo>
                  <a:cubicBezTo>
                    <a:pt x="473" y="1662"/>
                    <a:pt x="473" y="1662"/>
                    <a:pt x="465" y="1662"/>
                  </a:cubicBezTo>
                  <a:cubicBezTo>
                    <a:pt x="465" y="1665"/>
                    <a:pt x="457" y="1666"/>
                    <a:pt x="448" y="1668"/>
                  </a:cubicBezTo>
                  <a:cubicBezTo>
                    <a:pt x="443" y="1669"/>
                    <a:pt x="439" y="1670"/>
                    <a:pt x="437" y="1670"/>
                  </a:cubicBezTo>
                  <a:cubicBezTo>
                    <a:pt x="433" y="1670"/>
                    <a:pt x="436" y="1667"/>
                    <a:pt x="447" y="1663"/>
                  </a:cubicBezTo>
                  <a:cubicBezTo>
                    <a:pt x="463" y="1660"/>
                    <a:pt x="451" y="1628"/>
                    <a:pt x="433" y="1628"/>
                  </a:cubicBezTo>
                  <a:cubicBezTo>
                    <a:pt x="433" y="1628"/>
                    <a:pt x="433" y="1628"/>
                    <a:pt x="432" y="1628"/>
                  </a:cubicBezTo>
                  <a:lnTo>
                    <a:pt x="441" y="1626"/>
                  </a:lnTo>
                  <a:cubicBezTo>
                    <a:pt x="449" y="1624"/>
                    <a:pt x="449" y="1622"/>
                    <a:pt x="447" y="1613"/>
                  </a:cubicBezTo>
                  <a:lnTo>
                    <a:pt x="446" y="1605"/>
                  </a:lnTo>
                  <a:cubicBezTo>
                    <a:pt x="444" y="1605"/>
                    <a:pt x="443" y="1606"/>
                    <a:pt x="441" y="1606"/>
                  </a:cubicBezTo>
                  <a:cubicBezTo>
                    <a:pt x="430" y="1606"/>
                    <a:pt x="436" y="1594"/>
                    <a:pt x="444" y="1592"/>
                  </a:cubicBezTo>
                  <a:cubicBezTo>
                    <a:pt x="451" y="1588"/>
                    <a:pt x="451" y="1588"/>
                    <a:pt x="451" y="1583"/>
                  </a:cubicBezTo>
                  <a:cubicBezTo>
                    <a:pt x="433" y="1579"/>
                    <a:pt x="440" y="1566"/>
                    <a:pt x="448" y="1565"/>
                  </a:cubicBezTo>
                  <a:cubicBezTo>
                    <a:pt x="448" y="1565"/>
                    <a:pt x="448" y="1562"/>
                    <a:pt x="447" y="1560"/>
                  </a:cubicBezTo>
                  <a:cubicBezTo>
                    <a:pt x="438" y="1559"/>
                    <a:pt x="438" y="1555"/>
                    <a:pt x="437" y="1552"/>
                  </a:cubicBezTo>
                  <a:cubicBezTo>
                    <a:pt x="436" y="1548"/>
                    <a:pt x="436" y="1545"/>
                    <a:pt x="433" y="1545"/>
                  </a:cubicBezTo>
                  <a:cubicBezTo>
                    <a:pt x="432" y="1545"/>
                    <a:pt x="430" y="1546"/>
                    <a:pt x="428" y="1547"/>
                  </a:cubicBezTo>
                  <a:cubicBezTo>
                    <a:pt x="422" y="1548"/>
                    <a:pt x="416" y="1549"/>
                    <a:pt x="413" y="1549"/>
                  </a:cubicBezTo>
                  <a:cubicBezTo>
                    <a:pt x="412" y="1549"/>
                    <a:pt x="411" y="1549"/>
                    <a:pt x="411" y="1548"/>
                  </a:cubicBezTo>
                  <a:lnTo>
                    <a:pt x="419" y="1546"/>
                  </a:lnTo>
                  <a:cubicBezTo>
                    <a:pt x="428" y="1545"/>
                    <a:pt x="427" y="1538"/>
                    <a:pt x="424" y="1528"/>
                  </a:cubicBezTo>
                  <a:cubicBezTo>
                    <a:pt x="423" y="1516"/>
                    <a:pt x="422" y="1512"/>
                    <a:pt x="430" y="1508"/>
                  </a:cubicBezTo>
                  <a:lnTo>
                    <a:pt x="421" y="1508"/>
                  </a:lnTo>
                  <a:cubicBezTo>
                    <a:pt x="412" y="1506"/>
                    <a:pt x="412" y="1504"/>
                    <a:pt x="420" y="1503"/>
                  </a:cubicBezTo>
                  <a:cubicBezTo>
                    <a:pt x="429" y="1499"/>
                    <a:pt x="427" y="1490"/>
                    <a:pt x="418" y="1486"/>
                  </a:cubicBezTo>
                  <a:cubicBezTo>
                    <a:pt x="418" y="1484"/>
                    <a:pt x="417" y="1482"/>
                    <a:pt x="417" y="1482"/>
                  </a:cubicBezTo>
                  <a:cubicBezTo>
                    <a:pt x="432" y="1477"/>
                    <a:pt x="432" y="1470"/>
                    <a:pt x="419" y="1470"/>
                  </a:cubicBezTo>
                  <a:cubicBezTo>
                    <a:pt x="418" y="1470"/>
                    <a:pt x="417" y="1470"/>
                    <a:pt x="415" y="1470"/>
                  </a:cubicBezTo>
                  <a:cubicBezTo>
                    <a:pt x="423" y="1468"/>
                    <a:pt x="423" y="1466"/>
                    <a:pt x="422" y="1464"/>
                  </a:cubicBezTo>
                  <a:cubicBezTo>
                    <a:pt x="413" y="1460"/>
                    <a:pt x="412" y="1451"/>
                    <a:pt x="421" y="1450"/>
                  </a:cubicBezTo>
                  <a:lnTo>
                    <a:pt x="420" y="1448"/>
                  </a:lnTo>
                  <a:cubicBezTo>
                    <a:pt x="411" y="1447"/>
                    <a:pt x="411" y="1445"/>
                    <a:pt x="411" y="1442"/>
                  </a:cubicBezTo>
                  <a:cubicBezTo>
                    <a:pt x="410" y="1440"/>
                    <a:pt x="410" y="1438"/>
                    <a:pt x="401" y="1437"/>
                  </a:cubicBezTo>
                  <a:cubicBezTo>
                    <a:pt x="392" y="1436"/>
                    <a:pt x="392" y="1433"/>
                    <a:pt x="392" y="1433"/>
                  </a:cubicBezTo>
                  <a:cubicBezTo>
                    <a:pt x="392" y="1432"/>
                    <a:pt x="394" y="1432"/>
                    <a:pt x="397" y="1432"/>
                  </a:cubicBezTo>
                  <a:cubicBezTo>
                    <a:pt x="401" y="1432"/>
                    <a:pt x="405" y="1432"/>
                    <a:pt x="409" y="1432"/>
                  </a:cubicBezTo>
                  <a:cubicBezTo>
                    <a:pt x="411" y="1433"/>
                    <a:pt x="412" y="1433"/>
                    <a:pt x="413" y="1433"/>
                  </a:cubicBezTo>
                  <a:cubicBezTo>
                    <a:pt x="418" y="1433"/>
                    <a:pt x="414" y="1428"/>
                    <a:pt x="400" y="1426"/>
                  </a:cubicBezTo>
                  <a:cubicBezTo>
                    <a:pt x="388" y="1423"/>
                    <a:pt x="384" y="1422"/>
                    <a:pt x="387" y="1422"/>
                  </a:cubicBezTo>
                  <a:cubicBezTo>
                    <a:pt x="389" y="1422"/>
                    <a:pt x="393" y="1422"/>
                    <a:pt x="399" y="1422"/>
                  </a:cubicBezTo>
                  <a:cubicBezTo>
                    <a:pt x="403" y="1423"/>
                    <a:pt x="408" y="1423"/>
                    <a:pt x="410" y="1423"/>
                  </a:cubicBezTo>
                  <a:cubicBezTo>
                    <a:pt x="412" y="1423"/>
                    <a:pt x="412" y="1423"/>
                    <a:pt x="408" y="1421"/>
                  </a:cubicBezTo>
                  <a:cubicBezTo>
                    <a:pt x="408" y="1421"/>
                    <a:pt x="407" y="1418"/>
                    <a:pt x="401" y="1418"/>
                  </a:cubicBezTo>
                  <a:cubicBezTo>
                    <a:pt x="400" y="1418"/>
                    <a:pt x="400" y="1418"/>
                    <a:pt x="399" y="1418"/>
                  </a:cubicBezTo>
                  <a:lnTo>
                    <a:pt x="398" y="1411"/>
                  </a:lnTo>
                  <a:cubicBezTo>
                    <a:pt x="404" y="1405"/>
                    <a:pt x="404" y="1402"/>
                    <a:pt x="404" y="1400"/>
                  </a:cubicBezTo>
                  <a:cubicBezTo>
                    <a:pt x="395" y="1400"/>
                    <a:pt x="395" y="1400"/>
                    <a:pt x="403" y="1395"/>
                  </a:cubicBezTo>
                  <a:cubicBezTo>
                    <a:pt x="409" y="1395"/>
                    <a:pt x="410" y="1394"/>
                    <a:pt x="407" y="1394"/>
                  </a:cubicBezTo>
                  <a:cubicBezTo>
                    <a:pt x="405" y="1394"/>
                    <a:pt x="401" y="1394"/>
                    <a:pt x="394" y="1395"/>
                  </a:cubicBezTo>
                  <a:cubicBezTo>
                    <a:pt x="386" y="1394"/>
                    <a:pt x="385" y="1392"/>
                    <a:pt x="393" y="1387"/>
                  </a:cubicBezTo>
                  <a:cubicBezTo>
                    <a:pt x="406" y="1386"/>
                    <a:pt x="409" y="1383"/>
                    <a:pt x="406" y="1383"/>
                  </a:cubicBezTo>
                  <a:cubicBezTo>
                    <a:pt x="405" y="1383"/>
                    <a:pt x="404" y="1384"/>
                    <a:pt x="402" y="1384"/>
                  </a:cubicBezTo>
                  <a:cubicBezTo>
                    <a:pt x="393" y="1383"/>
                    <a:pt x="392" y="1381"/>
                    <a:pt x="392" y="1381"/>
                  </a:cubicBezTo>
                  <a:cubicBezTo>
                    <a:pt x="401" y="1380"/>
                    <a:pt x="398" y="1358"/>
                    <a:pt x="394" y="1337"/>
                  </a:cubicBezTo>
                  <a:cubicBezTo>
                    <a:pt x="394" y="1336"/>
                    <a:pt x="391" y="1335"/>
                    <a:pt x="387" y="1335"/>
                  </a:cubicBezTo>
                  <a:cubicBezTo>
                    <a:pt x="384" y="1335"/>
                    <a:pt x="380" y="1335"/>
                    <a:pt x="376" y="1336"/>
                  </a:cubicBezTo>
                  <a:cubicBezTo>
                    <a:pt x="370" y="1337"/>
                    <a:pt x="368" y="1338"/>
                    <a:pt x="367" y="1338"/>
                  </a:cubicBezTo>
                  <a:cubicBezTo>
                    <a:pt x="366" y="1338"/>
                    <a:pt x="371" y="1336"/>
                    <a:pt x="376" y="1334"/>
                  </a:cubicBezTo>
                  <a:cubicBezTo>
                    <a:pt x="392" y="1329"/>
                    <a:pt x="398" y="1326"/>
                    <a:pt x="393" y="1326"/>
                  </a:cubicBezTo>
                  <a:cubicBezTo>
                    <a:pt x="390" y="1326"/>
                    <a:pt x="384" y="1327"/>
                    <a:pt x="375" y="1329"/>
                  </a:cubicBezTo>
                  <a:cubicBezTo>
                    <a:pt x="368" y="1331"/>
                    <a:pt x="364" y="1332"/>
                    <a:pt x="363" y="1332"/>
                  </a:cubicBezTo>
                  <a:cubicBezTo>
                    <a:pt x="363" y="1332"/>
                    <a:pt x="366" y="1331"/>
                    <a:pt x="375" y="1327"/>
                  </a:cubicBezTo>
                  <a:cubicBezTo>
                    <a:pt x="383" y="1322"/>
                    <a:pt x="383" y="1322"/>
                    <a:pt x="375" y="1321"/>
                  </a:cubicBezTo>
                  <a:cubicBezTo>
                    <a:pt x="372" y="1322"/>
                    <a:pt x="371" y="1322"/>
                    <a:pt x="369" y="1322"/>
                  </a:cubicBezTo>
                  <a:cubicBezTo>
                    <a:pt x="367" y="1322"/>
                    <a:pt x="368" y="1321"/>
                    <a:pt x="374" y="1319"/>
                  </a:cubicBezTo>
                  <a:cubicBezTo>
                    <a:pt x="380" y="1316"/>
                    <a:pt x="387" y="1313"/>
                    <a:pt x="385" y="1313"/>
                  </a:cubicBezTo>
                  <a:cubicBezTo>
                    <a:pt x="385" y="1313"/>
                    <a:pt x="384" y="1313"/>
                    <a:pt x="382" y="1313"/>
                  </a:cubicBezTo>
                  <a:cubicBezTo>
                    <a:pt x="382" y="1313"/>
                    <a:pt x="382" y="1311"/>
                    <a:pt x="390" y="1307"/>
                  </a:cubicBezTo>
                  <a:cubicBezTo>
                    <a:pt x="398" y="1303"/>
                    <a:pt x="389" y="1302"/>
                    <a:pt x="380" y="1301"/>
                  </a:cubicBezTo>
                  <a:cubicBezTo>
                    <a:pt x="363" y="1298"/>
                    <a:pt x="362" y="1295"/>
                    <a:pt x="378" y="1294"/>
                  </a:cubicBezTo>
                  <a:cubicBezTo>
                    <a:pt x="396" y="1294"/>
                    <a:pt x="386" y="1284"/>
                    <a:pt x="368" y="1284"/>
                  </a:cubicBezTo>
                  <a:cubicBezTo>
                    <a:pt x="361" y="1285"/>
                    <a:pt x="357" y="1285"/>
                    <a:pt x="356" y="1285"/>
                  </a:cubicBezTo>
                  <a:cubicBezTo>
                    <a:pt x="353" y="1285"/>
                    <a:pt x="355" y="1284"/>
                    <a:pt x="361" y="1283"/>
                  </a:cubicBezTo>
                  <a:cubicBezTo>
                    <a:pt x="368" y="1282"/>
                    <a:pt x="368" y="1280"/>
                    <a:pt x="368" y="1280"/>
                  </a:cubicBezTo>
                  <a:cubicBezTo>
                    <a:pt x="367" y="1278"/>
                    <a:pt x="367" y="1275"/>
                    <a:pt x="376" y="1273"/>
                  </a:cubicBezTo>
                  <a:cubicBezTo>
                    <a:pt x="376" y="1273"/>
                    <a:pt x="375" y="1271"/>
                    <a:pt x="366" y="1269"/>
                  </a:cubicBezTo>
                  <a:cubicBezTo>
                    <a:pt x="349" y="1266"/>
                    <a:pt x="356" y="1258"/>
                    <a:pt x="373" y="1253"/>
                  </a:cubicBezTo>
                  <a:lnTo>
                    <a:pt x="364" y="1249"/>
                  </a:lnTo>
                  <a:cubicBezTo>
                    <a:pt x="359" y="1250"/>
                    <a:pt x="356" y="1250"/>
                    <a:pt x="353" y="1250"/>
                  </a:cubicBezTo>
                  <a:cubicBezTo>
                    <a:pt x="344" y="1250"/>
                    <a:pt x="342" y="1249"/>
                    <a:pt x="355" y="1246"/>
                  </a:cubicBezTo>
                  <a:lnTo>
                    <a:pt x="363" y="1245"/>
                  </a:lnTo>
                  <a:cubicBezTo>
                    <a:pt x="346" y="1245"/>
                    <a:pt x="353" y="1235"/>
                    <a:pt x="369" y="1232"/>
                  </a:cubicBezTo>
                  <a:cubicBezTo>
                    <a:pt x="377" y="1230"/>
                    <a:pt x="377" y="1230"/>
                    <a:pt x="377" y="1228"/>
                  </a:cubicBezTo>
                  <a:lnTo>
                    <a:pt x="377" y="1228"/>
                  </a:lnTo>
                  <a:lnTo>
                    <a:pt x="369" y="1229"/>
                  </a:lnTo>
                  <a:cubicBezTo>
                    <a:pt x="363" y="1230"/>
                    <a:pt x="358" y="1231"/>
                    <a:pt x="354" y="1231"/>
                  </a:cubicBezTo>
                  <a:cubicBezTo>
                    <a:pt x="353" y="1231"/>
                    <a:pt x="352" y="1231"/>
                    <a:pt x="352" y="1230"/>
                  </a:cubicBezTo>
                  <a:cubicBezTo>
                    <a:pt x="352" y="1227"/>
                    <a:pt x="352" y="1225"/>
                    <a:pt x="359" y="1224"/>
                  </a:cubicBezTo>
                  <a:cubicBezTo>
                    <a:pt x="366" y="1221"/>
                    <a:pt x="373" y="1217"/>
                    <a:pt x="371" y="1217"/>
                  </a:cubicBezTo>
                  <a:cubicBezTo>
                    <a:pt x="370" y="1217"/>
                    <a:pt x="369" y="1218"/>
                    <a:pt x="367" y="1218"/>
                  </a:cubicBezTo>
                  <a:cubicBezTo>
                    <a:pt x="367" y="1218"/>
                    <a:pt x="367" y="1216"/>
                    <a:pt x="375" y="1211"/>
                  </a:cubicBezTo>
                  <a:cubicBezTo>
                    <a:pt x="375" y="1209"/>
                    <a:pt x="374" y="1207"/>
                    <a:pt x="374" y="1202"/>
                  </a:cubicBezTo>
                  <a:cubicBezTo>
                    <a:pt x="365" y="1201"/>
                    <a:pt x="364" y="1197"/>
                    <a:pt x="373" y="1196"/>
                  </a:cubicBezTo>
                  <a:cubicBezTo>
                    <a:pt x="373" y="1196"/>
                    <a:pt x="372" y="1190"/>
                    <a:pt x="363" y="1190"/>
                  </a:cubicBezTo>
                  <a:cubicBezTo>
                    <a:pt x="363" y="1184"/>
                    <a:pt x="363" y="1182"/>
                    <a:pt x="371" y="1181"/>
                  </a:cubicBezTo>
                  <a:cubicBezTo>
                    <a:pt x="378" y="1180"/>
                    <a:pt x="378" y="1180"/>
                    <a:pt x="371" y="1179"/>
                  </a:cubicBezTo>
                  <a:cubicBezTo>
                    <a:pt x="369" y="1179"/>
                    <a:pt x="368" y="1179"/>
                    <a:pt x="367" y="1179"/>
                  </a:cubicBezTo>
                  <a:cubicBezTo>
                    <a:pt x="362" y="1179"/>
                    <a:pt x="362" y="1177"/>
                    <a:pt x="362" y="1175"/>
                  </a:cubicBezTo>
                  <a:lnTo>
                    <a:pt x="361" y="1171"/>
                  </a:lnTo>
                  <a:cubicBezTo>
                    <a:pt x="357" y="1171"/>
                    <a:pt x="355" y="1172"/>
                    <a:pt x="353" y="1172"/>
                  </a:cubicBezTo>
                  <a:cubicBezTo>
                    <a:pt x="352" y="1172"/>
                    <a:pt x="352" y="1171"/>
                    <a:pt x="352" y="1170"/>
                  </a:cubicBezTo>
                  <a:cubicBezTo>
                    <a:pt x="352" y="1168"/>
                    <a:pt x="358" y="1160"/>
                    <a:pt x="358" y="1158"/>
                  </a:cubicBezTo>
                  <a:cubicBezTo>
                    <a:pt x="358" y="1153"/>
                    <a:pt x="357" y="1151"/>
                    <a:pt x="356" y="1151"/>
                  </a:cubicBezTo>
                  <a:cubicBezTo>
                    <a:pt x="355" y="1151"/>
                    <a:pt x="353" y="1152"/>
                    <a:pt x="349" y="1154"/>
                  </a:cubicBezTo>
                  <a:cubicBezTo>
                    <a:pt x="349" y="1155"/>
                    <a:pt x="348" y="1156"/>
                    <a:pt x="347" y="1156"/>
                  </a:cubicBezTo>
                  <a:cubicBezTo>
                    <a:pt x="345" y="1156"/>
                    <a:pt x="345" y="1155"/>
                    <a:pt x="349" y="1152"/>
                  </a:cubicBezTo>
                  <a:cubicBezTo>
                    <a:pt x="348" y="1150"/>
                    <a:pt x="356" y="1141"/>
                    <a:pt x="355" y="1134"/>
                  </a:cubicBezTo>
                  <a:cubicBezTo>
                    <a:pt x="354" y="1127"/>
                    <a:pt x="354" y="1125"/>
                    <a:pt x="351" y="1125"/>
                  </a:cubicBezTo>
                  <a:cubicBezTo>
                    <a:pt x="350" y="1125"/>
                    <a:pt x="348" y="1125"/>
                    <a:pt x="345" y="1126"/>
                  </a:cubicBezTo>
                  <a:cubicBezTo>
                    <a:pt x="339" y="1128"/>
                    <a:pt x="335" y="1129"/>
                    <a:pt x="333" y="1129"/>
                  </a:cubicBezTo>
                  <a:cubicBezTo>
                    <a:pt x="331" y="1129"/>
                    <a:pt x="334" y="1127"/>
                    <a:pt x="345" y="1124"/>
                  </a:cubicBezTo>
                  <a:cubicBezTo>
                    <a:pt x="358" y="1117"/>
                    <a:pt x="360" y="1115"/>
                    <a:pt x="356" y="1115"/>
                  </a:cubicBezTo>
                  <a:cubicBezTo>
                    <a:pt x="355" y="1115"/>
                    <a:pt x="354" y="1115"/>
                    <a:pt x="353" y="1115"/>
                  </a:cubicBezTo>
                  <a:cubicBezTo>
                    <a:pt x="344" y="1114"/>
                    <a:pt x="344" y="1114"/>
                    <a:pt x="344" y="1112"/>
                  </a:cubicBezTo>
                  <a:cubicBezTo>
                    <a:pt x="352" y="1110"/>
                    <a:pt x="352" y="1108"/>
                    <a:pt x="343" y="1105"/>
                  </a:cubicBezTo>
                  <a:cubicBezTo>
                    <a:pt x="341" y="1103"/>
                    <a:pt x="341" y="1103"/>
                    <a:pt x="350" y="1101"/>
                  </a:cubicBezTo>
                  <a:lnTo>
                    <a:pt x="349" y="1097"/>
                  </a:lnTo>
                  <a:cubicBezTo>
                    <a:pt x="332" y="1095"/>
                    <a:pt x="338" y="1079"/>
                    <a:pt x="347" y="1076"/>
                  </a:cubicBezTo>
                  <a:cubicBezTo>
                    <a:pt x="347" y="1076"/>
                    <a:pt x="346" y="1073"/>
                    <a:pt x="338" y="1072"/>
                  </a:cubicBezTo>
                  <a:cubicBezTo>
                    <a:pt x="320" y="1072"/>
                    <a:pt x="320" y="1070"/>
                    <a:pt x="337" y="1068"/>
                  </a:cubicBezTo>
                  <a:cubicBezTo>
                    <a:pt x="348" y="1066"/>
                    <a:pt x="352" y="1065"/>
                    <a:pt x="349" y="1065"/>
                  </a:cubicBezTo>
                  <a:cubicBezTo>
                    <a:pt x="347" y="1065"/>
                    <a:pt x="343" y="1065"/>
                    <a:pt x="337" y="1066"/>
                  </a:cubicBezTo>
                  <a:cubicBezTo>
                    <a:pt x="328" y="1064"/>
                    <a:pt x="326" y="1052"/>
                    <a:pt x="344" y="1052"/>
                  </a:cubicBezTo>
                  <a:lnTo>
                    <a:pt x="361" y="1049"/>
                  </a:lnTo>
                  <a:cubicBezTo>
                    <a:pt x="352" y="1049"/>
                    <a:pt x="352" y="1046"/>
                    <a:pt x="352" y="1046"/>
                  </a:cubicBezTo>
                  <a:cubicBezTo>
                    <a:pt x="350" y="1047"/>
                    <a:pt x="349" y="1047"/>
                    <a:pt x="348" y="1047"/>
                  </a:cubicBezTo>
                  <a:cubicBezTo>
                    <a:pt x="343" y="1047"/>
                    <a:pt x="342" y="1044"/>
                    <a:pt x="341" y="1037"/>
                  </a:cubicBezTo>
                  <a:cubicBezTo>
                    <a:pt x="340" y="1033"/>
                    <a:pt x="331" y="1025"/>
                    <a:pt x="330" y="1021"/>
                  </a:cubicBezTo>
                  <a:cubicBezTo>
                    <a:pt x="328" y="1015"/>
                    <a:pt x="331" y="1008"/>
                    <a:pt x="337" y="1005"/>
                  </a:cubicBezTo>
                  <a:cubicBezTo>
                    <a:pt x="337" y="1003"/>
                    <a:pt x="336" y="1000"/>
                    <a:pt x="327" y="997"/>
                  </a:cubicBezTo>
                  <a:cubicBezTo>
                    <a:pt x="318" y="996"/>
                    <a:pt x="318" y="991"/>
                    <a:pt x="326" y="990"/>
                  </a:cubicBezTo>
                  <a:lnTo>
                    <a:pt x="326" y="988"/>
                  </a:lnTo>
                  <a:cubicBezTo>
                    <a:pt x="317" y="985"/>
                    <a:pt x="317" y="983"/>
                    <a:pt x="317" y="983"/>
                  </a:cubicBezTo>
                  <a:cubicBezTo>
                    <a:pt x="325" y="981"/>
                    <a:pt x="332" y="977"/>
                    <a:pt x="325" y="977"/>
                  </a:cubicBezTo>
                  <a:cubicBezTo>
                    <a:pt x="323" y="977"/>
                    <a:pt x="322" y="977"/>
                    <a:pt x="321" y="977"/>
                  </a:cubicBezTo>
                  <a:cubicBezTo>
                    <a:pt x="316" y="977"/>
                    <a:pt x="315" y="975"/>
                    <a:pt x="315" y="971"/>
                  </a:cubicBezTo>
                  <a:cubicBezTo>
                    <a:pt x="322" y="965"/>
                    <a:pt x="313" y="889"/>
                    <a:pt x="305" y="889"/>
                  </a:cubicBezTo>
                  <a:cubicBezTo>
                    <a:pt x="305" y="889"/>
                    <a:pt x="305" y="889"/>
                    <a:pt x="304" y="889"/>
                  </a:cubicBezTo>
                  <a:cubicBezTo>
                    <a:pt x="304" y="889"/>
                    <a:pt x="303" y="886"/>
                    <a:pt x="303" y="882"/>
                  </a:cubicBezTo>
                  <a:cubicBezTo>
                    <a:pt x="302" y="879"/>
                    <a:pt x="302" y="875"/>
                    <a:pt x="302" y="875"/>
                  </a:cubicBezTo>
                  <a:cubicBezTo>
                    <a:pt x="319" y="873"/>
                    <a:pt x="309" y="862"/>
                    <a:pt x="300" y="856"/>
                  </a:cubicBezTo>
                  <a:cubicBezTo>
                    <a:pt x="291" y="855"/>
                    <a:pt x="291" y="852"/>
                    <a:pt x="290" y="850"/>
                  </a:cubicBezTo>
                  <a:cubicBezTo>
                    <a:pt x="307" y="848"/>
                    <a:pt x="307" y="841"/>
                    <a:pt x="298" y="838"/>
                  </a:cubicBezTo>
                  <a:cubicBezTo>
                    <a:pt x="280" y="838"/>
                    <a:pt x="280" y="836"/>
                    <a:pt x="297" y="833"/>
                  </a:cubicBezTo>
                  <a:cubicBezTo>
                    <a:pt x="313" y="830"/>
                    <a:pt x="312" y="825"/>
                    <a:pt x="286" y="824"/>
                  </a:cubicBezTo>
                  <a:cubicBezTo>
                    <a:pt x="279" y="823"/>
                    <a:pt x="279" y="823"/>
                    <a:pt x="286" y="820"/>
                  </a:cubicBezTo>
                  <a:cubicBezTo>
                    <a:pt x="300" y="816"/>
                    <a:pt x="302" y="814"/>
                    <a:pt x="298" y="814"/>
                  </a:cubicBezTo>
                  <a:cubicBezTo>
                    <a:pt x="297" y="814"/>
                    <a:pt x="296" y="814"/>
                    <a:pt x="294" y="814"/>
                  </a:cubicBezTo>
                  <a:cubicBezTo>
                    <a:pt x="278" y="814"/>
                    <a:pt x="276" y="812"/>
                    <a:pt x="293" y="808"/>
                  </a:cubicBezTo>
                  <a:cubicBezTo>
                    <a:pt x="310" y="800"/>
                    <a:pt x="310" y="800"/>
                    <a:pt x="292" y="800"/>
                  </a:cubicBezTo>
                  <a:cubicBezTo>
                    <a:pt x="291" y="800"/>
                    <a:pt x="290" y="800"/>
                    <a:pt x="290" y="800"/>
                  </a:cubicBezTo>
                  <a:cubicBezTo>
                    <a:pt x="275" y="800"/>
                    <a:pt x="275" y="790"/>
                    <a:pt x="291" y="786"/>
                  </a:cubicBezTo>
                  <a:cubicBezTo>
                    <a:pt x="290" y="784"/>
                    <a:pt x="297" y="781"/>
                    <a:pt x="293" y="781"/>
                  </a:cubicBezTo>
                  <a:cubicBezTo>
                    <a:pt x="292" y="781"/>
                    <a:pt x="291" y="782"/>
                    <a:pt x="290" y="782"/>
                  </a:cubicBezTo>
                  <a:lnTo>
                    <a:pt x="298" y="777"/>
                  </a:lnTo>
                  <a:lnTo>
                    <a:pt x="298" y="773"/>
                  </a:lnTo>
                  <a:lnTo>
                    <a:pt x="289" y="774"/>
                  </a:lnTo>
                  <a:cubicBezTo>
                    <a:pt x="292" y="764"/>
                    <a:pt x="294" y="751"/>
                    <a:pt x="293" y="740"/>
                  </a:cubicBezTo>
                  <a:cubicBezTo>
                    <a:pt x="290" y="719"/>
                    <a:pt x="290" y="712"/>
                    <a:pt x="286" y="712"/>
                  </a:cubicBezTo>
                  <a:cubicBezTo>
                    <a:pt x="285" y="712"/>
                    <a:pt x="283" y="713"/>
                    <a:pt x="282" y="713"/>
                  </a:cubicBezTo>
                  <a:cubicBezTo>
                    <a:pt x="277" y="715"/>
                    <a:pt x="273" y="716"/>
                    <a:pt x="271" y="716"/>
                  </a:cubicBezTo>
                  <a:cubicBezTo>
                    <a:pt x="266" y="716"/>
                    <a:pt x="269" y="712"/>
                    <a:pt x="281" y="709"/>
                  </a:cubicBezTo>
                  <a:cubicBezTo>
                    <a:pt x="281" y="707"/>
                    <a:pt x="289" y="701"/>
                    <a:pt x="288" y="696"/>
                  </a:cubicBezTo>
                  <a:cubicBezTo>
                    <a:pt x="288" y="691"/>
                    <a:pt x="286" y="686"/>
                    <a:pt x="295" y="685"/>
                  </a:cubicBezTo>
                  <a:lnTo>
                    <a:pt x="295" y="683"/>
                  </a:lnTo>
                  <a:cubicBezTo>
                    <a:pt x="278" y="681"/>
                    <a:pt x="276" y="667"/>
                    <a:pt x="283" y="658"/>
                  </a:cubicBezTo>
                  <a:cubicBezTo>
                    <a:pt x="283" y="654"/>
                    <a:pt x="283" y="652"/>
                    <a:pt x="274" y="648"/>
                  </a:cubicBezTo>
                  <a:cubicBezTo>
                    <a:pt x="265" y="645"/>
                    <a:pt x="264" y="645"/>
                    <a:pt x="273" y="641"/>
                  </a:cubicBezTo>
                  <a:cubicBezTo>
                    <a:pt x="280" y="639"/>
                    <a:pt x="287" y="627"/>
                    <a:pt x="274" y="627"/>
                  </a:cubicBezTo>
                  <a:cubicBezTo>
                    <a:pt x="273" y="627"/>
                    <a:pt x="272" y="627"/>
                    <a:pt x="271" y="627"/>
                  </a:cubicBezTo>
                  <a:lnTo>
                    <a:pt x="279" y="624"/>
                  </a:lnTo>
                  <a:cubicBezTo>
                    <a:pt x="285" y="621"/>
                    <a:pt x="282" y="620"/>
                    <a:pt x="276" y="620"/>
                  </a:cubicBezTo>
                  <a:cubicBezTo>
                    <a:pt x="274" y="620"/>
                    <a:pt x="272" y="620"/>
                    <a:pt x="270" y="620"/>
                  </a:cubicBezTo>
                  <a:cubicBezTo>
                    <a:pt x="265" y="621"/>
                    <a:pt x="262" y="621"/>
                    <a:pt x="260" y="621"/>
                  </a:cubicBezTo>
                  <a:cubicBezTo>
                    <a:pt x="254" y="621"/>
                    <a:pt x="259" y="619"/>
                    <a:pt x="278" y="615"/>
                  </a:cubicBezTo>
                  <a:cubicBezTo>
                    <a:pt x="291" y="612"/>
                    <a:pt x="294" y="610"/>
                    <a:pt x="290" y="610"/>
                  </a:cubicBezTo>
                  <a:cubicBezTo>
                    <a:pt x="289" y="610"/>
                    <a:pt x="288" y="610"/>
                    <a:pt x="286" y="610"/>
                  </a:cubicBezTo>
                  <a:cubicBezTo>
                    <a:pt x="278" y="609"/>
                    <a:pt x="269" y="608"/>
                    <a:pt x="278" y="604"/>
                  </a:cubicBezTo>
                  <a:cubicBezTo>
                    <a:pt x="277" y="603"/>
                    <a:pt x="276" y="601"/>
                    <a:pt x="270" y="601"/>
                  </a:cubicBezTo>
                  <a:cubicBezTo>
                    <a:pt x="268" y="601"/>
                    <a:pt x="264" y="602"/>
                    <a:pt x="260" y="602"/>
                  </a:cubicBezTo>
                  <a:cubicBezTo>
                    <a:pt x="258" y="602"/>
                    <a:pt x="257" y="603"/>
                    <a:pt x="255" y="603"/>
                  </a:cubicBezTo>
                  <a:cubicBezTo>
                    <a:pt x="251" y="603"/>
                    <a:pt x="251" y="601"/>
                    <a:pt x="251" y="599"/>
                  </a:cubicBezTo>
                  <a:cubicBezTo>
                    <a:pt x="253" y="598"/>
                    <a:pt x="256" y="598"/>
                    <a:pt x="259" y="598"/>
                  </a:cubicBezTo>
                  <a:cubicBezTo>
                    <a:pt x="262" y="598"/>
                    <a:pt x="265" y="598"/>
                    <a:pt x="267" y="599"/>
                  </a:cubicBezTo>
                  <a:lnTo>
                    <a:pt x="267" y="594"/>
                  </a:lnTo>
                  <a:cubicBezTo>
                    <a:pt x="267" y="592"/>
                    <a:pt x="275" y="587"/>
                    <a:pt x="283" y="584"/>
                  </a:cubicBezTo>
                  <a:cubicBezTo>
                    <a:pt x="288" y="582"/>
                    <a:pt x="290" y="581"/>
                    <a:pt x="287" y="581"/>
                  </a:cubicBezTo>
                  <a:cubicBezTo>
                    <a:pt x="285" y="581"/>
                    <a:pt x="281" y="581"/>
                    <a:pt x="274" y="583"/>
                  </a:cubicBezTo>
                  <a:cubicBezTo>
                    <a:pt x="267" y="585"/>
                    <a:pt x="263" y="585"/>
                    <a:pt x="260" y="585"/>
                  </a:cubicBezTo>
                  <a:cubicBezTo>
                    <a:pt x="257" y="585"/>
                    <a:pt x="257" y="584"/>
                    <a:pt x="257" y="581"/>
                  </a:cubicBezTo>
                  <a:cubicBezTo>
                    <a:pt x="257" y="579"/>
                    <a:pt x="256" y="576"/>
                    <a:pt x="265" y="575"/>
                  </a:cubicBezTo>
                  <a:cubicBezTo>
                    <a:pt x="273" y="574"/>
                    <a:pt x="273" y="574"/>
                    <a:pt x="273" y="570"/>
                  </a:cubicBezTo>
                  <a:cubicBezTo>
                    <a:pt x="272" y="563"/>
                    <a:pt x="246" y="560"/>
                    <a:pt x="229" y="560"/>
                  </a:cubicBezTo>
                  <a:cubicBezTo>
                    <a:pt x="222" y="561"/>
                    <a:pt x="218" y="561"/>
                    <a:pt x="217" y="561"/>
                  </a:cubicBezTo>
                  <a:cubicBezTo>
                    <a:pt x="215" y="561"/>
                    <a:pt x="219" y="560"/>
                    <a:pt x="228" y="557"/>
                  </a:cubicBezTo>
                  <a:cubicBezTo>
                    <a:pt x="237" y="555"/>
                    <a:pt x="237" y="553"/>
                    <a:pt x="236" y="551"/>
                  </a:cubicBezTo>
                  <a:lnTo>
                    <a:pt x="236" y="551"/>
                  </a:lnTo>
                  <a:cubicBezTo>
                    <a:pt x="235" y="551"/>
                    <a:pt x="234" y="551"/>
                    <a:pt x="233" y="551"/>
                  </a:cubicBezTo>
                  <a:cubicBezTo>
                    <a:pt x="231" y="551"/>
                    <a:pt x="233" y="550"/>
                    <a:pt x="235" y="550"/>
                  </a:cubicBezTo>
                  <a:cubicBezTo>
                    <a:pt x="235" y="550"/>
                    <a:pt x="236" y="550"/>
                    <a:pt x="236" y="551"/>
                  </a:cubicBezTo>
                  <a:cubicBezTo>
                    <a:pt x="238" y="550"/>
                    <a:pt x="239" y="550"/>
                    <a:pt x="240" y="550"/>
                  </a:cubicBezTo>
                  <a:cubicBezTo>
                    <a:pt x="245" y="550"/>
                    <a:pt x="245" y="552"/>
                    <a:pt x="245" y="554"/>
                  </a:cubicBezTo>
                  <a:lnTo>
                    <a:pt x="254" y="553"/>
                  </a:lnTo>
                  <a:cubicBezTo>
                    <a:pt x="271" y="548"/>
                    <a:pt x="270" y="546"/>
                    <a:pt x="253" y="546"/>
                  </a:cubicBezTo>
                  <a:cubicBezTo>
                    <a:pt x="244" y="545"/>
                    <a:pt x="244" y="545"/>
                    <a:pt x="253" y="542"/>
                  </a:cubicBezTo>
                  <a:cubicBezTo>
                    <a:pt x="260" y="539"/>
                    <a:pt x="266" y="536"/>
                    <a:pt x="263" y="536"/>
                  </a:cubicBezTo>
                  <a:cubicBezTo>
                    <a:pt x="262" y="536"/>
                    <a:pt x="262" y="536"/>
                    <a:pt x="261" y="536"/>
                  </a:cubicBezTo>
                  <a:cubicBezTo>
                    <a:pt x="261" y="536"/>
                    <a:pt x="260" y="532"/>
                    <a:pt x="269" y="527"/>
                  </a:cubicBezTo>
                  <a:cubicBezTo>
                    <a:pt x="268" y="523"/>
                    <a:pt x="267" y="521"/>
                    <a:pt x="262" y="521"/>
                  </a:cubicBezTo>
                  <a:cubicBezTo>
                    <a:pt x="261" y="521"/>
                    <a:pt x="260" y="521"/>
                    <a:pt x="258" y="521"/>
                  </a:cubicBezTo>
                  <a:cubicBezTo>
                    <a:pt x="257" y="522"/>
                    <a:pt x="256" y="522"/>
                    <a:pt x="255" y="522"/>
                  </a:cubicBezTo>
                  <a:cubicBezTo>
                    <a:pt x="251" y="522"/>
                    <a:pt x="250" y="520"/>
                    <a:pt x="249" y="518"/>
                  </a:cubicBezTo>
                  <a:cubicBezTo>
                    <a:pt x="249" y="516"/>
                    <a:pt x="249" y="514"/>
                    <a:pt x="245" y="514"/>
                  </a:cubicBezTo>
                  <a:cubicBezTo>
                    <a:pt x="243" y="514"/>
                    <a:pt x="242" y="515"/>
                    <a:pt x="240" y="515"/>
                  </a:cubicBezTo>
                  <a:cubicBezTo>
                    <a:pt x="239" y="515"/>
                    <a:pt x="237" y="515"/>
                    <a:pt x="235" y="515"/>
                  </a:cubicBezTo>
                  <a:cubicBezTo>
                    <a:pt x="229" y="515"/>
                    <a:pt x="224" y="514"/>
                    <a:pt x="224" y="510"/>
                  </a:cubicBezTo>
                  <a:cubicBezTo>
                    <a:pt x="215" y="507"/>
                    <a:pt x="215" y="507"/>
                    <a:pt x="230" y="501"/>
                  </a:cubicBezTo>
                  <a:cubicBezTo>
                    <a:pt x="239" y="500"/>
                    <a:pt x="239" y="498"/>
                    <a:pt x="238" y="496"/>
                  </a:cubicBezTo>
                  <a:cubicBezTo>
                    <a:pt x="238" y="496"/>
                    <a:pt x="238" y="493"/>
                    <a:pt x="246" y="490"/>
                  </a:cubicBezTo>
                  <a:cubicBezTo>
                    <a:pt x="251" y="488"/>
                    <a:pt x="251" y="488"/>
                    <a:pt x="248" y="488"/>
                  </a:cubicBezTo>
                  <a:cubicBezTo>
                    <a:pt x="246" y="488"/>
                    <a:pt x="242" y="488"/>
                    <a:pt x="238" y="489"/>
                  </a:cubicBezTo>
                  <a:lnTo>
                    <a:pt x="221" y="491"/>
                  </a:lnTo>
                  <a:cubicBezTo>
                    <a:pt x="220" y="489"/>
                    <a:pt x="237" y="484"/>
                    <a:pt x="246" y="483"/>
                  </a:cubicBezTo>
                  <a:cubicBezTo>
                    <a:pt x="256" y="481"/>
                    <a:pt x="260" y="480"/>
                    <a:pt x="258" y="480"/>
                  </a:cubicBezTo>
                  <a:cubicBezTo>
                    <a:pt x="257" y="480"/>
                    <a:pt x="253" y="480"/>
                    <a:pt x="246" y="481"/>
                  </a:cubicBezTo>
                  <a:cubicBezTo>
                    <a:pt x="244" y="481"/>
                    <a:pt x="242" y="481"/>
                    <a:pt x="240" y="481"/>
                  </a:cubicBezTo>
                  <a:cubicBezTo>
                    <a:pt x="234" y="481"/>
                    <a:pt x="230" y="480"/>
                    <a:pt x="236" y="474"/>
                  </a:cubicBezTo>
                  <a:cubicBezTo>
                    <a:pt x="236" y="470"/>
                    <a:pt x="235" y="465"/>
                    <a:pt x="244" y="464"/>
                  </a:cubicBezTo>
                  <a:cubicBezTo>
                    <a:pt x="252" y="461"/>
                    <a:pt x="244" y="460"/>
                    <a:pt x="244" y="460"/>
                  </a:cubicBezTo>
                  <a:cubicBezTo>
                    <a:pt x="235" y="459"/>
                    <a:pt x="235" y="456"/>
                    <a:pt x="242" y="447"/>
                  </a:cubicBezTo>
                  <a:cubicBezTo>
                    <a:pt x="253" y="438"/>
                    <a:pt x="256" y="435"/>
                    <a:pt x="251" y="435"/>
                  </a:cubicBezTo>
                  <a:cubicBezTo>
                    <a:pt x="249" y="435"/>
                    <a:pt x="245" y="436"/>
                    <a:pt x="240" y="436"/>
                  </a:cubicBezTo>
                  <a:cubicBezTo>
                    <a:pt x="237" y="437"/>
                    <a:pt x="233" y="437"/>
                    <a:pt x="232" y="437"/>
                  </a:cubicBezTo>
                  <a:cubicBezTo>
                    <a:pt x="230" y="437"/>
                    <a:pt x="231" y="436"/>
                    <a:pt x="240" y="434"/>
                  </a:cubicBezTo>
                  <a:cubicBezTo>
                    <a:pt x="248" y="431"/>
                    <a:pt x="240" y="429"/>
                    <a:pt x="232" y="426"/>
                  </a:cubicBezTo>
                  <a:cubicBezTo>
                    <a:pt x="228" y="426"/>
                    <a:pt x="224" y="426"/>
                    <a:pt x="221" y="426"/>
                  </a:cubicBezTo>
                  <a:cubicBezTo>
                    <a:pt x="213" y="426"/>
                    <a:pt x="205" y="426"/>
                    <a:pt x="197" y="427"/>
                  </a:cubicBezTo>
                  <a:cubicBezTo>
                    <a:pt x="190" y="428"/>
                    <a:pt x="186" y="429"/>
                    <a:pt x="184" y="429"/>
                  </a:cubicBezTo>
                  <a:cubicBezTo>
                    <a:pt x="181" y="429"/>
                    <a:pt x="183" y="427"/>
                    <a:pt x="188" y="424"/>
                  </a:cubicBezTo>
                  <a:cubicBezTo>
                    <a:pt x="188" y="422"/>
                    <a:pt x="196" y="418"/>
                    <a:pt x="205" y="417"/>
                  </a:cubicBezTo>
                  <a:cubicBezTo>
                    <a:pt x="206" y="417"/>
                    <a:pt x="207" y="417"/>
                    <a:pt x="209" y="417"/>
                  </a:cubicBezTo>
                  <a:cubicBezTo>
                    <a:pt x="213" y="417"/>
                    <a:pt x="214" y="418"/>
                    <a:pt x="214" y="418"/>
                  </a:cubicBezTo>
                  <a:lnTo>
                    <a:pt x="214" y="420"/>
                  </a:lnTo>
                  <a:cubicBezTo>
                    <a:pt x="221" y="419"/>
                    <a:pt x="230" y="418"/>
                    <a:pt x="229" y="414"/>
                  </a:cubicBezTo>
                  <a:cubicBezTo>
                    <a:pt x="237" y="411"/>
                    <a:pt x="238" y="409"/>
                    <a:pt x="233" y="409"/>
                  </a:cubicBezTo>
                  <a:cubicBezTo>
                    <a:pt x="232" y="409"/>
                    <a:pt x="231" y="409"/>
                    <a:pt x="229" y="409"/>
                  </a:cubicBezTo>
                  <a:cubicBezTo>
                    <a:pt x="235" y="408"/>
                    <a:pt x="238" y="401"/>
                    <a:pt x="236" y="396"/>
                  </a:cubicBezTo>
                  <a:cubicBezTo>
                    <a:pt x="235" y="390"/>
                    <a:pt x="237" y="383"/>
                    <a:pt x="244" y="381"/>
                  </a:cubicBezTo>
                  <a:cubicBezTo>
                    <a:pt x="243" y="378"/>
                    <a:pt x="243" y="375"/>
                    <a:pt x="238" y="375"/>
                  </a:cubicBezTo>
                  <a:cubicBezTo>
                    <a:pt x="237" y="375"/>
                    <a:pt x="235" y="375"/>
                    <a:pt x="234" y="376"/>
                  </a:cubicBezTo>
                  <a:cubicBezTo>
                    <a:pt x="229" y="376"/>
                    <a:pt x="225" y="377"/>
                    <a:pt x="223" y="377"/>
                  </a:cubicBezTo>
                  <a:cubicBezTo>
                    <a:pt x="218" y="377"/>
                    <a:pt x="220" y="375"/>
                    <a:pt x="226" y="375"/>
                  </a:cubicBezTo>
                  <a:cubicBezTo>
                    <a:pt x="242" y="369"/>
                    <a:pt x="247" y="337"/>
                    <a:pt x="230" y="337"/>
                  </a:cubicBezTo>
                  <a:lnTo>
                    <a:pt x="229" y="333"/>
                  </a:lnTo>
                  <a:cubicBezTo>
                    <a:pt x="238" y="327"/>
                    <a:pt x="236" y="313"/>
                    <a:pt x="228" y="312"/>
                  </a:cubicBezTo>
                  <a:cubicBezTo>
                    <a:pt x="228" y="312"/>
                    <a:pt x="227" y="309"/>
                    <a:pt x="227" y="305"/>
                  </a:cubicBezTo>
                  <a:cubicBezTo>
                    <a:pt x="235" y="299"/>
                    <a:pt x="235" y="297"/>
                    <a:pt x="226" y="296"/>
                  </a:cubicBezTo>
                  <a:cubicBezTo>
                    <a:pt x="217" y="294"/>
                    <a:pt x="209" y="295"/>
                    <a:pt x="217" y="294"/>
                  </a:cubicBezTo>
                  <a:cubicBezTo>
                    <a:pt x="226" y="293"/>
                    <a:pt x="225" y="288"/>
                    <a:pt x="225" y="279"/>
                  </a:cubicBezTo>
                  <a:cubicBezTo>
                    <a:pt x="224" y="274"/>
                    <a:pt x="224" y="271"/>
                    <a:pt x="222" y="271"/>
                  </a:cubicBezTo>
                  <a:cubicBezTo>
                    <a:pt x="220" y="271"/>
                    <a:pt x="218" y="272"/>
                    <a:pt x="215" y="274"/>
                  </a:cubicBezTo>
                  <a:cubicBezTo>
                    <a:pt x="206" y="265"/>
                    <a:pt x="214" y="263"/>
                    <a:pt x="223" y="262"/>
                  </a:cubicBezTo>
                  <a:cubicBezTo>
                    <a:pt x="224" y="262"/>
                    <a:pt x="225" y="262"/>
                    <a:pt x="227" y="262"/>
                  </a:cubicBezTo>
                  <a:cubicBezTo>
                    <a:pt x="238" y="262"/>
                    <a:pt x="237" y="259"/>
                    <a:pt x="220" y="259"/>
                  </a:cubicBezTo>
                  <a:cubicBezTo>
                    <a:pt x="218" y="259"/>
                    <a:pt x="216" y="259"/>
                    <a:pt x="214" y="259"/>
                  </a:cubicBezTo>
                  <a:cubicBezTo>
                    <a:pt x="197" y="259"/>
                    <a:pt x="196" y="254"/>
                    <a:pt x="205" y="253"/>
                  </a:cubicBezTo>
                  <a:cubicBezTo>
                    <a:pt x="206" y="253"/>
                    <a:pt x="207" y="253"/>
                    <a:pt x="208" y="253"/>
                  </a:cubicBezTo>
                  <a:cubicBezTo>
                    <a:pt x="213" y="253"/>
                    <a:pt x="214" y="255"/>
                    <a:pt x="214" y="257"/>
                  </a:cubicBezTo>
                  <a:lnTo>
                    <a:pt x="230" y="254"/>
                  </a:lnTo>
                  <a:cubicBezTo>
                    <a:pt x="230" y="252"/>
                    <a:pt x="230" y="252"/>
                    <a:pt x="221" y="251"/>
                  </a:cubicBezTo>
                  <a:cubicBezTo>
                    <a:pt x="221" y="251"/>
                    <a:pt x="221" y="249"/>
                    <a:pt x="212" y="248"/>
                  </a:cubicBezTo>
                  <a:cubicBezTo>
                    <a:pt x="209" y="247"/>
                    <a:pt x="206" y="247"/>
                    <a:pt x="203" y="247"/>
                  </a:cubicBezTo>
                  <a:cubicBezTo>
                    <a:pt x="197" y="247"/>
                    <a:pt x="192" y="248"/>
                    <a:pt x="187" y="250"/>
                  </a:cubicBezTo>
                  <a:cubicBezTo>
                    <a:pt x="184" y="251"/>
                    <a:pt x="182" y="252"/>
                    <a:pt x="181" y="252"/>
                  </a:cubicBezTo>
                  <a:cubicBezTo>
                    <a:pt x="179" y="252"/>
                    <a:pt x="179" y="250"/>
                    <a:pt x="179" y="249"/>
                  </a:cubicBezTo>
                  <a:cubicBezTo>
                    <a:pt x="184" y="245"/>
                    <a:pt x="191" y="243"/>
                    <a:pt x="199" y="243"/>
                  </a:cubicBezTo>
                  <a:cubicBezTo>
                    <a:pt x="200" y="243"/>
                    <a:pt x="202" y="243"/>
                    <a:pt x="203" y="243"/>
                  </a:cubicBezTo>
                  <a:cubicBezTo>
                    <a:pt x="203" y="245"/>
                    <a:pt x="207" y="245"/>
                    <a:pt x="211" y="245"/>
                  </a:cubicBezTo>
                  <a:cubicBezTo>
                    <a:pt x="214" y="245"/>
                    <a:pt x="217" y="245"/>
                    <a:pt x="220" y="244"/>
                  </a:cubicBezTo>
                  <a:cubicBezTo>
                    <a:pt x="229" y="243"/>
                    <a:pt x="211" y="233"/>
                    <a:pt x="193" y="233"/>
                  </a:cubicBezTo>
                  <a:lnTo>
                    <a:pt x="202" y="232"/>
                  </a:lnTo>
                  <a:cubicBezTo>
                    <a:pt x="210" y="231"/>
                    <a:pt x="210" y="226"/>
                    <a:pt x="210" y="222"/>
                  </a:cubicBezTo>
                  <a:cubicBezTo>
                    <a:pt x="209" y="217"/>
                    <a:pt x="209" y="215"/>
                    <a:pt x="205" y="215"/>
                  </a:cubicBezTo>
                  <a:cubicBezTo>
                    <a:pt x="204" y="215"/>
                    <a:pt x="203" y="215"/>
                    <a:pt x="201" y="215"/>
                  </a:cubicBezTo>
                  <a:cubicBezTo>
                    <a:pt x="196" y="216"/>
                    <a:pt x="191" y="217"/>
                    <a:pt x="187" y="217"/>
                  </a:cubicBezTo>
                  <a:cubicBezTo>
                    <a:pt x="185" y="217"/>
                    <a:pt x="183" y="216"/>
                    <a:pt x="183" y="215"/>
                  </a:cubicBezTo>
                  <a:cubicBezTo>
                    <a:pt x="183" y="217"/>
                    <a:pt x="175" y="219"/>
                    <a:pt x="166" y="220"/>
                  </a:cubicBezTo>
                  <a:cubicBezTo>
                    <a:pt x="172" y="216"/>
                    <a:pt x="178" y="213"/>
                    <a:pt x="183" y="211"/>
                  </a:cubicBezTo>
                  <a:cubicBezTo>
                    <a:pt x="199" y="204"/>
                    <a:pt x="208" y="198"/>
                    <a:pt x="207" y="188"/>
                  </a:cubicBezTo>
                  <a:cubicBezTo>
                    <a:pt x="205" y="183"/>
                    <a:pt x="208" y="176"/>
                    <a:pt x="214" y="174"/>
                  </a:cubicBezTo>
                  <a:cubicBezTo>
                    <a:pt x="214" y="170"/>
                    <a:pt x="214" y="168"/>
                    <a:pt x="208" y="168"/>
                  </a:cubicBezTo>
                  <a:cubicBezTo>
                    <a:pt x="207" y="168"/>
                    <a:pt x="206" y="168"/>
                    <a:pt x="205" y="168"/>
                  </a:cubicBezTo>
                  <a:lnTo>
                    <a:pt x="205" y="162"/>
                  </a:lnTo>
                  <a:cubicBezTo>
                    <a:pt x="212" y="159"/>
                    <a:pt x="212" y="156"/>
                    <a:pt x="206" y="156"/>
                  </a:cubicBezTo>
                  <a:cubicBezTo>
                    <a:pt x="205" y="156"/>
                    <a:pt x="204" y="156"/>
                    <a:pt x="203" y="156"/>
                  </a:cubicBezTo>
                  <a:cubicBezTo>
                    <a:pt x="194" y="155"/>
                    <a:pt x="203" y="151"/>
                    <a:pt x="202" y="149"/>
                  </a:cubicBezTo>
                  <a:cubicBezTo>
                    <a:pt x="211" y="146"/>
                    <a:pt x="215" y="144"/>
                    <a:pt x="214" y="144"/>
                  </a:cubicBezTo>
                  <a:cubicBezTo>
                    <a:pt x="212" y="144"/>
                    <a:pt x="206" y="145"/>
                    <a:pt x="194" y="148"/>
                  </a:cubicBezTo>
                  <a:cubicBezTo>
                    <a:pt x="186" y="149"/>
                    <a:pt x="178" y="155"/>
                    <a:pt x="178" y="157"/>
                  </a:cubicBezTo>
                  <a:lnTo>
                    <a:pt x="179" y="164"/>
                  </a:lnTo>
                  <a:lnTo>
                    <a:pt x="170" y="158"/>
                  </a:lnTo>
                  <a:cubicBezTo>
                    <a:pt x="169" y="155"/>
                    <a:pt x="163" y="152"/>
                    <a:pt x="155" y="152"/>
                  </a:cubicBezTo>
                  <a:cubicBezTo>
                    <a:pt x="154" y="152"/>
                    <a:pt x="153" y="152"/>
                    <a:pt x="152" y="152"/>
                  </a:cubicBezTo>
                  <a:cubicBezTo>
                    <a:pt x="152" y="152"/>
                    <a:pt x="150" y="153"/>
                    <a:pt x="147" y="153"/>
                  </a:cubicBezTo>
                  <a:cubicBezTo>
                    <a:pt x="145" y="153"/>
                    <a:pt x="143" y="152"/>
                    <a:pt x="143" y="151"/>
                  </a:cubicBezTo>
                  <a:lnTo>
                    <a:pt x="160" y="149"/>
                  </a:lnTo>
                  <a:cubicBezTo>
                    <a:pt x="163" y="149"/>
                    <a:pt x="167" y="150"/>
                    <a:pt x="171" y="150"/>
                  </a:cubicBezTo>
                  <a:cubicBezTo>
                    <a:pt x="176" y="150"/>
                    <a:pt x="181" y="149"/>
                    <a:pt x="186" y="148"/>
                  </a:cubicBezTo>
                  <a:cubicBezTo>
                    <a:pt x="201" y="145"/>
                    <a:pt x="208" y="137"/>
                    <a:pt x="198" y="137"/>
                  </a:cubicBezTo>
                  <a:cubicBezTo>
                    <a:pt x="197" y="137"/>
                    <a:pt x="195" y="138"/>
                    <a:pt x="193" y="138"/>
                  </a:cubicBezTo>
                  <a:cubicBezTo>
                    <a:pt x="193" y="136"/>
                    <a:pt x="193" y="136"/>
                    <a:pt x="201" y="132"/>
                  </a:cubicBezTo>
                  <a:cubicBezTo>
                    <a:pt x="209" y="131"/>
                    <a:pt x="209" y="129"/>
                    <a:pt x="192" y="129"/>
                  </a:cubicBezTo>
                  <a:cubicBezTo>
                    <a:pt x="175" y="128"/>
                    <a:pt x="175" y="125"/>
                    <a:pt x="191" y="122"/>
                  </a:cubicBezTo>
                  <a:cubicBezTo>
                    <a:pt x="207" y="116"/>
                    <a:pt x="207" y="106"/>
                    <a:pt x="200" y="106"/>
                  </a:cubicBezTo>
                  <a:cubicBezTo>
                    <a:pt x="200" y="106"/>
                    <a:pt x="199" y="106"/>
                    <a:pt x="199" y="106"/>
                  </a:cubicBezTo>
                  <a:cubicBezTo>
                    <a:pt x="197" y="107"/>
                    <a:pt x="195" y="107"/>
                    <a:pt x="193" y="107"/>
                  </a:cubicBezTo>
                  <a:cubicBezTo>
                    <a:pt x="182" y="107"/>
                    <a:pt x="182" y="101"/>
                    <a:pt x="190" y="99"/>
                  </a:cubicBezTo>
                  <a:cubicBezTo>
                    <a:pt x="198" y="95"/>
                    <a:pt x="198" y="93"/>
                    <a:pt x="189" y="91"/>
                  </a:cubicBezTo>
                  <a:cubicBezTo>
                    <a:pt x="197" y="90"/>
                    <a:pt x="206" y="86"/>
                    <a:pt x="197" y="85"/>
                  </a:cubicBezTo>
                  <a:cubicBezTo>
                    <a:pt x="197" y="85"/>
                    <a:pt x="197" y="84"/>
                    <a:pt x="195" y="84"/>
                  </a:cubicBezTo>
                  <a:cubicBezTo>
                    <a:pt x="194" y="84"/>
                    <a:pt x="192" y="85"/>
                    <a:pt x="189" y="86"/>
                  </a:cubicBezTo>
                  <a:lnTo>
                    <a:pt x="171" y="84"/>
                  </a:lnTo>
                  <a:cubicBezTo>
                    <a:pt x="171" y="86"/>
                    <a:pt x="163" y="87"/>
                    <a:pt x="154" y="88"/>
                  </a:cubicBezTo>
                  <a:cubicBezTo>
                    <a:pt x="146" y="88"/>
                    <a:pt x="154" y="78"/>
                    <a:pt x="179" y="71"/>
                  </a:cubicBezTo>
                  <a:lnTo>
                    <a:pt x="194" y="64"/>
                  </a:lnTo>
                  <a:lnTo>
                    <a:pt x="194" y="64"/>
                  </a:lnTo>
                  <a:lnTo>
                    <a:pt x="178" y="66"/>
                  </a:lnTo>
                  <a:cubicBezTo>
                    <a:pt x="178" y="64"/>
                    <a:pt x="178" y="62"/>
                    <a:pt x="187" y="60"/>
                  </a:cubicBezTo>
                  <a:cubicBezTo>
                    <a:pt x="194" y="59"/>
                    <a:pt x="194" y="59"/>
                    <a:pt x="194" y="57"/>
                  </a:cubicBezTo>
                  <a:cubicBezTo>
                    <a:pt x="194" y="57"/>
                    <a:pt x="194" y="56"/>
                    <a:pt x="190" y="56"/>
                  </a:cubicBezTo>
                  <a:cubicBezTo>
                    <a:pt x="189" y="56"/>
                    <a:pt x="187" y="56"/>
                    <a:pt x="186" y="56"/>
                  </a:cubicBezTo>
                  <a:cubicBezTo>
                    <a:pt x="178" y="57"/>
                    <a:pt x="174" y="57"/>
                    <a:pt x="172" y="57"/>
                  </a:cubicBezTo>
                  <a:cubicBezTo>
                    <a:pt x="170" y="57"/>
                    <a:pt x="172" y="57"/>
                    <a:pt x="177" y="55"/>
                  </a:cubicBezTo>
                  <a:cubicBezTo>
                    <a:pt x="193" y="50"/>
                    <a:pt x="193" y="48"/>
                    <a:pt x="177" y="47"/>
                  </a:cubicBezTo>
                  <a:cubicBezTo>
                    <a:pt x="170" y="48"/>
                    <a:pt x="165" y="48"/>
                    <a:pt x="164" y="48"/>
                  </a:cubicBezTo>
                  <a:cubicBezTo>
                    <a:pt x="163" y="48"/>
                    <a:pt x="167" y="47"/>
                    <a:pt x="177" y="45"/>
                  </a:cubicBezTo>
                  <a:cubicBezTo>
                    <a:pt x="184" y="45"/>
                    <a:pt x="193" y="41"/>
                    <a:pt x="192" y="38"/>
                  </a:cubicBezTo>
                  <a:lnTo>
                    <a:pt x="192" y="38"/>
                  </a:lnTo>
                  <a:lnTo>
                    <a:pt x="184" y="39"/>
                  </a:lnTo>
                  <a:cubicBezTo>
                    <a:pt x="180" y="40"/>
                    <a:pt x="176" y="40"/>
                    <a:pt x="174" y="40"/>
                  </a:cubicBezTo>
                  <a:cubicBezTo>
                    <a:pt x="168" y="40"/>
                    <a:pt x="170" y="38"/>
                    <a:pt x="175" y="36"/>
                  </a:cubicBezTo>
                  <a:cubicBezTo>
                    <a:pt x="184" y="35"/>
                    <a:pt x="183" y="32"/>
                    <a:pt x="174" y="29"/>
                  </a:cubicBezTo>
                  <a:cubicBezTo>
                    <a:pt x="174" y="25"/>
                    <a:pt x="174" y="21"/>
                    <a:pt x="182" y="21"/>
                  </a:cubicBezTo>
                  <a:cubicBezTo>
                    <a:pt x="199" y="19"/>
                    <a:pt x="199" y="19"/>
                    <a:pt x="182" y="19"/>
                  </a:cubicBezTo>
                  <a:cubicBezTo>
                    <a:pt x="173" y="17"/>
                    <a:pt x="173" y="17"/>
                    <a:pt x="182" y="11"/>
                  </a:cubicBezTo>
                  <a:cubicBezTo>
                    <a:pt x="190" y="8"/>
                    <a:pt x="190" y="8"/>
                    <a:pt x="181" y="7"/>
                  </a:cubicBezTo>
                  <a:cubicBezTo>
                    <a:pt x="164" y="9"/>
                    <a:pt x="156" y="10"/>
                    <a:pt x="156" y="12"/>
                  </a:cubicBezTo>
                  <a:cubicBezTo>
                    <a:pt x="156" y="14"/>
                    <a:pt x="156" y="14"/>
                    <a:pt x="147" y="16"/>
                  </a:cubicBezTo>
                  <a:lnTo>
                    <a:pt x="147" y="10"/>
                  </a:lnTo>
                  <a:cubicBezTo>
                    <a:pt x="147" y="8"/>
                    <a:pt x="147" y="5"/>
                    <a:pt x="138" y="2"/>
                  </a:cubicBezTo>
                  <a:cubicBezTo>
                    <a:pt x="135" y="1"/>
                    <a:pt x="130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9019;p33">
              <a:extLst>
                <a:ext uri="{FF2B5EF4-FFF2-40B4-BE49-F238E27FC236}">
                  <a16:creationId xmlns:a16="http://schemas.microsoft.com/office/drawing/2014/main" id="{E0444D8D-FB4A-DB2C-954D-550505C0A1E5}"/>
                </a:ext>
              </a:extLst>
            </p:cNvPr>
            <p:cNvSpPr/>
            <p:nvPr/>
          </p:nvSpPr>
          <p:spPr>
            <a:xfrm>
              <a:off x="2899306" y="2717403"/>
              <a:ext cx="64231" cy="30467"/>
            </a:xfrm>
            <a:custGeom>
              <a:avLst/>
              <a:gdLst/>
              <a:ahLst/>
              <a:cxnLst/>
              <a:rect l="l" t="t" r="r" b="b"/>
              <a:pathLst>
                <a:path w="643" h="305" extrusionOk="0">
                  <a:moveTo>
                    <a:pt x="183" y="1"/>
                  </a:moveTo>
                  <a:cubicBezTo>
                    <a:pt x="183" y="1"/>
                    <a:pt x="183" y="2"/>
                    <a:pt x="183" y="9"/>
                  </a:cubicBezTo>
                  <a:lnTo>
                    <a:pt x="185" y="9"/>
                  </a:lnTo>
                  <a:cubicBezTo>
                    <a:pt x="185" y="1"/>
                    <a:pt x="185" y="1"/>
                    <a:pt x="184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29" y="40"/>
                  </a:moveTo>
                  <a:lnTo>
                    <a:pt x="29" y="49"/>
                  </a:lnTo>
                  <a:lnTo>
                    <a:pt x="30" y="49"/>
                  </a:lnTo>
                  <a:cubicBezTo>
                    <a:pt x="30" y="40"/>
                    <a:pt x="30" y="40"/>
                    <a:pt x="29" y="40"/>
                  </a:cubicBezTo>
                  <a:close/>
                  <a:moveTo>
                    <a:pt x="378" y="59"/>
                  </a:moveTo>
                  <a:cubicBezTo>
                    <a:pt x="379" y="59"/>
                    <a:pt x="379" y="63"/>
                    <a:pt x="379" y="63"/>
                  </a:cubicBezTo>
                  <a:cubicBezTo>
                    <a:pt x="378" y="63"/>
                    <a:pt x="378" y="62"/>
                    <a:pt x="378" y="59"/>
                  </a:cubicBezTo>
                  <a:close/>
                  <a:moveTo>
                    <a:pt x="408" y="60"/>
                  </a:moveTo>
                  <a:cubicBezTo>
                    <a:pt x="408" y="60"/>
                    <a:pt x="408" y="64"/>
                    <a:pt x="407" y="68"/>
                  </a:cubicBezTo>
                  <a:lnTo>
                    <a:pt x="407" y="68"/>
                  </a:lnTo>
                  <a:cubicBezTo>
                    <a:pt x="408" y="67"/>
                    <a:pt x="408" y="66"/>
                    <a:pt x="408" y="64"/>
                  </a:cubicBezTo>
                  <a:cubicBezTo>
                    <a:pt x="408" y="61"/>
                    <a:pt x="408" y="60"/>
                    <a:pt x="408" y="60"/>
                  </a:cubicBezTo>
                  <a:close/>
                  <a:moveTo>
                    <a:pt x="286" y="56"/>
                  </a:moveTo>
                  <a:cubicBezTo>
                    <a:pt x="286" y="62"/>
                    <a:pt x="286" y="67"/>
                    <a:pt x="285" y="73"/>
                  </a:cubicBezTo>
                  <a:lnTo>
                    <a:pt x="284" y="73"/>
                  </a:lnTo>
                  <a:cubicBezTo>
                    <a:pt x="284" y="65"/>
                    <a:pt x="285" y="56"/>
                    <a:pt x="285" y="56"/>
                  </a:cubicBezTo>
                  <a:close/>
                  <a:moveTo>
                    <a:pt x="167" y="58"/>
                  </a:moveTo>
                  <a:cubicBezTo>
                    <a:pt x="167" y="67"/>
                    <a:pt x="167" y="75"/>
                    <a:pt x="167" y="75"/>
                  </a:cubicBezTo>
                  <a:cubicBezTo>
                    <a:pt x="168" y="75"/>
                    <a:pt x="168" y="67"/>
                    <a:pt x="168" y="67"/>
                  </a:cubicBezTo>
                  <a:cubicBezTo>
                    <a:pt x="168" y="67"/>
                    <a:pt x="169" y="58"/>
                    <a:pt x="168" y="58"/>
                  </a:cubicBezTo>
                  <a:close/>
                  <a:moveTo>
                    <a:pt x="442" y="67"/>
                  </a:moveTo>
                  <a:cubicBezTo>
                    <a:pt x="442" y="67"/>
                    <a:pt x="442" y="67"/>
                    <a:pt x="442" y="76"/>
                  </a:cubicBezTo>
                  <a:cubicBezTo>
                    <a:pt x="442" y="76"/>
                    <a:pt x="442" y="85"/>
                    <a:pt x="441" y="85"/>
                  </a:cubicBezTo>
                  <a:lnTo>
                    <a:pt x="441" y="76"/>
                  </a:lnTo>
                  <a:cubicBezTo>
                    <a:pt x="441" y="67"/>
                    <a:pt x="442" y="67"/>
                    <a:pt x="442" y="67"/>
                  </a:cubicBezTo>
                  <a:close/>
                  <a:moveTo>
                    <a:pt x="159" y="83"/>
                  </a:moveTo>
                  <a:cubicBezTo>
                    <a:pt x="159" y="83"/>
                    <a:pt x="159" y="83"/>
                    <a:pt x="159" y="92"/>
                  </a:cubicBezTo>
                  <a:lnTo>
                    <a:pt x="158" y="91"/>
                  </a:lnTo>
                  <a:lnTo>
                    <a:pt x="158" y="83"/>
                  </a:lnTo>
                  <a:close/>
                  <a:moveTo>
                    <a:pt x="105" y="76"/>
                  </a:moveTo>
                  <a:lnTo>
                    <a:pt x="105" y="84"/>
                  </a:lnTo>
                  <a:lnTo>
                    <a:pt x="104" y="93"/>
                  </a:lnTo>
                  <a:lnTo>
                    <a:pt x="104" y="84"/>
                  </a:lnTo>
                  <a:cubicBezTo>
                    <a:pt x="104" y="76"/>
                    <a:pt x="105" y="76"/>
                    <a:pt x="105" y="76"/>
                  </a:cubicBezTo>
                  <a:close/>
                  <a:moveTo>
                    <a:pt x="127" y="64"/>
                  </a:moveTo>
                  <a:cubicBezTo>
                    <a:pt x="127" y="64"/>
                    <a:pt x="127" y="68"/>
                    <a:pt x="125" y="78"/>
                  </a:cubicBezTo>
                  <a:lnTo>
                    <a:pt x="123" y="95"/>
                  </a:lnTo>
                  <a:cubicBezTo>
                    <a:pt x="123" y="87"/>
                    <a:pt x="124" y="78"/>
                    <a:pt x="125" y="71"/>
                  </a:cubicBezTo>
                  <a:lnTo>
                    <a:pt x="125" y="70"/>
                  </a:lnTo>
                  <a:cubicBezTo>
                    <a:pt x="126" y="66"/>
                    <a:pt x="127" y="64"/>
                    <a:pt x="127" y="64"/>
                  </a:cubicBezTo>
                  <a:close/>
                  <a:moveTo>
                    <a:pt x="17" y="82"/>
                  </a:moveTo>
                  <a:cubicBezTo>
                    <a:pt x="18" y="82"/>
                    <a:pt x="18" y="82"/>
                    <a:pt x="18" y="91"/>
                  </a:cubicBezTo>
                  <a:cubicBezTo>
                    <a:pt x="18" y="91"/>
                    <a:pt x="17" y="99"/>
                    <a:pt x="15" y="99"/>
                  </a:cubicBezTo>
                  <a:lnTo>
                    <a:pt x="15" y="90"/>
                  </a:lnTo>
                  <a:cubicBezTo>
                    <a:pt x="15" y="82"/>
                    <a:pt x="17" y="82"/>
                    <a:pt x="17" y="82"/>
                  </a:cubicBezTo>
                  <a:close/>
                  <a:moveTo>
                    <a:pt x="153" y="79"/>
                  </a:moveTo>
                  <a:cubicBezTo>
                    <a:pt x="153" y="79"/>
                    <a:pt x="153" y="86"/>
                    <a:pt x="152" y="99"/>
                  </a:cubicBezTo>
                  <a:lnTo>
                    <a:pt x="150" y="99"/>
                  </a:lnTo>
                  <a:cubicBezTo>
                    <a:pt x="150" y="93"/>
                    <a:pt x="151" y="87"/>
                    <a:pt x="152" y="82"/>
                  </a:cubicBezTo>
                  <a:cubicBezTo>
                    <a:pt x="153" y="80"/>
                    <a:pt x="153" y="79"/>
                    <a:pt x="153" y="79"/>
                  </a:cubicBezTo>
                  <a:close/>
                  <a:moveTo>
                    <a:pt x="531" y="80"/>
                  </a:moveTo>
                  <a:cubicBezTo>
                    <a:pt x="533" y="80"/>
                    <a:pt x="533" y="80"/>
                    <a:pt x="533" y="87"/>
                  </a:cubicBezTo>
                  <a:cubicBezTo>
                    <a:pt x="533" y="93"/>
                    <a:pt x="531" y="100"/>
                    <a:pt x="530" y="104"/>
                  </a:cubicBezTo>
                  <a:cubicBezTo>
                    <a:pt x="529" y="96"/>
                    <a:pt x="530" y="87"/>
                    <a:pt x="531" y="80"/>
                  </a:cubicBezTo>
                  <a:close/>
                  <a:moveTo>
                    <a:pt x="198" y="91"/>
                  </a:moveTo>
                  <a:cubicBezTo>
                    <a:pt x="198" y="91"/>
                    <a:pt x="198" y="95"/>
                    <a:pt x="198" y="105"/>
                  </a:cubicBezTo>
                  <a:cubicBezTo>
                    <a:pt x="198" y="113"/>
                    <a:pt x="198" y="113"/>
                    <a:pt x="197" y="113"/>
                  </a:cubicBezTo>
                  <a:cubicBezTo>
                    <a:pt x="197" y="113"/>
                    <a:pt x="197" y="105"/>
                    <a:pt x="197" y="96"/>
                  </a:cubicBezTo>
                  <a:cubicBezTo>
                    <a:pt x="197" y="93"/>
                    <a:pt x="197" y="91"/>
                    <a:pt x="198" y="91"/>
                  </a:cubicBezTo>
                  <a:close/>
                  <a:moveTo>
                    <a:pt x="638" y="77"/>
                  </a:moveTo>
                  <a:cubicBezTo>
                    <a:pt x="639" y="77"/>
                    <a:pt x="639" y="89"/>
                    <a:pt x="637" y="101"/>
                  </a:cubicBezTo>
                  <a:cubicBezTo>
                    <a:pt x="636" y="109"/>
                    <a:pt x="635" y="114"/>
                    <a:pt x="635" y="114"/>
                  </a:cubicBezTo>
                  <a:cubicBezTo>
                    <a:pt x="635" y="114"/>
                    <a:pt x="635" y="109"/>
                    <a:pt x="636" y="101"/>
                  </a:cubicBezTo>
                  <a:cubicBezTo>
                    <a:pt x="636" y="95"/>
                    <a:pt x="636" y="90"/>
                    <a:pt x="637" y="84"/>
                  </a:cubicBezTo>
                  <a:cubicBezTo>
                    <a:pt x="638" y="79"/>
                    <a:pt x="638" y="77"/>
                    <a:pt x="638" y="77"/>
                  </a:cubicBezTo>
                  <a:close/>
                  <a:moveTo>
                    <a:pt x="204" y="98"/>
                  </a:moveTo>
                  <a:cubicBezTo>
                    <a:pt x="204" y="103"/>
                    <a:pt x="204" y="109"/>
                    <a:pt x="203" y="114"/>
                  </a:cubicBezTo>
                  <a:lnTo>
                    <a:pt x="202" y="105"/>
                  </a:lnTo>
                  <a:lnTo>
                    <a:pt x="203" y="98"/>
                  </a:lnTo>
                  <a:close/>
                  <a:moveTo>
                    <a:pt x="26" y="83"/>
                  </a:moveTo>
                  <a:cubicBezTo>
                    <a:pt x="26" y="83"/>
                    <a:pt x="27" y="83"/>
                    <a:pt x="27" y="92"/>
                  </a:cubicBezTo>
                  <a:lnTo>
                    <a:pt x="26" y="92"/>
                  </a:lnTo>
                  <a:cubicBezTo>
                    <a:pt x="26" y="89"/>
                    <a:pt x="25" y="88"/>
                    <a:pt x="25" y="88"/>
                  </a:cubicBezTo>
                  <a:lnTo>
                    <a:pt x="25" y="88"/>
                  </a:lnTo>
                  <a:cubicBezTo>
                    <a:pt x="25" y="88"/>
                    <a:pt x="25" y="94"/>
                    <a:pt x="26" y="100"/>
                  </a:cubicBezTo>
                  <a:lnTo>
                    <a:pt x="24" y="117"/>
                  </a:lnTo>
                  <a:cubicBezTo>
                    <a:pt x="23" y="111"/>
                    <a:pt x="23" y="105"/>
                    <a:pt x="23" y="100"/>
                  </a:cubicBezTo>
                  <a:cubicBezTo>
                    <a:pt x="23" y="83"/>
                    <a:pt x="23" y="83"/>
                    <a:pt x="26" y="83"/>
                  </a:cubicBezTo>
                  <a:close/>
                  <a:moveTo>
                    <a:pt x="302" y="114"/>
                  </a:moveTo>
                  <a:cubicBezTo>
                    <a:pt x="302" y="114"/>
                    <a:pt x="302" y="118"/>
                    <a:pt x="302" y="118"/>
                  </a:cubicBezTo>
                  <a:cubicBezTo>
                    <a:pt x="302" y="118"/>
                    <a:pt x="302" y="118"/>
                    <a:pt x="302" y="118"/>
                  </a:cubicBezTo>
                  <a:cubicBezTo>
                    <a:pt x="302" y="115"/>
                    <a:pt x="302" y="114"/>
                    <a:pt x="302" y="114"/>
                  </a:cubicBezTo>
                  <a:close/>
                  <a:moveTo>
                    <a:pt x="130" y="104"/>
                  </a:moveTo>
                  <a:lnTo>
                    <a:pt x="131" y="105"/>
                  </a:lnTo>
                  <a:cubicBezTo>
                    <a:pt x="131" y="111"/>
                    <a:pt x="130" y="117"/>
                    <a:pt x="129" y="122"/>
                  </a:cubicBezTo>
                  <a:cubicBezTo>
                    <a:pt x="129" y="113"/>
                    <a:pt x="130" y="104"/>
                    <a:pt x="130" y="104"/>
                  </a:cubicBezTo>
                  <a:close/>
                  <a:moveTo>
                    <a:pt x="475" y="107"/>
                  </a:moveTo>
                  <a:cubicBezTo>
                    <a:pt x="475" y="107"/>
                    <a:pt x="475" y="114"/>
                    <a:pt x="475" y="114"/>
                  </a:cubicBezTo>
                  <a:cubicBezTo>
                    <a:pt x="475" y="114"/>
                    <a:pt x="475" y="123"/>
                    <a:pt x="474" y="123"/>
                  </a:cubicBezTo>
                  <a:cubicBezTo>
                    <a:pt x="474" y="123"/>
                    <a:pt x="474" y="114"/>
                    <a:pt x="474" y="107"/>
                  </a:cubicBezTo>
                  <a:close/>
                  <a:moveTo>
                    <a:pt x="185" y="112"/>
                  </a:moveTo>
                  <a:cubicBezTo>
                    <a:pt x="185" y="112"/>
                    <a:pt x="185" y="120"/>
                    <a:pt x="185" y="120"/>
                  </a:cubicBezTo>
                  <a:cubicBezTo>
                    <a:pt x="185" y="123"/>
                    <a:pt x="185" y="124"/>
                    <a:pt x="185" y="124"/>
                  </a:cubicBezTo>
                  <a:cubicBezTo>
                    <a:pt x="184" y="124"/>
                    <a:pt x="184" y="120"/>
                    <a:pt x="184" y="120"/>
                  </a:cubicBezTo>
                  <a:cubicBezTo>
                    <a:pt x="183" y="112"/>
                    <a:pt x="183" y="112"/>
                    <a:pt x="185" y="112"/>
                  </a:cubicBezTo>
                  <a:close/>
                  <a:moveTo>
                    <a:pt x="294" y="109"/>
                  </a:moveTo>
                  <a:cubicBezTo>
                    <a:pt x="294" y="114"/>
                    <a:pt x="293" y="120"/>
                    <a:pt x="291" y="126"/>
                  </a:cubicBezTo>
                  <a:lnTo>
                    <a:pt x="291" y="117"/>
                  </a:lnTo>
                  <a:lnTo>
                    <a:pt x="293" y="109"/>
                  </a:lnTo>
                  <a:close/>
                  <a:moveTo>
                    <a:pt x="170" y="110"/>
                  </a:moveTo>
                  <a:cubicBezTo>
                    <a:pt x="171" y="110"/>
                    <a:pt x="171" y="110"/>
                    <a:pt x="171" y="119"/>
                  </a:cubicBezTo>
                  <a:cubicBezTo>
                    <a:pt x="171" y="119"/>
                    <a:pt x="171" y="127"/>
                    <a:pt x="170" y="127"/>
                  </a:cubicBezTo>
                  <a:cubicBezTo>
                    <a:pt x="169" y="124"/>
                    <a:pt x="169" y="121"/>
                    <a:pt x="169" y="119"/>
                  </a:cubicBezTo>
                  <a:cubicBezTo>
                    <a:pt x="169" y="110"/>
                    <a:pt x="170" y="110"/>
                    <a:pt x="170" y="110"/>
                  </a:cubicBezTo>
                  <a:close/>
                  <a:moveTo>
                    <a:pt x="108" y="90"/>
                  </a:moveTo>
                  <a:cubicBezTo>
                    <a:pt x="109" y="90"/>
                    <a:pt x="109" y="94"/>
                    <a:pt x="109" y="102"/>
                  </a:cubicBezTo>
                  <a:cubicBezTo>
                    <a:pt x="109" y="111"/>
                    <a:pt x="107" y="119"/>
                    <a:pt x="105" y="128"/>
                  </a:cubicBezTo>
                  <a:lnTo>
                    <a:pt x="104" y="127"/>
                  </a:lnTo>
                  <a:cubicBezTo>
                    <a:pt x="104" y="127"/>
                    <a:pt x="105" y="119"/>
                    <a:pt x="106" y="110"/>
                  </a:cubicBezTo>
                  <a:cubicBezTo>
                    <a:pt x="108" y="96"/>
                    <a:pt x="108" y="90"/>
                    <a:pt x="108" y="90"/>
                  </a:cubicBezTo>
                  <a:close/>
                  <a:moveTo>
                    <a:pt x="377" y="111"/>
                  </a:moveTo>
                  <a:cubicBezTo>
                    <a:pt x="377" y="117"/>
                    <a:pt x="377" y="122"/>
                    <a:pt x="376" y="128"/>
                  </a:cubicBezTo>
                  <a:lnTo>
                    <a:pt x="374" y="128"/>
                  </a:lnTo>
                  <a:cubicBezTo>
                    <a:pt x="374" y="119"/>
                    <a:pt x="376" y="111"/>
                    <a:pt x="376" y="111"/>
                  </a:cubicBezTo>
                  <a:close/>
                  <a:moveTo>
                    <a:pt x="454" y="114"/>
                  </a:moveTo>
                  <a:cubicBezTo>
                    <a:pt x="455" y="114"/>
                    <a:pt x="455" y="117"/>
                    <a:pt x="455" y="121"/>
                  </a:cubicBezTo>
                  <a:cubicBezTo>
                    <a:pt x="454" y="129"/>
                    <a:pt x="454" y="129"/>
                    <a:pt x="454" y="129"/>
                  </a:cubicBezTo>
                  <a:cubicBezTo>
                    <a:pt x="452" y="129"/>
                    <a:pt x="452" y="129"/>
                    <a:pt x="453" y="121"/>
                  </a:cubicBezTo>
                  <a:cubicBezTo>
                    <a:pt x="454" y="117"/>
                    <a:pt x="454" y="114"/>
                    <a:pt x="454" y="114"/>
                  </a:cubicBezTo>
                  <a:close/>
                  <a:moveTo>
                    <a:pt x="460" y="121"/>
                  </a:moveTo>
                  <a:cubicBezTo>
                    <a:pt x="460" y="121"/>
                    <a:pt x="460" y="121"/>
                    <a:pt x="460" y="130"/>
                  </a:cubicBezTo>
                  <a:lnTo>
                    <a:pt x="459" y="130"/>
                  </a:lnTo>
                  <a:lnTo>
                    <a:pt x="459" y="121"/>
                  </a:lnTo>
                  <a:close/>
                  <a:moveTo>
                    <a:pt x="505" y="107"/>
                  </a:moveTo>
                  <a:cubicBezTo>
                    <a:pt x="506" y="107"/>
                    <a:pt x="506" y="108"/>
                    <a:pt x="506" y="110"/>
                  </a:cubicBezTo>
                  <a:cubicBezTo>
                    <a:pt x="506" y="110"/>
                    <a:pt x="506" y="119"/>
                    <a:pt x="505" y="127"/>
                  </a:cubicBezTo>
                  <a:cubicBezTo>
                    <a:pt x="505" y="127"/>
                    <a:pt x="504" y="131"/>
                    <a:pt x="504" y="131"/>
                  </a:cubicBezTo>
                  <a:cubicBezTo>
                    <a:pt x="504" y="131"/>
                    <a:pt x="503" y="130"/>
                    <a:pt x="503" y="127"/>
                  </a:cubicBezTo>
                  <a:lnTo>
                    <a:pt x="503" y="119"/>
                  </a:lnTo>
                  <a:cubicBezTo>
                    <a:pt x="504" y="112"/>
                    <a:pt x="505" y="107"/>
                    <a:pt x="505" y="107"/>
                  </a:cubicBezTo>
                  <a:close/>
                  <a:moveTo>
                    <a:pt x="68" y="114"/>
                  </a:moveTo>
                  <a:cubicBezTo>
                    <a:pt x="68" y="120"/>
                    <a:pt x="68" y="126"/>
                    <a:pt x="66" y="131"/>
                  </a:cubicBezTo>
                  <a:lnTo>
                    <a:pt x="65" y="131"/>
                  </a:lnTo>
                  <a:cubicBezTo>
                    <a:pt x="65" y="124"/>
                    <a:pt x="66" y="119"/>
                    <a:pt x="68" y="114"/>
                  </a:cubicBezTo>
                  <a:close/>
                  <a:moveTo>
                    <a:pt x="466" y="122"/>
                  </a:moveTo>
                  <a:cubicBezTo>
                    <a:pt x="468" y="122"/>
                    <a:pt x="468" y="122"/>
                    <a:pt x="468" y="131"/>
                  </a:cubicBezTo>
                  <a:lnTo>
                    <a:pt x="466" y="131"/>
                  </a:lnTo>
                  <a:lnTo>
                    <a:pt x="466" y="122"/>
                  </a:lnTo>
                  <a:close/>
                  <a:moveTo>
                    <a:pt x="345" y="115"/>
                  </a:moveTo>
                  <a:cubicBezTo>
                    <a:pt x="346" y="115"/>
                    <a:pt x="346" y="115"/>
                    <a:pt x="346" y="124"/>
                  </a:cubicBezTo>
                  <a:cubicBezTo>
                    <a:pt x="345" y="132"/>
                    <a:pt x="344" y="132"/>
                    <a:pt x="343" y="132"/>
                  </a:cubicBezTo>
                  <a:cubicBezTo>
                    <a:pt x="343" y="127"/>
                    <a:pt x="343" y="121"/>
                    <a:pt x="345" y="115"/>
                  </a:cubicBezTo>
                  <a:close/>
                  <a:moveTo>
                    <a:pt x="252" y="120"/>
                  </a:moveTo>
                  <a:cubicBezTo>
                    <a:pt x="252" y="126"/>
                    <a:pt x="252" y="132"/>
                    <a:pt x="251" y="138"/>
                  </a:cubicBezTo>
                  <a:lnTo>
                    <a:pt x="250" y="129"/>
                  </a:lnTo>
                  <a:lnTo>
                    <a:pt x="251" y="120"/>
                  </a:lnTo>
                  <a:close/>
                  <a:moveTo>
                    <a:pt x="270" y="114"/>
                  </a:moveTo>
                  <a:cubicBezTo>
                    <a:pt x="270" y="114"/>
                    <a:pt x="270" y="114"/>
                    <a:pt x="270" y="122"/>
                  </a:cubicBezTo>
                  <a:cubicBezTo>
                    <a:pt x="270" y="131"/>
                    <a:pt x="269" y="140"/>
                    <a:pt x="269" y="140"/>
                  </a:cubicBezTo>
                  <a:cubicBezTo>
                    <a:pt x="268" y="140"/>
                    <a:pt x="269" y="123"/>
                    <a:pt x="270" y="114"/>
                  </a:cubicBezTo>
                  <a:close/>
                  <a:moveTo>
                    <a:pt x="144" y="132"/>
                  </a:moveTo>
                  <a:lnTo>
                    <a:pt x="144" y="141"/>
                  </a:lnTo>
                  <a:cubicBezTo>
                    <a:pt x="144" y="141"/>
                    <a:pt x="143" y="145"/>
                    <a:pt x="143" y="145"/>
                  </a:cubicBezTo>
                  <a:cubicBezTo>
                    <a:pt x="142" y="145"/>
                    <a:pt x="142" y="144"/>
                    <a:pt x="142" y="141"/>
                  </a:cubicBezTo>
                  <a:lnTo>
                    <a:pt x="142" y="140"/>
                  </a:lnTo>
                  <a:cubicBezTo>
                    <a:pt x="142" y="138"/>
                    <a:pt x="143" y="135"/>
                    <a:pt x="144" y="132"/>
                  </a:cubicBezTo>
                  <a:close/>
                  <a:moveTo>
                    <a:pt x="71" y="128"/>
                  </a:moveTo>
                  <a:cubicBezTo>
                    <a:pt x="70" y="128"/>
                    <a:pt x="69" y="134"/>
                    <a:pt x="69" y="140"/>
                  </a:cubicBezTo>
                  <a:cubicBezTo>
                    <a:pt x="68" y="148"/>
                    <a:pt x="69" y="148"/>
                    <a:pt x="70" y="149"/>
                  </a:cubicBezTo>
                  <a:cubicBezTo>
                    <a:pt x="72" y="149"/>
                    <a:pt x="73" y="140"/>
                    <a:pt x="73" y="140"/>
                  </a:cubicBezTo>
                  <a:cubicBezTo>
                    <a:pt x="73" y="132"/>
                    <a:pt x="73" y="132"/>
                    <a:pt x="72" y="131"/>
                  </a:cubicBezTo>
                  <a:cubicBezTo>
                    <a:pt x="71" y="129"/>
                    <a:pt x="71" y="128"/>
                    <a:pt x="71" y="128"/>
                  </a:cubicBezTo>
                  <a:close/>
                  <a:moveTo>
                    <a:pt x="639" y="153"/>
                  </a:moveTo>
                  <a:cubicBezTo>
                    <a:pt x="639" y="153"/>
                    <a:pt x="639" y="153"/>
                    <a:pt x="639" y="153"/>
                  </a:cubicBezTo>
                  <a:lnTo>
                    <a:pt x="639" y="153"/>
                  </a:lnTo>
                  <a:cubicBezTo>
                    <a:pt x="639" y="155"/>
                    <a:pt x="639" y="156"/>
                    <a:pt x="639" y="156"/>
                  </a:cubicBezTo>
                  <a:cubicBezTo>
                    <a:pt x="639" y="156"/>
                    <a:pt x="639" y="155"/>
                    <a:pt x="639" y="153"/>
                  </a:cubicBezTo>
                  <a:close/>
                  <a:moveTo>
                    <a:pt x="196" y="22"/>
                  </a:moveTo>
                  <a:cubicBezTo>
                    <a:pt x="195" y="22"/>
                    <a:pt x="195" y="26"/>
                    <a:pt x="195" y="36"/>
                  </a:cubicBezTo>
                  <a:cubicBezTo>
                    <a:pt x="195" y="50"/>
                    <a:pt x="195" y="53"/>
                    <a:pt x="194" y="53"/>
                  </a:cubicBezTo>
                  <a:cubicBezTo>
                    <a:pt x="194" y="53"/>
                    <a:pt x="193" y="53"/>
                    <a:pt x="193" y="53"/>
                  </a:cubicBezTo>
                  <a:cubicBezTo>
                    <a:pt x="193" y="53"/>
                    <a:pt x="192" y="53"/>
                    <a:pt x="192" y="45"/>
                  </a:cubicBezTo>
                  <a:cubicBezTo>
                    <a:pt x="193" y="36"/>
                    <a:pt x="193" y="36"/>
                    <a:pt x="190" y="36"/>
                  </a:cubicBezTo>
                  <a:cubicBezTo>
                    <a:pt x="187" y="49"/>
                    <a:pt x="184" y="64"/>
                    <a:pt x="184" y="77"/>
                  </a:cubicBezTo>
                  <a:cubicBezTo>
                    <a:pt x="183" y="86"/>
                    <a:pt x="183" y="90"/>
                    <a:pt x="183" y="90"/>
                  </a:cubicBezTo>
                  <a:cubicBezTo>
                    <a:pt x="183" y="90"/>
                    <a:pt x="183" y="86"/>
                    <a:pt x="183" y="77"/>
                  </a:cubicBezTo>
                  <a:cubicBezTo>
                    <a:pt x="184" y="70"/>
                    <a:pt x="183" y="68"/>
                    <a:pt x="181" y="68"/>
                  </a:cubicBezTo>
                  <a:cubicBezTo>
                    <a:pt x="183" y="61"/>
                    <a:pt x="183" y="61"/>
                    <a:pt x="184" y="61"/>
                  </a:cubicBezTo>
                  <a:lnTo>
                    <a:pt x="184" y="52"/>
                  </a:lnTo>
                  <a:cubicBezTo>
                    <a:pt x="184" y="43"/>
                    <a:pt x="184" y="39"/>
                    <a:pt x="183" y="39"/>
                  </a:cubicBezTo>
                  <a:cubicBezTo>
                    <a:pt x="183" y="39"/>
                    <a:pt x="183" y="43"/>
                    <a:pt x="181" y="52"/>
                  </a:cubicBezTo>
                  <a:cubicBezTo>
                    <a:pt x="181" y="56"/>
                    <a:pt x="181" y="58"/>
                    <a:pt x="181" y="58"/>
                  </a:cubicBezTo>
                  <a:cubicBezTo>
                    <a:pt x="180" y="58"/>
                    <a:pt x="180" y="56"/>
                    <a:pt x="180" y="52"/>
                  </a:cubicBezTo>
                  <a:cubicBezTo>
                    <a:pt x="180" y="45"/>
                    <a:pt x="180" y="39"/>
                    <a:pt x="179" y="39"/>
                  </a:cubicBezTo>
                  <a:cubicBezTo>
                    <a:pt x="179" y="39"/>
                    <a:pt x="179" y="40"/>
                    <a:pt x="179" y="43"/>
                  </a:cubicBezTo>
                  <a:cubicBezTo>
                    <a:pt x="179" y="43"/>
                    <a:pt x="178" y="43"/>
                    <a:pt x="177" y="34"/>
                  </a:cubicBezTo>
                  <a:cubicBezTo>
                    <a:pt x="176" y="34"/>
                    <a:pt x="175" y="34"/>
                    <a:pt x="175" y="43"/>
                  </a:cubicBezTo>
                  <a:cubicBezTo>
                    <a:pt x="175" y="50"/>
                    <a:pt x="174" y="50"/>
                    <a:pt x="173" y="50"/>
                  </a:cubicBezTo>
                  <a:cubicBezTo>
                    <a:pt x="173" y="50"/>
                    <a:pt x="171" y="50"/>
                    <a:pt x="171" y="59"/>
                  </a:cubicBezTo>
                  <a:cubicBezTo>
                    <a:pt x="170" y="67"/>
                    <a:pt x="169" y="75"/>
                    <a:pt x="168" y="75"/>
                  </a:cubicBezTo>
                  <a:cubicBezTo>
                    <a:pt x="168" y="75"/>
                    <a:pt x="168" y="75"/>
                    <a:pt x="168" y="75"/>
                  </a:cubicBezTo>
                  <a:cubicBezTo>
                    <a:pt x="167" y="79"/>
                    <a:pt x="167" y="81"/>
                    <a:pt x="166" y="81"/>
                  </a:cubicBezTo>
                  <a:cubicBezTo>
                    <a:pt x="166" y="81"/>
                    <a:pt x="166" y="77"/>
                    <a:pt x="166" y="67"/>
                  </a:cubicBezTo>
                  <a:cubicBezTo>
                    <a:pt x="167" y="58"/>
                    <a:pt x="166" y="58"/>
                    <a:pt x="165" y="58"/>
                  </a:cubicBezTo>
                  <a:cubicBezTo>
                    <a:pt x="165" y="58"/>
                    <a:pt x="165" y="58"/>
                    <a:pt x="164" y="49"/>
                  </a:cubicBezTo>
                  <a:cubicBezTo>
                    <a:pt x="164" y="47"/>
                    <a:pt x="164" y="46"/>
                    <a:pt x="164" y="46"/>
                  </a:cubicBezTo>
                  <a:cubicBezTo>
                    <a:pt x="163" y="46"/>
                    <a:pt x="163" y="52"/>
                    <a:pt x="162" y="58"/>
                  </a:cubicBezTo>
                  <a:lnTo>
                    <a:pt x="162" y="75"/>
                  </a:lnTo>
                  <a:cubicBezTo>
                    <a:pt x="161" y="66"/>
                    <a:pt x="161" y="57"/>
                    <a:pt x="161" y="49"/>
                  </a:cubicBezTo>
                  <a:cubicBezTo>
                    <a:pt x="161" y="55"/>
                    <a:pt x="160" y="61"/>
                    <a:pt x="159" y="61"/>
                  </a:cubicBezTo>
                  <a:cubicBezTo>
                    <a:pt x="159" y="61"/>
                    <a:pt x="158" y="60"/>
                    <a:pt x="158" y="57"/>
                  </a:cubicBezTo>
                  <a:cubicBezTo>
                    <a:pt x="157" y="57"/>
                    <a:pt x="156" y="57"/>
                    <a:pt x="156" y="48"/>
                  </a:cubicBezTo>
                  <a:cubicBezTo>
                    <a:pt x="156" y="45"/>
                    <a:pt x="156" y="44"/>
                    <a:pt x="155" y="44"/>
                  </a:cubicBezTo>
                  <a:cubicBezTo>
                    <a:pt x="155" y="44"/>
                    <a:pt x="155" y="48"/>
                    <a:pt x="155" y="48"/>
                  </a:cubicBezTo>
                  <a:cubicBezTo>
                    <a:pt x="154" y="52"/>
                    <a:pt x="153" y="54"/>
                    <a:pt x="153" y="54"/>
                  </a:cubicBezTo>
                  <a:cubicBezTo>
                    <a:pt x="152" y="54"/>
                    <a:pt x="151" y="52"/>
                    <a:pt x="150" y="48"/>
                  </a:cubicBezTo>
                  <a:cubicBezTo>
                    <a:pt x="149" y="39"/>
                    <a:pt x="148" y="35"/>
                    <a:pt x="148" y="35"/>
                  </a:cubicBezTo>
                  <a:cubicBezTo>
                    <a:pt x="148" y="35"/>
                    <a:pt x="147" y="39"/>
                    <a:pt x="147" y="47"/>
                  </a:cubicBezTo>
                  <a:cubicBezTo>
                    <a:pt x="147" y="52"/>
                    <a:pt x="146" y="57"/>
                    <a:pt x="146" y="57"/>
                  </a:cubicBezTo>
                  <a:cubicBezTo>
                    <a:pt x="146" y="57"/>
                    <a:pt x="146" y="54"/>
                    <a:pt x="146" y="47"/>
                  </a:cubicBezTo>
                  <a:cubicBezTo>
                    <a:pt x="146" y="44"/>
                    <a:pt x="145" y="43"/>
                    <a:pt x="145" y="43"/>
                  </a:cubicBezTo>
                  <a:cubicBezTo>
                    <a:pt x="145" y="43"/>
                    <a:pt x="144" y="49"/>
                    <a:pt x="142" y="55"/>
                  </a:cubicBezTo>
                  <a:lnTo>
                    <a:pt x="142" y="47"/>
                  </a:lnTo>
                  <a:cubicBezTo>
                    <a:pt x="142" y="53"/>
                    <a:pt x="142" y="59"/>
                    <a:pt x="142" y="59"/>
                  </a:cubicBezTo>
                  <a:cubicBezTo>
                    <a:pt x="142" y="59"/>
                    <a:pt x="142" y="58"/>
                    <a:pt x="142" y="55"/>
                  </a:cubicBezTo>
                  <a:lnTo>
                    <a:pt x="142" y="55"/>
                  </a:lnTo>
                  <a:cubicBezTo>
                    <a:pt x="141" y="64"/>
                    <a:pt x="141" y="81"/>
                    <a:pt x="140" y="90"/>
                  </a:cubicBezTo>
                  <a:cubicBezTo>
                    <a:pt x="140" y="99"/>
                    <a:pt x="140" y="104"/>
                    <a:pt x="140" y="104"/>
                  </a:cubicBezTo>
                  <a:cubicBezTo>
                    <a:pt x="140" y="104"/>
                    <a:pt x="139" y="101"/>
                    <a:pt x="139" y="98"/>
                  </a:cubicBezTo>
                  <a:cubicBezTo>
                    <a:pt x="138" y="92"/>
                    <a:pt x="137" y="86"/>
                    <a:pt x="138" y="81"/>
                  </a:cubicBezTo>
                  <a:cubicBezTo>
                    <a:pt x="138" y="72"/>
                    <a:pt x="139" y="72"/>
                    <a:pt x="139" y="72"/>
                  </a:cubicBezTo>
                  <a:lnTo>
                    <a:pt x="140" y="72"/>
                  </a:lnTo>
                  <a:cubicBezTo>
                    <a:pt x="140" y="64"/>
                    <a:pt x="140" y="55"/>
                    <a:pt x="139" y="55"/>
                  </a:cubicBezTo>
                  <a:cubicBezTo>
                    <a:pt x="139" y="50"/>
                    <a:pt x="139" y="48"/>
                    <a:pt x="138" y="48"/>
                  </a:cubicBezTo>
                  <a:cubicBezTo>
                    <a:pt x="138" y="48"/>
                    <a:pt x="138" y="50"/>
                    <a:pt x="138" y="55"/>
                  </a:cubicBezTo>
                  <a:cubicBezTo>
                    <a:pt x="137" y="46"/>
                    <a:pt x="135" y="46"/>
                    <a:pt x="134" y="46"/>
                  </a:cubicBezTo>
                  <a:cubicBezTo>
                    <a:pt x="132" y="46"/>
                    <a:pt x="130" y="45"/>
                    <a:pt x="130" y="37"/>
                  </a:cubicBezTo>
                  <a:cubicBezTo>
                    <a:pt x="130" y="37"/>
                    <a:pt x="129" y="36"/>
                    <a:pt x="129" y="36"/>
                  </a:cubicBezTo>
                  <a:cubicBezTo>
                    <a:pt x="128" y="36"/>
                    <a:pt x="128" y="38"/>
                    <a:pt x="128" y="45"/>
                  </a:cubicBezTo>
                  <a:cubicBezTo>
                    <a:pt x="127" y="55"/>
                    <a:pt x="126" y="59"/>
                    <a:pt x="126" y="59"/>
                  </a:cubicBezTo>
                  <a:cubicBezTo>
                    <a:pt x="126" y="59"/>
                    <a:pt x="126" y="56"/>
                    <a:pt x="127" y="53"/>
                  </a:cubicBezTo>
                  <a:cubicBezTo>
                    <a:pt x="127" y="42"/>
                    <a:pt x="123" y="34"/>
                    <a:pt x="119" y="34"/>
                  </a:cubicBezTo>
                  <a:cubicBezTo>
                    <a:pt x="117" y="34"/>
                    <a:pt x="116" y="37"/>
                    <a:pt x="115" y="44"/>
                  </a:cubicBezTo>
                  <a:lnTo>
                    <a:pt x="114" y="43"/>
                  </a:lnTo>
                  <a:cubicBezTo>
                    <a:pt x="114" y="39"/>
                    <a:pt x="112" y="36"/>
                    <a:pt x="111" y="36"/>
                  </a:cubicBezTo>
                  <a:cubicBezTo>
                    <a:pt x="109" y="36"/>
                    <a:pt x="108" y="38"/>
                    <a:pt x="107" y="43"/>
                  </a:cubicBezTo>
                  <a:lnTo>
                    <a:pt x="105" y="41"/>
                  </a:lnTo>
                  <a:cubicBezTo>
                    <a:pt x="105" y="37"/>
                    <a:pt x="104" y="35"/>
                    <a:pt x="103" y="35"/>
                  </a:cubicBezTo>
                  <a:cubicBezTo>
                    <a:pt x="103" y="35"/>
                    <a:pt x="102" y="37"/>
                    <a:pt x="102" y="41"/>
                  </a:cubicBezTo>
                  <a:cubicBezTo>
                    <a:pt x="101" y="47"/>
                    <a:pt x="101" y="53"/>
                    <a:pt x="101" y="53"/>
                  </a:cubicBezTo>
                  <a:cubicBezTo>
                    <a:pt x="101" y="53"/>
                    <a:pt x="101" y="52"/>
                    <a:pt x="101" y="49"/>
                  </a:cubicBezTo>
                  <a:cubicBezTo>
                    <a:pt x="101" y="41"/>
                    <a:pt x="100" y="41"/>
                    <a:pt x="96" y="40"/>
                  </a:cubicBezTo>
                  <a:cubicBezTo>
                    <a:pt x="93" y="40"/>
                    <a:pt x="94" y="40"/>
                    <a:pt x="94" y="49"/>
                  </a:cubicBezTo>
                  <a:cubicBezTo>
                    <a:pt x="93" y="51"/>
                    <a:pt x="92" y="52"/>
                    <a:pt x="92" y="52"/>
                  </a:cubicBezTo>
                  <a:cubicBezTo>
                    <a:pt x="91" y="52"/>
                    <a:pt x="91" y="46"/>
                    <a:pt x="92" y="40"/>
                  </a:cubicBezTo>
                  <a:cubicBezTo>
                    <a:pt x="92" y="33"/>
                    <a:pt x="92" y="29"/>
                    <a:pt x="92" y="29"/>
                  </a:cubicBezTo>
                  <a:lnTo>
                    <a:pt x="92" y="29"/>
                  </a:lnTo>
                  <a:cubicBezTo>
                    <a:pt x="92" y="29"/>
                    <a:pt x="91" y="35"/>
                    <a:pt x="89" y="48"/>
                  </a:cubicBezTo>
                  <a:cubicBezTo>
                    <a:pt x="89" y="58"/>
                    <a:pt x="88" y="62"/>
                    <a:pt x="87" y="62"/>
                  </a:cubicBezTo>
                  <a:cubicBezTo>
                    <a:pt x="87" y="62"/>
                    <a:pt x="87" y="60"/>
                    <a:pt x="87" y="57"/>
                  </a:cubicBezTo>
                  <a:cubicBezTo>
                    <a:pt x="87" y="48"/>
                    <a:pt x="88" y="48"/>
                    <a:pt x="88" y="48"/>
                  </a:cubicBezTo>
                  <a:cubicBezTo>
                    <a:pt x="88" y="48"/>
                    <a:pt x="89" y="40"/>
                    <a:pt x="89" y="31"/>
                  </a:cubicBezTo>
                  <a:cubicBezTo>
                    <a:pt x="88" y="31"/>
                    <a:pt x="88" y="31"/>
                    <a:pt x="87" y="39"/>
                  </a:cubicBezTo>
                  <a:cubicBezTo>
                    <a:pt x="87" y="39"/>
                    <a:pt x="87" y="39"/>
                    <a:pt x="86" y="48"/>
                  </a:cubicBezTo>
                  <a:cubicBezTo>
                    <a:pt x="85" y="56"/>
                    <a:pt x="84" y="65"/>
                    <a:pt x="85" y="74"/>
                  </a:cubicBezTo>
                  <a:cubicBezTo>
                    <a:pt x="85" y="82"/>
                    <a:pt x="84" y="82"/>
                    <a:pt x="84" y="82"/>
                  </a:cubicBezTo>
                  <a:cubicBezTo>
                    <a:pt x="83" y="73"/>
                    <a:pt x="83" y="65"/>
                    <a:pt x="84" y="56"/>
                  </a:cubicBezTo>
                  <a:cubicBezTo>
                    <a:pt x="85" y="50"/>
                    <a:pt x="85" y="45"/>
                    <a:pt x="85" y="39"/>
                  </a:cubicBezTo>
                  <a:cubicBezTo>
                    <a:pt x="85" y="38"/>
                    <a:pt x="85" y="37"/>
                    <a:pt x="85" y="37"/>
                  </a:cubicBezTo>
                  <a:lnTo>
                    <a:pt x="85" y="37"/>
                  </a:lnTo>
                  <a:cubicBezTo>
                    <a:pt x="85" y="37"/>
                    <a:pt x="82" y="46"/>
                    <a:pt x="80" y="57"/>
                  </a:cubicBezTo>
                  <a:lnTo>
                    <a:pt x="80" y="57"/>
                  </a:lnTo>
                  <a:cubicBezTo>
                    <a:pt x="80" y="57"/>
                    <a:pt x="81" y="56"/>
                    <a:pt x="81" y="56"/>
                  </a:cubicBezTo>
                  <a:cubicBezTo>
                    <a:pt x="81" y="47"/>
                    <a:pt x="78" y="47"/>
                    <a:pt x="77" y="47"/>
                  </a:cubicBezTo>
                  <a:cubicBezTo>
                    <a:pt x="76" y="47"/>
                    <a:pt x="75" y="47"/>
                    <a:pt x="75" y="55"/>
                  </a:cubicBezTo>
                  <a:cubicBezTo>
                    <a:pt x="75" y="61"/>
                    <a:pt x="75" y="66"/>
                    <a:pt x="73" y="72"/>
                  </a:cubicBezTo>
                  <a:cubicBezTo>
                    <a:pt x="74" y="77"/>
                    <a:pt x="74" y="83"/>
                    <a:pt x="73" y="90"/>
                  </a:cubicBezTo>
                  <a:cubicBezTo>
                    <a:pt x="73" y="90"/>
                    <a:pt x="72" y="81"/>
                    <a:pt x="72" y="72"/>
                  </a:cubicBezTo>
                  <a:cubicBezTo>
                    <a:pt x="70" y="55"/>
                    <a:pt x="69" y="46"/>
                    <a:pt x="67" y="46"/>
                  </a:cubicBezTo>
                  <a:cubicBezTo>
                    <a:pt x="65" y="45"/>
                    <a:pt x="63" y="45"/>
                    <a:pt x="63" y="37"/>
                  </a:cubicBezTo>
                  <a:cubicBezTo>
                    <a:pt x="62" y="37"/>
                    <a:pt x="62" y="36"/>
                    <a:pt x="62" y="36"/>
                  </a:cubicBezTo>
                  <a:cubicBezTo>
                    <a:pt x="61" y="36"/>
                    <a:pt x="60" y="38"/>
                    <a:pt x="60" y="45"/>
                  </a:cubicBezTo>
                  <a:lnTo>
                    <a:pt x="58" y="45"/>
                  </a:lnTo>
                  <a:cubicBezTo>
                    <a:pt x="58" y="40"/>
                    <a:pt x="58" y="38"/>
                    <a:pt x="57" y="38"/>
                  </a:cubicBezTo>
                  <a:cubicBezTo>
                    <a:pt x="57" y="38"/>
                    <a:pt x="56" y="40"/>
                    <a:pt x="56" y="44"/>
                  </a:cubicBezTo>
                  <a:cubicBezTo>
                    <a:pt x="55" y="47"/>
                    <a:pt x="55" y="48"/>
                    <a:pt x="55" y="48"/>
                  </a:cubicBezTo>
                  <a:cubicBezTo>
                    <a:pt x="55" y="48"/>
                    <a:pt x="54" y="44"/>
                    <a:pt x="54" y="44"/>
                  </a:cubicBezTo>
                  <a:cubicBezTo>
                    <a:pt x="54" y="36"/>
                    <a:pt x="54" y="32"/>
                    <a:pt x="53" y="32"/>
                  </a:cubicBezTo>
                  <a:cubicBezTo>
                    <a:pt x="53" y="32"/>
                    <a:pt x="53" y="38"/>
                    <a:pt x="52" y="53"/>
                  </a:cubicBezTo>
                  <a:cubicBezTo>
                    <a:pt x="52" y="58"/>
                    <a:pt x="52" y="64"/>
                    <a:pt x="55" y="70"/>
                  </a:cubicBezTo>
                  <a:lnTo>
                    <a:pt x="57" y="70"/>
                  </a:lnTo>
                  <a:lnTo>
                    <a:pt x="54" y="78"/>
                  </a:lnTo>
                  <a:cubicBezTo>
                    <a:pt x="52" y="83"/>
                    <a:pt x="51" y="90"/>
                    <a:pt x="51" y="95"/>
                  </a:cubicBezTo>
                  <a:cubicBezTo>
                    <a:pt x="51" y="95"/>
                    <a:pt x="50" y="103"/>
                    <a:pt x="50" y="103"/>
                  </a:cubicBezTo>
                  <a:lnTo>
                    <a:pt x="50" y="86"/>
                  </a:lnTo>
                  <a:cubicBezTo>
                    <a:pt x="51" y="77"/>
                    <a:pt x="52" y="70"/>
                    <a:pt x="52" y="61"/>
                  </a:cubicBezTo>
                  <a:cubicBezTo>
                    <a:pt x="52" y="50"/>
                    <a:pt x="52" y="43"/>
                    <a:pt x="51" y="43"/>
                  </a:cubicBezTo>
                  <a:cubicBezTo>
                    <a:pt x="51" y="43"/>
                    <a:pt x="50" y="45"/>
                    <a:pt x="50" y="52"/>
                  </a:cubicBezTo>
                  <a:cubicBezTo>
                    <a:pt x="49" y="52"/>
                    <a:pt x="49" y="52"/>
                    <a:pt x="49" y="44"/>
                  </a:cubicBezTo>
                  <a:cubicBezTo>
                    <a:pt x="49" y="40"/>
                    <a:pt x="49" y="38"/>
                    <a:pt x="49" y="38"/>
                  </a:cubicBezTo>
                  <a:cubicBezTo>
                    <a:pt x="48" y="38"/>
                    <a:pt x="48" y="42"/>
                    <a:pt x="47" y="52"/>
                  </a:cubicBezTo>
                  <a:cubicBezTo>
                    <a:pt x="46" y="60"/>
                    <a:pt x="46" y="64"/>
                    <a:pt x="45" y="64"/>
                  </a:cubicBezTo>
                  <a:cubicBezTo>
                    <a:pt x="45" y="64"/>
                    <a:pt x="45" y="60"/>
                    <a:pt x="45" y="52"/>
                  </a:cubicBezTo>
                  <a:cubicBezTo>
                    <a:pt x="44" y="41"/>
                    <a:pt x="43" y="37"/>
                    <a:pt x="42" y="37"/>
                  </a:cubicBezTo>
                  <a:cubicBezTo>
                    <a:pt x="41" y="37"/>
                    <a:pt x="41" y="39"/>
                    <a:pt x="40" y="43"/>
                  </a:cubicBezTo>
                  <a:cubicBezTo>
                    <a:pt x="40" y="52"/>
                    <a:pt x="39" y="56"/>
                    <a:pt x="39" y="56"/>
                  </a:cubicBezTo>
                  <a:cubicBezTo>
                    <a:pt x="38" y="56"/>
                    <a:pt x="37" y="54"/>
                    <a:pt x="37" y="50"/>
                  </a:cubicBezTo>
                  <a:cubicBezTo>
                    <a:pt x="37" y="46"/>
                    <a:pt x="36" y="44"/>
                    <a:pt x="36" y="44"/>
                  </a:cubicBezTo>
                  <a:cubicBezTo>
                    <a:pt x="36" y="44"/>
                    <a:pt x="35" y="46"/>
                    <a:pt x="35" y="50"/>
                  </a:cubicBezTo>
                  <a:cubicBezTo>
                    <a:pt x="35" y="44"/>
                    <a:pt x="35" y="38"/>
                    <a:pt x="34" y="38"/>
                  </a:cubicBezTo>
                  <a:cubicBezTo>
                    <a:pt x="34" y="38"/>
                    <a:pt x="34" y="39"/>
                    <a:pt x="33" y="41"/>
                  </a:cubicBezTo>
                  <a:cubicBezTo>
                    <a:pt x="33" y="41"/>
                    <a:pt x="33" y="41"/>
                    <a:pt x="33" y="49"/>
                  </a:cubicBezTo>
                  <a:lnTo>
                    <a:pt x="31" y="66"/>
                  </a:lnTo>
                  <a:cubicBezTo>
                    <a:pt x="32" y="73"/>
                    <a:pt x="32" y="78"/>
                    <a:pt x="31" y="84"/>
                  </a:cubicBezTo>
                  <a:cubicBezTo>
                    <a:pt x="31" y="86"/>
                    <a:pt x="31" y="87"/>
                    <a:pt x="31" y="87"/>
                  </a:cubicBezTo>
                  <a:cubicBezTo>
                    <a:pt x="30" y="87"/>
                    <a:pt x="28" y="77"/>
                    <a:pt x="28" y="57"/>
                  </a:cubicBezTo>
                  <a:lnTo>
                    <a:pt x="27" y="40"/>
                  </a:lnTo>
                  <a:cubicBezTo>
                    <a:pt x="27" y="49"/>
                    <a:pt x="27" y="57"/>
                    <a:pt x="27" y="57"/>
                  </a:cubicBezTo>
                  <a:cubicBezTo>
                    <a:pt x="26" y="57"/>
                    <a:pt x="24" y="57"/>
                    <a:pt x="26" y="49"/>
                  </a:cubicBezTo>
                  <a:cubicBezTo>
                    <a:pt x="26" y="40"/>
                    <a:pt x="26" y="40"/>
                    <a:pt x="24" y="40"/>
                  </a:cubicBezTo>
                  <a:cubicBezTo>
                    <a:pt x="24" y="40"/>
                    <a:pt x="24" y="40"/>
                    <a:pt x="23" y="48"/>
                  </a:cubicBezTo>
                  <a:cubicBezTo>
                    <a:pt x="23" y="59"/>
                    <a:pt x="23" y="63"/>
                    <a:pt x="23" y="63"/>
                  </a:cubicBezTo>
                  <a:cubicBezTo>
                    <a:pt x="23" y="63"/>
                    <a:pt x="23" y="61"/>
                    <a:pt x="22" y="57"/>
                  </a:cubicBezTo>
                  <a:cubicBezTo>
                    <a:pt x="22" y="49"/>
                    <a:pt x="22" y="45"/>
                    <a:pt x="22" y="45"/>
                  </a:cubicBezTo>
                  <a:cubicBezTo>
                    <a:pt x="22" y="45"/>
                    <a:pt x="21" y="49"/>
                    <a:pt x="20" y="57"/>
                  </a:cubicBezTo>
                  <a:cubicBezTo>
                    <a:pt x="20" y="50"/>
                    <a:pt x="20" y="45"/>
                    <a:pt x="19" y="39"/>
                  </a:cubicBezTo>
                  <a:lnTo>
                    <a:pt x="19" y="48"/>
                  </a:lnTo>
                  <a:cubicBezTo>
                    <a:pt x="18" y="58"/>
                    <a:pt x="18" y="62"/>
                    <a:pt x="17" y="62"/>
                  </a:cubicBezTo>
                  <a:cubicBezTo>
                    <a:pt x="17" y="62"/>
                    <a:pt x="17" y="60"/>
                    <a:pt x="17" y="56"/>
                  </a:cubicBezTo>
                  <a:cubicBezTo>
                    <a:pt x="17" y="52"/>
                    <a:pt x="17" y="50"/>
                    <a:pt x="16" y="50"/>
                  </a:cubicBezTo>
                  <a:cubicBezTo>
                    <a:pt x="16" y="50"/>
                    <a:pt x="15" y="52"/>
                    <a:pt x="14" y="56"/>
                  </a:cubicBezTo>
                  <a:cubicBezTo>
                    <a:pt x="13" y="56"/>
                    <a:pt x="12" y="56"/>
                    <a:pt x="12" y="47"/>
                  </a:cubicBezTo>
                  <a:cubicBezTo>
                    <a:pt x="12" y="51"/>
                    <a:pt x="11" y="53"/>
                    <a:pt x="11" y="53"/>
                  </a:cubicBezTo>
                  <a:cubicBezTo>
                    <a:pt x="11" y="53"/>
                    <a:pt x="10" y="51"/>
                    <a:pt x="10" y="47"/>
                  </a:cubicBezTo>
                  <a:cubicBezTo>
                    <a:pt x="9" y="43"/>
                    <a:pt x="9" y="40"/>
                    <a:pt x="9" y="40"/>
                  </a:cubicBezTo>
                  <a:cubicBezTo>
                    <a:pt x="8" y="40"/>
                    <a:pt x="8" y="43"/>
                    <a:pt x="8" y="47"/>
                  </a:cubicBezTo>
                  <a:cubicBezTo>
                    <a:pt x="6" y="55"/>
                    <a:pt x="6" y="64"/>
                    <a:pt x="8" y="72"/>
                  </a:cubicBezTo>
                  <a:cubicBezTo>
                    <a:pt x="9" y="73"/>
                    <a:pt x="9" y="73"/>
                    <a:pt x="8" y="81"/>
                  </a:cubicBezTo>
                  <a:lnTo>
                    <a:pt x="6" y="81"/>
                  </a:lnTo>
                  <a:cubicBezTo>
                    <a:pt x="5" y="81"/>
                    <a:pt x="5" y="81"/>
                    <a:pt x="3" y="89"/>
                  </a:cubicBezTo>
                  <a:cubicBezTo>
                    <a:pt x="1" y="96"/>
                    <a:pt x="1" y="108"/>
                    <a:pt x="1" y="108"/>
                  </a:cubicBezTo>
                  <a:cubicBezTo>
                    <a:pt x="2" y="108"/>
                    <a:pt x="2" y="107"/>
                    <a:pt x="2" y="105"/>
                  </a:cubicBezTo>
                  <a:lnTo>
                    <a:pt x="3" y="114"/>
                  </a:lnTo>
                  <a:cubicBezTo>
                    <a:pt x="3" y="127"/>
                    <a:pt x="3" y="134"/>
                    <a:pt x="3" y="134"/>
                  </a:cubicBezTo>
                  <a:cubicBezTo>
                    <a:pt x="3" y="134"/>
                    <a:pt x="4" y="127"/>
                    <a:pt x="4" y="114"/>
                  </a:cubicBezTo>
                  <a:cubicBezTo>
                    <a:pt x="5" y="100"/>
                    <a:pt x="5" y="94"/>
                    <a:pt x="5" y="94"/>
                  </a:cubicBezTo>
                  <a:cubicBezTo>
                    <a:pt x="5" y="94"/>
                    <a:pt x="5" y="98"/>
                    <a:pt x="5" y="107"/>
                  </a:cubicBezTo>
                  <a:cubicBezTo>
                    <a:pt x="4" y="123"/>
                    <a:pt x="5" y="123"/>
                    <a:pt x="6" y="123"/>
                  </a:cubicBezTo>
                  <a:cubicBezTo>
                    <a:pt x="6" y="123"/>
                    <a:pt x="6" y="123"/>
                    <a:pt x="6" y="132"/>
                  </a:cubicBezTo>
                  <a:cubicBezTo>
                    <a:pt x="6" y="138"/>
                    <a:pt x="6" y="144"/>
                    <a:pt x="8" y="149"/>
                  </a:cubicBezTo>
                  <a:cubicBezTo>
                    <a:pt x="8" y="149"/>
                    <a:pt x="8" y="149"/>
                    <a:pt x="9" y="140"/>
                  </a:cubicBezTo>
                  <a:cubicBezTo>
                    <a:pt x="8" y="137"/>
                    <a:pt x="8" y="135"/>
                    <a:pt x="9" y="135"/>
                  </a:cubicBezTo>
                  <a:lnTo>
                    <a:pt x="9" y="135"/>
                  </a:lnTo>
                  <a:cubicBezTo>
                    <a:pt x="9" y="135"/>
                    <a:pt x="10" y="139"/>
                    <a:pt x="10" y="149"/>
                  </a:cubicBezTo>
                  <a:cubicBezTo>
                    <a:pt x="10" y="153"/>
                    <a:pt x="10" y="155"/>
                    <a:pt x="10" y="155"/>
                  </a:cubicBezTo>
                  <a:cubicBezTo>
                    <a:pt x="10" y="155"/>
                    <a:pt x="10" y="151"/>
                    <a:pt x="11" y="141"/>
                  </a:cubicBezTo>
                  <a:cubicBezTo>
                    <a:pt x="11" y="132"/>
                    <a:pt x="12" y="128"/>
                    <a:pt x="12" y="128"/>
                  </a:cubicBezTo>
                  <a:cubicBezTo>
                    <a:pt x="13" y="128"/>
                    <a:pt x="13" y="133"/>
                    <a:pt x="13" y="141"/>
                  </a:cubicBezTo>
                  <a:lnTo>
                    <a:pt x="14" y="141"/>
                  </a:lnTo>
                  <a:cubicBezTo>
                    <a:pt x="15" y="136"/>
                    <a:pt x="17" y="130"/>
                    <a:pt x="15" y="124"/>
                  </a:cubicBezTo>
                  <a:cubicBezTo>
                    <a:pt x="16" y="114"/>
                    <a:pt x="16" y="110"/>
                    <a:pt x="17" y="110"/>
                  </a:cubicBezTo>
                  <a:cubicBezTo>
                    <a:pt x="17" y="110"/>
                    <a:pt x="17" y="112"/>
                    <a:pt x="17" y="115"/>
                  </a:cubicBezTo>
                  <a:cubicBezTo>
                    <a:pt x="18" y="124"/>
                    <a:pt x="17" y="133"/>
                    <a:pt x="17" y="133"/>
                  </a:cubicBezTo>
                  <a:cubicBezTo>
                    <a:pt x="17" y="141"/>
                    <a:pt x="18" y="141"/>
                    <a:pt x="18" y="141"/>
                  </a:cubicBezTo>
                  <a:cubicBezTo>
                    <a:pt x="18" y="142"/>
                    <a:pt x="18" y="142"/>
                    <a:pt x="19" y="142"/>
                  </a:cubicBezTo>
                  <a:cubicBezTo>
                    <a:pt x="19" y="142"/>
                    <a:pt x="20" y="140"/>
                    <a:pt x="21" y="133"/>
                  </a:cubicBezTo>
                  <a:lnTo>
                    <a:pt x="21" y="133"/>
                  </a:lnTo>
                  <a:lnTo>
                    <a:pt x="20" y="142"/>
                  </a:lnTo>
                  <a:cubicBezTo>
                    <a:pt x="21" y="142"/>
                    <a:pt x="21" y="146"/>
                    <a:pt x="21" y="146"/>
                  </a:cubicBezTo>
                  <a:cubicBezTo>
                    <a:pt x="21" y="146"/>
                    <a:pt x="21" y="145"/>
                    <a:pt x="21" y="142"/>
                  </a:cubicBezTo>
                  <a:cubicBezTo>
                    <a:pt x="21" y="142"/>
                    <a:pt x="22" y="142"/>
                    <a:pt x="23" y="151"/>
                  </a:cubicBezTo>
                  <a:cubicBezTo>
                    <a:pt x="24" y="153"/>
                    <a:pt x="24" y="153"/>
                    <a:pt x="24" y="153"/>
                  </a:cubicBezTo>
                  <a:cubicBezTo>
                    <a:pt x="25" y="153"/>
                    <a:pt x="27" y="140"/>
                    <a:pt x="26" y="126"/>
                  </a:cubicBezTo>
                  <a:lnTo>
                    <a:pt x="27" y="126"/>
                  </a:lnTo>
                  <a:cubicBezTo>
                    <a:pt x="28" y="126"/>
                    <a:pt x="28" y="118"/>
                    <a:pt x="28" y="118"/>
                  </a:cubicBezTo>
                  <a:cubicBezTo>
                    <a:pt x="28" y="109"/>
                    <a:pt x="29" y="109"/>
                    <a:pt x="29" y="109"/>
                  </a:cubicBezTo>
                  <a:cubicBezTo>
                    <a:pt x="29" y="109"/>
                    <a:pt x="29" y="118"/>
                    <a:pt x="29" y="126"/>
                  </a:cubicBezTo>
                  <a:cubicBezTo>
                    <a:pt x="28" y="141"/>
                    <a:pt x="27" y="150"/>
                    <a:pt x="28" y="150"/>
                  </a:cubicBezTo>
                  <a:cubicBezTo>
                    <a:pt x="28" y="150"/>
                    <a:pt x="29" y="145"/>
                    <a:pt x="30" y="135"/>
                  </a:cubicBezTo>
                  <a:cubicBezTo>
                    <a:pt x="30" y="137"/>
                    <a:pt x="30" y="140"/>
                    <a:pt x="30" y="144"/>
                  </a:cubicBezTo>
                  <a:cubicBezTo>
                    <a:pt x="29" y="147"/>
                    <a:pt x="29" y="149"/>
                    <a:pt x="30" y="149"/>
                  </a:cubicBezTo>
                  <a:cubicBezTo>
                    <a:pt x="30" y="149"/>
                    <a:pt x="31" y="147"/>
                    <a:pt x="32" y="144"/>
                  </a:cubicBezTo>
                  <a:cubicBezTo>
                    <a:pt x="33" y="136"/>
                    <a:pt x="35" y="127"/>
                    <a:pt x="35" y="118"/>
                  </a:cubicBezTo>
                  <a:cubicBezTo>
                    <a:pt x="35" y="110"/>
                    <a:pt x="36" y="110"/>
                    <a:pt x="36" y="110"/>
                  </a:cubicBezTo>
                  <a:cubicBezTo>
                    <a:pt x="37" y="110"/>
                    <a:pt x="37" y="110"/>
                    <a:pt x="36" y="119"/>
                  </a:cubicBezTo>
                  <a:cubicBezTo>
                    <a:pt x="36" y="127"/>
                    <a:pt x="36" y="131"/>
                    <a:pt x="36" y="131"/>
                  </a:cubicBezTo>
                  <a:cubicBezTo>
                    <a:pt x="37" y="131"/>
                    <a:pt x="37" y="127"/>
                    <a:pt x="38" y="119"/>
                  </a:cubicBezTo>
                  <a:lnTo>
                    <a:pt x="38" y="127"/>
                  </a:lnTo>
                  <a:cubicBezTo>
                    <a:pt x="38" y="133"/>
                    <a:pt x="38" y="140"/>
                    <a:pt x="40" y="140"/>
                  </a:cubicBezTo>
                  <a:cubicBezTo>
                    <a:pt x="40" y="140"/>
                    <a:pt x="41" y="139"/>
                    <a:pt x="42" y="137"/>
                  </a:cubicBezTo>
                  <a:cubicBezTo>
                    <a:pt x="45" y="137"/>
                    <a:pt x="47" y="137"/>
                    <a:pt x="47" y="146"/>
                  </a:cubicBezTo>
                  <a:cubicBezTo>
                    <a:pt x="47" y="147"/>
                    <a:pt x="47" y="148"/>
                    <a:pt x="47" y="148"/>
                  </a:cubicBezTo>
                  <a:cubicBezTo>
                    <a:pt x="48" y="148"/>
                    <a:pt x="51" y="134"/>
                    <a:pt x="52" y="120"/>
                  </a:cubicBezTo>
                  <a:cubicBezTo>
                    <a:pt x="52" y="129"/>
                    <a:pt x="52" y="129"/>
                    <a:pt x="55" y="129"/>
                  </a:cubicBezTo>
                  <a:cubicBezTo>
                    <a:pt x="57" y="130"/>
                    <a:pt x="57" y="130"/>
                    <a:pt x="56" y="138"/>
                  </a:cubicBezTo>
                  <a:cubicBezTo>
                    <a:pt x="55" y="146"/>
                    <a:pt x="55" y="151"/>
                    <a:pt x="55" y="151"/>
                  </a:cubicBezTo>
                  <a:cubicBezTo>
                    <a:pt x="55" y="151"/>
                    <a:pt x="56" y="146"/>
                    <a:pt x="57" y="138"/>
                  </a:cubicBezTo>
                  <a:cubicBezTo>
                    <a:pt x="57" y="132"/>
                    <a:pt x="58" y="129"/>
                    <a:pt x="58" y="129"/>
                  </a:cubicBezTo>
                  <a:cubicBezTo>
                    <a:pt x="59" y="129"/>
                    <a:pt x="60" y="136"/>
                    <a:pt x="59" y="147"/>
                  </a:cubicBezTo>
                  <a:cubicBezTo>
                    <a:pt x="59" y="156"/>
                    <a:pt x="60" y="156"/>
                    <a:pt x="61" y="156"/>
                  </a:cubicBezTo>
                  <a:cubicBezTo>
                    <a:pt x="63" y="148"/>
                    <a:pt x="64" y="148"/>
                    <a:pt x="66" y="148"/>
                  </a:cubicBezTo>
                  <a:cubicBezTo>
                    <a:pt x="68" y="148"/>
                    <a:pt x="68" y="148"/>
                    <a:pt x="68" y="131"/>
                  </a:cubicBezTo>
                  <a:cubicBezTo>
                    <a:pt x="69" y="114"/>
                    <a:pt x="70" y="114"/>
                    <a:pt x="72" y="114"/>
                  </a:cubicBezTo>
                  <a:cubicBezTo>
                    <a:pt x="73" y="114"/>
                    <a:pt x="73" y="114"/>
                    <a:pt x="73" y="123"/>
                  </a:cubicBezTo>
                  <a:cubicBezTo>
                    <a:pt x="73" y="126"/>
                    <a:pt x="73" y="129"/>
                    <a:pt x="74" y="132"/>
                  </a:cubicBezTo>
                  <a:cubicBezTo>
                    <a:pt x="75" y="132"/>
                    <a:pt x="75" y="132"/>
                    <a:pt x="75" y="140"/>
                  </a:cubicBezTo>
                  <a:cubicBezTo>
                    <a:pt x="75" y="140"/>
                    <a:pt x="75" y="149"/>
                    <a:pt x="77" y="149"/>
                  </a:cubicBezTo>
                  <a:cubicBezTo>
                    <a:pt x="78" y="149"/>
                    <a:pt x="79" y="149"/>
                    <a:pt x="79" y="158"/>
                  </a:cubicBezTo>
                  <a:cubicBezTo>
                    <a:pt x="81" y="158"/>
                    <a:pt x="81" y="158"/>
                    <a:pt x="81" y="150"/>
                  </a:cubicBezTo>
                  <a:cubicBezTo>
                    <a:pt x="81" y="144"/>
                    <a:pt x="81" y="138"/>
                    <a:pt x="83" y="138"/>
                  </a:cubicBezTo>
                  <a:cubicBezTo>
                    <a:pt x="83" y="138"/>
                    <a:pt x="84" y="139"/>
                    <a:pt x="85" y="141"/>
                  </a:cubicBezTo>
                  <a:cubicBezTo>
                    <a:pt x="85" y="142"/>
                    <a:pt x="86" y="142"/>
                    <a:pt x="86" y="142"/>
                  </a:cubicBezTo>
                  <a:cubicBezTo>
                    <a:pt x="87" y="142"/>
                    <a:pt x="88" y="140"/>
                    <a:pt x="88" y="133"/>
                  </a:cubicBezTo>
                  <a:cubicBezTo>
                    <a:pt x="89" y="133"/>
                    <a:pt x="89" y="133"/>
                    <a:pt x="89" y="142"/>
                  </a:cubicBezTo>
                  <a:cubicBezTo>
                    <a:pt x="89" y="151"/>
                    <a:pt x="89" y="155"/>
                    <a:pt x="89" y="155"/>
                  </a:cubicBezTo>
                  <a:cubicBezTo>
                    <a:pt x="90" y="155"/>
                    <a:pt x="91" y="151"/>
                    <a:pt x="92" y="142"/>
                  </a:cubicBezTo>
                  <a:cubicBezTo>
                    <a:pt x="92" y="138"/>
                    <a:pt x="93" y="137"/>
                    <a:pt x="93" y="137"/>
                  </a:cubicBezTo>
                  <a:cubicBezTo>
                    <a:pt x="93" y="137"/>
                    <a:pt x="93" y="138"/>
                    <a:pt x="94" y="142"/>
                  </a:cubicBezTo>
                  <a:cubicBezTo>
                    <a:pt x="94" y="142"/>
                    <a:pt x="94" y="142"/>
                    <a:pt x="94" y="142"/>
                  </a:cubicBezTo>
                  <a:cubicBezTo>
                    <a:pt x="94" y="142"/>
                    <a:pt x="94" y="142"/>
                    <a:pt x="95" y="135"/>
                  </a:cubicBezTo>
                  <a:cubicBezTo>
                    <a:pt x="96" y="131"/>
                    <a:pt x="96" y="129"/>
                    <a:pt x="96" y="129"/>
                  </a:cubicBezTo>
                  <a:cubicBezTo>
                    <a:pt x="97" y="129"/>
                    <a:pt x="97" y="131"/>
                    <a:pt x="97" y="135"/>
                  </a:cubicBezTo>
                  <a:cubicBezTo>
                    <a:pt x="97" y="144"/>
                    <a:pt x="98" y="144"/>
                    <a:pt x="98" y="144"/>
                  </a:cubicBezTo>
                  <a:cubicBezTo>
                    <a:pt x="100" y="140"/>
                    <a:pt x="102" y="138"/>
                    <a:pt x="104" y="138"/>
                  </a:cubicBezTo>
                  <a:cubicBezTo>
                    <a:pt x="107" y="138"/>
                    <a:pt x="109" y="140"/>
                    <a:pt x="110" y="145"/>
                  </a:cubicBezTo>
                  <a:cubicBezTo>
                    <a:pt x="111" y="137"/>
                    <a:pt x="111" y="137"/>
                    <a:pt x="111" y="137"/>
                  </a:cubicBezTo>
                  <a:cubicBezTo>
                    <a:pt x="111" y="143"/>
                    <a:pt x="111" y="146"/>
                    <a:pt x="111" y="146"/>
                  </a:cubicBezTo>
                  <a:cubicBezTo>
                    <a:pt x="112" y="146"/>
                    <a:pt x="112" y="139"/>
                    <a:pt x="113" y="128"/>
                  </a:cubicBezTo>
                  <a:lnTo>
                    <a:pt x="112" y="128"/>
                  </a:lnTo>
                  <a:cubicBezTo>
                    <a:pt x="112" y="120"/>
                    <a:pt x="112" y="116"/>
                    <a:pt x="113" y="116"/>
                  </a:cubicBezTo>
                  <a:cubicBezTo>
                    <a:pt x="113" y="116"/>
                    <a:pt x="114" y="123"/>
                    <a:pt x="113" y="137"/>
                  </a:cubicBezTo>
                  <a:cubicBezTo>
                    <a:pt x="113" y="145"/>
                    <a:pt x="113" y="149"/>
                    <a:pt x="113" y="149"/>
                  </a:cubicBezTo>
                  <a:cubicBezTo>
                    <a:pt x="114" y="149"/>
                    <a:pt x="114" y="145"/>
                    <a:pt x="115" y="137"/>
                  </a:cubicBezTo>
                  <a:cubicBezTo>
                    <a:pt x="116" y="129"/>
                    <a:pt x="116" y="124"/>
                    <a:pt x="117" y="124"/>
                  </a:cubicBezTo>
                  <a:cubicBezTo>
                    <a:pt x="117" y="124"/>
                    <a:pt x="118" y="129"/>
                    <a:pt x="118" y="138"/>
                  </a:cubicBezTo>
                  <a:cubicBezTo>
                    <a:pt x="119" y="118"/>
                    <a:pt x="121" y="107"/>
                    <a:pt x="122" y="107"/>
                  </a:cubicBezTo>
                  <a:cubicBezTo>
                    <a:pt x="122" y="107"/>
                    <a:pt x="123" y="114"/>
                    <a:pt x="122" y="129"/>
                  </a:cubicBezTo>
                  <a:cubicBezTo>
                    <a:pt x="121" y="138"/>
                    <a:pt x="121" y="147"/>
                    <a:pt x="122" y="155"/>
                  </a:cubicBezTo>
                  <a:cubicBezTo>
                    <a:pt x="123" y="149"/>
                    <a:pt x="124" y="144"/>
                    <a:pt x="124" y="138"/>
                  </a:cubicBezTo>
                  <a:cubicBezTo>
                    <a:pt x="124" y="130"/>
                    <a:pt x="124" y="125"/>
                    <a:pt x="124" y="125"/>
                  </a:cubicBezTo>
                  <a:cubicBezTo>
                    <a:pt x="125" y="125"/>
                    <a:pt x="125" y="130"/>
                    <a:pt x="125" y="138"/>
                  </a:cubicBezTo>
                  <a:cubicBezTo>
                    <a:pt x="126" y="153"/>
                    <a:pt x="127" y="160"/>
                    <a:pt x="128" y="160"/>
                  </a:cubicBezTo>
                  <a:cubicBezTo>
                    <a:pt x="128" y="160"/>
                    <a:pt x="130" y="155"/>
                    <a:pt x="131" y="148"/>
                  </a:cubicBezTo>
                  <a:cubicBezTo>
                    <a:pt x="133" y="140"/>
                    <a:pt x="134" y="135"/>
                    <a:pt x="135" y="135"/>
                  </a:cubicBezTo>
                  <a:lnTo>
                    <a:pt x="135" y="135"/>
                  </a:lnTo>
                  <a:cubicBezTo>
                    <a:pt x="135" y="135"/>
                    <a:pt x="135" y="140"/>
                    <a:pt x="134" y="148"/>
                  </a:cubicBezTo>
                  <a:cubicBezTo>
                    <a:pt x="133" y="158"/>
                    <a:pt x="132" y="162"/>
                    <a:pt x="133" y="162"/>
                  </a:cubicBezTo>
                  <a:cubicBezTo>
                    <a:pt x="133" y="162"/>
                    <a:pt x="133" y="160"/>
                    <a:pt x="133" y="157"/>
                  </a:cubicBezTo>
                  <a:lnTo>
                    <a:pt x="138" y="157"/>
                  </a:lnTo>
                  <a:cubicBezTo>
                    <a:pt x="139" y="151"/>
                    <a:pt x="140" y="146"/>
                    <a:pt x="140" y="140"/>
                  </a:cubicBezTo>
                  <a:cubicBezTo>
                    <a:pt x="140" y="151"/>
                    <a:pt x="140" y="158"/>
                    <a:pt x="141" y="158"/>
                  </a:cubicBezTo>
                  <a:cubicBezTo>
                    <a:pt x="142" y="158"/>
                    <a:pt x="142" y="155"/>
                    <a:pt x="143" y="149"/>
                  </a:cubicBezTo>
                  <a:lnTo>
                    <a:pt x="144" y="149"/>
                  </a:lnTo>
                  <a:cubicBezTo>
                    <a:pt x="146" y="149"/>
                    <a:pt x="146" y="149"/>
                    <a:pt x="147" y="141"/>
                  </a:cubicBezTo>
                  <a:cubicBezTo>
                    <a:pt x="147" y="139"/>
                    <a:pt x="147" y="138"/>
                    <a:pt x="147" y="138"/>
                  </a:cubicBezTo>
                  <a:cubicBezTo>
                    <a:pt x="148" y="138"/>
                    <a:pt x="148" y="144"/>
                    <a:pt x="148" y="150"/>
                  </a:cubicBezTo>
                  <a:cubicBezTo>
                    <a:pt x="149" y="156"/>
                    <a:pt x="149" y="162"/>
                    <a:pt x="149" y="162"/>
                  </a:cubicBezTo>
                  <a:cubicBezTo>
                    <a:pt x="149" y="162"/>
                    <a:pt x="149" y="161"/>
                    <a:pt x="149" y="158"/>
                  </a:cubicBezTo>
                  <a:cubicBezTo>
                    <a:pt x="150" y="150"/>
                    <a:pt x="151" y="141"/>
                    <a:pt x="152" y="133"/>
                  </a:cubicBezTo>
                  <a:cubicBezTo>
                    <a:pt x="153" y="131"/>
                    <a:pt x="153" y="130"/>
                    <a:pt x="153" y="130"/>
                  </a:cubicBezTo>
                  <a:cubicBezTo>
                    <a:pt x="154" y="130"/>
                    <a:pt x="154" y="136"/>
                    <a:pt x="153" y="142"/>
                  </a:cubicBezTo>
                  <a:cubicBezTo>
                    <a:pt x="152" y="148"/>
                    <a:pt x="153" y="154"/>
                    <a:pt x="153" y="159"/>
                  </a:cubicBezTo>
                  <a:cubicBezTo>
                    <a:pt x="155" y="159"/>
                    <a:pt x="156" y="159"/>
                    <a:pt x="157" y="151"/>
                  </a:cubicBezTo>
                  <a:cubicBezTo>
                    <a:pt x="157" y="147"/>
                    <a:pt x="158" y="145"/>
                    <a:pt x="159" y="145"/>
                  </a:cubicBezTo>
                  <a:cubicBezTo>
                    <a:pt x="160" y="145"/>
                    <a:pt x="161" y="147"/>
                    <a:pt x="161" y="151"/>
                  </a:cubicBezTo>
                  <a:lnTo>
                    <a:pt x="164" y="151"/>
                  </a:lnTo>
                  <a:cubicBezTo>
                    <a:pt x="164" y="151"/>
                    <a:pt x="164" y="151"/>
                    <a:pt x="164" y="151"/>
                  </a:cubicBezTo>
                  <a:cubicBezTo>
                    <a:pt x="164" y="151"/>
                    <a:pt x="165" y="144"/>
                    <a:pt x="166" y="144"/>
                  </a:cubicBezTo>
                  <a:cubicBezTo>
                    <a:pt x="166" y="144"/>
                    <a:pt x="167" y="144"/>
                    <a:pt x="168" y="136"/>
                  </a:cubicBezTo>
                  <a:cubicBezTo>
                    <a:pt x="168" y="136"/>
                    <a:pt x="169" y="136"/>
                    <a:pt x="169" y="144"/>
                  </a:cubicBezTo>
                  <a:cubicBezTo>
                    <a:pt x="170" y="135"/>
                    <a:pt x="170" y="131"/>
                    <a:pt x="170" y="131"/>
                  </a:cubicBezTo>
                  <a:cubicBezTo>
                    <a:pt x="170" y="131"/>
                    <a:pt x="170" y="136"/>
                    <a:pt x="170" y="145"/>
                  </a:cubicBezTo>
                  <a:cubicBezTo>
                    <a:pt x="170" y="153"/>
                    <a:pt x="169" y="157"/>
                    <a:pt x="170" y="157"/>
                  </a:cubicBezTo>
                  <a:cubicBezTo>
                    <a:pt x="170" y="157"/>
                    <a:pt x="170" y="153"/>
                    <a:pt x="171" y="145"/>
                  </a:cubicBezTo>
                  <a:cubicBezTo>
                    <a:pt x="172" y="140"/>
                    <a:pt x="172" y="138"/>
                    <a:pt x="172" y="138"/>
                  </a:cubicBezTo>
                  <a:cubicBezTo>
                    <a:pt x="173" y="138"/>
                    <a:pt x="173" y="140"/>
                    <a:pt x="173" y="145"/>
                  </a:cubicBezTo>
                  <a:cubicBezTo>
                    <a:pt x="173" y="149"/>
                    <a:pt x="173" y="151"/>
                    <a:pt x="173" y="151"/>
                  </a:cubicBezTo>
                  <a:cubicBezTo>
                    <a:pt x="173" y="151"/>
                    <a:pt x="173" y="149"/>
                    <a:pt x="174" y="145"/>
                  </a:cubicBezTo>
                  <a:cubicBezTo>
                    <a:pt x="174" y="134"/>
                    <a:pt x="175" y="127"/>
                    <a:pt x="176" y="127"/>
                  </a:cubicBezTo>
                  <a:cubicBezTo>
                    <a:pt x="177" y="127"/>
                    <a:pt x="177" y="130"/>
                    <a:pt x="177" y="137"/>
                  </a:cubicBezTo>
                  <a:cubicBezTo>
                    <a:pt x="177" y="137"/>
                    <a:pt x="177" y="137"/>
                    <a:pt x="178" y="128"/>
                  </a:cubicBezTo>
                  <a:cubicBezTo>
                    <a:pt x="179" y="119"/>
                    <a:pt x="180" y="115"/>
                    <a:pt x="180" y="115"/>
                  </a:cubicBezTo>
                  <a:lnTo>
                    <a:pt x="180" y="115"/>
                  </a:lnTo>
                  <a:cubicBezTo>
                    <a:pt x="180" y="115"/>
                    <a:pt x="180" y="119"/>
                    <a:pt x="179" y="128"/>
                  </a:cubicBezTo>
                  <a:cubicBezTo>
                    <a:pt x="179" y="137"/>
                    <a:pt x="180" y="141"/>
                    <a:pt x="180" y="141"/>
                  </a:cubicBezTo>
                  <a:cubicBezTo>
                    <a:pt x="180" y="141"/>
                    <a:pt x="181" y="137"/>
                    <a:pt x="181" y="129"/>
                  </a:cubicBezTo>
                  <a:cubicBezTo>
                    <a:pt x="181" y="129"/>
                    <a:pt x="182" y="125"/>
                    <a:pt x="182" y="125"/>
                  </a:cubicBezTo>
                  <a:cubicBezTo>
                    <a:pt x="182" y="125"/>
                    <a:pt x="183" y="126"/>
                    <a:pt x="183" y="129"/>
                  </a:cubicBezTo>
                  <a:cubicBezTo>
                    <a:pt x="183" y="134"/>
                    <a:pt x="185" y="139"/>
                    <a:pt x="186" y="139"/>
                  </a:cubicBezTo>
                  <a:cubicBezTo>
                    <a:pt x="187" y="139"/>
                    <a:pt x="188" y="137"/>
                    <a:pt x="188" y="129"/>
                  </a:cubicBezTo>
                  <a:lnTo>
                    <a:pt x="189" y="130"/>
                  </a:lnTo>
                  <a:cubicBezTo>
                    <a:pt x="190" y="134"/>
                    <a:pt x="190" y="136"/>
                    <a:pt x="191" y="136"/>
                  </a:cubicBezTo>
                  <a:cubicBezTo>
                    <a:pt x="192" y="136"/>
                    <a:pt x="192" y="134"/>
                    <a:pt x="193" y="130"/>
                  </a:cubicBezTo>
                  <a:lnTo>
                    <a:pt x="194" y="121"/>
                  </a:lnTo>
                  <a:cubicBezTo>
                    <a:pt x="194" y="128"/>
                    <a:pt x="194" y="133"/>
                    <a:pt x="195" y="139"/>
                  </a:cubicBezTo>
                  <a:cubicBezTo>
                    <a:pt x="196" y="139"/>
                    <a:pt x="196" y="139"/>
                    <a:pt x="196" y="130"/>
                  </a:cubicBezTo>
                  <a:cubicBezTo>
                    <a:pt x="195" y="122"/>
                    <a:pt x="196" y="122"/>
                    <a:pt x="197" y="122"/>
                  </a:cubicBezTo>
                  <a:cubicBezTo>
                    <a:pt x="198" y="128"/>
                    <a:pt x="198" y="133"/>
                    <a:pt x="198" y="139"/>
                  </a:cubicBezTo>
                  <a:cubicBezTo>
                    <a:pt x="199" y="129"/>
                    <a:pt x="200" y="125"/>
                    <a:pt x="200" y="125"/>
                  </a:cubicBezTo>
                  <a:lnTo>
                    <a:pt x="200" y="125"/>
                  </a:lnTo>
                  <a:cubicBezTo>
                    <a:pt x="200" y="125"/>
                    <a:pt x="200" y="127"/>
                    <a:pt x="199" y="131"/>
                  </a:cubicBezTo>
                  <a:cubicBezTo>
                    <a:pt x="201" y="139"/>
                    <a:pt x="201" y="139"/>
                    <a:pt x="202" y="140"/>
                  </a:cubicBezTo>
                  <a:cubicBezTo>
                    <a:pt x="202" y="137"/>
                    <a:pt x="202" y="136"/>
                    <a:pt x="202" y="136"/>
                  </a:cubicBezTo>
                  <a:lnTo>
                    <a:pt x="202" y="136"/>
                  </a:lnTo>
                  <a:cubicBezTo>
                    <a:pt x="202" y="136"/>
                    <a:pt x="202" y="140"/>
                    <a:pt x="202" y="140"/>
                  </a:cubicBezTo>
                  <a:lnTo>
                    <a:pt x="202" y="148"/>
                  </a:lnTo>
                  <a:cubicBezTo>
                    <a:pt x="202" y="151"/>
                    <a:pt x="202" y="152"/>
                    <a:pt x="202" y="152"/>
                  </a:cubicBezTo>
                  <a:cubicBezTo>
                    <a:pt x="202" y="152"/>
                    <a:pt x="202" y="146"/>
                    <a:pt x="203" y="140"/>
                  </a:cubicBezTo>
                  <a:lnTo>
                    <a:pt x="204" y="140"/>
                  </a:lnTo>
                  <a:cubicBezTo>
                    <a:pt x="205" y="140"/>
                    <a:pt x="205" y="140"/>
                    <a:pt x="205" y="131"/>
                  </a:cubicBezTo>
                  <a:cubicBezTo>
                    <a:pt x="205" y="126"/>
                    <a:pt x="205" y="120"/>
                    <a:pt x="206" y="114"/>
                  </a:cubicBezTo>
                  <a:cubicBezTo>
                    <a:pt x="207" y="112"/>
                    <a:pt x="207" y="111"/>
                    <a:pt x="207" y="111"/>
                  </a:cubicBezTo>
                  <a:lnTo>
                    <a:pt x="207" y="111"/>
                  </a:lnTo>
                  <a:cubicBezTo>
                    <a:pt x="207" y="111"/>
                    <a:pt x="207" y="114"/>
                    <a:pt x="206" y="114"/>
                  </a:cubicBezTo>
                  <a:cubicBezTo>
                    <a:pt x="206" y="120"/>
                    <a:pt x="206" y="126"/>
                    <a:pt x="206" y="131"/>
                  </a:cubicBezTo>
                  <a:cubicBezTo>
                    <a:pt x="207" y="132"/>
                    <a:pt x="207" y="140"/>
                    <a:pt x="207" y="140"/>
                  </a:cubicBezTo>
                  <a:cubicBezTo>
                    <a:pt x="206" y="147"/>
                    <a:pt x="206" y="150"/>
                    <a:pt x="207" y="150"/>
                  </a:cubicBezTo>
                  <a:cubicBezTo>
                    <a:pt x="208" y="150"/>
                    <a:pt x="209" y="145"/>
                    <a:pt x="210" y="140"/>
                  </a:cubicBezTo>
                  <a:cubicBezTo>
                    <a:pt x="211" y="132"/>
                    <a:pt x="211" y="128"/>
                    <a:pt x="212" y="128"/>
                  </a:cubicBezTo>
                  <a:lnTo>
                    <a:pt x="212" y="128"/>
                  </a:lnTo>
                  <a:cubicBezTo>
                    <a:pt x="212" y="128"/>
                    <a:pt x="212" y="133"/>
                    <a:pt x="212" y="141"/>
                  </a:cubicBezTo>
                  <a:cubicBezTo>
                    <a:pt x="212" y="146"/>
                    <a:pt x="212" y="148"/>
                    <a:pt x="212" y="148"/>
                  </a:cubicBezTo>
                  <a:cubicBezTo>
                    <a:pt x="213" y="148"/>
                    <a:pt x="214" y="134"/>
                    <a:pt x="215" y="115"/>
                  </a:cubicBezTo>
                  <a:lnTo>
                    <a:pt x="217" y="91"/>
                  </a:lnTo>
                  <a:lnTo>
                    <a:pt x="216" y="115"/>
                  </a:lnTo>
                  <a:cubicBezTo>
                    <a:pt x="216" y="136"/>
                    <a:pt x="215" y="144"/>
                    <a:pt x="216" y="144"/>
                  </a:cubicBezTo>
                  <a:cubicBezTo>
                    <a:pt x="216" y="144"/>
                    <a:pt x="217" y="140"/>
                    <a:pt x="219" y="133"/>
                  </a:cubicBezTo>
                  <a:cubicBezTo>
                    <a:pt x="220" y="129"/>
                    <a:pt x="220" y="127"/>
                    <a:pt x="220" y="127"/>
                  </a:cubicBezTo>
                  <a:lnTo>
                    <a:pt x="220" y="127"/>
                  </a:lnTo>
                  <a:cubicBezTo>
                    <a:pt x="220" y="127"/>
                    <a:pt x="220" y="129"/>
                    <a:pt x="220" y="133"/>
                  </a:cubicBezTo>
                  <a:cubicBezTo>
                    <a:pt x="220" y="142"/>
                    <a:pt x="221" y="142"/>
                    <a:pt x="223" y="142"/>
                  </a:cubicBezTo>
                  <a:cubicBezTo>
                    <a:pt x="225" y="142"/>
                    <a:pt x="225" y="142"/>
                    <a:pt x="226" y="135"/>
                  </a:cubicBezTo>
                  <a:lnTo>
                    <a:pt x="227" y="135"/>
                  </a:lnTo>
                  <a:cubicBezTo>
                    <a:pt x="227" y="141"/>
                    <a:pt x="228" y="144"/>
                    <a:pt x="228" y="144"/>
                  </a:cubicBezTo>
                  <a:cubicBezTo>
                    <a:pt x="229" y="144"/>
                    <a:pt x="230" y="137"/>
                    <a:pt x="230" y="126"/>
                  </a:cubicBezTo>
                  <a:lnTo>
                    <a:pt x="231" y="127"/>
                  </a:lnTo>
                  <a:lnTo>
                    <a:pt x="231" y="135"/>
                  </a:lnTo>
                  <a:cubicBezTo>
                    <a:pt x="230" y="144"/>
                    <a:pt x="232" y="144"/>
                    <a:pt x="238" y="145"/>
                  </a:cubicBezTo>
                  <a:cubicBezTo>
                    <a:pt x="244" y="145"/>
                    <a:pt x="245" y="145"/>
                    <a:pt x="245" y="128"/>
                  </a:cubicBezTo>
                  <a:cubicBezTo>
                    <a:pt x="247" y="119"/>
                    <a:pt x="247" y="115"/>
                    <a:pt x="247" y="115"/>
                  </a:cubicBezTo>
                  <a:cubicBezTo>
                    <a:pt x="248" y="115"/>
                    <a:pt x="248" y="119"/>
                    <a:pt x="248" y="128"/>
                  </a:cubicBezTo>
                  <a:cubicBezTo>
                    <a:pt x="247" y="134"/>
                    <a:pt x="247" y="141"/>
                    <a:pt x="247" y="141"/>
                  </a:cubicBezTo>
                  <a:cubicBezTo>
                    <a:pt x="248" y="141"/>
                    <a:pt x="248" y="139"/>
                    <a:pt x="248" y="137"/>
                  </a:cubicBezTo>
                  <a:cubicBezTo>
                    <a:pt x="248" y="137"/>
                    <a:pt x="249" y="137"/>
                    <a:pt x="250" y="146"/>
                  </a:cubicBezTo>
                  <a:cubicBezTo>
                    <a:pt x="250" y="153"/>
                    <a:pt x="251" y="156"/>
                    <a:pt x="251" y="156"/>
                  </a:cubicBezTo>
                  <a:cubicBezTo>
                    <a:pt x="252" y="156"/>
                    <a:pt x="252" y="151"/>
                    <a:pt x="252" y="146"/>
                  </a:cubicBezTo>
                  <a:cubicBezTo>
                    <a:pt x="252" y="139"/>
                    <a:pt x="252" y="136"/>
                    <a:pt x="253" y="136"/>
                  </a:cubicBezTo>
                  <a:cubicBezTo>
                    <a:pt x="253" y="136"/>
                    <a:pt x="253" y="141"/>
                    <a:pt x="253" y="146"/>
                  </a:cubicBezTo>
                  <a:cubicBezTo>
                    <a:pt x="253" y="152"/>
                    <a:pt x="254" y="158"/>
                    <a:pt x="254" y="158"/>
                  </a:cubicBezTo>
                  <a:cubicBezTo>
                    <a:pt x="254" y="158"/>
                    <a:pt x="254" y="157"/>
                    <a:pt x="254" y="155"/>
                  </a:cubicBezTo>
                  <a:cubicBezTo>
                    <a:pt x="255" y="150"/>
                    <a:pt x="257" y="146"/>
                    <a:pt x="258" y="146"/>
                  </a:cubicBezTo>
                  <a:cubicBezTo>
                    <a:pt x="259" y="146"/>
                    <a:pt x="260" y="149"/>
                    <a:pt x="260" y="156"/>
                  </a:cubicBezTo>
                  <a:lnTo>
                    <a:pt x="261" y="156"/>
                  </a:lnTo>
                  <a:cubicBezTo>
                    <a:pt x="261" y="149"/>
                    <a:pt x="263" y="148"/>
                    <a:pt x="264" y="148"/>
                  </a:cubicBezTo>
                  <a:cubicBezTo>
                    <a:pt x="264" y="148"/>
                    <a:pt x="264" y="148"/>
                    <a:pt x="264" y="148"/>
                  </a:cubicBezTo>
                  <a:cubicBezTo>
                    <a:pt x="266" y="148"/>
                    <a:pt x="267" y="148"/>
                    <a:pt x="267" y="157"/>
                  </a:cubicBezTo>
                  <a:cubicBezTo>
                    <a:pt x="266" y="161"/>
                    <a:pt x="266" y="163"/>
                    <a:pt x="266" y="163"/>
                  </a:cubicBezTo>
                  <a:cubicBezTo>
                    <a:pt x="266" y="163"/>
                    <a:pt x="267" y="161"/>
                    <a:pt x="268" y="157"/>
                  </a:cubicBezTo>
                  <a:cubicBezTo>
                    <a:pt x="269" y="157"/>
                    <a:pt x="270" y="140"/>
                    <a:pt x="271" y="140"/>
                  </a:cubicBezTo>
                  <a:cubicBezTo>
                    <a:pt x="271" y="135"/>
                    <a:pt x="271" y="129"/>
                    <a:pt x="273" y="123"/>
                  </a:cubicBezTo>
                  <a:lnTo>
                    <a:pt x="273" y="123"/>
                  </a:lnTo>
                  <a:lnTo>
                    <a:pt x="272" y="131"/>
                  </a:lnTo>
                  <a:cubicBezTo>
                    <a:pt x="272" y="140"/>
                    <a:pt x="272" y="149"/>
                    <a:pt x="272" y="149"/>
                  </a:cubicBezTo>
                  <a:cubicBezTo>
                    <a:pt x="272" y="149"/>
                    <a:pt x="273" y="149"/>
                    <a:pt x="273" y="140"/>
                  </a:cubicBezTo>
                  <a:cubicBezTo>
                    <a:pt x="275" y="149"/>
                    <a:pt x="275" y="149"/>
                    <a:pt x="277" y="149"/>
                  </a:cubicBezTo>
                  <a:cubicBezTo>
                    <a:pt x="278" y="149"/>
                    <a:pt x="279" y="149"/>
                    <a:pt x="280" y="141"/>
                  </a:cubicBezTo>
                  <a:cubicBezTo>
                    <a:pt x="280" y="150"/>
                    <a:pt x="281" y="154"/>
                    <a:pt x="283" y="154"/>
                  </a:cubicBezTo>
                  <a:cubicBezTo>
                    <a:pt x="284" y="154"/>
                    <a:pt x="286" y="151"/>
                    <a:pt x="287" y="142"/>
                  </a:cubicBezTo>
                  <a:cubicBezTo>
                    <a:pt x="287" y="138"/>
                    <a:pt x="287" y="136"/>
                    <a:pt x="287" y="136"/>
                  </a:cubicBezTo>
                  <a:cubicBezTo>
                    <a:pt x="288" y="136"/>
                    <a:pt x="288" y="138"/>
                    <a:pt x="288" y="142"/>
                  </a:cubicBezTo>
                  <a:cubicBezTo>
                    <a:pt x="288" y="146"/>
                    <a:pt x="288" y="148"/>
                    <a:pt x="288" y="148"/>
                  </a:cubicBezTo>
                  <a:cubicBezTo>
                    <a:pt x="288" y="148"/>
                    <a:pt x="289" y="146"/>
                    <a:pt x="289" y="142"/>
                  </a:cubicBezTo>
                  <a:cubicBezTo>
                    <a:pt x="290" y="140"/>
                    <a:pt x="290" y="139"/>
                    <a:pt x="290" y="139"/>
                  </a:cubicBezTo>
                  <a:cubicBezTo>
                    <a:pt x="291" y="139"/>
                    <a:pt x="291" y="145"/>
                    <a:pt x="291" y="151"/>
                  </a:cubicBezTo>
                  <a:cubicBezTo>
                    <a:pt x="291" y="161"/>
                    <a:pt x="292" y="165"/>
                    <a:pt x="292" y="165"/>
                  </a:cubicBezTo>
                  <a:cubicBezTo>
                    <a:pt x="293" y="165"/>
                    <a:pt x="293" y="164"/>
                    <a:pt x="294" y="160"/>
                  </a:cubicBezTo>
                  <a:cubicBezTo>
                    <a:pt x="295" y="151"/>
                    <a:pt x="297" y="151"/>
                    <a:pt x="297" y="151"/>
                  </a:cubicBezTo>
                  <a:cubicBezTo>
                    <a:pt x="299" y="147"/>
                    <a:pt x="300" y="141"/>
                    <a:pt x="299" y="135"/>
                  </a:cubicBezTo>
                  <a:cubicBezTo>
                    <a:pt x="300" y="131"/>
                    <a:pt x="300" y="127"/>
                    <a:pt x="301" y="123"/>
                  </a:cubicBezTo>
                  <a:lnTo>
                    <a:pt x="301" y="123"/>
                  </a:lnTo>
                  <a:cubicBezTo>
                    <a:pt x="301" y="128"/>
                    <a:pt x="301" y="132"/>
                    <a:pt x="302" y="136"/>
                  </a:cubicBezTo>
                  <a:cubicBezTo>
                    <a:pt x="302" y="144"/>
                    <a:pt x="303" y="144"/>
                    <a:pt x="304" y="145"/>
                  </a:cubicBezTo>
                  <a:lnTo>
                    <a:pt x="307" y="145"/>
                  </a:lnTo>
                  <a:cubicBezTo>
                    <a:pt x="308" y="149"/>
                    <a:pt x="308" y="151"/>
                    <a:pt x="309" y="151"/>
                  </a:cubicBezTo>
                  <a:cubicBezTo>
                    <a:pt x="309" y="151"/>
                    <a:pt x="309" y="149"/>
                    <a:pt x="309" y="145"/>
                  </a:cubicBezTo>
                  <a:cubicBezTo>
                    <a:pt x="310" y="135"/>
                    <a:pt x="310" y="131"/>
                    <a:pt x="310" y="131"/>
                  </a:cubicBezTo>
                  <a:cubicBezTo>
                    <a:pt x="310" y="131"/>
                    <a:pt x="310" y="133"/>
                    <a:pt x="310" y="137"/>
                  </a:cubicBezTo>
                  <a:cubicBezTo>
                    <a:pt x="310" y="146"/>
                    <a:pt x="313" y="150"/>
                    <a:pt x="315" y="150"/>
                  </a:cubicBezTo>
                  <a:cubicBezTo>
                    <a:pt x="317" y="150"/>
                    <a:pt x="319" y="146"/>
                    <a:pt x="319" y="138"/>
                  </a:cubicBezTo>
                  <a:cubicBezTo>
                    <a:pt x="320" y="135"/>
                    <a:pt x="320" y="134"/>
                    <a:pt x="320" y="134"/>
                  </a:cubicBezTo>
                  <a:lnTo>
                    <a:pt x="320" y="134"/>
                  </a:lnTo>
                  <a:cubicBezTo>
                    <a:pt x="320" y="134"/>
                    <a:pt x="319" y="140"/>
                    <a:pt x="319" y="146"/>
                  </a:cubicBezTo>
                  <a:cubicBezTo>
                    <a:pt x="319" y="155"/>
                    <a:pt x="319" y="155"/>
                    <a:pt x="322" y="155"/>
                  </a:cubicBezTo>
                  <a:cubicBezTo>
                    <a:pt x="322" y="155"/>
                    <a:pt x="325" y="147"/>
                    <a:pt x="327" y="147"/>
                  </a:cubicBezTo>
                  <a:cubicBezTo>
                    <a:pt x="328" y="147"/>
                    <a:pt x="329" y="147"/>
                    <a:pt x="330" y="147"/>
                  </a:cubicBezTo>
                  <a:cubicBezTo>
                    <a:pt x="332" y="147"/>
                    <a:pt x="333" y="146"/>
                    <a:pt x="333" y="139"/>
                  </a:cubicBezTo>
                  <a:cubicBezTo>
                    <a:pt x="334" y="139"/>
                    <a:pt x="334" y="139"/>
                    <a:pt x="334" y="148"/>
                  </a:cubicBezTo>
                  <a:cubicBezTo>
                    <a:pt x="333" y="157"/>
                    <a:pt x="333" y="157"/>
                    <a:pt x="334" y="157"/>
                  </a:cubicBezTo>
                  <a:cubicBezTo>
                    <a:pt x="335" y="151"/>
                    <a:pt x="336" y="146"/>
                    <a:pt x="335" y="140"/>
                  </a:cubicBezTo>
                  <a:cubicBezTo>
                    <a:pt x="336" y="136"/>
                    <a:pt x="336" y="133"/>
                    <a:pt x="336" y="133"/>
                  </a:cubicBezTo>
                  <a:cubicBezTo>
                    <a:pt x="337" y="133"/>
                    <a:pt x="337" y="136"/>
                    <a:pt x="337" y="140"/>
                  </a:cubicBezTo>
                  <a:cubicBezTo>
                    <a:pt x="338" y="145"/>
                    <a:pt x="339" y="147"/>
                    <a:pt x="340" y="147"/>
                  </a:cubicBezTo>
                  <a:cubicBezTo>
                    <a:pt x="342" y="147"/>
                    <a:pt x="343" y="145"/>
                    <a:pt x="344" y="141"/>
                  </a:cubicBezTo>
                  <a:cubicBezTo>
                    <a:pt x="344" y="141"/>
                    <a:pt x="345" y="141"/>
                    <a:pt x="345" y="149"/>
                  </a:cubicBezTo>
                  <a:cubicBezTo>
                    <a:pt x="345" y="154"/>
                    <a:pt x="346" y="160"/>
                    <a:pt x="346" y="160"/>
                  </a:cubicBezTo>
                  <a:cubicBezTo>
                    <a:pt x="347" y="160"/>
                    <a:pt x="348" y="157"/>
                    <a:pt x="349" y="150"/>
                  </a:cubicBezTo>
                  <a:cubicBezTo>
                    <a:pt x="350" y="150"/>
                    <a:pt x="350" y="150"/>
                    <a:pt x="349" y="158"/>
                  </a:cubicBezTo>
                  <a:cubicBezTo>
                    <a:pt x="349" y="163"/>
                    <a:pt x="349" y="169"/>
                    <a:pt x="349" y="169"/>
                  </a:cubicBezTo>
                  <a:cubicBezTo>
                    <a:pt x="350" y="169"/>
                    <a:pt x="350" y="166"/>
                    <a:pt x="351" y="159"/>
                  </a:cubicBezTo>
                  <a:cubicBezTo>
                    <a:pt x="351" y="155"/>
                    <a:pt x="352" y="153"/>
                    <a:pt x="353" y="153"/>
                  </a:cubicBezTo>
                  <a:cubicBezTo>
                    <a:pt x="354" y="153"/>
                    <a:pt x="355" y="155"/>
                    <a:pt x="355" y="159"/>
                  </a:cubicBezTo>
                  <a:cubicBezTo>
                    <a:pt x="356" y="159"/>
                    <a:pt x="358" y="159"/>
                    <a:pt x="358" y="151"/>
                  </a:cubicBezTo>
                  <a:cubicBezTo>
                    <a:pt x="358" y="151"/>
                    <a:pt x="358" y="150"/>
                    <a:pt x="358" y="150"/>
                  </a:cubicBezTo>
                  <a:lnTo>
                    <a:pt x="358" y="150"/>
                  </a:lnTo>
                  <a:cubicBezTo>
                    <a:pt x="358" y="153"/>
                    <a:pt x="358" y="155"/>
                    <a:pt x="358" y="155"/>
                  </a:cubicBezTo>
                  <a:cubicBezTo>
                    <a:pt x="358" y="155"/>
                    <a:pt x="359" y="151"/>
                    <a:pt x="360" y="142"/>
                  </a:cubicBezTo>
                  <a:cubicBezTo>
                    <a:pt x="360" y="138"/>
                    <a:pt x="360" y="137"/>
                    <a:pt x="360" y="137"/>
                  </a:cubicBezTo>
                  <a:lnTo>
                    <a:pt x="360" y="137"/>
                  </a:lnTo>
                  <a:cubicBezTo>
                    <a:pt x="360" y="137"/>
                    <a:pt x="360" y="138"/>
                    <a:pt x="360" y="142"/>
                  </a:cubicBezTo>
                  <a:cubicBezTo>
                    <a:pt x="361" y="151"/>
                    <a:pt x="361" y="151"/>
                    <a:pt x="361" y="151"/>
                  </a:cubicBezTo>
                  <a:cubicBezTo>
                    <a:pt x="362" y="151"/>
                    <a:pt x="366" y="145"/>
                    <a:pt x="369" y="145"/>
                  </a:cubicBezTo>
                  <a:cubicBezTo>
                    <a:pt x="369" y="145"/>
                    <a:pt x="370" y="145"/>
                    <a:pt x="370" y="145"/>
                  </a:cubicBezTo>
                  <a:cubicBezTo>
                    <a:pt x="377" y="145"/>
                    <a:pt x="379" y="145"/>
                    <a:pt x="379" y="137"/>
                  </a:cubicBezTo>
                  <a:cubicBezTo>
                    <a:pt x="379" y="132"/>
                    <a:pt x="380" y="130"/>
                    <a:pt x="380" y="130"/>
                  </a:cubicBezTo>
                  <a:cubicBezTo>
                    <a:pt x="380" y="130"/>
                    <a:pt x="380" y="132"/>
                    <a:pt x="380" y="137"/>
                  </a:cubicBezTo>
                  <a:cubicBezTo>
                    <a:pt x="381" y="146"/>
                    <a:pt x="381" y="146"/>
                    <a:pt x="382" y="146"/>
                  </a:cubicBezTo>
                  <a:cubicBezTo>
                    <a:pt x="383" y="146"/>
                    <a:pt x="383" y="146"/>
                    <a:pt x="383" y="155"/>
                  </a:cubicBezTo>
                  <a:cubicBezTo>
                    <a:pt x="385" y="146"/>
                    <a:pt x="385" y="146"/>
                    <a:pt x="386" y="146"/>
                  </a:cubicBezTo>
                  <a:cubicBezTo>
                    <a:pt x="385" y="150"/>
                    <a:pt x="385" y="153"/>
                    <a:pt x="385" y="153"/>
                  </a:cubicBezTo>
                  <a:cubicBezTo>
                    <a:pt x="386" y="153"/>
                    <a:pt x="386" y="150"/>
                    <a:pt x="387" y="146"/>
                  </a:cubicBezTo>
                  <a:cubicBezTo>
                    <a:pt x="387" y="137"/>
                    <a:pt x="388" y="133"/>
                    <a:pt x="388" y="133"/>
                  </a:cubicBezTo>
                  <a:cubicBezTo>
                    <a:pt x="388" y="133"/>
                    <a:pt x="388" y="137"/>
                    <a:pt x="388" y="146"/>
                  </a:cubicBezTo>
                  <a:cubicBezTo>
                    <a:pt x="387" y="152"/>
                    <a:pt x="388" y="158"/>
                    <a:pt x="389" y="158"/>
                  </a:cubicBezTo>
                  <a:cubicBezTo>
                    <a:pt x="389" y="158"/>
                    <a:pt x="389" y="157"/>
                    <a:pt x="389" y="155"/>
                  </a:cubicBezTo>
                  <a:cubicBezTo>
                    <a:pt x="389" y="149"/>
                    <a:pt x="390" y="144"/>
                    <a:pt x="391" y="138"/>
                  </a:cubicBezTo>
                  <a:cubicBezTo>
                    <a:pt x="392" y="138"/>
                    <a:pt x="393" y="138"/>
                    <a:pt x="392" y="147"/>
                  </a:cubicBezTo>
                  <a:cubicBezTo>
                    <a:pt x="393" y="150"/>
                    <a:pt x="393" y="151"/>
                    <a:pt x="394" y="151"/>
                  </a:cubicBezTo>
                  <a:cubicBezTo>
                    <a:pt x="395" y="151"/>
                    <a:pt x="397" y="145"/>
                    <a:pt x="398" y="139"/>
                  </a:cubicBezTo>
                  <a:cubicBezTo>
                    <a:pt x="399" y="135"/>
                    <a:pt x="399" y="133"/>
                    <a:pt x="399" y="133"/>
                  </a:cubicBezTo>
                  <a:cubicBezTo>
                    <a:pt x="399" y="133"/>
                    <a:pt x="399" y="135"/>
                    <a:pt x="399" y="139"/>
                  </a:cubicBezTo>
                  <a:cubicBezTo>
                    <a:pt x="399" y="148"/>
                    <a:pt x="399" y="148"/>
                    <a:pt x="400" y="148"/>
                  </a:cubicBezTo>
                  <a:cubicBezTo>
                    <a:pt x="401" y="145"/>
                    <a:pt x="401" y="144"/>
                    <a:pt x="401" y="144"/>
                  </a:cubicBezTo>
                  <a:lnTo>
                    <a:pt x="401" y="144"/>
                  </a:lnTo>
                  <a:cubicBezTo>
                    <a:pt x="401" y="144"/>
                    <a:pt x="401" y="151"/>
                    <a:pt x="400" y="157"/>
                  </a:cubicBezTo>
                  <a:cubicBezTo>
                    <a:pt x="399" y="165"/>
                    <a:pt x="400" y="165"/>
                    <a:pt x="401" y="165"/>
                  </a:cubicBezTo>
                  <a:cubicBezTo>
                    <a:pt x="402" y="157"/>
                    <a:pt x="406" y="157"/>
                    <a:pt x="408" y="157"/>
                  </a:cubicBezTo>
                  <a:cubicBezTo>
                    <a:pt x="408" y="157"/>
                    <a:pt x="408" y="157"/>
                    <a:pt x="409" y="157"/>
                  </a:cubicBezTo>
                  <a:cubicBezTo>
                    <a:pt x="412" y="157"/>
                    <a:pt x="413" y="148"/>
                    <a:pt x="415" y="132"/>
                  </a:cubicBezTo>
                  <a:lnTo>
                    <a:pt x="417" y="115"/>
                  </a:lnTo>
                  <a:lnTo>
                    <a:pt x="416" y="132"/>
                  </a:lnTo>
                  <a:cubicBezTo>
                    <a:pt x="416" y="141"/>
                    <a:pt x="416" y="158"/>
                    <a:pt x="416" y="158"/>
                  </a:cubicBezTo>
                  <a:cubicBezTo>
                    <a:pt x="417" y="153"/>
                    <a:pt x="417" y="147"/>
                    <a:pt x="417" y="141"/>
                  </a:cubicBezTo>
                  <a:cubicBezTo>
                    <a:pt x="417" y="137"/>
                    <a:pt x="417" y="135"/>
                    <a:pt x="418" y="135"/>
                  </a:cubicBezTo>
                  <a:cubicBezTo>
                    <a:pt x="418" y="135"/>
                    <a:pt x="419" y="137"/>
                    <a:pt x="419" y="141"/>
                  </a:cubicBezTo>
                  <a:cubicBezTo>
                    <a:pt x="420" y="146"/>
                    <a:pt x="420" y="148"/>
                    <a:pt x="421" y="148"/>
                  </a:cubicBezTo>
                  <a:cubicBezTo>
                    <a:pt x="422" y="148"/>
                    <a:pt x="422" y="146"/>
                    <a:pt x="423" y="142"/>
                  </a:cubicBezTo>
                  <a:cubicBezTo>
                    <a:pt x="423" y="142"/>
                    <a:pt x="424" y="142"/>
                    <a:pt x="424" y="151"/>
                  </a:cubicBezTo>
                  <a:cubicBezTo>
                    <a:pt x="425" y="151"/>
                    <a:pt x="425" y="151"/>
                    <a:pt x="425" y="142"/>
                  </a:cubicBezTo>
                  <a:cubicBezTo>
                    <a:pt x="425" y="138"/>
                    <a:pt x="426" y="137"/>
                    <a:pt x="426" y="137"/>
                  </a:cubicBezTo>
                  <a:cubicBezTo>
                    <a:pt x="426" y="137"/>
                    <a:pt x="427" y="138"/>
                    <a:pt x="427" y="142"/>
                  </a:cubicBezTo>
                  <a:cubicBezTo>
                    <a:pt x="427" y="153"/>
                    <a:pt x="428" y="157"/>
                    <a:pt x="429" y="157"/>
                  </a:cubicBezTo>
                  <a:cubicBezTo>
                    <a:pt x="429" y="157"/>
                    <a:pt x="429" y="155"/>
                    <a:pt x="429" y="151"/>
                  </a:cubicBezTo>
                  <a:cubicBezTo>
                    <a:pt x="429" y="144"/>
                    <a:pt x="431" y="144"/>
                    <a:pt x="432" y="144"/>
                  </a:cubicBezTo>
                  <a:cubicBezTo>
                    <a:pt x="432" y="144"/>
                    <a:pt x="433" y="144"/>
                    <a:pt x="434" y="136"/>
                  </a:cubicBezTo>
                  <a:lnTo>
                    <a:pt x="435" y="136"/>
                  </a:lnTo>
                  <a:cubicBezTo>
                    <a:pt x="436" y="138"/>
                    <a:pt x="435" y="141"/>
                    <a:pt x="434" y="144"/>
                  </a:cubicBezTo>
                  <a:lnTo>
                    <a:pt x="435" y="153"/>
                  </a:lnTo>
                  <a:cubicBezTo>
                    <a:pt x="436" y="153"/>
                    <a:pt x="437" y="153"/>
                    <a:pt x="438" y="145"/>
                  </a:cubicBezTo>
                  <a:cubicBezTo>
                    <a:pt x="438" y="150"/>
                    <a:pt x="438" y="156"/>
                    <a:pt x="439" y="156"/>
                  </a:cubicBezTo>
                  <a:cubicBezTo>
                    <a:pt x="439" y="156"/>
                    <a:pt x="439" y="155"/>
                    <a:pt x="439" y="153"/>
                  </a:cubicBezTo>
                  <a:cubicBezTo>
                    <a:pt x="440" y="146"/>
                    <a:pt x="441" y="143"/>
                    <a:pt x="441" y="143"/>
                  </a:cubicBezTo>
                  <a:cubicBezTo>
                    <a:pt x="442" y="143"/>
                    <a:pt x="442" y="148"/>
                    <a:pt x="442" y="154"/>
                  </a:cubicBezTo>
                  <a:cubicBezTo>
                    <a:pt x="441" y="162"/>
                    <a:pt x="440" y="166"/>
                    <a:pt x="440" y="166"/>
                  </a:cubicBezTo>
                  <a:cubicBezTo>
                    <a:pt x="441" y="166"/>
                    <a:pt x="442" y="162"/>
                    <a:pt x="444" y="154"/>
                  </a:cubicBezTo>
                  <a:cubicBezTo>
                    <a:pt x="445" y="154"/>
                    <a:pt x="448" y="146"/>
                    <a:pt x="451" y="146"/>
                  </a:cubicBezTo>
                  <a:cubicBezTo>
                    <a:pt x="454" y="146"/>
                    <a:pt x="455" y="147"/>
                    <a:pt x="455" y="155"/>
                  </a:cubicBezTo>
                  <a:cubicBezTo>
                    <a:pt x="455" y="159"/>
                    <a:pt x="455" y="161"/>
                    <a:pt x="455" y="164"/>
                  </a:cubicBezTo>
                  <a:cubicBezTo>
                    <a:pt x="456" y="147"/>
                    <a:pt x="456" y="147"/>
                    <a:pt x="459" y="147"/>
                  </a:cubicBezTo>
                  <a:cubicBezTo>
                    <a:pt x="459" y="150"/>
                    <a:pt x="460" y="151"/>
                    <a:pt x="461" y="151"/>
                  </a:cubicBezTo>
                  <a:cubicBezTo>
                    <a:pt x="462" y="151"/>
                    <a:pt x="463" y="145"/>
                    <a:pt x="464" y="139"/>
                  </a:cubicBezTo>
                  <a:lnTo>
                    <a:pt x="462" y="139"/>
                  </a:lnTo>
                  <a:cubicBezTo>
                    <a:pt x="463" y="129"/>
                    <a:pt x="463" y="125"/>
                    <a:pt x="464" y="125"/>
                  </a:cubicBezTo>
                  <a:cubicBezTo>
                    <a:pt x="464" y="125"/>
                    <a:pt x="465" y="127"/>
                    <a:pt x="465" y="130"/>
                  </a:cubicBezTo>
                  <a:cubicBezTo>
                    <a:pt x="465" y="137"/>
                    <a:pt x="465" y="142"/>
                    <a:pt x="465" y="148"/>
                  </a:cubicBezTo>
                  <a:cubicBezTo>
                    <a:pt x="464" y="154"/>
                    <a:pt x="464" y="159"/>
                    <a:pt x="465" y="165"/>
                  </a:cubicBezTo>
                  <a:cubicBezTo>
                    <a:pt x="466" y="165"/>
                    <a:pt x="468" y="165"/>
                    <a:pt x="466" y="157"/>
                  </a:cubicBezTo>
                  <a:cubicBezTo>
                    <a:pt x="468" y="148"/>
                    <a:pt x="468" y="148"/>
                    <a:pt x="468" y="148"/>
                  </a:cubicBezTo>
                  <a:cubicBezTo>
                    <a:pt x="469" y="148"/>
                    <a:pt x="470" y="148"/>
                    <a:pt x="471" y="140"/>
                  </a:cubicBezTo>
                  <a:cubicBezTo>
                    <a:pt x="471" y="131"/>
                    <a:pt x="472" y="131"/>
                    <a:pt x="472" y="131"/>
                  </a:cubicBezTo>
                  <a:cubicBezTo>
                    <a:pt x="473" y="140"/>
                    <a:pt x="474" y="140"/>
                    <a:pt x="474" y="140"/>
                  </a:cubicBezTo>
                  <a:cubicBezTo>
                    <a:pt x="474" y="142"/>
                    <a:pt x="474" y="146"/>
                    <a:pt x="474" y="149"/>
                  </a:cubicBezTo>
                  <a:cubicBezTo>
                    <a:pt x="473" y="157"/>
                    <a:pt x="474" y="166"/>
                    <a:pt x="474" y="166"/>
                  </a:cubicBezTo>
                  <a:cubicBezTo>
                    <a:pt x="474" y="166"/>
                    <a:pt x="475" y="157"/>
                    <a:pt x="475" y="157"/>
                  </a:cubicBezTo>
                  <a:cubicBezTo>
                    <a:pt x="475" y="152"/>
                    <a:pt x="483" y="151"/>
                    <a:pt x="489" y="151"/>
                  </a:cubicBezTo>
                  <a:cubicBezTo>
                    <a:pt x="492" y="151"/>
                    <a:pt x="495" y="151"/>
                    <a:pt x="496" y="151"/>
                  </a:cubicBezTo>
                  <a:cubicBezTo>
                    <a:pt x="496" y="156"/>
                    <a:pt x="497" y="158"/>
                    <a:pt x="498" y="158"/>
                  </a:cubicBezTo>
                  <a:cubicBezTo>
                    <a:pt x="498" y="158"/>
                    <a:pt x="499" y="156"/>
                    <a:pt x="499" y="153"/>
                  </a:cubicBezTo>
                  <a:cubicBezTo>
                    <a:pt x="499" y="146"/>
                    <a:pt x="501" y="144"/>
                    <a:pt x="504" y="144"/>
                  </a:cubicBezTo>
                  <a:cubicBezTo>
                    <a:pt x="505" y="144"/>
                    <a:pt x="506" y="144"/>
                    <a:pt x="507" y="145"/>
                  </a:cubicBezTo>
                  <a:cubicBezTo>
                    <a:pt x="508" y="145"/>
                    <a:pt x="509" y="145"/>
                    <a:pt x="510" y="145"/>
                  </a:cubicBezTo>
                  <a:cubicBezTo>
                    <a:pt x="514" y="145"/>
                    <a:pt x="516" y="144"/>
                    <a:pt x="517" y="137"/>
                  </a:cubicBezTo>
                  <a:lnTo>
                    <a:pt x="519" y="138"/>
                  </a:lnTo>
                  <a:cubicBezTo>
                    <a:pt x="520" y="138"/>
                    <a:pt x="523" y="129"/>
                    <a:pt x="523" y="129"/>
                  </a:cubicBezTo>
                  <a:cubicBezTo>
                    <a:pt x="523" y="125"/>
                    <a:pt x="524" y="123"/>
                    <a:pt x="524" y="123"/>
                  </a:cubicBezTo>
                  <a:lnTo>
                    <a:pt x="524" y="123"/>
                  </a:lnTo>
                  <a:cubicBezTo>
                    <a:pt x="524" y="123"/>
                    <a:pt x="524" y="125"/>
                    <a:pt x="524" y="130"/>
                  </a:cubicBezTo>
                  <a:cubicBezTo>
                    <a:pt x="524" y="136"/>
                    <a:pt x="524" y="141"/>
                    <a:pt x="524" y="147"/>
                  </a:cubicBezTo>
                  <a:cubicBezTo>
                    <a:pt x="525" y="147"/>
                    <a:pt x="526" y="138"/>
                    <a:pt x="526" y="130"/>
                  </a:cubicBezTo>
                  <a:cubicBezTo>
                    <a:pt x="526" y="121"/>
                    <a:pt x="527" y="121"/>
                    <a:pt x="527" y="121"/>
                  </a:cubicBezTo>
                  <a:cubicBezTo>
                    <a:pt x="528" y="121"/>
                    <a:pt x="528" y="121"/>
                    <a:pt x="527" y="130"/>
                  </a:cubicBezTo>
                  <a:lnTo>
                    <a:pt x="527" y="147"/>
                  </a:lnTo>
                  <a:cubicBezTo>
                    <a:pt x="528" y="139"/>
                    <a:pt x="528" y="139"/>
                    <a:pt x="528" y="139"/>
                  </a:cubicBezTo>
                  <a:cubicBezTo>
                    <a:pt x="529" y="139"/>
                    <a:pt x="529" y="139"/>
                    <a:pt x="528" y="156"/>
                  </a:cubicBezTo>
                  <a:cubicBezTo>
                    <a:pt x="528" y="164"/>
                    <a:pt x="528" y="168"/>
                    <a:pt x="528" y="168"/>
                  </a:cubicBezTo>
                  <a:cubicBezTo>
                    <a:pt x="529" y="168"/>
                    <a:pt x="529" y="164"/>
                    <a:pt x="530" y="156"/>
                  </a:cubicBezTo>
                  <a:lnTo>
                    <a:pt x="531" y="148"/>
                  </a:lnTo>
                  <a:cubicBezTo>
                    <a:pt x="531" y="153"/>
                    <a:pt x="532" y="155"/>
                    <a:pt x="532" y="155"/>
                  </a:cubicBezTo>
                  <a:cubicBezTo>
                    <a:pt x="533" y="155"/>
                    <a:pt x="534" y="145"/>
                    <a:pt x="535" y="139"/>
                  </a:cubicBezTo>
                  <a:cubicBezTo>
                    <a:pt x="535" y="148"/>
                    <a:pt x="535" y="153"/>
                    <a:pt x="536" y="153"/>
                  </a:cubicBezTo>
                  <a:cubicBezTo>
                    <a:pt x="536" y="153"/>
                    <a:pt x="537" y="148"/>
                    <a:pt x="537" y="140"/>
                  </a:cubicBezTo>
                  <a:cubicBezTo>
                    <a:pt x="538" y="136"/>
                    <a:pt x="538" y="133"/>
                    <a:pt x="538" y="133"/>
                  </a:cubicBezTo>
                  <a:cubicBezTo>
                    <a:pt x="538" y="133"/>
                    <a:pt x="539" y="136"/>
                    <a:pt x="539" y="140"/>
                  </a:cubicBezTo>
                  <a:cubicBezTo>
                    <a:pt x="539" y="149"/>
                    <a:pt x="540" y="149"/>
                    <a:pt x="542" y="149"/>
                  </a:cubicBezTo>
                  <a:cubicBezTo>
                    <a:pt x="542" y="143"/>
                    <a:pt x="545" y="142"/>
                    <a:pt x="548" y="142"/>
                  </a:cubicBezTo>
                  <a:cubicBezTo>
                    <a:pt x="550" y="142"/>
                    <a:pt x="552" y="142"/>
                    <a:pt x="554" y="142"/>
                  </a:cubicBezTo>
                  <a:cubicBezTo>
                    <a:pt x="555" y="142"/>
                    <a:pt x="557" y="142"/>
                    <a:pt x="558" y="142"/>
                  </a:cubicBezTo>
                  <a:cubicBezTo>
                    <a:pt x="562" y="142"/>
                    <a:pt x="565" y="142"/>
                    <a:pt x="566" y="135"/>
                  </a:cubicBezTo>
                  <a:cubicBezTo>
                    <a:pt x="566" y="135"/>
                    <a:pt x="566" y="135"/>
                    <a:pt x="567" y="144"/>
                  </a:cubicBezTo>
                  <a:cubicBezTo>
                    <a:pt x="567" y="147"/>
                    <a:pt x="567" y="150"/>
                    <a:pt x="567" y="150"/>
                  </a:cubicBezTo>
                  <a:cubicBezTo>
                    <a:pt x="567" y="150"/>
                    <a:pt x="568" y="145"/>
                    <a:pt x="568" y="136"/>
                  </a:cubicBezTo>
                  <a:cubicBezTo>
                    <a:pt x="569" y="131"/>
                    <a:pt x="570" y="126"/>
                    <a:pt x="570" y="126"/>
                  </a:cubicBezTo>
                  <a:lnTo>
                    <a:pt x="570" y="126"/>
                  </a:lnTo>
                  <a:cubicBezTo>
                    <a:pt x="570" y="126"/>
                    <a:pt x="570" y="128"/>
                    <a:pt x="570" y="136"/>
                  </a:cubicBezTo>
                  <a:cubicBezTo>
                    <a:pt x="570" y="144"/>
                    <a:pt x="571" y="145"/>
                    <a:pt x="574" y="145"/>
                  </a:cubicBezTo>
                  <a:cubicBezTo>
                    <a:pt x="576" y="145"/>
                    <a:pt x="579" y="145"/>
                    <a:pt x="580" y="137"/>
                  </a:cubicBezTo>
                  <a:lnTo>
                    <a:pt x="580" y="137"/>
                  </a:lnTo>
                  <a:cubicBezTo>
                    <a:pt x="579" y="147"/>
                    <a:pt x="580" y="155"/>
                    <a:pt x="582" y="155"/>
                  </a:cubicBezTo>
                  <a:cubicBezTo>
                    <a:pt x="583" y="155"/>
                    <a:pt x="584" y="152"/>
                    <a:pt x="585" y="146"/>
                  </a:cubicBezTo>
                  <a:cubicBezTo>
                    <a:pt x="585" y="146"/>
                    <a:pt x="586" y="146"/>
                    <a:pt x="586" y="155"/>
                  </a:cubicBezTo>
                  <a:cubicBezTo>
                    <a:pt x="586" y="155"/>
                    <a:pt x="588" y="155"/>
                    <a:pt x="590" y="147"/>
                  </a:cubicBezTo>
                  <a:lnTo>
                    <a:pt x="595" y="147"/>
                  </a:lnTo>
                  <a:cubicBezTo>
                    <a:pt x="595" y="147"/>
                    <a:pt x="596" y="147"/>
                    <a:pt x="596" y="147"/>
                  </a:cubicBezTo>
                  <a:cubicBezTo>
                    <a:pt x="597" y="147"/>
                    <a:pt x="599" y="139"/>
                    <a:pt x="599" y="139"/>
                  </a:cubicBezTo>
                  <a:lnTo>
                    <a:pt x="600" y="139"/>
                  </a:lnTo>
                  <a:cubicBezTo>
                    <a:pt x="599" y="148"/>
                    <a:pt x="603" y="148"/>
                    <a:pt x="608" y="149"/>
                  </a:cubicBezTo>
                  <a:cubicBezTo>
                    <a:pt x="613" y="149"/>
                    <a:pt x="618" y="150"/>
                    <a:pt x="618" y="159"/>
                  </a:cubicBezTo>
                  <a:cubicBezTo>
                    <a:pt x="618" y="159"/>
                    <a:pt x="619" y="159"/>
                    <a:pt x="620" y="150"/>
                  </a:cubicBezTo>
                  <a:cubicBezTo>
                    <a:pt x="621" y="141"/>
                    <a:pt x="621" y="136"/>
                    <a:pt x="622" y="136"/>
                  </a:cubicBezTo>
                  <a:cubicBezTo>
                    <a:pt x="622" y="136"/>
                    <a:pt x="622" y="139"/>
                    <a:pt x="622" y="142"/>
                  </a:cubicBezTo>
                  <a:cubicBezTo>
                    <a:pt x="622" y="151"/>
                    <a:pt x="623" y="155"/>
                    <a:pt x="624" y="155"/>
                  </a:cubicBezTo>
                  <a:cubicBezTo>
                    <a:pt x="625" y="155"/>
                    <a:pt x="626" y="151"/>
                    <a:pt x="627" y="142"/>
                  </a:cubicBezTo>
                  <a:cubicBezTo>
                    <a:pt x="627" y="140"/>
                    <a:pt x="627" y="139"/>
                    <a:pt x="627" y="139"/>
                  </a:cubicBezTo>
                  <a:lnTo>
                    <a:pt x="627" y="139"/>
                  </a:lnTo>
                  <a:cubicBezTo>
                    <a:pt x="627" y="139"/>
                    <a:pt x="627" y="145"/>
                    <a:pt x="627" y="151"/>
                  </a:cubicBezTo>
                  <a:cubicBezTo>
                    <a:pt x="627" y="158"/>
                    <a:pt x="627" y="161"/>
                    <a:pt x="628" y="161"/>
                  </a:cubicBezTo>
                  <a:cubicBezTo>
                    <a:pt x="629" y="161"/>
                    <a:pt x="630" y="154"/>
                    <a:pt x="631" y="144"/>
                  </a:cubicBezTo>
                  <a:cubicBezTo>
                    <a:pt x="631" y="149"/>
                    <a:pt x="631" y="156"/>
                    <a:pt x="632" y="156"/>
                  </a:cubicBezTo>
                  <a:cubicBezTo>
                    <a:pt x="632" y="156"/>
                    <a:pt x="632" y="155"/>
                    <a:pt x="632" y="153"/>
                  </a:cubicBezTo>
                  <a:cubicBezTo>
                    <a:pt x="634" y="153"/>
                    <a:pt x="634" y="153"/>
                    <a:pt x="632" y="169"/>
                  </a:cubicBezTo>
                  <a:cubicBezTo>
                    <a:pt x="632" y="175"/>
                    <a:pt x="632" y="181"/>
                    <a:pt x="632" y="186"/>
                  </a:cubicBezTo>
                  <a:cubicBezTo>
                    <a:pt x="634" y="181"/>
                    <a:pt x="635" y="175"/>
                    <a:pt x="635" y="169"/>
                  </a:cubicBezTo>
                  <a:lnTo>
                    <a:pt x="636" y="169"/>
                  </a:lnTo>
                  <a:cubicBezTo>
                    <a:pt x="636" y="169"/>
                    <a:pt x="637" y="169"/>
                    <a:pt x="637" y="161"/>
                  </a:cubicBezTo>
                  <a:cubicBezTo>
                    <a:pt x="637" y="153"/>
                    <a:pt x="638" y="153"/>
                    <a:pt x="639" y="153"/>
                  </a:cubicBezTo>
                  <a:lnTo>
                    <a:pt x="639" y="153"/>
                  </a:lnTo>
                  <a:cubicBezTo>
                    <a:pt x="639" y="150"/>
                    <a:pt x="639" y="147"/>
                    <a:pt x="639" y="145"/>
                  </a:cubicBezTo>
                  <a:cubicBezTo>
                    <a:pt x="639" y="139"/>
                    <a:pt x="639" y="133"/>
                    <a:pt x="640" y="128"/>
                  </a:cubicBezTo>
                  <a:cubicBezTo>
                    <a:pt x="640" y="128"/>
                    <a:pt x="641" y="119"/>
                    <a:pt x="641" y="110"/>
                  </a:cubicBezTo>
                  <a:cubicBezTo>
                    <a:pt x="643" y="99"/>
                    <a:pt x="643" y="87"/>
                    <a:pt x="641" y="76"/>
                  </a:cubicBezTo>
                  <a:cubicBezTo>
                    <a:pt x="640" y="71"/>
                    <a:pt x="639" y="66"/>
                    <a:pt x="638" y="66"/>
                  </a:cubicBezTo>
                  <a:cubicBezTo>
                    <a:pt x="637" y="66"/>
                    <a:pt x="636" y="68"/>
                    <a:pt x="636" y="75"/>
                  </a:cubicBezTo>
                  <a:cubicBezTo>
                    <a:pt x="636" y="75"/>
                    <a:pt x="635" y="84"/>
                    <a:pt x="635" y="84"/>
                  </a:cubicBezTo>
                  <a:cubicBezTo>
                    <a:pt x="634" y="81"/>
                    <a:pt x="634" y="78"/>
                    <a:pt x="634" y="75"/>
                  </a:cubicBezTo>
                  <a:cubicBezTo>
                    <a:pt x="634" y="66"/>
                    <a:pt x="630" y="66"/>
                    <a:pt x="627" y="66"/>
                  </a:cubicBezTo>
                  <a:cubicBezTo>
                    <a:pt x="622" y="65"/>
                    <a:pt x="620" y="65"/>
                    <a:pt x="620" y="56"/>
                  </a:cubicBezTo>
                  <a:cubicBezTo>
                    <a:pt x="619" y="47"/>
                    <a:pt x="619" y="47"/>
                    <a:pt x="619" y="47"/>
                  </a:cubicBezTo>
                  <a:cubicBezTo>
                    <a:pt x="618" y="54"/>
                    <a:pt x="615" y="55"/>
                    <a:pt x="612" y="55"/>
                  </a:cubicBezTo>
                  <a:cubicBezTo>
                    <a:pt x="611" y="55"/>
                    <a:pt x="610" y="55"/>
                    <a:pt x="609" y="55"/>
                  </a:cubicBezTo>
                  <a:cubicBezTo>
                    <a:pt x="607" y="55"/>
                    <a:pt x="606" y="54"/>
                    <a:pt x="604" y="54"/>
                  </a:cubicBezTo>
                  <a:cubicBezTo>
                    <a:pt x="601" y="54"/>
                    <a:pt x="598" y="56"/>
                    <a:pt x="598" y="62"/>
                  </a:cubicBezTo>
                  <a:lnTo>
                    <a:pt x="597" y="62"/>
                  </a:lnTo>
                  <a:cubicBezTo>
                    <a:pt x="597" y="54"/>
                    <a:pt x="595" y="53"/>
                    <a:pt x="593" y="53"/>
                  </a:cubicBezTo>
                  <a:cubicBezTo>
                    <a:pt x="592" y="60"/>
                    <a:pt x="591" y="61"/>
                    <a:pt x="590" y="61"/>
                  </a:cubicBezTo>
                  <a:cubicBezTo>
                    <a:pt x="590" y="61"/>
                    <a:pt x="590" y="61"/>
                    <a:pt x="590" y="61"/>
                  </a:cubicBezTo>
                  <a:cubicBezTo>
                    <a:pt x="591" y="53"/>
                    <a:pt x="590" y="53"/>
                    <a:pt x="589" y="53"/>
                  </a:cubicBezTo>
                  <a:cubicBezTo>
                    <a:pt x="588" y="52"/>
                    <a:pt x="588" y="52"/>
                    <a:pt x="587" y="52"/>
                  </a:cubicBezTo>
                  <a:cubicBezTo>
                    <a:pt x="586" y="52"/>
                    <a:pt x="586" y="54"/>
                    <a:pt x="585" y="61"/>
                  </a:cubicBezTo>
                  <a:cubicBezTo>
                    <a:pt x="585" y="61"/>
                    <a:pt x="580" y="59"/>
                    <a:pt x="577" y="50"/>
                  </a:cubicBezTo>
                  <a:cubicBezTo>
                    <a:pt x="577" y="48"/>
                    <a:pt x="577" y="47"/>
                    <a:pt x="577" y="47"/>
                  </a:cubicBezTo>
                  <a:cubicBezTo>
                    <a:pt x="577" y="47"/>
                    <a:pt x="576" y="53"/>
                    <a:pt x="575" y="59"/>
                  </a:cubicBezTo>
                  <a:cubicBezTo>
                    <a:pt x="575" y="65"/>
                    <a:pt x="574" y="71"/>
                    <a:pt x="573" y="76"/>
                  </a:cubicBezTo>
                  <a:lnTo>
                    <a:pt x="574" y="59"/>
                  </a:lnTo>
                  <a:cubicBezTo>
                    <a:pt x="575" y="50"/>
                    <a:pt x="575" y="50"/>
                    <a:pt x="573" y="50"/>
                  </a:cubicBezTo>
                  <a:lnTo>
                    <a:pt x="572" y="50"/>
                  </a:lnTo>
                  <a:cubicBezTo>
                    <a:pt x="572" y="56"/>
                    <a:pt x="569" y="58"/>
                    <a:pt x="566" y="58"/>
                  </a:cubicBezTo>
                  <a:cubicBezTo>
                    <a:pt x="565" y="58"/>
                    <a:pt x="563" y="57"/>
                    <a:pt x="562" y="57"/>
                  </a:cubicBezTo>
                  <a:cubicBezTo>
                    <a:pt x="560" y="57"/>
                    <a:pt x="559" y="57"/>
                    <a:pt x="557" y="57"/>
                  </a:cubicBezTo>
                  <a:cubicBezTo>
                    <a:pt x="554" y="57"/>
                    <a:pt x="553" y="58"/>
                    <a:pt x="553" y="65"/>
                  </a:cubicBezTo>
                  <a:cubicBezTo>
                    <a:pt x="553" y="69"/>
                    <a:pt x="553" y="71"/>
                    <a:pt x="552" y="71"/>
                  </a:cubicBezTo>
                  <a:cubicBezTo>
                    <a:pt x="551" y="71"/>
                    <a:pt x="551" y="69"/>
                    <a:pt x="549" y="64"/>
                  </a:cubicBezTo>
                  <a:cubicBezTo>
                    <a:pt x="547" y="48"/>
                    <a:pt x="547" y="42"/>
                    <a:pt x="546" y="42"/>
                  </a:cubicBezTo>
                  <a:cubicBezTo>
                    <a:pt x="546" y="42"/>
                    <a:pt x="545" y="44"/>
                    <a:pt x="545" y="47"/>
                  </a:cubicBezTo>
                  <a:cubicBezTo>
                    <a:pt x="546" y="53"/>
                    <a:pt x="546" y="58"/>
                    <a:pt x="545" y="64"/>
                  </a:cubicBezTo>
                  <a:cubicBezTo>
                    <a:pt x="545" y="72"/>
                    <a:pt x="545" y="77"/>
                    <a:pt x="544" y="77"/>
                  </a:cubicBezTo>
                  <a:cubicBezTo>
                    <a:pt x="544" y="77"/>
                    <a:pt x="544" y="72"/>
                    <a:pt x="544" y="64"/>
                  </a:cubicBezTo>
                  <a:cubicBezTo>
                    <a:pt x="544" y="57"/>
                    <a:pt x="543" y="54"/>
                    <a:pt x="540" y="54"/>
                  </a:cubicBezTo>
                  <a:cubicBezTo>
                    <a:pt x="537" y="54"/>
                    <a:pt x="532" y="61"/>
                    <a:pt x="531" y="71"/>
                  </a:cubicBezTo>
                  <a:lnTo>
                    <a:pt x="531" y="62"/>
                  </a:lnTo>
                  <a:cubicBezTo>
                    <a:pt x="533" y="54"/>
                    <a:pt x="531" y="54"/>
                    <a:pt x="528" y="53"/>
                  </a:cubicBezTo>
                  <a:lnTo>
                    <a:pt x="526" y="53"/>
                  </a:lnTo>
                  <a:cubicBezTo>
                    <a:pt x="526" y="60"/>
                    <a:pt x="525" y="62"/>
                    <a:pt x="524" y="62"/>
                  </a:cubicBezTo>
                  <a:cubicBezTo>
                    <a:pt x="523" y="62"/>
                    <a:pt x="521" y="57"/>
                    <a:pt x="521" y="53"/>
                  </a:cubicBezTo>
                  <a:cubicBezTo>
                    <a:pt x="521" y="44"/>
                    <a:pt x="521" y="44"/>
                    <a:pt x="520" y="44"/>
                  </a:cubicBezTo>
                  <a:cubicBezTo>
                    <a:pt x="519" y="51"/>
                    <a:pt x="517" y="53"/>
                    <a:pt x="516" y="53"/>
                  </a:cubicBezTo>
                  <a:cubicBezTo>
                    <a:pt x="515" y="53"/>
                    <a:pt x="514" y="48"/>
                    <a:pt x="514" y="43"/>
                  </a:cubicBezTo>
                  <a:lnTo>
                    <a:pt x="512" y="43"/>
                  </a:lnTo>
                  <a:cubicBezTo>
                    <a:pt x="511" y="50"/>
                    <a:pt x="510" y="50"/>
                    <a:pt x="509" y="50"/>
                  </a:cubicBezTo>
                  <a:cubicBezTo>
                    <a:pt x="507" y="50"/>
                    <a:pt x="506" y="50"/>
                    <a:pt x="507" y="59"/>
                  </a:cubicBezTo>
                  <a:cubicBezTo>
                    <a:pt x="507" y="65"/>
                    <a:pt x="506" y="71"/>
                    <a:pt x="505" y="76"/>
                  </a:cubicBezTo>
                  <a:lnTo>
                    <a:pt x="506" y="67"/>
                  </a:lnTo>
                  <a:cubicBezTo>
                    <a:pt x="506" y="58"/>
                    <a:pt x="503" y="58"/>
                    <a:pt x="500" y="58"/>
                  </a:cubicBezTo>
                  <a:cubicBezTo>
                    <a:pt x="497" y="57"/>
                    <a:pt x="496" y="57"/>
                    <a:pt x="494" y="49"/>
                  </a:cubicBezTo>
                  <a:lnTo>
                    <a:pt x="493" y="57"/>
                  </a:lnTo>
                  <a:cubicBezTo>
                    <a:pt x="493" y="62"/>
                    <a:pt x="492" y="64"/>
                    <a:pt x="492" y="64"/>
                  </a:cubicBezTo>
                  <a:cubicBezTo>
                    <a:pt x="492" y="64"/>
                    <a:pt x="492" y="62"/>
                    <a:pt x="492" y="57"/>
                  </a:cubicBezTo>
                  <a:cubicBezTo>
                    <a:pt x="492" y="53"/>
                    <a:pt x="491" y="50"/>
                    <a:pt x="490" y="50"/>
                  </a:cubicBezTo>
                  <a:cubicBezTo>
                    <a:pt x="489" y="50"/>
                    <a:pt x="488" y="52"/>
                    <a:pt x="487" y="56"/>
                  </a:cubicBezTo>
                  <a:lnTo>
                    <a:pt x="485" y="56"/>
                  </a:lnTo>
                  <a:cubicBezTo>
                    <a:pt x="485" y="48"/>
                    <a:pt x="485" y="43"/>
                    <a:pt x="484" y="43"/>
                  </a:cubicBezTo>
                  <a:cubicBezTo>
                    <a:pt x="484" y="43"/>
                    <a:pt x="483" y="48"/>
                    <a:pt x="482" y="56"/>
                  </a:cubicBezTo>
                  <a:cubicBezTo>
                    <a:pt x="482" y="47"/>
                    <a:pt x="481" y="47"/>
                    <a:pt x="481" y="47"/>
                  </a:cubicBezTo>
                  <a:cubicBezTo>
                    <a:pt x="480" y="51"/>
                    <a:pt x="479" y="53"/>
                    <a:pt x="478" y="53"/>
                  </a:cubicBezTo>
                  <a:cubicBezTo>
                    <a:pt x="477" y="53"/>
                    <a:pt x="476" y="51"/>
                    <a:pt x="477" y="46"/>
                  </a:cubicBezTo>
                  <a:lnTo>
                    <a:pt x="475" y="46"/>
                  </a:lnTo>
                  <a:cubicBezTo>
                    <a:pt x="474" y="55"/>
                    <a:pt x="473" y="55"/>
                    <a:pt x="473" y="55"/>
                  </a:cubicBezTo>
                  <a:cubicBezTo>
                    <a:pt x="472" y="55"/>
                    <a:pt x="471" y="55"/>
                    <a:pt x="470" y="63"/>
                  </a:cubicBezTo>
                  <a:cubicBezTo>
                    <a:pt x="469" y="70"/>
                    <a:pt x="469" y="71"/>
                    <a:pt x="469" y="71"/>
                  </a:cubicBezTo>
                  <a:cubicBezTo>
                    <a:pt x="469" y="71"/>
                    <a:pt x="469" y="71"/>
                    <a:pt x="469" y="71"/>
                  </a:cubicBezTo>
                  <a:cubicBezTo>
                    <a:pt x="469" y="65"/>
                    <a:pt x="469" y="59"/>
                    <a:pt x="470" y="54"/>
                  </a:cubicBezTo>
                  <a:cubicBezTo>
                    <a:pt x="471" y="51"/>
                    <a:pt x="471" y="49"/>
                    <a:pt x="471" y="49"/>
                  </a:cubicBezTo>
                  <a:lnTo>
                    <a:pt x="471" y="49"/>
                  </a:lnTo>
                  <a:cubicBezTo>
                    <a:pt x="470" y="49"/>
                    <a:pt x="468" y="53"/>
                    <a:pt x="466" y="63"/>
                  </a:cubicBezTo>
                  <a:cubicBezTo>
                    <a:pt x="465" y="71"/>
                    <a:pt x="464" y="75"/>
                    <a:pt x="464" y="75"/>
                  </a:cubicBezTo>
                  <a:cubicBezTo>
                    <a:pt x="464" y="75"/>
                    <a:pt x="464" y="71"/>
                    <a:pt x="465" y="63"/>
                  </a:cubicBezTo>
                  <a:cubicBezTo>
                    <a:pt x="466" y="56"/>
                    <a:pt x="467" y="51"/>
                    <a:pt x="467" y="51"/>
                  </a:cubicBezTo>
                  <a:lnTo>
                    <a:pt x="467" y="51"/>
                  </a:lnTo>
                  <a:cubicBezTo>
                    <a:pt x="467" y="51"/>
                    <a:pt x="467" y="52"/>
                    <a:pt x="466" y="54"/>
                  </a:cubicBezTo>
                  <a:cubicBezTo>
                    <a:pt x="466" y="54"/>
                    <a:pt x="464" y="54"/>
                    <a:pt x="464" y="62"/>
                  </a:cubicBezTo>
                  <a:lnTo>
                    <a:pt x="462" y="62"/>
                  </a:lnTo>
                  <a:cubicBezTo>
                    <a:pt x="461" y="53"/>
                    <a:pt x="460" y="53"/>
                    <a:pt x="460" y="53"/>
                  </a:cubicBezTo>
                  <a:cubicBezTo>
                    <a:pt x="459" y="57"/>
                    <a:pt x="459" y="59"/>
                    <a:pt x="459" y="59"/>
                  </a:cubicBezTo>
                  <a:cubicBezTo>
                    <a:pt x="458" y="59"/>
                    <a:pt x="458" y="57"/>
                    <a:pt x="457" y="53"/>
                  </a:cubicBezTo>
                  <a:cubicBezTo>
                    <a:pt x="458" y="49"/>
                    <a:pt x="458" y="47"/>
                    <a:pt x="458" y="47"/>
                  </a:cubicBezTo>
                  <a:lnTo>
                    <a:pt x="458" y="47"/>
                  </a:lnTo>
                  <a:cubicBezTo>
                    <a:pt x="458" y="47"/>
                    <a:pt x="457" y="51"/>
                    <a:pt x="456" y="62"/>
                  </a:cubicBezTo>
                  <a:cubicBezTo>
                    <a:pt x="456" y="65"/>
                    <a:pt x="455" y="67"/>
                    <a:pt x="455" y="67"/>
                  </a:cubicBezTo>
                  <a:cubicBezTo>
                    <a:pt x="455" y="67"/>
                    <a:pt x="455" y="65"/>
                    <a:pt x="454" y="61"/>
                  </a:cubicBezTo>
                  <a:cubicBezTo>
                    <a:pt x="455" y="51"/>
                    <a:pt x="455" y="47"/>
                    <a:pt x="454" y="47"/>
                  </a:cubicBezTo>
                  <a:lnTo>
                    <a:pt x="454" y="47"/>
                  </a:lnTo>
                  <a:cubicBezTo>
                    <a:pt x="454" y="47"/>
                    <a:pt x="454" y="49"/>
                    <a:pt x="454" y="53"/>
                  </a:cubicBezTo>
                  <a:cubicBezTo>
                    <a:pt x="453" y="61"/>
                    <a:pt x="452" y="61"/>
                    <a:pt x="452" y="61"/>
                  </a:cubicBezTo>
                  <a:cubicBezTo>
                    <a:pt x="452" y="66"/>
                    <a:pt x="451" y="72"/>
                    <a:pt x="450" y="77"/>
                  </a:cubicBezTo>
                  <a:lnTo>
                    <a:pt x="450" y="68"/>
                  </a:lnTo>
                  <a:lnTo>
                    <a:pt x="451" y="61"/>
                  </a:lnTo>
                  <a:lnTo>
                    <a:pt x="452" y="61"/>
                  </a:lnTo>
                  <a:cubicBezTo>
                    <a:pt x="453" y="52"/>
                    <a:pt x="446" y="52"/>
                    <a:pt x="439" y="50"/>
                  </a:cubicBezTo>
                  <a:cubicBezTo>
                    <a:pt x="437" y="56"/>
                    <a:pt x="436" y="62"/>
                    <a:pt x="437" y="67"/>
                  </a:cubicBezTo>
                  <a:cubicBezTo>
                    <a:pt x="437" y="74"/>
                    <a:pt x="437" y="77"/>
                    <a:pt x="436" y="77"/>
                  </a:cubicBezTo>
                  <a:cubicBezTo>
                    <a:pt x="436" y="77"/>
                    <a:pt x="436" y="72"/>
                    <a:pt x="436" y="67"/>
                  </a:cubicBezTo>
                  <a:cubicBezTo>
                    <a:pt x="436" y="54"/>
                    <a:pt x="436" y="48"/>
                    <a:pt x="436" y="48"/>
                  </a:cubicBezTo>
                  <a:cubicBezTo>
                    <a:pt x="435" y="48"/>
                    <a:pt x="435" y="54"/>
                    <a:pt x="435" y="67"/>
                  </a:cubicBezTo>
                  <a:cubicBezTo>
                    <a:pt x="435" y="76"/>
                    <a:pt x="435" y="80"/>
                    <a:pt x="435" y="80"/>
                  </a:cubicBezTo>
                  <a:cubicBezTo>
                    <a:pt x="435" y="80"/>
                    <a:pt x="434" y="76"/>
                    <a:pt x="434" y="67"/>
                  </a:cubicBezTo>
                  <a:cubicBezTo>
                    <a:pt x="434" y="63"/>
                    <a:pt x="434" y="60"/>
                    <a:pt x="434" y="60"/>
                  </a:cubicBezTo>
                  <a:cubicBezTo>
                    <a:pt x="434" y="60"/>
                    <a:pt x="433" y="62"/>
                    <a:pt x="433" y="66"/>
                  </a:cubicBezTo>
                  <a:cubicBezTo>
                    <a:pt x="432" y="71"/>
                    <a:pt x="432" y="73"/>
                    <a:pt x="432" y="73"/>
                  </a:cubicBezTo>
                  <a:cubicBezTo>
                    <a:pt x="432" y="73"/>
                    <a:pt x="432" y="71"/>
                    <a:pt x="432" y="66"/>
                  </a:cubicBezTo>
                  <a:cubicBezTo>
                    <a:pt x="432" y="61"/>
                    <a:pt x="431" y="55"/>
                    <a:pt x="431" y="55"/>
                  </a:cubicBezTo>
                  <a:cubicBezTo>
                    <a:pt x="431" y="55"/>
                    <a:pt x="431" y="56"/>
                    <a:pt x="431" y="58"/>
                  </a:cubicBezTo>
                  <a:cubicBezTo>
                    <a:pt x="431" y="58"/>
                    <a:pt x="429" y="57"/>
                    <a:pt x="429" y="49"/>
                  </a:cubicBezTo>
                  <a:cubicBezTo>
                    <a:pt x="429" y="47"/>
                    <a:pt x="429" y="46"/>
                    <a:pt x="429" y="46"/>
                  </a:cubicBezTo>
                  <a:cubicBezTo>
                    <a:pt x="429" y="46"/>
                    <a:pt x="428" y="52"/>
                    <a:pt x="427" y="57"/>
                  </a:cubicBezTo>
                  <a:cubicBezTo>
                    <a:pt x="425" y="66"/>
                    <a:pt x="424" y="70"/>
                    <a:pt x="424" y="70"/>
                  </a:cubicBezTo>
                  <a:cubicBezTo>
                    <a:pt x="424" y="70"/>
                    <a:pt x="424" y="66"/>
                    <a:pt x="425" y="57"/>
                  </a:cubicBezTo>
                  <a:cubicBezTo>
                    <a:pt x="425" y="51"/>
                    <a:pt x="425" y="48"/>
                    <a:pt x="424" y="48"/>
                  </a:cubicBezTo>
                  <a:cubicBezTo>
                    <a:pt x="423" y="48"/>
                    <a:pt x="421" y="55"/>
                    <a:pt x="420" y="65"/>
                  </a:cubicBezTo>
                  <a:cubicBezTo>
                    <a:pt x="420" y="75"/>
                    <a:pt x="419" y="79"/>
                    <a:pt x="419" y="79"/>
                  </a:cubicBezTo>
                  <a:cubicBezTo>
                    <a:pt x="419" y="79"/>
                    <a:pt x="419" y="77"/>
                    <a:pt x="419" y="73"/>
                  </a:cubicBezTo>
                  <a:cubicBezTo>
                    <a:pt x="419" y="65"/>
                    <a:pt x="419" y="65"/>
                    <a:pt x="419" y="65"/>
                  </a:cubicBezTo>
                  <a:cubicBezTo>
                    <a:pt x="418" y="65"/>
                    <a:pt x="417" y="65"/>
                    <a:pt x="418" y="56"/>
                  </a:cubicBezTo>
                  <a:lnTo>
                    <a:pt x="418" y="56"/>
                  </a:lnTo>
                  <a:cubicBezTo>
                    <a:pt x="418" y="56"/>
                    <a:pt x="417" y="56"/>
                    <a:pt x="415" y="64"/>
                  </a:cubicBezTo>
                  <a:cubicBezTo>
                    <a:pt x="414" y="70"/>
                    <a:pt x="413" y="73"/>
                    <a:pt x="413" y="73"/>
                  </a:cubicBezTo>
                  <a:cubicBezTo>
                    <a:pt x="412" y="73"/>
                    <a:pt x="411" y="66"/>
                    <a:pt x="411" y="55"/>
                  </a:cubicBezTo>
                  <a:lnTo>
                    <a:pt x="409" y="64"/>
                  </a:lnTo>
                  <a:cubicBezTo>
                    <a:pt x="409" y="74"/>
                    <a:pt x="408" y="81"/>
                    <a:pt x="407" y="81"/>
                  </a:cubicBezTo>
                  <a:cubicBezTo>
                    <a:pt x="407" y="81"/>
                    <a:pt x="407" y="78"/>
                    <a:pt x="407" y="72"/>
                  </a:cubicBezTo>
                  <a:cubicBezTo>
                    <a:pt x="407" y="71"/>
                    <a:pt x="407" y="69"/>
                    <a:pt x="407" y="68"/>
                  </a:cubicBezTo>
                  <a:lnTo>
                    <a:pt x="407" y="68"/>
                  </a:lnTo>
                  <a:cubicBezTo>
                    <a:pt x="407" y="72"/>
                    <a:pt x="406" y="73"/>
                    <a:pt x="406" y="73"/>
                  </a:cubicBezTo>
                  <a:cubicBezTo>
                    <a:pt x="405" y="73"/>
                    <a:pt x="404" y="65"/>
                    <a:pt x="405" y="55"/>
                  </a:cubicBezTo>
                  <a:cubicBezTo>
                    <a:pt x="405" y="46"/>
                    <a:pt x="405" y="46"/>
                    <a:pt x="404" y="46"/>
                  </a:cubicBezTo>
                  <a:lnTo>
                    <a:pt x="404" y="54"/>
                  </a:lnTo>
                  <a:cubicBezTo>
                    <a:pt x="404" y="61"/>
                    <a:pt x="404" y="66"/>
                    <a:pt x="402" y="72"/>
                  </a:cubicBezTo>
                  <a:cubicBezTo>
                    <a:pt x="401" y="71"/>
                    <a:pt x="400" y="71"/>
                    <a:pt x="401" y="63"/>
                  </a:cubicBezTo>
                  <a:cubicBezTo>
                    <a:pt x="401" y="56"/>
                    <a:pt x="400" y="50"/>
                    <a:pt x="400" y="50"/>
                  </a:cubicBezTo>
                  <a:cubicBezTo>
                    <a:pt x="400" y="50"/>
                    <a:pt x="400" y="51"/>
                    <a:pt x="400" y="54"/>
                  </a:cubicBezTo>
                  <a:cubicBezTo>
                    <a:pt x="400" y="54"/>
                    <a:pt x="399" y="54"/>
                    <a:pt x="399" y="45"/>
                  </a:cubicBezTo>
                  <a:lnTo>
                    <a:pt x="396" y="45"/>
                  </a:lnTo>
                  <a:cubicBezTo>
                    <a:pt x="395" y="49"/>
                    <a:pt x="395" y="51"/>
                    <a:pt x="394" y="51"/>
                  </a:cubicBezTo>
                  <a:cubicBezTo>
                    <a:pt x="394" y="51"/>
                    <a:pt x="393" y="49"/>
                    <a:pt x="393" y="45"/>
                  </a:cubicBezTo>
                  <a:cubicBezTo>
                    <a:pt x="393" y="45"/>
                    <a:pt x="393" y="45"/>
                    <a:pt x="393" y="45"/>
                  </a:cubicBezTo>
                  <a:cubicBezTo>
                    <a:pt x="393" y="45"/>
                    <a:pt x="391" y="45"/>
                    <a:pt x="391" y="53"/>
                  </a:cubicBezTo>
                  <a:cubicBezTo>
                    <a:pt x="389" y="53"/>
                    <a:pt x="389" y="53"/>
                    <a:pt x="389" y="44"/>
                  </a:cubicBezTo>
                  <a:cubicBezTo>
                    <a:pt x="389" y="40"/>
                    <a:pt x="389" y="38"/>
                    <a:pt x="389" y="38"/>
                  </a:cubicBezTo>
                  <a:cubicBezTo>
                    <a:pt x="389" y="38"/>
                    <a:pt x="388" y="40"/>
                    <a:pt x="388" y="44"/>
                  </a:cubicBezTo>
                  <a:cubicBezTo>
                    <a:pt x="388" y="50"/>
                    <a:pt x="387" y="52"/>
                    <a:pt x="387" y="52"/>
                  </a:cubicBezTo>
                  <a:cubicBezTo>
                    <a:pt x="386" y="52"/>
                    <a:pt x="386" y="52"/>
                    <a:pt x="386" y="52"/>
                  </a:cubicBezTo>
                  <a:lnTo>
                    <a:pt x="385" y="52"/>
                  </a:lnTo>
                  <a:cubicBezTo>
                    <a:pt x="385" y="61"/>
                    <a:pt x="385" y="61"/>
                    <a:pt x="383" y="61"/>
                  </a:cubicBezTo>
                  <a:cubicBezTo>
                    <a:pt x="382" y="61"/>
                    <a:pt x="381" y="52"/>
                    <a:pt x="380" y="52"/>
                  </a:cubicBezTo>
                  <a:cubicBezTo>
                    <a:pt x="378" y="52"/>
                    <a:pt x="378" y="52"/>
                    <a:pt x="378" y="59"/>
                  </a:cubicBezTo>
                  <a:cubicBezTo>
                    <a:pt x="377" y="59"/>
                    <a:pt x="374" y="50"/>
                    <a:pt x="372" y="50"/>
                  </a:cubicBezTo>
                  <a:cubicBezTo>
                    <a:pt x="370" y="50"/>
                    <a:pt x="370" y="50"/>
                    <a:pt x="369" y="58"/>
                  </a:cubicBezTo>
                  <a:cubicBezTo>
                    <a:pt x="368" y="48"/>
                    <a:pt x="367" y="44"/>
                    <a:pt x="367" y="44"/>
                  </a:cubicBezTo>
                  <a:cubicBezTo>
                    <a:pt x="367" y="44"/>
                    <a:pt x="367" y="46"/>
                    <a:pt x="367" y="49"/>
                  </a:cubicBezTo>
                  <a:cubicBezTo>
                    <a:pt x="365" y="58"/>
                    <a:pt x="365" y="58"/>
                    <a:pt x="364" y="58"/>
                  </a:cubicBezTo>
                  <a:cubicBezTo>
                    <a:pt x="365" y="54"/>
                    <a:pt x="365" y="51"/>
                    <a:pt x="364" y="51"/>
                  </a:cubicBezTo>
                  <a:lnTo>
                    <a:pt x="364" y="51"/>
                  </a:lnTo>
                  <a:cubicBezTo>
                    <a:pt x="364" y="51"/>
                    <a:pt x="363" y="53"/>
                    <a:pt x="362" y="57"/>
                  </a:cubicBezTo>
                  <a:cubicBezTo>
                    <a:pt x="362" y="57"/>
                    <a:pt x="362" y="57"/>
                    <a:pt x="362" y="49"/>
                  </a:cubicBezTo>
                  <a:lnTo>
                    <a:pt x="361" y="49"/>
                  </a:lnTo>
                  <a:cubicBezTo>
                    <a:pt x="360" y="56"/>
                    <a:pt x="359" y="58"/>
                    <a:pt x="358" y="58"/>
                  </a:cubicBezTo>
                  <a:cubicBezTo>
                    <a:pt x="356" y="58"/>
                    <a:pt x="354" y="53"/>
                    <a:pt x="354" y="48"/>
                  </a:cubicBezTo>
                  <a:cubicBezTo>
                    <a:pt x="354" y="48"/>
                    <a:pt x="353" y="48"/>
                    <a:pt x="352" y="56"/>
                  </a:cubicBezTo>
                  <a:cubicBezTo>
                    <a:pt x="351" y="64"/>
                    <a:pt x="351" y="69"/>
                    <a:pt x="351" y="69"/>
                  </a:cubicBezTo>
                  <a:cubicBezTo>
                    <a:pt x="350" y="69"/>
                    <a:pt x="350" y="64"/>
                    <a:pt x="351" y="56"/>
                  </a:cubicBezTo>
                  <a:cubicBezTo>
                    <a:pt x="351" y="48"/>
                    <a:pt x="351" y="43"/>
                    <a:pt x="351" y="43"/>
                  </a:cubicBezTo>
                  <a:cubicBezTo>
                    <a:pt x="351" y="43"/>
                    <a:pt x="350" y="48"/>
                    <a:pt x="350" y="56"/>
                  </a:cubicBezTo>
                  <a:cubicBezTo>
                    <a:pt x="349" y="59"/>
                    <a:pt x="348" y="61"/>
                    <a:pt x="348" y="61"/>
                  </a:cubicBezTo>
                  <a:cubicBezTo>
                    <a:pt x="347" y="61"/>
                    <a:pt x="346" y="57"/>
                    <a:pt x="346" y="47"/>
                  </a:cubicBezTo>
                  <a:cubicBezTo>
                    <a:pt x="346" y="38"/>
                    <a:pt x="347" y="31"/>
                    <a:pt x="348" y="30"/>
                  </a:cubicBezTo>
                  <a:lnTo>
                    <a:pt x="348" y="30"/>
                  </a:lnTo>
                  <a:cubicBezTo>
                    <a:pt x="346" y="38"/>
                    <a:pt x="345" y="38"/>
                    <a:pt x="345" y="38"/>
                  </a:cubicBezTo>
                  <a:cubicBezTo>
                    <a:pt x="345" y="45"/>
                    <a:pt x="345" y="46"/>
                    <a:pt x="343" y="46"/>
                  </a:cubicBezTo>
                  <a:cubicBezTo>
                    <a:pt x="343" y="46"/>
                    <a:pt x="342" y="46"/>
                    <a:pt x="342" y="46"/>
                  </a:cubicBezTo>
                  <a:cubicBezTo>
                    <a:pt x="341" y="46"/>
                    <a:pt x="338" y="54"/>
                    <a:pt x="336" y="54"/>
                  </a:cubicBezTo>
                  <a:cubicBezTo>
                    <a:pt x="335" y="54"/>
                    <a:pt x="335" y="54"/>
                    <a:pt x="335" y="54"/>
                  </a:cubicBezTo>
                  <a:cubicBezTo>
                    <a:pt x="334" y="54"/>
                    <a:pt x="332" y="54"/>
                    <a:pt x="332" y="45"/>
                  </a:cubicBezTo>
                  <a:cubicBezTo>
                    <a:pt x="331" y="45"/>
                    <a:pt x="330" y="45"/>
                    <a:pt x="328" y="53"/>
                  </a:cubicBezTo>
                  <a:cubicBezTo>
                    <a:pt x="328" y="57"/>
                    <a:pt x="327" y="59"/>
                    <a:pt x="326" y="59"/>
                  </a:cubicBezTo>
                  <a:cubicBezTo>
                    <a:pt x="326" y="59"/>
                    <a:pt x="326" y="57"/>
                    <a:pt x="326" y="53"/>
                  </a:cubicBezTo>
                  <a:lnTo>
                    <a:pt x="325" y="53"/>
                  </a:lnTo>
                  <a:cubicBezTo>
                    <a:pt x="323" y="60"/>
                    <a:pt x="323" y="61"/>
                    <a:pt x="323" y="61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3" y="55"/>
                    <a:pt x="323" y="49"/>
                    <a:pt x="322" y="49"/>
                  </a:cubicBezTo>
                  <a:cubicBezTo>
                    <a:pt x="322" y="49"/>
                    <a:pt x="322" y="50"/>
                    <a:pt x="322" y="53"/>
                  </a:cubicBezTo>
                  <a:cubicBezTo>
                    <a:pt x="321" y="61"/>
                    <a:pt x="321" y="61"/>
                    <a:pt x="318" y="61"/>
                  </a:cubicBezTo>
                  <a:cubicBezTo>
                    <a:pt x="318" y="55"/>
                    <a:pt x="309" y="52"/>
                    <a:pt x="302" y="52"/>
                  </a:cubicBezTo>
                  <a:cubicBezTo>
                    <a:pt x="297" y="52"/>
                    <a:pt x="293" y="53"/>
                    <a:pt x="293" y="57"/>
                  </a:cubicBezTo>
                  <a:lnTo>
                    <a:pt x="288" y="57"/>
                  </a:lnTo>
                  <a:cubicBezTo>
                    <a:pt x="289" y="49"/>
                    <a:pt x="288" y="47"/>
                    <a:pt x="287" y="47"/>
                  </a:cubicBezTo>
                  <a:cubicBezTo>
                    <a:pt x="286" y="47"/>
                    <a:pt x="284" y="52"/>
                    <a:pt x="282" y="56"/>
                  </a:cubicBezTo>
                  <a:cubicBezTo>
                    <a:pt x="281" y="64"/>
                    <a:pt x="280" y="64"/>
                    <a:pt x="279" y="64"/>
                  </a:cubicBezTo>
                  <a:cubicBezTo>
                    <a:pt x="280" y="54"/>
                    <a:pt x="279" y="50"/>
                    <a:pt x="278" y="50"/>
                  </a:cubicBezTo>
                  <a:cubicBezTo>
                    <a:pt x="278" y="50"/>
                    <a:pt x="277" y="52"/>
                    <a:pt x="276" y="55"/>
                  </a:cubicBezTo>
                  <a:cubicBezTo>
                    <a:pt x="275" y="63"/>
                    <a:pt x="275" y="68"/>
                    <a:pt x="274" y="68"/>
                  </a:cubicBezTo>
                  <a:cubicBezTo>
                    <a:pt x="274" y="68"/>
                    <a:pt x="274" y="63"/>
                    <a:pt x="275" y="55"/>
                  </a:cubicBezTo>
                  <a:cubicBezTo>
                    <a:pt x="275" y="47"/>
                    <a:pt x="275" y="43"/>
                    <a:pt x="274" y="43"/>
                  </a:cubicBezTo>
                  <a:cubicBezTo>
                    <a:pt x="274" y="43"/>
                    <a:pt x="272" y="49"/>
                    <a:pt x="271" y="63"/>
                  </a:cubicBezTo>
                  <a:cubicBezTo>
                    <a:pt x="271" y="67"/>
                    <a:pt x="270" y="70"/>
                    <a:pt x="270" y="70"/>
                  </a:cubicBezTo>
                  <a:cubicBezTo>
                    <a:pt x="270" y="70"/>
                    <a:pt x="270" y="67"/>
                    <a:pt x="270" y="63"/>
                  </a:cubicBezTo>
                  <a:cubicBezTo>
                    <a:pt x="270" y="53"/>
                    <a:pt x="270" y="49"/>
                    <a:pt x="269" y="49"/>
                  </a:cubicBezTo>
                  <a:cubicBezTo>
                    <a:pt x="269" y="49"/>
                    <a:pt x="269" y="51"/>
                    <a:pt x="269" y="54"/>
                  </a:cubicBezTo>
                  <a:cubicBezTo>
                    <a:pt x="268" y="62"/>
                    <a:pt x="267" y="66"/>
                    <a:pt x="267" y="66"/>
                  </a:cubicBezTo>
                  <a:cubicBezTo>
                    <a:pt x="267" y="66"/>
                    <a:pt x="267" y="62"/>
                    <a:pt x="267" y="54"/>
                  </a:cubicBezTo>
                  <a:cubicBezTo>
                    <a:pt x="266" y="45"/>
                    <a:pt x="266" y="41"/>
                    <a:pt x="266" y="41"/>
                  </a:cubicBezTo>
                  <a:cubicBezTo>
                    <a:pt x="265" y="41"/>
                    <a:pt x="265" y="45"/>
                    <a:pt x="264" y="54"/>
                  </a:cubicBezTo>
                  <a:cubicBezTo>
                    <a:pt x="263" y="62"/>
                    <a:pt x="262" y="66"/>
                    <a:pt x="261" y="66"/>
                  </a:cubicBezTo>
                  <a:cubicBezTo>
                    <a:pt x="261" y="66"/>
                    <a:pt x="260" y="62"/>
                    <a:pt x="260" y="53"/>
                  </a:cubicBezTo>
                  <a:cubicBezTo>
                    <a:pt x="259" y="53"/>
                    <a:pt x="259" y="49"/>
                    <a:pt x="259" y="49"/>
                  </a:cubicBezTo>
                  <a:cubicBezTo>
                    <a:pt x="258" y="49"/>
                    <a:pt x="258" y="50"/>
                    <a:pt x="258" y="53"/>
                  </a:cubicBezTo>
                  <a:lnTo>
                    <a:pt x="258" y="44"/>
                  </a:lnTo>
                  <a:lnTo>
                    <a:pt x="257" y="44"/>
                  </a:lnTo>
                  <a:lnTo>
                    <a:pt x="256" y="53"/>
                  </a:lnTo>
                  <a:cubicBezTo>
                    <a:pt x="256" y="53"/>
                    <a:pt x="251" y="44"/>
                    <a:pt x="245" y="43"/>
                  </a:cubicBezTo>
                  <a:cubicBezTo>
                    <a:pt x="243" y="42"/>
                    <a:pt x="242" y="42"/>
                    <a:pt x="240" y="42"/>
                  </a:cubicBezTo>
                  <a:cubicBezTo>
                    <a:pt x="237" y="42"/>
                    <a:pt x="236" y="44"/>
                    <a:pt x="236" y="50"/>
                  </a:cubicBezTo>
                  <a:cubicBezTo>
                    <a:pt x="236" y="59"/>
                    <a:pt x="236" y="63"/>
                    <a:pt x="236" y="63"/>
                  </a:cubicBezTo>
                  <a:cubicBezTo>
                    <a:pt x="236" y="63"/>
                    <a:pt x="235" y="59"/>
                    <a:pt x="235" y="50"/>
                  </a:cubicBezTo>
                  <a:cubicBezTo>
                    <a:pt x="234" y="49"/>
                    <a:pt x="233" y="41"/>
                    <a:pt x="232" y="41"/>
                  </a:cubicBezTo>
                  <a:cubicBezTo>
                    <a:pt x="230" y="40"/>
                    <a:pt x="229" y="40"/>
                    <a:pt x="229" y="32"/>
                  </a:cubicBezTo>
                  <a:lnTo>
                    <a:pt x="229" y="31"/>
                  </a:lnTo>
                  <a:cubicBezTo>
                    <a:pt x="227" y="41"/>
                    <a:pt x="225" y="45"/>
                    <a:pt x="223" y="45"/>
                  </a:cubicBezTo>
                  <a:cubicBezTo>
                    <a:pt x="222" y="45"/>
                    <a:pt x="221" y="43"/>
                    <a:pt x="220" y="39"/>
                  </a:cubicBezTo>
                  <a:cubicBezTo>
                    <a:pt x="217" y="39"/>
                    <a:pt x="217" y="39"/>
                    <a:pt x="215" y="47"/>
                  </a:cubicBezTo>
                  <a:cubicBezTo>
                    <a:pt x="214" y="52"/>
                    <a:pt x="213" y="54"/>
                    <a:pt x="213" y="54"/>
                  </a:cubicBezTo>
                  <a:cubicBezTo>
                    <a:pt x="213" y="54"/>
                    <a:pt x="213" y="52"/>
                    <a:pt x="213" y="47"/>
                  </a:cubicBezTo>
                  <a:cubicBezTo>
                    <a:pt x="213" y="42"/>
                    <a:pt x="212" y="37"/>
                    <a:pt x="211" y="37"/>
                  </a:cubicBezTo>
                  <a:cubicBezTo>
                    <a:pt x="210" y="37"/>
                    <a:pt x="209" y="39"/>
                    <a:pt x="208" y="47"/>
                  </a:cubicBezTo>
                  <a:lnTo>
                    <a:pt x="208" y="38"/>
                  </a:lnTo>
                  <a:cubicBezTo>
                    <a:pt x="208" y="35"/>
                    <a:pt x="208" y="34"/>
                    <a:pt x="207" y="34"/>
                  </a:cubicBezTo>
                  <a:cubicBezTo>
                    <a:pt x="207" y="34"/>
                    <a:pt x="206" y="40"/>
                    <a:pt x="206" y="46"/>
                  </a:cubicBezTo>
                  <a:cubicBezTo>
                    <a:pt x="206" y="54"/>
                    <a:pt x="205" y="58"/>
                    <a:pt x="205" y="58"/>
                  </a:cubicBezTo>
                  <a:cubicBezTo>
                    <a:pt x="205" y="58"/>
                    <a:pt x="205" y="52"/>
                    <a:pt x="205" y="38"/>
                  </a:cubicBezTo>
                  <a:cubicBezTo>
                    <a:pt x="206" y="28"/>
                    <a:pt x="206" y="23"/>
                    <a:pt x="205" y="23"/>
                  </a:cubicBezTo>
                  <a:lnTo>
                    <a:pt x="205" y="23"/>
                  </a:lnTo>
                  <a:cubicBezTo>
                    <a:pt x="205" y="23"/>
                    <a:pt x="205" y="25"/>
                    <a:pt x="205" y="29"/>
                  </a:cubicBezTo>
                  <a:cubicBezTo>
                    <a:pt x="204" y="35"/>
                    <a:pt x="203" y="41"/>
                    <a:pt x="203" y="41"/>
                  </a:cubicBezTo>
                  <a:cubicBezTo>
                    <a:pt x="202" y="41"/>
                    <a:pt x="202" y="40"/>
                    <a:pt x="202" y="37"/>
                  </a:cubicBezTo>
                  <a:cubicBezTo>
                    <a:pt x="202" y="37"/>
                    <a:pt x="201" y="37"/>
                    <a:pt x="199" y="54"/>
                  </a:cubicBezTo>
                  <a:cubicBezTo>
                    <a:pt x="199" y="63"/>
                    <a:pt x="198" y="63"/>
                    <a:pt x="198" y="63"/>
                  </a:cubicBezTo>
                  <a:cubicBezTo>
                    <a:pt x="198" y="57"/>
                    <a:pt x="198" y="52"/>
                    <a:pt x="199" y="46"/>
                  </a:cubicBezTo>
                  <a:lnTo>
                    <a:pt x="198" y="45"/>
                  </a:lnTo>
                  <a:cubicBezTo>
                    <a:pt x="196" y="39"/>
                    <a:pt x="196" y="34"/>
                    <a:pt x="196" y="28"/>
                  </a:cubicBezTo>
                  <a:cubicBezTo>
                    <a:pt x="196" y="24"/>
                    <a:pt x="196" y="22"/>
                    <a:pt x="196" y="22"/>
                  </a:cubicBezTo>
                  <a:close/>
                  <a:moveTo>
                    <a:pt x="9" y="210"/>
                  </a:moveTo>
                  <a:cubicBezTo>
                    <a:pt x="9" y="210"/>
                    <a:pt x="8" y="218"/>
                    <a:pt x="8" y="227"/>
                  </a:cubicBezTo>
                  <a:lnTo>
                    <a:pt x="9" y="227"/>
                  </a:lnTo>
                  <a:cubicBezTo>
                    <a:pt x="10" y="221"/>
                    <a:pt x="10" y="215"/>
                    <a:pt x="10" y="210"/>
                  </a:cubicBezTo>
                  <a:close/>
                  <a:moveTo>
                    <a:pt x="173" y="282"/>
                  </a:moveTo>
                  <a:cubicBezTo>
                    <a:pt x="173" y="282"/>
                    <a:pt x="171" y="290"/>
                    <a:pt x="171" y="298"/>
                  </a:cubicBezTo>
                  <a:cubicBezTo>
                    <a:pt x="171" y="302"/>
                    <a:pt x="171" y="304"/>
                    <a:pt x="171" y="304"/>
                  </a:cubicBezTo>
                  <a:cubicBezTo>
                    <a:pt x="171" y="304"/>
                    <a:pt x="172" y="300"/>
                    <a:pt x="173" y="290"/>
                  </a:cubicBezTo>
                  <a:cubicBezTo>
                    <a:pt x="174" y="282"/>
                    <a:pt x="174" y="282"/>
                    <a:pt x="173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9020;p33">
              <a:extLst>
                <a:ext uri="{FF2B5EF4-FFF2-40B4-BE49-F238E27FC236}">
                  <a16:creationId xmlns:a16="http://schemas.microsoft.com/office/drawing/2014/main" id="{238E81F4-B642-BA1E-D05C-189601867FF9}"/>
                </a:ext>
              </a:extLst>
            </p:cNvPr>
            <p:cNvSpPr/>
            <p:nvPr/>
          </p:nvSpPr>
          <p:spPr>
            <a:xfrm>
              <a:off x="3308877" y="2714706"/>
              <a:ext cx="64131" cy="30367"/>
            </a:xfrm>
            <a:custGeom>
              <a:avLst/>
              <a:gdLst/>
              <a:ahLst/>
              <a:cxnLst/>
              <a:rect l="l" t="t" r="r" b="b"/>
              <a:pathLst>
                <a:path w="642" h="304" extrusionOk="0">
                  <a:moveTo>
                    <a:pt x="184" y="0"/>
                  </a:moveTo>
                  <a:cubicBezTo>
                    <a:pt x="182" y="0"/>
                    <a:pt x="182" y="0"/>
                    <a:pt x="183" y="9"/>
                  </a:cubicBezTo>
                  <a:lnTo>
                    <a:pt x="184" y="9"/>
                  </a:lnTo>
                  <a:cubicBezTo>
                    <a:pt x="184" y="0"/>
                    <a:pt x="184" y="0"/>
                    <a:pt x="184" y="0"/>
                  </a:cubicBezTo>
                  <a:close/>
                  <a:moveTo>
                    <a:pt x="28" y="40"/>
                  </a:moveTo>
                  <a:lnTo>
                    <a:pt x="28" y="49"/>
                  </a:lnTo>
                  <a:lnTo>
                    <a:pt x="29" y="49"/>
                  </a:lnTo>
                  <a:cubicBezTo>
                    <a:pt x="29" y="40"/>
                    <a:pt x="29" y="40"/>
                    <a:pt x="29" y="40"/>
                  </a:cubicBezTo>
                  <a:close/>
                  <a:moveTo>
                    <a:pt x="141" y="46"/>
                  </a:moveTo>
                  <a:cubicBezTo>
                    <a:pt x="141" y="52"/>
                    <a:pt x="141" y="58"/>
                    <a:pt x="141" y="58"/>
                  </a:cubicBezTo>
                  <a:cubicBezTo>
                    <a:pt x="141" y="58"/>
                    <a:pt x="141" y="57"/>
                    <a:pt x="141" y="55"/>
                  </a:cubicBezTo>
                  <a:lnTo>
                    <a:pt x="141" y="46"/>
                  </a:lnTo>
                  <a:close/>
                  <a:moveTo>
                    <a:pt x="407" y="59"/>
                  </a:moveTo>
                  <a:cubicBezTo>
                    <a:pt x="407" y="59"/>
                    <a:pt x="407" y="62"/>
                    <a:pt x="406" y="67"/>
                  </a:cubicBezTo>
                  <a:lnTo>
                    <a:pt x="406" y="67"/>
                  </a:lnTo>
                  <a:cubicBezTo>
                    <a:pt x="407" y="66"/>
                    <a:pt x="407" y="64"/>
                    <a:pt x="407" y="63"/>
                  </a:cubicBezTo>
                  <a:cubicBezTo>
                    <a:pt x="407" y="60"/>
                    <a:pt x="407" y="59"/>
                    <a:pt x="407" y="59"/>
                  </a:cubicBezTo>
                  <a:close/>
                  <a:moveTo>
                    <a:pt x="182" y="68"/>
                  </a:moveTo>
                  <a:lnTo>
                    <a:pt x="182" y="68"/>
                  </a:lnTo>
                  <a:cubicBezTo>
                    <a:pt x="181" y="71"/>
                    <a:pt x="181" y="72"/>
                    <a:pt x="181" y="72"/>
                  </a:cubicBezTo>
                  <a:cubicBezTo>
                    <a:pt x="181" y="72"/>
                    <a:pt x="181" y="68"/>
                    <a:pt x="182" y="68"/>
                  </a:cubicBezTo>
                  <a:close/>
                  <a:moveTo>
                    <a:pt x="285" y="56"/>
                  </a:moveTo>
                  <a:cubicBezTo>
                    <a:pt x="285" y="62"/>
                    <a:pt x="285" y="67"/>
                    <a:pt x="284" y="73"/>
                  </a:cubicBezTo>
                  <a:lnTo>
                    <a:pt x="283" y="73"/>
                  </a:lnTo>
                  <a:cubicBezTo>
                    <a:pt x="283" y="64"/>
                    <a:pt x="284" y="56"/>
                    <a:pt x="284" y="56"/>
                  </a:cubicBezTo>
                  <a:close/>
                  <a:moveTo>
                    <a:pt x="167" y="58"/>
                  </a:moveTo>
                  <a:cubicBezTo>
                    <a:pt x="166" y="66"/>
                    <a:pt x="167" y="75"/>
                    <a:pt x="167" y="75"/>
                  </a:cubicBezTo>
                  <a:cubicBezTo>
                    <a:pt x="167" y="75"/>
                    <a:pt x="168" y="66"/>
                    <a:pt x="168" y="66"/>
                  </a:cubicBezTo>
                  <a:cubicBezTo>
                    <a:pt x="168" y="66"/>
                    <a:pt x="168" y="58"/>
                    <a:pt x="167" y="58"/>
                  </a:cubicBezTo>
                  <a:close/>
                  <a:moveTo>
                    <a:pt x="451" y="59"/>
                  </a:moveTo>
                  <a:cubicBezTo>
                    <a:pt x="451" y="65"/>
                    <a:pt x="450" y="72"/>
                    <a:pt x="449" y="77"/>
                  </a:cubicBezTo>
                  <a:lnTo>
                    <a:pt x="449" y="68"/>
                  </a:lnTo>
                  <a:lnTo>
                    <a:pt x="450" y="59"/>
                  </a:lnTo>
                  <a:close/>
                  <a:moveTo>
                    <a:pt x="441" y="67"/>
                  </a:moveTo>
                  <a:cubicBezTo>
                    <a:pt x="441" y="67"/>
                    <a:pt x="441" y="67"/>
                    <a:pt x="441" y="76"/>
                  </a:cubicBezTo>
                  <a:cubicBezTo>
                    <a:pt x="441" y="76"/>
                    <a:pt x="441" y="84"/>
                    <a:pt x="440" y="84"/>
                  </a:cubicBezTo>
                  <a:lnTo>
                    <a:pt x="440" y="75"/>
                  </a:lnTo>
                  <a:cubicBezTo>
                    <a:pt x="440" y="67"/>
                    <a:pt x="441" y="67"/>
                    <a:pt x="441" y="67"/>
                  </a:cubicBezTo>
                  <a:close/>
                  <a:moveTo>
                    <a:pt x="25" y="88"/>
                  </a:moveTo>
                  <a:cubicBezTo>
                    <a:pt x="25" y="88"/>
                    <a:pt x="25" y="89"/>
                    <a:pt x="25" y="91"/>
                  </a:cubicBezTo>
                  <a:lnTo>
                    <a:pt x="25" y="91"/>
                  </a:lnTo>
                  <a:cubicBezTo>
                    <a:pt x="25" y="89"/>
                    <a:pt x="25" y="88"/>
                    <a:pt x="25" y="88"/>
                  </a:cubicBezTo>
                  <a:close/>
                  <a:moveTo>
                    <a:pt x="158" y="82"/>
                  </a:moveTo>
                  <a:cubicBezTo>
                    <a:pt x="159" y="83"/>
                    <a:pt x="159" y="83"/>
                    <a:pt x="158" y="91"/>
                  </a:cubicBezTo>
                  <a:lnTo>
                    <a:pt x="157" y="82"/>
                  </a:lnTo>
                  <a:close/>
                  <a:moveTo>
                    <a:pt x="104" y="75"/>
                  </a:moveTo>
                  <a:lnTo>
                    <a:pt x="104" y="84"/>
                  </a:lnTo>
                  <a:lnTo>
                    <a:pt x="103" y="92"/>
                  </a:lnTo>
                  <a:lnTo>
                    <a:pt x="103" y="84"/>
                  </a:lnTo>
                  <a:cubicBezTo>
                    <a:pt x="103" y="75"/>
                    <a:pt x="104" y="75"/>
                    <a:pt x="104" y="75"/>
                  </a:cubicBezTo>
                  <a:close/>
                  <a:moveTo>
                    <a:pt x="126" y="64"/>
                  </a:moveTo>
                  <a:lnTo>
                    <a:pt x="126" y="64"/>
                  </a:lnTo>
                  <a:cubicBezTo>
                    <a:pt x="126" y="64"/>
                    <a:pt x="126" y="69"/>
                    <a:pt x="125" y="79"/>
                  </a:cubicBezTo>
                  <a:lnTo>
                    <a:pt x="123" y="95"/>
                  </a:lnTo>
                  <a:cubicBezTo>
                    <a:pt x="122" y="86"/>
                    <a:pt x="123" y="79"/>
                    <a:pt x="124" y="70"/>
                  </a:cubicBezTo>
                  <a:cubicBezTo>
                    <a:pt x="125" y="66"/>
                    <a:pt x="126" y="64"/>
                    <a:pt x="126" y="64"/>
                  </a:cubicBezTo>
                  <a:close/>
                  <a:moveTo>
                    <a:pt x="16" y="81"/>
                  </a:moveTo>
                  <a:cubicBezTo>
                    <a:pt x="16" y="81"/>
                    <a:pt x="16" y="82"/>
                    <a:pt x="17" y="82"/>
                  </a:cubicBezTo>
                  <a:cubicBezTo>
                    <a:pt x="17" y="82"/>
                    <a:pt x="17" y="82"/>
                    <a:pt x="17" y="90"/>
                  </a:cubicBezTo>
                  <a:cubicBezTo>
                    <a:pt x="17" y="90"/>
                    <a:pt x="16" y="99"/>
                    <a:pt x="14" y="99"/>
                  </a:cubicBezTo>
                  <a:lnTo>
                    <a:pt x="14" y="90"/>
                  </a:lnTo>
                  <a:cubicBezTo>
                    <a:pt x="14" y="83"/>
                    <a:pt x="15" y="81"/>
                    <a:pt x="16" y="81"/>
                  </a:cubicBezTo>
                  <a:close/>
                  <a:moveTo>
                    <a:pt x="152" y="78"/>
                  </a:moveTo>
                  <a:cubicBezTo>
                    <a:pt x="152" y="78"/>
                    <a:pt x="152" y="86"/>
                    <a:pt x="151" y="99"/>
                  </a:cubicBezTo>
                  <a:lnTo>
                    <a:pt x="150" y="99"/>
                  </a:lnTo>
                  <a:cubicBezTo>
                    <a:pt x="149" y="93"/>
                    <a:pt x="150" y="88"/>
                    <a:pt x="151" y="82"/>
                  </a:cubicBezTo>
                  <a:cubicBezTo>
                    <a:pt x="152" y="79"/>
                    <a:pt x="152" y="78"/>
                    <a:pt x="152" y="78"/>
                  </a:cubicBezTo>
                  <a:close/>
                  <a:moveTo>
                    <a:pt x="532" y="79"/>
                  </a:moveTo>
                  <a:cubicBezTo>
                    <a:pt x="532" y="79"/>
                    <a:pt x="532" y="79"/>
                    <a:pt x="532" y="88"/>
                  </a:cubicBezTo>
                  <a:cubicBezTo>
                    <a:pt x="532" y="93"/>
                    <a:pt x="530" y="99"/>
                    <a:pt x="529" y="104"/>
                  </a:cubicBezTo>
                  <a:cubicBezTo>
                    <a:pt x="529" y="95"/>
                    <a:pt x="529" y="88"/>
                    <a:pt x="532" y="79"/>
                  </a:cubicBezTo>
                  <a:close/>
                  <a:moveTo>
                    <a:pt x="197" y="91"/>
                  </a:moveTo>
                  <a:cubicBezTo>
                    <a:pt x="197" y="91"/>
                    <a:pt x="197" y="95"/>
                    <a:pt x="197" y="104"/>
                  </a:cubicBezTo>
                  <a:cubicBezTo>
                    <a:pt x="197" y="113"/>
                    <a:pt x="197" y="113"/>
                    <a:pt x="196" y="113"/>
                  </a:cubicBezTo>
                  <a:cubicBezTo>
                    <a:pt x="196" y="113"/>
                    <a:pt x="196" y="104"/>
                    <a:pt x="196" y="97"/>
                  </a:cubicBezTo>
                  <a:cubicBezTo>
                    <a:pt x="197" y="93"/>
                    <a:pt x="197" y="91"/>
                    <a:pt x="197" y="91"/>
                  </a:cubicBezTo>
                  <a:close/>
                  <a:moveTo>
                    <a:pt x="203" y="97"/>
                  </a:moveTo>
                  <a:cubicBezTo>
                    <a:pt x="203" y="102"/>
                    <a:pt x="203" y="108"/>
                    <a:pt x="202" y="113"/>
                  </a:cubicBezTo>
                  <a:lnTo>
                    <a:pt x="202" y="105"/>
                  </a:lnTo>
                  <a:lnTo>
                    <a:pt x="203" y="97"/>
                  </a:lnTo>
                  <a:close/>
                  <a:moveTo>
                    <a:pt x="637" y="77"/>
                  </a:moveTo>
                  <a:cubicBezTo>
                    <a:pt x="638" y="77"/>
                    <a:pt x="637" y="89"/>
                    <a:pt x="636" y="101"/>
                  </a:cubicBezTo>
                  <a:cubicBezTo>
                    <a:pt x="635" y="109"/>
                    <a:pt x="634" y="114"/>
                    <a:pt x="634" y="114"/>
                  </a:cubicBezTo>
                  <a:cubicBezTo>
                    <a:pt x="634" y="114"/>
                    <a:pt x="634" y="109"/>
                    <a:pt x="635" y="101"/>
                  </a:cubicBezTo>
                  <a:cubicBezTo>
                    <a:pt x="635" y="95"/>
                    <a:pt x="635" y="90"/>
                    <a:pt x="636" y="84"/>
                  </a:cubicBezTo>
                  <a:cubicBezTo>
                    <a:pt x="637" y="79"/>
                    <a:pt x="637" y="77"/>
                    <a:pt x="637" y="77"/>
                  </a:cubicBezTo>
                  <a:close/>
                  <a:moveTo>
                    <a:pt x="24" y="83"/>
                  </a:moveTo>
                  <a:cubicBezTo>
                    <a:pt x="24" y="83"/>
                    <a:pt x="24" y="83"/>
                    <a:pt x="25" y="83"/>
                  </a:cubicBezTo>
                  <a:cubicBezTo>
                    <a:pt x="26" y="83"/>
                    <a:pt x="26" y="83"/>
                    <a:pt x="26" y="91"/>
                  </a:cubicBezTo>
                  <a:lnTo>
                    <a:pt x="25" y="91"/>
                  </a:lnTo>
                  <a:cubicBezTo>
                    <a:pt x="25" y="93"/>
                    <a:pt x="25" y="96"/>
                    <a:pt x="25" y="100"/>
                  </a:cubicBezTo>
                  <a:cubicBezTo>
                    <a:pt x="25" y="108"/>
                    <a:pt x="23" y="117"/>
                    <a:pt x="23" y="117"/>
                  </a:cubicBezTo>
                  <a:cubicBezTo>
                    <a:pt x="22" y="111"/>
                    <a:pt x="22" y="105"/>
                    <a:pt x="23" y="100"/>
                  </a:cubicBezTo>
                  <a:cubicBezTo>
                    <a:pt x="23" y="86"/>
                    <a:pt x="23" y="83"/>
                    <a:pt x="24" y="83"/>
                  </a:cubicBezTo>
                  <a:close/>
                  <a:moveTo>
                    <a:pt x="130" y="104"/>
                  </a:moveTo>
                  <a:cubicBezTo>
                    <a:pt x="130" y="110"/>
                    <a:pt x="130" y="116"/>
                    <a:pt x="129" y="121"/>
                  </a:cubicBezTo>
                  <a:lnTo>
                    <a:pt x="128" y="121"/>
                  </a:lnTo>
                  <a:cubicBezTo>
                    <a:pt x="128" y="113"/>
                    <a:pt x="129" y="104"/>
                    <a:pt x="129" y="104"/>
                  </a:cubicBezTo>
                  <a:close/>
                  <a:moveTo>
                    <a:pt x="474" y="105"/>
                  </a:moveTo>
                  <a:cubicBezTo>
                    <a:pt x="475" y="105"/>
                    <a:pt x="474" y="114"/>
                    <a:pt x="474" y="114"/>
                  </a:cubicBezTo>
                  <a:cubicBezTo>
                    <a:pt x="474" y="114"/>
                    <a:pt x="474" y="122"/>
                    <a:pt x="473" y="122"/>
                  </a:cubicBezTo>
                  <a:cubicBezTo>
                    <a:pt x="473" y="122"/>
                    <a:pt x="473" y="122"/>
                    <a:pt x="473" y="122"/>
                  </a:cubicBezTo>
                  <a:cubicBezTo>
                    <a:pt x="473" y="121"/>
                    <a:pt x="473" y="113"/>
                    <a:pt x="473" y="105"/>
                  </a:cubicBezTo>
                  <a:close/>
                  <a:moveTo>
                    <a:pt x="184" y="111"/>
                  </a:moveTo>
                  <a:cubicBezTo>
                    <a:pt x="185" y="111"/>
                    <a:pt x="184" y="120"/>
                    <a:pt x="184" y="120"/>
                  </a:cubicBezTo>
                  <a:cubicBezTo>
                    <a:pt x="184" y="123"/>
                    <a:pt x="184" y="124"/>
                    <a:pt x="184" y="124"/>
                  </a:cubicBezTo>
                  <a:cubicBezTo>
                    <a:pt x="184" y="124"/>
                    <a:pt x="183" y="120"/>
                    <a:pt x="183" y="120"/>
                  </a:cubicBezTo>
                  <a:cubicBezTo>
                    <a:pt x="183" y="111"/>
                    <a:pt x="183" y="111"/>
                    <a:pt x="184" y="111"/>
                  </a:cubicBezTo>
                  <a:close/>
                  <a:moveTo>
                    <a:pt x="293" y="108"/>
                  </a:moveTo>
                  <a:cubicBezTo>
                    <a:pt x="293" y="113"/>
                    <a:pt x="293" y="120"/>
                    <a:pt x="290" y="126"/>
                  </a:cubicBezTo>
                  <a:lnTo>
                    <a:pt x="290" y="117"/>
                  </a:lnTo>
                  <a:lnTo>
                    <a:pt x="292" y="108"/>
                  </a:lnTo>
                  <a:close/>
                  <a:moveTo>
                    <a:pt x="107" y="89"/>
                  </a:moveTo>
                  <a:cubicBezTo>
                    <a:pt x="108" y="89"/>
                    <a:pt x="108" y="94"/>
                    <a:pt x="108" y="102"/>
                  </a:cubicBezTo>
                  <a:cubicBezTo>
                    <a:pt x="108" y="110"/>
                    <a:pt x="106" y="119"/>
                    <a:pt x="104" y="127"/>
                  </a:cubicBezTo>
                  <a:lnTo>
                    <a:pt x="103" y="127"/>
                  </a:lnTo>
                  <a:cubicBezTo>
                    <a:pt x="103" y="127"/>
                    <a:pt x="104" y="118"/>
                    <a:pt x="105" y="110"/>
                  </a:cubicBezTo>
                  <a:cubicBezTo>
                    <a:pt x="107" y="96"/>
                    <a:pt x="107" y="89"/>
                    <a:pt x="107" y="89"/>
                  </a:cubicBezTo>
                  <a:close/>
                  <a:moveTo>
                    <a:pt x="169" y="110"/>
                  </a:moveTo>
                  <a:cubicBezTo>
                    <a:pt x="170" y="110"/>
                    <a:pt x="171" y="110"/>
                    <a:pt x="170" y="118"/>
                  </a:cubicBezTo>
                  <a:cubicBezTo>
                    <a:pt x="170" y="118"/>
                    <a:pt x="170" y="127"/>
                    <a:pt x="169" y="127"/>
                  </a:cubicBezTo>
                  <a:cubicBezTo>
                    <a:pt x="169" y="123"/>
                    <a:pt x="168" y="121"/>
                    <a:pt x="168" y="118"/>
                  </a:cubicBezTo>
                  <a:cubicBezTo>
                    <a:pt x="169" y="110"/>
                    <a:pt x="169" y="110"/>
                    <a:pt x="169" y="110"/>
                  </a:cubicBezTo>
                  <a:close/>
                  <a:moveTo>
                    <a:pt x="376" y="110"/>
                  </a:moveTo>
                  <a:cubicBezTo>
                    <a:pt x="376" y="116"/>
                    <a:pt x="376" y="121"/>
                    <a:pt x="375" y="127"/>
                  </a:cubicBezTo>
                  <a:lnTo>
                    <a:pt x="373" y="127"/>
                  </a:lnTo>
                  <a:cubicBezTo>
                    <a:pt x="375" y="119"/>
                    <a:pt x="376" y="110"/>
                    <a:pt x="376" y="110"/>
                  </a:cubicBezTo>
                  <a:close/>
                  <a:moveTo>
                    <a:pt x="71" y="115"/>
                  </a:moveTo>
                  <a:cubicBezTo>
                    <a:pt x="75" y="118"/>
                    <a:pt x="75" y="124"/>
                    <a:pt x="72" y="128"/>
                  </a:cubicBezTo>
                  <a:lnTo>
                    <a:pt x="72" y="128"/>
                  </a:lnTo>
                  <a:cubicBezTo>
                    <a:pt x="72" y="126"/>
                    <a:pt x="72" y="124"/>
                    <a:pt x="72" y="122"/>
                  </a:cubicBezTo>
                  <a:cubicBezTo>
                    <a:pt x="72" y="118"/>
                    <a:pt x="72" y="116"/>
                    <a:pt x="71" y="115"/>
                  </a:cubicBezTo>
                  <a:close/>
                  <a:moveTo>
                    <a:pt x="453" y="114"/>
                  </a:moveTo>
                  <a:cubicBezTo>
                    <a:pt x="454" y="114"/>
                    <a:pt x="454" y="116"/>
                    <a:pt x="454" y="120"/>
                  </a:cubicBezTo>
                  <a:cubicBezTo>
                    <a:pt x="453" y="129"/>
                    <a:pt x="453" y="129"/>
                    <a:pt x="453" y="129"/>
                  </a:cubicBezTo>
                  <a:cubicBezTo>
                    <a:pt x="451" y="129"/>
                    <a:pt x="451" y="129"/>
                    <a:pt x="453" y="120"/>
                  </a:cubicBezTo>
                  <a:lnTo>
                    <a:pt x="452" y="120"/>
                  </a:lnTo>
                  <a:cubicBezTo>
                    <a:pt x="452" y="116"/>
                    <a:pt x="453" y="114"/>
                    <a:pt x="453" y="114"/>
                  </a:cubicBezTo>
                  <a:close/>
                  <a:moveTo>
                    <a:pt x="459" y="121"/>
                  </a:moveTo>
                  <a:cubicBezTo>
                    <a:pt x="459" y="121"/>
                    <a:pt x="459" y="121"/>
                    <a:pt x="459" y="129"/>
                  </a:cubicBezTo>
                  <a:lnTo>
                    <a:pt x="458" y="129"/>
                  </a:lnTo>
                  <a:lnTo>
                    <a:pt x="458" y="121"/>
                  </a:lnTo>
                  <a:close/>
                  <a:moveTo>
                    <a:pt x="465" y="122"/>
                  </a:moveTo>
                  <a:cubicBezTo>
                    <a:pt x="467" y="122"/>
                    <a:pt x="467" y="122"/>
                    <a:pt x="467" y="130"/>
                  </a:cubicBezTo>
                  <a:lnTo>
                    <a:pt x="465" y="130"/>
                  </a:lnTo>
                  <a:lnTo>
                    <a:pt x="465" y="122"/>
                  </a:lnTo>
                  <a:close/>
                  <a:moveTo>
                    <a:pt x="505" y="106"/>
                  </a:moveTo>
                  <a:cubicBezTo>
                    <a:pt x="505" y="106"/>
                    <a:pt x="505" y="107"/>
                    <a:pt x="505" y="110"/>
                  </a:cubicBezTo>
                  <a:cubicBezTo>
                    <a:pt x="505" y="110"/>
                    <a:pt x="505" y="118"/>
                    <a:pt x="504" y="127"/>
                  </a:cubicBezTo>
                  <a:cubicBezTo>
                    <a:pt x="504" y="127"/>
                    <a:pt x="503" y="130"/>
                    <a:pt x="503" y="130"/>
                  </a:cubicBezTo>
                  <a:cubicBezTo>
                    <a:pt x="503" y="130"/>
                    <a:pt x="502" y="129"/>
                    <a:pt x="502" y="127"/>
                  </a:cubicBezTo>
                  <a:lnTo>
                    <a:pt x="504" y="118"/>
                  </a:lnTo>
                  <a:cubicBezTo>
                    <a:pt x="504" y="112"/>
                    <a:pt x="505" y="106"/>
                    <a:pt x="505" y="106"/>
                  </a:cubicBezTo>
                  <a:close/>
                  <a:moveTo>
                    <a:pt x="344" y="114"/>
                  </a:moveTo>
                  <a:cubicBezTo>
                    <a:pt x="345" y="116"/>
                    <a:pt x="345" y="116"/>
                    <a:pt x="345" y="123"/>
                  </a:cubicBezTo>
                  <a:cubicBezTo>
                    <a:pt x="345" y="130"/>
                    <a:pt x="344" y="132"/>
                    <a:pt x="343" y="132"/>
                  </a:cubicBezTo>
                  <a:cubicBezTo>
                    <a:pt x="343" y="132"/>
                    <a:pt x="343" y="132"/>
                    <a:pt x="343" y="131"/>
                  </a:cubicBezTo>
                  <a:cubicBezTo>
                    <a:pt x="342" y="126"/>
                    <a:pt x="342" y="120"/>
                    <a:pt x="344" y="114"/>
                  </a:cubicBezTo>
                  <a:close/>
                  <a:moveTo>
                    <a:pt x="251" y="120"/>
                  </a:moveTo>
                  <a:cubicBezTo>
                    <a:pt x="251" y="126"/>
                    <a:pt x="251" y="131"/>
                    <a:pt x="250" y="137"/>
                  </a:cubicBezTo>
                  <a:lnTo>
                    <a:pt x="249" y="128"/>
                  </a:lnTo>
                  <a:lnTo>
                    <a:pt x="250" y="120"/>
                  </a:lnTo>
                  <a:close/>
                  <a:moveTo>
                    <a:pt x="269" y="113"/>
                  </a:moveTo>
                  <a:cubicBezTo>
                    <a:pt x="269" y="113"/>
                    <a:pt x="269" y="113"/>
                    <a:pt x="269" y="122"/>
                  </a:cubicBezTo>
                  <a:cubicBezTo>
                    <a:pt x="269" y="131"/>
                    <a:pt x="268" y="139"/>
                    <a:pt x="268" y="139"/>
                  </a:cubicBezTo>
                  <a:cubicBezTo>
                    <a:pt x="267" y="139"/>
                    <a:pt x="268" y="122"/>
                    <a:pt x="269" y="113"/>
                  </a:cubicBezTo>
                  <a:close/>
                  <a:moveTo>
                    <a:pt x="464" y="135"/>
                  </a:moveTo>
                  <a:cubicBezTo>
                    <a:pt x="464" y="135"/>
                    <a:pt x="464" y="136"/>
                    <a:pt x="463" y="139"/>
                  </a:cubicBezTo>
                  <a:cubicBezTo>
                    <a:pt x="464" y="139"/>
                    <a:pt x="464" y="135"/>
                    <a:pt x="464" y="135"/>
                  </a:cubicBezTo>
                  <a:close/>
                  <a:moveTo>
                    <a:pt x="143" y="132"/>
                  </a:moveTo>
                  <a:lnTo>
                    <a:pt x="143" y="140"/>
                  </a:lnTo>
                  <a:cubicBezTo>
                    <a:pt x="143" y="140"/>
                    <a:pt x="142" y="144"/>
                    <a:pt x="142" y="144"/>
                  </a:cubicBezTo>
                  <a:cubicBezTo>
                    <a:pt x="142" y="144"/>
                    <a:pt x="142" y="143"/>
                    <a:pt x="142" y="140"/>
                  </a:cubicBezTo>
                  <a:cubicBezTo>
                    <a:pt x="141" y="137"/>
                    <a:pt x="142" y="135"/>
                    <a:pt x="143" y="132"/>
                  </a:cubicBezTo>
                  <a:close/>
                  <a:moveTo>
                    <a:pt x="399" y="148"/>
                  </a:moveTo>
                  <a:cubicBezTo>
                    <a:pt x="399" y="148"/>
                    <a:pt x="399" y="148"/>
                    <a:pt x="399" y="148"/>
                  </a:cubicBezTo>
                  <a:cubicBezTo>
                    <a:pt x="399" y="148"/>
                    <a:pt x="399" y="148"/>
                    <a:pt x="399" y="148"/>
                  </a:cubicBezTo>
                  <a:close/>
                  <a:moveTo>
                    <a:pt x="455" y="153"/>
                  </a:moveTo>
                  <a:lnTo>
                    <a:pt x="455" y="153"/>
                  </a:lnTo>
                  <a:cubicBezTo>
                    <a:pt x="455" y="155"/>
                    <a:pt x="454" y="158"/>
                    <a:pt x="454" y="163"/>
                  </a:cubicBezTo>
                  <a:cubicBezTo>
                    <a:pt x="455" y="166"/>
                    <a:pt x="455" y="169"/>
                    <a:pt x="455" y="169"/>
                  </a:cubicBezTo>
                  <a:cubicBezTo>
                    <a:pt x="455" y="169"/>
                    <a:pt x="455" y="165"/>
                    <a:pt x="455" y="155"/>
                  </a:cubicBezTo>
                  <a:cubicBezTo>
                    <a:pt x="455" y="154"/>
                    <a:pt x="455" y="154"/>
                    <a:pt x="455" y="153"/>
                  </a:cubicBezTo>
                  <a:close/>
                  <a:moveTo>
                    <a:pt x="195" y="22"/>
                  </a:moveTo>
                  <a:cubicBezTo>
                    <a:pt x="195" y="22"/>
                    <a:pt x="195" y="26"/>
                    <a:pt x="195" y="36"/>
                  </a:cubicBezTo>
                  <a:cubicBezTo>
                    <a:pt x="194" y="53"/>
                    <a:pt x="194" y="53"/>
                    <a:pt x="193" y="53"/>
                  </a:cubicBezTo>
                  <a:cubicBezTo>
                    <a:pt x="192" y="53"/>
                    <a:pt x="191" y="53"/>
                    <a:pt x="192" y="44"/>
                  </a:cubicBezTo>
                  <a:cubicBezTo>
                    <a:pt x="192" y="36"/>
                    <a:pt x="192" y="36"/>
                    <a:pt x="191" y="35"/>
                  </a:cubicBezTo>
                  <a:cubicBezTo>
                    <a:pt x="186" y="49"/>
                    <a:pt x="184" y="63"/>
                    <a:pt x="183" y="77"/>
                  </a:cubicBezTo>
                  <a:cubicBezTo>
                    <a:pt x="183" y="68"/>
                    <a:pt x="182" y="68"/>
                    <a:pt x="182" y="68"/>
                  </a:cubicBezTo>
                  <a:cubicBezTo>
                    <a:pt x="182" y="59"/>
                    <a:pt x="183" y="59"/>
                    <a:pt x="183" y="59"/>
                  </a:cubicBezTo>
                  <a:lnTo>
                    <a:pt x="184" y="52"/>
                  </a:lnTo>
                  <a:cubicBezTo>
                    <a:pt x="184" y="43"/>
                    <a:pt x="184" y="39"/>
                    <a:pt x="183" y="39"/>
                  </a:cubicBezTo>
                  <a:cubicBezTo>
                    <a:pt x="183" y="39"/>
                    <a:pt x="182" y="43"/>
                    <a:pt x="182" y="52"/>
                  </a:cubicBezTo>
                  <a:cubicBezTo>
                    <a:pt x="181" y="55"/>
                    <a:pt x="181" y="57"/>
                    <a:pt x="180" y="57"/>
                  </a:cubicBezTo>
                  <a:cubicBezTo>
                    <a:pt x="180" y="57"/>
                    <a:pt x="180" y="55"/>
                    <a:pt x="179" y="51"/>
                  </a:cubicBezTo>
                  <a:cubicBezTo>
                    <a:pt x="179" y="45"/>
                    <a:pt x="179" y="39"/>
                    <a:pt x="179" y="39"/>
                  </a:cubicBezTo>
                  <a:cubicBezTo>
                    <a:pt x="179" y="39"/>
                    <a:pt x="179" y="40"/>
                    <a:pt x="178" y="43"/>
                  </a:cubicBezTo>
                  <a:cubicBezTo>
                    <a:pt x="178" y="43"/>
                    <a:pt x="177" y="43"/>
                    <a:pt x="177" y="34"/>
                  </a:cubicBezTo>
                  <a:cubicBezTo>
                    <a:pt x="175" y="34"/>
                    <a:pt x="175" y="34"/>
                    <a:pt x="174" y="42"/>
                  </a:cubicBezTo>
                  <a:cubicBezTo>
                    <a:pt x="174" y="51"/>
                    <a:pt x="173" y="51"/>
                    <a:pt x="173" y="51"/>
                  </a:cubicBezTo>
                  <a:cubicBezTo>
                    <a:pt x="172" y="51"/>
                    <a:pt x="172" y="50"/>
                    <a:pt x="172" y="50"/>
                  </a:cubicBezTo>
                  <a:cubicBezTo>
                    <a:pt x="171" y="50"/>
                    <a:pt x="170" y="51"/>
                    <a:pt x="170" y="58"/>
                  </a:cubicBezTo>
                  <a:cubicBezTo>
                    <a:pt x="170" y="67"/>
                    <a:pt x="169" y="75"/>
                    <a:pt x="167" y="75"/>
                  </a:cubicBezTo>
                  <a:cubicBezTo>
                    <a:pt x="167" y="78"/>
                    <a:pt x="166" y="80"/>
                    <a:pt x="166" y="80"/>
                  </a:cubicBezTo>
                  <a:cubicBezTo>
                    <a:pt x="166" y="80"/>
                    <a:pt x="166" y="76"/>
                    <a:pt x="166" y="66"/>
                  </a:cubicBezTo>
                  <a:cubicBezTo>
                    <a:pt x="166" y="58"/>
                    <a:pt x="165" y="57"/>
                    <a:pt x="165" y="57"/>
                  </a:cubicBezTo>
                  <a:cubicBezTo>
                    <a:pt x="165" y="57"/>
                    <a:pt x="164" y="57"/>
                    <a:pt x="164" y="49"/>
                  </a:cubicBezTo>
                  <a:cubicBezTo>
                    <a:pt x="163" y="47"/>
                    <a:pt x="163" y="46"/>
                    <a:pt x="163" y="46"/>
                  </a:cubicBezTo>
                  <a:cubicBezTo>
                    <a:pt x="163" y="46"/>
                    <a:pt x="163" y="52"/>
                    <a:pt x="163" y="57"/>
                  </a:cubicBezTo>
                  <a:lnTo>
                    <a:pt x="161" y="74"/>
                  </a:lnTo>
                  <a:cubicBezTo>
                    <a:pt x="160" y="66"/>
                    <a:pt x="160" y="57"/>
                    <a:pt x="161" y="48"/>
                  </a:cubicBezTo>
                  <a:cubicBezTo>
                    <a:pt x="161" y="40"/>
                    <a:pt x="161" y="36"/>
                    <a:pt x="161" y="36"/>
                  </a:cubicBezTo>
                  <a:cubicBezTo>
                    <a:pt x="161" y="36"/>
                    <a:pt x="161" y="40"/>
                    <a:pt x="160" y="48"/>
                  </a:cubicBezTo>
                  <a:cubicBezTo>
                    <a:pt x="160" y="55"/>
                    <a:pt x="160" y="60"/>
                    <a:pt x="159" y="60"/>
                  </a:cubicBezTo>
                  <a:cubicBezTo>
                    <a:pt x="159" y="60"/>
                    <a:pt x="158" y="60"/>
                    <a:pt x="158" y="57"/>
                  </a:cubicBezTo>
                  <a:cubicBezTo>
                    <a:pt x="156" y="56"/>
                    <a:pt x="155" y="56"/>
                    <a:pt x="155" y="48"/>
                  </a:cubicBezTo>
                  <a:cubicBezTo>
                    <a:pt x="155" y="45"/>
                    <a:pt x="155" y="44"/>
                    <a:pt x="154" y="44"/>
                  </a:cubicBezTo>
                  <a:cubicBezTo>
                    <a:pt x="154" y="44"/>
                    <a:pt x="154" y="47"/>
                    <a:pt x="154" y="47"/>
                  </a:cubicBezTo>
                  <a:cubicBezTo>
                    <a:pt x="153" y="52"/>
                    <a:pt x="152" y="54"/>
                    <a:pt x="152" y="54"/>
                  </a:cubicBezTo>
                  <a:cubicBezTo>
                    <a:pt x="151" y="54"/>
                    <a:pt x="151" y="52"/>
                    <a:pt x="150" y="47"/>
                  </a:cubicBezTo>
                  <a:cubicBezTo>
                    <a:pt x="148" y="38"/>
                    <a:pt x="148" y="34"/>
                    <a:pt x="147" y="34"/>
                  </a:cubicBezTo>
                  <a:cubicBezTo>
                    <a:pt x="147" y="34"/>
                    <a:pt x="146" y="38"/>
                    <a:pt x="146" y="47"/>
                  </a:cubicBezTo>
                  <a:cubicBezTo>
                    <a:pt x="145" y="44"/>
                    <a:pt x="145" y="43"/>
                    <a:pt x="145" y="43"/>
                  </a:cubicBezTo>
                  <a:cubicBezTo>
                    <a:pt x="144" y="43"/>
                    <a:pt x="143" y="49"/>
                    <a:pt x="142" y="55"/>
                  </a:cubicBezTo>
                  <a:cubicBezTo>
                    <a:pt x="141" y="63"/>
                    <a:pt x="140" y="80"/>
                    <a:pt x="140" y="89"/>
                  </a:cubicBezTo>
                  <a:cubicBezTo>
                    <a:pt x="139" y="98"/>
                    <a:pt x="139" y="102"/>
                    <a:pt x="139" y="102"/>
                  </a:cubicBezTo>
                  <a:cubicBezTo>
                    <a:pt x="139" y="102"/>
                    <a:pt x="138" y="100"/>
                    <a:pt x="138" y="97"/>
                  </a:cubicBezTo>
                  <a:cubicBezTo>
                    <a:pt x="137" y="91"/>
                    <a:pt x="137" y="85"/>
                    <a:pt x="137" y="80"/>
                  </a:cubicBezTo>
                  <a:cubicBezTo>
                    <a:pt x="138" y="72"/>
                    <a:pt x="138" y="72"/>
                    <a:pt x="138" y="72"/>
                  </a:cubicBezTo>
                  <a:lnTo>
                    <a:pt x="139" y="72"/>
                  </a:lnTo>
                  <a:cubicBezTo>
                    <a:pt x="139" y="63"/>
                    <a:pt x="140" y="55"/>
                    <a:pt x="138" y="54"/>
                  </a:cubicBezTo>
                  <a:cubicBezTo>
                    <a:pt x="138" y="50"/>
                    <a:pt x="138" y="48"/>
                    <a:pt x="137" y="48"/>
                  </a:cubicBezTo>
                  <a:cubicBezTo>
                    <a:pt x="137" y="48"/>
                    <a:pt x="137" y="50"/>
                    <a:pt x="137" y="54"/>
                  </a:cubicBezTo>
                  <a:cubicBezTo>
                    <a:pt x="137" y="46"/>
                    <a:pt x="134" y="45"/>
                    <a:pt x="133" y="45"/>
                  </a:cubicBezTo>
                  <a:cubicBezTo>
                    <a:pt x="132" y="45"/>
                    <a:pt x="130" y="45"/>
                    <a:pt x="129" y="36"/>
                  </a:cubicBezTo>
                  <a:cubicBezTo>
                    <a:pt x="128" y="36"/>
                    <a:pt x="127" y="36"/>
                    <a:pt x="127" y="44"/>
                  </a:cubicBezTo>
                  <a:cubicBezTo>
                    <a:pt x="126" y="54"/>
                    <a:pt x="126" y="58"/>
                    <a:pt x="126" y="58"/>
                  </a:cubicBezTo>
                  <a:cubicBezTo>
                    <a:pt x="125" y="58"/>
                    <a:pt x="125" y="56"/>
                    <a:pt x="125" y="53"/>
                  </a:cubicBezTo>
                  <a:cubicBezTo>
                    <a:pt x="125" y="42"/>
                    <a:pt x="122" y="34"/>
                    <a:pt x="119" y="34"/>
                  </a:cubicBezTo>
                  <a:cubicBezTo>
                    <a:pt x="117" y="34"/>
                    <a:pt x="115" y="37"/>
                    <a:pt x="114" y="43"/>
                  </a:cubicBezTo>
                  <a:lnTo>
                    <a:pt x="113" y="43"/>
                  </a:lnTo>
                  <a:cubicBezTo>
                    <a:pt x="113" y="38"/>
                    <a:pt x="111" y="36"/>
                    <a:pt x="110" y="36"/>
                  </a:cubicBezTo>
                  <a:cubicBezTo>
                    <a:pt x="108" y="36"/>
                    <a:pt x="107" y="38"/>
                    <a:pt x="106" y="42"/>
                  </a:cubicBezTo>
                  <a:lnTo>
                    <a:pt x="104" y="42"/>
                  </a:lnTo>
                  <a:cubicBezTo>
                    <a:pt x="104" y="37"/>
                    <a:pt x="103" y="35"/>
                    <a:pt x="102" y="35"/>
                  </a:cubicBezTo>
                  <a:cubicBezTo>
                    <a:pt x="102" y="35"/>
                    <a:pt x="101" y="37"/>
                    <a:pt x="101" y="42"/>
                  </a:cubicBezTo>
                  <a:cubicBezTo>
                    <a:pt x="100" y="47"/>
                    <a:pt x="100" y="53"/>
                    <a:pt x="100" y="53"/>
                  </a:cubicBezTo>
                  <a:cubicBezTo>
                    <a:pt x="100" y="53"/>
                    <a:pt x="100" y="52"/>
                    <a:pt x="100" y="49"/>
                  </a:cubicBezTo>
                  <a:cubicBezTo>
                    <a:pt x="100" y="40"/>
                    <a:pt x="99" y="40"/>
                    <a:pt x="95" y="40"/>
                  </a:cubicBezTo>
                  <a:cubicBezTo>
                    <a:pt x="93" y="40"/>
                    <a:pt x="93" y="40"/>
                    <a:pt x="93" y="48"/>
                  </a:cubicBezTo>
                  <a:cubicBezTo>
                    <a:pt x="92" y="51"/>
                    <a:pt x="91" y="51"/>
                    <a:pt x="91" y="51"/>
                  </a:cubicBezTo>
                  <a:cubicBezTo>
                    <a:pt x="90" y="51"/>
                    <a:pt x="90" y="46"/>
                    <a:pt x="91" y="39"/>
                  </a:cubicBezTo>
                  <a:cubicBezTo>
                    <a:pt x="91" y="32"/>
                    <a:pt x="91" y="28"/>
                    <a:pt x="91" y="28"/>
                  </a:cubicBezTo>
                  <a:lnTo>
                    <a:pt x="91" y="28"/>
                  </a:lnTo>
                  <a:cubicBezTo>
                    <a:pt x="91" y="28"/>
                    <a:pt x="90" y="34"/>
                    <a:pt x="88" y="48"/>
                  </a:cubicBezTo>
                  <a:cubicBezTo>
                    <a:pt x="88" y="58"/>
                    <a:pt x="87" y="62"/>
                    <a:pt x="86" y="62"/>
                  </a:cubicBezTo>
                  <a:cubicBezTo>
                    <a:pt x="86" y="62"/>
                    <a:pt x="86" y="60"/>
                    <a:pt x="86" y="56"/>
                  </a:cubicBezTo>
                  <a:cubicBezTo>
                    <a:pt x="86" y="49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8" y="39"/>
                    <a:pt x="88" y="30"/>
                  </a:cubicBezTo>
                  <a:cubicBezTo>
                    <a:pt x="87" y="30"/>
                    <a:pt x="87" y="30"/>
                    <a:pt x="86" y="39"/>
                  </a:cubicBezTo>
                  <a:cubicBezTo>
                    <a:pt x="86" y="39"/>
                    <a:pt x="86" y="39"/>
                    <a:pt x="85" y="47"/>
                  </a:cubicBezTo>
                  <a:cubicBezTo>
                    <a:pt x="84" y="56"/>
                    <a:pt x="83" y="64"/>
                    <a:pt x="84" y="73"/>
                  </a:cubicBezTo>
                  <a:cubicBezTo>
                    <a:pt x="84" y="82"/>
                    <a:pt x="83" y="82"/>
                    <a:pt x="83" y="82"/>
                  </a:cubicBezTo>
                  <a:cubicBezTo>
                    <a:pt x="82" y="73"/>
                    <a:pt x="82" y="64"/>
                    <a:pt x="83" y="56"/>
                  </a:cubicBezTo>
                  <a:cubicBezTo>
                    <a:pt x="84" y="51"/>
                    <a:pt x="85" y="45"/>
                    <a:pt x="84" y="39"/>
                  </a:cubicBezTo>
                  <a:cubicBezTo>
                    <a:pt x="84" y="38"/>
                    <a:pt x="84" y="37"/>
                    <a:pt x="84" y="37"/>
                  </a:cubicBezTo>
                  <a:lnTo>
                    <a:pt x="84" y="37"/>
                  </a:lnTo>
                  <a:cubicBezTo>
                    <a:pt x="84" y="37"/>
                    <a:pt x="81" y="46"/>
                    <a:pt x="79" y="58"/>
                  </a:cubicBezTo>
                  <a:lnTo>
                    <a:pt x="79" y="58"/>
                  </a:lnTo>
                  <a:cubicBezTo>
                    <a:pt x="79" y="57"/>
                    <a:pt x="79" y="56"/>
                    <a:pt x="80" y="55"/>
                  </a:cubicBezTo>
                  <a:cubicBezTo>
                    <a:pt x="80" y="47"/>
                    <a:pt x="78" y="47"/>
                    <a:pt x="76" y="46"/>
                  </a:cubicBezTo>
                  <a:cubicBezTo>
                    <a:pt x="75" y="46"/>
                    <a:pt x="74" y="46"/>
                    <a:pt x="74" y="55"/>
                  </a:cubicBezTo>
                  <a:cubicBezTo>
                    <a:pt x="74" y="61"/>
                    <a:pt x="74" y="66"/>
                    <a:pt x="73" y="72"/>
                  </a:cubicBezTo>
                  <a:cubicBezTo>
                    <a:pt x="73" y="77"/>
                    <a:pt x="73" y="83"/>
                    <a:pt x="73" y="89"/>
                  </a:cubicBezTo>
                  <a:cubicBezTo>
                    <a:pt x="73" y="89"/>
                    <a:pt x="72" y="80"/>
                    <a:pt x="71" y="72"/>
                  </a:cubicBezTo>
                  <a:cubicBezTo>
                    <a:pt x="71" y="54"/>
                    <a:pt x="69" y="46"/>
                    <a:pt x="66" y="45"/>
                  </a:cubicBezTo>
                  <a:cubicBezTo>
                    <a:pt x="65" y="45"/>
                    <a:pt x="63" y="45"/>
                    <a:pt x="62" y="36"/>
                  </a:cubicBezTo>
                  <a:cubicBezTo>
                    <a:pt x="60" y="36"/>
                    <a:pt x="59" y="36"/>
                    <a:pt x="59" y="44"/>
                  </a:cubicBezTo>
                  <a:lnTo>
                    <a:pt x="58" y="44"/>
                  </a:lnTo>
                  <a:cubicBezTo>
                    <a:pt x="58" y="40"/>
                    <a:pt x="57" y="37"/>
                    <a:pt x="57" y="37"/>
                  </a:cubicBezTo>
                  <a:cubicBezTo>
                    <a:pt x="56" y="37"/>
                    <a:pt x="56" y="39"/>
                    <a:pt x="56" y="44"/>
                  </a:cubicBezTo>
                  <a:cubicBezTo>
                    <a:pt x="56" y="46"/>
                    <a:pt x="55" y="47"/>
                    <a:pt x="55" y="47"/>
                  </a:cubicBezTo>
                  <a:cubicBezTo>
                    <a:pt x="54" y="47"/>
                    <a:pt x="54" y="44"/>
                    <a:pt x="54" y="44"/>
                  </a:cubicBezTo>
                  <a:cubicBezTo>
                    <a:pt x="53" y="36"/>
                    <a:pt x="53" y="31"/>
                    <a:pt x="53" y="31"/>
                  </a:cubicBezTo>
                  <a:cubicBezTo>
                    <a:pt x="53" y="31"/>
                    <a:pt x="53" y="38"/>
                    <a:pt x="53" y="52"/>
                  </a:cubicBezTo>
                  <a:cubicBezTo>
                    <a:pt x="51" y="57"/>
                    <a:pt x="53" y="64"/>
                    <a:pt x="54" y="70"/>
                  </a:cubicBezTo>
                  <a:lnTo>
                    <a:pt x="56" y="70"/>
                  </a:lnTo>
                  <a:lnTo>
                    <a:pt x="54" y="77"/>
                  </a:lnTo>
                  <a:cubicBezTo>
                    <a:pt x="51" y="83"/>
                    <a:pt x="50" y="89"/>
                    <a:pt x="50" y="94"/>
                  </a:cubicBezTo>
                  <a:cubicBezTo>
                    <a:pt x="50" y="94"/>
                    <a:pt x="50" y="103"/>
                    <a:pt x="49" y="103"/>
                  </a:cubicBezTo>
                  <a:cubicBezTo>
                    <a:pt x="49" y="103"/>
                    <a:pt x="49" y="94"/>
                    <a:pt x="50" y="85"/>
                  </a:cubicBezTo>
                  <a:cubicBezTo>
                    <a:pt x="51" y="77"/>
                    <a:pt x="51" y="68"/>
                    <a:pt x="51" y="61"/>
                  </a:cubicBezTo>
                  <a:cubicBezTo>
                    <a:pt x="51" y="50"/>
                    <a:pt x="51" y="43"/>
                    <a:pt x="50" y="43"/>
                  </a:cubicBezTo>
                  <a:cubicBezTo>
                    <a:pt x="50" y="43"/>
                    <a:pt x="50" y="45"/>
                    <a:pt x="49" y="52"/>
                  </a:cubicBezTo>
                  <a:cubicBezTo>
                    <a:pt x="48" y="52"/>
                    <a:pt x="48" y="52"/>
                    <a:pt x="48" y="43"/>
                  </a:cubicBezTo>
                  <a:cubicBezTo>
                    <a:pt x="48" y="39"/>
                    <a:pt x="48" y="37"/>
                    <a:pt x="48" y="37"/>
                  </a:cubicBezTo>
                  <a:cubicBezTo>
                    <a:pt x="48" y="37"/>
                    <a:pt x="47" y="41"/>
                    <a:pt x="46" y="52"/>
                  </a:cubicBezTo>
                  <a:cubicBezTo>
                    <a:pt x="45" y="60"/>
                    <a:pt x="45" y="64"/>
                    <a:pt x="44" y="64"/>
                  </a:cubicBezTo>
                  <a:cubicBezTo>
                    <a:pt x="44" y="64"/>
                    <a:pt x="44" y="60"/>
                    <a:pt x="44" y="51"/>
                  </a:cubicBezTo>
                  <a:cubicBezTo>
                    <a:pt x="44" y="41"/>
                    <a:pt x="42" y="36"/>
                    <a:pt x="41" y="36"/>
                  </a:cubicBezTo>
                  <a:cubicBezTo>
                    <a:pt x="41" y="36"/>
                    <a:pt x="40" y="38"/>
                    <a:pt x="40" y="42"/>
                  </a:cubicBezTo>
                  <a:cubicBezTo>
                    <a:pt x="40" y="51"/>
                    <a:pt x="39" y="55"/>
                    <a:pt x="38" y="55"/>
                  </a:cubicBezTo>
                  <a:cubicBezTo>
                    <a:pt x="37" y="55"/>
                    <a:pt x="37" y="53"/>
                    <a:pt x="37" y="49"/>
                  </a:cubicBezTo>
                  <a:cubicBezTo>
                    <a:pt x="36" y="45"/>
                    <a:pt x="36" y="43"/>
                    <a:pt x="36" y="43"/>
                  </a:cubicBezTo>
                  <a:cubicBezTo>
                    <a:pt x="35" y="43"/>
                    <a:pt x="35" y="45"/>
                    <a:pt x="35" y="49"/>
                  </a:cubicBezTo>
                  <a:cubicBezTo>
                    <a:pt x="35" y="44"/>
                    <a:pt x="35" y="37"/>
                    <a:pt x="34" y="37"/>
                  </a:cubicBezTo>
                  <a:cubicBezTo>
                    <a:pt x="34" y="37"/>
                    <a:pt x="34" y="38"/>
                    <a:pt x="34" y="40"/>
                  </a:cubicBezTo>
                  <a:cubicBezTo>
                    <a:pt x="34" y="40"/>
                    <a:pt x="32" y="40"/>
                    <a:pt x="32" y="49"/>
                  </a:cubicBezTo>
                  <a:cubicBezTo>
                    <a:pt x="32" y="49"/>
                    <a:pt x="31" y="58"/>
                    <a:pt x="30" y="66"/>
                  </a:cubicBezTo>
                  <a:cubicBezTo>
                    <a:pt x="31" y="72"/>
                    <a:pt x="31" y="77"/>
                    <a:pt x="30" y="83"/>
                  </a:cubicBezTo>
                  <a:cubicBezTo>
                    <a:pt x="30" y="85"/>
                    <a:pt x="30" y="86"/>
                    <a:pt x="30" y="86"/>
                  </a:cubicBezTo>
                  <a:cubicBezTo>
                    <a:pt x="29" y="86"/>
                    <a:pt x="28" y="77"/>
                    <a:pt x="27" y="57"/>
                  </a:cubicBezTo>
                  <a:lnTo>
                    <a:pt x="27" y="40"/>
                  </a:lnTo>
                  <a:cubicBezTo>
                    <a:pt x="26" y="48"/>
                    <a:pt x="26" y="57"/>
                    <a:pt x="26" y="57"/>
                  </a:cubicBezTo>
                  <a:cubicBezTo>
                    <a:pt x="25" y="57"/>
                    <a:pt x="25" y="57"/>
                    <a:pt x="25" y="48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5" y="39"/>
                    <a:pt x="23" y="39"/>
                    <a:pt x="23" y="48"/>
                  </a:cubicBezTo>
                  <a:cubicBezTo>
                    <a:pt x="23" y="58"/>
                    <a:pt x="22" y="62"/>
                    <a:pt x="22" y="62"/>
                  </a:cubicBezTo>
                  <a:cubicBezTo>
                    <a:pt x="22" y="62"/>
                    <a:pt x="22" y="60"/>
                    <a:pt x="22" y="56"/>
                  </a:cubicBezTo>
                  <a:cubicBezTo>
                    <a:pt x="22" y="48"/>
                    <a:pt x="22" y="43"/>
                    <a:pt x="22" y="43"/>
                  </a:cubicBezTo>
                  <a:cubicBezTo>
                    <a:pt x="21" y="43"/>
                    <a:pt x="21" y="48"/>
                    <a:pt x="20" y="56"/>
                  </a:cubicBezTo>
                  <a:cubicBezTo>
                    <a:pt x="19" y="65"/>
                    <a:pt x="19" y="69"/>
                    <a:pt x="19" y="69"/>
                  </a:cubicBezTo>
                  <a:cubicBezTo>
                    <a:pt x="19" y="69"/>
                    <a:pt x="19" y="65"/>
                    <a:pt x="19" y="56"/>
                  </a:cubicBezTo>
                  <a:cubicBezTo>
                    <a:pt x="20" y="51"/>
                    <a:pt x="19" y="45"/>
                    <a:pt x="18" y="39"/>
                  </a:cubicBezTo>
                  <a:lnTo>
                    <a:pt x="18" y="47"/>
                  </a:lnTo>
                  <a:cubicBezTo>
                    <a:pt x="17" y="57"/>
                    <a:pt x="17" y="61"/>
                    <a:pt x="17" y="61"/>
                  </a:cubicBezTo>
                  <a:cubicBezTo>
                    <a:pt x="16" y="61"/>
                    <a:pt x="16" y="59"/>
                    <a:pt x="16" y="56"/>
                  </a:cubicBezTo>
                  <a:cubicBezTo>
                    <a:pt x="16" y="51"/>
                    <a:pt x="16" y="49"/>
                    <a:pt x="16" y="49"/>
                  </a:cubicBezTo>
                  <a:lnTo>
                    <a:pt x="16" y="49"/>
                  </a:lnTo>
                  <a:cubicBezTo>
                    <a:pt x="15" y="49"/>
                    <a:pt x="14" y="51"/>
                    <a:pt x="13" y="55"/>
                  </a:cubicBezTo>
                  <a:cubicBezTo>
                    <a:pt x="12" y="55"/>
                    <a:pt x="11" y="55"/>
                    <a:pt x="12" y="47"/>
                  </a:cubicBezTo>
                  <a:cubicBezTo>
                    <a:pt x="12" y="38"/>
                    <a:pt x="12" y="34"/>
                    <a:pt x="12" y="34"/>
                  </a:cubicBezTo>
                  <a:cubicBezTo>
                    <a:pt x="12" y="34"/>
                    <a:pt x="12" y="38"/>
                    <a:pt x="11" y="47"/>
                  </a:cubicBezTo>
                  <a:cubicBezTo>
                    <a:pt x="11" y="51"/>
                    <a:pt x="10" y="53"/>
                    <a:pt x="10" y="53"/>
                  </a:cubicBezTo>
                  <a:cubicBezTo>
                    <a:pt x="10" y="53"/>
                    <a:pt x="9" y="51"/>
                    <a:pt x="9" y="46"/>
                  </a:cubicBezTo>
                  <a:cubicBezTo>
                    <a:pt x="9" y="42"/>
                    <a:pt x="9" y="40"/>
                    <a:pt x="9" y="40"/>
                  </a:cubicBezTo>
                  <a:cubicBezTo>
                    <a:pt x="9" y="40"/>
                    <a:pt x="8" y="42"/>
                    <a:pt x="8" y="46"/>
                  </a:cubicBezTo>
                  <a:cubicBezTo>
                    <a:pt x="7" y="55"/>
                    <a:pt x="7" y="63"/>
                    <a:pt x="7" y="72"/>
                  </a:cubicBezTo>
                  <a:cubicBezTo>
                    <a:pt x="8" y="72"/>
                    <a:pt x="8" y="72"/>
                    <a:pt x="8" y="81"/>
                  </a:cubicBezTo>
                  <a:lnTo>
                    <a:pt x="5" y="80"/>
                  </a:lnTo>
                  <a:cubicBezTo>
                    <a:pt x="5" y="80"/>
                    <a:pt x="4" y="80"/>
                    <a:pt x="2" y="89"/>
                  </a:cubicBezTo>
                  <a:cubicBezTo>
                    <a:pt x="1" y="95"/>
                    <a:pt x="0" y="108"/>
                    <a:pt x="1" y="108"/>
                  </a:cubicBezTo>
                  <a:cubicBezTo>
                    <a:pt x="1" y="108"/>
                    <a:pt x="2" y="107"/>
                    <a:pt x="2" y="105"/>
                  </a:cubicBezTo>
                  <a:lnTo>
                    <a:pt x="2" y="113"/>
                  </a:lnTo>
                  <a:cubicBezTo>
                    <a:pt x="2" y="126"/>
                    <a:pt x="2" y="133"/>
                    <a:pt x="2" y="133"/>
                  </a:cubicBezTo>
                  <a:cubicBezTo>
                    <a:pt x="2" y="133"/>
                    <a:pt x="3" y="127"/>
                    <a:pt x="3" y="114"/>
                  </a:cubicBezTo>
                  <a:cubicBezTo>
                    <a:pt x="4" y="100"/>
                    <a:pt x="4" y="94"/>
                    <a:pt x="4" y="94"/>
                  </a:cubicBezTo>
                  <a:cubicBezTo>
                    <a:pt x="4" y="94"/>
                    <a:pt x="4" y="98"/>
                    <a:pt x="4" y="105"/>
                  </a:cubicBezTo>
                  <a:cubicBezTo>
                    <a:pt x="4" y="122"/>
                    <a:pt x="4" y="122"/>
                    <a:pt x="5" y="122"/>
                  </a:cubicBezTo>
                  <a:cubicBezTo>
                    <a:pt x="7" y="123"/>
                    <a:pt x="7" y="123"/>
                    <a:pt x="5" y="131"/>
                  </a:cubicBezTo>
                  <a:cubicBezTo>
                    <a:pt x="5" y="137"/>
                    <a:pt x="5" y="142"/>
                    <a:pt x="7" y="148"/>
                  </a:cubicBezTo>
                  <a:cubicBezTo>
                    <a:pt x="7" y="148"/>
                    <a:pt x="7" y="149"/>
                    <a:pt x="7" y="149"/>
                  </a:cubicBezTo>
                  <a:cubicBezTo>
                    <a:pt x="8" y="149"/>
                    <a:pt x="8" y="147"/>
                    <a:pt x="8" y="140"/>
                  </a:cubicBezTo>
                  <a:cubicBezTo>
                    <a:pt x="8" y="137"/>
                    <a:pt x="8" y="134"/>
                    <a:pt x="8" y="134"/>
                  </a:cubicBezTo>
                  <a:cubicBezTo>
                    <a:pt x="8" y="134"/>
                    <a:pt x="9" y="139"/>
                    <a:pt x="9" y="149"/>
                  </a:cubicBezTo>
                  <a:cubicBezTo>
                    <a:pt x="9" y="152"/>
                    <a:pt x="9" y="154"/>
                    <a:pt x="9" y="154"/>
                  </a:cubicBezTo>
                  <a:cubicBezTo>
                    <a:pt x="9" y="154"/>
                    <a:pt x="9" y="150"/>
                    <a:pt x="10" y="140"/>
                  </a:cubicBezTo>
                  <a:cubicBezTo>
                    <a:pt x="11" y="132"/>
                    <a:pt x="11" y="128"/>
                    <a:pt x="11" y="128"/>
                  </a:cubicBezTo>
                  <a:cubicBezTo>
                    <a:pt x="12" y="128"/>
                    <a:pt x="12" y="132"/>
                    <a:pt x="12" y="141"/>
                  </a:cubicBezTo>
                  <a:lnTo>
                    <a:pt x="13" y="141"/>
                  </a:lnTo>
                  <a:cubicBezTo>
                    <a:pt x="14" y="136"/>
                    <a:pt x="16" y="130"/>
                    <a:pt x="16" y="125"/>
                  </a:cubicBezTo>
                  <a:cubicBezTo>
                    <a:pt x="16" y="114"/>
                    <a:pt x="16" y="110"/>
                    <a:pt x="16" y="110"/>
                  </a:cubicBezTo>
                  <a:cubicBezTo>
                    <a:pt x="16" y="110"/>
                    <a:pt x="16" y="112"/>
                    <a:pt x="17" y="116"/>
                  </a:cubicBezTo>
                  <a:cubicBezTo>
                    <a:pt x="17" y="125"/>
                    <a:pt x="17" y="132"/>
                    <a:pt x="17" y="132"/>
                  </a:cubicBezTo>
                  <a:cubicBezTo>
                    <a:pt x="16" y="141"/>
                    <a:pt x="17" y="141"/>
                    <a:pt x="18" y="141"/>
                  </a:cubicBezTo>
                  <a:cubicBezTo>
                    <a:pt x="18" y="141"/>
                    <a:pt x="20" y="141"/>
                    <a:pt x="20" y="134"/>
                  </a:cubicBezTo>
                  <a:lnTo>
                    <a:pt x="20" y="141"/>
                  </a:lnTo>
                  <a:cubicBezTo>
                    <a:pt x="20" y="141"/>
                    <a:pt x="21" y="142"/>
                    <a:pt x="22" y="150"/>
                  </a:cubicBezTo>
                  <a:cubicBezTo>
                    <a:pt x="23" y="152"/>
                    <a:pt x="23" y="153"/>
                    <a:pt x="23" y="153"/>
                  </a:cubicBezTo>
                  <a:cubicBezTo>
                    <a:pt x="24" y="153"/>
                    <a:pt x="26" y="139"/>
                    <a:pt x="25" y="126"/>
                  </a:cubicBezTo>
                  <a:lnTo>
                    <a:pt x="26" y="126"/>
                  </a:lnTo>
                  <a:cubicBezTo>
                    <a:pt x="27" y="126"/>
                    <a:pt x="27" y="117"/>
                    <a:pt x="27" y="117"/>
                  </a:cubicBezTo>
                  <a:cubicBezTo>
                    <a:pt x="27" y="109"/>
                    <a:pt x="28" y="109"/>
                    <a:pt x="29" y="109"/>
                  </a:cubicBezTo>
                  <a:lnTo>
                    <a:pt x="28" y="126"/>
                  </a:lnTo>
                  <a:cubicBezTo>
                    <a:pt x="27" y="141"/>
                    <a:pt x="26" y="150"/>
                    <a:pt x="27" y="150"/>
                  </a:cubicBezTo>
                  <a:cubicBezTo>
                    <a:pt x="27" y="150"/>
                    <a:pt x="28" y="145"/>
                    <a:pt x="29" y="135"/>
                  </a:cubicBezTo>
                  <a:cubicBezTo>
                    <a:pt x="29" y="137"/>
                    <a:pt x="29" y="140"/>
                    <a:pt x="29" y="142"/>
                  </a:cubicBezTo>
                  <a:cubicBezTo>
                    <a:pt x="28" y="147"/>
                    <a:pt x="28" y="149"/>
                    <a:pt x="29" y="149"/>
                  </a:cubicBezTo>
                  <a:cubicBezTo>
                    <a:pt x="29" y="149"/>
                    <a:pt x="30" y="147"/>
                    <a:pt x="31" y="144"/>
                  </a:cubicBezTo>
                  <a:cubicBezTo>
                    <a:pt x="32" y="135"/>
                    <a:pt x="34" y="127"/>
                    <a:pt x="34" y="118"/>
                  </a:cubicBezTo>
                  <a:cubicBezTo>
                    <a:pt x="34" y="111"/>
                    <a:pt x="34" y="110"/>
                    <a:pt x="35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6" y="110"/>
                    <a:pt x="36" y="110"/>
                    <a:pt x="35" y="118"/>
                  </a:cubicBezTo>
                  <a:cubicBezTo>
                    <a:pt x="35" y="126"/>
                    <a:pt x="35" y="131"/>
                    <a:pt x="35" y="131"/>
                  </a:cubicBezTo>
                  <a:cubicBezTo>
                    <a:pt x="36" y="131"/>
                    <a:pt x="36" y="127"/>
                    <a:pt x="37" y="118"/>
                  </a:cubicBezTo>
                  <a:lnTo>
                    <a:pt x="37" y="127"/>
                  </a:lnTo>
                  <a:cubicBezTo>
                    <a:pt x="37" y="133"/>
                    <a:pt x="37" y="139"/>
                    <a:pt x="38" y="139"/>
                  </a:cubicBezTo>
                  <a:cubicBezTo>
                    <a:pt x="39" y="139"/>
                    <a:pt x="40" y="138"/>
                    <a:pt x="41" y="136"/>
                  </a:cubicBezTo>
                  <a:cubicBezTo>
                    <a:pt x="44" y="137"/>
                    <a:pt x="46" y="137"/>
                    <a:pt x="46" y="145"/>
                  </a:cubicBezTo>
                  <a:cubicBezTo>
                    <a:pt x="46" y="146"/>
                    <a:pt x="46" y="147"/>
                    <a:pt x="46" y="147"/>
                  </a:cubicBezTo>
                  <a:cubicBezTo>
                    <a:pt x="47" y="147"/>
                    <a:pt x="50" y="134"/>
                    <a:pt x="51" y="120"/>
                  </a:cubicBezTo>
                  <a:cubicBezTo>
                    <a:pt x="51" y="129"/>
                    <a:pt x="51" y="129"/>
                    <a:pt x="54" y="129"/>
                  </a:cubicBezTo>
                  <a:cubicBezTo>
                    <a:pt x="56" y="129"/>
                    <a:pt x="56" y="129"/>
                    <a:pt x="55" y="138"/>
                  </a:cubicBezTo>
                  <a:cubicBezTo>
                    <a:pt x="54" y="146"/>
                    <a:pt x="54" y="151"/>
                    <a:pt x="54" y="151"/>
                  </a:cubicBezTo>
                  <a:cubicBezTo>
                    <a:pt x="54" y="151"/>
                    <a:pt x="55" y="146"/>
                    <a:pt x="56" y="138"/>
                  </a:cubicBezTo>
                  <a:cubicBezTo>
                    <a:pt x="56" y="132"/>
                    <a:pt x="57" y="129"/>
                    <a:pt x="57" y="129"/>
                  </a:cubicBezTo>
                  <a:cubicBezTo>
                    <a:pt x="58" y="129"/>
                    <a:pt x="59" y="136"/>
                    <a:pt x="58" y="147"/>
                  </a:cubicBezTo>
                  <a:cubicBezTo>
                    <a:pt x="58" y="155"/>
                    <a:pt x="59" y="155"/>
                    <a:pt x="60" y="156"/>
                  </a:cubicBezTo>
                  <a:cubicBezTo>
                    <a:pt x="62" y="147"/>
                    <a:pt x="63" y="147"/>
                    <a:pt x="65" y="147"/>
                  </a:cubicBezTo>
                  <a:cubicBezTo>
                    <a:pt x="65" y="147"/>
                    <a:pt x="66" y="147"/>
                    <a:pt x="66" y="147"/>
                  </a:cubicBezTo>
                  <a:cubicBezTo>
                    <a:pt x="67" y="147"/>
                    <a:pt x="67" y="145"/>
                    <a:pt x="67" y="131"/>
                  </a:cubicBezTo>
                  <a:cubicBezTo>
                    <a:pt x="67" y="131"/>
                    <a:pt x="67" y="131"/>
                    <a:pt x="67" y="130"/>
                  </a:cubicBezTo>
                  <a:lnTo>
                    <a:pt x="67" y="130"/>
                  </a:lnTo>
                  <a:cubicBezTo>
                    <a:pt x="67" y="130"/>
                    <a:pt x="66" y="130"/>
                    <a:pt x="66" y="130"/>
                  </a:cubicBezTo>
                  <a:cubicBezTo>
                    <a:pt x="66" y="130"/>
                    <a:pt x="65" y="130"/>
                    <a:pt x="65" y="130"/>
                  </a:cubicBezTo>
                  <a:lnTo>
                    <a:pt x="64" y="130"/>
                  </a:lnTo>
                  <a:cubicBezTo>
                    <a:pt x="54" y="128"/>
                    <a:pt x="56" y="113"/>
                    <a:pt x="66" y="113"/>
                  </a:cubicBezTo>
                  <a:cubicBezTo>
                    <a:pt x="66" y="113"/>
                    <a:pt x="67" y="113"/>
                    <a:pt x="67" y="113"/>
                  </a:cubicBezTo>
                  <a:cubicBezTo>
                    <a:pt x="68" y="113"/>
                    <a:pt x="69" y="114"/>
                    <a:pt x="70" y="114"/>
                  </a:cubicBezTo>
                  <a:lnTo>
                    <a:pt x="70" y="114"/>
                  </a:ln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1" y="114"/>
                  </a:cubicBezTo>
                  <a:cubicBezTo>
                    <a:pt x="71" y="114"/>
                    <a:pt x="71" y="114"/>
                    <a:pt x="71" y="115"/>
                  </a:cubicBezTo>
                  <a:lnTo>
                    <a:pt x="71" y="115"/>
                  </a:lnTo>
                  <a:cubicBezTo>
                    <a:pt x="71" y="115"/>
                    <a:pt x="70" y="114"/>
                    <a:pt x="70" y="114"/>
                  </a:cubicBezTo>
                  <a:lnTo>
                    <a:pt x="70" y="114"/>
                  </a:lnTo>
                  <a:cubicBezTo>
                    <a:pt x="69" y="114"/>
                    <a:pt x="68" y="117"/>
                    <a:pt x="67" y="130"/>
                  </a:cubicBezTo>
                  <a:lnTo>
                    <a:pt x="67" y="130"/>
                  </a:lnTo>
                  <a:cubicBezTo>
                    <a:pt x="68" y="130"/>
                    <a:pt x="68" y="130"/>
                    <a:pt x="69" y="130"/>
                  </a:cubicBezTo>
                  <a:lnTo>
                    <a:pt x="69" y="130"/>
                  </a:lnTo>
                  <a:cubicBezTo>
                    <a:pt x="69" y="132"/>
                    <a:pt x="68" y="136"/>
                    <a:pt x="68" y="139"/>
                  </a:cubicBezTo>
                  <a:cubicBezTo>
                    <a:pt x="67" y="148"/>
                    <a:pt x="68" y="148"/>
                    <a:pt x="69" y="148"/>
                  </a:cubicBezTo>
                  <a:cubicBezTo>
                    <a:pt x="71" y="148"/>
                    <a:pt x="72" y="140"/>
                    <a:pt x="72" y="140"/>
                  </a:cubicBezTo>
                  <a:cubicBezTo>
                    <a:pt x="72" y="131"/>
                    <a:pt x="72" y="131"/>
                    <a:pt x="71" y="131"/>
                  </a:cubicBezTo>
                  <a:cubicBezTo>
                    <a:pt x="70" y="130"/>
                    <a:pt x="70" y="130"/>
                    <a:pt x="70" y="129"/>
                  </a:cubicBezTo>
                  <a:lnTo>
                    <a:pt x="70" y="129"/>
                  </a:lnTo>
                  <a:cubicBezTo>
                    <a:pt x="70" y="129"/>
                    <a:pt x="69" y="130"/>
                    <a:pt x="69" y="130"/>
                  </a:cubicBezTo>
                  <a:lnTo>
                    <a:pt x="69" y="130"/>
                  </a:lnTo>
                  <a:cubicBezTo>
                    <a:pt x="69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9"/>
                  </a:cubicBezTo>
                  <a:lnTo>
                    <a:pt x="70" y="129"/>
                  </a:lnTo>
                  <a:cubicBezTo>
                    <a:pt x="71" y="129"/>
                    <a:pt x="71" y="128"/>
                    <a:pt x="72" y="128"/>
                  </a:cubicBezTo>
                  <a:lnTo>
                    <a:pt x="72" y="128"/>
                  </a:lnTo>
                  <a:cubicBezTo>
                    <a:pt x="72" y="129"/>
                    <a:pt x="72" y="130"/>
                    <a:pt x="73" y="131"/>
                  </a:cubicBezTo>
                  <a:cubicBezTo>
                    <a:pt x="74" y="131"/>
                    <a:pt x="74" y="131"/>
                    <a:pt x="74" y="140"/>
                  </a:cubicBezTo>
                  <a:cubicBezTo>
                    <a:pt x="74" y="140"/>
                    <a:pt x="75" y="149"/>
                    <a:pt x="76" y="149"/>
                  </a:cubicBezTo>
                  <a:cubicBezTo>
                    <a:pt x="77" y="149"/>
                    <a:pt x="80" y="149"/>
                    <a:pt x="78" y="158"/>
                  </a:cubicBezTo>
                  <a:cubicBezTo>
                    <a:pt x="80" y="158"/>
                    <a:pt x="80" y="158"/>
                    <a:pt x="80" y="149"/>
                  </a:cubicBezTo>
                  <a:cubicBezTo>
                    <a:pt x="80" y="144"/>
                    <a:pt x="81" y="138"/>
                    <a:pt x="82" y="138"/>
                  </a:cubicBezTo>
                  <a:cubicBezTo>
                    <a:pt x="83" y="138"/>
                    <a:pt x="83" y="139"/>
                    <a:pt x="84" y="141"/>
                  </a:cubicBezTo>
                  <a:cubicBezTo>
                    <a:pt x="85" y="141"/>
                    <a:pt x="87" y="141"/>
                    <a:pt x="88" y="134"/>
                  </a:cubicBezTo>
                  <a:cubicBezTo>
                    <a:pt x="88" y="134"/>
                    <a:pt x="88" y="134"/>
                    <a:pt x="88" y="142"/>
                  </a:cubicBezTo>
                  <a:cubicBezTo>
                    <a:pt x="88" y="151"/>
                    <a:pt x="88" y="155"/>
                    <a:pt x="89" y="155"/>
                  </a:cubicBezTo>
                  <a:cubicBezTo>
                    <a:pt x="90" y="155"/>
                    <a:pt x="91" y="151"/>
                    <a:pt x="92" y="142"/>
                  </a:cubicBezTo>
                  <a:cubicBezTo>
                    <a:pt x="92" y="138"/>
                    <a:pt x="92" y="136"/>
                    <a:pt x="92" y="136"/>
                  </a:cubicBezTo>
                  <a:cubicBezTo>
                    <a:pt x="93" y="136"/>
                    <a:pt x="93" y="138"/>
                    <a:pt x="93" y="142"/>
                  </a:cubicBezTo>
                  <a:cubicBezTo>
                    <a:pt x="93" y="142"/>
                    <a:pt x="94" y="142"/>
                    <a:pt x="95" y="135"/>
                  </a:cubicBezTo>
                  <a:cubicBezTo>
                    <a:pt x="96" y="130"/>
                    <a:pt x="96" y="128"/>
                    <a:pt x="96" y="128"/>
                  </a:cubicBezTo>
                  <a:cubicBezTo>
                    <a:pt x="97" y="128"/>
                    <a:pt x="97" y="130"/>
                    <a:pt x="97" y="135"/>
                  </a:cubicBezTo>
                  <a:cubicBezTo>
                    <a:pt x="96" y="142"/>
                    <a:pt x="97" y="144"/>
                    <a:pt x="99" y="144"/>
                  </a:cubicBezTo>
                  <a:cubicBezTo>
                    <a:pt x="99" y="139"/>
                    <a:pt x="101" y="137"/>
                    <a:pt x="104" y="137"/>
                  </a:cubicBezTo>
                  <a:cubicBezTo>
                    <a:pt x="106" y="137"/>
                    <a:pt x="109" y="140"/>
                    <a:pt x="109" y="145"/>
                  </a:cubicBezTo>
                  <a:cubicBezTo>
                    <a:pt x="110" y="136"/>
                    <a:pt x="110" y="136"/>
                    <a:pt x="111" y="136"/>
                  </a:cubicBezTo>
                  <a:cubicBezTo>
                    <a:pt x="111" y="143"/>
                    <a:pt x="111" y="146"/>
                    <a:pt x="111" y="146"/>
                  </a:cubicBezTo>
                  <a:cubicBezTo>
                    <a:pt x="112" y="146"/>
                    <a:pt x="112" y="138"/>
                    <a:pt x="112" y="128"/>
                  </a:cubicBezTo>
                  <a:lnTo>
                    <a:pt x="111" y="128"/>
                  </a:lnTo>
                  <a:cubicBezTo>
                    <a:pt x="111" y="120"/>
                    <a:pt x="112" y="116"/>
                    <a:pt x="113" y="116"/>
                  </a:cubicBezTo>
                  <a:cubicBezTo>
                    <a:pt x="113" y="116"/>
                    <a:pt x="114" y="123"/>
                    <a:pt x="113" y="137"/>
                  </a:cubicBezTo>
                  <a:cubicBezTo>
                    <a:pt x="113" y="145"/>
                    <a:pt x="113" y="150"/>
                    <a:pt x="113" y="150"/>
                  </a:cubicBezTo>
                  <a:cubicBezTo>
                    <a:pt x="113" y="150"/>
                    <a:pt x="114" y="145"/>
                    <a:pt x="114" y="137"/>
                  </a:cubicBezTo>
                  <a:cubicBezTo>
                    <a:pt x="115" y="128"/>
                    <a:pt x="115" y="124"/>
                    <a:pt x="116" y="124"/>
                  </a:cubicBezTo>
                  <a:cubicBezTo>
                    <a:pt x="116" y="124"/>
                    <a:pt x="117" y="128"/>
                    <a:pt x="117" y="137"/>
                  </a:cubicBezTo>
                  <a:cubicBezTo>
                    <a:pt x="116" y="145"/>
                    <a:pt x="116" y="150"/>
                    <a:pt x="116" y="150"/>
                  </a:cubicBezTo>
                  <a:cubicBezTo>
                    <a:pt x="116" y="150"/>
                    <a:pt x="117" y="145"/>
                    <a:pt x="118" y="137"/>
                  </a:cubicBezTo>
                  <a:cubicBezTo>
                    <a:pt x="119" y="118"/>
                    <a:pt x="120" y="107"/>
                    <a:pt x="121" y="107"/>
                  </a:cubicBezTo>
                  <a:lnTo>
                    <a:pt x="121" y="107"/>
                  </a:lnTo>
                  <a:cubicBezTo>
                    <a:pt x="122" y="107"/>
                    <a:pt x="122" y="114"/>
                    <a:pt x="121" y="129"/>
                  </a:cubicBezTo>
                  <a:cubicBezTo>
                    <a:pt x="120" y="138"/>
                    <a:pt x="121" y="146"/>
                    <a:pt x="122" y="155"/>
                  </a:cubicBezTo>
                  <a:cubicBezTo>
                    <a:pt x="123" y="149"/>
                    <a:pt x="123" y="144"/>
                    <a:pt x="123" y="138"/>
                  </a:cubicBezTo>
                  <a:cubicBezTo>
                    <a:pt x="123" y="130"/>
                    <a:pt x="124" y="125"/>
                    <a:pt x="124" y="125"/>
                  </a:cubicBezTo>
                  <a:cubicBezTo>
                    <a:pt x="124" y="125"/>
                    <a:pt x="124" y="130"/>
                    <a:pt x="124" y="138"/>
                  </a:cubicBezTo>
                  <a:cubicBezTo>
                    <a:pt x="125" y="152"/>
                    <a:pt x="126" y="159"/>
                    <a:pt x="127" y="159"/>
                  </a:cubicBezTo>
                  <a:cubicBezTo>
                    <a:pt x="128" y="159"/>
                    <a:pt x="129" y="154"/>
                    <a:pt x="130" y="147"/>
                  </a:cubicBezTo>
                  <a:cubicBezTo>
                    <a:pt x="132" y="139"/>
                    <a:pt x="134" y="135"/>
                    <a:pt x="135" y="135"/>
                  </a:cubicBezTo>
                  <a:lnTo>
                    <a:pt x="135" y="135"/>
                  </a:lnTo>
                  <a:cubicBezTo>
                    <a:pt x="135" y="135"/>
                    <a:pt x="135" y="140"/>
                    <a:pt x="133" y="148"/>
                  </a:cubicBezTo>
                  <a:cubicBezTo>
                    <a:pt x="132" y="158"/>
                    <a:pt x="132" y="162"/>
                    <a:pt x="132" y="162"/>
                  </a:cubicBezTo>
                  <a:cubicBezTo>
                    <a:pt x="132" y="162"/>
                    <a:pt x="132" y="160"/>
                    <a:pt x="133" y="156"/>
                  </a:cubicBezTo>
                  <a:lnTo>
                    <a:pt x="137" y="157"/>
                  </a:lnTo>
                  <a:cubicBezTo>
                    <a:pt x="138" y="151"/>
                    <a:pt x="139" y="146"/>
                    <a:pt x="139" y="140"/>
                  </a:cubicBezTo>
                  <a:cubicBezTo>
                    <a:pt x="139" y="151"/>
                    <a:pt x="139" y="158"/>
                    <a:pt x="140" y="158"/>
                  </a:cubicBezTo>
                  <a:cubicBezTo>
                    <a:pt x="141" y="158"/>
                    <a:pt x="141" y="156"/>
                    <a:pt x="142" y="149"/>
                  </a:cubicBezTo>
                  <a:lnTo>
                    <a:pt x="143" y="149"/>
                  </a:lnTo>
                  <a:cubicBezTo>
                    <a:pt x="145" y="149"/>
                    <a:pt x="145" y="149"/>
                    <a:pt x="146" y="140"/>
                  </a:cubicBezTo>
                  <a:cubicBezTo>
                    <a:pt x="146" y="138"/>
                    <a:pt x="146" y="137"/>
                    <a:pt x="146" y="137"/>
                  </a:cubicBezTo>
                  <a:cubicBezTo>
                    <a:pt x="147" y="137"/>
                    <a:pt x="147" y="144"/>
                    <a:pt x="148" y="149"/>
                  </a:cubicBezTo>
                  <a:cubicBezTo>
                    <a:pt x="148" y="156"/>
                    <a:pt x="148" y="162"/>
                    <a:pt x="148" y="162"/>
                  </a:cubicBezTo>
                  <a:cubicBezTo>
                    <a:pt x="148" y="162"/>
                    <a:pt x="149" y="161"/>
                    <a:pt x="149" y="158"/>
                  </a:cubicBezTo>
                  <a:cubicBezTo>
                    <a:pt x="149" y="150"/>
                    <a:pt x="151" y="141"/>
                    <a:pt x="152" y="134"/>
                  </a:cubicBezTo>
                  <a:cubicBezTo>
                    <a:pt x="153" y="131"/>
                    <a:pt x="153" y="130"/>
                    <a:pt x="153" y="130"/>
                  </a:cubicBezTo>
                  <a:lnTo>
                    <a:pt x="153" y="130"/>
                  </a:lnTo>
                  <a:cubicBezTo>
                    <a:pt x="153" y="130"/>
                    <a:pt x="153" y="136"/>
                    <a:pt x="152" y="141"/>
                  </a:cubicBezTo>
                  <a:cubicBezTo>
                    <a:pt x="152" y="147"/>
                    <a:pt x="152" y="154"/>
                    <a:pt x="154" y="159"/>
                  </a:cubicBezTo>
                  <a:cubicBezTo>
                    <a:pt x="154" y="159"/>
                    <a:pt x="156" y="159"/>
                    <a:pt x="156" y="150"/>
                  </a:cubicBezTo>
                  <a:cubicBezTo>
                    <a:pt x="156" y="147"/>
                    <a:pt x="157" y="145"/>
                    <a:pt x="158" y="145"/>
                  </a:cubicBezTo>
                  <a:cubicBezTo>
                    <a:pt x="159" y="145"/>
                    <a:pt x="161" y="147"/>
                    <a:pt x="161" y="151"/>
                  </a:cubicBezTo>
                  <a:lnTo>
                    <a:pt x="163" y="151"/>
                  </a:lnTo>
                  <a:cubicBezTo>
                    <a:pt x="164" y="151"/>
                    <a:pt x="165" y="144"/>
                    <a:pt x="165" y="144"/>
                  </a:cubicBezTo>
                  <a:cubicBezTo>
                    <a:pt x="165" y="144"/>
                    <a:pt x="166" y="144"/>
                    <a:pt x="167" y="135"/>
                  </a:cubicBezTo>
                  <a:cubicBezTo>
                    <a:pt x="168" y="135"/>
                    <a:pt x="168" y="135"/>
                    <a:pt x="168" y="144"/>
                  </a:cubicBezTo>
                  <a:cubicBezTo>
                    <a:pt x="169" y="135"/>
                    <a:pt x="169" y="131"/>
                    <a:pt x="169" y="131"/>
                  </a:cubicBezTo>
                  <a:cubicBezTo>
                    <a:pt x="169" y="131"/>
                    <a:pt x="169" y="135"/>
                    <a:pt x="169" y="144"/>
                  </a:cubicBezTo>
                  <a:cubicBezTo>
                    <a:pt x="169" y="152"/>
                    <a:pt x="169" y="156"/>
                    <a:pt x="169" y="156"/>
                  </a:cubicBezTo>
                  <a:cubicBezTo>
                    <a:pt x="170" y="156"/>
                    <a:pt x="170" y="152"/>
                    <a:pt x="170" y="144"/>
                  </a:cubicBezTo>
                  <a:cubicBezTo>
                    <a:pt x="171" y="140"/>
                    <a:pt x="171" y="138"/>
                    <a:pt x="171" y="138"/>
                  </a:cubicBezTo>
                  <a:cubicBezTo>
                    <a:pt x="171" y="138"/>
                    <a:pt x="171" y="140"/>
                    <a:pt x="171" y="144"/>
                  </a:cubicBezTo>
                  <a:cubicBezTo>
                    <a:pt x="171" y="148"/>
                    <a:pt x="172" y="150"/>
                    <a:pt x="172" y="150"/>
                  </a:cubicBezTo>
                  <a:cubicBezTo>
                    <a:pt x="172" y="150"/>
                    <a:pt x="173" y="149"/>
                    <a:pt x="173" y="145"/>
                  </a:cubicBezTo>
                  <a:cubicBezTo>
                    <a:pt x="173" y="134"/>
                    <a:pt x="175" y="126"/>
                    <a:pt x="176" y="126"/>
                  </a:cubicBezTo>
                  <a:cubicBezTo>
                    <a:pt x="176" y="126"/>
                    <a:pt x="176" y="129"/>
                    <a:pt x="176" y="136"/>
                  </a:cubicBezTo>
                  <a:cubicBezTo>
                    <a:pt x="176" y="136"/>
                    <a:pt x="177" y="136"/>
                    <a:pt x="178" y="128"/>
                  </a:cubicBezTo>
                  <a:cubicBezTo>
                    <a:pt x="178" y="136"/>
                    <a:pt x="178" y="141"/>
                    <a:pt x="179" y="141"/>
                  </a:cubicBezTo>
                  <a:cubicBezTo>
                    <a:pt x="179" y="141"/>
                    <a:pt x="180" y="136"/>
                    <a:pt x="180" y="128"/>
                  </a:cubicBezTo>
                  <a:cubicBezTo>
                    <a:pt x="180" y="128"/>
                    <a:pt x="181" y="124"/>
                    <a:pt x="182" y="124"/>
                  </a:cubicBezTo>
                  <a:cubicBezTo>
                    <a:pt x="182" y="124"/>
                    <a:pt x="182" y="125"/>
                    <a:pt x="183" y="128"/>
                  </a:cubicBezTo>
                  <a:cubicBezTo>
                    <a:pt x="183" y="133"/>
                    <a:pt x="185" y="138"/>
                    <a:pt x="186" y="138"/>
                  </a:cubicBezTo>
                  <a:cubicBezTo>
                    <a:pt x="187" y="138"/>
                    <a:pt x="187" y="136"/>
                    <a:pt x="187" y="129"/>
                  </a:cubicBezTo>
                  <a:lnTo>
                    <a:pt x="189" y="129"/>
                  </a:lnTo>
                  <a:cubicBezTo>
                    <a:pt x="190" y="134"/>
                    <a:pt x="190" y="136"/>
                    <a:pt x="191" y="136"/>
                  </a:cubicBezTo>
                  <a:cubicBezTo>
                    <a:pt x="191" y="136"/>
                    <a:pt x="191" y="134"/>
                    <a:pt x="192" y="130"/>
                  </a:cubicBezTo>
                  <a:lnTo>
                    <a:pt x="193" y="121"/>
                  </a:lnTo>
                  <a:cubicBezTo>
                    <a:pt x="193" y="127"/>
                    <a:pt x="193" y="132"/>
                    <a:pt x="194" y="138"/>
                  </a:cubicBezTo>
                  <a:cubicBezTo>
                    <a:pt x="195" y="138"/>
                    <a:pt x="195" y="138"/>
                    <a:pt x="195" y="130"/>
                  </a:cubicBezTo>
                  <a:cubicBezTo>
                    <a:pt x="195" y="121"/>
                    <a:pt x="195" y="121"/>
                    <a:pt x="196" y="121"/>
                  </a:cubicBezTo>
                  <a:cubicBezTo>
                    <a:pt x="197" y="127"/>
                    <a:pt x="197" y="134"/>
                    <a:pt x="197" y="139"/>
                  </a:cubicBezTo>
                  <a:cubicBezTo>
                    <a:pt x="198" y="129"/>
                    <a:pt x="199" y="125"/>
                    <a:pt x="199" y="125"/>
                  </a:cubicBezTo>
                  <a:lnTo>
                    <a:pt x="199" y="125"/>
                  </a:lnTo>
                  <a:cubicBezTo>
                    <a:pt x="199" y="125"/>
                    <a:pt x="199" y="127"/>
                    <a:pt x="198" y="130"/>
                  </a:cubicBezTo>
                  <a:cubicBezTo>
                    <a:pt x="200" y="139"/>
                    <a:pt x="200" y="139"/>
                    <a:pt x="201" y="139"/>
                  </a:cubicBezTo>
                  <a:cubicBezTo>
                    <a:pt x="201" y="137"/>
                    <a:pt x="201" y="136"/>
                    <a:pt x="201" y="136"/>
                  </a:cubicBezTo>
                  <a:lnTo>
                    <a:pt x="201" y="136"/>
                  </a:lnTo>
                  <a:cubicBezTo>
                    <a:pt x="201" y="136"/>
                    <a:pt x="201" y="139"/>
                    <a:pt x="201" y="139"/>
                  </a:cubicBezTo>
                  <a:lnTo>
                    <a:pt x="201" y="148"/>
                  </a:lnTo>
                  <a:cubicBezTo>
                    <a:pt x="201" y="150"/>
                    <a:pt x="201" y="151"/>
                    <a:pt x="201" y="151"/>
                  </a:cubicBezTo>
                  <a:cubicBezTo>
                    <a:pt x="201" y="151"/>
                    <a:pt x="201" y="146"/>
                    <a:pt x="202" y="139"/>
                  </a:cubicBezTo>
                  <a:lnTo>
                    <a:pt x="203" y="139"/>
                  </a:lnTo>
                  <a:cubicBezTo>
                    <a:pt x="203" y="139"/>
                    <a:pt x="203" y="140"/>
                    <a:pt x="204" y="140"/>
                  </a:cubicBezTo>
                  <a:cubicBezTo>
                    <a:pt x="204" y="140"/>
                    <a:pt x="204" y="138"/>
                    <a:pt x="204" y="131"/>
                  </a:cubicBezTo>
                  <a:cubicBezTo>
                    <a:pt x="204" y="126"/>
                    <a:pt x="204" y="120"/>
                    <a:pt x="205" y="114"/>
                  </a:cubicBezTo>
                  <a:cubicBezTo>
                    <a:pt x="206" y="111"/>
                    <a:pt x="206" y="110"/>
                    <a:pt x="206" y="110"/>
                  </a:cubicBezTo>
                  <a:lnTo>
                    <a:pt x="206" y="110"/>
                  </a:lnTo>
                  <a:cubicBezTo>
                    <a:pt x="206" y="110"/>
                    <a:pt x="206" y="114"/>
                    <a:pt x="205" y="114"/>
                  </a:cubicBezTo>
                  <a:cubicBezTo>
                    <a:pt x="205" y="120"/>
                    <a:pt x="205" y="126"/>
                    <a:pt x="205" y="131"/>
                  </a:cubicBezTo>
                  <a:cubicBezTo>
                    <a:pt x="206" y="131"/>
                    <a:pt x="206" y="140"/>
                    <a:pt x="206" y="140"/>
                  </a:cubicBezTo>
                  <a:cubicBezTo>
                    <a:pt x="205" y="147"/>
                    <a:pt x="205" y="150"/>
                    <a:pt x="206" y="150"/>
                  </a:cubicBezTo>
                  <a:cubicBezTo>
                    <a:pt x="206" y="150"/>
                    <a:pt x="208" y="145"/>
                    <a:pt x="209" y="140"/>
                  </a:cubicBezTo>
                  <a:cubicBezTo>
                    <a:pt x="210" y="132"/>
                    <a:pt x="210" y="128"/>
                    <a:pt x="211" y="128"/>
                  </a:cubicBezTo>
                  <a:lnTo>
                    <a:pt x="211" y="128"/>
                  </a:lnTo>
                  <a:cubicBezTo>
                    <a:pt x="211" y="128"/>
                    <a:pt x="211" y="132"/>
                    <a:pt x="211" y="140"/>
                  </a:cubicBezTo>
                  <a:cubicBezTo>
                    <a:pt x="211" y="145"/>
                    <a:pt x="211" y="148"/>
                    <a:pt x="211" y="148"/>
                  </a:cubicBezTo>
                  <a:cubicBezTo>
                    <a:pt x="212" y="148"/>
                    <a:pt x="213" y="134"/>
                    <a:pt x="214" y="116"/>
                  </a:cubicBezTo>
                  <a:lnTo>
                    <a:pt x="216" y="90"/>
                  </a:lnTo>
                  <a:lnTo>
                    <a:pt x="215" y="116"/>
                  </a:lnTo>
                  <a:cubicBezTo>
                    <a:pt x="215" y="135"/>
                    <a:pt x="214" y="143"/>
                    <a:pt x="215" y="143"/>
                  </a:cubicBezTo>
                  <a:cubicBezTo>
                    <a:pt x="215" y="143"/>
                    <a:pt x="216" y="139"/>
                    <a:pt x="217" y="132"/>
                  </a:cubicBezTo>
                  <a:cubicBezTo>
                    <a:pt x="219" y="129"/>
                    <a:pt x="219" y="127"/>
                    <a:pt x="219" y="127"/>
                  </a:cubicBezTo>
                  <a:lnTo>
                    <a:pt x="219" y="127"/>
                  </a:lnTo>
                  <a:cubicBezTo>
                    <a:pt x="219" y="127"/>
                    <a:pt x="219" y="129"/>
                    <a:pt x="219" y="134"/>
                  </a:cubicBezTo>
                  <a:cubicBezTo>
                    <a:pt x="219" y="141"/>
                    <a:pt x="220" y="141"/>
                    <a:pt x="222" y="142"/>
                  </a:cubicBezTo>
                  <a:cubicBezTo>
                    <a:pt x="224" y="142"/>
                    <a:pt x="224" y="142"/>
                    <a:pt x="225" y="134"/>
                  </a:cubicBezTo>
                  <a:lnTo>
                    <a:pt x="226" y="134"/>
                  </a:lnTo>
                  <a:cubicBezTo>
                    <a:pt x="226" y="140"/>
                    <a:pt x="227" y="143"/>
                    <a:pt x="227" y="143"/>
                  </a:cubicBezTo>
                  <a:cubicBezTo>
                    <a:pt x="228" y="143"/>
                    <a:pt x="229" y="136"/>
                    <a:pt x="229" y="126"/>
                  </a:cubicBezTo>
                  <a:lnTo>
                    <a:pt x="230" y="126"/>
                  </a:lnTo>
                  <a:lnTo>
                    <a:pt x="230" y="135"/>
                  </a:lnTo>
                  <a:cubicBezTo>
                    <a:pt x="229" y="142"/>
                    <a:pt x="231" y="144"/>
                    <a:pt x="237" y="144"/>
                  </a:cubicBezTo>
                  <a:cubicBezTo>
                    <a:pt x="238" y="144"/>
                    <a:pt x="239" y="144"/>
                    <a:pt x="240" y="144"/>
                  </a:cubicBezTo>
                  <a:cubicBezTo>
                    <a:pt x="244" y="144"/>
                    <a:pt x="245" y="141"/>
                    <a:pt x="246" y="128"/>
                  </a:cubicBezTo>
                  <a:cubicBezTo>
                    <a:pt x="246" y="119"/>
                    <a:pt x="247" y="115"/>
                    <a:pt x="247" y="115"/>
                  </a:cubicBezTo>
                  <a:lnTo>
                    <a:pt x="247" y="115"/>
                  </a:lnTo>
                  <a:cubicBezTo>
                    <a:pt x="247" y="115"/>
                    <a:pt x="247" y="119"/>
                    <a:pt x="247" y="128"/>
                  </a:cubicBezTo>
                  <a:cubicBezTo>
                    <a:pt x="247" y="131"/>
                    <a:pt x="247" y="135"/>
                    <a:pt x="247" y="137"/>
                  </a:cubicBezTo>
                  <a:cubicBezTo>
                    <a:pt x="247" y="137"/>
                    <a:pt x="249" y="137"/>
                    <a:pt x="249" y="146"/>
                  </a:cubicBezTo>
                  <a:cubicBezTo>
                    <a:pt x="249" y="153"/>
                    <a:pt x="250" y="156"/>
                    <a:pt x="250" y="156"/>
                  </a:cubicBezTo>
                  <a:cubicBezTo>
                    <a:pt x="251" y="156"/>
                    <a:pt x="252" y="151"/>
                    <a:pt x="252" y="146"/>
                  </a:cubicBezTo>
                  <a:cubicBezTo>
                    <a:pt x="253" y="152"/>
                    <a:pt x="253" y="158"/>
                    <a:pt x="253" y="158"/>
                  </a:cubicBezTo>
                  <a:cubicBezTo>
                    <a:pt x="253" y="158"/>
                    <a:pt x="253" y="157"/>
                    <a:pt x="253" y="155"/>
                  </a:cubicBezTo>
                  <a:cubicBezTo>
                    <a:pt x="254" y="150"/>
                    <a:pt x="256" y="145"/>
                    <a:pt x="258" y="145"/>
                  </a:cubicBezTo>
                  <a:cubicBezTo>
                    <a:pt x="259" y="145"/>
                    <a:pt x="259" y="148"/>
                    <a:pt x="259" y="155"/>
                  </a:cubicBezTo>
                  <a:lnTo>
                    <a:pt x="260" y="156"/>
                  </a:lnTo>
                  <a:cubicBezTo>
                    <a:pt x="261" y="147"/>
                    <a:pt x="262" y="147"/>
                    <a:pt x="263" y="147"/>
                  </a:cubicBezTo>
                  <a:cubicBezTo>
                    <a:pt x="266" y="148"/>
                    <a:pt x="266" y="148"/>
                    <a:pt x="266" y="156"/>
                  </a:cubicBezTo>
                  <a:cubicBezTo>
                    <a:pt x="265" y="160"/>
                    <a:pt x="265" y="163"/>
                    <a:pt x="265" y="163"/>
                  </a:cubicBezTo>
                  <a:cubicBezTo>
                    <a:pt x="266" y="163"/>
                    <a:pt x="266" y="160"/>
                    <a:pt x="267" y="156"/>
                  </a:cubicBezTo>
                  <a:cubicBezTo>
                    <a:pt x="268" y="156"/>
                    <a:pt x="269" y="139"/>
                    <a:pt x="270" y="139"/>
                  </a:cubicBezTo>
                  <a:cubicBezTo>
                    <a:pt x="270" y="134"/>
                    <a:pt x="270" y="128"/>
                    <a:pt x="272" y="122"/>
                  </a:cubicBezTo>
                  <a:lnTo>
                    <a:pt x="272" y="131"/>
                  </a:lnTo>
                  <a:lnTo>
                    <a:pt x="271" y="148"/>
                  </a:lnTo>
                  <a:cubicBezTo>
                    <a:pt x="272" y="148"/>
                    <a:pt x="272" y="148"/>
                    <a:pt x="274" y="140"/>
                  </a:cubicBezTo>
                  <a:cubicBezTo>
                    <a:pt x="274" y="148"/>
                    <a:pt x="275" y="149"/>
                    <a:pt x="276" y="149"/>
                  </a:cubicBezTo>
                  <a:cubicBezTo>
                    <a:pt x="277" y="149"/>
                    <a:pt x="279" y="149"/>
                    <a:pt x="280" y="141"/>
                  </a:cubicBezTo>
                  <a:cubicBezTo>
                    <a:pt x="280" y="150"/>
                    <a:pt x="281" y="154"/>
                    <a:pt x="283" y="154"/>
                  </a:cubicBezTo>
                  <a:cubicBezTo>
                    <a:pt x="284" y="154"/>
                    <a:pt x="285" y="150"/>
                    <a:pt x="286" y="141"/>
                  </a:cubicBezTo>
                  <a:cubicBezTo>
                    <a:pt x="286" y="137"/>
                    <a:pt x="286" y="135"/>
                    <a:pt x="286" y="135"/>
                  </a:cubicBezTo>
                  <a:cubicBezTo>
                    <a:pt x="287" y="135"/>
                    <a:pt x="287" y="137"/>
                    <a:pt x="287" y="141"/>
                  </a:cubicBezTo>
                  <a:cubicBezTo>
                    <a:pt x="288" y="146"/>
                    <a:pt x="288" y="148"/>
                    <a:pt x="288" y="148"/>
                  </a:cubicBezTo>
                  <a:cubicBezTo>
                    <a:pt x="288" y="148"/>
                    <a:pt x="289" y="146"/>
                    <a:pt x="289" y="142"/>
                  </a:cubicBezTo>
                  <a:cubicBezTo>
                    <a:pt x="290" y="140"/>
                    <a:pt x="290" y="139"/>
                    <a:pt x="290" y="139"/>
                  </a:cubicBezTo>
                  <a:cubicBezTo>
                    <a:pt x="290" y="139"/>
                    <a:pt x="290" y="145"/>
                    <a:pt x="290" y="150"/>
                  </a:cubicBezTo>
                  <a:cubicBezTo>
                    <a:pt x="290" y="161"/>
                    <a:pt x="291" y="165"/>
                    <a:pt x="291" y="165"/>
                  </a:cubicBezTo>
                  <a:cubicBezTo>
                    <a:pt x="292" y="165"/>
                    <a:pt x="292" y="163"/>
                    <a:pt x="293" y="159"/>
                  </a:cubicBezTo>
                  <a:cubicBezTo>
                    <a:pt x="295" y="151"/>
                    <a:pt x="296" y="151"/>
                    <a:pt x="297" y="151"/>
                  </a:cubicBezTo>
                  <a:cubicBezTo>
                    <a:pt x="298" y="146"/>
                    <a:pt x="299" y="140"/>
                    <a:pt x="299" y="135"/>
                  </a:cubicBezTo>
                  <a:cubicBezTo>
                    <a:pt x="299" y="127"/>
                    <a:pt x="300" y="118"/>
                    <a:pt x="300" y="118"/>
                  </a:cubicBezTo>
                  <a:cubicBezTo>
                    <a:pt x="301" y="115"/>
                    <a:pt x="302" y="114"/>
                    <a:pt x="302" y="114"/>
                  </a:cubicBezTo>
                  <a:lnTo>
                    <a:pt x="302" y="114"/>
                  </a:lnTo>
                  <a:cubicBezTo>
                    <a:pt x="302" y="114"/>
                    <a:pt x="302" y="118"/>
                    <a:pt x="302" y="118"/>
                  </a:cubicBezTo>
                  <a:cubicBezTo>
                    <a:pt x="299" y="123"/>
                    <a:pt x="299" y="129"/>
                    <a:pt x="300" y="135"/>
                  </a:cubicBezTo>
                  <a:cubicBezTo>
                    <a:pt x="300" y="144"/>
                    <a:pt x="303" y="144"/>
                    <a:pt x="303" y="144"/>
                  </a:cubicBezTo>
                  <a:lnTo>
                    <a:pt x="306" y="145"/>
                  </a:lnTo>
                  <a:cubicBezTo>
                    <a:pt x="307" y="149"/>
                    <a:pt x="308" y="151"/>
                    <a:pt x="308" y="151"/>
                  </a:cubicBezTo>
                  <a:cubicBezTo>
                    <a:pt x="309" y="151"/>
                    <a:pt x="309" y="149"/>
                    <a:pt x="309" y="145"/>
                  </a:cubicBezTo>
                  <a:cubicBezTo>
                    <a:pt x="309" y="141"/>
                    <a:pt x="309" y="138"/>
                    <a:pt x="309" y="136"/>
                  </a:cubicBezTo>
                  <a:cubicBezTo>
                    <a:pt x="309" y="145"/>
                    <a:pt x="312" y="150"/>
                    <a:pt x="314" y="150"/>
                  </a:cubicBezTo>
                  <a:cubicBezTo>
                    <a:pt x="316" y="150"/>
                    <a:pt x="318" y="147"/>
                    <a:pt x="319" y="140"/>
                  </a:cubicBezTo>
                  <a:lnTo>
                    <a:pt x="319" y="140"/>
                  </a:lnTo>
                  <a:cubicBezTo>
                    <a:pt x="319" y="142"/>
                    <a:pt x="319" y="144"/>
                    <a:pt x="318" y="146"/>
                  </a:cubicBezTo>
                  <a:cubicBezTo>
                    <a:pt x="318" y="155"/>
                    <a:pt x="320" y="155"/>
                    <a:pt x="321" y="155"/>
                  </a:cubicBezTo>
                  <a:cubicBezTo>
                    <a:pt x="322" y="155"/>
                    <a:pt x="325" y="147"/>
                    <a:pt x="327" y="147"/>
                  </a:cubicBezTo>
                  <a:cubicBezTo>
                    <a:pt x="328" y="147"/>
                    <a:pt x="328" y="147"/>
                    <a:pt x="329" y="147"/>
                  </a:cubicBezTo>
                  <a:cubicBezTo>
                    <a:pt x="331" y="147"/>
                    <a:pt x="332" y="146"/>
                    <a:pt x="333" y="139"/>
                  </a:cubicBezTo>
                  <a:cubicBezTo>
                    <a:pt x="333" y="139"/>
                    <a:pt x="333" y="139"/>
                    <a:pt x="333" y="148"/>
                  </a:cubicBezTo>
                  <a:cubicBezTo>
                    <a:pt x="332" y="156"/>
                    <a:pt x="333" y="156"/>
                    <a:pt x="333" y="156"/>
                  </a:cubicBezTo>
                  <a:cubicBezTo>
                    <a:pt x="334" y="150"/>
                    <a:pt x="335" y="145"/>
                    <a:pt x="335" y="139"/>
                  </a:cubicBezTo>
                  <a:cubicBezTo>
                    <a:pt x="335" y="135"/>
                    <a:pt x="336" y="133"/>
                    <a:pt x="336" y="133"/>
                  </a:cubicBezTo>
                  <a:cubicBezTo>
                    <a:pt x="336" y="133"/>
                    <a:pt x="337" y="135"/>
                    <a:pt x="338" y="139"/>
                  </a:cubicBezTo>
                  <a:cubicBezTo>
                    <a:pt x="338" y="144"/>
                    <a:pt x="339" y="146"/>
                    <a:pt x="340" y="146"/>
                  </a:cubicBezTo>
                  <a:cubicBezTo>
                    <a:pt x="341" y="146"/>
                    <a:pt x="342" y="144"/>
                    <a:pt x="343" y="140"/>
                  </a:cubicBezTo>
                  <a:cubicBezTo>
                    <a:pt x="344" y="140"/>
                    <a:pt x="344" y="140"/>
                    <a:pt x="344" y="149"/>
                  </a:cubicBezTo>
                  <a:cubicBezTo>
                    <a:pt x="344" y="154"/>
                    <a:pt x="345" y="159"/>
                    <a:pt x="345" y="159"/>
                  </a:cubicBezTo>
                  <a:cubicBezTo>
                    <a:pt x="346" y="159"/>
                    <a:pt x="347" y="156"/>
                    <a:pt x="348" y="149"/>
                  </a:cubicBezTo>
                  <a:cubicBezTo>
                    <a:pt x="349" y="149"/>
                    <a:pt x="349" y="149"/>
                    <a:pt x="349" y="158"/>
                  </a:cubicBezTo>
                  <a:cubicBezTo>
                    <a:pt x="349" y="163"/>
                    <a:pt x="349" y="168"/>
                    <a:pt x="349" y="168"/>
                  </a:cubicBezTo>
                  <a:cubicBezTo>
                    <a:pt x="349" y="168"/>
                    <a:pt x="349" y="165"/>
                    <a:pt x="350" y="158"/>
                  </a:cubicBezTo>
                  <a:cubicBezTo>
                    <a:pt x="351" y="154"/>
                    <a:pt x="352" y="152"/>
                    <a:pt x="353" y="152"/>
                  </a:cubicBezTo>
                  <a:cubicBezTo>
                    <a:pt x="354" y="152"/>
                    <a:pt x="355" y="155"/>
                    <a:pt x="355" y="159"/>
                  </a:cubicBezTo>
                  <a:cubicBezTo>
                    <a:pt x="355" y="159"/>
                    <a:pt x="357" y="159"/>
                    <a:pt x="357" y="150"/>
                  </a:cubicBezTo>
                  <a:cubicBezTo>
                    <a:pt x="357" y="145"/>
                    <a:pt x="358" y="139"/>
                    <a:pt x="358" y="139"/>
                  </a:cubicBezTo>
                  <a:cubicBezTo>
                    <a:pt x="358" y="139"/>
                    <a:pt x="358" y="140"/>
                    <a:pt x="358" y="142"/>
                  </a:cubicBezTo>
                  <a:cubicBezTo>
                    <a:pt x="358" y="151"/>
                    <a:pt x="358" y="155"/>
                    <a:pt x="358" y="155"/>
                  </a:cubicBezTo>
                  <a:cubicBezTo>
                    <a:pt x="358" y="155"/>
                    <a:pt x="358" y="151"/>
                    <a:pt x="359" y="142"/>
                  </a:cubicBezTo>
                  <a:cubicBezTo>
                    <a:pt x="359" y="138"/>
                    <a:pt x="359" y="136"/>
                    <a:pt x="359" y="136"/>
                  </a:cubicBezTo>
                  <a:cubicBezTo>
                    <a:pt x="360" y="136"/>
                    <a:pt x="360" y="138"/>
                    <a:pt x="360" y="142"/>
                  </a:cubicBezTo>
                  <a:cubicBezTo>
                    <a:pt x="360" y="151"/>
                    <a:pt x="361" y="151"/>
                    <a:pt x="361" y="151"/>
                  </a:cubicBezTo>
                  <a:cubicBezTo>
                    <a:pt x="361" y="151"/>
                    <a:pt x="366" y="144"/>
                    <a:pt x="369" y="144"/>
                  </a:cubicBezTo>
                  <a:cubicBezTo>
                    <a:pt x="371" y="144"/>
                    <a:pt x="372" y="144"/>
                    <a:pt x="373" y="144"/>
                  </a:cubicBezTo>
                  <a:cubicBezTo>
                    <a:pt x="377" y="144"/>
                    <a:pt x="378" y="142"/>
                    <a:pt x="378" y="136"/>
                  </a:cubicBezTo>
                  <a:cubicBezTo>
                    <a:pt x="378" y="132"/>
                    <a:pt x="379" y="130"/>
                    <a:pt x="379" y="130"/>
                  </a:cubicBezTo>
                  <a:cubicBezTo>
                    <a:pt x="379" y="130"/>
                    <a:pt x="379" y="132"/>
                    <a:pt x="379" y="137"/>
                  </a:cubicBezTo>
                  <a:cubicBezTo>
                    <a:pt x="380" y="145"/>
                    <a:pt x="381" y="145"/>
                    <a:pt x="381" y="146"/>
                  </a:cubicBezTo>
                  <a:cubicBezTo>
                    <a:pt x="382" y="146"/>
                    <a:pt x="384" y="146"/>
                    <a:pt x="382" y="154"/>
                  </a:cubicBezTo>
                  <a:cubicBezTo>
                    <a:pt x="384" y="146"/>
                    <a:pt x="384" y="146"/>
                    <a:pt x="385" y="146"/>
                  </a:cubicBezTo>
                  <a:cubicBezTo>
                    <a:pt x="385" y="150"/>
                    <a:pt x="385" y="152"/>
                    <a:pt x="385" y="152"/>
                  </a:cubicBezTo>
                  <a:cubicBezTo>
                    <a:pt x="385" y="152"/>
                    <a:pt x="385" y="150"/>
                    <a:pt x="386" y="146"/>
                  </a:cubicBezTo>
                  <a:cubicBezTo>
                    <a:pt x="387" y="137"/>
                    <a:pt x="387" y="133"/>
                    <a:pt x="388" y="133"/>
                  </a:cubicBezTo>
                  <a:lnTo>
                    <a:pt x="388" y="133"/>
                  </a:lnTo>
                  <a:cubicBezTo>
                    <a:pt x="388" y="133"/>
                    <a:pt x="387" y="137"/>
                    <a:pt x="387" y="146"/>
                  </a:cubicBezTo>
                  <a:cubicBezTo>
                    <a:pt x="387" y="152"/>
                    <a:pt x="387" y="159"/>
                    <a:pt x="388" y="159"/>
                  </a:cubicBezTo>
                  <a:cubicBezTo>
                    <a:pt x="388" y="159"/>
                    <a:pt x="388" y="157"/>
                    <a:pt x="388" y="155"/>
                  </a:cubicBezTo>
                  <a:cubicBezTo>
                    <a:pt x="388" y="149"/>
                    <a:pt x="389" y="144"/>
                    <a:pt x="391" y="138"/>
                  </a:cubicBezTo>
                  <a:cubicBezTo>
                    <a:pt x="391" y="138"/>
                    <a:pt x="392" y="138"/>
                    <a:pt x="392" y="147"/>
                  </a:cubicBezTo>
                  <a:cubicBezTo>
                    <a:pt x="392" y="149"/>
                    <a:pt x="393" y="150"/>
                    <a:pt x="393" y="150"/>
                  </a:cubicBezTo>
                  <a:cubicBezTo>
                    <a:pt x="395" y="150"/>
                    <a:pt x="397" y="145"/>
                    <a:pt x="398" y="139"/>
                  </a:cubicBezTo>
                  <a:cubicBezTo>
                    <a:pt x="398" y="135"/>
                    <a:pt x="398" y="132"/>
                    <a:pt x="399" y="132"/>
                  </a:cubicBezTo>
                  <a:lnTo>
                    <a:pt x="399" y="132"/>
                  </a:lnTo>
                  <a:cubicBezTo>
                    <a:pt x="399" y="132"/>
                    <a:pt x="399" y="135"/>
                    <a:pt x="398" y="139"/>
                  </a:cubicBezTo>
                  <a:cubicBezTo>
                    <a:pt x="398" y="147"/>
                    <a:pt x="399" y="147"/>
                    <a:pt x="399" y="148"/>
                  </a:cubicBezTo>
                  <a:cubicBezTo>
                    <a:pt x="400" y="145"/>
                    <a:pt x="400" y="144"/>
                    <a:pt x="400" y="144"/>
                  </a:cubicBezTo>
                  <a:cubicBezTo>
                    <a:pt x="400" y="144"/>
                    <a:pt x="400" y="150"/>
                    <a:pt x="400" y="156"/>
                  </a:cubicBezTo>
                  <a:cubicBezTo>
                    <a:pt x="399" y="165"/>
                    <a:pt x="399" y="165"/>
                    <a:pt x="401" y="165"/>
                  </a:cubicBezTo>
                  <a:cubicBezTo>
                    <a:pt x="402" y="158"/>
                    <a:pt x="404" y="157"/>
                    <a:pt x="406" y="157"/>
                  </a:cubicBezTo>
                  <a:cubicBezTo>
                    <a:pt x="406" y="157"/>
                    <a:pt x="407" y="157"/>
                    <a:pt x="407" y="157"/>
                  </a:cubicBezTo>
                  <a:cubicBezTo>
                    <a:pt x="407" y="157"/>
                    <a:pt x="408" y="157"/>
                    <a:pt x="408" y="157"/>
                  </a:cubicBezTo>
                  <a:cubicBezTo>
                    <a:pt x="412" y="157"/>
                    <a:pt x="413" y="148"/>
                    <a:pt x="415" y="132"/>
                  </a:cubicBezTo>
                  <a:cubicBezTo>
                    <a:pt x="415" y="141"/>
                    <a:pt x="415" y="158"/>
                    <a:pt x="415" y="158"/>
                  </a:cubicBezTo>
                  <a:cubicBezTo>
                    <a:pt x="416" y="153"/>
                    <a:pt x="416" y="147"/>
                    <a:pt x="416" y="141"/>
                  </a:cubicBezTo>
                  <a:cubicBezTo>
                    <a:pt x="417" y="137"/>
                    <a:pt x="417" y="135"/>
                    <a:pt x="417" y="135"/>
                  </a:cubicBezTo>
                  <a:cubicBezTo>
                    <a:pt x="417" y="135"/>
                    <a:pt x="418" y="137"/>
                    <a:pt x="418" y="141"/>
                  </a:cubicBezTo>
                  <a:cubicBezTo>
                    <a:pt x="419" y="146"/>
                    <a:pt x="419" y="148"/>
                    <a:pt x="420" y="148"/>
                  </a:cubicBezTo>
                  <a:cubicBezTo>
                    <a:pt x="421" y="148"/>
                    <a:pt x="421" y="146"/>
                    <a:pt x="422" y="141"/>
                  </a:cubicBezTo>
                  <a:cubicBezTo>
                    <a:pt x="423" y="142"/>
                    <a:pt x="423" y="142"/>
                    <a:pt x="424" y="150"/>
                  </a:cubicBezTo>
                  <a:cubicBezTo>
                    <a:pt x="424" y="150"/>
                    <a:pt x="424" y="150"/>
                    <a:pt x="425" y="142"/>
                  </a:cubicBezTo>
                  <a:cubicBezTo>
                    <a:pt x="425" y="138"/>
                    <a:pt x="425" y="136"/>
                    <a:pt x="426" y="136"/>
                  </a:cubicBezTo>
                  <a:cubicBezTo>
                    <a:pt x="426" y="136"/>
                    <a:pt x="426" y="138"/>
                    <a:pt x="426" y="142"/>
                  </a:cubicBezTo>
                  <a:cubicBezTo>
                    <a:pt x="426" y="152"/>
                    <a:pt x="427" y="157"/>
                    <a:pt x="428" y="157"/>
                  </a:cubicBezTo>
                  <a:cubicBezTo>
                    <a:pt x="428" y="157"/>
                    <a:pt x="428" y="155"/>
                    <a:pt x="428" y="151"/>
                  </a:cubicBezTo>
                  <a:cubicBezTo>
                    <a:pt x="429" y="142"/>
                    <a:pt x="429" y="142"/>
                    <a:pt x="431" y="142"/>
                  </a:cubicBezTo>
                  <a:cubicBezTo>
                    <a:pt x="431" y="143"/>
                    <a:pt x="431" y="143"/>
                    <a:pt x="431" y="143"/>
                  </a:cubicBezTo>
                  <a:cubicBezTo>
                    <a:pt x="432" y="143"/>
                    <a:pt x="432" y="141"/>
                    <a:pt x="433" y="135"/>
                  </a:cubicBezTo>
                  <a:lnTo>
                    <a:pt x="435" y="135"/>
                  </a:lnTo>
                  <a:cubicBezTo>
                    <a:pt x="435" y="138"/>
                    <a:pt x="435" y="140"/>
                    <a:pt x="434" y="144"/>
                  </a:cubicBezTo>
                  <a:lnTo>
                    <a:pt x="434" y="151"/>
                  </a:lnTo>
                  <a:cubicBezTo>
                    <a:pt x="434" y="152"/>
                    <a:pt x="435" y="152"/>
                    <a:pt x="435" y="152"/>
                  </a:cubicBezTo>
                  <a:cubicBezTo>
                    <a:pt x="436" y="152"/>
                    <a:pt x="437" y="150"/>
                    <a:pt x="437" y="144"/>
                  </a:cubicBezTo>
                  <a:cubicBezTo>
                    <a:pt x="438" y="135"/>
                    <a:pt x="438" y="131"/>
                    <a:pt x="438" y="131"/>
                  </a:cubicBezTo>
                  <a:cubicBezTo>
                    <a:pt x="438" y="131"/>
                    <a:pt x="438" y="135"/>
                    <a:pt x="438" y="144"/>
                  </a:cubicBezTo>
                  <a:cubicBezTo>
                    <a:pt x="438" y="150"/>
                    <a:pt x="438" y="156"/>
                    <a:pt x="439" y="156"/>
                  </a:cubicBezTo>
                  <a:cubicBezTo>
                    <a:pt x="439" y="156"/>
                    <a:pt x="439" y="155"/>
                    <a:pt x="440" y="153"/>
                  </a:cubicBezTo>
                  <a:cubicBezTo>
                    <a:pt x="440" y="146"/>
                    <a:pt x="440" y="143"/>
                    <a:pt x="440" y="143"/>
                  </a:cubicBezTo>
                  <a:cubicBezTo>
                    <a:pt x="441" y="143"/>
                    <a:pt x="441" y="148"/>
                    <a:pt x="441" y="153"/>
                  </a:cubicBezTo>
                  <a:cubicBezTo>
                    <a:pt x="440" y="161"/>
                    <a:pt x="440" y="165"/>
                    <a:pt x="440" y="165"/>
                  </a:cubicBezTo>
                  <a:cubicBezTo>
                    <a:pt x="440" y="165"/>
                    <a:pt x="441" y="161"/>
                    <a:pt x="443" y="154"/>
                  </a:cubicBezTo>
                  <a:cubicBezTo>
                    <a:pt x="444" y="154"/>
                    <a:pt x="447" y="146"/>
                    <a:pt x="449" y="146"/>
                  </a:cubicBezTo>
                  <a:cubicBezTo>
                    <a:pt x="449" y="146"/>
                    <a:pt x="450" y="146"/>
                    <a:pt x="450" y="146"/>
                  </a:cubicBezTo>
                  <a:cubicBezTo>
                    <a:pt x="453" y="146"/>
                    <a:pt x="454" y="146"/>
                    <a:pt x="455" y="153"/>
                  </a:cubicBezTo>
                  <a:lnTo>
                    <a:pt x="455" y="153"/>
                  </a:lnTo>
                  <a:cubicBezTo>
                    <a:pt x="456" y="148"/>
                    <a:pt x="456" y="147"/>
                    <a:pt x="457" y="147"/>
                  </a:cubicBezTo>
                  <a:cubicBezTo>
                    <a:pt x="458" y="147"/>
                    <a:pt x="458" y="147"/>
                    <a:pt x="459" y="147"/>
                  </a:cubicBezTo>
                  <a:cubicBezTo>
                    <a:pt x="459" y="149"/>
                    <a:pt x="459" y="150"/>
                    <a:pt x="460" y="150"/>
                  </a:cubicBezTo>
                  <a:cubicBezTo>
                    <a:pt x="461" y="150"/>
                    <a:pt x="462" y="145"/>
                    <a:pt x="463" y="139"/>
                  </a:cubicBezTo>
                  <a:lnTo>
                    <a:pt x="462" y="138"/>
                  </a:lnTo>
                  <a:cubicBezTo>
                    <a:pt x="462" y="128"/>
                    <a:pt x="462" y="124"/>
                    <a:pt x="463" y="124"/>
                  </a:cubicBezTo>
                  <a:cubicBezTo>
                    <a:pt x="463" y="124"/>
                    <a:pt x="464" y="126"/>
                    <a:pt x="464" y="130"/>
                  </a:cubicBezTo>
                  <a:cubicBezTo>
                    <a:pt x="465" y="136"/>
                    <a:pt x="465" y="141"/>
                    <a:pt x="464" y="147"/>
                  </a:cubicBezTo>
                  <a:cubicBezTo>
                    <a:pt x="463" y="153"/>
                    <a:pt x="464" y="159"/>
                    <a:pt x="465" y="165"/>
                  </a:cubicBezTo>
                  <a:cubicBezTo>
                    <a:pt x="465" y="165"/>
                    <a:pt x="467" y="165"/>
                    <a:pt x="467" y="156"/>
                  </a:cubicBezTo>
                  <a:cubicBezTo>
                    <a:pt x="467" y="148"/>
                    <a:pt x="467" y="148"/>
                    <a:pt x="468" y="148"/>
                  </a:cubicBezTo>
                  <a:cubicBezTo>
                    <a:pt x="468" y="148"/>
                    <a:pt x="469" y="148"/>
                    <a:pt x="470" y="139"/>
                  </a:cubicBezTo>
                  <a:cubicBezTo>
                    <a:pt x="470" y="131"/>
                    <a:pt x="471" y="131"/>
                    <a:pt x="472" y="131"/>
                  </a:cubicBezTo>
                  <a:cubicBezTo>
                    <a:pt x="472" y="140"/>
                    <a:pt x="473" y="140"/>
                    <a:pt x="473" y="140"/>
                  </a:cubicBezTo>
                  <a:cubicBezTo>
                    <a:pt x="474" y="138"/>
                    <a:pt x="474" y="137"/>
                    <a:pt x="474" y="137"/>
                  </a:cubicBezTo>
                  <a:lnTo>
                    <a:pt x="474" y="137"/>
                  </a:lnTo>
                  <a:cubicBezTo>
                    <a:pt x="474" y="137"/>
                    <a:pt x="473" y="143"/>
                    <a:pt x="473" y="148"/>
                  </a:cubicBezTo>
                  <a:cubicBezTo>
                    <a:pt x="473" y="157"/>
                    <a:pt x="473" y="166"/>
                    <a:pt x="473" y="166"/>
                  </a:cubicBezTo>
                  <a:cubicBezTo>
                    <a:pt x="474" y="166"/>
                    <a:pt x="474" y="157"/>
                    <a:pt x="474" y="157"/>
                  </a:cubicBezTo>
                  <a:cubicBezTo>
                    <a:pt x="474" y="152"/>
                    <a:pt x="482" y="151"/>
                    <a:pt x="487" y="151"/>
                  </a:cubicBezTo>
                  <a:cubicBezTo>
                    <a:pt x="491" y="151"/>
                    <a:pt x="494" y="151"/>
                    <a:pt x="495" y="151"/>
                  </a:cubicBezTo>
                  <a:cubicBezTo>
                    <a:pt x="495" y="156"/>
                    <a:pt x="496" y="158"/>
                    <a:pt x="497" y="158"/>
                  </a:cubicBezTo>
                  <a:cubicBezTo>
                    <a:pt x="497" y="158"/>
                    <a:pt x="498" y="156"/>
                    <a:pt x="498" y="151"/>
                  </a:cubicBezTo>
                  <a:cubicBezTo>
                    <a:pt x="498" y="146"/>
                    <a:pt x="500" y="144"/>
                    <a:pt x="503" y="144"/>
                  </a:cubicBezTo>
                  <a:cubicBezTo>
                    <a:pt x="504" y="144"/>
                    <a:pt x="506" y="144"/>
                    <a:pt x="507" y="145"/>
                  </a:cubicBezTo>
                  <a:cubicBezTo>
                    <a:pt x="508" y="145"/>
                    <a:pt x="509" y="145"/>
                    <a:pt x="510" y="145"/>
                  </a:cubicBezTo>
                  <a:cubicBezTo>
                    <a:pt x="513" y="145"/>
                    <a:pt x="516" y="144"/>
                    <a:pt x="516" y="137"/>
                  </a:cubicBezTo>
                  <a:lnTo>
                    <a:pt x="518" y="137"/>
                  </a:lnTo>
                  <a:cubicBezTo>
                    <a:pt x="519" y="137"/>
                    <a:pt x="521" y="129"/>
                    <a:pt x="523" y="129"/>
                  </a:cubicBezTo>
                  <a:cubicBezTo>
                    <a:pt x="523" y="135"/>
                    <a:pt x="523" y="140"/>
                    <a:pt x="523" y="146"/>
                  </a:cubicBezTo>
                  <a:cubicBezTo>
                    <a:pt x="523" y="146"/>
                    <a:pt x="523" y="146"/>
                    <a:pt x="523" y="146"/>
                  </a:cubicBezTo>
                  <a:cubicBezTo>
                    <a:pt x="525" y="146"/>
                    <a:pt x="525" y="137"/>
                    <a:pt x="525" y="129"/>
                  </a:cubicBezTo>
                  <a:cubicBezTo>
                    <a:pt x="526" y="121"/>
                    <a:pt x="526" y="121"/>
                    <a:pt x="526" y="121"/>
                  </a:cubicBezTo>
                  <a:cubicBezTo>
                    <a:pt x="527" y="121"/>
                    <a:pt x="527" y="121"/>
                    <a:pt x="527" y="130"/>
                  </a:cubicBezTo>
                  <a:cubicBezTo>
                    <a:pt x="526" y="138"/>
                    <a:pt x="526" y="147"/>
                    <a:pt x="526" y="147"/>
                  </a:cubicBezTo>
                  <a:lnTo>
                    <a:pt x="527" y="147"/>
                  </a:lnTo>
                  <a:cubicBezTo>
                    <a:pt x="527" y="138"/>
                    <a:pt x="528" y="138"/>
                    <a:pt x="528" y="138"/>
                  </a:cubicBezTo>
                  <a:cubicBezTo>
                    <a:pt x="528" y="138"/>
                    <a:pt x="528" y="138"/>
                    <a:pt x="528" y="156"/>
                  </a:cubicBezTo>
                  <a:cubicBezTo>
                    <a:pt x="528" y="164"/>
                    <a:pt x="528" y="169"/>
                    <a:pt x="528" y="169"/>
                  </a:cubicBezTo>
                  <a:cubicBezTo>
                    <a:pt x="528" y="169"/>
                    <a:pt x="529" y="164"/>
                    <a:pt x="529" y="156"/>
                  </a:cubicBezTo>
                  <a:lnTo>
                    <a:pt x="532" y="147"/>
                  </a:lnTo>
                  <a:cubicBezTo>
                    <a:pt x="532" y="153"/>
                    <a:pt x="532" y="155"/>
                    <a:pt x="532" y="155"/>
                  </a:cubicBezTo>
                  <a:cubicBezTo>
                    <a:pt x="533" y="155"/>
                    <a:pt x="534" y="145"/>
                    <a:pt x="535" y="139"/>
                  </a:cubicBezTo>
                  <a:cubicBezTo>
                    <a:pt x="535" y="148"/>
                    <a:pt x="535" y="152"/>
                    <a:pt x="535" y="152"/>
                  </a:cubicBezTo>
                  <a:cubicBezTo>
                    <a:pt x="536" y="152"/>
                    <a:pt x="536" y="148"/>
                    <a:pt x="537" y="139"/>
                  </a:cubicBezTo>
                  <a:cubicBezTo>
                    <a:pt x="537" y="135"/>
                    <a:pt x="537" y="133"/>
                    <a:pt x="538" y="133"/>
                  </a:cubicBezTo>
                  <a:cubicBezTo>
                    <a:pt x="538" y="133"/>
                    <a:pt x="538" y="136"/>
                    <a:pt x="538" y="140"/>
                  </a:cubicBezTo>
                  <a:cubicBezTo>
                    <a:pt x="538" y="148"/>
                    <a:pt x="539" y="148"/>
                    <a:pt x="541" y="148"/>
                  </a:cubicBezTo>
                  <a:cubicBezTo>
                    <a:pt x="541" y="142"/>
                    <a:pt x="545" y="141"/>
                    <a:pt x="549" y="141"/>
                  </a:cubicBezTo>
                  <a:cubicBezTo>
                    <a:pt x="550" y="141"/>
                    <a:pt x="552" y="141"/>
                    <a:pt x="553" y="141"/>
                  </a:cubicBezTo>
                  <a:cubicBezTo>
                    <a:pt x="555" y="142"/>
                    <a:pt x="556" y="142"/>
                    <a:pt x="558" y="142"/>
                  </a:cubicBezTo>
                  <a:cubicBezTo>
                    <a:pt x="562" y="142"/>
                    <a:pt x="564" y="140"/>
                    <a:pt x="565" y="135"/>
                  </a:cubicBezTo>
                  <a:cubicBezTo>
                    <a:pt x="565" y="135"/>
                    <a:pt x="565" y="135"/>
                    <a:pt x="566" y="144"/>
                  </a:cubicBezTo>
                  <a:cubicBezTo>
                    <a:pt x="566" y="147"/>
                    <a:pt x="566" y="149"/>
                    <a:pt x="566" y="149"/>
                  </a:cubicBezTo>
                  <a:cubicBezTo>
                    <a:pt x="566" y="149"/>
                    <a:pt x="567" y="145"/>
                    <a:pt x="567" y="135"/>
                  </a:cubicBezTo>
                  <a:cubicBezTo>
                    <a:pt x="568" y="130"/>
                    <a:pt x="569" y="125"/>
                    <a:pt x="569" y="125"/>
                  </a:cubicBezTo>
                  <a:lnTo>
                    <a:pt x="569" y="125"/>
                  </a:lnTo>
                  <a:cubicBezTo>
                    <a:pt x="569" y="125"/>
                    <a:pt x="569" y="128"/>
                    <a:pt x="569" y="135"/>
                  </a:cubicBezTo>
                  <a:cubicBezTo>
                    <a:pt x="569" y="144"/>
                    <a:pt x="570" y="144"/>
                    <a:pt x="573" y="144"/>
                  </a:cubicBezTo>
                  <a:cubicBezTo>
                    <a:pt x="574" y="144"/>
                    <a:pt x="574" y="144"/>
                    <a:pt x="575" y="144"/>
                  </a:cubicBezTo>
                  <a:cubicBezTo>
                    <a:pt x="577" y="144"/>
                    <a:pt x="579" y="142"/>
                    <a:pt x="579" y="136"/>
                  </a:cubicBezTo>
                  <a:cubicBezTo>
                    <a:pt x="580" y="132"/>
                    <a:pt x="580" y="130"/>
                    <a:pt x="581" y="130"/>
                  </a:cubicBezTo>
                  <a:lnTo>
                    <a:pt x="581" y="130"/>
                  </a:lnTo>
                  <a:cubicBezTo>
                    <a:pt x="581" y="130"/>
                    <a:pt x="580" y="132"/>
                    <a:pt x="580" y="137"/>
                  </a:cubicBezTo>
                  <a:cubicBezTo>
                    <a:pt x="578" y="147"/>
                    <a:pt x="579" y="155"/>
                    <a:pt x="581" y="155"/>
                  </a:cubicBezTo>
                  <a:cubicBezTo>
                    <a:pt x="582" y="155"/>
                    <a:pt x="583" y="152"/>
                    <a:pt x="584" y="146"/>
                  </a:cubicBezTo>
                  <a:cubicBezTo>
                    <a:pt x="585" y="146"/>
                    <a:pt x="585" y="146"/>
                    <a:pt x="585" y="154"/>
                  </a:cubicBezTo>
                  <a:cubicBezTo>
                    <a:pt x="586" y="154"/>
                    <a:pt x="586" y="154"/>
                    <a:pt x="586" y="154"/>
                  </a:cubicBezTo>
                  <a:cubicBezTo>
                    <a:pt x="587" y="154"/>
                    <a:pt x="587" y="152"/>
                    <a:pt x="590" y="146"/>
                  </a:cubicBezTo>
                  <a:lnTo>
                    <a:pt x="594" y="147"/>
                  </a:lnTo>
                  <a:cubicBezTo>
                    <a:pt x="597" y="147"/>
                    <a:pt x="598" y="139"/>
                    <a:pt x="598" y="139"/>
                  </a:cubicBezTo>
                  <a:lnTo>
                    <a:pt x="599" y="139"/>
                  </a:lnTo>
                  <a:cubicBezTo>
                    <a:pt x="599" y="147"/>
                    <a:pt x="602" y="148"/>
                    <a:pt x="608" y="148"/>
                  </a:cubicBezTo>
                  <a:cubicBezTo>
                    <a:pt x="612" y="149"/>
                    <a:pt x="617" y="149"/>
                    <a:pt x="618" y="158"/>
                  </a:cubicBezTo>
                  <a:cubicBezTo>
                    <a:pt x="618" y="158"/>
                    <a:pt x="618" y="158"/>
                    <a:pt x="619" y="150"/>
                  </a:cubicBezTo>
                  <a:cubicBezTo>
                    <a:pt x="620" y="140"/>
                    <a:pt x="621" y="136"/>
                    <a:pt x="621" y="136"/>
                  </a:cubicBezTo>
                  <a:cubicBezTo>
                    <a:pt x="622" y="136"/>
                    <a:pt x="622" y="138"/>
                    <a:pt x="622" y="141"/>
                  </a:cubicBezTo>
                  <a:cubicBezTo>
                    <a:pt x="622" y="150"/>
                    <a:pt x="623" y="155"/>
                    <a:pt x="624" y="155"/>
                  </a:cubicBezTo>
                  <a:cubicBezTo>
                    <a:pt x="625" y="155"/>
                    <a:pt x="625" y="153"/>
                    <a:pt x="626" y="148"/>
                  </a:cubicBezTo>
                  <a:lnTo>
                    <a:pt x="626" y="148"/>
                  </a:lnTo>
                  <a:cubicBezTo>
                    <a:pt x="626" y="149"/>
                    <a:pt x="626" y="149"/>
                    <a:pt x="626" y="150"/>
                  </a:cubicBezTo>
                  <a:cubicBezTo>
                    <a:pt x="626" y="157"/>
                    <a:pt x="626" y="160"/>
                    <a:pt x="627" y="160"/>
                  </a:cubicBezTo>
                  <a:cubicBezTo>
                    <a:pt x="628" y="160"/>
                    <a:pt x="630" y="153"/>
                    <a:pt x="630" y="142"/>
                  </a:cubicBezTo>
                  <a:cubicBezTo>
                    <a:pt x="630" y="149"/>
                    <a:pt x="631" y="155"/>
                    <a:pt x="632" y="155"/>
                  </a:cubicBezTo>
                  <a:cubicBezTo>
                    <a:pt x="632" y="155"/>
                    <a:pt x="632" y="154"/>
                    <a:pt x="633" y="151"/>
                  </a:cubicBezTo>
                  <a:cubicBezTo>
                    <a:pt x="633" y="151"/>
                    <a:pt x="633" y="151"/>
                    <a:pt x="633" y="168"/>
                  </a:cubicBezTo>
                  <a:cubicBezTo>
                    <a:pt x="631" y="174"/>
                    <a:pt x="631" y="181"/>
                    <a:pt x="633" y="186"/>
                  </a:cubicBezTo>
                  <a:cubicBezTo>
                    <a:pt x="634" y="181"/>
                    <a:pt x="634" y="175"/>
                    <a:pt x="634" y="169"/>
                  </a:cubicBezTo>
                  <a:lnTo>
                    <a:pt x="635" y="169"/>
                  </a:lnTo>
                  <a:cubicBezTo>
                    <a:pt x="635" y="169"/>
                    <a:pt x="636" y="169"/>
                    <a:pt x="636" y="160"/>
                  </a:cubicBezTo>
                  <a:cubicBezTo>
                    <a:pt x="637" y="153"/>
                    <a:pt x="637" y="153"/>
                    <a:pt x="638" y="153"/>
                  </a:cubicBezTo>
                  <a:cubicBezTo>
                    <a:pt x="638" y="155"/>
                    <a:pt x="638" y="156"/>
                    <a:pt x="638" y="156"/>
                  </a:cubicBezTo>
                  <a:cubicBezTo>
                    <a:pt x="639" y="156"/>
                    <a:pt x="639" y="150"/>
                    <a:pt x="638" y="144"/>
                  </a:cubicBezTo>
                  <a:cubicBezTo>
                    <a:pt x="638" y="138"/>
                    <a:pt x="639" y="132"/>
                    <a:pt x="640" y="127"/>
                  </a:cubicBezTo>
                  <a:cubicBezTo>
                    <a:pt x="640" y="127"/>
                    <a:pt x="640" y="119"/>
                    <a:pt x="640" y="110"/>
                  </a:cubicBezTo>
                  <a:cubicBezTo>
                    <a:pt x="642" y="99"/>
                    <a:pt x="642" y="88"/>
                    <a:pt x="640" y="75"/>
                  </a:cubicBezTo>
                  <a:cubicBezTo>
                    <a:pt x="639" y="71"/>
                    <a:pt x="638" y="66"/>
                    <a:pt x="637" y="66"/>
                  </a:cubicBezTo>
                  <a:cubicBezTo>
                    <a:pt x="636" y="66"/>
                    <a:pt x="636" y="68"/>
                    <a:pt x="636" y="75"/>
                  </a:cubicBezTo>
                  <a:cubicBezTo>
                    <a:pt x="636" y="75"/>
                    <a:pt x="635" y="83"/>
                    <a:pt x="634" y="83"/>
                  </a:cubicBezTo>
                  <a:cubicBezTo>
                    <a:pt x="633" y="81"/>
                    <a:pt x="633" y="77"/>
                    <a:pt x="633" y="75"/>
                  </a:cubicBezTo>
                  <a:cubicBezTo>
                    <a:pt x="633" y="66"/>
                    <a:pt x="630" y="66"/>
                    <a:pt x="626" y="65"/>
                  </a:cubicBezTo>
                  <a:cubicBezTo>
                    <a:pt x="621" y="65"/>
                    <a:pt x="619" y="64"/>
                    <a:pt x="619" y="56"/>
                  </a:cubicBezTo>
                  <a:cubicBezTo>
                    <a:pt x="619" y="47"/>
                    <a:pt x="618" y="47"/>
                    <a:pt x="618" y="47"/>
                  </a:cubicBezTo>
                  <a:cubicBezTo>
                    <a:pt x="618" y="53"/>
                    <a:pt x="616" y="55"/>
                    <a:pt x="613" y="55"/>
                  </a:cubicBezTo>
                  <a:cubicBezTo>
                    <a:pt x="611" y="55"/>
                    <a:pt x="610" y="54"/>
                    <a:pt x="608" y="54"/>
                  </a:cubicBezTo>
                  <a:cubicBezTo>
                    <a:pt x="607" y="54"/>
                    <a:pt x="606" y="54"/>
                    <a:pt x="605" y="54"/>
                  </a:cubicBezTo>
                  <a:cubicBezTo>
                    <a:pt x="601" y="54"/>
                    <a:pt x="598" y="55"/>
                    <a:pt x="597" y="62"/>
                  </a:cubicBezTo>
                  <a:lnTo>
                    <a:pt x="596" y="62"/>
                  </a:lnTo>
                  <a:cubicBezTo>
                    <a:pt x="596" y="53"/>
                    <a:pt x="594" y="53"/>
                    <a:pt x="593" y="53"/>
                  </a:cubicBezTo>
                  <a:cubicBezTo>
                    <a:pt x="591" y="61"/>
                    <a:pt x="590" y="61"/>
                    <a:pt x="590" y="61"/>
                  </a:cubicBezTo>
                  <a:cubicBezTo>
                    <a:pt x="590" y="52"/>
                    <a:pt x="589" y="52"/>
                    <a:pt x="588" y="52"/>
                  </a:cubicBezTo>
                  <a:cubicBezTo>
                    <a:pt x="585" y="52"/>
                    <a:pt x="585" y="52"/>
                    <a:pt x="584" y="59"/>
                  </a:cubicBezTo>
                  <a:cubicBezTo>
                    <a:pt x="584" y="59"/>
                    <a:pt x="579" y="59"/>
                    <a:pt x="576" y="51"/>
                  </a:cubicBezTo>
                  <a:cubicBezTo>
                    <a:pt x="576" y="48"/>
                    <a:pt x="576" y="47"/>
                    <a:pt x="576" y="47"/>
                  </a:cubicBezTo>
                  <a:cubicBezTo>
                    <a:pt x="576" y="47"/>
                    <a:pt x="575" y="53"/>
                    <a:pt x="574" y="58"/>
                  </a:cubicBezTo>
                  <a:cubicBezTo>
                    <a:pt x="574" y="64"/>
                    <a:pt x="574" y="70"/>
                    <a:pt x="572" y="75"/>
                  </a:cubicBezTo>
                  <a:cubicBezTo>
                    <a:pt x="572" y="75"/>
                    <a:pt x="572" y="67"/>
                    <a:pt x="573" y="58"/>
                  </a:cubicBezTo>
                  <a:cubicBezTo>
                    <a:pt x="574" y="51"/>
                    <a:pt x="574" y="51"/>
                    <a:pt x="572" y="49"/>
                  </a:cubicBezTo>
                  <a:lnTo>
                    <a:pt x="571" y="49"/>
                  </a:lnTo>
                  <a:cubicBezTo>
                    <a:pt x="571" y="57"/>
                    <a:pt x="568" y="57"/>
                    <a:pt x="565" y="57"/>
                  </a:cubicBezTo>
                  <a:cubicBezTo>
                    <a:pt x="564" y="57"/>
                    <a:pt x="563" y="57"/>
                    <a:pt x="562" y="57"/>
                  </a:cubicBezTo>
                  <a:cubicBezTo>
                    <a:pt x="560" y="57"/>
                    <a:pt x="559" y="57"/>
                    <a:pt x="557" y="57"/>
                  </a:cubicBezTo>
                  <a:cubicBezTo>
                    <a:pt x="554" y="57"/>
                    <a:pt x="553" y="58"/>
                    <a:pt x="552" y="64"/>
                  </a:cubicBezTo>
                  <a:cubicBezTo>
                    <a:pt x="552" y="68"/>
                    <a:pt x="551" y="71"/>
                    <a:pt x="551" y="71"/>
                  </a:cubicBezTo>
                  <a:cubicBezTo>
                    <a:pt x="551" y="71"/>
                    <a:pt x="550" y="68"/>
                    <a:pt x="550" y="64"/>
                  </a:cubicBezTo>
                  <a:cubicBezTo>
                    <a:pt x="547" y="47"/>
                    <a:pt x="547" y="41"/>
                    <a:pt x="546" y="41"/>
                  </a:cubicBezTo>
                  <a:cubicBezTo>
                    <a:pt x="546" y="41"/>
                    <a:pt x="545" y="43"/>
                    <a:pt x="545" y="46"/>
                  </a:cubicBezTo>
                  <a:cubicBezTo>
                    <a:pt x="545" y="52"/>
                    <a:pt x="545" y="57"/>
                    <a:pt x="545" y="64"/>
                  </a:cubicBezTo>
                  <a:cubicBezTo>
                    <a:pt x="544" y="72"/>
                    <a:pt x="544" y="76"/>
                    <a:pt x="544" y="76"/>
                  </a:cubicBezTo>
                  <a:cubicBezTo>
                    <a:pt x="543" y="76"/>
                    <a:pt x="543" y="72"/>
                    <a:pt x="543" y="63"/>
                  </a:cubicBezTo>
                  <a:cubicBezTo>
                    <a:pt x="543" y="56"/>
                    <a:pt x="542" y="53"/>
                    <a:pt x="540" y="53"/>
                  </a:cubicBezTo>
                  <a:cubicBezTo>
                    <a:pt x="536" y="53"/>
                    <a:pt x="532" y="60"/>
                    <a:pt x="530" y="71"/>
                  </a:cubicBezTo>
                  <a:lnTo>
                    <a:pt x="532" y="62"/>
                  </a:lnTo>
                  <a:cubicBezTo>
                    <a:pt x="532" y="53"/>
                    <a:pt x="530" y="53"/>
                    <a:pt x="528" y="53"/>
                  </a:cubicBezTo>
                  <a:lnTo>
                    <a:pt x="526" y="53"/>
                  </a:lnTo>
                  <a:cubicBezTo>
                    <a:pt x="526" y="60"/>
                    <a:pt x="524" y="62"/>
                    <a:pt x="524" y="62"/>
                  </a:cubicBezTo>
                  <a:cubicBezTo>
                    <a:pt x="522" y="62"/>
                    <a:pt x="521" y="57"/>
                    <a:pt x="521" y="52"/>
                  </a:cubicBezTo>
                  <a:cubicBezTo>
                    <a:pt x="520" y="44"/>
                    <a:pt x="520" y="44"/>
                    <a:pt x="519" y="43"/>
                  </a:cubicBezTo>
                  <a:cubicBezTo>
                    <a:pt x="518" y="50"/>
                    <a:pt x="516" y="52"/>
                    <a:pt x="515" y="52"/>
                  </a:cubicBezTo>
                  <a:cubicBezTo>
                    <a:pt x="514" y="52"/>
                    <a:pt x="513" y="47"/>
                    <a:pt x="514" y="43"/>
                  </a:cubicBezTo>
                  <a:lnTo>
                    <a:pt x="511" y="43"/>
                  </a:lnTo>
                  <a:cubicBezTo>
                    <a:pt x="510" y="51"/>
                    <a:pt x="509" y="51"/>
                    <a:pt x="508" y="51"/>
                  </a:cubicBezTo>
                  <a:cubicBezTo>
                    <a:pt x="508" y="51"/>
                    <a:pt x="507" y="50"/>
                    <a:pt x="507" y="50"/>
                  </a:cubicBezTo>
                  <a:cubicBezTo>
                    <a:pt x="506" y="50"/>
                    <a:pt x="506" y="51"/>
                    <a:pt x="506" y="58"/>
                  </a:cubicBezTo>
                  <a:cubicBezTo>
                    <a:pt x="506" y="64"/>
                    <a:pt x="506" y="70"/>
                    <a:pt x="505" y="75"/>
                  </a:cubicBezTo>
                  <a:lnTo>
                    <a:pt x="505" y="67"/>
                  </a:lnTo>
                  <a:cubicBezTo>
                    <a:pt x="505" y="58"/>
                    <a:pt x="502" y="58"/>
                    <a:pt x="500" y="57"/>
                  </a:cubicBezTo>
                  <a:cubicBezTo>
                    <a:pt x="496" y="57"/>
                    <a:pt x="495" y="57"/>
                    <a:pt x="495" y="48"/>
                  </a:cubicBezTo>
                  <a:lnTo>
                    <a:pt x="493" y="57"/>
                  </a:lnTo>
                  <a:cubicBezTo>
                    <a:pt x="493" y="61"/>
                    <a:pt x="492" y="63"/>
                    <a:pt x="492" y="63"/>
                  </a:cubicBezTo>
                  <a:cubicBezTo>
                    <a:pt x="491" y="63"/>
                    <a:pt x="491" y="61"/>
                    <a:pt x="491" y="56"/>
                  </a:cubicBezTo>
                  <a:cubicBezTo>
                    <a:pt x="491" y="52"/>
                    <a:pt x="490" y="50"/>
                    <a:pt x="489" y="50"/>
                  </a:cubicBezTo>
                  <a:cubicBezTo>
                    <a:pt x="488" y="50"/>
                    <a:pt x="487" y="52"/>
                    <a:pt x="487" y="56"/>
                  </a:cubicBezTo>
                  <a:lnTo>
                    <a:pt x="484" y="56"/>
                  </a:lnTo>
                  <a:cubicBezTo>
                    <a:pt x="484" y="47"/>
                    <a:pt x="484" y="43"/>
                    <a:pt x="483" y="43"/>
                  </a:cubicBezTo>
                  <a:cubicBezTo>
                    <a:pt x="482" y="43"/>
                    <a:pt x="482" y="47"/>
                    <a:pt x="481" y="55"/>
                  </a:cubicBezTo>
                  <a:cubicBezTo>
                    <a:pt x="481" y="47"/>
                    <a:pt x="481" y="47"/>
                    <a:pt x="480" y="47"/>
                  </a:cubicBezTo>
                  <a:cubicBezTo>
                    <a:pt x="479" y="51"/>
                    <a:pt x="478" y="53"/>
                    <a:pt x="477" y="53"/>
                  </a:cubicBezTo>
                  <a:cubicBezTo>
                    <a:pt x="476" y="53"/>
                    <a:pt x="475" y="51"/>
                    <a:pt x="475" y="46"/>
                  </a:cubicBezTo>
                  <a:lnTo>
                    <a:pt x="474" y="46"/>
                  </a:lnTo>
                  <a:cubicBezTo>
                    <a:pt x="473" y="54"/>
                    <a:pt x="473" y="54"/>
                    <a:pt x="472" y="54"/>
                  </a:cubicBezTo>
                  <a:cubicBezTo>
                    <a:pt x="471" y="54"/>
                    <a:pt x="471" y="54"/>
                    <a:pt x="470" y="63"/>
                  </a:cubicBezTo>
                  <a:cubicBezTo>
                    <a:pt x="469" y="71"/>
                    <a:pt x="468" y="71"/>
                    <a:pt x="468" y="71"/>
                  </a:cubicBezTo>
                  <a:cubicBezTo>
                    <a:pt x="468" y="65"/>
                    <a:pt x="468" y="59"/>
                    <a:pt x="469" y="54"/>
                  </a:cubicBezTo>
                  <a:cubicBezTo>
                    <a:pt x="470" y="51"/>
                    <a:pt x="470" y="48"/>
                    <a:pt x="469" y="48"/>
                  </a:cubicBezTo>
                  <a:lnTo>
                    <a:pt x="469" y="48"/>
                  </a:lnTo>
                  <a:cubicBezTo>
                    <a:pt x="469" y="48"/>
                    <a:pt x="467" y="52"/>
                    <a:pt x="465" y="62"/>
                  </a:cubicBezTo>
                  <a:cubicBezTo>
                    <a:pt x="466" y="56"/>
                    <a:pt x="467" y="50"/>
                    <a:pt x="467" y="50"/>
                  </a:cubicBezTo>
                  <a:lnTo>
                    <a:pt x="467" y="50"/>
                  </a:lnTo>
                  <a:cubicBezTo>
                    <a:pt x="466" y="50"/>
                    <a:pt x="466" y="51"/>
                    <a:pt x="465" y="53"/>
                  </a:cubicBezTo>
                  <a:cubicBezTo>
                    <a:pt x="465" y="53"/>
                    <a:pt x="464" y="53"/>
                    <a:pt x="463" y="62"/>
                  </a:cubicBezTo>
                  <a:lnTo>
                    <a:pt x="461" y="62"/>
                  </a:lnTo>
                  <a:cubicBezTo>
                    <a:pt x="460" y="53"/>
                    <a:pt x="460" y="53"/>
                    <a:pt x="459" y="53"/>
                  </a:cubicBezTo>
                  <a:cubicBezTo>
                    <a:pt x="458" y="57"/>
                    <a:pt x="458" y="59"/>
                    <a:pt x="458" y="59"/>
                  </a:cubicBezTo>
                  <a:cubicBezTo>
                    <a:pt x="458" y="59"/>
                    <a:pt x="458" y="57"/>
                    <a:pt x="458" y="53"/>
                  </a:cubicBezTo>
                  <a:cubicBezTo>
                    <a:pt x="458" y="49"/>
                    <a:pt x="457" y="47"/>
                    <a:pt x="457" y="47"/>
                  </a:cubicBezTo>
                  <a:cubicBezTo>
                    <a:pt x="457" y="47"/>
                    <a:pt x="456" y="51"/>
                    <a:pt x="456" y="61"/>
                  </a:cubicBezTo>
                  <a:cubicBezTo>
                    <a:pt x="456" y="65"/>
                    <a:pt x="455" y="67"/>
                    <a:pt x="455" y="67"/>
                  </a:cubicBezTo>
                  <a:cubicBezTo>
                    <a:pt x="454" y="67"/>
                    <a:pt x="454" y="65"/>
                    <a:pt x="454" y="61"/>
                  </a:cubicBezTo>
                  <a:cubicBezTo>
                    <a:pt x="454" y="51"/>
                    <a:pt x="454" y="47"/>
                    <a:pt x="454" y="47"/>
                  </a:cubicBezTo>
                  <a:cubicBezTo>
                    <a:pt x="454" y="47"/>
                    <a:pt x="454" y="48"/>
                    <a:pt x="453" y="52"/>
                  </a:cubicBezTo>
                  <a:cubicBezTo>
                    <a:pt x="452" y="61"/>
                    <a:pt x="452" y="61"/>
                    <a:pt x="452" y="61"/>
                  </a:cubicBezTo>
                  <a:cubicBezTo>
                    <a:pt x="452" y="52"/>
                    <a:pt x="445" y="51"/>
                    <a:pt x="438" y="49"/>
                  </a:cubicBezTo>
                  <a:cubicBezTo>
                    <a:pt x="436" y="55"/>
                    <a:pt x="436" y="61"/>
                    <a:pt x="436" y="66"/>
                  </a:cubicBezTo>
                  <a:cubicBezTo>
                    <a:pt x="436" y="74"/>
                    <a:pt x="436" y="77"/>
                    <a:pt x="436" y="77"/>
                  </a:cubicBezTo>
                  <a:cubicBezTo>
                    <a:pt x="436" y="77"/>
                    <a:pt x="436" y="71"/>
                    <a:pt x="435" y="66"/>
                  </a:cubicBezTo>
                  <a:cubicBezTo>
                    <a:pt x="436" y="53"/>
                    <a:pt x="435" y="47"/>
                    <a:pt x="435" y="47"/>
                  </a:cubicBezTo>
                  <a:cubicBezTo>
                    <a:pt x="435" y="47"/>
                    <a:pt x="434" y="53"/>
                    <a:pt x="434" y="66"/>
                  </a:cubicBezTo>
                  <a:cubicBezTo>
                    <a:pt x="434" y="75"/>
                    <a:pt x="434" y="79"/>
                    <a:pt x="434" y="79"/>
                  </a:cubicBezTo>
                  <a:cubicBezTo>
                    <a:pt x="434" y="79"/>
                    <a:pt x="433" y="75"/>
                    <a:pt x="433" y="66"/>
                  </a:cubicBezTo>
                  <a:cubicBezTo>
                    <a:pt x="433" y="62"/>
                    <a:pt x="433" y="59"/>
                    <a:pt x="433" y="59"/>
                  </a:cubicBezTo>
                  <a:cubicBezTo>
                    <a:pt x="433" y="59"/>
                    <a:pt x="432" y="62"/>
                    <a:pt x="432" y="66"/>
                  </a:cubicBezTo>
                  <a:cubicBezTo>
                    <a:pt x="432" y="70"/>
                    <a:pt x="431" y="72"/>
                    <a:pt x="431" y="72"/>
                  </a:cubicBezTo>
                  <a:cubicBezTo>
                    <a:pt x="431" y="72"/>
                    <a:pt x="431" y="70"/>
                    <a:pt x="431" y="66"/>
                  </a:cubicBezTo>
                  <a:cubicBezTo>
                    <a:pt x="431" y="60"/>
                    <a:pt x="431" y="54"/>
                    <a:pt x="430" y="54"/>
                  </a:cubicBezTo>
                  <a:cubicBezTo>
                    <a:pt x="430" y="54"/>
                    <a:pt x="430" y="55"/>
                    <a:pt x="429" y="57"/>
                  </a:cubicBezTo>
                  <a:cubicBezTo>
                    <a:pt x="429" y="57"/>
                    <a:pt x="429" y="57"/>
                    <a:pt x="428" y="48"/>
                  </a:cubicBezTo>
                  <a:cubicBezTo>
                    <a:pt x="428" y="46"/>
                    <a:pt x="428" y="45"/>
                    <a:pt x="428" y="45"/>
                  </a:cubicBezTo>
                  <a:cubicBezTo>
                    <a:pt x="428" y="45"/>
                    <a:pt x="427" y="51"/>
                    <a:pt x="426" y="57"/>
                  </a:cubicBezTo>
                  <a:cubicBezTo>
                    <a:pt x="425" y="65"/>
                    <a:pt x="424" y="69"/>
                    <a:pt x="423" y="69"/>
                  </a:cubicBezTo>
                  <a:cubicBezTo>
                    <a:pt x="423" y="69"/>
                    <a:pt x="423" y="65"/>
                    <a:pt x="424" y="56"/>
                  </a:cubicBezTo>
                  <a:cubicBezTo>
                    <a:pt x="424" y="50"/>
                    <a:pt x="424" y="47"/>
                    <a:pt x="423" y="47"/>
                  </a:cubicBezTo>
                  <a:cubicBezTo>
                    <a:pt x="422" y="47"/>
                    <a:pt x="420" y="54"/>
                    <a:pt x="419" y="65"/>
                  </a:cubicBezTo>
                  <a:cubicBezTo>
                    <a:pt x="419" y="75"/>
                    <a:pt x="418" y="79"/>
                    <a:pt x="418" y="79"/>
                  </a:cubicBezTo>
                  <a:cubicBezTo>
                    <a:pt x="418" y="79"/>
                    <a:pt x="418" y="77"/>
                    <a:pt x="418" y="73"/>
                  </a:cubicBezTo>
                  <a:cubicBezTo>
                    <a:pt x="419" y="64"/>
                    <a:pt x="418" y="64"/>
                    <a:pt x="418" y="64"/>
                  </a:cubicBezTo>
                  <a:cubicBezTo>
                    <a:pt x="417" y="64"/>
                    <a:pt x="416" y="64"/>
                    <a:pt x="417" y="56"/>
                  </a:cubicBezTo>
                  <a:lnTo>
                    <a:pt x="417" y="56"/>
                  </a:lnTo>
                  <a:cubicBezTo>
                    <a:pt x="417" y="56"/>
                    <a:pt x="416" y="56"/>
                    <a:pt x="415" y="64"/>
                  </a:cubicBezTo>
                  <a:cubicBezTo>
                    <a:pt x="414" y="70"/>
                    <a:pt x="413" y="73"/>
                    <a:pt x="413" y="73"/>
                  </a:cubicBezTo>
                  <a:cubicBezTo>
                    <a:pt x="411" y="73"/>
                    <a:pt x="410" y="66"/>
                    <a:pt x="410" y="55"/>
                  </a:cubicBezTo>
                  <a:lnTo>
                    <a:pt x="408" y="63"/>
                  </a:lnTo>
                  <a:cubicBezTo>
                    <a:pt x="407" y="73"/>
                    <a:pt x="407" y="81"/>
                    <a:pt x="406" y="81"/>
                  </a:cubicBezTo>
                  <a:cubicBezTo>
                    <a:pt x="406" y="81"/>
                    <a:pt x="406" y="78"/>
                    <a:pt x="406" y="72"/>
                  </a:cubicBezTo>
                  <a:cubicBezTo>
                    <a:pt x="406" y="70"/>
                    <a:pt x="406" y="68"/>
                    <a:pt x="406" y="67"/>
                  </a:cubicBezTo>
                  <a:lnTo>
                    <a:pt x="406" y="67"/>
                  </a:lnTo>
                  <a:cubicBezTo>
                    <a:pt x="406" y="70"/>
                    <a:pt x="405" y="72"/>
                    <a:pt x="405" y="72"/>
                  </a:cubicBezTo>
                  <a:cubicBezTo>
                    <a:pt x="404" y="72"/>
                    <a:pt x="403" y="64"/>
                    <a:pt x="404" y="54"/>
                  </a:cubicBezTo>
                  <a:cubicBezTo>
                    <a:pt x="404" y="45"/>
                    <a:pt x="404" y="45"/>
                    <a:pt x="403" y="45"/>
                  </a:cubicBezTo>
                  <a:lnTo>
                    <a:pt x="403" y="54"/>
                  </a:lnTo>
                  <a:cubicBezTo>
                    <a:pt x="403" y="59"/>
                    <a:pt x="403" y="65"/>
                    <a:pt x="401" y="71"/>
                  </a:cubicBezTo>
                  <a:cubicBezTo>
                    <a:pt x="400" y="71"/>
                    <a:pt x="399" y="71"/>
                    <a:pt x="400" y="62"/>
                  </a:cubicBezTo>
                  <a:cubicBezTo>
                    <a:pt x="400" y="56"/>
                    <a:pt x="399" y="50"/>
                    <a:pt x="399" y="50"/>
                  </a:cubicBezTo>
                  <a:cubicBezTo>
                    <a:pt x="399" y="50"/>
                    <a:pt x="399" y="51"/>
                    <a:pt x="399" y="54"/>
                  </a:cubicBezTo>
                  <a:cubicBezTo>
                    <a:pt x="399" y="54"/>
                    <a:pt x="398" y="53"/>
                    <a:pt x="398" y="45"/>
                  </a:cubicBezTo>
                  <a:lnTo>
                    <a:pt x="395" y="44"/>
                  </a:lnTo>
                  <a:cubicBezTo>
                    <a:pt x="394" y="48"/>
                    <a:pt x="394" y="51"/>
                    <a:pt x="393" y="51"/>
                  </a:cubicBezTo>
                  <a:cubicBezTo>
                    <a:pt x="393" y="51"/>
                    <a:pt x="392" y="48"/>
                    <a:pt x="392" y="44"/>
                  </a:cubicBezTo>
                  <a:cubicBezTo>
                    <a:pt x="392" y="44"/>
                    <a:pt x="391" y="44"/>
                    <a:pt x="390" y="53"/>
                  </a:cubicBezTo>
                  <a:cubicBezTo>
                    <a:pt x="388" y="52"/>
                    <a:pt x="388" y="52"/>
                    <a:pt x="388" y="44"/>
                  </a:cubicBezTo>
                  <a:cubicBezTo>
                    <a:pt x="388" y="39"/>
                    <a:pt x="388" y="37"/>
                    <a:pt x="388" y="37"/>
                  </a:cubicBezTo>
                  <a:cubicBezTo>
                    <a:pt x="388" y="37"/>
                    <a:pt x="387" y="39"/>
                    <a:pt x="387" y="44"/>
                  </a:cubicBezTo>
                  <a:cubicBezTo>
                    <a:pt x="387" y="52"/>
                    <a:pt x="386" y="52"/>
                    <a:pt x="386" y="52"/>
                  </a:cubicBezTo>
                  <a:lnTo>
                    <a:pt x="384" y="52"/>
                  </a:lnTo>
                  <a:cubicBezTo>
                    <a:pt x="384" y="59"/>
                    <a:pt x="384" y="59"/>
                    <a:pt x="382" y="59"/>
                  </a:cubicBezTo>
                  <a:cubicBezTo>
                    <a:pt x="382" y="59"/>
                    <a:pt x="380" y="51"/>
                    <a:pt x="379" y="51"/>
                  </a:cubicBezTo>
                  <a:cubicBezTo>
                    <a:pt x="377" y="51"/>
                    <a:pt x="377" y="51"/>
                    <a:pt x="378" y="59"/>
                  </a:cubicBezTo>
                  <a:cubicBezTo>
                    <a:pt x="378" y="59"/>
                    <a:pt x="378" y="63"/>
                    <a:pt x="378" y="63"/>
                  </a:cubicBezTo>
                  <a:cubicBezTo>
                    <a:pt x="377" y="63"/>
                    <a:pt x="377" y="62"/>
                    <a:pt x="377" y="59"/>
                  </a:cubicBezTo>
                  <a:cubicBezTo>
                    <a:pt x="376" y="59"/>
                    <a:pt x="375" y="51"/>
                    <a:pt x="372" y="49"/>
                  </a:cubicBezTo>
                  <a:cubicBezTo>
                    <a:pt x="369" y="49"/>
                    <a:pt x="369" y="49"/>
                    <a:pt x="369" y="58"/>
                  </a:cubicBezTo>
                  <a:cubicBezTo>
                    <a:pt x="369" y="67"/>
                    <a:pt x="369" y="71"/>
                    <a:pt x="368" y="71"/>
                  </a:cubicBezTo>
                  <a:cubicBezTo>
                    <a:pt x="368" y="71"/>
                    <a:pt x="368" y="67"/>
                    <a:pt x="368" y="58"/>
                  </a:cubicBezTo>
                  <a:cubicBezTo>
                    <a:pt x="367" y="48"/>
                    <a:pt x="367" y="43"/>
                    <a:pt x="367" y="43"/>
                  </a:cubicBezTo>
                  <a:cubicBezTo>
                    <a:pt x="366" y="43"/>
                    <a:pt x="366" y="46"/>
                    <a:pt x="366" y="49"/>
                  </a:cubicBezTo>
                  <a:cubicBezTo>
                    <a:pt x="364" y="57"/>
                    <a:pt x="364" y="57"/>
                    <a:pt x="364" y="57"/>
                  </a:cubicBezTo>
                  <a:cubicBezTo>
                    <a:pt x="364" y="53"/>
                    <a:pt x="364" y="51"/>
                    <a:pt x="364" y="51"/>
                  </a:cubicBezTo>
                  <a:cubicBezTo>
                    <a:pt x="363" y="51"/>
                    <a:pt x="363" y="53"/>
                    <a:pt x="362" y="57"/>
                  </a:cubicBezTo>
                  <a:cubicBezTo>
                    <a:pt x="361" y="57"/>
                    <a:pt x="361" y="57"/>
                    <a:pt x="361" y="48"/>
                  </a:cubicBezTo>
                  <a:lnTo>
                    <a:pt x="360" y="48"/>
                  </a:lnTo>
                  <a:cubicBezTo>
                    <a:pt x="359" y="55"/>
                    <a:pt x="358" y="58"/>
                    <a:pt x="357" y="58"/>
                  </a:cubicBezTo>
                  <a:cubicBezTo>
                    <a:pt x="355" y="58"/>
                    <a:pt x="353" y="52"/>
                    <a:pt x="353" y="47"/>
                  </a:cubicBezTo>
                  <a:cubicBezTo>
                    <a:pt x="353" y="47"/>
                    <a:pt x="352" y="47"/>
                    <a:pt x="351" y="56"/>
                  </a:cubicBezTo>
                  <a:cubicBezTo>
                    <a:pt x="350" y="65"/>
                    <a:pt x="350" y="69"/>
                    <a:pt x="350" y="69"/>
                  </a:cubicBezTo>
                  <a:lnTo>
                    <a:pt x="350" y="69"/>
                  </a:lnTo>
                  <a:cubicBezTo>
                    <a:pt x="349" y="69"/>
                    <a:pt x="349" y="65"/>
                    <a:pt x="350" y="56"/>
                  </a:cubicBezTo>
                  <a:cubicBezTo>
                    <a:pt x="350" y="47"/>
                    <a:pt x="351" y="43"/>
                    <a:pt x="351" y="43"/>
                  </a:cubicBezTo>
                  <a:lnTo>
                    <a:pt x="351" y="43"/>
                  </a:lnTo>
                  <a:cubicBezTo>
                    <a:pt x="350" y="43"/>
                    <a:pt x="350" y="47"/>
                    <a:pt x="349" y="56"/>
                  </a:cubicBezTo>
                  <a:cubicBezTo>
                    <a:pt x="348" y="59"/>
                    <a:pt x="347" y="61"/>
                    <a:pt x="347" y="61"/>
                  </a:cubicBezTo>
                  <a:cubicBezTo>
                    <a:pt x="346" y="61"/>
                    <a:pt x="345" y="57"/>
                    <a:pt x="345" y="46"/>
                  </a:cubicBezTo>
                  <a:cubicBezTo>
                    <a:pt x="346" y="38"/>
                    <a:pt x="346" y="29"/>
                    <a:pt x="346" y="29"/>
                  </a:cubicBezTo>
                  <a:lnTo>
                    <a:pt x="346" y="29"/>
                  </a:lnTo>
                  <a:cubicBezTo>
                    <a:pt x="345" y="38"/>
                    <a:pt x="344" y="38"/>
                    <a:pt x="344" y="38"/>
                  </a:cubicBezTo>
                  <a:cubicBezTo>
                    <a:pt x="344" y="46"/>
                    <a:pt x="343" y="46"/>
                    <a:pt x="341" y="46"/>
                  </a:cubicBezTo>
                  <a:cubicBezTo>
                    <a:pt x="340" y="46"/>
                    <a:pt x="336" y="54"/>
                    <a:pt x="335" y="54"/>
                  </a:cubicBezTo>
                  <a:cubicBezTo>
                    <a:pt x="333" y="54"/>
                    <a:pt x="331" y="53"/>
                    <a:pt x="331" y="45"/>
                  </a:cubicBezTo>
                  <a:cubicBezTo>
                    <a:pt x="330" y="45"/>
                    <a:pt x="330" y="45"/>
                    <a:pt x="327" y="53"/>
                  </a:cubicBezTo>
                  <a:cubicBezTo>
                    <a:pt x="327" y="57"/>
                    <a:pt x="326" y="59"/>
                    <a:pt x="326" y="59"/>
                  </a:cubicBezTo>
                  <a:cubicBezTo>
                    <a:pt x="325" y="59"/>
                    <a:pt x="325" y="57"/>
                    <a:pt x="325" y="53"/>
                  </a:cubicBezTo>
                  <a:lnTo>
                    <a:pt x="324" y="53"/>
                  </a:lnTo>
                  <a:cubicBezTo>
                    <a:pt x="323" y="61"/>
                    <a:pt x="322" y="61"/>
                    <a:pt x="322" y="61"/>
                  </a:cubicBezTo>
                  <a:cubicBezTo>
                    <a:pt x="322" y="54"/>
                    <a:pt x="322" y="48"/>
                    <a:pt x="321" y="48"/>
                  </a:cubicBezTo>
                  <a:cubicBezTo>
                    <a:pt x="321" y="48"/>
                    <a:pt x="321" y="49"/>
                    <a:pt x="321" y="52"/>
                  </a:cubicBezTo>
                  <a:cubicBezTo>
                    <a:pt x="321" y="61"/>
                    <a:pt x="320" y="61"/>
                    <a:pt x="318" y="61"/>
                  </a:cubicBezTo>
                  <a:cubicBezTo>
                    <a:pt x="318" y="55"/>
                    <a:pt x="309" y="52"/>
                    <a:pt x="302" y="52"/>
                  </a:cubicBezTo>
                  <a:cubicBezTo>
                    <a:pt x="296" y="52"/>
                    <a:pt x="292" y="54"/>
                    <a:pt x="292" y="57"/>
                  </a:cubicBezTo>
                  <a:lnTo>
                    <a:pt x="289" y="56"/>
                  </a:lnTo>
                  <a:lnTo>
                    <a:pt x="287" y="56"/>
                  </a:lnTo>
                  <a:cubicBezTo>
                    <a:pt x="288" y="49"/>
                    <a:pt x="287" y="46"/>
                    <a:pt x="286" y="46"/>
                  </a:cubicBezTo>
                  <a:cubicBezTo>
                    <a:pt x="285" y="46"/>
                    <a:pt x="283" y="51"/>
                    <a:pt x="281" y="55"/>
                  </a:cubicBezTo>
                  <a:cubicBezTo>
                    <a:pt x="280" y="64"/>
                    <a:pt x="279" y="64"/>
                    <a:pt x="279" y="64"/>
                  </a:cubicBezTo>
                  <a:cubicBezTo>
                    <a:pt x="279" y="54"/>
                    <a:pt x="278" y="49"/>
                    <a:pt x="277" y="49"/>
                  </a:cubicBezTo>
                  <a:cubicBezTo>
                    <a:pt x="276" y="49"/>
                    <a:pt x="276" y="51"/>
                    <a:pt x="275" y="55"/>
                  </a:cubicBezTo>
                  <a:cubicBezTo>
                    <a:pt x="274" y="63"/>
                    <a:pt x="274" y="68"/>
                    <a:pt x="273" y="68"/>
                  </a:cubicBezTo>
                  <a:cubicBezTo>
                    <a:pt x="273" y="68"/>
                    <a:pt x="273" y="63"/>
                    <a:pt x="274" y="55"/>
                  </a:cubicBezTo>
                  <a:cubicBezTo>
                    <a:pt x="274" y="47"/>
                    <a:pt x="274" y="42"/>
                    <a:pt x="273" y="42"/>
                  </a:cubicBezTo>
                  <a:cubicBezTo>
                    <a:pt x="273" y="42"/>
                    <a:pt x="271" y="49"/>
                    <a:pt x="270" y="63"/>
                  </a:cubicBezTo>
                  <a:cubicBezTo>
                    <a:pt x="270" y="67"/>
                    <a:pt x="269" y="69"/>
                    <a:pt x="269" y="69"/>
                  </a:cubicBezTo>
                  <a:cubicBezTo>
                    <a:pt x="269" y="69"/>
                    <a:pt x="269" y="67"/>
                    <a:pt x="269" y="63"/>
                  </a:cubicBezTo>
                  <a:cubicBezTo>
                    <a:pt x="269" y="52"/>
                    <a:pt x="269" y="48"/>
                    <a:pt x="268" y="48"/>
                  </a:cubicBezTo>
                  <a:cubicBezTo>
                    <a:pt x="268" y="48"/>
                    <a:pt x="268" y="50"/>
                    <a:pt x="268" y="54"/>
                  </a:cubicBezTo>
                  <a:cubicBezTo>
                    <a:pt x="267" y="62"/>
                    <a:pt x="266" y="66"/>
                    <a:pt x="266" y="66"/>
                  </a:cubicBezTo>
                  <a:cubicBezTo>
                    <a:pt x="266" y="66"/>
                    <a:pt x="266" y="62"/>
                    <a:pt x="266" y="54"/>
                  </a:cubicBezTo>
                  <a:cubicBezTo>
                    <a:pt x="265" y="45"/>
                    <a:pt x="265" y="40"/>
                    <a:pt x="265" y="40"/>
                  </a:cubicBezTo>
                  <a:cubicBezTo>
                    <a:pt x="264" y="40"/>
                    <a:pt x="264" y="44"/>
                    <a:pt x="263" y="53"/>
                  </a:cubicBezTo>
                  <a:cubicBezTo>
                    <a:pt x="262" y="61"/>
                    <a:pt x="261" y="65"/>
                    <a:pt x="260" y="65"/>
                  </a:cubicBezTo>
                  <a:cubicBezTo>
                    <a:pt x="260" y="65"/>
                    <a:pt x="259" y="61"/>
                    <a:pt x="259" y="53"/>
                  </a:cubicBezTo>
                  <a:cubicBezTo>
                    <a:pt x="258" y="53"/>
                    <a:pt x="258" y="49"/>
                    <a:pt x="258" y="49"/>
                  </a:cubicBezTo>
                  <a:cubicBezTo>
                    <a:pt x="257" y="49"/>
                    <a:pt x="257" y="50"/>
                    <a:pt x="257" y="53"/>
                  </a:cubicBezTo>
                  <a:lnTo>
                    <a:pt x="257" y="44"/>
                  </a:lnTo>
                  <a:lnTo>
                    <a:pt x="256" y="44"/>
                  </a:lnTo>
                  <a:lnTo>
                    <a:pt x="254" y="52"/>
                  </a:lnTo>
                  <a:cubicBezTo>
                    <a:pt x="254" y="52"/>
                    <a:pt x="250" y="43"/>
                    <a:pt x="244" y="43"/>
                  </a:cubicBezTo>
                  <a:cubicBezTo>
                    <a:pt x="242" y="42"/>
                    <a:pt x="241" y="42"/>
                    <a:pt x="239" y="42"/>
                  </a:cubicBezTo>
                  <a:cubicBezTo>
                    <a:pt x="236" y="42"/>
                    <a:pt x="235" y="44"/>
                    <a:pt x="235" y="49"/>
                  </a:cubicBezTo>
                  <a:cubicBezTo>
                    <a:pt x="235" y="58"/>
                    <a:pt x="235" y="62"/>
                    <a:pt x="235" y="62"/>
                  </a:cubicBezTo>
                  <a:cubicBezTo>
                    <a:pt x="235" y="62"/>
                    <a:pt x="234" y="58"/>
                    <a:pt x="234" y="49"/>
                  </a:cubicBezTo>
                  <a:cubicBezTo>
                    <a:pt x="233" y="49"/>
                    <a:pt x="232" y="40"/>
                    <a:pt x="231" y="40"/>
                  </a:cubicBezTo>
                  <a:cubicBezTo>
                    <a:pt x="229" y="40"/>
                    <a:pt x="228" y="40"/>
                    <a:pt x="228" y="31"/>
                  </a:cubicBezTo>
                  <a:cubicBezTo>
                    <a:pt x="226" y="41"/>
                    <a:pt x="224" y="45"/>
                    <a:pt x="222" y="45"/>
                  </a:cubicBezTo>
                  <a:cubicBezTo>
                    <a:pt x="221" y="45"/>
                    <a:pt x="220" y="43"/>
                    <a:pt x="219" y="39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7" y="39"/>
                    <a:pt x="216" y="41"/>
                    <a:pt x="214" y="47"/>
                  </a:cubicBezTo>
                  <a:cubicBezTo>
                    <a:pt x="214" y="51"/>
                    <a:pt x="213" y="53"/>
                    <a:pt x="213" y="53"/>
                  </a:cubicBezTo>
                  <a:cubicBezTo>
                    <a:pt x="213" y="53"/>
                    <a:pt x="212" y="51"/>
                    <a:pt x="212" y="47"/>
                  </a:cubicBezTo>
                  <a:cubicBezTo>
                    <a:pt x="213" y="42"/>
                    <a:pt x="211" y="37"/>
                    <a:pt x="210" y="37"/>
                  </a:cubicBezTo>
                  <a:cubicBezTo>
                    <a:pt x="209" y="37"/>
                    <a:pt x="208" y="39"/>
                    <a:pt x="207" y="46"/>
                  </a:cubicBezTo>
                  <a:lnTo>
                    <a:pt x="207" y="37"/>
                  </a:lnTo>
                  <a:cubicBezTo>
                    <a:pt x="207" y="35"/>
                    <a:pt x="207" y="34"/>
                    <a:pt x="207" y="34"/>
                  </a:cubicBezTo>
                  <a:cubicBezTo>
                    <a:pt x="207" y="34"/>
                    <a:pt x="206" y="40"/>
                    <a:pt x="205" y="46"/>
                  </a:cubicBezTo>
                  <a:cubicBezTo>
                    <a:pt x="205" y="54"/>
                    <a:pt x="205" y="58"/>
                    <a:pt x="205" y="58"/>
                  </a:cubicBezTo>
                  <a:cubicBezTo>
                    <a:pt x="204" y="58"/>
                    <a:pt x="204" y="51"/>
                    <a:pt x="204" y="37"/>
                  </a:cubicBezTo>
                  <a:cubicBezTo>
                    <a:pt x="205" y="27"/>
                    <a:pt x="205" y="23"/>
                    <a:pt x="204" y="23"/>
                  </a:cubicBezTo>
                  <a:lnTo>
                    <a:pt x="204" y="23"/>
                  </a:lnTo>
                  <a:cubicBezTo>
                    <a:pt x="204" y="23"/>
                    <a:pt x="204" y="25"/>
                    <a:pt x="204" y="28"/>
                  </a:cubicBezTo>
                  <a:cubicBezTo>
                    <a:pt x="203" y="34"/>
                    <a:pt x="202" y="40"/>
                    <a:pt x="202" y="40"/>
                  </a:cubicBezTo>
                  <a:cubicBezTo>
                    <a:pt x="202" y="40"/>
                    <a:pt x="202" y="39"/>
                    <a:pt x="202" y="37"/>
                  </a:cubicBezTo>
                  <a:cubicBezTo>
                    <a:pt x="201" y="37"/>
                    <a:pt x="200" y="37"/>
                    <a:pt x="200" y="54"/>
                  </a:cubicBezTo>
                  <a:cubicBezTo>
                    <a:pt x="198" y="62"/>
                    <a:pt x="198" y="62"/>
                    <a:pt x="197" y="62"/>
                  </a:cubicBezTo>
                  <a:cubicBezTo>
                    <a:pt x="197" y="56"/>
                    <a:pt x="198" y="51"/>
                    <a:pt x="198" y="45"/>
                  </a:cubicBezTo>
                  <a:lnTo>
                    <a:pt x="197" y="45"/>
                  </a:lnTo>
                  <a:cubicBezTo>
                    <a:pt x="196" y="39"/>
                    <a:pt x="195" y="34"/>
                    <a:pt x="196" y="27"/>
                  </a:cubicBezTo>
                  <a:cubicBezTo>
                    <a:pt x="196" y="24"/>
                    <a:pt x="195" y="22"/>
                    <a:pt x="195" y="22"/>
                  </a:cubicBezTo>
                  <a:close/>
                  <a:moveTo>
                    <a:pt x="9" y="209"/>
                  </a:moveTo>
                  <a:cubicBezTo>
                    <a:pt x="9" y="209"/>
                    <a:pt x="8" y="218"/>
                    <a:pt x="7" y="226"/>
                  </a:cubicBezTo>
                  <a:lnTo>
                    <a:pt x="8" y="226"/>
                  </a:lnTo>
                  <a:cubicBezTo>
                    <a:pt x="9" y="220"/>
                    <a:pt x="9" y="214"/>
                    <a:pt x="9" y="209"/>
                  </a:cubicBezTo>
                  <a:close/>
                  <a:moveTo>
                    <a:pt x="171" y="282"/>
                  </a:moveTo>
                  <a:cubicBezTo>
                    <a:pt x="171" y="282"/>
                    <a:pt x="170" y="289"/>
                    <a:pt x="170" y="298"/>
                  </a:cubicBezTo>
                  <a:cubicBezTo>
                    <a:pt x="170" y="302"/>
                    <a:pt x="170" y="304"/>
                    <a:pt x="171" y="304"/>
                  </a:cubicBezTo>
                  <a:cubicBezTo>
                    <a:pt x="171" y="304"/>
                    <a:pt x="171" y="299"/>
                    <a:pt x="173" y="289"/>
                  </a:cubicBezTo>
                  <a:cubicBezTo>
                    <a:pt x="173" y="282"/>
                    <a:pt x="173" y="282"/>
                    <a:pt x="171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9021;p33">
              <a:extLst>
                <a:ext uri="{FF2B5EF4-FFF2-40B4-BE49-F238E27FC236}">
                  <a16:creationId xmlns:a16="http://schemas.microsoft.com/office/drawing/2014/main" id="{DF1D8967-530E-36D3-9E6C-B8CE36726454}"/>
                </a:ext>
              </a:extLst>
            </p:cNvPr>
            <p:cNvSpPr/>
            <p:nvPr/>
          </p:nvSpPr>
          <p:spPr>
            <a:xfrm>
              <a:off x="2901604" y="2771246"/>
              <a:ext cx="68326" cy="39557"/>
            </a:xfrm>
            <a:custGeom>
              <a:avLst/>
              <a:gdLst/>
              <a:ahLst/>
              <a:cxnLst/>
              <a:rect l="l" t="t" r="r" b="b"/>
              <a:pathLst>
                <a:path w="684" h="396" extrusionOk="0">
                  <a:moveTo>
                    <a:pt x="654" y="24"/>
                  </a:moveTo>
                  <a:lnTo>
                    <a:pt x="654" y="24"/>
                  </a:lnTo>
                  <a:cubicBezTo>
                    <a:pt x="655" y="24"/>
                    <a:pt x="658" y="35"/>
                    <a:pt x="660" y="47"/>
                  </a:cubicBezTo>
                  <a:lnTo>
                    <a:pt x="659" y="47"/>
                  </a:lnTo>
                  <a:cubicBezTo>
                    <a:pt x="658" y="42"/>
                    <a:pt x="657" y="36"/>
                    <a:pt x="655" y="31"/>
                  </a:cubicBezTo>
                  <a:cubicBezTo>
                    <a:pt x="654" y="26"/>
                    <a:pt x="654" y="24"/>
                    <a:pt x="654" y="24"/>
                  </a:cubicBezTo>
                  <a:close/>
                  <a:moveTo>
                    <a:pt x="547" y="61"/>
                  </a:moveTo>
                  <a:cubicBezTo>
                    <a:pt x="548" y="61"/>
                    <a:pt x="548" y="61"/>
                    <a:pt x="550" y="69"/>
                  </a:cubicBezTo>
                  <a:cubicBezTo>
                    <a:pt x="551" y="75"/>
                    <a:pt x="552" y="80"/>
                    <a:pt x="552" y="86"/>
                  </a:cubicBezTo>
                  <a:cubicBezTo>
                    <a:pt x="550" y="78"/>
                    <a:pt x="548" y="70"/>
                    <a:pt x="547" y="61"/>
                  </a:cubicBezTo>
                  <a:close/>
                  <a:moveTo>
                    <a:pt x="458" y="70"/>
                  </a:moveTo>
                  <a:cubicBezTo>
                    <a:pt x="460" y="76"/>
                    <a:pt x="461" y="81"/>
                    <a:pt x="462" y="87"/>
                  </a:cubicBezTo>
                  <a:lnTo>
                    <a:pt x="459" y="79"/>
                  </a:lnTo>
                  <a:lnTo>
                    <a:pt x="457" y="70"/>
                  </a:lnTo>
                  <a:close/>
                  <a:moveTo>
                    <a:pt x="413" y="84"/>
                  </a:moveTo>
                  <a:lnTo>
                    <a:pt x="413" y="84"/>
                  </a:lnTo>
                  <a:cubicBezTo>
                    <a:pt x="413" y="84"/>
                    <a:pt x="414" y="87"/>
                    <a:pt x="415" y="91"/>
                  </a:cubicBezTo>
                  <a:lnTo>
                    <a:pt x="415" y="91"/>
                  </a:lnTo>
                  <a:cubicBezTo>
                    <a:pt x="415" y="90"/>
                    <a:pt x="415" y="89"/>
                    <a:pt x="414" y="87"/>
                  </a:cubicBezTo>
                  <a:cubicBezTo>
                    <a:pt x="414" y="85"/>
                    <a:pt x="413" y="84"/>
                    <a:pt x="413" y="84"/>
                  </a:cubicBezTo>
                  <a:close/>
                  <a:moveTo>
                    <a:pt x="450" y="80"/>
                  </a:moveTo>
                  <a:cubicBezTo>
                    <a:pt x="451" y="80"/>
                    <a:pt x="451" y="80"/>
                    <a:pt x="454" y="89"/>
                  </a:cubicBezTo>
                  <a:cubicBezTo>
                    <a:pt x="454" y="89"/>
                    <a:pt x="456" y="97"/>
                    <a:pt x="455" y="97"/>
                  </a:cubicBezTo>
                  <a:lnTo>
                    <a:pt x="451" y="89"/>
                  </a:lnTo>
                  <a:cubicBezTo>
                    <a:pt x="449" y="81"/>
                    <a:pt x="450" y="80"/>
                    <a:pt x="450" y="80"/>
                  </a:cubicBezTo>
                  <a:close/>
                  <a:moveTo>
                    <a:pt x="166" y="104"/>
                  </a:moveTo>
                  <a:cubicBezTo>
                    <a:pt x="165" y="104"/>
                    <a:pt x="165" y="104"/>
                    <a:pt x="167" y="112"/>
                  </a:cubicBezTo>
                  <a:lnTo>
                    <a:pt x="170" y="112"/>
                  </a:lnTo>
                  <a:cubicBezTo>
                    <a:pt x="167" y="104"/>
                    <a:pt x="167" y="104"/>
                    <a:pt x="166" y="104"/>
                  </a:cubicBezTo>
                  <a:close/>
                  <a:moveTo>
                    <a:pt x="529" y="96"/>
                  </a:moveTo>
                  <a:cubicBezTo>
                    <a:pt x="529" y="96"/>
                    <a:pt x="529" y="97"/>
                    <a:pt x="530" y="99"/>
                  </a:cubicBezTo>
                  <a:cubicBezTo>
                    <a:pt x="530" y="99"/>
                    <a:pt x="532" y="107"/>
                    <a:pt x="533" y="116"/>
                  </a:cubicBezTo>
                  <a:lnTo>
                    <a:pt x="532" y="116"/>
                  </a:lnTo>
                  <a:lnTo>
                    <a:pt x="530" y="108"/>
                  </a:lnTo>
                  <a:cubicBezTo>
                    <a:pt x="529" y="102"/>
                    <a:pt x="528" y="96"/>
                    <a:pt x="529" y="96"/>
                  </a:cubicBezTo>
                  <a:close/>
                  <a:moveTo>
                    <a:pt x="497" y="106"/>
                  </a:moveTo>
                  <a:cubicBezTo>
                    <a:pt x="497" y="106"/>
                    <a:pt x="500" y="114"/>
                    <a:pt x="500" y="114"/>
                  </a:cubicBezTo>
                  <a:cubicBezTo>
                    <a:pt x="500" y="114"/>
                    <a:pt x="503" y="122"/>
                    <a:pt x="502" y="123"/>
                  </a:cubicBezTo>
                  <a:cubicBezTo>
                    <a:pt x="502" y="123"/>
                    <a:pt x="498" y="114"/>
                    <a:pt x="496" y="106"/>
                  </a:cubicBezTo>
                  <a:close/>
                  <a:moveTo>
                    <a:pt x="494" y="124"/>
                  </a:moveTo>
                  <a:cubicBezTo>
                    <a:pt x="494" y="124"/>
                    <a:pt x="494" y="124"/>
                    <a:pt x="497" y="132"/>
                  </a:cubicBezTo>
                  <a:lnTo>
                    <a:pt x="496" y="132"/>
                  </a:lnTo>
                  <a:lnTo>
                    <a:pt x="493" y="124"/>
                  </a:lnTo>
                  <a:close/>
                  <a:moveTo>
                    <a:pt x="486" y="125"/>
                  </a:moveTo>
                  <a:cubicBezTo>
                    <a:pt x="486" y="125"/>
                    <a:pt x="486" y="125"/>
                    <a:pt x="488" y="134"/>
                  </a:cubicBezTo>
                  <a:lnTo>
                    <a:pt x="485" y="126"/>
                  </a:lnTo>
                  <a:lnTo>
                    <a:pt x="486" y="125"/>
                  </a:lnTo>
                  <a:close/>
                  <a:moveTo>
                    <a:pt x="479" y="120"/>
                  </a:moveTo>
                  <a:cubicBezTo>
                    <a:pt x="479" y="120"/>
                    <a:pt x="479" y="122"/>
                    <a:pt x="480" y="126"/>
                  </a:cubicBezTo>
                  <a:cubicBezTo>
                    <a:pt x="483" y="135"/>
                    <a:pt x="483" y="135"/>
                    <a:pt x="483" y="135"/>
                  </a:cubicBezTo>
                  <a:cubicBezTo>
                    <a:pt x="480" y="135"/>
                    <a:pt x="480" y="135"/>
                    <a:pt x="479" y="127"/>
                  </a:cubicBezTo>
                  <a:cubicBezTo>
                    <a:pt x="479" y="123"/>
                    <a:pt x="478" y="120"/>
                    <a:pt x="479" y="120"/>
                  </a:cubicBezTo>
                  <a:close/>
                  <a:moveTo>
                    <a:pt x="287" y="123"/>
                  </a:moveTo>
                  <a:cubicBezTo>
                    <a:pt x="290" y="127"/>
                    <a:pt x="291" y="133"/>
                    <a:pt x="292" y="139"/>
                  </a:cubicBezTo>
                  <a:lnTo>
                    <a:pt x="291" y="139"/>
                  </a:lnTo>
                  <a:cubicBezTo>
                    <a:pt x="289" y="131"/>
                    <a:pt x="287" y="123"/>
                    <a:pt x="287" y="123"/>
                  </a:cubicBezTo>
                  <a:close/>
                  <a:moveTo>
                    <a:pt x="495" y="137"/>
                  </a:moveTo>
                  <a:lnTo>
                    <a:pt x="495" y="137"/>
                  </a:lnTo>
                  <a:cubicBezTo>
                    <a:pt x="495" y="137"/>
                    <a:pt x="495" y="138"/>
                    <a:pt x="496" y="141"/>
                  </a:cubicBezTo>
                  <a:cubicBezTo>
                    <a:pt x="496" y="140"/>
                    <a:pt x="495" y="137"/>
                    <a:pt x="495" y="137"/>
                  </a:cubicBezTo>
                  <a:close/>
                  <a:moveTo>
                    <a:pt x="399" y="143"/>
                  </a:moveTo>
                  <a:cubicBezTo>
                    <a:pt x="400" y="149"/>
                    <a:pt x="402" y="154"/>
                    <a:pt x="402" y="160"/>
                  </a:cubicBezTo>
                  <a:lnTo>
                    <a:pt x="401" y="160"/>
                  </a:lnTo>
                  <a:cubicBezTo>
                    <a:pt x="399" y="152"/>
                    <a:pt x="397" y="143"/>
                    <a:pt x="397" y="143"/>
                  </a:cubicBezTo>
                  <a:close/>
                  <a:moveTo>
                    <a:pt x="494" y="164"/>
                  </a:moveTo>
                  <a:cubicBezTo>
                    <a:pt x="495" y="165"/>
                    <a:pt x="495" y="166"/>
                    <a:pt x="495" y="167"/>
                  </a:cubicBezTo>
                  <a:cubicBezTo>
                    <a:pt x="495" y="167"/>
                    <a:pt x="495" y="167"/>
                    <a:pt x="496" y="168"/>
                  </a:cubicBezTo>
                  <a:lnTo>
                    <a:pt x="496" y="168"/>
                  </a:lnTo>
                  <a:cubicBezTo>
                    <a:pt x="495" y="167"/>
                    <a:pt x="495" y="165"/>
                    <a:pt x="494" y="164"/>
                  </a:cubicBezTo>
                  <a:close/>
                  <a:moveTo>
                    <a:pt x="496" y="168"/>
                  </a:moveTo>
                  <a:cubicBezTo>
                    <a:pt x="496" y="170"/>
                    <a:pt x="497" y="172"/>
                    <a:pt x="497" y="172"/>
                  </a:cubicBezTo>
                  <a:cubicBezTo>
                    <a:pt x="497" y="172"/>
                    <a:pt x="497" y="170"/>
                    <a:pt x="496" y="168"/>
                  </a:cubicBezTo>
                  <a:close/>
                  <a:moveTo>
                    <a:pt x="187" y="169"/>
                  </a:moveTo>
                  <a:lnTo>
                    <a:pt x="187" y="169"/>
                  </a:lnTo>
                  <a:cubicBezTo>
                    <a:pt x="187" y="171"/>
                    <a:pt x="187" y="172"/>
                    <a:pt x="187" y="172"/>
                  </a:cubicBezTo>
                  <a:cubicBezTo>
                    <a:pt x="187" y="172"/>
                    <a:pt x="186" y="169"/>
                    <a:pt x="187" y="169"/>
                  </a:cubicBezTo>
                  <a:close/>
                  <a:moveTo>
                    <a:pt x="136" y="153"/>
                  </a:moveTo>
                  <a:cubicBezTo>
                    <a:pt x="138" y="161"/>
                    <a:pt x="141" y="170"/>
                    <a:pt x="141" y="170"/>
                  </a:cubicBezTo>
                  <a:cubicBezTo>
                    <a:pt x="141" y="172"/>
                    <a:pt x="141" y="173"/>
                    <a:pt x="141" y="173"/>
                  </a:cubicBezTo>
                  <a:cubicBezTo>
                    <a:pt x="141" y="173"/>
                    <a:pt x="140" y="167"/>
                    <a:pt x="138" y="161"/>
                  </a:cubicBezTo>
                  <a:lnTo>
                    <a:pt x="136" y="153"/>
                  </a:lnTo>
                  <a:close/>
                  <a:moveTo>
                    <a:pt x="368" y="158"/>
                  </a:moveTo>
                  <a:cubicBezTo>
                    <a:pt x="368" y="158"/>
                    <a:pt x="369" y="160"/>
                    <a:pt x="370" y="167"/>
                  </a:cubicBezTo>
                  <a:cubicBezTo>
                    <a:pt x="373" y="174"/>
                    <a:pt x="372" y="174"/>
                    <a:pt x="370" y="174"/>
                  </a:cubicBezTo>
                  <a:cubicBezTo>
                    <a:pt x="368" y="170"/>
                    <a:pt x="367" y="164"/>
                    <a:pt x="367" y="159"/>
                  </a:cubicBezTo>
                  <a:cubicBezTo>
                    <a:pt x="367" y="158"/>
                    <a:pt x="368" y="158"/>
                    <a:pt x="368" y="158"/>
                  </a:cubicBezTo>
                  <a:close/>
                  <a:moveTo>
                    <a:pt x="167" y="164"/>
                  </a:moveTo>
                  <a:cubicBezTo>
                    <a:pt x="170" y="172"/>
                    <a:pt x="173" y="180"/>
                    <a:pt x="173" y="180"/>
                  </a:cubicBezTo>
                  <a:cubicBezTo>
                    <a:pt x="174" y="180"/>
                    <a:pt x="172" y="172"/>
                    <a:pt x="172" y="172"/>
                  </a:cubicBezTo>
                  <a:cubicBezTo>
                    <a:pt x="172" y="172"/>
                    <a:pt x="170" y="164"/>
                    <a:pt x="169" y="164"/>
                  </a:cubicBezTo>
                  <a:close/>
                  <a:moveTo>
                    <a:pt x="312" y="169"/>
                  </a:moveTo>
                  <a:cubicBezTo>
                    <a:pt x="314" y="174"/>
                    <a:pt x="316" y="180"/>
                    <a:pt x="316" y="186"/>
                  </a:cubicBezTo>
                  <a:lnTo>
                    <a:pt x="313" y="178"/>
                  </a:lnTo>
                  <a:lnTo>
                    <a:pt x="311" y="170"/>
                  </a:lnTo>
                  <a:lnTo>
                    <a:pt x="312" y="169"/>
                  </a:lnTo>
                  <a:close/>
                  <a:moveTo>
                    <a:pt x="166" y="190"/>
                  </a:moveTo>
                  <a:cubicBezTo>
                    <a:pt x="167" y="190"/>
                    <a:pt x="167" y="190"/>
                    <a:pt x="170" y="198"/>
                  </a:cubicBezTo>
                  <a:lnTo>
                    <a:pt x="169" y="198"/>
                  </a:lnTo>
                  <a:lnTo>
                    <a:pt x="166" y="190"/>
                  </a:lnTo>
                  <a:close/>
                  <a:moveTo>
                    <a:pt x="21" y="193"/>
                  </a:moveTo>
                  <a:lnTo>
                    <a:pt x="24" y="202"/>
                  </a:lnTo>
                  <a:lnTo>
                    <a:pt x="24" y="201"/>
                  </a:lnTo>
                  <a:cubicBezTo>
                    <a:pt x="22" y="193"/>
                    <a:pt x="22" y="193"/>
                    <a:pt x="22" y="193"/>
                  </a:cubicBezTo>
                  <a:close/>
                  <a:moveTo>
                    <a:pt x="218" y="189"/>
                  </a:moveTo>
                  <a:cubicBezTo>
                    <a:pt x="219" y="193"/>
                    <a:pt x="220" y="199"/>
                    <a:pt x="221" y="205"/>
                  </a:cubicBezTo>
                  <a:lnTo>
                    <a:pt x="218" y="197"/>
                  </a:lnTo>
                  <a:lnTo>
                    <a:pt x="217" y="189"/>
                  </a:lnTo>
                  <a:close/>
                  <a:moveTo>
                    <a:pt x="209" y="185"/>
                  </a:moveTo>
                  <a:cubicBezTo>
                    <a:pt x="210" y="185"/>
                    <a:pt x="211" y="189"/>
                    <a:pt x="215" y="198"/>
                  </a:cubicBezTo>
                  <a:cubicBezTo>
                    <a:pt x="217" y="206"/>
                    <a:pt x="217" y="206"/>
                    <a:pt x="216" y="206"/>
                  </a:cubicBezTo>
                  <a:cubicBezTo>
                    <a:pt x="216" y="206"/>
                    <a:pt x="216" y="206"/>
                    <a:pt x="216" y="206"/>
                  </a:cubicBezTo>
                  <a:cubicBezTo>
                    <a:pt x="215" y="206"/>
                    <a:pt x="212" y="198"/>
                    <a:pt x="210" y="190"/>
                  </a:cubicBezTo>
                  <a:cubicBezTo>
                    <a:pt x="209" y="187"/>
                    <a:pt x="209" y="185"/>
                    <a:pt x="209" y="185"/>
                  </a:cubicBezTo>
                  <a:close/>
                  <a:moveTo>
                    <a:pt x="290" y="182"/>
                  </a:moveTo>
                  <a:cubicBezTo>
                    <a:pt x="291" y="182"/>
                    <a:pt x="291" y="182"/>
                    <a:pt x="293" y="190"/>
                  </a:cubicBezTo>
                  <a:cubicBezTo>
                    <a:pt x="295" y="199"/>
                    <a:pt x="296" y="207"/>
                    <a:pt x="296" y="207"/>
                  </a:cubicBezTo>
                  <a:cubicBezTo>
                    <a:pt x="294" y="199"/>
                    <a:pt x="292" y="191"/>
                    <a:pt x="290" y="182"/>
                  </a:cubicBezTo>
                  <a:close/>
                  <a:moveTo>
                    <a:pt x="159" y="188"/>
                  </a:moveTo>
                  <a:cubicBezTo>
                    <a:pt x="159" y="188"/>
                    <a:pt x="162" y="196"/>
                    <a:pt x="165" y="208"/>
                  </a:cubicBezTo>
                  <a:lnTo>
                    <a:pt x="163" y="208"/>
                  </a:lnTo>
                  <a:cubicBezTo>
                    <a:pt x="162" y="202"/>
                    <a:pt x="160" y="198"/>
                    <a:pt x="160" y="191"/>
                  </a:cubicBezTo>
                  <a:cubicBezTo>
                    <a:pt x="159" y="189"/>
                    <a:pt x="159" y="188"/>
                    <a:pt x="159" y="188"/>
                  </a:cubicBezTo>
                  <a:close/>
                  <a:moveTo>
                    <a:pt x="274" y="195"/>
                  </a:moveTo>
                  <a:cubicBezTo>
                    <a:pt x="276" y="200"/>
                    <a:pt x="277" y="206"/>
                    <a:pt x="277" y="211"/>
                  </a:cubicBezTo>
                  <a:lnTo>
                    <a:pt x="274" y="204"/>
                  </a:lnTo>
                  <a:lnTo>
                    <a:pt x="273" y="195"/>
                  </a:lnTo>
                  <a:close/>
                  <a:moveTo>
                    <a:pt x="128" y="184"/>
                  </a:moveTo>
                  <a:cubicBezTo>
                    <a:pt x="129" y="184"/>
                    <a:pt x="130" y="188"/>
                    <a:pt x="132" y="198"/>
                  </a:cubicBezTo>
                  <a:cubicBezTo>
                    <a:pt x="133" y="206"/>
                    <a:pt x="135" y="214"/>
                    <a:pt x="135" y="214"/>
                  </a:cubicBezTo>
                  <a:cubicBezTo>
                    <a:pt x="132" y="206"/>
                    <a:pt x="129" y="198"/>
                    <a:pt x="128" y="189"/>
                  </a:cubicBezTo>
                  <a:cubicBezTo>
                    <a:pt x="128" y="186"/>
                    <a:pt x="128" y="184"/>
                    <a:pt x="128" y="184"/>
                  </a:cubicBezTo>
                  <a:close/>
                  <a:moveTo>
                    <a:pt x="274" y="211"/>
                  </a:moveTo>
                  <a:cubicBezTo>
                    <a:pt x="274" y="211"/>
                    <a:pt x="274" y="211"/>
                    <a:pt x="274" y="211"/>
                  </a:cubicBezTo>
                  <a:cubicBezTo>
                    <a:pt x="275" y="214"/>
                    <a:pt x="275" y="215"/>
                    <a:pt x="275" y="215"/>
                  </a:cubicBezTo>
                  <a:cubicBezTo>
                    <a:pt x="275" y="215"/>
                    <a:pt x="275" y="213"/>
                    <a:pt x="274" y="211"/>
                  </a:cubicBezTo>
                  <a:lnTo>
                    <a:pt x="274" y="211"/>
                  </a:lnTo>
                  <a:cubicBezTo>
                    <a:pt x="274" y="211"/>
                    <a:pt x="274" y="211"/>
                    <a:pt x="274" y="211"/>
                  </a:cubicBezTo>
                  <a:close/>
                  <a:moveTo>
                    <a:pt x="110" y="201"/>
                  </a:moveTo>
                  <a:lnTo>
                    <a:pt x="112" y="210"/>
                  </a:lnTo>
                  <a:lnTo>
                    <a:pt x="114" y="218"/>
                  </a:lnTo>
                  <a:lnTo>
                    <a:pt x="111" y="210"/>
                  </a:lnTo>
                  <a:cubicBezTo>
                    <a:pt x="108" y="202"/>
                    <a:pt x="109" y="201"/>
                    <a:pt x="110" y="201"/>
                  </a:cubicBezTo>
                  <a:close/>
                  <a:moveTo>
                    <a:pt x="202" y="209"/>
                  </a:moveTo>
                  <a:cubicBezTo>
                    <a:pt x="203" y="209"/>
                    <a:pt x="206" y="217"/>
                    <a:pt x="206" y="217"/>
                  </a:cubicBezTo>
                  <a:cubicBezTo>
                    <a:pt x="206" y="220"/>
                    <a:pt x="206" y="221"/>
                    <a:pt x="206" y="221"/>
                  </a:cubicBezTo>
                  <a:cubicBezTo>
                    <a:pt x="206" y="221"/>
                    <a:pt x="204" y="217"/>
                    <a:pt x="203" y="217"/>
                  </a:cubicBezTo>
                  <a:cubicBezTo>
                    <a:pt x="201" y="209"/>
                    <a:pt x="201" y="209"/>
                    <a:pt x="202" y="209"/>
                  </a:cubicBezTo>
                  <a:close/>
                  <a:moveTo>
                    <a:pt x="188" y="212"/>
                  </a:moveTo>
                  <a:cubicBezTo>
                    <a:pt x="188" y="212"/>
                    <a:pt x="189" y="214"/>
                    <a:pt x="191" y="220"/>
                  </a:cubicBezTo>
                  <a:cubicBezTo>
                    <a:pt x="191" y="220"/>
                    <a:pt x="193" y="228"/>
                    <a:pt x="192" y="228"/>
                  </a:cubicBezTo>
                  <a:cubicBezTo>
                    <a:pt x="192" y="228"/>
                    <a:pt x="189" y="220"/>
                    <a:pt x="189" y="220"/>
                  </a:cubicBezTo>
                  <a:cubicBezTo>
                    <a:pt x="187" y="213"/>
                    <a:pt x="188" y="213"/>
                    <a:pt x="188" y="213"/>
                  </a:cubicBezTo>
                  <a:cubicBezTo>
                    <a:pt x="188" y="212"/>
                    <a:pt x="188" y="212"/>
                    <a:pt x="188" y="212"/>
                  </a:cubicBezTo>
                  <a:close/>
                  <a:moveTo>
                    <a:pt x="145" y="220"/>
                  </a:moveTo>
                  <a:cubicBezTo>
                    <a:pt x="147" y="226"/>
                    <a:pt x="148" y="232"/>
                    <a:pt x="148" y="237"/>
                  </a:cubicBezTo>
                  <a:cubicBezTo>
                    <a:pt x="146" y="229"/>
                    <a:pt x="144" y="220"/>
                    <a:pt x="144" y="220"/>
                  </a:cubicBezTo>
                  <a:close/>
                  <a:moveTo>
                    <a:pt x="196" y="242"/>
                  </a:moveTo>
                  <a:cubicBezTo>
                    <a:pt x="196" y="243"/>
                    <a:pt x="196" y="244"/>
                    <a:pt x="197" y="245"/>
                  </a:cubicBezTo>
                  <a:cubicBezTo>
                    <a:pt x="196" y="244"/>
                    <a:pt x="196" y="243"/>
                    <a:pt x="196" y="242"/>
                  </a:cubicBezTo>
                  <a:close/>
                  <a:moveTo>
                    <a:pt x="131" y="237"/>
                  </a:moveTo>
                  <a:cubicBezTo>
                    <a:pt x="131" y="237"/>
                    <a:pt x="133" y="241"/>
                    <a:pt x="135" y="248"/>
                  </a:cubicBezTo>
                  <a:lnTo>
                    <a:pt x="133" y="248"/>
                  </a:lnTo>
                  <a:cubicBezTo>
                    <a:pt x="131" y="241"/>
                    <a:pt x="130" y="237"/>
                    <a:pt x="131" y="237"/>
                  </a:cubicBezTo>
                  <a:close/>
                  <a:moveTo>
                    <a:pt x="117" y="214"/>
                  </a:moveTo>
                  <a:cubicBezTo>
                    <a:pt x="118" y="214"/>
                    <a:pt x="119" y="218"/>
                    <a:pt x="121" y="226"/>
                  </a:cubicBezTo>
                  <a:cubicBezTo>
                    <a:pt x="124" y="234"/>
                    <a:pt x="126" y="242"/>
                    <a:pt x="126" y="251"/>
                  </a:cubicBezTo>
                  <a:lnTo>
                    <a:pt x="125" y="251"/>
                  </a:lnTo>
                  <a:lnTo>
                    <a:pt x="121" y="234"/>
                  </a:lnTo>
                  <a:cubicBezTo>
                    <a:pt x="118" y="220"/>
                    <a:pt x="117" y="214"/>
                    <a:pt x="117" y="214"/>
                  </a:cubicBezTo>
                  <a:close/>
                  <a:moveTo>
                    <a:pt x="22" y="237"/>
                  </a:moveTo>
                  <a:cubicBezTo>
                    <a:pt x="23" y="237"/>
                    <a:pt x="23" y="237"/>
                    <a:pt x="25" y="245"/>
                  </a:cubicBezTo>
                  <a:cubicBezTo>
                    <a:pt x="25" y="245"/>
                    <a:pt x="26" y="254"/>
                    <a:pt x="25" y="254"/>
                  </a:cubicBezTo>
                  <a:lnTo>
                    <a:pt x="23" y="245"/>
                  </a:lnTo>
                  <a:cubicBezTo>
                    <a:pt x="21" y="237"/>
                    <a:pt x="21" y="237"/>
                    <a:pt x="22" y="237"/>
                  </a:cubicBezTo>
                  <a:close/>
                  <a:moveTo>
                    <a:pt x="167" y="242"/>
                  </a:moveTo>
                  <a:lnTo>
                    <a:pt x="170" y="251"/>
                  </a:lnTo>
                  <a:cubicBezTo>
                    <a:pt x="170" y="251"/>
                    <a:pt x="170" y="254"/>
                    <a:pt x="170" y="254"/>
                  </a:cubicBezTo>
                  <a:cubicBezTo>
                    <a:pt x="170" y="254"/>
                    <a:pt x="169" y="253"/>
                    <a:pt x="169" y="251"/>
                  </a:cubicBezTo>
                  <a:cubicBezTo>
                    <a:pt x="167" y="247"/>
                    <a:pt x="167" y="245"/>
                    <a:pt x="167" y="242"/>
                  </a:cubicBezTo>
                  <a:close/>
                  <a:moveTo>
                    <a:pt x="89" y="252"/>
                  </a:moveTo>
                  <a:lnTo>
                    <a:pt x="89" y="252"/>
                  </a:lnTo>
                  <a:cubicBezTo>
                    <a:pt x="93" y="254"/>
                    <a:pt x="94" y="258"/>
                    <a:pt x="93" y="262"/>
                  </a:cubicBezTo>
                  <a:lnTo>
                    <a:pt x="93" y="262"/>
                  </a:lnTo>
                  <a:cubicBezTo>
                    <a:pt x="92" y="260"/>
                    <a:pt x="91" y="257"/>
                    <a:pt x="91" y="257"/>
                  </a:cubicBezTo>
                  <a:cubicBezTo>
                    <a:pt x="90" y="255"/>
                    <a:pt x="90" y="253"/>
                    <a:pt x="89" y="252"/>
                  </a:cubicBezTo>
                  <a:close/>
                  <a:moveTo>
                    <a:pt x="31" y="235"/>
                  </a:moveTo>
                  <a:cubicBezTo>
                    <a:pt x="32" y="235"/>
                    <a:pt x="32" y="235"/>
                    <a:pt x="34" y="243"/>
                  </a:cubicBezTo>
                  <a:cubicBezTo>
                    <a:pt x="33" y="241"/>
                    <a:pt x="33" y="240"/>
                    <a:pt x="33" y="240"/>
                  </a:cubicBezTo>
                  <a:lnTo>
                    <a:pt x="33" y="240"/>
                  </a:lnTo>
                  <a:cubicBezTo>
                    <a:pt x="33" y="240"/>
                    <a:pt x="34" y="246"/>
                    <a:pt x="36" y="252"/>
                  </a:cubicBezTo>
                  <a:cubicBezTo>
                    <a:pt x="38" y="260"/>
                    <a:pt x="41" y="268"/>
                    <a:pt x="41" y="268"/>
                  </a:cubicBezTo>
                  <a:cubicBezTo>
                    <a:pt x="37" y="263"/>
                    <a:pt x="35" y="257"/>
                    <a:pt x="34" y="252"/>
                  </a:cubicBezTo>
                  <a:cubicBezTo>
                    <a:pt x="28" y="236"/>
                    <a:pt x="28" y="236"/>
                    <a:pt x="31" y="235"/>
                  </a:cubicBezTo>
                  <a:close/>
                  <a:moveTo>
                    <a:pt x="624" y="1"/>
                  </a:moveTo>
                  <a:cubicBezTo>
                    <a:pt x="627" y="10"/>
                    <a:pt x="622" y="11"/>
                    <a:pt x="616" y="12"/>
                  </a:cubicBezTo>
                  <a:cubicBezTo>
                    <a:pt x="611" y="13"/>
                    <a:pt x="605" y="14"/>
                    <a:pt x="607" y="22"/>
                  </a:cubicBezTo>
                  <a:lnTo>
                    <a:pt x="606" y="22"/>
                  </a:lnTo>
                  <a:cubicBezTo>
                    <a:pt x="604" y="16"/>
                    <a:pt x="603" y="15"/>
                    <a:pt x="602" y="15"/>
                  </a:cubicBezTo>
                  <a:cubicBezTo>
                    <a:pt x="602" y="15"/>
                    <a:pt x="601" y="15"/>
                    <a:pt x="600" y="15"/>
                  </a:cubicBezTo>
                  <a:cubicBezTo>
                    <a:pt x="602" y="23"/>
                    <a:pt x="599" y="23"/>
                    <a:pt x="599" y="23"/>
                  </a:cubicBezTo>
                  <a:cubicBezTo>
                    <a:pt x="598" y="17"/>
                    <a:pt x="597" y="16"/>
                    <a:pt x="596" y="16"/>
                  </a:cubicBezTo>
                  <a:cubicBezTo>
                    <a:pt x="596" y="16"/>
                    <a:pt x="595" y="16"/>
                    <a:pt x="595" y="16"/>
                  </a:cubicBezTo>
                  <a:cubicBezTo>
                    <a:pt x="594" y="16"/>
                    <a:pt x="593" y="16"/>
                    <a:pt x="595" y="24"/>
                  </a:cubicBezTo>
                  <a:cubicBezTo>
                    <a:pt x="595" y="24"/>
                    <a:pt x="594" y="24"/>
                    <a:pt x="593" y="24"/>
                  </a:cubicBezTo>
                  <a:cubicBezTo>
                    <a:pt x="591" y="24"/>
                    <a:pt x="587" y="24"/>
                    <a:pt x="584" y="18"/>
                  </a:cubicBezTo>
                  <a:cubicBezTo>
                    <a:pt x="583" y="16"/>
                    <a:pt x="582" y="15"/>
                    <a:pt x="582" y="15"/>
                  </a:cubicBezTo>
                  <a:lnTo>
                    <a:pt x="582" y="15"/>
                  </a:lnTo>
                  <a:cubicBezTo>
                    <a:pt x="582" y="15"/>
                    <a:pt x="583" y="21"/>
                    <a:pt x="584" y="26"/>
                  </a:cubicBezTo>
                  <a:cubicBezTo>
                    <a:pt x="586" y="32"/>
                    <a:pt x="587" y="38"/>
                    <a:pt x="587" y="43"/>
                  </a:cubicBezTo>
                  <a:cubicBezTo>
                    <a:pt x="587" y="43"/>
                    <a:pt x="585" y="35"/>
                    <a:pt x="583" y="27"/>
                  </a:cubicBezTo>
                  <a:cubicBezTo>
                    <a:pt x="580" y="18"/>
                    <a:pt x="580" y="18"/>
                    <a:pt x="579" y="18"/>
                  </a:cubicBezTo>
                  <a:lnTo>
                    <a:pt x="578" y="20"/>
                  </a:lnTo>
                  <a:cubicBezTo>
                    <a:pt x="580" y="27"/>
                    <a:pt x="576" y="29"/>
                    <a:pt x="570" y="30"/>
                  </a:cubicBezTo>
                  <a:cubicBezTo>
                    <a:pt x="563" y="31"/>
                    <a:pt x="561" y="31"/>
                    <a:pt x="563" y="40"/>
                  </a:cubicBezTo>
                  <a:cubicBezTo>
                    <a:pt x="565" y="44"/>
                    <a:pt x="565" y="46"/>
                    <a:pt x="564" y="46"/>
                  </a:cubicBezTo>
                  <a:cubicBezTo>
                    <a:pt x="564" y="46"/>
                    <a:pt x="562" y="44"/>
                    <a:pt x="560" y="40"/>
                  </a:cubicBezTo>
                  <a:cubicBezTo>
                    <a:pt x="552" y="25"/>
                    <a:pt x="550" y="20"/>
                    <a:pt x="549" y="20"/>
                  </a:cubicBezTo>
                  <a:lnTo>
                    <a:pt x="549" y="20"/>
                  </a:lnTo>
                  <a:cubicBezTo>
                    <a:pt x="549" y="20"/>
                    <a:pt x="549" y="22"/>
                    <a:pt x="550" y="25"/>
                  </a:cubicBezTo>
                  <a:cubicBezTo>
                    <a:pt x="552" y="30"/>
                    <a:pt x="554" y="35"/>
                    <a:pt x="556" y="41"/>
                  </a:cubicBezTo>
                  <a:cubicBezTo>
                    <a:pt x="558" y="49"/>
                    <a:pt x="559" y="54"/>
                    <a:pt x="558" y="54"/>
                  </a:cubicBezTo>
                  <a:cubicBezTo>
                    <a:pt x="558" y="54"/>
                    <a:pt x="556" y="49"/>
                    <a:pt x="553" y="41"/>
                  </a:cubicBezTo>
                  <a:cubicBezTo>
                    <a:pt x="552" y="35"/>
                    <a:pt x="550" y="33"/>
                    <a:pt x="548" y="33"/>
                  </a:cubicBezTo>
                  <a:cubicBezTo>
                    <a:pt x="544" y="33"/>
                    <a:pt x="541" y="41"/>
                    <a:pt x="543" y="52"/>
                  </a:cubicBezTo>
                  <a:cubicBezTo>
                    <a:pt x="543" y="50"/>
                    <a:pt x="542" y="48"/>
                    <a:pt x="541" y="44"/>
                  </a:cubicBezTo>
                  <a:cubicBezTo>
                    <a:pt x="539" y="37"/>
                    <a:pt x="538" y="36"/>
                    <a:pt x="536" y="36"/>
                  </a:cubicBezTo>
                  <a:cubicBezTo>
                    <a:pt x="536" y="36"/>
                    <a:pt x="535" y="36"/>
                    <a:pt x="534" y="36"/>
                  </a:cubicBezTo>
                  <a:lnTo>
                    <a:pt x="532" y="38"/>
                  </a:lnTo>
                  <a:cubicBezTo>
                    <a:pt x="534" y="44"/>
                    <a:pt x="534" y="47"/>
                    <a:pt x="533" y="47"/>
                  </a:cubicBezTo>
                  <a:cubicBezTo>
                    <a:pt x="532" y="47"/>
                    <a:pt x="529" y="43"/>
                    <a:pt x="528" y="38"/>
                  </a:cubicBezTo>
                  <a:cubicBezTo>
                    <a:pt x="525" y="32"/>
                    <a:pt x="524" y="30"/>
                    <a:pt x="524" y="30"/>
                  </a:cubicBezTo>
                  <a:cubicBezTo>
                    <a:pt x="524" y="30"/>
                    <a:pt x="523" y="31"/>
                    <a:pt x="523" y="31"/>
                  </a:cubicBezTo>
                  <a:cubicBezTo>
                    <a:pt x="524" y="38"/>
                    <a:pt x="523" y="41"/>
                    <a:pt x="522" y="41"/>
                  </a:cubicBezTo>
                  <a:cubicBezTo>
                    <a:pt x="520" y="41"/>
                    <a:pt x="518" y="36"/>
                    <a:pt x="516" y="32"/>
                  </a:cubicBezTo>
                  <a:lnTo>
                    <a:pt x="515" y="32"/>
                  </a:lnTo>
                  <a:cubicBezTo>
                    <a:pt x="516" y="41"/>
                    <a:pt x="515" y="41"/>
                    <a:pt x="514" y="41"/>
                  </a:cubicBezTo>
                  <a:cubicBezTo>
                    <a:pt x="512" y="41"/>
                    <a:pt x="511" y="42"/>
                    <a:pt x="514" y="50"/>
                  </a:cubicBezTo>
                  <a:cubicBezTo>
                    <a:pt x="516" y="54"/>
                    <a:pt x="517" y="60"/>
                    <a:pt x="517" y="66"/>
                  </a:cubicBezTo>
                  <a:lnTo>
                    <a:pt x="515" y="58"/>
                  </a:lnTo>
                  <a:cubicBezTo>
                    <a:pt x="514" y="52"/>
                    <a:pt x="512" y="50"/>
                    <a:pt x="510" y="50"/>
                  </a:cubicBezTo>
                  <a:cubicBezTo>
                    <a:pt x="509" y="50"/>
                    <a:pt x="508" y="51"/>
                    <a:pt x="507" y="51"/>
                  </a:cubicBezTo>
                  <a:cubicBezTo>
                    <a:pt x="506" y="51"/>
                    <a:pt x="506" y="52"/>
                    <a:pt x="505" y="52"/>
                  </a:cubicBezTo>
                  <a:cubicBezTo>
                    <a:pt x="503" y="52"/>
                    <a:pt x="501" y="50"/>
                    <a:pt x="498" y="44"/>
                  </a:cubicBezTo>
                  <a:lnTo>
                    <a:pt x="498" y="44"/>
                  </a:lnTo>
                  <a:lnTo>
                    <a:pt x="501" y="52"/>
                  </a:lnTo>
                  <a:cubicBezTo>
                    <a:pt x="501" y="57"/>
                    <a:pt x="501" y="59"/>
                    <a:pt x="501" y="59"/>
                  </a:cubicBezTo>
                  <a:cubicBezTo>
                    <a:pt x="500" y="59"/>
                    <a:pt x="499" y="57"/>
                    <a:pt x="498" y="53"/>
                  </a:cubicBezTo>
                  <a:cubicBezTo>
                    <a:pt x="497" y="49"/>
                    <a:pt x="496" y="47"/>
                    <a:pt x="495" y="47"/>
                  </a:cubicBezTo>
                  <a:cubicBezTo>
                    <a:pt x="494" y="47"/>
                    <a:pt x="493" y="50"/>
                    <a:pt x="493" y="54"/>
                  </a:cubicBezTo>
                  <a:lnTo>
                    <a:pt x="492" y="54"/>
                  </a:lnTo>
                  <a:cubicBezTo>
                    <a:pt x="489" y="46"/>
                    <a:pt x="487" y="42"/>
                    <a:pt x="486" y="42"/>
                  </a:cubicBezTo>
                  <a:lnTo>
                    <a:pt x="486" y="42"/>
                  </a:lnTo>
                  <a:cubicBezTo>
                    <a:pt x="485" y="42"/>
                    <a:pt x="485" y="47"/>
                    <a:pt x="487" y="55"/>
                  </a:cubicBezTo>
                  <a:cubicBezTo>
                    <a:pt x="486" y="49"/>
                    <a:pt x="485" y="47"/>
                    <a:pt x="485" y="47"/>
                  </a:cubicBezTo>
                  <a:cubicBezTo>
                    <a:pt x="484" y="47"/>
                    <a:pt x="484" y="47"/>
                    <a:pt x="484" y="48"/>
                  </a:cubicBezTo>
                  <a:cubicBezTo>
                    <a:pt x="484" y="52"/>
                    <a:pt x="484" y="54"/>
                    <a:pt x="483" y="54"/>
                  </a:cubicBezTo>
                  <a:cubicBezTo>
                    <a:pt x="482" y="54"/>
                    <a:pt x="480" y="52"/>
                    <a:pt x="479" y="48"/>
                  </a:cubicBezTo>
                  <a:lnTo>
                    <a:pt x="478" y="49"/>
                  </a:lnTo>
                  <a:cubicBezTo>
                    <a:pt x="479" y="57"/>
                    <a:pt x="479" y="57"/>
                    <a:pt x="478" y="57"/>
                  </a:cubicBezTo>
                  <a:cubicBezTo>
                    <a:pt x="477" y="57"/>
                    <a:pt x="477" y="58"/>
                    <a:pt x="478" y="66"/>
                  </a:cubicBezTo>
                  <a:cubicBezTo>
                    <a:pt x="479" y="73"/>
                    <a:pt x="479" y="75"/>
                    <a:pt x="479" y="75"/>
                  </a:cubicBezTo>
                  <a:cubicBezTo>
                    <a:pt x="477" y="69"/>
                    <a:pt x="476" y="63"/>
                    <a:pt x="475" y="58"/>
                  </a:cubicBezTo>
                  <a:cubicBezTo>
                    <a:pt x="474" y="54"/>
                    <a:pt x="474" y="52"/>
                    <a:pt x="473" y="52"/>
                  </a:cubicBezTo>
                  <a:lnTo>
                    <a:pt x="473" y="52"/>
                  </a:lnTo>
                  <a:cubicBezTo>
                    <a:pt x="473" y="52"/>
                    <a:pt x="472" y="57"/>
                    <a:pt x="474" y="67"/>
                  </a:cubicBezTo>
                  <a:cubicBezTo>
                    <a:pt x="472" y="61"/>
                    <a:pt x="471" y="55"/>
                    <a:pt x="471" y="55"/>
                  </a:cubicBezTo>
                  <a:lnTo>
                    <a:pt x="471" y="55"/>
                  </a:lnTo>
                  <a:cubicBezTo>
                    <a:pt x="471" y="55"/>
                    <a:pt x="471" y="56"/>
                    <a:pt x="471" y="59"/>
                  </a:cubicBezTo>
                  <a:cubicBezTo>
                    <a:pt x="471" y="59"/>
                    <a:pt x="469" y="59"/>
                    <a:pt x="471" y="67"/>
                  </a:cubicBezTo>
                  <a:lnTo>
                    <a:pt x="469" y="68"/>
                  </a:lnTo>
                  <a:cubicBezTo>
                    <a:pt x="466" y="60"/>
                    <a:pt x="465" y="60"/>
                    <a:pt x="464" y="60"/>
                  </a:cubicBezTo>
                  <a:cubicBezTo>
                    <a:pt x="465" y="64"/>
                    <a:pt x="465" y="66"/>
                    <a:pt x="465" y="66"/>
                  </a:cubicBezTo>
                  <a:cubicBezTo>
                    <a:pt x="465" y="66"/>
                    <a:pt x="464" y="64"/>
                    <a:pt x="462" y="60"/>
                  </a:cubicBezTo>
                  <a:cubicBezTo>
                    <a:pt x="462" y="57"/>
                    <a:pt x="461" y="55"/>
                    <a:pt x="461" y="55"/>
                  </a:cubicBezTo>
                  <a:lnTo>
                    <a:pt x="461" y="55"/>
                  </a:lnTo>
                  <a:cubicBezTo>
                    <a:pt x="460" y="55"/>
                    <a:pt x="461" y="59"/>
                    <a:pt x="464" y="69"/>
                  </a:cubicBezTo>
                  <a:cubicBezTo>
                    <a:pt x="465" y="73"/>
                    <a:pt x="465" y="75"/>
                    <a:pt x="465" y="75"/>
                  </a:cubicBezTo>
                  <a:cubicBezTo>
                    <a:pt x="464" y="75"/>
                    <a:pt x="463" y="73"/>
                    <a:pt x="461" y="69"/>
                  </a:cubicBezTo>
                  <a:cubicBezTo>
                    <a:pt x="459" y="59"/>
                    <a:pt x="457" y="56"/>
                    <a:pt x="457" y="56"/>
                  </a:cubicBezTo>
                  <a:lnTo>
                    <a:pt x="457" y="56"/>
                  </a:lnTo>
                  <a:cubicBezTo>
                    <a:pt x="457" y="56"/>
                    <a:pt x="457" y="58"/>
                    <a:pt x="458" y="61"/>
                  </a:cubicBezTo>
                  <a:cubicBezTo>
                    <a:pt x="460" y="69"/>
                    <a:pt x="459" y="69"/>
                    <a:pt x="459" y="69"/>
                  </a:cubicBezTo>
                  <a:cubicBezTo>
                    <a:pt x="458" y="64"/>
                    <a:pt x="455" y="63"/>
                    <a:pt x="451" y="63"/>
                  </a:cubicBezTo>
                  <a:cubicBezTo>
                    <a:pt x="448" y="63"/>
                    <a:pt x="445" y="64"/>
                    <a:pt x="442" y="64"/>
                  </a:cubicBezTo>
                  <a:cubicBezTo>
                    <a:pt x="442" y="70"/>
                    <a:pt x="443" y="76"/>
                    <a:pt x="446" y="81"/>
                  </a:cubicBezTo>
                  <a:cubicBezTo>
                    <a:pt x="448" y="88"/>
                    <a:pt x="448" y="90"/>
                    <a:pt x="448" y="90"/>
                  </a:cubicBezTo>
                  <a:cubicBezTo>
                    <a:pt x="448" y="90"/>
                    <a:pt x="446" y="86"/>
                    <a:pt x="445" y="81"/>
                  </a:cubicBezTo>
                  <a:cubicBezTo>
                    <a:pt x="441" y="69"/>
                    <a:pt x="438" y="63"/>
                    <a:pt x="438" y="63"/>
                  </a:cubicBezTo>
                  <a:lnTo>
                    <a:pt x="438" y="63"/>
                  </a:lnTo>
                  <a:cubicBezTo>
                    <a:pt x="438" y="63"/>
                    <a:pt x="439" y="69"/>
                    <a:pt x="443" y="81"/>
                  </a:cubicBezTo>
                  <a:cubicBezTo>
                    <a:pt x="446" y="90"/>
                    <a:pt x="448" y="94"/>
                    <a:pt x="447" y="94"/>
                  </a:cubicBezTo>
                  <a:cubicBezTo>
                    <a:pt x="447" y="94"/>
                    <a:pt x="446" y="90"/>
                    <a:pt x="442" y="81"/>
                  </a:cubicBezTo>
                  <a:cubicBezTo>
                    <a:pt x="441" y="78"/>
                    <a:pt x="440" y="76"/>
                    <a:pt x="440" y="76"/>
                  </a:cubicBezTo>
                  <a:lnTo>
                    <a:pt x="440" y="76"/>
                  </a:lnTo>
                  <a:cubicBezTo>
                    <a:pt x="439" y="76"/>
                    <a:pt x="440" y="78"/>
                    <a:pt x="441" y="82"/>
                  </a:cubicBezTo>
                  <a:cubicBezTo>
                    <a:pt x="442" y="86"/>
                    <a:pt x="443" y="88"/>
                    <a:pt x="442" y="88"/>
                  </a:cubicBezTo>
                  <a:cubicBezTo>
                    <a:pt x="442" y="88"/>
                    <a:pt x="441" y="86"/>
                    <a:pt x="440" y="82"/>
                  </a:cubicBezTo>
                  <a:cubicBezTo>
                    <a:pt x="438" y="77"/>
                    <a:pt x="435" y="71"/>
                    <a:pt x="435" y="71"/>
                  </a:cubicBezTo>
                  <a:lnTo>
                    <a:pt x="435" y="71"/>
                  </a:lnTo>
                  <a:cubicBezTo>
                    <a:pt x="435" y="71"/>
                    <a:pt x="435" y="72"/>
                    <a:pt x="436" y="75"/>
                  </a:cubicBezTo>
                  <a:cubicBezTo>
                    <a:pt x="436" y="75"/>
                    <a:pt x="436" y="75"/>
                    <a:pt x="432" y="67"/>
                  </a:cubicBezTo>
                  <a:cubicBezTo>
                    <a:pt x="431" y="64"/>
                    <a:pt x="431" y="63"/>
                    <a:pt x="430" y="63"/>
                  </a:cubicBezTo>
                  <a:lnTo>
                    <a:pt x="430" y="63"/>
                  </a:lnTo>
                  <a:cubicBezTo>
                    <a:pt x="430" y="63"/>
                    <a:pt x="431" y="69"/>
                    <a:pt x="432" y="75"/>
                  </a:cubicBezTo>
                  <a:cubicBezTo>
                    <a:pt x="433" y="83"/>
                    <a:pt x="434" y="88"/>
                    <a:pt x="433" y="88"/>
                  </a:cubicBezTo>
                  <a:cubicBezTo>
                    <a:pt x="433" y="88"/>
                    <a:pt x="432" y="84"/>
                    <a:pt x="430" y="76"/>
                  </a:cubicBezTo>
                  <a:cubicBezTo>
                    <a:pt x="428" y="69"/>
                    <a:pt x="427" y="67"/>
                    <a:pt x="426" y="67"/>
                  </a:cubicBezTo>
                  <a:lnTo>
                    <a:pt x="426" y="67"/>
                  </a:lnTo>
                  <a:cubicBezTo>
                    <a:pt x="425" y="67"/>
                    <a:pt x="426" y="74"/>
                    <a:pt x="428" y="85"/>
                  </a:cubicBezTo>
                  <a:cubicBezTo>
                    <a:pt x="428" y="86"/>
                    <a:pt x="429" y="88"/>
                    <a:pt x="429" y="89"/>
                  </a:cubicBezTo>
                  <a:lnTo>
                    <a:pt x="429" y="89"/>
                  </a:lnTo>
                  <a:cubicBezTo>
                    <a:pt x="427" y="85"/>
                    <a:pt x="427" y="85"/>
                    <a:pt x="427" y="85"/>
                  </a:cubicBezTo>
                  <a:cubicBezTo>
                    <a:pt x="425" y="85"/>
                    <a:pt x="424" y="85"/>
                    <a:pt x="422" y="77"/>
                  </a:cubicBezTo>
                  <a:cubicBezTo>
                    <a:pt x="422" y="77"/>
                    <a:pt x="422" y="77"/>
                    <a:pt x="422" y="86"/>
                  </a:cubicBezTo>
                  <a:cubicBezTo>
                    <a:pt x="423" y="92"/>
                    <a:pt x="424" y="95"/>
                    <a:pt x="423" y="95"/>
                  </a:cubicBezTo>
                  <a:cubicBezTo>
                    <a:pt x="422" y="95"/>
                    <a:pt x="419" y="88"/>
                    <a:pt x="415" y="78"/>
                  </a:cubicBezTo>
                  <a:lnTo>
                    <a:pt x="415" y="78"/>
                  </a:lnTo>
                  <a:lnTo>
                    <a:pt x="416" y="87"/>
                  </a:lnTo>
                  <a:cubicBezTo>
                    <a:pt x="419" y="97"/>
                    <a:pt x="420" y="104"/>
                    <a:pt x="419" y="104"/>
                  </a:cubicBezTo>
                  <a:cubicBezTo>
                    <a:pt x="419" y="104"/>
                    <a:pt x="418" y="102"/>
                    <a:pt x="416" y="96"/>
                  </a:cubicBezTo>
                  <a:cubicBezTo>
                    <a:pt x="416" y="94"/>
                    <a:pt x="416" y="93"/>
                    <a:pt x="415" y="91"/>
                  </a:cubicBezTo>
                  <a:lnTo>
                    <a:pt x="415" y="91"/>
                  </a:lnTo>
                  <a:cubicBezTo>
                    <a:pt x="416" y="95"/>
                    <a:pt x="416" y="96"/>
                    <a:pt x="416" y="96"/>
                  </a:cubicBezTo>
                  <a:cubicBezTo>
                    <a:pt x="414" y="96"/>
                    <a:pt x="411" y="90"/>
                    <a:pt x="409" y="80"/>
                  </a:cubicBezTo>
                  <a:cubicBezTo>
                    <a:pt x="407" y="74"/>
                    <a:pt x="407" y="72"/>
                    <a:pt x="406" y="72"/>
                  </a:cubicBezTo>
                  <a:cubicBezTo>
                    <a:pt x="406" y="72"/>
                    <a:pt x="406" y="72"/>
                    <a:pt x="405" y="72"/>
                  </a:cubicBezTo>
                  <a:lnTo>
                    <a:pt x="408" y="80"/>
                  </a:lnTo>
                  <a:cubicBezTo>
                    <a:pt x="410" y="86"/>
                    <a:pt x="411" y="91"/>
                    <a:pt x="411" y="97"/>
                  </a:cubicBezTo>
                  <a:cubicBezTo>
                    <a:pt x="411" y="97"/>
                    <a:pt x="410" y="97"/>
                    <a:pt x="408" y="89"/>
                  </a:cubicBezTo>
                  <a:cubicBezTo>
                    <a:pt x="405" y="83"/>
                    <a:pt x="403" y="77"/>
                    <a:pt x="402" y="77"/>
                  </a:cubicBezTo>
                  <a:lnTo>
                    <a:pt x="402" y="77"/>
                  </a:lnTo>
                  <a:cubicBezTo>
                    <a:pt x="402" y="77"/>
                    <a:pt x="402" y="78"/>
                    <a:pt x="403" y="81"/>
                  </a:cubicBezTo>
                  <a:cubicBezTo>
                    <a:pt x="403" y="81"/>
                    <a:pt x="403" y="81"/>
                    <a:pt x="400" y="73"/>
                  </a:cubicBezTo>
                  <a:lnTo>
                    <a:pt x="396" y="73"/>
                  </a:lnTo>
                  <a:cubicBezTo>
                    <a:pt x="397" y="78"/>
                    <a:pt x="397" y="80"/>
                    <a:pt x="396" y="80"/>
                  </a:cubicBezTo>
                  <a:cubicBezTo>
                    <a:pt x="396" y="80"/>
                    <a:pt x="395" y="78"/>
                    <a:pt x="394" y="75"/>
                  </a:cubicBezTo>
                  <a:cubicBezTo>
                    <a:pt x="394" y="75"/>
                    <a:pt x="392" y="75"/>
                    <a:pt x="394" y="82"/>
                  </a:cubicBezTo>
                  <a:cubicBezTo>
                    <a:pt x="393" y="83"/>
                    <a:pt x="393" y="83"/>
                    <a:pt x="393" y="83"/>
                  </a:cubicBezTo>
                  <a:cubicBezTo>
                    <a:pt x="392" y="83"/>
                    <a:pt x="391" y="81"/>
                    <a:pt x="390" y="75"/>
                  </a:cubicBezTo>
                  <a:cubicBezTo>
                    <a:pt x="388" y="71"/>
                    <a:pt x="388" y="69"/>
                    <a:pt x="388" y="69"/>
                  </a:cubicBezTo>
                  <a:lnTo>
                    <a:pt x="388" y="69"/>
                  </a:lnTo>
                  <a:cubicBezTo>
                    <a:pt x="388" y="69"/>
                    <a:pt x="388" y="71"/>
                    <a:pt x="388" y="76"/>
                  </a:cubicBezTo>
                  <a:cubicBezTo>
                    <a:pt x="391" y="84"/>
                    <a:pt x="390" y="84"/>
                    <a:pt x="390" y="84"/>
                  </a:cubicBezTo>
                  <a:lnTo>
                    <a:pt x="387" y="84"/>
                  </a:lnTo>
                  <a:cubicBezTo>
                    <a:pt x="390" y="93"/>
                    <a:pt x="390" y="93"/>
                    <a:pt x="390" y="93"/>
                  </a:cubicBezTo>
                  <a:cubicBezTo>
                    <a:pt x="388" y="93"/>
                    <a:pt x="384" y="85"/>
                    <a:pt x="383" y="85"/>
                  </a:cubicBezTo>
                  <a:lnTo>
                    <a:pt x="383" y="85"/>
                  </a:lnTo>
                  <a:cubicBezTo>
                    <a:pt x="381" y="86"/>
                    <a:pt x="381" y="86"/>
                    <a:pt x="384" y="94"/>
                  </a:cubicBezTo>
                  <a:cubicBezTo>
                    <a:pt x="384" y="94"/>
                    <a:pt x="385" y="97"/>
                    <a:pt x="385" y="97"/>
                  </a:cubicBezTo>
                  <a:cubicBezTo>
                    <a:pt x="384" y="97"/>
                    <a:pt x="384" y="96"/>
                    <a:pt x="383" y="94"/>
                  </a:cubicBezTo>
                  <a:cubicBezTo>
                    <a:pt x="382" y="94"/>
                    <a:pt x="378" y="87"/>
                    <a:pt x="375" y="87"/>
                  </a:cubicBezTo>
                  <a:cubicBezTo>
                    <a:pt x="375" y="87"/>
                    <a:pt x="375" y="87"/>
                    <a:pt x="375" y="87"/>
                  </a:cubicBezTo>
                  <a:cubicBezTo>
                    <a:pt x="372" y="87"/>
                    <a:pt x="372" y="87"/>
                    <a:pt x="374" y="96"/>
                  </a:cubicBezTo>
                  <a:cubicBezTo>
                    <a:pt x="377" y="104"/>
                    <a:pt x="378" y="108"/>
                    <a:pt x="378" y="108"/>
                  </a:cubicBezTo>
                  <a:cubicBezTo>
                    <a:pt x="377" y="108"/>
                    <a:pt x="376" y="104"/>
                    <a:pt x="373" y="96"/>
                  </a:cubicBezTo>
                  <a:cubicBezTo>
                    <a:pt x="369" y="87"/>
                    <a:pt x="368" y="83"/>
                    <a:pt x="367" y="83"/>
                  </a:cubicBezTo>
                  <a:lnTo>
                    <a:pt x="367" y="83"/>
                  </a:lnTo>
                  <a:cubicBezTo>
                    <a:pt x="367" y="83"/>
                    <a:pt x="367" y="85"/>
                    <a:pt x="368" y="88"/>
                  </a:cubicBezTo>
                  <a:cubicBezTo>
                    <a:pt x="370" y="96"/>
                    <a:pt x="370" y="96"/>
                    <a:pt x="369" y="97"/>
                  </a:cubicBezTo>
                  <a:cubicBezTo>
                    <a:pt x="368" y="93"/>
                    <a:pt x="367" y="90"/>
                    <a:pt x="367" y="90"/>
                  </a:cubicBezTo>
                  <a:lnTo>
                    <a:pt x="367" y="90"/>
                  </a:lnTo>
                  <a:cubicBezTo>
                    <a:pt x="367" y="90"/>
                    <a:pt x="367" y="93"/>
                    <a:pt x="367" y="97"/>
                  </a:cubicBezTo>
                  <a:cubicBezTo>
                    <a:pt x="366" y="97"/>
                    <a:pt x="366" y="97"/>
                    <a:pt x="364" y="89"/>
                  </a:cubicBezTo>
                  <a:lnTo>
                    <a:pt x="363" y="89"/>
                  </a:lnTo>
                  <a:cubicBezTo>
                    <a:pt x="364" y="97"/>
                    <a:pt x="363" y="99"/>
                    <a:pt x="361" y="99"/>
                  </a:cubicBezTo>
                  <a:cubicBezTo>
                    <a:pt x="360" y="99"/>
                    <a:pt x="357" y="95"/>
                    <a:pt x="355" y="90"/>
                  </a:cubicBezTo>
                  <a:lnTo>
                    <a:pt x="355" y="90"/>
                  </a:lnTo>
                  <a:cubicBezTo>
                    <a:pt x="355" y="90"/>
                    <a:pt x="354" y="91"/>
                    <a:pt x="356" y="99"/>
                  </a:cubicBezTo>
                  <a:cubicBezTo>
                    <a:pt x="358" y="108"/>
                    <a:pt x="358" y="112"/>
                    <a:pt x="358" y="112"/>
                  </a:cubicBezTo>
                  <a:cubicBezTo>
                    <a:pt x="358" y="112"/>
                    <a:pt x="356" y="108"/>
                    <a:pt x="354" y="99"/>
                  </a:cubicBezTo>
                  <a:lnTo>
                    <a:pt x="354" y="99"/>
                  </a:lnTo>
                  <a:cubicBezTo>
                    <a:pt x="354" y="103"/>
                    <a:pt x="354" y="106"/>
                    <a:pt x="352" y="106"/>
                  </a:cubicBezTo>
                  <a:cubicBezTo>
                    <a:pt x="351" y="106"/>
                    <a:pt x="349" y="102"/>
                    <a:pt x="347" y="93"/>
                  </a:cubicBezTo>
                  <a:cubicBezTo>
                    <a:pt x="345" y="85"/>
                    <a:pt x="342" y="76"/>
                    <a:pt x="342" y="76"/>
                  </a:cubicBezTo>
                  <a:lnTo>
                    <a:pt x="342" y="76"/>
                  </a:lnTo>
                  <a:cubicBezTo>
                    <a:pt x="344" y="85"/>
                    <a:pt x="344" y="85"/>
                    <a:pt x="344" y="85"/>
                  </a:cubicBezTo>
                  <a:cubicBezTo>
                    <a:pt x="346" y="93"/>
                    <a:pt x="345" y="93"/>
                    <a:pt x="342" y="94"/>
                  </a:cubicBezTo>
                  <a:cubicBezTo>
                    <a:pt x="340" y="94"/>
                    <a:pt x="340" y="103"/>
                    <a:pt x="338" y="103"/>
                  </a:cubicBezTo>
                  <a:cubicBezTo>
                    <a:pt x="338" y="103"/>
                    <a:pt x="337" y="103"/>
                    <a:pt x="337" y="103"/>
                  </a:cubicBezTo>
                  <a:cubicBezTo>
                    <a:pt x="336" y="103"/>
                    <a:pt x="334" y="102"/>
                    <a:pt x="331" y="96"/>
                  </a:cubicBezTo>
                  <a:cubicBezTo>
                    <a:pt x="330" y="96"/>
                    <a:pt x="329" y="96"/>
                    <a:pt x="330" y="105"/>
                  </a:cubicBezTo>
                  <a:cubicBezTo>
                    <a:pt x="331" y="109"/>
                    <a:pt x="331" y="111"/>
                    <a:pt x="330" y="111"/>
                  </a:cubicBezTo>
                  <a:cubicBezTo>
                    <a:pt x="330" y="111"/>
                    <a:pt x="329" y="109"/>
                    <a:pt x="328" y="105"/>
                  </a:cubicBezTo>
                  <a:lnTo>
                    <a:pt x="327" y="105"/>
                  </a:lnTo>
                  <a:cubicBezTo>
                    <a:pt x="328" y="114"/>
                    <a:pt x="327" y="114"/>
                    <a:pt x="327" y="114"/>
                  </a:cubicBezTo>
                  <a:cubicBezTo>
                    <a:pt x="325" y="108"/>
                    <a:pt x="323" y="102"/>
                    <a:pt x="323" y="102"/>
                  </a:cubicBezTo>
                  <a:lnTo>
                    <a:pt x="323" y="102"/>
                  </a:lnTo>
                  <a:cubicBezTo>
                    <a:pt x="323" y="102"/>
                    <a:pt x="323" y="103"/>
                    <a:pt x="323" y="106"/>
                  </a:cubicBezTo>
                  <a:cubicBezTo>
                    <a:pt x="326" y="114"/>
                    <a:pt x="325" y="114"/>
                    <a:pt x="323" y="115"/>
                  </a:cubicBezTo>
                  <a:cubicBezTo>
                    <a:pt x="322" y="112"/>
                    <a:pt x="317" y="111"/>
                    <a:pt x="313" y="111"/>
                  </a:cubicBezTo>
                  <a:cubicBezTo>
                    <a:pt x="304" y="111"/>
                    <a:pt x="294" y="115"/>
                    <a:pt x="295" y="121"/>
                  </a:cubicBezTo>
                  <a:lnTo>
                    <a:pt x="291" y="121"/>
                  </a:lnTo>
                  <a:cubicBezTo>
                    <a:pt x="289" y="114"/>
                    <a:pt x="288" y="112"/>
                    <a:pt x="287" y="112"/>
                  </a:cubicBezTo>
                  <a:cubicBezTo>
                    <a:pt x="285" y="112"/>
                    <a:pt x="284" y="117"/>
                    <a:pt x="284" y="123"/>
                  </a:cubicBezTo>
                  <a:cubicBezTo>
                    <a:pt x="285" y="131"/>
                    <a:pt x="285" y="131"/>
                    <a:pt x="284" y="131"/>
                  </a:cubicBezTo>
                  <a:cubicBezTo>
                    <a:pt x="282" y="122"/>
                    <a:pt x="280" y="118"/>
                    <a:pt x="279" y="118"/>
                  </a:cubicBezTo>
                  <a:cubicBezTo>
                    <a:pt x="278" y="118"/>
                    <a:pt x="277" y="120"/>
                    <a:pt x="277" y="124"/>
                  </a:cubicBezTo>
                  <a:cubicBezTo>
                    <a:pt x="280" y="132"/>
                    <a:pt x="280" y="137"/>
                    <a:pt x="280" y="137"/>
                  </a:cubicBezTo>
                  <a:cubicBezTo>
                    <a:pt x="280" y="137"/>
                    <a:pt x="279" y="132"/>
                    <a:pt x="276" y="124"/>
                  </a:cubicBezTo>
                  <a:cubicBezTo>
                    <a:pt x="274" y="117"/>
                    <a:pt x="273" y="113"/>
                    <a:pt x="272" y="113"/>
                  </a:cubicBezTo>
                  <a:lnTo>
                    <a:pt x="272" y="113"/>
                  </a:lnTo>
                  <a:cubicBezTo>
                    <a:pt x="271" y="113"/>
                    <a:pt x="272" y="119"/>
                    <a:pt x="275" y="133"/>
                  </a:cubicBezTo>
                  <a:cubicBezTo>
                    <a:pt x="276" y="137"/>
                    <a:pt x="277" y="139"/>
                    <a:pt x="277" y="139"/>
                  </a:cubicBezTo>
                  <a:cubicBezTo>
                    <a:pt x="277" y="139"/>
                    <a:pt x="276" y="137"/>
                    <a:pt x="274" y="133"/>
                  </a:cubicBezTo>
                  <a:cubicBezTo>
                    <a:pt x="271" y="124"/>
                    <a:pt x="269" y="120"/>
                    <a:pt x="269" y="120"/>
                  </a:cubicBezTo>
                  <a:lnTo>
                    <a:pt x="269" y="120"/>
                  </a:lnTo>
                  <a:cubicBezTo>
                    <a:pt x="268" y="120"/>
                    <a:pt x="269" y="122"/>
                    <a:pt x="270" y="125"/>
                  </a:cubicBezTo>
                  <a:cubicBezTo>
                    <a:pt x="272" y="134"/>
                    <a:pt x="273" y="138"/>
                    <a:pt x="272" y="138"/>
                  </a:cubicBezTo>
                  <a:cubicBezTo>
                    <a:pt x="272" y="138"/>
                    <a:pt x="270" y="134"/>
                    <a:pt x="267" y="126"/>
                  </a:cubicBezTo>
                  <a:cubicBezTo>
                    <a:pt x="264" y="118"/>
                    <a:pt x="263" y="114"/>
                    <a:pt x="263" y="114"/>
                  </a:cubicBezTo>
                  <a:lnTo>
                    <a:pt x="263" y="114"/>
                  </a:lnTo>
                  <a:cubicBezTo>
                    <a:pt x="263" y="114"/>
                    <a:pt x="263" y="118"/>
                    <a:pt x="265" y="126"/>
                  </a:cubicBezTo>
                  <a:cubicBezTo>
                    <a:pt x="267" y="135"/>
                    <a:pt x="267" y="139"/>
                    <a:pt x="266" y="139"/>
                  </a:cubicBezTo>
                  <a:cubicBezTo>
                    <a:pt x="265" y="139"/>
                    <a:pt x="263" y="135"/>
                    <a:pt x="261" y="127"/>
                  </a:cubicBezTo>
                  <a:cubicBezTo>
                    <a:pt x="260" y="127"/>
                    <a:pt x="258" y="124"/>
                    <a:pt x="258" y="124"/>
                  </a:cubicBezTo>
                  <a:lnTo>
                    <a:pt x="258" y="124"/>
                  </a:lnTo>
                  <a:cubicBezTo>
                    <a:pt x="257" y="124"/>
                    <a:pt x="258" y="125"/>
                    <a:pt x="258" y="127"/>
                  </a:cubicBezTo>
                  <a:lnTo>
                    <a:pt x="256" y="119"/>
                  </a:lnTo>
                  <a:lnTo>
                    <a:pt x="254" y="119"/>
                  </a:lnTo>
                  <a:lnTo>
                    <a:pt x="256" y="128"/>
                  </a:lnTo>
                  <a:cubicBezTo>
                    <a:pt x="256" y="128"/>
                    <a:pt x="249" y="122"/>
                    <a:pt x="244" y="122"/>
                  </a:cubicBezTo>
                  <a:cubicBezTo>
                    <a:pt x="243" y="122"/>
                    <a:pt x="243" y="122"/>
                    <a:pt x="243" y="122"/>
                  </a:cubicBezTo>
                  <a:cubicBezTo>
                    <a:pt x="234" y="124"/>
                    <a:pt x="233" y="124"/>
                    <a:pt x="236" y="132"/>
                  </a:cubicBezTo>
                  <a:cubicBezTo>
                    <a:pt x="239" y="140"/>
                    <a:pt x="240" y="145"/>
                    <a:pt x="239" y="145"/>
                  </a:cubicBezTo>
                  <a:cubicBezTo>
                    <a:pt x="238" y="145"/>
                    <a:pt x="236" y="141"/>
                    <a:pt x="234" y="133"/>
                  </a:cubicBezTo>
                  <a:cubicBezTo>
                    <a:pt x="234" y="133"/>
                    <a:pt x="229" y="125"/>
                    <a:pt x="228" y="125"/>
                  </a:cubicBezTo>
                  <a:cubicBezTo>
                    <a:pt x="228" y="125"/>
                    <a:pt x="227" y="125"/>
                    <a:pt x="227" y="125"/>
                  </a:cubicBezTo>
                  <a:cubicBezTo>
                    <a:pt x="225" y="125"/>
                    <a:pt x="224" y="124"/>
                    <a:pt x="222" y="117"/>
                  </a:cubicBezTo>
                  <a:lnTo>
                    <a:pt x="221" y="118"/>
                  </a:lnTo>
                  <a:cubicBezTo>
                    <a:pt x="223" y="128"/>
                    <a:pt x="222" y="132"/>
                    <a:pt x="220" y="132"/>
                  </a:cubicBezTo>
                  <a:cubicBezTo>
                    <a:pt x="219" y="132"/>
                    <a:pt x="217" y="130"/>
                    <a:pt x="215" y="127"/>
                  </a:cubicBezTo>
                  <a:cubicBezTo>
                    <a:pt x="213" y="128"/>
                    <a:pt x="212" y="128"/>
                    <a:pt x="213" y="136"/>
                  </a:cubicBezTo>
                  <a:cubicBezTo>
                    <a:pt x="214" y="141"/>
                    <a:pt x="214" y="143"/>
                    <a:pt x="214" y="143"/>
                  </a:cubicBezTo>
                  <a:cubicBezTo>
                    <a:pt x="214" y="143"/>
                    <a:pt x="213" y="141"/>
                    <a:pt x="211" y="137"/>
                  </a:cubicBezTo>
                  <a:cubicBezTo>
                    <a:pt x="210" y="133"/>
                    <a:pt x="207" y="129"/>
                    <a:pt x="205" y="129"/>
                  </a:cubicBezTo>
                  <a:cubicBezTo>
                    <a:pt x="204" y="129"/>
                    <a:pt x="204" y="131"/>
                    <a:pt x="207" y="139"/>
                  </a:cubicBezTo>
                  <a:lnTo>
                    <a:pt x="203" y="131"/>
                  </a:lnTo>
                  <a:cubicBezTo>
                    <a:pt x="202" y="128"/>
                    <a:pt x="202" y="127"/>
                    <a:pt x="201" y="127"/>
                  </a:cubicBezTo>
                  <a:lnTo>
                    <a:pt x="201" y="127"/>
                  </a:lnTo>
                  <a:cubicBezTo>
                    <a:pt x="201" y="127"/>
                    <a:pt x="202" y="133"/>
                    <a:pt x="203" y="139"/>
                  </a:cubicBezTo>
                  <a:cubicBezTo>
                    <a:pt x="206" y="146"/>
                    <a:pt x="207" y="150"/>
                    <a:pt x="207" y="150"/>
                  </a:cubicBezTo>
                  <a:cubicBezTo>
                    <a:pt x="207" y="150"/>
                    <a:pt x="204" y="144"/>
                    <a:pt x="200" y="131"/>
                  </a:cubicBezTo>
                  <a:cubicBezTo>
                    <a:pt x="197" y="121"/>
                    <a:pt x="196" y="118"/>
                    <a:pt x="196" y="118"/>
                  </a:cubicBezTo>
                  <a:lnTo>
                    <a:pt x="196" y="118"/>
                  </a:lnTo>
                  <a:cubicBezTo>
                    <a:pt x="195" y="118"/>
                    <a:pt x="196" y="120"/>
                    <a:pt x="197" y="123"/>
                  </a:cubicBezTo>
                  <a:cubicBezTo>
                    <a:pt x="197" y="129"/>
                    <a:pt x="199" y="135"/>
                    <a:pt x="198" y="135"/>
                  </a:cubicBezTo>
                  <a:cubicBezTo>
                    <a:pt x="198" y="135"/>
                    <a:pt x="198" y="134"/>
                    <a:pt x="197" y="132"/>
                  </a:cubicBezTo>
                  <a:cubicBezTo>
                    <a:pt x="196" y="132"/>
                    <a:pt x="196" y="132"/>
                    <a:pt x="200" y="149"/>
                  </a:cubicBezTo>
                  <a:cubicBezTo>
                    <a:pt x="202" y="156"/>
                    <a:pt x="201" y="156"/>
                    <a:pt x="201" y="156"/>
                  </a:cubicBezTo>
                  <a:cubicBezTo>
                    <a:pt x="199" y="151"/>
                    <a:pt x="198" y="145"/>
                    <a:pt x="197" y="140"/>
                  </a:cubicBezTo>
                  <a:lnTo>
                    <a:pt x="196" y="141"/>
                  </a:lnTo>
                  <a:cubicBezTo>
                    <a:pt x="192" y="135"/>
                    <a:pt x="190" y="131"/>
                    <a:pt x="188" y="125"/>
                  </a:cubicBezTo>
                  <a:cubicBezTo>
                    <a:pt x="187" y="121"/>
                    <a:pt x="186" y="119"/>
                    <a:pt x="186" y="119"/>
                  </a:cubicBezTo>
                  <a:lnTo>
                    <a:pt x="186" y="119"/>
                  </a:lnTo>
                  <a:cubicBezTo>
                    <a:pt x="186" y="119"/>
                    <a:pt x="187" y="124"/>
                    <a:pt x="190" y="133"/>
                  </a:cubicBezTo>
                  <a:cubicBezTo>
                    <a:pt x="194" y="150"/>
                    <a:pt x="194" y="150"/>
                    <a:pt x="193" y="150"/>
                  </a:cubicBezTo>
                  <a:cubicBezTo>
                    <a:pt x="192" y="150"/>
                    <a:pt x="191" y="150"/>
                    <a:pt x="189" y="142"/>
                  </a:cubicBezTo>
                  <a:cubicBezTo>
                    <a:pt x="187" y="134"/>
                    <a:pt x="187" y="134"/>
                    <a:pt x="185" y="134"/>
                  </a:cubicBezTo>
                  <a:cubicBezTo>
                    <a:pt x="184" y="149"/>
                    <a:pt x="187" y="162"/>
                    <a:pt x="191" y="176"/>
                  </a:cubicBezTo>
                  <a:cubicBezTo>
                    <a:pt x="193" y="184"/>
                    <a:pt x="194" y="188"/>
                    <a:pt x="194" y="188"/>
                  </a:cubicBezTo>
                  <a:cubicBezTo>
                    <a:pt x="194" y="188"/>
                    <a:pt x="193" y="184"/>
                    <a:pt x="190" y="177"/>
                  </a:cubicBezTo>
                  <a:cubicBezTo>
                    <a:pt x="188" y="170"/>
                    <a:pt x="187" y="168"/>
                    <a:pt x="187" y="168"/>
                  </a:cubicBezTo>
                  <a:cubicBezTo>
                    <a:pt x="187" y="168"/>
                    <a:pt x="187" y="169"/>
                    <a:pt x="187" y="169"/>
                  </a:cubicBezTo>
                  <a:cubicBezTo>
                    <a:pt x="184" y="160"/>
                    <a:pt x="184" y="160"/>
                    <a:pt x="185" y="160"/>
                  </a:cubicBezTo>
                  <a:lnTo>
                    <a:pt x="183" y="152"/>
                  </a:lnTo>
                  <a:cubicBezTo>
                    <a:pt x="180" y="144"/>
                    <a:pt x="179" y="139"/>
                    <a:pt x="178" y="139"/>
                  </a:cubicBezTo>
                  <a:lnTo>
                    <a:pt x="178" y="139"/>
                  </a:lnTo>
                  <a:cubicBezTo>
                    <a:pt x="178" y="139"/>
                    <a:pt x="179" y="144"/>
                    <a:pt x="181" y="152"/>
                  </a:cubicBezTo>
                  <a:cubicBezTo>
                    <a:pt x="181" y="156"/>
                    <a:pt x="182" y="159"/>
                    <a:pt x="181" y="159"/>
                  </a:cubicBezTo>
                  <a:lnTo>
                    <a:pt x="181" y="159"/>
                  </a:lnTo>
                  <a:cubicBezTo>
                    <a:pt x="181" y="159"/>
                    <a:pt x="180" y="156"/>
                    <a:pt x="179" y="152"/>
                  </a:cubicBezTo>
                  <a:cubicBezTo>
                    <a:pt x="177" y="146"/>
                    <a:pt x="175" y="141"/>
                    <a:pt x="175" y="141"/>
                  </a:cubicBezTo>
                  <a:lnTo>
                    <a:pt x="175" y="141"/>
                  </a:lnTo>
                  <a:cubicBezTo>
                    <a:pt x="174" y="141"/>
                    <a:pt x="175" y="142"/>
                    <a:pt x="175" y="144"/>
                  </a:cubicBezTo>
                  <a:cubicBezTo>
                    <a:pt x="175" y="144"/>
                    <a:pt x="175" y="144"/>
                    <a:pt x="175" y="144"/>
                  </a:cubicBezTo>
                  <a:cubicBezTo>
                    <a:pt x="175" y="144"/>
                    <a:pt x="174" y="143"/>
                    <a:pt x="171" y="136"/>
                  </a:cubicBezTo>
                  <a:cubicBezTo>
                    <a:pt x="169" y="137"/>
                    <a:pt x="169" y="137"/>
                    <a:pt x="171" y="145"/>
                  </a:cubicBezTo>
                  <a:cubicBezTo>
                    <a:pt x="173" y="154"/>
                    <a:pt x="172" y="154"/>
                    <a:pt x="171" y="154"/>
                  </a:cubicBezTo>
                  <a:cubicBezTo>
                    <a:pt x="171" y="154"/>
                    <a:pt x="170" y="154"/>
                    <a:pt x="172" y="162"/>
                  </a:cubicBezTo>
                  <a:cubicBezTo>
                    <a:pt x="174" y="171"/>
                    <a:pt x="176" y="179"/>
                    <a:pt x="174" y="179"/>
                  </a:cubicBezTo>
                  <a:cubicBezTo>
                    <a:pt x="175" y="183"/>
                    <a:pt x="175" y="185"/>
                    <a:pt x="175" y="185"/>
                  </a:cubicBezTo>
                  <a:cubicBezTo>
                    <a:pt x="174" y="185"/>
                    <a:pt x="173" y="181"/>
                    <a:pt x="170" y="172"/>
                  </a:cubicBezTo>
                  <a:cubicBezTo>
                    <a:pt x="168" y="166"/>
                    <a:pt x="167" y="164"/>
                    <a:pt x="166" y="164"/>
                  </a:cubicBezTo>
                  <a:cubicBezTo>
                    <a:pt x="166" y="164"/>
                    <a:pt x="166" y="164"/>
                    <a:pt x="165" y="164"/>
                  </a:cubicBezTo>
                  <a:cubicBezTo>
                    <a:pt x="165" y="164"/>
                    <a:pt x="165" y="164"/>
                    <a:pt x="162" y="156"/>
                  </a:cubicBezTo>
                  <a:cubicBezTo>
                    <a:pt x="161" y="154"/>
                    <a:pt x="160" y="153"/>
                    <a:pt x="160" y="153"/>
                  </a:cubicBezTo>
                  <a:lnTo>
                    <a:pt x="160" y="153"/>
                  </a:lnTo>
                  <a:cubicBezTo>
                    <a:pt x="160" y="153"/>
                    <a:pt x="161" y="159"/>
                    <a:pt x="163" y="164"/>
                  </a:cubicBezTo>
                  <a:cubicBezTo>
                    <a:pt x="165" y="172"/>
                    <a:pt x="167" y="181"/>
                    <a:pt x="167" y="181"/>
                  </a:cubicBezTo>
                  <a:cubicBezTo>
                    <a:pt x="164" y="173"/>
                    <a:pt x="162" y="164"/>
                    <a:pt x="160" y="156"/>
                  </a:cubicBezTo>
                  <a:cubicBezTo>
                    <a:pt x="157" y="149"/>
                    <a:pt x="155" y="145"/>
                    <a:pt x="155" y="145"/>
                  </a:cubicBezTo>
                  <a:lnTo>
                    <a:pt x="155" y="145"/>
                  </a:lnTo>
                  <a:cubicBezTo>
                    <a:pt x="155" y="145"/>
                    <a:pt x="156" y="149"/>
                    <a:pt x="158" y="156"/>
                  </a:cubicBezTo>
                  <a:cubicBezTo>
                    <a:pt x="160" y="162"/>
                    <a:pt x="162" y="168"/>
                    <a:pt x="161" y="168"/>
                  </a:cubicBezTo>
                  <a:cubicBezTo>
                    <a:pt x="160" y="168"/>
                    <a:pt x="160" y="168"/>
                    <a:pt x="158" y="165"/>
                  </a:cubicBezTo>
                  <a:cubicBezTo>
                    <a:pt x="157" y="165"/>
                    <a:pt x="155" y="165"/>
                    <a:pt x="153" y="158"/>
                  </a:cubicBezTo>
                  <a:cubicBezTo>
                    <a:pt x="152" y="155"/>
                    <a:pt x="151" y="154"/>
                    <a:pt x="151" y="154"/>
                  </a:cubicBezTo>
                  <a:lnTo>
                    <a:pt x="151" y="154"/>
                  </a:lnTo>
                  <a:cubicBezTo>
                    <a:pt x="151" y="154"/>
                    <a:pt x="152" y="158"/>
                    <a:pt x="152" y="158"/>
                  </a:cubicBezTo>
                  <a:cubicBezTo>
                    <a:pt x="152" y="162"/>
                    <a:pt x="152" y="164"/>
                    <a:pt x="152" y="164"/>
                  </a:cubicBezTo>
                  <a:cubicBezTo>
                    <a:pt x="151" y="164"/>
                    <a:pt x="149" y="162"/>
                    <a:pt x="147" y="159"/>
                  </a:cubicBezTo>
                  <a:cubicBezTo>
                    <a:pt x="143" y="151"/>
                    <a:pt x="141" y="147"/>
                    <a:pt x="140" y="147"/>
                  </a:cubicBezTo>
                  <a:lnTo>
                    <a:pt x="140" y="147"/>
                  </a:lnTo>
                  <a:cubicBezTo>
                    <a:pt x="140" y="147"/>
                    <a:pt x="141" y="151"/>
                    <a:pt x="144" y="160"/>
                  </a:cubicBezTo>
                  <a:cubicBezTo>
                    <a:pt x="145" y="164"/>
                    <a:pt x="146" y="169"/>
                    <a:pt x="146" y="169"/>
                  </a:cubicBezTo>
                  <a:cubicBezTo>
                    <a:pt x="146" y="169"/>
                    <a:pt x="145" y="166"/>
                    <a:pt x="143" y="160"/>
                  </a:cubicBezTo>
                  <a:cubicBezTo>
                    <a:pt x="142" y="158"/>
                    <a:pt x="141" y="157"/>
                    <a:pt x="141" y="157"/>
                  </a:cubicBezTo>
                  <a:lnTo>
                    <a:pt x="141" y="157"/>
                  </a:lnTo>
                  <a:cubicBezTo>
                    <a:pt x="141" y="157"/>
                    <a:pt x="142" y="162"/>
                    <a:pt x="142" y="169"/>
                  </a:cubicBezTo>
                  <a:cubicBezTo>
                    <a:pt x="144" y="177"/>
                    <a:pt x="148" y="193"/>
                    <a:pt x="151" y="201"/>
                  </a:cubicBezTo>
                  <a:cubicBezTo>
                    <a:pt x="153" y="211"/>
                    <a:pt x="154" y="215"/>
                    <a:pt x="154" y="215"/>
                  </a:cubicBezTo>
                  <a:cubicBezTo>
                    <a:pt x="154" y="215"/>
                    <a:pt x="152" y="213"/>
                    <a:pt x="151" y="210"/>
                  </a:cubicBezTo>
                  <a:cubicBezTo>
                    <a:pt x="148" y="205"/>
                    <a:pt x="146" y="200"/>
                    <a:pt x="145" y="195"/>
                  </a:cubicBezTo>
                  <a:cubicBezTo>
                    <a:pt x="143" y="186"/>
                    <a:pt x="144" y="186"/>
                    <a:pt x="144" y="186"/>
                  </a:cubicBezTo>
                  <a:cubicBezTo>
                    <a:pt x="142" y="178"/>
                    <a:pt x="140" y="170"/>
                    <a:pt x="138" y="170"/>
                  </a:cubicBezTo>
                  <a:cubicBezTo>
                    <a:pt x="138" y="170"/>
                    <a:pt x="138" y="170"/>
                    <a:pt x="138" y="170"/>
                  </a:cubicBezTo>
                  <a:cubicBezTo>
                    <a:pt x="137" y="166"/>
                    <a:pt x="136" y="164"/>
                    <a:pt x="135" y="164"/>
                  </a:cubicBezTo>
                  <a:lnTo>
                    <a:pt x="135" y="164"/>
                  </a:lnTo>
                  <a:cubicBezTo>
                    <a:pt x="135" y="164"/>
                    <a:pt x="135" y="166"/>
                    <a:pt x="136" y="170"/>
                  </a:cubicBezTo>
                  <a:cubicBezTo>
                    <a:pt x="133" y="162"/>
                    <a:pt x="132" y="162"/>
                    <a:pt x="130" y="162"/>
                  </a:cubicBezTo>
                  <a:cubicBezTo>
                    <a:pt x="130" y="162"/>
                    <a:pt x="129" y="163"/>
                    <a:pt x="129" y="163"/>
                  </a:cubicBezTo>
                  <a:cubicBezTo>
                    <a:pt x="127" y="163"/>
                    <a:pt x="125" y="161"/>
                    <a:pt x="123" y="155"/>
                  </a:cubicBezTo>
                  <a:cubicBezTo>
                    <a:pt x="121" y="155"/>
                    <a:pt x="120" y="155"/>
                    <a:pt x="123" y="164"/>
                  </a:cubicBezTo>
                  <a:cubicBezTo>
                    <a:pt x="124" y="168"/>
                    <a:pt x="124" y="170"/>
                    <a:pt x="125" y="172"/>
                  </a:cubicBezTo>
                  <a:cubicBezTo>
                    <a:pt x="122" y="163"/>
                    <a:pt x="115" y="157"/>
                    <a:pt x="112" y="157"/>
                  </a:cubicBezTo>
                  <a:cubicBezTo>
                    <a:pt x="110" y="157"/>
                    <a:pt x="108" y="160"/>
                    <a:pt x="110" y="167"/>
                  </a:cubicBezTo>
                  <a:lnTo>
                    <a:pt x="108" y="167"/>
                  </a:lnTo>
                  <a:cubicBezTo>
                    <a:pt x="106" y="163"/>
                    <a:pt x="105" y="161"/>
                    <a:pt x="103" y="161"/>
                  </a:cubicBezTo>
                  <a:cubicBezTo>
                    <a:pt x="102" y="161"/>
                    <a:pt x="101" y="163"/>
                    <a:pt x="101" y="168"/>
                  </a:cubicBezTo>
                  <a:lnTo>
                    <a:pt x="99" y="169"/>
                  </a:lnTo>
                  <a:cubicBezTo>
                    <a:pt x="97" y="165"/>
                    <a:pt x="96" y="163"/>
                    <a:pt x="95" y="163"/>
                  </a:cubicBezTo>
                  <a:lnTo>
                    <a:pt x="95" y="163"/>
                  </a:lnTo>
                  <a:cubicBezTo>
                    <a:pt x="95" y="163"/>
                    <a:pt x="95" y="165"/>
                    <a:pt x="96" y="169"/>
                  </a:cubicBezTo>
                  <a:cubicBezTo>
                    <a:pt x="97" y="175"/>
                    <a:pt x="99" y="181"/>
                    <a:pt x="99" y="181"/>
                  </a:cubicBezTo>
                  <a:cubicBezTo>
                    <a:pt x="99" y="181"/>
                    <a:pt x="99" y="180"/>
                    <a:pt x="98" y="178"/>
                  </a:cubicBezTo>
                  <a:cubicBezTo>
                    <a:pt x="95" y="172"/>
                    <a:pt x="94" y="171"/>
                    <a:pt x="92" y="171"/>
                  </a:cubicBezTo>
                  <a:cubicBezTo>
                    <a:pt x="92" y="171"/>
                    <a:pt x="91" y="171"/>
                    <a:pt x="90" y="171"/>
                  </a:cubicBezTo>
                  <a:cubicBezTo>
                    <a:pt x="87" y="171"/>
                    <a:pt x="87" y="171"/>
                    <a:pt x="90" y="179"/>
                  </a:cubicBezTo>
                  <a:cubicBezTo>
                    <a:pt x="90" y="182"/>
                    <a:pt x="89" y="183"/>
                    <a:pt x="89" y="183"/>
                  </a:cubicBezTo>
                  <a:cubicBezTo>
                    <a:pt x="88" y="183"/>
                    <a:pt x="86" y="178"/>
                    <a:pt x="84" y="172"/>
                  </a:cubicBezTo>
                  <a:cubicBezTo>
                    <a:pt x="83" y="165"/>
                    <a:pt x="82" y="160"/>
                    <a:pt x="81" y="160"/>
                  </a:cubicBezTo>
                  <a:lnTo>
                    <a:pt x="81" y="160"/>
                  </a:lnTo>
                  <a:cubicBezTo>
                    <a:pt x="81" y="160"/>
                    <a:pt x="82" y="166"/>
                    <a:pt x="86" y="180"/>
                  </a:cubicBezTo>
                  <a:cubicBezTo>
                    <a:pt x="88" y="190"/>
                    <a:pt x="88" y="194"/>
                    <a:pt x="88" y="194"/>
                  </a:cubicBezTo>
                  <a:cubicBezTo>
                    <a:pt x="87" y="194"/>
                    <a:pt x="86" y="192"/>
                    <a:pt x="86" y="189"/>
                  </a:cubicBezTo>
                  <a:cubicBezTo>
                    <a:pt x="83" y="181"/>
                    <a:pt x="84" y="180"/>
                    <a:pt x="84" y="180"/>
                  </a:cubicBezTo>
                  <a:lnTo>
                    <a:pt x="80" y="164"/>
                  </a:lnTo>
                  <a:cubicBezTo>
                    <a:pt x="79" y="164"/>
                    <a:pt x="79" y="164"/>
                    <a:pt x="81" y="172"/>
                  </a:cubicBezTo>
                  <a:cubicBezTo>
                    <a:pt x="81" y="172"/>
                    <a:pt x="80" y="172"/>
                    <a:pt x="81" y="181"/>
                  </a:cubicBezTo>
                  <a:cubicBezTo>
                    <a:pt x="83" y="189"/>
                    <a:pt x="86" y="198"/>
                    <a:pt x="89" y="206"/>
                  </a:cubicBezTo>
                  <a:cubicBezTo>
                    <a:pt x="91" y="214"/>
                    <a:pt x="91" y="214"/>
                    <a:pt x="90" y="214"/>
                  </a:cubicBezTo>
                  <a:cubicBezTo>
                    <a:pt x="87" y="206"/>
                    <a:pt x="83" y="198"/>
                    <a:pt x="82" y="189"/>
                  </a:cubicBezTo>
                  <a:cubicBezTo>
                    <a:pt x="82" y="183"/>
                    <a:pt x="80" y="178"/>
                    <a:pt x="79" y="173"/>
                  </a:cubicBezTo>
                  <a:cubicBezTo>
                    <a:pt x="78" y="172"/>
                    <a:pt x="78" y="171"/>
                    <a:pt x="78" y="171"/>
                  </a:cubicBezTo>
                  <a:lnTo>
                    <a:pt x="78" y="171"/>
                  </a:lnTo>
                  <a:cubicBezTo>
                    <a:pt x="77" y="171"/>
                    <a:pt x="77" y="183"/>
                    <a:pt x="80" y="196"/>
                  </a:cubicBezTo>
                  <a:lnTo>
                    <a:pt x="80" y="196"/>
                  </a:lnTo>
                  <a:lnTo>
                    <a:pt x="79" y="190"/>
                  </a:lnTo>
                  <a:cubicBezTo>
                    <a:pt x="75" y="182"/>
                    <a:pt x="74" y="182"/>
                    <a:pt x="73" y="182"/>
                  </a:cubicBezTo>
                  <a:cubicBezTo>
                    <a:pt x="71" y="183"/>
                    <a:pt x="70" y="183"/>
                    <a:pt x="73" y="191"/>
                  </a:cubicBezTo>
                  <a:cubicBezTo>
                    <a:pt x="74" y="197"/>
                    <a:pt x="77" y="202"/>
                    <a:pt x="77" y="208"/>
                  </a:cubicBezTo>
                  <a:cubicBezTo>
                    <a:pt x="79" y="214"/>
                    <a:pt x="81" y="218"/>
                    <a:pt x="82" y="224"/>
                  </a:cubicBezTo>
                  <a:cubicBezTo>
                    <a:pt x="82" y="224"/>
                    <a:pt x="78" y="216"/>
                    <a:pt x="75" y="208"/>
                  </a:cubicBezTo>
                  <a:cubicBezTo>
                    <a:pt x="69" y="192"/>
                    <a:pt x="65" y="185"/>
                    <a:pt x="62" y="185"/>
                  </a:cubicBezTo>
                  <a:cubicBezTo>
                    <a:pt x="61" y="185"/>
                    <a:pt x="61" y="185"/>
                    <a:pt x="60" y="185"/>
                  </a:cubicBezTo>
                  <a:cubicBezTo>
                    <a:pt x="58" y="185"/>
                    <a:pt x="57" y="183"/>
                    <a:pt x="54" y="178"/>
                  </a:cubicBezTo>
                  <a:cubicBezTo>
                    <a:pt x="53" y="178"/>
                    <a:pt x="52" y="178"/>
                    <a:pt x="54" y="187"/>
                  </a:cubicBezTo>
                  <a:lnTo>
                    <a:pt x="53" y="187"/>
                  </a:lnTo>
                  <a:cubicBezTo>
                    <a:pt x="51" y="183"/>
                    <a:pt x="50" y="181"/>
                    <a:pt x="50" y="181"/>
                  </a:cubicBezTo>
                  <a:lnTo>
                    <a:pt x="50" y="181"/>
                  </a:lnTo>
                  <a:cubicBezTo>
                    <a:pt x="49" y="181"/>
                    <a:pt x="50" y="183"/>
                    <a:pt x="51" y="188"/>
                  </a:cubicBezTo>
                  <a:cubicBezTo>
                    <a:pt x="51" y="190"/>
                    <a:pt x="51" y="191"/>
                    <a:pt x="51" y="191"/>
                  </a:cubicBezTo>
                  <a:cubicBezTo>
                    <a:pt x="50" y="191"/>
                    <a:pt x="49" y="188"/>
                    <a:pt x="49" y="188"/>
                  </a:cubicBezTo>
                  <a:cubicBezTo>
                    <a:pt x="46" y="181"/>
                    <a:pt x="44" y="177"/>
                    <a:pt x="44" y="177"/>
                  </a:cubicBezTo>
                  <a:lnTo>
                    <a:pt x="44" y="177"/>
                  </a:lnTo>
                  <a:cubicBezTo>
                    <a:pt x="43" y="177"/>
                    <a:pt x="45" y="183"/>
                    <a:pt x="50" y="196"/>
                  </a:cubicBezTo>
                  <a:cubicBezTo>
                    <a:pt x="51" y="202"/>
                    <a:pt x="53" y="207"/>
                    <a:pt x="56" y="213"/>
                  </a:cubicBezTo>
                  <a:lnTo>
                    <a:pt x="60" y="211"/>
                  </a:lnTo>
                  <a:lnTo>
                    <a:pt x="60" y="220"/>
                  </a:lnTo>
                  <a:cubicBezTo>
                    <a:pt x="59" y="226"/>
                    <a:pt x="60" y="232"/>
                    <a:pt x="62" y="237"/>
                  </a:cubicBezTo>
                  <a:cubicBezTo>
                    <a:pt x="62" y="237"/>
                    <a:pt x="64" y="245"/>
                    <a:pt x="63" y="245"/>
                  </a:cubicBezTo>
                  <a:cubicBezTo>
                    <a:pt x="63" y="245"/>
                    <a:pt x="61" y="237"/>
                    <a:pt x="59" y="229"/>
                  </a:cubicBezTo>
                  <a:cubicBezTo>
                    <a:pt x="56" y="220"/>
                    <a:pt x="54" y="213"/>
                    <a:pt x="52" y="205"/>
                  </a:cubicBezTo>
                  <a:cubicBezTo>
                    <a:pt x="48" y="194"/>
                    <a:pt x="45" y="187"/>
                    <a:pt x="45" y="187"/>
                  </a:cubicBezTo>
                  <a:lnTo>
                    <a:pt x="45" y="187"/>
                  </a:lnTo>
                  <a:cubicBezTo>
                    <a:pt x="44" y="187"/>
                    <a:pt x="45" y="190"/>
                    <a:pt x="46" y="197"/>
                  </a:cubicBezTo>
                  <a:cubicBezTo>
                    <a:pt x="46" y="197"/>
                    <a:pt x="46" y="197"/>
                    <a:pt x="43" y="189"/>
                  </a:cubicBezTo>
                  <a:cubicBezTo>
                    <a:pt x="42" y="186"/>
                    <a:pt x="41" y="184"/>
                    <a:pt x="41" y="184"/>
                  </a:cubicBezTo>
                  <a:lnTo>
                    <a:pt x="41" y="184"/>
                  </a:lnTo>
                  <a:cubicBezTo>
                    <a:pt x="41" y="184"/>
                    <a:pt x="41" y="188"/>
                    <a:pt x="43" y="198"/>
                  </a:cubicBezTo>
                  <a:cubicBezTo>
                    <a:pt x="45" y="206"/>
                    <a:pt x="46" y="210"/>
                    <a:pt x="46" y="210"/>
                  </a:cubicBezTo>
                  <a:cubicBezTo>
                    <a:pt x="45" y="210"/>
                    <a:pt x="43" y="206"/>
                    <a:pt x="41" y="198"/>
                  </a:cubicBezTo>
                  <a:cubicBezTo>
                    <a:pt x="38" y="189"/>
                    <a:pt x="35" y="185"/>
                    <a:pt x="34" y="185"/>
                  </a:cubicBezTo>
                  <a:cubicBezTo>
                    <a:pt x="33" y="185"/>
                    <a:pt x="33" y="187"/>
                    <a:pt x="34" y="191"/>
                  </a:cubicBezTo>
                  <a:cubicBezTo>
                    <a:pt x="37" y="201"/>
                    <a:pt x="37" y="205"/>
                    <a:pt x="36" y="205"/>
                  </a:cubicBezTo>
                  <a:cubicBezTo>
                    <a:pt x="35" y="205"/>
                    <a:pt x="34" y="203"/>
                    <a:pt x="33" y="199"/>
                  </a:cubicBezTo>
                  <a:cubicBezTo>
                    <a:pt x="31" y="195"/>
                    <a:pt x="30" y="193"/>
                    <a:pt x="30" y="193"/>
                  </a:cubicBezTo>
                  <a:lnTo>
                    <a:pt x="30" y="193"/>
                  </a:lnTo>
                  <a:cubicBezTo>
                    <a:pt x="30" y="193"/>
                    <a:pt x="30" y="196"/>
                    <a:pt x="31" y="200"/>
                  </a:cubicBezTo>
                  <a:cubicBezTo>
                    <a:pt x="29" y="195"/>
                    <a:pt x="27" y="189"/>
                    <a:pt x="27" y="189"/>
                  </a:cubicBezTo>
                  <a:lnTo>
                    <a:pt x="27" y="189"/>
                  </a:lnTo>
                  <a:cubicBezTo>
                    <a:pt x="26" y="189"/>
                    <a:pt x="27" y="190"/>
                    <a:pt x="27" y="192"/>
                  </a:cubicBezTo>
                  <a:cubicBezTo>
                    <a:pt x="27" y="192"/>
                    <a:pt x="26" y="192"/>
                    <a:pt x="29" y="200"/>
                  </a:cubicBezTo>
                  <a:lnTo>
                    <a:pt x="32" y="217"/>
                  </a:lnTo>
                  <a:cubicBezTo>
                    <a:pt x="35" y="223"/>
                    <a:pt x="36" y="228"/>
                    <a:pt x="37" y="234"/>
                  </a:cubicBezTo>
                  <a:cubicBezTo>
                    <a:pt x="38" y="236"/>
                    <a:pt x="38" y="237"/>
                    <a:pt x="38" y="237"/>
                  </a:cubicBezTo>
                  <a:cubicBezTo>
                    <a:pt x="37" y="237"/>
                    <a:pt x="32" y="228"/>
                    <a:pt x="26" y="210"/>
                  </a:cubicBezTo>
                  <a:lnTo>
                    <a:pt x="19" y="193"/>
                  </a:lnTo>
                  <a:lnTo>
                    <a:pt x="24" y="210"/>
                  </a:lnTo>
                  <a:cubicBezTo>
                    <a:pt x="24" y="210"/>
                    <a:pt x="23" y="210"/>
                    <a:pt x="21" y="202"/>
                  </a:cubicBezTo>
                  <a:cubicBezTo>
                    <a:pt x="19" y="196"/>
                    <a:pt x="18" y="194"/>
                    <a:pt x="18" y="194"/>
                  </a:cubicBezTo>
                  <a:cubicBezTo>
                    <a:pt x="18" y="194"/>
                    <a:pt x="17" y="194"/>
                    <a:pt x="17" y="195"/>
                  </a:cubicBezTo>
                  <a:cubicBezTo>
                    <a:pt x="17" y="195"/>
                    <a:pt x="16" y="195"/>
                    <a:pt x="18" y="202"/>
                  </a:cubicBezTo>
                  <a:cubicBezTo>
                    <a:pt x="22" y="212"/>
                    <a:pt x="23" y="217"/>
                    <a:pt x="23" y="217"/>
                  </a:cubicBezTo>
                  <a:cubicBezTo>
                    <a:pt x="23" y="217"/>
                    <a:pt x="22" y="215"/>
                    <a:pt x="21" y="211"/>
                  </a:cubicBezTo>
                  <a:cubicBezTo>
                    <a:pt x="18" y="203"/>
                    <a:pt x="16" y="199"/>
                    <a:pt x="16" y="199"/>
                  </a:cubicBezTo>
                  <a:lnTo>
                    <a:pt x="16" y="199"/>
                  </a:lnTo>
                  <a:cubicBezTo>
                    <a:pt x="15" y="199"/>
                    <a:pt x="16" y="203"/>
                    <a:pt x="18" y="211"/>
                  </a:cubicBezTo>
                  <a:cubicBezTo>
                    <a:pt x="21" y="220"/>
                    <a:pt x="22" y="224"/>
                    <a:pt x="21" y="224"/>
                  </a:cubicBezTo>
                  <a:cubicBezTo>
                    <a:pt x="21" y="224"/>
                    <a:pt x="20" y="220"/>
                    <a:pt x="17" y="211"/>
                  </a:cubicBezTo>
                  <a:cubicBezTo>
                    <a:pt x="16" y="206"/>
                    <a:pt x="14" y="200"/>
                    <a:pt x="10" y="196"/>
                  </a:cubicBezTo>
                  <a:lnTo>
                    <a:pt x="10" y="196"/>
                  </a:lnTo>
                  <a:lnTo>
                    <a:pt x="14" y="204"/>
                  </a:lnTo>
                  <a:cubicBezTo>
                    <a:pt x="16" y="214"/>
                    <a:pt x="17" y="218"/>
                    <a:pt x="17" y="218"/>
                  </a:cubicBezTo>
                  <a:cubicBezTo>
                    <a:pt x="16" y="218"/>
                    <a:pt x="15" y="216"/>
                    <a:pt x="14" y="213"/>
                  </a:cubicBezTo>
                  <a:cubicBezTo>
                    <a:pt x="13" y="208"/>
                    <a:pt x="12" y="206"/>
                    <a:pt x="11" y="206"/>
                  </a:cubicBezTo>
                  <a:lnTo>
                    <a:pt x="11" y="206"/>
                  </a:lnTo>
                  <a:cubicBezTo>
                    <a:pt x="11" y="206"/>
                    <a:pt x="11" y="208"/>
                    <a:pt x="12" y="213"/>
                  </a:cubicBezTo>
                  <a:cubicBezTo>
                    <a:pt x="11" y="213"/>
                    <a:pt x="11" y="213"/>
                    <a:pt x="11" y="213"/>
                  </a:cubicBezTo>
                  <a:cubicBezTo>
                    <a:pt x="10" y="213"/>
                    <a:pt x="9" y="212"/>
                    <a:pt x="7" y="205"/>
                  </a:cubicBezTo>
                  <a:cubicBezTo>
                    <a:pt x="5" y="197"/>
                    <a:pt x="4" y="193"/>
                    <a:pt x="4" y="193"/>
                  </a:cubicBezTo>
                  <a:lnTo>
                    <a:pt x="4" y="193"/>
                  </a:lnTo>
                  <a:cubicBezTo>
                    <a:pt x="3" y="193"/>
                    <a:pt x="4" y="197"/>
                    <a:pt x="6" y="205"/>
                  </a:cubicBezTo>
                  <a:cubicBezTo>
                    <a:pt x="7" y="209"/>
                    <a:pt x="8" y="212"/>
                    <a:pt x="7" y="212"/>
                  </a:cubicBezTo>
                  <a:cubicBezTo>
                    <a:pt x="7" y="212"/>
                    <a:pt x="6" y="210"/>
                    <a:pt x="4" y="206"/>
                  </a:cubicBezTo>
                  <a:cubicBezTo>
                    <a:pt x="2" y="202"/>
                    <a:pt x="1" y="200"/>
                    <a:pt x="1" y="200"/>
                  </a:cubicBezTo>
                  <a:lnTo>
                    <a:pt x="1" y="200"/>
                  </a:lnTo>
                  <a:cubicBezTo>
                    <a:pt x="1" y="200"/>
                    <a:pt x="1" y="202"/>
                    <a:pt x="3" y="206"/>
                  </a:cubicBezTo>
                  <a:cubicBezTo>
                    <a:pt x="4" y="215"/>
                    <a:pt x="6" y="223"/>
                    <a:pt x="10" y="230"/>
                  </a:cubicBezTo>
                  <a:cubicBezTo>
                    <a:pt x="10" y="230"/>
                    <a:pt x="10" y="230"/>
                    <a:pt x="13" y="238"/>
                  </a:cubicBezTo>
                  <a:lnTo>
                    <a:pt x="12" y="238"/>
                  </a:lnTo>
                  <a:cubicBezTo>
                    <a:pt x="10" y="239"/>
                    <a:pt x="9" y="239"/>
                    <a:pt x="10" y="247"/>
                  </a:cubicBezTo>
                  <a:cubicBezTo>
                    <a:pt x="11" y="255"/>
                    <a:pt x="14" y="267"/>
                    <a:pt x="15" y="267"/>
                  </a:cubicBezTo>
                  <a:cubicBezTo>
                    <a:pt x="15" y="267"/>
                    <a:pt x="15" y="266"/>
                    <a:pt x="15" y="264"/>
                  </a:cubicBezTo>
                  <a:lnTo>
                    <a:pt x="17" y="272"/>
                  </a:lnTo>
                  <a:cubicBezTo>
                    <a:pt x="21" y="284"/>
                    <a:pt x="23" y="291"/>
                    <a:pt x="24" y="291"/>
                  </a:cubicBezTo>
                  <a:cubicBezTo>
                    <a:pt x="24" y="291"/>
                    <a:pt x="23" y="284"/>
                    <a:pt x="19" y="272"/>
                  </a:cubicBezTo>
                  <a:cubicBezTo>
                    <a:pt x="15" y="258"/>
                    <a:pt x="13" y="252"/>
                    <a:pt x="13" y="252"/>
                  </a:cubicBezTo>
                  <a:lnTo>
                    <a:pt x="13" y="252"/>
                  </a:lnTo>
                  <a:cubicBezTo>
                    <a:pt x="13" y="252"/>
                    <a:pt x="15" y="257"/>
                    <a:pt x="17" y="264"/>
                  </a:cubicBezTo>
                  <a:cubicBezTo>
                    <a:pt x="23" y="280"/>
                    <a:pt x="23" y="280"/>
                    <a:pt x="24" y="280"/>
                  </a:cubicBezTo>
                  <a:cubicBezTo>
                    <a:pt x="25" y="280"/>
                    <a:pt x="25" y="280"/>
                    <a:pt x="27" y="288"/>
                  </a:cubicBezTo>
                  <a:cubicBezTo>
                    <a:pt x="28" y="293"/>
                    <a:pt x="31" y="299"/>
                    <a:pt x="33" y="305"/>
                  </a:cubicBezTo>
                  <a:cubicBezTo>
                    <a:pt x="34" y="303"/>
                    <a:pt x="34" y="303"/>
                    <a:pt x="32" y="296"/>
                  </a:cubicBezTo>
                  <a:cubicBezTo>
                    <a:pt x="30" y="292"/>
                    <a:pt x="30" y="290"/>
                    <a:pt x="30" y="290"/>
                  </a:cubicBezTo>
                  <a:lnTo>
                    <a:pt x="30" y="290"/>
                  </a:lnTo>
                  <a:cubicBezTo>
                    <a:pt x="31" y="290"/>
                    <a:pt x="32" y="294"/>
                    <a:pt x="35" y="303"/>
                  </a:cubicBezTo>
                  <a:cubicBezTo>
                    <a:pt x="36" y="307"/>
                    <a:pt x="37" y="309"/>
                    <a:pt x="37" y="309"/>
                  </a:cubicBezTo>
                  <a:cubicBezTo>
                    <a:pt x="38" y="309"/>
                    <a:pt x="37" y="305"/>
                    <a:pt x="34" y="296"/>
                  </a:cubicBezTo>
                  <a:cubicBezTo>
                    <a:pt x="32" y="287"/>
                    <a:pt x="31" y="283"/>
                    <a:pt x="31" y="283"/>
                  </a:cubicBezTo>
                  <a:lnTo>
                    <a:pt x="31" y="283"/>
                  </a:lnTo>
                  <a:cubicBezTo>
                    <a:pt x="32" y="283"/>
                    <a:pt x="33" y="287"/>
                    <a:pt x="36" y="294"/>
                  </a:cubicBezTo>
                  <a:lnTo>
                    <a:pt x="38" y="294"/>
                  </a:lnTo>
                  <a:cubicBezTo>
                    <a:pt x="37" y="289"/>
                    <a:pt x="36" y="283"/>
                    <a:pt x="34" y="278"/>
                  </a:cubicBezTo>
                  <a:cubicBezTo>
                    <a:pt x="31" y="268"/>
                    <a:pt x="30" y="265"/>
                    <a:pt x="30" y="265"/>
                  </a:cubicBezTo>
                  <a:lnTo>
                    <a:pt x="30" y="265"/>
                  </a:lnTo>
                  <a:cubicBezTo>
                    <a:pt x="31" y="265"/>
                    <a:pt x="31" y="267"/>
                    <a:pt x="33" y="270"/>
                  </a:cubicBezTo>
                  <a:cubicBezTo>
                    <a:pt x="36" y="278"/>
                    <a:pt x="38" y="285"/>
                    <a:pt x="38" y="285"/>
                  </a:cubicBezTo>
                  <a:cubicBezTo>
                    <a:pt x="41" y="293"/>
                    <a:pt x="41" y="293"/>
                    <a:pt x="42" y="293"/>
                  </a:cubicBezTo>
                  <a:cubicBezTo>
                    <a:pt x="43" y="293"/>
                    <a:pt x="44" y="293"/>
                    <a:pt x="42" y="284"/>
                  </a:cubicBezTo>
                  <a:lnTo>
                    <a:pt x="42" y="284"/>
                  </a:lnTo>
                  <a:lnTo>
                    <a:pt x="44" y="293"/>
                  </a:lnTo>
                  <a:cubicBezTo>
                    <a:pt x="45" y="293"/>
                    <a:pt x="46" y="297"/>
                    <a:pt x="46" y="297"/>
                  </a:cubicBezTo>
                  <a:cubicBezTo>
                    <a:pt x="46" y="297"/>
                    <a:pt x="46" y="296"/>
                    <a:pt x="45" y="293"/>
                  </a:cubicBezTo>
                  <a:cubicBezTo>
                    <a:pt x="45" y="293"/>
                    <a:pt x="45" y="293"/>
                    <a:pt x="45" y="293"/>
                  </a:cubicBezTo>
                  <a:cubicBezTo>
                    <a:pt x="46" y="293"/>
                    <a:pt x="47" y="294"/>
                    <a:pt x="50" y="300"/>
                  </a:cubicBezTo>
                  <a:cubicBezTo>
                    <a:pt x="50" y="301"/>
                    <a:pt x="51" y="302"/>
                    <a:pt x="51" y="302"/>
                  </a:cubicBezTo>
                  <a:cubicBezTo>
                    <a:pt x="53" y="302"/>
                    <a:pt x="51" y="288"/>
                    <a:pt x="44" y="275"/>
                  </a:cubicBezTo>
                  <a:lnTo>
                    <a:pt x="45" y="275"/>
                  </a:lnTo>
                  <a:cubicBezTo>
                    <a:pt x="46" y="275"/>
                    <a:pt x="44" y="268"/>
                    <a:pt x="44" y="268"/>
                  </a:cubicBezTo>
                  <a:cubicBezTo>
                    <a:pt x="42" y="259"/>
                    <a:pt x="42" y="259"/>
                    <a:pt x="43" y="259"/>
                  </a:cubicBezTo>
                  <a:lnTo>
                    <a:pt x="47" y="275"/>
                  </a:lnTo>
                  <a:cubicBezTo>
                    <a:pt x="51" y="290"/>
                    <a:pt x="54" y="298"/>
                    <a:pt x="55" y="298"/>
                  </a:cubicBezTo>
                  <a:cubicBezTo>
                    <a:pt x="55" y="298"/>
                    <a:pt x="54" y="294"/>
                    <a:pt x="52" y="283"/>
                  </a:cubicBezTo>
                  <a:cubicBezTo>
                    <a:pt x="51" y="281"/>
                    <a:pt x="51" y="279"/>
                    <a:pt x="51" y="279"/>
                  </a:cubicBezTo>
                  <a:lnTo>
                    <a:pt x="51" y="279"/>
                  </a:lnTo>
                  <a:cubicBezTo>
                    <a:pt x="51" y="279"/>
                    <a:pt x="53" y="286"/>
                    <a:pt x="54" y="291"/>
                  </a:cubicBezTo>
                  <a:cubicBezTo>
                    <a:pt x="55" y="295"/>
                    <a:pt x="56" y="297"/>
                    <a:pt x="56" y="297"/>
                  </a:cubicBezTo>
                  <a:cubicBezTo>
                    <a:pt x="57" y="297"/>
                    <a:pt x="57" y="295"/>
                    <a:pt x="56" y="290"/>
                  </a:cubicBezTo>
                  <a:cubicBezTo>
                    <a:pt x="55" y="282"/>
                    <a:pt x="53" y="274"/>
                    <a:pt x="51" y="265"/>
                  </a:cubicBezTo>
                  <a:cubicBezTo>
                    <a:pt x="49" y="257"/>
                    <a:pt x="50" y="257"/>
                    <a:pt x="50" y="257"/>
                  </a:cubicBezTo>
                  <a:lnTo>
                    <a:pt x="50" y="257"/>
                  </a:lnTo>
                  <a:cubicBezTo>
                    <a:pt x="50" y="257"/>
                    <a:pt x="50" y="257"/>
                    <a:pt x="52" y="265"/>
                  </a:cubicBezTo>
                  <a:cubicBezTo>
                    <a:pt x="55" y="273"/>
                    <a:pt x="56" y="277"/>
                    <a:pt x="57" y="277"/>
                  </a:cubicBezTo>
                  <a:cubicBezTo>
                    <a:pt x="58" y="277"/>
                    <a:pt x="57" y="273"/>
                    <a:pt x="55" y="264"/>
                  </a:cubicBezTo>
                  <a:lnTo>
                    <a:pt x="55" y="264"/>
                  </a:lnTo>
                  <a:lnTo>
                    <a:pt x="58" y="273"/>
                  </a:lnTo>
                  <a:cubicBezTo>
                    <a:pt x="59" y="278"/>
                    <a:pt x="61" y="284"/>
                    <a:pt x="63" y="284"/>
                  </a:cubicBezTo>
                  <a:cubicBezTo>
                    <a:pt x="63" y="284"/>
                    <a:pt x="64" y="283"/>
                    <a:pt x="64" y="280"/>
                  </a:cubicBezTo>
                  <a:cubicBezTo>
                    <a:pt x="65" y="280"/>
                    <a:pt x="66" y="280"/>
                    <a:pt x="66" y="280"/>
                  </a:cubicBezTo>
                  <a:cubicBezTo>
                    <a:pt x="69" y="280"/>
                    <a:pt x="70" y="280"/>
                    <a:pt x="72" y="287"/>
                  </a:cubicBezTo>
                  <a:cubicBezTo>
                    <a:pt x="73" y="288"/>
                    <a:pt x="73" y="289"/>
                    <a:pt x="73" y="289"/>
                  </a:cubicBezTo>
                  <a:cubicBezTo>
                    <a:pt x="74" y="289"/>
                    <a:pt x="73" y="275"/>
                    <a:pt x="70" y="262"/>
                  </a:cubicBezTo>
                  <a:lnTo>
                    <a:pt x="70" y="262"/>
                  </a:lnTo>
                  <a:cubicBezTo>
                    <a:pt x="72" y="270"/>
                    <a:pt x="73" y="270"/>
                    <a:pt x="74" y="270"/>
                  </a:cubicBezTo>
                  <a:cubicBezTo>
                    <a:pt x="75" y="269"/>
                    <a:pt x="75" y="269"/>
                    <a:pt x="76" y="269"/>
                  </a:cubicBezTo>
                  <a:cubicBezTo>
                    <a:pt x="77" y="269"/>
                    <a:pt x="77" y="271"/>
                    <a:pt x="79" y="276"/>
                  </a:cubicBezTo>
                  <a:cubicBezTo>
                    <a:pt x="81" y="285"/>
                    <a:pt x="82" y="289"/>
                    <a:pt x="82" y="289"/>
                  </a:cubicBezTo>
                  <a:cubicBezTo>
                    <a:pt x="82" y="289"/>
                    <a:pt x="82" y="285"/>
                    <a:pt x="80" y="276"/>
                  </a:cubicBezTo>
                  <a:cubicBezTo>
                    <a:pt x="79" y="270"/>
                    <a:pt x="79" y="268"/>
                    <a:pt x="79" y="268"/>
                  </a:cubicBezTo>
                  <a:lnTo>
                    <a:pt x="79" y="268"/>
                  </a:lnTo>
                  <a:cubicBezTo>
                    <a:pt x="80" y="268"/>
                    <a:pt x="83" y="274"/>
                    <a:pt x="86" y="284"/>
                  </a:cubicBezTo>
                  <a:cubicBezTo>
                    <a:pt x="88" y="292"/>
                    <a:pt x="89" y="292"/>
                    <a:pt x="90" y="292"/>
                  </a:cubicBezTo>
                  <a:cubicBezTo>
                    <a:pt x="89" y="283"/>
                    <a:pt x="90" y="283"/>
                    <a:pt x="92" y="283"/>
                  </a:cubicBezTo>
                  <a:cubicBezTo>
                    <a:pt x="95" y="282"/>
                    <a:pt x="95" y="282"/>
                    <a:pt x="90" y="266"/>
                  </a:cubicBezTo>
                  <a:lnTo>
                    <a:pt x="90" y="266"/>
                  </a:lnTo>
                  <a:cubicBezTo>
                    <a:pt x="89" y="267"/>
                    <a:pt x="89" y="267"/>
                    <a:pt x="88" y="268"/>
                  </a:cubicBezTo>
                  <a:lnTo>
                    <a:pt x="86" y="268"/>
                  </a:lnTo>
                  <a:cubicBezTo>
                    <a:pt x="85" y="268"/>
                    <a:pt x="85" y="268"/>
                    <a:pt x="85" y="268"/>
                  </a:cubicBezTo>
                  <a:cubicBezTo>
                    <a:pt x="75" y="268"/>
                    <a:pt x="74" y="253"/>
                    <a:pt x="83" y="251"/>
                  </a:cubicBezTo>
                  <a:cubicBezTo>
                    <a:pt x="84" y="251"/>
                    <a:pt x="85" y="250"/>
                    <a:pt x="85" y="250"/>
                  </a:cubicBezTo>
                  <a:cubicBezTo>
                    <a:pt x="86" y="250"/>
                    <a:pt x="86" y="250"/>
                    <a:pt x="86" y="251"/>
                  </a:cubicBezTo>
                  <a:lnTo>
                    <a:pt x="86" y="251"/>
                  </a:lnTo>
                  <a:cubicBezTo>
                    <a:pt x="86" y="250"/>
                    <a:pt x="87" y="250"/>
                    <a:pt x="88" y="250"/>
                  </a:cubicBezTo>
                  <a:cubicBezTo>
                    <a:pt x="88" y="250"/>
                    <a:pt x="88" y="250"/>
                    <a:pt x="89" y="252"/>
                  </a:cubicBezTo>
                  <a:lnTo>
                    <a:pt x="89" y="252"/>
                  </a:lnTo>
                  <a:cubicBezTo>
                    <a:pt x="88" y="251"/>
                    <a:pt x="87" y="251"/>
                    <a:pt x="86" y="251"/>
                  </a:cubicBezTo>
                  <a:lnTo>
                    <a:pt x="86" y="251"/>
                  </a:lnTo>
                  <a:cubicBezTo>
                    <a:pt x="86" y="252"/>
                    <a:pt x="87" y="256"/>
                    <a:pt x="90" y="266"/>
                  </a:cubicBezTo>
                  <a:cubicBezTo>
                    <a:pt x="90" y="266"/>
                    <a:pt x="90" y="266"/>
                    <a:pt x="90" y="266"/>
                  </a:cubicBezTo>
                  <a:lnTo>
                    <a:pt x="90" y="266"/>
                  </a:lnTo>
                  <a:cubicBezTo>
                    <a:pt x="90" y="266"/>
                    <a:pt x="91" y="266"/>
                    <a:pt x="91" y="266"/>
                  </a:cubicBezTo>
                  <a:lnTo>
                    <a:pt x="91" y="266"/>
                  </a:lnTo>
                  <a:cubicBezTo>
                    <a:pt x="92" y="268"/>
                    <a:pt x="92" y="271"/>
                    <a:pt x="93" y="274"/>
                  </a:cubicBezTo>
                  <a:cubicBezTo>
                    <a:pt x="95" y="281"/>
                    <a:pt x="96" y="282"/>
                    <a:pt x="97" y="282"/>
                  </a:cubicBezTo>
                  <a:cubicBezTo>
                    <a:pt x="97" y="282"/>
                    <a:pt x="97" y="282"/>
                    <a:pt x="98" y="282"/>
                  </a:cubicBezTo>
                  <a:cubicBezTo>
                    <a:pt x="99" y="282"/>
                    <a:pt x="97" y="274"/>
                    <a:pt x="97" y="274"/>
                  </a:cubicBezTo>
                  <a:cubicBezTo>
                    <a:pt x="95" y="268"/>
                    <a:pt x="94" y="266"/>
                    <a:pt x="94" y="266"/>
                  </a:cubicBezTo>
                  <a:cubicBezTo>
                    <a:pt x="93" y="266"/>
                    <a:pt x="93" y="266"/>
                    <a:pt x="93" y="266"/>
                  </a:cubicBezTo>
                  <a:cubicBezTo>
                    <a:pt x="93" y="266"/>
                    <a:pt x="92" y="265"/>
                    <a:pt x="92" y="264"/>
                  </a:cubicBezTo>
                  <a:lnTo>
                    <a:pt x="92" y="264"/>
                  </a:lnTo>
                  <a:cubicBezTo>
                    <a:pt x="92" y="265"/>
                    <a:pt x="92" y="265"/>
                    <a:pt x="91" y="266"/>
                  </a:cubicBezTo>
                  <a:lnTo>
                    <a:pt x="91" y="266"/>
                  </a:lnTo>
                  <a:cubicBezTo>
                    <a:pt x="91" y="264"/>
                    <a:pt x="91" y="263"/>
                    <a:pt x="91" y="263"/>
                  </a:cubicBezTo>
                  <a:lnTo>
                    <a:pt x="91" y="263"/>
                  </a:lnTo>
                  <a:cubicBezTo>
                    <a:pt x="91" y="263"/>
                    <a:pt x="92" y="263"/>
                    <a:pt x="92" y="264"/>
                  </a:cubicBezTo>
                  <a:lnTo>
                    <a:pt x="92" y="264"/>
                  </a:lnTo>
                  <a:cubicBezTo>
                    <a:pt x="93" y="264"/>
                    <a:pt x="93" y="263"/>
                    <a:pt x="93" y="262"/>
                  </a:cubicBezTo>
                  <a:lnTo>
                    <a:pt x="93" y="262"/>
                  </a:lnTo>
                  <a:cubicBezTo>
                    <a:pt x="94" y="264"/>
                    <a:pt x="95" y="265"/>
                    <a:pt x="96" y="265"/>
                  </a:cubicBezTo>
                  <a:cubicBezTo>
                    <a:pt x="96" y="265"/>
                    <a:pt x="97" y="265"/>
                    <a:pt x="99" y="273"/>
                  </a:cubicBezTo>
                  <a:cubicBezTo>
                    <a:pt x="99" y="273"/>
                    <a:pt x="102" y="281"/>
                    <a:pt x="104" y="281"/>
                  </a:cubicBezTo>
                  <a:cubicBezTo>
                    <a:pt x="104" y="281"/>
                    <a:pt x="104" y="281"/>
                    <a:pt x="105" y="281"/>
                  </a:cubicBezTo>
                  <a:cubicBezTo>
                    <a:pt x="106" y="281"/>
                    <a:pt x="107" y="282"/>
                    <a:pt x="109" y="289"/>
                  </a:cubicBezTo>
                  <a:cubicBezTo>
                    <a:pt x="110" y="288"/>
                    <a:pt x="110" y="288"/>
                    <a:pt x="108" y="280"/>
                  </a:cubicBezTo>
                  <a:cubicBezTo>
                    <a:pt x="106" y="274"/>
                    <a:pt x="105" y="268"/>
                    <a:pt x="107" y="268"/>
                  </a:cubicBezTo>
                  <a:lnTo>
                    <a:pt x="107" y="268"/>
                  </a:lnTo>
                  <a:cubicBezTo>
                    <a:pt x="107" y="268"/>
                    <a:pt x="108" y="269"/>
                    <a:pt x="109" y="271"/>
                  </a:cubicBezTo>
                  <a:cubicBezTo>
                    <a:pt x="111" y="271"/>
                    <a:pt x="114" y="270"/>
                    <a:pt x="111" y="262"/>
                  </a:cubicBezTo>
                  <a:cubicBezTo>
                    <a:pt x="112" y="262"/>
                    <a:pt x="112" y="262"/>
                    <a:pt x="115" y="270"/>
                  </a:cubicBezTo>
                  <a:cubicBezTo>
                    <a:pt x="117" y="278"/>
                    <a:pt x="118" y="282"/>
                    <a:pt x="119" y="282"/>
                  </a:cubicBezTo>
                  <a:cubicBezTo>
                    <a:pt x="120" y="282"/>
                    <a:pt x="119" y="278"/>
                    <a:pt x="118" y="270"/>
                  </a:cubicBezTo>
                  <a:cubicBezTo>
                    <a:pt x="116" y="265"/>
                    <a:pt x="116" y="263"/>
                    <a:pt x="116" y="263"/>
                  </a:cubicBezTo>
                  <a:lnTo>
                    <a:pt x="116" y="263"/>
                  </a:lnTo>
                  <a:cubicBezTo>
                    <a:pt x="116" y="263"/>
                    <a:pt x="118" y="265"/>
                    <a:pt x="119" y="269"/>
                  </a:cubicBezTo>
                  <a:cubicBezTo>
                    <a:pt x="119" y="269"/>
                    <a:pt x="120" y="269"/>
                    <a:pt x="118" y="261"/>
                  </a:cubicBezTo>
                  <a:cubicBezTo>
                    <a:pt x="118" y="256"/>
                    <a:pt x="117" y="254"/>
                    <a:pt x="118" y="254"/>
                  </a:cubicBezTo>
                  <a:lnTo>
                    <a:pt x="118" y="254"/>
                  </a:lnTo>
                  <a:cubicBezTo>
                    <a:pt x="118" y="254"/>
                    <a:pt x="119" y="256"/>
                    <a:pt x="120" y="260"/>
                  </a:cubicBezTo>
                  <a:cubicBezTo>
                    <a:pt x="123" y="267"/>
                    <a:pt x="124" y="268"/>
                    <a:pt x="124" y="268"/>
                  </a:cubicBezTo>
                  <a:cubicBezTo>
                    <a:pt x="124" y="268"/>
                    <a:pt x="125" y="268"/>
                    <a:pt x="125" y="268"/>
                  </a:cubicBezTo>
                  <a:cubicBezTo>
                    <a:pt x="124" y="263"/>
                    <a:pt x="127" y="260"/>
                    <a:pt x="130" y="260"/>
                  </a:cubicBezTo>
                  <a:cubicBezTo>
                    <a:pt x="132" y="260"/>
                    <a:pt x="135" y="262"/>
                    <a:pt x="136" y="265"/>
                  </a:cubicBezTo>
                  <a:cubicBezTo>
                    <a:pt x="135" y="258"/>
                    <a:pt x="135" y="257"/>
                    <a:pt x="135" y="257"/>
                  </a:cubicBezTo>
                  <a:lnTo>
                    <a:pt x="135" y="257"/>
                  </a:lnTo>
                  <a:cubicBezTo>
                    <a:pt x="137" y="263"/>
                    <a:pt x="138" y="266"/>
                    <a:pt x="139" y="266"/>
                  </a:cubicBezTo>
                  <a:cubicBezTo>
                    <a:pt x="139" y="266"/>
                    <a:pt x="138" y="259"/>
                    <a:pt x="135" y="248"/>
                  </a:cubicBezTo>
                  <a:lnTo>
                    <a:pt x="135" y="248"/>
                  </a:lnTo>
                  <a:cubicBezTo>
                    <a:pt x="136" y="251"/>
                    <a:pt x="136" y="253"/>
                    <a:pt x="137" y="256"/>
                  </a:cubicBezTo>
                  <a:cubicBezTo>
                    <a:pt x="140" y="265"/>
                    <a:pt x="141" y="269"/>
                    <a:pt x="142" y="269"/>
                  </a:cubicBezTo>
                  <a:cubicBezTo>
                    <a:pt x="142" y="269"/>
                    <a:pt x="141" y="265"/>
                    <a:pt x="139" y="256"/>
                  </a:cubicBezTo>
                  <a:cubicBezTo>
                    <a:pt x="137" y="248"/>
                    <a:pt x="136" y="244"/>
                    <a:pt x="137" y="244"/>
                  </a:cubicBezTo>
                  <a:lnTo>
                    <a:pt x="137" y="244"/>
                  </a:lnTo>
                  <a:cubicBezTo>
                    <a:pt x="137" y="244"/>
                    <a:pt x="139" y="248"/>
                    <a:pt x="142" y="256"/>
                  </a:cubicBezTo>
                  <a:cubicBezTo>
                    <a:pt x="144" y="264"/>
                    <a:pt x="145" y="268"/>
                    <a:pt x="145" y="268"/>
                  </a:cubicBezTo>
                  <a:cubicBezTo>
                    <a:pt x="145" y="268"/>
                    <a:pt x="144" y="264"/>
                    <a:pt x="143" y="255"/>
                  </a:cubicBezTo>
                  <a:cubicBezTo>
                    <a:pt x="138" y="237"/>
                    <a:pt x="136" y="226"/>
                    <a:pt x="137" y="226"/>
                  </a:cubicBezTo>
                  <a:lnTo>
                    <a:pt x="137" y="226"/>
                  </a:lnTo>
                  <a:cubicBezTo>
                    <a:pt x="138" y="226"/>
                    <a:pt x="140" y="232"/>
                    <a:pt x="144" y="246"/>
                  </a:cubicBezTo>
                  <a:cubicBezTo>
                    <a:pt x="146" y="255"/>
                    <a:pt x="148" y="263"/>
                    <a:pt x="153" y="271"/>
                  </a:cubicBezTo>
                  <a:cubicBezTo>
                    <a:pt x="152" y="265"/>
                    <a:pt x="151" y="260"/>
                    <a:pt x="148" y="254"/>
                  </a:cubicBezTo>
                  <a:cubicBezTo>
                    <a:pt x="146" y="246"/>
                    <a:pt x="144" y="242"/>
                    <a:pt x="145" y="242"/>
                  </a:cubicBezTo>
                  <a:lnTo>
                    <a:pt x="145" y="242"/>
                  </a:lnTo>
                  <a:cubicBezTo>
                    <a:pt x="145" y="242"/>
                    <a:pt x="147" y="246"/>
                    <a:pt x="151" y="254"/>
                  </a:cubicBezTo>
                  <a:cubicBezTo>
                    <a:pt x="155" y="267"/>
                    <a:pt x="158" y="273"/>
                    <a:pt x="159" y="273"/>
                  </a:cubicBezTo>
                  <a:cubicBezTo>
                    <a:pt x="160" y="273"/>
                    <a:pt x="160" y="268"/>
                    <a:pt x="158" y="261"/>
                  </a:cubicBezTo>
                  <a:cubicBezTo>
                    <a:pt x="158" y="252"/>
                    <a:pt x="158" y="248"/>
                    <a:pt x="159" y="248"/>
                  </a:cubicBezTo>
                  <a:cubicBezTo>
                    <a:pt x="160" y="248"/>
                    <a:pt x="161" y="252"/>
                    <a:pt x="162" y="261"/>
                  </a:cubicBezTo>
                  <a:cubicBezTo>
                    <a:pt x="164" y="270"/>
                    <a:pt x="165" y="274"/>
                    <a:pt x="165" y="274"/>
                  </a:cubicBezTo>
                  <a:cubicBezTo>
                    <a:pt x="165" y="274"/>
                    <a:pt x="165" y="272"/>
                    <a:pt x="164" y="269"/>
                  </a:cubicBezTo>
                  <a:lnTo>
                    <a:pt x="169" y="268"/>
                  </a:lnTo>
                  <a:cubicBezTo>
                    <a:pt x="169" y="263"/>
                    <a:pt x="168" y="259"/>
                    <a:pt x="167" y="255"/>
                  </a:cubicBezTo>
                  <a:lnTo>
                    <a:pt x="167" y="255"/>
                  </a:lnTo>
                  <a:cubicBezTo>
                    <a:pt x="170" y="263"/>
                    <a:pt x="172" y="268"/>
                    <a:pt x="173" y="268"/>
                  </a:cubicBezTo>
                  <a:cubicBezTo>
                    <a:pt x="173" y="268"/>
                    <a:pt x="173" y="265"/>
                    <a:pt x="172" y="259"/>
                  </a:cubicBezTo>
                  <a:lnTo>
                    <a:pt x="173" y="257"/>
                  </a:lnTo>
                  <a:cubicBezTo>
                    <a:pt x="174" y="257"/>
                    <a:pt x="174" y="257"/>
                    <a:pt x="173" y="250"/>
                  </a:cubicBezTo>
                  <a:cubicBezTo>
                    <a:pt x="172" y="247"/>
                    <a:pt x="172" y="246"/>
                    <a:pt x="172" y="246"/>
                  </a:cubicBezTo>
                  <a:lnTo>
                    <a:pt x="172" y="246"/>
                  </a:lnTo>
                  <a:cubicBezTo>
                    <a:pt x="173" y="246"/>
                    <a:pt x="175" y="252"/>
                    <a:pt x="178" y="257"/>
                  </a:cubicBezTo>
                  <a:cubicBezTo>
                    <a:pt x="180" y="263"/>
                    <a:pt x="182" y="269"/>
                    <a:pt x="182" y="269"/>
                  </a:cubicBezTo>
                  <a:cubicBezTo>
                    <a:pt x="182" y="269"/>
                    <a:pt x="182" y="268"/>
                    <a:pt x="181" y="265"/>
                  </a:cubicBezTo>
                  <a:cubicBezTo>
                    <a:pt x="179" y="256"/>
                    <a:pt x="179" y="248"/>
                    <a:pt x="176" y="239"/>
                  </a:cubicBezTo>
                  <a:cubicBezTo>
                    <a:pt x="176" y="237"/>
                    <a:pt x="176" y="236"/>
                    <a:pt x="176" y="236"/>
                  </a:cubicBezTo>
                  <a:lnTo>
                    <a:pt x="176" y="236"/>
                  </a:lnTo>
                  <a:cubicBezTo>
                    <a:pt x="177" y="236"/>
                    <a:pt x="179" y="242"/>
                    <a:pt x="180" y="248"/>
                  </a:cubicBezTo>
                  <a:cubicBezTo>
                    <a:pt x="181" y="254"/>
                    <a:pt x="183" y="259"/>
                    <a:pt x="187" y="264"/>
                  </a:cubicBezTo>
                  <a:cubicBezTo>
                    <a:pt x="187" y="264"/>
                    <a:pt x="189" y="263"/>
                    <a:pt x="187" y="255"/>
                  </a:cubicBezTo>
                  <a:cubicBezTo>
                    <a:pt x="185" y="251"/>
                    <a:pt x="185" y="249"/>
                    <a:pt x="187" y="249"/>
                  </a:cubicBezTo>
                  <a:cubicBezTo>
                    <a:pt x="189" y="249"/>
                    <a:pt x="191" y="250"/>
                    <a:pt x="192" y="254"/>
                  </a:cubicBezTo>
                  <a:lnTo>
                    <a:pt x="193" y="254"/>
                  </a:lnTo>
                  <a:cubicBezTo>
                    <a:pt x="194" y="254"/>
                    <a:pt x="192" y="245"/>
                    <a:pt x="193" y="245"/>
                  </a:cubicBezTo>
                  <a:cubicBezTo>
                    <a:pt x="193" y="245"/>
                    <a:pt x="194" y="245"/>
                    <a:pt x="192" y="237"/>
                  </a:cubicBezTo>
                  <a:cubicBezTo>
                    <a:pt x="192" y="237"/>
                    <a:pt x="193" y="237"/>
                    <a:pt x="193" y="237"/>
                  </a:cubicBezTo>
                  <a:cubicBezTo>
                    <a:pt x="194" y="237"/>
                    <a:pt x="195" y="238"/>
                    <a:pt x="196" y="242"/>
                  </a:cubicBezTo>
                  <a:lnTo>
                    <a:pt x="196" y="242"/>
                  </a:lnTo>
                  <a:cubicBezTo>
                    <a:pt x="194" y="236"/>
                    <a:pt x="193" y="232"/>
                    <a:pt x="193" y="232"/>
                  </a:cubicBezTo>
                  <a:lnTo>
                    <a:pt x="193" y="232"/>
                  </a:lnTo>
                  <a:cubicBezTo>
                    <a:pt x="194" y="232"/>
                    <a:pt x="195" y="236"/>
                    <a:pt x="198" y="244"/>
                  </a:cubicBezTo>
                  <a:cubicBezTo>
                    <a:pt x="200" y="252"/>
                    <a:pt x="201" y="257"/>
                    <a:pt x="201" y="257"/>
                  </a:cubicBezTo>
                  <a:cubicBezTo>
                    <a:pt x="201" y="257"/>
                    <a:pt x="201" y="252"/>
                    <a:pt x="199" y="244"/>
                  </a:cubicBezTo>
                  <a:cubicBezTo>
                    <a:pt x="198" y="240"/>
                    <a:pt x="198" y="238"/>
                    <a:pt x="198" y="238"/>
                  </a:cubicBezTo>
                  <a:lnTo>
                    <a:pt x="198" y="238"/>
                  </a:lnTo>
                  <a:cubicBezTo>
                    <a:pt x="198" y="238"/>
                    <a:pt x="199" y="240"/>
                    <a:pt x="200" y="244"/>
                  </a:cubicBezTo>
                  <a:cubicBezTo>
                    <a:pt x="201" y="248"/>
                    <a:pt x="202" y="250"/>
                    <a:pt x="202" y="250"/>
                  </a:cubicBezTo>
                  <a:cubicBezTo>
                    <a:pt x="203" y="250"/>
                    <a:pt x="202" y="248"/>
                    <a:pt x="201" y="244"/>
                  </a:cubicBezTo>
                  <a:cubicBezTo>
                    <a:pt x="199" y="233"/>
                    <a:pt x="198" y="226"/>
                    <a:pt x="199" y="226"/>
                  </a:cubicBezTo>
                  <a:lnTo>
                    <a:pt x="199" y="226"/>
                  </a:lnTo>
                  <a:cubicBezTo>
                    <a:pt x="199" y="226"/>
                    <a:pt x="201" y="229"/>
                    <a:pt x="202" y="235"/>
                  </a:cubicBezTo>
                  <a:cubicBezTo>
                    <a:pt x="202" y="235"/>
                    <a:pt x="203" y="235"/>
                    <a:pt x="201" y="226"/>
                  </a:cubicBezTo>
                  <a:cubicBezTo>
                    <a:pt x="199" y="218"/>
                    <a:pt x="199" y="214"/>
                    <a:pt x="199" y="214"/>
                  </a:cubicBezTo>
                  <a:lnTo>
                    <a:pt x="199" y="214"/>
                  </a:lnTo>
                  <a:cubicBezTo>
                    <a:pt x="199" y="214"/>
                    <a:pt x="200" y="218"/>
                    <a:pt x="202" y="226"/>
                  </a:cubicBezTo>
                  <a:cubicBezTo>
                    <a:pt x="205" y="234"/>
                    <a:pt x="206" y="238"/>
                    <a:pt x="207" y="238"/>
                  </a:cubicBezTo>
                  <a:cubicBezTo>
                    <a:pt x="207" y="238"/>
                    <a:pt x="206" y="234"/>
                    <a:pt x="204" y="226"/>
                  </a:cubicBezTo>
                  <a:cubicBezTo>
                    <a:pt x="204" y="226"/>
                    <a:pt x="204" y="222"/>
                    <a:pt x="204" y="222"/>
                  </a:cubicBezTo>
                  <a:lnTo>
                    <a:pt x="204" y="222"/>
                  </a:lnTo>
                  <a:cubicBezTo>
                    <a:pt x="205" y="222"/>
                    <a:pt x="205" y="222"/>
                    <a:pt x="206" y="225"/>
                  </a:cubicBezTo>
                  <a:cubicBezTo>
                    <a:pt x="208" y="229"/>
                    <a:pt x="211" y="234"/>
                    <a:pt x="213" y="234"/>
                  </a:cubicBezTo>
                  <a:cubicBezTo>
                    <a:pt x="214" y="234"/>
                    <a:pt x="214" y="231"/>
                    <a:pt x="211" y="224"/>
                  </a:cubicBezTo>
                  <a:lnTo>
                    <a:pt x="213" y="224"/>
                  </a:lnTo>
                  <a:cubicBezTo>
                    <a:pt x="215" y="228"/>
                    <a:pt x="216" y="230"/>
                    <a:pt x="217" y="230"/>
                  </a:cubicBezTo>
                  <a:cubicBezTo>
                    <a:pt x="217" y="230"/>
                    <a:pt x="217" y="228"/>
                    <a:pt x="217" y="224"/>
                  </a:cubicBezTo>
                  <a:lnTo>
                    <a:pt x="216" y="219"/>
                  </a:lnTo>
                  <a:lnTo>
                    <a:pt x="216" y="219"/>
                  </a:lnTo>
                  <a:cubicBezTo>
                    <a:pt x="217" y="223"/>
                    <a:pt x="219" y="227"/>
                    <a:pt x="221" y="230"/>
                  </a:cubicBezTo>
                  <a:cubicBezTo>
                    <a:pt x="222" y="230"/>
                    <a:pt x="222" y="230"/>
                    <a:pt x="220" y="223"/>
                  </a:cubicBezTo>
                  <a:cubicBezTo>
                    <a:pt x="217" y="215"/>
                    <a:pt x="217" y="215"/>
                    <a:pt x="218" y="214"/>
                  </a:cubicBezTo>
                  <a:lnTo>
                    <a:pt x="218" y="214"/>
                  </a:lnTo>
                  <a:cubicBezTo>
                    <a:pt x="221" y="219"/>
                    <a:pt x="224" y="225"/>
                    <a:pt x="225" y="230"/>
                  </a:cubicBezTo>
                  <a:lnTo>
                    <a:pt x="225" y="229"/>
                  </a:lnTo>
                  <a:cubicBezTo>
                    <a:pt x="222" y="220"/>
                    <a:pt x="221" y="216"/>
                    <a:pt x="222" y="216"/>
                  </a:cubicBezTo>
                  <a:lnTo>
                    <a:pt x="222" y="216"/>
                  </a:lnTo>
                  <a:cubicBezTo>
                    <a:pt x="222" y="216"/>
                    <a:pt x="223" y="218"/>
                    <a:pt x="224" y="222"/>
                  </a:cubicBezTo>
                  <a:cubicBezTo>
                    <a:pt x="227" y="229"/>
                    <a:pt x="228" y="229"/>
                    <a:pt x="228" y="229"/>
                  </a:cubicBezTo>
                  <a:cubicBezTo>
                    <a:pt x="227" y="227"/>
                    <a:pt x="227" y="226"/>
                    <a:pt x="227" y="226"/>
                  </a:cubicBezTo>
                  <a:lnTo>
                    <a:pt x="227" y="226"/>
                  </a:lnTo>
                  <a:cubicBezTo>
                    <a:pt x="228" y="226"/>
                    <a:pt x="229" y="229"/>
                    <a:pt x="228" y="229"/>
                  </a:cubicBezTo>
                  <a:lnTo>
                    <a:pt x="230" y="237"/>
                  </a:lnTo>
                  <a:cubicBezTo>
                    <a:pt x="231" y="240"/>
                    <a:pt x="232" y="240"/>
                    <a:pt x="232" y="240"/>
                  </a:cubicBezTo>
                  <a:cubicBezTo>
                    <a:pt x="232" y="240"/>
                    <a:pt x="231" y="235"/>
                    <a:pt x="229" y="229"/>
                  </a:cubicBezTo>
                  <a:lnTo>
                    <a:pt x="230" y="228"/>
                  </a:lnTo>
                  <a:cubicBezTo>
                    <a:pt x="231" y="228"/>
                    <a:pt x="233" y="228"/>
                    <a:pt x="229" y="220"/>
                  </a:cubicBezTo>
                  <a:cubicBezTo>
                    <a:pt x="227" y="215"/>
                    <a:pt x="226" y="209"/>
                    <a:pt x="226" y="204"/>
                  </a:cubicBezTo>
                  <a:lnTo>
                    <a:pt x="226" y="204"/>
                  </a:lnTo>
                  <a:cubicBezTo>
                    <a:pt x="227" y="209"/>
                    <a:pt x="228" y="215"/>
                    <a:pt x="230" y="220"/>
                  </a:cubicBezTo>
                  <a:cubicBezTo>
                    <a:pt x="230" y="220"/>
                    <a:pt x="230" y="220"/>
                    <a:pt x="230" y="220"/>
                  </a:cubicBezTo>
                  <a:cubicBezTo>
                    <a:pt x="232" y="220"/>
                    <a:pt x="234" y="228"/>
                    <a:pt x="234" y="228"/>
                  </a:cubicBezTo>
                  <a:cubicBezTo>
                    <a:pt x="235" y="235"/>
                    <a:pt x="237" y="238"/>
                    <a:pt x="237" y="238"/>
                  </a:cubicBezTo>
                  <a:cubicBezTo>
                    <a:pt x="238" y="238"/>
                    <a:pt x="238" y="232"/>
                    <a:pt x="237" y="227"/>
                  </a:cubicBezTo>
                  <a:cubicBezTo>
                    <a:pt x="235" y="219"/>
                    <a:pt x="235" y="215"/>
                    <a:pt x="235" y="215"/>
                  </a:cubicBezTo>
                  <a:lnTo>
                    <a:pt x="235" y="215"/>
                  </a:lnTo>
                  <a:cubicBezTo>
                    <a:pt x="236" y="215"/>
                    <a:pt x="237" y="219"/>
                    <a:pt x="239" y="227"/>
                  </a:cubicBezTo>
                  <a:cubicBezTo>
                    <a:pt x="240" y="231"/>
                    <a:pt x="241" y="233"/>
                    <a:pt x="241" y="233"/>
                  </a:cubicBezTo>
                  <a:cubicBezTo>
                    <a:pt x="242" y="233"/>
                    <a:pt x="240" y="220"/>
                    <a:pt x="235" y="201"/>
                  </a:cubicBezTo>
                  <a:lnTo>
                    <a:pt x="229" y="177"/>
                  </a:lnTo>
                  <a:lnTo>
                    <a:pt x="236" y="201"/>
                  </a:lnTo>
                  <a:cubicBezTo>
                    <a:pt x="242" y="220"/>
                    <a:pt x="244" y="228"/>
                    <a:pt x="245" y="228"/>
                  </a:cubicBezTo>
                  <a:cubicBezTo>
                    <a:pt x="245" y="228"/>
                    <a:pt x="245" y="224"/>
                    <a:pt x="244" y="217"/>
                  </a:cubicBezTo>
                  <a:cubicBezTo>
                    <a:pt x="243" y="213"/>
                    <a:pt x="243" y="211"/>
                    <a:pt x="243" y="211"/>
                  </a:cubicBezTo>
                  <a:lnTo>
                    <a:pt x="243" y="211"/>
                  </a:lnTo>
                  <a:cubicBezTo>
                    <a:pt x="243" y="211"/>
                    <a:pt x="244" y="213"/>
                    <a:pt x="245" y="217"/>
                  </a:cubicBezTo>
                  <a:cubicBezTo>
                    <a:pt x="247" y="225"/>
                    <a:pt x="248" y="225"/>
                    <a:pt x="250" y="225"/>
                  </a:cubicBezTo>
                  <a:cubicBezTo>
                    <a:pt x="253" y="224"/>
                    <a:pt x="254" y="224"/>
                    <a:pt x="252" y="216"/>
                  </a:cubicBezTo>
                  <a:lnTo>
                    <a:pt x="253" y="216"/>
                  </a:lnTo>
                  <a:cubicBezTo>
                    <a:pt x="255" y="222"/>
                    <a:pt x="256" y="224"/>
                    <a:pt x="257" y="224"/>
                  </a:cubicBezTo>
                  <a:cubicBezTo>
                    <a:pt x="258" y="224"/>
                    <a:pt x="256" y="217"/>
                    <a:pt x="253" y="207"/>
                  </a:cubicBezTo>
                  <a:lnTo>
                    <a:pt x="254" y="207"/>
                  </a:lnTo>
                  <a:lnTo>
                    <a:pt x="256" y="215"/>
                  </a:lnTo>
                  <a:cubicBezTo>
                    <a:pt x="258" y="220"/>
                    <a:pt x="259" y="222"/>
                    <a:pt x="262" y="222"/>
                  </a:cubicBezTo>
                  <a:cubicBezTo>
                    <a:pt x="263" y="222"/>
                    <a:pt x="265" y="222"/>
                    <a:pt x="266" y="222"/>
                  </a:cubicBezTo>
                  <a:cubicBezTo>
                    <a:pt x="274" y="220"/>
                    <a:pt x="274" y="219"/>
                    <a:pt x="270" y="204"/>
                  </a:cubicBezTo>
                  <a:cubicBezTo>
                    <a:pt x="268" y="195"/>
                    <a:pt x="267" y="191"/>
                    <a:pt x="268" y="191"/>
                  </a:cubicBezTo>
                  <a:lnTo>
                    <a:pt x="268" y="191"/>
                  </a:lnTo>
                  <a:cubicBezTo>
                    <a:pt x="268" y="191"/>
                    <a:pt x="270" y="195"/>
                    <a:pt x="272" y="204"/>
                  </a:cubicBezTo>
                  <a:cubicBezTo>
                    <a:pt x="273" y="206"/>
                    <a:pt x="274" y="209"/>
                    <a:pt x="274" y="211"/>
                  </a:cubicBezTo>
                  <a:lnTo>
                    <a:pt x="274" y="211"/>
                  </a:lnTo>
                  <a:cubicBezTo>
                    <a:pt x="275" y="211"/>
                    <a:pt x="277" y="212"/>
                    <a:pt x="280" y="219"/>
                  </a:cubicBezTo>
                  <a:cubicBezTo>
                    <a:pt x="282" y="226"/>
                    <a:pt x="284" y="228"/>
                    <a:pt x="284" y="228"/>
                  </a:cubicBezTo>
                  <a:cubicBezTo>
                    <a:pt x="285" y="228"/>
                    <a:pt x="284" y="223"/>
                    <a:pt x="283" y="218"/>
                  </a:cubicBezTo>
                  <a:lnTo>
                    <a:pt x="283" y="218"/>
                  </a:lnTo>
                  <a:cubicBezTo>
                    <a:pt x="285" y="224"/>
                    <a:pt x="288" y="229"/>
                    <a:pt x="288" y="229"/>
                  </a:cubicBezTo>
                  <a:cubicBezTo>
                    <a:pt x="288" y="229"/>
                    <a:pt x="288" y="228"/>
                    <a:pt x="287" y="226"/>
                  </a:cubicBezTo>
                  <a:cubicBezTo>
                    <a:pt x="286" y="221"/>
                    <a:pt x="287" y="215"/>
                    <a:pt x="288" y="215"/>
                  </a:cubicBezTo>
                  <a:cubicBezTo>
                    <a:pt x="290" y="215"/>
                    <a:pt x="291" y="218"/>
                    <a:pt x="293" y="225"/>
                  </a:cubicBezTo>
                  <a:lnTo>
                    <a:pt x="294" y="225"/>
                  </a:lnTo>
                  <a:cubicBezTo>
                    <a:pt x="292" y="216"/>
                    <a:pt x="293" y="216"/>
                    <a:pt x="295" y="216"/>
                  </a:cubicBezTo>
                  <a:cubicBezTo>
                    <a:pt x="296" y="216"/>
                    <a:pt x="296" y="215"/>
                    <a:pt x="296" y="215"/>
                  </a:cubicBezTo>
                  <a:cubicBezTo>
                    <a:pt x="297" y="215"/>
                    <a:pt x="298" y="217"/>
                    <a:pt x="300" y="224"/>
                  </a:cubicBezTo>
                  <a:cubicBezTo>
                    <a:pt x="300" y="228"/>
                    <a:pt x="301" y="230"/>
                    <a:pt x="301" y="230"/>
                  </a:cubicBezTo>
                  <a:cubicBezTo>
                    <a:pt x="302" y="230"/>
                    <a:pt x="302" y="227"/>
                    <a:pt x="302" y="223"/>
                  </a:cubicBezTo>
                  <a:cubicBezTo>
                    <a:pt x="302" y="223"/>
                    <a:pt x="299" y="206"/>
                    <a:pt x="299" y="206"/>
                  </a:cubicBezTo>
                  <a:cubicBezTo>
                    <a:pt x="298" y="201"/>
                    <a:pt x="296" y="195"/>
                    <a:pt x="296" y="189"/>
                  </a:cubicBezTo>
                  <a:lnTo>
                    <a:pt x="296" y="189"/>
                  </a:lnTo>
                  <a:lnTo>
                    <a:pt x="299" y="198"/>
                  </a:lnTo>
                  <a:cubicBezTo>
                    <a:pt x="301" y="206"/>
                    <a:pt x="303" y="214"/>
                    <a:pt x="303" y="214"/>
                  </a:cubicBezTo>
                  <a:cubicBezTo>
                    <a:pt x="304" y="214"/>
                    <a:pt x="304" y="214"/>
                    <a:pt x="302" y="206"/>
                  </a:cubicBezTo>
                  <a:lnTo>
                    <a:pt x="302" y="206"/>
                  </a:lnTo>
                  <a:cubicBezTo>
                    <a:pt x="305" y="212"/>
                    <a:pt x="306" y="213"/>
                    <a:pt x="307" y="213"/>
                  </a:cubicBezTo>
                  <a:cubicBezTo>
                    <a:pt x="307" y="213"/>
                    <a:pt x="307" y="213"/>
                    <a:pt x="308" y="213"/>
                  </a:cubicBezTo>
                  <a:cubicBezTo>
                    <a:pt x="310" y="213"/>
                    <a:pt x="311" y="213"/>
                    <a:pt x="310" y="204"/>
                  </a:cubicBezTo>
                  <a:lnTo>
                    <a:pt x="310" y="204"/>
                  </a:lnTo>
                  <a:cubicBezTo>
                    <a:pt x="313" y="212"/>
                    <a:pt x="315" y="216"/>
                    <a:pt x="316" y="216"/>
                  </a:cubicBezTo>
                  <a:cubicBezTo>
                    <a:pt x="318" y="216"/>
                    <a:pt x="318" y="211"/>
                    <a:pt x="316" y="202"/>
                  </a:cubicBezTo>
                  <a:cubicBezTo>
                    <a:pt x="314" y="199"/>
                    <a:pt x="314" y="197"/>
                    <a:pt x="315" y="197"/>
                  </a:cubicBezTo>
                  <a:lnTo>
                    <a:pt x="315" y="197"/>
                  </a:lnTo>
                  <a:cubicBezTo>
                    <a:pt x="315" y="197"/>
                    <a:pt x="316" y="199"/>
                    <a:pt x="318" y="202"/>
                  </a:cubicBezTo>
                  <a:cubicBezTo>
                    <a:pt x="319" y="206"/>
                    <a:pt x="320" y="208"/>
                    <a:pt x="320" y="208"/>
                  </a:cubicBezTo>
                  <a:cubicBezTo>
                    <a:pt x="321" y="208"/>
                    <a:pt x="320" y="206"/>
                    <a:pt x="319" y="202"/>
                  </a:cubicBezTo>
                  <a:cubicBezTo>
                    <a:pt x="319" y="200"/>
                    <a:pt x="319" y="198"/>
                    <a:pt x="319" y="198"/>
                  </a:cubicBezTo>
                  <a:cubicBezTo>
                    <a:pt x="320" y="198"/>
                    <a:pt x="322" y="204"/>
                    <a:pt x="323" y="210"/>
                  </a:cubicBezTo>
                  <a:cubicBezTo>
                    <a:pt x="327" y="219"/>
                    <a:pt x="328" y="223"/>
                    <a:pt x="329" y="223"/>
                  </a:cubicBezTo>
                  <a:cubicBezTo>
                    <a:pt x="330" y="223"/>
                    <a:pt x="329" y="221"/>
                    <a:pt x="329" y="217"/>
                  </a:cubicBezTo>
                  <a:cubicBezTo>
                    <a:pt x="328" y="209"/>
                    <a:pt x="329" y="209"/>
                    <a:pt x="330" y="208"/>
                  </a:cubicBezTo>
                  <a:cubicBezTo>
                    <a:pt x="330" y="202"/>
                    <a:pt x="329" y="197"/>
                    <a:pt x="327" y="192"/>
                  </a:cubicBezTo>
                  <a:cubicBezTo>
                    <a:pt x="325" y="183"/>
                    <a:pt x="323" y="176"/>
                    <a:pt x="323" y="176"/>
                  </a:cubicBezTo>
                  <a:cubicBezTo>
                    <a:pt x="323" y="172"/>
                    <a:pt x="323" y="171"/>
                    <a:pt x="323" y="171"/>
                  </a:cubicBezTo>
                  <a:lnTo>
                    <a:pt x="323" y="171"/>
                  </a:lnTo>
                  <a:cubicBezTo>
                    <a:pt x="324" y="171"/>
                    <a:pt x="325" y="175"/>
                    <a:pt x="325" y="176"/>
                  </a:cubicBezTo>
                  <a:cubicBezTo>
                    <a:pt x="325" y="181"/>
                    <a:pt x="326" y="187"/>
                    <a:pt x="329" y="191"/>
                  </a:cubicBezTo>
                  <a:cubicBezTo>
                    <a:pt x="332" y="199"/>
                    <a:pt x="333" y="199"/>
                    <a:pt x="335" y="199"/>
                  </a:cubicBezTo>
                  <a:lnTo>
                    <a:pt x="338" y="198"/>
                  </a:lnTo>
                  <a:cubicBezTo>
                    <a:pt x="340" y="202"/>
                    <a:pt x="341" y="204"/>
                    <a:pt x="342" y="204"/>
                  </a:cubicBezTo>
                  <a:cubicBezTo>
                    <a:pt x="342" y="204"/>
                    <a:pt x="341" y="202"/>
                    <a:pt x="340" y="198"/>
                  </a:cubicBezTo>
                  <a:lnTo>
                    <a:pt x="338" y="189"/>
                  </a:lnTo>
                  <a:lnTo>
                    <a:pt x="338" y="189"/>
                  </a:lnTo>
                  <a:cubicBezTo>
                    <a:pt x="341" y="197"/>
                    <a:pt x="344" y="201"/>
                    <a:pt x="346" y="201"/>
                  </a:cubicBezTo>
                  <a:cubicBezTo>
                    <a:pt x="349" y="201"/>
                    <a:pt x="350" y="196"/>
                    <a:pt x="348" y="188"/>
                  </a:cubicBezTo>
                  <a:cubicBezTo>
                    <a:pt x="347" y="185"/>
                    <a:pt x="347" y="184"/>
                    <a:pt x="347" y="184"/>
                  </a:cubicBezTo>
                  <a:lnTo>
                    <a:pt x="347" y="184"/>
                  </a:lnTo>
                  <a:cubicBezTo>
                    <a:pt x="347" y="184"/>
                    <a:pt x="349" y="190"/>
                    <a:pt x="351" y="196"/>
                  </a:cubicBezTo>
                  <a:cubicBezTo>
                    <a:pt x="354" y="204"/>
                    <a:pt x="354" y="204"/>
                    <a:pt x="356" y="204"/>
                  </a:cubicBezTo>
                  <a:cubicBezTo>
                    <a:pt x="357" y="204"/>
                    <a:pt x="357" y="195"/>
                    <a:pt x="359" y="193"/>
                  </a:cubicBezTo>
                  <a:cubicBezTo>
                    <a:pt x="363" y="193"/>
                    <a:pt x="365" y="192"/>
                    <a:pt x="363" y="185"/>
                  </a:cubicBezTo>
                  <a:cubicBezTo>
                    <a:pt x="364" y="185"/>
                    <a:pt x="364" y="185"/>
                    <a:pt x="366" y="192"/>
                  </a:cubicBezTo>
                  <a:cubicBezTo>
                    <a:pt x="367" y="199"/>
                    <a:pt x="368" y="201"/>
                    <a:pt x="368" y="201"/>
                  </a:cubicBezTo>
                  <a:cubicBezTo>
                    <a:pt x="369" y="201"/>
                    <a:pt x="369" y="200"/>
                    <a:pt x="369" y="200"/>
                  </a:cubicBezTo>
                  <a:cubicBezTo>
                    <a:pt x="368" y="195"/>
                    <a:pt x="367" y="189"/>
                    <a:pt x="365" y="185"/>
                  </a:cubicBezTo>
                  <a:cubicBezTo>
                    <a:pt x="364" y="180"/>
                    <a:pt x="363" y="178"/>
                    <a:pt x="364" y="178"/>
                  </a:cubicBezTo>
                  <a:lnTo>
                    <a:pt x="364" y="178"/>
                  </a:lnTo>
                  <a:cubicBezTo>
                    <a:pt x="365" y="178"/>
                    <a:pt x="366" y="180"/>
                    <a:pt x="368" y="183"/>
                  </a:cubicBezTo>
                  <a:cubicBezTo>
                    <a:pt x="370" y="187"/>
                    <a:pt x="372" y="189"/>
                    <a:pt x="373" y="189"/>
                  </a:cubicBezTo>
                  <a:cubicBezTo>
                    <a:pt x="374" y="189"/>
                    <a:pt x="374" y="187"/>
                    <a:pt x="374" y="182"/>
                  </a:cubicBezTo>
                  <a:cubicBezTo>
                    <a:pt x="375" y="182"/>
                    <a:pt x="376" y="182"/>
                    <a:pt x="378" y="190"/>
                  </a:cubicBezTo>
                  <a:cubicBezTo>
                    <a:pt x="380" y="195"/>
                    <a:pt x="382" y="199"/>
                    <a:pt x="382" y="199"/>
                  </a:cubicBezTo>
                  <a:cubicBezTo>
                    <a:pt x="383" y="199"/>
                    <a:pt x="383" y="196"/>
                    <a:pt x="382" y="189"/>
                  </a:cubicBezTo>
                  <a:cubicBezTo>
                    <a:pt x="383" y="189"/>
                    <a:pt x="383" y="189"/>
                    <a:pt x="385" y="197"/>
                  </a:cubicBezTo>
                  <a:cubicBezTo>
                    <a:pt x="387" y="202"/>
                    <a:pt x="389" y="207"/>
                    <a:pt x="389" y="207"/>
                  </a:cubicBezTo>
                  <a:cubicBezTo>
                    <a:pt x="389" y="207"/>
                    <a:pt x="388" y="204"/>
                    <a:pt x="386" y="197"/>
                  </a:cubicBezTo>
                  <a:cubicBezTo>
                    <a:pt x="386" y="193"/>
                    <a:pt x="387" y="190"/>
                    <a:pt x="388" y="190"/>
                  </a:cubicBezTo>
                  <a:cubicBezTo>
                    <a:pt x="389" y="190"/>
                    <a:pt x="390" y="192"/>
                    <a:pt x="392" y="196"/>
                  </a:cubicBezTo>
                  <a:cubicBezTo>
                    <a:pt x="393" y="196"/>
                    <a:pt x="394" y="196"/>
                    <a:pt x="392" y="188"/>
                  </a:cubicBezTo>
                  <a:cubicBezTo>
                    <a:pt x="390" y="181"/>
                    <a:pt x="389" y="176"/>
                    <a:pt x="389" y="176"/>
                  </a:cubicBezTo>
                  <a:lnTo>
                    <a:pt x="389" y="176"/>
                  </a:lnTo>
                  <a:cubicBezTo>
                    <a:pt x="389" y="176"/>
                    <a:pt x="389" y="177"/>
                    <a:pt x="390" y="179"/>
                  </a:cubicBezTo>
                  <a:cubicBezTo>
                    <a:pt x="392" y="187"/>
                    <a:pt x="394" y="192"/>
                    <a:pt x="394" y="192"/>
                  </a:cubicBezTo>
                  <a:cubicBezTo>
                    <a:pt x="394" y="192"/>
                    <a:pt x="393" y="187"/>
                    <a:pt x="391" y="179"/>
                  </a:cubicBezTo>
                  <a:cubicBezTo>
                    <a:pt x="390" y="175"/>
                    <a:pt x="389" y="173"/>
                    <a:pt x="390" y="173"/>
                  </a:cubicBezTo>
                  <a:lnTo>
                    <a:pt x="390" y="173"/>
                  </a:lnTo>
                  <a:cubicBezTo>
                    <a:pt x="390" y="173"/>
                    <a:pt x="391" y="175"/>
                    <a:pt x="392" y="179"/>
                  </a:cubicBezTo>
                  <a:cubicBezTo>
                    <a:pt x="395" y="187"/>
                    <a:pt x="395" y="187"/>
                    <a:pt x="395" y="187"/>
                  </a:cubicBezTo>
                  <a:cubicBezTo>
                    <a:pt x="396" y="187"/>
                    <a:pt x="399" y="178"/>
                    <a:pt x="402" y="177"/>
                  </a:cubicBezTo>
                  <a:cubicBezTo>
                    <a:pt x="409" y="176"/>
                    <a:pt x="411" y="174"/>
                    <a:pt x="409" y="167"/>
                  </a:cubicBezTo>
                  <a:cubicBezTo>
                    <a:pt x="408" y="163"/>
                    <a:pt x="407" y="161"/>
                    <a:pt x="407" y="161"/>
                  </a:cubicBezTo>
                  <a:lnTo>
                    <a:pt x="407" y="161"/>
                  </a:lnTo>
                  <a:cubicBezTo>
                    <a:pt x="407" y="161"/>
                    <a:pt x="408" y="163"/>
                    <a:pt x="410" y="167"/>
                  </a:cubicBezTo>
                  <a:cubicBezTo>
                    <a:pt x="413" y="174"/>
                    <a:pt x="414" y="174"/>
                    <a:pt x="414" y="174"/>
                  </a:cubicBezTo>
                  <a:cubicBezTo>
                    <a:pt x="414" y="174"/>
                    <a:pt x="415" y="174"/>
                    <a:pt x="415" y="174"/>
                  </a:cubicBezTo>
                  <a:cubicBezTo>
                    <a:pt x="416" y="174"/>
                    <a:pt x="417" y="175"/>
                    <a:pt x="419" y="182"/>
                  </a:cubicBezTo>
                  <a:cubicBezTo>
                    <a:pt x="418" y="173"/>
                    <a:pt x="418" y="173"/>
                    <a:pt x="418" y="173"/>
                  </a:cubicBezTo>
                  <a:lnTo>
                    <a:pt x="418" y="173"/>
                  </a:lnTo>
                  <a:cubicBezTo>
                    <a:pt x="419" y="177"/>
                    <a:pt x="420" y="179"/>
                    <a:pt x="420" y="179"/>
                  </a:cubicBezTo>
                  <a:cubicBezTo>
                    <a:pt x="420" y="179"/>
                    <a:pt x="420" y="177"/>
                    <a:pt x="420" y="173"/>
                  </a:cubicBezTo>
                  <a:lnTo>
                    <a:pt x="420" y="173"/>
                  </a:lnTo>
                  <a:cubicBezTo>
                    <a:pt x="421" y="179"/>
                    <a:pt x="425" y="184"/>
                    <a:pt x="425" y="184"/>
                  </a:cubicBezTo>
                  <a:cubicBezTo>
                    <a:pt x="426" y="184"/>
                    <a:pt x="425" y="183"/>
                    <a:pt x="424" y="181"/>
                  </a:cubicBezTo>
                  <a:cubicBezTo>
                    <a:pt x="423" y="176"/>
                    <a:pt x="422" y="170"/>
                    <a:pt x="422" y="164"/>
                  </a:cubicBezTo>
                  <a:cubicBezTo>
                    <a:pt x="422" y="164"/>
                    <a:pt x="423" y="164"/>
                    <a:pt x="423" y="164"/>
                  </a:cubicBezTo>
                  <a:cubicBezTo>
                    <a:pt x="423" y="164"/>
                    <a:pt x="424" y="165"/>
                    <a:pt x="425" y="172"/>
                  </a:cubicBezTo>
                  <a:cubicBezTo>
                    <a:pt x="426" y="174"/>
                    <a:pt x="427" y="175"/>
                    <a:pt x="428" y="175"/>
                  </a:cubicBezTo>
                  <a:cubicBezTo>
                    <a:pt x="430" y="175"/>
                    <a:pt x="430" y="169"/>
                    <a:pt x="429" y="162"/>
                  </a:cubicBezTo>
                  <a:cubicBezTo>
                    <a:pt x="428" y="158"/>
                    <a:pt x="427" y="156"/>
                    <a:pt x="428" y="156"/>
                  </a:cubicBezTo>
                  <a:lnTo>
                    <a:pt x="428" y="156"/>
                  </a:lnTo>
                  <a:cubicBezTo>
                    <a:pt x="428" y="156"/>
                    <a:pt x="429" y="158"/>
                    <a:pt x="430" y="162"/>
                  </a:cubicBezTo>
                  <a:cubicBezTo>
                    <a:pt x="432" y="169"/>
                    <a:pt x="433" y="170"/>
                    <a:pt x="433" y="170"/>
                  </a:cubicBezTo>
                  <a:cubicBezTo>
                    <a:pt x="433" y="170"/>
                    <a:pt x="433" y="170"/>
                    <a:pt x="433" y="170"/>
                  </a:cubicBezTo>
                  <a:cubicBezTo>
                    <a:pt x="433" y="168"/>
                    <a:pt x="433" y="167"/>
                    <a:pt x="433" y="167"/>
                  </a:cubicBezTo>
                  <a:lnTo>
                    <a:pt x="433" y="167"/>
                  </a:lnTo>
                  <a:cubicBezTo>
                    <a:pt x="434" y="167"/>
                    <a:pt x="435" y="172"/>
                    <a:pt x="437" y="178"/>
                  </a:cubicBezTo>
                  <a:cubicBezTo>
                    <a:pt x="438" y="184"/>
                    <a:pt x="439" y="186"/>
                    <a:pt x="440" y="186"/>
                  </a:cubicBezTo>
                  <a:cubicBezTo>
                    <a:pt x="440" y="186"/>
                    <a:pt x="441" y="186"/>
                    <a:pt x="441" y="186"/>
                  </a:cubicBezTo>
                  <a:cubicBezTo>
                    <a:pt x="439" y="178"/>
                    <a:pt x="442" y="177"/>
                    <a:pt x="445" y="177"/>
                  </a:cubicBezTo>
                  <a:cubicBezTo>
                    <a:pt x="449" y="176"/>
                    <a:pt x="447" y="168"/>
                    <a:pt x="445" y="151"/>
                  </a:cubicBezTo>
                  <a:lnTo>
                    <a:pt x="445" y="151"/>
                  </a:lnTo>
                  <a:cubicBezTo>
                    <a:pt x="448" y="159"/>
                    <a:pt x="452" y="176"/>
                    <a:pt x="452" y="176"/>
                  </a:cubicBezTo>
                  <a:cubicBezTo>
                    <a:pt x="452" y="170"/>
                    <a:pt x="451" y="164"/>
                    <a:pt x="449" y="159"/>
                  </a:cubicBezTo>
                  <a:cubicBezTo>
                    <a:pt x="448" y="154"/>
                    <a:pt x="448" y="152"/>
                    <a:pt x="448" y="152"/>
                  </a:cubicBezTo>
                  <a:lnTo>
                    <a:pt x="448" y="152"/>
                  </a:lnTo>
                  <a:cubicBezTo>
                    <a:pt x="449" y="152"/>
                    <a:pt x="450" y="154"/>
                    <a:pt x="451" y="158"/>
                  </a:cubicBezTo>
                  <a:cubicBezTo>
                    <a:pt x="454" y="162"/>
                    <a:pt x="455" y="163"/>
                    <a:pt x="455" y="163"/>
                  </a:cubicBezTo>
                  <a:cubicBezTo>
                    <a:pt x="455" y="163"/>
                    <a:pt x="455" y="162"/>
                    <a:pt x="455" y="158"/>
                  </a:cubicBezTo>
                  <a:cubicBezTo>
                    <a:pt x="456" y="158"/>
                    <a:pt x="456" y="158"/>
                    <a:pt x="459" y="165"/>
                  </a:cubicBezTo>
                  <a:cubicBezTo>
                    <a:pt x="460" y="165"/>
                    <a:pt x="460" y="165"/>
                    <a:pt x="458" y="156"/>
                  </a:cubicBezTo>
                  <a:cubicBezTo>
                    <a:pt x="457" y="153"/>
                    <a:pt x="456" y="151"/>
                    <a:pt x="456" y="151"/>
                  </a:cubicBezTo>
                  <a:lnTo>
                    <a:pt x="456" y="151"/>
                  </a:lnTo>
                  <a:cubicBezTo>
                    <a:pt x="457" y="151"/>
                    <a:pt x="457" y="153"/>
                    <a:pt x="459" y="156"/>
                  </a:cubicBezTo>
                  <a:cubicBezTo>
                    <a:pt x="462" y="166"/>
                    <a:pt x="465" y="169"/>
                    <a:pt x="465" y="169"/>
                  </a:cubicBezTo>
                  <a:cubicBezTo>
                    <a:pt x="466" y="169"/>
                    <a:pt x="466" y="168"/>
                    <a:pt x="465" y="164"/>
                  </a:cubicBezTo>
                  <a:cubicBezTo>
                    <a:pt x="462" y="155"/>
                    <a:pt x="464" y="155"/>
                    <a:pt x="464" y="155"/>
                  </a:cubicBezTo>
                  <a:cubicBezTo>
                    <a:pt x="465" y="155"/>
                    <a:pt x="466" y="155"/>
                    <a:pt x="464" y="146"/>
                  </a:cubicBezTo>
                  <a:lnTo>
                    <a:pt x="466" y="146"/>
                  </a:lnTo>
                  <a:cubicBezTo>
                    <a:pt x="467" y="149"/>
                    <a:pt x="467" y="152"/>
                    <a:pt x="467" y="155"/>
                  </a:cubicBezTo>
                  <a:lnTo>
                    <a:pt x="470" y="163"/>
                  </a:lnTo>
                  <a:cubicBezTo>
                    <a:pt x="471" y="162"/>
                    <a:pt x="473" y="162"/>
                    <a:pt x="471" y="154"/>
                  </a:cubicBezTo>
                  <a:lnTo>
                    <a:pt x="471" y="154"/>
                  </a:lnTo>
                  <a:cubicBezTo>
                    <a:pt x="474" y="160"/>
                    <a:pt x="476" y="165"/>
                    <a:pt x="476" y="165"/>
                  </a:cubicBezTo>
                  <a:cubicBezTo>
                    <a:pt x="476" y="165"/>
                    <a:pt x="476" y="164"/>
                    <a:pt x="476" y="162"/>
                  </a:cubicBezTo>
                  <a:cubicBezTo>
                    <a:pt x="474" y="155"/>
                    <a:pt x="474" y="152"/>
                    <a:pt x="474" y="152"/>
                  </a:cubicBezTo>
                  <a:lnTo>
                    <a:pt x="474" y="152"/>
                  </a:lnTo>
                  <a:cubicBezTo>
                    <a:pt x="475" y="152"/>
                    <a:pt x="476" y="157"/>
                    <a:pt x="477" y="161"/>
                  </a:cubicBezTo>
                  <a:cubicBezTo>
                    <a:pt x="479" y="169"/>
                    <a:pt x="480" y="174"/>
                    <a:pt x="481" y="174"/>
                  </a:cubicBezTo>
                  <a:cubicBezTo>
                    <a:pt x="481" y="174"/>
                    <a:pt x="481" y="169"/>
                    <a:pt x="480" y="161"/>
                  </a:cubicBezTo>
                  <a:cubicBezTo>
                    <a:pt x="482" y="161"/>
                    <a:pt x="483" y="152"/>
                    <a:pt x="485" y="151"/>
                  </a:cubicBezTo>
                  <a:cubicBezTo>
                    <a:pt x="486" y="151"/>
                    <a:pt x="486" y="151"/>
                    <a:pt x="487" y="151"/>
                  </a:cubicBezTo>
                  <a:cubicBezTo>
                    <a:pt x="489" y="151"/>
                    <a:pt x="490" y="152"/>
                    <a:pt x="493" y="159"/>
                  </a:cubicBezTo>
                  <a:cubicBezTo>
                    <a:pt x="493" y="161"/>
                    <a:pt x="494" y="162"/>
                    <a:pt x="494" y="164"/>
                  </a:cubicBezTo>
                  <a:lnTo>
                    <a:pt x="494" y="164"/>
                  </a:lnTo>
                  <a:cubicBezTo>
                    <a:pt x="491" y="150"/>
                    <a:pt x="491" y="150"/>
                    <a:pt x="494" y="150"/>
                  </a:cubicBezTo>
                  <a:cubicBezTo>
                    <a:pt x="495" y="152"/>
                    <a:pt x="496" y="153"/>
                    <a:pt x="496" y="153"/>
                  </a:cubicBezTo>
                  <a:cubicBezTo>
                    <a:pt x="498" y="153"/>
                    <a:pt x="497" y="146"/>
                    <a:pt x="496" y="141"/>
                  </a:cubicBezTo>
                  <a:lnTo>
                    <a:pt x="494" y="141"/>
                  </a:lnTo>
                  <a:cubicBezTo>
                    <a:pt x="491" y="131"/>
                    <a:pt x="491" y="127"/>
                    <a:pt x="491" y="127"/>
                  </a:cubicBezTo>
                  <a:lnTo>
                    <a:pt x="491" y="127"/>
                  </a:lnTo>
                  <a:cubicBezTo>
                    <a:pt x="492" y="127"/>
                    <a:pt x="493" y="129"/>
                    <a:pt x="494" y="132"/>
                  </a:cubicBezTo>
                  <a:cubicBezTo>
                    <a:pt x="497" y="137"/>
                    <a:pt x="498" y="143"/>
                    <a:pt x="500" y="149"/>
                  </a:cubicBezTo>
                  <a:cubicBezTo>
                    <a:pt x="501" y="154"/>
                    <a:pt x="503" y="159"/>
                    <a:pt x="506" y="164"/>
                  </a:cubicBezTo>
                  <a:cubicBezTo>
                    <a:pt x="507" y="164"/>
                    <a:pt x="507" y="164"/>
                    <a:pt x="504" y="155"/>
                  </a:cubicBezTo>
                  <a:cubicBezTo>
                    <a:pt x="502" y="147"/>
                    <a:pt x="502" y="147"/>
                    <a:pt x="503" y="147"/>
                  </a:cubicBezTo>
                  <a:cubicBezTo>
                    <a:pt x="504" y="147"/>
                    <a:pt x="505" y="147"/>
                    <a:pt x="503" y="139"/>
                  </a:cubicBezTo>
                  <a:cubicBezTo>
                    <a:pt x="501" y="131"/>
                    <a:pt x="502" y="131"/>
                    <a:pt x="502" y="131"/>
                  </a:cubicBezTo>
                  <a:lnTo>
                    <a:pt x="502" y="131"/>
                  </a:lnTo>
                  <a:cubicBezTo>
                    <a:pt x="504" y="137"/>
                    <a:pt x="506" y="137"/>
                    <a:pt x="507" y="137"/>
                  </a:cubicBezTo>
                  <a:cubicBezTo>
                    <a:pt x="507" y="137"/>
                    <a:pt x="507" y="137"/>
                    <a:pt x="507" y="137"/>
                  </a:cubicBezTo>
                  <a:lnTo>
                    <a:pt x="510" y="146"/>
                  </a:lnTo>
                  <a:cubicBezTo>
                    <a:pt x="512" y="154"/>
                    <a:pt x="515" y="162"/>
                    <a:pt x="515" y="162"/>
                  </a:cubicBezTo>
                  <a:cubicBezTo>
                    <a:pt x="515" y="162"/>
                    <a:pt x="513" y="154"/>
                    <a:pt x="513" y="154"/>
                  </a:cubicBezTo>
                  <a:cubicBezTo>
                    <a:pt x="511" y="145"/>
                    <a:pt x="530" y="142"/>
                    <a:pt x="532" y="141"/>
                  </a:cubicBezTo>
                  <a:cubicBezTo>
                    <a:pt x="534" y="145"/>
                    <a:pt x="536" y="147"/>
                    <a:pt x="537" y="147"/>
                  </a:cubicBezTo>
                  <a:cubicBezTo>
                    <a:pt x="537" y="147"/>
                    <a:pt x="537" y="145"/>
                    <a:pt x="535" y="141"/>
                  </a:cubicBezTo>
                  <a:cubicBezTo>
                    <a:pt x="533" y="133"/>
                    <a:pt x="538" y="132"/>
                    <a:pt x="542" y="131"/>
                  </a:cubicBezTo>
                  <a:cubicBezTo>
                    <a:pt x="548" y="130"/>
                    <a:pt x="551" y="128"/>
                    <a:pt x="549" y="121"/>
                  </a:cubicBezTo>
                  <a:lnTo>
                    <a:pt x="551" y="121"/>
                  </a:lnTo>
                  <a:cubicBezTo>
                    <a:pt x="553" y="119"/>
                    <a:pt x="552" y="112"/>
                    <a:pt x="553" y="112"/>
                  </a:cubicBezTo>
                  <a:cubicBezTo>
                    <a:pt x="552" y="107"/>
                    <a:pt x="552" y="105"/>
                    <a:pt x="552" y="105"/>
                  </a:cubicBezTo>
                  <a:lnTo>
                    <a:pt x="552" y="105"/>
                  </a:lnTo>
                  <a:cubicBezTo>
                    <a:pt x="553" y="105"/>
                    <a:pt x="553" y="107"/>
                    <a:pt x="554" y="110"/>
                  </a:cubicBezTo>
                  <a:cubicBezTo>
                    <a:pt x="556" y="116"/>
                    <a:pt x="557" y="122"/>
                    <a:pt x="559" y="127"/>
                  </a:cubicBezTo>
                  <a:cubicBezTo>
                    <a:pt x="561" y="127"/>
                    <a:pt x="559" y="118"/>
                    <a:pt x="557" y="110"/>
                  </a:cubicBezTo>
                  <a:cubicBezTo>
                    <a:pt x="554" y="103"/>
                    <a:pt x="554" y="101"/>
                    <a:pt x="554" y="101"/>
                  </a:cubicBezTo>
                  <a:cubicBezTo>
                    <a:pt x="556" y="101"/>
                    <a:pt x="556" y="101"/>
                    <a:pt x="558" y="110"/>
                  </a:cubicBezTo>
                  <a:cubicBezTo>
                    <a:pt x="560" y="118"/>
                    <a:pt x="562" y="126"/>
                    <a:pt x="562" y="126"/>
                  </a:cubicBezTo>
                  <a:lnTo>
                    <a:pt x="563" y="126"/>
                  </a:lnTo>
                  <a:cubicBezTo>
                    <a:pt x="561" y="118"/>
                    <a:pt x="562" y="118"/>
                    <a:pt x="562" y="118"/>
                  </a:cubicBezTo>
                  <a:cubicBezTo>
                    <a:pt x="562" y="118"/>
                    <a:pt x="562" y="118"/>
                    <a:pt x="562" y="118"/>
                  </a:cubicBezTo>
                  <a:cubicBezTo>
                    <a:pt x="563" y="118"/>
                    <a:pt x="563" y="121"/>
                    <a:pt x="568" y="134"/>
                  </a:cubicBezTo>
                  <a:cubicBezTo>
                    <a:pt x="570" y="142"/>
                    <a:pt x="571" y="147"/>
                    <a:pt x="571" y="147"/>
                  </a:cubicBezTo>
                  <a:cubicBezTo>
                    <a:pt x="572" y="147"/>
                    <a:pt x="571" y="142"/>
                    <a:pt x="569" y="134"/>
                  </a:cubicBezTo>
                  <a:lnTo>
                    <a:pt x="568" y="125"/>
                  </a:lnTo>
                  <a:lnTo>
                    <a:pt x="568" y="125"/>
                  </a:lnTo>
                  <a:cubicBezTo>
                    <a:pt x="570" y="130"/>
                    <a:pt x="571" y="132"/>
                    <a:pt x="571" y="132"/>
                  </a:cubicBezTo>
                  <a:cubicBezTo>
                    <a:pt x="572" y="132"/>
                    <a:pt x="570" y="122"/>
                    <a:pt x="569" y="116"/>
                  </a:cubicBezTo>
                  <a:lnTo>
                    <a:pt x="569" y="116"/>
                  </a:lnTo>
                  <a:cubicBezTo>
                    <a:pt x="572" y="124"/>
                    <a:pt x="574" y="129"/>
                    <a:pt x="574" y="129"/>
                  </a:cubicBezTo>
                  <a:cubicBezTo>
                    <a:pt x="574" y="129"/>
                    <a:pt x="574" y="124"/>
                    <a:pt x="571" y="116"/>
                  </a:cubicBezTo>
                  <a:cubicBezTo>
                    <a:pt x="570" y="112"/>
                    <a:pt x="570" y="110"/>
                    <a:pt x="570" y="110"/>
                  </a:cubicBezTo>
                  <a:lnTo>
                    <a:pt x="570" y="110"/>
                  </a:lnTo>
                  <a:cubicBezTo>
                    <a:pt x="571" y="110"/>
                    <a:pt x="572" y="112"/>
                    <a:pt x="574" y="116"/>
                  </a:cubicBezTo>
                  <a:cubicBezTo>
                    <a:pt x="575" y="122"/>
                    <a:pt x="576" y="123"/>
                    <a:pt x="577" y="123"/>
                  </a:cubicBezTo>
                  <a:cubicBezTo>
                    <a:pt x="577" y="123"/>
                    <a:pt x="578" y="123"/>
                    <a:pt x="578" y="123"/>
                  </a:cubicBezTo>
                  <a:cubicBezTo>
                    <a:pt x="577" y="115"/>
                    <a:pt x="583" y="114"/>
                    <a:pt x="589" y="113"/>
                  </a:cubicBezTo>
                  <a:cubicBezTo>
                    <a:pt x="596" y="110"/>
                    <a:pt x="600" y="110"/>
                    <a:pt x="598" y="101"/>
                  </a:cubicBezTo>
                  <a:cubicBezTo>
                    <a:pt x="599" y="101"/>
                    <a:pt x="599" y="101"/>
                    <a:pt x="603" y="109"/>
                  </a:cubicBezTo>
                  <a:cubicBezTo>
                    <a:pt x="604" y="113"/>
                    <a:pt x="604" y="115"/>
                    <a:pt x="605" y="115"/>
                  </a:cubicBezTo>
                  <a:cubicBezTo>
                    <a:pt x="605" y="115"/>
                    <a:pt x="604" y="111"/>
                    <a:pt x="602" y="101"/>
                  </a:cubicBezTo>
                  <a:cubicBezTo>
                    <a:pt x="601" y="96"/>
                    <a:pt x="600" y="92"/>
                    <a:pt x="600" y="92"/>
                  </a:cubicBezTo>
                  <a:lnTo>
                    <a:pt x="600" y="92"/>
                  </a:lnTo>
                  <a:cubicBezTo>
                    <a:pt x="600" y="92"/>
                    <a:pt x="601" y="94"/>
                    <a:pt x="603" y="101"/>
                  </a:cubicBezTo>
                  <a:cubicBezTo>
                    <a:pt x="604" y="107"/>
                    <a:pt x="605" y="109"/>
                    <a:pt x="607" y="109"/>
                  </a:cubicBezTo>
                  <a:cubicBezTo>
                    <a:pt x="608" y="109"/>
                    <a:pt x="609" y="109"/>
                    <a:pt x="609" y="108"/>
                  </a:cubicBezTo>
                  <a:cubicBezTo>
                    <a:pt x="612" y="108"/>
                    <a:pt x="615" y="107"/>
                    <a:pt x="613" y="99"/>
                  </a:cubicBezTo>
                  <a:cubicBezTo>
                    <a:pt x="612" y="95"/>
                    <a:pt x="612" y="92"/>
                    <a:pt x="612" y="92"/>
                  </a:cubicBezTo>
                  <a:lnTo>
                    <a:pt x="612" y="92"/>
                  </a:lnTo>
                  <a:cubicBezTo>
                    <a:pt x="612" y="92"/>
                    <a:pt x="613" y="94"/>
                    <a:pt x="614" y="98"/>
                  </a:cubicBezTo>
                  <a:cubicBezTo>
                    <a:pt x="616" y="108"/>
                    <a:pt x="619" y="115"/>
                    <a:pt x="621" y="115"/>
                  </a:cubicBezTo>
                  <a:cubicBezTo>
                    <a:pt x="622" y="115"/>
                    <a:pt x="623" y="113"/>
                    <a:pt x="622" y="106"/>
                  </a:cubicBezTo>
                  <a:cubicBezTo>
                    <a:pt x="622" y="106"/>
                    <a:pt x="622" y="106"/>
                    <a:pt x="622" y="106"/>
                  </a:cubicBezTo>
                  <a:cubicBezTo>
                    <a:pt x="623" y="106"/>
                    <a:pt x="623" y="107"/>
                    <a:pt x="625" y="114"/>
                  </a:cubicBezTo>
                  <a:cubicBezTo>
                    <a:pt x="626" y="114"/>
                    <a:pt x="627" y="113"/>
                    <a:pt x="627" y="105"/>
                  </a:cubicBezTo>
                  <a:lnTo>
                    <a:pt x="633" y="104"/>
                  </a:lnTo>
                  <a:cubicBezTo>
                    <a:pt x="634" y="103"/>
                    <a:pt x="634" y="95"/>
                    <a:pt x="634" y="95"/>
                  </a:cubicBezTo>
                  <a:cubicBezTo>
                    <a:pt x="636" y="100"/>
                    <a:pt x="638" y="101"/>
                    <a:pt x="641" y="101"/>
                  </a:cubicBezTo>
                  <a:cubicBezTo>
                    <a:pt x="643" y="101"/>
                    <a:pt x="644" y="101"/>
                    <a:pt x="646" y="100"/>
                  </a:cubicBezTo>
                  <a:cubicBezTo>
                    <a:pt x="648" y="100"/>
                    <a:pt x="650" y="100"/>
                    <a:pt x="652" y="100"/>
                  </a:cubicBezTo>
                  <a:cubicBezTo>
                    <a:pt x="655" y="100"/>
                    <a:pt x="658" y="101"/>
                    <a:pt x="660" y="107"/>
                  </a:cubicBezTo>
                  <a:cubicBezTo>
                    <a:pt x="660" y="107"/>
                    <a:pt x="661" y="106"/>
                    <a:pt x="659" y="98"/>
                  </a:cubicBezTo>
                  <a:cubicBezTo>
                    <a:pt x="657" y="88"/>
                    <a:pt x="656" y="84"/>
                    <a:pt x="656" y="84"/>
                  </a:cubicBezTo>
                  <a:lnTo>
                    <a:pt x="656" y="84"/>
                  </a:lnTo>
                  <a:cubicBezTo>
                    <a:pt x="657" y="84"/>
                    <a:pt x="657" y="86"/>
                    <a:pt x="659" y="89"/>
                  </a:cubicBezTo>
                  <a:cubicBezTo>
                    <a:pt x="662" y="97"/>
                    <a:pt x="664" y="101"/>
                    <a:pt x="665" y="101"/>
                  </a:cubicBezTo>
                  <a:cubicBezTo>
                    <a:pt x="666" y="101"/>
                    <a:pt x="666" y="97"/>
                    <a:pt x="663" y="88"/>
                  </a:cubicBezTo>
                  <a:cubicBezTo>
                    <a:pt x="663" y="86"/>
                    <a:pt x="662" y="85"/>
                    <a:pt x="662" y="85"/>
                  </a:cubicBezTo>
                  <a:lnTo>
                    <a:pt x="662" y="85"/>
                  </a:lnTo>
                  <a:cubicBezTo>
                    <a:pt x="662" y="85"/>
                    <a:pt x="664" y="91"/>
                    <a:pt x="667" y="97"/>
                  </a:cubicBezTo>
                  <a:cubicBezTo>
                    <a:pt x="668" y="103"/>
                    <a:pt x="669" y="105"/>
                    <a:pt x="670" y="105"/>
                  </a:cubicBezTo>
                  <a:cubicBezTo>
                    <a:pt x="671" y="105"/>
                    <a:pt x="670" y="98"/>
                    <a:pt x="668" y="88"/>
                  </a:cubicBezTo>
                  <a:lnTo>
                    <a:pt x="668" y="88"/>
                  </a:lnTo>
                  <a:cubicBezTo>
                    <a:pt x="670" y="94"/>
                    <a:pt x="673" y="99"/>
                    <a:pt x="673" y="99"/>
                  </a:cubicBezTo>
                  <a:cubicBezTo>
                    <a:pt x="673" y="99"/>
                    <a:pt x="673" y="98"/>
                    <a:pt x="672" y="96"/>
                  </a:cubicBezTo>
                  <a:cubicBezTo>
                    <a:pt x="672" y="96"/>
                    <a:pt x="673" y="95"/>
                    <a:pt x="673" y="95"/>
                  </a:cubicBezTo>
                  <a:cubicBezTo>
                    <a:pt x="674" y="95"/>
                    <a:pt x="674" y="98"/>
                    <a:pt x="678" y="112"/>
                  </a:cubicBezTo>
                  <a:cubicBezTo>
                    <a:pt x="679" y="117"/>
                    <a:pt x="681" y="123"/>
                    <a:pt x="683" y="127"/>
                  </a:cubicBezTo>
                  <a:cubicBezTo>
                    <a:pt x="682" y="122"/>
                    <a:pt x="681" y="116"/>
                    <a:pt x="679" y="112"/>
                  </a:cubicBezTo>
                  <a:lnTo>
                    <a:pt x="681" y="110"/>
                  </a:lnTo>
                  <a:cubicBezTo>
                    <a:pt x="681" y="110"/>
                    <a:pt x="682" y="110"/>
                    <a:pt x="680" y="103"/>
                  </a:cubicBezTo>
                  <a:cubicBezTo>
                    <a:pt x="677" y="95"/>
                    <a:pt x="678" y="94"/>
                    <a:pt x="679" y="94"/>
                  </a:cubicBezTo>
                  <a:lnTo>
                    <a:pt x="679" y="94"/>
                  </a:lnTo>
                  <a:cubicBezTo>
                    <a:pt x="680" y="96"/>
                    <a:pt x="680" y="97"/>
                    <a:pt x="680" y="97"/>
                  </a:cubicBezTo>
                  <a:cubicBezTo>
                    <a:pt x="680" y="97"/>
                    <a:pt x="679" y="91"/>
                    <a:pt x="677" y="86"/>
                  </a:cubicBezTo>
                  <a:cubicBezTo>
                    <a:pt x="674" y="80"/>
                    <a:pt x="673" y="75"/>
                    <a:pt x="672" y="69"/>
                  </a:cubicBezTo>
                  <a:lnTo>
                    <a:pt x="668" y="53"/>
                  </a:lnTo>
                  <a:cubicBezTo>
                    <a:pt x="666" y="42"/>
                    <a:pt x="662" y="31"/>
                    <a:pt x="657" y="21"/>
                  </a:cubicBezTo>
                  <a:cubicBezTo>
                    <a:pt x="653" y="16"/>
                    <a:pt x="651" y="12"/>
                    <a:pt x="650" y="12"/>
                  </a:cubicBezTo>
                  <a:lnTo>
                    <a:pt x="650" y="12"/>
                  </a:lnTo>
                  <a:cubicBezTo>
                    <a:pt x="649" y="12"/>
                    <a:pt x="649" y="15"/>
                    <a:pt x="651" y="22"/>
                  </a:cubicBezTo>
                  <a:cubicBezTo>
                    <a:pt x="651" y="22"/>
                    <a:pt x="653" y="30"/>
                    <a:pt x="652" y="30"/>
                  </a:cubicBezTo>
                  <a:cubicBezTo>
                    <a:pt x="652" y="30"/>
                    <a:pt x="652" y="30"/>
                    <a:pt x="652" y="30"/>
                  </a:cubicBezTo>
                  <a:cubicBezTo>
                    <a:pt x="651" y="30"/>
                    <a:pt x="649" y="22"/>
                    <a:pt x="649" y="22"/>
                  </a:cubicBezTo>
                  <a:cubicBezTo>
                    <a:pt x="646" y="16"/>
                    <a:pt x="644" y="15"/>
                    <a:pt x="641" y="15"/>
                  </a:cubicBezTo>
                  <a:cubicBezTo>
                    <a:pt x="640" y="15"/>
                    <a:pt x="640" y="15"/>
                    <a:pt x="639" y="15"/>
                  </a:cubicBezTo>
                  <a:cubicBezTo>
                    <a:pt x="637" y="15"/>
                    <a:pt x="636" y="16"/>
                    <a:pt x="635" y="16"/>
                  </a:cubicBezTo>
                  <a:cubicBezTo>
                    <a:pt x="632" y="16"/>
                    <a:pt x="631" y="14"/>
                    <a:pt x="629" y="8"/>
                  </a:cubicBezTo>
                  <a:cubicBezTo>
                    <a:pt x="625" y="1"/>
                    <a:pt x="624" y="1"/>
                    <a:pt x="624" y="1"/>
                  </a:cubicBezTo>
                  <a:close/>
                  <a:moveTo>
                    <a:pt x="54" y="361"/>
                  </a:moveTo>
                  <a:cubicBezTo>
                    <a:pt x="54" y="361"/>
                    <a:pt x="56" y="368"/>
                    <a:pt x="59" y="377"/>
                  </a:cubicBezTo>
                  <a:lnTo>
                    <a:pt x="59" y="376"/>
                  </a:lnTo>
                  <a:cubicBezTo>
                    <a:pt x="59" y="371"/>
                    <a:pt x="58" y="365"/>
                    <a:pt x="55" y="361"/>
                  </a:cubicBezTo>
                  <a:close/>
                  <a:moveTo>
                    <a:pt x="245" y="374"/>
                  </a:moveTo>
                  <a:cubicBezTo>
                    <a:pt x="245" y="374"/>
                    <a:pt x="246" y="382"/>
                    <a:pt x="248" y="391"/>
                  </a:cubicBezTo>
                  <a:cubicBezTo>
                    <a:pt x="249" y="394"/>
                    <a:pt x="250" y="396"/>
                    <a:pt x="250" y="396"/>
                  </a:cubicBezTo>
                  <a:cubicBezTo>
                    <a:pt x="250" y="396"/>
                    <a:pt x="250" y="392"/>
                    <a:pt x="247" y="382"/>
                  </a:cubicBezTo>
                  <a:cubicBezTo>
                    <a:pt x="245" y="374"/>
                    <a:pt x="245" y="374"/>
                    <a:pt x="245" y="3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9022;p33">
              <a:extLst>
                <a:ext uri="{FF2B5EF4-FFF2-40B4-BE49-F238E27FC236}">
                  <a16:creationId xmlns:a16="http://schemas.microsoft.com/office/drawing/2014/main" id="{DDD86AC5-171D-DF82-5DA5-AA1CDF223E18}"/>
                </a:ext>
              </a:extLst>
            </p:cNvPr>
            <p:cNvSpPr/>
            <p:nvPr/>
          </p:nvSpPr>
          <p:spPr>
            <a:xfrm>
              <a:off x="2923680" y="2824191"/>
              <a:ext cx="75119" cy="45351"/>
            </a:xfrm>
            <a:custGeom>
              <a:avLst/>
              <a:gdLst/>
              <a:ahLst/>
              <a:cxnLst/>
              <a:rect l="l" t="t" r="r" b="b"/>
              <a:pathLst>
                <a:path w="752" h="454" extrusionOk="0">
                  <a:moveTo>
                    <a:pt x="715" y="17"/>
                  </a:moveTo>
                  <a:cubicBezTo>
                    <a:pt x="715" y="17"/>
                    <a:pt x="720" y="28"/>
                    <a:pt x="723" y="40"/>
                  </a:cubicBezTo>
                  <a:cubicBezTo>
                    <a:pt x="725" y="48"/>
                    <a:pt x="726" y="52"/>
                    <a:pt x="726" y="52"/>
                  </a:cubicBezTo>
                  <a:cubicBezTo>
                    <a:pt x="726" y="52"/>
                    <a:pt x="724" y="48"/>
                    <a:pt x="722" y="40"/>
                  </a:cubicBezTo>
                  <a:cubicBezTo>
                    <a:pt x="718" y="35"/>
                    <a:pt x="717" y="29"/>
                    <a:pt x="716" y="24"/>
                  </a:cubicBezTo>
                  <a:cubicBezTo>
                    <a:pt x="715" y="19"/>
                    <a:pt x="714" y="17"/>
                    <a:pt x="715" y="17"/>
                  </a:cubicBezTo>
                  <a:close/>
                  <a:moveTo>
                    <a:pt x="597" y="70"/>
                  </a:moveTo>
                  <a:cubicBezTo>
                    <a:pt x="598" y="70"/>
                    <a:pt x="598" y="70"/>
                    <a:pt x="602" y="77"/>
                  </a:cubicBezTo>
                  <a:cubicBezTo>
                    <a:pt x="604" y="83"/>
                    <a:pt x="605" y="89"/>
                    <a:pt x="606" y="94"/>
                  </a:cubicBezTo>
                  <a:cubicBezTo>
                    <a:pt x="602" y="86"/>
                    <a:pt x="598" y="79"/>
                    <a:pt x="597" y="70"/>
                  </a:cubicBezTo>
                  <a:close/>
                  <a:moveTo>
                    <a:pt x="492" y="102"/>
                  </a:moveTo>
                  <a:cubicBezTo>
                    <a:pt x="493" y="102"/>
                    <a:pt x="493" y="102"/>
                    <a:pt x="496" y="110"/>
                  </a:cubicBezTo>
                  <a:cubicBezTo>
                    <a:pt x="496" y="110"/>
                    <a:pt x="498" y="118"/>
                    <a:pt x="498" y="118"/>
                  </a:cubicBezTo>
                  <a:lnTo>
                    <a:pt x="494" y="110"/>
                  </a:lnTo>
                  <a:cubicBezTo>
                    <a:pt x="491" y="102"/>
                    <a:pt x="492" y="102"/>
                    <a:pt x="492" y="102"/>
                  </a:cubicBezTo>
                  <a:close/>
                  <a:moveTo>
                    <a:pt x="418" y="126"/>
                  </a:moveTo>
                  <a:cubicBezTo>
                    <a:pt x="418" y="126"/>
                    <a:pt x="420" y="129"/>
                    <a:pt x="420" y="129"/>
                  </a:cubicBezTo>
                  <a:cubicBezTo>
                    <a:pt x="420" y="129"/>
                    <a:pt x="419" y="128"/>
                    <a:pt x="418" y="126"/>
                  </a:cubicBezTo>
                  <a:close/>
                  <a:moveTo>
                    <a:pt x="579" y="107"/>
                  </a:moveTo>
                  <a:cubicBezTo>
                    <a:pt x="579" y="107"/>
                    <a:pt x="580" y="108"/>
                    <a:pt x="580" y="110"/>
                  </a:cubicBezTo>
                  <a:cubicBezTo>
                    <a:pt x="580" y="110"/>
                    <a:pt x="584" y="118"/>
                    <a:pt x="586" y="127"/>
                  </a:cubicBezTo>
                  <a:cubicBezTo>
                    <a:pt x="586" y="127"/>
                    <a:pt x="587" y="130"/>
                    <a:pt x="587" y="130"/>
                  </a:cubicBezTo>
                  <a:cubicBezTo>
                    <a:pt x="586" y="130"/>
                    <a:pt x="586" y="129"/>
                    <a:pt x="585" y="127"/>
                  </a:cubicBezTo>
                  <a:lnTo>
                    <a:pt x="583" y="119"/>
                  </a:lnTo>
                  <a:cubicBezTo>
                    <a:pt x="581" y="113"/>
                    <a:pt x="579" y="107"/>
                    <a:pt x="579" y="107"/>
                  </a:cubicBezTo>
                  <a:close/>
                  <a:moveTo>
                    <a:pt x="545" y="121"/>
                  </a:moveTo>
                  <a:cubicBezTo>
                    <a:pt x="545" y="121"/>
                    <a:pt x="549" y="129"/>
                    <a:pt x="549" y="129"/>
                  </a:cubicBezTo>
                  <a:cubicBezTo>
                    <a:pt x="549" y="129"/>
                    <a:pt x="552" y="137"/>
                    <a:pt x="551" y="137"/>
                  </a:cubicBezTo>
                  <a:cubicBezTo>
                    <a:pt x="551" y="137"/>
                    <a:pt x="548" y="129"/>
                    <a:pt x="544" y="121"/>
                  </a:cubicBezTo>
                  <a:close/>
                  <a:moveTo>
                    <a:pt x="543" y="140"/>
                  </a:moveTo>
                  <a:cubicBezTo>
                    <a:pt x="543" y="140"/>
                    <a:pt x="544" y="141"/>
                    <a:pt x="547" y="148"/>
                  </a:cubicBezTo>
                  <a:lnTo>
                    <a:pt x="545" y="148"/>
                  </a:lnTo>
                  <a:lnTo>
                    <a:pt x="542" y="140"/>
                  </a:lnTo>
                  <a:cubicBezTo>
                    <a:pt x="542" y="140"/>
                    <a:pt x="543" y="140"/>
                    <a:pt x="543" y="140"/>
                  </a:cubicBezTo>
                  <a:close/>
                  <a:moveTo>
                    <a:pt x="534" y="142"/>
                  </a:moveTo>
                  <a:cubicBezTo>
                    <a:pt x="534" y="142"/>
                    <a:pt x="534" y="142"/>
                    <a:pt x="538" y="150"/>
                  </a:cubicBezTo>
                  <a:lnTo>
                    <a:pt x="537" y="150"/>
                  </a:lnTo>
                  <a:lnTo>
                    <a:pt x="533" y="142"/>
                  </a:lnTo>
                  <a:close/>
                  <a:moveTo>
                    <a:pt x="525" y="139"/>
                  </a:moveTo>
                  <a:cubicBezTo>
                    <a:pt x="526" y="139"/>
                    <a:pt x="527" y="141"/>
                    <a:pt x="529" y="145"/>
                  </a:cubicBezTo>
                  <a:cubicBezTo>
                    <a:pt x="532" y="153"/>
                    <a:pt x="532" y="153"/>
                    <a:pt x="531" y="153"/>
                  </a:cubicBezTo>
                  <a:cubicBezTo>
                    <a:pt x="529" y="153"/>
                    <a:pt x="529" y="153"/>
                    <a:pt x="526" y="145"/>
                  </a:cubicBezTo>
                  <a:cubicBezTo>
                    <a:pt x="525" y="141"/>
                    <a:pt x="525" y="139"/>
                    <a:pt x="525" y="139"/>
                  </a:cubicBezTo>
                  <a:close/>
                  <a:moveTo>
                    <a:pt x="545" y="154"/>
                  </a:moveTo>
                  <a:cubicBezTo>
                    <a:pt x="545" y="154"/>
                    <a:pt x="545" y="154"/>
                    <a:pt x="545" y="157"/>
                  </a:cubicBezTo>
                  <a:cubicBezTo>
                    <a:pt x="546" y="157"/>
                    <a:pt x="545" y="154"/>
                    <a:pt x="545" y="154"/>
                  </a:cubicBezTo>
                  <a:close/>
                  <a:moveTo>
                    <a:pt x="179" y="163"/>
                  </a:moveTo>
                  <a:cubicBezTo>
                    <a:pt x="178" y="164"/>
                    <a:pt x="178" y="164"/>
                    <a:pt x="181" y="172"/>
                  </a:cubicBezTo>
                  <a:lnTo>
                    <a:pt x="183" y="171"/>
                  </a:lnTo>
                  <a:cubicBezTo>
                    <a:pt x="180" y="163"/>
                    <a:pt x="180" y="163"/>
                    <a:pt x="179" y="163"/>
                  </a:cubicBezTo>
                  <a:close/>
                  <a:moveTo>
                    <a:pt x="314" y="166"/>
                  </a:moveTo>
                  <a:cubicBezTo>
                    <a:pt x="318" y="171"/>
                    <a:pt x="319" y="176"/>
                    <a:pt x="320" y="182"/>
                  </a:cubicBezTo>
                  <a:lnTo>
                    <a:pt x="319" y="182"/>
                  </a:lnTo>
                  <a:cubicBezTo>
                    <a:pt x="317" y="174"/>
                    <a:pt x="314" y="166"/>
                    <a:pt x="314" y="166"/>
                  </a:cubicBezTo>
                  <a:close/>
                  <a:moveTo>
                    <a:pt x="545" y="183"/>
                  </a:moveTo>
                  <a:lnTo>
                    <a:pt x="545" y="183"/>
                  </a:lnTo>
                  <a:cubicBezTo>
                    <a:pt x="545" y="183"/>
                    <a:pt x="545" y="184"/>
                    <a:pt x="545" y="184"/>
                  </a:cubicBezTo>
                  <a:cubicBezTo>
                    <a:pt x="546" y="184"/>
                    <a:pt x="546" y="185"/>
                    <a:pt x="546" y="185"/>
                  </a:cubicBezTo>
                  <a:lnTo>
                    <a:pt x="546" y="185"/>
                  </a:lnTo>
                  <a:cubicBezTo>
                    <a:pt x="546" y="184"/>
                    <a:pt x="545" y="184"/>
                    <a:pt x="545" y="183"/>
                  </a:cubicBezTo>
                  <a:close/>
                  <a:moveTo>
                    <a:pt x="438" y="173"/>
                  </a:moveTo>
                  <a:cubicBezTo>
                    <a:pt x="440" y="177"/>
                    <a:pt x="442" y="183"/>
                    <a:pt x="443" y="188"/>
                  </a:cubicBezTo>
                  <a:lnTo>
                    <a:pt x="442" y="188"/>
                  </a:lnTo>
                  <a:cubicBezTo>
                    <a:pt x="439" y="181"/>
                    <a:pt x="437" y="173"/>
                    <a:pt x="437" y="173"/>
                  </a:cubicBezTo>
                  <a:close/>
                  <a:moveTo>
                    <a:pt x="546" y="185"/>
                  </a:moveTo>
                  <a:lnTo>
                    <a:pt x="546" y="185"/>
                  </a:lnTo>
                  <a:cubicBezTo>
                    <a:pt x="547" y="188"/>
                    <a:pt x="548" y="189"/>
                    <a:pt x="548" y="189"/>
                  </a:cubicBezTo>
                  <a:cubicBezTo>
                    <a:pt x="548" y="189"/>
                    <a:pt x="548" y="188"/>
                    <a:pt x="546" y="185"/>
                  </a:cubicBezTo>
                  <a:close/>
                  <a:moveTo>
                    <a:pt x="406" y="191"/>
                  </a:moveTo>
                  <a:cubicBezTo>
                    <a:pt x="407" y="191"/>
                    <a:pt x="407" y="193"/>
                    <a:pt x="410" y="199"/>
                  </a:cubicBezTo>
                  <a:cubicBezTo>
                    <a:pt x="412" y="206"/>
                    <a:pt x="411" y="208"/>
                    <a:pt x="410" y="208"/>
                  </a:cubicBezTo>
                  <a:cubicBezTo>
                    <a:pt x="406" y="203"/>
                    <a:pt x="405" y="197"/>
                    <a:pt x="404" y="192"/>
                  </a:cubicBezTo>
                  <a:cubicBezTo>
                    <a:pt x="405" y="192"/>
                    <a:pt x="405" y="191"/>
                    <a:pt x="406" y="191"/>
                  </a:cubicBezTo>
                  <a:close/>
                  <a:moveTo>
                    <a:pt x="356" y="211"/>
                  </a:moveTo>
                  <a:cubicBezTo>
                    <a:pt x="357" y="211"/>
                    <a:pt x="358" y="215"/>
                    <a:pt x="357" y="215"/>
                  </a:cubicBezTo>
                  <a:cubicBezTo>
                    <a:pt x="356" y="212"/>
                    <a:pt x="356" y="211"/>
                    <a:pt x="356" y="211"/>
                  </a:cubicBezTo>
                  <a:close/>
                  <a:moveTo>
                    <a:pt x="345" y="210"/>
                  </a:moveTo>
                  <a:cubicBezTo>
                    <a:pt x="347" y="215"/>
                    <a:pt x="349" y="221"/>
                    <a:pt x="350" y="227"/>
                  </a:cubicBezTo>
                  <a:lnTo>
                    <a:pt x="346" y="219"/>
                  </a:lnTo>
                  <a:lnTo>
                    <a:pt x="344" y="210"/>
                  </a:lnTo>
                  <a:close/>
                  <a:moveTo>
                    <a:pt x="204" y="227"/>
                  </a:moveTo>
                  <a:cubicBezTo>
                    <a:pt x="205" y="229"/>
                    <a:pt x="205" y="230"/>
                    <a:pt x="205" y="230"/>
                  </a:cubicBezTo>
                  <a:cubicBezTo>
                    <a:pt x="205" y="230"/>
                    <a:pt x="204" y="227"/>
                    <a:pt x="204" y="227"/>
                  </a:cubicBezTo>
                  <a:close/>
                  <a:moveTo>
                    <a:pt x="148" y="217"/>
                  </a:moveTo>
                  <a:lnTo>
                    <a:pt x="152" y="225"/>
                  </a:lnTo>
                  <a:lnTo>
                    <a:pt x="155" y="233"/>
                  </a:lnTo>
                  <a:cubicBezTo>
                    <a:pt x="155" y="233"/>
                    <a:pt x="152" y="226"/>
                    <a:pt x="148" y="217"/>
                  </a:cubicBezTo>
                  <a:close/>
                  <a:moveTo>
                    <a:pt x="184" y="223"/>
                  </a:moveTo>
                  <a:cubicBezTo>
                    <a:pt x="188" y="232"/>
                    <a:pt x="191" y="239"/>
                    <a:pt x="191" y="239"/>
                  </a:cubicBezTo>
                  <a:cubicBezTo>
                    <a:pt x="192" y="239"/>
                    <a:pt x="189" y="231"/>
                    <a:pt x="189" y="231"/>
                  </a:cubicBezTo>
                  <a:cubicBezTo>
                    <a:pt x="189" y="231"/>
                    <a:pt x="185" y="223"/>
                    <a:pt x="185" y="223"/>
                  </a:cubicBezTo>
                  <a:close/>
                  <a:moveTo>
                    <a:pt x="321" y="226"/>
                  </a:moveTo>
                  <a:cubicBezTo>
                    <a:pt x="321" y="226"/>
                    <a:pt x="322" y="228"/>
                    <a:pt x="324" y="234"/>
                  </a:cubicBezTo>
                  <a:cubicBezTo>
                    <a:pt x="328" y="242"/>
                    <a:pt x="330" y="250"/>
                    <a:pt x="330" y="250"/>
                  </a:cubicBezTo>
                  <a:cubicBezTo>
                    <a:pt x="327" y="242"/>
                    <a:pt x="323" y="234"/>
                    <a:pt x="320" y="227"/>
                  </a:cubicBezTo>
                  <a:lnTo>
                    <a:pt x="321" y="227"/>
                  </a:lnTo>
                  <a:cubicBezTo>
                    <a:pt x="321" y="226"/>
                    <a:pt x="321" y="226"/>
                    <a:pt x="321" y="226"/>
                  </a:cubicBezTo>
                  <a:close/>
                  <a:moveTo>
                    <a:pt x="303" y="240"/>
                  </a:moveTo>
                  <a:cubicBezTo>
                    <a:pt x="307" y="246"/>
                    <a:pt x="308" y="251"/>
                    <a:pt x="309" y="257"/>
                  </a:cubicBezTo>
                  <a:lnTo>
                    <a:pt x="305" y="249"/>
                  </a:lnTo>
                  <a:lnTo>
                    <a:pt x="303" y="241"/>
                  </a:lnTo>
                  <a:lnTo>
                    <a:pt x="303" y="240"/>
                  </a:lnTo>
                  <a:close/>
                  <a:moveTo>
                    <a:pt x="184" y="250"/>
                  </a:moveTo>
                  <a:cubicBezTo>
                    <a:pt x="185" y="250"/>
                    <a:pt x="185" y="250"/>
                    <a:pt x="189" y="258"/>
                  </a:cubicBezTo>
                  <a:lnTo>
                    <a:pt x="188" y="258"/>
                  </a:lnTo>
                  <a:lnTo>
                    <a:pt x="184" y="250"/>
                  </a:lnTo>
                  <a:close/>
                  <a:moveTo>
                    <a:pt x="240" y="242"/>
                  </a:moveTo>
                  <a:lnTo>
                    <a:pt x="240" y="242"/>
                  </a:lnTo>
                  <a:cubicBezTo>
                    <a:pt x="244" y="247"/>
                    <a:pt x="245" y="252"/>
                    <a:pt x="246" y="258"/>
                  </a:cubicBezTo>
                  <a:lnTo>
                    <a:pt x="243" y="250"/>
                  </a:lnTo>
                  <a:lnTo>
                    <a:pt x="240" y="242"/>
                  </a:lnTo>
                  <a:close/>
                  <a:moveTo>
                    <a:pt x="232" y="239"/>
                  </a:moveTo>
                  <a:cubicBezTo>
                    <a:pt x="232" y="239"/>
                    <a:pt x="234" y="243"/>
                    <a:pt x="238" y="251"/>
                  </a:cubicBezTo>
                  <a:cubicBezTo>
                    <a:pt x="241" y="260"/>
                    <a:pt x="241" y="260"/>
                    <a:pt x="240" y="260"/>
                  </a:cubicBezTo>
                  <a:cubicBezTo>
                    <a:pt x="240" y="260"/>
                    <a:pt x="236" y="252"/>
                    <a:pt x="233" y="245"/>
                  </a:cubicBezTo>
                  <a:lnTo>
                    <a:pt x="234" y="245"/>
                  </a:lnTo>
                  <a:cubicBezTo>
                    <a:pt x="232" y="241"/>
                    <a:pt x="232" y="239"/>
                    <a:pt x="232" y="239"/>
                  </a:cubicBezTo>
                  <a:close/>
                  <a:moveTo>
                    <a:pt x="310" y="255"/>
                  </a:moveTo>
                  <a:lnTo>
                    <a:pt x="310" y="255"/>
                  </a:lnTo>
                  <a:cubicBezTo>
                    <a:pt x="310" y="255"/>
                    <a:pt x="312" y="259"/>
                    <a:pt x="314" y="264"/>
                  </a:cubicBezTo>
                  <a:cubicBezTo>
                    <a:pt x="311" y="257"/>
                    <a:pt x="310" y="255"/>
                    <a:pt x="310" y="255"/>
                  </a:cubicBezTo>
                  <a:close/>
                  <a:moveTo>
                    <a:pt x="176" y="249"/>
                  </a:moveTo>
                  <a:cubicBezTo>
                    <a:pt x="177" y="249"/>
                    <a:pt x="180" y="257"/>
                    <a:pt x="184" y="268"/>
                  </a:cubicBezTo>
                  <a:lnTo>
                    <a:pt x="182" y="269"/>
                  </a:lnTo>
                  <a:cubicBezTo>
                    <a:pt x="180" y="264"/>
                    <a:pt x="178" y="258"/>
                    <a:pt x="176" y="252"/>
                  </a:cubicBezTo>
                  <a:cubicBezTo>
                    <a:pt x="176" y="250"/>
                    <a:pt x="176" y="249"/>
                    <a:pt x="176" y="249"/>
                  </a:cubicBezTo>
                  <a:close/>
                  <a:moveTo>
                    <a:pt x="226" y="265"/>
                  </a:moveTo>
                  <a:cubicBezTo>
                    <a:pt x="226" y="265"/>
                    <a:pt x="229" y="273"/>
                    <a:pt x="229" y="273"/>
                  </a:cubicBezTo>
                  <a:cubicBezTo>
                    <a:pt x="230" y="275"/>
                    <a:pt x="231" y="276"/>
                    <a:pt x="230" y="276"/>
                  </a:cubicBezTo>
                  <a:cubicBezTo>
                    <a:pt x="230" y="276"/>
                    <a:pt x="228" y="273"/>
                    <a:pt x="227" y="273"/>
                  </a:cubicBezTo>
                  <a:cubicBezTo>
                    <a:pt x="224" y="265"/>
                    <a:pt x="224" y="265"/>
                    <a:pt x="226" y="265"/>
                  </a:cubicBezTo>
                  <a:close/>
                  <a:moveTo>
                    <a:pt x="142" y="249"/>
                  </a:moveTo>
                  <a:cubicBezTo>
                    <a:pt x="142" y="249"/>
                    <a:pt x="144" y="253"/>
                    <a:pt x="146" y="263"/>
                  </a:cubicBezTo>
                  <a:cubicBezTo>
                    <a:pt x="148" y="270"/>
                    <a:pt x="151" y="278"/>
                    <a:pt x="151" y="278"/>
                  </a:cubicBezTo>
                  <a:cubicBezTo>
                    <a:pt x="147" y="270"/>
                    <a:pt x="144" y="263"/>
                    <a:pt x="143" y="255"/>
                  </a:cubicBezTo>
                  <a:cubicBezTo>
                    <a:pt x="142" y="251"/>
                    <a:pt x="142" y="249"/>
                    <a:pt x="142" y="249"/>
                  </a:cubicBezTo>
                  <a:close/>
                  <a:moveTo>
                    <a:pt x="25" y="273"/>
                  </a:moveTo>
                  <a:cubicBezTo>
                    <a:pt x="24" y="273"/>
                    <a:pt x="24" y="273"/>
                    <a:pt x="24" y="274"/>
                  </a:cubicBezTo>
                  <a:lnTo>
                    <a:pt x="23" y="274"/>
                  </a:lnTo>
                  <a:lnTo>
                    <a:pt x="27" y="282"/>
                  </a:lnTo>
                  <a:lnTo>
                    <a:pt x="28" y="280"/>
                  </a:lnTo>
                  <a:cubicBezTo>
                    <a:pt x="26" y="275"/>
                    <a:pt x="25" y="273"/>
                    <a:pt x="25" y="273"/>
                  </a:cubicBezTo>
                  <a:close/>
                  <a:moveTo>
                    <a:pt x="209" y="269"/>
                  </a:moveTo>
                  <a:cubicBezTo>
                    <a:pt x="210" y="269"/>
                    <a:pt x="210" y="269"/>
                    <a:pt x="213" y="277"/>
                  </a:cubicBezTo>
                  <a:cubicBezTo>
                    <a:pt x="213" y="277"/>
                    <a:pt x="217" y="285"/>
                    <a:pt x="216" y="285"/>
                  </a:cubicBezTo>
                  <a:cubicBezTo>
                    <a:pt x="216" y="285"/>
                    <a:pt x="216" y="285"/>
                    <a:pt x="215" y="285"/>
                  </a:cubicBezTo>
                  <a:cubicBezTo>
                    <a:pt x="214" y="285"/>
                    <a:pt x="211" y="278"/>
                    <a:pt x="211" y="278"/>
                  </a:cubicBezTo>
                  <a:cubicBezTo>
                    <a:pt x="208" y="270"/>
                    <a:pt x="209" y="269"/>
                    <a:pt x="209" y="269"/>
                  </a:cubicBezTo>
                  <a:close/>
                  <a:moveTo>
                    <a:pt x="123" y="269"/>
                  </a:moveTo>
                  <a:lnTo>
                    <a:pt x="126" y="277"/>
                  </a:lnTo>
                  <a:lnTo>
                    <a:pt x="128" y="286"/>
                  </a:lnTo>
                  <a:lnTo>
                    <a:pt x="125" y="278"/>
                  </a:lnTo>
                  <a:cubicBezTo>
                    <a:pt x="121" y="270"/>
                    <a:pt x="123" y="269"/>
                    <a:pt x="123" y="269"/>
                  </a:cubicBezTo>
                  <a:close/>
                  <a:moveTo>
                    <a:pt x="163" y="284"/>
                  </a:moveTo>
                  <a:cubicBezTo>
                    <a:pt x="165" y="289"/>
                    <a:pt x="167" y="294"/>
                    <a:pt x="167" y="300"/>
                  </a:cubicBezTo>
                  <a:lnTo>
                    <a:pt x="167" y="301"/>
                  </a:lnTo>
                  <a:cubicBezTo>
                    <a:pt x="164" y="293"/>
                    <a:pt x="162" y="284"/>
                    <a:pt x="162" y="284"/>
                  </a:cubicBezTo>
                  <a:close/>
                  <a:moveTo>
                    <a:pt x="189" y="303"/>
                  </a:moveTo>
                  <a:lnTo>
                    <a:pt x="192" y="311"/>
                  </a:lnTo>
                  <a:cubicBezTo>
                    <a:pt x="191" y="311"/>
                    <a:pt x="192" y="314"/>
                    <a:pt x="192" y="314"/>
                  </a:cubicBezTo>
                  <a:cubicBezTo>
                    <a:pt x="192" y="314"/>
                    <a:pt x="191" y="313"/>
                    <a:pt x="190" y="311"/>
                  </a:cubicBezTo>
                  <a:lnTo>
                    <a:pt x="191" y="311"/>
                  </a:lnTo>
                  <a:cubicBezTo>
                    <a:pt x="190" y="311"/>
                    <a:pt x="189" y="303"/>
                    <a:pt x="189" y="303"/>
                  </a:cubicBezTo>
                  <a:close/>
                  <a:moveTo>
                    <a:pt x="132" y="281"/>
                  </a:moveTo>
                  <a:cubicBezTo>
                    <a:pt x="132" y="281"/>
                    <a:pt x="134" y="285"/>
                    <a:pt x="136" y="292"/>
                  </a:cubicBezTo>
                  <a:cubicBezTo>
                    <a:pt x="139" y="300"/>
                    <a:pt x="143" y="308"/>
                    <a:pt x="144" y="316"/>
                  </a:cubicBezTo>
                  <a:lnTo>
                    <a:pt x="143" y="316"/>
                  </a:lnTo>
                  <a:cubicBezTo>
                    <a:pt x="143" y="316"/>
                    <a:pt x="141" y="308"/>
                    <a:pt x="138" y="301"/>
                  </a:cubicBezTo>
                  <a:cubicBezTo>
                    <a:pt x="134" y="287"/>
                    <a:pt x="132" y="281"/>
                    <a:pt x="132" y="281"/>
                  </a:cubicBezTo>
                  <a:close/>
                  <a:moveTo>
                    <a:pt x="27" y="316"/>
                  </a:moveTo>
                  <a:cubicBezTo>
                    <a:pt x="28" y="316"/>
                    <a:pt x="28" y="316"/>
                    <a:pt x="31" y="324"/>
                  </a:cubicBezTo>
                  <a:cubicBezTo>
                    <a:pt x="31" y="324"/>
                    <a:pt x="33" y="333"/>
                    <a:pt x="33" y="333"/>
                  </a:cubicBezTo>
                  <a:lnTo>
                    <a:pt x="28" y="325"/>
                  </a:lnTo>
                  <a:cubicBezTo>
                    <a:pt x="25" y="317"/>
                    <a:pt x="26" y="317"/>
                    <a:pt x="27" y="316"/>
                  </a:cubicBezTo>
                  <a:close/>
                  <a:moveTo>
                    <a:pt x="97" y="322"/>
                  </a:moveTo>
                  <a:lnTo>
                    <a:pt x="97" y="322"/>
                  </a:lnTo>
                  <a:cubicBezTo>
                    <a:pt x="99" y="328"/>
                    <a:pt x="101" y="332"/>
                    <a:pt x="101" y="339"/>
                  </a:cubicBezTo>
                  <a:lnTo>
                    <a:pt x="100" y="339"/>
                  </a:lnTo>
                  <a:cubicBezTo>
                    <a:pt x="98" y="333"/>
                    <a:pt x="97" y="328"/>
                    <a:pt x="97" y="322"/>
                  </a:cubicBezTo>
                  <a:close/>
                  <a:moveTo>
                    <a:pt x="37" y="314"/>
                  </a:moveTo>
                  <a:cubicBezTo>
                    <a:pt x="38" y="314"/>
                    <a:pt x="39" y="315"/>
                    <a:pt x="42" y="321"/>
                  </a:cubicBezTo>
                  <a:lnTo>
                    <a:pt x="41" y="322"/>
                  </a:lnTo>
                  <a:cubicBezTo>
                    <a:pt x="40" y="320"/>
                    <a:pt x="39" y="319"/>
                    <a:pt x="39" y="319"/>
                  </a:cubicBezTo>
                  <a:lnTo>
                    <a:pt x="39" y="319"/>
                  </a:lnTo>
                  <a:cubicBezTo>
                    <a:pt x="39" y="319"/>
                    <a:pt x="41" y="324"/>
                    <a:pt x="44" y="330"/>
                  </a:cubicBezTo>
                  <a:cubicBezTo>
                    <a:pt x="47" y="338"/>
                    <a:pt x="50" y="346"/>
                    <a:pt x="50" y="346"/>
                  </a:cubicBezTo>
                  <a:cubicBezTo>
                    <a:pt x="46" y="341"/>
                    <a:pt x="44" y="335"/>
                    <a:pt x="42" y="330"/>
                  </a:cubicBezTo>
                  <a:cubicBezTo>
                    <a:pt x="35" y="314"/>
                    <a:pt x="35" y="314"/>
                    <a:pt x="37" y="314"/>
                  </a:cubicBezTo>
                  <a:cubicBezTo>
                    <a:pt x="37" y="314"/>
                    <a:pt x="37" y="314"/>
                    <a:pt x="37" y="314"/>
                  </a:cubicBezTo>
                  <a:close/>
                  <a:moveTo>
                    <a:pt x="105" y="333"/>
                  </a:moveTo>
                  <a:cubicBezTo>
                    <a:pt x="104" y="333"/>
                    <a:pt x="106" y="339"/>
                    <a:pt x="108" y="346"/>
                  </a:cubicBezTo>
                  <a:cubicBezTo>
                    <a:pt x="111" y="352"/>
                    <a:pt x="112" y="352"/>
                    <a:pt x="113" y="352"/>
                  </a:cubicBezTo>
                  <a:cubicBezTo>
                    <a:pt x="113" y="352"/>
                    <a:pt x="113" y="352"/>
                    <a:pt x="114" y="352"/>
                  </a:cubicBezTo>
                  <a:cubicBezTo>
                    <a:pt x="115" y="352"/>
                    <a:pt x="112" y="343"/>
                    <a:pt x="112" y="343"/>
                  </a:cubicBezTo>
                  <a:cubicBezTo>
                    <a:pt x="110" y="337"/>
                    <a:pt x="109" y="336"/>
                    <a:pt x="109" y="336"/>
                  </a:cubicBezTo>
                  <a:cubicBezTo>
                    <a:pt x="108" y="336"/>
                    <a:pt x="108" y="337"/>
                    <a:pt x="108" y="337"/>
                  </a:cubicBezTo>
                  <a:cubicBezTo>
                    <a:pt x="106" y="334"/>
                    <a:pt x="105" y="333"/>
                    <a:pt x="105" y="333"/>
                  </a:cubicBezTo>
                  <a:close/>
                  <a:moveTo>
                    <a:pt x="679" y="0"/>
                  </a:moveTo>
                  <a:lnTo>
                    <a:pt x="679" y="0"/>
                  </a:lnTo>
                  <a:cubicBezTo>
                    <a:pt x="682" y="8"/>
                    <a:pt x="677" y="10"/>
                    <a:pt x="671" y="11"/>
                  </a:cubicBezTo>
                  <a:cubicBezTo>
                    <a:pt x="664" y="13"/>
                    <a:pt x="659" y="16"/>
                    <a:pt x="662" y="24"/>
                  </a:cubicBezTo>
                  <a:lnTo>
                    <a:pt x="660" y="24"/>
                  </a:lnTo>
                  <a:cubicBezTo>
                    <a:pt x="657" y="17"/>
                    <a:pt x="656" y="17"/>
                    <a:pt x="655" y="17"/>
                  </a:cubicBezTo>
                  <a:cubicBezTo>
                    <a:pt x="654" y="17"/>
                    <a:pt x="654" y="17"/>
                    <a:pt x="653" y="17"/>
                  </a:cubicBezTo>
                  <a:cubicBezTo>
                    <a:pt x="654" y="26"/>
                    <a:pt x="653" y="26"/>
                    <a:pt x="653" y="26"/>
                  </a:cubicBezTo>
                  <a:cubicBezTo>
                    <a:pt x="651" y="20"/>
                    <a:pt x="649" y="19"/>
                    <a:pt x="649" y="19"/>
                  </a:cubicBezTo>
                  <a:cubicBezTo>
                    <a:pt x="648" y="19"/>
                    <a:pt x="648" y="19"/>
                    <a:pt x="648" y="19"/>
                  </a:cubicBezTo>
                  <a:cubicBezTo>
                    <a:pt x="645" y="19"/>
                    <a:pt x="644" y="20"/>
                    <a:pt x="648" y="28"/>
                  </a:cubicBezTo>
                  <a:cubicBezTo>
                    <a:pt x="647" y="28"/>
                    <a:pt x="646" y="28"/>
                    <a:pt x="645" y="28"/>
                  </a:cubicBezTo>
                  <a:cubicBezTo>
                    <a:pt x="641" y="28"/>
                    <a:pt x="637" y="26"/>
                    <a:pt x="635" y="22"/>
                  </a:cubicBezTo>
                  <a:cubicBezTo>
                    <a:pt x="634" y="20"/>
                    <a:pt x="633" y="19"/>
                    <a:pt x="633" y="19"/>
                  </a:cubicBezTo>
                  <a:lnTo>
                    <a:pt x="633" y="19"/>
                  </a:lnTo>
                  <a:cubicBezTo>
                    <a:pt x="632" y="19"/>
                    <a:pt x="634" y="26"/>
                    <a:pt x="635" y="31"/>
                  </a:cubicBezTo>
                  <a:cubicBezTo>
                    <a:pt x="639" y="37"/>
                    <a:pt x="640" y="43"/>
                    <a:pt x="640" y="48"/>
                  </a:cubicBezTo>
                  <a:lnTo>
                    <a:pt x="634" y="33"/>
                  </a:lnTo>
                  <a:cubicBezTo>
                    <a:pt x="632" y="26"/>
                    <a:pt x="632" y="24"/>
                    <a:pt x="631" y="24"/>
                  </a:cubicBezTo>
                  <a:cubicBezTo>
                    <a:pt x="631" y="24"/>
                    <a:pt x="630" y="24"/>
                    <a:pt x="630" y="25"/>
                  </a:cubicBezTo>
                  <a:lnTo>
                    <a:pt x="628" y="25"/>
                  </a:lnTo>
                  <a:cubicBezTo>
                    <a:pt x="631" y="33"/>
                    <a:pt x="627" y="34"/>
                    <a:pt x="621" y="36"/>
                  </a:cubicBezTo>
                  <a:cubicBezTo>
                    <a:pt x="613" y="38"/>
                    <a:pt x="611" y="39"/>
                    <a:pt x="614" y="47"/>
                  </a:cubicBezTo>
                  <a:cubicBezTo>
                    <a:pt x="615" y="51"/>
                    <a:pt x="616" y="54"/>
                    <a:pt x="615" y="54"/>
                  </a:cubicBezTo>
                  <a:cubicBezTo>
                    <a:pt x="614" y="54"/>
                    <a:pt x="613" y="52"/>
                    <a:pt x="609" y="48"/>
                  </a:cubicBezTo>
                  <a:cubicBezTo>
                    <a:pt x="601" y="35"/>
                    <a:pt x="598" y="29"/>
                    <a:pt x="597" y="29"/>
                  </a:cubicBezTo>
                  <a:lnTo>
                    <a:pt x="597" y="29"/>
                  </a:lnTo>
                  <a:cubicBezTo>
                    <a:pt x="597" y="29"/>
                    <a:pt x="597" y="31"/>
                    <a:pt x="598" y="35"/>
                  </a:cubicBezTo>
                  <a:cubicBezTo>
                    <a:pt x="600" y="39"/>
                    <a:pt x="603" y="45"/>
                    <a:pt x="605" y="50"/>
                  </a:cubicBezTo>
                  <a:cubicBezTo>
                    <a:pt x="608" y="58"/>
                    <a:pt x="609" y="62"/>
                    <a:pt x="609" y="62"/>
                  </a:cubicBezTo>
                  <a:cubicBezTo>
                    <a:pt x="609" y="62"/>
                    <a:pt x="607" y="58"/>
                    <a:pt x="603" y="50"/>
                  </a:cubicBezTo>
                  <a:cubicBezTo>
                    <a:pt x="601" y="45"/>
                    <a:pt x="599" y="43"/>
                    <a:pt x="596" y="43"/>
                  </a:cubicBezTo>
                  <a:cubicBezTo>
                    <a:pt x="592" y="43"/>
                    <a:pt x="589" y="52"/>
                    <a:pt x="593" y="63"/>
                  </a:cubicBezTo>
                  <a:cubicBezTo>
                    <a:pt x="594" y="66"/>
                    <a:pt x="594" y="68"/>
                    <a:pt x="594" y="68"/>
                  </a:cubicBezTo>
                  <a:cubicBezTo>
                    <a:pt x="594" y="68"/>
                    <a:pt x="593" y="64"/>
                    <a:pt x="589" y="55"/>
                  </a:cubicBezTo>
                  <a:cubicBezTo>
                    <a:pt x="587" y="49"/>
                    <a:pt x="586" y="48"/>
                    <a:pt x="584" y="48"/>
                  </a:cubicBezTo>
                  <a:cubicBezTo>
                    <a:pt x="583" y="48"/>
                    <a:pt x="582" y="48"/>
                    <a:pt x="581" y="48"/>
                  </a:cubicBezTo>
                  <a:lnTo>
                    <a:pt x="579" y="49"/>
                  </a:lnTo>
                  <a:cubicBezTo>
                    <a:pt x="582" y="56"/>
                    <a:pt x="581" y="59"/>
                    <a:pt x="580" y="59"/>
                  </a:cubicBezTo>
                  <a:cubicBezTo>
                    <a:pt x="579" y="59"/>
                    <a:pt x="575" y="55"/>
                    <a:pt x="574" y="50"/>
                  </a:cubicBezTo>
                  <a:cubicBezTo>
                    <a:pt x="571" y="45"/>
                    <a:pt x="570" y="43"/>
                    <a:pt x="569" y="43"/>
                  </a:cubicBezTo>
                  <a:cubicBezTo>
                    <a:pt x="569" y="43"/>
                    <a:pt x="569" y="43"/>
                    <a:pt x="568" y="44"/>
                  </a:cubicBezTo>
                  <a:cubicBezTo>
                    <a:pt x="569" y="51"/>
                    <a:pt x="569" y="54"/>
                    <a:pt x="568" y="54"/>
                  </a:cubicBezTo>
                  <a:cubicBezTo>
                    <a:pt x="566" y="54"/>
                    <a:pt x="563" y="50"/>
                    <a:pt x="561" y="46"/>
                  </a:cubicBezTo>
                  <a:lnTo>
                    <a:pt x="559" y="46"/>
                  </a:lnTo>
                  <a:cubicBezTo>
                    <a:pt x="561" y="55"/>
                    <a:pt x="560" y="55"/>
                    <a:pt x="559" y="55"/>
                  </a:cubicBezTo>
                  <a:cubicBezTo>
                    <a:pt x="557" y="56"/>
                    <a:pt x="556" y="56"/>
                    <a:pt x="559" y="64"/>
                  </a:cubicBezTo>
                  <a:cubicBezTo>
                    <a:pt x="562" y="70"/>
                    <a:pt x="563" y="74"/>
                    <a:pt x="565" y="80"/>
                  </a:cubicBezTo>
                  <a:lnTo>
                    <a:pt x="561" y="72"/>
                  </a:lnTo>
                  <a:cubicBezTo>
                    <a:pt x="560" y="67"/>
                    <a:pt x="558" y="65"/>
                    <a:pt x="556" y="65"/>
                  </a:cubicBezTo>
                  <a:cubicBezTo>
                    <a:pt x="555" y="65"/>
                    <a:pt x="553" y="66"/>
                    <a:pt x="552" y="66"/>
                  </a:cubicBezTo>
                  <a:cubicBezTo>
                    <a:pt x="551" y="67"/>
                    <a:pt x="549" y="67"/>
                    <a:pt x="548" y="67"/>
                  </a:cubicBezTo>
                  <a:cubicBezTo>
                    <a:pt x="547" y="67"/>
                    <a:pt x="545" y="66"/>
                    <a:pt x="542" y="61"/>
                  </a:cubicBezTo>
                  <a:lnTo>
                    <a:pt x="542" y="61"/>
                  </a:lnTo>
                  <a:lnTo>
                    <a:pt x="544" y="68"/>
                  </a:lnTo>
                  <a:cubicBezTo>
                    <a:pt x="546" y="73"/>
                    <a:pt x="546" y="75"/>
                    <a:pt x="545" y="75"/>
                  </a:cubicBezTo>
                  <a:cubicBezTo>
                    <a:pt x="545" y="75"/>
                    <a:pt x="544" y="73"/>
                    <a:pt x="543" y="70"/>
                  </a:cubicBezTo>
                  <a:cubicBezTo>
                    <a:pt x="541" y="66"/>
                    <a:pt x="539" y="64"/>
                    <a:pt x="538" y="64"/>
                  </a:cubicBezTo>
                  <a:cubicBezTo>
                    <a:pt x="537" y="64"/>
                    <a:pt x="536" y="66"/>
                    <a:pt x="537" y="71"/>
                  </a:cubicBezTo>
                  <a:lnTo>
                    <a:pt x="535" y="72"/>
                  </a:lnTo>
                  <a:cubicBezTo>
                    <a:pt x="532" y="64"/>
                    <a:pt x="529" y="61"/>
                    <a:pt x="528" y="61"/>
                  </a:cubicBezTo>
                  <a:lnTo>
                    <a:pt x="528" y="61"/>
                  </a:lnTo>
                  <a:cubicBezTo>
                    <a:pt x="527" y="61"/>
                    <a:pt x="528" y="65"/>
                    <a:pt x="531" y="73"/>
                  </a:cubicBezTo>
                  <a:cubicBezTo>
                    <a:pt x="528" y="65"/>
                    <a:pt x="526" y="65"/>
                    <a:pt x="526" y="65"/>
                  </a:cubicBezTo>
                  <a:lnTo>
                    <a:pt x="526" y="65"/>
                  </a:lnTo>
                  <a:cubicBezTo>
                    <a:pt x="527" y="70"/>
                    <a:pt x="526" y="73"/>
                    <a:pt x="525" y="73"/>
                  </a:cubicBezTo>
                  <a:cubicBezTo>
                    <a:pt x="524" y="73"/>
                    <a:pt x="522" y="71"/>
                    <a:pt x="521" y="67"/>
                  </a:cubicBezTo>
                  <a:lnTo>
                    <a:pt x="520" y="67"/>
                  </a:lnTo>
                  <a:cubicBezTo>
                    <a:pt x="522" y="75"/>
                    <a:pt x="521" y="76"/>
                    <a:pt x="520" y="76"/>
                  </a:cubicBezTo>
                  <a:cubicBezTo>
                    <a:pt x="520" y="76"/>
                    <a:pt x="519" y="76"/>
                    <a:pt x="521" y="85"/>
                  </a:cubicBezTo>
                  <a:cubicBezTo>
                    <a:pt x="523" y="93"/>
                    <a:pt x="522" y="93"/>
                    <a:pt x="522" y="93"/>
                  </a:cubicBezTo>
                  <a:cubicBezTo>
                    <a:pt x="520" y="89"/>
                    <a:pt x="517" y="83"/>
                    <a:pt x="516" y="77"/>
                  </a:cubicBezTo>
                  <a:cubicBezTo>
                    <a:pt x="516" y="74"/>
                    <a:pt x="515" y="72"/>
                    <a:pt x="515" y="72"/>
                  </a:cubicBezTo>
                  <a:lnTo>
                    <a:pt x="515" y="72"/>
                  </a:lnTo>
                  <a:cubicBezTo>
                    <a:pt x="514" y="72"/>
                    <a:pt x="514" y="76"/>
                    <a:pt x="516" y="86"/>
                  </a:cubicBezTo>
                  <a:cubicBezTo>
                    <a:pt x="518" y="95"/>
                    <a:pt x="519" y="99"/>
                    <a:pt x="519" y="99"/>
                  </a:cubicBezTo>
                  <a:cubicBezTo>
                    <a:pt x="519" y="99"/>
                    <a:pt x="517" y="95"/>
                    <a:pt x="515" y="86"/>
                  </a:cubicBezTo>
                  <a:cubicBezTo>
                    <a:pt x="514" y="81"/>
                    <a:pt x="512" y="75"/>
                    <a:pt x="512" y="75"/>
                  </a:cubicBezTo>
                  <a:lnTo>
                    <a:pt x="512" y="75"/>
                  </a:lnTo>
                  <a:cubicBezTo>
                    <a:pt x="512" y="75"/>
                    <a:pt x="512" y="76"/>
                    <a:pt x="513" y="79"/>
                  </a:cubicBezTo>
                  <a:cubicBezTo>
                    <a:pt x="513" y="79"/>
                    <a:pt x="511" y="80"/>
                    <a:pt x="514" y="88"/>
                  </a:cubicBezTo>
                  <a:lnTo>
                    <a:pt x="511" y="88"/>
                  </a:lnTo>
                  <a:cubicBezTo>
                    <a:pt x="506" y="81"/>
                    <a:pt x="505" y="81"/>
                    <a:pt x="505" y="81"/>
                  </a:cubicBezTo>
                  <a:lnTo>
                    <a:pt x="505" y="81"/>
                  </a:lnTo>
                  <a:cubicBezTo>
                    <a:pt x="506" y="85"/>
                    <a:pt x="507" y="87"/>
                    <a:pt x="506" y="87"/>
                  </a:cubicBezTo>
                  <a:cubicBezTo>
                    <a:pt x="506" y="87"/>
                    <a:pt x="505" y="85"/>
                    <a:pt x="503" y="82"/>
                  </a:cubicBezTo>
                  <a:cubicBezTo>
                    <a:pt x="501" y="79"/>
                    <a:pt x="501" y="77"/>
                    <a:pt x="501" y="77"/>
                  </a:cubicBezTo>
                  <a:lnTo>
                    <a:pt x="501" y="77"/>
                  </a:lnTo>
                  <a:cubicBezTo>
                    <a:pt x="500" y="77"/>
                    <a:pt x="502" y="81"/>
                    <a:pt x="505" y="90"/>
                  </a:cubicBezTo>
                  <a:cubicBezTo>
                    <a:pt x="506" y="94"/>
                    <a:pt x="507" y="96"/>
                    <a:pt x="506" y="96"/>
                  </a:cubicBezTo>
                  <a:cubicBezTo>
                    <a:pt x="506" y="96"/>
                    <a:pt x="504" y="95"/>
                    <a:pt x="503" y="91"/>
                  </a:cubicBezTo>
                  <a:cubicBezTo>
                    <a:pt x="499" y="81"/>
                    <a:pt x="497" y="78"/>
                    <a:pt x="497" y="78"/>
                  </a:cubicBezTo>
                  <a:lnTo>
                    <a:pt x="497" y="78"/>
                  </a:lnTo>
                  <a:cubicBezTo>
                    <a:pt x="496" y="78"/>
                    <a:pt x="497" y="80"/>
                    <a:pt x="498" y="83"/>
                  </a:cubicBezTo>
                  <a:cubicBezTo>
                    <a:pt x="501" y="91"/>
                    <a:pt x="499" y="91"/>
                    <a:pt x="499" y="91"/>
                  </a:cubicBezTo>
                  <a:lnTo>
                    <a:pt x="501" y="91"/>
                  </a:lnTo>
                  <a:cubicBezTo>
                    <a:pt x="503" y="95"/>
                    <a:pt x="504" y="101"/>
                    <a:pt x="505" y="107"/>
                  </a:cubicBezTo>
                  <a:lnTo>
                    <a:pt x="502" y="99"/>
                  </a:lnTo>
                  <a:lnTo>
                    <a:pt x="499" y="91"/>
                  </a:lnTo>
                  <a:cubicBezTo>
                    <a:pt x="498" y="87"/>
                    <a:pt x="496" y="86"/>
                    <a:pt x="493" y="86"/>
                  </a:cubicBezTo>
                  <a:cubicBezTo>
                    <a:pt x="489" y="86"/>
                    <a:pt x="485" y="87"/>
                    <a:pt x="482" y="89"/>
                  </a:cubicBezTo>
                  <a:cubicBezTo>
                    <a:pt x="482" y="94"/>
                    <a:pt x="483" y="100"/>
                    <a:pt x="486" y="104"/>
                  </a:cubicBezTo>
                  <a:cubicBezTo>
                    <a:pt x="488" y="111"/>
                    <a:pt x="489" y="113"/>
                    <a:pt x="489" y="113"/>
                  </a:cubicBezTo>
                  <a:cubicBezTo>
                    <a:pt x="489" y="113"/>
                    <a:pt x="487" y="109"/>
                    <a:pt x="485" y="104"/>
                  </a:cubicBezTo>
                  <a:cubicBezTo>
                    <a:pt x="480" y="93"/>
                    <a:pt x="477" y="87"/>
                    <a:pt x="476" y="87"/>
                  </a:cubicBezTo>
                  <a:lnTo>
                    <a:pt x="476" y="87"/>
                  </a:lnTo>
                  <a:cubicBezTo>
                    <a:pt x="476" y="87"/>
                    <a:pt x="477" y="93"/>
                    <a:pt x="483" y="105"/>
                  </a:cubicBezTo>
                  <a:cubicBezTo>
                    <a:pt x="487" y="113"/>
                    <a:pt x="489" y="117"/>
                    <a:pt x="488" y="117"/>
                  </a:cubicBezTo>
                  <a:cubicBezTo>
                    <a:pt x="488" y="117"/>
                    <a:pt x="486" y="113"/>
                    <a:pt x="482" y="105"/>
                  </a:cubicBezTo>
                  <a:cubicBezTo>
                    <a:pt x="480" y="102"/>
                    <a:pt x="479" y="100"/>
                    <a:pt x="479" y="100"/>
                  </a:cubicBezTo>
                  <a:lnTo>
                    <a:pt x="479" y="100"/>
                  </a:lnTo>
                  <a:cubicBezTo>
                    <a:pt x="479" y="100"/>
                    <a:pt x="479" y="102"/>
                    <a:pt x="480" y="107"/>
                  </a:cubicBezTo>
                  <a:cubicBezTo>
                    <a:pt x="482" y="111"/>
                    <a:pt x="483" y="112"/>
                    <a:pt x="482" y="112"/>
                  </a:cubicBezTo>
                  <a:cubicBezTo>
                    <a:pt x="482" y="112"/>
                    <a:pt x="481" y="111"/>
                    <a:pt x="479" y="107"/>
                  </a:cubicBezTo>
                  <a:cubicBezTo>
                    <a:pt x="477" y="101"/>
                    <a:pt x="474" y="95"/>
                    <a:pt x="474" y="95"/>
                  </a:cubicBezTo>
                  <a:lnTo>
                    <a:pt x="474" y="95"/>
                  </a:lnTo>
                  <a:cubicBezTo>
                    <a:pt x="474" y="95"/>
                    <a:pt x="474" y="96"/>
                    <a:pt x="475" y="99"/>
                  </a:cubicBezTo>
                  <a:cubicBezTo>
                    <a:pt x="475" y="99"/>
                    <a:pt x="475" y="99"/>
                    <a:pt x="475" y="99"/>
                  </a:cubicBezTo>
                  <a:cubicBezTo>
                    <a:pt x="474" y="99"/>
                    <a:pt x="473" y="98"/>
                    <a:pt x="470" y="92"/>
                  </a:cubicBezTo>
                  <a:cubicBezTo>
                    <a:pt x="469" y="90"/>
                    <a:pt x="468" y="89"/>
                    <a:pt x="468" y="89"/>
                  </a:cubicBezTo>
                  <a:lnTo>
                    <a:pt x="468" y="89"/>
                  </a:lnTo>
                  <a:cubicBezTo>
                    <a:pt x="467" y="89"/>
                    <a:pt x="469" y="95"/>
                    <a:pt x="470" y="101"/>
                  </a:cubicBezTo>
                  <a:cubicBezTo>
                    <a:pt x="472" y="109"/>
                    <a:pt x="473" y="113"/>
                    <a:pt x="472" y="113"/>
                  </a:cubicBezTo>
                  <a:cubicBezTo>
                    <a:pt x="472" y="113"/>
                    <a:pt x="470" y="109"/>
                    <a:pt x="468" y="101"/>
                  </a:cubicBezTo>
                  <a:cubicBezTo>
                    <a:pt x="466" y="95"/>
                    <a:pt x="465" y="93"/>
                    <a:pt x="464" y="93"/>
                  </a:cubicBezTo>
                  <a:lnTo>
                    <a:pt x="464" y="93"/>
                  </a:lnTo>
                  <a:cubicBezTo>
                    <a:pt x="463" y="93"/>
                    <a:pt x="463" y="100"/>
                    <a:pt x="467" y="111"/>
                  </a:cubicBezTo>
                  <a:cubicBezTo>
                    <a:pt x="470" y="120"/>
                    <a:pt x="471" y="124"/>
                    <a:pt x="470" y="124"/>
                  </a:cubicBezTo>
                  <a:cubicBezTo>
                    <a:pt x="470" y="124"/>
                    <a:pt x="469" y="122"/>
                    <a:pt x="468" y="119"/>
                  </a:cubicBezTo>
                  <a:cubicBezTo>
                    <a:pt x="466" y="111"/>
                    <a:pt x="465" y="111"/>
                    <a:pt x="465" y="111"/>
                  </a:cubicBezTo>
                  <a:cubicBezTo>
                    <a:pt x="464" y="111"/>
                    <a:pt x="462" y="111"/>
                    <a:pt x="460" y="103"/>
                  </a:cubicBezTo>
                  <a:cubicBezTo>
                    <a:pt x="460" y="103"/>
                    <a:pt x="459" y="104"/>
                    <a:pt x="460" y="112"/>
                  </a:cubicBezTo>
                  <a:cubicBezTo>
                    <a:pt x="462" y="119"/>
                    <a:pt x="462" y="122"/>
                    <a:pt x="461" y="122"/>
                  </a:cubicBezTo>
                  <a:cubicBezTo>
                    <a:pt x="460" y="122"/>
                    <a:pt x="456" y="115"/>
                    <a:pt x="452" y="107"/>
                  </a:cubicBezTo>
                  <a:lnTo>
                    <a:pt x="452" y="107"/>
                  </a:lnTo>
                  <a:lnTo>
                    <a:pt x="453" y="114"/>
                  </a:lnTo>
                  <a:cubicBezTo>
                    <a:pt x="457" y="125"/>
                    <a:pt x="459" y="132"/>
                    <a:pt x="459" y="132"/>
                  </a:cubicBezTo>
                  <a:cubicBezTo>
                    <a:pt x="458" y="132"/>
                    <a:pt x="457" y="129"/>
                    <a:pt x="455" y="123"/>
                  </a:cubicBezTo>
                  <a:cubicBezTo>
                    <a:pt x="452" y="118"/>
                    <a:pt x="450" y="112"/>
                    <a:pt x="450" y="112"/>
                  </a:cubicBezTo>
                  <a:lnTo>
                    <a:pt x="450" y="112"/>
                  </a:lnTo>
                  <a:cubicBezTo>
                    <a:pt x="450" y="112"/>
                    <a:pt x="451" y="113"/>
                    <a:pt x="451" y="116"/>
                  </a:cubicBezTo>
                  <a:cubicBezTo>
                    <a:pt x="453" y="122"/>
                    <a:pt x="454" y="124"/>
                    <a:pt x="453" y="124"/>
                  </a:cubicBezTo>
                  <a:cubicBezTo>
                    <a:pt x="452" y="124"/>
                    <a:pt x="448" y="118"/>
                    <a:pt x="445" y="109"/>
                  </a:cubicBezTo>
                  <a:cubicBezTo>
                    <a:pt x="441" y="101"/>
                    <a:pt x="441" y="101"/>
                    <a:pt x="440" y="101"/>
                  </a:cubicBezTo>
                  <a:lnTo>
                    <a:pt x="443" y="109"/>
                  </a:lnTo>
                  <a:cubicBezTo>
                    <a:pt x="446" y="113"/>
                    <a:pt x="448" y="119"/>
                    <a:pt x="449" y="125"/>
                  </a:cubicBezTo>
                  <a:cubicBezTo>
                    <a:pt x="449" y="125"/>
                    <a:pt x="448" y="125"/>
                    <a:pt x="448" y="125"/>
                  </a:cubicBezTo>
                  <a:cubicBezTo>
                    <a:pt x="447" y="125"/>
                    <a:pt x="446" y="123"/>
                    <a:pt x="443" y="118"/>
                  </a:cubicBezTo>
                  <a:cubicBezTo>
                    <a:pt x="441" y="112"/>
                    <a:pt x="438" y="107"/>
                    <a:pt x="438" y="107"/>
                  </a:cubicBezTo>
                  <a:lnTo>
                    <a:pt x="438" y="107"/>
                  </a:lnTo>
                  <a:cubicBezTo>
                    <a:pt x="438" y="107"/>
                    <a:pt x="438" y="108"/>
                    <a:pt x="439" y="110"/>
                  </a:cubicBezTo>
                  <a:cubicBezTo>
                    <a:pt x="439" y="110"/>
                    <a:pt x="438" y="110"/>
                    <a:pt x="434" y="102"/>
                  </a:cubicBezTo>
                  <a:lnTo>
                    <a:pt x="431" y="103"/>
                  </a:lnTo>
                  <a:cubicBezTo>
                    <a:pt x="432" y="108"/>
                    <a:pt x="432" y="110"/>
                    <a:pt x="431" y="110"/>
                  </a:cubicBezTo>
                  <a:cubicBezTo>
                    <a:pt x="431" y="110"/>
                    <a:pt x="429" y="108"/>
                    <a:pt x="428" y="104"/>
                  </a:cubicBezTo>
                  <a:lnTo>
                    <a:pt x="428" y="104"/>
                  </a:lnTo>
                  <a:cubicBezTo>
                    <a:pt x="428" y="104"/>
                    <a:pt x="427" y="105"/>
                    <a:pt x="429" y="113"/>
                  </a:cubicBezTo>
                  <a:cubicBezTo>
                    <a:pt x="428" y="113"/>
                    <a:pt x="428" y="113"/>
                    <a:pt x="427" y="113"/>
                  </a:cubicBezTo>
                  <a:cubicBezTo>
                    <a:pt x="426" y="113"/>
                    <a:pt x="425" y="113"/>
                    <a:pt x="423" y="107"/>
                  </a:cubicBezTo>
                  <a:cubicBezTo>
                    <a:pt x="422" y="103"/>
                    <a:pt x="421" y="101"/>
                    <a:pt x="421" y="101"/>
                  </a:cubicBezTo>
                  <a:lnTo>
                    <a:pt x="421" y="101"/>
                  </a:lnTo>
                  <a:cubicBezTo>
                    <a:pt x="420" y="101"/>
                    <a:pt x="421" y="103"/>
                    <a:pt x="422" y="107"/>
                  </a:cubicBezTo>
                  <a:cubicBezTo>
                    <a:pt x="425" y="114"/>
                    <a:pt x="424" y="114"/>
                    <a:pt x="423" y="114"/>
                  </a:cubicBezTo>
                  <a:lnTo>
                    <a:pt x="422" y="116"/>
                  </a:lnTo>
                  <a:cubicBezTo>
                    <a:pt x="424" y="123"/>
                    <a:pt x="424" y="123"/>
                    <a:pt x="424" y="123"/>
                  </a:cubicBezTo>
                  <a:cubicBezTo>
                    <a:pt x="423" y="123"/>
                    <a:pt x="418" y="117"/>
                    <a:pt x="416" y="117"/>
                  </a:cubicBezTo>
                  <a:lnTo>
                    <a:pt x="416" y="117"/>
                  </a:lnTo>
                  <a:cubicBezTo>
                    <a:pt x="414" y="118"/>
                    <a:pt x="414" y="118"/>
                    <a:pt x="418" y="126"/>
                  </a:cubicBezTo>
                  <a:cubicBezTo>
                    <a:pt x="417" y="126"/>
                    <a:pt x="412" y="120"/>
                    <a:pt x="408" y="120"/>
                  </a:cubicBezTo>
                  <a:cubicBezTo>
                    <a:pt x="408" y="120"/>
                    <a:pt x="408" y="120"/>
                    <a:pt x="408" y="120"/>
                  </a:cubicBezTo>
                  <a:cubicBezTo>
                    <a:pt x="404" y="121"/>
                    <a:pt x="404" y="121"/>
                    <a:pt x="408" y="129"/>
                  </a:cubicBezTo>
                  <a:cubicBezTo>
                    <a:pt x="411" y="137"/>
                    <a:pt x="412" y="141"/>
                    <a:pt x="412" y="141"/>
                  </a:cubicBezTo>
                  <a:cubicBezTo>
                    <a:pt x="412" y="141"/>
                    <a:pt x="410" y="137"/>
                    <a:pt x="406" y="129"/>
                  </a:cubicBezTo>
                  <a:cubicBezTo>
                    <a:pt x="402" y="120"/>
                    <a:pt x="400" y="117"/>
                    <a:pt x="399" y="117"/>
                  </a:cubicBezTo>
                  <a:lnTo>
                    <a:pt x="399" y="117"/>
                  </a:lnTo>
                  <a:cubicBezTo>
                    <a:pt x="399" y="117"/>
                    <a:pt x="399" y="119"/>
                    <a:pt x="401" y="122"/>
                  </a:cubicBezTo>
                  <a:cubicBezTo>
                    <a:pt x="403" y="130"/>
                    <a:pt x="403" y="130"/>
                    <a:pt x="402" y="130"/>
                  </a:cubicBezTo>
                  <a:cubicBezTo>
                    <a:pt x="401" y="126"/>
                    <a:pt x="400" y="124"/>
                    <a:pt x="400" y="124"/>
                  </a:cubicBezTo>
                  <a:lnTo>
                    <a:pt x="400" y="124"/>
                  </a:lnTo>
                  <a:cubicBezTo>
                    <a:pt x="399" y="124"/>
                    <a:pt x="399" y="127"/>
                    <a:pt x="400" y="131"/>
                  </a:cubicBezTo>
                  <a:cubicBezTo>
                    <a:pt x="399" y="131"/>
                    <a:pt x="399" y="131"/>
                    <a:pt x="396" y="123"/>
                  </a:cubicBezTo>
                  <a:lnTo>
                    <a:pt x="394" y="125"/>
                  </a:lnTo>
                  <a:cubicBezTo>
                    <a:pt x="396" y="132"/>
                    <a:pt x="396" y="135"/>
                    <a:pt x="394" y="135"/>
                  </a:cubicBezTo>
                  <a:cubicBezTo>
                    <a:pt x="392" y="135"/>
                    <a:pt x="389" y="131"/>
                    <a:pt x="386" y="127"/>
                  </a:cubicBezTo>
                  <a:lnTo>
                    <a:pt x="386" y="127"/>
                  </a:lnTo>
                  <a:cubicBezTo>
                    <a:pt x="386" y="127"/>
                    <a:pt x="385" y="127"/>
                    <a:pt x="387" y="135"/>
                  </a:cubicBezTo>
                  <a:cubicBezTo>
                    <a:pt x="390" y="143"/>
                    <a:pt x="391" y="147"/>
                    <a:pt x="391" y="147"/>
                  </a:cubicBezTo>
                  <a:cubicBezTo>
                    <a:pt x="391" y="147"/>
                    <a:pt x="389" y="143"/>
                    <a:pt x="386" y="136"/>
                  </a:cubicBezTo>
                  <a:cubicBezTo>
                    <a:pt x="383" y="128"/>
                    <a:pt x="381" y="124"/>
                    <a:pt x="381" y="124"/>
                  </a:cubicBezTo>
                  <a:lnTo>
                    <a:pt x="381" y="124"/>
                  </a:lnTo>
                  <a:cubicBezTo>
                    <a:pt x="381" y="124"/>
                    <a:pt x="382" y="128"/>
                    <a:pt x="385" y="136"/>
                  </a:cubicBezTo>
                  <a:cubicBezTo>
                    <a:pt x="386" y="139"/>
                    <a:pt x="386" y="142"/>
                    <a:pt x="384" y="142"/>
                  </a:cubicBezTo>
                  <a:cubicBezTo>
                    <a:pt x="383" y="142"/>
                    <a:pt x="380" y="138"/>
                    <a:pt x="377" y="129"/>
                  </a:cubicBezTo>
                  <a:lnTo>
                    <a:pt x="372" y="113"/>
                  </a:lnTo>
                  <a:lnTo>
                    <a:pt x="372" y="113"/>
                  </a:lnTo>
                  <a:cubicBezTo>
                    <a:pt x="374" y="121"/>
                    <a:pt x="373" y="121"/>
                    <a:pt x="373" y="121"/>
                  </a:cubicBezTo>
                  <a:cubicBezTo>
                    <a:pt x="376" y="130"/>
                    <a:pt x="375" y="130"/>
                    <a:pt x="373" y="131"/>
                  </a:cubicBezTo>
                  <a:cubicBezTo>
                    <a:pt x="370" y="131"/>
                    <a:pt x="370" y="140"/>
                    <a:pt x="368" y="141"/>
                  </a:cubicBezTo>
                  <a:cubicBezTo>
                    <a:pt x="368" y="141"/>
                    <a:pt x="368" y="141"/>
                    <a:pt x="367" y="141"/>
                  </a:cubicBezTo>
                  <a:cubicBezTo>
                    <a:pt x="366" y="141"/>
                    <a:pt x="363" y="141"/>
                    <a:pt x="360" y="135"/>
                  </a:cubicBezTo>
                  <a:cubicBezTo>
                    <a:pt x="359" y="135"/>
                    <a:pt x="358" y="135"/>
                    <a:pt x="359" y="144"/>
                  </a:cubicBezTo>
                  <a:cubicBezTo>
                    <a:pt x="360" y="148"/>
                    <a:pt x="361" y="150"/>
                    <a:pt x="360" y="150"/>
                  </a:cubicBezTo>
                  <a:cubicBezTo>
                    <a:pt x="360" y="150"/>
                    <a:pt x="359" y="148"/>
                    <a:pt x="357" y="145"/>
                  </a:cubicBezTo>
                  <a:lnTo>
                    <a:pt x="356" y="145"/>
                  </a:lnTo>
                  <a:cubicBezTo>
                    <a:pt x="358" y="153"/>
                    <a:pt x="357" y="154"/>
                    <a:pt x="357" y="154"/>
                  </a:cubicBezTo>
                  <a:cubicBezTo>
                    <a:pt x="355" y="148"/>
                    <a:pt x="352" y="143"/>
                    <a:pt x="351" y="143"/>
                  </a:cubicBezTo>
                  <a:lnTo>
                    <a:pt x="351" y="143"/>
                  </a:lnTo>
                  <a:cubicBezTo>
                    <a:pt x="351" y="143"/>
                    <a:pt x="351" y="144"/>
                    <a:pt x="351" y="146"/>
                  </a:cubicBezTo>
                  <a:cubicBezTo>
                    <a:pt x="355" y="154"/>
                    <a:pt x="354" y="154"/>
                    <a:pt x="353" y="155"/>
                  </a:cubicBezTo>
                  <a:cubicBezTo>
                    <a:pt x="351" y="153"/>
                    <a:pt x="348" y="152"/>
                    <a:pt x="345" y="152"/>
                  </a:cubicBezTo>
                  <a:cubicBezTo>
                    <a:pt x="335" y="152"/>
                    <a:pt x="320" y="158"/>
                    <a:pt x="322" y="164"/>
                  </a:cubicBezTo>
                  <a:lnTo>
                    <a:pt x="319" y="165"/>
                  </a:lnTo>
                  <a:lnTo>
                    <a:pt x="317" y="166"/>
                  </a:lnTo>
                  <a:cubicBezTo>
                    <a:pt x="314" y="160"/>
                    <a:pt x="313" y="157"/>
                    <a:pt x="312" y="157"/>
                  </a:cubicBezTo>
                  <a:cubicBezTo>
                    <a:pt x="310" y="157"/>
                    <a:pt x="309" y="163"/>
                    <a:pt x="310" y="168"/>
                  </a:cubicBezTo>
                  <a:cubicBezTo>
                    <a:pt x="312" y="176"/>
                    <a:pt x="311" y="176"/>
                    <a:pt x="310" y="176"/>
                  </a:cubicBezTo>
                  <a:cubicBezTo>
                    <a:pt x="307" y="168"/>
                    <a:pt x="304" y="164"/>
                    <a:pt x="303" y="164"/>
                  </a:cubicBezTo>
                  <a:cubicBezTo>
                    <a:pt x="302" y="164"/>
                    <a:pt x="302" y="166"/>
                    <a:pt x="303" y="171"/>
                  </a:cubicBezTo>
                  <a:cubicBezTo>
                    <a:pt x="305" y="178"/>
                    <a:pt x="307" y="182"/>
                    <a:pt x="306" y="182"/>
                  </a:cubicBezTo>
                  <a:cubicBezTo>
                    <a:pt x="306" y="182"/>
                    <a:pt x="304" y="178"/>
                    <a:pt x="301" y="171"/>
                  </a:cubicBezTo>
                  <a:cubicBezTo>
                    <a:pt x="298" y="164"/>
                    <a:pt x="297" y="160"/>
                    <a:pt x="296" y="160"/>
                  </a:cubicBezTo>
                  <a:lnTo>
                    <a:pt x="296" y="160"/>
                  </a:lnTo>
                  <a:cubicBezTo>
                    <a:pt x="295" y="160"/>
                    <a:pt x="297" y="166"/>
                    <a:pt x="301" y="179"/>
                  </a:cubicBezTo>
                  <a:cubicBezTo>
                    <a:pt x="302" y="184"/>
                    <a:pt x="303" y="186"/>
                    <a:pt x="302" y="186"/>
                  </a:cubicBezTo>
                  <a:cubicBezTo>
                    <a:pt x="302" y="186"/>
                    <a:pt x="301" y="184"/>
                    <a:pt x="299" y="181"/>
                  </a:cubicBezTo>
                  <a:cubicBezTo>
                    <a:pt x="295" y="171"/>
                    <a:pt x="293" y="168"/>
                    <a:pt x="292" y="168"/>
                  </a:cubicBezTo>
                  <a:lnTo>
                    <a:pt x="292" y="168"/>
                  </a:lnTo>
                  <a:cubicBezTo>
                    <a:pt x="292" y="168"/>
                    <a:pt x="293" y="170"/>
                    <a:pt x="294" y="173"/>
                  </a:cubicBezTo>
                  <a:cubicBezTo>
                    <a:pt x="297" y="181"/>
                    <a:pt x="298" y="185"/>
                    <a:pt x="298" y="185"/>
                  </a:cubicBezTo>
                  <a:cubicBezTo>
                    <a:pt x="297" y="185"/>
                    <a:pt x="295" y="181"/>
                    <a:pt x="292" y="174"/>
                  </a:cubicBezTo>
                  <a:cubicBezTo>
                    <a:pt x="287" y="166"/>
                    <a:pt x="285" y="162"/>
                    <a:pt x="285" y="162"/>
                  </a:cubicBezTo>
                  <a:lnTo>
                    <a:pt x="285" y="162"/>
                  </a:lnTo>
                  <a:cubicBezTo>
                    <a:pt x="284" y="162"/>
                    <a:pt x="286" y="166"/>
                    <a:pt x="289" y="174"/>
                  </a:cubicBezTo>
                  <a:cubicBezTo>
                    <a:pt x="292" y="183"/>
                    <a:pt x="292" y="187"/>
                    <a:pt x="291" y="187"/>
                  </a:cubicBezTo>
                  <a:cubicBezTo>
                    <a:pt x="290" y="187"/>
                    <a:pt x="287" y="184"/>
                    <a:pt x="284" y="176"/>
                  </a:cubicBezTo>
                  <a:cubicBezTo>
                    <a:pt x="283" y="176"/>
                    <a:pt x="281" y="173"/>
                    <a:pt x="281" y="173"/>
                  </a:cubicBezTo>
                  <a:lnTo>
                    <a:pt x="281" y="173"/>
                  </a:lnTo>
                  <a:cubicBezTo>
                    <a:pt x="280" y="173"/>
                    <a:pt x="281" y="174"/>
                    <a:pt x="282" y="176"/>
                  </a:cubicBezTo>
                  <a:lnTo>
                    <a:pt x="277" y="168"/>
                  </a:lnTo>
                  <a:lnTo>
                    <a:pt x="276" y="169"/>
                  </a:lnTo>
                  <a:lnTo>
                    <a:pt x="280" y="177"/>
                  </a:lnTo>
                  <a:cubicBezTo>
                    <a:pt x="279" y="177"/>
                    <a:pt x="271" y="173"/>
                    <a:pt x="266" y="173"/>
                  </a:cubicBezTo>
                  <a:cubicBezTo>
                    <a:pt x="265" y="173"/>
                    <a:pt x="264" y="173"/>
                    <a:pt x="264" y="173"/>
                  </a:cubicBezTo>
                  <a:cubicBezTo>
                    <a:pt x="254" y="176"/>
                    <a:pt x="253" y="176"/>
                    <a:pt x="256" y="184"/>
                  </a:cubicBezTo>
                  <a:cubicBezTo>
                    <a:pt x="260" y="192"/>
                    <a:pt x="261" y="196"/>
                    <a:pt x="261" y="196"/>
                  </a:cubicBezTo>
                  <a:cubicBezTo>
                    <a:pt x="260" y="196"/>
                    <a:pt x="258" y="193"/>
                    <a:pt x="255" y="185"/>
                  </a:cubicBezTo>
                  <a:cubicBezTo>
                    <a:pt x="254" y="185"/>
                    <a:pt x="250" y="178"/>
                    <a:pt x="248" y="178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78"/>
                    <a:pt x="247" y="178"/>
                    <a:pt x="246" y="178"/>
                  </a:cubicBezTo>
                  <a:cubicBezTo>
                    <a:pt x="245" y="178"/>
                    <a:pt x="243" y="178"/>
                    <a:pt x="240" y="172"/>
                  </a:cubicBezTo>
                  <a:lnTo>
                    <a:pt x="240" y="172"/>
                  </a:lnTo>
                  <a:cubicBezTo>
                    <a:pt x="243" y="182"/>
                    <a:pt x="242" y="187"/>
                    <a:pt x="239" y="187"/>
                  </a:cubicBezTo>
                  <a:cubicBezTo>
                    <a:pt x="238" y="187"/>
                    <a:pt x="236" y="185"/>
                    <a:pt x="234" y="183"/>
                  </a:cubicBezTo>
                  <a:cubicBezTo>
                    <a:pt x="231" y="183"/>
                    <a:pt x="231" y="183"/>
                    <a:pt x="233" y="192"/>
                  </a:cubicBezTo>
                  <a:cubicBezTo>
                    <a:pt x="233" y="196"/>
                    <a:pt x="233" y="198"/>
                    <a:pt x="233" y="198"/>
                  </a:cubicBezTo>
                  <a:cubicBezTo>
                    <a:pt x="233" y="198"/>
                    <a:pt x="231" y="196"/>
                    <a:pt x="229" y="193"/>
                  </a:cubicBezTo>
                  <a:cubicBezTo>
                    <a:pt x="228" y="189"/>
                    <a:pt x="225" y="185"/>
                    <a:pt x="223" y="185"/>
                  </a:cubicBezTo>
                  <a:cubicBezTo>
                    <a:pt x="222" y="185"/>
                    <a:pt x="222" y="187"/>
                    <a:pt x="225" y="194"/>
                  </a:cubicBezTo>
                  <a:lnTo>
                    <a:pt x="220" y="186"/>
                  </a:lnTo>
                  <a:cubicBezTo>
                    <a:pt x="219" y="184"/>
                    <a:pt x="219" y="183"/>
                    <a:pt x="219" y="183"/>
                  </a:cubicBezTo>
                  <a:lnTo>
                    <a:pt x="219" y="183"/>
                  </a:lnTo>
                  <a:cubicBezTo>
                    <a:pt x="218" y="183"/>
                    <a:pt x="220" y="189"/>
                    <a:pt x="221" y="195"/>
                  </a:cubicBezTo>
                  <a:cubicBezTo>
                    <a:pt x="224" y="202"/>
                    <a:pt x="226" y="206"/>
                    <a:pt x="226" y="206"/>
                  </a:cubicBezTo>
                  <a:cubicBezTo>
                    <a:pt x="225" y="206"/>
                    <a:pt x="222" y="200"/>
                    <a:pt x="217" y="187"/>
                  </a:cubicBezTo>
                  <a:cubicBezTo>
                    <a:pt x="214" y="178"/>
                    <a:pt x="212" y="174"/>
                    <a:pt x="212" y="174"/>
                  </a:cubicBezTo>
                  <a:lnTo>
                    <a:pt x="212" y="174"/>
                  </a:lnTo>
                  <a:cubicBezTo>
                    <a:pt x="211" y="174"/>
                    <a:pt x="212" y="176"/>
                    <a:pt x="213" y="179"/>
                  </a:cubicBezTo>
                  <a:cubicBezTo>
                    <a:pt x="215" y="186"/>
                    <a:pt x="217" y="192"/>
                    <a:pt x="216" y="192"/>
                  </a:cubicBezTo>
                  <a:cubicBezTo>
                    <a:pt x="215" y="192"/>
                    <a:pt x="215" y="191"/>
                    <a:pt x="213" y="188"/>
                  </a:cubicBezTo>
                  <a:cubicBezTo>
                    <a:pt x="212" y="188"/>
                    <a:pt x="211" y="190"/>
                    <a:pt x="218" y="205"/>
                  </a:cubicBezTo>
                  <a:cubicBezTo>
                    <a:pt x="221" y="213"/>
                    <a:pt x="220" y="213"/>
                    <a:pt x="219" y="213"/>
                  </a:cubicBezTo>
                  <a:cubicBezTo>
                    <a:pt x="217" y="209"/>
                    <a:pt x="216" y="203"/>
                    <a:pt x="213" y="197"/>
                  </a:cubicBezTo>
                  <a:lnTo>
                    <a:pt x="212" y="197"/>
                  </a:lnTo>
                  <a:cubicBezTo>
                    <a:pt x="208" y="193"/>
                    <a:pt x="206" y="188"/>
                    <a:pt x="203" y="183"/>
                  </a:cubicBezTo>
                  <a:cubicBezTo>
                    <a:pt x="202" y="180"/>
                    <a:pt x="201" y="178"/>
                    <a:pt x="201" y="178"/>
                  </a:cubicBezTo>
                  <a:lnTo>
                    <a:pt x="201" y="178"/>
                  </a:lnTo>
                  <a:cubicBezTo>
                    <a:pt x="200" y="178"/>
                    <a:pt x="202" y="182"/>
                    <a:pt x="206" y="191"/>
                  </a:cubicBezTo>
                  <a:cubicBezTo>
                    <a:pt x="212" y="206"/>
                    <a:pt x="212" y="206"/>
                    <a:pt x="210" y="208"/>
                  </a:cubicBezTo>
                  <a:cubicBezTo>
                    <a:pt x="209" y="208"/>
                    <a:pt x="208" y="208"/>
                    <a:pt x="206" y="200"/>
                  </a:cubicBezTo>
                  <a:cubicBezTo>
                    <a:pt x="203" y="194"/>
                    <a:pt x="202" y="192"/>
                    <a:pt x="201" y="192"/>
                  </a:cubicBezTo>
                  <a:cubicBezTo>
                    <a:pt x="201" y="192"/>
                    <a:pt x="201" y="193"/>
                    <a:pt x="200" y="193"/>
                  </a:cubicBezTo>
                  <a:cubicBezTo>
                    <a:pt x="198" y="193"/>
                    <a:pt x="204" y="218"/>
                    <a:pt x="210" y="234"/>
                  </a:cubicBezTo>
                  <a:cubicBezTo>
                    <a:pt x="213" y="242"/>
                    <a:pt x="214" y="246"/>
                    <a:pt x="214" y="246"/>
                  </a:cubicBezTo>
                  <a:cubicBezTo>
                    <a:pt x="214" y="246"/>
                    <a:pt x="212" y="242"/>
                    <a:pt x="209" y="234"/>
                  </a:cubicBezTo>
                  <a:cubicBezTo>
                    <a:pt x="206" y="227"/>
                    <a:pt x="204" y="227"/>
                    <a:pt x="204" y="227"/>
                  </a:cubicBezTo>
                  <a:cubicBezTo>
                    <a:pt x="201" y="219"/>
                    <a:pt x="202" y="219"/>
                    <a:pt x="202" y="219"/>
                  </a:cubicBezTo>
                  <a:lnTo>
                    <a:pt x="200" y="211"/>
                  </a:lnTo>
                  <a:cubicBezTo>
                    <a:pt x="196" y="203"/>
                    <a:pt x="194" y="199"/>
                    <a:pt x="194" y="199"/>
                  </a:cubicBezTo>
                  <a:lnTo>
                    <a:pt x="194" y="199"/>
                  </a:lnTo>
                  <a:cubicBezTo>
                    <a:pt x="193" y="199"/>
                    <a:pt x="194" y="203"/>
                    <a:pt x="197" y="212"/>
                  </a:cubicBezTo>
                  <a:cubicBezTo>
                    <a:pt x="198" y="216"/>
                    <a:pt x="198" y="218"/>
                    <a:pt x="198" y="218"/>
                  </a:cubicBezTo>
                  <a:cubicBezTo>
                    <a:pt x="198" y="218"/>
                    <a:pt x="197" y="216"/>
                    <a:pt x="195" y="212"/>
                  </a:cubicBezTo>
                  <a:cubicBezTo>
                    <a:pt x="192" y="206"/>
                    <a:pt x="190" y="201"/>
                    <a:pt x="190" y="201"/>
                  </a:cubicBezTo>
                  <a:lnTo>
                    <a:pt x="190" y="201"/>
                  </a:lnTo>
                  <a:cubicBezTo>
                    <a:pt x="190" y="201"/>
                    <a:pt x="190" y="202"/>
                    <a:pt x="191" y="204"/>
                  </a:cubicBezTo>
                  <a:cubicBezTo>
                    <a:pt x="191" y="204"/>
                    <a:pt x="191" y="204"/>
                    <a:pt x="191" y="204"/>
                  </a:cubicBezTo>
                  <a:cubicBezTo>
                    <a:pt x="190" y="204"/>
                    <a:pt x="188" y="204"/>
                    <a:pt x="185" y="197"/>
                  </a:cubicBezTo>
                  <a:cubicBezTo>
                    <a:pt x="183" y="199"/>
                    <a:pt x="182" y="199"/>
                    <a:pt x="185" y="206"/>
                  </a:cubicBezTo>
                  <a:cubicBezTo>
                    <a:pt x="189" y="214"/>
                    <a:pt x="188" y="214"/>
                    <a:pt x="187" y="214"/>
                  </a:cubicBezTo>
                  <a:cubicBezTo>
                    <a:pt x="185" y="215"/>
                    <a:pt x="185" y="215"/>
                    <a:pt x="188" y="223"/>
                  </a:cubicBezTo>
                  <a:cubicBezTo>
                    <a:pt x="191" y="231"/>
                    <a:pt x="193" y="239"/>
                    <a:pt x="192" y="240"/>
                  </a:cubicBezTo>
                  <a:cubicBezTo>
                    <a:pt x="193" y="243"/>
                    <a:pt x="193" y="245"/>
                    <a:pt x="193" y="245"/>
                  </a:cubicBezTo>
                  <a:cubicBezTo>
                    <a:pt x="192" y="245"/>
                    <a:pt x="190" y="241"/>
                    <a:pt x="187" y="232"/>
                  </a:cubicBezTo>
                  <a:cubicBezTo>
                    <a:pt x="184" y="226"/>
                    <a:pt x="183" y="225"/>
                    <a:pt x="182" y="225"/>
                  </a:cubicBezTo>
                  <a:cubicBezTo>
                    <a:pt x="181" y="225"/>
                    <a:pt x="181" y="225"/>
                    <a:pt x="181" y="225"/>
                  </a:cubicBezTo>
                  <a:cubicBezTo>
                    <a:pt x="181" y="225"/>
                    <a:pt x="181" y="225"/>
                    <a:pt x="176" y="218"/>
                  </a:cubicBezTo>
                  <a:cubicBezTo>
                    <a:pt x="175" y="215"/>
                    <a:pt x="174" y="214"/>
                    <a:pt x="174" y="214"/>
                  </a:cubicBezTo>
                  <a:lnTo>
                    <a:pt x="174" y="214"/>
                  </a:lnTo>
                  <a:cubicBezTo>
                    <a:pt x="174" y="214"/>
                    <a:pt x="176" y="220"/>
                    <a:pt x="179" y="227"/>
                  </a:cubicBezTo>
                  <a:cubicBezTo>
                    <a:pt x="182" y="234"/>
                    <a:pt x="184" y="242"/>
                    <a:pt x="184" y="242"/>
                  </a:cubicBezTo>
                  <a:cubicBezTo>
                    <a:pt x="181" y="234"/>
                    <a:pt x="176" y="227"/>
                    <a:pt x="174" y="219"/>
                  </a:cubicBezTo>
                  <a:cubicBezTo>
                    <a:pt x="170" y="211"/>
                    <a:pt x="168" y="207"/>
                    <a:pt x="168" y="207"/>
                  </a:cubicBezTo>
                  <a:lnTo>
                    <a:pt x="168" y="207"/>
                  </a:lnTo>
                  <a:cubicBezTo>
                    <a:pt x="168" y="207"/>
                    <a:pt x="170" y="211"/>
                    <a:pt x="173" y="219"/>
                  </a:cubicBezTo>
                  <a:cubicBezTo>
                    <a:pt x="176" y="224"/>
                    <a:pt x="177" y="231"/>
                    <a:pt x="176" y="231"/>
                  </a:cubicBezTo>
                  <a:cubicBezTo>
                    <a:pt x="176" y="231"/>
                    <a:pt x="175" y="230"/>
                    <a:pt x="173" y="228"/>
                  </a:cubicBezTo>
                  <a:cubicBezTo>
                    <a:pt x="173" y="228"/>
                    <a:pt x="173" y="228"/>
                    <a:pt x="172" y="228"/>
                  </a:cubicBezTo>
                  <a:cubicBezTo>
                    <a:pt x="171" y="228"/>
                    <a:pt x="169" y="227"/>
                    <a:pt x="166" y="221"/>
                  </a:cubicBezTo>
                  <a:cubicBezTo>
                    <a:pt x="165" y="218"/>
                    <a:pt x="165" y="218"/>
                    <a:pt x="165" y="218"/>
                  </a:cubicBezTo>
                  <a:lnTo>
                    <a:pt x="165" y="218"/>
                  </a:lnTo>
                  <a:cubicBezTo>
                    <a:pt x="164" y="218"/>
                    <a:pt x="165" y="221"/>
                    <a:pt x="165" y="221"/>
                  </a:cubicBezTo>
                  <a:cubicBezTo>
                    <a:pt x="166" y="226"/>
                    <a:pt x="167" y="228"/>
                    <a:pt x="166" y="228"/>
                  </a:cubicBezTo>
                  <a:cubicBezTo>
                    <a:pt x="165" y="228"/>
                    <a:pt x="163" y="226"/>
                    <a:pt x="161" y="223"/>
                  </a:cubicBezTo>
                  <a:cubicBezTo>
                    <a:pt x="156" y="216"/>
                    <a:pt x="153" y="212"/>
                    <a:pt x="153" y="212"/>
                  </a:cubicBezTo>
                  <a:lnTo>
                    <a:pt x="153" y="212"/>
                  </a:lnTo>
                  <a:cubicBezTo>
                    <a:pt x="152" y="212"/>
                    <a:pt x="153" y="216"/>
                    <a:pt x="156" y="224"/>
                  </a:cubicBezTo>
                  <a:cubicBezTo>
                    <a:pt x="158" y="229"/>
                    <a:pt x="160" y="233"/>
                    <a:pt x="160" y="233"/>
                  </a:cubicBezTo>
                  <a:cubicBezTo>
                    <a:pt x="160" y="233"/>
                    <a:pt x="158" y="231"/>
                    <a:pt x="155" y="224"/>
                  </a:cubicBezTo>
                  <a:cubicBezTo>
                    <a:pt x="154" y="222"/>
                    <a:pt x="154" y="221"/>
                    <a:pt x="153" y="221"/>
                  </a:cubicBezTo>
                  <a:lnTo>
                    <a:pt x="153" y="221"/>
                  </a:lnTo>
                  <a:cubicBezTo>
                    <a:pt x="153" y="221"/>
                    <a:pt x="154" y="228"/>
                    <a:pt x="155" y="233"/>
                  </a:cubicBezTo>
                  <a:cubicBezTo>
                    <a:pt x="157" y="241"/>
                    <a:pt x="163" y="258"/>
                    <a:pt x="166" y="266"/>
                  </a:cubicBezTo>
                  <a:cubicBezTo>
                    <a:pt x="170" y="275"/>
                    <a:pt x="172" y="279"/>
                    <a:pt x="171" y="279"/>
                  </a:cubicBezTo>
                  <a:cubicBezTo>
                    <a:pt x="171" y="279"/>
                    <a:pt x="170" y="277"/>
                    <a:pt x="167" y="274"/>
                  </a:cubicBezTo>
                  <a:cubicBezTo>
                    <a:pt x="164" y="269"/>
                    <a:pt x="162" y="264"/>
                    <a:pt x="160" y="258"/>
                  </a:cubicBezTo>
                  <a:cubicBezTo>
                    <a:pt x="157" y="250"/>
                    <a:pt x="157" y="250"/>
                    <a:pt x="157" y="250"/>
                  </a:cubicBezTo>
                  <a:lnTo>
                    <a:pt x="158" y="250"/>
                  </a:lnTo>
                  <a:cubicBezTo>
                    <a:pt x="155" y="242"/>
                    <a:pt x="153" y="234"/>
                    <a:pt x="151" y="234"/>
                  </a:cubicBezTo>
                  <a:cubicBezTo>
                    <a:pt x="149" y="231"/>
                    <a:pt x="148" y="229"/>
                    <a:pt x="148" y="229"/>
                  </a:cubicBezTo>
                  <a:lnTo>
                    <a:pt x="148" y="229"/>
                  </a:lnTo>
                  <a:cubicBezTo>
                    <a:pt x="147" y="229"/>
                    <a:pt x="148" y="231"/>
                    <a:pt x="149" y="236"/>
                  </a:cubicBezTo>
                  <a:cubicBezTo>
                    <a:pt x="146" y="230"/>
                    <a:pt x="145" y="228"/>
                    <a:pt x="143" y="228"/>
                  </a:cubicBezTo>
                  <a:cubicBezTo>
                    <a:pt x="143" y="228"/>
                    <a:pt x="142" y="229"/>
                    <a:pt x="142" y="229"/>
                  </a:cubicBezTo>
                  <a:cubicBezTo>
                    <a:pt x="141" y="229"/>
                    <a:pt x="141" y="229"/>
                    <a:pt x="140" y="229"/>
                  </a:cubicBezTo>
                  <a:cubicBezTo>
                    <a:pt x="138" y="229"/>
                    <a:pt x="136" y="228"/>
                    <a:pt x="134" y="222"/>
                  </a:cubicBezTo>
                  <a:cubicBezTo>
                    <a:pt x="132" y="223"/>
                    <a:pt x="130" y="223"/>
                    <a:pt x="134" y="231"/>
                  </a:cubicBezTo>
                  <a:cubicBezTo>
                    <a:pt x="138" y="240"/>
                    <a:pt x="139" y="244"/>
                    <a:pt x="139" y="244"/>
                  </a:cubicBezTo>
                  <a:cubicBezTo>
                    <a:pt x="138" y="244"/>
                    <a:pt x="137" y="242"/>
                    <a:pt x="136" y="239"/>
                  </a:cubicBezTo>
                  <a:cubicBezTo>
                    <a:pt x="132" y="230"/>
                    <a:pt x="126" y="225"/>
                    <a:pt x="122" y="225"/>
                  </a:cubicBezTo>
                  <a:cubicBezTo>
                    <a:pt x="119" y="225"/>
                    <a:pt x="118" y="228"/>
                    <a:pt x="120" y="236"/>
                  </a:cubicBezTo>
                  <a:lnTo>
                    <a:pt x="118" y="236"/>
                  </a:lnTo>
                  <a:cubicBezTo>
                    <a:pt x="116" y="233"/>
                    <a:pt x="114" y="231"/>
                    <a:pt x="112" y="231"/>
                  </a:cubicBezTo>
                  <a:cubicBezTo>
                    <a:pt x="110" y="231"/>
                    <a:pt x="109" y="233"/>
                    <a:pt x="110" y="238"/>
                  </a:cubicBezTo>
                  <a:lnTo>
                    <a:pt x="108" y="239"/>
                  </a:lnTo>
                  <a:cubicBezTo>
                    <a:pt x="105" y="235"/>
                    <a:pt x="104" y="234"/>
                    <a:pt x="103" y="234"/>
                  </a:cubicBezTo>
                  <a:lnTo>
                    <a:pt x="103" y="234"/>
                  </a:lnTo>
                  <a:cubicBezTo>
                    <a:pt x="103" y="234"/>
                    <a:pt x="103" y="236"/>
                    <a:pt x="105" y="240"/>
                  </a:cubicBezTo>
                  <a:cubicBezTo>
                    <a:pt x="105" y="243"/>
                    <a:pt x="106" y="246"/>
                    <a:pt x="107" y="248"/>
                  </a:cubicBezTo>
                  <a:cubicBezTo>
                    <a:pt x="105" y="243"/>
                    <a:pt x="103" y="242"/>
                    <a:pt x="101" y="242"/>
                  </a:cubicBezTo>
                  <a:cubicBezTo>
                    <a:pt x="100" y="242"/>
                    <a:pt x="99" y="242"/>
                    <a:pt x="98" y="242"/>
                  </a:cubicBezTo>
                  <a:cubicBezTo>
                    <a:pt x="95" y="243"/>
                    <a:pt x="95" y="243"/>
                    <a:pt x="99" y="250"/>
                  </a:cubicBezTo>
                  <a:cubicBezTo>
                    <a:pt x="99" y="253"/>
                    <a:pt x="98" y="255"/>
                    <a:pt x="98" y="255"/>
                  </a:cubicBezTo>
                  <a:cubicBezTo>
                    <a:pt x="96" y="255"/>
                    <a:pt x="95" y="249"/>
                    <a:pt x="92" y="243"/>
                  </a:cubicBezTo>
                  <a:cubicBezTo>
                    <a:pt x="90" y="236"/>
                    <a:pt x="88" y="233"/>
                    <a:pt x="88" y="233"/>
                  </a:cubicBezTo>
                  <a:lnTo>
                    <a:pt x="88" y="233"/>
                  </a:lnTo>
                  <a:cubicBezTo>
                    <a:pt x="87" y="233"/>
                    <a:pt x="89" y="239"/>
                    <a:pt x="93" y="252"/>
                  </a:cubicBezTo>
                  <a:cubicBezTo>
                    <a:pt x="97" y="262"/>
                    <a:pt x="97" y="266"/>
                    <a:pt x="96" y="266"/>
                  </a:cubicBezTo>
                  <a:cubicBezTo>
                    <a:pt x="96" y="266"/>
                    <a:pt x="95" y="264"/>
                    <a:pt x="93" y="261"/>
                  </a:cubicBezTo>
                  <a:cubicBezTo>
                    <a:pt x="91" y="254"/>
                    <a:pt x="91" y="252"/>
                    <a:pt x="92" y="252"/>
                  </a:cubicBezTo>
                  <a:lnTo>
                    <a:pt x="87" y="237"/>
                  </a:lnTo>
                  <a:cubicBezTo>
                    <a:pt x="86" y="237"/>
                    <a:pt x="86" y="237"/>
                    <a:pt x="88" y="246"/>
                  </a:cubicBezTo>
                  <a:cubicBezTo>
                    <a:pt x="88" y="246"/>
                    <a:pt x="87" y="246"/>
                    <a:pt x="89" y="254"/>
                  </a:cubicBezTo>
                  <a:cubicBezTo>
                    <a:pt x="91" y="261"/>
                    <a:pt x="95" y="270"/>
                    <a:pt x="98" y="277"/>
                  </a:cubicBezTo>
                  <a:cubicBezTo>
                    <a:pt x="102" y="285"/>
                    <a:pt x="101" y="285"/>
                    <a:pt x="100" y="286"/>
                  </a:cubicBezTo>
                  <a:cubicBezTo>
                    <a:pt x="96" y="278"/>
                    <a:pt x="92" y="270"/>
                    <a:pt x="90" y="263"/>
                  </a:cubicBezTo>
                  <a:cubicBezTo>
                    <a:pt x="89" y="257"/>
                    <a:pt x="88" y="251"/>
                    <a:pt x="86" y="246"/>
                  </a:cubicBezTo>
                  <a:cubicBezTo>
                    <a:pt x="85" y="244"/>
                    <a:pt x="85" y="244"/>
                    <a:pt x="84" y="244"/>
                  </a:cubicBezTo>
                  <a:lnTo>
                    <a:pt x="84" y="244"/>
                  </a:lnTo>
                  <a:cubicBezTo>
                    <a:pt x="83" y="244"/>
                    <a:pt x="84" y="258"/>
                    <a:pt x="89" y="271"/>
                  </a:cubicBezTo>
                  <a:lnTo>
                    <a:pt x="89" y="271"/>
                  </a:lnTo>
                  <a:cubicBezTo>
                    <a:pt x="88" y="270"/>
                    <a:pt x="87" y="267"/>
                    <a:pt x="86" y="264"/>
                  </a:cubicBezTo>
                  <a:cubicBezTo>
                    <a:pt x="84" y="258"/>
                    <a:pt x="82" y="256"/>
                    <a:pt x="81" y="256"/>
                  </a:cubicBezTo>
                  <a:cubicBezTo>
                    <a:pt x="81" y="256"/>
                    <a:pt x="80" y="257"/>
                    <a:pt x="80" y="257"/>
                  </a:cubicBezTo>
                  <a:cubicBezTo>
                    <a:pt x="78" y="257"/>
                    <a:pt x="77" y="257"/>
                    <a:pt x="80" y="266"/>
                  </a:cubicBezTo>
                  <a:cubicBezTo>
                    <a:pt x="82" y="270"/>
                    <a:pt x="84" y="276"/>
                    <a:pt x="86" y="282"/>
                  </a:cubicBezTo>
                  <a:cubicBezTo>
                    <a:pt x="88" y="286"/>
                    <a:pt x="91" y="292"/>
                    <a:pt x="92" y="297"/>
                  </a:cubicBezTo>
                  <a:cubicBezTo>
                    <a:pt x="92" y="297"/>
                    <a:pt x="88" y="289"/>
                    <a:pt x="83" y="282"/>
                  </a:cubicBezTo>
                  <a:cubicBezTo>
                    <a:pt x="76" y="268"/>
                    <a:pt x="72" y="260"/>
                    <a:pt x="68" y="260"/>
                  </a:cubicBezTo>
                  <a:cubicBezTo>
                    <a:pt x="68" y="260"/>
                    <a:pt x="68" y="260"/>
                    <a:pt x="68" y="260"/>
                  </a:cubicBezTo>
                  <a:cubicBezTo>
                    <a:pt x="67" y="261"/>
                    <a:pt x="66" y="261"/>
                    <a:pt x="66" y="261"/>
                  </a:cubicBezTo>
                  <a:cubicBezTo>
                    <a:pt x="64" y="261"/>
                    <a:pt x="62" y="259"/>
                    <a:pt x="59" y="254"/>
                  </a:cubicBezTo>
                  <a:lnTo>
                    <a:pt x="59" y="254"/>
                  </a:lnTo>
                  <a:cubicBezTo>
                    <a:pt x="58" y="255"/>
                    <a:pt x="56" y="255"/>
                    <a:pt x="60" y="263"/>
                  </a:cubicBezTo>
                  <a:lnTo>
                    <a:pt x="58" y="264"/>
                  </a:lnTo>
                  <a:cubicBezTo>
                    <a:pt x="56" y="260"/>
                    <a:pt x="54" y="258"/>
                    <a:pt x="54" y="258"/>
                  </a:cubicBezTo>
                  <a:lnTo>
                    <a:pt x="54" y="258"/>
                  </a:lnTo>
                  <a:cubicBezTo>
                    <a:pt x="53" y="258"/>
                    <a:pt x="54" y="260"/>
                    <a:pt x="55" y="264"/>
                  </a:cubicBezTo>
                  <a:cubicBezTo>
                    <a:pt x="56" y="267"/>
                    <a:pt x="56" y="268"/>
                    <a:pt x="56" y="268"/>
                  </a:cubicBezTo>
                  <a:cubicBezTo>
                    <a:pt x="55" y="268"/>
                    <a:pt x="53" y="265"/>
                    <a:pt x="53" y="265"/>
                  </a:cubicBezTo>
                  <a:cubicBezTo>
                    <a:pt x="49" y="258"/>
                    <a:pt x="48" y="254"/>
                    <a:pt x="47" y="254"/>
                  </a:cubicBezTo>
                  <a:lnTo>
                    <a:pt x="47" y="254"/>
                  </a:lnTo>
                  <a:cubicBezTo>
                    <a:pt x="47" y="254"/>
                    <a:pt x="50" y="260"/>
                    <a:pt x="55" y="273"/>
                  </a:cubicBezTo>
                  <a:cubicBezTo>
                    <a:pt x="56" y="278"/>
                    <a:pt x="60" y="284"/>
                    <a:pt x="63" y="288"/>
                  </a:cubicBezTo>
                  <a:lnTo>
                    <a:pt x="66" y="287"/>
                  </a:lnTo>
                  <a:lnTo>
                    <a:pt x="66" y="296"/>
                  </a:lnTo>
                  <a:cubicBezTo>
                    <a:pt x="66" y="302"/>
                    <a:pt x="68" y="307"/>
                    <a:pt x="70" y="313"/>
                  </a:cubicBezTo>
                  <a:cubicBezTo>
                    <a:pt x="70" y="313"/>
                    <a:pt x="73" y="321"/>
                    <a:pt x="72" y="321"/>
                  </a:cubicBezTo>
                  <a:lnTo>
                    <a:pt x="66" y="305"/>
                  </a:lnTo>
                  <a:cubicBezTo>
                    <a:pt x="64" y="297"/>
                    <a:pt x="61" y="289"/>
                    <a:pt x="58" y="282"/>
                  </a:cubicBezTo>
                  <a:cubicBezTo>
                    <a:pt x="53" y="272"/>
                    <a:pt x="50" y="265"/>
                    <a:pt x="49" y="265"/>
                  </a:cubicBezTo>
                  <a:lnTo>
                    <a:pt x="49" y="265"/>
                  </a:lnTo>
                  <a:cubicBezTo>
                    <a:pt x="48" y="265"/>
                    <a:pt x="49" y="268"/>
                    <a:pt x="51" y="274"/>
                  </a:cubicBezTo>
                  <a:cubicBezTo>
                    <a:pt x="51" y="274"/>
                    <a:pt x="51" y="274"/>
                    <a:pt x="51" y="274"/>
                  </a:cubicBezTo>
                  <a:cubicBezTo>
                    <a:pt x="50" y="274"/>
                    <a:pt x="50" y="273"/>
                    <a:pt x="46" y="267"/>
                  </a:cubicBezTo>
                  <a:cubicBezTo>
                    <a:pt x="45" y="264"/>
                    <a:pt x="44" y="262"/>
                    <a:pt x="44" y="262"/>
                  </a:cubicBezTo>
                  <a:lnTo>
                    <a:pt x="44" y="262"/>
                  </a:lnTo>
                  <a:cubicBezTo>
                    <a:pt x="44" y="262"/>
                    <a:pt x="45" y="266"/>
                    <a:pt x="47" y="275"/>
                  </a:cubicBezTo>
                  <a:cubicBezTo>
                    <a:pt x="50" y="283"/>
                    <a:pt x="51" y="288"/>
                    <a:pt x="51" y="288"/>
                  </a:cubicBezTo>
                  <a:cubicBezTo>
                    <a:pt x="50" y="288"/>
                    <a:pt x="48" y="284"/>
                    <a:pt x="45" y="276"/>
                  </a:cubicBezTo>
                  <a:cubicBezTo>
                    <a:pt x="41" y="267"/>
                    <a:pt x="38" y="264"/>
                    <a:pt x="37" y="264"/>
                  </a:cubicBezTo>
                  <a:cubicBezTo>
                    <a:pt x="36" y="264"/>
                    <a:pt x="36" y="266"/>
                    <a:pt x="37" y="269"/>
                  </a:cubicBezTo>
                  <a:cubicBezTo>
                    <a:pt x="41" y="280"/>
                    <a:pt x="41" y="284"/>
                    <a:pt x="40" y="284"/>
                  </a:cubicBezTo>
                  <a:cubicBezTo>
                    <a:pt x="39" y="284"/>
                    <a:pt x="38" y="282"/>
                    <a:pt x="36" y="279"/>
                  </a:cubicBezTo>
                  <a:cubicBezTo>
                    <a:pt x="35" y="275"/>
                    <a:pt x="33" y="273"/>
                    <a:pt x="33" y="273"/>
                  </a:cubicBezTo>
                  <a:lnTo>
                    <a:pt x="33" y="273"/>
                  </a:lnTo>
                  <a:cubicBezTo>
                    <a:pt x="33" y="273"/>
                    <a:pt x="33" y="275"/>
                    <a:pt x="34" y="279"/>
                  </a:cubicBezTo>
                  <a:cubicBezTo>
                    <a:pt x="32" y="274"/>
                    <a:pt x="29" y="269"/>
                    <a:pt x="29" y="269"/>
                  </a:cubicBezTo>
                  <a:lnTo>
                    <a:pt x="29" y="269"/>
                  </a:lnTo>
                  <a:cubicBezTo>
                    <a:pt x="29" y="269"/>
                    <a:pt x="29" y="270"/>
                    <a:pt x="29" y="273"/>
                  </a:cubicBezTo>
                  <a:cubicBezTo>
                    <a:pt x="29" y="273"/>
                    <a:pt x="28" y="273"/>
                    <a:pt x="32" y="280"/>
                  </a:cubicBezTo>
                  <a:lnTo>
                    <a:pt x="36" y="296"/>
                  </a:lnTo>
                  <a:cubicBezTo>
                    <a:pt x="40" y="302"/>
                    <a:pt x="42" y="306"/>
                    <a:pt x="44" y="312"/>
                  </a:cubicBezTo>
                  <a:cubicBezTo>
                    <a:pt x="45" y="314"/>
                    <a:pt x="45" y="315"/>
                    <a:pt x="44" y="315"/>
                  </a:cubicBezTo>
                  <a:cubicBezTo>
                    <a:pt x="43" y="315"/>
                    <a:pt x="37" y="307"/>
                    <a:pt x="29" y="289"/>
                  </a:cubicBezTo>
                  <a:lnTo>
                    <a:pt x="22" y="275"/>
                  </a:lnTo>
                  <a:lnTo>
                    <a:pt x="22" y="275"/>
                  </a:lnTo>
                  <a:lnTo>
                    <a:pt x="27" y="291"/>
                  </a:lnTo>
                  <a:cubicBezTo>
                    <a:pt x="26" y="291"/>
                    <a:pt x="26" y="291"/>
                    <a:pt x="23" y="283"/>
                  </a:cubicBezTo>
                  <a:cubicBezTo>
                    <a:pt x="19" y="275"/>
                    <a:pt x="19" y="275"/>
                    <a:pt x="18" y="275"/>
                  </a:cubicBezTo>
                  <a:cubicBezTo>
                    <a:pt x="18" y="275"/>
                    <a:pt x="18" y="276"/>
                    <a:pt x="20" y="284"/>
                  </a:cubicBezTo>
                  <a:cubicBezTo>
                    <a:pt x="24" y="293"/>
                    <a:pt x="26" y="297"/>
                    <a:pt x="26" y="297"/>
                  </a:cubicBezTo>
                  <a:cubicBezTo>
                    <a:pt x="26" y="297"/>
                    <a:pt x="25" y="295"/>
                    <a:pt x="23" y="292"/>
                  </a:cubicBezTo>
                  <a:cubicBezTo>
                    <a:pt x="19" y="284"/>
                    <a:pt x="17" y="280"/>
                    <a:pt x="17" y="280"/>
                  </a:cubicBezTo>
                  <a:lnTo>
                    <a:pt x="17" y="280"/>
                  </a:lnTo>
                  <a:cubicBezTo>
                    <a:pt x="17" y="280"/>
                    <a:pt x="18" y="284"/>
                    <a:pt x="20" y="293"/>
                  </a:cubicBezTo>
                  <a:cubicBezTo>
                    <a:pt x="23" y="301"/>
                    <a:pt x="25" y="305"/>
                    <a:pt x="25" y="305"/>
                  </a:cubicBezTo>
                  <a:cubicBezTo>
                    <a:pt x="24" y="305"/>
                    <a:pt x="23" y="301"/>
                    <a:pt x="19" y="293"/>
                  </a:cubicBezTo>
                  <a:cubicBezTo>
                    <a:pt x="18" y="287"/>
                    <a:pt x="15" y="282"/>
                    <a:pt x="12" y="277"/>
                  </a:cubicBezTo>
                  <a:lnTo>
                    <a:pt x="12" y="277"/>
                  </a:lnTo>
                  <a:lnTo>
                    <a:pt x="15" y="285"/>
                  </a:lnTo>
                  <a:cubicBezTo>
                    <a:pt x="18" y="295"/>
                    <a:pt x="20" y="299"/>
                    <a:pt x="19" y="299"/>
                  </a:cubicBezTo>
                  <a:cubicBezTo>
                    <a:pt x="19" y="299"/>
                    <a:pt x="18" y="297"/>
                    <a:pt x="16" y="294"/>
                  </a:cubicBezTo>
                  <a:cubicBezTo>
                    <a:pt x="14" y="290"/>
                    <a:pt x="14" y="288"/>
                    <a:pt x="13" y="288"/>
                  </a:cubicBezTo>
                  <a:lnTo>
                    <a:pt x="13" y="288"/>
                  </a:lnTo>
                  <a:cubicBezTo>
                    <a:pt x="13" y="288"/>
                    <a:pt x="13" y="290"/>
                    <a:pt x="14" y="295"/>
                  </a:cubicBezTo>
                  <a:cubicBezTo>
                    <a:pt x="12" y="295"/>
                    <a:pt x="10" y="295"/>
                    <a:pt x="8" y="287"/>
                  </a:cubicBezTo>
                  <a:cubicBezTo>
                    <a:pt x="5" y="279"/>
                    <a:pt x="3" y="276"/>
                    <a:pt x="3" y="276"/>
                  </a:cubicBezTo>
                  <a:lnTo>
                    <a:pt x="3" y="276"/>
                  </a:lnTo>
                  <a:cubicBezTo>
                    <a:pt x="3" y="276"/>
                    <a:pt x="4" y="280"/>
                    <a:pt x="7" y="288"/>
                  </a:cubicBezTo>
                  <a:cubicBezTo>
                    <a:pt x="8" y="292"/>
                    <a:pt x="9" y="294"/>
                    <a:pt x="8" y="294"/>
                  </a:cubicBezTo>
                  <a:cubicBezTo>
                    <a:pt x="8" y="294"/>
                    <a:pt x="7" y="292"/>
                    <a:pt x="5" y="288"/>
                  </a:cubicBezTo>
                  <a:cubicBezTo>
                    <a:pt x="3" y="285"/>
                    <a:pt x="1" y="283"/>
                    <a:pt x="1" y="283"/>
                  </a:cubicBezTo>
                  <a:lnTo>
                    <a:pt x="1" y="283"/>
                  </a:lnTo>
                  <a:cubicBezTo>
                    <a:pt x="1" y="283"/>
                    <a:pt x="1" y="285"/>
                    <a:pt x="3" y="289"/>
                  </a:cubicBezTo>
                  <a:cubicBezTo>
                    <a:pt x="5" y="297"/>
                    <a:pt x="8" y="305"/>
                    <a:pt x="13" y="313"/>
                  </a:cubicBezTo>
                  <a:cubicBezTo>
                    <a:pt x="13" y="313"/>
                    <a:pt x="13" y="312"/>
                    <a:pt x="13" y="312"/>
                  </a:cubicBezTo>
                  <a:cubicBezTo>
                    <a:pt x="14" y="312"/>
                    <a:pt x="15" y="314"/>
                    <a:pt x="17" y="321"/>
                  </a:cubicBezTo>
                  <a:lnTo>
                    <a:pt x="15" y="321"/>
                  </a:lnTo>
                  <a:cubicBezTo>
                    <a:pt x="14" y="321"/>
                    <a:pt x="14" y="322"/>
                    <a:pt x="15" y="330"/>
                  </a:cubicBezTo>
                  <a:cubicBezTo>
                    <a:pt x="16" y="337"/>
                    <a:pt x="20" y="348"/>
                    <a:pt x="20" y="348"/>
                  </a:cubicBezTo>
                  <a:cubicBezTo>
                    <a:pt x="21" y="348"/>
                    <a:pt x="21" y="347"/>
                    <a:pt x="20" y="346"/>
                  </a:cubicBezTo>
                  <a:lnTo>
                    <a:pt x="20" y="346"/>
                  </a:lnTo>
                  <a:lnTo>
                    <a:pt x="25" y="353"/>
                  </a:lnTo>
                  <a:cubicBezTo>
                    <a:pt x="29" y="365"/>
                    <a:pt x="32" y="371"/>
                    <a:pt x="32" y="371"/>
                  </a:cubicBezTo>
                  <a:cubicBezTo>
                    <a:pt x="33" y="371"/>
                    <a:pt x="31" y="365"/>
                    <a:pt x="26" y="352"/>
                  </a:cubicBezTo>
                  <a:cubicBezTo>
                    <a:pt x="21" y="339"/>
                    <a:pt x="19" y="333"/>
                    <a:pt x="19" y="333"/>
                  </a:cubicBezTo>
                  <a:lnTo>
                    <a:pt x="19" y="333"/>
                  </a:lnTo>
                  <a:cubicBezTo>
                    <a:pt x="19" y="333"/>
                    <a:pt x="21" y="337"/>
                    <a:pt x="24" y="344"/>
                  </a:cubicBezTo>
                  <a:cubicBezTo>
                    <a:pt x="31" y="360"/>
                    <a:pt x="32" y="360"/>
                    <a:pt x="32" y="360"/>
                  </a:cubicBezTo>
                  <a:cubicBezTo>
                    <a:pt x="33" y="360"/>
                    <a:pt x="33" y="360"/>
                    <a:pt x="36" y="368"/>
                  </a:cubicBezTo>
                  <a:cubicBezTo>
                    <a:pt x="37" y="374"/>
                    <a:pt x="41" y="378"/>
                    <a:pt x="44" y="383"/>
                  </a:cubicBezTo>
                  <a:cubicBezTo>
                    <a:pt x="45" y="383"/>
                    <a:pt x="45" y="383"/>
                    <a:pt x="42" y="375"/>
                  </a:cubicBezTo>
                  <a:cubicBezTo>
                    <a:pt x="40" y="371"/>
                    <a:pt x="39" y="370"/>
                    <a:pt x="40" y="370"/>
                  </a:cubicBezTo>
                  <a:lnTo>
                    <a:pt x="40" y="370"/>
                  </a:lnTo>
                  <a:cubicBezTo>
                    <a:pt x="40" y="370"/>
                    <a:pt x="42" y="373"/>
                    <a:pt x="46" y="383"/>
                  </a:cubicBezTo>
                  <a:cubicBezTo>
                    <a:pt x="48" y="385"/>
                    <a:pt x="49" y="387"/>
                    <a:pt x="49" y="387"/>
                  </a:cubicBezTo>
                  <a:cubicBezTo>
                    <a:pt x="50" y="387"/>
                    <a:pt x="48" y="383"/>
                    <a:pt x="44" y="374"/>
                  </a:cubicBezTo>
                  <a:cubicBezTo>
                    <a:pt x="41" y="366"/>
                    <a:pt x="40" y="362"/>
                    <a:pt x="41" y="362"/>
                  </a:cubicBezTo>
                  <a:lnTo>
                    <a:pt x="41" y="362"/>
                  </a:lnTo>
                  <a:cubicBezTo>
                    <a:pt x="41" y="362"/>
                    <a:pt x="43" y="366"/>
                    <a:pt x="47" y="374"/>
                  </a:cubicBezTo>
                  <a:lnTo>
                    <a:pt x="49" y="372"/>
                  </a:lnTo>
                  <a:cubicBezTo>
                    <a:pt x="47" y="367"/>
                    <a:pt x="46" y="361"/>
                    <a:pt x="43" y="357"/>
                  </a:cubicBezTo>
                  <a:cubicBezTo>
                    <a:pt x="40" y="347"/>
                    <a:pt x="38" y="343"/>
                    <a:pt x="38" y="343"/>
                  </a:cubicBezTo>
                  <a:lnTo>
                    <a:pt x="38" y="343"/>
                  </a:lnTo>
                  <a:cubicBezTo>
                    <a:pt x="39" y="343"/>
                    <a:pt x="39" y="345"/>
                    <a:pt x="41" y="348"/>
                  </a:cubicBezTo>
                  <a:cubicBezTo>
                    <a:pt x="45" y="356"/>
                    <a:pt x="49" y="363"/>
                    <a:pt x="49" y="363"/>
                  </a:cubicBezTo>
                  <a:cubicBezTo>
                    <a:pt x="51" y="371"/>
                    <a:pt x="52" y="371"/>
                    <a:pt x="53" y="371"/>
                  </a:cubicBezTo>
                  <a:cubicBezTo>
                    <a:pt x="54" y="371"/>
                    <a:pt x="55" y="370"/>
                    <a:pt x="53" y="362"/>
                  </a:cubicBezTo>
                  <a:lnTo>
                    <a:pt x="53" y="362"/>
                  </a:lnTo>
                  <a:lnTo>
                    <a:pt x="55" y="370"/>
                  </a:lnTo>
                  <a:cubicBezTo>
                    <a:pt x="56" y="370"/>
                    <a:pt x="58" y="374"/>
                    <a:pt x="58" y="374"/>
                  </a:cubicBezTo>
                  <a:cubicBezTo>
                    <a:pt x="58" y="374"/>
                    <a:pt x="58" y="373"/>
                    <a:pt x="56" y="370"/>
                  </a:cubicBezTo>
                  <a:lnTo>
                    <a:pt x="56" y="370"/>
                  </a:lnTo>
                  <a:cubicBezTo>
                    <a:pt x="56" y="370"/>
                    <a:pt x="58" y="370"/>
                    <a:pt x="62" y="377"/>
                  </a:cubicBezTo>
                  <a:cubicBezTo>
                    <a:pt x="63" y="378"/>
                    <a:pt x="63" y="379"/>
                    <a:pt x="64" y="379"/>
                  </a:cubicBezTo>
                  <a:cubicBezTo>
                    <a:pt x="65" y="379"/>
                    <a:pt x="62" y="365"/>
                    <a:pt x="55" y="353"/>
                  </a:cubicBezTo>
                  <a:lnTo>
                    <a:pt x="55" y="352"/>
                  </a:lnTo>
                  <a:cubicBezTo>
                    <a:pt x="56" y="352"/>
                    <a:pt x="53" y="344"/>
                    <a:pt x="53" y="344"/>
                  </a:cubicBezTo>
                  <a:cubicBezTo>
                    <a:pt x="51" y="337"/>
                    <a:pt x="51" y="337"/>
                    <a:pt x="52" y="335"/>
                  </a:cubicBezTo>
                  <a:lnTo>
                    <a:pt x="52" y="335"/>
                  </a:lnTo>
                  <a:lnTo>
                    <a:pt x="59" y="352"/>
                  </a:lnTo>
                  <a:cubicBezTo>
                    <a:pt x="63" y="366"/>
                    <a:pt x="67" y="374"/>
                    <a:pt x="67" y="374"/>
                  </a:cubicBezTo>
                  <a:cubicBezTo>
                    <a:pt x="68" y="374"/>
                    <a:pt x="66" y="370"/>
                    <a:pt x="63" y="359"/>
                  </a:cubicBezTo>
                  <a:lnTo>
                    <a:pt x="63" y="359"/>
                  </a:lnTo>
                  <a:cubicBezTo>
                    <a:pt x="64" y="361"/>
                    <a:pt x="65" y="364"/>
                    <a:pt x="66" y="367"/>
                  </a:cubicBezTo>
                  <a:cubicBezTo>
                    <a:pt x="68" y="371"/>
                    <a:pt x="68" y="373"/>
                    <a:pt x="69" y="373"/>
                  </a:cubicBezTo>
                  <a:cubicBezTo>
                    <a:pt x="69" y="373"/>
                    <a:pt x="69" y="371"/>
                    <a:pt x="69" y="367"/>
                  </a:cubicBezTo>
                  <a:cubicBezTo>
                    <a:pt x="66" y="358"/>
                    <a:pt x="64" y="350"/>
                    <a:pt x="61" y="342"/>
                  </a:cubicBezTo>
                  <a:cubicBezTo>
                    <a:pt x="59" y="334"/>
                    <a:pt x="59" y="334"/>
                    <a:pt x="59" y="334"/>
                  </a:cubicBezTo>
                  <a:cubicBezTo>
                    <a:pt x="59" y="334"/>
                    <a:pt x="59" y="334"/>
                    <a:pt x="59" y="334"/>
                  </a:cubicBezTo>
                  <a:cubicBezTo>
                    <a:pt x="60" y="334"/>
                    <a:pt x="61" y="335"/>
                    <a:pt x="63" y="341"/>
                  </a:cubicBezTo>
                  <a:cubicBezTo>
                    <a:pt x="66" y="349"/>
                    <a:pt x="68" y="353"/>
                    <a:pt x="68" y="353"/>
                  </a:cubicBezTo>
                  <a:cubicBezTo>
                    <a:pt x="69" y="353"/>
                    <a:pt x="68" y="349"/>
                    <a:pt x="65" y="341"/>
                  </a:cubicBezTo>
                  <a:lnTo>
                    <a:pt x="65" y="341"/>
                  </a:lnTo>
                  <a:lnTo>
                    <a:pt x="69" y="349"/>
                  </a:lnTo>
                  <a:cubicBezTo>
                    <a:pt x="71" y="354"/>
                    <a:pt x="73" y="359"/>
                    <a:pt x="75" y="359"/>
                  </a:cubicBezTo>
                  <a:cubicBezTo>
                    <a:pt x="76" y="359"/>
                    <a:pt x="76" y="358"/>
                    <a:pt x="77" y="354"/>
                  </a:cubicBezTo>
                  <a:cubicBezTo>
                    <a:pt x="78" y="354"/>
                    <a:pt x="78" y="354"/>
                    <a:pt x="79" y="354"/>
                  </a:cubicBezTo>
                  <a:cubicBezTo>
                    <a:pt x="82" y="354"/>
                    <a:pt x="84" y="356"/>
                    <a:pt x="86" y="361"/>
                  </a:cubicBezTo>
                  <a:cubicBezTo>
                    <a:pt x="86" y="363"/>
                    <a:pt x="87" y="363"/>
                    <a:pt x="87" y="363"/>
                  </a:cubicBezTo>
                  <a:cubicBezTo>
                    <a:pt x="88" y="363"/>
                    <a:pt x="86" y="349"/>
                    <a:pt x="82" y="335"/>
                  </a:cubicBezTo>
                  <a:lnTo>
                    <a:pt x="82" y="335"/>
                  </a:lnTo>
                  <a:cubicBezTo>
                    <a:pt x="85" y="341"/>
                    <a:pt x="85" y="343"/>
                    <a:pt x="86" y="343"/>
                  </a:cubicBezTo>
                  <a:cubicBezTo>
                    <a:pt x="87" y="343"/>
                    <a:pt x="87" y="342"/>
                    <a:pt x="88" y="342"/>
                  </a:cubicBezTo>
                  <a:cubicBezTo>
                    <a:pt x="90" y="342"/>
                    <a:pt x="90" y="342"/>
                    <a:pt x="93" y="350"/>
                  </a:cubicBezTo>
                  <a:cubicBezTo>
                    <a:pt x="96" y="358"/>
                    <a:pt x="98" y="362"/>
                    <a:pt x="98" y="362"/>
                  </a:cubicBezTo>
                  <a:cubicBezTo>
                    <a:pt x="98" y="362"/>
                    <a:pt x="97" y="358"/>
                    <a:pt x="95" y="350"/>
                  </a:cubicBezTo>
                  <a:cubicBezTo>
                    <a:pt x="92" y="343"/>
                    <a:pt x="92" y="341"/>
                    <a:pt x="93" y="341"/>
                  </a:cubicBezTo>
                  <a:lnTo>
                    <a:pt x="93" y="341"/>
                  </a:lnTo>
                  <a:cubicBezTo>
                    <a:pt x="94" y="341"/>
                    <a:pt x="97" y="347"/>
                    <a:pt x="101" y="357"/>
                  </a:cubicBezTo>
                  <a:cubicBezTo>
                    <a:pt x="103" y="362"/>
                    <a:pt x="104" y="364"/>
                    <a:pt x="105" y="364"/>
                  </a:cubicBezTo>
                  <a:cubicBezTo>
                    <a:pt x="106" y="364"/>
                    <a:pt x="106" y="364"/>
                    <a:pt x="107" y="363"/>
                  </a:cubicBezTo>
                  <a:cubicBezTo>
                    <a:pt x="105" y="356"/>
                    <a:pt x="106" y="354"/>
                    <a:pt x="108" y="354"/>
                  </a:cubicBezTo>
                  <a:cubicBezTo>
                    <a:pt x="110" y="353"/>
                    <a:pt x="110" y="353"/>
                    <a:pt x="105" y="338"/>
                  </a:cubicBezTo>
                  <a:cubicBezTo>
                    <a:pt x="98" y="322"/>
                    <a:pt x="99" y="322"/>
                    <a:pt x="101" y="321"/>
                  </a:cubicBezTo>
                  <a:lnTo>
                    <a:pt x="101" y="321"/>
                  </a:lnTo>
                  <a:cubicBezTo>
                    <a:pt x="101" y="321"/>
                    <a:pt x="102" y="321"/>
                    <a:pt x="106" y="329"/>
                  </a:cubicBezTo>
                  <a:cubicBezTo>
                    <a:pt x="106" y="329"/>
                    <a:pt x="109" y="336"/>
                    <a:pt x="110" y="336"/>
                  </a:cubicBezTo>
                  <a:cubicBezTo>
                    <a:pt x="110" y="336"/>
                    <a:pt x="110" y="335"/>
                    <a:pt x="110" y="335"/>
                  </a:cubicBezTo>
                  <a:cubicBezTo>
                    <a:pt x="111" y="335"/>
                    <a:pt x="112" y="335"/>
                    <a:pt x="115" y="343"/>
                  </a:cubicBezTo>
                  <a:cubicBezTo>
                    <a:pt x="115" y="343"/>
                    <a:pt x="119" y="350"/>
                    <a:pt x="120" y="350"/>
                  </a:cubicBezTo>
                  <a:cubicBezTo>
                    <a:pt x="120" y="350"/>
                    <a:pt x="120" y="350"/>
                    <a:pt x="120" y="350"/>
                  </a:cubicBezTo>
                  <a:cubicBezTo>
                    <a:pt x="121" y="350"/>
                    <a:pt x="121" y="350"/>
                    <a:pt x="122" y="350"/>
                  </a:cubicBezTo>
                  <a:cubicBezTo>
                    <a:pt x="124" y="350"/>
                    <a:pt x="125" y="351"/>
                    <a:pt x="127" y="357"/>
                  </a:cubicBezTo>
                  <a:cubicBezTo>
                    <a:pt x="128" y="357"/>
                    <a:pt x="128" y="357"/>
                    <a:pt x="125" y="349"/>
                  </a:cubicBezTo>
                  <a:cubicBezTo>
                    <a:pt x="123" y="343"/>
                    <a:pt x="122" y="337"/>
                    <a:pt x="123" y="337"/>
                  </a:cubicBezTo>
                  <a:cubicBezTo>
                    <a:pt x="124" y="337"/>
                    <a:pt x="124" y="338"/>
                    <a:pt x="126" y="340"/>
                  </a:cubicBezTo>
                  <a:cubicBezTo>
                    <a:pt x="128" y="339"/>
                    <a:pt x="130" y="339"/>
                    <a:pt x="128" y="330"/>
                  </a:cubicBezTo>
                  <a:lnTo>
                    <a:pt x="128" y="330"/>
                  </a:lnTo>
                  <a:cubicBezTo>
                    <a:pt x="128" y="330"/>
                    <a:pt x="128" y="330"/>
                    <a:pt x="132" y="338"/>
                  </a:cubicBezTo>
                  <a:cubicBezTo>
                    <a:pt x="135" y="345"/>
                    <a:pt x="137" y="349"/>
                    <a:pt x="137" y="349"/>
                  </a:cubicBezTo>
                  <a:cubicBezTo>
                    <a:pt x="138" y="349"/>
                    <a:pt x="137" y="345"/>
                    <a:pt x="135" y="337"/>
                  </a:cubicBezTo>
                  <a:cubicBezTo>
                    <a:pt x="133" y="333"/>
                    <a:pt x="133" y="331"/>
                    <a:pt x="133" y="331"/>
                  </a:cubicBezTo>
                  <a:lnTo>
                    <a:pt x="133" y="331"/>
                  </a:lnTo>
                  <a:cubicBezTo>
                    <a:pt x="134" y="331"/>
                    <a:pt x="135" y="333"/>
                    <a:pt x="137" y="337"/>
                  </a:cubicBezTo>
                  <a:cubicBezTo>
                    <a:pt x="137" y="337"/>
                    <a:pt x="138" y="337"/>
                    <a:pt x="136" y="328"/>
                  </a:cubicBezTo>
                  <a:cubicBezTo>
                    <a:pt x="135" y="324"/>
                    <a:pt x="134" y="322"/>
                    <a:pt x="135" y="322"/>
                  </a:cubicBezTo>
                  <a:lnTo>
                    <a:pt x="135" y="322"/>
                  </a:lnTo>
                  <a:cubicBezTo>
                    <a:pt x="135" y="322"/>
                    <a:pt x="136" y="324"/>
                    <a:pt x="138" y="328"/>
                  </a:cubicBezTo>
                  <a:cubicBezTo>
                    <a:pt x="141" y="334"/>
                    <a:pt x="141" y="334"/>
                    <a:pt x="142" y="334"/>
                  </a:cubicBezTo>
                  <a:cubicBezTo>
                    <a:pt x="142" y="334"/>
                    <a:pt x="143" y="334"/>
                    <a:pt x="143" y="334"/>
                  </a:cubicBezTo>
                  <a:cubicBezTo>
                    <a:pt x="141" y="330"/>
                    <a:pt x="145" y="326"/>
                    <a:pt x="149" y="326"/>
                  </a:cubicBezTo>
                  <a:cubicBezTo>
                    <a:pt x="152" y="326"/>
                    <a:pt x="154" y="328"/>
                    <a:pt x="155" y="331"/>
                  </a:cubicBezTo>
                  <a:cubicBezTo>
                    <a:pt x="153" y="323"/>
                    <a:pt x="153" y="323"/>
                    <a:pt x="154" y="322"/>
                  </a:cubicBezTo>
                  <a:lnTo>
                    <a:pt x="154" y="322"/>
                  </a:lnTo>
                  <a:cubicBezTo>
                    <a:pt x="157" y="328"/>
                    <a:pt x="158" y="331"/>
                    <a:pt x="158" y="331"/>
                  </a:cubicBezTo>
                  <a:cubicBezTo>
                    <a:pt x="159" y="331"/>
                    <a:pt x="156" y="324"/>
                    <a:pt x="153" y="314"/>
                  </a:cubicBezTo>
                  <a:lnTo>
                    <a:pt x="151" y="314"/>
                  </a:lnTo>
                  <a:cubicBezTo>
                    <a:pt x="148" y="307"/>
                    <a:pt x="147" y="303"/>
                    <a:pt x="148" y="303"/>
                  </a:cubicBezTo>
                  <a:lnTo>
                    <a:pt x="148" y="303"/>
                  </a:lnTo>
                  <a:cubicBezTo>
                    <a:pt x="148" y="303"/>
                    <a:pt x="151" y="309"/>
                    <a:pt x="156" y="322"/>
                  </a:cubicBezTo>
                  <a:cubicBezTo>
                    <a:pt x="160" y="330"/>
                    <a:pt x="161" y="334"/>
                    <a:pt x="162" y="334"/>
                  </a:cubicBezTo>
                  <a:cubicBezTo>
                    <a:pt x="162" y="334"/>
                    <a:pt x="161" y="329"/>
                    <a:pt x="158" y="321"/>
                  </a:cubicBezTo>
                  <a:cubicBezTo>
                    <a:pt x="156" y="313"/>
                    <a:pt x="155" y="309"/>
                    <a:pt x="155" y="309"/>
                  </a:cubicBezTo>
                  <a:lnTo>
                    <a:pt x="155" y="309"/>
                  </a:lnTo>
                  <a:cubicBezTo>
                    <a:pt x="155" y="309"/>
                    <a:pt x="157" y="313"/>
                    <a:pt x="161" y="320"/>
                  </a:cubicBezTo>
                  <a:cubicBezTo>
                    <a:pt x="164" y="328"/>
                    <a:pt x="165" y="332"/>
                    <a:pt x="165" y="332"/>
                  </a:cubicBezTo>
                  <a:cubicBezTo>
                    <a:pt x="165" y="332"/>
                    <a:pt x="164" y="328"/>
                    <a:pt x="162" y="320"/>
                  </a:cubicBezTo>
                  <a:cubicBezTo>
                    <a:pt x="156" y="301"/>
                    <a:pt x="153" y="291"/>
                    <a:pt x="154" y="291"/>
                  </a:cubicBezTo>
                  <a:lnTo>
                    <a:pt x="154" y="291"/>
                  </a:lnTo>
                  <a:cubicBezTo>
                    <a:pt x="155" y="291"/>
                    <a:pt x="158" y="297"/>
                    <a:pt x="163" y="311"/>
                  </a:cubicBezTo>
                  <a:cubicBezTo>
                    <a:pt x="165" y="319"/>
                    <a:pt x="169" y="326"/>
                    <a:pt x="174" y="334"/>
                  </a:cubicBezTo>
                  <a:cubicBezTo>
                    <a:pt x="173" y="329"/>
                    <a:pt x="171" y="323"/>
                    <a:pt x="169" y="317"/>
                  </a:cubicBezTo>
                  <a:cubicBezTo>
                    <a:pt x="165" y="310"/>
                    <a:pt x="164" y="306"/>
                    <a:pt x="164" y="306"/>
                  </a:cubicBezTo>
                  <a:lnTo>
                    <a:pt x="164" y="306"/>
                  </a:lnTo>
                  <a:cubicBezTo>
                    <a:pt x="164" y="306"/>
                    <a:pt x="166" y="310"/>
                    <a:pt x="171" y="317"/>
                  </a:cubicBezTo>
                  <a:cubicBezTo>
                    <a:pt x="177" y="329"/>
                    <a:pt x="180" y="335"/>
                    <a:pt x="181" y="335"/>
                  </a:cubicBezTo>
                  <a:cubicBezTo>
                    <a:pt x="183" y="335"/>
                    <a:pt x="182" y="331"/>
                    <a:pt x="180" y="323"/>
                  </a:cubicBezTo>
                  <a:cubicBezTo>
                    <a:pt x="179" y="314"/>
                    <a:pt x="179" y="310"/>
                    <a:pt x="180" y="310"/>
                  </a:cubicBezTo>
                  <a:lnTo>
                    <a:pt x="180" y="310"/>
                  </a:lnTo>
                  <a:cubicBezTo>
                    <a:pt x="180" y="310"/>
                    <a:pt x="182" y="314"/>
                    <a:pt x="184" y="322"/>
                  </a:cubicBezTo>
                  <a:cubicBezTo>
                    <a:pt x="186" y="332"/>
                    <a:pt x="187" y="336"/>
                    <a:pt x="187" y="336"/>
                  </a:cubicBezTo>
                  <a:cubicBezTo>
                    <a:pt x="187" y="336"/>
                    <a:pt x="187" y="334"/>
                    <a:pt x="187" y="330"/>
                  </a:cubicBezTo>
                  <a:lnTo>
                    <a:pt x="191" y="329"/>
                  </a:lnTo>
                  <a:cubicBezTo>
                    <a:pt x="191" y="323"/>
                    <a:pt x="189" y="317"/>
                    <a:pt x="187" y="312"/>
                  </a:cubicBezTo>
                  <a:lnTo>
                    <a:pt x="187" y="312"/>
                  </a:lnTo>
                  <a:cubicBezTo>
                    <a:pt x="191" y="321"/>
                    <a:pt x="195" y="328"/>
                    <a:pt x="196" y="328"/>
                  </a:cubicBezTo>
                  <a:cubicBezTo>
                    <a:pt x="197" y="328"/>
                    <a:pt x="196" y="325"/>
                    <a:pt x="194" y="319"/>
                  </a:cubicBezTo>
                  <a:lnTo>
                    <a:pt x="195" y="319"/>
                  </a:lnTo>
                  <a:cubicBezTo>
                    <a:pt x="197" y="317"/>
                    <a:pt x="197" y="317"/>
                    <a:pt x="194" y="310"/>
                  </a:cubicBezTo>
                  <a:cubicBezTo>
                    <a:pt x="194" y="307"/>
                    <a:pt x="194" y="306"/>
                    <a:pt x="194" y="306"/>
                  </a:cubicBezTo>
                  <a:lnTo>
                    <a:pt x="194" y="306"/>
                  </a:lnTo>
                  <a:cubicBezTo>
                    <a:pt x="195" y="306"/>
                    <a:pt x="198" y="312"/>
                    <a:pt x="200" y="316"/>
                  </a:cubicBezTo>
                  <a:cubicBezTo>
                    <a:pt x="203" y="322"/>
                    <a:pt x="206" y="327"/>
                    <a:pt x="206" y="327"/>
                  </a:cubicBezTo>
                  <a:cubicBezTo>
                    <a:pt x="206" y="327"/>
                    <a:pt x="206" y="327"/>
                    <a:pt x="206" y="324"/>
                  </a:cubicBezTo>
                  <a:cubicBezTo>
                    <a:pt x="202" y="316"/>
                    <a:pt x="200" y="307"/>
                    <a:pt x="199" y="300"/>
                  </a:cubicBezTo>
                  <a:cubicBezTo>
                    <a:pt x="198" y="297"/>
                    <a:pt x="198" y="296"/>
                    <a:pt x="198" y="296"/>
                  </a:cubicBezTo>
                  <a:lnTo>
                    <a:pt x="198" y="296"/>
                  </a:lnTo>
                  <a:cubicBezTo>
                    <a:pt x="198" y="296"/>
                    <a:pt x="201" y="302"/>
                    <a:pt x="202" y="307"/>
                  </a:cubicBezTo>
                  <a:cubicBezTo>
                    <a:pt x="204" y="313"/>
                    <a:pt x="207" y="317"/>
                    <a:pt x="210" y="323"/>
                  </a:cubicBezTo>
                  <a:cubicBezTo>
                    <a:pt x="211" y="322"/>
                    <a:pt x="213" y="322"/>
                    <a:pt x="210" y="314"/>
                  </a:cubicBezTo>
                  <a:cubicBezTo>
                    <a:pt x="208" y="310"/>
                    <a:pt x="209" y="307"/>
                    <a:pt x="211" y="307"/>
                  </a:cubicBezTo>
                  <a:cubicBezTo>
                    <a:pt x="212" y="307"/>
                    <a:pt x="214" y="308"/>
                    <a:pt x="216" y="312"/>
                  </a:cubicBezTo>
                  <a:lnTo>
                    <a:pt x="218" y="312"/>
                  </a:lnTo>
                  <a:cubicBezTo>
                    <a:pt x="219" y="311"/>
                    <a:pt x="217" y="303"/>
                    <a:pt x="217" y="303"/>
                  </a:cubicBezTo>
                  <a:cubicBezTo>
                    <a:pt x="217" y="303"/>
                    <a:pt x="218" y="303"/>
                    <a:pt x="216" y="294"/>
                  </a:cubicBezTo>
                  <a:cubicBezTo>
                    <a:pt x="217" y="294"/>
                    <a:pt x="218" y="294"/>
                    <a:pt x="220" y="302"/>
                  </a:cubicBezTo>
                  <a:cubicBezTo>
                    <a:pt x="218" y="294"/>
                    <a:pt x="217" y="290"/>
                    <a:pt x="217" y="290"/>
                  </a:cubicBezTo>
                  <a:lnTo>
                    <a:pt x="217" y="290"/>
                  </a:lnTo>
                  <a:cubicBezTo>
                    <a:pt x="217" y="290"/>
                    <a:pt x="219" y="293"/>
                    <a:pt x="222" y="301"/>
                  </a:cubicBezTo>
                  <a:cubicBezTo>
                    <a:pt x="225" y="309"/>
                    <a:pt x="227" y="313"/>
                    <a:pt x="227" y="313"/>
                  </a:cubicBezTo>
                  <a:cubicBezTo>
                    <a:pt x="227" y="313"/>
                    <a:pt x="226" y="309"/>
                    <a:pt x="224" y="301"/>
                  </a:cubicBezTo>
                  <a:cubicBezTo>
                    <a:pt x="222" y="297"/>
                    <a:pt x="222" y="295"/>
                    <a:pt x="222" y="295"/>
                  </a:cubicBezTo>
                  <a:lnTo>
                    <a:pt x="222" y="295"/>
                  </a:lnTo>
                  <a:cubicBezTo>
                    <a:pt x="222" y="295"/>
                    <a:pt x="223" y="297"/>
                    <a:pt x="225" y="301"/>
                  </a:cubicBezTo>
                  <a:cubicBezTo>
                    <a:pt x="226" y="305"/>
                    <a:pt x="227" y="307"/>
                    <a:pt x="228" y="307"/>
                  </a:cubicBezTo>
                  <a:cubicBezTo>
                    <a:pt x="228" y="307"/>
                    <a:pt x="227" y="305"/>
                    <a:pt x="226" y="301"/>
                  </a:cubicBezTo>
                  <a:cubicBezTo>
                    <a:pt x="222" y="290"/>
                    <a:pt x="221" y="282"/>
                    <a:pt x="222" y="282"/>
                  </a:cubicBezTo>
                  <a:lnTo>
                    <a:pt x="222" y="282"/>
                  </a:lnTo>
                  <a:cubicBezTo>
                    <a:pt x="222" y="282"/>
                    <a:pt x="224" y="285"/>
                    <a:pt x="226" y="291"/>
                  </a:cubicBezTo>
                  <a:cubicBezTo>
                    <a:pt x="226" y="291"/>
                    <a:pt x="227" y="291"/>
                    <a:pt x="225" y="283"/>
                  </a:cubicBezTo>
                  <a:cubicBezTo>
                    <a:pt x="222" y="274"/>
                    <a:pt x="221" y="270"/>
                    <a:pt x="221" y="270"/>
                  </a:cubicBezTo>
                  <a:lnTo>
                    <a:pt x="221" y="270"/>
                  </a:lnTo>
                  <a:cubicBezTo>
                    <a:pt x="222" y="270"/>
                    <a:pt x="223" y="274"/>
                    <a:pt x="226" y="283"/>
                  </a:cubicBezTo>
                  <a:cubicBezTo>
                    <a:pt x="229" y="290"/>
                    <a:pt x="231" y="294"/>
                    <a:pt x="231" y="294"/>
                  </a:cubicBezTo>
                  <a:cubicBezTo>
                    <a:pt x="232" y="294"/>
                    <a:pt x="231" y="290"/>
                    <a:pt x="228" y="282"/>
                  </a:cubicBezTo>
                  <a:cubicBezTo>
                    <a:pt x="228" y="282"/>
                    <a:pt x="227" y="278"/>
                    <a:pt x="228" y="278"/>
                  </a:cubicBezTo>
                  <a:lnTo>
                    <a:pt x="228" y="278"/>
                  </a:lnTo>
                  <a:cubicBezTo>
                    <a:pt x="228" y="278"/>
                    <a:pt x="229" y="278"/>
                    <a:pt x="230" y="280"/>
                  </a:cubicBezTo>
                  <a:cubicBezTo>
                    <a:pt x="233" y="285"/>
                    <a:pt x="237" y="289"/>
                    <a:pt x="238" y="289"/>
                  </a:cubicBezTo>
                  <a:cubicBezTo>
                    <a:pt x="240" y="289"/>
                    <a:pt x="239" y="286"/>
                    <a:pt x="236" y="279"/>
                  </a:cubicBezTo>
                  <a:lnTo>
                    <a:pt x="238" y="278"/>
                  </a:lnTo>
                  <a:cubicBezTo>
                    <a:pt x="240" y="282"/>
                    <a:pt x="242" y="284"/>
                    <a:pt x="242" y="284"/>
                  </a:cubicBezTo>
                  <a:cubicBezTo>
                    <a:pt x="243" y="284"/>
                    <a:pt x="243" y="282"/>
                    <a:pt x="241" y="277"/>
                  </a:cubicBezTo>
                  <a:lnTo>
                    <a:pt x="239" y="269"/>
                  </a:lnTo>
                  <a:lnTo>
                    <a:pt x="239" y="269"/>
                  </a:lnTo>
                  <a:cubicBezTo>
                    <a:pt x="241" y="275"/>
                    <a:pt x="244" y="280"/>
                    <a:pt x="247" y="285"/>
                  </a:cubicBezTo>
                  <a:cubicBezTo>
                    <a:pt x="248" y="285"/>
                    <a:pt x="248" y="285"/>
                    <a:pt x="245" y="276"/>
                  </a:cubicBezTo>
                  <a:cubicBezTo>
                    <a:pt x="241" y="269"/>
                    <a:pt x="241" y="268"/>
                    <a:pt x="243" y="268"/>
                  </a:cubicBezTo>
                  <a:cubicBezTo>
                    <a:pt x="246" y="273"/>
                    <a:pt x="249" y="278"/>
                    <a:pt x="250" y="284"/>
                  </a:cubicBezTo>
                  <a:lnTo>
                    <a:pt x="252" y="284"/>
                  </a:lnTo>
                  <a:cubicBezTo>
                    <a:pt x="248" y="274"/>
                    <a:pt x="246" y="270"/>
                    <a:pt x="247" y="270"/>
                  </a:cubicBezTo>
                  <a:lnTo>
                    <a:pt x="247" y="270"/>
                  </a:lnTo>
                  <a:cubicBezTo>
                    <a:pt x="247" y="270"/>
                    <a:pt x="248" y="272"/>
                    <a:pt x="249" y="275"/>
                  </a:cubicBezTo>
                  <a:cubicBezTo>
                    <a:pt x="253" y="283"/>
                    <a:pt x="254" y="283"/>
                    <a:pt x="255" y="283"/>
                  </a:cubicBezTo>
                  <a:cubicBezTo>
                    <a:pt x="254" y="280"/>
                    <a:pt x="254" y="279"/>
                    <a:pt x="254" y="279"/>
                  </a:cubicBezTo>
                  <a:lnTo>
                    <a:pt x="254" y="279"/>
                  </a:lnTo>
                  <a:cubicBezTo>
                    <a:pt x="254" y="279"/>
                    <a:pt x="256" y="282"/>
                    <a:pt x="255" y="283"/>
                  </a:cubicBezTo>
                  <a:lnTo>
                    <a:pt x="258" y="291"/>
                  </a:lnTo>
                  <a:cubicBezTo>
                    <a:pt x="259" y="293"/>
                    <a:pt x="260" y="294"/>
                    <a:pt x="260" y="294"/>
                  </a:cubicBezTo>
                  <a:cubicBezTo>
                    <a:pt x="260" y="294"/>
                    <a:pt x="258" y="288"/>
                    <a:pt x="256" y="282"/>
                  </a:cubicBezTo>
                  <a:lnTo>
                    <a:pt x="257" y="282"/>
                  </a:lnTo>
                  <a:cubicBezTo>
                    <a:pt x="258" y="282"/>
                    <a:pt x="259" y="280"/>
                    <a:pt x="255" y="274"/>
                  </a:cubicBezTo>
                  <a:cubicBezTo>
                    <a:pt x="253" y="268"/>
                    <a:pt x="252" y="263"/>
                    <a:pt x="250" y="257"/>
                  </a:cubicBezTo>
                  <a:lnTo>
                    <a:pt x="250" y="257"/>
                  </a:lnTo>
                  <a:cubicBezTo>
                    <a:pt x="252" y="263"/>
                    <a:pt x="254" y="268"/>
                    <a:pt x="257" y="273"/>
                  </a:cubicBezTo>
                  <a:cubicBezTo>
                    <a:pt x="258" y="273"/>
                    <a:pt x="261" y="280"/>
                    <a:pt x="261" y="280"/>
                  </a:cubicBezTo>
                  <a:cubicBezTo>
                    <a:pt x="263" y="287"/>
                    <a:pt x="264" y="289"/>
                    <a:pt x="265" y="289"/>
                  </a:cubicBezTo>
                  <a:cubicBezTo>
                    <a:pt x="266" y="289"/>
                    <a:pt x="266" y="284"/>
                    <a:pt x="265" y="279"/>
                  </a:cubicBezTo>
                  <a:cubicBezTo>
                    <a:pt x="263" y="271"/>
                    <a:pt x="262" y="267"/>
                    <a:pt x="262" y="267"/>
                  </a:cubicBezTo>
                  <a:lnTo>
                    <a:pt x="262" y="267"/>
                  </a:lnTo>
                  <a:cubicBezTo>
                    <a:pt x="262" y="267"/>
                    <a:pt x="264" y="270"/>
                    <a:pt x="267" y="278"/>
                  </a:cubicBezTo>
                  <a:cubicBezTo>
                    <a:pt x="269" y="283"/>
                    <a:pt x="270" y="285"/>
                    <a:pt x="270" y="285"/>
                  </a:cubicBezTo>
                  <a:cubicBezTo>
                    <a:pt x="270" y="285"/>
                    <a:pt x="266" y="271"/>
                    <a:pt x="261" y="254"/>
                  </a:cubicBezTo>
                  <a:lnTo>
                    <a:pt x="252" y="230"/>
                  </a:lnTo>
                  <a:lnTo>
                    <a:pt x="262" y="254"/>
                  </a:lnTo>
                  <a:cubicBezTo>
                    <a:pt x="269" y="272"/>
                    <a:pt x="272" y="279"/>
                    <a:pt x="272" y="279"/>
                  </a:cubicBezTo>
                  <a:cubicBezTo>
                    <a:pt x="273" y="279"/>
                    <a:pt x="272" y="275"/>
                    <a:pt x="271" y="268"/>
                  </a:cubicBezTo>
                  <a:cubicBezTo>
                    <a:pt x="270" y="264"/>
                    <a:pt x="270" y="262"/>
                    <a:pt x="270" y="262"/>
                  </a:cubicBezTo>
                  <a:lnTo>
                    <a:pt x="270" y="262"/>
                  </a:lnTo>
                  <a:cubicBezTo>
                    <a:pt x="270" y="262"/>
                    <a:pt x="271" y="264"/>
                    <a:pt x="273" y="268"/>
                  </a:cubicBezTo>
                  <a:cubicBezTo>
                    <a:pt x="275" y="274"/>
                    <a:pt x="276" y="275"/>
                    <a:pt x="277" y="275"/>
                  </a:cubicBezTo>
                  <a:cubicBezTo>
                    <a:pt x="278" y="275"/>
                    <a:pt x="279" y="275"/>
                    <a:pt x="280" y="275"/>
                  </a:cubicBezTo>
                  <a:cubicBezTo>
                    <a:pt x="282" y="274"/>
                    <a:pt x="283" y="274"/>
                    <a:pt x="280" y="266"/>
                  </a:cubicBezTo>
                  <a:lnTo>
                    <a:pt x="282" y="265"/>
                  </a:lnTo>
                  <a:cubicBezTo>
                    <a:pt x="284" y="271"/>
                    <a:pt x="286" y="273"/>
                    <a:pt x="286" y="273"/>
                  </a:cubicBezTo>
                  <a:cubicBezTo>
                    <a:pt x="287" y="273"/>
                    <a:pt x="284" y="267"/>
                    <a:pt x="280" y="257"/>
                  </a:cubicBezTo>
                  <a:lnTo>
                    <a:pt x="282" y="256"/>
                  </a:lnTo>
                  <a:lnTo>
                    <a:pt x="285" y="265"/>
                  </a:lnTo>
                  <a:cubicBezTo>
                    <a:pt x="287" y="269"/>
                    <a:pt x="288" y="271"/>
                    <a:pt x="290" y="271"/>
                  </a:cubicBezTo>
                  <a:cubicBezTo>
                    <a:pt x="292" y="271"/>
                    <a:pt x="294" y="270"/>
                    <a:pt x="296" y="269"/>
                  </a:cubicBezTo>
                  <a:cubicBezTo>
                    <a:pt x="304" y="267"/>
                    <a:pt x="305" y="267"/>
                    <a:pt x="299" y="251"/>
                  </a:cubicBezTo>
                  <a:cubicBezTo>
                    <a:pt x="296" y="243"/>
                    <a:pt x="296" y="239"/>
                    <a:pt x="296" y="239"/>
                  </a:cubicBezTo>
                  <a:lnTo>
                    <a:pt x="296" y="239"/>
                  </a:lnTo>
                  <a:cubicBezTo>
                    <a:pt x="297" y="239"/>
                    <a:pt x="298" y="242"/>
                    <a:pt x="301" y="250"/>
                  </a:cubicBezTo>
                  <a:cubicBezTo>
                    <a:pt x="303" y="256"/>
                    <a:pt x="306" y="261"/>
                    <a:pt x="306" y="261"/>
                  </a:cubicBezTo>
                  <a:cubicBezTo>
                    <a:pt x="306" y="261"/>
                    <a:pt x="306" y="260"/>
                    <a:pt x="305" y="258"/>
                  </a:cubicBezTo>
                  <a:lnTo>
                    <a:pt x="305" y="258"/>
                  </a:lnTo>
                  <a:cubicBezTo>
                    <a:pt x="305" y="258"/>
                    <a:pt x="307" y="258"/>
                    <a:pt x="311" y="265"/>
                  </a:cubicBezTo>
                  <a:cubicBezTo>
                    <a:pt x="314" y="271"/>
                    <a:pt x="316" y="274"/>
                    <a:pt x="316" y="274"/>
                  </a:cubicBezTo>
                  <a:cubicBezTo>
                    <a:pt x="317" y="274"/>
                    <a:pt x="316" y="269"/>
                    <a:pt x="314" y="264"/>
                  </a:cubicBezTo>
                  <a:lnTo>
                    <a:pt x="314" y="264"/>
                  </a:lnTo>
                  <a:cubicBezTo>
                    <a:pt x="318" y="269"/>
                    <a:pt x="320" y="275"/>
                    <a:pt x="321" y="275"/>
                  </a:cubicBezTo>
                  <a:cubicBezTo>
                    <a:pt x="321" y="275"/>
                    <a:pt x="321" y="274"/>
                    <a:pt x="320" y="271"/>
                  </a:cubicBezTo>
                  <a:cubicBezTo>
                    <a:pt x="319" y="267"/>
                    <a:pt x="319" y="261"/>
                    <a:pt x="321" y="261"/>
                  </a:cubicBezTo>
                  <a:cubicBezTo>
                    <a:pt x="322" y="261"/>
                    <a:pt x="323" y="263"/>
                    <a:pt x="326" y="269"/>
                  </a:cubicBezTo>
                  <a:lnTo>
                    <a:pt x="328" y="269"/>
                  </a:lnTo>
                  <a:cubicBezTo>
                    <a:pt x="324" y="261"/>
                    <a:pt x="327" y="260"/>
                    <a:pt x="328" y="260"/>
                  </a:cubicBezTo>
                  <a:cubicBezTo>
                    <a:pt x="328" y="260"/>
                    <a:pt x="329" y="260"/>
                    <a:pt x="329" y="260"/>
                  </a:cubicBezTo>
                  <a:cubicBezTo>
                    <a:pt x="330" y="260"/>
                    <a:pt x="331" y="261"/>
                    <a:pt x="333" y="267"/>
                  </a:cubicBezTo>
                  <a:cubicBezTo>
                    <a:pt x="335" y="271"/>
                    <a:pt x="335" y="273"/>
                    <a:pt x="336" y="273"/>
                  </a:cubicBezTo>
                  <a:cubicBezTo>
                    <a:pt x="336" y="273"/>
                    <a:pt x="336" y="271"/>
                    <a:pt x="336" y="267"/>
                  </a:cubicBezTo>
                  <a:cubicBezTo>
                    <a:pt x="336" y="266"/>
                    <a:pt x="331" y="250"/>
                    <a:pt x="331" y="250"/>
                  </a:cubicBezTo>
                  <a:cubicBezTo>
                    <a:pt x="329" y="245"/>
                    <a:pt x="328" y="239"/>
                    <a:pt x="328" y="233"/>
                  </a:cubicBezTo>
                  <a:lnTo>
                    <a:pt x="328" y="233"/>
                  </a:lnTo>
                  <a:lnTo>
                    <a:pt x="330" y="241"/>
                  </a:lnTo>
                  <a:lnTo>
                    <a:pt x="337" y="257"/>
                  </a:lnTo>
                  <a:cubicBezTo>
                    <a:pt x="338" y="257"/>
                    <a:pt x="338" y="257"/>
                    <a:pt x="336" y="249"/>
                  </a:cubicBezTo>
                  <a:lnTo>
                    <a:pt x="336" y="249"/>
                  </a:lnTo>
                  <a:cubicBezTo>
                    <a:pt x="338" y="255"/>
                    <a:pt x="340" y="256"/>
                    <a:pt x="341" y="256"/>
                  </a:cubicBezTo>
                  <a:cubicBezTo>
                    <a:pt x="341" y="256"/>
                    <a:pt x="341" y="256"/>
                    <a:pt x="341" y="256"/>
                  </a:cubicBezTo>
                  <a:cubicBezTo>
                    <a:pt x="344" y="255"/>
                    <a:pt x="346" y="255"/>
                    <a:pt x="344" y="247"/>
                  </a:cubicBezTo>
                  <a:lnTo>
                    <a:pt x="344" y="247"/>
                  </a:lnTo>
                  <a:cubicBezTo>
                    <a:pt x="347" y="254"/>
                    <a:pt x="349" y="257"/>
                    <a:pt x="351" y="257"/>
                  </a:cubicBezTo>
                  <a:cubicBezTo>
                    <a:pt x="353" y="257"/>
                    <a:pt x="353" y="253"/>
                    <a:pt x="350" y="245"/>
                  </a:cubicBezTo>
                  <a:cubicBezTo>
                    <a:pt x="348" y="240"/>
                    <a:pt x="348" y="238"/>
                    <a:pt x="348" y="238"/>
                  </a:cubicBezTo>
                  <a:lnTo>
                    <a:pt x="348" y="238"/>
                  </a:lnTo>
                  <a:cubicBezTo>
                    <a:pt x="349" y="238"/>
                    <a:pt x="350" y="240"/>
                    <a:pt x="351" y="243"/>
                  </a:cubicBezTo>
                  <a:cubicBezTo>
                    <a:pt x="354" y="247"/>
                    <a:pt x="355" y="249"/>
                    <a:pt x="355" y="249"/>
                  </a:cubicBezTo>
                  <a:cubicBezTo>
                    <a:pt x="355" y="249"/>
                    <a:pt x="355" y="247"/>
                    <a:pt x="354" y="243"/>
                  </a:cubicBezTo>
                  <a:cubicBezTo>
                    <a:pt x="353" y="241"/>
                    <a:pt x="353" y="239"/>
                    <a:pt x="353" y="239"/>
                  </a:cubicBezTo>
                  <a:lnTo>
                    <a:pt x="353" y="239"/>
                  </a:lnTo>
                  <a:cubicBezTo>
                    <a:pt x="354" y="239"/>
                    <a:pt x="356" y="245"/>
                    <a:pt x="359" y="250"/>
                  </a:cubicBezTo>
                  <a:cubicBezTo>
                    <a:pt x="363" y="259"/>
                    <a:pt x="365" y="263"/>
                    <a:pt x="366" y="263"/>
                  </a:cubicBezTo>
                  <a:cubicBezTo>
                    <a:pt x="366" y="263"/>
                    <a:pt x="366" y="261"/>
                    <a:pt x="365" y="257"/>
                  </a:cubicBezTo>
                  <a:cubicBezTo>
                    <a:pt x="364" y="249"/>
                    <a:pt x="365" y="248"/>
                    <a:pt x="366" y="248"/>
                  </a:cubicBezTo>
                  <a:cubicBezTo>
                    <a:pt x="366" y="242"/>
                    <a:pt x="365" y="237"/>
                    <a:pt x="362" y="231"/>
                  </a:cubicBezTo>
                  <a:cubicBezTo>
                    <a:pt x="358" y="223"/>
                    <a:pt x="357" y="215"/>
                    <a:pt x="357" y="215"/>
                  </a:cubicBezTo>
                  <a:lnTo>
                    <a:pt x="357" y="215"/>
                  </a:lnTo>
                  <a:cubicBezTo>
                    <a:pt x="358" y="221"/>
                    <a:pt x="360" y="227"/>
                    <a:pt x="364" y="231"/>
                  </a:cubicBezTo>
                  <a:cubicBezTo>
                    <a:pt x="366" y="237"/>
                    <a:pt x="368" y="238"/>
                    <a:pt x="370" y="238"/>
                  </a:cubicBezTo>
                  <a:cubicBezTo>
                    <a:pt x="370" y="238"/>
                    <a:pt x="370" y="238"/>
                    <a:pt x="370" y="238"/>
                  </a:cubicBezTo>
                  <a:lnTo>
                    <a:pt x="374" y="237"/>
                  </a:lnTo>
                  <a:cubicBezTo>
                    <a:pt x="377" y="240"/>
                    <a:pt x="378" y="242"/>
                    <a:pt x="379" y="242"/>
                  </a:cubicBezTo>
                  <a:cubicBezTo>
                    <a:pt x="380" y="242"/>
                    <a:pt x="379" y="240"/>
                    <a:pt x="377" y="236"/>
                  </a:cubicBezTo>
                  <a:cubicBezTo>
                    <a:pt x="376" y="232"/>
                    <a:pt x="375" y="230"/>
                    <a:pt x="374" y="228"/>
                  </a:cubicBezTo>
                  <a:lnTo>
                    <a:pt x="374" y="228"/>
                  </a:lnTo>
                  <a:cubicBezTo>
                    <a:pt x="377" y="235"/>
                    <a:pt x="381" y="238"/>
                    <a:pt x="383" y="238"/>
                  </a:cubicBezTo>
                  <a:cubicBezTo>
                    <a:pt x="386" y="238"/>
                    <a:pt x="388" y="233"/>
                    <a:pt x="385" y="224"/>
                  </a:cubicBezTo>
                  <a:lnTo>
                    <a:pt x="385" y="224"/>
                  </a:lnTo>
                  <a:cubicBezTo>
                    <a:pt x="386" y="226"/>
                    <a:pt x="387" y="229"/>
                    <a:pt x="388" y="232"/>
                  </a:cubicBezTo>
                  <a:cubicBezTo>
                    <a:pt x="391" y="238"/>
                    <a:pt x="392" y="239"/>
                    <a:pt x="393" y="239"/>
                  </a:cubicBezTo>
                  <a:cubicBezTo>
                    <a:pt x="393" y="239"/>
                    <a:pt x="393" y="239"/>
                    <a:pt x="394" y="239"/>
                  </a:cubicBezTo>
                  <a:cubicBezTo>
                    <a:pt x="395" y="239"/>
                    <a:pt x="395" y="230"/>
                    <a:pt x="397" y="229"/>
                  </a:cubicBezTo>
                  <a:cubicBezTo>
                    <a:pt x="401" y="228"/>
                    <a:pt x="404" y="228"/>
                    <a:pt x="401" y="220"/>
                  </a:cubicBezTo>
                  <a:cubicBezTo>
                    <a:pt x="401" y="220"/>
                    <a:pt x="401" y="219"/>
                    <a:pt x="402" y="219"/>
                  </a:cubicBezTo>
                  <a:cubicBezTo>
                    <a:pt x="402" y="219"/>
                    <a:pt x="403" y="221"/>
                    <a:pt x="405" y="228"/>
                  </a:cubicBezTo>
                  <a:cubicBezTo>
                    <a:pt x="407" y="233"/>
                    <a:pt x="407" y="235"/>
                    <a:pt x="408" y="235"/>
                  </a:cubicBezTo>
                  <a:cubicBezTo>
                    <a:pt x="408" y="235"/>
                    <a:pt x="408" y="235"/>
                    <a:pt x="409" y="234"/>
                  </a:cubicBezTo>
                  <a:cubicBezTo>
                    <a:pt x="408" y="229"/>
                    <a:pt x="406" y="224"/>
                    <a:pt x="403" y="219"/>
                  </a:cubicBezTo>
                  <a:cubicBezTo>
                    <a:pt x="402" y="215"/>
                    <a:pt x="401" y="213"/>
                    <a:pt x="402" y="213"/>
                  </a:cubicBezTo>
                  <a:lnTo>
                    <a:pt x="402" y="213"/>
                  </a:lnTo>
                  <a:cubicBezTo>
                    <a:pt x="402" y="213"/>
                    <a:pt x="404" y="214"/>
                    <a:pt x="406" y="218"/>
                  </a:cubicBezTo>
                  <a:cubicBezTo>
                    <a:pt x="408" y="221"/>
                    <a:pt x="410" y="223"/>
                    <a:pt x="411" y="223"/>
                  </a:cubicBezTo>
                  <a:cubicBezTo>
                    <a:pt x="413" y="223"/>
                    <a:pt x="414" y="220"/>
                    <a:pt x="413" y="215"/>
                  </a:cubicBezTo>
                  <a:cubicBezTo>
                    <a:pt x="414" y="215"/>
                    <a:pt x="415" y="215"/>
                    <a:pt x="418" y="223"/>
                  </a:cubicBezTo>
                  <a:cubicBezTo>
                    <a:pt x="420" y="228"/>
                    <a:pt x="423" y="232"/>
                    <a:pt x="424" y="232"/>
                  </a:cubicBezTo>
                  <a:cubicBezTo>
                    <a:pt x="424" y="232"/>
                    <a:pt x="424" y="229"/>
                    <a:pt x="422" y="222"/>
                  </a:cubicBezTo>
                  <a:cubicBezTo>
                    <a:pt x="422" y="222"/>
                    <a:pt x="423" y="222"/>
                    <a:pt x="423" y="222"/>
                  </a:cubicBezTo>
                  <a:cubicBezTo>
                    <a:pt x="423" y="222"/>
                    <a:pt x="424" y="223"/>
                    <a:pt x="427" y="230"/>
                  </a:cubicBezTo>
                  <a:cubicBezTo>
                    <a:pt x="428" y="234"/>
                    <a:pt x="430" y="238"/>
                    <a:pt x="431" y="238"/>
                  </a:cubicBezTo>
                  <a:cubicBezTo>
                    <a:pt x="431" y="238"/>
                    <a:pt x="430" y="236"/>
                    <a:pt x="428" y="229"/>
                  </a:cubicBezTo>
                  <a:cubicBezTo>
                    <a:pt x="427" y="224"/>
                    <a:pt x="427" y="222"/>
                    <a:pt x="429" y="222"/>
                  </a:cubicBezTo>
                  <a:cubicBezTo>
                    <a:pt x="430" y="222"/>
                    <a:pt x="432" y="223"/>
                    <a:pt x="434" y="227"/>
                  </a:cubicBezTo>
                  <a:cubicBezTo>
                    <a:pt x="434" y="227"/>
                    <a:pt x="436" y="227"/>
                    <a:pt x="432" y="219"/>
                  </a:cubicBezTo>
                  <a:cubicBezTo>
                    <a:pt x="431" y="213"/>
                    <a:pt x="428" y="208"/>
                    <a:pt x="429" y="208"/>
                  </a:cubicBezTo>
                  <a:lnTo>
                    <a:pt x="429" y="208"/>
                  </a:lnTo>
                  <a:cubicBezTo>
                    <a:pt x="429" y="208"/>
                    <a:pt x="429" y="209"/>
                    <a:pt x="430" y="211"/>
                  </a:cubicBezTo>
                  <a:cubicBezTo>
                    <a:pt x="433" y="219"/>
                    <a:pt x="435" y="223"/>
                    <a:pt x="435" y="223"/>
                  </a:cubicBezTo>
                  <a:cubicBezTo>
                    <a:pt x="435" y="223"/>
                    <a:pt x="434" y="218"/>
                    <a:pt x="431" y="210"/>
                  </a:cubicBezTo>
                  <a:cubicBezTo>
                    <a:pt x="430" y="206"/>
                    <a:pt x="429" y="204"/>
                    <a:pt x="430" y="204"/>
                  </a:cubicBezTo>
                  <a:lnTo>
                    <a:pt x="430" y="204"/>
                  </a:lnTo>
                  <a:cubicBezTo>
                    <a:pt x="430" y="204"/>
                    <a:pt x="431" y="206"/>
                    <a:pt x="432" y="210"/>
                  </a:cubicBezTo>
                  <a:cubicBezTo>
                    <a:pt x="437" y="218"/>
                    <a:pt x="437" y="218"/>
                    <a:pt x="437" y="218"/>
                  </a:cubicBezTo>
                  <a:cubicBezTo>
                    <a:pt x="438" y="217"/>
                    <a:pt x="439" y="208"/>
                    <a:pt x="443" y="206"/>
                  </a:cubicBezTo>
                  <a:cubicBezTo>
                    <a:pt x="450" y="204"/>
                    <a:pt x="453" y="203"/>
                    <a:pt x="450" y="195"/>
                  </a:cubicBezTo>
                  <a:cubicBezTo>
                    <a:pt x="449" y="191"/>
                    <a:pt x="448" y="189"/>
                    <a:pt x="449" y="189"/>
                  </a:cubicBezTo>
                  <a:lnTo>
                    <a:pt x="449" y="189"/>
                  </a:lnTo>
                  <a:cubicBezTo>
                    <a:pt x="449" y="189"/>
                    <a:pt x="450" y="191"/>
                    <a:pt x="452" y="195"/>
                  </a:cubicBezTo>
                  <a:cubicBezTo>
                    <a:pt x="455" y="201"/>
                    <a:pt x="456" y="202"/>
                    <a:pt x="457" y="202"/>
                  </a:cubicBezTo>
                  <a:cubicBezTo>
                    <a:pt x="457" y="202"/>
                    <a:pt x="458" y="202"/>
                    <a:pt x="458" y="202"/>
                  </a:cubicBezTo>
                  <a:cubicBezTo>
                    <a:pt x="458" y="202"/>
                    <a:pt x="459" y="202"/>
                    <a:pt x="462" y="210"/>
                  </a:cubicBezTo>
                  <a:cubicBezTo>
                    <a:pt x="460" y="201"/>
                    <a:pt x="460" y="201"/>
                    <a:pt x="461" y="201"/>
                  </a:cubicBezTo>
                  <a:cubicBezTo>
                    <a:pt x="462" y="205"/>
                    <a:pt x="463" y="207"/>
                    <a:pt x="464" y="207"/>
                  </a:cubicBezTo>
                  <a:cubicBezTo>
                    <a:pt x="464" y="207"/>
                    <a:pt x="464" y="205"/>
                    <a:pt x="462" y="201"/>
                  </a:cubicBezTo>
                  <a:cubicBezTo>
                    <a:pt x="460" y="192"/>
                    <a:pt x="458" y="188"/>
                    <a:pt x="458" y="188"/>
                  </a:cubicBezTo>
                  <a:lnTo>
                    <a:pt x="458" y="188"/>
                  </a:lnTo>
                  <a:cubicBezTo>
                    <a:pt x="459" y="188"/>
                    <a:pt x="460" y="192"/>
                    <a:pt x="464" y="200"/>
                  </a:cubicBezTo>
                  <a:cubicBezTo>
                    <a:pt x="466" y="206"/>
                    <a:pt x="469" y="211"/>
                    <a:pt x="470" y="211"/>
                  </a:cubicBezTo>
                  <a:cubicBezTo>
                    <a:pt x="470" y="211"/>
                    <a:pt x="469" y="210"/>
                    <a:pt x="468" y="208"/>
                  </a:cubicBezTo>
                  <a:cubicBezTo>
                    <a:pt x="467" y="202"/>
                    <a:pt x="466" y="196"/>
                    <a:pt x="465" y="191"/>
                  </a:cubicBezTo>
                  <a:cubicBezTo>
                    <a:pt x="466" y="191"/>
                    <a:pt x="467" y="191"/>
                    <a:pt x="469" y="199"/>
                  </a:cubicBezTo>
                  <a:cubicBezTo>
                    <a:pt x="470" y="201"/>
                    <a:pt x="471" y="201"/>
                    <a:pt x="472" y="201"/>
                  </a:cubicBezTo>
                  <a:cubicBezTo>
                    <a:pt x="474" y="201"/>
                    <a:pt x="474" y="194"/>
                    <a:pt x="473" y="188"/>
                  </a:cubicBezTo>
                  <a:cubicBezTo>
                    <a:pt x="471" y="185"/>
                    <a:pt x="470" y="183"/>
                    <a:pt x="471" y="183"/>
                  </a:cubicBezTo>
                  <a:lnTo>
                    <a:pt x="471" y="183"/>
                  </a:lnTo>
                  <a:cubicBezTo>
                    <a:pt x="471" y="183"/>
                    <a:pt x="472" y="185"/>
                    <a:pt x="474" y="188"/>
                  </a:cubicBezTo>
                  <a:cubicBezTo>
                    <a:pt x="476" y="194"/>
                    <a:pt x="477" y="196"/>
                    <a:pt x="477" y="196"/>
                  </a:cubicBezTo>
                  <a:cubicBezTo>
                    <a:pt x="478" y="196"/>
                    <a:pt x="478" y="196"/>
                    <a:pt x="478" y="195"/>
                  </a:cubicBezTo>
                  <a:cubicBezTo>
                    <a:pt x="478" y="193"/>
                    <a:pt x="477" y="192"/>
                    <a:pt x="478" y="192"/>
                  </a:cubicBezTo>
                  <a:lnTo>
                    <a:pt x="478" y="192"/>
                  </a:lnTo>
                  <a:cubicBezTo>
                    <a:pt x="478" y="192"/>
                    <a:pt x="480" y="197"/>
                    <a:pt x="483" y="203"/>
                  </a:cubicBezTo>
                  <a:cubicBezTo>
                    <a:pt x="484" y="210"/>
                    <a:pt x="485" y="211"/>
                    <a:pt x="486" y="211"/>
                  </a:cubicBezTo>
                  <a:cubicBezTo>
                    <a:pt x="486" y="211"/>
                    <a:pt x="487" y="211"/>
                    <a:pt x="487" y="211"/>
                  </a:cubicBezTo>
                  <a:cubicBezTo>
                    <a:pt x="485" y="203"/>
                    <a:pt x="488" y="202"/>
                    <a:pt x="491" y="201"/>
                  </a:cubicBezTo>
                  <a:cubicBezTo>
                    <a:pt x="495" y="200"/>
                    <a:pt x="493" y="191"/>
                    <a:pt x="488" y="175"/>
                  </a:cubicBezTo>
                  <a:lnTo>
                    <a:pt x="484" y="158"/>
                  </a:lnTo>
                  <a:lnTo>
                    <a:pt x="484" y="158"/>
                  </a:lnTo>
                  <a:lnTo>
                    <a:pt x="489" y="174"/>
                  </a:lnTo>
                  <a:cubicBezTo>
                    <a:pt x="493" y="183"/>
                    <a:pt x="499" y="197"/>
                    <a:pt x="499" y="197"/>
                  </a:cubicBezTo>
                  <a:cubicBezTo>
                    <a:pt x="498" y="192"/>
                    <a:pt x="497" y="187"/>
                    <a:pt x="494" y="182"/>
                  </a:cubicBezTo>
                  <a:cubicBezTo>
                    <a:pt x="493" y="178"/>
                    <a:pt x="492" y="176"/>
                    <a:pt x="493" y="176"/>
                  </a:cubicBezTo>
                  <a:lnTo>
                    <a:pt x="493" y="176"/>
                  </a:lnTo>
                  <a:cubicBezTo>
                    <a:pt x="494" y="176"/>
                    <a:pt x="495" y="177"/>
                    <a:pt x="497" y="181"/>
                  </a:cubicBezTo>
                  <a:cubicBezTo>
                    <a:pt x="499" y="184"/>
                    <a:pt x="501" y="186"/>
                    <a:pt x="501" y="186"/>
                  </a:cubicBezTo>
                  <a:cubicBezTo>
                    <a:pt x="502" y="186"/>
                    <a:pt x="502" y="184"/>
                    <a:pt x="501" y="179"/>
                  </a:cubicBezTo>
                  <a:cubicBezTo>
                    <a:pt x="502" y="179"/>
                    <a:pt x="502" y="179"/>
                    <a:pt x="506" y="187"/>
                  </a:cubicBezTo>
                  <a:cubicBezTo>
                    <a:pt x="507" y="186"/>
                    <a:pt x="507" y="186"/>
                    <a:pt x="504" y="178"/>
                  </a:cubicBezTo>
                  <a:cubicBezTo>
                    <a:pt x="502" y="174"/>
                    <a:pt x="502" y="172"/>
                    <a:pt x="502" y="172"/>
                  </a:cubicBezTo>
                  <a:lnTo>
                    <a:pt x="502" y="172"/>
                  </a:lnTo>
                  <a:cubicBezTo>
                    <a:pt x="503" y="172"/>
                    <a:pt x="504" y="174"/>
                    <a:pt x="506" y="178"/>
                  </a:cubicBezTo>
                  <a:cubicBezTo>
                    <a:pt x="510" y="187"/>
                    <a:pt x="512" y="191"/>
                    <a:pt x="513" y="191"/>
                  </a:cubicBezTo>
                  <a:cubicBezTo>
                    <a:pt x="514" y="191"/>
                    <a:pt x="513" y="189"/>
                    <a:pt x="512" y="185"/>
                  </a:cubicBezTo>
                  <a:cubicBezTo>
                    <a:pt x="510" y="177"/>
                    <a:pt x="510" y="177"/>
                    <a:pt x="511" y="176"/>
                  </a:cubicBezTo>
                  <a:cubicBezTo>
                    <a:pt x="512" y="176"/>
                    <a:pt x="513" y="176"/>
                    <a:pt x="511" y="168"/>
                  </a:cubicBezTo>
                  <a:lnTo>
                    <a:pt x="512" y="167"/>
                  </a:lnTo>
                  <a:cubicBezTo>
                    <a:pt x="513" y="167"/>
                    <a:pt x="515" y="175"/>
                    <a:pt x="514" y="176"/>
                  </a:cubicBezTo>
                  <a:lnTo>
                    <a:pt x="519" y="183"/>
                  </a:lnTo>
                  <a:cubicBezTo>
                    <a:pt x="520" y="183"/>
                    <a:pt x="521" y="183"/>
                    <a:pt x="519" y="174"/>
                  </a:cubicBezTo>
                  <a:cubicBezTo>
                    <a:pt x="516" y="166"/>
                    <a:pt x="514" y="162"/>
                    <a:pt x="514" y="162"/>
                  </a:cubicBezTo>
                  <a:lnTo>
                    <a:pt x="514" y="162"/>
                  </a:lnTo>
                  <a:cubicBezTo>
                    <a:pt x="515" y="162"/>
                    <a:pt x="516" y="166"/>
                    <a:pt x="520" y="174"/>
                  </a:cubicBezTo>
                  <a:cubicBezTo>
                    <a:pt x="522" y="179"/>
                    <a:pt x="524" y="185"/>
                    <a:pt x="525" y="185"/>
                  </a:cubicBezTo>
                  <a:cubicBezTo>
                    <a:pt x="525" y="185"/>
                    <a:pt x="525" y="184"/>
                    <a:pt x="524" y="182"/>
                  </a:cubicBezTo>
                  <a:cubicBezTo>
                    <a:pt x="522" y="174"/>
                    <a:pt x="521" y="172"/>
                    <a:pt x="522" y="172"/>
                  </a:cubicBezTo>
                  <a:lnTo>
                    <a:pt x="522" y="172"/>
                  </a:lnTo>
                  <a:cubicBezTo>
                    <a:pt x="522" y="172"/>
                    <a:pt x="525" y="176"/>
                    <a:pt x="526" y="181"/>
                  </a:cubicBezTo>
                  <a:cubicBezTo>
                    <a:pt x="529" y="189"/>
                    <a:pt x="530" y="193"/>
                    <a:pt x="530" y="193"/>
                  </a:cubicBezTo>
                  <a:cubicBezTo>
                    <a:pt x="530" y="193"/>
                    <a:pt x="530" y="189"/>
                    <a:pt x="529" y="181"/>
                  </a:cubicBezTo>
                  <a:cubicBezTo>
                    <a:pt x="531" y="179"/>
                    <a:pt x="531" y="171"/>
                    <a:pt x="533" y="169"/>
                  </a:cubicBezTo>
                  <a:cubicBezTo>
                    <a:pt x="534" y="169"/>
                    <a:pt x="535" y="169"/>
                    <a:pt x="536" y="169"/>
                  </a:cubicBezTo>
                  <a:cubicBezTo>
                    <a:pt x="538" y="169"/>
                    <a:pt x="540" y="170"/>
                    <a:pt x="542" y="176"/>
                  </a:cubicBezTo>
                  <a:cubicBezTo>
                    <a:pt x="543" y="179"/>
                    <a:pt x="544" y="181"/>
                    <a:pt x="545" y="183"/>
                  </a:cubicBezTo>
                  <a:lnTo>
                    <a:pt x="545" y="183"/>
                  </a:lnTo>
                  <a:cubicBezTo>
                    <a:pt x="540" y="168"/>
                    <a:pt x="540" y="167"/>
                    <a:pt x="543" y="167"/>
                  </a:cubicBezTo>
                  <a:cubicBezTo>
                    <a:pt x="545" y="169"/>
                    <a:pt x="546" y="170"/>
                    <a:pt x="546" y="170"/>
                  </a:cubicBezTo>
                  <a:cubicBezTo>
                    <a:pt x="548" y="170"/>
                    <a:pt x="547" y="163"/>
                    <a:pt x="545" y="157"/>
                  </a:cubicBezTo>
                  <a:lnTo>
                    <a:pt x="543" y="158"/>
                  </a:lnTo>
                  <a:cubicBezTo>
                    <a:pt x="540" y="148"/>
                    <a:pt x="539" y="144"/>
                    <a:pt x="539" y="144"/>
                  </a:cubicBezTo>
                  <a:lnTo>
                    <a:pt x="539" y="144"/>
                  </a:lnTo>
                  <a:cubicBezTo>
                    <a:pt x="540" y="144"/>
                    <a:pt x="541" y="146"/>
                    <a:pt x="543" y="149"/>
                  </a:cubicBezTo>
                  <a:cubicBezTo>
                    <a:pt x="545" y="154"/>
                    <a:pt x="549" y="159"/>
                    <a:pt x="550" y="165"/>
                  </a:cubicBezTo>
                  <a:cubicBezTo>
                    <a:pt x="552" y="171"/>
                    <a:pt x="554" y="175"/>
                    <a:pt x="558" y="179"/>
                  </a:cubicBezTo>
                  <a:cubicBezTo>
                    <a:pt x="559" y="179"/>
                    <a:pt x="560" y="179"/>
                    <a:pt x="556" y="172"/>
                  </a:cubicBezTo>
                  <a:cubicBezTo>
                    <a:pt x="552" y="164"/>
                    <a:pt x="552" y="164"/>
                    <a:pt x="553" y="164"/>
                  </a:cubicBezTo>
                  <a:cubicBezTo>
                    <a:pt x="554" y="164"/>
                    <a:pt x="556" y="163"/>
                    <a:pt x="553" y="155"/>
                  </a:cubicBezTo>
                  <a:cubicBezTo>
                    <a:pt x="550" y="147"/>
                    <a:pt x="551" y="147"/>
                    <a:pt x="551" y="147"/>
                  </a:cubicBezTo>
                  <a:lnTo>
                    <a:pt x="551" y="147"/>
                  </a:lnTo>
                  <a:cubicBezTo>
                    <a:pt x="555" y="152"/>
                    <a:pt x="557" y="153"/>
                    <a:pt x="558" y="154"/>
                  </a:cubicBezTo>
                  <a:lnTo>
                    <a:pt x="558" y="154"/>
                  </a:lnTo>
                  <a:cubicBezTo>
                    <a:pt x="558" y="156"/>
                    <a:pt x="559" y="159"/>
                    <a:pt x="560" y="162"/>
                  </a:cubicBezTo>
                  <a:cubicBezTo>
                    <a:pt x="563" y="169"/>
                    <a:pt x="568" y="177"/>
                    <a:pt x="568" y="177"/>
                  </a:cubicBezTo>
                  <a:cubicBezTo>
                    <a:pt x="568" y="177"/>
                    <a:pt x="566" y="169"/>
                    <a:pt x="566" y="169"/>
                  </a:cubicBezTo>
                  <a:cubicBezTo>
                    <a:pt x="562" y="160"/>
                    <a:pt x="583" y="155"/>
                    <a:pt x="586" y="154"/>
                  </a:cubicBezTo>
                  <a:cubicBezTo>
                    <a:pt x="588" y="157"/>
                    <a:pt x="590" y="159"/>
                    <a:pt x="590" y="159"/>
                  </a:cubicBezTo>
                  <a:cubicBezTo>
                    <a:pt x="591" y="159"/>
                    <a:pt x="591" y="157"/>
                    <a:pt x="589" y="153"/>
                  </a:cubicBezTo>
                  <a:cubicBezTo>
                    <a:pt x="586" y="145"/>
                    <a:pt x="590" y="144"/>
                    <a:pt x="596" y="141"/>
                  </a:cubicBezTo>
                  <a:cubicBezTo>
                    <a:pt x="602" y="140"/>
                    <a:pt x="606" y="138"/>
                    <a:pt x="603" y="130"/>
                  </a:cubicBezTo>
                  <a:lnTo>
                    <a:pt x="606" y="130"/>
                  </a:lnTo>
                  <a:cubicBezTo>
                    <a:pt x="607" y="129"/>
                    <a:pt x="606" y="121"/>
                    <a:pt x="607" y="120"/>
                  </a:cubicBezTo>
                  <a:cubicBezTo>
                    <a:pt x="606" y="116"/>
                    <a:pt x="606" y="114"/>
                    <a:pt x="606" y="114"/>
                  </a:cubicBezTo>
                  <a:lnTo>
                    <a:pt x="606" y="114"/>
                  </a:lnTo>
                  <a:cubicBezTo>
                    <a:pt x="606" y="114"/>
                    <a:pt x="607" y="116"/>
                    <a:pt x="608" y="120"/>
                  </a:cubicBezTo>
                  <a:cubicBezTo>
                    <a:pt x="609" y="126"/>
                    <a:pt x="612" y="131"/>
                    <a:pt x="615" y="136"/>
                  </a:cubicBezTo>
                  <a:cubicBezTo>
                    <a:pt x="616" y="136"/>
                    <a:pt x="614" y="128"/>
                    <a:pt x="611" y="119"/>
                  </a:cubicBezTo>
                  <a:cubicBezTo>
                    <a:pt x="607" y="111"/>
                    <a:pt x="608" y="111"/>
                    <a:pt x="608" y="111"/>
                  </a:cubicBezTo>
                  <a:cubicBezTo>
                    <a:pt x="609" y="111"/>
                    <a:pt x="609" y="111"/>
                    <a:pt x="612" y="119"/>
                  </a:cubicBezTo>
                  <a:lnTo>
                    <a:pt x="618" y="135"/>
                  </a:lnTo>
                  <a:lnTo>
                    <a:pt x="620" y="135"/>
                  </a:lnTo>
                  <a:cubicBezTo>
                    <a:pt x="616" y="127"/>
                    <a:pt x="617" y="127"/>
                    <a:pt x="617" y="127"/>
                  </a:cubicBezTo>
                  <a:cubicBezTo>
                    <a:pt x="617" y="127"/>
                    <a:pt x="617" y="126"/>
                    <a:pt x="617" y="126"/>
                  </a:cubicBezTo>
                  <a:cubicBezTo>
                    <a:pt x="618" y="126"/>
                    <a:pt x="619" y="129"/>
                    <a:pt x="624" y="141"/>
                  </a:cubicBezTo>
                  <a:cubicBezTo>
                    <a:pt x="627" y="150"/>
                    <a:pt x="628" y="154"/>
                    <a:pt x="629" y="154"/>
                  </a:cubicBezTo>
                  <a:cubicBezTo>
                    <a:pt x="629" y="154"/>
                    <a:pt x="628" y="149"/>
                    <a:pt x="625" y="141"/>
                  </a:cubicBezTo>
                  <a:lnTo>
                    <a:pt x="624" y="132"/>
                  </a:lnTo>
                  <a:lnTo>
                    <a:pt x="624" y="132"/>
                  </a:lnTo>
                  <a:cubicBezTo>
                    <a:pt x="626" y="137"/>
                    <a:pt x="628" y="139"/>
                    <a:pt x="628" y="139"/>
                  </a:cubicBezTo>
                  <a:cubicBezTo>
                    <a:pt x="629" y="139"/>
                    <a:pt x="627" y="130"/>
                    <a:pt x="625" y="123"/>
                  </a:cubicBezTo>
                  <a:lnTo>
                    <a:pt x="625" y="123"/>
                  </a:lnTo>
                  <a:cubicBezTo>
                    <a:pt x="628" y="131"/>
                    <a:pt x="630" y="135"/>
                    <a:pt x="631" y="135"/>
                  </a:cubicBezTo>
                  <a:cubicBezTo>
                    <a:pt x="631" y="135"/>
                    <a:pt x="630" y="131"/>
                    <a:pt x="627" y="123"/>
                  </a:cubicBezTo>
                  <a:cubicBezTo>
                    <a:pt x="626" y="119"/>
                    <a:pt x="625" y="117"/>
                    <a:pt x="626" y="117"/>
                  </a:cubicBezTo>
                  <a:lnTo>
                    <a:pt x="626" y="117"/>
                  </a:lnTo>
                  <a:cubicBezTo>
                    <a:pt x="626" y="117"/>
                    <a:pt x="628" y="119"/>
                    <a:pt x="630" y="122"/>
                  </a:cubicBezTo>
                  <a:cubicBezTo>
                    <a:pt x="632" y="128"/>
                    <a:pt x="633" y="130"/>
                    <a:pt x="634" y="130"/>
                  </a:cubicBezTo>
                  <a:cubicBezTo>
                    <a:pt x="635" y="130"/>
                    <a:pt x="635" y="129"/>
                    <a:pt x="635" y="129"/>
                  </a:cubicBezTo>
                  <a:cubicBezTo>
                    <a:pt x="633" y="121"/>
                    <a:pt x="640" y="119"/>
                    <a:pt x="646" y="117"/>
                  </a:cubicBezTo>
                  <a:cubicBezTo>
                    <a:pt x="654" y="114"/>
                    <a:pt x="660" y="113"/>
                    <a:pt x="657" y="105"/>
                  </a:cubicBezTo>
                  <a:cubicBezTo>
                    <a:pt x="657" y="105"/>
                    <a:pt x="657" y="105"/>
                    <a:pt x="657" y="105"/>
                  </a:cubicBezTo>
                  <a:cubicBezTo>
                    <a:pt x="658" y="105"/>
                    <a:pt x="659" y="106"/>
                    <a:pt x="661" y="112"/>
                  </a:cubicBezTo>
                  <a:cubicBezTo>
                    <a:pt x="662" y="115"/>
                    <a:pt x="663" y="117"/>
                    <a:pt x="664" y="117"/>
                  </a:cubicBezTo>
                  <a:cubicBezTo>
                    <a:pt x="664" y="117"/>
                    <a:pt x="663" y="114"/>
                    <a:pt x="660" y="104"/>
                  </a:cubicBezTo>
                  <a:cubicBezTo>
                    <a:pt x="659" y="99"/>
                    <a:pt x="657" y="94"/>
                    <a:pt x="657" y="94"/>
                  </a:cubicBezTo>
                  <a:lnTo>
                    <a:pt x="657" y="94"/>
                  </a:lnTo>
                  <a:cubicBezTo>
                    <a:pt x="657" y="94"/>
                    <a:pt x="658" y="97"/>
                    <a:pt x="661" y="103"/>
                  </a:cubicBezTo>
                  <a:cubicBezTo>
                    <a:pt x="663" y="109"/>
                    <a:pt x="665" y="111"/>
                    <a:pt x="666" y="111"/>
                  </a:cubicBezTo>
                  <a:cubicBezTo>
                    <a:pt x="667" y="111"/>
                    <a:pt x="668" y="110"/>
                    <a:pt x="669" y="110"/>
                  </a:cubicBezTo>
                  <a:cubicBezTo>
                    <a:pt x="672" y="109"/>
                    <a:pt x="676" y="108"/>
                    <a:pt x="672" y="100"/>
                  </a:cubicBezTo>
                  <a:cubicBezTo>
                    <a:pt x="672" y="96"/>
                    <a:pt x="671" y="94"/>
                    <a:pt x="672" y="94"/>
                  </a:cubicBezTo>
                  <a:lnTo>
                    <a:pt x="672" y="94"/>
                  </a:lnTo>
                  <a:cubicBezTo>
                    <a:pt x="672" y="94"/>
                    <a:pt x="672" y="96"/>
                    <a:pt x="673" y="100"/>
                  </a:cubicBezTo>
                  <a:cubicBezTo>
                    <a:pt x="676" y="110"/>
                    <a:pt x="680" y="116"/>
                    <a:pt x="682" y="116"/>
                  </a:cubicBezTo>
                  <a:cubicBezTo>
                    <a:pt x="683" y="116"/>
                    <a:pt x="684" y="113"/>
                    <a:pt x="682" y="107"/>
                  </a:cubicBezTo>
                  <a:cubicBezTo>
                    <a:pt x="683" y="106"/>
                    <a:pt x="683" y="106"/>
                    <a:pt x="683" y="106"/>
                  </a:cubicBezTo>
                  <a:cubicBezTo>
                    <a:pt x="684" y="106"/>
                    <a:pt x="684" y="108"/>
                    <a:pt x="687" y="113"/>
                  </a:cubicBezTo>
                  <a:cubicBezTo>
                    <a:pt x="688" y="113"/>
                    <a:pt x="689" y="113"/>
                    <a:pt x="688" y="104"/>
                  </a:cubicBezTo>
                  <a:lnTo>
                    <a:pt x="695" y="102"/>
                  </a:lnTo>
                  <a:cubicBezTo>
                    <a:pt x="696" y="102"/>
                    <a:pt x="695" y="93"/>
                    <a:pt x="695" y="93"/>
                  </a:cubicBezTo>
                  <a:lnTo>
                    <a:pt x="696" y="93"/>
                  </a:lnTo>
                  <a:cubicBezTo>
                    <a:pt x="698" y="98"/>
                    <a:pt x="700" y="99"/>
                    <a:pt x="702" y="99"/>
                  </a:cubicBezTo>
                  <a:cubicBezTo>
                    <a:pt x="704" y="99"/>
                    <a:pt x="707" y="99"/>
                    <a:pt x="709" y="98"/>
                  </a:cubicBezTo>
                  <a:cubicBezTo>
                    <a:pt x="712" y="97"/>
                    <a:pt x="714" y="96"/>
                    <a:pt x="716" y="96"/>
                  </a:cubicBezTo>
                  <a:cubicBezTo>
                    <a:pt x="719" y="96"/>
                    <a:pt x="722" y="97"/>
                    <a:pt x="724" y="102"/>
                  </a:cubicBezTo>
                  <a:cubicBezTo>
                    <a:pt x="724" y="102"/>
                    <a:pt x="725" y="102"/>
                    <a:pt x="723" y="93"/>
                  </a:cubicBezTo>
                  <a:cubicBezTo>
                    <a:pt x="720" y="84"/>
                    <a:pt x="719" y="80"/>
                    <a:pt x="719" y="80"/>
                  </a:cubicBezTo>
                  <a:lnTo>
                    <a:pt x="719" y="80"/>
                  </a:lnTo>
                  <a:cubicBezTo>
                    <a:pt x="720" y="80"/>
                    <a:pt x="721" y="82"/>
                    <a:pt x="723" y="85"/>
                  </a:cubicBezTo>
                  <a:cubicBezTo>
                    <a:pt x="726" y="92"/>
                    <a:pt x="728" y="96"/>
                    <a:pt x="729" y="96"/>
                  </a:cubicBezTo>
                  <a:cubicBezTo>
                    <a:pt x="731" y="96"/>
                    <a:pt x="730" y="92"/>
                    <a:pt x="727" y="83"/>
                  </a:cubicBezTo>
                  <a:cubicBezTo>
                    <a:pt x="727" y="81"/>
                    <a:pt x="726" y="80"/>
                    <a:pt x="726" y="80"/>
                  </a:cubicBezTo>
                  <a:lnTo>
                    <a:pt x="726" y="80"/>
                  </a:lnTo>
                  <a:cubicBezTo>
                    <a:pt x="726" y="80"/>
                    <a:pt x="728" y="85"/>
                    <a:pt x="731" y="91"/>
                  </a:cubicBezTo>
                  <a:cubicBezTo>
                    <a:pt x="733" y="97"/>
                    <a:pt x="735" y="99"/>
                    <a:pt x="735" y="99"/>
                  </a:cubicBezTo>
                  <a:cubicBezTo>
                    <a:pt x="737" y="99"/>
                    <a:pt x="735" y="92"/>
                    <a:pt x="732" y="82"/>
                  </a:cubicBezTo>
                  <a:lnTo>
                    <a:pt x="732" y="82"/>
                  </a:lnTo>
                  <a:cubicBezTo>
                    <a:pt x="735" y="87"/>
                    <a:pt x="737" y="93"/>
                    <a:pt x="738" y="93"/>
                  </a:cubicBezTo>
                  <a:cubicBezTo>
                    <a:pt x="738" y="93"/>
                    <a:pt x="738" y="91"/>
                    <a:pt x="737" y="89"/>
                  </a:cubicBezTo>
                  <a:cubicBezTo>
                    <a:pt x="738" y="89"/>
                    <a:pt x="738" y="89"/>
                    <a:pt x="745" y="104"/>
                  </a:cubicBezTo>
                  <a:cubicBezTo>
                    <a:pt x="746" y="110"/>
                    <a:pt x="749" y="116"/>
                    <a:pt x="752" y="120"/>
                  </a:cubicBezTo>
                  <a:cubicBezTo>
                    <a:pt x="751" y="114"/>
                    <a:pt x="749" y="109"/>
                    <a:pt x="746" y="104"/>
                  </a:cubicBezTo>
                  <a:lnTo>
                    <a:pt x="749" y="103"/>
                  </a:lnTo>
                  <a:cubicBezTo>
                    <a:pt x="749" y="103"/>
                    <a:pt x="750" y="103"/>
                    <a:pt x="746" y="95"/>
                  </a:cubicBezTo>
                  <a:cubicBezTo>
                    <a:pt x="743" y="88"/>
                    <a:pt x="744" y="88"/>
                    <a:pt x="745" y="87"/>
                  </a:cubicBezTo>
                  <a:lnTo>
                    <a:pt x="745" y="87"/>
                  </a:lnTo>
                  <a:cubicBezTo>
                    <a:pt x="746" y="88"/>
                    <a:pt x="746" y="90"/>
                    <a:pt x="746" y="90"/>
                  </a:cubicBezTo>
                  <a:cubicBezTo>
                    <a:pt x="746" y="90"/>
                    <a:pt x="746" y="89"/>
                    <a:pt x="745" y="86"/>
                  </a:cubicBezTo>
                  <a:lnTo>
                    <a:pt x="745" y="86"/>
                  </a:lnTo>
                  <a:cubicBezTo>
                    <a:pt x="745" y="86"/>
                    <a:pt x="745" y="87"/>
                    <a:pt x="745" y="87"/>
                  </a:cubicBezTo>
                  <a:lnTo>
                    <a:pt x="745" y="87"/>
                  </a:lnTo>
                  <a:cubicBezTo>
                    <a:pt x="744" y="84"/>
                    <a:pt x="743" y="82"/>
                    <a:pt x="742" y="79"/>
                  </a:cubicBezTo>
                  <a:cubicBezTo>
                    <a:pt x="740" y="74"/>
                    <a:pt x="737" y="68"/>
                    <a:pt x="736" y="63"/>
                  </a:cubicBezTo>
                  <a:lnTo>
                    <a:pt x="731" y="47"/>
                  </a:lnTo>
                  <a:cubicBezTo>
                    <a:pt x="726" y="36"/>
                    <a:pt x="722" y="26"/>
                    <a:pt x="716" y="16"/>
                  </a:cubicBezTo>
                  <a:cubicBezTo>
                    <a:pt x="712" y="12"/>
                    <a:pt x="709" y="8"/>
                    <a:pt x="708" y="8"/>
                  </a:cubicBezTo>
                  <a:cubicBezTo>
                    <a:pt x="707" y="8"/>
                    <a:pt x="707" y="10"/>
                    <a:pt x="710" y="18"/>
                  </a:cubicBezTo>
                  <a:cubicBezTo>
                    <a:pt x="710" y="18"/>
                    <a:pt x="713" y="26"/>
                    <a:pt x="712" y="26"/>
                  </a:cubicBezTo>
                  <a:cubicBezTo>
                    <a:pt x="710" y="26"/>
                    <a:pt x="707" y="19"/>
                    <a:pt x="707" y="19"/>
                  </a:cubicBezTo>
                  <a:cubicBezTo>
                    <a:pt x="705" y="14"/>
                    <a:pt x="703" y="12"/>
                    <a:pt x="701" y="12"/>
                  </a:cubicBezTo>
                  <a:cubicBezTo>
                    <a:pt x="699" y="12"/>
                    <a:pt x="698" y="13"/>
                    <a:pt x="696" y="13"/>
                  </a:cubicBezTo>
                  <a:cubicBezTo>
                    <a:pt x="694" y="14"/>
                    <a:pt x="692" y="14"/>
                    <a:pt x="691" y="14"/>
                  </a:cubicBezTo>
                  <a:cubicBezTo>
                    <a:pt x="688" y="14"/>
                    <a:pt x="686" y="13"/>
                    <a:pt x="683" y="8"/>
                  </a:cubicBezTo>
                  <a:cubicBezTo>
                    <a:pt x="680" y="0"/>
                    <a:pt x="679" y="0"/>
                    <a:pt x="679" y="0"/>
                  </a:cubicBezTo>
                  <a:close/>
                  <a:moveTo>
                    <a:pt x="281" y="425"/>
                  </a:moveTo>
                  <a:cubicBezTo>
                    <a:pt x="282" y="425"/>
                    <a:pt x="283" y="433"/>
                    <a:pt x="286" y="441"/>
                  </a:cubicBezTo>
                  <a:cubicBezTo>
                    <a:pt x="288" y="444"/>
                    <a:pt x="289" y="446"/>
                    <a:pt x="289" y="446"/>
                  </a:cubicBezTo>
                  <a:cubicBezTo>
                    <a:pt x="289" y="446"/>
                    <a:pt x="289" y="442"/>
                    <a:pt x="285" y="433"/>
                  </a:cubicBezTo>
                  <a:cubicBezTo>
                    <a:pt x="282" y="425"/>
                    <a:pt x="282" y="425"/>
                    <a:pt x="281" y="425"/>
                  </a:cubicBezTo>
                  <a:close/>
                  <a:moveTo>
                    <a:pt x="71" y="436"/>
                  </a:moveTo>
                  <a:cubicBezTo>
                    <a:pt x="71" y="436"/>
                    <a:pt x="73" y="445"/>
                    <a:pt x="75" y="453"/>
                  </a:cubicBezTo>
                  <a:lnTo>
                    <a:pt x="77" y="452"/>
                  </a:lnTo>
                  <a:cubicBezTo>
                    <a:pt x="75" y="446"/>
                    <a:pt x="74" y="442"/>
                    <a:pt x="71" y="4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9023;p33">
              <a:extLst>
                <a:ext uri="{FF2B5EF4-FFF2-40B4-BE49-F238E27FC236}">
                  <a16:creationId xmlns:a16="http://schemas.microsoft.com/office/drawing/2014/main" id="{6928F556-DA32-9264-B003-06702EF59434}"/>
                </a:ext>
              </a:extLst>
            </p:cNvPr>
            <p:cNvSpPr/>
            <p:nvPr/>
          </p:nvSpPr>
          <p:spPr>
            <a:xfrm>
              <a:off x="2966336" y="2862451"/>
              <a:ext cx="67228" cy="60335"/>
            </a:xfrm>
            <a:custGeom>
              <a:avLst/>
              <a:gdLst/>
              <a:ahLst/>
              <a:cxnLst/>
              <a:rect l="l" t="t" r="r" b="b"/>
              <a:pathLst>
                <a:path w="673" h="604" extrusionOk="0">
                  <a:moveTo>
                    <a:pt x="600" y="9"/>
                  </a:moveTo>
                  <a:cubicBezTo>
                    <a:pt x="601" y="9"/>
                    <a:pt x="608" y="19"/>
                    <a:pt x="614" y="29"/>
                  </a:cubicBezTo>
                  <a:cubicBezTo>
                    <a:pt x="619" y="35"/>
                    <a:pt x="621" y="39"/>
                    <a:pt x="621" y="39"/>
                  </a:cubicBezTo>
                  <a:lnTo>
                    <a:pt x="621" y="39"/>
                  </a:lnTo>
                  <a:cubicBezTo>
                    <a:pt x="621" y="39"/>
                    <a:pt x="618" y="35"/>
                    <a:pt x="613" y="29"/>
                  </a:cubicBezTo>
                  <a:cubicBezTo>
                    <a:pt x="610" y="24"/>
                    <a:pt x="606" y="20"/>
                    <a:pt x="603" y="15"/>
                  </a:cubicBezTo>
                  <a:cubicBezTo>
                    <a:pt x="600" y="11"/>
                    <a:pt x="600" y="9"/>
                    <a:pt x="600" y="9"/>
                  </a:cubicBezTo>
                  <a:close/>
                  <a:moveTo>
                    <a:pt x="504" y="92"/>
                  </a:moveTo>
                  <a:cubicBezTo>
                    <a:pt x="504" y="92"/>
                    <a:pt x="504" y="92"/>
                    <a:pt x="510" y="98"/>
                  </a:cubicBezTo>
                  <a:cubicBezTo>
                    <a:pt x="513" y="102"/>
                    <a:pt x="517" y="107"/>
                    <a:pt x="519" y="112"/>
                  </a:cubicBezTo>
                  <a:cubicBezTo>
                    <a:pt x="513" y="106"/>
                    <a:pt x="508" y="99"/>
                    <a:pt x="504" y="92"/>
                  </a:cubicBezTo>
                  <a:close/>
                  <a:moveTo>
                    <a:pt x="498" y="133"/>
                  </a:moveTo>
                  <a:lnTo>
                    <a:pt x="498" y="133"/>
                  </a:lnTo>
                  <a:cubicBezTo>
                    <a:pt x="498" y="133"/>
                    <a:pt x="499" y="133"/>
                    <a:pt x="500" y="135"/>
                  </a:cubicBezTo>
                  <a:cubicBezTo>
                    <a:pt x="500" y="135"/>
                    <a:pt x="505" y="142"/>
                    <a:pt x="510" y="149"/>
                  </a:cubicBezTo>
                  <a:cubicBezTo>
                    <a:pt x="510" y="149"/>
                    <a:pt x="512" y="153"/>
                    <a:pt x="512" y="153"/>
                  </a:cubicBezTo>
                  <a:cubicBezTo>
                    <a:pt x="511" y="153"/>
                    <a:pt x="511" y="152"/>
                    <a:pt x="509" y="150"/>
                  </a:cubicBezTo>
                  <a:lnTo>
                    <a:pt x="504" y="143"/>
                  </a:lnTo>
                  <a:cubicBezTo>
                    <a:pt x="501" y="138"/>
                    <a:pt x="498" y="133"/>
                    <a:pt x="498" y="133"/>
                  </a:cubicBezTo>
                  <a:close/>
                  <a:moveTo>
                    <a:pt x="418" y="139"/>
                  </a:moveTo>
                  <a:cubicBezTo>
                    <a:pt x="421" y="143"/>
                    <a:pt x="425" y="148"/>
                    <a:pt x="428" y="153"/>
                  </a:cubicBezTo>
                  <a:lnTo>
                    <a:pt x="421" y="146"/>
                  </a:lnTo>
                  <a:lnTo>
                    <a:pt x="417" y="139"/>
                  </a:lnTo>
                  <a:close/>
                  <a:moveTo>
                    <a:pt x="405" y="158"/>
                  </a:moveTo>
                  <a:cubicBezTo>
                    <a:pt x="407" y="161"/>
                    <a:pt x="408" y="163"/>
                    <a:pt x="408" y="163"/>
                  </a:cubicBezTo>
                  <a:cubicBezTo>
                    <a:pt x="408" y="163"/>
                    <a:pt x="407" y="161"/>
                    <a:pt x="405" y="158"/>
                  </a:cubicBezTo>
                  <a:close/>
                  <a:moveTo>
                    <a:pt x="414" y="152"/>
                  </a:moveTo>
                  <a:cubicBezTo>
                    <a:pt x="415" y="152"/>
                    <a:pt x="416" y="153"/>
                    <a:pt x="419" y="158"/>
                  </a:cubicBezTo>
                  <a:cubicBezTo>
                    <a:pt x="419" y="158"/>
                    <a:pt x="425" y="164"/>
                    <a:pt x="424" y="166"/>
                  </a:cubicBezTo>
                  <a:lnTo>
                    <a:pt x="418" y="159"/>
                  </a:lnTo>
                  <a:cubicBezTo>
                    <a:pt x="412" y="152"/>
                    <a:pt x="414" y="152"/>
                    <a:pt x="414" y="152"/>
                  </a:cubicBezTo>
                  <a:cubicBezTo>
                    <a:pt x="414" y="152"/>
                    <a:pt x="414" y="152"/>
                    <a:pt x="414" y="152"/>
                  </a:cubicBezTo>
                  <a:close/>
                  <a:moveTo>
                    <a:pt x="470" y="155"/>
                  </a:moveTo>
                  <a:cubicBezTo>
                    <a:pt x="471" y="155"/>
                    <a:pt x="475" y="162"/>
                    <a:pt x="475" y="162"/>
                  </a:cubicBezTo>
                  <a:cubicBezTo>
                    <a:pt x="475" y="162"/>
                    <a:pt x="481" y="169"/>
                    <a:pt x="480" y="169"/>
                  </a:cubicBezTo>
                  <a:cubicBezTo>
                    <a:pt x="480" y="169"/>
                    <a:pt x="474" y="162"/>
                    <a:pt x="468" y="155"/>
                  </a:cubicBezTo>
                  <a:close/>
                  <a:moveTo>
                    <a:pt x="365" y="163"/>
                  </a:moveTo>
                  <a:lnTo>
                    <a:pt x="371" y="170"/>
                  </a:lnTo>
                  <a:cubicBezTo>
                    <a:pt x="366" y="163"/>
                    <a:pt x="366" y="163"/>
                    <a:pt x="365" y="163"/>
                  </a:cubicBezTo>
                  <a:close/>
                  <a:moveTo>
                    <a:pt x="473" y="173"/>
                  </a:moveTo>
                  <a:cubicBezTo>
                    <a:pt x="473" y="173"/>
                    <a:pt x="473" y="173"/>
                    <a:pt x="479" y="180"/>
                  </a:cubicBezTo>
                  <a:lnTo>
                    <a:pt x="477" y="180"/>
                  </a:lnTo>
                  <a:lnTo>
                    <a:pt x="472" y="175"/>
                  </a:lnTo>
                  <a:lnTo>
                    <a:pt x="473" y="173"/>
                  </a:lnTo>
                  <a:close/>
                  <a:moveTo>
                    <a:pt x="466" y="178"/>
                  </a:moveTo>
                  <a:cubicBezTo>
                    <a:pt x="467" y="178"/>
                    <a:pt x="468" y="180"/>
                    <a:pt x="471" y="185"/>
                  </a:cubicBezTo>
                  <a:lnTo>
                    <a:pt x="471" y="186"/>
                  </a:lnTo>
                  <a:lnTo>
                    <a:pt x="464" y="179"/>
                  </a:lnTo>
                  <a:lnTo>
                    <a:pt x="465" y="179"/>
                  </a:lnTo>
                  <a:cubicBezTo>
                    <a:pt x="465" y="179"/>
                    <a:pt x="466" y="178"/>
                    <a:pt x="466" y="178"/>
                  </a:cubicBezTo>
                  <a:close/>
                  <a:moveTo>
                    <a:pt x="479" y="185"/>
                  </a:moveTo>
                  <a:cubicBezTo>
                    <a:pt x="479" y="185"/>
                    <a:pt x="479" y="186"/>
                    <a:pt x="481" y="188"/>
                  </a:cubicBezTo>
                  <a:cubicBezTo>
                    <a:pt x="482" y="188"/>
                    <a:pt x="479" y="185"/>
                    <a:pt x="479" y="185"/>
                  </a:cubicBezTo>
                  <a:close/>
                  <a:moveTo>
                    <a:pt x="456" y="177"/>
                  </a:moveTo>
                  <a:cubicBezTo>
                    <a:pt x="456" y="177"/>
                    <a:pt x="458" y="179"/>
                    <a:pt x="461" y="182"/>
                  </a:cubicBezTo>
                  <a:cubicBezTo>
                    <a:pt x="466" y="189"/>
                    <a:pt x="466" y="189"/>
                    <a:pt x="465" y="189"/>
                  </a:cubicBezTo>
                  <a:cubicBezTo>
                    <a:pt x="465" y="189"/>
                    <a:pt x="465" y="190"/>
                    <a:pt x="464" y="190"/>
                  </a:cubicBezTo>
                  <a:cubicBezTo>
                    <a:pt x="464" y="190"/>
                    <a:pt x="463" y="188"/>
                    <a:pt x="460" y="182"/>
                  </a:cubicBezTo>
                  <a:cubicBezTo>
                    <a:pt x="457" y="179"/>
                    <a:pt x="456" y="177"/>
                    <a:pt x="456" y="177"/>
                  </a:cubicBezTo>
                  <a:close/>
                  <a:moveTo>
                    <a:pt x="351" y="194"/>
                  </a:moveTo>
                  <a:cubicBezTo>
                    <a:pt x="351" y="194"/>
                    <a:pt x="354" y="197"/>
                    <a:pt x="354" y="197"/>
                  </a:cubicBezTo>
                  <a:cubicBezTo>
                    <a:pt x="354" y="197"/>
                    <a:pt x="353" y="196"/>
                    <a:pt x="351" y="194"/>
                  </a:cubicBezTo>
                  <a:close/>
                  <a:moveTo>
                    <a:pt x="488" y="213"/>
                  </a:moveTo>
                  <a:lnTo>
                    <a:pt x="488" y="213"/>
                  </a:lnTo>
                  <a:cubicBezTo>
                    <a:pt x="488" y="213"/>
                    <a:pt x="488" y="214"/>
                    <a:pt x="489" y="214"/>
                  </a:cubicBezTo>
                  <a:cubicBezTo>
                    <a:pt x="489" y="214"/>
                    <a:pt x="489" y="214"/>
                    <a:pt x="490" y="215"/>
                  </a:cubicBezTo>
                  <a:lnTo>
                    <a:pt x="490" y="215"/>
                  </a:lnTo>
                  <a:cubicBezTo>
                    <a:pt x="489" y="214"/>
                    <a:pt x="489" y="214"/>
                    <a:pt x="488" y="213"/>
                  </a:cubicBezTo>
                  <a:close/>
                  <a:moveTo>
                    <a:pt x="490" y="215"/>
                  </a:moveTo>
                  <a:lnTo>
                    <a:pt x="490" y="215"/>
                  </a:lnTo>
                  <a:cubicBezTo>
                    <a:pt x="491" y="217"/>
                    <a:pt x="492" y="218"/>
                    <a:pt x="492" y="218"/>
                  </a:cubicBezTo>
                  <a:cubicBezTo>
                    <a:pt x="492" y="218"/>
                    <a:pt x="491" y="217"/>
                    <a:pt x="490" y="215"/>
                  </a:cubicBezTo>
                  <a:close/>
                  <a:moveTo>
                    <a:pt x="383" y="234"/>
                  </a:moveTo>
                  <a:cubicBezTo>
                    <a:pt x="387" y="237"/>
                    <a:pt x="390" y="243"/>
                    <a:pt x="392" y="247"/>
                  </a:cubicBezTo>
                  <a:lnTo>
                    <a:pt x="391" y="249"/>
                  </a:lnTo>
                  <a:cubicBezTo>
                    <a:pt x="387" y="242"/>
                    <a:pt x="382" y="234"/>
                    <a:pt x="382" y="234"/>
                  </a:cubicBezTo>
                  <a:close/>
                  <a:moveTo>
                    <a:pt x="356" y="261"/>
                  </a:moveTo>
                  <a:cubicBezTo>
                    <a:pt x="359" y="261"/>
                    <a:pt x="359" y="261"/>
                    <a:pt x="363" y="268"/>
                  </a:cubicBezTo>
                  <a:cubicBezTo>
                    <a:pt x="369" y="274"/>
                    <a:pt x="366" y="274"/>
                    <a:pt x="366" y="275"/>
                  </a:cubicBezTo>
                  <a:cubicBezTo>
                    <a:pt x="362" y="272"/>
                    <a:pt x="359" y="267"/>
                    <a:pt x="356" y="261"/>
                  </a:cubicBezTo>
                  <a:close/>
                  <a:moveTo>
                    <a:pt x="264" y="262"/>
                  </a:moveTo>
                  <a:cubicBezTo>
                    <a:pt x="268" y="267"/>
                    <a:pt x="271" y="271"/>
                    <a:pt x="273" y="275"/>
                  </a:cubicBezTo>
                  <a:lnTo>
                    <a:pt x="273" y="277"/>
                  </a:lnTo>
                  <a:cubicBezTo>
                    <a:pt x="268" y="270"/>
                    <a:pt x="263" y="262"/>
                    <a:pt x="263" y="262"/>
                  </a:cubicBezTo>
                  <a:close/>
                  <a:moveTo>
                    <a:pt x="134" y="297"/>
                  </a:moveTo>
                  <a:cubicBezTo>
                    <a:pt x="133" y="298"/>
                    <a:pt x="133" y="298"/>
                    <a:pt x="139" y="305"/>
                  </a:cubicBezTo>
                  <a:lnTo>
                    <a:pt x="141" y="304"/>
                  </a:lnTo>
                  <a:cubicBezTo>
                    <a:pt x="135" y="297"/>
                    <a:pt x="135" y="297"/>
                    <a:pt x="134" y="297"/>
                  </a:cubicBezTo>
                  <a:close/>
                  <a:moveTo>
                    <a:pt x="305" y="296"/>
                  </a:moveTo>
                  <a:cubicBezTo>
                    <a:pt x="309" y="300"/>
                    <a:pt x="313" y="305"/>
                    <a:pt x="315" y="310"/>
                  </a:cubicBezTo>
                  <a:lnTo>
                    <a:pt x="308" y="304"/>
                  </a:lnTo>
                  <a:lnTo>
                    <a:pt x="305" y="297"/>
                  </a:lnTo>
                  <a:lnTo>
                    <a:pt x="305" y="296"/>
                  </a:lnTo>
                  <a:close/>
                  <a:moveTo>
                    <a:pt x="287" y="318"/>
                  </a:moveTo>
                  <a:cubicBezTo>
                    <a:pt x="288" y="318"/>
                    <a:pt x="288" y="318"/>
                    <a:pt x="292" y="325"/>
                  </a:cubicBezTo>
                  <a:cubicBezTo>
                    <a:pt x="298" y="332"/>
                    <a:pt x="302" y="338"/>
                    <a:pt x="302" y="338"/>
                  </a:cubicBezTo>
                  <a:cubicBezTo>
                    <a:pt x="297" y="332"/>
                    <a:pt x="291" y="325"/>
                    <a:pt x="287" y="318"/>
                  </a:cubicBezTo>
                  <a:close/>
                  <a:moveTo>
                    <a:pt x="274" y="336"/>
                  </a:moveTo>
                  <a:cubicBezTo>
                    <a:pt x="279" y="341"/>
                    <a:pt x="282" y="345"/>
                    <a:pt x="285" y="351"/>
                  </a:cubicBezTo>
                  <a:lnTo>
                    <a:pt x="279" y="344"/>
                  </a:lnTo>
                  <a:lnTo>
                    <a:pt x="274" y="337"/>
                  </a:lnTo>
                  <a:lnTo>
                    <a:pt x="274" y="336"/>
                  </a:lnTo>
                  <a:close/>
                  <a:moveTo>
                    <a:pt x="178" y="351"/>
                  </a:moveTo>
                  <a:lnTo>
                    <a:pt x="178" y="351"/>
                  </a:lnTo>
                  <a:cubicBezTo>
                    <a:pt x="179" y="353"/>
                    <a:pt x="180" y="354"/>
                    <a:pt x="180" y="354"/>
                  </a:cubicBezTo>
                  <a:cubicBezTo>
                    <a:pt x="179" y="354"/>
                    <a:pt x="177" y="351"/>
                    <a:pt x="178" y="351"/>
                  </a:cubicBezTo>
                  <a:close/>
                  <a:moveTo>
                    <a:pt x="286" y="348"/>
                  </a:moveTo>
                  <a:cubicBezTo>
                    <a:pt x="286" y="348"/>
                    <a:pt x="289" y="351"/>
                    <a:pt x="292" y="355"/>
                  </a:cubicBezTo>
                  <a:cubicBezTo>
                    <a:pt x="288" y="350"/>
                    <a:pt x="286" y="348"/>
                    <a:pt x="286" y="348"/>
                  </a:cubicBezTo>
                  <a:close/>
                  <a:moveTo>
                    <a:pt x="158" y="353"/>
                  </a:moveTo>
                  <a:lnTo>
                    <a:pt x="157" y="354"/>
                  </a:lnTo>
                  <a:cubicBezTo>
                    <a:pt x="162" y="361"/>
                    <a:pt x="168" y="366"/>
                    <a:pt x="168" y="366"/>
                  </a:cubicBezTo>
                  <a:cubicBezTo>
                    <a:pt x="169" y="366"/>
                    <a:pt x="163" y="360"/>
                    <a:pt x="163" y="360"/>
                  </a:cubicBezTo>
                  <a:cubicBezTo>
                    <a:pt x="163" y="360"/>
                    <a:pt x="159" y="353"/>
                    <a:pt x="158" y="353"/>
                  </a:cubicBezTo>
                  <a:close/>
                  <a:moveTo>
                    <a:pt x="227" y="363"/>
                  </a:moveTo>
                  <a:cubicBezTo>
                    <a:pt x="228" y="363"/>
                    <a:pt x="230" y="366"/>
                    <a:pt x="230" y="366"/>
                  </a:cubicBezTo>
                  <a:cubicBezTo>
                    <a:pt x="228" y="364"/>
                    <a:pt x="227" y="363"/>
                    <a:pt x="227" y="363"/>
                  </a:cubicBezTo>
                  <a:close/>
                  <a:moveTo>
                    <a:pt x="216" y="355"/>
                  </a:moveTo>
                  <a:cubicBezTo>
                    <a:pt x="219" y="360"/>
                    <a:pt x="223" y="364"/>
                    <a:pt x="225" y="370"/>
                  </a:cubicBezTo>
                  <a:lnTo>
                    <a:pt x="219" y="363"/>
                  </a:lnTo>
                  <a:lnTo>
                    <a:pt x="215" y="356"/>
                  </a:lnTo>
                  <a:lnTo>
                    <a:pt x="216" y="355"/>
                  </a:lnTo>
                  <a:close/>
                  <a:moveTo>
                    <a:pt x="206" y="355"/>
                  </a:moveTo>
                  <a:cubicBezTo>
                    <a:pt x="207" y="355"/>
                    <a:pt x="210" y="358"/>
                    <a:pt x="216" y="365"/>
                  </a:cubicBezTo>
                  <a:cubicBezTo>
                    <a:pt x="221" y="372"/>
                    <a:pt x="221" y="372"/>
                    <a:pt x="221" y="373"/>
                  </a:cubicBezTo>
                  <a:cubicBezTo>
                    <a:pt x="221" y="373"/>
                    <a:pt x="215" y="366"/>
                    <a:pt x="209" y="360"/>
                  </a:cubicBezTo>
                  <a:cubicBezTo>
                    <a:pt x="207" y="357"/>
                    <a:pt x="206" y="355"/>
                    <a:pt x="206" y="355"/>
                  </a:cubicBezTo>
                  <a:close/>
                  <a:moveTo>
                    <a:pt x="164" y="379"/>
                  </a:moveTo>
                  <a:cubicBezTo>
                    <a:pt x="166" y="379"/>
                    <a:pt x="166" y="379"/>
                    <a:pt x="171" y="385"/>
                  </a:cubicBezTo>
                  <a:lnTo>
                    <a:pt x="170" y="385"/>
                  </a:lnTo>
                  <a:lnTo>
                    <a:pt x="164" y="380"/>
                  </a:lnTo>
                  <a:lnTo>
                    <a:pt x="164" y="379"/>
                  </a:lnTo>
                  <a:close/>
                  <a:moveTo>
                    <a:pt x="207" y="381"/>
                  </a:moveTo>
                  <a:cubicBezTo>
                    <a:pt x="208" y="381"/>
                    <a:pt x="214" y="388"/>
                    <a:pt x="214" y="388"/>
                  </a:cubicBezTo>
                  <a:cubicBezTo>
                    <a:pt x="216" y="390"/>
                    <a:pt x="216" y="391"/>
                    <a:pt x="216" y="391"/>
                  </a:cubicBezTo>
                  <a:cubicBezTo>
                    <a:pt x="216" y="391"/>
                    <a:pt x="213" y="389"/>
                    <a:pt x="212" y="389"/>
                  </a:cubicBezTo>
                  <a:cubicBezTo>
                    <a:pt x="212" y="389"/>
                    <a:pt x="212" y="389"/>
                    <a:pt x="212" y="389"/>
                  </a:cubicBezTo>
                  <a:cubicBezTo>
                    <a:pt x="206" y="382"/>
                    <a:pt x="206" y="382"/>
                    <a:pt x="207" y="381"/>
                  </a:cubicBezTo>
                  <a:close/>
                  <a:moveTo>
                    <a:pt x="156" y="380"/>
                  </a:moveTo>
                  <a:cubicBezTo>
                    <a:pt x="157" y="380"/>
                    <a:pt x="163" y="386"/>
                    <a:pt x="169" y="397"/>
                  </a:cubicBezTo>
                  <a:lnTo>
                    <a:pt x="168" y="398"/>
                  </a:lnTo>
                  <a:cubicBezTo>
                    <a:pt x="164" y="393"/>
                    <a:pt x="161" y="389"/>
                    <a:pt x="158" y="383"/>
                  </a:cubicBezTo>
                  <a:cubicBezTo>
                    <a:pt x="156" y="381"/>
                    <a:pt x="156" y="380"/>
                    <a:pt x="156" y="380"/>
                  </a:cubicBezTo>
                  <a:close/>
                  <a:moveTo>
                    <a:pt x="194" y="390"/>
                  </a:moveTo>
                  <a:cubicBezTo>
                    <a:pt x="195" y="390"/>
                    <a:pt x="196" y="392"/>
                    <a:pt x="200" y="397"/>
                  </a:cubicBezTo>
                  <a:cubicBezTo>
                    <a:pt x="200" y="397"/>
                    <a:pt x="205" y="403"/>
                    <a:pt x="205" y="403"/>
                  </a:cubicBezTo>
                  <a:cubicBezTo>
                    <a:pt x="205" y="403"/>
                    <a:pt x="205" y="404"/>
                    <a:pt x="205" y="404"/>
                  </a:cubicBezTo>
                  <a:cubicBezTo>
                    <a:pt x="203" y="404"/>
                    <a:pt x="198" y="398"/>
                    <a:pt x="198" y="398"/>
                  </a:cubicBezTo>
                  <a:cubicBezTo>
                    <a:pt x="193" y="391"/>
                    <a:pt x="194" y="391"/>
                    <a:pt x="194" y="391"/>
                  </a:cubicBezTo>
                  <a:cubicBezTo>
                    <a:pt x="194" y="391"/>
                    <a:pt x="194" y="390"/>
                    <a:pt x="194" y="390"/>
                  </a:cubicBezTo>
                  <a:close/>
                  <a:moveTo>
                    <a:pt x="124" y="389"/>
                  </a:moveTo>
                  <a:lnTo>
                    <a:pt x="124" y="389"/>
                  </a:lnTo>
                  <a:cubicBezTo>
                    <a:pt x="125" y="389"/>
                    <a:pt x="127" y="393"/>
                    <a:pt x="132" y="401"/>
                  </a:cubicBezTo>
                  <a:lnTo>
                    <a:pt x="141" y="416"/>
                  </a:lnTo>
                  <a:cubicBezTo>
                    <a:pt x="135" y="409"/>
                    <a:pt x="131" y="402"/>
                    <a:pt x="126" y="394"/>
                  </a:cubicBezTo>
                  <a:cubicBezTo>
                    <a:pt x="125" y="391"/>
                    <a:pt x="124" y="389"/>
                    <a:pt x="124" y="389"/>
                  </a:cubicBezTo>
                  <a:close/>
                  <a:moveTo>
                    <a:pt x="79" y="406"/>
                  </a:moveTo>
                  <a:lnTo>
                    <a:pt x="79" y="406"/>
                  </a:lnTo>
                  <a:cubicBezTo>
                    <a:pt x="85" y="414"/>
                    <a:pt x="87" y="418"/>
                    <a:pt x="87" y="418"/>
                  </a:cubicBezTo>
                  <a:cubicBezTo>
                    <a:pt x="86" y="418"/>
                    <a:pt x="85" y="416"/>
                    <a:pt x="83" y="413"/>
                  </a:cubicBezTo>
                  <a:cubicBezTo>
                    <a:pt x="77" y="407"/>
                    <a:pt x="78" y="407"/>
                    <a:pt x="79" y="406"/>
                  </a:cubicBezTo>
                  <a:close/>
                  <a:moveTo>
                    <a:pt x="218" y="415"/>
                  </a:moveTo>
                  <a:lnTo>
                    <a:pt x="218" y="415"/>
                  </a:lnTo>
                  <a:cubicBezTo>
                    <a:pt x="221" y="418"/>
                    <a:pt x="222" y="420"/>
                    <a:pt x="222" y="420"/>
                  </a:cubicBezTo>
                  <a:cubicBezTo>
                    <a:pt x="222" y="420"/>
                    <a:pt x="221" y="418"/>
                    <a:pt x="218" y="415"/>
                  </a:cubicBezTo>
                  <a:close/>
                  <a:moveTo>
                    <a:pt x="112" y="415"/>
                  </a:moveTo>
                  <a:lnTo>
                    <a:pt x="117" y="421"/>
                  </a:lnTo>
                  <a:lnTo>
                    <a:pt x="122" y="428"/>
                  </a:lnTo>
                  <a:lnTo>
                    <a:pt x="115" y="422"/>
                  </a:lnTo>
                  <a:cubicBezTo>
                    <a:pt x="111" y="416"/>
                    <a:pt x="111" y="415"/>
                    <a:pt x="112" y="415"/>
                  </a:cubicBezTo>
                  <a:close/>
                  <a:moveTo>
                    <a:pt x="153" y="417"/>
                  </a:moveTo>
                  <a:cubicBezTo>
                    <a:pt x="158" y="421"/>
                    <a:pt x="161" y="426"/>
                    <a:pt x="163" y="431"/>
                  </a:cubicBezTo>
                  <a:lnTo>
                    <a:pt x="162" y="431"/>
                  </a:lnTo>
                  <a:cubicBezTo>
                    <a:pt x="158" y="425"/>
                    <a:pt x="153" y="418"/>
                    <a:pt x="153" y="418"/>
                  </a:cubicBezTo>
                  <a:lnTo>
                    <a:pt x="153" y="417"/>
                  </a:lnTo>
                  <a:close/>
                  <a:moveTo>
                    <a:pt x="185" y="427"/>
                  </a:moveTo>
                  <a:lnTo>
                    <a:pt x="189" y="434"/>
                  </a:lnTo>
                  <a:cubicBezTo>
                    <a:pt x="189" y="434"/>
                    <a:pt x="191" y="438"/>
                    <a:pt x="191" y="438"/>
                  </a:cubicBezTo>
                  <a:cubicBezTo>
                    <a:pt x="191" y="438"/>
                    <a:pt x="190" y="437"/>
                    <a:pt x="188" y="435"/>
                  </a:cubicBezTo>
                  <a:cubicBezTo>
                    <a:pt x="188" y="435"/>
                    <a:pt x="188" y="435"/>
                    <a:pt x="188" y="435"/>
                  </a:cubicBezTo>
                  <a:cubicBezTo>
                    <a:pt x="186" y="435"/>
                    <a:pt x="184" y="428"/>
                    <a:pt x="185" y="427"/>
                  </a:cubicBezTo>
                  <a:close/>
                  <a:moveTo>
                    <a:pt x="20" y="445"/>
                  </a:moveTo>
                  <a:cubicBezTo>
                    <a:pt x="20" y="445"/>
                    <a:pt x="20" y="446"/>
                    <a:pt x="20" y="446"/>
                  </a:cubicBezTo>
                  <a:lnTo>
                    <a:pt x="19" y="446"/>
                  </a:lnTo>
                  <a:lnTo>
                    <a:pt x="24" y="453"/>
                  </a:lnTo>
                  <a:lnTo>
                    <a:pt x="25" y="452"/>
                  </a:lnTo>
                  <a:cubicBezTo>
                    <a:pt x="21" y="447"/>
                    <a:pt x="20" y="445"/>
                    <a:pt x="20" y="445"/>
                  </a:cubicBezTo>
                  <a:close/>
                  <a:moveTo>
                    <a:pt x="124" y="423"/>
                  </a:moveTo>
                  <a:lnTo>
                    <a:pt x="124" y="423"/>
                  </a:lnTo>
                  <a:cubicBezTo>
                    <a:pt x="124" y="423"/>
                    <a:pt x="126" y="427"/>
                    <a:pt x="131" y="433"/>
                  </a:cubicBezTo>
                  <a:cubicBezTo>
                    <a:pt x="136" y="438"/>
                    <a:pt x="142" y="446"/>
                    <a:pt x="145" y="454"/>
                  </a:cubicBezTo>
                  <a:lnTo>
                    <a:pt x="144" y="454"/>
                  </a:lnTo>
                  <a:lnTo>
                    <a:pt x="135" y="440"/>
                  </a:lnTo>
                  <a:cubicBezTo>
                    <a:pt x="127" y="429"/>
                    <a:pt x="124" y="423"/>
                    <a:pt x="124" y="423"/>
                  </a:cubicBezTo>
                  <a:close/>
                  <a:moveTo>
                    <a:pt x="107" y="469"/>
                  </a:moveTo>
                  <a:cubicBezTo>
                    <a:pt x="107" y="469"/>
                    <a:pt x="108" y="470"/>
                    <a:pt x="109" y="471"/>
                  </a:cubicBezTo>
                  <a:lnTo>
                    <a:pt x="109" y="471"/>
                  </a:lnTo>
                  <a:cubicBezTo>
                    <a:pt x="108" y="471"/>
                    <a:pt x="107" y="470"/>
                    <a:pt x="106" y="470"/>
                  </a:cubicBezTo>
                  <a:cubicBezTo>
                    <a:pt x="106" y="470"/>
                    <a:pt x="105" y="470"/>
                    <a:pt x="105" y="471"/>
                  </a:cubicBezTo>
                  <a:lnTo>
                    <a:pt x="105" y="471"/>
                  </a:lnTo>
                  <a:cubicBezTo>
                    <a:pt x="105" y="470"/>
                    <a:pt x="106" y="470"/>
                    <a:pt x="106" y="470"/>
                  </a:cubicBezTo>
                  <a:cubicBezTo>
                    <a:pt x="106" y="469"/>
                    <a:pt x="106" y="469"/>
                    <a:pt x="107" y="469"/>
                  </a:cubicBezTo>
                  <a:close/>
                  <a:moveTo>
                    <a:pt x="109" y="471"/>
                  </a:moveTo>
                  <a:lnTo>
                    <a:pt x="109" y="471"/>
                  </a:lnTo>
                  <a:cubicBezTo>
                    <a:pt x="112" y="472"/>
                    <a:pt x="114" y="474"/>
                    <a:pt x="114" y="477"/>
                  </a:cubicBezTo>
                  <a:lnTo>
                    <a:pt x="114" y="477"/>
                  </a:lnTo>
                  <a:cubicBezTo>
                    <a:pt x="114" y="476"/>
                    <a:pt x="113" y="475"/>
                    <a:pt x="113" y="475"/>
                  </a:cubicBezTo>
                  <a:cubicBezTo>
                    <a:pt x="111" y="473"/>
                    <a:pt x="110" y="472"/>
                    <a:pt x="109" y="471"/>
                  </a:cubicBezTo>
                  <a:close/>
                  <a:moveTo>
                    <a:pt x="55" y="443"/>
                  </a:moveTo>
                  <a:cubicBezTo>
                    <a:pt x="57" y="445"/>
                    <a:pt x="59" y="447"/>
                    <a:pt x="61" y="448"/>
                  </a:cubicBezTo>
                  <a:lnTo>
                    <a:pt x="64" y="447"/>
                  </a:lnTo>
                  <a:lnTo>
                    <a:pt x="67" y="455"/>
                  </a:lnTo>
                  <a:cubicBezTo>
                    <a:pt x="68" y="461"/>
                    <a:pt x="71" y="465"/>
                    <a:pt x="75" y="470"/>
                  </a:cubicBezTo>
                  <a:cubicBezTo>
                    <a:pt x="75" y="470"/>
                    <a:pt x="80" y="476"/>
                    <a:pt x="79" y="477"/>
                  </a:cubicBezTo>
                  <a:lnTo>
                    <a:pt x="69" y="464"/>
                  </a:lnTo>
                  <a:cubicBezTo>
                    <a:pt x="65" y="456"/>
                    <a:pt x="59" y="450"/>
                    <a:pt x="55" y="443"/>
                  </a:cubicBezTo>
                  <a:close/>
                  <a:moveTo>
                    <a:pt x="35" y="486"/>
                  </a:moveTo>
                  <a:cubicBezTo>
                    <a:pt x="36" y="486"/>
                    <a:pt x="37" y="487"/>
                    <a:pt x="41" y="492"/>
                  </a:cubicBezTo>
                  <a:cubicBezTo>
                    <a:pt x="41" y="492"/>
                    <a:pt x="46" y="500"/>
                    <a:pt x="44" y="500"/>
                  </a:cubicBezTo>
                  <a:lnTo>
                    <a:pt x="39" y="494"/>
                  </a:lnTo>
                  <a:cubicBezTo>
                    <a:pt x="33" y="488"/>
                    <a:pt x="34" y="486"/>
                    <a:pt x="34" y="486"/>
                  </a:cubicBezTo>
                  <a:cubicBezTo>
                    <a:pt x="35" y="486"/>
                    <a:pt x="35" y="486"/>
                    <a:pt x="35" y="486"/>
                  </a:cubicBezTo>
                  <a:close/>
                  <a:moveTo>
                    <a:pt x="44" y="480"/>
                  </a:moveTo>
                  <a:cubicBezTo>
                    <a:pt x="44" y="480"/>
                    <a:pt x="46" y="482"/>
                    <a:pt x="50" y="486"/>
                  </a:cubicBezTo>
                  <a:lnTo>
                    <a:pt x="49" y="486"/>
                  </a:lnTo>
                  <a:cubicBezTo>
                    <a:pt x="47" y="485"/>
                    <a:pt x="47" y="484"/>
                    <a:pt x="46" y="484"/>
                  </a:cubicBezTo>
                  <a:lnTo>
                    <a:pt x="46" y="484"/>
                  </a:lnTo>
                  <a:cubicBezTo>
                    <a:pt x="46" y="484"/>
                    <a:pt x="50" y="489"/>
                    <a:pt x="55" y="493"/>
                  </a:cubicBezTo>
                  <a:lnTo>
                    <a:pt x="65" y="507"/>
                  </a:lnTo>
                  <a:cubicBezTo>
                    <a:pt x="65" y="507"/>
                    <a:pt x="64" y="507"/>
                    <a:pt x="64" y="507"/>
                  </a:cubicBezTo>
                  <a:cubicBezTo>
                    <a:pt x="63" y="507"/>
                    <a:pt x="57" y="500"/>
                    <a:pt x="52" y="494"/>
                  </a:cubicBezTo>
                  <a:cubicBezTo>
                    <a:pt x="41" y="482"/>
                    <a:pt x="41" y="482"/>
                    <a:pt x="43" y="481"/>
                  </a:cubicBezTo>
                  <a:cubicBezTo>
                    <a:pt x="43" y="480"/>
                    <a:pt x="43" y="480"/>
                    <a:pt x="44" y="480"/>
                  </a:cubicBezTo>
                  <a:close/>
                  <a:moveTo>
                    <a:pt x="307" y="519"/>
                  </a:moveTo>
                  <a:cubicBezTo>
                    <a:pt x="307" y="519"/>
                    <a:pt x="311" y="527"/>
                    <a:pt x="317" y="534"/>
                  </a:cubicBezTo>
                  <a:cubicBezTo>
                    <a:pt x="319" y="536"/>
                    <a:pt x="321" y="538"/>
                    <a:pt x="321" y="538"/>
                  </a:cubicBezTo>
                  <a:cubicBezTo>
                    <a:pt x="321" y="538"/>
                    <a:pt x="319" y="534"/>
                    <a:pt x="314" y="526"/>
                  </a:cubicBezTo>
                  <a:cubicBezTo>
                    <a:pt x="308" y="519"/>
                    <a:pt x="308" y="519"/>
                    <a:pt x="307" y="519"/>
                  </a:cubicBezTo>
                  <a:close/>
                  <a:moveTo>
                    <a:pt x="592" y="0"/>
                  </a:moveTo>
                  <a:cubicBezTo>
                    <a:pt x="591" y="0"/>
                    <a:pt x="592" y="2"/>
                    <a:pt x="597" y="9"/>
                  </a:cubicBezTo>
                  <a:cubicBezTo>
                    <a:pt x="597" y="9"/>
                    <a:pt x="602" y="16"/>
                    <a:pt x="601" y="16"/>
                  </a:cubicBezTo>
                  <a:cubicBezTo>
                    <a:pt x="601" y="16"/>
                    <a:pt x="601" y="16"/>
                    <a:pt x="601" y="16"/>
                  </a:cubicBezTo>
                  <a:cubicBezTo>
                    <a:pt x="599" y="16"/>
                    <a:pt x="594" y="11"/>
                    <a:pt x="594" y="11"/>
                  </a:cubicBezTo>
                  <a:cubicBezTo>
                    <a:pt x="591" y="7"/>
                    <a:pt x="589" y="6"/>
                    <a:pt x="588" y="6"/>
                  </a:cubicBezTo>
                  <a:cubicBezTo>
                    <a:pt x="586" y="6"/>
                    <a:pt x="584" y="7"/>
                    <a:pt x="582" y="9"/>
                  </a:cubicBezTo>
                  <a:cubicBezTo>
                    <a:pt x="580" y="10"/>
                    <a:pt x="578" y="11"/>
                    <a:pt x="576" y="11"/>
                  </a:cubicBezTo>
                  <a:cubicBezTo>
                    <a:pt x="574" y="11"/>
                    <a:pt x="572" y="10"/>
                    <a:pt x="569" y="6"/>
                  </a:cubicBezTo>
                  <a:cubicBezTo>
                    <a:pt x="564" y="1"/>
                    <a:pt x="563" y="1"/>
                    <a:pt x="563" y="1"/>
                  </a:cubicBezTo>
                  <a:lnTo>
                    <a:pt x="563" y="1"/>
                  </a:lnTo>
                  <a:cubicBezTo>
                    <a:pt x="568" y="7"/>
                    <a:pt x="564" y="11"/>
                    <a:pt x="558" y="14"/>
                  </a:cubicBezTo>
                  <a:cubicBezTo>
                    <a:pt x="553" y="17"/>
                    <a:pt x="548" y="21"/>
                    <a:pt x="553" y="28"/>
                  </a:cubicBezTo>
                  <a:lnTo>
                    <a:pt x="551" y="29"/>
                  </a:lnTo>
                  <a:cubicBezTo>
                    <a:pt x="548" y="25"/>
                    <a:pt x="546" y="23"/>
                    <a:pt x="545" y="23"/>
                  </a:cubicBezTo>
                  <a:cubicBezTo>
                    <a:pt x="544" y="23"/>
                    <a:pt x="544" y="24"/>
                    <a:pt x="544" y="24"/>
                  </a:cubicBezTo>
                  <a:cubicBezTo>
                    <a:pt x="547" y="32"/>
                    <a:pt x="546" y="33"/>
                    <a:pt x="546" y="33"/>
                  </a:cubicBezTo>
                  <a:cubicBezTo>
                    <a:pt x="542" y="28"/>
                    <a:pt x="540" y="27"/>
                    <a:pt x="539" y="27"/>
                  </a:cubicBezTo>
                  <a:cubicBezTo>
                    <a:pt x="539" y="27"/>
                    <a:pt x="538" y="27"/>
                    <a:pt x="538" y="28"/>
                  </a:cubicBezTo>
                  <a:cubicBezTo>
                    <a:pt x="537" y="29"/>
                    <a:pt x="536" y="29"/>
                    <a:pt x="541" y="37"/>
                  </a:cubicBezTo>
                  <a:cubicBezTo>
                    <a:pt x="540" y="37"/>
                    <a:pt x="538" y="38"/>
                    <a:pt x="536" y="38"/>
                  </a:cubicBezTo>
                  <a:cubicBezTo>
                    <a:pt x="533" y="38"/>
                    <a:pt x="530" y="36"/>
                    <a:pt x="528" y="34"/>
                  </a:cubicBezTo>
                  <a:cubicBezTo>
                    <a:pt x="526" y="33"/>
                    <a:pt x="525" y="32"/>
                    <a:pt x="525" y="32"/>
                  </a:cubicBezTo>
                  <a:cubicBezTo>
                    <a:pt x="524" y="32"/>
                    <a:pt x="527" y="37"/>
                    <a:pt x="530" y="43"/>
                  </a:cubicBezTo>
                  <a:cubicBezTo>
                    <a:pt x="535" y="48"/>
                    <a:pt x="537" y="52"/>
                    <a:pt x="539" y="58"/>
                  </a:cubicBezTo>
                  <a:lnTo>
                    <a:pt x="529" y="44"/>
                  </a:lnTo>
                  <a:cubicBezTo>
                    <a:pt x="526" y="39"/>
                    <a:pt x="525" y="37"/>
                    <a:pt x="524" y="37"/>
                  </a:cubicBezTo>
                  <a:cubicBezTo>
                    <a:pt x="524" y="37"/>
                    <a:pt x="524" y="37"/>
                    <a:pt x="523" y="38"/>
                  </a:cubicBezTo>
                  <a:lnTo>
                    <a:pt x="521" y="39"/>
                  </a:lnTo>
                  <a:cubicBezTo>
                    <a:pt x="527" y="46"/>
                    <a:pt x="523" y="48"/>
                    <a:pt x="518" y="51"/>
                  </a:cubicBezTo>
                  <a:cubicBezTo>
                    <a:pt x="511" y="56"/>
                    <a:pt x="509" y="58"/>
                    <a:pt x="514" y="65"/>
                  </a:cubicBezTo>
                  <a:cubicBezTo>
                    <a:pt x="517" y="68"/>
                    <a:pt x="518" y="70"/>
                    <a:pt x="517" y="70"/>
                  </a:cubicBezTo>
                  <a:cubicBezTo>
                    <a:pt x="517" y="70"/>
                    <a:pt x="515" y="68"/>
                    <a:pt x="511" y="66"/>
                  </a:cubicBezTo>
                  <a:cubicBezTo>
                    <a:pt x="499" y="56"/>
                    <a:pt x="494" y="52"/>
                    <a:pt x="493" y="52"/>
                  </a:cubicBezTo>
                  <a:lnTo>
                    <a:pt x="493" y="52"/>
                  </a:lnTo>
                  <a:cubicBezTo>
                    <a:pt x="493" y="52"/>
                    <a:pt x="494" y="54"/>
                    <a:pt x="495" y="57"/>
                  </a:cubicBezTo>
                  <a:cubicBezTo>
                    <a:pt x="500" y="60"/>
                    <a:pt x="503" y="65"/>
                    <a:pt x="507" y="69"/>
                  </a:cubicBezTo>
                  <a:cubicBezTo>
                    <a:pt x="512" y="76"/>
                    <a:pt x="514" y="80"/>
                    <a:pt x="514" y="80"/>
                  </a:cubicBezTo>
                  <a:cubicBezTo>
                    <a:pt x="514" y="80"/>
                    <a:pt x="511" y="77"/>
                    <a:pt x="505" y="70"/>
                  </a:cubicBezTo>
                  <a:cubicBezTo>
                    <a:pt x="502" y="66"/>
                    <a:pt x="500" y="65"/>
                    <a:pt x="498" y="65"/>
                  </a:cubicBezTo>
                  <a:cubicBezTo>
                    <a:pt x="492" y="65"/>
                    <a:pt x="492" y="75"/>
                    <a:pt x="499" y="85"/>
                  </a:cubicBezTo>
                  <a:cubicBezTo>
                    <a:pt x="501" y="88"/>
                    <a:pt x="502" y="89"/>
                    <a:pt x="502" y="89"/>
                  </a:cubicBezTo>
                  <a:cubicBezTo>
                    <a:pt x="502" y="89"/>
                    <a:pt x="499" y="86"/>
                    <a:pt x="493" y="78"/>
                  </a:cubicBezTo>
                  <a:cubicBezTo>
                    <a:pt x="490" y="74"/>
                    <a:pt x="488" y="73"/>
                    <a:pt x="487" y="73"/>
                  </a:cubicBezTo>
                  <a:cubicBezTo>
                    <a:pt x="486" y="73"/>
                    <a:pt x="485" y="73"/>
                    <a:pt x="484" y="74"/>
                  </a:cubicBezTo>
                  <a:lnTo>
                    <a:pt x="482" y="76"/>
                  </a:lnTo>
                  <a:cubicBezTo>
                    <a:pt x="487" y="82"/>
                    <a:pt x="487" y="85"/>
                    <a:pt x="486" y="85"/>
                  </a:cubicBezTo>
                  <a:cubicBezTo>
                    <a:pt x="484" y="85"/>
                    <a:pt x="480" y="82"/>
                    <a:pt x="477" y="78"/>
                  </a:cubicBezTo>
                  <a:cubicBezTo>
                    <a:pt x="474" y="74"/>
                    <a:pt x="472" y="73"/>
                    <a:pt x="471" y="73"/>
                  </a:cubicBezTo>
                  <a:cubicBezTo>
                    <a:pt x="471" y="73"/>
                    <a:pt x="470" y="73"/>
                    <a:pt x="470" y="74"/>
                  </a:cubicBezTo>
                  <a:cubicBezTo>
                    <a:pt x="474" y="81"/>
                    <a:pt x="474" y="83"/>
                    <a:pt x="472" y="83"/>
                  </a:cubicBezTo>
                  <a:cubicBezTo>
                    <a:pt x="471" y="83"/>
                    <a:pt x="467" y="80"/>
                    <a:pt x="464" y="77"/>
                  </a:cubicBezTo>
                  <a:lnTo>
                    <a:pt x="463" y="78"/>
                  </a:lnTo>
                  <a:cubicBezTo>
                    <a:pt x="467" y="86"/>
                    <a:pt x="465" y="86"/>
                    <a:pt x="465" y="87"/>
                  </a:cubicBezTo>
                  <a:cubicBezTo>
                    <a:pt x="463" y="88"/>
                    <a:pt x="462" y="89"/>
                    <a:pt x="467" y="95"/>
                  </a:cubicBezTo>
                  <a:cubicBezTo>
                    <a:pt x="472" y="99"/>
                    <a:pt x="475" y="104"/>
                    <a:pt x="477" y="109"/>
                  </a:cubicBezTo>
                  <a:lnTo>
                    <a:pt x="472" y="103"/>
                  </a:lnTo>
                  <a:cubicBezTo>
                    <a:pt x="469" y="99"/>
                    <a:pt x="467" y="98"/>
                    <a:pt x="466" y="98"/>
                  </a:cubicBezTo>
                  <a:cubicBezTo>
                    <a:pt x="464" y="98"/>
                    <a:pt x="463" y="98"/>
                    <a:pt x="462" y="99"/>
                  </a:cubicBezTo>
                  <a:cubicBezTo>
                    <a:pt x="460" y="100"/>
                    <a:pt x="459" y="101"/>
                    <a:pt x="458" y="101"/>
                  </a:cubicBezTo>
                  <a:cubicBezTo>
                    <a:pt x="456" y="101"/>
                    <a:pt x="454" y="100"/>
                    <a:pt x="451" y="96"/>
                  </a:cubicBezTo>
                  <a:lnTo>
                    <a:pt x="451" y="96"/>
                  </a:lnTo>
                  <a:lnTo>
                    <a:pt x="455" y="104"/>
                  </a:lnTo>
                  <a:cubicBezTo>
                    <a:pt x="457" y="108"/>
                    <a:pt x="458" y="110"/>
                    <a:pt x="458" y="110"/>
                  </a:cubicBezTo>
                  <a:cubicBezTo>
                    <a:pt x="457" y="110"/>
                    <a:pt x="456" y="108"/>
                    <a:pt x="454" y="105"/>
                  </a:cubicBezTo>
                  <a:cubicBezTo>
                    <a:pt x="451" y="102"/>
                    <a:pt x="449" y="101"/>
                    <a:pt x="448" y="101"/>
                  </a:cubicBezTo>
                  <a:cubicBezTo>
                    <a:pt x="446" y="101"/>
                    <a:pt x="446" y="104"/>
                    <a:pt x="448" y="108"/>
                  </a:cubicBezTo>
                  <a:lnTo>
                    <a:pt x="447" y="109"/>
                  </a:lnTo>
                  <a:cubicBezTo>
                    <a:pt x="442" y="103"/>
                    <a:pt x="439" y="100"/>
                    <a:pt x="438" y="100"/>
                  </a:cubicBezTo>
                  <a:cubicBezTo>
                    <a:pt x="436" y="100"/>
                    <a:pt x="438" y="104"/>
                    <a:pt x="443" y="112"/>
                  </a:cubicBezTo>
                  <a:cubicBezTo>
                    <a:pt x="439" y="107"/>
                    <a:pt x="438" y="106"/>
                    <a:pt x="437" y="106"/>
                  </a:cubicBezTo>
                  <a:cubicBezTo>
                    <a:pt x="437" y="106"/>
                    <a:pt x="436" y="106"/>
                    <a:pt x="436" y="106"/>
                  </a:cubicBezTo>
                  <a:cubicBezTo>
                    <a:pt x="438" y="110"/>
                    <a:pt x="439" y="113"/>
                    <a:pt x="437" y="113"/>
                  </a:cubicBezTo>
                  <a:cubicBezTo>
                    <a:pt x="436" y="113"/>
                    <a:pt x="434" y="111"/>
                    <a:pt x="431" y="108"/>
                  </a:cubicBezTo>
                  <a:lnTo>
                    <a:pt x="431" y="109"/>
                  </a:lnTo>
                  <a:cubicBezTo>
                    <a:pt x="436" y="116"/>
                    <a:pt x="435" y="117"/>
                    <a:pt x="434" y="117"/>
                  </a:cubicBezTo>
                  <a:cubicBezTo>
                    <a:pt x="434" y="118"/>
                    <a:pt x="433" y="118"/>
                    <a:pt x="437" y="126"/>
                  </a:cubicBezTo>
                  <a:cubicBezTo>
                    <a:pt x="442" y="133"/>
                    <a:pt x="440" y="134"/>
                    <a:pt x="440" y="134"/>
                  </a:cubicBezTo>
                  <a:cubicBezTo>
                    <a:pt x="437" y="130"/>
                    <a:pt x="434" y="125"/>
                    <a:pt x="431" y="120"/>
                  </a:cubicBezTo>
                  <a:cubicBezTo>
                    <a:pt x="430" y="117"/>
                    <a:pt x="428" y="115"/>
                    <a:pt x="428" y="115"/>
                  </a:cubicBezTo>
                  <a:lnTo>
                    <a:pt x="428" y="115"/>
                  </a:lnTo>
                  <a:cubicBezTo>
                    <a:pt x="427" y="115"/>
                    <a:pt x="428" y="119"/>
                    <a:pt x="434" y="129"/>
                  </a:cubicBezTo>
                  <a:cubicBezTo>
                    <a:pt x="438" y="136"/>
                    <a:pt x="440" y="139"/>
                    <a:pt x="439" y="139"/>
                  </a:cubicBezTo>
                  <a:cubicBezTo>
                    <a:pt x="439" y="139"/>
                    <a:pt x="437" y="136"/>
                    <a:pt x="433" y="129"/>
                  </a:cubicBezTo>
                  <a:cubicBezTo>
                    <a:pt x="429" y="124"/>
                    <a:pt x="426" y="119"/>
                    <a:pt x="426" y="119"/>
                  </a:cubicBezTo>
                  <a:lnTo>
                    <a:pt x="426" y="119"/>
                  </a:lnTo>
                  <a:cubicBezTo>
                    <a:pt x="426" y="119"/>
                    <a:pt x="426" y="119"/>
                    <a:pt x="427" y="122"/>
                  </a:cubicBezTo>
                  <a:cubicBezTo>
                    <a:pt x="427" y="122"/>
                    <a:pt x="426" y="123"/>
                    <a:pt x="431" y="130"/>
                  </a:cubicBezTo>
                  <a:lnTo>
                    <a:pt x="429" y="131"/>
                  </a:lnTo>
                  <a:cubicBezTo>
                    <a:pt x="424" y="127"/>
                    <a:pt x="422" y="126"/>
                    <a:pt x="421" y="126"/>
                  </a:cubicBezTo>
                  <a:cubicBezTo>
                    <a:pt x="421" y="126"/>
                    <a:pt x="421" y="126"/>
                    <a:pt x="420" y="126"/>
                  </a:cubicBezTo>
                  <a:cubicBezTo>
                    <a:pt x="423" y="130"/>
                    <a:pt x="424" y="132"/>
                    <a:pt x="423" y="132"/>
                  </a:cubicBezTo>
                  <a:cubicBezTo>
                    <a:pt x="423" y="132"/>
                    <a:pt x="422" y="131"/>
                    <a:pt x="419" y="127"/>
                  </a:cubicBezTo>
                  <a:cubicBezTo>
                    <a:pt x="417" y="125"/>
                    <a:pt x="416" y="123"/>
                    <a:pt x="415" y="123"/>
                  </a:cubicBezTo>
                  <a:lnTo>
                    <a:pt x="415" y="123"/>
                  </a:lnTo>
                  <a:cubicBezTo>
                    <a:pt x="415" y="123"/>
                    <a:pt x="417" y="127"/>
                    <a:pt x="424" y="135"/>
                  </a:cubicBezTo>
                  <a:cubicBezTo>
                    <a:pt x="426" y="139"/>
                    <a:pt x="427" y="140"/>
                    <a:pt x="426" y="140"/>
                  </a:cubicBezTo>
                  <a:cubicBezTo>
                    <a:pt x="426" y="140"/>
                    <a:pt x="424" y="139"/>
                    <a:pt x="421" y="136"/>
                  </a:cubicBezTo>
                  <a:cubicBezTo>
                    <a:pt x="415" y="129"/>
                    <a:pt x="413" y="125"/>
                    <a:pt x="412" y="125"/>
                  </a:cubicBezTo>
                  <a:lnTo>
                    <a:pt x="412" y="125"/>
                  </a:lnTo>
                  <a:cubicBezTo>
                    <a:pt x="412" y="125"/>
                    <a:pt x="413" y="127"/>
                    <a:pt x="416" y="130"/>
                  </a:cubicBezTo>
                  <a:cubicBezTo>
                    <a:pt x="420" y="138"/>
                    <a:pt x="419" y="138"/>
                    <a:pt x="419" y="138"/>
                  </a:cubicBezTo>
                  <a:cubicBezTo>
                    <a:pt x="417" y="135"/>
                    <a:pt x="415" y="134"/>
                    <a:pt x="413" y="134"/>
                  </a:cubicBezTo>
                  <a:cubicBezTo>
                    <a:pt x="409" y="134"/>
                    <a:pt x="404" y="137"/>
                    <a:pt x="400" y="140"/>
                  </a:cubicBezTo>
                  <a:cubicBezTo>
                    <a:pt x="402" y="145"/>
                    <a:pt x="406" y="150"/>
                    <a:pt x="409" y="154"/>
                  </a:cubicBezTo>
                  <a:cubicBezTo>
                    <a:pt x="414" y="160"/>
                    <a:pt x="416" y="162"/>
                    <a:pt x="416" y="162"/>
                  </a:cubicBezTo>
                  <a:cubicBezTo>
                    <a:pt x="415" y="162"/>
                    <a:pt x="412" y="159"/>
                    <a:pt x="409" y="155"/>
                  </a:cubicBezTo>
                  <a:cubicBezTo>
                    <a:pt x="401" y="146"/>
                    <a:pt x="396" y="141"/>
                    <a:pt x="396" y="141"/>
                  </a:cubicBezTo>
                  <a:lnTo>
                    <a:pt x="396" y="141"/>
                  </a:lnTo>
                  <a:cubicBezTo>
                    <a:pt x="395" y="141"/>
                    <a:pt x="399" y="146"/>
                    <a:pt x="407" y="155"/>
                  </a:cubicBezTo>
                  <a:cubicBezTo>
                    <a:pt x="413" y="162"/>
                    <a:pt x="415" y="166"/>
                    <a:pt x="415" y="166"/>
                  </a:cubicBezTo>
                  <a:cubicBezTo>
                    <a:pt x="415" y="166"/>
                    <a:pt x="412" y="163"/>
                    <a:pt x="407" y="157"/>
                  </a:cubicBezTo>
                  <a:cubicBezTo>
                    <a:pt x="404" y="153"/>
                    <a:pt x="402" y="152"/>
                    <a:pt x="401" y="152"/>
                  </a:cubicBezTo>
                  <a:lnTo>
                    <a:pt x="401" y="152"/>
                  </a:lnTo>
                  <a:cubicBezTo>
                    <a:pt x="401" y="152"/>
                    <a:pt x="402" y="154"/>
                    <a:pt x="405" y="158"/>
                  </a:cubicBezTo>
                  <a:cubicBezTo>
                    <a:pt x="400" y="154"/>
                    <a:pt x="396" y="149"/>
                    <a:pt x="396" y="149"/>
                  </a:cubicBezTo>
                  <a:lnTo>
                    <a:pt x="396" y="149"/>
                  </a:lnTo>
                  <a:cubicBezTo>
                    <a:pt x="395" y="149"/>
                    <a:pt x="396" y="150"/>
                    <a:pt x="398" y="152"/>
                  </a:cubicBezTo>
                  <a:cubicBezTo>
                    <a:pt x="398" y="152"/>
                    <a:pt x="398" y="152"/>
                    <a:pt x="398" y="152"/>
                  </a:cubicBezTo>
                  <a:cubicBezTo>
                    <a:pt x="397" y="152"/>
                    <a:pt x="395" y="152"/>
                    <a:pt x="391" y="146"/>
                  </a:cubicBezTo>
                  <a:cubicBezTo>
                    <a:pt x="389" y="145"/>
                    <a:pt x="388" y="144"/>
                    <a:pt x="388" y="144"/>
                  </a:cubicBezTo>
                  <a:lnTo>
                    <a:pt x="388" y="144"/>
                  </a:lnTo>
                  <a:cubicBezTo>
                    <a:pt x="387" y="144"/>
                    <a:pt x="390" y="149"/>
                    <a:pt x="393" y="154"/>
                  </a:cubicBezTo>
                  <a:cubicBezTo>
                    <a:pt x="398" y="162"/>
                    <a:pt x="400" y="166"/>
                    <a:pt x="399" y="166"/>
                  </a:cubicBezTo>
                  <a:cubicBezTo>
                    <a:pt x="399" y="166"/>
                    <a:pt x="396" y="163"/>
                    <a:pt x="391" y="157"/>
                  </a:cubicBezTo>
                  <a:cubicBezTo>
                    <a:pt x="388" y="151"/>
                    <a:pt x="386" y="149"/>
                    <a:pt x="385" y="149"/>
                  </a:cubicBezTo>
                  <a:lnTo>
                    <a:pt x="385" y="149"/>
                  </a:lnTo>
                  <a:cubicBezTo>
                    <a:pt x="384" y="149"/>
                    <a:pt x="387" y="156"/>
                    <a:pt x="393" y="166"/>
                  </a:cubicBezTo>
                  <a:cubicBezTo>
                    <a:pt x="395" y="168"/>
                    <a:pt x="397" y="171"/>
                    <a:pt x="398" y="172"/>
                  </a:cubicBezTo>
                  <a:lnTo>
                    <a:pt x="398" y="172"/>
                  </a:lnTo>
                  <a:cubicBezTo>
                    <a:pt x="394" y="167"/>
                    <a:pt x="392" y="167"/>
                    <a:pt x="391" y="167"/>
                  </a:cubicBezTo>
                  <a:cubicBezTo>
                    <a:pt x="391" y="167"/>
                    <a:pt x="391" y="167"/>
                    <a:pt x="391" y="167"/>
                  </a:cubicBezTo>
                  <a:cubicBezTo>
                    <a:pt x="391" y="167"/>
                    <a:pt x="391" y="167"/>
                    <a:pt x="391" y="167"/>
                  </a:cubicBezTo>
                  <a:cubicBezTo>
                    <a:pt x="390" y="167"/>
                    <a:pt x="389" y="166"/>
                    <a:pt x="384" y="161"/>
                  </a:cubicBezTo>
                  <a:lnTo>
                    <a:pt x="384" y="161"/>
                  </a:lnTo>
                  <a:cubicBezTo>
                    <a:pt x="384" y="161"/>
                    <a:pt x="384" y="161"/>
                    <a:pt x="388" y="169"/>
                  </a:cubicBezTo>
                  <a:cubicBezTo>
                    <a:pt x="391" y="175"/>
                    <a:pt x="392" y="178"/>
                    <a:pt x="391" y="178"/>
                  </a:cubicBezTo>
                  <a:cubicBezTo>
                    <a:pt x="389" y="178"/>
                    <a:pt x="384" y="173"/>
                    <a:pt x="378" y="166"/>
                  </a:cubicBezTo>
                  <a:lnTo>
                    <a:pt x="378" y="166"/>
                  </a:lnTo>
                  <a:lnTo>
                    <a:pt x="382" y="173"/>
                  </a:lnTo>
                  <a:cubicBezTo>
                    <a:pt x="388" y="182"/>
                    <a:pt x="392" y="188"/>
                    <a:pt x="391" y="188"/>
                  </a:cubicBezTo>
                  <a:cubicBezTo>
                    <a:pt x="391" y="188"/>
                    <a:pt x="389" y="186"/>
                    <a:pt x="385" y="180"/>
                  </a:cubicBezTo>
                  <a:cubicBezTo>
                    <a:pt x="382" y="175"/>
                    <a:pt x="378" y="171"/>
                    <a:pt x="378" y="171"/>
                  </a:cubicBezTo>
                  <a:lnTo>
                    <a:pt x="378" y="171"/>
                  </a:lnTo>
                  <a:cubicBezTo>
                    <a:pt x="378" y="171"/>
                    <a:pt x="379" y="171"/>
                    <a:pt x="380" y="173"/>
                  </a:cubicBezTo>
                  <a:cubicBezTo>
                    <a:pt x="384" y="180"/>
                    <a:pt x="385" y="182"/>
                    <a:pt x="384" y="182"/>
                  </a:cubicBezTo>
                  <a:cubicBezTo>
                    <a:pt x="383" y="182"/>
                    <a:pt x="377" y="178"/>
                    <a:pt x="371" y="170"/>
                  </a:cubicBezTo>
                  <a:lnTo>
                    <a:pt x="371" y="170"/>
                  </a:lnTo>
                  <a:cubicBezTo>
                    <a:pt x="374" y="175"/>
                    <a:pt x="378" y="179"/>
                    <a:pt x="380" y="185"/>
                  </a:cubicBezTo>
                  <a:cubicBezTo>
                    <a:pt x="380" y="185"/>
                    <a:pt x="380" y="185"/>
                    <a:pt x="380" y="185"/>
                  </a:cubicBezTo>
                  <a:cubicBezTo>
                    <a:pt x="379" y="185"/>
                    <a:pt x="377" y="184"/>
                    <a:pt x="373" y="179"/>
                  </a:cubicBezTo>
                  <a:cubicBezTo>
                    <a:pt x="369" y="174"/>
                    <a:pt x="365" y="170"/>
                    <a:pt x="365" y="170"/>
                  </a:cubicBezTo>
                  <a:lnTo>
                    <a:pt x="365" y="170"/>
                  </a:lnTo>
                  <a:cubicBezTo>
                    <a:pt x="365" y="170"/>
                    <a:pt x="365" y="170"/>
                    <a:pt x="366" y="172"/>
                  </a:cubicBezTo>
                  <a:cubicBezTo>
                    <a:pt x="366" y="172"/>
                    <a:pt x="366" y="172"/>
                    <a:pt x="366" y="172"/>
                  </a:cubicBezTo>
                  <a:cubicBezTo>
                    <a:pt x="366" y="172"/>
                    <a:pt x="365" y="172"/>
                    <a:pt x="360" y="167"/>
                  </a:cubicBezTo>
                  <a:cubicBezTo>
                    <a:pt x="360" y="168"/>
                    <a:pt x="359" y="168"/>
                    <a:pt x="357" y="169"/>
                  </a:cubicBezTo>
                  <a:cubicBezTo>
                    <a:pt x="360" y="173"/>
                    <a:pt x="360" y="175"/>
                    <a:pt x="360" y="175"/>
                  </a:cubicBezTo>
                  <a:cubicBezTo>
                    <a:pt x="359" y="175"/>
                    <a:pt x="357" y="173"/>
                    <a:pt x="355" y="170"/>
                  </a:cubicBezTo>
                  <a:lnTo>
                    <a:pt x="355" y="170"/>
                  </a:lnTo>
                  <a:cubicBezTo>
                    <a:pt x="355" y="170"/>
                    <a:pt x="353" y="171"/>
                    <a:pt x="357" y="179"/>
                  </a:cubicBezTo>
                  <a:cubicBezTo>
                    <a:pt x="357" y="179"/>
                    <a:pt x="357" y="180"/>
                    <a:pt x="356" y="180"/>
                  </a:cubicBezTo>
                  <a:cubicBezTo>
                    <a:pt x="355" y="180"/>
                    <a:pt x="354" y="178"/>
                    <a:pt x="351" y="173"/>
                  </a:cubicBezTo>
                  <a:cubicBezTo>
                    <a:pt x="348" y="170"/>
                    <a:pt x="347" y="168"/>
                    <a:pt x="346" y="168"/>
                  </a:cubicBezTo>
                  <a:lnTo>
                    <a:pt x="346" y="168"/>
                  </a:lnTo>
                  <a:cubicBezTo>
                    <a:pt x="346" y="168"/>
                    <a:pt x="347" y="170"/>
                    <a:pt x="350" y="175"/>
                  </a:cubicBezTo>
                  <a:cubicBezTo>
                    <a:pt x="355" y="181"/>
                    <a:pt x="354" y="181"/>
                    <a:pt x="353" y="181"/>
                  </a:cubicBezTo>
                  <a:lnTo>
                    <a:pt x="352" y="182"/>
                  </a:lnTo>
                  <a:cubicBezTo>
                    <a:pt x="357" y="189"/>
                    <a:pt x="357" y="189"/>
                    <a:pt x="356" y="190"/>
                  </a:cubicBezTo>
                  <a:cubicBezTo>
                    <a:pt x="355" y="190"/>
                    <a:pt x="348" y="186"/>
                    <a:pt x="347" y="186"/>
                  </a:cubicBezTo>
                  <a:lnTo>
                    <a:pt x="347" y="186"/>
                  </a:lnTo>
                  <a:cubicBezTo>
                    <a:pt x="345" y="187"/>
                    <a:pt x="345" y="187"/>
                    <a:pt x="351" y="194"/>
                  </a:cubicBezTo>
                  <a:cubicBezTo>
                    <a:pt x="351" y="194"/>
                    <a:pt x="350" y="194"/>
                    <a:pt x="350" y="194"/>
                  </a:cubicBezTo>
                  <a:cubicBezTo>
                    <a:pt x="349" y="194"/>
                    <a:pt x="344" y="191"/>
                    <a:pt x="341" y="191"/>
                  </a:cubicBezTo>
                  <a:cubicBezTo>
                    <a:pt x="340" y="191"/>
                    <a:pt x="340" y="191"/>
                    <a:pt x="339" y="191"/>
                  </a:cubicBezTo>
                  <a:cubicBezTo>
                    <a:pt x="337" y="192"/>
                    <a:pt x="337" y="192"/>
                    <a:pt x="342" y="199"/>
                  </a:cubicBezTo>
                  <a:cubicBezTo>
                    <a:pt x="347" y="206"/>
                    <a:pt x="350" y="209"/>
                    <a:pt x="350" y="209"/>
                  </a:cubicBezTo>
                  <a:cubicBezTo>
                    <a:pt x="350" y="209"/>
                    <a:pt x="347" y="206"/>
                    <a:pt x="342" y="200"/>
                  </a:cubicBezTo>
                  <a:cubicBezTo>
                    <a:pt x="335" y="193"/>
                    <a:pt x="331" y="190"/>
                    <a:pt x="331" y="190"/>
                  </a:cubicBezTo>
                  <a:lnTo>
                    <a:pt x="331" y="190"/>
                  </a:lnTo>
                  <a:cubicBezTo>
                    <a:pt x="330" y="190"/>
                    <a:pt x="331" y="192"/>
                    <a:pt x="334" y="195"/>
                  </a:cubicBezTo>
                  <a:cubicBezTo>
                    <a:pt x="338" y="203"/>
                    <a:pt x="338" y="203"/>
                    <a:pt x="337" y="203"/>
                  </a:cubicBezTo>
                  <a:cubicBezTo>
                    <a:pt x="335" y="199"/>
                    <a:pt x="334" y="198"/>
                    <a:pt x="333" y="198"/>
                  </a:cubicBezTo>
                  <a:lnTo>
                    <a:pt x="333" y="198"/>
                  </a:lnTo>
                  <a:cubicBezTo>
                    <a:pt x="333" y="198"/>
                    <a:pt x="333" y="200"/>
                    <a:pt x="335" y="204"/>
                  </a:cubicBezTo>
                  <a:cubicBezTo>
                    <a:pt x="335" y="204"/>
                    <a:pt x="335" y="204"/>
                    <a:pt x="335" y="204"/>
                  </a:cubicBezTo>
                  <a:cubicBezTo>
                    <a:pt x="335" y="204"/>
                    <a:pt x="333" y="203"/>
                    <a:pt x="329" y="198"/>
                  </a:cubicBezTo>
                  <a:lnTo>
                    <a:pt x="328" y="199"/>
                  </a:lnTo>
                  <a:cubicBezTo>
                    <a:pt x="333" y="207"/>
                    <a:pt x="332" y="209"/>
                    <a:pt x="330" y="209"/>
                  </a:cubicBezTo>
                  <a:cubicBezTo>
                    <a:pt x="328" y="209"/>
                    <a:pt x="324" y="207"/>
                    <a:pt x="322" y="204"/>
                  </a:cubicBezTo>
                  <a:lnTo>
                    <a:pt x="322" y="204"/>
                  </a:lnTo>
                  <a:cubicBezTo>
                    <a:pt x="322" y="204"/>
                    <a:pt x="320" y="204"/>
                    <a:pt x="325" y="212"/>
                  </a:cubicBezTo>
                  <a:cubicBezTo>
                    <a:pt x="330" y="218"/>
                    <a:pt x="332" y="222"/>
                    <a:pt x="332" y="222"/>
                  </a:cubicBezTo>
                  <a:cubicBezTo>
                    <a:pt x="332" y="222"/>
                    <a:pt x="329" y="218"/>
                    <a:pt x="324" y="212"/>
                  </a:cubicBezTo>
                  <a:cubicBezTo>
                    <a:pt x="318" y="205"/>
                    <a:pt x="315" y="202"/>
                    <a:pt x="315" y="202"/>
                  </a:cubicBezTo>
                  <a:lnTo>
                    <a:pt x="315" y="202"/>
                  </a:lnTo>
                  <a:cubicBezTo>
                    <a:pt x="315" y="202"/>
                    <a:pt x="318" y="205"/>
                    <a:pt x="323" y="213"/>
                  </a:cubicBezTo>
                  <a:cubicBezTo>
                    <a:pt x="325" y="216"/>
                    <a:pt x="325" y="218"/>
                    <a:pt x="324" y="218"/>
                  </a:cubicBezTo>
                  <a:cubicBezTo>
                    <a:pt x="322" y="218"/>
                    <a:pt x="319" y="216"/>
                    <a:pt x="314" y="208"/>
                  </a:cubicBezTo>
                  <a:lnTo>
                    <a:pt x="304" y="195"/>
                  </a:lnTo>
                  <a:lnTo>
                    <a:pt x="304" y="195"/>
                  </a:lnTo>
                  <a:cubicBezTo>
                    <a:pt x="308" y="203"/>
                    <a:pt x="307" y="203"/>
                    <a:pt x="307" y="203"/>
                  </a:cubicBezTo>
                  <a:cubicBezTo>
                    <a:pt x="313" y="209"/>
                    <a:pt x="311" y="209"/>
                    <a:pt x="309" y="212"/>
                  </a:cubicBezTo>
                  <a:cubicBezTo>
                    <a:pt x="308" y="213"/>
                    <a:pt x="310" y="221"/>
                    <a:pt x="308" y="222"/>
                  </a:cubicBezTo>
                  <a:cubicBezTo>
                    <a:pt x="308" y="222"/>
                    <a:pt x="307" y="223"/>
                    <a:pt x="306" y="223"/>
                  </a:cubicBezTo>
                  <a:cubicBezTo>
                    <a:pt x="304" y="223"/>
                    <a:pt x="302" y="222"/>
                    <a:pt x="299" y="218"/>
                  </a:cubicBezTo>
                  <a:lnTo>
                    <a:pt x="299" y="218"/>
                  </a:lnTo>
                  <a:cubicBezTo>
                    <a:pt x="298" y="218"/>
                    <a:pt x="297" y="219"/>
                    <a:pt x="301" y="227"/>
                  </a:cubicBezTo>
                  <a:cubicBezTo>
                    <a:pt x="304" y="231"/>
                    <a:pt x="304" y="233"/>
                    <a:pt x="303" y="233"/>
                  </a:cubicBezTo>
                  <a:cubicBezTo>
                    <a:pt x="303" y="233"/>
                    <a:pt x="301" y="231"/>
                    <a:pt x="299" y="228"/>
                  </a:cubicBezTo>
                  <a:lnTo>
                    <a:pt x="298" y="230"/>
                  </a:lnTo>
                  <a:cubicBezTo>
                    <a:pt x="301" y="236"/>
                    <a:pt x="301" y="237"/>
                    <a:pt x="301" y="237"/>
                  </a:cubicBezTo>
                  <a:cubicBezTo>
                    <a:pt x="298" y="233"/>
                    <a:pt x="294" y="228"/>
                    <a:pt x="293" y="228"/>
                  </a:cubicBezTo>
                  <a:lnTo>
                    <a:pt x="293" y="228"/>
                  </a:lnTo>
                  <a:cubicBezTo>
                    <a:pt x="293" y="228"/>
                    <a:pt x="293" y="229"/>
                    <a:pt x="295" y="232"/>
                  </a:cubicBezTo>
                  <a:cubicBezTo>
                    <a:pt x="299" y="238"/>
                    <a:pt x="299" y="238"/>
                    <a:pt x="297" y="240"/>
                  </a:cubicBezTo>
                  <a:cubicBezTo>
                    <a:pt x="296" y="239"/>
                    <a:pt x="295" y="238"/>
                    <a:pt x="293" y="238"/>
                  </a:cubicBezTo>
                  <a:cubicBezTo>
                    <a:pt x="284" y="238"/>
                    <a:pt x="266" y="252"/>
                    <a:pt x="271" y="258"/>
                  </a:cubicBezTo>
                  <a:lnTo>
                    <a:pt x="269" y="259"/>
                  </a:lnTo>
                  <a:lnTo>
                    <a:pt x="267" y="260"/>
                  </a:lnTo>
                  <a:cubicBezTo>
                    <a:pt x="263" y="255"/>
                    <a:pt x="261" y="253"/>
                    <a:pt x="260" y="253"/>
                  </a:cubicBezTo>
                  <a:cubicBezTo>
                    <a:pt x="258" y="253"/>
                    <a:pt x="259" y="259"/>
                    <a:pt x="261" y="264"/>
                  </a:cubicBezTo>
                  <a:cubicBezTo>
                    <a:pt x="265" y="271"/>
                    <a:pt x="264" y="272"/>
                    <a:pt x="263" y="272"/>
                  </a:cubicBezTo>
                  <a:cubicBezTo>
                    <a:pt x="258" y="265"/>
                    <a:pt x="255" y="262"/>
                    <a:pt x="254" y="262"/>
                  </a:cubicBezTo>
                  <a:cubicBezTo>
                    <a:pt x="252" y="262"/>
                    <a:pt x="253" y="265"/>
                    <a:pt x="254" y="269"/>
                  </a:cubicBezTo>
                  <a:cubicBezTo>
                    <a:pt x="259" y="275"/>
                    <a:pt x="262" y="279"/>
                    <a:pt x="261" y="279"/>
                  </a:cubicBezTo>
                  <a:cubicBezTo>
                    <a:pt x="261" y="279"/>
                    <a:pt x="258" y="275"/>
                    <a:pt x="253" y="269"/>
                  </a:cubicBezTo>
                  <a:cubicBezTo>
                    <a:pt x="249" y="263"/>
                    <a:pt x="246" y="260"/>
                    <a:pt x="245" y="260"/>
                  </a:cubicBezTo>
                  <a:lnTo>
                    <a:pt x="245" y="260"/>
                  </a:lnTo>
                  <a:cubicBezTo>
                    <a:pt x="244" y="260"/>
                    <a:pt x="247" y="266"/>
                    <a:pt x="255" y="278"/>
                  </a:cubicBezTo>
                  <a:cubicBezTo>
                    <a:pt x="258" y="282"/>
                    <a:pt x="259" y="284"/>
                    <a:pt x="259" y="284"/>
                  </a:cubicBezTo>
                  <a:cubicBezTo>
                    <a:pt x="258" y="284"/>
                    <a:pt x="257" y="282"/>
                    <a:pt x="254" y="279"/>
                  </a:cubicBezTo>
                  <a:cubicBezTo>
                    <a:pt x="248" y="272"/>
                    <a:pt x="245" y="269"/>
                    <a:pt x="244" y="269"/>
                  </a:cubicBezTo>
                  <a:lnTo>
                    <a:pt x="244" y="269"/>
                  </a:lnTo>
                  <a:cubicBezTo>
                    <a:pt x="244" y="269"/>
                    <a:pt x="245" y="270"/>
                    <a:pt x="247" y="273"/>
                  </a:cubicBezTo>
                  <a:cubicBezTo>
                    <a:pt x="252" y="280"/>
                    <a:pt x="254" y="284"/>
                    <a:pt x="254" y="284"/>
                  </a:cubicBezTo>
                  <a:cubicBezTo>
                    <a:pt x="253" y="284"/>
                    <a:pt x="251" y="281"/>
                    <a:pt x="245" y="274"/>
                  </a:cubicBezTo>
                  <a:cubicBezTo>
                    <a:pt x="239" y="268"/>
                    <a:pt x="236" y="265"/>
                    <a:pt x="236" y="265"/>
                  </a:cubicBezTo>
                  <a:lnTo>
                    <a:pt x="236" y="265"/>
                  </a:lnTo>
                  <a:cubicBezTo>
                    <a:pt x="235" y="265"/>
                    <a:pt x="238" y="269"/>
                    <a:pt x="243" y="277"/>
                  </a:cubicBezTo>
                  <a:cubicBezTo>
                    <a:pt x="248" y="284"/>
                    <a:pt x="249" y="288"/>
                    <a:pt x="248" y="288"/>
                  </a:cubicBezTo>
                  <a:cubicBezTo>
                    <a:pt x="247" y="288"/>
                    <a:pt x="244" y="285"/>
                    <a:pt x="239" y="279"/>
                  </a:cubicBezTo>
                  <a:cubicBezTo>
                    <a:pt x="238" y="279"/>
                    <a:pt x="238" y="279"/>
                    <a:pt x="238" y="279"/>
                  </a:cubicBezTo>
                  <a:cubicBezTo>
                    <a:pt x="237" y="279"/>
                    <a:pt x="235" y="277"/>
                    <a:pt x="235" y="277"/>
                  </a:cubicBezTo>
                  <a:lnTo>
                    <a:pt x="235" y="277"/>
                  </a:lnTo>
                  <a:cubicBezTo>
                    <a:pt x="234" y="277"/>
                    <a:pt x="235" y="278"/>
                    <a:pt x="236" y="280"/>
                  </a:cubicBezTo>
                  <a:lnTo>
                    <a:pt x="231" y="274"/>
                  </a:lnTo>
                  <a:lnTo>
                    <a:pt x="230" y="275"/>
                  </a:lnTo>
                  <a:lnTo>
                    <a:pt x="234" y="282"/>
                  </a:lnTo>
                  <a:cubicBezTo>
                    <a:pt x="234" y="282"/>
                    <a:pt x="230" y="281"/>
                    <a:pt x="225" y="281"/>
                  </a:cubicBezTo>
                  <a:cubicBezTo>
                    <a:pt x="223" y="281"/>
                    <a:pt x="220" y="281"/>
                    <a:pt x="218" y="282"/>
                  </a:cubicBezTo>
                  <a:cubicBezTo>
                    <a:pt x="210" y="288"/>
                    <a:pt x="209" y="289"/>
                    <a:pt x="215" y="295"/>
                  </a:cubicBezTo>
                  <a:cubicBezTo>
                    <a:pt x="221" y="302"/>
                    <a:pt x="223" y="305"/>
                    <a:pt x="223" y="305"/>
                  </a:cubicBezTo>
                  <a:cubicBezTo>
                    <a:pt x="222" y="305"/>
                    <a:pt x="219" y="302"/>
                    <a:pt x="214" y="296"/>
                  </a:cubicBezTo>
                  <a:cubicBezTo>
                    <a:pt x="213" y="296"/>
                    <a:pt x="207" y="291"/>
                    <a:pt x="205" y="291"/>
                  </a:cubicBezTo>
                  <a:cubicBezTo>
                    <a:pt x="205" y="291"/>
                    <a:pt x="205" y="291"/>
                    <a:pt x="205" y="291"/>
                  </a:cubicBezTo>
                  <a:cubicBezTo>
                    <a:pt x="204" y="292"/>
                    <a:pt x="203" y="292"/>
                    <a:pt x="202" y="292"/>
                  </a:cubicBezTo>
                  <a:cubicBezTo>
                    <a:pt x="201" y="292"/>
                    <a:pt x="199" y="291"/>
                    <a:pt x="196" y="287"/>
                  </a:cubicBezTo>
                  <a:lnTo>
                    <a:pt x="196" y="287"/>
                  </a:lnTo>
                  <a:cubicBezTo>
                    <a:pt x="202" y="297"/>
                    <a:pt x="202" y="302"/>
                    <a:pt x="198" y="302"/>
                  </a:cubicBezTo>
                  <a:cubicBezTo>
                    <a:pt x="197" y="302"/>
                    <a:pt x="195" y="301"/>
                    <a:pt x="193" y="299"/>
                  </a:cubicBezTo>
                  <a:lnTo>
                    <a:pt x="193" y="299"/>
                  </a:lnTo>
                  <a:cubicBezTo>
                    <a:pt x="191" y="300"/>
                    <a:pt x="190" y="301"/>
                    <a:pt x="194" y="309"/>
                  </a:cubicBezTo>
                  <a:cubicBezTo>
                    <a:pt x="196" y="313"/>
                    <a:pt x="197" y="314"/>
                    <a:pt x="197" y="314"/>
                  </a:cubicBezTo>
                  <a:cubicBezTo>
                    <a:pt x="196" y="314"/>
                    <a:pt x="195" y="313"/>
                    <a:pt x="191" y="310"/>
                  </a:cubicBezTo>
                  <a:cubicBezTo>
                    <a:pt x="189" y="307"/>
                    <a:pt x="186" y="304"/>
                    <a:pt x="184" y="304"/>
                  </a:cubicBezTo>
                  <a:cubicBezTo>
                    <a:pt x="182" y="304"/>
                    <a:pt x="182" y="307"/>
                    <a:pt x="187" y="314"/>
                  </a:cubicBezTo>
                  <a:lnTo>
                    <a:pt x="181" y="307"/>
                  </a:lnTo>
                  <a:cubicBezTo>
                    <a:pt x="180" y="305"/>
                    <a:pt x="179" y="304"/>
                    <a:pt x="179" y="304"/>
                  </a:cubicBezTo>
                  <a:lnTo>
                    <a:pt x="179" y="304"/>
                  </a:lnTo>
                  <a:cubicBezTo>
                    <a:pt x="178" y="304"/>
                    <a:pt x="181" y="310"/>
                    <a:pt x="185" y="315"/>
                  </a:cubicBezTo>
                  <a:cubicBezTo>
                    <a:pt x="190" y="321"/>
                    <a:pt x="192" y="324"/>
                    <a:pt x="192" y="324"/>
                  </a:cubicBezTo>
                  <a:cubicBezTo>
                    <a:pt x="192" y="324"/>
                    <a:pt x="187" y="320"/>
                    <a:pt x="178" y="309"/>
                  </a:cubicBezTo>
                  <a:cubicBezTo>
                    <a:pt x="172" y="301"/>
                    <a:pt x="169" y="298"/>
                    <a:pt x="169" y="298"/>
                  </a:cubicBezTo>
                  <a:lnTo>
                    <a:pt x="169" y="298"/>
                  </a:lnTo>
                  <a:cubicBezTo>
                    <a:pt x="169" y="298"/>
                    <a:pt x="170" y="300"/>
                    <a:pt x="172" y="302"/>
                  </a:cubicBezTo>
                  <a:cubicBezTo>
                    <a:pt x="176" y="308"/>
                    <a:pt x="179" y="313"/>
                    <a:pt x="178" y="313"/>
                  </a:cubicBezTo>
                  <a:cubicBezTo>
                    <a:pt x="178" y="313"/>
                    <a:pt x="177" y="313"/>
                    <a:pt x="176" y="311"/>
                  </a:cubicBezTo>
                  <a:cubicBezTo>
                    <a:pt x="175" y="311"/>
                    <a:pt x="173" y="311"/>
                    <a:pt x="185" y="325"/>
                  </a:cubicBezTo>
                  <a:cubicBezTo>
                    <a:pt x="189" y="332"/>
                    <a:pt x="189" y="333"/>
                    <a:pt x="188" y="333"/>
                  </a:cubicBezTo>
                  <a:cubicBezTo>
                    <a:pt x="185" y="328"/>
                    <a:pt x="181" y="324"/>
                    <a:pt x="178" y="319"/>
                  </a:cubicBezTo>
                  <a:lnTo>
                    <a:pt x="177" y="320"/>
                  </a:lnTo>
                  <a:cubicBezTo>
                    <a:pt x="171" y="317"/>
                    <a:pt x="168" y="313"/>
                    <a:pt x="164" y="308"/>
                  </a:cubicBezTo>
                  <a:cubicBezTo>
                    <a:pt x="162" y="306"/>
                    <a:pt x="160" y="304"/>
                    <a:pt x="160" y="304"/>
                  </a:cubicBezTo>
                  <a:lnTo>
                    <a:pt x="160" y="304"/>
                  </a:lnTo>
                  <a:cubicBezTo>
                    <a:pt x="159" y="304"/>
                    <a:pt x="162" y="308"/>
                    <a:pt x="169" y="316"/>
                  </a:cubicBezTo>
                  <a:cubicBezTo>
                    <a:pt x="179" y="329"/>
                    <a:pt x="179" y="329"/>
                    <a:pt x="178" y="329"/>
                  </a:cubicBezTo>
                  <a:cubicBezTo>
                    <a:pt x="178" y="330"/>
                    <a:pt x="177" y="330"/>
                    <a:pt x="177" y="330"/>
                  </a:cubicBezTo>
                  <a:cubicBezTo>
                    <a:pt x="176" y="330"/>
                    <a:pt x="174" y="329"/>
                    <a:pt x="171" y="324"/>
                  </a:cubicBezTo>
                  <a:cubicBezTo>
                    <a:pt x="167" y="319"/>
                    <a:pt x="166" y="318"/>
                    <a:pt x="165" y="318"/>
                  </a:cubicBezTo>
                  <a:cubicBezTo>
                    <a:pt x="165" y="318"/>
                    <a:pt x="165" y="318"/>
                    <a:pt x="164" y="318"/>
                  </a:cubicBezTo>
                  <a:cubicBezTo>
                    <a:pt x="162" y="320"/>
                    <a:pt x="176" y="342"/>
                    <a:pt x="185" y="355"/>
                  </a:cubicBezTo>
                  <a:cubicBezTo>
                    <a:pt x="190" y="362"/>
                    <a:pt x="192" y="365"/>
                    <a:pt x="192" y="365"/>
                  </a:cubicBezTo>
                  <a:cubicBezTo>
                    <a:pt x="192" y="365"/>
                    <a:pt x="190" y="362"/>
                    <a:pt x="185" y="356"/>
                  </a:cubicBezTo>
                  <a:cubicBezTo>
                    <a:pt x="181" y="351"/>
                    <a:pt x="179" y="350"/>
                    <a:pt x="178" y="350"/>
                  </a:cubicBezTo>
                  <a:cubicBezTo>
                    <a:pt x="178" y="350"/>
                    <a:pt x="178" y="350"/>
                    <a:pt x="178" y="351"/>
                  </a:cubicBezTo>
                  <a:cubicBezTo>
                    <a:pt x="172" y="344"/>
                    <a:pt x="173" y="343"/>
                    <a:pt x="173" y="343"/>
                  </a:cubicBezTo>
                  <a:lnTo>
                    <a:pt x="169" y="336"/>
                  </a:lnTo>
                  <a:cubicBezTo>
                    <a:pt x="164" y="330"/>
                    <a:pt x="161" y="327"/>
                    <a:pt x="160" y="327"/>
                  </a:cubicBezTo>
                  <a:lnTo>
                    <a:pt x="160" y="327"/>
                  </a:lnTo>
                  <a:cubicBezTo>
                    <a:pt x="159" y="327"/>
                    <a:pt x="161" y="330"/>
                    <a:pt x="167" y="337"/>
                  </a:cubicBezTo>
                  <a:cubicBezTo>
                    <a:pt x="169" y="341"/>
                    <a:pt x="170" y="343"/>
                    <a:pt x="170" y="343"/>
                  </a:cubicBezTo>
                  <a:cubicBezTo>
                    <a:pt x="169" y="343"/>
                    <a:pt x="168" y="342"/>
                    <a:pt x="164" y="338"/>
                  </a:cubicBezTo>
                  <a:cubicBezTo>
                    <a:pt x="161" y="334"/>
                    <a:pt x="157" y="330"/>
                    <a:pt x="156" y="330"/>
                  </a:cubicBezTo>
                  <a:lnTo>
                    <a:pt x="156" y="330"/>
                  </a:lnTo>
                  <a:cubicBezTo>
                    <a:pt x="156" y="330"/>
                    <a:pt x="156" y="331"/>
                    <a:pt x="158" y="333"/>
                  </a:cubicBezTo>
                  <a:cubicBezTo>
                    <a:pt x="158" y="333"/>
                    <a:pt x="158" y="333"/>
                    <a:pt x="157" y="333"/>
                  </a:cubicBezTo>
                  <a:cubicBezTo>
                    <a:pt x="157" y="333"/>
                    <a:pt x="155" y="332"/>
                    <a:pt x="151" y="327"/>
                  </a:cubicBezTo>
                  <a:lnTo>
                    <a:pt x="151" y="327"/>
                  </a:lnTo>
                  <a:cubicBezTo>
                    <a:pt x="149" y="328"/>
                    <a:pt x="149" y="329"/>
                    <a:pt x="153" y="336"/>
                  </a:cubicBezTo>
                  <a:cubicBezTo>
                    <a:pt x="159" y="343"/>
                    <a:pt x="158" y="343"/>
                    <a:pt x="158" y="343"/>
                  </a:cubicBezTo>
                  <a:cubicBezTo>
                    <a:pt x="157" y="344"/>
                    <a:pt x="156" y="344"/>
                    <a:pt x="161" y="351"/>
                  </a:cubicBezTo>
                  <a:cubicBezTo>
                    <a:pt x="167" y="357"/>
                    <a:pt x="171" y="365"/>
                    <a:pt x="169" y="366"/>
                  </a:cubicBezTo>
                  <a:cubicBezTo>
                    <a:pt x="171" y="370"/>
                    <a:pt x="172" y="372"/>
                    <a:pt x="172" y="372"/>
                  </a:cubicBezTo>
                  <a:cubicBezTo>
                    <a:pt x="171" y="372"/>
                    <a:pt x="169" y="368"/>
                    <a:pt x="162" y="361"/>
                  </a:cubicBezTo>
                  <a:cubicBezTo>
                    <a:pt x="158" y="356"/>
                    <a:pt x="157" y="355"/>
                    <a:pt x="156" y="355"/>
                  </a:cubicBezTo>
                  <a:cubicBezTo>
                    <a:pt x="156" y="355"/>
                    <a:pt x="156" y="355"/>
                    <a:pt x="156" y="355"/>
                  </a:cubicBezTo>
                  <a:cubicBezTo>
                    <a:pt x="156" y="355"/>
                    <a:pt x="154" y="355"/>
                    <a:pt x="149" y="350"/>
                  </a:cubicBezTo>
                  <a:cubicBezTo>
                    <a:pt x="147" y="348"/>
                    <a:pt x="146" y="347"/>
                    <a:pt x="146" y="347"/>
                  </a:cubicBezTo>
                  <a:lnTo>
                    <a:pt x="146" y="347"/>
                  </a:lnTo>
                  <a:cubicBezTo>
                    <a:pt x="145" y="347"/>
                    <a:pt x="149" y="352"/>
                    <a:pt x="153" y="356"/>
                  </a:cubicBezTo>
                  <a:lnTo>
                    <a:pt x="163" y="370"/>
                  </a:lnTo>
                  <a:cubicBezTo>
                    <a:pt x="157" y="364"/>
                    <a:pt x="151" y="357"/>
                    <a:pt x="147" y="351"/>
                  </a:cubicBezTo>
                  <a:cubicBezTo>
                    <a:pt x="141" y="345"/>
                    <a:pt x="138" y="342"/>
                    <a:pt x="138" y="342"/>
                  </a:cubicBezTo>
                  <a:lnTo>
                    <a:pt x="138" y="342"/>
                  </a:lnTo>
                  <a:cubicBezTo>
                    <a:pt x="138" y="342"/>
                    <a:pt x="140" y="345"/>
                    <a:pt x="145" y="352"/>
                  </a:cubicBezTo>
                  <a:cubicBezTo>
                    <a:pt x="150" y="357"/>
                    <a:pt x="153" y="362"/>
                    <a:pt x="152" y="362"/>
                  </a:cubicBezTo>
                  <a:cubicBezTo>
                    <a:pt x="152" y="362"/>
                    <a:pt x="151" y="361"/>
                    <a:pt x="149" y="360"/>
                  </a:cubicBezTo>
                  <a:cubicBezTo>
                    <a:pt x="148" y="360"/>
                    <a:pt x="147" y="360"/>
                    <a:pt x="146" y="360"/>
                  </a:cubicBezTo>
                  <a:cubicBezTo>
                    <a:pt x="145" y="360"/>
                    <a:pt x="143" y="359"/>
                    <a:pt x="140" y="355"/>
                  </a:cubicBezTo>
                  <a:cubicBezTo>
                    <a:pt x="138" y="353"/>
                    <a:pt x="137" y="352"/>
                    <a:pt x="137" y="352"/>
                  </a:cubicBezTo>
                  <a:lnTo>
                    <a:pt x="137" y="352"/>
                  </a:lnTo>
                  <a:cubicBezTo>
                    <a:pt x="136" y="352"/>
                    <a:pt x="139" y="356"/>
                    <a:pt x="139" y="356"/>
                  </a:cubicBezTo>
                  <a:cubicBezTo>
                    <a:pt x="141" y="360"/>
                    <a:pt x="142" y="362"/>
                    <a:pt x="141" y="362"/>
                  </a:cubicBezTo>
                  <a:cubicBezTo>
                    <a:pt x="140" y="362"/>
                    <a:pt x="138" y="361"/>
                    <a:pt x="135" y="359"/>
                  </a:cubicBezTo>
                  <a:cubicBezTo>
                    <a:pt x="128" y="353"/>
                    <a:pt x="125" y="350"/>
                    <a:pt x="124" y="350"/>
                  </a:cubicBezTo>
                  <a:lnTo>
                    <a:pt x="124" y="350"/>
                  </a:lnTo>
                  <a:cubicBezTo>
                    <a:pt x="123" y="350"/>
                    <a:pt x="126" y="354"/>
                    <a:pt x="131" y="361"/>
                  </a:cubicBezTo>
                  <a:cubicBezTo>
                    <a:pt x="129" y="359"/>
                    <a:pt x="128" y="359"/>
                    <a:pt x="128" y="359"/>
                  </a:cubicBezTo>
                  <a:cubicBezTo>
                    <a:pt x="126" y="359"/>
                    <a:pt x="130" y="364"/>
                    <a:pt x="133" y="370"/>
                  </a:cubicBezTo>
                  <a:cubicBezTo>
                    <a:pt x="138" y="378"/>
                    <a:pt x="148" y="391"/>
                    <a:pt x="152" y="398"/>
                  </a:cubicBezTo>
                  <a:cubicBezTo>
                    <a:pt x="159" y="406"/>
                    <a:pt x="162" y="409"/>
                    <a:pt x="161" y="409"/>
                  </a:cubicBezTo>
                  <a:cubicBezTo>
                    <a:pt x="161" y="409"/>
                    <a:pt x="159" y="408"/>
                    <a:pt x="157" y="406"/>
                  </a:cubicBezTo>
                  <a:cubicBezTo>
                    <a:pt x="156" y="406"/>
                    <a:pt x="150" y="400"/>
                    <a:pt x="144" y="393"/>
                  </a:cubicBezTo>
                  <a:cubicBezTo>
                    <a:pt x="140" y="385"/>
                    <a:pt x="140" y="385"/>
                    <a:pt x="140" y="385"/>
                  </a:cubicBezTo>
                  <a:lnTo>
                    <a:pt x="141" y="385"/>
                  </a:lnTo>
                  <a:cubicBezTo>
                    <a:pt x="136" y="379"/>
                    <a:pt x="131" y="373"/>
                    <a:pt x="129" y="373"/>
                  </a:cubicBezTo>
                  <a:cubicBezTo>
                    <a:pt x="129" y="373"/>
                    <a:pt x="129" y="373"/>
                    <a:pt x="129" y="373"/>
                  </a:cubicBezTo>
                  <a:cubicBezTo>
                    <a:pt x="126" y="370"/>
                    <a:pt x="124" y="368"/>
                    <a:pt x="124" y="368"/>
                  </a:cubicBezTo>
                  <a:lnTo>
                    <a:pt x="124" y="368"/>
                  </a:lnTo>
                  <a:cubicBezTo>
                    <a:pt x="124" y="368"/>
                    <a:pt x="125" y="370"/>
                    <a:pt x="127" y="373"/>
                  </a:cubicBezTo>
                  <a:cubicBezTo>
                    <a:pt x="124" y="370"/>
                    <a:pt x="122" y="369"/>
                    <a:pt x="121" y="369"/>
                  </a:cubicBezTo>
                  <a:cubicBezTo>
                    <a:pt x="120" y="369"/>
                    <a:pt x="119" y="369"/>
                    <a:pt x="118" y="370"/>
                  </a:cubicBezTo>
                  <a:cubicBezTo>
                    <a:pt x="118" y="370"/>
                    <a:pt x="117" y="371"/>
                    <a:pt x="117" y="371"/>
                  </a:cubicBezTo>
                  <a:cubicBezTo>
                    <a:pt x="115" y="371"/>
                    <a:pt x="113" y="369"/>
                    <a:pt x="108" y="365"/>
                  </a:cubicBezTo>
                  <a:lnTo>
                    <a:pt x="108" y="365"/>
                  </a:lnTo>
                  <a:cubicBezTo>
                    <a:pt x="107" y="366"/>
                    <a:pt x="106" y="367"/>
                    <a:pt x="112" y="374"/>
                  </a:cubicBezTo>
                  <a:cubicBezTo>
                    <a:pt x="118" y="382"/>
                    <a:pt x="120" y="385"/>
                    <a:pt x="120" y="385"/>
                  </a:cubicBezTo>
                  <a:cubicBezTo>
                    <a:pt x="120" y="385"/>
                    <a:pt x="119" y="384"/>
                    <a:pt x="116" y="381"/>
                  </a:cubicBezTo>
                  <a:cubicBezTo>
                    <a:pt x="111" y="375"/>
                    <a:pt x="104" y="371"/>
                    <a:pt x="100" y="371"/>
                  </a:cubicBezTo>
                  <a:cubicBezTo>
                    <a:pt x="96" y="371"/>
                    <a:pt x="95" y="375"/>
                    <a:pt x="99" y="382"/>
                  </a:cubicBezTo>
                  <a:lnTo>
                    <a:pt x="98" y="383"/>
                  </a:lnTo>
                  <a:cubicBezTo>
                    <a:pt x="96" y="381"/>
                    <a:pt x="94" y="380"/>
                    <a:pt x="92" y="380"/>
                  </a:cubicBezTo>
                  <a:cubicBezTo>
                    <a:pt x="89" y="380"/>
                    <a:pt x="89" y="383"/>
                    <a:pt x="92" y="388"/>
                  </a:cubicBezTo>
                  <a:lnTo>
                    <a:pt x="89" y="389"/>
                  </a:lnTo>
                  <a:cubicBezTo>
                    <a:pt x="86" y="386"/>
                    <a:pt x="84" y="385"/>
                    <a:pt x="84" y="385"/>
                  </a:cubicBezTo>
                  <a:cubicBezTo>
                    <a:pt x="83" y="385"/>
                    <a:pt x="84" y="387"/>
                    <a:pt x="86" y="391"/>
                  </a:cubicBezTo>
                  <a:cubicBezTo>
                    <a:pt x="89" y="396"/>
                    <a:pt x="93" y="401"/>
                    <a:pt x="93" y="401"/>
                  </a:cubicBezTo>
                  <a:cubicBezTo>
                    <a:pt x="93" y="401"/>
                    <a:pt x="92" y="400"/>
                    <a:pt x="90" y="398"/>
                  </a:cubicBezTo>
                  <a:cubicBezTo>
                    <a:pt x="88" y="394"/>
                    <a:pt x="86" y="393"/>
                    <a:pt x="85" y="393"/>
                  </a:cubicBezTo>
                  <a:cubicBezTo>
                    <a:pt x="83" y="393"/>
                    <a:pt x="82" y="393"/>
                    <a:pt x="81" y="394"/>
                  </a:cubicBezTo>
                  <a:cubicBezTo>
                    <a:pt x="78" y="397"/>
                    <a:pt x="78" y="397"/>
                    <a:pt x="84" y="402"/>
                  </a:cubicBezTo>
                  <a:cubicBezTo>
                    <a:pt x="84" y="405"/>
                    <a:pt x="84" y="407"/>
                    <a:pt x="84" y="407"/>
                  </a:cubicBezTo>
                  <a:cubicBezTo>
                    <a:pt x="83" y="407"/>
                    <a:pt x="80" y="402"/>
                    <a:pt x="76" y="398"/>
                  </a:cubicBezTo>
                  <a:cubicBezTo>
                    <a:pt x="71" y="392"/>
                    <a:pt x="69" y="388"/>
                    <a:pt x="68" y="388"/>
                  </a:cubicBezTo>
                  <a:lnTo>
                    <a:pt x="68" y="388"/>
                  </a:lnTo>
                  <a:cubicBezTo>
                    <a:pt x="68" y="388"/>
                    <a:pt x="71" y="394"/>
                    <a:pt x="79" y="406"/>
                  </a:cubicBezTo>
                  <a:lnTo>
                    <a:pt x="68" y="392"/>
                  </a:lnTo>
                  <a:lnTo>
                    <a:pt x="68" y="392"/>
                  </a:lnTo>
                  <a:cubicBezTo>
                    <a:pt x="68" y="393"/>
                    <a:pt x="68" y="393"/>
                    <a:pt x="72" y="400"/>
                  </a:cubicBezTo>
                  <a:cubicBezTo>
                    <a:pt x="72" y="400"/>
                    <a:pt x="71" y="401"/>
                    <a:pt x="76" y="408"/>
                  </a:cubicBezTo>
                  <a:cubicBezTo>
                    <a:pt x="80" y="416"/>
                    <a:pt x="86" y="422"/>
                    <a:pt x="92" y="428"/>
                  </a:cubicBezTo>
                  <a:cubicBezTo>
                    <a:pt x="97" y="435"/>
                    <a:pt x="96" y="435"/>
                    <a:pt x="96" y="436"/>
                  </a:cubicBezTo>
                  <a:cubicBezTo>
                    <a:pt x="89" y="430"/>
                    <a:pt x="84" y="424"/>
                    <a:pt x="79" y="416"/>
                  </a:cubicBezTo>
                  <a:cubicBezTo>
                    <a:pt x="77" y="410"/>
                    <a:pt x="74" y="406"/>
                    <a:pt x="70" y="402"/>
                  </a:cubicBezTo>
                  <a:cubicBezTo>
                    <a:pt x="69" y="401"/>
                    <a:pt x="69" y="401"/>
                    <a:pt x="68" y="401"/>
                  </a:cubicBezTo>
                  <a:lnTo>
                    <a:pt x="68" y="401"/>
                  </a:lnTo>
                  <a:cubicBezTo>
                    <a:pt x="67" y="401"/>
                    <a:pt x="73" y="413"/>
                    <a:pt x="81" y="425"/>
                  </a:cubicBezTo>
                  <a:cubicBezTo>
                    <a:pt x="83" y="427"/>
                    <a:pt x="84" y="429"/>
                    <a:pt x="84" y="429"/>
                  </a:cubicBezTo>
                  <a:cubicBezTo>
                    <a:pt x="84" y="429"/>
                    <a:pt x="82" y="426"/>
                    <a:pt x="76" y="418"/>
                  </a:cubicBezTo>
                  <a:cubicBezTo>
                    <a:pt x="72" y="414"/>
                    <a:pt x="71" y="413"/>
                    <a:pt x="70" y="413"/>
                  </a:cubicBezTo>
                  <a:cubicBezTo>
                    <a:pt x="69" y="413"/>
                    <a:pt x="68" y="413"/>
                    <a:pt x="68" y="413"/>
                  </a:cubicBezTo>
                  <a:cubicBezTo>
                    <a:pt x="66" y="415"/>
                    <a:pt x="66" y="415"/>
                    <a:pt x="70" y="421"/>
                  </a:cubicBezTo>
                  <a:cubicBezTo>
                    <a:pt x="75" y="426"/>
                    <a:pt x="78" y="430"/>
                    <a:pt x="80" y="436"/>
                  </a:cubicBezTo>
                  <a:cubicBezTo>
                    <a:pt x="85" y="439"/>
                    <a:pt x="88" y="444"/>
                    <a:pt x="92" y="448"/>
                  </a:cubicBezTo>
                  <a:cubicBezTo>
                    <a:pt x="92" y="448"/>
                    <a:pt x="85" y="443"/>
                    <a:pt x="79" y="437"/>
                  </a:cubicBezTo>
                  <a:cubicBezTo>
                    <a:pt x="68" y="426"/>
                    <a:pt x="62" y="420"/>
                    <a:pt x="58" y="420"/>
                  </a:cubicBezTo>
                  <a:cubicBezTo>
                    <a:pt x="58" y="420"/>
                    <a:pt x="57" y="420"/>
                    <a:pt x="57" y="420"/>
                  </a:cubicBezTo>
                  <a:cubicBezTo>
                    <a:pt x="56" y="421"/>
                    <a:pt x="56" y="421"/>
                    <a:pt x="55" y="421"/>
                  </a:cubicBezTo>
                  <a:cubicBezTo>
                    <a:pt x="53" y="421"/>
                    <a:pt x="51" y="420"/>
                    <a:pt x="48" y="417"/>
                  </a:cubicBezTo>
                  <a:lnTo>
                    <a:pt x="48" y="417"/>
                  </a:lnTo>
                  <a:cubicBezTo>
                    <a:pt x="46" y="418"/>
                    <a:pt x="46" y="418"/>
                    <a:pt x="50" y="425"/>
                  </a:cubicBezTo>
                  <a:lnTo>
                    <a:pt x="49" y="426"/>
                  </a:lnTo>
                  <a:cubicBezTo>
                    <a:pt x="46" y="423"/>
                    <a:pt x="44" y="422"/>
                    <a:pt x="44" y="422"/>
                  </a:cubicBezTo>
                  <a:cubicBezTo>
                    <a:pt x="43" y="422"/>
                    <a:pt x="44" y="423"/>
                    <a:pt x="47" y="427"/>
                  </a:cubicBezTo>
                  <a:cubicBezTo>
                    <a:pt x="48" y="430"/>
                    <a:pt x="49" y="431"/>
                    <a:pt x="48" y="431"/>
                  </a:cubicBezTo>
                  <a:cubicBezTo>
                    <a:pt x="48" y="431"/>
                    <a:pt x="46" y="429"/>
                    <a:pt x="45" y="429"/>
                  </a:cubicBezTo>
                  <a:cubicBezTo>
                    <a:pt x="45" y="429"/>
                    <a:pt x="45" y="429"/>
                    <a:pt x="44" y="429"/>
                  </a:cubicBezTo>
                  <a:cubicBezTo>
                    <a:pt x="39" y="424"/>
                    <a:pt x="36" y="421"/>
                    <a:pt x="36" y="421"/>
                  </a:cubicBezTo>
                  <a:lnTo>
                    <a:pt x="36" y="421"/>
                  </a:lnTo>
                  <a:cubicBezTo>
                    <a:pt x="35" y="421"/>
                    <a:pt x="40" y="425"/>
                    <a:pt x="49" y="436"/>
                  </a:cubicBezTo>
                  <a:cubicBezTo>
                    <a:pt x="49" y="437"/>
                    <a:pt x="50" y="438"/>
                    <a:pt x="51" y="439"/>
                  </a:cubicBezTo>
                  <a:lnTo>
                    <a:pt x="51" y="439"/>
                  </a:lnTo>
                  <a:cubicBezTo>
                    <a:pt x="46" y="434"/>
                    <a:pt x="42" y="430"/>
                    <a:pt x="41" y="430"/>
                  </a:cubicBezTo>
                  <a:cubicBezTo>
                    <a:pt x="40" y="430"/>
                    <a:pt x="41" y="433"/>
                    <a:pt x="46" y="438"/>
                  </a:cubicBezTo>
                  <a:cubicBezTo>
                    <a:pt x="46" y="438"/>
                    <a:pt x="46" y="438"/>
                    <a:pt x="39" y="433"/>
                  </a:cubicBezTo>
                  <a:cubicBezTo>
                    <a:pt x="37" y="430"/>
                    <a:pt x="36" y="428"/>
                    <a:pt x="36" y="428"/>
                  </a:cubicBezTo>
                  <a:lnTo>
                    <a:pt x="36" y="428"/>
                  </a:lnTo>
                  <a:cubicBezTo>
                    <a:pt x="35" y="428"/>
                    <a:pt x="37" y="432"/>
                    <a:pt x="43" y="440"/>
                  </a:cubicBezTo>
                  <a:cubicBezTo>
                    <a:pt x="48" y="447"/>
                    <a:pt x="50" y="451"/>
                    <a:pt x="50" y="451"/>
                  </a:cubicBezTo>
                  <a:cubicBezTo>
                    <a:pt x="49" y="451"/>
                    <a:pt x="46" y="448"/>
                    <a:pt x="41" y="442"/>
                  </a:cubicBezTo>
                  <a:cubicBezTo>
                    <a:pt x="35" y="435"/>
                    <a:pt x="31" y="433"/>
                    <a:pt x="29" y="433"/>
                  </a:cubicBezTo>
                  <a:cubicBezTo>
                    <a:pt x="28" y="433"/>
                    <a:pt x="28" y="435"/>
                    <a:pt x="31" y="438"/>
                  </a:cubicBezTo>
                  <a:cubicBezTo>
                    <a:pt x="37" y="447"/>
                    <a:pt x="39" y="450"/>
                    <a:pt x="38" y="450"/>
                  </a:cubicBezTo>
                  <a:cubicBezTo>
                    <a:pt x="37" y="450"/>
                    <a:pt x="35" y="449"/>
                    <a:pt x="33" y="447"/>
                  </a:cubicBezTo>
                  <a:cubicBezTo>
                    <a:pt x="31" y="444"/>
                    <a:pt x="29" y="442"/>
                    <a:pt x="28" y="442"/>
                  </a:cubicBezTo>
                  <a:lnTo>
                    <a:pt x="28" y="442"/>
                  </a:lnTo>
                  <a:cubicBezTo>
                    <a:pt x="28" y="442"/>
                    <a:pt x="29" y="444"/>
                    <a:pt x="31" y="448"/>
                  </a:cubicBezTo>
                  <a:cubicBezTo>
                    <a:pt x="27" y="444"/>
                    <a:pt x="23" y="439"/>
                    <a:pt x="23" y="439"/>
                  </a:cubicBezTo>
                  <a:lnTo>
                    <a:pt x="23" y="439"/>
                  </a:lnTo>
                  <a:cubicBezTo>
                    <a:pt x="22" y="439"/>
                    <a:pt x="23" y="440"/>
                    <a:pt x="24" y="443"/>
                  </a:cubicBezTo>
                  <a:cubicBezTo>
                    <a:pt x="24" y="443"/>
                    <a:pt x="23" y="443"/>
                    <a:pt x="30" y="449"/>
                  </a:cubicBezTo>
                  <a:lnTo>
                    <a:pt x="39" y="464"/>
                  </a:lnTo>
                  <a:cubicBezTo>
                    <a:pt x="42" y="467"/>
                    <a:pt x="47" y="472"/>
                    <a:pt x="50" y="476"/>
                  </a:cubicBezTo>
                  <a:cubicBezTo>
                    <a:pt x="51" y="478"/>
                    <a:pt x="52" y="479"/>
                    <a:pt x="51" y="479"/>
                  </a:cubicBezTo>
                  <a:cubicBezTo>
                    <a:pt x="49" y="479"/>
                    <a:pt x="42" y="473"/>
                    <a:pt x="30" y="459"/>
                  </a:cubicBezTo>
                  <a:lnTo>
                    <a:pt x="18" y="447"/>
                  </a:lnTo>
                  <a:lnTo>
                    <a:pt x="18" y="447"/>
                  </a:lnTo>
                  <a:cubicBezTo>
                    <a:pt x="23" y="454"/>
                    <a:pt x="28" y="461"/>
                    <a:pt x="28" y="461"/>
                  </a:cubicBezTo>
                  <a:cubicBezTo>
                    <a:pt x="28" y="461"/>
                    <a:pt x="28" y="461"/>
                    <a:pt x="27" y="461"/>
                  </a:cubicBezTo>
                  <a:cubicBezTo>
                    <a:pt x="27" y="461"/>
                    <a:pt x="25" y="460"/>
                    <a:pt x="21" y="455"/>
                  </a:cubicBezTo>
                  <a:cubicBezTo>
                    <a:pt x="16" y="448"/>
                    <a:pt x="16" y="448"/>
                    <a:pt x="15" y="448"/>
                  </a:cubicBezTo>
                  <a:cubicBezTo>
                    <a:pt x="15" y="448"/>
                    <a:pt x="14" y="449"/>
                    <a:pt x="20" y="456"/>
                  </a:cubicBezTo>
                  <a:cubicBezTo>
                    <a:pt x="26" y="464"/>
                    <a:pt x="28" y="467"/>
                    <a:pt x="28" y="467"/>
                  </a:cubicBezTo>
                  <a:cubicBezTo>
                    <a:pt x="28" y="467"/>
                    <a:pt x="27" y="466"/>
                    <a:pt x="24" y="463"/>
                  </a:cubicBezTo>
                  <a:cubicBezTo>
                    <a:pt x="19" y="456"/>
                    <a:pt x="16" y="453"/>
                    <a:pt x="15" y="453"/>
                  </a:cubicBezTo>
                  <a:lnTo>
                    <a:pt x="15" y="453"/>
                  </a:lnTo>
                  <a:cubicBezTo>
                    <a:pt x="15" y="453"/>
                    <a:pt x="17" y="457"/>
                    <a:pt x="22" y="464"/>
                  </a:cubicBezTo>
                  <a:cubicBezTo>
                    <a:pt x="27" y="471"/>
                    <a:pt x="30" y="474"/>
                    <a:pt x="29" y="474"/>
                  </a:cubicBezTo>
                  <a:cubicBezTo>
                    <a:pt x="29" y="474"/>
                    <a:pt x="26" y="471"/>
                    <a:pt x="21" y="465"/>
                  </a:cubicBezTo>
                  <a:cubicBezTo>
                    <a:pt x="18" y="461"/>
                    <a:pt x="14" y="456"/>
                    <a:pt x="10" y="453"/>
                  </a:cubicBezTo>
                  <a:lnTo>
                    <a:pt x="10" y="453"/>
                  </a:lnTo>
                  <a:lnTo>
                    <a:pt x="14" y="459"/>
                  </a:lnTo>
                  <a:cubicBezTo>
                    <a:pt x="21" y="468"/>
                    <a:pt x="23" y="471"/>
                    <a:pt x="23" y="471"/>
                  </a:cubicBezTo>
                  <a:cubicBezTo>
                    <a:pt x="22" y="471"/>
                    <a:pt x="21" y="470"/>
                    <a:pt x="19" y="467"/>
                  </a:cubicBezTo>
                  <a:cubicBezTo>
                    <a:pt x="16" y="464"/>
                    <a:pt x="14" y="462"/>
                    <a:pt x="14" y="462"/>
                  </a:cubicBezTo>
                  <a:lnTo>
                    <a:pt x="14" y="462"/>
                  </a:lnTo>
                  <a:cubicBezTo>
                    <a:pt x="13" y="462"/>
                    <a:pt x="14" y="464"/>
                    <a:pt x="16" y="468"/>
                  </a:cubicBezTo>
                  <a:cubicBezTo>
                    <a:pt x="16" y="469"/>
                    <a:pt x="15" y="469"/>
                    <a:pt x="15" y="469"/>
                  </a:cubicBezTo>
                  <a:cubicBezTo>
                    <a:pt x="14" y="469"/>
                    <a:pt x="13" y="468"/>
                    <a:pt x="9" y="463"/>
                  </a:cubicBezTo>
                  <a:cubicBezTo>
                    <a:pt x="4" y="456"/>
                    <a:pt x="1" y="453"/>
                    <a:pt x="1" y="453"/>
                  </a:cubicBezTo>
                  <a:lnTo>
                    <a:pt x="1" y="453"/>
                  </a:lnTo>
                  <a:cubicBezTo>
                    <a:pt x="1" y="453"/>
                    <a:pt x="3" y="457"/>
                    <a:pt x="7" y="464"/>
                  </a:cubicBezTo>
                  <a:cubicBezTo>
                    <a:pt x="10" y="467"/>
                    <a:pt x="11" y="469"/>
                    <a:pt x="10" y="469"/>
                  </a:cubicBezTo>
                  <a:cubicBezTo>
                    <a:pt x="10" y="469"/>
                    <a:pt x="8" y="468"/>
                    <a:pt x="5" y="465"/>
                  </a:cubicBezTo>
                  <a:cubicBezTo>
                    <a:pt x="2" y="462"/>
                    <a:pt x="1" y="460"/>
                    <a:pt x="1" y="460"/>
                  </a:cubicBezTo>
                  <a:lnTo>
                    <a:pt x="1" y="460"/>
                  </a:lnTo>
                  <a:cubicBezTo>
                    <a:pt x="1" y="460"/>
                    <a:pt x="2" y="462"/>
                    <a:pt x="4" y="466"/>
                  </a:cubicBezTo>
                  <a:cubicBezTo>
                    <a:pt x="9" y="473"/>
                    <a:pt x="14" y="480"/>
                    <a:pt x="21" y="486"/>
                  </a:cubicBezTo>
                  <a:cubicBezTo>
                    <a:pt x="21" y="486"/>
                    <a:pt x="21" y="486"/>
                    <a:pt x="21" y="486"/>
                  </a:cubicBezTo>
                  <a:cubicBezTo>
                    <a:pt x="21" y="486"/>
                    <a:pt x="23" y="487"/>
                    <a:pt x="26" y="492"/>
                  </a:cubicBezTo>
                  <a:lnTo>
                    <a:pt x="25" y="493"/>
                  </a:lnTo>
                  <a:cubicBezTo>
                    <a:pt x="24" y="493"/>
                    <a:pt x="23" y="494"/>
                    <a:pt x="28" y="502"/>
                  </a:cubicBezTo>
                  <a:cubicBezTo>
                    <a:pt x="30" y="508"/>
                    <a:pt x="37" y="518"/>
                    <a:pt x="38" y="518"/>
                  </a:cubicBezTo>
                  <a:cubicBezTo>
                    <a:pt x="38" y="518"/>
                    <a:pt x="38" y="517"/>
                    <a:pt x="37" y="516"/>
                  </a:cubicBezTo>
                  <a:lnTo>
                    <a:pt x="37" y="516"/>
                  </a:lnTo>
                  <a:lnTo>
                    <a:pt x="43" y="521"/>
                  </a:lnTo>
                  <a:cubicBezTo>
                    <a:pt x="51" y="531"/>
                    <a:pt x="55" y="536"/>
                    <a:pt x="56" y="536"/>
                  </a:cubicBezTo>
                  <a:cubicBezTo>
                    <a:pt x="56" y="536"/>
                    <a:pt x="52" y="531"/>
                    <a:pt x="44" y="521"/>
                  </a:cubicBezTo>
                  <a:cubicBezTo>
                    <a:pt x="36" y="509"/>
                    <a:pt x="32" y="504"/>
                    <a:pt x="32" y="504"/>
                  </a:cubicBezTo>
                  <a:lnTo>
                    <a:pt x="32" y="504"/>
                  </a:lnTo>
                  <a:cubicBezTo>
                    <a:pt x="32" y="504"/>
                    <a:pt x="35" y="507"/>
                    <a:pt x="40" y="513"/>
                  </a:cubicBezTo>
                  <a:cubicBezTo>
                    <a:pt x="48" y="524"/>
                    <a:pt x="50" y="526"/>
                    <a:pt x="51" y="526"/>
                  </a:cubicBezTo>
                  <a:cubicBezTo>
                    <a:pt x="52" y="526"/>
                    <a:pt x="52" y="526"/>
                    <a:pt x="52" y="526"/>
                  </a:cubicBezTo>
                  <a:cubicBezTo>
                    <a:pt x="52" y="526"/>
                    <a:pt x="52" y="526"/>
                    <a:pt x="58" y="532"/>
                  </a:cubicBezTo>
                  <a:cubicBezTo>
                    <a:pt x="61" y="537"/>
                    <a:pt x="65" y="541"/>
                    <a:pt x="70" y="545"/>
                  </a:cubicBezTo>
                  <a:cubicBezTo>
                    <a:pt x="70" y="544"/>
                    <a:pt x="70" y="544"/>
                    <a:pt x="66" y="537"/>
                  </a:cubicBezTo>
                  <a:cubicBezTo>
                    <a:pt x="63" y="534"/>
                    <a:pt x="62" y="533"/>
                    <a:pt x="62" y="533"/>
                  </a:cubicBezTo>
                  <a:lnTo>
                    <a:pt x="62" y="533"/>
                  </a:lnTo>
                  <a:cubicBezTo>
                    <a:pt x="63" y="533"/>
                    <a:pt x="66" y="536"/>
                    <a:pt x="72" y="544"/>
                  </a:cubicBezTo>
                  <a:cubicBezTo>
                    <a:pt x="75" y="546"/>
                    <a:pt x="76" y="547"/>
                    <a:pt x="76" y="547"/>
                  </a:cubicBezTo>
                  <a:cubicBezTo>
                    <a:pt x="77" y="547"/>
                    <a:pt x="74" y="544"/>
                    <a:pt x="68" y="536"/>
                  </a:cubicBezTo>
                  <a:cubicBezTo>
                    <a:pt x="62" y="529"/>
                    <a:pt x="60" y="525"/>
                    <a:pt x="61" y="525"/>
                  </a:cubicBezTo>
                  <a:lnTo>
                    <a:pt x="61" y="525"/>
                  </a:lnTo>
                  <a:cubicBezTo>
                    <a:pt x="62" y="525"/>
                    <a:pt x="65" y="528"/>
                    <a:pt x="70" y="535"/>
                  </a:cubicBezTo>
                  <a:lnTo>
                    <a:pt x="71" y="534"/>
                  </a:lnTo>
                  <a:cubicBezTo>
                    <a:pt x="69" y="528"/>
                    <a:pt x="66" y="523"/>
                    <a:pt x="61" y="519"/>
                  </a:cubicBezTo>
                  <a:cubicBezTo>
                    <a:pt x="55" y="511"/>
                    <a:pt x="53" y="508"/>
                    <a:pt x="53" y="508"/>
                  </a:cubicBezTo>
                  <a:lnTo>
                    <a:pt x="53" y="508"/>
                  </a:lnTo>
                  <a:cubicBezTo>
                    <a:pt x="53" y="508"/>
                    <a:pt x="54" y="509"/>
                    <a:pt x="57" y="512"/>
                  </a:cubicBezTo>
                  <a:cubicBezTo>
                    <a:pt x="64" y="518"/>
                    <a:pt x="68" y="525"/>
                    <a:pt x="68" y="525"/>
                  </a:cubicBezTo>
                  <a:cubicBezTo>
                    <a:pt x="74" y="531"/>
                    <a:pt x="75" y="531"/>
                    <a:pt x="75" y="531"/>
                  </a:cubicBezTo>
                  <a:cubicBezTo>
                    <a:pt x="76" y="530"/>
                    <a:pt x="77" y="529"/>
                    <a:pt x="73" y="522"/>
                  </a:cubicBezTo>
                  <a:lnTo>
                    <a:pt x="73" y="522"/>
                  </a:lnTo>
                  <a:lnTo>
                    <a:pt x="77" y="529"/>
                  </a:lnTo>
                  <a:cubicBezTo>
                    <a:pt x="78" y="529"/>
                    <a:pt x="80" y="532"/>
                    <a:pt x="81" y="532"/>
                  </a:cubicBezTo>
                  <a:cubicBezTo>
                    <a:pt x="81" y="532"/>
                    <a:pt x="80" y="531"/>
                    <a:pt x="78" y="529"/>
                  </a:cubicBezTo>
                  <a:cubicBezTo>
                    <a:pt x="78" y="529"/>
                    <a:pt x="78" y="529"/>
                    <a:pt x="78" y="529"/>
                  </a:cubicBezTo>
                  <a:cubicBezTo>
                    <a:pt x="79" y="529"/>
                    <a:pt x="81" y="529"/>
                    <a:pt x="86" y="534"/>
                  </a:cubicBezTo>
                  <a:cubicBezTo>
                    <a:pt x="87" y="535"/>
                    <a:pt x="88" y="535"/>
                    <a:pt x="88" y="535"/>
                  </a:cubicBezTo>
                  <a:cubicBezTo>
                    <a:pt x="90" y="535"/>
                    <a:pt x="82" y="523"/>
                    <a:pt x="71" y="513"/>
                  </a:cubicBezTo>
                  <a:cubicBezTo>
                    <a:pt x="70" y="513"/>
                    <a:pt x="70" y="513"/>
                    <a:pt x="72" y="512"/>
                  </a:cubicBezTo>
                  <a:cubicBezTo>
                    <a:pt x="72" y="512"/>
                    <a:pt x="68" y="505"/>
                    <a:pt x="68" y="505"/>
                  </a:cubicBezTo>
                  <a:cubicBezTo>
                    <a:pt x="62" y="499"/>
                    <a:pt x="64" y="498"/>
                    <a:pt x="64" y="498"/>
                  </a:cubicBezTo>
                  <a:lnTo>
                    <a:pt x="64" y="498"/>
                  </a:lnTo>
                  <a:lnTo>
                    <a:pt x="75" y="511"/>
                  </a:lnTo>
                  <a:cubicBezTo>
                    <a:pt x="83" y="523"/>
                    <a:pt x="89" y="529"/>
                    <a:pt x="90" y="529"/>
                  </a:cubicBezTo>
                  <a:cubicBezTo>
                    <a:pt x="90" y="529"/>
                    <a:pt x="89" y="528"/>
                    <a:pt x="87" y="525"/>
                  </a:cubicBezTo>
                  <a:lnTo>
                    <a:pt x="87" y="525"/>
                  </a:lnTo>
                  <a:cubicBezTo>
                    <a:pt x="89" y="527"/>
                    <a:pt x="90" y="528"/>
                    <a:pt x="91" y="528"/>
                  </a:cubicBezTo>
                  <a:cubicBezTo>
                    <a:pt x="91" y="528"/>
                    <a:pt x="91" y="526"/>
                    <a:pt x="88" y="522"/>
                  </a:cubicBezTo>
                  <a:cubicBezTo>
                    <a:pt x="85" y="514"/>
                    <a:pt x="80" y="508"/>
                    <a:pt x="75" y="501"/>
                  </a:cubicBezTo>
                  <a:cubicBezTo>
                    <a:pt x="69" y="494"/>
                    <a:pt x="70" y="493"/>
                    <a:pt x="70" y="493"/>
                  </a:cubicBezTo>
                  <a:lnTo>
                    <a:pt x="70" y="493"/>
                  </a:lnTo>
                  <a:cubicBezTo>
                    <a:pt x="70" y="493"/>
                    <a:pt x="70" y="493"/>
                    <a:pt x="76" y="500"/>
                  </a:cubicBezTo>
                  <a:cubicBezTo>
                    <a:pt x="81" y="506"/>
                    <a:pt x="84" y="509"/>
                    <a:pt x="84" y="509"/>
                  </a:cubicBezTo>
                  <a:cubicBezTo>
                    <a:pt x="85" y="509"/>
                    <a:pt x="83" y="505"/>
                    <a:pt x="78" y="498"/>
                  </a:cubicBezTo>
                  <a:lnTo>
                    <a:pt x="78" y="498"/>
                  </a:lnTo>
                  <a:lnTo>
                    <a:pt x="84" y="504"/>
                  </a:lnTo>
                  <a:cubicBezTo>
                    <a:pt x="87" y="509"/>
                    <a:pt x="91" y="513"/>
                    <a:pt x="92" y="513"/>
                  </a:cubicBezTo>
                  <a:cubicBezTo>
                    <a:pt x="93" y="513"/>
                    <a:pt x="93" y="512"/>
                    <a:pt x="93" y="509"/>
                  </a:cubicBezTo>
                  <a:cubicBezTo>
                    <a:pt x="94" y="508"/>
                    <a:pt x="95" y="507"/>
                    <a:pt x="97" y="507"/>
                  </a:cubicBezTo>
                  <a:cubicBezTo>
                    <a:pt x="99" y="507"/>
                    <a:pt x="101" y="508"/>
                    <a:pt x="104" y="512"/>
                  </a:cubicBezTo>
                  <a:cubicBezTo>
                    <a:pt x="105" y="513"/>
                    <a:pt x="105" y="514"/>
                    <a:pt x="105" y="514"/>
                  </a:cubicBezTo>
                  <a:cubicBezTo>
                    <a:pt x="106" y="514"/>
                    <a:pt x="100" y="501"/>
                    <a:pt x="93" y="489"/>
                  </a:cubicBezTo>
                  <a:lnTo>
                    <a:pt x="93" y="489"/>
                  </a:lnTo>
                  <a:cubicBezTo>
                    <a:pt x="96" y="493"/>
                    <a:pt x="97" y="495"/>
                    <a:pt x="98" y="495"/>
                  </a:cubicBezTo>
                  <a:cubicBezTo>
                    <a:pt x="99" y="495"/>
                    <a:pt x="99" y="495"/>
                    <a:pt x="99" y="494"/>
                  </a:cubicBezTo>
                  <a:cubicBezTo>
                    <a:pt x="100" y="493"/>
                    <a:pt x="101" y="493"/>
                    <a:pt x="101" y="493"/>
                  </a:cubicBezTo>
                  <a:cubicBezTo>
                    <a:pt x="102" y="493"/>
                    <a:pt x="104" y="494"/>
                    <a:pt x="107" y="499"/>
                  </a:cubicBezTo>
                  <a:cubicBezTo>
                    <a:pt x="112" y="506"/>
                    <a:pt x="115" y="510"/>
                    <a:pt x="115" y="510"/>
                  </a:cubicBezTo>
                  <a:cubicBezTo>
                    <a:pt x="115" y="510"/>
                    <a:pt x="113" y="506"/>
                    <a:pt x="108" y="499"/>
                  </a:cubicBezTo>
                  <a:cubicBezTo>
                    <a:pt x="104" y="493"/>
                    <a:pt x="103" y="490"/>
                    <a:pt x="104" y="490"/>
                  </a:cubicBezTo>
                  <a:lnTo>
                    <a:pt x="104" y="490"/>
                  </a:lnTo>
                  <a:cubicBezTo>
                    <a:pt x="105" y="490"/>
                    <a:pt x="110" y="495"/>
                    <a:pt x="116" y="503"/>
                  </a:cubicBezTo>
                  <a:cubicBezTo>
                    <a:pt x="120" y="508"/>
                    <a:pt x="121" y="509"/>
                    <a:pt x="123" y="509"/>
                  </a:cubicBezTo>
                  <a:cubicBezTo>
                    <a:pt x="123" y="509"/>
                    <a:pt x="123" y="509"/>
                    <a:pt x="124" y="509"/>
                  </a:cubicBezTo>
                  <a:cubicBezTo>
                    <a:pt x="120" y="501"/>
                    <a:pt x="121" y="500"/>
                    <a:pt x="122" y="500"/>
                  </a:cubicBezTo>
                  <a:cubicBezTo>
                    <a:pt x="124" y="498"/>
                    <a:pt x="124" y="498"/>
                    <a:pt x="114" y="484"/>
                  </a:cubicBezTo>
                  <a:cubicBezTo>
                    <a:pt x="114" y="484"/>
                    <a:pt x="114" y="484"/>
                    <a:pt x="114" y="484"/>
                  </a:cubicBezTo>
                  <a:lnTo>
                    <a:pt x="114" y="484"/>
                  </a:lnTo>
                  <a:cubicBezTo>
                    <a:pt x="113" y="485"/>
                    <a:pt x="113" y="486"/>
                    <a:pt x="112" y="486"/>
                  </a:cubicBezTo>
                  <a:lnTo>
                    <a:pt x="111" y="486"/>
                  </a:lnTo>
                  <a:cubicBezTo>
                    <a:pt x="109" y="487"/>
                    <a:pt x="107" y="488"/>
                    <a:pt x="106" y="488"/>
                  </a:cubicBezTo>
                  <a:cubicBezTo>
                    <a:pt x="98" y="488"/>
                    <a:pt x="94" y="477"/>
                    <a:pt x="102" y="472"/>
                  </a:cubicBezTo>
                  <a:cubicBezTo>
                    <a:pt x="103" y="471"/>
                    <a:pt x="104" y="471"/>
                    <a:pt x="105" y="471"/>
                  </a:cubicBezTo>
                  <a:lnTo>
                    <a:pt x="105" y="471"/>
                  </a:lnTo>
                  <a:cubicBezTo>
                    <a:pt x="105" y="472"/>
                    <a:pt x="107" y="474"/>
                    <a:pt x="114" y="484"/>
                  </a:cubicBezTo>
                  <a:lnTo>
                    <a:pt x="114" y="484"/>
                  </a:lnTo>
                  <a:cubicBezTo>
                    <a:pt x="114" y="483"/>
                    <a:pt x="114" y="483"/>
                    <a:pt x="114" y="482"/>
                  </a:cubicBezTo>
                  <a:lnTo>
                    <a:pt x="114" y="482"/>
                  </a:lnTo>
                  <a:cubicBezTo>
                    <a:pt x="115" y="484"/>
                    <a:pt x="117" y="488"/>
                    <a:pt x="120" y="491"/>
                  </a:cubicBezTo>
                  <a:cubicBezTo>
                    <a:pt x="124" y="496"/>
                    <a:pt x="125" y="497"/>
                    <a:pt x="127" y="497"/>
                  </a:cubicBezTo>
                  <a:cubicBezTo>
                    <a:pt x="127" y="497"/>
                    <a:pt x="127" y="496"/>
                    <a:pt x="127" y="496"/>
                  </a:cubicBezTo>
                  <a:cubicBezTo>
                    <a:pt x="129" y="495"/>
                    <a:pt x="124" y="489"/>
                    <a:pt x="124" y="489"/>
                  </a:cubicBezTo>
                  <a:cubicBezTo>
                    <a:pt x="120" y="484"/>
                    <a:pt x="118" y="482"/>
                    <a:pt x="118" y="482"/>
                  </a:cubicBezTo>
                  <a:cubicBezTo>
                    <a:pt x="117" y="482"/>
                    <a:pt x="117" y="483"/>
                    <a:pt x="117" y="483"/>
                  </a:cubicBezTo>
                  <a:cubicBezTo>
                    <a:pt x="116" y="482"/>
                    <a:pt x="115" y="481"/>
                    <a:pt x="115" y="481"/>
                  </a:cubicBezTo>
                  <a:lnTo>
                    <a:pt x="115" y="481"/>
                  </a:lnTo>
                  <a:cubicBezTo>
                    <a:pt x="115" y="481"/>
                    <a:pt x="114" y="482"/>
                    <a:pt x="114" y="482"/>
                  </a:cubicBezTo>
                  <a:lnTo>
                    <a:pt x="114" y="482"/>
                  </a:lnTo>
                  <a:cubicBezTo>
                    <a:pt x="114" y="481"/>
                    <a:pt x="114" y="481"/>
                    <a:pt x="114" y="481"/>
                  </a:cubicBezTo>
                  <a:cubicBezTo>
                    <a:pt x="114" y="481"/>
                    <a:pt x="114" y="481"/>
                    <a:pt x="115" y="481"/>
                  </a:cubicBezTo>
                  <a:lnTo>
                    <a:pt x="115" y="481"/>
                  </a:lnTo>
                  <a:cubicBezTo>
                    <a:pt x="115" y="480"/>
                    <a:pt x="115" y="478"/>
                    <a:pt x="114" y="477"/>
                  </a:cubicBezTo>
                  <a:lnTo>
                    <a:pt x="114" y="477"/>
                  </a:lnTo>
                  <a:cubicBezTo>
                    <a:pt x="116" y="479"/>
                    <a:pt x="118" y="481"/>
                    <a:pt x="119" y="481"/>
                  </a:cubicBezTo>
                  <a:cubicBezTo>
                    <a:pt x="119" y="481"/>
                    <a:pt x="120" y="481"/>
                    <a:pt x="120" y="481"/>
                  </a:cubicBezTo>
                  <a:cubicBezTo>
                    <a:pt x="120" y="481"/>
                    <a:pt x="120" y="481"/>
                    <a:pt x="120" y="481"/>
                  </a:cubicBezTo>
                  <a:cubicBezTo>
                    <a:pt x="120" y="481"/>
                    <a:pt x="122" y="481"/>
                    <a:pt x="126" y="486"/>
                  </a:cubicBezTo>
                  <a:cubicBezTo>
                    <a:pt x="126" y="486"/>
                    <a:pt x="131" y="492"/>
                    <a:pt x="133" y="492"/>
                  </a:cubicBezTo>
                  <a:cubicBezTo>
                    <a:pt x="133" y="492"/>
                    <a:pt x="133" y="492"/>
                    <a:pt x="133" y="492"/>
                  </a:cubicBezTo>
                  <a:cubicBezTo>
                    <a:pt x="134" y="492"/>
                    <a:pt x="135" y="491"/>
                    <a:pt x="135" y="491"/>
                  </a:cubicBezTo>
                  <a:cubicBezTo>
                    <a:pt x="137" y="491"/>
                    <a:pt x="139" y="492"/>
                    <a:pt x="142" y="496"/>
                  </a:cubicBezTo>
                  <a:cubicBezTo>
                    <a:pt x="142" y="496"/>
                    <a:pt x="142" y="496"/>
                    <a:pt x="138" y="490"/>
                  </a:cubicBezTo>
                  <a:cubicBezTo>
                    <a:pt x="133" y="484"/>
                    <a:pt x="129" y="478"/>
                    <a:pt x="132" y="478"/>
                  </a:cubicBezTo>
                  <a:cubicBezTo>
                    <a:pt x="133" y="478"/>
                    <a:pt x="134" y="479"/>
                    <a:pt x="135" y="480"/>
                  </a:cubicBezTo>
                  <a:cubicBezTo>
                    <a:pt x="138" y="480"/>
                    <a:pt x="140" y="477"/>
                    <a:pt x="134" y="471"/>
                  </a:cubicBezTo>
                  <a:cubicBezTo>
                    <a:pt x="135" y="471"/>
                    <a:pt x="135" y="471"/>
                    <a:pt x="140" y="477"/>
                  </a:cubicBezTo>
                  <a:cubicBezTo>
                    <a:pt x="145" y="484"/>
                    <a:pt x="148" y="487"/>
                    <a:pt x="149" y="487"/>
                  </a:cubicBezTo>
                  <a:cubicBezTo>
                    <a:pt x="150" y="487"/>
                    <a:pt x="148" y="483"/>
                    <a:pt x="143" y="475"/>
                  </a:cubicBezTo>
                  <a:cubicBezTo>
                    <a:pt x="140" y="472"/>
                    <a:pt x="139" y="470"/>
                    <a:pt x="140" y="470"/>
                  </a:cubicBezTo>
                  <a:lnTo>
                    <a:pt x="140" y="470"/>
                  </a:lnTo>
                  <a:cubicBezTo>
                    <a:pt x="140" y="470"/>
                    <a:pt x="142" y="471"/>
                    <a:pt x="144" y="474"/>
                  </a:cubicBezTo>
                  <a:cubicBezTo>
                    <a:pt x="144" y="474"/>
                    <a:pt x="145" y="474"/>
                    <a:pt x="141" y="466"/>
                  </a:cubicBezTo>
                  <a:cubicBezTo>
                    <a:pt x="139" y="463"/>
                    <a:pt x="137" y="461"/>
                    <a:pt x="138" y="461"/>
                  </a:cubicBezTo>
                  <a:lnTo>
                    <a:pt x="138" y="461"/>
                  </a:lnTo>
                  <a:cubicBezTo>
                    <a:pt x="138" y="461"/>
                    <a:pt x="140" y="462"/>
                    <a:pt x="143" y="465"/>
                  </a:cubicBezTo>
                  <a:cubicBezTo>
                    <a:pt x="147" y="470"/>
                    <a:pt x="148" y="471"/>
                    <a:pt x="149" y="471"/>
                  </a:cubicBezTo>
                  <a:cubicBezTo>
                    <a:pt x="149" y="471"/>
                    <a:pt x="150" y="471"/>
                    <a:pt x="150" y="471"/>
                  </a:cubicBezTo>
                  <a:cubicBezTo>
                    <a:pt x="148" y="465"/>
                    <a:pt x="151" y="461"/>
                    <a:pt x="154" y="461"/>
                  </a:cubicBezTo>
                  <a:cubicBezTo>
                    <a:pt x="156" y="461"/>
                    <a:pt x="158" y="462"/>
                    <a:pt x="160" y="464"/>
                  </a:cubicBezTo>
                  <a:cubicBezTo>
                    <a:pt x="156" y="456"/>
                    <a:pt x="156" y="456"/>
                    <a:pt x="157" y="456"/>
                  </a:cubicBezTo>
                  <a:cubicBezTo>
                    <a:pt x="161" y="461"/>
                    <a:pt x="163" y="463"/>
                    <a:pt x="163" y="463"/>
                  </a:cubicBezTo>
                  <a:cubicBezTo>
                    <a:pt x="164" y="463"/>
                    <a:pt x="160" y="457"/>
                    <a:pt x="153" y="448"/>
                  </a:cubicBezTo>
                  <a:lnTo>
                    <a:pt x="152" y="448"/>
                  </a:lnTo>
                  <a:lnTo>
                    <a:pt x="151" y="449"/>
                  </a:lnTo>
                  <a:cubicBezTo>
                    <a:pt x="146" y="443"/>
                    <a:pt x="144" y="440"/>
                    <a:pt x="145" y="439"/>
                  </a:cubicBezTo>
                  <a:lnTo>
                    <a:pt x="145" y="439"/>
                  </a:lnTo>
                  <a:cubicBezTo>
                    <a:pt x="146" y="440"/>
                    <a:pt x="150" y="444"/>
                    <a:pt x="159" y="455"/>
                  </a:cubicBezTo>
                  <a:cubicBezTo>
                    <a:pt x="164" y="461"/>
                    <a:pt x="167" y="464"/>
                    <a:pt x="167" y="464"/>
                  </a:cubicBezTo>
                  <a:cubicBezTo>
                    <a:pt x="168" y="464"/>
                    <a:pt x="165" y="461"/>
                    <a:pt x="160" y="454"/>
                  </a:cubicBezTo>
                  <a:cubicBezTo>
                    <a:pt x="155" y="446"/>
                    <a:pt x="153" y="443"/>
                    <a:pt x="154" y="443"/>
                  </a:cubicBezTo>
                  <a:lnTo>
                    <a:pt x="154" y="443"/>
                  </a:lnTo>
                  <a:cubicBezTo>
                    <a:pt x="154" y="443"/>
                    <a:pt x="157" y="446"/>
                    <a:pt x="162" y="452"/>
                  </a:cubicBezTo>
                  <a:cubicBezTo>
                    <a:pt x="168" y="458"/>
                    <a:pt x="171" y="462"/>
                    <a:pt x="171" y="462"/>
                  </a:cubicBezTo>
                  <a:cubicBezTo>
                    <a:pt x="171" y="462"/>
                    <a:pt x="168" y="458"/>
                    <a:pt x="163" y="452"/>
                  </a:cubicBezTo>
                  <a:cubicBezTo>
                    <a:pt x="152" y="435"/>
                    <a:pt x="147" y="426"/>
                    <a:pt x="148" y="426"/>
                  </a:cubicBezTo>
                  <a:lnTo>
                    <a:pt x="148" y="426"/>
                  </a:lnTo>
                  <a:cubicBezTo>
                    <a:pt x="149" y="426"/>
                    <a:pt x="153" y="431"/>
                    <a:pt x="162" y="443"/>
                  </a:cubicBezTo>
                  <a:cubicBezTo>
                    <a:pt x="172" y="456"/>
                    <a:pt x="178" y="462"/>
                    <a:pt x="179" y="462"/>
                  </a:cubicBezTo>
                  <a:cubicBezTo>
                    <a:pt x="177" y="456"/>
                    <a:pt x="173" y="452"/>
                    <a:pt x="169" y="447"/>
                  </a:cubicBezTo>
                  <a:cubicBezTo>
                    <a:pt x="163" y="441"/>
                    <a:pt x="161" y="437"/>
                    <a:pt x="161" y="437"/>
                  </a:cubicBezTo>
                  <a:lnTo>
                    <a:pt x="161" y="437"/>
                  </a:lnTo>
                  <a:cubicBezTo>
                    <a:pt x="162" y="437"/>
                    <a:pt x="165" y="440"/>
                    <a:pt x="171" y="446"/>
                  </a:cubicBezTo>
                  <a:cubicBezTo>
                    <a:pt x="180" y="456"/>
                    <a:pt x="185" y="460"/>
                    <a:pt x="187" y="460"/>
                  </a:cubicBezTo>
                  <a:cubicBezTo>
                    <a:pt x="188" y="460"/>
                    <a:pt x="186" y="456"/>
                    <a:pt x="182" y="449"/>
                  </a:cubicBezTo>
                  <a:cubicBezTo>
                    <a:pt x="178" y="441"/>
                    <a:pt x="177" y="437"/>
                    <a:pt x="178" y="437"/>
                  </a:cubicBezTo>
                  <a:lnTo>
                    <a:pt x="178" y="437"/>
                  </a:lnTo>
                  <a:cubicBezTo>
                    <a:pt x="179" y="437"/>
                    <a:pt x="181" y="440"/>
                    <a:pt x="185" y="447"/>
                  </a:cubicBezTo>
                  <a:cubicBezTo>
                    <a:pt x="190" y="456"/>
                    <a:pt x="192" y="459"/>
                    <a:pt x="192" y="459"/>
                  </a:cubicBezTo>
                  <a:cubicBezTo>
                    <a:pt x="193" y="459"/>
                    <a:pt x="192" y="457"/>
                    <a:pt x="190" y="454"/>
                  </a:cubicBezTo>
                  <a:lnTo>
                    <a:pt x="194" y="452"/>
                  </a:lnTo>
                  <a:cubicBezTo>
                    <a:pt x="193" y="448"/>
                    <a:pt x="192" y="446"/>
                    <a:pt x="190" y="443"/>
                  </a:cubicBezTo>
                  <a:lnTo>
                    <a:pt x="190" y="443"/>
                  </a:lnTo>
                  <a:cubicBezTo>
                    <a:pt x="194" y="447"/>
                    <a:pt x="197" y="450"/>
                    <a:pt x="198" y="450"/>
                  </a:cubicBezTo>
                  <a:cubicBezTo>
                    <a:pt x="198" y="450"/>
                    <a:pt x="197" y="448"/>
                    <a:pt x="194" y="442"/>
                  </a:cubicBezTo>
                  <a:lnTo>
                    <a:pt x="196" y="440"/>
                  </a:lnTo>
                  <a:cubicBezTo>
                    <a:pt x="196" y="439"/>
                    <a:pt x="196" y="439"/>
                    <a:pt x="191" y="433"/>
                  </a:cubicBezTo>
                  <a:cubicBezTo>
                    <a:pt x="190" y="430"/>
                    <a:pt x="190" y="429"/>
                    <a:pt x="190" y="429"/>
                  </a:cubicBezTo>
                  <a:lnTo>
                    <a:pt x="190" y="429"/>
                  </a:lnTo>
                  <a:cubicBezTo>
                    <a:pt x="191" y="429"/>
                    <a:pt x="195" y="434"/>
                    <a:pt x="199" y="438"/>
                  </a:cubicBezTo>
                  <a:cubicBezTo>
                    <a:pt x="203" y="442"/>
                    <a:pt x="208" y="447"/>
                    <a:pt x="208" y="447"/>
                  </a:cubicBezTo>
                  <a:cubicBezTo>
                    <a:pt x="208" y="447"/>
                    <a:pt x="208" y="446"/>
                    <a:pt x="206" y="444"/>
                  </a:cubicBezTo>
                  <a:cubicBezTo>
                    <a:pt x="201" y="436"/>
                    <a:pt x="197" y="429"/>
                    <a:pt x="193" y="421"/>
                  </a:cubicBezTo>
                  <a:cubicBezTo>
                    <a:pt x="191" y="419"/>
                    <a:pt x="191" y="418"/>
                    <a:pt x="191" y="418"/>
                  </a:cubicBezTo>
                  <a:lnTo>
                    <a:pt x="191" y="418"/>
                  </a:lnTo>
                  <a:cubicBezTo>
                    <a:pt x="191" y="418"/>
                    <a:pt x="195" y="423"/>
                    <a:pt x="198" y="428"/>
                  </a:cubicBezTo>
                  <a:cubicBezTo>
                    <a:pt x="201" y="433"/>
                    <a:pt x="206" y="437"/>
                    <a:pt x="210" y="440"/>
                  </a:cubicBezTo>
                  <a:cubicBezTo>
                    <a:pt x="212" y="440"/>
                    <a:pt x="213" y="439"/>
                    <a:pt x="207" y="433"/>
                  </a:cubicBezTo>
                  <a:cubicBezTo>
                    <a:pt x="204" y="428"/>
                    <a:pt x="205" y="426"/>
                    <a:pt x="207" y="426"/>
                  </a:cubicBezTo>
                  <a:cubicBezTo>
                    <a:pt x="209" y="426"/>
                    <a:pt x="211" y="427"/>
                    <a:pt x="213" y="429"/>
                  </a:cubicBezTo>
                  <a:lnTo>
                    <a:pt x="214" y="428"/>
                  </a:lnTo>
                  <a:cubicBezTo>
                    <a:pt x="215" y="427"/>
                    <a:pt x="210" y="420"/>
                    <a:pt x="212" y="419"/>
                  </a:cubicBezTo>
                  <a:cubicBezTo>
                    <a:pt x="212" y="419"/>
                    <a:pt x="212" y="419"/>
                    <a:pt x="207" y="411"/>
                  </a:cubicBezTo>
                  <a:cubicBezTo>
                    <a:pt x="208" y="411"/>
                    <a:pt x="209" y="411"/>
                    <a:pt x="214" y="418"/>
                  </a:cubicBezTo>
                  <a:cubicBezTo>
                    <a:pt x="209" y="411"/>
                    <a:pt x="207" y="407"/>
                    <a:pt x="207" y="407"/>
                  </a:cubicBezTo>
                  <a:lnTo>
                    <a:pt x="207" y="407"/>
                  </a:lnTo>
                  <a:cubicBezTo>
                    <a:pt x="208" y="407"/>
                    <a:pt x="211" y="410"/>
                    <a:pt x="216" y="417"/>
                  </a:cubicBezTo>
                  <a:cubicBezTo>
                    <a:pt x="221" y="423"/>
                    <a:pt x="224" y="427"/>
                    <a:pt x="224" y="427"/>
                  </a:cubicBezTo>
                  <a:cubicBezTo>
                    <a:pt x="224" y="427"/>
                    <a:pt x="221" y="423"/>
                    <a:pt x="216" y="416"/>
                  </a:cubicBezTo>
                  <a:cubicBezTo>
                    <a:pt x="214" y="412"/>
                    <a:pt x="213" y="411"/>
                    <a:pt x="213" y="411"/>
                  </a:cubicBezTo>
                  <a:lnTo>
                    <a:pt x="213" y="411"/>
                  </a:lnTo>
                  <a:cubicBezTo>
                    <a:pt x="213" y="411"/>
                    <a:pt x="215" y="412"/>
                    <a:pt x="218" y="415"/>
                  </a:cubicBezTo>
                  <a:cubicBezTo>
                    <a:pt x="213" y="405"/>
                    <a:pt x="209" y="399"/>
                    <a:pt x="210" y="399"/>
                  </a:cubicBezTo>
                  <a:lnTo>
                    <a:pt x="210" y="399"/>
                  </a:lnTo>
                  <a:cubicBezTo>
                    <a:pt x="211" y="399"/>
                    <a:pt x="212" y="401"/>
                    <a:pt x="216" y="406"/>
                  </a:cubicBezTo>
                  <a:cubicBezTo>
                    <a:pt x="216" y="406"/>
                    <a:pt x="217" y="406"/>
                    <a:pt x="213" y="398"/>
                  </a:cubicBezTo>
                  <a:cubicBezTo>
                    <a:pt x="208" y="391"/>
                    <a:pt x="206" y="388"/>
                    <a:pt x="206" y="388"/>
                  </a:cubicBezTo>
                  <a:lnTo>
                    <a:pt x="206" y="388"/>
                  </a:lnTo>
                  <a:cubicBezTo>
                    <a:pt x="206" y="388"/>
                    <a:pt x="209" y="391"/>
                    <a:pt x="214" y="398"/>
                  </a:cubicBezTo>
                  <a:cubicBezTo>
                    <a:pt x="219" y="404"/>
                    <a:pt x="222" y="407"/>
                    <a:pt x="222" y="407"/>
                  </a:cubicBezTo>
                  <a:cubicBezTo>
                    <a:pt x="223" y="407"/>
                    <a:pt x="221" y="403"/>
                    <a:pt x="216" y="396"/>
                  </a:cubicBezTo>
                  <a:cubicBezTo>
                    <a:pt x="216" y="396"/>
                    <a:pt x="214" y="393"/>
                    <a:pt x="214" y="393"/>
                  </a:cubicBezTo>
                  <a:lnTo>
                    <a:pt x="214" y="393"/>
                  </a:lnTo>
                  <a:cubicBezTo>
                    <a:pt x="215" y="393"/>
                    <a:pt x="215" y="393"/>
                    <a:pt x="217" y="396"/>
                  </a:cubicBezTo>
                  <a:cubicBezTo>
                    <a:pt x="220" y="398"/>
                    <a:pt x="225" y="400"/>
                    <a:pt x="227" y="400"/>
                  </a:cubicBezTo>
                  <a:cubicBezTo>
                    <a:pt x="229" y="400"/>
                    <a:pt x="229" y="398"/>
                    <a:pt x="223" y="391"/>
                  </a:cubicBezTo>
                  <a:lnTo>
                    <a:pt x="224" y="391"/>
                  </a:lnTo>
                  <a:cubicBezTo>
                    <a:pt x="227" y="393"/>
                    <a:pt x="229" y="395"/>
                    <a:pt x="230" y="395"/>
                  </a:cubicBezTo>
                  <a:cubicBezTo>
                    <a:pt x="231" y="395"/>
                    <a:pt x="230" y="393"/>
                    <a:pt x="227" y="389"/>
                  </a:cubicBezTo>
                  <a:lnTo>
                    <a:pt x="223" y="381"/>
                  </a:lnTo>
                  <a:lnTo>
                    <a:pt x="223" y="381"/>
                  </a:lnTo>
                  <a:cubicBezTo>
                    <a:pt x="226" y="387"/>
                    <a:pt x="230" y="390"/>
                    <a:pt x="234" y="393"/>
                  </a:cubicBezTo>
                  <a:cubicBezTo>
                    <a:pt x="235" y="393"/>
                    <a:pt x="235" y="393"/>
                    <a:pt x="230" y="387"/>
                  </a:cubicBezTo>
                  <a:cubicBezTo>
                    <a:pt x="224" y="380"/>
                    <a:pt x="225" y="380"/>
                    <a:pt x="226" y="380"/>
                  </a:cubicBezTo>
                  <a:cubicBezTo>
                    <a:pt x="231" y="383"/>
                    <a:pt x="234" y="387"/>
                    <a:pt x="237" y="392"/>
                  </a:cubicBezTo>
                  <a:lnTo>
                    <a:pt x="239" y="391"/>
                  </a:lnTo>
                  <a:cubicBezTo>
                    <a:pt x="233" y="383"/>
                    <a:pt x="230" y="380"/>
                    <a:pt x="230" y="380"/>
                  </a:cubicBezTo>
                  <a:lnTo>
                    <a:pt x="230" y="380"/>
                  </a:lnTo>
                  <a:cubicBezTo>
                    <a:pt x="230" y="380"/>
                    <a:pt x="232" y="382"/>
                    <a:pt x="234" y="384"/>
                  </a:cubicBezTo>
                  <a:cubicBezTo>
                    <a:pt x="238" y="388"/>
                    <a:pt x="240" y="389"/>
                    <a:pt x="240" y="389"/>
                  </a:cubicBezTo>
                  <a:cubicBezTo>
                    <a:pt x="241" y="389"/>
                    <a:pt x="241" y="389"/>
                    <a:pt x="241" y="389"/>
                  </a:cubicBezTo>
                  <a:cubicBezTo>
                    <a:pt x="239" y="387"/>
                    <a:pt x="239" y="386"/>
                    <a:pt x="239" y="386"/>
                  </a:cubicBezTo>
                  <a:lnTo>
                    <a:pt x="239" y="386"/>
                  </a:lnTo>
                  <a:cubicBezTo>
                    <a:pt x="239" y="386"/>
                    <a:pt x="242" y="389"/>
                    <a:pt x="241" y="389"/>
                  </a:cubicBezTo>
                  <a:lnTo>
                    <a:pt x="246" y="396"/>
                  </a:lnTo>
                  <a:cubicBezTo>
                    <a:pt x="248" y="397"/>
                    <a:pt x="249" y="398"/>
                    <a:pt x="249" y="398"/>
                  </a:cubicBezTo>
                  <a:cubicBezTo>
                    <a:pt x="249" y="398"/>
                    <a:pt x="246" y="394"/>
                    <a:pt x="242" y="389"/>
                  </a:cubicBezTo>
                  <a:lnTo>
                    <a:pt x="243" y="388"/>
                  </a:lnTo>
                  <a:cubicBezTo>
                    <a:pt x="244" y="388"/>
                    <a:pt x="245" y="387"/>
                    <a:pt x="239" y="381"/>
                  </a:cubicBezTo>
                  <a:cubicBezTo>
                    <a:pt x="235" y="376"/>
                    <a:pt x="232" y="372"/>
                    <a:pt x="230" y="366"/>
                  </a:cubicBezTo>
                  <a:lnTo>
                    <a:pt x="230" y="366"/>
                  </a:lnTo>
                  <a:cubicBezTo>
                    <a:pt x="233" y="371"/>
                    <a:pt x="236" y="375"/>
                    <a:pt x="241" y="380"/>
                  </a:cubicBezTo>
                  <a:cubicBezTo>
                    <a:pt x="241" y="380"/>
                    <a:pt x="241" y="380"/>
                    <a:pt x="241" y="380"/>
                  </a:cubicBezTo>
                  <a:cubicBezTo>
                    <a:pt x="243" y="380"/>
                    <a:pt x="246" y="385"/>
                    <a:pt x="246" y="385"/>
                  </a:cubicBezTo>
                  <a:cubicBezTo>
                    <a:pt x="250" y="391"/>
                    <a:pt x="252" y="393"/>
                    <a:pt x="253" y="393"/>
                  </a:cubicBezTo>
                  <a:cubicBezTo>
                    <a:pt x="254" y="393"/>
                    <a:pt x="252" y="388"/>
                    <a:pt x="250" y="384"/>
                  </a:cubicBezTo>
                  <a:cubicBezTo>
                    <a:pt x="245" y="377"/>
                    <a:pt x="243" y="373"/>
                    <a:pt x="244" y="373"/>
                  </a:cubicBezTo>
                  <a:lnTo>
                    <a:pt x="244" y="373"/>
                  </a:lnTo>
                  <a:cubicBezTo>
                    <a:pt x="244" y="373"/>
                    <a:pt x="247" y="376"/>
                    <a:pt x="252" y="382"/>
                  </a:cubicBezTo>
                  <a:cubicBezTo>
                    <a:pt x="255" y="386"/>
                    <a:pt x="256" y="387"/>
                    <a:pt x="256" y="387"/>
                  </a:cubicBezTo>
                  <a:cubicBezTo>
                    <a:pt x="257" y="387"/>
                    <a:pt x="249" y="376"/>
                    <a:pt x="239" y="361"/>
                  </a:cubicBezTo>
                  <a:lnTo>
                    <a:pt x="224" y="339"/>
                  </a:lnTo>
                  <a:lnTo>
                    <a:pt x="224" y="339"/>
                  </a:lnTo>
                  <a:lnTo>
                    <a:pt x="240" y="360"/>
                  </a:lnTo>
                  <a:cubicBezTo>
                    <a:pt x="252" y="375"/>
                    <a:pt x="257" y="382"/>
                    <a:pt x="258" y="382"/>
                  </a:cubicBezTo>
                  <a:cubicBezTo>
                    <a:pt x="258" y="382"/>
                    <a:pt x="256" y="378"/>
                    <a:pt x="253" y="372"/>
                  </a:cubicBezTo>
                  <a:cubicBezTo>
                    <a:pt x="251" y="368"/>
                    <a:pt x="250" y="366"/>
                    <a:pt x="250" y="366"/>
                  </a:cubicBezTo>
                  <a:lnTo>
                    <a:pt x="250" y="366"/>
                  </a:lnTo>
                  <a:cubicBezTo>
                    <a:pt x="250" y="366"/>
                    <a:pt x="252" y="368"/>
                    <a:pt x="254" y="371"/>
                  </a:cubicBezTo>
                  <a:cubicBezTo>
                    <a:pt x="258" y="375"/>
                    <a:pt x="259" y="376"/>
                    <a:pt x="260" y="376"/>
                  </a:cubicBezTo>
                  <a:cubicBezTo>
                    <a:pt x="261" y="376"/>
                    <a:pt x="261" y="376"/>
                    <a:pt x="262" y="375"/>
                  </a:cubicBezTo>
                  <a:cubicBezTo>
                    <a:pt x="264" y="374"/>
                    <a:pt x="265" y="373"/>
                    <a:pt x="260" y="366"/>
                  </a:cubicBezTo>
                  <a:lnTo>
                    <a:pt x="262" y="365"/>
                  </a:lnTo>
                  <a:cubicBezTo>
                    <a:pt x="266" y="370"/>
                    <a:pt x="268" y="372"/>
                    <a:pt x="269" y="372"/>
                  </a:cubicBezTo>
                  <a:cubicBezTo>
                    <a:pt x="269" y="372"/>
                    <a:pt x="265" y="366"/>
                    <a:pt x="258" y="357"/>
                  </a:cubicBezTo>
                  <a:lnTo>
                    <a:pt x="260" y="356"/>
                  </a:lnTo>
                  <a:lnTo>
                    <a:pt x="264" y="363"/>
                  </a:lnTo>
                  <a:cubicBezTo>
                    <a:pt x="267" y="367"/>
                    <a:pt x="269" y="368"/>
                    <a:pt x="271" y="368"/>
                  </a:cubicBezTo>
                  <a:cubicBezTo>
                    <a:pt x="273" y="368"/>
                    <a:pt x="274" y="367"/>
                    <a:pt x="277" y="365"/>
                  </a:cubicBezTo>
                  <a:cubicBezTo>
                    <a:pt x="283" y="361"/>
                    <a:pt x="285" y="361"/>
                    <a:pt x="274" y="347"/>
                  </a:cubicBezTo>
                  <a:cubicBezTo>
                    <a:pt x="269" y="340"/>
                    <a:pt x="267" y="336"/>
                    <a:pt x="267" y="336"/>
                  </a:cubicBezTo>
                  <a:lnTo>
                    <a:pt x="267" y="336"/>
                  </a:lnTo>
                  <a:cubicBezTo>
                    <a:pt x="268" y="336"/>
                    <a:pt x="271" y="340"/>
                    <a:pt x="276" y="346"/>
                  </a:cubicBezTo>
                  <a:cubicBezTo>
                    <a:pt x="279" y="351"/>
                    <a:pt x="283" y="355"/>
                    <a:pt x="283" y="355"/>
                  </a:cubicBezTo>
                  <a:cubicBezTo>
                    <a:pt x="284" y="355"/>
                    <a:pt x="283" y="354"/>
                    <a:pt x="281" y="352"/>
                  </a:cubicBezTo>
                  <a:cubicBezTo>
                    <a:pt x="281" y="352"/>
                    <a:pt x="281" y="352"/>
                    <a:pt x="282" y="352"/>
                  </a:cubicBezTo>
                  <a:cubicBezTo>
                    <a:pt x="282" y="352"/>
                    <a:pt x="285" y="352"/>
                    <a:pt x="289" y="357"/>
                  </a:cubicBezTo>
                  <a:cubicBezTo>
                    <a:pt x="294" y="362"/>
                    <a:pt x="296" y="364"/>
                    <a:pt x="297" y="364"/>
                  </a:cubicBezTo>
                  <a:cubicBezTo>
                    <a:pt x="298" y="364"/>
                    <a:pt x="295" y="359"/>
                    <a:pt x="292" y="355"/>
                  </a:cubicBezTo>
                  <a:lnTo>
                    <a:pt x="292" y="355"/>
                  </a:lnTo>
                  <a:cubicBezTo>
                    <a:pt x="297" y="359"/>
                    <a:pt x="301" y="364"/>
                    <a:pt x="301" y="364"/>
                  </a:cubicBezTo>
                  <a:cubicBezTo>
                    <a:pt x="301" y="364"/>
                    <a:pt x="301" y="363"/>
                    <a:pt x="299" y="361"/>
                  </a:cubicBezTo>
                  <a:cubicBezTo>
                    <a:pt x="296" y="356"/>
                    <a:pt x="295" y="350"/>
                    <a:pt x="297" y="350"/>
                  </a:cubicBezTo>
                  <a:cubicBezTo>
                    <a:pt x="299" y="350"/>
                    <a:pt x="301" y="352"/>
                    <a:pt x="305" y="357"/>
                  </a:cubicBezTo>
                  <a:lnTo>
                    <a:pt x="306" y="356"/>
                  </a:lnTo>
                  <a:cubicBezTo>
                    <a:pt x="301" y="350"/>
                    <a:pt x="302" y="348"/>
                    <a:pt x="304" y="347"/>
                  </a:cubicBezTo>
                  <a:cubicBezTo>
                    <a:pt x="304" y="347"/>
                    <a:pt x="305" y="347"/>
                    <a:pt x="305" y="347"/>
                  </a:cubicBezTo>
                  <a:cubicBezTo>
                    <a:pt x="306" y="347"/>
                    <a:pt x="307" y="348"/>
                    <a:pt x="311" y="353"/>
                  </a:cubicBezTo>
                  <a:cubicBezTo>
                    <a:pt x="314" y="356"/>
                    <a:pt x="315" y="358"/>
                    <a:pt x="315" y="358"/>
                  </a:cubicBezTo>
                  <a:cubicBezTo>
                    <a:pt x="316" y="358"/>
                    <a:pt x="315" y="356"/>
                    <a:pt x="313" y="352"/>
                  </a:cubicBezTo>
                  <a:cubicBezTo>
                    <a:pt x="314" y="351"/>
                    <a:pt x="304" y="337"/>
                    <a:pt x="305" y="336"/>
                  </a:cubicBezTo>
                  <a:cubicBezTo>
                    <a:pt x="301" y="333"/>
                    <a:pt x="298" y="327"/>
                    <a:pt x="296" y="323"/>
                  </a:cubicBezTo>
                  <a:lnTo>
                    <a:pt x="296" y="323"/>
                  </a:lnTo>
                  <a:lnTo>
                    <a:pt x="301" y="329"/>
                  </a:lnTo>
                  <a:lnTo>
                    <a:pt x="311" y="343"/>
                  </a:lnTo>
                  <a:cubicBezTo>
                    <a:pt x="313" y="342"/>
                    <a:pt x="313" y="342"/>
                    <a:pt x="308" y="335"/>
                  </a:cubicBezTo>
                  <a:lnTo>
                    <a:pt x="308" y="335"/>
                  </a:lnTo>
                  <a:cubicBezTo>
                    <a:pt x="312" y="339"/>
                    <a:pt x="314" y="340"/>
                    <a:pt x="315" y="340"/>
                  </a:cubicBezTo>
                  <a:cubicBezTo>
                    <a:pt x="315" y="340"/>
                    <a:pt x="316" y="340"/>
                    <a:pt x="316" y="339"/>
                  </a:cubicBezTo>
                  <a:cubicBezTo>
                    <a:pt x="317" y="338"/>
                    <a:pt x="319" y="337"/>
                    <a:pt x="315" y="330"/>
                  </a:cubicBezTo>
                  <a:lnTo>
                    <a:pt x="315" y="330"/>
                  </a:lnTo>
                  <a:cubicBezTo>
                    <a:pt x="320" y="336"/>
                    <a:pt x="323" y="338"/>
                    <a:pt x="325" y="338"/>
                  </a:cubicBezTo>
                  <a:cubicBezTo>
                    <a:pt x="327" y="338"/>
                    <a:pt x="326" y="334"/>
                    <a:pt x="320" y="326"/>
                  </a:cubicBezTo>
                  <a:cubicBezTo>
                    <a:pt x="318" y="322"/>
                    <a:pt x="317" y="321"/>
                    <a:pt x="317" y="321"/>
                  </a:cubicBezTo>
                  <a:lnTo>
                    <a:pt x="317" y="321"/>
                  </a:lnTo>
                  <a:cubicBezTo>
                    <a:pt x="317" y="321"/>
                    <a:pt x="319" y="322"/>
                    <a:pt x="322" y="325"/>
                  </a:cubicBezTo>
                  <a:cubicBezTo>
                    <a:pt x="325" y="328"/>
                    <a:pt x="326" y="330"/>
                    <a:pt x="327" y="330"/>
                  </a:cubicBezTo>
                  <a:cubicBezTo>
                    <a:pt x="327" y="330"/>
                    <a:pt x="326" y="328"/>
                    <a:pt x="324" y="324"/>
                  </a:cubicBezTo>
                  <a:cubicBezTo>
                    <a:pt x="322" y="322"/>
                    <a:pt x="322" y="321"/>
                    <a:pt x="322" y="321"/>
                  </a:cubicBezTo>
                  <a:lnTo>
                    <a:pt x="322" y="321"/>
                  </a:lnTo>
                  <a:cubicBezTo>
                    <a:pt x="323" y="321"/>
                    <a:pt x="327" y="325"/>
                    <a:pt x="331" y="329"/>
                  </a:cubicBezTo>
                  <a:cubicBezTo>
                    <a:pt x="337" y="337"/>
                    <a:pt x="340" y="340"/>
                    <a:pt x="341" y="340"/>
                  </a:cubicBezTo>
                  <a:cubicBezTo>
                    <a:pt x="341" y="340"/>
                    <a:pt x="340" y="338"/>
                    <a:pt x="338" y="335"/>
                  </a:cubicBezTo>
                  <a:cubicBezTo>
                    <a:pt x="335" y="327"/>
                    <a:pt x="336" y="326"/>
                    <a:pt x="337" y="325"/>
                  </a:cubicBezTo>
                  <a:cubicBezTo>
                    <a:pt x="335" y="320"/>
                    <a:pt x="332" y="315"/>
                    <a:pt x="328" y="311"/>
                  </a:cubicBezTo>
                  <a:cubicBezTo>
                    <a:pt x="323" y="305"/>
                    <a:pt x="318" y="297"/>
                    <a:pt x="318" y="297"/>
                  </a:cubicBezTo>
                  <a:cubicBezTo>
                    <a:pt x="317" y="294"/>
                    <a:pt x="317" y="293"/>
                    <a:pt x="317" y="293"/>
                  </a:cubicBezTo>
                  <a:lnTo>
                    <a:pt x="317" y="293"/>
                  </a:lnTo>
                  <a:cubicBezTo>
                    <a:pt x="318" y="293"/>
                    <a:pt x="320" y="296"/>
                    <a:pt x="319" y="297"/>
                  </a:cubicBezTo>
                  <a:cubicBezTo>
                    <a:pt x="322" y="301"/>
                    <a:pt x="325" y="306"/>
                    <a:pt x="329" y="310"/>
                  </a:cubicBezTo>
                  <a:cubicBezTo>
                    <a:pt x="333" y="314"/>
                    <a:pt x="336" y="315"/>
                    <a:pt x="337" y="315"/>
                  </a:cubicBezTo>
                  <a:cubicBezTo>
                    <a:pt x="337" y="315"/>
                    <a:pt x="337" y="315"/>
                    <a:pt x="337" y="315"/>
                  </a:cubicBezTo>
                  <a:lnTo>
                    <a:pt x="341" y="313"/>
                  </a:lnTo>
                  <a:cubicBezTo>
                    <a:pt x="344" y="315"/>
                    <a:pt x="346" y="316"/>
                    <a:pt x="347" y="316"/>
                  </a:cubicBezTo>
                  <a:cubicBezTo>
                    <a:pt x="348" y="316"/>
                    <a:pt x="347" y="314"/>
                    <a:pt x="344" y="310"/>
                  </a:cubicBezTo>
                  <a:lnTo>
                    <a:pt x="338" y="304"/>
                  </a:lnTo>
                  <a:lnTo>
                    <a:pt x="338" y="304"/>
                  </a:lnTo>
                  <a:cubicBezTo>
                    <a:pt x="343" y="309"/>
                    <a:pt x="347" y="311"/>
                    <a:pt x="349" y="311"/>
                  </a:cubicBezTo>
                  <a:cubicBezTo>
                    <a:pt x="353" y="311"/>
                    <a:pt x="354" y="307"/>
                    <a:pt x="351" y="301"/>
                  </a:cubicBezTo>
                  <a:lnTo>
                    <a:pt x="351" y="301"/>
                  </a:lnTo>
                  <a:cubicBezTo>
                    <a:pt x="351" y="302"/>
                    <a:pt x="352" y="303"/>
                    <a:pt x="353" y="305"/>
                  </a:cubicBezTo>
                  <a:cubicBezTo>
                    <a:pt x="356" y="309"/>
                    <a:pt x="358" y="310"/>
                    <a:pt x="359" y="310"/>
                  </a:cubicBezTo>
                  <a:cubicBezTo>
                    <a:pt x="360" y="310"/>
                    <a:pt x="360" y="310"/>
                    <a:pt x="361" y="309"/>
                  </a:cubicBezTo>
                  <a:cubicBezTo>
                    <a:pt x="362" y="309"/>
                    <a:pt x="360" y="300"/>
                    <a:pt x="362" y="299"/>
                  </a:cubicBezTo>
                  <a:cubicBezTo>
                    <a:pt x="364" y="297"/>
                    <a:pt x="366" y="295"/>
                    <a:pt x="362" y="288"/>
                  </a:cubicBezTo>
                  <a:lnTo>
                    <a:pt x="362" y="288"/>
                  </a:lnTo>
                  <a:cubicBezTo>
                    <a:pt x="362" y="288"/>
                    <a:pt x="362" y="288"/>
                    <a:pt x="368" y="295"/>
                  </a:cubicBezTo>
                  <a:cubicBezTo>
                    <a:pt x="371" y="301"/>
                    <a:pt x="372" y="301"/>
                    <a:pt x="373" y="301"/>
                  </a:cubicBezTo>
                  <a:cubicBezTo>
                    <a:pt x="373" y="301"/>
                    <a:pt x="373" y="301"/>
                    <a:pt x="373" y="301"/>
                  </a:cubicBezTo>
                  <a:cubicBezTo>
                    <a:pt x="371" y="296"/>
                    <a:pt x="368" y="291"/>
                    <a:pt x="364" y="287"/>
                  </a:cubicBezTo>
                  <a:cubicBezTo>
                    <a:pt x="361" y="283"/>
                    <a:pt x="360" y="282"/>
                    <a:pt x="361" y="282"/>
                  </a:cubicBezTo>
                  <a:lnTo>
                    <a:pt x="361" y="282"/>
                  </a:lnTo>
                  <a:cubicBezTo>
                    <a:pt x="361" y="282"/>
                    <a:pt x="363" y="283"/>
                    <a:pt x="366" y="286"/>
                  </a:cubicBezTo>
                  <a:cubicBezTo>
                    <a:pt x="369" y="288"/>
                    <a:pt x="371" y="289"/>
                    <a:pt x="372" y="289"/>
                  </a:cubicBezTo>
                  <a:cubicBezTo>
                    <a:pt x="374" y="289"/>
                    <a:pt x="374" y="286"/>
                    <a:pt x="372" y="281"/>
                  </a:cubicBezTo>
                  <a:cubicBezTo>
                    <a:pt x="372" y="281"/>
                    <a:pt x="372" y="281"/>
                    <a:pt x="373" y="281"/>
                  </a:cubicBezTo>
                  <a:cubicBezTo>
                    <a:pt x="373" y="281"/>
                    <a:pt x="375" y="282"/>
                    <a:pt x="379" y="287"/>
                  </a:cubicBezTo>
                  <a:cubicBezTo>
                    <a:pt x="382" y="290"/>
                    <a:pt x="385" y="294"/>
                    <a:pt x="386" y="294"/>
                  </a:cubicBezTo>
                  <a:cubicBezTo>
                    <a:pt x="387" y="294"/>
                    <a:pt x="386" y="291"/>
                    <a:pt x="382" y="284"/>
                  </a:cubicBezTo>
                  <a:cubicBezTo>
                    <a:pt x="383" y="284"/>
                    <a:pt x="383" y="284"/>
                    <a:pt x="389" y="291"/>
                  </a:cubicBezTo>
                  <a:cubicBezTo>
                    <a:pt x="392" y="294"/>
                    <a:pt x="395" y="298"/>
                    <a:pt x="396" y="298"/>
                  </a:cubicBezTo>
                  <a:cubicBezTo>
                    <a:pt x="396" y="298"/>
                    <a:pt x="394" y="296"/>
                    <a:pt x="390" y="290"/>
                  </a:cubicBezTo>
                  <a:cubicBezTo>
                    <a:pt x="388" y="285"/>
                    <a:pt x="388" y="283"/>
                    <a:pt x="390" y="283"/>
                  </a:cubicBezTo>
                  <a:cubicBezTo>
                    <a:pt x="391" y="283"/>
                    <a:pt x="393" y="284"/>
                    <a:pt x="396" y="287"/>
                  </a:cubicBezTo>
                  <a:cubicBezTo>
                    <a:pt x="396" y="286"/>
                    <a:pt x="397" y="286"/>
                    <a:pt x="391" y="279"/>
                  </a:cubicBezTo>
                  <a:lnTo>
                    <a:pt x="387" y="272"/>
                  </a:lnTo>
                  <a:lnTo>
                    <a:pt x="387" y="272"/>
                  </a:lnTo>
                  <a:cubicBezTo>
                    <a:pt x="392" y="278"/>
                    <a:pt x="395" y="281"/>
                    <a:pt x="395" y="281"/>
                  </a:cubicBezTo>
                  <a:cubicBezTo>
                    <a:pt x="395" y="281"/>
                    <a:pt x="393" y="278"/>
                    <a:pt x="388" y="271"/>
                  </a:cubicBezTo>
                  <a:cubicBezTo>
                    <a:pt x="385" y="267"/>
                    <a:pt x="384" y="265"/>
                    <a:pt x="385" y="265"/>
                  </a:cubicBezTo>
                  <a:lnTo>
                    <a:pt x="385" y="265"/>
                  </a:lnTo>
                  <a:cubicBezTo>
                    <a:pt x="385" y="265"/>
                    <a:pt x="386" y="267"/>
                    <a:pt x="389" y="270"/>
                  </a:cubicBezTo>
                  <a:cubicBezTo>
                    <a:pt x="394" y="277"/>
                    <a:pt x="396" y="277"/>
                    <a:pt x="396" y="277"/>
                  </a:cubicBezTo>
                  <a:cubicBezTo>
                    <a:pt x="396" y="275"/>
                    <a:pt x="394" y="267"/>
                    <a:pt x="398" y="264"/>
                  </a:cubicBezTo>
                  <a:cubicBezTo>
                    <a:pt x="405" y="260"/>
                    <a:pt x="407" y="259"/>
                    <a:pt x="401" y="252"/>
                  </a:cubicBezTo>
                  <a:cubicBezTo>
                    <a:pt x="399" y="248"/>
                    <a:pt x="398" y="246"/>
                    <a:pt x="398" y="246"/>
                  </a:cubicBezTo>
                  <a:lnTo>
                    <a:pt x="398" y="246"/>
                  </a:lnTo>
                  <a:cubicBezTo>
                    <a:pt x="399" y="246"/>
                    <a:pt x="400" y="248"/>
                    <a:pt x="403" y="251"/>
                  </a:cubicBezTo>
                  <a:cubicBezTo>
                    <a:pt x="409" y="256"/>
                    <a:pt x="410" y="256"/>
                    <a:pt x="410" y="256"/>
                  </a:cubicBezTo>
                  <a:cubicBezTo>
                    <a:pt x="410" y="256"/>
                    <a:pt x="411" y="256"/>
                    <a:pt x="411" y="256"/>
                  </a:cubicBezTo>
                  <a:cubicBezTo>
                    <a:pt x="412" y="256"/>
                    <a:pt x="414" y="257"/>
                    <a:pt x="417" y="262"/>
                  </a:cubicBezTo>
                  <a:cubicBezTo>
                    <a:pt x="412" y="254"/>
                    <a:pt x="412" y="254"/>
                    <a:pt x="414" y="254"/>
                  </a:cubicBezTo>
                  <a:cubicBezTo>
                    <a:pt x="416" y="257"/>
                    <a:pt x="417" y="259"/>
                    <a:pt x="417" y="259"/>
                  </a:cubicBezTo>
                  <a:cubicBezTo>
                    <a:pt x="418" y="259"/>
                    <a:pt x="417" y="257"/>
                    <a:pt x="415" y="253"/>
                  </a:cubicBezTo>
                  <a:cubicBezTo>
                    <a:pt x="410" y="246"/>
                    <a:pt x="408" y="242"/>
                    <a:pt x="408" y="242"/>
                  </a:cubicBezTo>
                  <a:lnTo>
                    <a:pt x="408" y="242"/>
                  </a:lnTo>
                  <a:cubicBezTo>
                    <a:pt x="408" y="242"/>
                    <a:pt x="411" y="245"/>
                    <a:pt x="416" y="252"/>
                  </a:cubicBezTo>
                  <a:cubicBezTo>
                    <a:pt x="419" y="257"/>
                    <a:pt x="424" y="261"/>
                    <a:pt x="424" y="261"/>
                  </a:cubicBezTo>
                  <a:cubicBezTo>
                    <a:pt x="425" y="261"/>
                    <a:pt x="424" y="260"/>
                    <a:pt x="422" y="259"/>
                  </a:cubicBezTo>
                  <a:cubicBezTo>
                    <a:pt x="419" y="253"/>
                    <a:pt x="417" y="249"/>
                    <a:pt x="415" y="243"/>
                  </a:cubicBezTo>
                  <a:cubicBezTo>
                    <a:pt x="415" y="243"/>
                    <a:pt x="415" y="243"/>
                    <a:pt x="415" y="243"/>
                  </a:cubicBezTo>
                  <a:cubicBezTo>
                    <a:pt x="415" y="243"/>
                    <a:pt x="417" y="244"/>
                    <a:pt x="420" y="249"/>
                  </a:cubicBezTo>
                  <a:cubicBezTo>
                    <a:pt x="422" y="250"/>
                    <a:pt x="423" y="251"/>
                    <a:pt x="424" y="251"/>
                  </a:cubicBezTo>
                  <a:cubicBezTo>
                    <a:pt x="426" y="251"/>
                    <a:pt x="424" y="244"/>
                    <a:pt x="420" y="238"/>
                  </a:cubicBezTo>
                  <a:cubicBezTo>
                    <a:pt x="418" y="235"/>
                    <a:pt x="417" y="233"/>
                    <a:pt x="417" y="233"/>
                  </a:cubicBezTo>
                  <a:lnTo>
                    <a:pt x="417" y="233"/>
                  </a:lnTo>
                  <a:cubicBezTo>
                    <a:pt x="418" y="233"/>
                    <a:pt x="419" y="235"/>
                    <a:pt x="421" y="238"/>
                  </a:cubicBezTo>
                  <a:cubicBezTo>
                    <a:pt x="426" y="244"/>
                    <a:pt x="427" y="244"/>
                    <a:pt x="427" y="244"/>
                  </a:cubicBezTo>
                  <a:cubicBezTo>
                    <a:pt x="428" y="244"/>
                    <a:pt x="428" y="244"/>
                    <a:pt x="428" y="244"/>
                  </a:cubicBezTo>
                  <a:cubicBezTo>
                    <a:pt x="427" y="242"/>
                    <a:pt x="426" y="241"/>
                    <a:pt x="427" y="241"/>
                  </a:cubicBezTo>
                  <a:lnTo>
                    <a:pt x="427" y="241"/>
                  </a:lnTo>
                  <a:cubicBezTo>
                    <a:pt x="427" y="241"/>
                    <a:pt x="431" y="245"/>
                    <a:pt x="434" y="250"/>
                  </a:cubicBezTo>
                  <a:cubicBezTo>
                    <a:pt x="437" y="256"/>
                    <a:pt x="439" y="256"/>
                    <a:pt x="440" y="256"/>
                  </a:cubicBezTo>
                  <a:cubicBezTo>
                    <a:pt x="440" y="256"/>
                    <a:pt x="440" y="256"/>
                    <a:pt x="440" y="256"/>
                  </a:cubicBezTo>
                  <a:cubicBezTo>
                    <a:pt x="436" y="249"/>
                    <a:pt x="439" y="246"/>
                    <a:pt x="442" y="245"/>
                  </a:cubicBezTo>
                  <a:cubicBezTo>
                    <a:pt x="445" y="243"/>
                    <a:pt x="440" y="235"/>
                    <a:pt x="433" y="221"/>
                  </a:cubicBezTo>
                  <a:lnTo>
                    <a:pt x="433" y="221"/>
                  </a:lnTo>
                  <a:cubicBezTo>
                    <a:pt x="438" y="227"/>
                    <a:pt x="449" y="240"/>
                    <a:pt x="449" y="240"/>
                  </a:cubicBezTo>
                  <a:cubicBezTo>
                    <a:pt x="446" y="235"/>
                    <a:pt x="444" y="231"/>
                    <a:pt x="439" y="226"/>
                  </a:cubicBezTo>
                  <a:cubicBezTo>
                    <a:pt x="437" y="223"/>
                    <a:pt x="436" y="221"/>
                    <a:pt x="436" y="221"/>
                  </a:cubicBezTo>
                  <a:lnTo>
                    <a:pt x="436" y="221"/>
                  </a:lnTo>
                  <a:cubicBezTo>
                    <a:pt x="437" y="221"/>
                    <a:pt x="438" y="222"/>
                    <a:pt x="442" y="225"/>
                  </a:cubicBezTo>
                  <a:cubicBezTo>
                    <a:pt x="444" y="227"/>
                    <a:pt x="446" y="229"/>
                    <a:pt x="447" y="229"/>
                  </a:cubicBezTo>
                  <a:cubicBezTo>
                    <a:pt x="448" y="229"/>
                    <a:pt x="447" y="227"/>
                    <a:pt x="445" y="223"/>
                  </a:cubicBezTo>
                  <a:cubicBezTo>
                    <a:pt x="445" y="222"/>
                    <a:pt x="445" y="222"/>
                    <a:pt x="445" y="222"/>
                  </a:cubicBezTo>
                  <a:cubicBezTo>
                    <a:pt x="446" y="222"/>
                    <a:pt x="448" y="224"/>
                    <a:pt x="452" y="228"/>
                  </a:cubicBezTo>
                  <a:cubicBezTo>
                    <a:pt x="453" y="227"/>
                    <a:pt x="453" y="227"/>
                    <a:pt x="447" y="221"/>
                  </a:cubicBezTo>
                  <a:cubicBezTo>
                    <a:pt x="445" y="217"/>
                    <a:pt x="444" y="215"/>
                    <a:pt x="445" y="215"/>
                  </a:cubicBezTo>
                  <a:lnTo>
                    <a:pt x="445" y="215"/>
                  </a:lnTo>
                  <a:cubicBezTo>
                    <a:pt x="445" y="215"/>
                    <a:pt x="447" y="217"/>
                    <a:pt x="449" y="219"/>
                  </a:cubicBezTo>
                  <a:cubicBezTo>
                    <a:pt x="455" y="227"/>
                    <a:pt x="459" y="229"/>
                    <a:pt x="460" y="229"/>
                  </a:cubicBezTo>
                  <a:cubicBezTo>
                    <a:pt x="461" y="229"/>
                    <a:pt x="460" y="227"/>
                    <a:pt x="457" y="224"/>
                  </a:cubicBezTo>
                  <a:cubicBezTo>
                    <a:pt x="452" y="217"/>
                    <a:pt x="453" y="217"/>
                    <a:pt x="454" y="217"/>
                  </a:cubicBezTo>
                  <a:cubicBezTo>
                    <a:pt x="454" y="216"/>
                    <a:pt x="455" y="216"/>
                    <a:pt x="451" y="208"/>
                  </a:cubicBezTo>
                  <a:lnTo>
                    <a:pt x="453" y="207"/>
                  </a:lnTo>
                  <a:cubicBezTo>
                    <a:pt x="453" y="207"/>
                    <a:pt x="457" y="214"/>
                    <a:pt x="457" y="215"/>
                  </a:cubicBezTo>
                  <a:lnTo>
                    <a:pt x="463" y="221"/>
                  </a:lnTo>
                  <a:cubicBezTo>
                    <a:pt x="464" y="219"/>
                    <a:pt x="465" y="219"/>
                    <a:pt x="461" y="213"/>
                  </a:cubicBezTo>
                  <a:cubicBezTo>
                    <a:pt x="455" y="205"/>
                    <a:pt x="453" y="202"/>
                    <a:pt x="453" y="202"/>
                  </a:cubicBezTo>
                  <a:lnTo>
                    <a:pt x="453" y="202"/>
                  </a:lnTo>
                  <a:cubicBezTo>
                    <a:pt x="453" y="202"/>
                    <a:pt x="456" y="205"/>
                    <a:pt x="461" y="212"/>
                  </a:cubicBezTo>
                  <a:cubicBezTo>
                    <a:pt x="464" y="216"/>
                    <a:pt x="468" y="221"/>
                    <a:pt x="469" y="221"/>
                  </a:cubicBezTo>
                  <a:cubicBezTo>
                    <a:pt x="469" y="221"/>
                    <a:pt x="469" y="220"/>
                    <a:pt x="467" y="217"/>
                  </a:cubicBezTo>
                  <a:cubicBezTo>
                    <a:pt x="463" y="211"/>
                    <a:pt x="462" y="209"/>
                    <a:pt x="463" y="209"/>
                  </a:cubicBezTo>
                  <a:lnTo>
                    <a:pt x="463" y="209"/>
                  </a:lnTo>
                  <a:cubicBezTo>
                    <a:pt x="463" y="209"/>
                    <a:pt x="467" y="212"/>
                    <a:pt x="470" y="216"/>
                  </a:cubicBezTo>
                  <a:cubicBezTo>
                    <a:pt x="474" y="223"/>
                    <a:pt x="476" y="227"/>
                    <a:pt x="477" y="227"/>
                  </a:cubicBezTo>
                  <a:cubicBezTo>
                    <a:pt x="477" y="227"/>
                    <a:pt x="475" y="223"/>
                    <a:pt x="472" y="215"/>
                  </a:cubicBezTo>
                  <a:cubicBezTo>
                    <a:pt x="473" y="214"/>
                    <a:pt x="471" y="205"/>
                    <a:pt x="473" y="204"/>
                  </a:cubicBezTo>
                  <a:cubicBezTo>
                    <a:pt x="474" y="203"/>
                    <a:pt x="475" y="202"/>
                    <a:pt x="477" y="202"/>
                  </a:cubicBezTo>
                  <a:cubicBezTo>
                    <a:pt x="478" y="202"/>
                    <a:pt x="480" y="203"/>
                    <a:pt x="483" y="207"/>
                  </a:cubicBezTo>
                  <a:cubicBezTo>
                    <a:pt x="485" y="209"/>
                    <a:pt x="487" y="211"/>
                    <a:pt x="488" y="213"/>
                  </a:cubicBezTo>
                  <a:lnTo>
                    <a:pt x="488" y="213"/>
                  </a:lnTo>
                  <a:cubicBezTo>
                    <a:pt x="479" y="200"/>
                    <a:pt x="480" y="199"/>
                    <a:pt x="482" y="198"/>
                  </a:cubicBezTo>
                  <a:lnTo>
                    <a:pt x="482" y="198"/>
                  </a:lnTo>
                  <a:cubicBezTo>
                    <a:pt x="484" y="199"/>
                    <a:pt x="485" y="200"/>
                    <a:pt x="485" y="200"/>
                  </a:cubicBezTo>
                  <a:cubicBezTo>
                    <a:pt x="487" y="200"/>
                    <a:pt x="484" y="194"/>
                    <a:pt x="481" y="188"/>
                  </a:cubicBezTo>
                  <a:lnTo>
                    <a:pt x="480" y="189"/>
                  </a:lnTo>
                  <a:cubicBezTo>
                    <a:pt x="473" y="181"/>
                    <a:pt x="471" y="178"/>
                    <a:pt x="471" y="178"/>
                  </a:cubicBezTo>
                  <a:lnTo>
                    <a:pt x="471" y="178"/>
                  </a:lnTo>
                  <a:cubicBezTo>
                    <a:pt x="472" y="178"/>
                    <a:pt x="474" y="179"/>
                    <a:pt x="476" y="181"/>
                  </a:cubicBezTo>
                  <a:cubicBezTo>
                    <a:pt x="481" y="185"/>
                    <a:pt x="484" y="189"/>
                    <a:pt x="488" y="195"/>
                  </a:cubicBezTo>
                  <a:cubicBezTo>
                    <a:pt x="491" y="199"/>
                    <a:pt x="494" y="204"/>
                    <a:pt x="500" y="207"/>
                  </a:cubicBezTo>
                  <a:cubicBezTo>
                    <a:pt x="500" y="206"/>
                    <a:pt x="501" y="206"/>
                    <a:pt x="495" y="199"/>
                  </a:cubicBezTo>
                  <a:cubicBezTo>
                    <a:pt x="490" y="192"/>
                    <a:pt x="490" y="192"/>
                    <a:pt x="491" y="192"/>
                  </a:cubicBezTo>
                  <a:cubicBezTo>
                    <a:pt x="491" y="191"/>
                    <a:pt x="492" y="191"/>
                    <a:pt x="488" y="184"/>
                  </a:cubicBezTo>
                  <a:cubicBezTo>
                    <a:pt x="482" y="177"/>
                    <a:pt x="483" y="177"/>
                    <a:pt x="484" y="177"/>
                  </a:cubicBezTo>
                  <a:cubicBezTo>
                    <a:pt x="488" y="181"/>
                    <a:pt x="490" y="181"/>
                    <a:pt x="491" y="181"/>
                  </a:cubicBezTo>
                  <a:cubicBezTo>
                    <a:pt x="491" y="181"/>
                    <a:pt x="491" y="181"/>
                    <a:pt x="491" y="181"/>
                  </a:cubicBezTo>
                  <a:cubicBezTo>
                    <a:pt x="490" y="179"/>
                    <a:pt x="489" y="178"/>
                    <a:pt x="489" y="178"/>
                  </a:cubicBezTo>
                  <a:lnTo>
                    <a:pt x="489" y="178"/>
                  </a:lnTo>
                  <a:cubicBezTo>
                    <a:pt x="489" y="178"/>
                    <a:pt x="493" y="183"/>
                    <a:pt x="497" y="188"/>
                  </a:cubicBezTo>
                  <a:cubicBezTo>
                    <a:pt x="502" y="195"/>
                    <a:pt x="508" y="201"/>
                    <a:pt x="508" y="201"/>
                  </a:cubicBezTo>
                  <a:cubicBezTo>
                    <a:pt x="509" y="200"/>
                    <a:pt x="503" y="194"/>
                    <a:pt x="503" y="194"/>
                  </a:cubicBezTo>
                  <a:cubicBezTo>
                    <a:pt x="498" y="187"/>
                    <a:pt x="516" y="176"/>
                    <a:pt x="518" y="173"/>
                  </a:cubicBezTo>
                  <a:cubicBezTo>
                    <a:pt x="521" y="176"/>
                    <a:pt x="523" y="177"/>
                    <a:pt x="524" y="177"/>
                  </a:cubicBezTo>
                  <a:cubicBezTo>
                    <a:pt x="525" y="177"/>
                    <a:pt x="524" y="175"/>
                    <a:pt x="521" y="172"/>
                  </a:cubicBezTo>
                  <a:cubicBezTo>
                    <a:pt x="516" y="166"/>
                    <a:pt x="520" y="162"/>
                    <a:pt x="525" y="160"/>
                  </a:cubicBezTo>
                  <a:cubicBezTo>
                    <a:pt x="529" y="157"/>
                    <a:pt x="534" y="153"/>
                    <a:pt x="528" y="146"/>
                  </a:cubicBezTo>
                  <a:lnTo>
                    <a:pt x="530" y="145"/>
                  </a:lnTo>
                  <a:cubicBezTo>
                    <a:pt x="531" y="144"/>
                    <a:pt x="528" y="136"/>
                    <a:pt x="529" y="136"/>
                  </a:cubicBezTo>
                  <a:cubicBezTo>
                    <a:pt x="527" y="132"/>
                    <a:pt x="526" y="130"/>
                    <a:pt x="526" y="130"/>
                  </a:cubicBezTo>
                  <a:lnTo>
                    <a:pt x="526" y="130"/>
                  </a:lnTo>
                  <a:cubicBezTo>
                    <a:pt x="526" y="130"/>
                    <a:pt x="527" y="132"/>
                    <a:pt x="529" y="135"/>
                  </a:cubicBezTo>
                  <a:cubicBezTo>
                    <a:pt x="532" y="141"/>
                    <a:pt x="536" y="144"/>
                    <a:pt x="540" y="149"/>
                  </a:cubicBezTo>
                  <a:cubicBezTo>
                    <a:pt x="543" y="148"/>
                    <a:pt x="537" y="141"/>
                    <a:pt x="531" y="134"/>
                  </a:cubicBezTo>
                  <a:cubicBezTo>
                    <a:pt x="527" y="127"/>
                    <a:pt x="527" y="127"/>
                    <a:pt x="527" y="127"/>
                  </a:cubicBezTo>
                  <a:cubicBezTo>
                    <a:pt x="527" y="127"/>
                    <a:pt x="527" y="127"/>
                    <a:pt x="528" y="127"/>
                  </a:cubicBezTo>
                  <a:cubicBezTo>
                    <a:pt x="528" y="127"/>
                    <a:pt x="530" y="128"/>
                    <a:pt x="534" y="133"/>
                  </a:cubicBezTo>
                  <a:lnTo>
                    <a:pt x="544" y="146"/>
                  </a:lnTo>
                  <a:lnTo>
                    <a:pt x="545" y="146"/>
                  </a:lnTo>
                  <a:cubicBezTo>
                    <a:pt x="539" y="140"/>
                    <a:pt x="540" y="139"/>
                    <a:pt x="540" y="139"/>
                  </a:cubicBezTo>
                  <a:lnTo>
                    <a:pt x="540" y="139"/>
                  </a:lnTo>
                  <a:cubicBezTo>
                    <a:pt x="540" y="139"/>
                    <a:pt x="540" y="139"/>
                    <a:pt x="551" y="152"/>
                  </a:cubicBezTo>
                  <a:cubicBezTo>
                    <a:pt x="556" y="159"/>
                    <a:pt x="559" y="162"/>
                    <a:pt x="560" y="162"/>
                  </a:cubicBezTo>
                  <a:cubicBezTo>
                    <a:pt x="560" y="162"/>
                    <a:pt x="558" y="158"/>
                    <a:pt x="553" y="151"/>
                  </a:cubicBezTo>
                  <a:lnTo>
                    <a:pt x="549" y="143"/>
                  </a:lnTo>
                  <a:lnTo>
                    <a:pt x="549" y="143"/>
                  </a:lnTo>
                  <a:cubicBezTo>
                    <a:pt x="553" y="147"/>
                    <a:pt x="554" y="149"/>
                    <a:pt x="555" y="149"/>
                  </a:cubicBezTo>
                  <a:cubicBezTo>
                    <a:pt x="556" y="149"/>
                    <a:pt x="550" y="140"/>
                    <a:pt x="547" y="134"/>
                  </a:cubicBezTo>
                  <a:lnTo>
                    <a:pt x="547" y="134"/>
                  </a:lnTo>
                  <a:cubicBezTo>
                    <a:pt x="552" y="141"/>
                    <a:pt x="555" y="144"/>
                    <a:pt x="556" y="144"/>
                  </a:cubicBezTo>
                  <a:cubicBezTo>
                    <a:pt x="556" y="144"/>
                    <a:pt x="554" y="140"/>
                    <a:pt x="549" y="133"/>
                  </a:cubicBezTo>
                  <a:cubicBezTo>
                    <a:pt x="546" y="129"/>
                    <a:pt x="545" y="127"/>
                    <a:pt x="546" y="127"/>
                  </a:cubicBezTo>
                  <a:lnTo>
                    <a:pt x="546" y="127"/>
                  </a:lnTo>
                  <a:cubicBezTo>
                    <a:pt x="546" y="127"/>
                    <a:pt x="548" y="129"/>
                    <a:pt x="550" y="132"/>
                  </a:cubicBezTo>
                  <a:cubicBezTo>
                    <a:pt x="554" y="136"/>
                    <a:pt x="556" y="137"/>
                    <a:pt x="557" y="137"/>
                  </a:cubicBezTo>
                  <a:cubicBezTo>
                    <a:pt x="557" y="137"/>
                    <a:pt x="558" y="137"/>
                    <a:pt x="558" y="136"/>
                  </a:cubicBezTo>
                  <a:cubicBezTo>
                    <a:pt x="554" y="130"/>
                    <a:pt x="559" y="126"/>
                    <a:pt x="565" y="122"/>
                  </a:cubicBezTo>
                  <a:cubicBezTo>
                    <a:pt x="572" y="117"/>
                    <a:pt x="576" y="114"/>
                    <a:pt x="572" y="107"/>
                  </a:cubicBezTo>
                  <a:lnTo>
                    <a:pt x="572" y="107"/>
                  </a:lnTo>
                  <a:cubicBezTo>
                    <a:pt x="572" y="107"/>
                    <a:pt x="572" y="107"/>
                    <a:pt x="578" y="114"/>
                  </a:cubicBezTo>
                  <a:cubicBezTo>
                    <a:pt x="580" y="117"/>
                    <a:pt x="581" y="118"/>
                    <a:pt x="582" y="118"/>
                  </a:cubicBezTo>
                  <a:cubicBezTo>
                    <a:pt x="582" y="118"/>
                    <a:pt x="580" y="114"/>
                    <a:pt x="574" y="106"/>
                  </a:cubicBezTo>
                  <a:cubicBezTo>
                    <a:pt x="571" y="102"/>
                    <a:pt x="569" y="97"/>
                    <a:pt x="569" y="97"/>
                  </a:cubicBezTo>
                  <a:lnTo>
                    <a:pt x="569" y="97"/>
                  </a:lnTo>
                  <a:cubicBezTo>
                    <a:pt x="569" y="97"/>
                    <a:pt x="571" y="99"/>
                    <a:pt x="575" y="105"/>
                  </a:cubicBezTo>
                  <a:cubicBezTo>
                    <a:pt x="579" y="109"/>
                    <a:pt x="580" y="110"/>
                    <a:pt x="582" y="110"/>
                  </a:cubicBezTo>
                  <a:cubicBezTo>
                    <a:pt x="583" y="110"/>
                    <a:pt x="584" y="110"/>
                    <a:pt x="585" y="109"/>
                  </a:cubicBezTo>
                  <a:cubicBezTo>
                    <a:pt x="587" y="107"/>
                    <a:pt x="590" y="105"/>
                    <a:pt x="585" y="98"/>
                  </a:cubicBezTo>
                  <a:lnTo>
                    <a:pt x="585" y="98"/>
                  </a:lnTo>
                  <a:cubicBezTo>
                    <a:pt x="591" y="106"/>
                    <a:pt x="596" y="111"/>
                    <a:pt x="598" y="111"/>
                  </a:cubicBezTo>
                  <a:cubicBezTo>
                    <a:pt x="600" y="111"/>
                    <a:pt x="600" y="108"/>
                    <a:pt x="596" y="102"/>
                  </a:cubicBezTo>
                  <a:cubicBezTo>
                    <a:pt x="596" y="101"/>
                    <a:pt x="596" y="101"/>
                    <a:pt x="597" y="101"/>
                  </a:cubicBezTo>
                  <a:cubicBezTo>
                    <a:pt x="597" y="101"/>
                    <a:pt x="599" y="102"/>
                    <a:pt x="603" y="107"/>
                  </a:cubicBezTo>
                  <a:cubicBezTo>
                    <a:pt x="603" y="107"/>
                    <a:pt x="604" y="106"/>
                    <a:pt x="601" y="98"/>
                  </a:cubicBezTo>
                  <a:lnTo>
                    <a:pt x="606" y="95"/>
                  </a:lnTo>
                  <a:cubicBezTo>
                    <a:pt x="608" y="94"/>
                    <a:pt x="604" y="86"/>
                    <a:pt x="604" y="86"/>
                  </a:cubicBezTo>
                  <a:cubicBezTo>
                    <a:pt x="605" y="85"/>
                    <a:pt x="605" y="85"/>
                    <a:pt x="605" y="85"/>
                  </a:cubicBezTo>
                  <a:cubicBezTo>
                    <a:pt x="607" y="88"/>
                    <a:pt x="610" y="89"/>
                    <a:pt x="612" y="89"/>
                  </a:cubicBezTo>
                  <a:cubicBezTo>
                    <a:pt x="614" y="89"/>
                    <a:pt x="616" y="88"/>
                    <a:pt x="619" y="86"/>
                  </a:cubicBezTo>
                  <a:cubicBezTo>
                    <a:pt x="622" y="84"/>
                    <a:pt x="625" y="82"/>
                    <a:pt x="628" y="82"/>
                  </a:cubicBezTo>
                  <a:cubicBezTo>
                    <a:pt x="630" y="82"/>
                    <a:pt x="632" y="83"/>
                    <a:pt x="635" y="86"/>
                  </a:cubicBezTo>
                  <a:cubicBezTo>
                    <a:pt x="635" y="86"/>
                    <a:pt x="636" y="85"/>
                    <a:pt x="631" y="78"/>
                  </a:cubicBezTo>
                  <a:cubicBezTo>
                    <a:pt x="625" y="69"/>
                    <a:pt x="623" y="66"/>
                    <a:pt x="624" y="66"/>
                  </a:cubicBezTo>
                  <a:lnTo>
                    <a:pt x="624" y="66"/>
                  </a:lnTo>
                  <a:cubicBezTo>
                    <a:pt x="624" y="66"/>
                    <a:pt x="626" y="67"/>
                    <a:pt x="628" y="70"/>
                  </a:cubicBezTo>
                  <a:cubicBezTo>
                    <a:pt x="633" y="76"/>
                    <a:pt x="636" y="78"/>
                    <a:pt x="638" y="78"/>
                  </a:cubicBezTo>
                  <a:cubicBezTo>
                    <a:pt x="639" y="78"/>
                    <a:pt x="638" y="74"/>
                    <a:pt x="632" y="67"/>
                  </a:cubicBezTo>
                  <a:lnTo>
                    <a:pt x="632" y="67"/>
                  </a:lnTo>
                  <a:lnTo>
                    <a:pt x="638" y="74"/>
                  </a:lnTo>
                  <a:cubicBezTo>
                    <a:pt x="642" y="78"/>
                    <a:pt x="644" y="80"/>
                    <a:pt x="645" y="80"/>
                  </a:cubicBezTo>
                  <a:cubicBezTo>
                    <a:pt x="646" y="80"/>
                    <a:pt x="643" y="73"/>
                    <a:pt x="637" y="65"/>
                  </a:cubicBezTo>
                  <a:lnTo>
                    <a:pt x="637" y="65"/>
                  </a:lnTo>
                  <a:cubicBezTo>
                    <a:pt x="641" y="68"/>
                    <a:pt x="644" y="73"/>
                    <a:pt x="645" y="73"/>
                  </a:cubicBezTo>
                  <a:cubicBezTo>
                    <a:pt x="645" y="73"/>
                    <a:pt x="645" y="72"/>
                    <a:pt x="643" y="69"/>
                  </a:cubicBezTo>
                  <a:cubicBezTo>
                    <a:pt x="645" y="69"/>
                    <a:pt x="645" y="69"/>
                    <a:pt x="655" y="83"/>
                  </a:cubicBezTo>
                  <a:cubicBezTo>
                    <a:pt x="648" y="88"/>
                    <a:pt x="654" y="97"/>
                    <a:pt x="661" y="97"/>
                  </a:cubicBezTo>
                  <a:cubicBezTo>
                    <a:pt x="663" y="97"/>
                    <a:pt x="664" y="97"/>
                    <a:pt x="666" y="96"/>
                  </a:cubicBezTo>
                  <a:cubicBezTo>
                    <a:pt x="673" y="91"/>
                    <a:pt x="668" y="81"/>
                    <a:pt x="661" y="81"/>
                  </a:cubicBezTo>
                  <a:cubicBezTo>
                    <a:pt x="659" y="81"/>
                    <a:pt x="658" y="81"/>
                    <a:pt x="657" y="81"/>
                  </a:cubicBezTo>
                  <a:lnTo>
                    <a:pt x="658" y="80"/>
                  </a:lnTo>
                  <a:cubicBezTo>
                    <a:pt x="658" y="80"/>
                    <a:pt x="659" y="80"/>
                    <a:pt x="654" y="74"/>
                  </a:cubicBezTo>
                  <a:cubicBezTo>
                    <a:pt x="648" y="67"/>
                    <a:pt x="649" y="66"/>
                    <a:pt x="650" y="66"/>
                  </a:cubicBezTo>
                  <a:lnTo>
                    <a:pt x="650" y="66"/>
                  </a:lnTo>
                  <a:cubicBezTo>
                    <a:pt x="651" y="68"/>
                    <a:pt x="652" y="68"/>
                    <a:pt x="652" y="68"/>
                  </a:cubicBezTo>
                  <a:cubicBezTo>
                    <a:pt x="652" y="68"/>
                    <a:pt x="649" y="63"/>
                    <a:pt x="645" y="59"/>
                  </a:cubicBezTo>
                  <a:cubicBezTo>
                    <a:pt x="641" y="55"/>
                    <a:pt x="638" y="50"/>
                    <a:pt x="635" y="44"/>
                  </a:cubicBezTo>
                  <a:lnTo>
                    <a:pt x="624" y="31"/>
                  </a:lnTo>
                  <a:cubicBezTo>
                    <a:pt x="618" y="22"/>
                    <a:pt x="611" y="13"/>
                    <a:pt x="602" y="5"/>
                  </a:cubicBezTo>
                  <a:cubicBezTo>
                    <a:pt x="598" y="3"/>
                    <a:pt x="594" y="0"/>
                    <a:pt x="592" y="0"/>
                  </a:cubicBezTo>
                  <a:close/>
                  <a:moveTo>
                    <a:pt x="111" y="588"/>
                  </a:moveTo>
                  <a:cubicBezTo>
                    <a:pt x="111" y="588"/>
                    <a:pt x="115" y="596"/>
                    <a:pt x="121" y="603"/>
                  </a:cubicBezTo>
                  <a:lnTo>
                    <a:pt x="121" y="602"/>
                  </a:lnTo>
                  <a:cubicBezTo>
                    <a:pt x="118" y="597"/>
                    <a:pt x="115" y="593"/>
                    <a:pt x="112" y="5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9024;p33">
              <a:extLst>
                <a:ext uri="{FF2B5EF4-FFF2-40B4-BE49-F238E27FC236}">
                  <a16:creationId xmlns:a16="http://schemas.microsoft.com/office/drawing/2014/main" id="{177F717C-1FD0-660F-1FE9-CDDCFD6E2338}"/>
                </a:ext>
              </a:extLst>
            </p:cNvPr>
            <p:cNvSpPr/>
            <p:nvPr/>
          </p:nvSpPr>
          <p:spPr>
            <a:xfrm>
              <a:off x="3033565" y="2892119"/>
              <a:ext cx="48748" cy="69325"/>
            </a:xfrm>
            <a:custGeom>
              <a:avLst/>
              <a:gdLst/>
              <a:ahLst/>
              <a:cxnLst/>
              <a:rect l="l" t="t" r="r" b="b"/>
              <a:pathLst>
                <a:path w="488" h="694" extrusionOk="0">
                  <a:moveTo>
                    <a:pt x="396" y="6"/>
                  </a:moveTo>
                  <a:cubicBezTo>
                    <a:pt x="397" y="6"/>
                    <a:pt x="407" y="12"/>
                    <a:pt x="416" y="20"/>
                  </a:cubicBezTo>
                  <a:cubicBezTo>
                    <a:pt x="410" y="18"/>
                    <a:pt x="406" y="14"/>
                    <a:pt x="401" y="11"/>
                  </a:cubicBezTo>
                  <a:cubicBezTo>
                    <a:pt x="397" y="7"/>
                    <a:pt x="395" y="6"/>
                    <a:pt x="396" y="6"/>
                  </a:cubicBezTo>
                  <a:close/>
                  <a:moveTo>
                    <a:pt x="338" y="110"/>
                  </a:moveTo>
                  <a:cubicBezTo>
                    <a:pt x="338" y="110"/>
                    <a:pt x="340" y="111"/>
                    <a:pt x="345" y="114"/>
                  </a:cubicBezTo>
                  <a:cubicBezTo>
                    <a:pt x="350" y="118"/>
                    <a:pt x="354" y="121"/>
                    <a:pt x="357" y="125"/>
                  </a:cubicBezTo>
                  <a:cubicBezTo>
                    <a:pt x="351" y="121"/>
                    <a:pt x="343" y="116"/>
                    <a:pt x="337" y="111"/>
                  </a:cubicBezTo>
                  <a:cubicBezTo>
                    <a:pt x="337" y="110"/>
                    <a:pt x="337" y="110"/>
                    <a:pt x="338" y="110"/>
                  </a:cubicBezTo>
                  <a:close/>
                  <a:moveTo>
                    <a:pt x="346" y="150"/>
                  </a:moveTo>
                  <a:cubicBezTo>
                    <a:pt x="346" y="150"/>
                    <a:pt x="347" y="150"/>
                    <a:pt x="349" y="151"/>
                  </a:cubicBezTo>
                  <a:cubicBezTo>
                    <a:pt x="349" y="151"/>
                    <a:pt x="356" y="156"/>
                    <a:pt x="363" y="161"/>
                  </a:cubicBezTo>
                  <a:cubicBezTo>
                    <a:pt x="363" y="161"/>
                    <a:pt x="366" y="164"/>
                    <a:pt x="365" y="164"/>
                  </a:cubicBezTo>
                  <a:cubicBezTo>
                    <a:pt x="365" y="164"/>
                    <a:pt x="364" y="163"/>
                    <a:pt x="362" y="161"/>
                  </a:cubicBezTo>
                  <a:lnTo>
                    <a:pt x="355" y="157"/>
                  </a:lnTo>
                  <a:cubicBezTo>
                    <a:pt x="350" y="154"/>
                    <a:pt x="345" y="150"/>
                    <a:pt x="346" y="150"/>
                  </a:cubicBezTo>
                  <a:close/>
                  <a:moveTo>
                    <a:pt x="328" y="179"/>
                  </a:moveTo>
                  <a:cubicBezTo>
                    <a:pt x="330" y="179"/>
                    <a:pt x="335" y="183"/>
                    <a:pt x="335" y="183"/>
                  </a:cubicBezTo>
                  <a:cubicBezTo>
                    <a:pt x="335" y="183"/>
                    <a:pt x="343" y="188"/>
                    <a:pt x="342" y="188"/>
                  </a:cubicBezTo>
                  <a:cubicBezTo>
                    <a:pt x="342" y="188"/>
                    <a:pt x="334" y="185"/>
                    <a:pt x="327" y="180"/>
                  </a:cubicBezTo>
                  <a:lnTo>
                    <a:pt x="327" y="179"/>
                  </a:lnTo>
                  <a:cubicBezTo>
                    <a:pt x="327" y="179"/>
                    <a:pt x="328" y="179"/>
                    <a:pt x="328" y="179"/>
                  </a:cubicBezTo>
                  <a:close/>
                  <a:moveTo>
                    <a:pt x="274" y="179"/>
                  </a:moveTo>
                  <a:cubicBezTo>
                    <a:pt x="279" y="182"/>
                    <a:pt x="285" y="185"/>
                    <a:pt x="288" y="189"/>
                  </a:cubicBezTo>
                  <a:lnTo>
                    <a:pt x="280" y="185"/>
                  </a:lnTo>
                  <a:lnTo>
                    <a:pt x="274" y="180"/>
                  </a:lnTo>
                  <a:lnTo>
                    <a:pt x="274" y="179"/>
                  </a:lnTo>
                  <a:close/>
                  <a:moveTo>
                    <a:pt x="337" y="195"/>
                  </a:moveTo>
                  <a:cubicBezTo>
                    <a:pt x="337" y="195"/>
                    <a:pt x="337" y="195"/>
                    <a:pt x="345" y="199"/>
                  </a:cubicBezTo>
                  <a:lnTo>
                    <a:pt x="344" y="199"/>
                  </a:lnTo>
                  <a:lnTo>
                    <a:pt x="336" y="196"/>
                  </a:lnTo>
                  <a:lnTo>
                    <a:pt x="337" y="195"/>
                  </a:lnTo>
                  <a:close/>
                  <a:moveTo>
                    <a:pt x="276" y="192"/>
                  </a:moveTo>
                  <a:cubicBezTo>
                    <a:pt x="276" y="192"/>
                    <a:pt x="278" y="193"/>
                    <a:pt x="282" y="196"/>
                  </a:cubicBezTo>
                  <a:cubicBezTo>
                    <a:pt x="282" y="196"/>
                    <a:pt x="290" y="202"/>
                    <a:pt x="289" y="202"/>
                  </a:cubicBezTo>
                  <a:lnTo>
                    <a:pt x="281" y="198"/>
                  </a:lnTo>
                  <a:cubicBezTo>
                    <a:pt x="274" y="194"/>
                    <a:pt x="274" y="193"/>
                    <a:pt x="274" y="193"/>
                  </a:cubicBezTo>
                  <a:cubicBezTo>
                    <a:pt x="275" y="192"/>
                    <a:pt x="275" y="192"/>
                    <a:pt x="276" y="192"/>
                  </a:cubicBezTo>
                  <a:close/>
                  <a:moveTo>
                    <a:pt x="269" y="201"/>
                  </a:moveTo>
                  <a:cubicBezTo>
                    <a:pt x="273" y="203"/>
                    <a:pt x="274" y="204"/>
                    <a:pt x="274" y="204"/>
                  </a:cubicBezTo>
                  <a:cubicBezTo>
                    <a:pt x="274" y="204"/>
                    <a:pt x="272" y="203"/>
                    <a:pt x="269" y="201"/>
                  </a:cubicBezTo>
                  <a:close/>
                  <a:moveTo>
                    <a:pt x="347" y="203"/>
                  </a:moveTo>
                  <a:lnTo>
                    <a:pt x="347" y="203"/>
                  </a:lnTo>
                  <a:cubicBezTo>
                    <a:pt x="347" y="203"/>
                    <a:pt x="347" y="204"/>
                    <a:pt x="350" y="205"/>
                  </a:cubicBezTo>
                  <a:cubicBezTo>
                    <a:pt x="350" y="205"/>
                    <a:pt x="347" y="203"/>
                    <a:pt x="347" y="203"/>
                  </a:cubicBezTo>
                  <a:close/>
                  <a:moveTo>
                    <a:pt x="332" y="202"/>
                  </a:moveTo>
                  <a:cubicBezTo>
                    <a:pt x="333" y="202"/>
                    <a:pt x="333" y="202"/>
                    <a:pt x="340" y="206"/>
                  </a:cubicBezTo>
                  <a:lnTo>
                    <a:pt x="338" y="206"/>
                  </a:lnTo>
                  <a:lnTo>
                    <a:pt x="332" y="203"/>
                  </a:lnTo>
                  <a:lnTo>
                    <a:pt x="332" y="202"/>
                  </a:lnTo>
                  <a:close/>
                  <a:moveTo>
                    <a:pt x="323" y="203"/>
                  </a:moveTo>
                  <a:cubicBezTo>
                    <a:pt x="323" y="203"/>
                    <a:pt x="325" y="204"/>
                    <a:pt x="328" y="206"/>
                  </a:cubicBezTo>
                  <a:cubicBezTo>
                    <a:pt x="336" y="211"/>
                    <a:pt x="336" y="211"/>
                    <a:pt x="335" y="212"/>
                  </a:cubicBezTo>
                  <a:cubicBezTo>
                    <a:pt x="335" y="212"/>
                    <a:pt x="334" y="212"/>
                    <a:pt x="334" y="212"/>
                  </a:cubicBezTo>
                  <a:cubicBezTo>
                    <a:pt x="333" y="212"/>
                    <a:pt x="332" y="211"/>
                    <a:pt x="327" y="207"/>
                  </a:cubicBezTo>
                  <a:cubicBezTo>
                    <a:pt x="324" y="204"/>
                    <a:pt x="323" y="203"/>
                    <a:pt x="323" y="203"/>
                  </a:cubicBezTo>
                  <a:close/>
                  <a:moveTo>
                    <a:pt x="307" y="266"/>
                  </a:moveTo>
                  <a:cubicBezTo>
                    <a:pt x="307" y="266"/>
                    <a:pt x="309" y="267"/>
                    <a:pt x="313" y="269"/>
                  </a:cubicBezTo>
                  <a:cubicBezTo>
                    <a:pt x="309" y="267"/>
                    <a:pt x="307" y="266"/>
                    <a:pt x="307" y="266"/>
                  </a:cubicBezTo>
                  <a:close/>
                  <a:moveTo>
                    <a:pt x="276" y="277"/>
                  </a:moveTo>
                  <a:cubicBezTo>
                    <a:pt x="280" y="279"/>
                    <a:pt x="285" y="282"/>
                    <a:pt x="289" y="287"/>
                  </a:cubicBezTo>
                  <a:cubicBezTo>
                    <a:pt x="281" y="282"/>
                    <a:pt x="274" y="278"/>
                    <a:pt x="274" y="278"/>
                  </a:cubicBezTo>
                  <a:lnTo>
                    <a:pt x="276" y="277"/>
                  </a:lnTo>
                  <a:close/>
                  <a:moveTo>
                    <a:pt x="262" y="309"/>
                  </a:moveTo>
                  <a:cubicBezTo>
                    <a:pt x="263" y="309"/>
                    <a:pt x="265" y="310"/>
                    <a:pt x="269" y="313"/>
                  </a:cubicBezTo>
                  <a:cubicBezTo>
                    <a:pt x="277" y="318"/>
                    <a:pt x="276" y="320"/>
                    <a:pt x="274" y="320"/>
                  </a:cubicBezTo>
                  <a:cubicBezTo>
                    <a:pt x="270" y="317"/>
                    <a:pt x="264" y="314"/>
                    <a:pt x="261" y="311"/>
                  </a:cubicBezTo>
                  <a:cubicBezTo>
                    <a:pt x="261" y="310"/>
                    <a:pt x="262" y="309"/>
                    <a:pt x="262" y="309"/>
                  </a:cubicBezTo>
                  <a:close/>
                  <a:moveTo>
                    <a:pt x="176" y="339"/>
                  </a:moveTo>
                  <a:cubicBezTo>
                    <a:pt x="181" y="341"/>
                    <a:pt x="186" y="344"/>
                    <a:pt x="190" y="348"/>
                  </a:cubicBezTo>
                  <a:lnTo>
                    <a:pt x="189" y="349"/>
                  </a:lnTo>
                  <a:cubicBezTo>
                    <a:pt x="182" y="344"/>
                    <a:pt x="176" y="339"/>
                    <a:pt x="176" y="339"/>
                  </a:cubicBezTo>
                  <a:close/>
                  <a:moveTo>
                    <a:pt x="226" y="357"/>
                  </a:moveTo>
                  <a:cubicBezTo>
                    <a:pt x="231" y="360"/>
                    <a:pt x="235" y="363"/>
                    <a:pt x="240" y="367"/>
                  </a:cubicBezTo>
                  <a:lnTo>
                    <a:pt x="232" y="363"/>
                  </a:lnTo>
                  <a:lnTo>
                    <a:pt x="225" y="358"/>
                  </a:lnTo>
                  <a:lnTo>
                    <a:pt x="226" y="357"/>
                  </a:lnTo>
                  <a:close/>
                  <a:moveTo>
                    <a:pt x="217" y="382"/>
                  </a:moveTo>
                  <a:cubicBezTo>
                    <a:pt x="217" y="382"/>
                    <a:pt x="217" y="382"/>
                    <a:pt x="225" y="387"/>
                  </a:cubicBezTo>
                  <a:cubicBezTo>
                    <a:pt x="232" y="391"/>
                    <a:pt x="239" y="397"/>
                    <a:pt x="239" y="397"/>
                  </a:cubicBezTo>
                  <a:cubicBezTo>
                    <a:pt x="231" y="392"/>
                    <a:pt x="224" y="388"/>
                    <a:pt x="217" y="382"/>
                  </a:cubicBezTo>
                  <a:close/>
                  <a:moveTo>
                    <a:pt x="213" y="403"/>
                  </a:moveTo>
                  <a:cubicBezTo>
                    <a:pt x="217" y="406"/>
                    <a:pt x="222" y="409"/>
                    <a:pt x="226" y="413"/>
                  </a:cubicBezTo>
                  <a:lnTo>
                    <a:pt x="218" y="409"/>
                  </a:lnTo>
                  <a:lnTo>
                    <a:pt x="212" y="404"/>
                  </a:lnTo>
                  <a:lnTo>
                    <a:pt x="213" y="403"/>
                  </a:lnTo>
                  <a:close/>
                  <a:moveTo>
                    <a:pt x="70" y="409"/>
                  </a:moveTo>
                  <a:cubicBezTo>
                    <a:pt x="70" y="409"/>
                    <a:pt x="70" y="409"/>
                    <a:pt x="69" y="409"/>
                  </a:cubicBezTo>
                  <a:cubicBezTo>
                    <a:pt x="68" y="410"/>
                    <a:pt x="68" y="410"/>
                    <a:pt x="76" y="414"/>
                  </a:cubicBezTo>
                  <a:lnTo>
                    <a:pt x="77" y="413"/>
                  </a:lnTo>
                  <a:cubicBezTo>
                    <a:pt x="73" y="410"/>
                    <a:pt x="71" y="409"/>
                    <a:pt x="70" y="409"/>
                  </a:cubicBezTo>
                  <a:close/>
                  <a:moveTo>
                    <a:pt x="178" y="442"/>
                  </a:moveTo>
                  <a:cubicBezTo>
                    <a:pt x="179" y="442"/>
                    <a:pt x="181" y="443"/>
                    <a:pt x="181" y="444"/>
                  </a:cubicBezTo>
                  <a:cubicBezTo>
                    <a:pt x="179" y="442"/>
                    <a:pt x="178" y="442"/>
                    <a:pt x="178" y="442"/>
                  </a:cubicBezTo>
                  <a:close/>
                  <a:moveTo>
                    <a:pt x="165" y="438"/>
                  </a:moveTo>
                  <a:cubicBezTo>
                    <a:pt x="170" y="441"/>
                    <a:pt x="175" y="444"/>
                    <a:pt x="178" y="447"/>
                  </a:cubicBezTo>
                  <a:lnTo>
                    <a:pt x="171" y="444"/>
                  </a:lnTo>
                  <a:lnTo>
                    <a:pt x="165" y="438"/>
                  </a:lnTo>
                  <a:close/>
                  <a:moveTo>
                    <a:pt x="156" y="441"/>
                  </a:moveTo>
                  <a:lnTo>
                    <a:pt x="156" y="441"/>
                  </a:lnTo>
                  <a:cubicBezTo>
                    <a:pt x="156" y="441"/>
                    <a:pt x="160" y="443"/>
                    <a:pt x="168" y="447"/>
                  </a:cubicBezTo>
                  <a:cubicBezTo>
                    <a:pt x="176" y="452"/>
                    <a:pt x="176" y="452"/>
                    <a:pt x="175" y="453"/>
                  </a:cubicBezTo>
                  <a:cubicBezTo>
                    <a:pt x="175" y="453"/>
                    <a:pt x="167" y="449"/>
                    <a:pt x="160" y="444"/>
                  </a:cubicBezTo>
                  <a:cubicBezTo>
                    <a:pt x="157" y="442"/>
                    <a:pt x="155" y="441"/>
                    <a:pt x="156" y="441"/>
                  </a:cubicBezTo>
                  <a:close/>
                  <a:moveTo>
                    <a:pt x="111" y="453"/>
                  </a:moveTo>
                  <a:lnTo>
                    <a:pt x="110" y="454"/>
                  </a:lnTo>
                  <a:cubicBezTo>
                    <a:pt x="117" y="459"/>
                    <a:pt x="125" y="463"/>
                    <a:pt x="125" y="463"/>
                  </a:cubicBezTo>
                  <a:cubicBezTo>
                    <a:pt x="125" y="462"/>
                    <a:pt x="119" y="457"/>
                    <a:pt x="119" y="457"/>
                  </a:cubicBezTo>
                  <a:cubicBezTo>
                    <a:pt x="119" y="457"/>
                    <a:pt x="111" y="453"/>
                    <a:pt x="111" y="453"/>
                  </a:cubicBezTo>
                  <a:close/>
                  <a:moveTo>
                    <a:pt x="200" y="461"/>
                  </a:moveTo>
                  <a:lnTo>
                    <a:pt x="207" y="465"/>
                  </a:lnTo>
                  <a:cubicBezTo>
                    <a:pt x="209" y="467"/>
                    <a:pt x="211" y="467"/>
                    <a:pt x="211" y="467"/>
                  </a:cubicBezTo>
                  <a:cubicBezTo>
                    <a:pt x="211" y="467"/>
                    <a:pt x="206" y="464"/>
                    <a:pt x="200" y="461"/>
                  </a:cubicBezTo>
                  <a:close/>
                  <a:moveTo>
                    <a:pt x="166" y="464"/>
                  </a:moveTo>
                  <a:cubicBezTo>
                    <a:pt x="168" y="464"/>
                    <a:pt x="174" y="468"/>
                    <a:pt x="174" y="468"/>
                  </a:cubicBezTo>
                  <a:cubicBezTo>
                    <a:pt x="177" y="470"/>
                    <a:pt x="177" y="470"/>
                    <a:pt x="177" y="470"/>
                  </a:cubicBezTo>
                  <a:cubicBezTo>
                    <a:pt x="176" y="470"/>
                    <a:pt x="174" y="470"/>
                    <a:pt x="173" y="470"/>
                  </a:cubicBezTo>
                  <a:cubicBezTo>
                    <a:pt x="173" y="470"/>
                    <a:pt x="173" y="470"/>
                    <a:pt x="172" y="470"/>
                  </a:cubicBezTo>
                  <a:cubicBezTo>
                    <a:pt x="166" y="465"/>
                    <a:pt x="166" y="465"/>
                    <a:pt x="166" y="464"/>
                  </a:cubicBezTo>
                  <a:cubicBezTo>
                    <a:pt x="166" y="464"/>
                    <a:pt x="166" y="464"/>
                    <a:pt x="166" y="464"/>
                  </a:cubicBezTo>
                  <a:close/>
                  <a:moveTo>
                    <a:pt x="88" y="469"/>
                  </a:moveTo>
                  <a:cubicBezTo>
                    <a:pt x="93" y="471"/>
                    <a:pt x="97" y="474"/>
                    <a:pt x="97" y="474"/>
                  </a:cubicBezTo>
                  <a:cubicBezTo>
                    <a:pt x="97" y="474"/>
                    <a:pt x="94" y="473"/>
                    <a:pt x="88" y="469"/>
                  </a:cubicBezTo>
                  <a:close/>
                  <a:moveTo>
                    <a:pt x="78" y="468"/>
                  </a:moveTo>
                  <a:lnTo>
                    <a:pt x="85" y="473"/>
                  </a:lnTo>
                  <a:lnTo>
                    <a:pt x="93" y="478"/>
                  </a:lnTo>
                  <a:lnTo>
                    <a:pt x="78" y="468"/>
                  </a:lnTo>
                  <a:close/>
                  <a:moveTo>
                    <a:pt x="126" y="474"/>
                  </a:moveTo>
                  <a:cubicBezTo>
                    <a:pt x="126" y="474"/>
                    <a:pt x="126" y="474"/>
                    <a:pt x="134" y="479"/>
                  </a:cubicBezTo>
                  <a:lnTo>
                    <a:pt x="133" y="480"/>
                  </a:lnTo>
                  <a:lnTo>
                    <a:pt x="125" y="475"/>
                  </a:lnTo>
                  <a:lnTo>
                    <a:pt x="126" y="474"/>
                  </a:lnTo>
                  <a:close/>
                  <a:moveTo>
                    <a:pt x="157" y="476"/>
                  </a:moveTo>
                  <a:cubicBezTo>
                    <a:pt x="158" y="476"/>
                    <a:pt x="160" y="477"/>
                    <a:pt x="165" y="480"/>
                  </a:cubicBezTo>
                  <a:cubicBezTo>
                    <a:pt x="165" y="480"/>
                    <a:pt x="171" y="484"/>
                    <a:pt x="171" y="486"/>
                  </a:cubicBezTo>
                  <a:cubicBezTo>
                    <a:pt x="171" y="486"/>
                    <a:pt x="171" y="486"/>
                    <a:pt x="171" y="486"/>
                  </a:cubicBezTo>
                  <a:cubicBezTo>
                    <a:pt x="170" y="486"/>
                    <a:pt x="163" y="482"/>
                    <a:pt x="163" y="482"/>
                  </a:cubicBezTo>
                  <a:cubicBezTo>
                    <a:pt x="156" y="478"/>
                    <a:pt x="157" y="477"/>
                    <a:pt x="157" y="477"/>
                  </a:cubicBezTo>
                  <a:cubicBezTo>
                    <a:pt x="157" y="477"/>
                    <a:pt x="157" y="476"/>
                    <a:pt x="157" y="476"/>
                  </a:cubicBezTo>
                  <a:close/>
                  <a:moveTo>
                    <a:pt x="120" y="479"/>
                  </a:moveTo>
                  <a:lnTo>
                    <a:pt x="120" y="479"/>
                  </a:lnTo>
                  <a:cubicBezTo>
                    <a:pt x="120" y="479"/>
                    <a:pt x="127" y="483"/>
                    <a:pt x="137" y="490"/>
                  </a:cubicBezTo>
                  <a:lnTo>
                    <a:pt x="135" y="491"/>
                  </a:lnTo>
                  <a:cubicBezTo>
                    <a:pt x="131" y="488"/>
                    <a:pt x="125" y="484"/>
                    <a:pt x="122" y="481"/>
                  </a:cubicBezTo>
                  <a:cubicBezTo>
                    <a:pt x="120" y="479"/>
                    <a:pt x="119" y="479"/>
                    <a:pt x="120" y="479"/>
                  </a:cubicBezTo>
                  <a:close/>
                  <a:moveTo>
                    <a:pt x="92" y="497"/>
                  </a:moveTo>
                  <a:cubicBezTo>
                    <a:pt x="92" y="497"/>
                    <a:pt x="96" y="499"/>
                    <a:pt x="104" y="505"/>
                  </a:cubicBezTo>
                  <a:lnTo>
                    <a:pt x="117" y="516"/>
                  </a:lnTo>
                  <a:cubicBezTo>
                    <a:pt x="110" y="511"/>
                    <a:pt x="103" y="506"/>
                    <a:pt x="96" y="501"/>
                  </a:cubicBezTo>
                  <a:cubicBezTo>
                    <a:pt x="93" y="498"/>
                    <a:pt x="91" y="497"/>
                    <a:pt x="92" y="497"/>
                  </a:cubicBezTo>
                  <a:close/>
                  <a:moveTo>
                    <a:pt x="161" y="514"/>
                  </a:moveTo>
                  <a:lnTo>
                    <a:pt x="168" y="518"/>
                  </a:lnTo>
                  <a:cubicBezTo>
                    <a:pt x="168" y="518"/>
                    <a:pt x="171" y="521"/>
                    <a:pt x="170" y="521"/>
                  </a:cubicBezTo>
                  <a:cubicBezTo>
                    <a:pt x="170" y="521"/>
                    <a:pt x="169" y="520"/>
                    <a:pt x="167" y="519"/>
                  </a:cubicBezTo>
                  <a:cubicBezTo>
                    <a:pt x="167" y="519"/>
                    <a:pt x="167" y="519"/>
                    <a:pt x="167" y="519"/>
                  </a:cubicBezTo>
                  <a:cubicBezTo>
                    <a:pt x="166" y="519"/>
                    <a:pt x="160" y="514"/>
                    <a:pt x="161" y="514"/>
                  </a:cubicBezTo>
                  <a:close/>
                  <a:moveTo>
                    <a:pt x="130" y="514"/>
                  </a:moveTo>
                  <a:cubicBezTo>
                    <a:pt x="134" y="516"/>
                    <a:pt x="139" y="519"/>
                    <a:pt x="143" y="524"/>
                  </a:cubicBezTo>
                  <a:lnTo>
                    <a:pt x="142" y="524"/>
                  </a:lnTo>
                  <a:cubicBezTo>
                    <a:pt x="135" y="519"/>
                    <a:pt x="129" y="514"/>
                    <a:pt x="129" y="514"/>
                  </a:cubicBezTo>
                  <a:close/>
                  <a:moveTo>
                    <a:pt x="89" y="524"/>
                  </a:moveTo>
                  <a:lnTo>
                    <a:pt x="97" y="528"/>
                  </a:lnTo>
                  <a:lnTo>
                    <a:pt x="104" y="533"/>
                  </a:lnTo>
                  <a:lnTo>
                    <a:pt x="96" y="529"/>
                  </a:lnTo>
                  <a:cubicBezTo>
                    <a:pt x="89" y="525"/>
                    <a:pt x="89" y="524"/>
                    <a:pt x="89" y="524"/>
                  </a:cubicBezTo>
                  <a:close/>
                  <a:moveTo>
                    <a:pt x="104" y="528"/>
                  </a:moveTo>
                  <a:cubicBezTo>
                    <a:pt x="104" y="528"/>
                    <a:pt x="108" y="530"/>
                    <a:pt x="114" y="534"/>
                  </a:cubicBezTo>
                  <a:cubicBezTo>
                    <a:pt x="121" y="538"/>
                    <a:pt x="129" y="543"/>
                    <a:pt x="134" y="548"/>
                  </a:cubicBezTo>
                  <a:lnTo>
                    <a:pt x="133" y="551"/>
                  </a:lnTo>
                  <a:lnTo>
                    <a:pt x="120" y="539"/>
                  </a:lnTo>
                  <a:cubicBezTo>
                    <a:pt x="108" y="531"/>
                    <a:pt x="103" y="528"/>
                    <a:pt x="104" y="528"/>
                  </a:cubicBezTo>
                  <a:close/>
                  <a:moveTo>
                    <a:pt x="307" y="560"/>
                  </a:moveTo>
                  <a:cubicBezTo>
                    <a:pt x="307" y="560"/>
                    <a:pt x="306" y="560"/>
                    <a:pt x="306" y="561"/>
                  </a:cubicBezTo>
                  <a:cubicBezTo>
                    <a:pt x="306" y="561"/>
                    <a:pt x="313" y="565"/>
                    <a:pt x="320" y="571"/>
                  </a:cubicBezTo>
                  <a:cubicBezTo>
                    <a:pt x="323" y="572"/>
                    <a:pt x="325" y="573"/>
                    <a:pt x="325" y="573"/>
                  </a:cubicBezTo>
                  <a:cubicBezTo>
                    <a:pt x="326" y="573"/>
                    <a:pt x="323" y="571"/>
                    <a:pt x="314" y="564"/>
                  </a:cubicBezTo>
                  <a:cubicBezTo>
                    <a:pt x="309" y="561"/>
                    <a:pt x="308" y="560"/>
                    <a:pt x="307" y="560"/>
                  </a:cubicBezTo>
                  <a:close/>
                  <a:moveTo>
                    <a:pt x="105" y="575"/>
                  </a:moveTo>
                  <a:cubicBezTo>
                    <a:pt x="105" y="575"/>
                    <a:pt x="106" y="575"/>
                    <a:pt x="108" y="576"/>
                  </a:cubicBezTo>
                  <a:lnTo>
                    <a:pt x="108" y="576"/>
                  </a:lnTo>
                  <a:cubicBezTo>
                    <a:pt x="108" y="576"/>
                    <a:pt x="108" y="576"/>
                    <a:pt x="108" y="576"/>
                  </a:cubicBezTo>
                  <a:cubicBezTo>
                    <a:pt x="106" y="576"/>
                    <a:pt x="105" y="576"/>
                    <a:pt x="104" y="577"/>
                  </a:cubicBezTo>
                  <a:lnTo>
                    <a:pt x="104" y="577"/>
                  </a:lnTo>
                  <a:cubicBezTo>
                    <a:pt x="103" y="576"/>
                    <a:pt x="104" y="576"/>
                    <a:pt x="104" y="575"/>
                  </a:cubicBezTo>
                  <a:cubicBezTo>
                    <a:pt x="104" y="575"/>
                    <a:pt x="104" y="575"/>
                    <a:pt x="105" y="575"/>
                  </a:cubicBezTo>
                  <a:close/>
                  <a:moveTo>
                    <a:pt x="108" y="576"/>
                  </a:moveTo>
                  <a:cubicBezTo>
                    <a:pt x="111" y="576"/>
                    <a:pt x="114" y="578"/>
                    <a:pt x="115" y="580"/>
                  </a:cubicBezTo>
                  <a:lnTo>
                    <a:pt x="115" y="580"/>
                  </a:lnTo>
                  <a:cubicBezTo>
                    <a:pt x="113" y="579"/>
                    <a:pt x="112" y="579"/>
                    <a:pt x="112" y="579"/>
                  </a:cubicBezTo>
                  <a:cubicBezTo>
                    <a:pt x="110" y="578"/>
                    <a:pt x="109" y="577"/>
                    <a:pt x="108" y="576"/>
                  </a:cubicBezTo>
                  <a:close/>
                  <a:moveTo>
                    <a:pt x="16" y="579"/>
                  </a:moveTo>
                  <a:cubicBezTo>
                    <a:pt x="16" y="579"/>
                    <a:pt x="16" y="579"/>
                    <a:pt x="15" y="580"/>
                  </a:cubicBezTo>
                  <a:lnTo>
                    <a:pt x="23" y="584"/>
                  </a:lnTo>
                  <a:lnTo>
                    <a:pt x="23" y="583"/>
                  </a:lnTo>
                  <a:cubicBezTo>
                    <a:pt x="19" y="580"/>
                    <a:pt x="17" y="579"/>
                    <a:pt x="16" y="579"/>
                  </a:cubicBezTo>
                  <a:close/>
                  <a:moveTo>
                    <a:pt x="57" y="567"/>
                  </a:moveTo>
                  <a:lnTo>
                    <a:pt x="62" y="574"/>
                  </a:lnTo>
                  <a:cubicBezTo>
                    <a:pt x="66" y="579"/>
                    <a:pt x="70" y="582"/>
                    <a:pt x="75" y="585"/>
                  </a:cubicBezTo>
                  <a:cubicBezTo>
                    <a:pt x="75" y="585"/>
                    <a:pt x="82" y="590"/>
                    <a:pt x="82" y="591"/>
                  </a:cubicBezTo>
                  <a:lnTo>
                    <a:pt x="67" y="581"/>
                  </a:lnTo>
                  <a:cubicBezTo>
                    <a:pt x="61" y="577"/>
                    <a:pt x="54" y="573"/>
                    <a:pt x="48" y="568"/>
                  </a:cubicBezTo>
                  <a:lnTo>
                    <a:pt x="48" y="568"/>
                  </a:lnTo>
                  <a:cubicBezTo>
                    <a:pt x="50" y="568"/>
                    <a:pt x="52" y="569"/>
                    <a:pt x="55" y="570"/>
                  </a:cubicBezTo>
                  <a:lnTo>
                    <a:pt x="57" y="567"/>
                  </a:lnTo>
                  <a:close/>
                  <a:moveTo>
                    <a:pt x="45" y="612"/>
                  </a:moveTo>
                  <a:cubicBezTo>
                    <a:pt x="45" y="612"/>
                    <a:pt x="47" y="613"/>
                    <a:pt x="52" y="616"/>
                  </a:cubicBezTo>
                  <a:cubicBezTo>
                    <a:pt x="52" y="616"/>
                    <a:pt x="59" y="621"/>
                    <a:pt x="58" y="621"/>
                  </a:cubicBezTo>
                  <a:lnTo>
                    <a:pt x="50" y="618"/>
                  </a:lnTo>
                  <a:cubicBezTo>
                    <a:pt x="43" y="613"/>
                    <a:pt x="43" y="612"/>
                    <a:pt x="45" y="612"/>
                  </a:cubicBezTo>
                  <a:cubicBezTo>
                    <a:pt x="45" y="612"/>
                    <a:pt x="45" y="612"/>
                    <a:pt x="45" y="612"/>
                  </a:cubicBezTo>
                  <a:close/>
                  <a:moveTo>
                    <a:pt x="51" y="604"/>
                  </a:moveTo>
                  <a:cubicBezTo>
                    <a:pt x="51" y="604"/>
                    <a:pt x="53" y="605"/>
                    <a:pt x="58" y="608"/>
                  </a:cubicBezTo>
                  <a:lnTo>
                    <a:pt x="58" y="609"/>
                  </a:lnTo>
                  <a:cubicBezTo>
                    <a:pt x="56" y="607"/>
                    <a:pt x="55" y="607"/>
                    <a:pt x="54" y="607"/>
                  </a:cubicBezTo>
                  <a:lnTo>
                    <a:pt x="54" y="607"/>
                  </a:lnTo>
                  <a:cubicBezTo>
                    <a:pt x="54" y="607"/>
                    <a:pt x="59" y="610"/>
                    <a:pt x="65" y="613"/>
                  </a:cubicBezTo>
                  <a:lnTo>
                    <a:pt x="79" y="622"/>
                  </a:lnTo>
                  <a:cubicBezTo>
                    <a:pt x="74" y="620"/>
                    <a:pt x="68" y="618"/>
                    <a:pt x="64" y="615"/>
                  </a:cubicBezTo>
                  <a:cubicBezTo>
                    <a:pt x="49" y="606"/>
                    <a:pt x="49" y="606"/>
                    <a:pt x="50" y="604"/>
                  </a:cubicBezTo>
                  <a:cubicBezTo>
                    <a:pt x="50" y="604"/>
                    <a:pt x="50" y="604"/>
                    <a:pt x="51" y="604"/>
                  </a:cubicBezTo>
                  <a:close/>
                  <a:moveTo>
                    <a:pt x="387" y="0"/>
                  </a:moveTo>
                  <a:cubicBezTo>
                    <a:pt x="384" y="0"/>
                    <a:pt x="385" y="2"/>
                    <a:pt x="393" y="7"/>
                  </a:cubicBezTo>
                  <a:cubicBezTo>
                    <a:pt x="393" y="7"/>
                    <a:pt x="400" y="12"/>
                    <a:pt x="400" y="12"/>
                  </a:cubicBezTo>
                  <a:cubicBezTo>
                    <a:pt x="400" y="12"/>
                    <a:pt x="400" y="12"/>
                    <a:pt x="400" y="12"/>
                  </a:cubicBezTo>
                  <a:cubicBezTo>
                    <a:pt x="397" y="12"/>
                    <a:pt x="391" y="9"/>
                    <a:pt x="391" y="9"/>
                  </a:cubicBezTo>
                  <a:cubicBezTo>
                    <a:pt x="389" y="7"/>
                    <a:pt x="387" y="7"/>
                    <a:pt x="386" y="7"/>
                  </a:cubicBezTo>
                  <a:cubicBezTo>
                    <a:pt x="383" y="7"/>
                    <a:pt x="381" y="9"/>
                    <a:pt x="380" y="11"/>
                  </a:cubicBezTo>
                  <a:cubicBezTo>
                    <a:pt x="378" y="13"/>
                    <a:pt x="376" y="15"/>
                    <a:pt x="374" y="15"/>
                  </a:cubicBezTo>
                  <a:cubicBezTo>
                    <a:pt x="372" y="15"/>
                    <a:pt x="370" y="14"/>
                    <a:pt x="368" y="13"/>
                  </a:cubicBezTo>
                  <a:cubicBezTo>
                    <a:pt x="362" y="10"/>
                    <a:pt x="361" y="10"/>
                    <a:pt x="360" y="10"/>
                  </a:cubicBezTo>
                  <a:cubicBezTo>
                    <a:pt x="360" y="10"/>
                    <a:pt x="360" y="10"/>
                    <a:pt x="360" y="10"/>
                  </a:cubicBezTo>
                  <a:cubicBezTo>
                    <a:pt x="366" y="14"/>
                    <a:pt x="363" y="18"/>
                    <a:pt x="360" y="23"/>
                  </a:cubicBezTo>
                  <a:cubicBezTo>
                    <a:pt x="356" y="28"/>
                    <a:pt x="353" y="32"/>
                    <a:pt x="360" y="37"/>
                  </a:cubicBezTo>
                  <a:lnTo>
                    <a:pt x="359" y="39"/>
                  </a:lnTo>
                  <a:cubicBezTo>
                    <a:pt x="355" y="36"/>
                    <a:pt x="353" y="35"/>
                    <a:pt x="352" y="35"/>
                  </a:cubicBezTo>
                  <a:cubicBezTo>
                    <a:pt x="351" y="35"/>
                    <a:pt x="350" y="36"/>
                    <a:pt x="350" y="37"/>
                  </a:cubicBezTo>
                  <a:cubicBezTo>
                    <a:pt x="355" y="42"/>
                    <a:pt x="355" y="44"/>
                    <a:pt x="355" y="44"/>
                  </a:cubicBezTo>
                  <a:cubicBezTo>
                    <a:pt x="351" y="41"/>
                    <a:pt x="349" y="40"/>
                    <a:pt x="348" y="40"/>
                  </a:cubicBezTo>
                  <a:cubicBezTo>
                    <a:pt x="347" y="40"/>
                    <a:pt x="347" y="41"/>
                    <a:pt x="346" y="41"/>
                  </a:cubicBezTo>
                  <a:cubicBezTo>
                    <a:pt x="345" y="42"/>
                    <a:pt x="344" y="44"/>
                    <a:pt x="352" y="48"/>
                  </a:cubicBezTo>
                  <a:cubicBezTo>
                    <a:pt x="349" y="51"/>
                    <a:pt x="346" y="52"/>
                    <a:pt x="342" y="52"/>
                  </a:cubicBezTo>
                  <a:cubicBezTo>
                    <a:pt x="341" y="52"/>
                    <a:pt x="340" y="52"/>
                    <a:pt x="338" y="51"/>
                  </a:cubicBezTo>
                  <a:cubicBezTo>
                    <a:pt x="337" y="50"/>
                    <a:pt x="336" y="50"/>
                    <a:pt x="335" y="50"/>
                  </a:cubicBezTo>
                  <a:lnTo>
                    <a:pt x="335" y="50"/>
                  </a:lnTo>
                  <a:cubicBezTo>
                    <a:pt x="335" y="50"/>
                    <a:pt x="339" y="54"/>
                    <a:pt x="344" y="57"/>
                  </a:cubicBezTo>
                  <a:cubicBezTo>
                    <a:pt x="350" y="60"/>
                    <a:pt x="354" y="64"/>
                    <a:pt x="357" y="68"/>
                  </a:cubicBezTo>
                  <a:lnTo>
                    <a:pt x="343" y="59"/>
                  </a:lnTo>
                  <a:cubicBezTo>
                    <a:pt x="339" y="55"/>
                    <a:pt x="338" y="54"/>
                    <a:pt x="337" y="54"/>
                  </a:cubicBezTo>
                  <a:cubicBezTo>
                    <a:pt x="337" y="54"/>
                    <a:pt x="337" y="54"/>
                    <a:pt x="336" y="55"/>
                  </a:cubicBezTo>
                  <a:lnTo>
                    <a:pt x="335" y="56"/>
                  </a:lnTo>
                  <a:cubicBezTo>
                    <a:pt x="342" y="62"/>
                    <a:pt x="340" y="65"/>
                    <a:pt x="336" y="69"/>
                  </a:cubicBezTo>
                  <a:cubicBezTo>
                    <a:pt x="331" y="75"/>
                    <a:pt x="329" y="77"/>
                    <a:pt x="337" y="82"/>
                  </a:cubicBezTo>
                  <a:cubicBezTo>
                    <a:pt x="342" y="85"/>
                    <a:pt x="343" y="86"/>
                    <a:pt x="341" y="86"/>
                  </a:cubicBezTo>
                  <a:cubicBezTo>
                    <a:pt x="340" y="86"/>
                    <a:pt x="338" y="86"/>
                    <a:pt x="335" y="85"/>
                  </a:cubicBezTo>
                  <a:cubicBezTo>
                    <a:pt x="321" y="79"/>
                    <a:pt x="315" y="77"/>
                    <a:pt x="314" y="77"/>
                  </a:cubicBezTo>
                  <a:cubicBezTo>
                    <a:pt x="313" y="77"/>
                    <a:pt x="314" y="78"/>
                    <a:pt x="317" y="81"/>
                  </a:cubicBezTo>
                  <a:cubicBezTo>
                    <a:pt x="322" y="83"/>
                    <a:pt x="327" y="85"/>
                    <a:pt x="332" y="88"/>
                  </a:cubicBezTo>
                  <a:cubicBezTo>
                    <a:pt x="339" y="94"/>
                    <a:pt x="343" y="96"/>
                    <a:pt x="342" y="96"/>
                  </a:cubicBezTo>
                  <a:cubicBezTo>
                    <a:pt x="341" y="96"/>
                    <a:pt x="337" y="94"/>
                    <a:pt x="331" y="91"/>
                  </a:cubicBezTo>
                  <a:cubicBezTo>
                    <a:pt x="327" y="88"/>
                    <a:pt x="325" y="87"/>
                    <a:pt x="323" y="87"/>
                  </a:cubicBezTo>
                  <a:cubicBezTo>
                    <a:pt x="317" y="87"/>
                    <a:pt x="319" y="98"/>
                    <a:pt x="329" y="105"/>
                  </a:cubicBezTo>
                  <a:lnTo>
                    <a:pt x="323" y="101"/>
                  </a:lnTo>
                  <a:cubicBezTo>
                    <a:pt x="319" y="99"/>
                    <a:pt x="317" y="98"/>
                    <a:pt x="316" y="98"/>
                  </a:cubicBezTo>
                  <a:cubicBezTo>
                    <a:pt x="314" y="98"/>
                    <a:pt x="314" y="99"/>
                    <a:pt x="313" y="100"/>
                  </a:cubicBezTo>
                  <a:cubicBezTo>
                    <a:pt x="311" y="101"/>
                    <a:pt x="311" y="102"/>
                    <a:pt x="311" y="102"/>
                  </a:cubicBezTo>
                  <a:cubicBezTo>
                    <a:pt x="319" y="107"/>
                    <a:pt x="319" y="109"/>
                    <a:pt x="316" y="109"/>
                  </a:cubicBezTo>
                  <a:cubicBezTo>
                    <a:pt x="314" y="109"/>
                    <a:pt x="311" y="108"/>
                    <a:pt x="308" y="106"/>
                  </a:cubicBezTo>
                  <a:cubicBezTo>
                    <a:pt x="303" y="103"/>
                    <a:pt x="301" y="102"/>
                    <a:pt x="300" y="102"/>
                  </a:cubicBezTo>
                  <a:cubicBezTo>
                    <a:pt x="300" y="102"/>
                    <a:pt x="300" y="103"/>
                    <a:pt x="299" y="103"/>
                  </a:cubicBezTo>
                  <a:cubicBezTo>
                    <a:pt x="307" y="109"/>
                    <a:pt x="307" y="112"/>
                    <a:pt x="304" y="112"/>
                  </a:cubicBezTo>
                  <a:cubicBezTo>
                    <a:pt x="302" y="112"/>
                    <a:pt x="299" y="111"/>
                    <a:pt x="296" y="109"/>
                  </a:cubicBezTo>
                  <a:lnTo>
                    <a:pt x="295" y="110"/>
                  </a:lnTo>
                  <a:cubicBezTo>
                    <a:pt x="301" y="115"/>
                    <a:pt x="300" y="116"/>
                    <a:pt x="299" y="118"/>
                  </a:cubicBezTo>
                  <a:cubicBezTo>
                    <a:pt x="298" y="120"/>
                    <a:pt x="297" y="120"/>
                    <a:pt x="305" y="124"/>
                  </a:cubicBezTo>
                  <a:cubicBezTo>
                    <a:pt x="310" y="127"/>
                    <a:pt x="315" y="130"/>
                    <a:pt x="318" y="134"/>
                  </a:cubicBezTo>
                  <a:lnTo>
                    <a:pt x="311" y="130"/>
                  </a:lnTo>
                  <a:cubicBezTo>
                    <a:pt x="309" y="127"/>
                    <a:pt x="306" y="127"/>
                    <a:pt x="305" y="127"/>
                  </a:cubicBezTo>
                  <a:cubicBezTo>
                    <a:pt x="303" y="127"/>
                    <a:pt x="302" y="128"/>
                    <a:pt x="301" y="130"/>
                  </a:cubicBezTo>
                  <a:cubicBezTo>
                    <a:pt x="300" y="132"/>
                    <a:pt x="298" y="133"/>
                    <a:pt x="297" y="133"/>
                  </a:cubicBezTo>
                  <a:cubicBezTo>
                    <a:pt x="295" y="133"/>
                    <a:pt x="293" y="132"/>
                    <a:pt x="290" y="130"/>
                  </a:cubicBezTo>
                  <a:lnTo>
                    <a:pt x="290" y="130"/>
                  </a:lnTo>
                  <a:lnTo>
                    <a:pt x="296" y="136"/>
                  </a:lnTo>
                  <a:cubicBezTo>
                    <a:pt x="299" y="139"/>
                    <a:pt x="301" y="140"/>
                    <a:pt x="301" y="140"/>
                  </a:cubicBezTo>
                  <a:cubicBezTo>
                    <a:pt x="301" y="140"/>
                    <a:pt x="299" y="139"/>
                    <a:pt x="296" y="137"/>
                  </a:cubicBezTo>
                  <a:cubicBezTo>
                    <a:pt x="293" y="136"/>
                    <a:pt x="291" y="135"/>
                    <a:pt x="290" y="135"/>
                  </a:cubicBezTo>
                  <a:cubicBezTo>
                    <a:pt x="287" y="135"/>
                    <a:pt x="287" y="138"/>
                    <a:pt x="291" y="142"/>
                  </a:cubicBezTo>
                  <a:lnTo>
                    <a:pt x="290" y="143"/>
                  </a:lnTo>
                  <a:cubicBezTo>
                    <a:pt x="284" y="140"/>
                    <a:pt x="280" y="138"/>
                    <a:pt x="279" y="138"/>
                  </a:cubicBezTo>
                  <a:cubicBezTo>
                    <a:pt x="277" y="138"/>
                    <a:pt x="280" y="141"/>
                    <a:pt x="288" y="147"/>
                  </a:cubicBezTo>
                  <a:cubicBezTo>
                    <a:pt x="283" y="144"/>
                    <a:pt x="281" y="143"/>
                    <a:pt x="281" y="143"/>
                  </a:cubicBezTo>
                  <a:cubicBezTo>
                    <a:pt x="280" y="143"/>
                    <a:pt x="280" y="143"/>
                    <a:pt x="280" y="143"/>
                  </a:cubicBezTo>
                  <a:cubicBezTo>
                    <a:pt x="284" y="147"/>
                    <a:pt x="284" y="150"/>
                    <a:pt x="282" y="150"/>
                  </a:cubicBezTo>
                  <a:cubicBezTo>
                    <a:pt x="281" y="150"/>
                    <a:pt x="279" y="149"/>
                    <a:pt x="277" y="148"/>
                  </a:cubicBezTo>
                  <a:lnTo>
                    <a:pt x="277" y="148"/>
                  </a:lnTo>
                  <a:cubicBezTo>
                    <a:pt x="283" y="153"/>
                    <a:pt x="282" y="155"/>
                    <a:pt x="282" y="155"/>
                  </a:cubicBezTo>
                  <a:cubicBezTo>
                    <a:pt x="281" y="156"/>
                    <a:pt x="281" y="156"/>
                    <a:pt x="288" y="161"/>
                  </a:cubicBezTo>
                  <a:cubicBezTo>
                    <a:pt x="295" y="167"/>
                    <a:pt x="294" y="167"/>
                    <a:pt x="294" y="167"/>
                  </a:cubicBezTo>
                  <a:cubicBezTo>
                    <a:pt x="289" y="165"/>
                    <a:pt x="283" y="161"/>
                    <a:pt x="280" y="158"/>
                  </a:cubicBezTo>
                  <a:cubicBezTo>
                    <a:pt x="278" y="155"/>
                    <a:pt x="276" y="154"/>
                    <a:pt x="275" y="154"/>
                  </a:cubicBezTo>
                  <a:lnTo>
                    <a:pt x="275" y="154"/>
                  </a:lnTo>
                  <a:cubicBezTo>
                    <a:pt x="274" y="154"/>
                    <a:pt x="277" y="158"/>
                    <a:pt x="285" y="165"/>
                  </a:cubicBezTo>
                  <a:cubicBezTo>
                    <a:pt x="291" y="170"/>
                    <a:pt x="295" y="173"/>
                    <a:pt x="295" y="173"/>
                  </a:cubicBezTo>
                  <a:cubicBezTo>
                    <a:pt x="294" y="173"/>
                    <a:pt x="291" y="171"/>
                    <a:pt x="285" y="166"/>
                  </a:cubicBezTo>
                  <a:cubicBezTo>
                    <a:pt x="280" y="162"/>
                    <a:pt x="276" y="158"/>
                    <a:pt x="275" y="158"/>
                  </a:cubicBezTo>
                  <a:lnTo>
                    <a:pt x="275" y="158"/>
                  </a:lnTo>
                  <a:cubicBezTo>
                    <a:pt x="275" y="158"/>
                    <a:pt x="276" y="159"/>
                    <a:pt x="278" y="161"/>
                  </a:cubicBezTo>
                  <a:cubicBezTo>
                    <a:pt x="278" y="161"/>
                    <a:pt x="277" y="162"/>
                    <a:pt x="283" y="167"/>
                  </a:cubicBezTo>
                  <a:lnTo>
                    <a:pt x="282" y="169"/>
                  </a:lnTo>
                  <a:cubicBezTo>
                    <a:pt x="277" y="167"/>
                    <a:pt x="275" y="167"/>
                    <a:pt x="274" y="167"/>
                  </a:cubicBezTo>
                  <a:cubicBezTo>
                    <a:pt x="273" y="167"/>
                    <a:pt x="273" y="167"/>
                    <a:pt x="272" y="167"/>
                  </a:cubicBezTo>
                  <a:cubicBezTo>
                    <a:pt x="276" y="170"/>
                    <a:pt x="277" y="171"/>
                    <a:pt x="277" y="171"/>
                  </a:cubicBezTo>
                  <a:cubicBezTo>
                    <a:pt x="277" y="171"/>
                    <a:pt x="275" y="170"/>
                    <a:pt x="271" y="168"/>
                  </a:cubicBezTo>
                  <a:cubicBezTo>
                    <a:pt x="269" y="166"/>
                    <a:pt x="267" y="166"/>
                    <a:pt x="267" y="166"/>
                  </a:cubicBezTo>
                  <a:lnTo>
                    <a:pt x="267" y="166"/>
                  </a:lnTo>
                  <a:cubicBezTo>
                    <a:pt x="266" y="166"/>
                    <a:pt x="269" y="168"/>
                    <a:pt x="278" y="174"/>
                  </a:cubicBezTo>
                  <a:cubicBezTo>
                    <a:pt x="282" y="177"/>
                    <a:pt x="283" y="178"/>
                    <a:pt x="283" y="178"/>
                  </a:cubicBezTo>
                  <a:cubicBezTo>
                    <a:pt x="282" y="178"/>
                    <a:pt x="280" y="177"/>
                    <a:pt x="277" y="176"/>
                  </a:cubicBezTo>
                  <a:cubicBezTo>
                    <a:pt x="268" y="171"/>
                    <a:pt x="265" y="168"/>
                    <a:pt x="265" y="168"/>
                  </a:cubicBezTo>
                  <a:lnTo>
                    <a:pt x="265" y="168"/>
                  </a:lnTo>
                  <a:cubicBezTo>
                    <a:pt x="264" y="168"/>
                    <a:pt x="266" y="170"/>
                    <a:pt x="269" y="171"/>
                  </a:cubicBezTo>
                  <a:cubicBezTo>
                    <a:pt x="276" y="177"/>
                    <a:pt x="276" y="178"/>
                    <a:pt x="276" y="178"/>
                  </a:cubicBezTo>
                  <a:cubicBezTo>
                    <a:pt x="274" y="177"/>
                    <a:pt x="272" y="177"/>
                    <a:pt x="270" y="177"/>
                  </a:cubicBezTo>
                  <a:cubicBezTo>
                    <a:pt x="266" y="177"/>
                    <a:pt x="262" y="181"/>
                    <a:pt x="259" y="186"/>
                  </a:cubicBezTo>
                  <a:cubicBezTo>
                    <a:pt x="262" y="189"/>
                    <a:pt x="267" y="194"/>
                    <a:pt x="272" y="196"/>
                  </a:cubicBezTo>
                  <a:cubicBezTo>
                    <a:pt x="279" y="200"/>
                    <a:pt x="281" y="201"/>
                    <a:pt x="280" y="201"/>
                  </a:cubicBezTo>
                  <a:cubicBezTo>
                    <a:pt x="280" y="201"/>
                    <a:pt x="276" y="199"/>
                    <a:pt x="271" y="197"/>
                  </a:cubicBezTo>
                  <a:cubicBezTo>
                    <a:pt x="261" y="191"/>
                    <a:pt x="255" y="188"/>
                    <a:pt x="255" y="188"/>
                  </a:cubicBezTo>
                  <a:lnTo>
                    <a:pt x="255" y="188"/>
                  </a:lnTo>
                  <a:cubicBezTo>
                    <a:pt x="254" y="188"/>
                    <a:pt x="259" y="191"/>
                    <a:pt x="271" y="198"/>
                  </a:cubicBezTo>
                  <a:cubicBezTo>
                    <a:pt x="278" y="202"/>
                    <a:pt x="282" y="204"/>
                    <a:pt x="282" y="204"/>
                  </a:cubicBezTo>
                  <a:cubicBezTo>
                    <a:pt x="282" y="204"/>
                    <a:pt x="278" y="202"/>
                    <a:pt x="270" y="198"/>
                  </a:cubicBezTo>
                  <a:cubicBezTo>
                    <a:pt x="267" y="197"/>
                    <a:pt x="265" y="196"/>
                    <a:pt x="264" y="196"/>
                  </a:cubicBezTo>
                  <a:cubicBezTo>
                    <a:pt x="263" y="196"/>
                    <a:pt x="265" y="197"/>
                    <a:pt x="269" y="201"/>
                  </a:cubicBezTo>
                  <a:cubicBezTo>
                    <a:pt x="263" y="198"/>
                    <a:pt x="258" y="195"/>
                    <a:pt x="257" y="195"/>
                  </a:cubicBezTo>
                  <a:lnTo>
                    <a:pt x="257" y="195"/>
                  </a:lnTo>
                  <a:cubicBezTo>
                    <a:pt x="257" y="195"/>
                    <a:pt x="258" y="196"/>
                    <a:pt x="260" y="197"/>
                  </a:cubicBezTo>
                  <a:cubicBezTo>
                    <a:pt x="260" y="197"/>
                    <a:pt x="260" y="197"/>
                    <a:pt x="260" y="197"/>
                  </a:cubicBezTo>
                  <a:cubicBezTo>
                    <a:pt x="259" y="197"/>
                    <a:pt x="257" y="197"/>
                    <a:pt x="252" y="194"/>
                  </a:cubicBezTo>
                  <a:cubicBezTo>
                    <a:pt x="250" y="193"/>
                    <a:pt x="249" y="193"/>
                    <a:pt x="249" y="193"/>
                  </a:cubicBezTo>
                  <a:cubicBezTo>
                    <a:pt x="247" y="193"/>
                    <a:pt x="252" y="197"/>
                    <a:pt x="258" y="201"/>
                  </a:cubicBezTo>
                  <a:cubicBezTo>
                    <a:pt x="265" y="207"/>
                    <a:pt x="268" y="210"/>
                    <a:pt x="267" y="210"/>
                  </a:cubicBezTo>
                  <a:cubicBezTo>
                    <a:pt x="266" y="210"/>
                    <a:pt x="263" y="208"/>
                    <a:pt x="257" y="203"/>
                  </a:cubicBezTo>
                  <a:cubicBezTo>
                    <a:pt x="252" y="200"/>
                    <a:pt x="249" y="198"/>
                    <a:pt x="248" y="198"/>
                  </a:cubicBezTo>
                  <a:cubicBezTo>
                    <a:pt x="246" y="198"/>
                    <a:pt x="252" y="205"/>
                    <a:pt x="261" y="211"/>
                  </a:cubicBezTo>
                  <a:cubicBezTo>
                    <a:pt x="269" y="217"/>
                    <a:pt x="272" y="219"/>
                    <a:pt x="272" y="219"/>
                  </a:cubicBezTo>
                  <a:cubicBezTo>
                    <a:pt x="272" y="219"/>
                    <a:pt x="270" y="218"/>
                    <a:pt x="268" y="216"/>
                  </a:cubicBezTo>
                  <a:cubicBezTo>
                    <a:pt x="263" y="213"/>
                    <a:pt x="261" y="213"/>
                    <a:pt x="260" y="213"/>
                  </a:cubicBezTo>
                  <a:cubicBezTo>
                    <a:pt x="260" y="213"/>
                    <a:pt x="260" y="213"/>
                    <a:pt x="260" y="213"/>
                  </a:cubicBezTo>
                  <a:cubicBezTo>
                    <a:pt x="260" y="213"/>
                    <a:pt x="259" y="213"/>
                    <a:pt x="259" y="213"/>
                  </a:cubicBezTo>
                  <a:cubicBezTo>
                    <a:pt x="258" y="213"/>
                    <a:pt x="257" y="213"/>
                    <a:pt x="252" y="210"/>
                  </a:cubicBezTo>
                  <a:lnTo>
                    <a:pt x="252" y="210"/>
                  </a:lnTo>
                  <a:cubicBezTo>
                    <a:pt x="252" y="210"/>
                    <a:pt x="251" y="210"/>
                    <a:pt x="258" y="216"/>
                  </a:cubicBezTo>
                  <a:cubicBezTo>
                    <a:pt x="264" y="221"/>
                    <a:pt x="265" y="223"/>
                    <a:pt x="264" y="223"/>
                  </a:cubicBezTo>
                  <a:cubicBezTo>
                    <a:pt x="262" y="223"/>
                    <a:pt x="255" y="220"/>
                    <a:pt x="248" y="215"/>
                  </a:cubicBezTo>
                  <a:lnTo>
                    <a:pt x="248" y="215"/>
                  </a:lnTo>
                  <a:lnTo>
                    <a:pt x="253" y="221"/>
                  </a:lnTo>
                  <a:cubicBezTo>
                    <a:pt x="262" y="227"/>
                    <a:pt x="268" y="232"/>
                    <a:pt x="267" y="232"/>
                  </a:cubicBezTo>
                  <a:cubicBezTo>
                    <a:pt x="266" y="232"/>
                    <a:pt x="264" y="231"/>
                    <a:pt x="259" y="228"/>
                  </a:cubicBezTo>
                  <a:cubicBezTo>
                    <a:pt x="256" y="226"/>
                    <a:pt x="254" y="224"/>
                    <a:pt x="252" y="223"/>
                  </a:cubicBezTo>
                  <a:lnTo>
                    <a:pt x="252" y="223"/>
                  </a:lnTo>
                  <a:cubicBezTo>
                    <a:pt x="258" y="228"/>
                    <a:pt x="260" y="230"/>
                    <a:pt x="258" y="230"/>
                  </a:cubicBezTo>
                  <a:cubicBezTo>
                    <a:pt x="256" y="230"/>
                    <a:pt x="250" y="227"/>
                    <a:pt x="242" y="222"/>
                  </a:cubicBezTo>
                  <a:lnTo>
                    <a:pt x="242" y="222"/>
                  </a:lnTo>
                  <a:cubicBezTo>
                    <a:pt x="246" y="225"/>
                    <a:pt x="252" y="229"/>
                    <a:pt x="255" y="232"/>
                  </a:cubicBezTo>
                  <a:cubicBezTo>
                    <a:pt x="255" y="232"/>
                    <a:pt x="255" y="233"/>
                    <a:pt x="255" y="233"/>
                  </a:cubicBezTo>
                  <a:cubicBezTo>
                    <a:pt x="254" y="233"/>
                    <a:pt x="252" y="232"/>
                    <a:pt x="248" y="229"/>
                  </a:cubicBezTo>
                  <a:cubicBezTo>
                    <a:pt x="242" y="226"/>
                    <a:pt x="237" y="223"/>
                    <a:pt x="236" y="223"/>
                  </a:cubicBezTo>
                  <a:lnTo>
                    <a:pt x="236" y="223"/>
                  </a:lnTo>
                  <a:cubicBezTo>
                    <a:pt x="236" y="223"/>
                    <a:pt x="237" y="224"/>
                    <a:pt x="240" y="225"/>
                  </a:cubicBezTo>
                  <a:cubicBezTo>
                    <a:pt x="240" y="225"/>
                    <a:pt x="240" y="225"/>
                    <a:pt x="239" y="225"/>
                  </a:cubicBezTo>
                  <a:cubicBezTo>
                    <a:pt x="238" y="225"/>
                    <a:pt x="236" y="225"/>
                    <a:pt x="231" y="222"/>
                  </a:cubicBezTo>
                  <a:cubicBezTo>
                    <a:pt x="231" y="223"/>
                    <a:pt x="230" y="224"/>
                    <a:pt x="230" y="225"/>
                  </a:cubicBezTo>
                  <a:cubicBezTo>
                    <a:pt x="233" y="228"/>
                    <a:pt x="234" y="230"/>
                    <a:pt x="233" y="230"/>
                  </a:cubicBezTo>
                  <a:cubicBezTo>
                    <a:pt x="232" y="230"/>
                    <a:pt x="230" y="229"/>
                    <a:pt x="227" y="228"/>
                  </a:cubicBezTo>
                  <a:lnTo>
                    <a:pt x="227" y="228"/>
                  </a:lnTo>
                  <a:cubicBezTo>
                    <a:pt x="227" y="228"/>
                    <a:pt x="226" y="229"/>
                    <a:pt x="233" y="234"/>
                  </a:cubicBezTo>
                  <a:cubicBezTo>
                    <a:pt x="233" y="235"/>
                    <a:pt x="232" y="235"/>
                    <a:pt x="232" y="235"/>
                  </a:cubicBezTo>
                  <a:cubicBezTo>
                    <a:pt x="231" y="235"/>
                    <a:pt x="229" y="234"/>
                    <a:pt x="224" y="231"/>
                  </a:cubicBezTo>
                  <a:cubicBezTo>
                    <a:pt x="221" y="229"/>
                    <a:pt x="219" y="228"/>
                    <a:pt x="219" y="228"/>
                  </a:cubicBezTo>
                  <a:lnTo>
                    <a:pt x="219" y="228"/>
                  </a:lnTo>
                  <a:cubicBezTo>
                    <a:pt x="219" y="228"/>
                    <a:pt x="220" y="229"/>
                    <a:pt x="224" y="232"/>
                  </a:cubicBezTo>
                  <a:cubicBezTo>
                    <a:pt x="231" y="237"/>
                    <a:pt x="231" y="238"/>
                    <a:pt x="230" y="238"/>
                  </a:cubicBezTo>
                  <a:lnTo>
                    <a:pt x="230" y="239"/>
                  </a:lnTo>
                  <a:cubicBezTo>
                    <a:pt x="236" y="244"/>
                    <a:pt x="236" y="244"/>
                    <a:pt x="235" y="244"/>
                  </a:cubicBezTo>
                  <a:cubicBezTo>
                    <a:pt x="235" y="245"/>
                    <a:pt x="235" y="245"/>
                    <a:pt x="235" y="245"/>
                  </a:cubicBezTo>
                  <a:cubicBezTo>
                    <a:pt x="233" y="245"/>
                    <a:pt x="228" y="243"/>
                    <a:pt x="227" y="243"/>
                  </a:cubicBezTo>
                  <a:cubicBezTo>
                    <a:pt x="226" y="243"/>
                    <a:pt x="226" y="243"/>
                    <a:pt x="226" y="243"/>
                  </a:cubicBezTo>
                  <a:cubicBezTo>
                    <a:pt x="224" y="245"/>
                    <a:pt x="224" y="245"/>
                    <a:pt x="232" y="249"/>
                  </a:cubicBezTo>
                  <a:cubicBezTo>
                    <a:pt x="233" y="249"/>
                    <a:pt x="236" y="251"/>
                    <a:pt x="235" y="251"/>
                  </a:cubicBezTo>
                  <a:cubicBezTo>
                    <a:pt x="235" y="251"/>
                    <a:pt x="234" y="251"/>
                    <a:pt x="232" y="250"/>
                  </a:cubicBezTo>
                  <a:cubicBezTo>
                    <a:pt x="232" y="250"/>
                    <a:pt x="231" y="250"/>
                    <a:pt x="231" y="250"/>
                  </a:cubicBezTo>
                  <a:cubicBezTo>
                    <a:pt x="229" y="250"/>
                    <a:pt x="226" y="249"/>
                    <a:pt x="223" y="249"/>
                  </a:cubicBezTo>
                  <a:cubicBezTo>
                    <a:pt x="222" y="249"/>
                    <a:pt x="221" y="249"/>
                    <a:pt x="221" y="250"/>
                  </a:cubicBezTo>
                  <a:cubicBezTo>
                    <a:pt x="218" y="253"/>
                    <a:pt x="218" y="253"/>
                    <a:pt x="226" y="258"/>
                  </a:cubicBezTo>
                  <a:cubicBezTo>
                    <a:pt x="234" y="262"/>
                    <a:pt x="237" y="264"/>
                    <a:pt x="237" y="264"/>
                  </a:cubicBezTo>
                  <a:cubicBezTo>
                    <a:pt x="237" y="264"/>
                    <a:pt x="233" y="262"/>
                    <a:pt x="225" y="258"/>
                  </a:cubicBezTo>
                  <a:cubicBezTo>
                    <a:pt x="217" y="254"/>
                    <a:pt x="214" y="252"/>
                    <a:pt x="213" y="252"/>
                  </a:cubicBezTo>
                  <a:cubicBezTo>
                    <a:pt x="212" y="252"/>
                    <a:pt x="214" y="253"/>
                    <a:pt x="217" y="256"/>
                  </a:cubicBezTo>
                  <a:cubicBezTo>
                    <a:pt x="224" y="261"/>
                    <a:pt x="224" y="261"/>
                    <a:pt x="223" y="261"/>
                  </a:cubicBezTo>
                  <a:cubicBezTo>
                    <a:pt x="220" y="259"/>
                    <a:pt x="218" y="258"/>
                    <a:pt x="218" y="258"/>
                  </a:cubicBezTo>
                  <a:cubicBezTo>
                    <a:pt x="217" y="258"/>
                    <a:pt x="218" y="260"/>
                    <a:pt x="222" y="263"/>
                  </a:cubicBezTo>
                  <a:cubicBezTo>
                    <a:pt x="221" y="264"/>
                    <a:pt x="221" y="264"/>
                    <a:pt x="221" y="264"/>
                  </a:cubicBezTo>
                  <a:cubicBezTo>
                    <a:pt x="220" y="264"/>
                    <a:pt x="218" y="263"/>
                    <a:pt x="214" y="260"/>
                  </a:cubicBezTo>
                  <a:lnTo>
                    <a:pt x="213" y="261"/>
                  </a:lnTo>
                  <a:cubicBezTo>
                    <a:pt x="221" y="267"/>
                    <a:pt x="220" y="270"/>
                    <a:pt x="217" y="270"/>
                  </a:cubicBezTo>
                  <a:cubicBezTo>
                    <a:pt x="215" y="270"/>
                    <a:pt x="211" y="269"/>
                    <a:pt x="208" y="267"/>
                  </a:cubicBezTo>
                  <a:lnTo>
                    <a:pt x="208" y="267"/>
                  </a:lnTo>
                  <a:cubicBezTo>
                    <a:pt x="208" y="267"/>
                    <a:pt x="207" y="268"/>
                    <a:pt x="214" y="274"/>
                  </a:cubicBezTo>
                  <a:cubicBezTo>
                    <a:pt x="222" y="278"/>
                    <a:pt x="225" y="281"/>
                    <a:pt x="224" y="281"/>
                  </a:cubicBezTo>
                  <a:cubicBezTo>
                    <a:pt x="223" y="281"/>
                    <a:pt x="220" y="279"/>
                    <a:pt x="213" y="275"/>
                  </a:cubicBezTo>
                  <a:lnTo>
                    <a:pt x="213" y="275"/>
                  </a:lnTo>
                  <a:cubicBezTo>
                    <a:pt x="216" y="278"/>
                    <a:pt x="217" y="280"/>
                    <a:pt x="215" y="280"/>
                  </a:cubicBezTo>
                  <a:cubicBezTo>
                    <a:pt x="214" y="280"/>
                    <a:pt x="209" y="278"/>
                    <a:pt x="203" y="274"/>
                  </a:cubicBezTo>
                  <a:lnTo>
                    <a:pt x="188" y="265"/>
                  </a:lnTo>
                  <a:lnTo>
                    <a:pt x="188" y="265"/>
                  </a:lnTo>
                  <a:cubicBezTo>
                    <a:pt x="195" y="270"/>
                    <a:pt x="195" y="271"/>
                    <a:pt x="195" y="271"/>
                  </a:cubicBezTo>
                  <a:cubicBezTo>
                    <a:pt x="202" y="276"/>
                    <a:pt x="202" y="276"/>
                    <a:pt x="199" y="278"/>
                  </a:cubicBezTo>
                  <a:cubicBezTo>
                    <a:pt x="199" y="279"/>
                    <a:pt x="204" y="287"/>
                    <a:pt x="203" y="288"/>
                  </a:cubicBezTo>
                  <a:cubicBezTo>
                    <a:pt x="202" y="289"/>
                    <a:pt x="201" y="290"/>
                    <a:pt x="199" y="290"/>
                  </a:cubicBezTo>
                  <a:cubicBezTo>
                    <a:pt x="198" y="290"/>
                    <a:pt x="196" y="289"/>
                    <a:pt x="193" y="288"/>
                  </a:cubicBezTo>
                  <a:lnTo>
                    <a:pt x="193" y="288"/>
                  </a:lnTo>
                  <a:cubicBezTo>
                    <a:pt x="193" y="288"/>
                    <a:pt x="191" y="289"/>
                    <a:pt x="198" y="295"/>
                  </a:cubicBezTo>
                  <a:cubicBezTo>
                    <a:pt x="202" y="298"/>
                    <a:pt x="203" y="300"/>
                    <a:pt x="202" y="300"/>
                  </a:cubicBezTo>
                  <a:cubicBezTo>
                    <a:pt x="201" y="300"/>
                    <a:pt x="199" y="299"/>
                    <a:pt x="196" y="297"/>
                  </a:cubicBezTo>
                  <a:lnTo>
                    <a:pt x="196" y="297"/>
                  </a:lnTo>
                  <a:cubicBezTo>
                    <a:pt x="202" y="304"/>
                    <a:pt x="202" y="304"/>
                    <a:pt x="202" y="304"/>
                  </a:cubicBezTo>
                  <a:cubicBezTo>
                    <a:pt x="197" y="301"/>
                    <a:pt x="192" y="299"/>
                    <a:pt x="191" y="299"/>
                  </a:cubicBezTo>
                  <a:cubicBezTo>
                    <a:pt x="191" y="299"/>
                    <a:pt x="191" y="299"/>
                    <a:pt x="194" y="302"/>
                  </a:cubicBezTo>
                  <a:cubicBezTo>
                    <a:pt x="200" y="306"/>
                    <a:pt x="199" y="306"/>
                    <a:pt x="199" y="307"/>
                  </a:cubicBezTo>
                  <a:cubicBezTo>
                    <a:pt x="199" y="307"/>
                    <a:pt x="198" y="307"/>
                    <a:pt x="198" y="307"/>
                  </a:cubicBezTo>
                  <a:cubicBezTo>
                    <a:pt x="189" y="307"/>
                    <a:pt x="174" y="328"/>
                    <a:pt x="181" y="332"/>
                  </a:cubicBezTo>
                  <a:lnTo>
                    <a:pt x="179" y="334"/>
                  </a:lnTo>
                  <a:lnTo>
                    <a:pt x="178" y="335"/>
                  </a:lnTo>
                  <a:cubicBezTo>
                    <a:pt x="173" y="332"/>
                    <a:pt x="171" y="331"/>
                    <a:pt x="169" y="331"/>
                  </a:cubicBezTo>
                  <a:cubicBezTo>
                    <a:pt x="166" y="331"/>
                    <a:pt x="170" y="336"/>
                    <a:pt x="174" y="341"/>
                  </a:cubicBezTo>
                  <a:cubicBezTo>
                    <a:pt x="180" y="346"/>
                    <a:pt x="180" y="348"/>
                    <a:pt x="179" y="348"/>
                  </a:cubicBezTo>
                  <a:cubicBezTo>
                    <a:pt x="172" y="343"/>
                    <a:pt x="168" y="342"/>
                    <a:pt x="167" y="342"/>
                  </a:cubicBezTo>
                  <a:cubicBezTo>
                    <a:pt x="165" y="342"/>
                    <a:pt x="166" y="344"/>
                    <a:pt x="169" y="346"/>
                  </a:cubicBezTo>
                  <a:cubicBezTo>
                    <a:pt x="177" y="352"/>
                    <a:pt x="180" y="354"/>
                    <a:pt x="180" y="354"/>
                  </a:cubicBezTo>
                  <a:cubicBezTo>
                    <a:pt x="179" y="354"/>
                    <a:pt x="176" y="352"/>
                    <a:pt x="169" y="348"/>
                  </a:cubicBezTo>
                  <a:cubicBezTo>
                    <a:pt x="163" y="344"/>
                    <a:pt x="159" y="342"/>
                    <a:pt x="158" y="342"/>
                  </a:cubicBezTo>
                  <a:cubicBezTo>
                    <a:pt x="157" y="342"/>
                    <a:pt x="162" y="346"/>
                    <a:pt x="174" y="355"/>
                  </a:cubicBezTo>
                  <a:cubicBezTo>
                    <a:pt x="177" y="358"/>
                    <a:pt x="179" y="360"/>
                    <a:pt x="178" y="360"/>
                  </a:cubicBezTo>
                  <a:cubicBezTo>
                    <a:pt x="178" y="360"/>
                    <a:pt x="176" y="359"/>
                    <a:pt x="172" y="357"/>
                  </a:cubicBezTo>
                  <a:cubicBezTo>
                    <a:pt x="164" y="352"/>
                    <a:pt x="161" y="350"/>
                    <a:pt x="160" y="350"/>
                  </a:cubicBezTo>
                  <a:lnTo>
                    <a:pt x="160" y="350"/>
                  </a:lnTo>
                  <a:cubicBezTo>
                    <a:pt x="159" y="350"/>
                    <a:pt x="161" y="351"/>
                    <a:pt x="165" y="353"/>
                  </a:cubicBezTo>
                  <a:cubicBezTo>
                    <a:pt x="172" y="359"/>
                    <a:pt x="175" y="361"/>
                    <a:pt x="174" y="361"/>
                  </a:cubicBezTo>
                  <a:cubicBezTo>
                    <a:pt x="174" y="361"/>
                    <a:pt x="170" y="360"/>
                    <a:pt x="163" y="355"/>
                  </a:cubicBezTo>
                  <a:cubicBezTo>
                    <a:pt x="156" y="352"/>
                    <a:pt x="152" y="350"/>
                    <a:pt x="151" y="350"/>
                  </a:cubicBezTo>
                  <a:lnTo>
                    <a:pt x="151" y="350"/>
                  </a:lnTo>
                  <a:cubicBezTo>
                    <a:pt x="151" y="350"/>
                    <a:pt x="154" y="352"/>
                    <a:pt x="161" y="358"/>
                  </a:cubicBezTo>
                  <a:cubicBezTo>
                    <a:pt x="169" y="363"/>
                    <a:pt x="172" y="367"/>
                    <a:pt x="170" y="367"/>
                  </a:cubicBezTo>
                  <a:cubicBezTo>
                    <a:pt x="169" y="367"/>
                    <a:pt x="165" y="365"/>
                    <a:pt x="158" y="361"/>
                  </a:cubicBezTo>
                  <a:cubicBezTo>
                    <a:pt x="158" y="361"/>
                    <a:pt x="158" y="361"/>
                    <a:pt x="157" y="361"/>
                  </a:cubicBezTo>
                  <a:cubicBezTo>
                    <a:pt x="157" y="361"/>
                    <a:pt x="155" y="361"/>
                    <a:pt x="155" y="361"/>
                  </a:cubicBezTo>
                  <a:cubicBezTo>
                    <a:pt x="154" y="361"/>
                    <a:pt x="154" y="361"/>
                    <a:pt x="158" y="363"/>
                  </a:cubicBezTo>
                  <a:lnTo>
                    <a:pt x="150" y="359"/>
                  </a:lnTo>
                  <a:lnTo>
                    <a:pt x="149" y="360"/>
                  </a:lnTo>
                  <a:lnTo>
                    <a:pt x="156" y="366"/>
                  </a:lnTo>
                  <a:cubicBezTo>
                    <a:pt x="156" y="366"/>
                    <a:pt x="145" y="366"/>
                    <a:pt x="141" y="370"/>
                  </a:cubicBezTo>
                  <a:cubicBezTo>
                    <a:pt x="135" y="378"/>
                    <a:pt x="134" y="379"/>
                    <a:pt x="142" y="382"/>
                  </a:cubicBezTo>
                  <a:cubicBezTo>
                    <a:pt x="150" y="387"/>
                    <a:pt x="154" y="390"/>
                    <a:pt x="153" y="390"/>
                  </a:cubicBezTo>
                  <a:cubicBezTo>
                    <a:pt x="152" y="390"/>
                    <a:pt x="148" y="388"/>
                    <a:pt x="141" y="385"/>
                  </a:cubicBezTo>
                  <a:cubicBezTo>
                    <a:pt x="141" y="385"/>
                    <a:pt x="137" y="383"/>
                    <a:pt x="134" y="383"/>
                  </a:cubicBezTo>
                  <a:cubicBezTo>
                    <a:pt x="133" y="383"/>
                    <a:pt x="132" y="383"/>
                    <a:pt x="132" y="383"/>
                  </a:cubicBezTo>
                  <a:cubicBezTo>
                    <a:pt x="132" y="384"/>
                    <a:pt x="131" y="384"/>
                    <a:pt x="130" y="384"/>
                  </a:cubicBezTo>
                  <a:cubicBezTo>
                    <a:pt x="129" y="384"/>
                    <a:pt x="126" y="384"/>
                    <a:pt x="122" y="381"/>
                  </a:cubicBezTo>
                  <a:lnTo>
                    <a:pt x="122" y="381"/>
                  </a:lnTo>
                  <a:cubicBezTo>
                    <a:pt x="132" y="390"/>
                    <a:pt x="133" y="395"/>
                    <a:pt x="128" y="395"/>
                  </a:cubicBezTo>
                  <a:cubicBezTo>
                    <a:pt x="127" y="395"/>
                    <a:pt x="125" y="394"/>
                    <a:pt x="123" y="394"/>
                  </a:cubicBezTo>
                  <a:lnTo>
                    <a:pt x="123" y="394"/>
                  </a:lnTo>
                  <a:cubicBezTo>
                    <a:pt x="122" y="395"/>
                    <a:pt x="122" y="396"/>
                    <a:pt x="128" y="401"/>
                  </a:cubicBezTo>
                  <a:cubicBezTo>
                    <a:pt x="131" y="405"/>
                    <a:pt x="133" y="407"/>
                    <a:pt x="132" y="407"/>
                  </a:cubicBezTo>
                  <a:cubicBezTo>
                    <a:pt x="132" y="407"/>
                    <a:pt x="130" y="406"/>
                    <a:pt x="126" y="404"/>
                  </a:cubicBezTo>
                  <a:cubicBezTo>
                    <a:pt x="124" y="402"/>
                    <a:pt x="120" y="401"/>
                    <a:pt x="118" y="401"/>
                  </a:cubicBezTo>
                  <a:cubicBezTo>
                    <a:pt x="115" y="401"/>
                    <a:pt x="115" y="403"/>
                    <a:pt x="123" y="408"/>
                  </a:cubicBezTo>
                  <a:lnTo>
                    <a:pt x="116" y="404"/>
                  </a:lnTo>
                  <a:cubicBezTo>
                    <a:pt x="115" y="403"/>
                    <a:pt x="114" y="403"/>
                    <a:pt x="113" y="403"/>
                  </a:cubicBezTo>
                  <a:cubicBezTo>
                    <a:pt x="111" y="403"/>
                    <a:pt x="117" y="407"/>
                    <a:pt x="122" y="410"/>
                  </a:cubicBezTo>
                  <a:cubicBezTo>
                    <a:pt x="129" y="415"/>
                    <a:pt x="132" y="417"/>
                    <a:pt x="132" y="417"/>
                  </a:cubicBezTo>
                  <a:cubicBezTo>
                    <a:pt x="131" y="417"/>
                    <a:pt x="126" y="414"/>
                    <a:pt x="114" y="407"/>
                  </a:cubicBezTo>
                  <a:cubicBezTo>
                    <a:pt x="106" y="402"/>
                    <a:pt x="102" y="400"/>
                    <a:pt x="101" y="400"/>
                  </a:cubicBezTo>
                  <a:lnTo>
                    <a:pt x="101" y="400"/>
                  </a:lnTo>
                  <a:cubicBezTo>
                    <a:pt x="101" y="400"/>
                    <a:pt x="103" y="401"/>
                    <a:pt x="106" y="403"/>
                  </a:cubicBezTo>
                  <a:cubicBezTo>
                    <a:pt x="111" y="407"/>
                    <a:pt x="116" y="411"/>
                    <a:pt x="115" y="411"/>
                  </a:cubicBezTo>
                  <a:cubicBezTo>
                    <a:pt x="115" y="411"/>
                    <a:pt x="114" y="410"/>
                    <a:pt x="112" y="409"/>
                  </a:cubicBezTo>
                  <a:lnTo>
                    <a:pt x="112" y="409"/>
                  </a:lnTo>
                  <a:cubicBezTo>
                    <a:pt x="111" y="410"/>
                    <a:pt x="111" y="410"/>
                    <a:pt x="125" y="420"/>
                  </a:cubicBezTo>
                  <a:cubicBezTo>
                    <a:pt x="132" y="425"/>
                    <a:pt x="132" y="425"/>
                    <a:pt x="131" y="426"/>
                  </a:cubicBezTo>
                  <a:cubicBezTo>
                    <a:pt x="126" y="423"/>
                    <a:pt x="122" y="419"/>
                    <a:pt x="117" y="416"/>
                  </a:cubicBezTo>
                  <a:lnTo>
                    <a:pt x="116" y="417"/>
                  </a:lnTo>
                  <a:cubicBezTo>
                    <a:pt x="111" y="416"/>
                    <a:pt x="105" y="414"/>
                    <a:pt x="101" y="410"/>
                  </a:cubicBezTo>
                  <a:cubicBezTo>
                    <a:pt x="98" y="409"/>
                    <a:pt x="96" y="408"/>
                    <a:pt x="95" y="408"/>
                  </a:cubicBezTo>
                  <a:lnTo>
                    <a:pt x="95" y="408"/>
                  </a:lnTo>
                  <a:cubicBezTo>
                    <a:pt x="95" y="408"/>
                    <a:pt x="98" y="410"/>
                    <a:pt x="107" y="416"/>
                  </a:cubicBezTo>
                  <a:cubicBezTo>
                    <a:pt x="122" y="425"/>
                    <a:pt x="122" y="425"/>
                    <a:pt x="121" y="426"/>
                  </a:cubicBezTo>
                  <a:cubicBezTo>
                    <a:pt x="120" y="426"/>
                    <a:pt x="120" y="427"/>
                    <a:pt x="120" y="427"/>
                  </a:cubicBezTo>
                  <a:cubicBezTo>
                    <a:pt x="119" y="427"/>
                    <a:pt x="117" y="426"/>
                    <a:pt x="112" y="423"/>
                  </a:cubicBezTo>
                  <a:cubicBezTo>
                    <a:pt x="107" y="420"/>
                    <a:pt x="106" y="419"/>
                    <a:pt x="105" y="419"/>
                  </a:cubicBezTo>
                  <a:cubicBezTo>
                    <a:pt x="105" y="419"/>
                    <a:pt x="104" y="419"/>
                    <a:pt x="104" y="419"/>
                  </a:cubicBezTo>
                  <a:cubicBezTo>
                    <a:pt x="103" y="422"/>
                    <a:pt x="122" y="437"/>
                    <a:pt x="137" y="447"/>
                  </a:cubicBezTo>
                  <a:cubicBezTo>
                    <a:pt x="144" y="452"/>
                    <a:pt x="148" y="454"/>
                    <a:pt x="147" y="454"/>
                  </a:cubicBezTo>
                  <a:cubicBezTo>
                    <a:pt x="147" y="454"/>
                    <a:pt x="143" y="452"/>
                    <a:pt x="135" y="449"/>
                  </a:cubicBezTo>
                  <a:cubicBezTo>
                    <a:pt x="131" y="446"/>
                    <a:pt x="129" y="445"/>
                    <a:pt x="128" y="445"/>
                  </a:cubicBezTo>
                  <a:cubicBezTo>
                    <a:pt x="128" y="445"/>
                    <a:pt x="128" y="445"/>
                    <a:pt x="128" y="445"/>
                  </a:cubicBezTo>
                  <a:cubicBezTo>
                    <a:pt x="121" y="441"/>
                    <a:pt x="121" y="440"/>
                    <a:pt x="122" y="440"/>
                  </a:cubicBezTo>
                  <a:lnTo>
                    <a:pt x="114" y="434"/>
                  </a:lnTo>
                  <a:cubicBezTo>
                    <a:pt x="107" y="430"/>
                    <a:pt x="103" y="428"/>
                    <a:pt x="103" y="428"/>
                  </a:cubicBezTo>
                  <a:lnTo>
                    <a:pt x="103" y="428"/>
                  </a:lnTo>
                  <a:cubicBezTo>
                    <a:pt x="102" y="428"/>
                    <a:pt x="105" y="431"/>
                    <a:pt x="113" y="436"/>
                  </a:cubicBezTo>
                  <a:cubicBezTo>
                    <a:pt x="117" y="439"/>
                    <a:pt x="118" y="441"/>
                    <a:pt x="118" y="441"/>
                  </a:cubicBezTo>
                  <a:cubicBezTo>
                    <a:pt x="117" y="441"/>
                    <a:pt x="115" y="440"/>
                    <a:pt x="112" y="438"/>
                  </a:cubicBezTo>
                  <a:cubicBezTo>
                    <a:pt x="107" y="435"/>
                    <a:pt x="101" y="433"/>
                    <a:pt x="101" y="433"/>
                  </a:cubicBezTo>
                  <a:lnTo>
                    <a:pt x="101" y="433"/>
                  </a:lnTo>
                  <a:cubicBezTo>
                    <a:pt x="100" y="433"/>
                    <a:pt x="101" y="434"/>
                    <a:pt x="104" y="435"/>
                  </a:cubicBezTo>
                  <a:cubicBezTo>
                    <a:pt x="104" y="435"/>
                    <a:pt x="104" y="435"/>
                    <a:pt x="103" y="435"/>
                  </a:cubicBezTo>
                  <a:cubicBezTo>
                    <a:pt x="102" y="435"/>
                    <a:pt x="100" y="435"/>
                    <a:pt x="95" y="432"/>
                  </a:cubicBezTo>
                  <a:lnTo>
                    <a:pt x="95" y="432"/>
                  </a:lnTo>
                  <a:cubicBezTo>
                    <a:pt x="94" y="434"/>
                    <a:pt x="93" y="434"/>
                    <a:pt x="101" y="438"/>
                  </a:cubicBezTo>
                  <a:cubicBezTo>
                    <a:pt x="107" y="443"/>
                    <a:pt x="107" y="444"/>
                    <a:pt x="106" y="445"/>
                  </a:cubicBezTo>
                  <a:cubicBezTo>
                    <a:pt x="106" y="445"/>
                    <a:pt x="105" y="446"/>
                    <a:pt x="113" y="451"/>
                  </a:cubicBezTo>
                  <a:cubicBezTo>
                    <a:pt x="120" y="455"/>
                    <a:pt x="126" y="461"/>
                    <a:pt x="125" y="462"/>
                  </a:cubicBezTo>
                  <a:cubicBezTo>
                    <a:pt x="128" y="465"/>
                    <a:pt x="130" y="466"/>
                    <a:pt x="129" y="466"/>
                  </a:cubicBezTo>
                  <a:cubicBezTo>
                    <a:pt x="129" y="466"/>
                    <a:pt x="125" y="464"/>
                    <a:pt x="116" y="460"/>
                  </a:cubicBezTo>
                  <a:cubicBezTo>
                    <a:pt x="112" y="457"/>
                    <a:pt x="110" y="456"/>
                    <a:pt x="109" y="456"/>
                  </a:cubicBezTo>
                  <a:cubicBezTo>
                    <a:pt x="109" y="456"/>
                    <a:pt x="109" y="456"/>
                    <a:pt x="108" y="456"/>
                  </a:cubicBezTo>
                  <a:cubicBezTo>
                    <a:pt x="108" y="456"/>
                    <a:pt x="108" y="456"/>
                    <a:pt x="101" y="453"/>
                  </a:cubicBezTo>
                  <a:cubicBezTo>
                    <a:pt x="98" y="452"/>
                    <a:pt x="97" y="451"/>
                    <a:pt x="97" y="451"/>
                  </a:cubicBezTo>
                  <a:lnTo>
                    <a:pt x="97" y="451"/>
                  </a:lnTo>
                  <a:cubicBezTo>
                    <a:pt x="97" y="451"/>
                    <a:pt x="102" y="455"/>
                    <a:pt x="107" y="459"/>
                  </a:cubicBezTo>
                  <a:lnTo>
                    <a:pt x="121" y="468"/>
                  </a:lnTo>
                  <a:cubicBezTo>
                    <a:pt x="113" y="464"/>
                    <a:pt x="106" y="460"/>
                    <a:pt x="98" y="455"/>
                  </a:cubicBezTo>
                  <a:lnTo>
                    <a:pt x="98" y="455"/>
                  </a:lnTo>
                  <a:cubicBezTo>
                    <a:pt x="104" y="459"/>
                    <a:pt x="109" y="463"/>
                    <a:pt x="107" y="463"/>
                  </a:cubicBezTo>
                  <a:cubicBezTo>
                    <a:pt x="107" y="463"/>
                    <a:pt x="106" y="463"/>
                    <a:pt x="104" y="462"/>
                  </a:cubicBezTo>
                  <a:cubicBezTo>
                    <a:pt x="103" y="463"/>
                    <a:pt x="103" y="463"/>
                    <a:pt x="102" y="463"/>
                  </a:cubicBezTo>
                  <a:cubicBezTo>
                    <a:pt x="100" y="463"/>
                    <a:pt x="98" y="463"/>
                    <a:pt x="95" y="460"/>
                  </a:cubicBezTo>
                  <a:cubicBezTo>
                    <a:pt x="93" y="459"/>
                    <a:pt x="92" y="459"/>
                    <a:pt x="92" y="459"/>
                  </a:cubicBezTo>
                  <a:cubicBezTo>
                    <a:pt x="90" y="459"/>
                    <a:pt x="94" y="462"/>
                    <a:pt x="94" y="462"/>
                  </a:cubicBezTo>
                  <a:cubicBezTo>
                    <a:pt x="98" y="465"/>
                    <a:pt x="99" y="466"/>
                    <a:pt x="97" y="466"/>
                  </a:cubicBezTo>
                  <a:cubicBezTo>
                    <a:pt x="96" y="466"/>
                    <a:pt x="94" y="466"/>
                    <a:pt x="92" y="465"/>
                  </a:cubicBezTo>
                  <a:cubicBezTo>
                    <a:pt x="84" y="463"/>
                    <a:pt x="80" y="461"/>
                    <a:pt x="79" y="461"/>
                  </a:cubicBezTo>
                  <a:cubicBezTo>
                    <a:pt x="77" y="461"/>
                    <a:pt x="81" y="464"/>
                    <a:pt x="88" y="469"/>
                  </a:cubicBezTo>
                  <a:cubicBezTo>
                    <a:pt x="87" y="468"/>
                    <a:pt x="86" y="468"/>
                    <a:pt x="85" y="468"/>
                  </a:cubicBezTo>
                  <a:cubicBezTo>
                    <a:pt x="83" y="468"/>
                    <a:pt x="88" y="472"/>
                    <a:pt x="93" y="477"/>
                  </a:cubicBezTo>
                  <a:cubicBezTo>
                    <a:pt x="99" y="482"/>
                    <a:pt x="114" y="491"/>
                    <a:pt x="121" y="496"/>
                  </a:cubicBezTo>
                  <a:cubicBezTo>
                    <a:pt x="130" y="501"/>
                    <a:pt x="133" y="503"/>
                    <a:pt x="133" y="503"/>
                  </a:cubicBezTo>
                  <a:cubicBezTo>
                    <a:pt x="132" y="503"/>
                    <a:pt x="131" y="503"/>
                    <a:pt x="128" y="501"/>
                  </a:cubicBezTo>
                  <a:cubicBezTo>
                    <a:pt x="122" y="500"/>
                    <a:pt x="116" y="497"/>
                    <a:pt x="112" y="493"/>
                  </a:cubicBezTo>
                  <a:cubicBezTo>
                    <a:pt x="105" y="489"/>
                    <a:pt x="105" y="489"/>
                    <a:pt x="105" y="489"/>
                  </a:cubicBezTo>
                  <a:lnTo>
                    <a:pt x="106" y="488"/>
                  </a:lnTo>
                  <a:cubicBezTo>
                    <a:pt x="99" y="484"/>
                    <a:pt x="93" y="480"/>
                    <a:pt x="91" y="480"/>
                  </a:cubicBezTo>
                  <a:cubicBezTo>
                    <a:pt x="91" y="480"/>
                    <a:pt x="91" y="480"/>
                    <a:pt x="91" y="480"/>
                  </a:cubicBezTo>
                  <a:cubicBezTo>
                    <a:pt x="87" y="478"/>
                    <a:pt x="85" y="477"/>
                    <a:pt x="85" y="477"/>
                  </a:cubicBezTo>
                  <a:cubicBezTo>
                    <a:pt x="84" y="477"/>
                    <a:pt x="86" y="479"/>
                    <a:pt x="89" y="481"/>
                  </a:cubicBezTo>
                  <a:cubicBezTo>
                    <a:pt x="85" y="479"/>
                    <a:pt x="83" y="479"/>
                    <a:pt x="82" y="479"/>
                  </a:cubicBezTo>
                  <a:cubicBezTo>
                    <a:pt x="80" y="479"/>
                    <a:pt x="80" y="479"/>
                    <a:pt x="79" y="480"/>
                  </a:cubicBezTo>
                  <a:cubicBezTo>
                    <a:pt x="79" y="481"/>
                    <a:pt x="78" y="482"/>
                    <a:pt x="76" y="482"/>
                  </a:cubicBezTo>
                  <a:cubicBezTo>
                    <a:pt x="74" y="482"/>
                    <a:pt x="72" y="481"/>
                    <a:pt x="69" y="480"/>
                  </a:cubicBezTo>
                  <a:lnTo>
                    <a:pt x="69" y="480"/>
                  </a:lnTo>
                  <a:cubicBezTo>
                    <a:pt x="68" y="481"/>
                    <a:pt x="68" y="482"/>
                    <a:pt x="75" y="487"/>
                  </a:cubicBezTo>
                  <a:cubicBezTo>
                    <a:pt x="83" y="492"/>
                    <a:pt x="87" y="494"/>
                    <a:pt x="87" y="494"/>
                  </a:cubicBezTo>
                  <a:cubicBezTo>
                    <a:pt x="87" y="494"/>
                    <a:pt x="85" y="493"/>
                    <a:pt x="82" y="491"/>
                  </a:cubicBezTo>
                  <a:cubicBezTo>
                    <a:pt x="76" y="488"/>
                    <a:pt x="71" y="487"/>
                    <a:pt x="67" y="487"/>
                  </a:cubicBezTo>
                  <a:cubicBezTo>
                    <a:pt x="61" y="487"/>
                    <a:pt x="59" y="490"/>
                    <a:pt x="67" y="497"/>
                  </a:cubicBezTo>
                  <a:lnTo>
                    <a:pt x="66" y="499"/>
                  </a:lnTo>
                  <a:cubicBezTo>
                    <a:pt x="64" y="498"/>
                    <a:pt x="62" y="498"/>
                    <a:pt x="60" y="498"/>
                  </a:cubicBezTo>
                  <a:cubicBezTo>
                    <a:pt x="57" y="498"/>
                    <a:pt x="56" y="501"/>
                    <a:pt x="61" y="505"/>
                  </a:cubicBezTo>
                  <a:lnTo>
                    <a:pt x="60" y="507"/>
                  </a:lnTo>
                  <a:cubicBezTo>
                    <a:pt x="57" y="506"/>
                    <a:pt x="55" y="505"/>
                    <a:pt x="54" y="505"/>
                  </a:cubicBezTo>
                  <a:cubicBezTo>
                    <a:pt x="52" y="505"/>
                    <a:pt x="54" y="506"/>
                    <a:pt x="58" y="509"/>
                  </a:cubicBezTo>
                  <a:cubicBezTo>
                    <a:pt x="63" y="513"/>
                    <a:pt x="68" y="517"/>
                    <a:pt x="67" y="517"/>
                  </a:cubicBezTo>
                  <a:cubicBezTo>
                    <a:pt x="67" y="517"/>
                    <a:pt x="67" y="516"/>
                    <a:pt x="65" y="515"/>
                  </a:cubicBezTo>
                  <a:cubicBezTo>
                    <a:pt x="61" y="513"/>
                    <a:pt x="59" y="512"/>
                    <a:pt x="57" y="512"/>
                  </a:cubicBezTo>
                  <a:cubicBezTo>
                    <a:pt x="56" y="512"/>
                    <a:pt x="55" y="513"/>
                    <a:pt x="53" y="515"/>
                  </a:cubicBezTo>
                  <a:cubicBezTo>
                    <a:pt x="52" y="517"/>
                    <a:pt x="52" y="517"/>
                    <a:pt x="59" y="520"/>
                  </a:cubicBezTo>
                  <a:cubicBezTo>
                    <a:pt x="61" y="523"/>
                    <a:pt x="62" y="525"/>
                    <a:pt x="61" y="525"/>
                  </a:cubicBezTo>
                  <a:cubicBezTo>
                    <a:pt x="59" y="525"/>
                    <a:pt x="55" y="522"/>
                    <a:pt x="50" y="519"/>
                  </a:cubicBezTo>
                  <a:cubicBezTo>
                    <a:pt x="44" y="515"/>
                    <a:pt x="41" y="513"/>
                    <a:pt x="40" y="513"/>
                  </a:cubicBezTo>
                  <a:lnTo>
                    <a:pt x="40" y="513"/>
                  </a:lnTo>
                  <a:cubicBezTo>
                    <a:pt x="40" y="513"/>
                    <a:pt x="45" y="517"/>
                    <a:pt x="57" y="525"/>
                  </a:cubicBezTo>
                  <a:cubicBezTo>
                    <a:pt x="65" y="531"/>
                    <a:pt x="68" y="534"/>
                    <a:pt x="67" y="534"/>
                  </a:cubicBezTo>
                  <a:cubicBezTo>
                    <a:pt x="67" y="534"/>
                    <a:pt x="65" y="533"/>
                    <a:pt x="62" y="532"/>
                  </a:cubicBezTo>
                  <a:cubicBezTo>
                    <a:pt x="55" y="527"/>
                    <a:pt x="56" y="526"/>
                    <a:pt x="56" y="526"/>
                  </a:cubicBezTo>
                  <a:lnTo>
                    <a:pt x="42" y="516"/>
                  </a:lnTo>
                  <a:lnTo>
                    <a:pt x="42" y="516"/>
                  </a:lnTo>
                  <a:cubicBezTo>
                    <a:pt x="41" y="517"/>
                    <a:pt x="41" y="517"/>
                    <a:pt x="48" y="523"/>
                  </a:cubicBezTo>
                  <a:cubicBezTo>
                    <a:pt x="48" y="523"/>
                    <a:pt x="48" y="523"/>
                    <a:pt x="53" y="528"/>
                  </a:cubicBezTo>
                  <a:cubicBezTo>
                    <a:pt x="60" y="534"/>
                    <a:pt x="68" y="538"/>
                    <a:pt x="76" y="542"/>
                  </a:cubicBezTo>
                  <a:cubicBezTo>
                    <a:pt x="83" y="546"/>
                    <a:pt x="83" y="547"/>
                    <a:pt x="83" y="547"/>
                  </a:cubicBezTo>
                  <a:cubicBezTo>
                    <a:pt x="74" y="544"/>
                    <a:pt x="67" y="539"/>
                    <a:pt x="60" y="534"/>
                  </a:cubicBezTo>
                  <a:cubicBezTo>
                    <a:pt x="56" y="530"/>
                    <a:pt x="51" y="527"/>
                    <a:pt x="47" y="525"/>
                  </a:cubicBezTo>
                  <a:cubicBezTo>
                    <a:pt x="46" y="524"/>
                    <a:pt x="45" y="524"/>
                    <a:pt x="45" y="524"/>
                  </a:cubicBezTo>
                  <a:cubicBezTo>
                    <a:pt x="43" y="524"/>
                    <a:pt x="49" y="530"/>
                    <a:pt x="57" y="537"/>
                  </a:cubicBezTo>
                  <a:lnTo>
                    <a:pt x="57" y="537"/>
                  </a:lnTo>
                  <a:cubicBezTo>
                    <a:pt x="54" y="535"/>
                    <a:pt x="52" y="534"/>
                    <a:pt x="51" y="534"/>
                  </a:cubicBezTo>
                  <a:cubicBezTo>
                    <a:pt x="49" y="534"/>
                    <a:pt x="48" y="535"/>
                    <a:pt x="48" y="536"/>
                  </a:cubicBezTo>
                  <a:cubicBezTo>
                    <a:pt x="48" y="537"/>
                    <a:pt x="47" y="538"/>
                    <a:pt x="53" y="543"/>
                  </a:cubicBezTo>
                  <a:cubicBezTo>
                    <a:pt x="59" y="545"/>
                    <a:pt x="64" y="548"/>
                    <a:pt x="68" y="553"/>
                  </a:cubicBezTo>
                  <a:cubicBezTo>
                    <a:pt x="73" y="554"/>
                    <a:pt x="78" y="557"/>
                    <a:pt x="83" y="561"/>
                  </a:cubicBezTo>
                  <a:cubicBezTo>
                    <a:pt x="83" y="561"/>
                    <a:pt x="75" y="557"/>
                    <a:pt x="67" y="554"/>
                  </a:cubicBezTo>
                  <a:cubicBezTo>
                    <a:pt x="54" y="548"/>
                    <a:pt x="47" y="544"/>
                    <a:pt x="43" y="544"/>
                  </a:cubicBezTo>
                  <a:cubicBezTo>
                    <a:pt x="42" y="544"/>
                    <a:pt x="42" y="545"/>
                    <a:pt x="41" y="545"/>
                  </a:cubicBezTo>
                  <a:cubicBezTo>
                    <a:pt x="41" y="546"/>
                    <a:pt x="40" y="547"/>
                    <a:pt x="38" y="547"/>
                  </a:cubicBezTo>
                  <a:cubicBezTo>
                    <a:pt x="37" y="547"/>
                    <a:pt x="35" y="547"/>
                    <a:pt x="31" y="545"/>
                  </a:cubicBezTo>
                  <a:lnTo>
                    <a:pt x="31" y="545"/>
                  </a:lnTo>
                  <a:cubicBezTo>
                    <a:pt x="30" y="546"/>
                    <a:pt x="30" y="547"/>
                    <a:pt x="37" y="552"/>
                  </a:cubicBezTo>
                  <a:lnTo>
                    <a:pt x="36" y="553"/>
                  </a:lnTo>
                  <a:cubicBezTo>
                    <a:pt x="33" y="551"/>
                    <a:pt x="31" y="550"/>
                    <a:pt x="30" y="550"/>
                  </a:cubicBezTo>
                  <a:cubicBezTo>
                    <a:pt x="28" y="550"/>
                    <a:pt x="30" y="552"/>
                    <a:pt x="34" y="555"/>
                  </a:cubicBezTo>
                  <a:cubicBezTo>
                    <a:pt x="37" y="557"/>
                    <a:pt x="37" y="558"/>
                    <a:pt x="37" y="558"/>
                  </a:cubicBezTo>
                  <a:cubicBezTo>
                    <a:pt x="36" y="558"/>
                    <a:pt x="34" y="557"/>
                    <a:pt x="33" y="557"/>
                  </a:cubicBezTo>
                  <a:cubicBezTo>
                    <a:pt x="33" y="557"/>
                    <a:pt x="32" y="557"/>
                    <a:pt x="32" y="557"/>
                  </a:cubicBezTo>
                  <a:cubicBezTo>
                    <a:pt x="25" y="554"/>
                    <a:pt x="21" y="552"/>
                    <a:pt x="21" y="552"/>
                  </a:cubicBezTo>
                  <a:lnTo>
                    <a:pt x="21" y="552"/>
                  </a:lnTo>
                  <a:cubicBezTo>
                    <a:pt x="21" y="552"/>
                    <a:pt x="26" y="555"/>
                    <a:pt x="39" y="562"/>
                  </a:cubicBezTo>
                  <a:cubicBezTo>
                    <a:pt x="40" y="562"/>
                    <a:pt x="41" y="563"/>
                    <a:pt x="42" y="564"/>
                  </a:cubicBezTo>
                  <a:lnTo>
                    <a:pt x="42" y="564"/>
                  </a:lnTo>
                  <a:cubicBezTo>
                    <a:pt x="36" y="561"/>
                    <a:pt x="31" y="559"/>
                    <a:pt x="30" y="559"/>
                  </a:cubicBezTo>
                  <a:cubicBezTo>
                    <a:pt x="29" y="559"/>
                    <a:pt x="31" y="561"/>
                    <a:pt x="37" y="565"/>
                  </a:cubicBezTo>
                  <a:cubicBezTo>
                    <a:pt x="37" y="565"/>
                    <a:pt x="37" y="565"/>
                    <a:pt x="29" y="562"/>
                  </a:cubicBezTo>
                  <a:cubicBezTo>
                    <a:pt x="26" y="560"/>
                    <a:pt x="24" y="559"/>
                    <a:pt x="24" y="559"/>
                  </a:cubicBezTo>
                  <a:lnTo>
                    <a:pt x="24" y="559"/>
                  </a:lnTo>
                  <a:cubicBezTo>
                    <a:pt x="24" y="559"/>
                    <a:pt x="26" y="561"/>
                    <a:pt x="34" y="567"/>
                  </a:cubicBezTo>
                  <a:cubicBezTo>
                    <a:pt x="42" y="573"/>
                    <a:pt x="46" y="576"/>
                    <a:pt x="45" y="576"/>
                  </a:cubicBezTo>
                  <a:cubicBezTo>
                    <a:pt x="44" y="576"/>
                    <a:pt x="40" y="574"/>
                    <a:pt x="33" y="570"/>
                  </a:cubicBezTo>
                  <a:cubicBezTo>
                    <a:pt x="26" y="566"/>
                    <a:pt x="22" y="564"/>
                    <a:pt x="20" y="564"/>
                  </a:cubicBezTo>
                  <a:cubicBezTo>
                    <a:pt x="18" y="564"/>
                    <a:pt x="20" y="566"/>
                    <a:pt x="23" y="569"/>
                  </a:cubicBezTo>
                  <a:cubicBezTo>
                    <a:pt x="33" y="575"/>
                    <a:pt x="35" y="578"/>
                    <a:pt x="34" y="578"/>
                  </a:cubicBezTo>
                  <a:cubicBezTo>
                    <a:pt x="33" y="578"/>
                    <a:pt x="31" y="577"/>
                    <a:pt x="29" y="576"/>
                  </a:cubicBezTo>
                  <a:cubicBezTo>
                    <a:pt x="25" y="575"/>
                    <a:pt x="23" y="574"/>
                    <a:pt x="22" y="574"/>
                  </a:cubicBezTo>
                  <a:cubicBezTo>
                    <a:pt x="21" y="574"/>
                    <a:pt x="23" y="575"/>
                    <a:pt x="27" y="579"/>
                  </a:cubicBezTo>
                  <a:cubicBezTo>
                    <a:pt x="22" y="576"/>
                    <a:pt x="17" y="573"/>
                    <a:pt x="16" y="573"/>
                  </a:cubicBezTo>
                  <a:lnTo>
                    <a:pt x="16" y="573"/>
                  </a:lnTo>
                  <a:cubicBezTo>
                    <a:pt x="16" y="573"/>
                    <a:pt x="16" y="573"/>
                    <a:pt x="19" y="575"/>
                  </a:cubicBezTo>
                  <a:cubicBezTo>
                    <a:pt x="19" y="575"/>
                    <a:pt x="18" y="576"/>
                    <a:pt x="25" y="580"/>
                  </a:cubicBezTo>
                  <a:lnTo>
                    <a:pt x="39" y="590"/>
                  </a:lnTo>
                  <a:cubicBezTo>
                    <a:pt x="45" y="592"/>
                    <a:pt x="49" y="595"/>
                    <a:pt x="53" y="599"/>
                  </a:cubicBezTo>
                  <a:cubicBezTo>
                    <a:pt x="56" y="600"/>
                    <a:pt x="57" y="601"/>
                    <a:pt x="56" y="601"/>
                  </a:cubicBezTo>
                  <a:cubicBezTo>
                    <a:pt x="54" y="601"/>
                    <a:pt x="45" y="598"/>
                    <a:pt x="29" y="589"/>
                  </a:cubicBezTo>
                  <a:lnTo>
                    <a:pt x="14" y="581"/>
                  </a:lnTo>
                  <a:lnTo>
                    <a:pt x="14" y="581"/>
                  </a:lnTo>
                  <a:lnTo>
                    <a:pt x="28" y="591"/>
                  </a:lnTo>
                  <a:cubicBezTo>
                    <a:pt x="28" y="591"/>
                    <a:pt x="28" y="591"/>
                    <a:pt x="27" y="591"/>
                  </a:cubicBezTo>
                  <a:cubicBezTo>
                    <a:pt x="27" y="591"/>
                    <a:pt x="25" y="591"/>
                    <a:pt x="20" y="588"/>
                  </a:cubicBezTo>
                  <a:cubicBezTo>
                    <a:pt x="13" y="583"/>
                    <a:pt x="13" y="583"/>
                    <a:pt x="12" y="583"/>
                  </a:cubicBezTo>
                  <a:cubicBezTo>
                    <a:pt x="12" y="583"/>
                    <a:pt x="12" y="584"/>
                    <a:pt x="19" y="589"/>
                  </a:cubicBezTo>
                  <a:cubicBezTo>
                    <a:pt x="28" y="594"/>
                    <a:pt x="31" y="596"/>
                    <a:pt x="31" y="596"/>
                  </a:cubicBezTo>
                  <a:cubicBezTo>
                    <a:pt x="30" y="596"/>
                    <a:pt x="28" y="596"/>
                    <a:pt x="25" y="594"/>
                  </a:cubicBezTo>
                  <a:cubicBezTo>
                    <a:pt x="19" y="590"/>
                    <a:pt x="15" y="588"/>
                    <a:pt x="14" y="588"/>
                  </a:cubicBezTo>
                  <a:lnTo>
                    <a:pt x="14" y="588"/>
                  </a:lnTo>
                  <a:cubicBezTo>
                    <a:pt x="13" y="588"/>
                    <a:pt x="17" y="591"/>
                    <a:pt x="24" y="595"/>
                  </a:cubicBezTo>
                  <a:cubicBezTo>
                    <a:pt x="32" y="601"/>
                    <a:pt x="35" y="603"/>
                    <a:pt x="35" y="603"/>
                  </a:cubicBezTo>
                  <a:cubicBezTo>
                    <a:pt x="35" y="603"/>
                    <a:pt x="31" y="601"/>
                    <a:pt x="23" y="597"/>
                  </a:cubicBezTo>
                  <a:cubicBezTo>
                    <a:pt x="19" y="593"/>
                    <a:pt x="14" y="591"/>
                    <a:pt x="9" y="589"/>
                  </a:cubicBezTo>
                  <a:lnTo>
                    <a:pt x="9" y="589"/>
                  </a:lnTo>
                  <a:lnTo>
                    <a:pt x="15" y="593"/>
                  </a:lnTo>
                  <a:cubicBezTo>
                    <a:pt x="25" y="599"/>
                    <a:pt x="27" y="601"/>
                    <a:pt x="26" y="601"/>
                  </a:cubicBezTo>
                  <a:cubicBezTo>
                    <a:pt x="26" y="601"/>
                    <a:pt x="24" y="601"/>
                    <a:pt x="21" y="599"/>
                  </a:cubicBezTo>
                  <a:cubicBezTo>
                    <a:pt x="18" y="597"/>
                    <a:pt x="17" y="596"/>
                    <a:pt x="16" y="596"/>
                  </a:cubicBezTo>
                  <a:cubicBezTo>
                    <a:pt x="15" y="596"/>
                    <a:pt x="17" y="598"/>
                    <a:pt x="20" y="601"/>
                  </a:cubicBezTo>
                  <a:cubicBezTo>
                    <a:pt x="19" y="602"/>
                    <a:pt x="19" y="603"/>
                    <a:pt x="18" y="603"/>
                  </a:cubicBezTo>
                  <a:cubicBezTo>
                    <a:pt x="17" y="603"/>
                    <a:pt x="15" y="601"/>
                    <a:pt x="11" y="599"/>
                  </a:cubicBezTo>
                  <a:cubicBezTo>
                    <a:pt x="4" y="594"/>
                    <a:pt x="1" y="592"/>
                    <a:pt x="1" y="592"/>
                  </a:cubicBezTo>
                  <a:lnTo>
                    <a:pt x="1" y="592"/>
                  </a:lnTo>
                  <a:cubicBezTo>
                    <a:pt x="1" y="592"/>
                    <a:pt x="4" y="595"/>
                    <a:pt x="11" y="600"/>
                  </a:cubicBezTo>
                  <a:cubicBezTo>
                    <a:pt x="14" y="602"/>
                    <a:pt x="16" y="603"/>
                    <a:pt x="16" y="603"/>
                  </a:cubicBezTo>
                  <a:cubicBezTo>
                    <a:pt x="15" y="603"/>
                    <a:pt x="13" y="603"/>
                    <a:pt x="9" y="601"/>
                  </a:cubicBezTo>
                  <a:cubicBezTo>
                    <a:pt x="6" y="600"/>
                    <a:pt x="4" y="599"/>
                    <a:pt x="4" y="599"/>
                  </a:cubicBezTo>
                  <a:lnTo>
                    <a:pt x="4" y="599"/>
                  </a:lnTo>
                  <a:cubicBezTo>
                    <a:pt x="3" y="599"/>
                    <a:pt x="5" y="600"/>
                    <a:pt x="9" y="603"/>
                  </a:cubicBezTo>
                  <a:cubicBezTo>
                    <a:pt x="15" y="608"/>
                    <a:pt x="22" y="612"/>
                    <a:pt x="30" y="616"/>
                  </a:cubicBezTo>
                  <a:cubicBezTo>
                    <a:pt x="31" y="616"/>
                    <a:pt x="31" y="616"/>
                    <a:pt x="38" y="620"/>
                  </a:cubicBezTo>
                  <a:lnTo>
                    <a:pt x="37" y="621"/>
                  </a:lnTo>
                  <a:cubicBezTo>
                    <a:pt x="37" y="622"/>
                    <a:pt x="36" y="622"/>
                    <a:pt x="42" y="629"/>
                  </a:cubicBezTo>
                  <a:cubicBezTo>
                    <a:pt x="47" y="633"/>
                    <a:pt x="56" y="640"/>
                    <a:pt x="58" y="640"/>
                  </a:cubicBezTo>
                  <a:cubicBezTo>
                    <a:pt x="58" y="640"/>
                    <a:pt x="58" y="639"/>
                    <a:pt x="57" y="638"/>
                  </a:cubicBezTo>
                  <a:lnTo>
                    <a:pt x="57" y="638"/>
                  </a:lnTo>
                  <a:lnTo>
                    <a:pt x="65" y="641"/>
                  </a:lnTo>
                  <a:cubicBezTo>
                    <a:pt x="75" y="648"/>
                    <a:pt x="81" y="652"/>
                    <a:pt x="81" y="652"/>
                  </a:cubicBezTo>
                  <a:cubicBezTo>
                    <a:pt x="82" y="652"/>
                    <a:pt x="76" y="648"/>
                    <a:pt x="65" y="640"/>
                  </a:cubicBezTo>
                  <a:cubicBezTo>
                    <a:pt x="53" y="633"/>
                    <a:pt x="47" y="629"/>
                    <a:pt x="48" y="629"/>
                  </a:cubicBezTo>
                  <a:lnTo>
                    <a:pt x="48" y="629"/>
                  </a:lnTo>
                  <a:cubicBezTo>
                    <a:pt x="48" y="629"/>
                    <a:pt x="52" y="631"/>
                    <a:pt x="59" y="635"/>
                  </a:cubicBezTo>
                  <a:cubicBezTo>
                    <a:pt x="68" y="642"/>
                    <a:pt x="72" y="643"/>
                    <a:pt x="73" y="643"/>
                  </a:cubicBezTo>
                  <a:cubicBezTo>
                    <a:pt x="74" y="643"/>
                    <a:pt x="74" y="643"/>
                    <a:pt x="74" y="643"/>
                  </a:cubicBezTo>
                  <a:cubicBezTo>
                    <a:pt x="75" y="643"/>
                    <a:pt x="75" y="643"/>
                    <a:pt x="82" y="647"/>
                  </a:cubicBezTo>
                  <a:cubicBezTo>
                    <a:pt x="86" y="650"/>
                    <a:pt x="92" y="653"/>
                    <a:pt x="97" y="655"/>
                  </a:cubicBezTo>
                  <a:cubicBezTo>
                    <a:pt x="97" y="654"/>
                    <a:pt x="97" y="654"/>
                    <a:pt x="91" y="649"/>
                  </a:cubicBezTo>
                  <a:cubicBezTo>
                    <a:pt x="87" y="648"/>
                    <a:pt x="85" y="647"/>
                    <a:pt x="86" y="647"/>
                  </a:cubicBezTo>
                  <a:lnTo>
                    <a:pt x="86" y="647"/>
                  </a:lnTo>
                  <a:cubicBezTo>
                    <a:pt x="86" y="647"/>
                    <a:pt x="90" y="648"/>
                    <a:pt x="98" y="653"/>
                  </a:cubicBezTo>
                  <a:cubicBezTo>
                    <a:pt x="102" y="654"/>
                    <a:pt x="103" y="656"/>
                    <a:pt x="104" y="656"/>
                  </a:cubicBezTo>
                  <a:cubicBezTo>
                    <a:pt x="104" y="656"/>
                    <a:pt x="100" y="653"/>
                    <a:pt x="92" y="647"/>
                  </a:cubicBezTo>
                  <a:cubicBezTo>
                    <a:pt x="84" y="642"/>
                    <a:pt x="81" y="640"/>
                    <a:pt x="82" y="640"/>
                  </a:cubicBezTo>
                  <a:lnTo>
                    <a:pt x="82" y="640"/>
                  </a:lnTo>
                  <a:cubicBezTo>
                    <a:pt x="83" y="640"/>
                    <a:pt x="87" y="642"/>
                    <a:pt x="94" y="646"/>
                  </a:cubicBezTo>
                  <a:cubicBezTo>
                    <a:pt x="94" y="646"/>
                    <a:pt x="94" y="645"/>
                    <a:pt x="95" y="644"/>
                  </a:cubicBezTo>
                  <a:cubicBezTo>
                    <a:pt x="91" y="640"/>
                    <a:pt x="86" y="637"/>
                    <a:pt x="80" y="635"/>
                  </a:cubicBezTo>
                  <a:cubicBezTo>
                    <a:pt x="72" y="629"/>
                    <a:pt x="69" y="626"/>
                    <a:pt x="69" y="626"/>
                  </a:cubicBezTo>
                  <a:lnTo>
                    <a:pt x="69" y="626"/>
                  </a:lnTo>
                  <a:cubicBezTo>
                    <a:pt x="69" y="626"/>
                    <a:pt x="71" y="627"/>
                    <a:pt x="74" y="629"/>
                  </a:cubicBezTo>
                  <a:cubicBezTo>
                    <a:pt x="82" y="632"/>
                    <a:pt x="89" y="637"/>
                    <a:pt x="89" y="637"/>
                  </a:cubicBezTo>
                  <a:cubicBezTo>
                    <a:pt x="93" y="640"/>
                    <a:pt x="95" y="641"/>
                    <a:pt x="96" y="641"/>
                  </a:cubicBezTo>
                  <a:cubicBezTo>
                    <a:pt x="97" y="641"/>
                    <a:pt x="97" y="641"/>
                    <a:pt x="97" y="640"/>
                  </a:cubicBezTo>
                  <a:cubicBezTo>
                    <a:pt x="97" y="640"/>
                    <a:pt x="98" y="638"/>
                    <a:pt x="92" y="634"/>
                  </a:cubicBezTo>
                  <a:lnTo>
                    <a:pt x="92" y="634"/>
                  </a:lnTo>
                  <a:cubicBezTo>
                    <a:pt x="93" y="635"/>
                    <a:pt x="96" y="636"/>
                    <a:pt x="98" y="638"/>
                  </a:cubicBezTo>
                  <a:cubicBezTo>
                    <a:pt x="99" y="638"/>
                    <a:pt x="102" y="640"/>
                    <a:pt x="102" y="640"/>
                  </a:cubicBezTo>
                  <a:cubicBezTo>
                    <a:pt x="102" y="640"/>
                    <a:pt x="102" y="640"/>
                    <a:pt x="99" y="638"/>
                  </a:cubicBezTo>
                  <a:cubicBezTo>
                    <a:pt x="99" y="638"/>
                    <a:pt x="99" y="638"/>
                    <a:pt x="100" y="638"/>
                  </a:cubicBezTo>
                  <a:cubicBezTo>
                    <a:pt x="101" y="638"/>
                    <a:pt x="103" y="638"/>
                    <a:pt x="107" y="640"/>
                  </a:cubicBezTo>
                  <a:cubicBezTo>
                    <a:pt x="108" y="641"/>
                    <a:pt x="109" y="641"/>
                    <a:pt x="110" y="641"/>
                  </a:cubicBezTo>
                  <a:cubicBezTo>
                    <a:pt x="113" y="641"/>
                    <a:pt x="101" y="632"/>
                    <a:pt x="87" y="626"/>
                  </a:cubicBezTo>
                  <a:cubicBezTo>
                    <a:pt x="87" y="626"/>
                    <a:pt x="87" y="626"/>
                    <a:pt x="88" y="625"/>
                  </a:cubicBezTo>
                  <a:cubicBezTo>
                    <a:pt x="88" y="624"/>
                    <a:pt x="82" y="619"/>
                    <a:pt x="82" y="619"/>
                  </a:cubicBezTo>
                  <a:cubicBezTo>
                    <a:pt x="74" y="615"/>
                    <a:pt x="75" y="615"/>
                    <a:pt x="75" y="613"/>
                  </a:cubicBezTo>
                  <a:lnTo>
                    <a:pt x="75" y="613"/>
                  </a:lnTo>
                  <a:lnTo>
                    <a:pt x="89" y="622"/>
                  </a:lnTo>
                  <a:cubicBezTo>
                    <a:pt x="101" y="631"/>
                    <a:pt x="109" y="635"/>
                    <a:pt x="110" y="635"/>
                  </a:cubicBezTo>
                  <a:cubicBezTo>
                    <a:pt x="110" y="635"/>
                    <a:pt x="107" y="632"/>
                    <a:pt x="97" y="626"/>
                  </a:cubicBezTo>
                  <a:lnTo>
                    <a:pt x="97" y="626"/>
                  </a:lnTo>
                  <a:lnTo>
                    <a:pt x="105" y="630"/>
                  </a:lnTo>
                  <a:cubicBezTo>
                    <a:pt x="108" y="632"/>
                    <a:pt x="110" y="633"/>
                    <a:pt x="111" y="633"/>
                  </a:cubicBezTo>
                  <a:cubicBezTo>
                    <a:pt x="111" y="633"/>
                    <a:pt x="110" y="632"/>
                    <a:pt x="106" y="628"/>
                  </a:cubicBezTo>
                  <a:cubicBezTo>
                    <a:pt x="99" y="622"/>
                    <a:pt x="93" y="618"/>
                    <a:pt x="86" y="613"/>
                  </a:cubicBezTo>
                  <a:cubicBezTo>
                    <a:pt x="78" y="609"/>
                    <a:pt x="79" y="608"/>
                    <a:pt x="79" y="608"/>
                  </a:cubicBezTo>
                  <a:lnTo>
                    <a:pt x="79" y="608"/>
                  </a:lnTo>
                  <a:cubicBezTo>
                    <a:pt x="79" y="608"/>
                    <a:pt x="79" y="608"/>
                    <a:pt x="87" y="612"/>
                  </a:cubicBezTo>
                  <a:cubicBezTo>
                    <a:pt x="94" y="616"/>
                    <a:pt x="98" y="618"/>
                    <a:pt x="98" y="618"/>
                  </a:cubicBezTo>
                  <a:cubicBezTo>
                    <a:pt x="99" y="618"/>
                    <a:pt x="96" y="616"/>
                    <a:pt x="88" y="610"/>
                  </a:cubicBezTo>
                  <a:lnTo>
                    <a:pt x="88" y="610"/>
                  </a:lnTo>
                  <a:lnTo>
                    <a:pt x="96" y="615"/>
                  </a:lnTo>
                  <a:cubicBezTo>
                    <a:pt x="100" y="617"/>
                    <a:pt x="104" y="620"/>
                    <a:pt x="106" y="620"/>
                  </a:cubicBezTo>
                  <a:cubicBezTo>
                    <a:pt x="108" y="620"/>
                    <a:pt x="108" y="618"/>
                    <a:pt x="106" y="615"/>
                  </a:cubicBezTo>
                  <a:cubicBezTo>
                    <a:pt x="108" y="613"/>
                    <a:pt x="108" y="612"/>
                    <a:pt x="110" y="612"/>
                  </a:cubicBezTo>
                  <a:cubicBezTo>
                    <a:pt x="112" y="612"/>
                    <a:pt x="113" y="613"/>
                    <a:pt x="116" y="615"/>
                  </a:cubicBezTo>
                  <a:cubicBezTo>
                    <a:pt x="118" y="615"/>
                    <a:pt x="118" y="616"/>
                    <a:pt x="119" y="616"/>
                  </a:cubicBezTo>
                  <a:cubicBezTo>
                    <a:pt x="120" y="616"/>
                    <a:pt x="110" y="606"/>
                    <a:pt x="98" y="597"/>
                  </a:cubicBezTo>
                  <a:lnTo>
                    <a:pt x="98" y="597"/>
                  </a:lnTo>
                  <a:cubicBezTo>
                    <a:pt x="103" y="600"/>
                    <a:pt x="105" y="601"/>
                    <a:pt x="106" y="601"/>
                  </a:cubicBezTo>
                  <a:cubicBezTo>
                    <a:pt x="107" y="601"/>
                    <a:pt x="107" y="600"/>
                    <a:pt x="107" y="600"/>
                  </a:cubicBezTo>
                  <a:cubicBezTo>
                    <a:pt x="108" y="599"/>
                    <a:pt x="108" y="598"/>
                    <a:pt x="109" y="598"/>
                  </a:cubicBezTo>
                  <a:cubicBezTo>
                    <a:pt x="110" y="598"/>
                    <a:pt x="111" y="600"/>
                    <a:pt x="115" y="602"/>
                  </a:cubicBezTo>
                  <a:cubicBezTo>
                    <a:pt x="122" y="607"/>
                    <a:pt x="126" y="610"/>
                    <a:pt x="126" y="610"/>
                  </a:cubicBezTo>
                  <a:cubicBezTo>
                    <a:pt x="127" y="610"/>
                    <a:pt x="123" y="607"/>
                    <a:pt x="116" y="601"/>
                  </a:cubicBezTo>
                  <a:cubicBezTo>
                    <a:pt x="110" y="597"/>
                    <a:pt x="109" y="595"/>
                    <a:pt x="110" y="595"/>
                  </a:cubicBezTo>
                  <a:cubicBezTo>
                    <a:pt x="111" y="595"/>
                    <a:pt x="117" y="598"/>
                    <a:pt x="125" y="603"/>
                  </a:cubicBezTo>
                  <a:cubicBezTo>
                    <a:pt x="129" y="606"/>
                    <a:pt x="131" y="607"/>
                    <a:pt x="132" y="607"/>
                  </a:cubicBezTo>
                  <a:cubicBezTo>
                    <a:pt x="133" y="607"/>
                    <a:pt x="134" y="606"/>
                    <a:pt x="134" y="606"/>
                  </a:cubicBezTo>
                  <a:cubicBezTo>
                    <a:pt x="128" y="601"/>
                    <a:pt x="129" y="599"/>
                    <a:pt x="130" y="598"/>
                  </a:cubicBezTo>
                  <a:cubicBezTo>
                    <a:pt x="131" y="595"/>
                    <a:pt x="131" y="595"/>
                    <a:pt x="116" y="587"/>
                  </a:cubicBezTo>
                  <a:cubicBezTo>
                    <a:pt x="116" y="586"/>
                    <a:pt x="116" y="586"/>
                    <a:pt x="116" y="586"/>
                  </a:cubicBezTo>
                  <a:lnTo>
                    <a:pt x="116" y="586"/>
                  </a:lnTo>
                  <a:cubicBezTo>
                    <a:pt x="116" y="587"/>
                    <a:pt x="116" y="588"/>
                    <a:pt x="115" y="589"/>
                  </a:cubicBezTo>
                  <a:lnTo>
                    <a:pt x="114" y="590"/>
                  </a:lnTo>
                  <a:cubicBezTo>
                    <a:pt x="112" y="592"/>
                    <a:pt x="110" y="593"/>
                    <a:pt x="108" y="593"/>
                  </a:cubicBezTo>
                  <a:cubicBezTo>
                    <a:pt x="101" y="593"/>
                    <a:pt x="96" y="586"/>
                    <a:pt x="101" y="580"/>
                  </a:cubicBezTo>
                  <a:cubicBezTo>
                    <a:pt x="102" y="578"/>
                    <a:pt x="103" y="578"/>
                    <a:pt x="104" y="577"/>
                  </a:cubicBezTo>
                  <a:lnTo>
                    <a:pt x="104" y="577"/>
                  </a:lnTo>
                  <a:cubicBezTo>
                    <a:pt x="105" y="578"/>
                    <a:pt x="108" y="581"/>
                    <a:pt x="116" y="586"/>
                  </a:cubicBezTo>
                  <a:lnTo>
                    <a:pt x="116" y="586"/>
                  </a:lnTo>
                  <a:cubicBezTo>
                    <a:pt x="116" y="586"/>
                    <a:pt x="116" y="586"/>
                    <a:pt x="116" y="585"/>
                  </a:cubicBezTo>
                  <a:lnTo>
                    <a:pt x="116" y="585"/>
                  </a:lnTo>
                  <a:cubicBezTo>
                    <a:pt x="118" y="587"/>
                    <a:pt x="121" y="589"/>
                    <a:pt x="124" y="591"/>
                  </a:cubicBezTo>
                  <a:cubicBezTo>
                    <a:pt x="128" y="593"/>
                    <a:pt x="130" y="594"/>
                    <a:pt x="131" y="594"/>
                  </a:cubicBezTo>
                  <a:cubicBezTo>
                    <a:pt x="132" y="594"/>
                    <a:pt x="133" y="594"/>
                    <a:pt x="133" y="593"/>
                  </a:cubicBezTo>
                  <a:cubicBezTo>
                    <a:pt x="133" y="592"/>
                    <a:pt x="126" y="588"/>
                    <a:pt x="126" y="588"/>
                  </a:cubicBezTo>
                  <a:cubicBezTo>
                    <a:pt x="122" y="584"/>
                    <a:pt x="120" y="583"/>
                    <a:pt x="119" y="583"/>
                  </a:cubicBezTo>
                  <a:cubicBezTo>
                    <a:pt x="119" y="583"/>
                    <a:pt x="119" y="584"/>
                    <a:pt x="119" y="584"/>
                  </a:cubicBezTo>
                  <a:cubicBezTo>
                    <a:pt x="118" y="584"/>
                    <a:pt x="117" y="584"/>
                    <a:pt x="116" y="583"/>
                  </a:cubicBezTo>
                  <a:lnTo>
                    <a:pt x="116" y="583"/>
                  </a:lnTo>
                  <a:cubicBezTo>
                    <a:pt x="117" y="584"/>
                    <a:pt x="117" y="585"/>
                    <a:pt x="116" y="585"/>
                  </a:cubicBezTo>
                  <a:lnTo>
                    <a:pt x="116" y="585"/>
                  </a:lnTo>
                  <a:cubicBezTo>
                    <a:pt x="115" y="584"/>
                    <a:pt x="115" y="583"/>
                    <a:pt x="115" y="583"/>
                  </a:cubicBezTo>
                  <a:cubicBezTo>
                    <a:pt x="116" y="583"/>
                    <a:pt x="116" y="583"/>
                    <a:pt x="116" y="583"/>
                  </a:cubicBezTo>
                  <a:lnTo>
                    <a:pt x="116" y="583"/>
                  </a:lnTo>
                  <a:cubicBezTo>
                    <a:pt x="116" y="582"/>
                    <a:pt x="116" y="581"/>
                    <a:pt x="115" y="580"/>
                  </a:cubicBezTo>
                  <a:lnTo>
                    <a:pt x="115" y="580"/>
                  </a:lnTo>
                  <a:cubicBezTo>
                    <a:pt x="117" y="581"/>
                    <a:pt x="120" y="582"/>
                    <a:pt x="120" y="582"/>
                  </a:cubicBezTo>
                  <a:cubicBezTo>
                    <a:pt x="120" y="582"/>
                    <a:pt x="120" y="581"/>
                    <a:pt x="121" y="581"/>
                  </a:cubicBezTo>
                  <a:cubicBezTo>
                    <a:pt x="122" y="581"/>
                    <a:pt x="123" y="582"/>
                    <a:pt x="129" y="585"/>
                  </a:cubicBezTo>
                  <a:cubicBezTo>
                    <a:pt x="129" y="585"/>
                    <a:pt x="134" y="588"/>
                    <a:pt x="137" y="588"/>
                  </a:cubicBezTo>
                  <a:cubicBezTo>
                    <a:pt x="137" y="588"/>
                    <a:pt x="137" y="588"/>
                    <a:pt x="138" y="588"/>
                  </a:cubicBezTo>
                  <a:cubicBezTo>
                    <a:pt x="138" y="587"/>
                    <a:pt x="138" y="587"/>
                    <a:pt x="139" y="587"/>
                  </a:cubicBezTo>
                  <a:cubicBezTo>
                    <a:pt x="140" y="587"/>
                    <a:pt x="142" y="587"/>
                    <a:pt x="147" y="590"/>
                  </a:cubicBezTo>
                  <a:cubicBezTo>
                    <a:pt x="147" y="589"/>
                    <a:pt x="147" y="589"/>
                    <a:pt x="140" y="584"/>
                  </a:cubicBezTo>
                  <a:cubicBezTo>
                    <a:pt x="133" y="580"/>
                    <a:pt x="128" y="576"/>
                    <a:pt x="132" y="576"/>
                  </a:cubicBezTo>
                  <a:cubicBezTo>
                    <a:pt x="133" y="576"/>
                    <a:pt x="134" y="576"/>
                    <a:pt x="135" y="576"/>
                  </a:cubicBezTo>
                  <a:cubicBezTo>
                    <a:pt x="137" y="575"/>
                    <a:pt x="138" y="573"/>
                    <a:pt x="131" y="569"/>
                  </a:cubicBezTo>
                  <a:cubicBezTo>
                    <a:pt x="131" y="568"/>
                    <a:pt x="131" y="568"/>
                    <a:pt x="131" y="568"/>
                  </a:cubicBezTo>
                  <a:cubicBezTo>
                    <a:pt x="132" y="568"/>
                    <a:pt x="133" y="569"/>
                    <a:pt x="138" y="572"/>
                  </a:cubicBezTo>
                  <a:cubicBezTo>
                    <a:pt x="144" y="576"/>
                    <a:pt x="148" y="578"/>
                    <a:pt x="149" y="578"/>
                  </a:cubicBezTo>
                  <a:cubicBezTo>
                    <a:pt x="150" y="578"/>
                    <a:pt x="147" y="575"/>
                    <a:pt x="140" y="570"/>
                  </a:cubicBezTo>
                  <a:cubicBezTo>
                    <a:pt x="136" y="567"/>
                    <a:pt x="134" y="566"/>
                    <a:pt x="135" y="566"/>
                  </a:cubicBezTo>
                  <a:cubicBezTo>
                    <a:pt x="136" y="566"/>
                    <a:pt x="138" y="567"/>
                    <a:pt x="141" y="569"/>
                  </a:cubicBezTo>
                  <a:cubicBezTo>
                    <a:pt x="141" y="569"/>
                    <a:pt x="142" y="567"/>
                    <a:pt x="135" y="562"/>
                  </a:cubicBezTo>
                  <a:cubicBezTo>
                    <a:pt x="131" y="559"/>
                    <a:pt x="130" y="558"/>
                    <a:pt x="131" y="558"/>
                  </a:cubicBezTo>
                  <a:cubicBezTo>
                    <a:pt x="131" y="558"/>
                    <a:pt x="133" y="559"/>
                    <a:pt x="137" y="560"/>
                  </a:cubicBezTo>
                  <a:cubicBezTo>
                    <a:pt x="140" y="563"/>
                    <a:pt x="143" y="564"/>
                    <a:pt x="143" y="564"/>
                  </a:cubicBezTo>
                  <a:cubicBezTo>
                    <a:pt x="144" y="564"/>
                    <a:pt x="144" y="563"/>
                    <a:pt x="144" y="563"/>
                  </a:cubicBezTo>
                  <a:cubicBezTo>
                    <a:pt x="140" y="558"/>
                    <a:pt x="143" y="553"/>
                    <a:pt x="148" y="553"/>
                  </a:cubicBezTo>
                  <a:cubicBezTo>
                    <a:pt x="149" y="553"/>
                    <a:pt x="151" y="553"/>
                    <a:pt x="152" y="554"/>
                  </a:cubicBezTo>
                  <a:cubicBezTo>
                    <a:pt x="146" y="548"/>
                    <a:pt x="145" y="548"/>
                    <a:pt x="145" y="548"/>
                  </a:cubicBezTo>
                  <a:lnTo>
                    <a:pt x="145" y="548"/>
                  </a:lnTo>
                  <a:cubicBezTo>
                    <a:pt x="151" y="551"/>
                    <a:pt x="153" y="552"/>
                    <a:pt x="154" y="552"/>
                  </a:cubicBezTo>
                  <a:cubicBezTo>
                    <a:pt x="156" y="552"/>
                    <a:pt x="150" y="548"/>
                    <a:pt x="140" y="542"/>
                  </a:cubicBezTo>
                  <a:lnTo>
                    <a:pt x="139" y="543"/>
                  </a:lnTo>
                  <a:cubicBezTo>
                    <a:pt x="132" y="538"/>
                    <a:pt x="129" y="536"/>
                    <a:pt x="130" y="536"/>
                  </a:cubicBezTo>
                  <a:cubicBezTo>
                    <a:pt x="131" y="536"/>
                    <a:pt x="137" y="539"/>
                    <a:pt x="148" y="546"/>
                  </a:cubicBezTo>
                  <a:cubicBezTo>
                    <a:pt x="155" y="550"/>
                    <a:pt x="158" y="552"/>
                    <a:pt x="159" y="552"/>
                  </a:cubicBezTo>
                  <a:cubicBezTo>
                    <a:pt x="159" y="552"/>
                    <a:pt x="156" y="549"/>
                    <a:pt x="149" y="544"/>
                  </a:cubicBezTo>
                  <a:cubicBezTo>
                    <a:pt x="141" y="539"/>
                    <a:pt x="138" y="537"/>
                    <a:pt x="139" y="537"/>
                  </a:cubicBezTo>
                  <a:lnTo>
                    <a:pt x="139" y="537"/>
                  </a:lnTo>
                  <a:cubicBezTo>
                    <a:pt x="139" y="537"/>
                    <a:pt x="143" y="539"/>
                    <a:pt x="150" y="543"/>
                  </a:cubicBezTo>
                  <a:cubicBezTo>
                    <a:pt x="157" y="547"/>
                    <a:pt x="161" y="549"/>
                    <a:pt x="161" y="549"/>
                  </a:cubicBezTo>
                  <a:cubicBezTo>
                    <a:pt x="161" y="549"/>
                    <a:pt x="157" y="547"/>
                    <a:pt x="150" y="542"/>
                  </a:cubicBezTo>
                  <a:cubicBezTo>
                    <a:pt x="134" y="530"/>
                    <a:pt x="126" y="522"/>
                    <a:pt x="127" y="522"/>
                  </a:cubicBezTo>
                  <a:cubicBezTo>
                    <a:pt x="128" y="522"/>
                    <a:pt x="134" y="526"/>
                    <a:pt x="145" y="534"/>
                  </a:cubicBezTo>
                  <a:cubicBezTo>
                    <a:pt x="152" y="539"/>
                    <a:pt x="160" y="543"/>
                    <a:pt x="168" y="546"/>
                  </a:cubicBezTo>
                  <a:cubicBezTo>
                    <a:pt x="165" y="543"/>
                    <a:pt x="160" y="539"/>
                    <a:pt x="154" y="536"/>
                  </a:cubicBezTo>
                  <a:cubicBezTo>
                    <a:pt x="147" y="532"/>
                    <a:pt x="143" y="530"/>
                    <a:pt x="144" y="530"/>
                  </a:cubicBezTo>
                  <a:lnTo>
                    <a:pt x="144" y="530"/>
                  </a:lnTo>
                  <a:cubicBezTo>
                    <a:pt x="144" y="530"/>
                    <a:pt x="148" y="531"/>
                    <a:pt x="156" y="535"/>
                  </a:cubicBezTo>
                  <a:cubicBezTo>
                    <a:pt x="167" y="540"/>
                    <a:pt x="173" y="543"/>
                    <a:pt x="174" y="543"/>
                  </a:cubicBezTo>
                  <a:cubicBezTo>
                    <a:pt x="176" y="543"/>
                    <a:pt x="173" y="540"/>
                    <a:pt x="167" y="534"/>
                  </a:cubicBezTo>
                  <a:cubicBezTo>
                    <a:pt x="160" y="528"/>
                    <a:pt x="157" y="524"/>
                    <a:pt x="158" y="524"/>
                  </a:cubicBezTo>
                  <a:cubicBezTo>
                    <a:pt x="159" y="524"/>
                    <a:pt x="163" y="526"/>
                    <a:pt x="169" y="532"/>
                  </a:cubicBezTo>
                  <a:cubicBezTo>
                    <a:pt x="177" y="537"/>
                    <a:pt x="180" y="540"/>
                    <a:pt x="180" y="540"/>
                  </a:cubicBezTo>
                  <a:cubicBezTo>
                    <a:pt x="180" y="540"/>
                    <a:pt x="179" y="538"/>
                    <a:pt x="176" y="536"/>
                  </a:cubicBezTo>
                  <a:lnTo>
                    <a:pt x="179" y="533"/>
                  </a:lnTo>
                  <a:cubicBezTo>
                    <a:pt x="175" y="528"/>
                    <a:pt x="170" y="525"/>
                    <a:pt x="166" y="521"/>
                  </a:cubicBezTo>
                  <a:lnTo>
                    <a:pt x="166" y="521"/>
                  </a:lnTo>
                  <a:cubicBezTo>
                    <a:pt x="174" y="526"/>
                    <a:pt x="180" y="530"/>
                    <a:pt x="181" y="530"/>
                  </a:cubicBezTo>
                  <a:cubicBezTo>
                    <a:pt x="182" y="530"/>
                    <a:pt x="181" y="528"/>
                    <a:pt x="175" y="523"/>
                  </a:cubicBezTo>
                  <a:lnTo>
                    <a:pt x="176" y="521"/>
                  </a:lnTo>
                  <a:cubicBezTo>
                    <a:pt x="177" y="521"/>
                    <a:pt x="177" y="521"/>
                    <a:pt x="170" y="516"/>
                  </a:cubicBezTo>
                  <a:cubicBezTo>
                    <a:pt x="168" y="514"/>
                    <a:pt x="167" y="513"/>
                    <a:pt x="168" y="513"/>
                  </a:cubicBezTo>
                  <a:cubicBezTo>
                    <a:pt x="169" y="513"/>
                    <a:pt x="174" y="516"/>
                    <a:pt x="179" y="518"/>
                  </a:cubicBezTo>
                  <a:cubicBezTo>
                    <a:pt x="184" y="521"/>
                    <a:pt x="189" y="524"/>
                    <a:pt x="189" y="524"/>
                  </a:cubicBezTo>
                  <a:cubicBezTo>
                    <a:pt x="190" y="524"/>
                    <a:pt x="189" y="523"/>
                    <a:pt x="187" y="521"/>
                  </a:cubicBezTo>
                  <a:cubicBezTo>
                    <a:pt x="180" y="517"/>
                    <a:pt x="174" y="511"/>
                    <a:pt x="167" y="506"/>
                  </a:cubicBezTo>
                  <a:cubicBezTo>
                    <a:pt x="165" y="504"/>
                    <a:pt x="164" y="503"/>
                    <a:pt x="164" y="503"/>
                  </a:cubicBezTo>
                  <a:lnTo>
                    <a:pt x="164" y="503"/>
                  </a:lnTo>
                  <a:cubicBezTo>
                    <a:pt x="165" y="503"/>
                    <a:pt x="170" y="506"/>
                    <a:pt x="175" y="509"/>
                  </a:cubicBezTo>
                  <a:cubicBezTo>
                    <a:pt x="179" y="512"/>
                    <a:pt x="185" y="516"/>
                    <a:pt x="190" y="517"/>
                  </a:cubicBezTo>
                  <a:cubicBezTo>
                    <a:pt x="190" y="517"/>
                    <a:pt x="191" y="516"/>
                    <a:pt x="185" y="511"/>
                  </a:cubicBezTo>
                  <a:cubicBezTo>
                    <a:pt x="179" y="507"/>
                    <a:pt x="179" y="504"/>
                    <a:pt x="183" y="504"/>
                  </a:cubicBezTo>
                  <a:cubicBezTo>
                    <a:pt x="184" y="504"/>
                    <a:pt x="186" y="505"/>
                    <a:pt x="188" y="506"/>
                  </a:cubicBezTo>
                  <a:lnTo>
                    <a:pt x="189" y="505"/>
                  </a:lnTo>
                  <a:cubicBezTo>
                    <a:pt x="189" y="503"/>
                    <a:pt x="182" y="499"/>
                    <a:pt x="184" y="498"/>
                  </a:cubicBezTo>
                  <a:cubicBezTo>
                    <a:pt x="184" y="498"/>
                    <a:pt x="184" y="498"/>
                    <a:pt x="177" y="492"/>
                  </a:cubicBezTo>
                  <a:cubicBezTo>
                    <a:pt x="177" y="492"/>
                    <a:pt x="178" y="492"/>
                    <a:pt x="178" y="492"/>
                  </a:cubicBezTo>
                  <a:cubicBezTo>
                    <a:pt x="179" y="492"/>
                    <a:pt x="181" y="493"/>
                    <a:pt x="186" y="496"/>
                  </a:cubicBezTo>
                  <a:cubicBezTo>
                    <a:pt x="178" y="490"/>
                    <a:pt x="174" y="488"/>
                    <a:pt x="175" y="488"/>
                  </a:cubicBezTo>
                  <a:lnTo>
                    <a:pt x="175" y="488"/>
                  </a:lnTo>
                  <a:cubicBezTo>
                    <a:pt x="175" y="488"/>
                    <a:pt x="179" y="490"/>
                    <a:pt x="186" y="493"/>
                  </a:cubicBezTo>
                  <a:cubicBezTo>
                    <a:pt x="193" y="498"/>
                    <a:pt x="197" y="501"/>
                    <a:pt x="197" y="501"/>
                  </a:cubicBezTo>
                  <a:cubicBezTo>
                    <a:pt x="197" y="501"/>
                    <a:pt x="194" y="498"/>
                    <a:pt x="187" y="493"/>
                  </a:cubicBezTo>
                  <a:cubicBezTo>
                    <a:pt x="183" y="490"/>
                    <a:pt x="182" y="489"/>
                    <a:pt x="182" y="489"/>
                  </a:cubicBezTo>
                  <a:lnTo>
                    <a:pt x="182" y="489"/>
                  </a:lnTo>
                  <a:cubicBezTo>
                    <a:pt x="182" y="489"/>
                    <a:pt x="184" y="490"/>
                    <a:pt x="188" y="492"/>
                  </a:cubicBezTo>
                  <a:cubicBezTo>
                    <a:pt x="191" y="494"/>
                    <a:pt x="193" y="495"/>
                    <a:pt x="193" y="495"/>
                  </a:cubicBezTo>
                  <a:cubicBezTo>
                    <a:pt x="194" y="495"/>
                    <a:pt x="193" y="494"/>
                    <a:pt x="188" y="491"/>
                  </a:cubicBezTo>
                  <a:cubicBezTo>
                    <a:pt x="179" y="484"/>
                    <a:pt x="174" y="479"/>
                    <a:pt x="175" y="479"/>
                  </a:cubicBezTo>
                  <a:cubicBezTo>
                    <a:pt x="176" y="479"/>
                    <a:pt x="179" y="480"/>
                    <a:pt x="184" y="483"/>
                  </a:cubicBezTo>
                  <a:cubicBezTo>
                    <a:pt x="184" y="483"/>
                    <a:pt x="184" y="483"/>
                    <a:pt x="177" y="478"/>
                  </a:cubicBezTo>
                  <a:cubicBezTo>
                    <a:pt x="170" y="473"/>
                    <a:pt x="167" y="470"/>
                    <a:pt x="167" y="470"/>
                  </a:cubicBezTo>
                  <a:lnTo>
                    <a:pt x="167" y="470"/>
                  </a:lnTo>
                  <a:cubicBezTo>
                    <a:pt x="167" y="470"/>
                    <a:pt x="171" y="473"/>
                    <a:pt x="178" y="478"/>
                  </a:cubicBezTo>
                  <a:cubicBezTo>
                    <a:pt x="185" y="481"/>
                    <a:pt x="188" y="483"/>
                    <a:pt x="189" y="483"/>
                  </a:cubicBezTo>
                  <a:cubicBezTo>
                    <a:pt x="190" y="483"/>
                    <a:pt x="186" y="481"/>
                    <a:pt x="179" y="475"/>
                  </a:cubicBezTo>
                  <a:cubicBezTo>
                    <a:pt x="179" y="475"/>
                    <a:pt x="175" y="472"/>
                    <a:pt x="177" y="472"/>
                  </a:cubicBezTo>
                  <a:cubicBezTo>
                    <a:pt x="177" y="472"/>
                    <a:pt x="178" y="472"/>
                    <a:pt x="180" y="473"/>
                  </a:cubicBezTo>
                  <a:cubicBezTo>
                    <a:pt x="184" y="475"/>
                    <a:pt x="187" y="476"/>
                    <a:pt x="189" y="476"/>
                  </a:cubicBezTo>
                  <a:cubicBezTo>
                    <a:pt x="192" y="476"/>
                    <a:pt x="192" y="474"/>
                    <a:pt x="184" y="469"/>
                  </a:cubicBezTo>
                  <a:lnTo>
                    <a:pt x="185" y="468"/>
                  </a:lnTo>
                  <a:cubicBezTo>
                    <a:pt x="188" y="469"/>
                    <a:pt x="190" y="470"/>
                    <a:pt x="191" y="470"/>
                  </a:cubicBezTo>
                  <a:cubicBezTo>
                    <a:pt x="192" y="470"/>
                    <a:pt x="191" y="468"/>
                    <a:pt x="187" y="465"/>
                  </a:cubicBezTo>
                  <a:lnTo>
                    <a:pt x="180" y="460"/>
                  </a:lnTo>
                  <a:lnTo>
                    <a:pt x="180" y="460"/>
                  </a:lnTo>
                  <a:cubicBezTo>
                    <a:pt x="185" y="463"/>
                    <a:pt x="190" y="465"/>
                    <a:pt x="196" y="468"/>
                  </a:cubicBezTo>
                  <a:cubicBezTo>
                    <a:pt x="196" y="466"/>
                    <a:pt x="196" y="466"/>
                    <a:pt x="189" y="462"/>
                  </a:cubicBezTo>
                  <a:cubicBezTo>
                    <a:pt x="181" y="459"/>
                    <a:pt x="181" y="457"/>
                    <a:pt x="182" y="456"/>
                  </a:cubicBezTo>
                  <a:lnTo>
                    <a:pt x="182" y="456"/>
                  </a:lnTo>
                  <a:cubicBezTo>
                    <a:pt x="188" y="459"/>
                    <a:pt x="193" y="461"/>
                    <a:pt x="198" y="464"/>
                  </a:cubicBezTo>
                  <a:cubicBezTo>
                    <a:pt x="189" y="459"/>
                    <a:pt x="186" y="456"/>
                    <a:pt x="187" y="456"/>
                  </a:cubicBezTo>
                  <a:lnTo>
                    <a:pt x="187" y="456"/>
                  </a:lnTo>
                  <a:cubicBezTo>
                    <a:pt x="187" y="456"/>
                    <a:pt x="189" y="457"/>
                    <a:pt x="191" y="459"/>
                  </a:cubicBezTo>
                  <a:cubicBezTo>
                    <a:pt x="196" y="461"/>
                    <a:pt x="198" y="462"/>
                    <a:pt x="199" y="462"/>
                  </a:cubicBezTo>
                  <a:cubicBezTo>
                    <a:pt x="200" y="462"/>
                    <a:pt x="200" y="461"/>
                    <a:pt x="200" y="461"/>
                  </a:cubicBezTo>
                  <a:lnTo>
                    <a:pt x="202" y="459"/>
                  </a:lnTo>
                  <a:cubicBezTo>
                    <a:pt x="203" y="459"/>
                    <a:pt x="203" y="457"/>
                    <a:pt x="195" y="454"/>
                  </a:cubicBezTo>
                  <a:cubicBezTo>
                    <a:pt x="190" y="451"/>
                    <a:pt x="186" y="447"/>
                    <a:pt x="182" y="444"/>
                  </a:cubicBezTo>
                  <a:lnTo>
                    <a:pt x="182" y="444"/>
                  </a:lnTo>
                  <a:cubicBezTo>
                    <a:pt x="186" y="447"/>
                    <a:pt x="190" y="451"/>
                    <a:pt x="196" y="453"/>
                  </a:cubicBezTo>
                  <a:cubicBezTo>
                    <a:pt x="196" y="453"/>
                    <a:pt x="196" y="453"/>
                    <a:pt x="197" y="453"/>
                  </a:cubicBezTo>
                  <a:cubicBezTo>
                    <a:pt x="198" y="453"/>
                    <a:pt x="204" y="456"/>
                    <a:pt x="204" y="456"/>
                  </a:cubicBezTo>
                  <a:cubicBezTo>
                    <a:pt x="209" y="460"/>
                    <a:pt x="211" y="461"/>
                    <a:pt x="212" y="461"/>
                  </a:cubicBezTo>
                  <a:cubicBezTo>
                    <a:pt x="214" y="461"/>
                    <a:pt x="210" y="457"/>
                    <a:pt x="206" y="454"/>
                  </a:cubicBezTo>
                  <a:cubicBezTo>
                    <a:pt x="199" y="448"/>
                    <a:pt x="196" y="445"/>
                    <a:pt x="196" y="445"/>
                  </a:cubicBezTo>
                  <a:lnTo>
                    <a:pt x="196" y="445"/>
                  </a:lnTo>
                  <a:cubicBezTo>
                    <a:pt x="197" y="445"/>
                    <a:pt x="200" y="448"/>
                    <a:pt x="207" y="452"/>
                  </a:cubicBezTo>
                  <a:cubicBezTo>
                    <a:pt x="211" y="454"/>
                    <a:pt x="213" y="455"/>
                    <a:pt x="213" y="455"/>
                  </a:cubicBezTo>
                  <a:cubicBezTo>
                    <a:pt x="214" y="455"/>
                    <a:pt x="203" y="447"/>
                    <a:pt x="187" y="436"/>
                  </a:cubicBezTo>
                  <a:lnTo>
                    <a:pt x="167" y="422"/>
                  </a:lnTo>
                  <a:lnTo>
                    <a:pt x="188" y="435"/>
                  </a:lnTo>
                  <a:cubicBezTo>
                    <a:pt x="204" y="445"/>
                    <a:pt x="212" y="450"/>
                    <a:pt x="212" y="450"/>
                  </a:cubicBezTo>
                  <a:cubicBezTo>
                    <a:pt x="213" y="450"/>
                    <a:pt x="210" y="447"/>
                    <a:pt x="204" y="442"/>
                  </a:cubicBezTo>
                  <a:cubicBezTo>
                    <a:pt x="201" y="439"/>
                    <a:pt x="199" y="437"/>
                    <a:pt x="200" y="437"/>
                  </a:cubicBezTo>
                  <a:lnTo>
                    <a:pt x="200" y="437"/>
                  </a:lnTo>
                  <a:cubicBezTo>
                    <a:pt x="200" y="437"/>
                    <a:pt x="202" y="439"/>
                    <a:pt x="205" y="441"/>
                  </a:cubicBezTo>
                  <a:cubicBezTo>
                    <a:pt x="209" y="443"/>
                    <a:pt x="211" y="444"/>
                    <a:pt x="212" y="444"/>
                  </a:cubicBezTo>
                  <a:cubicBezTo>
                    <a:pt x="213" y="444"/>
                    <a:pt x="214" y="443"/>
                    <a:pt x="215" y="442"/>
                  </a:cubicBezTo>
                  <a:cubicBezTo>
                    <a:pt x="216" y="440"/>
                    <a:pt x="216" y="440"/>
                    <a:pt x="209" y="435"/>
                  </a:cubicBezTo>
                  <a:cubicBezTo>
                    <a:pt x="209" y="435"/>
                    <a:pt x="209" y="434"/>
                    <a:pt x="211" y="433"/>
                  </a:cubicBezTo>
                  <a:cubicBezTo>
                    <a:pt x="216" y="436"/>
                    <a:pt x="218" y="437"/>
                    <a:pt x="219" y="437"/>
                  </a:cubicBezTo>
                  <a:cubicBezTo>
                    <a:pt x="220" y="437"/>
                    <a:pt x="214" y="433"/>
                    <a:pt x="204" y="427"/>
                  </a:cubicBezTo>
                  <a:lnTo>
                    <a:pt x="205" y="426"/>
                  </a:lnTo>
                  <a:lnTo>
                    <a:pt x="213" y="431"/>
                  </a:lnTo>
                  <a:cubicBezTo>
                    <a:pt x="216" y="432"/>
                    <a:pt x="217" y="433"/>
                    <a:pt x="219" y="433"/>
                  </a:cubicBezTo>
                  <a:cubicBezTo>
                    <a:pt x="221" y="433"/>
                    <a:pt x="223" y="432"/>
                    <a:pt x="225" y="428"/>
                  </a:cubicBezTo>
                  <a:cubicBezTo>
                    <a:pt x="230" y="423"/>
                    <a:pt x="230" y="422"/>
                    <a:pt x="215" y="413"/>
                  </a:cubicBezTo>
                  <a:cubicBezTo>
                    <a:pt x="208" y="407"/>
                    <a:pt x="205" y="404"/>
                    <a:pt x="206" y="404"/>
                  </a:cubicBezTo>
                  <a:lnTo>
                    <a:pt x="206" y="404"/>
                  </a:lnTo>
                  <a:cubicBezTo>
                    <a:pt x="206" y="404"/>
                    <a:pt x="210" y="407"/>
                    <a:pt x="216" y="412"/>
                  </a:cubicBezTo>
                  <a:cubicBezTo>
                    <a:pt x="221" y="414"/>
                    <a:pt x="227" y="417"/>
                    <a:pt x="227" y="417"/>
                  </a:cubicBezTo>
                  <a:cubicBezTo>
                    <a:pt x="227" y="417"/>
                    <a:pt x="227" y="416"/>
                    <a:pt x="224" y="415"/>
                  </a:cubicBezTo>
                  <a:cubicBezTo>
                    <a:pt x="224" y="415"/>
                    <a:pt x="224" y="415"/>
                    <a:pt x="225" y="415"/>
                  </a:cubicBezTo>
                  <a:cubicBezTo>
                    <a:pt x="226" y="415"/>
                    <a:pt x="228" y="415"/>
                    <a:pt x="233" y="417"/>
                  </a:cubicBezTo>
                  <a:cubicBezTo>
                    <a:pt x="239" y="420"/>
                    <a:pt x="241" y="421"/>
                    <a:pt x="242" y="421"/>
                  </a:cubicBezTo>
                  <a:cubicBezTo>
                    <a:pt x="244" y="421"/>
                    <a:pt x="240" y="418"/>
                    <a:pt x="235" y="415"/>
                  </a:cubicBezTo>
                  <a:cubicBezTo>
                    <a:pt x="229" y="411"/>
                    <a:pt x="227" y="410"/>
                    <a:pt x="227" y="410"/>
                  </a:cubicBezTo>
                  <a:lnTo>
                    <a:pt x="227" y="410"/>
                  </a:lnTo>
                  <a:cubicBezTo>
                    <a:pt x="227" y="410"/>
                    <a:pt x="231" y="412"/>
                    <a:pt x="235" y="414"/>
                  </a:cubicBezTo>
                  <a:cubicBezTo>
                    <a:pt x="240" y="417"/>
                    <a:pt x="246" y="419"/>
                    <a:pt x="247" y="419"/>
                  </a:cubicBezTo>
                  <a:cubicBezTo>
                    <a:pt x="247" y="419"/>
                    <a:pt x="246" y="419"/>
                    <a:pt x="244" y="417"/>
                  </a:cubicBezTo>
                  <a:cubicBezTo>
                    <a:pt x="240" y="413"/>
                    <a:pt x="236" y="409"/>
                    <a:pt x="239" y="409"/>
                  </a:cubicBezTo>
                  <a:cubicBezTo>
                    <a:pt x="240" y="409"/>
                    <a:pt x="243" y="410"/>
                    <a:pt x="248" y="413"/>
                  </a:cubicBezTo>
                  <a:lnTo>
                    <a:pt x="249" y="412"/>
                  </a:lnTo>
                  <a:cubicBezTo>
                    <a:pt x="241" y="407"/>
                    <a:pt x="242" y="405"/>
                    <a:pt x="243" y="404"/>
                  </a:cubicBezTo>
                  <a:cubicBezTo>
                    <a:pt x="244" y="403"/>
                    <a:pt x="244" y="403"/>
                    <a:pt x="245" y="403"/>
                  </a:cubicBezTo>
                  <a:cubicBezTo>
                    <a:pt x="246" y="403"/>
                    <a:pt x="248" y="403"/>
                    <a:pt x="252" y="406"/>
                  </a:cubicBezTo>
                  <a:cubicBezTo>
                    <a:pt x="255" y="409"/>
                    <a:pt x="257" y="410"/>
                    <a:pt x="257" y="410"/>
                  </a:cubicBezTo>
                  <a:cubicBezTo>
                    <a:pt x="257" y="410"/>
                    <a:pt x="256" y="408"/>
                    <a:pt x="253" y="405"/>
                  </a:cubicBezTo>
                  <a:cubicBezTo>
                    <a:pt x="253" y="405"/>
                    <a:pt x="240" y="395"/>
                    <a:pt x="240" y="394"/>
                  </a:cubicBezTo>
                  <a:cubicBezTo>
                    <a:pt x="235" y="391"/>
                    <a:pt x="231" y="388"/>
                    <a:pt x="227" y="383"/>
                  </a:cubicBezTo>
                  <a:lnTo>
                    <a:pt x="227" y="383"/>
                  </a:lnTo>
                  <a:lnTo>
                    <a:pt x="234" y="388"/>
                  </a:lnTo>
                  <a:lnTo>
                    <a:pt x="249" y="397"/>
                  </a:lnTo>
                  <a:cubicBezTo>
                    <a:pt x="249" y="396"/>
                    <a:pt x="250" y="396"/>
                    <a:pt x="242" y="391"/>
                  </a:cubicBezTo>
                  <a:lnTo>
                    <a:pt x="242" y="391"/>
                  </a:lnTo>
                  <a:cubicBezTo>
                    <a:pt x="246" y="393"/>
                    <a:pt x="249" y="394"/>
                    <a:pt x="250" y="394"/>
                  </a:cubicBezTo>
                  <a:cubicBezTo>
                    <a:pt x="251" y="394"/>
                    <a:pt x="251" y="393"/>
                    <a:pt x="251" y="392"/>
                  </a:cubicBezTo>
                  <a:cubicBezTo>
                    <a:pt x="252" y="391"/>
                    <a:pt x="253" y="390"/>
                    <a:pt x="246" y="385"/>
                  </a:cubicBezTo>
                  <a:lnTo>
                    <a:pt x="246" y="385"/>
                  </a:lnTo>
                  <a:cubicBezTo>
                    <a:pt x="252" y="388"/>
                    <a:pt x="256" y="389"/>
                    <a:pt x="258" y="389"/>
                  </a:cubicBezTo>
                  <a:cubicBezTo>
                    <a:pt x="262" y="389"/>
                    <a:pt x="259" y="385"/>
                    <a:pt x="251" y="379"/>
                  </a:cubicBezTo>
                  <a:cubicBezTo>
                    <a:pt x="247" y="377"/>
                    <a:pt x="246" y="375"/>
                    <a:pt x="246" y="375"/>
                  </a:cubicBezTo>
                  <a:lnTo>
                    <a:pt x="246" y="375"/>
                  </a:lnTo>
                  <a:cubicBezTo>
                    <a:pt x="246" y="375"/>
                    <a:pt x="248" y="376"/>
                    <a:pt x="252" y="378"/>
                  </a:cubicBezTo>
                  <a:cubicBezTo>
                    <a:pt x="256" y="380"/>
                    <a:pt x="258" y="381"/>
                    <a:pt x="258" y="381"/>
                  </a:cubicBezTo>
                  <a:cubicBezTo>
                    <a:pt x="258" y="381"/>
                    <a:pt x="257" y="380"/>
                    <a:pt x="253" y="377"/>
                  </a:cubicBezTo>
                  <a:cubicBezTo>
                    <a:pt x="251" y="375"/>
                    <a:pt x="250" y="374"/>
                    <a:pt x="251" y="374"/>
                  </a:cubicBezTo>
                  <a:cubicBezTo>
                    <a:pt x="252" y="374"/>
                    <a:pt x="257" y="377"/>
                    <a:pt x="262" y="379"/>
                  </a:cubicBezTo>
                  <a:cubicBezTo>
                    <a:pt x="270" y="384"/>
                    <a:pt x="274" y="386"/>
                    <a:pt x="274" y="386"/>
                  </a:cubicBezTo>
                  <a:cubicBezTo>
                    <a:pt x="275" y="386"/>
                    <a:pt x="273" y="384"/>
                    <a:pt x="270" y="382"/>
                  </a:cubicBezTo>
                  <a:cubicBezTo>
                    <a:pt x="264" y="376"/>
                    <a:pt x="266" y="374"/>
                    <a:pt x="266" y="373"/>
                  </a:cubicBezTo>
                  <a:cubicBezTo>
                    <a:pt x="262" y="369"/>
                    <a:pt x="258" y="366"/>
                    <a:pt x="252" y="363"/>
                  </a:cubicBezTo>
                  <a:cubicBezTo>
                    <a:pt x="245" y="359"/>
                    <a:pt x="239" y="353"/>
                    <a:pt x="239" y="353"/>
                  </a:cubicBezTo>
                  <a:cubicBezTo>
                    <a:pt x="237" y="351"/>
                    <a:pt x="236" y="350"/>
                    <a:pt x="236" y="350"/>
                  </a:cubicBezTo>
                  <a:lnTo>
                    <a:pt x="236" y="350"/>
                  </a:lnTo>
                  <a:cubicBezTo>
                    <a:pt x="237" y="350"/>
                    <a:pt x="240" y="352"/>
                    <a:pt x="240" y="353"/>
                  </a:cubicBezTo>
                  <a:cubicBezTo>
                    <a:pt x="243" y="357"/>
                    <a:pt x="248" y="360"/>
                    <a:pt x="253" y="362"/>
                  </a:cubicBezTo>
                  <a:cubicBezTo>
                    <a:pt x="257" y="364"/>
                    <a:pt x="259" y="364"/>
                    <a:pt x="261" y="364"/>
                  </a:cubicBezTo>
                  <a:cubicBezTo>
                    <a:pt x="262" y="364"/>
                    <a:pt x="263" y="364"/>
                    <a:pt x="263" y="363"/>
                  </a:cubicBezTo>
                  <a:cubicBezTo>
                    <a:pt x="263" y="363"/>
                    <a:pt x="264" y="362"/>
                    <a:pt x="264" y="361"/>
                  </a:cubicBezTo>
                  <a:cubicBezTo>
                    <a:pt x="268" y="362"/>
                    <a:pt x="270" y="362"/>
                    <a:pt x="271" y="362"/>
                  </a:cubicBezTo>
                  <a:cubicBezTo>
                    <a:pt x="273" y="362"/>
                    <a:pt x="271" y="361"/>
                    <a:pt x="267" y="359"/>
                  </a:cubicBezTo>
                  <a:lnTo>
                    <a:pt x="260" y="353"/>
                  </a:lnTo>
                  <a:lnTo>
                    <a:pt x="260" y="353"/>
                  </a:lnTo>
                  <a:cubicBezTo>
                    <a:pt x="264" y="356"/>
                    <a:pt x="268" y="357"/>
                    <a:pt x="271" y="357"/>
                  </a:cubicBezTo>
                  <a:cubicBezTo>
                    <a:pt x="276" y="357"/>
                    <a:pt x="276" y="351"/>
                    <a:pt x="267" y="345"/>
                  </a:cubicBezTo>
                  <a:lnTo>
                    <a:pt x="267" y="345"/>
                  </a:lnTo>
                  <a:lnTo>
                    <a:pt x="273" y="350"/>
                  </a:lnTo>
                  <a:cubicBezTo>
                    <a:pt x="277" y="352"/>
                    <a:pt x="279" y="353"/>
                    <a:pt x="280" y="353"/>
                  </a:cubicBezTo>
                  <a:cubicBezTo>
                    <a:pt x="281" y="353"/>
                    <a:pt x="282" y="353"/>
                    <a:pt x="282" y="352"/>
                  </a:cubicBezTo>
                  <a:cubicBezTo>
                    <a:pt x="282" y="351"/>
                    <a:pt x="278" y="344"/>
                    <a:pt x="279" y="342"/>
                  </a:cubicBezTo>
                  <a:cubicBezTo>
                    <a:pt x="281" y="340"/>
                    <a:pt x="282" y="337"/>
                    <a:pt x="276" y="333"/>
                  </a:cubicBezTo>
                  <a:cubicBezTo>
                    <a:pt x="276" y="333"/>
                    <a:pt x="276" y="332"/>
                    <a:pt x="276" y="332"/>
                  </a:cubicBezTo>
                  <a:cubicBezTo>
                    <a:pt x="276" y="332"/>
                    <a:pt x="278" y="333"/>
                    <a:pt x="283" y="336"/>
                  </a:cubicBezTo>
                  <a:cubicBezTo>
                    <a:pt x="288" y="340"/>
                    <a:pt x="290" y="341"/>
                    <a:pt x="290" y="341"/>
                  </a:cubicBezTo>
                  <a:cubicBezTo>
                    <a:pt x="291" y="341"/>
                    <a:pt x="291" y="341"/>
                    <a:pt x="291" y="341"/>
                  </a:cubicBezTo>
                  <a:cubicBezTo>
                    <a:pt x="287" y="336"/>
                    <a:pt x="282" y="333"/>
                    <a:pt x="277" y="331"/>
                  </a:cubicBezTo>
                  <a:cubicBezTo>
                    <a:pt x="273" y="328"/>
                    <a:pt x="271" y="327"/>
                    <a:pt x="272" y="327"/>
                  </a:cubicBezTo>
                  <a:cubicBezTo>
                    <a:pt x="273" y="327"/>
                    <a:pt x="275" y="327"/>
                    <a:pt x="279" y="328"/>
                  </a:cubicBezTo>
                  <a:cubicBezTo>
                    <a:pt x="281" y="330"/>
                    <a:pt x="283" y="330"/>
                    <a:pt x="285" y="330"/>
                  </a:cubicBezTo>
                  <a:cubicBezTo>
                    <a:pt x="287" y="330"/>
                    <a:pt x="287" y="328"/>
                    <a:pt x="282" y="323"/>
                  </a:cubicBezTo>
                  <a:cubicBezTo>
                    <a:pt x="283" y="323"/>
                    <a:pt x="283" y="323"/>
                    <a:pt x="283" y="323"/>
                  </a:cubicBezTo>
                  <a:cubicBezTo>
                    <a:pt x="284" y="323"/>
                    <a:pt x="286" y="323"/>
                    <a:pt x="291" y="326"/>
                  </a:cubicBezTo>
                  <a:cubicBezTo>
                    <a:pt x="295" y="328"/>
                    <a:pt x="299" y="330"/>
                    <a:pt x="300" y="330"/>
                  </a:cubicBezTo>
                  <a:cubicBezTo>
                    <a:pt x="301" y="330"/>
                    <a:pt x="300" y="328"/>
                    <a:pt x="294" y="323"/>
                  </a:cubicBezTo>
                  <a:lnTo>
                    <a:pt x="294" y="323"/>
                  </a:lnTo>
                  <a:cubicBezTo>
                    <a:pt x="294" y="323"/>
                    <a:pt x="294" y="323"/>
                    <a:pt x="301" y="327"/>
                  </a:cubicBezTo>
                  <a:cubicBezTo>
                    <a:pt x="306" y="329"/>
                    <a:pt x="310" y="331"/>
                    <a:pt x="310" y="331"/>
                  </a:cubicBezTo>
                  <a:cubicBezTo>
                    <a:pt x="311" y="331"/>
                    <a:pt x="309" y="330"/>
                    <a:pt x="303" y="325"/>
                  </a:cubicBezTo>
                  <a:cubicBezTo>
                    <a:pt x="298" y="321"/>
                    <a:pt x="298" y="319"/>
                    <a:pt x="300" y="319"/>
                  </a:cubicBezTo>
                  <a:cubicBezTo>
                    <a:pt x="301" y="319"/>
                    <a:pt x="303" y="320"/>
                    <a:pt x="306" y="321"/>
                  </a:cubicBezTo>
                  <a:cubicBezTo>
                    <a:pt x="306" y="321"/>
                    <a:pt x="307" y="320"/>
                    <a:pt x="299" y="315"/>
                  </a:cubicBezTo>
                  <a:lnTo>
                    <a:pt x="292" y="311"/>
                  </a:lnTo>
                  <a:lnTo>
                    <a:pt x="292" y="311"/>
                  </a:lnTo>
                  <a:cubicBezTo>
                    <a:pt x="299" y="314"/>
                    <a:pt x="303" y="316"/>
                    <a:pt x="303" y="316"/>
                  </a:cubicBezTo>
                  <a:cubicBezTo>
                    <a:pt x="304" y="316"/>
                    <a:pt x="301" y="314"/>
                    <a:pt x="294" y="308"/>
                  </a:cubicBezTo>
                  <a:lnTo>
                    <a:pt x="294" y="308"/>
                  </a:lnTo>
                  <a:cubicBezTo>
                    <a:pt x="301" y="312"/>
                    <a:pt x="303" y="312"/>
                    <a:pt x="303" y="312"/>
                  </a:cubicBezTo>
                  <a:cubicBezTo>
                    <a:pt x="303" y="311"/>
                    <a:pt x="298" y="303"/>
                    <a:pt x="300" y="299"/>
                  </a:cubicBezTo>
                  <a:cubicBezTo>
                    <a:pt x="305" y="294"/>
                    <a:pt x="306" y="291"/>
                    <a:pt x="299" y="287"/>
                  </a:cubicBezTo>
                  <a:cubicBezTo>
                    <a:pt x="296" y="284"/>
                    <a:pt x="294" y="283"/>
                    <a:pt x="294" y="283"/>
                  </a:cubicBezTo>
                  <a:lnTo>
                    <a:pt x="294" y="283"/>
                  </a:lnTo>
                  <a:cubicBezTo>
                    <a:pt x="295" y="283"/>
                    <a:pt x="297" y="284"/>
                    <a:pt x="300" y="286"/>
                  </a:cubicBezTo>
                  <a:cubicBezTo>
                    <a:pt x="305" y="288"/>
                    <a:pt x="307" y="289"/>
                    <a:pt x="308" y="289"/>
                  </a:cubicBezTo>
                  <a:cubicBezTo>
                    <a:pt x="309" y="289"/>
                    <a:pt x="309" y="289"/>
                    <a:pt x="309" y="288"/>
                  </a:cubicBezTo>
                  <a:cubicBezTo>
                    <a:pt x="309" y="288"/>
                    <a:pt x="309" y="288"/>
                    <a:pt x="310" y="288"/>
                  </a:cubicBezTo>
                  <a:cubicBezTo>
                    <a:pt x="311" y="288"/>
                    <a:pt x="313" y="288"/>
                    <a:pt x="317" y="291"/>
                  </a:cubicBezTo>
                  <a:cubicBezTo>
                    <a:pt x="310" y="286"/>
                    <a:pt x="310" y="286"/>
                    <a:pt x="310" y="286"/>
                  </a:cubicBezTo>
                  <a:lnTo>
                    <a:pt x="310" y="286"/>
                  </a:lnTo>
                  <a:cubicBezTo>
                    <a:pt x="314" y="288"/>
                    <a:pt x="316" y="289"/>
                    <a:pt x="316" y="289"/>
                  </a:cubicBezTo>
                  <a:cubicBezTo>
                    <a:pt x="317" y="289"/>
                    <a:pt x="315" y="287"/>
                    <a:pt x="311" y="285"/>
                  </a:cubicBezTo>
                  <a:cubicBezTo>
                    <a:pt x="305" y="280"/>
                    <a:pt x="301" y="277"/>
                    <a:pt x="302" y="277"/>
                  </a:cubicBezTo>
                  <a:lnTo>
                    <a:pt x="302" y="277"/>
                  </a:lnTo>
                  <a:cubicBezTo>
                    <a:pt x="302" y="277"/>
                    <a:pt x="306" y="279"/>
                    <a:pt x="313" y="284"/>
                  </a:cubicBezTo>
                  <a:cubicBezTo>
                    <a:pt x="317" y="287"/>
                    <a:pt x="323" y="289"/>
                    <a:pt x="323" y="289"/>
                  </a:cubicBezTo>
                  <a:cubicBezTo>
                    <a:pt x="324" y="289"/>
                    <a:pt x="323" y="288"/>
                    <a:pt x="320" y="287"/>
                  </a:cubicBezTo>
                  <a:cubicBezTo>
                    <a:pt x="314" y="282"/>
                    <a:pt x="315" y="281"/>
                    <a:pt x="308" y="276"/>
                  </a:cubicBezTo>
                  <a:cubicBezTo>
                    <a:pt x="308" y="275"/>
                    <a:pt x="308" y="275"/>
                    <a:pt x="309" y="275"/>
                  </a:cubicBezTo>
                  <a:cubicBezTo>
                    <a:pt x="310" y="275"/>
                    <a:pt x="311" y="276"/>
                    <a:pt x="316" y="279"/>
                  </a:cubicBezTo>
                  <a:cubicBezTo>
                    <a:pt x="317" y="280"/>
                    <a:pt x="318" y="280"/>
                    <a:pt x="319" y="280"/>
                  </a:cubicBezTo>
                  <a:cubicBezTo>
                    <a:pt x="322" y="280"/>
                    <a:pt x="318" y="274"/>
                    <a:pt x="313" y="269"/>
                  </a:cubicBezTo>
                  <a:lnTo>
                    <a:pt x="313" y="269"/>
                  </a:lnTo>
                  <a:cubicBezTo>
                    <a:pt x="318" y="272"/>
                    <a:pt x="320" y="273"/>
                    <a:pt x="321" y="273"/>
                  </a:cubicBezTo>
                  <a:cubicBezTo>
                    <a:pt x="321" y="273"/>
                    <a:pt x="321" y="272"/>
                    <a:pt x="322" y="272"/>
                  </a:cubicBezTo>
                  <a:cubicBezTo>
                    <a:pt x="319" y="271"/>
                    <a:pt x="319" y="270"/>
                    <a:pt x="319" y="270"/>
                  </a:cubicBezTo>
                  <a:lnTo>
                    <a:pt x="319" y="270"/>
                  </a:lnTo>
                  <a:cubicBezTo>
                    <a:pt x="319" y="270"/>
                    <a:pt x="324" y="273"/>
                    <a:pt x="328" y="276"/>
                  </a:cubicBezTo>
                  <a:cubicBezTo>
                    <a:pt x="332" y="279"/>
                    <a:pt x="334" y="280"/>
                    <a:pt x="336" y="280"/>
                  </a:cubicBezTo>
                  <a:cubicBezTo>
                    <a:pt x="336" y="280"/>
                    <a:pt x="337" y="280"/>
                    <a:pt x="337" y="279"/>
                  </a:cubicBezTo>
                  <a:cubicBezTo>
                    <a:pt x="331" y="274"/>
                    <a:pt x="333" y="271"/>
                    <a:pt x="334" y="269"/>
                  </a:cubicBezTo>
                  <a:cubicBezTo>
                    <a:pt x="336" y="266"/>
                    <a:pt x="329" y="260"/>
                    <a:pt x="317" y="250"/>
                  </a:cubicBezTo>
                  <a:lnTo>
                    <a:pt x="303" y="240"/>
                  </a:lnTo>
                  <a:lnTo>
                    <a:pt x="303" y="240"/>
                  </a:lnTo>
                  <a:lnTo>
                    <a:pt x="317" y="249"/>
                  </a:lnTo>
                  <a:cubicBezTo>
                    <a:pt x="324" y="254"/>
                    <a:pt x="340" y="262"/>
                    <a:pt x="340" y="262"/>
                  </a:cubicBezTo>
                  <a:cubicBezTo>
                    <a:pt x="335" y="259"/>
                    <a:pt x="331" y="256"/>
                    <a:pt x="325" y="252"/>
                  </a:cubicBezTo>
                  <a:cubicBezTo>
                    <a:pt x="321" y="250"/>
                    <a:pt x="319" y="248"/>
                    <a:pt x="321" y="248"/>
                  </a:cubicBezTo>
                  <a:cubicBezTo>
                    <a:pt x="321" y="248"/>
                    <a:pt x="323" y="249"/>
                    <a:pt x="327" y="250"/>
                  </a:cubicBezTo>
                  <a:cubicBezTo>
                    <a:pt x="331" y="251"/>
                    <a:pt x="333" y="252"/>
                    <a:pt x="333" y="252"/>
                  </a:cubicBezTo>
                  <a:cubicBezTo>
                    <a:pt x="334" y="252"/>
                    <a:pt x="332" y="251"/>
                    <a:pt x="328" y="248"/>
                  </a:cubicBezTo>
                  <a:cubicBezTo>
                    <a:pt x="329" y="247"/>
                    <a:pt x="329" y="247"/>
                    <a:pt x="330" y="247"/>
                  </a:cubicBezTo>
                  <a:cubicBezTo>
                    <a:pt x="330" y="247"/>
                    <a:pt x="332" y="248"/>
                    <a:pt x="337" y="250"/>
                  </a:cubicBezTo>
                  <a:cubicBezTo>
                    <a:pt x="338" y="250"/>
                    <a:pt x="338" y="250"/>
                    <a:pt x="331" y="245"/>
                  </a:cubicBezTo>
                  <a:cubicBezTo>
                    <a:pt x="326" y="243"/>
                    <a:pt x="325" y="241"/>
                    <a:pt x="326" y="241"/>
                  </a:cubicBezTo>
                  <a:cubicBezTo>
                    <a:pt x="327" y="241"/>
                    <a:pt x="329" y="242"/>
                    <a:pt x="332" y="243"/>
                  </a:cubicBezTo>
                  <a:cubicBezTo>
                    <a:pt x="339" y="248"/>
                    <a:pt x="343" y="249"/>
                    <a:pt x="345" y="249"/>
                  </a:cubicBezTo>
                  <a:cubicBezTo>
                    <a:pt x="346" y="249"/>
                    <a:pt x="345" y="248"/>
                    <a:pt x="341" y="245"/>
                  </a:cubicBezTo>
                  <a:cubicBezTo>
                    <a:pt x="334" y="241"/>
                    <a:pt x="334" y="240"/>
                    <a:pt x="335" y="240"/>
                  </a:cubicBezTo>
                  <a:cubicBezTo>
                    <a:pt x="335" y="239"/>
                    <a:pt x="336" y="238"/>
                    <a:pt x="329" y="233"/>
                  </a:cubicBezTo>
                  <a:cubicBezTo>
                    <a:pt x="329" y="232"/>
                    <a:pt x="331" y="232"/>
                    <a:pt x="331" y="232"/>
                  </a:cubicBezTo>
                  <a:cubicBezTo>
                    <a:pt x="331" y="232"/>
                    <a:pt x="331" y="232"/>
                    <a:pt x="331" y="232"/>
                  </a:cubicBezTo>
                  <a:cubicBezTo>
                    <a:pt x="332" y="232"/>
                    <a:pt x="337" y="237"/>
                    <a:pt x="337" y="237"/>
                  </a:cubicBezTo>
                  <a:lnTo>
                    <a:pt x="345" y="241"/>
                  </a:lnTo>
                  <a:cubicBezTo>
                    <a:pt x="346" y="240"/>
                    <a:pt x="346" y="239"/>
                    <a:pt x="340" y="233"/>
                  </a:cubicBezTo>
                  <a:cubicBezTo>
                    <a:pt x="333" y="228"/>
                    <a:pt x="329" y="226"/>
                    <a:pt x="330" y="226"/>
                  </a:cubicBezTo>
                  <a:lnTo>
                    <a:pt x="330" y="226"/>
                  </a:lnTo>
                  <a:cubicBezTo>
                    <a:pt x="330" y="226"/>
                    <a:pt x="333" y="228"/>
                    <a:pt x="341" y="233"/>
                  </a:cubicBezTo>
                  <a:cubicBezTo>
                    <a:pt x="345" y="236"/>
                    <a:pt x="350" y="239"/>
                    <a:pt x="351" y="239"/>
                  </a:cubicBezTo>
                  <a:cubicBezTo>
                    <a:pt x="351" y="239"/>
                    <a:pt x="351" y="238"/>
                    <a:pt x="349" y="237"/>
                  </a:cubicBezTo>
                  <a:cubicBezTo>
                    <a:pt x="342" y="232"/>
                    <a:pt x="340" y="230"/>
                    <a:pt x="341" y="230"/>
                  </a:cubicBezTo>
                  <a:cubicBezTo>
                    <a:pt x="342" y="230"/>
                    <a:pt x="346" y="232"/>
                    <a:pt x="350" y="234"/>
                  </a:cubicBezTo>
                  <a:cubicBezTo>
                    <a:pt x="356" y="239"/>
                    <a:pt x="359" y="242"/>
                    <a:pt x="360" y="242"/>
                  </a:cubicBezTo>
                  <a:cubicBezTo>
                    <a:pt x="360" y="242"/>
                    <a:pt x="357" y="238"/>
                    <a:pt x="351" y="232"/>
                  </a:cubicBezTo>
                  <a:cubicBezTo>
                    <a:pt x="352" y="231"/>
                    <a:pt x="346" y="224"/>
                    <a:pt x="349" y="222"/>
                  </a:cubicBezTo>
                  <a:cubicBezTo>
                    <a:pt x="350" y="220"/>
                    <a:pt x="351" y="219"/>
                    <a:pt x="352" y="219"/>
                  </a:cubicBezTo>
                  <a:cubicBezTo>
                    <a:pt x="354" y="219"/>
                    <a:pt x="355" y="220"/>
                    <a:pt x="359" y="222"/>
                  </a:cubicBezTo>
                  <a:cubicBezTo>
                    <a:pt x="367" y="227"/>
                    <a:pt x="371" y="229"/>
                    <a:pt x="371" y="229"/>
                  </a:cubicBezTo>
                  <a:cubicBezTo>
                    <a:pt x="372" y="229"/>
                    <a:pt x="370" y="228"/>
                    <a:pt x="366" y="226"/>
                  </a:cubicBezTo>
                  <a:cubicBezTo>
                    <a:pt x="352" y="217"/>
                    <a:pt x="353" y="216"/>
                    <a:pt x="354" y="214"/>
                  </a:cubicBezTo>
                  <a:lnTo>
                    <a:pt x="354" y="214"/>
                  </a:lnTo>
                  <a:cubicBezTo>
                    <a:pt x="356" y="215"/>
                    <a:pt x="357" y="215"/>
                    <a:pt x="358" y="215"/>
                  </a:cubicBezTo>
                  <a:cubicBezTo>
                    <a:pt x="361" y="215"/>
                    <a:pt x="355" y="210"/>
                    <a:pt x="350" y="205"/>
                  </a:cubicBezTo>
                  <a:lnTo>
                    <a:pt x="349" y="207"/>
                  </a:lnTo>
                  <a:cubicBezTo>
                    <a:pt x="340" y="201"/>
                    <a:pt x="337" y="199"/>
                    <a:pt x="338" y="199"/>
                  </a:cubicBezTo>
                  <a:cubicBezTo>
                    <a:pt x="339" y="199"/>
                    <a:pt x="340" y="199"/>
                    <a:pt x="343" y="201"/>
                  </a:cubicBezTo>
                  <a:cubicBezTo>
                    <a:pt x="349" y="203"/>
                    <a:pt x="353" y="205"/>
                    <a:pt x="359" y="208"/>
                  </a:cubicBezTo>
                  <a:cubicBezTo>
                    <a:pt x="363" y="213"/>
                    <a:pt x="368" y="215"/>
                    <a:pt x="373" y="216"/>
                  </a:cubicBezTo>
                  <a:cubicBezTo>
                    <a:pt x="374" y="216"/>
                    <a:pt x="374" y="215"/>
                    <a:pt x="366" y="212"/>
                  </a:cubicBezTo>
                  <a:cubicBezTo>
                    <a:pt x="360" y="207"/>
                    <a:pt x="360" y="207"/>
                    <a:pt x="360" y="206"/>
                  </a:cubicBezTo>
                  <a:cubicBezTo>
                    <a:pt x="361" y="205"/>
                    <a:pt x="361" y="205"/>
                    <a:pt x="354" y="199"/>
                  </a:cubicBezTo>
                  <a:cubicBezTo>
                    <a:pt x="347" y="195"/>
                    <a:pt x="347" y="194"/>
                    <a:pt x="349" y="194"/>
                  </a:cubicBezTo>
                  <a:lnTo>
                    <a:pt x="349" y="194"/>
                  </a:lnTo>
                  <a:cubicBezTo>
                    <a:pt x="353" y="196"/>
                    <a:pt x="356" y="196"/>
                    <a:pt x="357" y="196"/>
                  </a:cubicBezTo>
                  <a:cubicBezTo>
                    <a:pt x="357" y="196"/>
                    <a:pt x="357" y="196"/>
                    <a:pt x="357" y="196"/>
                  </a:cubicBezTo>
                  <a:lnTo>
                    <a:pt x="364" y="201"/>
                  </a:lnTo>
                  <a:cubicBezTo>
                    <a:pt x="371" y="205"/>
                    <a:pt x="379" y="210"/>
                    <a:pt x="379" y="210"/>
                  </a:cubicBezTo>
                  <a:cubicBezTo>
                    <a:pt x="380" y="208"/>
                    <a:pt x="372" y="204"/>
                    <a:pt x="372" y="204"/>
                  </a:cubicBezTo>
                  <a:cubicBezTo>
                    <a:pt x="365" y="199"/>
                    <a:pt x="378" y="183"/>
                    <a:pt x="379" y="182"/>
                  </a:cubicBezTo>
                  <a:cubicBezTo>
                    <a:pt x="382" y="182"/>
                    <a:pt x="384" y="183"/>
                    <a:pt x="385" y="183"/>
                  </a:cubicBezTo>
                  <a:cubicBezTo>
                    <a:pt x="388" y="183"/>
                    <a:pt x="386" y="181"/>
                    <a:pt x="381" y="178"/>
                  </a:cubicBezTo>
                  <a:cubicBezTo>
                    <a:pt x="374" y="174"/>
                    <a:pt x="377" y="170"/>
                    <a:pt x="380" y="166"/>
                  </a:cubicBezTo>
                  <a:cubicBezTo>
                    <a:pt x="383" y="161"/>
                    <a:pt x="386" y="158"/>
                    <a:pt x="379" y="153"/>
                  </a:cubicBezTo>
                  <a:lnTo>
                    <a:pt x="380" y="151"/>
                  </a:lnTo>
                  <a:cubicBezTo>
                    <a:pt x="381" y="150"/>
                    <a:pt x="375" y="145"/>
                    <a:pt x="375" y="143"/>
                  </a:cubicBezTo>
                  <a:cubicBezTo>
                    <a:pt x="372" y="140"/>
                    <a:pt x="371" y="139"/>
                    <a:pt x="371" y="139"/>
                  </a:cubicBezTo>
                  <a:lnTo>
                    <a:pt x="371" y="139"/>
                  </a:lnTo>
                  <a:cubicBezTo>
                    <a:pt x="371" y="139"/>
                    <a:pt x="373" y="140"/>
                    <a:pt x="377" y="142"/>
                  </a:cubicBezTo>
                  <a:cubicBezTo>
                    <a:pt x="381" y="146"/>
                    <a:pt x="386" y="149"/>
                    <a:pt x="391" y="151"/>
                  </a:cubicBezTo>
                  <a:cubicBezTo>
                    <a:pt x="392" y="150"/>
                    <a:pt x="384" y="146"/>
                    <a:pt x="378" y="141"/>
                  </a:cubicBezTo>
                  <a:cubicBezTo>
                    <a:pt x="371" y="136"/>
                    <a:pt x="371" y="136"/>
                    <a:pt x="371" y="136"/>
                  </a:cubicBezTo>
                  <a:cubicBezTo>
                    <a:pt x="371" y="135"/>
                    <a:pt x="372" y="135"/>
                    <a:pt x="372" y="135"/>
                  </a:cubicBezTo>
                  <a:cubicBezTo>
                    <a:pt x="373" y="135"/>
                    <a:pt x="374" y="136"/>
                    <a:pt x="379" y="139"/>
                  </a:cubicBezTo>
                  <a:lnTo>
                    <a:pt x="393" y="149"/>
                  </a:lnTo>
                  <a:lnTo>
                    <a:pt x="393" y="148"/>
                  </a:lnTo>
                  <a:cubicBezTo>
                    <a:pt x="387" y="143"/>
                    <a:pt x="387" y="142"/>
                    <a:pt x="387" y="142"/>
                  </a:cubicBezTo>
                  <a:cubicBezTo>
                    <a:pt x="388" y="142"/>
                    <a:pt x="388" y="142"/>
                    <a:pt x="401" y="151"/>
                  </a:cubicBezTo>
                  <a:cubicBezTo>
                    <a:pt x="408" y="155"/>
                    <a:pt x="412" y="157"/>
                    <a:pt x="413" y="157"/>
                  </a:cubicBezTo>
                  <a:cubicBezTo>
                    <a:pt x="413" y="157"/>
                    <a:pt x="410" y="155"/>
                    <a:pt x="402" y="150"/>
                  </a:cubicBezTo>
                  <a:lnTo>
                    <a:pt x="397" y="143"/>
                  </a:lnTo>
                  <a:lnTo>
                    <a:pt x="397" y="143"/>
                  </a:lnTo>
                  <a:cubicBezTo>
                    <a:pt x="401" y="146"/>
                    <a:pt x="403" y="147"/>
                    <a:pt x="403" y="147"/>
                  </a:cubicBezTo>
                  <a:cubicBezTo>
                    <a:pt x="405" y="147"/>
                    <a:pt x="396" y="140"/>
                    <a:pt x="391" y="137"/>
                  </a:cubicBezTo>
                  <a:lnTo>
                    <a:pt x="391" y="137"/>
                  </a:lnTo>
                  <a:cubicBezTo>
                    <a:pt x="399" y="140"/>
                    <a:pt x="402" y="142"/>
                    <a:pt x="403" y="142"/>
                  </a:cubicBezTo>
                  <a:cubicBezTo>
                    <a:pt x="404" y="142"/>
                    <a:pt x="401" y="140"/>
                    <a:pt x="393" y="134"/>
                  </a:cubicBezTo>
                  <a:cubicBezTo>
                    <a:pt x="389" y="132"/>
                    <a:pt x="387" y="130"/>
                    <a:pt x="388" y="130"/>
                  </a:cubicBezTo>
                  <a:cubicBezTo>
                    <a:pt x="389" y="130"/>
                    <a:pt x="391" y="131"/>
                    <a:pt x="395" y="133"/>
                  </a:cubicBezTo>
                  <a:cubicBezTo>
                    <a:pt x="398" y="135"/>
                    <a:pt x="400" y="136"/>
                    <a:pt x="401" y="136"/>
                  </a:cubicBezTo>
                  <a:cubicBezTo>
                    <a:pt x="402" y="136"/>
                    <a:pt x="403" y="135"/>
                    <a:pt x="403" y="134"/>
                  </a:cubicBezTo>
                  <a:cubicBezTo>
                    <a:pt x="397" y="130"/>
                    <a:pt x="400" y="124"/>
                    <a:pt x="405" y="120"/>
                  </a:cubicBezTo>
                  <a:cubicBezTo>
                    <a:pt x="409" y="113"/>
                    <a:pt x="412" y="109"/>
                    <a:pt x="405" y="104"/>
                  </a:cubicBezTo>
                  <a:cubicBezTo>
                    <a:pt x="406" y="104"/>
                    <a:pt x="406" y="104"/>
                    <a:pt x="414" y="108"/>
                  </a:cubicBezTo>
                  <a:cubicBezTo>
                    <a:pt x="416" y="109"/>
                    <a:pt x="418" y="110"/>
                    <a:pt x="418" y="110"/>
                  </a:cubicBezTo>
                  <a:cubicBezTo>
                    <a:pt x="418" y="110"/>
                    <a:pt x="415" y="108"/>
                    <a:pt x="407" y="102"/>
                  </a:cubicBezTo>
                  <a:cubicBezTo>
                    <a:pt x="403" y="99"/>
                    <a:pt x="399" y="96"/>
                    <a:pt x="399" y="96"/>
                  </a:cubicBezTo>
                  <a:lnTo>
                    <a:pt x="399" y="96"/>
                  </a:lnTo>
                  <a:cubicBezTo>
                    <a:pt x="400" y="96"/>
                    <a:pt x="402" y="97"/>
                    <a:pt x="408" y="101"/>
                  </a:cubicBezTo>
                  <a:cubicBezTo>
                    <a:pt x="411" y="103"/>
                    <a:pt x="413" y="104"/>
                    <a:pt x="415" y="104"/>
                  </a:cubicBezTo>
                  <a:cubicBezTo>
                    <a:pt x="416" y="104"/>
                    <a:pt x="417" y="103"/>
                    <a:pt x="418" y="102"/>
                  </a:cubicBezTo>
                  <a:cubicBezTo>
                    <a:pt x="419" y="100"/>
                    <a:pt x="421" y="97"/>
                    <a:pt x="414" y="92"/>
                  </a:cubicBezTo>
                  <a:cubicBezTo>
                    <a:pt x="411" y="89"/>
                    <a:pt x="409" y="88"/>
                    <a:pt x="410" y="88"/>
                  </a:cubicBezTo>
                  <a:lnTo>
                    <a:pt x="410" y="88"/>
                  </a:lnTo>
                  <a:cubicBezTo>
                    <a:pt x="410" y="88"/>
                    <a:pt x="411" y="89"/>
                    <a:pt x="415" y="92"/>
                  </a:cubicBezTo>
                  <a:cubicBezTo>
                    <a:pt x="422" y="97"/>
                    <a:pt x="428" y="100"/>
                    <a:pt x="430" y="100"/>
                  </a:cubicBezTo>
                  <a:cubicBezTo>
                    <a:pt x="432" y="100"/>
                    <a:pt x="431" y="97"/>
                    <a:pt x="425" y="92"/>
                  </a:cubicBezTo>
                  <a:cubicBezTo>
                    <a:pt x="425" y="91"/>
                    <a:pt x="426" y="91"/>
                    <a:pt x="426" y="91"/>
                  </a:cubicBezTo>
                  <a:cubicBezTo>
                    <a:pt x="427" y="91"/>
                    <a:pt x="429" y="92"/>
                    <a:pt x="434" y="95"/>
                  </a:cubicBezTo>
                  <a:cubicBezTo>
                    <a:pt x="434" y="94"/>
                    <a:pt x="435" y="93"/>
                    <a:pt x="429" y="86"/>
                  </a:cubicBezTo>
                  <a:lnTo>
                    <a:pt x="433" y="82"/>
                  </a:lnTo>
                  <a:cubicBezTo>
                    <a:pt x="434" y="81"/>
                    <a:pt x="427" y="75"/>
                    <a:pt x="427" y="75"/>
                  </a:cubicBezTo>
                  <a:cubicBezTo>
                    <a:pt x="428" y="74"/>
                    <a:pt x="428" y="73"/>
                    <a:pt x="428" y="73"/>
                  </a:cubicBezTo>
                  <a:cubicBezTo>
                    <a:pt x="428" y="73"/>
                    <a:pt x="428" y="74"/>
                    <a:pt x="428" y="74"/>
                  </a:cubicBezTo>
                  <a:cubicBezTo>
                    <a:pt x="430" y="75"/>
                    <a:pt x="432" y="76"/>
                    <a:pt x="434" y="76"/>
                  </a:cubicBezTo>
                  <a:cubicBezTo>
                    <a:pt x="437" y="76"/>
                    <a:pt x="439" y="73"/>
                    <a:pt x="442" y="70"/>
                  </a:cubicBezTo>
                  <a:cubicBezTo>
                    <a:pt x="444" y="67"/>
                    <a:pt x="446" y="64"/>
                    <a:pt x="450" y="64"/>
                  </a:cubicBezTo>
                  <a:cubicBezTo>
                    <a:pt x="451" y="64"/>
                    <a:pt x="453" y="65"/>
                    <a:pt x="455" y="66"/>
                  </a:cubicBezTo>
                  <a:cubicBezTo>
                    <a:pt x="455" y="66"/>
                    <a:pt x="456" y="65"/>
                    <a:pt x="449" y="59"/>
                  </a:cubicBezTo>
                  <a:cubicBezTo>
                    <a:pt x="441" y="53"/>
                    <a:pt x="438" y="51"/>
                    <a:pt x="439" y="51"/>
                  </a:cubicBezTo>
                  <a:cubicBezTo>
                    <a:pt x="439" y="51"/>
                    <a:pt x="441" y="51"/>
                    <a:pt x="444" y="53"/>
                  </a:cubicBezTo>
                  <a:cubicBezTo>
                    <a:pt x="450" y="56"/>
                    <a:pt x="454" y="58"/>
                    <a:pt x="455" y="58"/>
                  </a:cubicBezTo>
                  <a:cubicBezTo>
                    <a:pt x="457" y="58"/>
                    <a:pt x="456" y="55"/>
                    <a:pt x="450" y="51"/>
                  </a:cubicBezTo>
                  <a:lnTo>
                    <a:pt x="450" y="51"/>
                  </a:lnTo>
                  <a:cubicBezTo>
                    <a:pt x="451" y="52"/>
                    <a:pt x="453" y="53"/>
                    <a:pt x="454" y="54"/>
                  </a:cubicBezTo>
                  <a:cubicBezTo>
                    <a:pt x="458" y="56"/>
                    <a:pt x="461" y="57"/>
                    <a:pt x="462" y="57"/>
                  </a:cubicBezTo>
                  <a:cubicBezTo>
                    <a:pt x="464" y="57"/>
                    <a:pt x="459" y="52"/>
                    <a:pt x="449" y="46"/>
                  </a:cubicBezTo>
                  <a:lnTo>
                    <a:pt x="449" y="46"/>
                  </a:lnTo>
                  <a:cubicBezTo>
                    <a:pt x="455" y="48"/>
                    <a:pt x="460" y="51"/>
                    <a:pt x="461" y="51"/>
                  </a:cubicBezTo>
                  <a:cubicBezTo>
                    <a:pt x="461" y="51"/>
                    <a:pt x="461" y="50"/>
                    <a:pt x="458" y="48"/>
                  </a:cubicBezTo>
                  <a:cubicBezTo>
                    <a:pt x="458" y="48"/>
                    <a:pt x="458" y="48"/>
                    <a:pt x="459" y="48"/>
                  </a:cubicBezTo>
                  <a:cubicBezTo>
                    <a:pt x="459" y="48"/>
                    <a:pt x="462" y="49"/>
                    <a:pt x="473" y="57"/>
                  </a:cubicBezTo>
                  <a:cubicBezTo>
                    <a:pt x="478" y="60"/>
                    <a:pt x="482" y="63"/>
                    <a:pt x="488" y="65"/>
                  </a:cubicBezTo>
                  <a:cubicBezTo>
                    <a:pt x="483" y="62"/>
                    <a:pt x="479" y="58"/>
                    <a:pt x="474" y="55"/>
                  </a:cubicBezTo>
                  <a:lnTo>
                    <a:pt x="475" y="54"/>
                  </a:lnTo>
                  <a:cubicBezTo>
                    <a:pt x="475" y="54"/>
                    <a:pt x="475" y="53"/>
                    <a:pt x="469" y="48"/>
                  </a:cubicBezTo>
                  <a:cubicBezTo>
                    <a:pt x="461" y="44"/>
                    <a:pt x="462" y="44"/>
                    <a:pt x="462" y="42"/>
                  </a:cubicBezTo>
                  <a:lnTo>
                    <a:pt x="462" y="42"/>
                  </a:lnTo>
                  <a:cubicBezTo>
                    <a:pt x="464" y="44"/>
                    <a:pt x="465" y="44"/>
                    <a:pt x="465" y="44"/>
                  </a:cubicBezTo>
                  <a:cubicBezTo>
                    <a:pt x="466" y="44"/>
                    <a:pt x="461" y="40"/>
                    <a:pt x="455" y="38"/>
                  </a:cubicBezTo>
                  <a:cubicBezTo>
                    <a:pt x="451" y="36"/>
                    <a:pt x="445" y="32"/>
                    <a:pt x="442" y="28"/>
                  </a:cubicBezTo>
                  <a:lnTo>
                    <a:pt x="427" y="19"/>
                  </a:lnTo>
                  <a:cubicBezTo>
                    <a:pt x="418" y="12"/>
                    <a:pt x="408" y="7"/>
                    <a:pt x="397" y="2"/>
                  </a:cubicBezTo>
                  <a:cubicBezTo>
                    <a:pt x="393" y="1"/>
                    <a:pt x="389" y="0"/>
                    <a:pt x="387" y="0"/>
                  </a:cubicBezTo>
                  <a:close/>
                  <a:moveTo>
                    <a:pt x="151" y="682"/>
                  </a:moveTo>
                  <a:lnTo>
                    <a:pt x="150" y="683"/>
                  </a:lnTo>
                  <a:cubicBezTo>
                    <a:pt x="150" y="683"/>
                    <a:pt x="157" y="689"/>
                    <a:pt x="165" y="693"/>
                  </a:cubicBezTo>
                  <a:lnTo>
                    <a:pt x="165" y="692"/>
                  </a:lnTo>
                  <a:cubicBezTo>
                    <a:pt x="160" y="689"/>
                    <a:pt x="156" y="685"/>
                    <a:pt x="151" y="6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9025;p33">
              <a:extLst>
                <a:ext uri="{FF2B5EF4-FFF2-40B4-BE49-F238E27FC236}">
                  <a16:creationId xmlns:a16="http://schemas.microsoft.com/office/drawing/2014/main" id="{BB46EC3C-EBFA-1BA7-E279-4E8950997FEB}"/>
                </a:ext>
              </a:extLst>
            </p:cNvPr>
            <p:cNvSpPr/>
            <p:nvPr/>
          </p:nvSpPr>
          <p:spPr>
            <a:xfrm>
              <a:off x="3106888" y="2909202"/>
              <a:ext cx="30767" cy="71123"/>
            </a:xfrm>
            <a:custGeom>
              <a:avLst/>
              <a:gdLst/>
              <a:ahLst/>
              <a:cxnLst/>
              <a:rect l="l" t="t" r="r" b="b"/>
              <a:pathLst>
                <a:path w="308" h="712" extrusionOk="0">
                  <a:moveTo>
                    <a:pt x="85" y="7"/>
                  </a:moveTo>
                  <a:lnTo>
                    <a:pt x="85" y="8"/>
                  </a:lnTo>
                  <a:cubicBezTo>
                    <a:pt x="90" y="9"/>
                    <a:pt x="96" y="9"/>
                    <a:pt x="101" y="9"/>
                  </a:cubicBezTo>
                  <a:cubicBezTo>
                    <a:pt x="101" y="9"/>
                    <a:pt x="94" y="7"/>
                    <a:pt x="85" y="7"/>
                  </a:cubicBezTo>
                  <a:close/>
                  <a:moveTo>
                    <a:pt x="220" y="16"/>
                  </a:moveTo>
                  <a:cubicBezTo>
                    <a:pt x="229" y="17"/>
                    <a:pt x="229" y="17"/>
                    <a:pt x="228" y="18"/>
                  </a:cubicBezTo>
                  <a:cubicBezTo>
                    <a:pt x="228" y="19"/>
                    <a:pt x="228" y="19"/>
                    <a:pt x="227" y="19"/>
                  </a:cubicBezTo>
                  <a:cubicBezTo>
                    <a:pt x="226" y="19"/>
                    <a:pt x="224" y="19"/>
                    <a:pt x="220" y="18"/>
                  </a:cubicBezTo>
                  <a:cubicBezTo>
                    <a:pt x="220" y="18"/>
                    <a:pt x="211" y="17"/>
                    <a:pt x="211" y="16"/>
                  </a:cubicBezTo>
                  <a:close/>
                  <a:moveTo>
                    <a:pt x="202" y="25"/>
                  </a:moveTo>
                  <a:cubicBezTo>
                    <a:pt x="205" y="25"/>
                    <a:pt x="207" y="26"/>
                    <a:pt x="210" y="26"/>
                  </a:cubicBezTo>
                  <a:cubicBezTo>
                    <a:pt x="228" y="26"/>
                    <a:pt x="228" y="26"/>
                    <a:pt x="227" y="27"/>
                  </a:cubicBezTo>
                  <a:cubicBezTo>
                    <a:pt x="227" y="28"/>
                    <a:pt x="227" y="29"/>
                    <a:pt x="224" y="29"/>
                  </a:cubicBezTo>
                  <a:cubicBezTo>
                    <a:pt x="223" y="29"/>
                    <a:pt x="221" y="29"/>
                    <a:pt x="218" y="28"/>
                  </a:cubicBezTo>
                  <a:lnTo>
                    <a:pt x="219" y="28"/>
                  </a:lnTo>
                  <a:cubicBezTo>
                    <a:pt x="227" y="28"/>
                    <a:pt x="219" y="27"/>
                    <a:pt x="210" y="27"/>
                  </a:cubicBezTo>
                  <a:lnTo>
                    <a:pt x="193" y="26"/>
                  </a:lnTo>
                  <a:cubicBezTo>
                    <a:pt x="196" y="26"/>
                    <a:pt x="199" y="25"/>
                    <a:pt x="202" y="25"/>
                  </a:cubicBezTo>
                  <a:close/>
                  <a:moveTo>
                    <a:pt x="261" y="32"/>
                  </a:moveTo>
                  <a:lnTo>
                    <a:pt x="261" y="33"/>
                  </a:lnTo>
                  <a:lnTo>
                    <a:pt x="270" y="33"/>
                  </a:lnTo>
                  <a:lnTo>
                    <a:pt x="270" y="32"/>
                  </a:lnTo>
                  <a:close/>
                  <a:moveTo>
                    <a:pt x="179" y="71"/>
                  </a:moveTo>
                  <a:cubicBezTo>
                    <a:pt x="184" y="71"/>
                    <a:pt x="190" y="72"/>
                    <a:pt x="196" y="74"/>
                  </a:cubicBezTo>
                  <a:cubicBezTo>
                    <a:pt x="190" y="74"/>
                    <a:pt x="184" y="74"/>
                    <a:pt x="179" y="72"/>
                  </a:cubicBezTo>
                  <a:lnTo>
                    <a:pt x="179" y="71"/>
                  </a:lnTo>
                  <a:close/>
                  <a:moveTo>
                    <a:pt x="164" y="75"/>
                  </a:moveTo>
                  <a:cubicBezTo>
                    <a:pt x="161" y="75"/>
                    <a:pt x="161" y="76"/>
                    <a:pt x="161" y="78"/>
                  </a:cubicBezTo>
                  <a:cubicBezTo>
                    <a:pt x="161" y="78"/>
                    <a:pt x="170" y="80"/>
                    <a:pt x="170" y="80"/>
                  </a:cubicBezTo>
                  <a:cubicBezTo>
                    <a:pt x="178" y="80"/>
                    <a:pt x="178" y="79"/>
                    <a:pt x="178" y="78"/>
                  </a:cubicBezTo>
                  <a:cubicBezTo>
                    <a:pt x="187" y="77"/>
                    <a:pt x="179" y="76"/>
                    <a:pt x="170" y="76"/>
                  </a:cubicBezTo>
                  <a:cubicBezTo>
                    <a:pt x="167" y="75"/>
                    <a:pt x="166" y="75"/>
                    <a:pt x="164" y="75"/>
                  </a:cubicBezTo>
                  <a:close/>
                  <a:moveTo>
                    <a:pt x="225" y="115"/>
                  </a:moveTo>
                  <a:cubicBezTo>
                    <a:pt x="233" y="115"/>
                    <a:pt x="233" y="116"/>
                    <a:pt x="233" y="116"/>
                  </a:cubicBezTo>
                  <a:lnTo>
                    <a:pt x="225" y="116"/>
                  </a:lnTo>
                  <a:lnTo>
                    <a:pt x="216" y="115"/>
                  </a:lnTo>
                  <a:close/>
                  <a:moveTo>
                    <a:pt x="182" y="115"/>
                  </a:moveTo>
                  <a:lnTo>
                    <a:pt x="199" y="117"/>
                  </a:lnTo>
                  <a:cubicBezTo>
                    <a:pt x="215" y="119"/>
                    <a:pt x="220" y="120"/>
                    <a:pt x="218" y="120"/>
                  </a:cubicBezTo>
                  <a:cubicBezTo>
                    <a:pt x="217" y="120"/>
                    <a:pt x="213" y="120"/>
                    <a:pt x="207" y="119"/>
                  </a:cubicBezTo>
                  <a:cubicBezTo>
                    <a:pt x="198" y="119"/>
                    <a:pt x="190" y="118"/>
                    <a:pt x="182" y="116"/>
                  </a:cubicBezTo>
                  <a:lnTo>
                    <a:pt x="182" y="115"/>
                  </a:lnTo>
                  <a:close/>
                  <a:moveTo>
                    <a:pt x="214" y="136"/>
                  </a:moveTo>
                  <a:cubicBezTo>
                    <a:pt x="221" y="136"/>
                    <a:pt x="230" y="137"/>
                    <a:pt x="238" y="138"/>
                  </a:cubicBezTo>
                  <a:cubicBezTo>
                    <a:pt x="243" y="140"/>
                    <a:pt x="245" y="140"/>
                    <a:pt x="244" y="140"/>
                  </a:cubicBezTo>
                  <a:cubicBezTo>
                    <a:pt x="243" y="140"/>
                    <a:pt x="239" y="140"/>
                    <a:pt x="230" y="138"/>
                  </a:cubicBezTo>
                  <a:lnTo>
                    <a:pt x="214" y="136"/>
                  </a:lnTo>
                  <a:close/>
                  <a:moveTo>
                    <a:pt x="187" y="142"/>
                  </a:moveTo>
                  <a:cubicBezTo>
                    <a:pt x="196" y="142"/>
                    <a:pt x="203" y="143"/>
                    <a:pt x="203" y="143"/>
                  </a:cubicBezTo>
                  <a:lnTo>
                    <a:pt x="203" y="144"/>
                  </a:lnTo>
                  <a:cubicBezTo>
                    <a:pt x="198" y="144"/>
                    <a:pt x="192" y="144"/>
                    <a:pt x="187" y="143"/>
                  </a:cubicBezTo>
                  <a:lnTo>
                    <a:pt x="187" y="142"/>
                  </a:lnTo>
                  <a:close/>
                  <a:moveTo>
                    <a:pt x="250" y="157"/>
                  </a:moveTo>
                  <a:cubicBezTo>
                    <a:pt x="250" y="157"/>
                    <a:pt x="251" y="157"/>
                    <a:pt x="254" y="157"/>
                  </a:cubicBezTo>
                  <a:lnTo>
                    <a:pt x="262" y="157"/>
                  </a:lnTo>
                  <a:cubicBezTo>
                    <a:pt x="257" y="157"/>
                    <a:pt x="251" y="157"/>
                    <a:pt x="250" y="157"/>
                  </a:cubicBezTo>
                  <a:close/>
                  <a:moveTo>
                    <a:pt x="165" y="157"/>
                  </a:moveTo>
                  <a:cubicBezTo>
                    <a:pt x="165" y="157"/>
                    <a:pt x="166" y="157"/>
                    <a:pt x="168" y="157"/>
                  </a:cubicBezTo>
                  <a:cubicBezTo>
                    <a:pt x="168" y="157"/>
                    <a:pt x="168" y="157"/>
                    <a:pt x="168" y="157"/>
                  </a:cubicBezTo>
                  <a:cubicBezTo>
                    <a:pt x="171" y="157"/>
                    <a:pt x="176" y="159"/>
                    <a:pt x="175" y="160"/>
                  </a:cubicBezTo>
                  <a:lnTo>
                    <a:pt x="168" y="159"/>
                  </a:lnTo>
                  <a:cubicBezTo>
                    <a:pt x="168" y="159"/>
                    <a:pt x="163" y="157"/>
                    <a:pt x="165" y="157"/>
                  </a:cubicBezTo>
                  <a:close/>
                  <a:moveTo>
                    <a:pt x="209" y="166"/>
                  </a:moveTo>
                  <a:cubicBezTo>
                    <a:pt x="215" y="166"/>
                    <a:pt x="220" y="166"/>
                    <a:pt x="226" y="168"/>
                  </a:cubicBezTo>
                  <a:cubicBezTo>
                    <a:pt x="230" y="169"/>
                    <a:pt x="230" y="169"/>
                    <a:pt x="227" y="169"/>
                  </a:cubicBezTo>
                  <a:cubicBezTo>
                    <a:pt x="224" y="169"/>
                    <a:pt x="217" y="169"/>
                    <a:pt x="209" y="168"/>
                  </a:cubicBezTo>
                  <a:lnTo>
                    <a:pt x="209" y="166"/>
                  </a:lnTo>
                  <a:close/>
                  <a:moveTo>
                    <a:pt x="225" y="174"/>
                  </a:moveTo>
                  <a:lnTo>
                    <a:pt x="225" y="175"/>
                  </a:lnTo>
                  <a:cubicBezTo>
                    <a:pt x="225" y="176"/>
                    <a:pt x="225" y="176"/>
                    <a:pt x="224" y="176"/>
                  </a:cubicBezTo>
                  <a:cubicBezTo>
                    <a:pt x="223" y="176"/>
                    <a:pt x="221" y="176"/>
                    <a:pt x="217" y="175"/>
                  </a:cubicBezTo>
                  <a:lnTo>
                    <a:pt x="225" y="174"/>
                  </a:lnTo>
                  <a:close/>
                  <a:moveTo>
                    <a:pt x="190" y="187"/>
                  </a:moveTo>
                  <a:cubicBezTo>
                    <a:pt x="198" y="188"/>
                    <a:pt x="198" y="188"/>
                    <a:pt x="198" y="188"/>
                  </a:cubicBezTo>
                  <a:cubicBezTo>
                    <a:pt x="198" y="189"/>
                    <a:pt x="198" y="189"/>
                    <a:pt x="195" y="189"/>
                  </a:cubicBezTo>
                  <a:cubicBezTo>
                    <a:pt x="193" y="189"/>
                    <a:pt x="191" y="189"/>
                    <a:pt x="189" y="189"/>
                  </a:cubicBezTo>
                  <a:cubicBezTo>
                    <a:pt x="189" y="189"/>
                    <a:pt x="181" y="189"/>
                    <a:pt x="181" y="188"/>
                  </a:cubicBezTo>
                  <a:cubicBezTo>
                    <a:pt x="181" y="188"/>
                    <a:pt x="190" y="187"/>
                    <a:pt x="190" y="187"/>
                  </a:cubicBezTo>
                  <a:close/>
                  <a:moveTo>
                    <a:pt x="9" y="188"/>
                  </a:moveTo>
                  <a:cubicBezTo>
                    <a:pt x="2" y="188"/>
                    <a:pt x="0" y="188"/>
                    <a:pt x="17" y="190"/>
                  </a:cubicBezTo>
                  <a:lnTo>
                    <a:pt x="26" y="190"/>
                  </a:lnTo>
                  <a:cubicBezTo>
                    <a:pt x="26" y="190"/>
                    <a:pt x="18" y="189"/>
                    <a:pt x="9" y="188"/>
                  </a:cubicBezTo>
                  <a:close/>
                  <a:moveTo>
                    <a:pt x="188" y="202"/>
                  </a:moveTo>
                  <a:cubicBezTo>
                    <a:pt x="196" y="202"/>
                    <a:pt x="196" y="202"/>
                    <a:pt x="196" y="203"/>
                  </a:cubicBezTo>
                  <a:cubicBezTo>
                    <a:pt x="196" y="205"/>
                    <a:pt x="187" y="205"/>
                    <a:pt x="187" y="205"/>
                  </a:cubicBezTo>
                  <a:cubicBezTo>
                    <a:pt x="179" y="203"/>
                    <a:pt x="188" y="203"/>
                    <a:pt x="188" y="202"/>
                  </a:cubicBezTo>
                  <a:close/>
                  <a:moveTo>
                    <a:pt x="306" y="203"/>
                  </a:moveTo>
                  <a:cubicBezTo>
                    <a:pt x="305" y="203"/>
                    <a:pt x="303" y="203"/>
                    <a:pt x="299" y="203"/>
                  </a:cubicBezTo>
                  <a:lnTo>
                    <a:pt x="299" y="205"/>
                  </a:lnTo>
                  <a:lnTo>
                    <a:pt x="307" y="205"/>
                  </a:lnTo>
                  <a:cubicBezTo>
                    <a:pt x="307" y="203"/>
                    <a:pt x="308" y="203"/>
                    <a:pt x="306" y="203"/>
                  </a:cubicBezTo>
                  <a:close/>
                  <a:moveTo>
                    <a:pt x="211" y="218"/>
                  </a:moveTo>
                  <a:cubicBezTo>
                    <a:pt x="219" y="219"/>
                    <a:pt x="219" y="219"/>
                    <a:pt x="202" y="219"/>
                  </a:cubicBezTo>
                  <a:cubicBezTo>
                    <a:pt x="193" y="219"/>
                    <a:pt x="193" y="219"/>
                    <a:pt x="193" y="218"/>
                  </a:cubicBezTo>
                  <a:close/>
                  <a:moveTo>
                    <a:pt x="201" y="224"/>
                  </a:moveTo>
                  <a:lnTo>
                    <a:pt x="210" y="225"/>
                  </a:lnTo>
                  <a:lnTo>
                    <a:pt x="210" y="226"/>
                  </a:lnTo>
                  <a:cubicBezTo>
                    <a:pt x="205" y="226"/>
                    <a:pt x="199" y="225"/>
                    <a:pt x="193" y="224"/>
                  </a:cubicBezTo>
                  <a:close/>
                  <a:moveTo>
                    <a:pt x="178" y="276"/>
                  </a:moveTo>
                  <a:lnTo>
                    <a:pt x="187" y="278"/>
                  </a:lnTo>
                  <a:lnTo>
                    <a:pt x="186" y="279"/>
                  </a:lnTo>
                  <a:cubicBezTo>
                    <a:pt x="180" y="279"/>
                    <a:pt x="174" y="279"/>
                    <a:pt x="169" y="276"/>
                  </a:cubicBezTo>
                  <a:close/>
                  <a:moveTo>
                    <a:pt x="166" y="297"/>
                  </a:moveTo>
                  <a:cubicBezTo>
                    <a:pt x="175" y="297"/>
                    <a:pt x="183" y="298"/>
                    <a:pt x="192" y="298"/>
                  </a:cubicBezTo>
                  <a:cubicBezTo>
                    <a:pt x="192" y="299"/>
                    <a:pt x="192" y="299"/>
                    <a:pt x="183" y="299"/>
                  </a:cubicBezTo>
                  <a:cubicBezTo>
                    <a:pt x="175" y="298"/>
                    <a:pt x="166" y="297"/>
                    <a:pt x="166" y="297"/>
                  </a:cubicBezTo>
                  <a:close/>
                  <a:moveTo>
                    <a:pt x="233" y="313"/>
                  </a:moveTo>
                  <a:cubicBezTo>
                    <a:pt x="242" y="315"/>
                    <a:pt x="249" y="316"/>
                    <a:pt x="249" y="316"/>
                  </a:cubicBezTo>
                  <a:lnTo>
                    <a:pt x="249" y="317"/>
                  </a:lnTo>
                  <a:cubicBezTo>
                    <a:pt x="244" y="317"/>
                    <a:pt x="238" y="316"/>
                    <a:pt x="233" y="315"/>
                  </a:cubicBezTo>
                  <a:lnTo>
                    <a:pt x="233" y="313"/>
                  </a:lnTo>
                  <a:close/>
                  <a:moveTo>
                    <a:pt x="189" y="322"/>
                  </a:moveTo>
                  <a:lnTo>
                    <a:pt x="197" y="324"/>
                  </a:lnTo>
                  <a:lnTo>
                    <a:pt x="197" y="325"/>
                  </a:lnTo>
                  <a:cubicBezTo>
                    <a:pt x="191" y="325"/>
                    <a:pt x="186" y="324"/>
                    <a:pt x="180" y="322"/>
                  </a:cubicBezTo>
                  <a:close/>
                  <a:moveTo>
                    <a:pt x="173" y="380"/>
                  </a:moveTo>
                  <a:cubicBezTo>
                    <a:pt x="179" y="380"/>
                    <a:pt x="184" y="380"/>
                    <a:pt x="190" y="382"/>
                  </a:cubicBezTo>
                  <a:cubicBezTo>
                    <a:pt x="190" y="383"/>
                    <a:pt x="190" y="383"/>
                    <a:pt x="181" y="383"/>
                  </a:cubicBezTo>
                  <a:cubicBezTo>
                    <a:pt x="172" y="383"/>
                    <a:pt x="173" y="381"/>
                    <a:pt x="173" y="380"/>
                  </a:cubicBezTo>
                  <a:close/>
                  <a:moveTo>
                    <a:pt x="177" y="414"/>
                  </a:moveTo>
                  <a:cubicBezTo>
                    <a:pt x="186" y="414"/>
                    <a:pt x="193" y="417"/>
                    <a:pt x="193" y="417"/>
                  </a:cubicBezTo>
                  <a:cubicBezTo>
                    <a:pt x="188" y="417"/>
                    <a:pt x="182" y="417"/>
                    <a:pt x="177" y="416"/>
                  </a:cubicBezTo>
                  <a:lnTo>
                    <a:pt x="177" y="414"/>
                  </a:lnTo>
                  <a:close/>
                  <a:moveTo>
                    <a:pt x="227" y="487"/>
                  </a:moveTo>
                  <a:cubicBezTo>
                    <a:pt x="236" y="488"/>
                    <a:pt x="236" y="488"/>
                    <a:pt x="236" y="488"/>
                  </a:cubicBezTo>
                  <a:cubicBezTo>
                    <a:pt x="236" y="490"/>
                    <a:pt x="236" y="490"/>
                    <a:pt x="227" y="490"/>
                  </a:cubicBezTo>
                  <a:cubicBezTo>
                    <a:pt x="227" y="490"/>
                    <a:pt x="218" y="488"/>
                    <a:pt x="219" y="487"/>
                  </a:cubicBezTo>
                  <a:close/>
                  <a:moveTo>
                    <a:pt x="235" y="497"/>
                  </a:moveTo>
                  <a:lnTo>
                    <a:pt x="243" y="500"/>
                  </a:lnTo>
                  <a:cubicBezTo>
                    <a:pt x="237" y="500"/>
                    <a:pt x="231" y="500"/>
                    <a:pt x="226" y="499"/>
                  </a:cubicBezTo>
                  <a:lnTo>
                    <a:pt x="235" y="497"/>
                  </a:lnTo>
                  <a:close/>
                  <a:moveTo>
                    <a:pt x="175" y="501"/>
                  </a:moveTo>
                  <a:cubicBezTo>
                    <a:pt x="176" y="501"/>
                    <a:pt x="178" y="501"/>
                    <a:pt x="182" y="502"/>
                  </a:cubicBezTo>
                  <a:cubicBezTo>
                    <a:pt x="188" y="503"/>
                    <a:pt x="190" y="503"/>
                    <a:pt x="188" y="503"/>
                  </a:cubicBezTo>
                  <a:cubicBezTo>
                    <a:pt x="187" y="503"/>
                    <a:pt x="185" y="503"/>
                    <a:pt x="182" y="503"/>
                  </a:cubicBezTo>
                  <a:cubicBezTo>
                    <a:pt x="174" y="503"/>
                    <a:pt x="174" y="503"/>
                    <a:pt x="174" y="502"/>
                  </a:cubicBezTo>
                  <a:cubicBezTo>
                    <a:pt x="174" y="501"/>
                    <a:pt x="174" y="501"/>
                    <a:pt x="175" y="501"/>
                  </a:cubicBezTo>
                  <a:close/>
                  <a:moveTo>
                    <a:pt x="182" y="507"/>
                  </a:moveTo>
                  <a:lnTo>
                    <a:pt x="182" y="509"/>
                  </a:lnTo>
                  <a:cubicBezTo>
                    <a:pt x="182" y="509"/>
                    <a:pt x="182" y="509"/>
                    <a:pt x="181" y="509"/>
                  </a:cubicBezTo>
                  <a:cubicBezTo>
                    <a:pt x="180" y="509"/>
                    <a:pt x="178" y="509"/>
                    <a:pt x="173" y="509"/>
                  </a:cubicBezTo>
                  <a:lnTo>
                    <a:pt x="173" y="507"/>
                  </a:lnTo>
                  <a:close/>
                  <a:moveTo>
                    <a:pt x="164" y="513"/>
                  </a:moveTo>
                  <a:cubicBezTo>
                    <a:pt x="164" y="514"/>
                    <a:pt x="166" y="514"/>
                    <a:pt x="167" y="514"/>
                  </a:cubicBezTo>
                  <a:cubicBezTo>
                    <a:pt x="168" y="514"/>
                    <a:pt x="168" y="514"/>
                    <a:pt x="164" y="513"/>
                  </a:cubicBezTo>
                  <a:close/>
                  <a:moveTo>
                    <a:pt x="181" y="515"/>
                  </a:moveTo>
                  <a:lnTo>
                    <a:pt x="181" y="516"/>
                  </a:lnTo>
                  <a:cubicBezTo>
                    <a:pt x="181" y="518"/>
                    <a:pt x="181" y="518"/>
                    <a:pt x="172" y="518"/>
                  </a:cubicBezTo>
                  <a:lnTo>
                    <a:pt x="172" y="516"/>
                  </a:lnTo>
                  <a:lnTo>
                    <a:pt x="181" y="515"/>
                  </a:lnTo>
                  <a:close/>
                  <a:moveTo>
                    <a:pt x="188" y="525"/>
                  </a:moveTo>
                  <a:cubicBezTo>
                    <a:pt x="191" y="525"/>
                    <a:pt x="194" y="525"/>
                    <a:pt x="197" y="525"/>
                  </a:cubicBezTo>
                  <a:cubicBezTo>
                    <a:pt x="197" y="527"/>
                    <a:pt x="188" y="527"/>
                    <a:pt x="188" y="527"/>
                  </a:cubicBezTo>
                  <a:cubicBezTo>
                    <a:pt x="188" y="527"/>
                    <a:pt x="180" y="525"/>
                    <a:pt x="180" y="525"/>
                  </a:cubicBezTo>
                  <a:cubicBezTo>
                    <a:pt x="180" y="525"/>
                    <a:pt x="183" y="525"/>
                    <a:pt x="188" y="525"/>
                  </a:cubicBezTo>
                  <a:close/>
                  <a:moveTo>
                    <a:pt x="175" y="557"/>
                  </a:moveTo>
                  <a:lnTo>
                    <a:pt x="184" y="558"/>
                  </a:lnTo>
                  <a:cubicBezTo>
                    <a:pt x="192" y="559"/>
                    <a:pt x="201" y="560"/>
                    <a:pt x="192" y="560"/>
                  </a:cubicBezTo>
                  <a:cubicBezTo>
                    <a:pt x="192" y="560"/>
                    <a:pt x="183" y="559"/>
                    <a:pt x="175" y="558"/>
                  </a:cubicBezTo>
                  <a:lnTo>
                    <a:pt x="175" y="557"/>
                  </a:lnTo>
                  <a:close/>
                  <a:moveTo>
                    <a:pt x="204" y="587"/>
                  </a:moveTo>
                  <a:cubicBezTo>
                    <a:pt x="210" y="587"/>
                    <a:pt x="217" y="588"/>
                    <a:pt x="223" y="589"/>
                  </a:cubicBezTo>
                  <a:cubicBezTo>
                    <a:pt x="223" y="590"/>
                    <a:pt x="223" y="590"/>
                    <a:pt x="221" y="590"/>
                  </a:cubicBezTo>
                  <a:cubicBezTo>
                    <a:pt x="220" y="590"/>
                    <a:pt x="218" y="590"/>
                    <a:pt x="214" y="589"/>
                  </a:cubicBezTo>
                  <a:cubicBezTo>
                    <a:pt x="208" y="589"/>
                    <a:pt x="202" y="588"/>
                    <a:pt x="197" y="587"/>
                  </a:cubicBezTo>
                  <a:cubicBezTo>
                    <a:pt x="199" y="587"/>
                    <a:pt x="202" y="587"/>
                    <a:pt x="204" y="587"/>
                  </a:cubicBezTo>
                  <a:close/>
                  <a:moveTo>
                    <a:pt x="199" y="704"/>
                  </a:moveTo>
                  <a:cubicBezTo>
                    <a:pt x="205" y="704"/>
                    <a:pt x="210" y="705"/>
                    <a:pt x="216" y="706"/>
                  </a:cubicBezTo>
                  <a:cubicBezTo>
                    <a:pt x="222" y="707"/>
                    <a:pt x="224" y="707"/>
                    <a:pt x="222" y="707"/>
                  </a:cubicBezTo>
                  <a:cubicBezTo>
                    <a:pt x="220" y="707"/>
                    <a:pt x="209" y="706"/>
                    <a:pt x="199" y="705"/>
                  </a:cubicBezTo>
                  <a:cubicBezTo>
                    <a:pt x="182" y="704"/>
                    <a:pt x="182" y="704"/>
                    <a:pt x="199" y="704"/>
                  </a:cubicBezTo>
                  <a:close/>
                  <a:moveTo>
                    <a:pt x="205" y="1"/>
                  </a:moveTo>
                  <a:cubicBezTo>
                    <a:pt x="202" y="1"/>
                    <a:pt x="201" y="1"/>
                    <a:pt x="205" y="2"/>
                  </a:cubicBezTo>
                  <a:lnTo>
                    <a:pt x="197" y="3"/>
                  </a:lnTo>
                  <a:cubicBezTo>
                    <a:pt x="189" y="2"/>
                    <a:pt x="184" y="2"/>
                    <a:pt x="181" y="2"/>
                  </a:cubicBezTo>
                  <a:cubicBezTo>
                    <a:pt x="173" y="2"/>
                    <a:pt x="178" y="3"/>
                    <a:pt x="197" y="4"/>
                  </a:cubicBezTo>
                  <a:cubicBezTo>
                    <a:pt x="211" y="5"/>
                    <a:pt x="217" y="6"/>
                    <a:pt x="216" y="6"/>
                  </a:cubicBezTo>
                  <a:cubicBezTo>
                    <a:pt x="216" y="6"/>
                    <a:pt x="212" y="5"/>
                    <a:pt x="205" y="5"/>
                  </a:cubicBezTo>
                  <a:cubicBezTo>
                    <a:pt x="188" y="5"/>
                    <a:pt x="188" y="5"/>
                    <a:pt x="188" y="6"/>
                  </a:cubicBezTo>
                  <a:cubicBezTo>
                    <a:pt x="188" y="7"/>
                    <a:pt x="188" y="7"/>
                    <a:pt x="187" y="7"/>
                  </a:cubicBezTo>
                  <a:cubicBezTo>
                    <a:pt x="186" y="7"/>
                    <a:pt x="183" y="7"/>
                    <a:pt x="179" y="6"/>
                  </a:cubicBezTo>
                  <a:cubicBezTo>
                    <a:pt x="173" y="6"/>
                    <a:pt x="168" y="6"/>
                    <a:pt x="162" y="7"/>
                  </a:cubicBezTo>
                  <a:cubicBezTo>
                    <a:pt x="162" y="8"/>
                    <a:pt x="162" y="8"/>
                    <a:pt x="170" y="8"/>
                  </a:cubicBezTo>
                  <a:cubicBezTo>
                    <a:pt x="179" y="8"/>
                    <a:pt x="179" y="9"/>
                    <a:pt x="161" y="9"/>
                  </a:cubicBezTo>
                  <a:cubicBezTo>
                    <a:pt x="153" y="11"/>
                    <a:pt x="153" y="11"/>
                    <a:pt x="170" y="11"/>
                  </a:cubicBezTo>
                  <a:cubicBezTo>
                    <a:pt x="187" y="12"/>
                    <a:pt x="187" y="14"/>
                    <a:pt x="170" y="14"/>
                  </a:cubicBezTo>
                  <a:cubicBezTo>
                    <a:pt x="170" y="14"/>
                    <a:pt x="169" y="14"/>
                    <a:pt x="169" y="15"/>
                  </a:cubicBezTo>
                  <a:cubicBezTo>
                    <a:pt x="174" y="16"/>
                    <a:pt x="180" y="17"/>
                    <a:pt x="186" y="17"/>
                  </a:cubicBezTo>
                  <a:cubicBezTo>
                    <a:pt x="203" y="18"/>
                    <a:pt x="203" y="18"/>
                    <a:pt x="194" y="18"/>
                  </a:cubicBezTo>
                  <a:lnTo>
                    <a:pt x="178" y="18"/>
                  </a:lnTo>
                  <a:cubicBezTo>
                    <a:pt x="175" y="18"/>
                    <a:pt x="173" y="18"/>
                    <a:pt x="172" y="18"/>
                  </a:cubicBezTo>
                  <a:cubicBezTo>
                    <a:pt x="169" y="18"/>
                    <a:pt x="169" y="19"/>
                    <a:pt x="169" y="20"/>
                  </a:cubicBezTo>
                  <a:cubicBezTo>
                    <a:pt x="169" y="21"/>
                    <a:pt x="169" y="22"/>
                    <a:pt x="177" y="22"/>
                  </a:cubicBezTo>
                  <a:lnTo>
                    <a:pt x="169" y="22"/>
                  </a:lnTo>
                  <a:cubicBezTo>
                    <a:pt x="168" y="22"/>
                    <a:pt x="166" y="22"/>
                    <a:pt x="165" y="22"/>
                  </a:cubicBezTo>
                  <a:cubicBezTo>
                    <a:pt x="164" y="22"/>
                    <a:pt x="164" y="22"/>
                    <a:pt x="168" y="23"/>
                  </a:cubicBezTo>
                  <a:cubicBezTo>
                    <a:pt x="168" y="23"/>
                    <a:pt x="168" y="24"/>
                    <a:pt x="160" y="25"/>
                  </a:cubicBezTo>
                  <a:cubicBezTo>
                    <a:pt x="153" y="26"/>
                    <a:pt x="161" y="28"/>
                    <a:pt x="173" y="28"/>
                  </a:cubicBezTo>
                  <a:cubicBezTo>
                    <a:pt x="176" y="28"/>
                    <a:pt x="180" y="28"/>
                    <a:pt x="184" y="27"/>
                  </a:cubicBezTo>
                  <a:cubicBezTo>
                    <a:pt x="184" y="27"/>
                    <a:pt x="184" y="27"/>
                    <a:pt x="184" y="28"/>
                  </a:cubicBezTo>
                  <a:cubicBezTo>
                    <a:pt x="184" y="30"/>
                    <a:pt x="193" y="30"/>
                    <a:pt x="193" y="30"/>
                  </a:cubicBezTo>
                  <a:cubicBezTo>
                    <a:pt x="201" y="31"/>
                    <a:pt x="201" y="31"/>
                    <a:pt x="201" y="32"/>
                  </a:cubicBezTo>
                  <a:lnTo>
                    <a:pt x="184" y="31"/>
                  </a:lnTo>
                  <a:cubicBezTo>
                    <a:pt x="175" y="30"/>
                    <a:pt x="167" y="30"/>
                    <a:pt x="163" y="30"/>
                  </a:cubicBezTo>
                  <a:cubicBezTo>
                    <a:pt x="157" y="30"/>
                    <a:pt x="159" y="30"/>
                    <a:pt x="175" y="32"/>
                  </a:cubicBezTo>
                  <a:lnTo>
                    <a:pt x="166" y="32"/>
                  </a:lnTo>
                  <a:cubicBezTo>
                    <a:pt x="159" y="32"/>
                    <a:pt x="159" y="32"/>
                    <a:pt x="166" y="34"/>
                  </a:cubicBezTo>
                  <a:cubicBezTo>
                    <a:pt x="175" y="36"/>
                    <a:pt x="183" y="37"/>
                    <a:pt x="192" y="37"/>
                  </a:cubicBezTo>
                  <a:cubicBezTo>
                    <a:pt x="200" y="37"/>
                    <a:pt x="200" y="39"/>
                    <a:pt x="200" y="39"/>
                  </a:cubicBezTo>
                  <a:cubicBezTo>
                    <a:pt x="200" y="39"/>
                    <a:pt x="200" y="39"/>
                    <a:pt x="199" y="39"/>
                  </a:cubicBezTo>
                  <a:cubicBezTo>
                    <a:pt x="198" y="39"/>
                    <a:pt x="196" y="39"/>
                    <a:pt x="191" y="39"/>
                  </a:cubicBezTo>
                  <a:cubicBezTo>
                    <a:pt x="176" y="39"/>
                    <a:pt x="175" y="39"/>
                    <a:pt x="186" y="41"/>
                  </a:cubicBezTo>
                  <a:lnTo>
                    <a:pt x="186" y="41"/>
                  </a:lnTo>
                  <a:lnTo>
                    <a:pt x="183" y="41"/>
                  </a:lnTo>
                  <a:cubicBezTo>
                    <a:pt x="174" y="41"/>
                    <a:pt x="165" y="41"/>
                    <a:pt x="173" y="45"/>
                  </a:cubicBezTo>
                  <a:cubicBezTo>
                    <a:pt x="173" y="49"/>
                    <a:pt x="173" y="51"/>
                    <a:pt x="164" y="51"/>
                  </a:cubicBezTo>
                  <a:cubicBezTo>
                    <a:pt x="156" y="51"/>
                    <a:pt x="172" y="54"/>
                    <a:pt x="189" y="58"/>
                  </a:cubicBezTo>
                  <a:cubicBezTo>
                    <a:pt x="187" y="57"/>
                    <a:pt x="185" y="57"/>
                    <a:pt x="184" y="57"/>
                  </a:cubicBezTo>
                  <a:cubicBezTo>
                    <a:pt x="181" y="57"/>
                    <a:pt x="181" y="58"/>
                    <a:pt x="180" y="59"/>
                  </a:cubicBezTo>
                  <a:cubicBezTo>
                    <a:pt x="180" y="61"/>
                    <a:pt x="180" y="62"/>
                    <a:pt x="178" y="62"/>
                  </a:cubicBezTo>
                  <a:cubicBezTo>
                    <a:pt x="177" y="62"/>
                    <a:pt x="175" y="61"/>
                    <a:pt x="172" y="61"/>
                  </a:cubicBezTo>
                  <a:cubicBezTo>
                    <a:pt x="165" y="61"/>
                    <a:pt x="161" y="60"/>
                    <a:pt x="160" y="60"/>
                  </a:cubicBezTo>
                  <a:cubicBezTo>
                    <a:pt x="158" y="60"/>
                    <a:pt x="162" y="61"/>
                    <a:pt x="171" y="62"/>
                  </a:cubicBezTo>
                  <a:cubicBezTo>
                    <a:pt x="188" y="64"/>
                    <a:pt x="180" y="66"/>
                    <a:pt x="162" y="66"/>
                  </a:cubicBezTo>
                  <a:cubicBezTo>
                    <a:pt x="160" y="65"/>
                    <a:pt x="158" y="65"/>
                    <a:pt x="157" y="65"/>
                  </a:cubicBezTo>
                  <a:cubicBezTo>
                    <a:pt x="154" y="65"/>
                    <a:pt x="154" y="66"/>
                    <a:pt x="154" y="67"/>
                  </a:cubicBezTo>
                  <a:cubicBezTo>
                    <a:pt x="162" y="68"/>
                    <a:pt x="162" y="70"/>
                    <a:pt x="162" y="71"/>
                  </a:cubicBezTo>
                  <a:cubicBezTo>
                    <a:pt x="161" y="74"/>
                    <a:pt x="161" y="74"/>
                    <a:pt x="179" y="74"/>
                  </a:cubicBezTo>
                  <a:cubicBezTo>
                    <a:pt x="196" y="76"/>
                    <a:pt x="196" y="77"/>
                    <a:pt x="194" y="79"/>
                  </a:cubicBezTo>
                  <a:cubicBezTo>
                    <a:pt x="194" y="79"/>
                    <a:pt x="194" y="80"/>
                    <a:pt x="187" y="80"/>
                  </a:cubicBezTo>
                  <a:cubicBezTo>
                    <a:pt x="187" y="80"/>
                    <a:pt x="178" y="80"/>
                    <a:pt x="178" y="81"/>
                  </a:cubicBezTo>
                  <a:cubicBezTo>
                    <a:pt x="178" y="81"/>
                    <a:pt x="178" y="82"/>
                    <a:pt x="169" y="82"/>
                  </a:cubicBezTo>
                  <a:cubicBezTo>
                    <a:pt x="169" y="82"/>
                    <a:pt x="160" y="82"/>
                    <a:pt x="160" y="85"/>
                  </a:cubicBezTo>
                  <a:cubicBezTo>
                    <a:pt x="160" y="85"/>
                    <a:pt x="160" y="87"/>
                    <a:pt x="155" y="87"/>
                  </a:cubicBezTo>
                  <a:cubicBezTo>
                    <a:pt x="154" y="87"/>
                    <a:pt x="152" y="87"/>
                    <a:pt x="151" y="87"/>
                  </a:cubicBezTo>
                  <a:lnTo>
                    <a:pt x="151" y="87"/>
                  </a:lnTo>
                  <a:cubicBezTo>
                    <a:pt x="151" y="88"/>
                    <a:pt x="151" y="88"/>
                    <a:pt x="160" y="88"/>
                  </a:cubicBezTo>
                  <a:cubicBezTo>
                    <a:pt x="168" y="89"/>
                    <a:pt x="177" y="90"/>
                    <a:pt x="168" y="92"/>
                  </a:cubicBezTo>
                  <a:cubicBezTo>
                    <a:pt x="168" y="95"/>
                    <a:pt x="166" y="97"/>
                    <a:pt x="175" y="97"/>
                  </a:cubicBezTo>
                  <a:cubicBezTo>
                    <a:pt x="175" y="98"/>
                    <a:pt x="175" y="98"/>
                    <a:pt x="166" y="98"/>
                  </a:cubicBezTo>
                  <a:cubicBezTo>
                    <a:pt x="162" y="98"/>
                    <a:pt x="159" y="98"/>
                    <a:pt x="157" y="98"/>
                  </a:cubicBezTo>
                  <a:cubicBezTo>
                    <a:pt x="151" y="98"/>
                    <a:pt x="154" y="99"/>
                    <a:pt x="166" y="101"/>
                  </a:cubicBezTo>
                  <a:cubicBezTo>
                    <a:pt x="174" y="101"/>
                    <a:pt x="174" y="103"/>
                    <a:pt x="166" y="103"/>
                  </a:cubicBezTo>
                  <a:cubicBezTo>
                    <a:pt x="166" y="103"/>
                    <a:pt x="166" y="104"/>
                    <a:pt x="174" y="105"/>
                  </a:cubicBezTo>
                  <a:cubicBezTo>
                    <a:pt x="183" y="106"/>
                    <a:pt x="183" y="106"/>
                    <a:pt x="174" y="107"/>
                  </a:cubicBezTo>
                  <a:cubicBezTo>
                    <a:pt x="165" y="107"/>
                    <a:pt x="165" y="108"/>
                    <a:pt x="165" y="108"/>
                  </a:cubicBezTo>
                  <a:cubicBezTo>
                    <a:pt x="173" y="110"/>
                    <a:pt x="172" y="119"/>
                    <a:pt x="164" y="120"/>
                  </a:cubicBezTo>
                  <a:cubicBezTo>
                    <a:pt x="172" y="122"/>
                    <a:pt x="172" y="122"/>
                    <a:pt x="172" y="123"/>
                  </a:cubicBezTo>
                  <a:cubicBezTo>
                    <a:pt x="155" y="123"/>
                    <a:pt x="163" y="124"/>
                    <a:pt x="180" y="125"/>
                  </a:cubicBezTo>
                  <a:lnTo>
                    <a:pt x="181" y="124"/>
                  </a:lnTo>
                  <a:lnTo>
                    <a:pt x="181" y="123"/>
                  </a:lnTo>
                  <a:cubicBezTo>
                    <a:pt x="195" y="124"/>
                    <a:pt x="197" y="125"/>
                    <a:pt x="184" y="125"/>
                  </a:cubicBezTo>
                  <a:cubicBezTo>
                    <a:pt x="181" y="125"/>
                    <a:pt x="177" y="125"/>
                    <a:pt x="172" y="125"/>
                  </a:cubicBezTo>
                  <a:cubicBezTo>
                    <a:pt x="155" y="125"/>
                    <a:pt x="155" y="125"/>
                    <a:pt x="172" y="126"/>
                  </a:cubicBezTo>
                  <a:cubicBezTo>
                    <a:pt x="189" y="128"/>
                    <a:pt x="189" y="129"/>
                    <a:pt x="171" y="129"/>
                  </a:cubicBezTo>
                  <a:cubicBezTo>
                    <a:pt x="197" y="132"/>
                    <a:pt x="208" y="135"/>
                    <a:pt x="196" y="135"/>
                  </a:cubicBezTo>
                  <a:cubicBezTo>
                    <a:pt x="192" y="135"/>
                    <a:pt x="187" y="134"/>
                    <a:pt x="179" y="134"/>
                  </a:cubicBezTo>
                  <a:cubicBezTo>
                    <a:pt x="176" y="133"/>
                    <a:pt x="172" y="133"/>
                    <a:pt x="169" y="133"/>
                  </a:cubicBezTo>
                  <a:cubicBezTo>
                    <a:pt x="163" y="133"/>
                    <a:pt x="158" y="134"/>
                    <a:pt x="153" y="135"/>
                  </a:cubicBezTo>
                  <a:cubicBezTo>
                    <a:pt x="159" y="136"/>
                    <a:pt x="164" y="136"/>
                    <a:pt x="170" y="136"/>
                  </a:cubicBezTo>
                  <a:cubicBezTo>
                    <a:pt x="188" y="136"/>
                    <a:pt x="188" y="137"/>
                    <a:pt x="170" y="138"/>
                  </a:cubicBezTo>
                  <a:cubicBezTo>
                    <a:pt x="144" y="140"/>
                    <a:pt x="144" y="141"/>
                    <a:pt x="161" y="144"/>
                  </a:cubicBezTo>
                  <a:cubicBezTo>
                    <a:pt x="172" y="147"/>
                    <a:pt x="175" y="149"/>
                    <a:pt x="171" y="149"/>
                  </a:cubicBezTo>
                  <a:cubicBezTo>
                    <a:pt x="169" y="149"/>
                    <a:pt x="165" y="149"/>
                    <a:pt x="160" y="147"/>
                  </a:cubicBezTo>
                  <a:cubicBezTo>
                    <a:pt x="151" y="146"/>
                    <a:pt x="147" y="146"/>
                    <a:pt x="146" y="146"/>
                  </a:cubicBezTo>
                  <a:cubicBezTo>
                    <a:pt x="145" y="146"/>
                    <a:pt x="147" y="146"/>
                    <a:pt x="152" y="147"/>
                  </a:cubicBezTo>
                  <a:cubicBezTo>
                    <a:pt x="152" y="149"/>
                    <a:pt x="152" y="151"/>
                    <a:pt x="151" y="151"/>
                  </a:cubicBezTo>
                  <a:cubicBezTo>
                    <a:pt x="156" y="153"/>
                    <a:pt x="162" y="154"/>
                    <a:pt x="168" y="154"/>
                  </a:cubicBezTo>
                  <a:cubicBezTo>
                    <a:pt x="151" y="154"/>
                    <a:pt x="142" y="155"/>
                    <a:pt x="159" y="157"/>
                  </a:cubicBezTo>
                  <a:cubicBezTo>
                    <a:pt x="159" y="159"/>
                    <a:pt x="159" y="160"/>
                    <a:pt x="159" y="160"/>
                  </a:cubicBezTo>
                  <a:cubicBezTo>
                    <a:pt x="159" y="160"/>
                    <a:pt x="159" y="160"/>
                    <a:pt x="168" y="161"/>
                  </a:cubicBezTo>
                  <a:cubicBezTo>
                    <a:pt x="175" y="163"/>
                    <a:pt x="166" y="163"/>
                    <a:pt x="159" y="163"/>
                  </a:cubicBezTo>
                  <a:cubicBezTo>
                    <a:pt x="150" y="164"/>
                    <a:pt x="141" y="164"/>
                    <a:pt x="150" y="164"/>
                  </a:cubicBezTo>
                  <a:cubicBezTo>
                    <a:pt x="157" y="165"/>
                    <a:pt x="166" y="168"/>
                    <a:pt x="174" y="169"/>
                  </a:cubicBezTo>
                  <a:cubicBezTo>
                    <a:pt x="179" y="169"/>
                    <a:pt x="179" y="170"/>
                    <a:pt x="177" y="170"/>
                  </a:cubicBezTo>
                  <a:cubicBezTo>
                    <a:pt x="175" y="170"/>
                    <a:pt x="170" y="169"/>
                    <a:pt x="166" y="169"/>
                  </a:cubicBezTo>
                  <a:cubicBezTo>
                    <a:pt x="161" y="169"/>
                    <a:pt x="154" y="169"/>
                    <a:pt x="148" y="170"/>
                  </a:cubicBezTo>
                  <a:cubicBezTo>
                    <a:pt x="148" y="171"/>
                    <a:pt x="148" y="172"/>
                    <a:pt x="157" y="172"/>
                  </a:cubicBezTo>
                  <a:cubicBezTo>
                    <a:pt x="165" y="173"/>
                    <a:pt x="165" y="178"/>
                    <a:pt x="156" y="179"/>
                  </a:cubicBezTo>
                  <a:cubicBezTo>
                    <a:pt x="156" y="179"/>
                    <a:pt x="156" y="179"/>
                    <a:pt x="156" y="180"/>
                  </a:cubicBezTo>
                  <a:cubicBezTo>
                    <a:pt x="156" y="181"/>
                    <a:pt x="164" y="182"/>
                    <a:pt x="164" y="183"/>
                  </a:cubicBezTo>
                  <a:cubicBezTo>
                    <a:pt x="164" y="183"/>
                    <a:pt x="164" y="183"/>
                    <a:pt x="172" y="186"/>
                  </a:cubicBezTo>
                  <a:cubicBezTo>
                    <a:pt x="172" y="186"/>
                    <a:pt x="172" y="187"/>
                    <a:pt x="164" y="187"/>
                  </a:cubicBezTo>
                  <a:cubicBezTo>
                    <a:pt x="181" y="188"/>
                    <a:pt x="181" y="188"/>
                    <a:pt x="163" y="188"/>
                  </a:cubicBezTo>
                  <a:cubicBezTo>
                    <a:pt x="156" y="187"/>
                    <a:pt x="152" y="187"/>
                    <a:pt x="151" y="187"/>
                  </a:cubicBezTo>
                  <a:cubicBezTo>
                    <a:pt x="149" y="187"/>
                    <a:pt x="153" y="188"/>
                    <a:pt x="163" y="189"/>
                  </a:cubicBezTo>
                  <a:cubicBezTo>
                    <a:pt x="172" y="190"/>
                    <a:pt x="172" y="190"/>
                    <a:pt x="163" y="190"/>
                  </a:cubicBezTo>
                  <a:cubicBezTo>
                    <a:pt x="155" y="190"/>
                    <a:pt x="155" y="191"/>
                    <a:pt x="163" y="191"/>
                  </a:cubicBezTo>
                  <a:cubicBezTo>
                    <a:pt x="177" y="193"/>
                    <a:pt x="185" y="195"/>
                    <a:pt x="178" y="195"/>
                  </a:cubicBezTo>
                  <a:cubicBezTo>
                    <a:pt x="176" y="195"/>
                    <a:pt x="174" y="195"/>
                    <a:pt x="171" y="195"/>
                  </a:cubicBezTo>
                  <a:lnTo>
                    <a:pt x="171" y="195"/>
                  </a:lnTo>
                  <a:cubicBezTo>
                    <a:pt x="171" y="195"/>
                    <a:pt x="171" y="196"/>
                    <a:pt x="180" y="197"/>
                  </a:cubicBezTo>
                  <a:cubicBezTo>
                    <a:pt x="190" y="198"/>
                    <a:pt x="194" y="199"/>
                    <a:pt x="192" y="199"/>
                  </a:cubicBezTo>
                  <a:cubicBezTo>
                    <a:pt x="191" y="199"/>
                    <a:pt x="187" y="198"/>
                    <a:pt x="180" y="198"/>
                  </a:cubicBezTo>
                  <a:cubicBezTo>
                    <a:pt x="162" y="198"/>
                    <a:pt x="162" y="199"/>
                    <a:pt x="179" y="200"/>
                  </a:cubicBezTo>
                  <a:cubicBezTo>
                    <a:pt x="179" y="200"/>
                    <a:pt x="188" y="201"/>
                    <a:pt x="179" y="202"/>
                  </a:cubicBezTo>
                  <a:cubicBezTo>
                    <a:pt x="170" y="203"/>
                    <a:pt x="161" y="208"/>
                    <a:pt x="178" y="208"/>
                  </a:cubicBezTo>
                  <a:lnTo>
                    <a:pt x="178" y="209"/>
                  </a:lnTo>
                  <a:cubicBezTo>
                    <a:pt x="169" y="211"/>
                    <a:pt x="169" y="211"/>
                    <a:pt x="178" y="212"/>
                  </a:cubicBezTo>
                  <a:lnTo>
                    <a:pt x="186" y="215"/>
                  </a:lnTo>
                  <a:cubicBezTo>
                    <a:pt x="183" y="214"/>
                    <a:pt x="180" y="214"/>
                    <a:pt x="177" y="214"/>
                  </a:cubicBezTo>
                  <a:cubicBezTo>
                    <a:pt x="174" y="214"/>
                    <a:pt x="171" y="214"/>
                    <a:pt x="169" y="215"/>
                  </a:cubicBezTo>
                  <a:cubicBezTo>
                    <a:pt x="169" y="216"/>
                    <a:pt x="169" y="216"/>
                    <a:pt x="177" y="216"/>
                  </a:cubicBezTo>
                  <a:cubicBezTo>
                    <a:pt x="186" y="216"/>
                    <a:pt x="186" y="217"/>
                    <a:pt x="186" y="218"/>
                  </a:cubicBezTo>
                  <a:cubicBezTo>
                    <a:pt x="183" y="219"/>
                    <a:pt x="180" y="219"/>
                    <a:pt x="177" y="219"/>
                  </a:cubicBezTo>
                  <a:cubicBezTo>
                    <a:pt x="174" y="219"/>
                    <a:pt x="171" y="219"/>
                    <a:pt x="169" y="218"/>
                  </a:cubicBezTo>
                  <a:lnTo>
                    <a:pt x="169" y="219"/>
                  </a:lnTo>
                  <a:cubicBezTo>
                    <a:pt x="181" y="220"/>
                    <a:pt x="184" y="221"/>
                    <a:pt x="182" y="221"/>
                  </a:cubicBezTo>
                  <a:cubicBezTo>
                    <a:pt x="181" y="221"/>
                    <a:pt x="179" y="221"/>
                    <a:pt x="177" y="220"/>
                  </a:cubicBezTo>
                  <a:cubicBezTo>
                    <a:pt x="168" y="220"/>
                    <a:pt x="168" y="221"/>
                    <a:pt x="168" y="223"/>
                  </a:cubicBezTo>
                  <a:cubicBezTo>
                    <a:pt x="174" y="223"/>
                    <a:pt x="172" y="223"/>
                    <a:pt x="170" y="223"/>
                  </a:cubicBezTo>
                  <a:cubicBezTo>
                    <a:pt x="169" y="223"/>
                    <a:pt x="168" y="223"/>
                    <a:pt x="168" y="223"/>
                  </a:cubicBezTo>
                  <a:lnTo>
                    <a:pt x="160" y="221"/>
                  </a:lnTo>
                  <a:lnTo>
                    <a:pt x="160" y="221"/>
                  </a:lnTo>
                  <a:cubicBezTo>
                    <a:pt x="151" y="223"/>
                    <a:pt x="159" y="223"/>
                    <a:pt x="168" y="224"/>
                  </a:cubicBezTo>
                  <a:lnTo>
                    <a:pt x="168" y="225"/>
                  </a:lnTo>
                  <a:cubicBezTo>
                    <a:pt x="168" y="226"/>
                    <a:pt x="168" y="226"/>
                    <a:pt x="170" y="226"/>
                  </a:cubicBezTo>
                  <a:cubicBezTo>
                    <a:pt x="171" y="226"/>
                    <a:pt x="173" y="226"/>
                    <a:pt x="175" y="226"/>
                  </a:cubicBezTo>
                  <a:cubicBezTo>
                    <a:pt x="181" y="226"/>
                    <a:pt x="187" y="227"/>
                    <a:pt x="192" y="228"/>
                  </a:cubicBezTo>
                  <a:cubicBezTo>
                    <a:pt x="198" y="228"/>
                    <a:pt x="196" y="229"/>
                    <a:pt x="194" y="229"/>
                  </a:cubicBezTo>
                  <a:cubicBezTo>
                    <a:pt x="193" y="229"/>
                    <a:pt x="192" y="229"/>
                    <a:pt x="192" y="228"/>
                  </a:cubicBezTo>
                  <a:cubicBezTo>
                    <a:pt x="189" y="228"/>
                    <a:pt x="187" y="227"/>
                    <a:pt x="184" y="227"/>
                  </a:cubicBezTo>
                  <a:cubicBezTo>
                    <a:pt x="181" y="227"/>
                    <a:pt x="178" y="228"/>
                    <a:pt x="175" y="228"/>
                  </a:cubicBezTo>
                  <a:cubicBezTo>
                    <a:pt x="175" y="229"/>
                    <a:pt x="174" y="229"/>
                    <a:pt x="173" y="229"/>
                  </a:cubicBezTo>
                  <a:cubicBezTo>
                    <a:pt x="170" y="229"/>
                    <a:pt x="166" y="228"/>
                    <a:pt x="166" y="228"/>
                  </a:cubicBezTo>
                  <a:cubicBezTo>
                    <a:pt x="164" y="228"/>
                    <a:pt x="162" y="228"/>
                    <a:pt x="161" y="228"/>
                  </a:cubicBezTo>
                  <a:cubicBezTo>
                    <a:pt x="152" y="228"/>
                    <a:pt x="160" y="231"/>
                    <a:pt x="166" y="232"/>
                  </a:cubicBezTo>
                  <a:cubicBezTo>
                    <a:pt x="179" y="233"/>
                    <a:pt x="182" y="234"/>
                    <a:pt x="176" y="234"/>
                  </a:cubicBezTo>
                  <a:cubicBezTo>
                    <a:pt x="174" y="234"/>
                    <a:pt x="171" y="234"/>
                    <a:pt x="166" y="234"/>
                  </a:cubicBezTo>
                  <a:cubicBezTo>
                    <a:pt x="164" y="234"/>
                    <a:pt x="162" y="234"/>
                    <a:pt x="161" y="234"/>
                  </a:cubicBezTo>
                  <a:cubicBezTo>
                    <a:pt x="154" y="234"/>
                    <a:pt x="170" y="236"/>
                    <a:pt x="191" y="238"/>
                  </a:cubicBezTo>
                  <a:cubicBezTo>
                    <a:pt x="157" y="238"/>
                    <a:pt x="157" y="238"/>
                    <a:pt x="174" y="242"/>
                  </a:cubicBezTo>
                  <a:cubicBezTo>
                    <a:pt x="182" y="243"/>
                    <a:pt x="182" y="243"/>
                    <a:pt x="173" y="243"/>
                  </a:cubicBezTo>
                  <a:cubicBezTo>
                    <a:pt x="165" y="243"/>
                    <a:pt x="165" y="243"/>
                    <a:pt x="164" y="246"/>
                  </a:cubicBezTo>
                  <a:cubicBezTo>
                    <a:pt x="164" y="248"/>
                    <a:pt x="164" y="249"/>
                    <a:pt x="173" y="249"/>
                  </a:cubicBezTo>
                  <a:cubicBezTo>
                    <a:pt x="173" y="249"/>
                    <a:pt x="173" y="251"/>
                    <a:pt x="172" y="251"/>
                  </a:cubicBezTo>
                  <a:cubicBezTo>
                    <a:pt x="155" y="251"/>
                    <a:pt x="164" y="253"/>
                    <a:pt x="181" y="253"/>
                  </a:cubicBezTo>
                  <a:cubicBezTo>
                    <a:pt x="181" y="253"/>
                    <a:pt x="181" y="254"/>
                    <a:pt x="181" y="255"/>
                  </a:cubicBezTo>
                  <a:lnTo>
                    <a:pt x="172" y="254"/>
                  </a:lnTo>
                  <a:cubicBezTo>
                    <a:pt x="163" y="254"/>
                    <a:pt x="163" y="255"/>
                    <a:pt x="163" y="262"/>
                  </a:cubicBezTo>
                  <a:cubicBezTo>
                    <a:pt x="162" y="270"/>
                    <a:pt x="162" y="271"/>
                    <a:pt x="179" y="272"/>
                  </a:cubicBezTo>
                  <a:cubicBezTo>
                    <a:pt x="191" y="273"/>
                    <a:pt x="194" y="273"/>
                    <a:pt x="189" y="273"/>
                  </a:cubicBezTo>
                  <a:cubicBezTo>
                    <a:pt x="187" y="273"/>
                    <a:pt x="184" y="273"/>
                    <a:pt x="179" y="273"/>
                  </a:cubicBezTo>
                  <a:lnTo>
                    <a:pt x="170" y="273"/>
                  </a:lnTo>
                  <a:cubicBezTo>
                    <a:pt x="170" y="273"/>
                    <a:pt x="170" y="275"/>
                    <a:pt x="161" y="275"/>
                  </a:cubicBezTo>
                  <a:cubicBezTo>
                    <a:pt x="144" y="278"/>
                    <a:pt x="152" y="279"/>
                    <a:pt x="161" y="279"/>
                  </a:cubicBezTo>
                  <a:cubicBezTo>
                    <a:pt x="178" y="279"/>
                    <a:pt x="169" y="280"/>
                    <a:pt x="160" y="280"/>
                  </a:cubicBezTo>
                  <a:cubicBezTo>
                    <a:pt x="152" y="280"/>
                    <a:pt x="143" y="281"/>
                    <a:pt x="152" y="281"/>
                  </a:cubicBezTo>
                  <a:cubicBezTo>
                    <a:pt x="159" y="282"/>
                    <a:pt x="166" y="287"/>
                    <a:pt x="155" y="287"/>
                  </a:cubicBezTo>
                  <a:cubicBezTo>
                    <a:pt x="154" y="287"/>
                    <a:pt x="152" y="287"/>
                    <a:pt x="151" y="286"/>
                  </a:cubicBezTo>
                  <a:lnTo>
                    <a:pt x="151" y="289"/>
                  </a:lnTo>
                  <a:cubicBezTo>
                    <a:pt x="159" y="289"/>
                    <a:pt x="159" y="291"/>
                    <a:pt x="159" y="292"/>
                  </a:cubicBezTo>
                  <a:cubicBezTo>
                    <a:pt x="159" y="294"/>
                    <a:pt x="159" y="294"/>
                    <a:pt x="150" y="294"/>
                  </a:cubicBezTo>
                  <a:cubicBezTo>
                    <a:pt x="146" y="294"/>
                    <a:pt x="144" y="294"/>
                    <a:pt x="144" y="294"/>
                  </a:cubicBezTo>
                  <a:cubicBezTo>
                    <a:pt x="143" y="294"/>
                    <a:pt x="145" y="294"/>
                    <a:pt x="150" y="295"/>
                  </a:cubicBezTo>
                  <a:cubicBezTo>
                    <a:pt x="150" y="297"/>
                    <a:pt x="166" y="299"/>
                    <a:pt x="166" y="299"/>
                  </a:cubicBezTo>
                  <a:cubicBezTo>
                    <a:pt x="172" y="299"/>
                    <a:pt x="178" y="300"/>
                    <a:pt x="183" y="302"/>
                  </a:cubicBezTo>
                  <a:lnTo>
                    <a:pt x="174" y="301"/>
                  </a:lnTo>
                  <a:lnTo>
                    <a:pt x="157" y="300"/>
                  </a:lnTo>
                  <a:lnTo>
                    <a:pt x="157" y="300"/>
                  </a:lnTo>
                  <a:cubicBezTo>
                    <a:pt x="157" y="301"/>
                    <a:pt x="157" y="302"/>
                    <a:pt x="166" y="302"/>
                  </a:cubicBezTo>
                  <a:cubicBezTo>
                    <a:pt x="157" y="303"/>
                    <a:pt x="157" y="303"/>
                    <a:pt x="157" y="306"/>
                  </a:cubicBezTo>
                  <a:cubicBezTo>
                    <a:pt x="156" y="307"/>
                    <a:pt x="156" y="309"/>
                    <a:pt x="165" y="310"/>
                  </a:cubicBezTo>
                  <a:cubicBezTo>
                    <a:pt x="147" y="310"/>
                    <a:pt x="147" y="315"/>
                    <a:pt x="164" y="317"/>
                  </a:cubicBezTo>
                  <a:cubicBezTo>
                    <a:pt x="172" y="317"/>
                    <a:pt x="172" y="318"/>
                    <a:pt x="164" y="318"/>
                  </a:cubicBezTo>
                  <a:cubicBezTo>
                    <a:pt x="155" y="319"/>
                    <a:pt x="155" y="319"/>
                    <a:pt x="163" y="320"/>
                  </a:cubicBezTo>
                  <a:cubicBezTo>
                    <a:pt x="172" y="321"/>
                    <a:pt x="163" y="321"/>
                    <a:pt x="155" y="322"/>
                  </a:cubicBezTo>
                  <a:cubicBezTo>
                    <a:pt x="137" y="322"/>
                    <a:pt x="137" y="322"/>
                    <a:pt x="146" y="324"/>
                  </a:cubicBezTo>
                  <a:cubicBezTo>
                    <a:pt x="154" y="326"/>
                    <a:pt x="154" y="328"/>
                    <a:pt x="154" y="329"/>
                  </a:cubicBezTo>
                  <a:cubicBezTo>
                    <a:pt x="160" y="330"/>
                    <a:pt x="165" y="331"/>
                    <a:pt x="171" y="331"/>
                  </a:cubicBezTo>
                  <a:cubicBezTo>
                    <a:pt x="179" y="331"/>
                    <a:pt x="188" y="332"/>
                    <a:pt x="188" y="332"/>
                  </a:cubicBezTo>
                  <a:cubicBezTo>
                    <a:pt x="192" y="334"/>
                    <a:pt x="192" y="334"/>
                    <a:pt x="190" y="334"/>
                  </a:cubicBezTo>
                  <a:cubicBezTo>
                    <a:pt x="189" y="334"/>
                    <a:pt x="188" y="334"/>
                    <a:pt x="188" y="334"/>
                  </a:cubicBezTo>
                  <a:cubicBezTo>
                    <a:pt x="182" y="332"/>
                    <a:pt x="177" y="332"/>
                    <a:pt x="171" y="332"/>
                  </a:cubicBezTo>
                  <a:cubicBezTo>
                    <a:pt x="162" y="334"/>
                    <a:pt x="162" y="335"/>
                    <a:pt x="162" y="336"/>
                  </a:cubicBezTo>
                  <a:cubicBezTo>
                    <a:pt x="162" y="337"/>
                    <a:pt x="161" y="338"/>
                    <a:pt x="161" y="339"/>
                  </a:cubicBezTo>
                  <a:cubicBezTo>
                    <a:pt x="152" y="341"/>
                    <a:pt x="152" y="341"/>
                    <a:pt x="161" y="343"/>
                  </a:cubicBezTo>
                  <a:lnTo>
                    <a:pt x="169" y="343"/>
                  </a:lnTo>
                  <a:cubicBezTo>
                    <a:pt x="152" y="343"/>
                    <a:pt x="151" y="351"/>
                    <a:pt x="167" y="354"/>
                  </a:cubicBezTo>
                  <a:lnTo>
                    <a:pt x="167" y="354"/>
                  </a:lnTo>
                  <a:lnTo>
                    <a:pt x="160" y="353"/>
                  </a:lnTo>
                  <a:cubicBezTo>
                    <a:pt x="151" y="353"/>
                    <a:pt x="151" y="354"/>
                    <a:pt x="151" y="355"/>
                  </a:cubicBezTo>
                  <a:cubicBezTo>
                    <a:pt x="151" y="356"/>
                    <a:pt x="159" y="359"/>
                    <a:pt x="159" y="363"/>
                  </a:cubicBezTo>
                  <a:cubicBezTo>
                    <a:pt x="157" y="365"/>
                    <a:pt x="157" y="368"/>
                    <a:pt x="165" y="368"/>
                  </a:cubicBezTo>
                  <a:cubicBezTo>
                    <a:pt x="165" y="369"/>
                    <a:pt x="165" y="369"/>
                    <a:pt x="164" y="369"/>
                  </a:cubicBezTo>
                  <a:cubicBezTo>
                    <a:pt x="163" y="369"/>
                    <a:pt x="161" y="369"/>
                    <a:pt x="157" y="368"/>
                  </a:cubicBezTo>
                  <a:cubicBezTo>
                    <a:pt x="155" y="368"/>
                    <a:pt x="153" y="368"/>
                    <a:pt x="152" y="368"/>
                  </a:cubicBezTo>
                  <a:cubicBezTo>
                    <a:pt x="148" y="368"/>
                    <a:pt x="148" y="369"/>
                    <a:pt x="148" y="370"/>
                  </a:cubicBezTo>
                  <a:cubicBezTo>
                    <a:pt x="154" y="371"/>
                    <a:pt x="160" y="371"/>
                    <a:pt x="165" y="371"/>
                  </a:cubicBezTo>
                  <a:cubicBezTo>
                    <a:pt x="174" y="372"/>
                    <a:pt x="174" y="373"/>
                    <a:pt x="165" y="374"/>
                  </a:cubicBezTo>
                  <a:cubicBezTo>
                    <a:pt x="156" y="375"/>
                    <a:pt x="156" y="378"/>
                    <a:pt x="164" y="380"/>
                  </a:cubicBezTo>
                  <a:cubicBezTo>
                    <a:pt x="164" y="381"/>
                    <a:pt x="164" y="382"/>
                    <a:pt x="155" y="382"/>
                  </a:cubicBezTo>
                  <a:cubicBezTo>
                    <a:pt x="147" y="382"/>
                    <a:pt x="138" y="383"/>
                    <a:pt x="155" y="385"/>
                  </a:cubicBezTo>
                  <a:cubicBezTo>
                    <a:pt x="155" y="386"/>
                    <a:pt x="155" y="386"/>
                    <a:pt x="146" y="386"/>
                  </a:cubicBezTo>
                  <a:cubicBezTo>
                    <a:pt x="137" y="386"/>
                    <a:pt x="129" y="386"/>
                    <a:pt x="146" y="387"/>
                  </a:cubicBezTo>
                  <a:cubicBezTo>
                    <a:pt x="154" y="390"/>
                    <a:pt x="154" y="392"/>
                    <a:pt x="145" y="393"/>
                  </a:cubicBezTo>
                  <a:cubicBezTo>
                    <a:pt x="145" y="394"/>
                    <a:pt x="145" y="395"/>
                    <a:pt x="154" y="395"/>
                  </a:cubicBezTo>
                  <a:cubicBezTo>
                    <a:pt x="162" y="396"/>
                    <a:pt x="171" y="396"/>
                    <a:pt x="162" y="396"/>
                  </a:cubicBezTo>
                  <a:cubicBezTo>
                    <a:pt x="145" y="396"/>
                    <a:pt x="145" y="396"/>
                    <a:pt x="162" y="398"/>
                  </a:cubicBezTo>
                  <a:cubicBezTo>
                    <a:pt x="171" y="399"/>
                    <a:pt x="171" y="399"/>
                    <a:pt x="162" y="399"/>
                  </a:cubicBezTo>
                  <a:cubicBezTo>
                    <a:pt x="153" y="399"/>
                    <a:pt x="153" y="400"/>
                    <a:pt x="153" y="400"/>
                  </a:cubicBezTo>
                  <a:cubicBezTo>
                    <a:pt x="153" y="401"/>
                    <a:pt x="161" y="405"/>
                    <a:pt x="161" y="409"/>
                  </a:cubicBezTo>
                  <a:cubicBezTo>
                    <a:pt x="160" y="416"/>
                    <a:pt x="160" y="419"/>
                    <a:pt x="168" y="419"/>
                  </a:cubicBezTo>
                  <a:cubicBezTo>
                    <a:pt x="177" y="420"/>
                    <a:pt x="177" y="420"/>
                    <a:pt x="168" y="420"/>
                  </a:cubicBezTo>
                  <a:cubicBezTo>
                    <a:pt x="159" y="421"/>
                    <a:pt x="159" y="422"/>
                    <a:pt x="159" y="422"/>
                  </a:cubicBezTo>
                  <a:cubicBezTo>
                    <a:pt x="159" y="423"/>
                    <a:pt x="159" y="424"/>
                    <a:pt x="155" y="424"/>
                  </a:cubicBezTo>
                  <a:cubicBezTo>
                    <a:pt x="154" y="424"/>
                    <a:pt x="152" y="424"/>
                    <a:pt x="150" y="423"/>
                  </a:cubicBezTo>
                  <a:lnTo>
                    <a:pt x="150" y="423"/>
                  </a:lnTo>
                  <a:cubicBezTo>
                    <a:pt x="159" y="426"/>
                    <a:pt x="159" y="426"/>
                    <a:pt x="159" y="426"/>
                  </a:cubicBezTo>
                  <a:cubicBezTo>
                    <a:pt x="150" y="426"/>
                    <a:pt x="150" y="427"/>
                    <a:pt x="159" y="428"/>
                  </a:cubicBezTo>
                  <a:cubicBezTo>
                    <a:pt x="167" y="428"/>
                    <a:pt x="171" y="429"/>
                    <a:pt x="171" y="429"/>
                  </a:cubicBezTo>
                  <a:cubicBezTo>
                    <a:pt x="171" y="429"/>
                    <a:pt x="166" y="428"/>
                    <a:pt x="157" y="428"/>
                  </a:cubicBezTo>
                  <a:cubicBezTo>
                    <a:pt x="150" y="428"/>
                    <a:pt x="141" y="430"/>
                    <a:pt x="150" y="430"/>
                  </a:cubicBezTo>
                  <a:cubicBezTo>
                    <a:pt x="155" y="430"/>
                    <a:pt x="161" y="431"/>
                    <a:pt x="166" y="433"/>
                  </a:cubicBezTo>
                  <a:cubicBezTo>
                    <a:pt x="165" y="433"/>
                    <a:pt x="165" y="435"/>
                    <a:pt x="157" y="435"/>
                  </a:cubicBezTo>
                  <a:cubicBezTo>
                    <a:pt x="148" y="435"/>
                    <a:pt x="156" y="439"/>
                    <a:pt x="165" y="440"/>
                  </a:cubicBezTo>
                  <a:cubicBezTo>
                    <a:pt x="173" y="441"/>
                    <a:pt x="173" y="441"/>
                    <a:pt x="165" y="441"/>
                  </a:cubicBezTo>
                  <a:cubicBezTo>
                    <a:pt x="156" y="441"/>
                    <a:pt x="156" y="441"/>
                    <a:pt x="156" y="442"/>
                  </a:cubicBezTo>
                  <a:cubicBezTo>
                    <a:pt x="160" y="443"/>
                    <a:pt x="160" y="443"/>
                    <a:pt x="158" y="443"/>
                  </a:cubicBezTo>
                  <a:cubicBezTo>
                    <a:pt x="156" y="443"/>
                    <a:pt x="152" y="443"/>
                    <a:pt x="147" y="442"/>
                  </a:cubicBezTo>
                  <a:cubicBezTo>
                    <a:pt x="145" y="442"/>
                    <a:pt x="143" y="442"/>
                    <a:pt x="142" y="442"/>
                  </a:cubicBezTo>
                  <a:cubicBezTo>
                    <a:pt x="139" y="442"/>
                    <a:pt x="139" y="443"/>
                    <a:pt x="138" y="444"/>
                  </a:cubicBezTo>
                  <a:cubicBezTo>
                    <a:pt x="147" y="446"/>
                    <a:pt x="146" y="449"/>
                    <a:pt x="146" y="451"/>
                  </a:cubicBezTo>
                  <a:cubicBezTo>
                    <a:pt x="146" y="456"/>
                    <a:pt x="154" y="457"/>
                    <a:pt x="171" y="459"/>
                  </a:cubicBezTo>
                  <a:lnTo>
                    <a:pt x="188" y="461"/>
                  </a:lnTo>
                  <a:lnTo>
                    <a:pt x="188" y="461"/>
                  </a:lnTo>
                  <a:lnTo>
                    <a:pt x="171" y="460"/>
                  </a:lnTo>
                  <a:cubicBezTo>
                    <a:pt x="162" y="459"/>
                    <a:pt x="145" y="459"/>
                    <a:pt x="145" y="459"/>
                  </a:cubicBezTo>
                  <a:lnTo>
                    <a:pt x="145" y="459"/>
                  </a:lnTo>
                  <a:cubicBezTo>
                    <a:pt x="151" y="460"/>
                    <a:pt x="156" y="461"/>
                    <a:pt x="162" y="461"/>
                  </a:cubicBezTo>
                  <a:cubicBezTo>
                    <a:pt x="171" y="461"/>
                    <a:pt x="171" y="463"/>
                    <a:pt x="162" y="464"/>
                  </a:cubicBezTo>
                  <a:cubicBezTo>
                    <a:pt x="153" y="465"/>
                    <a:pt x="153" y="466"/>
                    <a:pt x="161" y="467"/>
                  </a:cubicBezTo>
                  <a:cubicBezTo>
                    <a:pt x="161" y="468"/>
                    <a:pt x="161" y="468"/>
                    <a:pt x="153" y="469"/>
                  </a:cubicBezTo>
                  <a:cubicBezTo>
                    <a:pt x="153" y="469"/>
                    <a:pt x="153" y="469"/>
                    <a:pt x="161" y="470"/>
                  </a:cubicBezTo>
                  <a:cubicBezTo>
                    <a:pt x="170" y="470"/>
                    <a:pt x="170" y="472"/>
                    <a:pt x="161" y="472"/>
                  </a:cubicBezTo>
                  <a:cubicBezTo>
                    <a:pt x="144" y="472"/>
                    <a:pt x="143" y="475"/>
                    <a:pt x="152" y="475"/>
                  </a:cubicBezTo>
                  <a:cubicBezTo>
                    <a:pt x="161" y="475"/>
                    <a:pt x="160" y="476"/>
                    <a:pt x="160" y="477"/>
                  </a:cubicBezTo>
                  <a:cubicBezTo>
                    <a:pt x="160" y="478"/>
                    <a:pt x="160" y="478"/>
                    <a:pt x="169" y="479"/>
                  </a:cubicBezTo>
                  <a:lnTo>
                    <a:pt x="168" y="482"/>
                  </a:lnTo>
                  <a:cubicBezTo>
                    <a:pt x="165" y="482"/>
                    <a:pt x="162" y="482"/>
                    <a:pt x="160" y="481"/>
                  </a:cubicBezTo>
                  <a:lnTo>
                    <a:pt x="151" y="481"/>
                  </a:lnTo>
                  <a:cubicBezTo>
                    <a:pt x="151" y="483"/>
                    <a:pt x="151" y="483"/>
                    <a:pt x="159" y="484"/>
                  </a:cubicBezTo>
                  <a:cubicBezTo>
                    <a:pt x="169" y="485"/>
                    <a:pt x="173" y="486"/>
                    <a:pt x="172" y="486"/>
                  </a:cubicBezTo>
                  <a:cubicBezTo>
                    <a:pt x="170" y="486"/>
                    <a:pt x="166" y="486"/>
                    <a:pt x="159" y="485"/>
                  </a:cubicBezTo>
                  <a:cubicBezTo>
                    <a:pt x="151" y="485"/>
                    <a:pt x="142" y="485"/>
                    <a:pt x="151" y="486"/>
                  </a:cubicBezTo>
                  <a:cubicBezTo>
                    <a:pt x="168" y="488"/>
                    <a:pt x="159" y="488"/>
                    <a:pt x="150" y="488"/>
                  </a:cubicBezTo>
                  <a:cubicBezTo>
                    <a:pt x="143" y="487"/>
                    <a:pt x="139" y="487"/>
                    <a:pt x="137" y="487"/>
                  </a:cubicBezTo>
                  <a:cubicBezTo>
                    <a:pt x="136" y="487"/>
                    <a:pt x="140" y="488"/>
                    <a:pt x="150" y="491"/>
                  </a:cubicBezTo>
                  <a:cubicBezTo>
                    <a:pt x="150" y="492"/>
                    <a:pt x="157" y="496"/>
                    <a:pt x="157" y="499"/>
                  </a:cubicBezTo>
                  <a:cubicBezTo>
                    <a:pt x="156" y="502"/>
                    <a:pt x="156" y="503"/>
                    <a:pt x="150" y="504"/>
                  </a:cubicBezTo>
                  <a:lnTo>
                    <a:pt x="150" y="504"/>
                  </a:lnTo>
                  <a:cubicBezTo>
                    <a:pt x="147" y="504"/>
                    <a:pt x="144" y="503"/>
                    <a:pt x="140" y="503"/>
                  </a:cubicBezTo>
                  <a:cubicBezTo>
                    <a:pt x="135" y="504"/>
                    <a:pt x="133" y="504"/>
                    <a:pt x="134" y="504"/>
                  </a:cubicBezTo>
                  <a:cubicBezTo>
                    <a:pt x="135" y="504"/>
                    <a:pt x="140" y="504"/>
                    <a:pt x="148" y="504"/>
                  </a:cubicBezTo>
                  <a:cubicBezTo>
                    <a:pt x="149" y="504"/>
                    <a:pt x="149" y="504"/>
                    <a:pt x="150" y="504"/>
                  </a:cubicBezTo>
                  <a:lnTo>
                    <a:pt x="150" y="504"/>
                  </a:lnTo>
                  <a:cubicBezTo>
                    <a:pt x="156" y="505"/>
                    <a:pt x="156" y="506"/>
                    <a:pt x="156" y="507"/>
                  </a:cubicBezTo>
                  <a:cubicBezTo>
                    <a:pt x="147" y="510"/>
                    <a:pt x="155" y="512"/>
                    <a:pt x="164" y="513"/>
                  </a:cubicBezTo>
                  <a:lnTo>
                    <a:pt x="164" y="512"/>
                  </a:lnTo>
                  <a:cubicBezTo>
                    <a:pt x="181" y="512"/>
                    <a:pt x="181" y="513"/>
                    <a:pt x="172" y="514"/>
                  </a:cubicBezTo>
                  <a:cubicBezTo>
                    <a:pt x="169" y="515"/>
                    <a:pt x="166" y="515"/>
                    <a:pt x="164" y="515"/>
                  </a:cubicBezTo>
                  <a:cubicBezTo>
                    <a:pt x="161" y="515"/>
                    <a:pt x="158" y="515"/>
                    <a:pt x="155" y="514"/>
                  </a:cubicBezTo>
                  <a:cubicBezTo>
                    <a:pt x="154" y="514"/>
                    <a:pt x="152" y="514"/>
                    <a:pt x="150" y="514"/>
                  </a:cubicBezTo>
                  <a:cubicBezTo>
                    <a:pt x="146" y="514"/>
                    <a:pt x="142" y="515"/>
                    <a:pt x="138" y="515"/>
                  </a:cubicBezTo>
                  <a:cubicBezTo>
                    <a:pt x="138" y="515"/>
                    <a:pt x="137" y="516"/>
                    <a:pt x="146" y="516"/>
                  </a:cubicBezTo>
                  <a:cubicBezTo>
                    <a:pt x="155" y="516"/>
                    <a:pt x="155" y="516"/>
                    <a:pt x="155" y="518"/>
                  </a:cubicBezTo>
                  <a:cubicBezTo>
                    <a:pt x="155" y="519"/>
                    <a:pt x="154" y="520"/>
                    <a:pt x="163" y="521"/>
                  </a:cubicBezTo>
                  <a:cubicBezTo>
                    <a:pt x="171" y="521"/>
                    <a:pt x="171" y="522"/>
                    <a:pt x="171" y="523"/>
                  </a:cubicBezTo>
                  <a:cubicBezTo>
                    <a:pt x="163" y="523"/>
                    <a:pt x="162" y="524"/>
                    <a:pt x="162" y="524"/>
                  </a:cubicBezTo>
                  <a:cubicBezTo>
                    <a:pt x="165" y="525"/>
                    <a:pt x="166" y="525"/>
                    <a:pt x="166" y="525"/>
                  </a:cubicBezTo>
                  <a:cubicBezTo>
                    <a:pt x="165" y="525"/>
                    <a:pt x="159" y="524"/>
                    <a:pt x="154" y="524"/>
                  </a:cubicBezTo>
                  <a:lnTo>
                    <a:pt x="137" y="524"/>
                  </a:lnTo>
                  <a:cubicBezTo>
                    <a:pt x="136" y="525"/>
                    <a:pt x="145" y="525"/>
                    <a:pt x="145" y="525"/>
                  </a:cubicBezTo>
                  <a:cubicBezTo>
                    <a:pt x="154" y="525"/>
                    <a:pt x="151" y="546"/>
                    <a:pt x="151" y="548"/>
                  </a:cubicBezTo>
                  <a:cubicBezTo>
                    <a:pt x="143" y="549"/>
                    <a:pt x="142" y="551"/>
                    <a:pt x="147" y="551"/>
                  </a:cubicBezTo>
                  <a:cubicBezTo>
                    <a:pt x="148" y="551"/>
                    <a:pt x="149" y="551"/>
                    <a:pt x="151" y="551"/>
                  </a:cubicBezTo>
                  <a:cubicBezTo>
                    <a:pt x="159" y="552"/>
                    <a:pt x="159" y="556"/>
                    <a:pt x="157" y="561"/>
                  </a:cubicBezTo>
                  <a:cubicBezTo>
                    <a:pt x="157" y="567"/>
                    <a:pt x="156" y="571"/>
                    <a:pt x="165" y="571"/>
                  </a:cubicBezTo>
                  <a:lnTo>
                    <a:pt x="164" y="574"/>
                  </a:lnTo>
                  <a:cubicBezTo>
                    <a:pt x="164" y="576"/>
                    <a:pt x="173" y="578"/>
                    <a:pt x="172" y="579"/>
                  </a:cubicBezTo>
                  <a:lnTo>
                    <a:pt x="155" y="579"/>
                  </a:lnTo>
                  <a:cubicBezTo>
                    <a:pt x="155" y="582"/>
                    <a:pt x="163" y="582"/>
                    <a:pt x="172" y="583"/>
                  </a:cubicBezTo>
                  <a:cubicBezTo>
                    <a:pt x="181" y="583"/>
                    <a:pt x="181" y="584"/>
                    <a:pt x="181" y="584"/>
                  </a:cubicBezTo>
                  <a:lnTo>
                    <a:pt x="172" y="584"/>
                  </a:lnTo>
                  <a:lnTo>
                    <a:pt x="155" y="583"/>
                  </a:lnTo>
                  <a:lnTo>
                    <a:pt x="155" y="584"/>
                  </a:lnTo>
                  <a:cubicBezTo>
                    <a:pt x="163" y="584"/>
                    <a:pt x="163" y="585"/>
                    <a:pt x="163" y="585"/>
                  </a:cubicBezTo>
                  <a:cubicBezTo>
                    <a:pt x="163" y="585"/>
                    <a:pt x="163" y="586"/>
                    <a:pt x="161" y="586"/>
                  </a:cubicBezTo>
                  <a:cubicBezTo>
                    <a:pt x="159" y="586"/>
                    <a:pt x="155" y="585"/>
                    <a:pt x="146" y="585"/>
                  </a:cubicBezTo>
                  <a:cubicBezTo>
                    <a:pt x="141" y="585"/>
                    <a:pt x="138" y="584"/>
                    <a:pt x="136" y="584"/>
                  </a:cubicBezTo>
                  <a:cubicBezTo>
                    <a:pt x="131" y="584"/>
                    <a:pt x="134" y="585"/>
                    <a:pt x="146" y="586"/>
                  </a:cubicBezTo>
                  <a:lnTo>
                    <a:pt x="154" y="588"/>
                  </a:lnTo>
                  <a:cubicBezTo>
                    <a:pt x="137" y="588"/>
                    <a:pt x="154" y="592"/>
                    <a:pt x="162" y="593"/>
                  </a:cubicBezTo>
                  <a:cubicBezTo>
                    <a:pt x="145" y="593"/>
                    <a:pt x="145" y="593"/>
                    <a:pt x="162" y="595"/>
                  </a:cubicBezTo>
                  <a:cubicBezTo>
                    <a:pt x="171" y="595"/>
                    <a:pt x="170" y="596"/>
                    <a:pt x="162" y="596"/>
                  </a:cubicBezTo>
                  <a:cubicBezTo>
                    <a:pt x="153" y="597"/>
                    <a:pt x="153" y="597"/>
                    <a:pt x="153" y="599"/>
                  </a:cubicBezTo>
                  <a:cubicBezTo>
                    <a:pt x="161" y="601"/>
                    <a:pt x="161" y="606"/>
                    <a:pt x="160" y="613"/>
                  </a:cubicBezTo>
                  <a:cubicBezTo>
                    <a:pt x="159" y="621"/>
                    <a:pt x="157" y="625"/>
                    <a:pt x="166" y="626"/>
                  </a:cubicBezTo>
                  <a:cubicBezTo>
                    <a:pt x="166" y="626"/>
                    <a:pt x="166" y="626"/>
                    <a:pt x="157" y="628"/>
                  </a:cubicBezTo>
                  <a:cubicBezTo>
                    <a:pt x="155" y="627"/>
                    <a:pt x="154" y="627"/>
                    <a:pt x="153" y="627"/>
                  </a:cubicBezTo>
                  <a:cubicBezTo>
                    <a:pt x="151" y="627"/>
                    <a:pt x="154" y="628"/>
                    <a:pt x="166" y="630"/>
                  </a:cubicBezTo>
                  <a:cubicBezTo>
                    <a:pt x="167" y="630"/>
                    <a:pt x="167" y="630"/>
                    <a:pt x="167" y="630"/>
                  </a:cubicBezTo>
                  <a:lnTo>
                    <a:pt x="167" y="630"/>
                  </a:lnTo>
                  <a:cubicBezTo>
                    <a:pt x="167" y="630"/>
                    <a:pt x="166" y="630"/>
                    <a:pt x="165" y="630"/>
                  </a:cubicBezTo>
                  <a:cubicBezTo>
                    <a:pt x="157" y="630"/>
                    <a:pt x="157" y="631"/>
                    <a:pt x="156" y="634"/>
                  </a:cubicBezTo>
                  <a:cubicBezTo>
                    <a:pt x="156" y="638"/>
                    <a:pt x="156" y="641"/>
                    <a:pt x="164" y="641"/>
                  </a:cubicBezTo>
                  <a:cubicBezTo>
                    <a:pt x="169" y="642"/>
                    <a:pt x="172" y="643"/>
                    <a:pt x="171" y="643"/>
                  </a:cubicBezTo>
                  <a:cubicBezTo>
                    <a:pt x="170" y="643"/>
                    <a:pt x="168" y="643"/>
                    <a:pt x="164" y="642"/>
                  </a:cubicBezTo>
                  <a:cubicBezTo>
                    <a:pt x="161" y="642"/>
                    <a:pt x="157" y="641"/>
                    <a:pt x="154" y="641"/>
                  </a:cubicBezTo>
                  <a:cubicBezTo>
                    <a:pt x="145" y="641"/>
                    <a:pt x="142" y="644"/>
                    <a:pt x="155" y="648"/>
                  </a:cubicBezTo>
                  <a:cubicBezTo>
                    <a:pt x="155" y="648"/>
                    <a:pt x="155" y="649"/>
                    <a:pt x="146" y="649"/>
                  </a:cubicBezTo>
                  <a:cubicBezTo>
                    <a:pt x="146" y="649"/>
                    <a:pt x="146" y="650"/>
                    <a:pt x="154" y="653"/>
                  </a:cubicBezTo>
                  <a:cubicBezTo>
                    <a:pt x="154" y="653"/>
                    <a:pt x="154" y="657"/>
                    <a:pt x="154" y="659"/>
                  </a:cubicBezTo>
                  <a:cubicBezTo>
                    <a:pt x="153" y="660"/>
                    <a:pt x="162" y="662"/>
                    <a:pt x="162" y="662"/>
                  </a:cubicBezTo>
                  <a:cubicBezTo>
                    <a:pt x="162" y="663"/>
                    <a:pt x="162" y="663"/>
                    <a:pt x="162" y="663"/>
                  </a:cubicBezTo>
                  <a:cubicBezTo>
                    <a:pt x="153" y="663"/>
                    <a:pt x="153" y="667"/>
                    <a:pt x="152" y="672"/>
                  </a:cubicBezTo>
                  <a:cubicBezTo>
                    <a:pt x="151" y="679"/>
                    <a:pt x="151" y="684"/>
                    <a:pt x="142" y="684"/>
                  </a:cubicBezTo>
                  <a:cubicBezTo>
                    <a:pt x="142" y="684"/>
                    <a:pt x="142" y="685"/>
                    <a:pt x="150" y="686"/>
                  </a:cubicBezTo>
                  <a:cubicBezTo>
                    <a:pt x="166" y="688"/>
                    <a:pt x="166" y="689"/>
                    <a:pt x="159" y="689"/>
                  </a:cubicBezTo>
                  <a:cubicBezTo>
                    <a:pt x="141" y="689"/>
                    <a:pt x="141" y="693"/>
                    <a:pt x="157" y="694"/>
                  </a:cubicBezTo>
                  <a:cubicBezTo>
                    <a:pt x="160" y="694"/>
                    <a:pt x="161" y="694"/>
                    <a:pt x="161" y="694"/>
                  </a:cubicBezTo>
                  <a:cubicBezTo>
                    <a:pt x="160" y="694"/>
                    <a:pt x="154" y="694"/>
                    <a:pt x="148" y="694"/>
                  </a:cubicBezTo>
                  <a:cubicBezTo>
                    <a:pt x="132" y="694"/>
                    <a:pt x="140" y="697"/>
                    <a:pt x="157" y="698"/>
                  </a:cubicBezTo>
                  <a:cubicBezTo>
                    <a:pt x="148" y="698"/>
                    <a:pt x="140" y="699"/>
                    <a:pt x="148" y="700"/>
                  </a:cubicBezTo>
                  <a:cubicBezTo>
                    <a:pt x="148" y="701"/>
                    <a:pt x="148" y="701"/>
                    <a:pt x="146" y="701"/>
                  </a:cubicBezTo>
                  <a:cubicBezTo>
                    <a:pt x="144" y="701"/>
                    <a:pt x="140" y="701"/>
                    <a:pt x="131" y="700"/>
                  </a:cubicBezTo>
                  <a:cubicBezTo>
                    <a:pt x="131" y="695"/>
                    <a:pt x="127" y="691"/>
                    <a:pt x="123" y="691"/>
                  </a:cubicBezTo>
                  <a:cubicBezTo>
                    <a:pt x="119" y="691"/>
                    <a:pt x="115" y="694"/>
                    <a:pt x="114" y="699"/>
                  </a:cubicBezTo>
                  <a:cubicBezTo>
                    <a:pt x="113" y="705"/>
                    <a:pt x="118" y="709"/>
                    <a:pt x="122" y="709"/>
                  </a:cubicBezTo>
                  <a:cubicBezTo>
                    <a:pt x="126" y="709"/>
                    <a:pt x="130" y="706"/>
                    <a:pt x="131" y="702"/>
                  </a:cubicBezTo>
                  <a:lnTo>
                    <a:pt x="131" y="704"/>
                  </a:lnTo>
                  <a:cubicBezTo>
                    <a:pt x="131" y="704"/>
                    <a:pt x="131" y="705"/>
                    <a:pt x="140" y="705"/>
                  </a:cubicBezTo>
                  <a:cubicBezTo>
                    <a:pt x="147" y="705"/>
                    <a:pt x="147" y="706"/>
                    <a:pt x="147" y="707"/>
                  </a:cubicBezTo>
                  <a:cubicBezTo>
                    <a:pt x="145" y="707"/>
                    <a:pt x="144" y="707"/>
                    <a:pt x="144" y="707"/>
                  </a:cubicBezTo>
                  <a:cubicBezTo>
                    <a:pt x="143" y="707"/>
                    <a:pt x="146" y="707"/>
                    <a:pt x="150" y="707"/>
                  </a:cubicBezTo>
                  <a:cubicBezTo>
                    <a:pt x="152" y="707"/>
                    <a:pt x="154" y="707"/>
                    <a:pt x="155" y="707"/>
                  </a:cubicBezTo>
                  <a:cubicBezTo>
                    <a:pt x="162" y="707"/>
                    <a:pt x="168" y="708"/>
                    <a:pt x="172" y="709"/>
                  </a:cubicBezTo>
                  <a:lnTo>
                    <a:pt x="190" y="711"/>
                  </a:lnTo>
                  <a:cubicBezTo>
                    <a:pt x="196" y="711"/>
                    <a:pt x="201" y="711"/>
                    <a:pt x="207" y="711"/>
                  </a:cubicBezTo>
                  <a:cubicBezTo>
                    <a:pt x="212" y="711"/>
                    <a:pt x="218" y="711"/>
                    <a:pt x="224" y="711"/>
                  </a:cubicBezTo>
                  <a:cubicBezTo>
                    <a:pt x="233" y="707"/>
                    <a:pt x="242" y="706"/>
                    <a:pt x="225" y="705"/>
                  </a:cubicBezTo>
                  <a:cubicBezTo>
                    <a:pt x="225" y="705"/>
                    <a:pt x="216" y="704"/>
                    <a:pt x="216" y="703"/>
                  </a:cubicBezTo>
                  <a:cubicBezTo>
                    <a:pt x="217" y="702"/>
                    <a:pt x="225" y="702"/>
                    <a:pt x="225" y="702"/>
                  </a:cubicBezTo>
                  <a:cubicBezTo>
                    <a:pt x="234" y="702"/>
                    <a:pt x="234" y="698"/>
                    <a:pt x="235" y="694"/>
                  </a:cubicBezTo>
                  <a:cubicBezTo>
                    <a:pt x="235" y="689"/>
                    <a:pt x="236" y="687"/>
                    <a:pt x="244" y="686"/>
                  </a:cubicBezTo>
                  <a:cubicBezTo>
                    <a:pt x="253" y="686"/>
                    <a:pt x="253" y="685"/>
                    <a:pt x="253" y="685"/>
                  </a:cubicBezTo>
                  <a:cubicBezTo>
                    <a:pt x="244" y="685"/>
                    <a:pt x="245" y="680"/>
                    <a:pt x="246" y="674"/>
                  </a:cubicBezTo>
                  <a:cubicBezTo>
                    <a:pt x="246" y="668"/>
                    <a:pt x="247" y="662"/>
                    <a:pt x="238" y="662"/>
                  </a:cubicBezTo>
                  <a:cubicBezTo>
                    <a:pt x="239" y="661"/>
                    <a:pt x="239" y="660"/>
                    <a:pt x="239" y="660"/>
                  </a:cubicBezTo>
                  <a:cubicBezTo>
                    <a:pt x="241" y="660"/>
                    <a:pt x="242" y="660"/>
                    <a:pt x="243" y="660"/>
                  </a:cubicBezTo>
                  <a:cubicBezTo>
                    <a:pt x="247" y="660"/>
                    <a:pt x="247" y="659"/>
                    <a:pt x="248" y="658"/>
                  </a:cubicBezTo>
                  <a:cubicBezTo>
                    <a:pt x="239" y="656"/>
                    <a:pt x="239" y="653"/>
                    <a:pt x="239" y="653"/>
                  </a:cubicBezTo>
                  <a:lnTo>
                    <a:pt x="239" y="653"/>
                  </a:lnTo>
                  <a:cubicBezTo>
                    <a:pt x="242" y="654"/>
                    <a:pt x="244" y="654"/>
                    <a:pt x="245" y="654"/>
                  </a:cubicBezTo>
                  <a:cubicBezTo>
                    <a:pt x="248" y="654"/>
                    <a:pt x="248" y="653"/>
                    <a:pt x="248" y="651"/>
                  </a:cubicBezTo>
                  <a:cubicBezTo>
                    <a:pt x="248" y="650"/>
                    <a:pt x="249" y="649"/>
                    <a:pt x="240" y="649"/>
                  </a:cubicBezTo>
                  <a:cubicBezTo>
                    <a:pt x="240" y="648"/>
                    <a:pt x="242" y="642"/>
                    <a:pt x="251" y="640"/>
                  </a:cubicBezTo>
                  <a:cubicBezTo>
                    <a:pt x="258" y="640"/>
                    <a:pt x="251" y="639"/>
                    <a:pt x="242" y="636"/>
                  </a:cubicBezTo>
                  <a:cubicBezTo>
                    <a:pt x="240" y="637"/>
                    <a:pt x="239" y="637"/>
                    <a:pt x="237" y="637"/>
                  </a:cubicBezTo>
                  <a:cubicBezTo>
                    <a:pt x="233" y="637"/>
                    <a:pt x="229" y="636"/>
                    <a:pt x="225" y="634"/>
                  </a:cubicBezTo>
                  <a:lnTo>
                    <a:pt x="225" y="634"/>
                  </a:lnTo>
                  <a:lnTo>
                    <a:pt x="243" y="635"/>
                  </a:lnTo>
                  <a:cubicBezTo>
                    <a:pt x="247" y="636"/>
                    <a:pt x="249" y="636"/>
                    <a:pt x="250" y="636"/>
                  </a:cubicBezTo>
                  <a:cubicBezTo>
                    <a:pt x="251" y="636"/>
                    <a:pt x="251" y="636"/>
                    <a:pt x="251" y="635"/>
                  </a:cubicBezTo>
                  <a:lnTo>
                    <a:pt x="251" y="633"/>
                  </a:lnTo>
                  <a:cubicBezTo>
                    <a:pt x="243" y="633"/>
                    <a:pt x="243" y="629"/>
                    <a:pt x="244" y="623"/>
                  </a:cubicBezTo>
                  <a:cubicBezTo>
                    <a:pt x="245" y="615"/>
                    <a:pt x="245" y="613"/>
                    <a:pt x="237" y="613"/>
                  </a:cubicBezTo>
                  <a:cubicBezTo>
                    <a:pt x="228" y="612"/>
                    <a:pt x="228" y="611"/>
                    <a:pt x="237" y="610"/>
                  </a:cubicBezTo>
                  <a:cubicBezTo>
                    <a:pt x="263" y="605"/>
                    <a:pt x="263" y="605"/>
                    <a:pt x="255" y="604"/>
                  </a:cubicBezTo>
                  <a:lnTo>
                    <a:pt x="255" y="604"/>
                  </a:lnTo>
                  <a:cubicBezTo>
                    <a:pt x="252" y="605"/>
                    <a:pt x="249" y="605"/>
                    <a:pt x="247" y="605"/>
                  </a:cubicBezTo>
                  <a:cubicBezTo>
                    <a:pt x="244" y="605"/>
                    <a:pt x="241" y="605"/>
                    <a:pt x="238" y="604"/>
                  </a:cubicBezTo>
                  <a:cubicBezTo>
                    <a:pt x="220" y="603"/>
                    <a:pt x="220" y="603"/>
                    <a:pt x="238" y="603"/>
                  </a:cubicBezTo>
                  <a:cubicBezTo>
                    <a:pt x="239" y="603"/>
                    <a:pt x="240" y="603"/>
                    <a:pt x="240" y="603"/>
                  </a:cubicBezTo>
                  <a:cubicBezTo>
                    <a:pt x="254" y="603"/>
                    <a:pt x="248" y="591"/>
                    <a:pt x="232" y="588"/>
                  </a:cubicBezTo>
                  <a:lnTo>
                    <a:pt x="232" y="588"/>
                  </a:lnTo>
                  <a:lnTo>
                    <a:pt x="239" y="589"/>
                  </a:lnTo>
                  <a:cubicBezTo>
                    <a:pt x="248" y="589"/>
                    <a:pt x="248" y="589"/>
                    <a:pt x="248" y="586"/>
                  </a:cubicBezTo>
                  <a:cubicBezTo>
                    <a:pt x="249" y="584"/>
                    <a:pt x="249" y="583"/>
                    <a:pt x="249" y="583"/>
                  </a:cubicBezTo>
                  <a:cubicBezTo>
                    <a:pt x="231" y="583"/>
                    <a:pt x="242" y="578"/>
                    <a:pt x="249" y="578"/>
                  </a:cubicBezTo>
                  <a:cubicBezTo>
                    <a:pt x="258" y="578"/>
                    <a:pt x="258" y="578"/>
                    <a:pt x="258" y="576"/>
                  </a:cubicBezTo>
                  <a:cubicBezTo>
                    <a:pt x="242" y="573"/>
                    <a:pt x="251" y="569"/>
                    <a:pt x="260" y="569"/>
                  </a:cubicBezTo>
                  <a:lnTo>
                    <a:pt x="260" y="568"/>
                  </a:lnTo>
                  <a:cubicBezTo>
                    <a:pt x="252" y="567"/>
                    <a:pt x="252" y="565"/>
                    <a:pt x="252" y="564"/>
                  </a:cubicBezTo>
                  <a:cubicBezTo>
                    <a:pt x="252" y="562"/>
                    <a:pt x="252" y="561"/>
                    <a:pt x="249" y="561"/>
                  </a:cubicBezTo>
                  <a:cubicBezTo>
                    <a:pt x="247" y="561"/>
                    <a:pt x="246" y="561"/>
                    <a:pt x="244" y="561"/>
                  </a:cubicBezTo>
                  <a:cubicBezTo>
                    <a:pt x="238" y="561"/>
                    <a:pt x="231" y="560"/>
                    <a:pt x="227" y="559"/>
                  </a:cubicBezTo>
                  <a:lnTo>
                    <a:pt x="227" y="559"/>
                  </a:lnTo>
                  <a:lnTo>
                    <a:pt x="235" y="560"/>
                  </a:lnTo>
                  <a:cubicBezTo>
                    <a:pt x="244" y="560"/>
                    <a:pt x="244" y="558"/>
                    <a:pt x="244" y="555"/>
                  </a:cubicBezTo>
                  <a:cubicBezTo>
                    <a:pt x="245" y="550"/>
                    <a:pt x="245" y="549"/>
                    <a:pt x="254" y="548"/>
                  </a:cubicBezTo>
                  <a:lnTo>
                    <a:pt x="245" y="547"/>
                  </a:lnTo>
                  <a:cubicBezTo>
                    <a:pt x="239" y="546"/>
                    <a:pt x="238" y="545"/>
                    <a:pt x="240" y="545"/>
                  </a:cubicBezTo>
                  <a:cubicBezTo>
                    <a:pt x="241" y="545"/>
                    <a:pt x="243" y="545"/>
                    <a:pt x="245" y="546"/>
                  </a:cubicBezTo>
                  <a:cubicBezTo>
                    <a:pt x="254" y="545"/>
                    <a:pt x="254" y="541"/>
                    <a:pt x="246" y="539"/>
                  </a:cubicBezTo>
                  <a:lnTo>
                    <a:pt x="246" y="538"/>
                  </a:lnTo>
                  <a:cubicBezTo>
                    <a:pt x="264" y="538"/>
                    <a:pt x="264" y="536"/>
                    <a:pt x="248" y="533"/>
                  </a:cubicBezTo>
                  <a:lnTo>
                    <a:pt x="248" y="533"/>
                  </a:lnTo>
                  <a:cubicBezTo>
                    <a:pt x="250" y="534"/>
                    <a:pt x="251" y="534"/>
                    <a:pt x="252" y="534"/>
                  </a:cubicBezTo>
                  <a:cubicBezTo>
                    <a:pt x="255" y="534"/>
                    <a:pt x="255" y="533"/>
                    <a:pt x="256" y="532"/>
                  </a:cubicBezTo>
                  <a:cubicBezTo>
                    <a:pt x="248" y="530"/>
                    <a:pt x="248" y="527"/>
                    <a:pt x="253" y="527"/>
                  </a:cubicBezTo>
                  <a:cubicBezTo>
                    <a:pt x="254" y="527"/>
                    <a:pt x="255" y="528"/>
                    <a:pt x="256" y="528"/>
                  </a:cubicBezTo>
                  <a:lnTo>
                    <a:pt x="256" y="527"/>
                  </a:lnTo>
                  <a:cubicBezTo>
                    <a:pt x="248" y="525"/>
                    <a:pt x="248" y="524"/>
                    <a:pt x="248" y="523"/>
                  </a:cubicBezTo>
                  <a:cubicBezTo>
                    <a:pt x="248" y="523"/>
                    <a:pt x="248" y="522"/>
                    <a:pt x="240" y="521"/>
                  </a:cubicBezTo>
                  <a:cubicBezTo>
                    <a:pt x="231" y="520"/>
                    <a:pt x="231" y="519"/>
                    <a:pt x="231" y="519"/>
                  </a:cubicBezTo>
                  <a:cubicBezTo>
                    <a:pt x="237" y="519"/>
                    <a:pt x="243" y="519"/>
                    <a:pt x="248" y="520"/>
                  </a:cubicBezTo>
                  <a:cubicBezTo>
                    <a:pt x="251" y="520"/>
                    <a:pt x="253" y="521"/>
                    <a:pt x="254" y="521"/>
                  </a:cubicBezTo>
                  <a:cubicBezTo>
                    <a:pt x="256" y="521"/>
                    <a:pt x="253" y="519"/>
                    <a:pt x="240" y="516"/>
                  </a:cubicBezTo>
                  <a:cubicBezTo>
                    <a:pt x="231" y="515"/>
                    <a:pt x="227" y="514"/>
                    <a:pt x="228" y="514"/>
                  </a:cubicBezTo>
                  <a:cubicBezTo>
                    <a:pt x="229" y="514"/>
                    <a:pt x="233" y="514"/>
                    <a:pt x="240" y="515"/>
                  </a:cubicBezTo>
                  <a:cubicBezTo>
                    <a:pt x="247" y="516"/>
                    <a:pt x="252" y="517"/>
                    <a:pt x="253" y="517"/>
                  </a:cubicBezTo>
                  <a:cubicBezTo>
                    <a:pt x="253" y="517"/>
                    <a:pt x="252" y="517"/>
                    <a:pt x="249" y="516"/>
                  </a:cubicBezTo>
                  <a:cubicBezTo>
                    <a:pt x="249" y="516"/>
                    <a:pt x="249" y="514"/>
                    <a:pt x="240" y="514"/>
                  </a:cubicBezTo>
                  <a:lnTo>
                    <a:pt x="242" y="512"/>
                  </a:lnTo>
                  <a:cubicBezTo>
                    <a:pt x="249" y="511"/>
                    <a:pt x="251" y="510"/>
                    <a:pt x="251" y="509"/>
                  </a:cubicBezTo>
                  <a:cubicBezTo>
                    <a:pt x="242" y="507"/>
                    <a:pt x="242" y="507"/>
                    <a:pt x="251" y="507"/>
                  </a:cubicBezTo>
                  <a:cubicBezTo>
                    <a:pt x="258" y="507"/>
                    <a:pt x="260" y="506"/>
                    <a:pt x="242" y="505"/>
                  </a:cubicBezTo>
                  <a:cubicBezTo>
                    <a:pt x="234" y="504"/>
                    <a:pt x="234" y="504"/>
                    <a:pt x="243" y="503"/>
                  </a:cubicBezTo>
                  <a:cubicBezTo>
                    <a:pt x="248" y="503"/>
                    <a:pt x="252" y="503"/>
                    <a:pt x="254" y="503"/>
                  </a:cubicBezTo>
                  <a:cubicBezTo>
                    <a:pt x="259" y="503"/>
                    <a:pt x="257" y="503"/>
                    <a:pt x="251" y="503"/>
                  </a:cubicBezTo>
                  <a:cubicBezTo>
                    <a:pt x="243" y="502"/>
                    <a:pt x="243" y="501"/>
                    <a:pt x="243" y="501"/>
                  </a:cubicBezTo>
                  <a:cubicBezTo>
                    <a:pt x="252" y="501"/>
                    <a:pt x="252" y="494"/>
                    <a:pt x="253" y="486"/>
                  </a:cubicBezTo>
                  <a:cubicBezTo>
                    <a:pt x="247" y="484"/>
                    <a:pt x="242" y="484"/>
                    <a:pt x="236" y="484"/>
                  </a:cubicBezTo>
                  <a:cubicBezTo>
                    <a:pt x="219" y="483"/>
                    <a:pt x="228" y="483"/>
                    <a:pt x="236" y="483"/>
                  </a:cubicBezTo>
                  <a:cubicBezTo>
                    <a:pt x="241" y="483"/>
                    <a:pt x="245" y="483"/>
                    <a:pt x="248" y="483"/>
                  </a:cubicBezTo>
                  <a:cubicBezTo>
                    <a:pt x="261" y="483"/>
                    <a:pt x="257" y="482"/>
                    <a:pt x="237" y="482"/>
                  </a:cubicBezTo>
                  <a:cubicBezTo>
                    <a:pt x="219" y="481"/>
                    <a:pt x="219" y="481"/>
                    <a:pt x="237" y="481"/>
                  </a:cubicBezTo>
                  <a:cubicBezTo>
                    <a:pt x="245" y="481"/>
                    <a:pt x="245" y="481"/>
                    <a:pt x="237" y="478"/>
                  </a:cubicBezTo>
                  <a:cubicBezTo>
                    <a:pt x="231" y="478"/>
                    <a:pt x="229" y="478"/>
                    <a:pt x="231" y="478"/>
                  </a:cubicBezTo>
                  <a:cubicBezTo>
                    <a:pt x="232" y="478"/>
                    <a:pt x="234" y="478"/>
                    <a:pt x="237" y="478"/>
                  </a:cubicBezTo>
                  <a:cubicBezTo>
                    <a:pt x="246" y="477"/>
                    <a:pt x="254" y="477"/>
                    <a:pt x="246" y="477"/>
                  </a:cubicBezTo>
                  <a:cubicBezTo>
                    <a:pt x="246" y="477"/>
                    <a:pt x="246" y="476"/>
                    <a:pt x="255" y="475"/>
                  </a:cubicBezTo>
                  <a:cubicBezTo>
                    <a:pt x="263" y="475"/>
                    <a:pt x="255" y="474"/>
                    <a:pt x="246" y="473"/>
                  </a:cubicBezTo>
                  <a:cubicBezTo>
                    <a:pt x="235" y="471"/>
                    <a:pt x="231" y="469"/>
                    <a:pt x="235" y="469"/>
                  </a:cubicBezTo>
                  <a:cubicBezTo>
                    <a:pt x="237" y="469"/>
                    <a:pt x="241" y="470"/>
                    <a:pt x="247" y="470"/>
                  </a:cubicBezTo>
                  <a:cubicBezTo>
                    <a:pt x="249" y="471"/>
                    <a:pt x="251" y="471"/>
                    <a:pt x="252" y="471"/>
                  </a:cubicBezTo>
                  <a:cubicBezTo>
                    <a:pt x="262" y="471"/>
                    <a:pt x="253" y="467"/>
                    <a:pt x="238" y="466"/>
                  </a:cubicBezTo>
                  <a:cubicBezTo>
                    <a:pt x="221" y="464"/>
                    <a:pt x="221" y="464"/>
                    <a:pt x="230" y="464"/>
                  </a:cubicBezTo>
                  <a:cubicBezTo>
                    <a:pt x="233" y="464"/>
                    <a:pt x="235" y="464"/>
                    <a:pt x="236" y="464"/>
                  </a:cubicBezTo>
                  <a:cubicBezTo>
                    <a:pt x="239" y="464"/>
                    <a:pt x="239" y="464"/>
                    <a:pt x="239" y="464"/>
                  </a:cubicBezTo>
                  <a:cubicBezTo>
                    <a:pt x="239" y="463"/>
                    <a:pt x="239" y="463"/>
                    <a:pt x="247" y="463"/>
                  </a:cubicBezTo>
                  <a:cubicBezTo>
                    <a:pt x="247" y="463"/>
                    <a:pt x="247" y="461"/>
                    <a:pt x="239" y="459"/>
                  </a:cubicBezTo>
                  <a:cubicBezTo>
                    <a:pt x="223" y="457"/>
                    <a:pt x="231" y="455"/>
                    <a:pt x="248" y="455"/>
                  </a:cubicBezTo>
                  <a:lnTo>
                    <a:pt x="240" y="453"/>
                  </a:lnTo>
                  <a:cubicBezTo>
                    <a:pt x="229" y="452"/>
                    <a:pt x="221" y="451"/>
                    <a:pt x="223" y="451"/>
                  </a:cubicBezTo>
                  <a:cubicBezTo>
                    <a:pt x="224" y="451"/>
                    <a:pt x="227" y="451"/>
                    <a:pt x="231" y="451"/>
                  </a:cubicBezTo>
                  <a:lnTo>
                    <a:pt x="240" y="451"/>
                  </a:lnTo>
                  <a:cubicBezTo>
                    <a:pt x="227" y="450"/>
                    <a:pt x="230" y="448"/>
                    <a:pt x="241" y="448"/>
                  </a:cubicBezTo>
                  <a:cubicBezTo>
                    <a:pt x="244" y="448"/>
                    <a:pt x="246" y="448"/>
                    <a:pt x="249" y="448"/>
                  </a:cubicBezTo>
                  <a:cubicBezTo>
                    <a:pt x="258" y="448"/>
                    <a:pt x="258" y="448"/>
                    <a:pt x="258" y="447"/>
                  </a:cubicBezTo>
                  <a:lnTo>
                    <a:pt x="249" y="447"/>
                  </a:lnTo>
                  <a:cubicBezTo>
                    <a:pt x="244" y="447"/>
                    <a:pt x="238" y="447"/>
                    <a:pt x="233" y="445"/>
                  </a:cubicBezTo>
                  <a:cubicBezTo>
                    <a:pt x="233" y="445"/>
                    <a:pt x="233" y="444"/>
                    <a:pt x="242" y="444"/>
                  </a:cubicBezTo>
                  <a:cubicBezTo>
                    <a:pt x="251" y="444"/>
                    <a:pt x="258" y="444"/>
                    <a:pt x="251" y="442"/>
                  </a:cubicBezTo>
                  <a:cubicBezTo>
                    <a:pt x="251" y="442"/>
                    <a:pt x="251" y="441"/>
                    <a:pt x="258" y="441"/>
                  </a:cubicBezTo>
                  <a:cubicBezTo>
                    <a:pt x="260" y="440"/>
                    <a:pt x="260" y="440"/>
                    <a:pt x="260" y="438"/>
                  </a:cubicBezTo>
                  <a:cubicBezTo>
                    <a:pt x="251" y="437"/>
                    <a:pt x="252" y="436"/>
                    <a:pt x="260" y="436"/>
                  </a:cubicBezTo>
                  <a:cubicBezTo>
                    <a:pt x="260" y="436"/>
                    <a:pt x="260" y="433"/>
                    <a:pt x="252" y="432"/>
                  </a:cubicBezTo>
                  <a:cubicBezTo>
                    <a:pt x="252" y="432"/>
                    <a:pt x="252" y="431"/>
                    <a:pt x="255" y="431"/>
                  </a:cubicBezTo>
                  <a:cubicBezTo>
                    <a:pt x="256" y="431"/>
                    <a:pt x="258" y="431"/>
                    <a:pt x="261" y="431"/>
                  </a:cubicBezTo>
                  <a:cubicBezTo>
                    <a:pt x="269" y="431"/>
                    <a:pt x="269" y="431"/>
                    <a:pt x="261" y="430"/>
                  </a:cubicBezTo>
                  <a:cubicBezTo>
                    <a:pt x="252" y="429"/>
                    <a:pt x="252" y="429"/>
                    <a:pt x="252" y="428"/>
                  </a:cubicBezTo>
                  <a:lnTo>
                    <a:pt x="253" y="426"/>
                  </a:lnTo>
                  <a:cubicBezTo>
                    <a:pt x="244" y="426"/>
                    <a:pt x="244" y="426"/>
                    <a:pt x="244" y="424"/>
                  </a:cubicBezTo>
                  <a:cubicBezTo>
                    <a:pt x="244" y="423"/>
                    <a:pt x="253" y="422"/>
                    <a:pt x="253" y="421"/>
                  </a:cubicBezTo>
                  <a:cubicBezTo>
                    <a:pt x="253" y="419"/>
                    <a:pt x="253" y="419"/>
                    <a:pt x="245" y="419"/>
                  </a:cubicBezTo>
                  <a:cubicBezTo>
                    <a:pt x="245" y="419"/>
                    <a:pt x="244" y="419"/>
                    <a:pt x="243" y="419"/>
                  </a:cubicBezTo>
                  <a:cubicBezTo>
                    <a:pt x="241" y="419"/>
                    <a:pt x="239" y="419"/>
                    <a:pt x="245" y="418"/>
                  </a:cubicBezTo>
                  <a:cubicBezTo>
                    <a:pt x="245" y="418"/>
                    <a:pt x="254" y="416"/>
                    <a:pt x="254" y="413"/>
                  </a:cubicBezTo>
                  <a:cubicBezTo>
                    <a:pt x="255" y="410"/>
                    <a:pt x="255" y="410"/>
                    <a:pt x="246" y="409"/>
                  </a:cubicBezTo>
                  <a:cubicBezTo>
                    <a:pt x="229" y="409"/>
                    <a:pt x="229" y="408"/>
                    <a:pt x="246" y="408"/>
                  </a:cubicBezTo>
                  <a:cubicBezTo>
                    <a:pt x="263" y="408"/>
                    <a:pt x="264" y="407"/>
                    <a:pt x="255" y="407"/>
                  </a:cubicBezTo>
                  <a:cubicBezTo>
                    <a:pt x="246" y="404"/>
                    <a:pt x="246" y="404"/>
                    <a:pt x="247" y="404"/>
                  </a:cubicBezTo>
                  <a:cubicBezTo>
                    <a:pt x="255" y="404"/>
                    <a:pt x="255" y="403"/>
                    <a:pt x="247" y="402"/>
                  </a:cubicBezTo>
                  <a:cubicBezTo>
                    <a:pt x="247" y="401"/>
                    <a:pt x="247" y="401"/>
                    <a:pt x="256" y="401"/>
                  </a:cubicBezTo>
                  <a:cubicBezTo>
                    <a:pt x="256" y="401"/>
                    <a:pt x="256" y="400"/>
                    <a:pt x="256" y="400"/>
                  </a:cubicBezTo>
                  <a:cubicBezTo>
                    <a:pt x="239" y="396"/>
                    <a:pt x="248" y="392"/>
                    <a:pt x="257" y="392"/>
                  </a:cubicBezTo>
                  <a:cubicBezTo>
                    <a:pt x="257" y="392"/>
                    <a:pt x="257" y="391"/>
                    <a:pt x="248" y="390"/>
                  </a:cubicBezTo>
                  <a:cubicBezTo>
                    <a:pt x="236" y="389"/>
                    <a:pt x="233" y="388"/>
                    <a:pt x="238" y="388"/>
                  </a:cubicBezTo>
                  <a:cubicBezTo>
                    <a:pt x="240" y="388"/>
                    <a:pt x="243" y="388"/>
                    <a:pt x="248" y="389"/>
                  </a:cubicBezTo>
                  <a:cubicBezTo>
                    <a:pt x="256" y="389"/>
                    <a:pt x="260" y="389"/>
                    <a:pt x="261" y="389"/>
                  </a:cubicBezTo>
                  <a:cubicBezTo>
                    <a:pt x="263" y="389"/>
                    <a:pt x="259" y="389"/>
                    <a:pt x="248" y="387"/>
                  </a:cubicBezTo>
                  <a:cubicBezTo>
                    <a:pt x="242" y="387"/>
                    <a:pt x="241" y="383"/>
                    <a:pt x="250" y="383"/>
                  </a:cubicBezTo>
                  <a:cubicBezTo>
                    <a:pt x="252" y="383"/>
                    <a:pt x="255" y="384"/>
                    <a:pt x="258" y="384"/>
                  </a:cubicBezTo>
                  <a:lnTo>
                    <a:pt x="275" y="384"/>
                  </a:lnTo>
                  <a:cubicBezTo>
                    <a:pt x="266" y="383"/>
                    <a:pt x="266" y="383"/>
                    <a:pt x="266" y="383"/>
                  </a:cubicBezTo>
                  <a:cubicBezTo>
                    <a:pt x="258" y="382"/>
                    <a:pt x="258" y="381"/>
                    <a:pt x="258" y="378"/>
                  </a:cubicBezTo>
                  <a:cubicBezTo>
                    <a:pt x="258" y="377"/>
                    <a:pt x="251" y="373"/>
                    <a:pt x="251" y="372"/>
                  </a:cubicBezTo>
                  <a:cubicBezTo>
                    <a:pt x="252" y="370"/>
                    <a:pt x="252" y="367"/>
                    <a:pt x="261" y="367"/>
                  </a:cubicBezTo>
                  <a:cubicBezTo>
                    <a:pt x="261" y="366"/>
                    <a:pt x="261" y="365"/>
                    <a:pt x="252" y="363"/>
                  </a:cubicBezTo>
                  <a:cubicBezTo>
                    <a:pt x="244" y="362"/>
                    <a:pt x="244" y="361"/>
                    <a:pt x="253" y="361"/>
                  </a:cubicBezTo>
                  <a:cubicBezTo>
                    <a:pt x="244" y="358"/>
                    <a:pt x="244" y="357"/>
                    <a:pt x="244" y="357"/>
                  </a:cubicBezTo>
                  <a:cubicBezTo>
                    <a:pt x="253" y="357"/>
                    <a:pt x="262" y="357"/>
                    <a:pt x="253" y="356"/>
                  </a:cubicBezTo>
                  <a:cubicBezTo>
                    <a:pt x="245" y="355"/>
                    <a:pt x="245" y="355"/>
                    <a:pt x="245" y="353"/>
                  </a:cubicBezTo>
                  <a:cubicBezTo>
                    <a:pt x="254" y="352"/>
                    <a:pt x="257" y="325"/>
                    <a:pt x="248" y="324"/>
                  </a:cubicBezTo>
                  <a:cubicBezTo>
                    <a:pt x="248" y="324"/>
                    <a:pt x="248" y="324"/>
                    <a:pt x="249" y="321"/>
                  </a:cubicBezTo>
                  <a:lnTo>
                    <a:pt x="249" y="319"/>
                  </a:lnTo>
                  <a:cubicBezTo>
                    <a:pt x="251" y="319"/>
                    <a:pt x="253" y="319"/>
                    <a:pt x="254" y="319"/>
                  </a:cubicBezTo>
                  <a:cubicBezTo>
                    <a:pt x="265" y="319"/>
                    <a:pt x="258" y="315"/>
                    <a:pt x="251" y="312"/>
                  </a:cubicBezTo>
                  <a:cubicBezTo>
                    <a:pt x="242" y="311"/>
                    <a:pt x="242" y="310"/>
                    <a:pt x="242" y="309"/>
                  </a:cubicBezTo>
                  <a:lnTo>
                    <a:pt x="242" y="309"/>
                  </a:lnTo>
                  <a:cubicBezTo>
                    <a:pt x="245" y="309"/>
                    <a:pt x="247" y="309"/>
                    <a:pt x="249" y="309"/>
                  </a:cubicBezTo>
                  <a:cubicBezTo>
                    <a:pt x="258" y="309"/>
                    <a:pt x="258" y="307"/>
                    <a:pt x="251" y="306"/>
                  </a:cubicBezTo>
                  <a:cubicBezTo>
                    <a:pt x="241" y="304"/>
                    <a:pt x="237" y="304"/>
                    <a:pt x="239" y="304"/>
                  </a:cubicBezTo>
                  <a:cubicBezTo>
                    <a:pt x="240" y="304"/>
                    <a:pt x="244" y="304"/>
                    <a:pt x="252" y="304"/>
                  </a:cubicBezTo>
                  <a:cubicBezTo>
                    <a:pt x="269" y="304"/>
                    <a:pt x="269" y="303"/>
                    <a:pt x="243" y="300"/>
                  </a:cubicBezTo>
                  <a:cubicBezTo>
                    <a:pt x="235" y="299"/>
                    <a:pt x="235" y="299"/>
                    <a:pt x="244" y="299"/>
                  </a:cubicBezTo>
                  <a:cubicBezTo>
                    <a:pt x="261" y="299"/>
                    <a:pt x="261" y="298"/>
                    <a:pt x="252" y="298"/>
                  </a:cubicBezTo>
                  <a:cubicBezTo>
                    <a:pt x="235" y="295"/>
                    <a:pt x="235" y="294"/>
                    <a:pt x="253" y="294"/>
                  </a:cubicBezTo>
                  <a:cubicBezTo>
                    <a:pt x="270" y="294"/>
                    <a:pt x="270" y="294"/>
                    <a:pt x="253" y="292"/>
                  </a:cubicBezTo>
                  <a:cubicBezTo>
                    <a:pt x="236" y="291"/>
                    <a:pt x="236" y="288"/>
                    <a:pt x="254" y="288"/>
                  </a:cubicBezTo>
                  <a:cubicBezTo>
                    <a:pt x="254" y="286"/>
                    <a:pt x="262" y="286"/>
                    <a:pt x="254" y="285"/>
                  </a:cubicBezTo>
                  <a:lnTo>
                    <a:pt x="262" y="285"/>
                  </a:lnTo>
                  <a:lnTo>
                    <a:pt x="263" y="283"/>
                  </a:lnTo>
                  <a:lnTo>
                    <a:pt x="254" y="283"/>
                  </a:lnTo>
                  <a:cubicBezTo>
                    <a:pt x="254" y="282"/>
                    <a:pt x="263" y="278"/>
                    <a:pt x="264" y="272"/>
                  </a:cubicBezTo>
                  <a:cubicBezTo>
                    <a:pt x="265" y="264"/>
                    <a:pt x="265" y="262"/>
                    <a:pt x="260" y="262"/>
                  </a:cubicBezTo>
                  <a:cubicBezTo>
                    <a:pt x="260" y="262"/>
                    <a:pt x="259" y="262"/>
                    <a:pt x="257" y="262"/>
                  </a:cubicBezTo>
                  <a:cubicBezTo>
                    <a:pt x="239" y="262"/>
                    <a:pt x="240" y="260"/>
                    <a:pt x="257" y="260"/>
                  </a:cubicBezTo>
                  <a:cubicBezTo>
                    <a:pt x="257" y="258"/>
                    <a:pt x="266" y="257"/>
                    <a:pt x="266" y="256"/>
                  </a:cubicBezTo>
                  <a:cubicBezTo>
                    <a:pt x="266" y="254"/>
                    <a:pt x="266" y="253"/>
                    <a:pt x="275" y="253"/>
                  </a:cubicBezTo>
                  <a:cubicBezTo>
                    <a:pt x="258" y="249"/>
                    <a:pt x="258" y="245"/>
                    <a:pt x="267" y="243"/>
                  </a:cubicBezTo>
                  <a:cubicBezTo>
                    <a:pt x="269" y="242"/>
                    <a:pt x="269" y="241"/>
                    <a:pt x="260" y="238"/>
                  </a:cubicBezTo>
                  <a:cubicBezTo>
                    <a:pt x="252" y="236"/>
                    <a:pt x="252" y="236"/>
                    <a:pt x="261" y="236"/>
                  </a:cubicBezTo>
                  <a:cubicBezTo>
                    <a:pt x="269" y="236"/>
                    <a:pt x="277" y="232"/>
                    <a:pt x="261" y="230"/>
                  </a:cubicBezTo>
                  <a:lnTo>
                    <a:pt x="270" y="230"/>
                  </a:lnTo>
                  <a:cubicBezTo>
                    <a:pt x="277" y="230"/>
                    <a:pt x="270" y="229"/>
                    <a:pt x="261" y="228"/>
                  </a:cubicBezTo>
                  <a:cubicBezTo>
                    <a:pt x="244" y="227"/>
                    <a:pt x="244" y="227"/>
                    <a:pt x="270" y="227"/>
                  </a:cubicBezTo>
                  <a:cubicBezTo>
                    <a:pt x="275" y="227"/>
                    <a:pt x="279" y="228"/>
                    <a:pt x="281" y="228"/>
                  </a:cubicBezTo>
                  <a:cubicBezTo>
                    <a:pt x="286" y="228"/>
                    <a:pt x="284" y="227"/>
                    <a:pt x="279" y="227"/>
                  </a:cubicBezTo>
                  <a:cubicBezTo>
                    <a:pt x="270" y="226"/>
                    <a:pt x="262" y="224"/>
                    <a:pt x="271" y="224"/>
                  </a:cubicBezTo>
                  <a:cubicBezTo>
                    <a:pt x="271" y="223"/>
                    <a:pt x="271" y="223"/>
                    <a:pt x="254" y="221"/>
                  </a:cubicBezTo>
                  <a:cubicBezTo>
                    <a:pt x="245" y="220"/>
                    <a:pt x="245" y="220"/>
                    <a:pt x="245" y="219"/>
                  </a:cubicBezTo>
                  <a:cubicBezTo>
                    <a:pt x="251" y="219"/>
                    <a:pt x="256" y="220"/>
                    <a:pt x="262" y="220"/>
                  </a:cubicBezTo>
                  <a:cubicBezTo>
                    <a:pt x="262" y="220"/>
                    <a:pt x="262" y="220"/>
                    <a:pt x="262" y="219"/>
                  </a:cubicBezTo>
                  <a:cubicBezTo>
                    <a:pt x="266" y="218"/>
                    <a:pt x="270" y="218"/>
                    <a:pt x="275" y="218"/>
                  </a:cubicBezTo>
                  <a:cubicBezTo>
                    <a:pt x="276" y="218"/>
                    <a:pt x="278" y="218"/>
                    <a:pt x="280" y="218"/>
                  </a:cubicBezTo>
                  <a:cubicBezTo>
                    <a:pt x="289" y="217"/>
                    <a:pt x="289" y="217"/>
                    <a:pt x="271" y="216"/>
                  </a:cubicBezTo>
                  <a:cubicBezTo>
                    <a:pt x="254" y="216"/>
                    <a:pt x="254" y="216"/>
                    <a:pt x="254" y="214"/>
                  </a:cubicBezTo>
                  <a:cubicBezTo>
                    <a:pt x="254" y="212"/>
                    <a:pt x="255" y="212"/>
                    <a:pt x="263" y="212"/>
                  </a:cubicBezTo>
                  <a:cubicBezTo>
                    <a:pt x="267" y="213"/>
                    <a:pt x="269" y="213"/>
                    <a:pt x="270" y="213"/>
                  </a:cubicBezTo>
                  <a:cubicBezTo>
                    <a:pt x="272" y="213"/>
                    <a:pt x="272" y="213"/>
                    <a:pt x="272" y="211"/>
                  </a:cubicBezTo>
                  <a:cubicBezTo>
                    <a:pt x="258" y="207"/>
                    <a:pt x="244" y="203"/>
                    <a:pt x="230" y="203"/>
                  </a:cubicBezTo>
                  <a:cubicBezTo>
                    <a:pt x="214" y="202"/>
                    <a:pt x="214" y="202"/>
                    <a:pt x="230" y="202"/>
                  </a:cubicBezTo>
                  <a:cubicBezTo>
                    <a:pt x="238" y="202"/>
                    <a:pt x="238" y="202"/>
                    <a:pt x="239" y="201"/>
                  </a:cubicBezTo>
                  <a:cubicBezTo>
                    <a:pt x="233" y="201"/>
                    <a:pt x="235" y="201"/>
                    <a:pt x="237" y="201"/>
                  </a:cubicBezTo>
                  <a:cubicBezTo>
                    <a:pt x="238" y="201"/>
                    <a:pt x="239" y="201"/>
                    <a:pt x="239" y="201"/>
                  </a:cubicBezTo>
                  <a:cubicBezTo>
                    <a:pt x="247" y="201"/>
                    <a:pt x="247" y="202"/>
                    <a:pt x="247" y="203"/>
                  </a:cubicBezTo>
                  <a:lnTo>
                    <a:pt x="256" y="203"/>
                  </a:lnTo>
                  <a:cubicBezTo>
                    <a:pt x="273" y="203"/>
                    <a:pt x="273" y="203"/>
                    <a:pt x="256" y="201"/>
                  </a:cubicBezTo>
                  <a:cubicBezTo>
                    <a:pt x="247" y="200"/>
                    <a:pt x="247" y="200"/>
                    <a:pt x="256" y="200"/>
                  </a:cubicBezTo>
                  <a:cubicBezTo>
                    <a:pt x="265" y="199"/>
                    <a:pt x="273" y="199"/>
                    <a:pt x="265" y="199"/>
                  </a:cubicBezTo>
                  <a:cubicBezTo>
                    <a:pt x="265" y="199"/>
                    <a:pt x="265" y="197"/>
                    <a:pt x="274" y="197"/>
                  </a:cubicBezTo>
                  <a:cubicBezTo>
                    <a:pt x="274" y="195"/>
                    <a:pt x="274" y="193"/>
                    <a:pt x="265" y="193"/>
                  </a:cubicBezTo>
                  <a:cubicBezTo>
                    <a:pt x="257" y="193"/>
                    <a:pt x="257" y="192"/>
                    <a:pt x="257" y="191"/>
                  </a:cubicBezTo>
                  <a:cubicBezTo>
                    <a:pt x="257" y="190"/>
                    <a:pt x="257" y="190"/>
                    <a:pt x="249" y="189"/>
                  </a:cubicBezTo>
                  <a:cubicBezTo>
                    <a:pt x="240" y="189"/>
                    <a:pt x="233" y="188"/>
                    <a:pt x="233" y="186"/>
                  </a:cubicBezTo>
                  <a:lnTo>
                    <a:pt x="233" y="186"/>
                  </a:lnTo>
                  <a:cubicBezTo>
                    <a:pt x="233" y="186"/>
                    <a:pt x="240" y="187"/>
                    <a:pt x="240" y="187"/>
                  </a:cubicBezTo>
                  <a:cubicBezTo>
                    <a:pt x="240" y="187"/>
                    <a:pt x="249" y="187"/>
                    <a:pt x="249" y="186"/>
                  </a:cubicBezTo>
                  <a:cubicBezTo>
                    <a:pt x="247" y="185"/>
                    <a:pt x="244" y="185"/>
                    <a:pt x="242" y="185"/>
                  </a:cubicBezTo>
                  <a:cubicBezTo>
                    <a:pt x="237" y="185"/>
                    <a:pt x="233" y="186"/>
                    <a:pt x="233" y="186"/>
                  </a:cubicBezTo>
                  <a:cubicBezTo>
                    <a:pt x="224" y="183"/>
                    <a:pt x="224" y="183"/>
                    <a:pt x="242" y="183"/>
                  </a:cubicBezTo>
                  <a:cubicBezTo>
                    <a:pt x="244" y="184"/>
                    <a:pt x="246" y="184"/>
                    <a:pt x="247" y="184"/>
                  </a:cubicBezTo>
                  <a:cubicBezTo>
                    <a:pt x="249" y="184"/>
                    <a:pt x="249" y="183"/>
                    <a:pt x="249" y="182"/>
                  </a:cubicBezTo>
                  <a:cubicBezTo>
                    <a:pt x="249" y="182"/>
                    <a:pt x="249" y="182"/>
                    <a:pt x="258" y="181"/>
                  </a:cubicBezTo>
                  <a:cubicBezTo>
                    <a:pt x="267" y="181"/>
                    <a:pt x="258" y="181"/>
                    <a:pt x="251" y="180"/>
                  </a:cubicBezTo>
                  <a:lnTo>
                    <a:pt x="234" y="179"/>
                  </a:lnTo>
                  <a:cubicBezTo>
                    <a:pt x="239" y="179"/>
                    <a:pt x="245" y="178"/>
                    <a:pt x="250" y="178"/>
                  </a:cubicBezTo>
                  <a:cubicBezTo>
                    <a:pt x="253" y="178"/>
                    <a:pt x="256" y="178"/>
                    <a:pt x="258" y="179"/>
                  </a:cubicBezTo>
                  <a:cubicBezTo>
                    <a:pt x="276" y="179"/>
                    <a:pt x="276" y="179"/>
                    <a:pt x="260" y="178"/>
                  </a:cubicBezTo>
                  <a:cubicBezTo>
                    <a:pt x="251" y="178"/>
                    <a:pt x="242" y="177"/>
                    <a:pt x="251" y="175"/>
                  </a:cubicBezTo>
                  <a:cubicBezTo>
                    <a:pt x="251" y="173"/>
                    <a:pt x="252" y="172"/>
                    <a:pt x="260" y="172"/>
                  </a:cubicBezTo>
                  <a:cubicBezTo>
                    <a:pt x="269" y="172"/>
                    <a:pt x="260" y="171"/>
                    <a:pt x="260" y="171"/>
                  </a:cubicBezTo>
                  <a:cubicBezTo>
                    <a:pt x="252" y="170"/>
                    <a:pt x="252" y="169"/>
                    <a:pt x="261" y="166"/>
                  </a:cubicBezTo>
                  <a:cubicBezTo>
                    <a:pt x="279" y="163"/>
                    <a:pt x="279" y="163"/>
                    <a:pt x="261" y="162"/>
                  </a:cubicBezTo>
                  <a:cubicBezTo>
                    <a:pt x="253" y="162"/>
                    <a:pt x="244" y="161"/>
                    <a:pt x="261" y="161"/>
                  </a:cubicBezTo>
                  <a:cubicBezTo>
                    <a:pt x="270" y="161"/>
                    <a:pt x="262" y="160"/>
                    <a:pt x="253" y="157"/>
                  </a:cubicBezTo>
                  <a:cubicBezTo>
                    <a:pt x="245" y="156"/>
                    <a:pt x="228" y="155"/>
                    <a:pt x="219" y="155"/>
                  </a:cubicBezTo>
                  <a:cubicBezTo>
                    <a:pt x="202" y="154"/>
                    <a:pt x="202" y="154"/>
                    <a:pt x="211" y="153"/>
                  </a:cubicBezTo>
                  <a:cubicBezTo>
                    <a:pt x="217" y="152"/>
                    <a:pt x="223" y="152"/>
                    <a:pt x="228" y="152"/>
                  </a:cubicBezTo>
                  <a:cubicBezTo>
                    <a:pt x="237" y="153"/>
                    <a:pt x="237" y="153"/>
                    <a:pt x="237" y="153"/>
                  </a:cubicBezTo>
                  <a:lnTo>
                    <a:pt x="236" y="154"/>
                  </a:lnTo>
                  <a:cubicBezTo>
                    <a:pt x="240" y="154"/>
                    <a:pt x="245" y="154"/>
                    <a:pt x="248" y="154"/>
                  </a:cubicBezTo>
                  <a:cubicBezTo>
                    <a:pt x="252" y="154"/>
                    <a:pt x="254" y="154"/>
                    <a:pt x="254" y="153"/>
                  </a:cubicBezTo>
                  <a:cubicBezTo>
                    <a:pt x="262" y="153"/>
                    <a:pt x="263" y="152"/>
                    <a:pt x="254" y="152"/>
                  </a:cubicBezTo>
                  <a:cubicBezTo>
                    <a:pt x="263" y="152"/>
                    <a:pt x="263" y="150"/>
                    <a:pt x="263" y="149"/>
                  </a:cubicBezTo>
                  <a:cubicBezTo>
                    <a:pt x="263" y="146"/>
                    <a:pt x="264" y="144"/>
                    <a:pt x="272" y="144"/>
                  </a:cubicBezTo>
                  <a:cubicBezTo>
                    <a:pt x="272" y="142"/>
                    <a:pt x="272" y="141"/>
                    <a:pt x="264" y="141"/>
                  </a:cubicBezTo>
                  <a:cubicBezTo>
                    <a:pt x="252" y="140"/>
                    <a:pt x="249" y="139"/>
                    <a:pt x="250" y="139"/>
                  </a:cubicBezTo>
                  <a:cubicBezTo>
                    <a:pt x="251" y="139"/>
                    <a:pt x="253" y="139"/>
                    <a:pt x="255" y="140"/>
                  </a:cubicBezTo>
                  <a:cubicBezTo>
                    <a:pt x="273" y="140"/>
                    <a:pt x="283" y="129"/>
                    <a:pt x="265" y="127"/>
                  </a:cubicBezTo>
                  <a:lnTo>
                    <a:pt x="266" y="126"/>
                  </a:lnTo>
                  <a:cubicBezTo>
                    <a:pt x="274" y="125"/>
                    <a:pt x="275" y="119"/>
                    <a:pt x="267" y="118"/>
                  </a:cubicBezTo>
                  <a:lnTo>
                    <a:pt x="267" y="116"/>
                  </a:lnTo>
                  <a:cubicBezTo>
                    <a:pt x="276" y="115"/>
                    <a:pt x="276" y="114"/>
                    <a:pt x="267" y="113"/>
                  </a:cubicBezTo>
                  <a:cubicBezTo>
                    <a:pt x="262" y="112"/>
                    <a:pt x="256" y="111"/>
                    <a:pt x="256" y="111"/>
                  </a:cubicBezTo>
                  <a:lnTo>
                    <a:pt x="256" y="111"/>
                  </a:lnTo>
                  <a:cubicBezTo>
                    <a:pt x="256" y="111"/>
                    <a:pt x="257" y="111"/>
                    <a:pt x="260" y="111"/>
                  </a:cubicBezTo>
                  <a:cubicBezTo>
                    <a:pt x="267" y="111"/>
                    <a:pt x="267" y="110"/>
                    <a:pt x="269" y="107"/>
                  </a:cubicBezTo>
                  <a:cubicBezTo>
                    <a:pt x="269" y="104"/>
                    <a:pt x="269" y="104"/>
                    <a:pt x="261" y="104"/>
                  </a:cubicBezTo>
                  <a:cubicBezTo>
                    <a:pt x="252" y="100"/>
                    <a:pt x="261" y="100"/>
                    <a:pt x="270" y="100"/>
                  </a:cubicBezTo>
                  <a:cubicBezTo>
                    <a:pt x="276" y="101"/>
                    <a:pt x="280" y="102"/>
                    <a:pt x="281" y="102"/>
                  </a:cubicBezTo>
                  <a:cubicBezTo>
                    <a:pt x="283" y="102"/>
                    <a:pt x="277" y="101"/>
                    <a:pt x="261" y="99"/>
                  </a:cubicBezTo>
                  <a:cubicBezTo>
                    <a:pt x="244" y="97"/>
                    <a:pt x="244" y="96"/>
                    <a:pt x="253" y="96"/>
                  </a:cubicBezTo>
                  <a:cubicBezTo>
                    <a:pt x="261" y="96"/>
                    <a:pt x="261" y="97"/>
                    <a:pt x="261" y="98"/>
                  </a:cubicBezTo>
                  <a:lnTo>
                    <a:pt x="277" y="99"/>
                  </a:lnTo>
                  <a:cubicBezTo>
                    <a:pt x="279" y="98"/>
                    <a:pt x="279" y="98"/>
                    <a:pt x="270" y="97"/>
                  </a:cubicBezTo>
                  <a:cubicBezTo>
                    <a:pt x="270" y="97"/>
                    <a:pt x="270" y="96"/>
                    <a:pt x="262" y="95"/>
                  </a:cubicBezTo>
                  <a:cubicBezTo>
                    <a:pt x="255" y="94"/>
                    <a:pt x="249" y="93"/>
                    <a:pt x="243" y="93"/>
                  </a:cubicBezTo>
                  <a:cubicBezTo>
                    <a:pt x="241" y="93"/>
                    <a:pt x="238" y="93"/>
                    <a:pt x="236" y="94"/>
                  </a:cubicBezTo>
                  <a:cubicBezTo>
                    <a:pt x="227" y="94"/>
                    <a:pt x="227" y="92"/>
                    <a:pt x="227" y="91"/>
                  </a:cubicBezTo>
                  <a:cubicBezTo>
                    <a:pt x="236" y="91"/>
                    <a:pt x="245" y="91"/>
                    <a:pt x="253" y="92"/>
                  </a:cubicBezTo>
                  <a:cubicBezTo>
                    <a:pt x="258" y="94"/>
                    <a:pt x="264" y="95"/>
                    <a:pt x="270" y="95"/>
                  </a:cubicBezTo>
                  <a:cubicBezTo>
                    <a:pt x="279" y="95"/>
                    <a:pt x="262" y="89"/>
                    <a:pt x="245" y="88"/>
                  </a:cubicBezTo>
                  <a:lnTo>
                    <a:pt x="254" y="88"/>
                  </a:lnTo>
                  <a:cubicBezTo>
                    <a:pt x="255" y="88"/>
                    <a:pt x="257" y="88"/>
                    <a:pt x="258" y="88"/>
                  </a:cubicBezTo>
                  <a:cubicBezTo>
                    <a:pt x="262" y="88"/>
                    <a:pt x="262" y="87"/>
                    <a:pt x="263" y="86"/>
                  </a:cubicBezTo>
                  <a:cubicBezTo>
                    <a:pt x="263" y="83"/>
                    <a:pt x="263" y="83"/>
                    <a:pt x="254" y="82"/>
                  </a:cubicBezTo>
                  <a:cubicBezTo>
                    <a:pt x="248" y="82"/>
                    <a:pt x="243" y="82"/>
                    <a:pt x="237" y="81"/>
                  </a:cubicBezTo>
                  <a:lnTo>
                    <a:pt x="220" y="81"/>
                  </a:lnTo>
                  <a:cubicBezTo>
                    <a:pt x="220" y="81"/>
                    <a:pt x="229" y="79"/>
                    <a:pt x="238" y="79"/>
                  </a:cubicBezTo>
                  <a:cubicBezTo>
                    <a:pt x="255" y="78"/>
                    <a:pt x="264" y="77"/>
                    <a:pt x="264" y="73"/>
                  </a:cubicBezTo>
                  <a:cubicBezTo>
                    <a:pt x="264" y="72"/>
                    <a:pt x="265" y="70"/>
                    <a:pt x="273" y="69"/>
                  </a:cubicBezTo>
                  <a:cubicBezTo>
                    <a:pt x="273" y="68"/>
                    <a:pt x="274" y="67"/>
                    <a:pt x="265" y="67"/>
                  </a:cubicBezTo>
                  <a:lnTo>
                    <a:pt x="265" y="64"/>
                  </a:lnTo>
                  <a:cubicBezTo>
                    <a:pt x="274" y="64"/>
                    <a:pt x="274" y="63"/>
                    <a:pt x="265" y="62"/>
                  </a:cubicBezTo>
                  <a:cubicBezTo>
                    <a:pt x="257" y="61"/>
                    <a:pt x="266" y="61"/>
                    <a:pt x="266" y="60"/>
                  </a:cubicBezTo>
                  <a:cubicBezTo>
                    <a:pt x="283" y="59"/>
                    <a:pt x="283" y="59"/>
                    <a:pt x="257" y="59"/>
                  </a:cubicBezTo>
                  <a:cubicBezTo>
                    <a:pt x="256" y="58"/>
                    <a:pt x="254" y="58"/>
                    <a:pt x="252" y="58"/>
                  </a:cubicBezTo>
                  <a:cubicBezTo>
                    <a:pt x="248" y="58"/>
                    <a:pt x="244" y="59"/>
                    <a:pt x="240" y="60"/>
                  </a:cubicBezTo>
                  <a:lnTo>
                    <a:pt x="239" y="62"/>
                  </a:lnTo>
                  <a:lnTo>
                    <a:pt x="231" y="60"/>
                  </a:lnTo>
                  <a:cubicBezTo>
                    <a:pt x="227" y="58"/>
                    <a:pt x="220" y="57"/>
                    <a:pt x="215" y="57"/>
                  </a:cubicBezTo>
                  <a:cubicBezTo>
                    <a:pt x="215" y="57"/>
                    <a:pt x="207" y="55"/>
                    <a:pt x="207" y="54"/>
                  </a:cubicBezTo>
                  <a:lnTo>
                    <a:pt x="207" y="54"/>
                  </a:lnTo>
                  <a:lnTo>
                    <a:pt x="224" y="55"/>
                  </a:lnTo>
                  <a:cubicBezTo>
                    <a:pt x="231" y="57"/>
                    <a:pt x="240" y="58"/>
                    <a:pt x="249" y="58"/>
                  </a:cubicBezTo>
                  <a:cubicBezTo>
                    <a:pt x="266" y="58"/>
                    <a:pt x="275" y="57"/>
                    <a:pt x="258" y="55"/>
                  </a:cubicBezTo>
                  <a:cubicBezTo>
                    <a:pt x="258" y="54"/>
                    <a:pt x="258" y="54"/>
                    <a:pt x="266" y="54"/>
                  </a:cubicBezTo>
                  <a:cubicBezTo>
                    <a:pt x="275" y="54"/>
                    <a:pt x="275" y="53"/>
                    <a:pt x="258" y="52"/>
                  </a:cubicBezTo>
                  <a:cubicBezTo>
                    <a:pt x="242" y="50"/>
                    <a:pt x="242" y="50"/>
                    <a:pt x="258" y="50"/>
                  </a:cubicBezTo>
                  <a:cubicBezTo>
                    <a:pt x="276" y="49"/>
                    <a:pt x="276" y="45"/>
                    <a:pt x="267" y="45"/>
                  </a:cubicBezTo>
                  <a:cubicBezTo>
                    <a:pt x="251" y="44"/>
                    <a:pt x="252" y="42"/>
                    <a:pt x="260" y="41"/>
                  </a:cubicBezTo>
                  <a:cubicBezTo>
                    <a:pt x="269" y="41"/>
                    <a:pt x="269" y="40"/>
                    <a:pt x="261" y="39"/>
                  </a:cubicBezTo>
                  <a:cubicBezTo>
                    <a:pt x="269" y="39"/>
                    <a:pt x="277" y="39"/>
                    <a:pt x="269" y="37"/>
                  </a:cubicBezTo>
                  <a:cubicBezTo>
                    <a:pt x="269" y="37"/>
                    <a:pt x="269" y="37"/>
                    <a:pt x="266" y="37"/>
                  </a:cubicBezTo>
                  <a:cubicBezTo>
                    <a:pt x="265" y="37"/>
                    <a:pt x="263" y="37"/>
                    <a:pt x="261" y="37"/>
                  </a:cubicBezTo>
                  <a:lnTo>
                    <a:pt x="244" y="34"/>
                  </a:lnTo>
                  <a:cubicBezTo>
                    <a:pt x="241" y="35"/>
                    <a:pt x="238" y="35"/>
                    <a:pt x="235" y="35"/>
                  </a:cubicBezTo>
                  <a:cubicBezTo>
                    <a:pt x="232" y="35"/>
                    <a:pt x="229" y="35"/>
                    <a:pt x="226" y="34"/>
                  </a:cubicBezTo>
                  <a:cubicBezTo>
                    <a:pt x="218" y="34"/>
                    <a:pt x="227" y="31"/>
                    <a:pt x="253" y="31"/>
                  </a:cubicBezTo>
                  <a:lnTo>
                    <a:pt x="270" y="30"/>
                  </a:lnTo>
                  <a:lnTo>
                    <a:pt x="253" y="28"/>
                  </a:lnTo>
                  <a:cubicBezTo>
                    <a:pt x="253" y="28"/>
                    <a:pt x="253" y="27"/>
                    <a:pt x="262" y="27"/>
                  </a:cubicBezTo>
                  <a:cubicBezTo>
                    <a:pt x="266" y="28"/>
                    <a:pt x="268" y="28"/>
                    <a:pt x="269" y="28"/>
                  </a:cubicBezTo>
                  <a:cubicBezTo>
                    <a:pt x="270" y="28"/>
                    <a:pt x="270" y="28"/>
                    <a:pt x="270" y="27"/>
                  </a:cubicBezTo>
                  <a:cubicBezTo>
                    <a:pt x="270" y="27"/>
                    <a:pt x="271" y="26"/>
                    <a:pt x="262" y="26"/>
                  </a:cubicBezTo>
                  <a:cubicBezTo>
                    <a:pt x="245" y="25"/>
                    <a:pt x="245" y="25"/>
                    <a:pt x="253" y="25"/>
                  </a:cubicBezTo>
                  <a:cubicBezTo>
                    <a:pt x="271" y="25"/>
                    <a:pt x="271" y="24"/>
                    <a:pt x="254" y="23"/>
                  </a:cubicBezTo>
                  <a:cubicBezTo>
                    <a:pt x="237" y="22"/>
                    <a:pt x="237" y="22"/>
                    <a:pt x="254" y="22"/>
                  </a:cubicBezTo>
                  <a:cubicBezTo>
                    <a:pt x="260" y="22"/>
                    <a:pt x="265" y="22"/>
                    <a:pt x="271" y="21"/>
                  </a:cubicBezTo>
                  <a:lnTo>
                    <a:pt x="263" y="21"/>
                  </a:lnTo>
                  <a:cubicBezTo>
                    <a:pt x="245" y="20"/>
                    <a:pt x="246" y="18"/>
                    <a:pt x="254" y="18"/>
                  </a:cubicBezTo>
                  <a:cubicBezTo>
                    <a:pt x="263" y="18"/>
                    <a:pt x="263" y="17"/>
                    <a:pt x="255" y="16"/>
                  </a:cubicBezTo>
                  <a:cubicBezTo>
                    <a:pt x="255" y="15"/>
                    <a:pt x="255" y="13"/>
                    <a:pt x="258" y="13"/>
                  </a:cubicBezTo>
                  <a:cubicBezTo>
                    <a:pt x="259" y="13"/>
                    <a:pt x="261" y="14"/>
                    <a:pt x="263" y="14"/>
                  </a:cubicBezTo>
                  <a:cubicBezTo>
                    <a:pt x="270" y="14"/>
                    <a:pt x="275" y="15"/>
                    <a:pt x="276" y="15"/>
                  </a:cubicBezTo>
                  <a:cubicBezTo>
                    <a:pt x="278" y="15"/>
                    <a:pt x="273" y="14"/>
                    <a:pt x="263" y="13"/>
                  </a:cubicBezTo>
                  <a:cubicBezTo>
                    <a:pt x="255" y="12"/>
                    <a:pt x="255" y="12"/>
                    <a:pt x="264" y="11"/>
                  </a:cubicBezTo>
                  <a:cubicBezTo>
                    <a:pt x="272" y="11"/>
                    <a:pt x="272" y="11"/>
                    <a:pt x="264" y="8"/>
                  </a:cubicBezTo>
                  <a:cubicBezTo>
                    <a:pt x="260" y="8"/>
                    <a:pt x="255" y="7"/>
                    <a:pt x="251" y="7"/>
                  </a:cubicBezTo>
                  <a:cubicBezTo>
                    <a:pt x="247" y="7"/>
                    <a:pt x="243" y="8"/>
                    <a:pt x="238" y="8"/>
                  </a:cubicBezTo>
                  <a:cubicBezTo>
                    <a:pt x="238" y="9"/>
                    <a:pt x="238" y="9"/>
                    <a:pt x="237" y="9"/>
                  </a:cubicBezTo>
                  <a:cubicBezTo>
                    <a:pt x="236" y="9"/>
                    <a:pt x="234" y="9"/>
                    <a:pt x="229" y="8"/>
                  </a:cubicBezTo>
                  <a:lnTo>
                    <a:pt x="230" y="7"/>
                  </a:lnTo>
                  <a:cubicBezTo>
                    <a:pt x="230" y="6"/>
                    <a:pt x="230" y="5"/>
                    <a:pt x="221" y="3"/>
                  </a:cubicBezTo>
                  <a:cubicBezTo>
                    <a:pt x="217" y="1"/>
                    <a:pt x="209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9026;p33">
              <a:extLst>
                <a:ext uri="{FF2B5EF4-FFF2-40B4-BE49-F238E27FC236}">
                  <a16:creationId xmlns:a16="http://schemas.microsoft.com/office/drawing/2014/main" id="{45E0D56C-5991-1723-F387-FB2D68AD8737}"/>
                </a:ext>
              </a:extLst>
            </p:cNvPr>
            <p:cNvSpPr/>
            <p:nvPr/>
          </p:nvSpPr>
          <p:spPr>
            <a:xfrm>
              <a:off x="3185806" y="2898713"/>
              <a:ext cx="42954" cy="66229"/>
            </a:xfrm>
            <a:custGeom>
              <a:avLst/>
              <a:gdLst/>
              <a:ahLst/>
              <a:cxnLst/>
              <a:rect l="l" t="t" r="r" b="b"/>
              <a:pathLst>
                <a:path w="430" h="663" extrusionOk="0">
                  <a:moveTo>
                    <a:pt x="177" y="19"/>
                  </a:moveTo>
                  <a:lnTo>
                    <a:pt x="170" y="24"/>
                  </a:lnTo>
                  <a:lnTo>
                    <a:pt x="171" y="25"/>
                  </a:lnTo>
                  <a:cubicBezTo>
                    <a:pt x="179" y="21"/>
                    <a:pt x="179" y="21"/>
                    <a:pt x="177" y="20"/>
                  </a:cubicBezTo>
                  <a:lnTo>
                    <a:pt x="177" y="19"/>
                  </a:lnTo>
                  <a:close/>
                  <a:moveTo>
                    <a:pt x="134" y="25"/>
                  </a:moveTo>
                  <a:cubicBezTo>
                    <a:pt x="135" y="25"/>
                    <a:pt x="135" y="25"/>
                    <a:pt x="135" y="26"/>
                  </a:cubicBezTo>
                  <a:cubicBezTo>
                    <a:pt x="135" y="26"/>
                    <a:pt x="135" y="26"/>
                    <a:pt x="127" y="29"/>
                  </a:cubicBezTo>
                  <a:cubicBezTo>
                    <a:pt x="127" y="29"/>
                    <a:pt x="119" y="31"/>
                    <a:pt x="119" y="31"/>
                  </a:cubicBezTo>
                  <a:lnTo>
                    <a:pt x="127" y="27"/>
                  </a:lnTo>
                  <a:cubicBezTo>
                    <a:pt x="131" y="25"/>
                    <a:pt x="133" y="25"/>
                    <a:pt x="134" y="25"/>
                  </a:cubicBezTo>
                  <a:close/>
                  <a:moveTo>
                    <a:pt x="137" y="33"/>
                  </a:moveTo>
                  <a:cubicBezTo>
                    <a:pt x="138" y="33"/>
                    <a:pt x="138" y="33"/>
                    <a:pt x="138" y="34"/>
                  </a:cubicBezTo>
                  <a:cubicBezTo>
                    <a:pt x="138" y="35"/>
                    <a:pt x="138" y="36"/>
                    <a:pt x="130" y="38"/>
                  </a:cubicBezTo>
                  <a:cubicBezTo>
                    <a:pt x="133" y="37"/>
                    <a:pt x="134" y="37"/>
                    <a:pt x="133" y="37"/>
                  </a:cubicBezTo>
                  <a:lnTo>
                    <a:pt x="133" y="37"/>
                  </a:lnTo>
                  <a:cubicBezTo>
                    <a:pt x="133" y="37"/>
                    <a:pt x="128" y="39"/>
                    <a:pt x="122" y="42"/>
                  </a:cubicBezTo>
                  <a:lnTo>
                    <a:pt x="107" y="47"/>
                  </a:lnTo>
                  <a:cubicBezTo>
                    <a:pt x="111" y="44"/>
                    <a:pt x="116" y="42"/>
                    <a:pt x="121" y="39"/>
                  </a:cubicBezTo>
                  <a:cubicBezTo>
                    <a:pt x="132" y="34"/>
                    <a:pt x="136" y="33"/>
                    <a:pt x="137" y="33"/>
                  </a:cubicBezTo>
                  <a:close/>
                  <a:moveTo>
                    <a:pt x="169" y="52"/>
                  </a:moveTo>
                  <a:cubicBezTo>
                    <a:pt x="167" y="53"/>
                    <a:pt x="165" y="55"/>
                    <a:pt x="163" y="56"/>
                  </a:cubicBezTo>
                  <a:lnTo>
                    <a:pt x="164" y="59"/>
                  </a:lnTo>
                  <a:lnTo>
                    <a:pt x="155" y="59"/>
                  </a:lnTo>
                  <a:cubicBezTo>
                    <a:pt x="149" y="61"/>
                    <a:pt x="144" y="62"/>
                    <a:pt x="138" y="64"/>
                  </a:cubicBezTo>
                  <a:cubicBezTo>
                    <a:pt x="138" y="64"/>
                    <a:pt x="132" y="66"/>
                    <a:pt x="131" y="66"/>
                  </a:cubicBezTo>
                  <a:cubicBezTo>
                    <a:pt x="130" y="66"/>
                    <a:pt x="130" y="66"/>
                    <a:pt x="130" y="66"/>
                  </a:cubicBezTo>
                  <a:lnTo>
                    <a:pt x="146" y="59"/>
                  </a:lnTo>
                  <a:cubicBezTo>
                    <a:pt x="153" y="57"/>
                    <a:pt x="161" y="54"/>
                    <a:pt x="169" y="52"/>
                  </a:cubicBezTo>
                  <a:close/>
                  <a:moveTo>
                    <a:pt x="16" y="71"/>
                  </a:moveTo>
                  <a:cubicBezTo>
                    <a:pt x="16" y="71"/>
                    <a:pt x="8" y="74"/>
                    <a:pt x="0" y="76"/>
                  </a:cubicBezTo>
                  <a:lnTo>
                    <a:pt x="0" y="77"/>
                  </a:lnTo>
                  <a:cubicBezTo>
                    <a:pt x="6" y="76"/>
                    <a:pt x="11" y="74"/>
                    <a:pt x="16" y="72"/>
                  </a:cubicBezTo>
                  <a:lnTo>
                    <a:pt x="16" y="71"/>
                  </a:lnTo>
                  <a:close/>
                  <a:moveTo>
                    <a:pt x="128" y="91"/>
                  </a:moveTo>
                  <a:cubicBezTo>
                    <a:pt x="129" y="91"/>
                    <a:pt x="129" y="91"/>
                    <a:pt x="129" y="92"/>
                  </a:cubicBezTo>
                  <a:cubicBezTo>
                    <a:pt x="129" y="92"/>
                    <a:pt x="129" y="92"/>
                    <a:pt x="128" y="93"/>
                  </a:cubicBezTo>
                  <a:lnTo>
                    <a:pt x="128" y="93"/>
                  </a:lnTo>
                  <a:cubicBezTo>
                    <a:pt x="128" y="92"/>
                    <a:pt x="128" y="92"/>
                    <a:pt x="128" y="91"/>
                  </a:cubicBezTo>
                  <a:close/>
                  <a:moveTo>
                    <a:pt x="120" y="81"/>
                  </a:moveTo>
                  <a:cubicBezTo>
                    <a:pt x="123" y="81"/>
                    <a:pt x="127" y="83"/>
                    <a:pt x="128" y="87"/>
                  </a:cubicBezTo>
                  <a:cubicBezTo>
                    <a:pt x="128" y="89"/>
                    <a:pt x="129" y="90"/>
                    <a:pt x="128" y="91"/>
                  </a:cubicBezTo>
                  <a:lnTo>
                    <a:pt x="128" y="91"/>
                  </a:lnTo>
                  <a:cubicBezTo>
                    <a:pt x="128" y="91"/>
                    <a:pt x="128" y="91"/>
                    <a:pt x="128" y="91"/>
                  </a:cubicBezTo>
                  <a:cubicBezTo>
                    <a:pt x="126" y="91"/>
                    <a:pt x="122" y="92"/>
                    <a:pt x="113" y="95"/>
                  </a:cubicBezTo>
                  <a:lnTo>
                    <a:pt x="113" y="95"/>
                  </a:lnTo>
                  <a:cubicBezTo>
                    <a:pt x="113" y="94"/>
                    <a:pt x="113" y="94"/>
                    <a:pt x="112" y="93"/>
                  </a:cubicBezTo>
                  <a:lnTo>
                    <a:pt x="111" y="92"/>
                  </a:lnTo>
                  <a:cubicBezTo>
                    <a:pt x="110" y="85"/>
                    <a:pt x="115" y="81"/>
                    <a:pt x="120" y="81"/>
                  </a:cubicBezTo>
                  <a:close/>
                  <a:moveTo>
                    <a:pt x="178" y="108"/>
                  </a:moveTo>
                  <a:cubicBezTo>
                    <a:pt x="179" y="108"/>
                    <a:pt x="179" y="108"/>
                    <a:pt x="179" y="109"/>
                  </a:cubicBezTo>
                  <a:lnTo>
                    <a:pt x="171" y="111"/>
                  </a:lnTo>
                  <a:lnTo>
                    <a:pt x="163" y="114"/>
                  </a:lnTo>
                  <a:lnTo>
                    <a:pt x="171" y="110"/>
                  </a:lnTo>
                  <a:cubicBezTo>
                    <a:pt x="175" y="108"/>
                    <a:pt x="177" y="108"/>
                    <a:pt x="178" y="108"/>
                  </a:cubicBezTo>
                  <a:close/>
                  <a:moveTo>
                    <a:pt x="230" y="128"/>
                  </a:moveTo>
                  <a:lnTo>
                    <a:pt x="230" y="128"/>
                  </a:lnTo>
                  <a:lnTo>
                    <a:pt x="230" y="128"/>
                  </a:lnTo>
                  <a:close/>
                  <a:moveTo>
                    <a:pt x="230" y="128"/>
                  </a:moveTo>
                  <a:lnTo>
                    <a:pt x="229" y="128"/>
                  </a:lnTo>
                  <a:lnTo>
                    <a:pt x="230" y="128"/>
                  </a:lnTo>
                  <a:close/>
                  <a:moveTo>
                    <a:pt x="167" y="117"/>
                  </a:moveTo>
                  <a:lnTo>
                    <a:pt x="167" y="117"/>
                  </a:lnTo>
                  <a:cubicBezTo>
                    <a:pt x="168" y="117"/>
                    <a:pt x="164" y="119"/>
                    <a:pt x="156" y="122"/>
                  </a:cubicBezTo>
                  <a:cubicBezTo>
                    <a:pt x="148" y="126"/>
                    <a:pt x="140" y="128"/>
                    <a:pt x="133" y="130"/>
                  </a:cubicBezTo>
                  <a:cubicBezTo>
                    <a:pt x="133" y="129"/>
                    <a:pt x="131" y="128"/>
                    <a:pt x="131" y="128"/>
                  </a:cubicBezTo>
                  <a:lnTo>
                    <a:pt x="148" y="123"/>
                  </a:lnTo>
                  <a:cubicBezTo>
                    <a:pt x="160" y="119"/>
                    <a:pt x="166" y="117"/>
                    <a:pt x="167" y="117"/>
                  </a:cubicBezTo>
                  <a:close/>
                  <a:moveTo>
                    <a:pt x="229" y="128"/>
                  </a:moveTo>
                  <a:lnTo>
                    <a:pt x="222" y="131"/>
                  </a:lnTo>
                  <a:lnTo>
                    <a:pt x="222" y="131"/>
                  </a:lnTo>
                  <a:lnTo>
                    <a:pt x="229" y="128"/>
                  </a:lnTo>
                  <a:close/>
                  <a:moveTo>
                    <a:pt x="198" y="124"/>
                  </a:moveTo>
                  <a:cubicBezTo>
                    <a:pt x="199" y="124"/>
                    <a:pt x="196" y="125"/>
                    <a:pt x="185" y="129"/>
                  </a:cubicBezTo>
                  <a:lnTo>
                    <a:pt x="170" y="133"/>
                  </a:lnTo>
                  <a:cubicBezTo>
                    <a:pt x="176" y="130"/>
                    <a:pt x="185" y="127"/>
                    <a:pt x="193" y="125"/>
                  </a:cubicBezTo>
                  <a:cubicBezTo>
                    <a:pt x="196" y="124"/>
                    <a:pt x="197" y="124"/>
                    <a:pt x="198" y="124"/>
                  </a:cubicBezTo>
                  <a:close/>
                  <a:moveTo>
                    <a:pt x="163" y="144"/>
                  </a:moveTo>
                  <a:lnTo>
                    <a:pt x="164" y="145"/>
                  </a:lnTo>
                  <a:cubicBezTo>
                    <a:pt x="158" y="147"/>
                    <a:pt x="153" y="149"/>
                    <a:pt x="147" y="150"/>
                  </a:cubicBezTo>
                  <a:lnTo>
                    <a:pt x="147" y="149"/>
                  </a:lnTo>
                  <a:cubicBezTo>
                    <a:pt x="155" y="146"/>
                    <a:pt x="163" y="144"/>
                    <a:pt x="163" y="144"/>
                  </a:cubicBezTo>
                  <a:close/>
                  <a:moveTo>
                    <a:pt x="281" y="152"/>
                  </a:moveTo>
                  <a:cubicBezTo>
                    <a:pt x="281" y="152"/>
                    <a:pt x="279" y="153"/>
                    <a:pt x="274" y="155"/>
                  </a:cubicBezTo>
                  <a:lnTo>
                    <a:pt x="274" y="157"/>
                  </a:lnTo>
                  <a:cubicBezTo>
                    <a:pt x="282" y="154"/>
                    <a:pt x="282" y="154"/>
                    <a:pt x="282" y="153"/>
                  </a:cubicBezTo>
                  <a:cubicBezTo>
                    <a:pt x="282" y="152"/>
                    <a:pt x="282" y="152"/>
                    <a:pt x="281" y="152"/>
                  </a:cubicBezTo>
                  <a:close/>
                  <a:moveTo>
                    <a:pt x="197" y="155"/>
                  </a:moveTo>
                  <a:cubicBezTo>
                    <a:pt x="198" y="155"/>
                    <a:pt x="191" y="158"/>
                    <a:pt x="179" y="163"/>
                  </a:cubicBezTo>
                  <a:cubicBezTo>
                    <a:pt x="179" y="162"/>
                    <a:pt x="179" y="162"/>
                    <a:pt x="177" y="162"/>
                  </a:cubicBezTo>
                  <a:cubicBezTo>
                    <a:pt x="183" y="159"/>
                    <a:pt x="189" y="157"/>
                    <a:pt x="194" y="156"/>
                  </a:cubicBezTo>
                  <a:cubicBezTo>
                    <a:pt x="196" y="155"/>
                    <a:pt x="197" y="155"/>
                    <a:pt x="197" y="155"/>
                  </a:cubicBezTo>
                  <a:close/>
                  <a:moveTo>
                    <a:pt x="195" y="162"/>
                  </a:moveTo>
                  <a:lnTo>
                    <a:pt x="196" y="163"/>
                  </a:lnTo>
                  <a:cubicBezTo>
                    <a:pt x="196" y="164"/>
                    <a:pt x="196" y="164"/>
                    <a:pt x="189" y="166"/>
                  </a:cubicBezTo>
                  <a:lnTo>
                    <a:pt x="195" y="162"/>
                  </a:lnTo>
                  <a:close/>
                  <a:moveTo>
                    <a:pt x="222" y="160"/>
                  </a:moveTo>
                  <a:cubicBezTo>
                    <a:pt x="214" y="164"/>
                    <a:pt x="207" y="167"/>
                    <a:pt x="207" y="167"/>
                  </a:cubicBezTo>
                  <a:cubicBezTo>
                    <a:pt x="207" y="167"/>
                    <a:pt x="207" y="167"/>
                    <a:pt x="207" y="167"/>
                  </a:cubicBezTo>
                  <a:cubicBezTo>
                    <a:pt x="209" y="167"/>
                    <a:pt x="214" y="165"/>
                    <a:pt x="214" y="165"/>
                  </a:cubicBezTo>
                  <a:cubicBezTo>
                    <a:pt x="214" y="165"/>
                    <a:pt x="222" y="162"/>
                    <a:pt x="222" y="162"/>
                  </a:cubicBezTo>
                  <a:lnTo>
                    <a:pt x="222" y="160"/>
                  </a:lnTo>
                  <a:close/>
                  <a:moveTo>
                    <a:pt x="145" y="169"/>
                  </a:moveTo>
                  <a:lnTo>
                    <a:pt x="137" y="173"/>
                  </a:lnTo>
                  <a:cubicBezTo>
                    <a:pt x="137" y="172"/>
                    <a:pt x="137" y="172"/>
                    <a:pt x="136" y="172"/>
                  </a:cubicBezTo>
                  <a:cubicBezTo>
                    <a:pt x="135" y="172"/>
                    <a:pt x="133" y="173"/>
                    <a:pt x="133" y="173"/>
                  </a:cubicBezTo>
                  <a:cubicBezTo>
                    <a:pt x="133" y="173"/>
                    <a:pt x="134" y="172"/>
                    <a:pt x="137" y="172"/>
                  </a:cubicBezTo>
                  <a:lnTo>
                    <a:pt x="136" y="172"/>
                  </a:lnTo>
                  <a:cubicBezTo>
                    <a:pt x="139" y="169"/>
                    <a:pt x="141" y="169"/>
                    <a:pt x="145" y="169"/>
                  </a:cubicBezTo>
                  <a:close/>
                  <a:moveTo>
                    <a:pt x="176" y="185"/>
                  </a:moveTo>
                  <a:cubicBezTo>
                    <a:pt x="176" y="185"/>
                    <a:pt x="176" y="185"/>
                    <a:pt x="176" y="185"/>
                  </a:cubicBezTo>
                  <a:cubicBezTo>
                    <a:pt x="176" y="186"/>
                    <a:pt x="176" y="186"/>
                    <a:pt x="168" y="190"/>
                  </a:cubicBezTo>
                  <a:cubicBezTo>
                    <a:pt x="168" y="190"/>
                    <a:pt x="163" y="192"/>
                    <a:pt x="161" y="192"/>
                  </a:cubicBezTo>
                  <a:cubicBezTo>
                    <a:pt x="161" y="192"/>
                    <a:pt x="161" y="192"/>
                    <a:pt x="161" y="192"/>
                  </a:cubicBezTo>
                  <a:cubicBezTo>
                    <a:pt x="161" y="192"/>
                    <a:pt x="168" y="187"/>
                    <a:pt x="168" y="187"/>
                  </a:cubicBezTo>
                  <a:cubicBezTo>
                    <a:pt x="173" y="185"/>
                    <a:pt x="175" y="185"/>
                    <a:pt x="176" y="185"/>
                  </a:cubicBezTo>
                  <a:close/>
                  <a:moveTo>
                    <a:pt x="151" y="195"/>
                  </a:moveTo>
                  <a:cubicBezTo>
                    <a:pt x="149" y="196"/>
                    <a:pt x="147" y="197"/>
                    <a:pt x="145" y="197"/>
                  </a:cubicBezTo>
                  <a:cubicBezTo>
                    <a:pt x="148" y="197"/>
                    <a:pt x="150" y="196"/>
                    <a:pt x="151" y="195"/>
                  </a:cubicBezTo>
                  <a:close/>
                  <a:moveTo>
                    <a:pt x="180" y="199"/>
                  </a:moveTo>
                  <a:cubicBezTo>
                    <a:pt x="181" y="199"/>
                    <a:pt x="181" y="199"/>
                    <a:pt x="181" y="200"/>
                  </a:cubicBezTo>
                  <a:cubicBezTo>
                    <a:pt x="181" y="201"/>
                    <a:pt x="173" y="203"/>
                    <a:pt x="173" y="203"/>
                  </a:cubicBezTo>
                  <a:cubicBezTo>
                    <a:pt x="170" y="204"/>
                    <a:pt x="169" y="204"/>
                    <a:pt x="169" y="204"/>
                  </a:cubicBezTo>
                  <a:cubicBezTo>
                    <a:pt x="169" y="204"/>
                    <a:pt x="173" y="203"/>
                    <a:pt x="173" y="202"/>
                  </a:cubicBezTo>
                  <a:cubicBezTo>
                    <a:pt x="178" y="200"/>
                    <a:pt x="180" y="199"/>
                    <a:pt x="180" y="199"/>
                  </a:cubicBezTo>
                  <a:close/>
                  <a:moveTo>
                    <a:pt x="206" y="203"/>
                  </a:moveTo>
                  <a:cubicBezTo>
                    <a:pt x="207" y="203"/>
                    <a:pt x="203" y="205"/>
                    <a:pt x="193" y="210"/>
                  </a:cubicBezTo>
                  <a:cubicBezTo>
                    <a:pt x="188" y="212"/>
                    <a:pt x="186" y="213"/>
                    <a:pt x="186" y="213"/>
                  </a:cubicBezTo>
                  <a:cubicBezTo>
                    <a:pt x="185" y="213"/>
                    <a:pt x="185" y="212"/>
                    <a:pt x="185" y="212"/>
                  </a:cubicBezTo>
                  <a:cubicBezTo>
                    <a:pt x="185" y="212"/>
                    <a:pt x="193" y="209"/>
                    <a:pt x="201" y="205"/>
                  </a:cubicBezTo>
                  <a:cubicBezTo>
                    <a:pt x="204" y="204"/>
                    <a:pt x="206" y="203"/>
                    <a:pt x="206" y="203"/>
                  </a:cubicBezTo>
                  <a:close/>
                  <a:moveTo>
                    <a:pt x="203" y="212"/>
                  </a:moveTo>
                  <a:cubicBezTo>
                    <a:pt x="198" y="214"/>
                    <a:pt x="192" y="216"/>
                    <a:pt x="186" y="218"/>
                  </a:cubicBezTo>
                  <a:lnTo>
                    <a:pt x="194" y="214"/>
                  </a:lnTo>
                  <a:lnTo>
                    <a:pt x="202" y="212"/>
                  </a:lnTo>
                  <a:close/>
                  <a:moveTo>
                    <a:pt x="192" y="221"/>
                  </a:moveTo>
                  <a:cubicBezTo>
                    <a:pt x="192" y="221"/>
                    <a:pt x="188" y="222"/>
                    <a:pt x="187" y="222"/>
                  </a:cubicBezTo>
                  <a:cubicBezTo>
                    <a:pt x="190" y="221"/>
                    <a:pt x="192" y="221"/>
                    <a:pt x="192" y="221"/>
                  </a:cubicBezTo>
                  <a:close/>
                  <a:moveTo>
                    <a:pt x="21" y="259"/>
                  </a:moveTo>
                  <a:cubicBezTo>
                    <a:pt x="21" y="259"/>
                    <a:pt x="14" y="261"/>
                    <a:pt x="6" y="265"/>
                  </a:cubicBezTo>
                  <a:cubicBezTo>
                    <a:pt x="2" y="266"/>
                    <a:pt x="0" y="267"/>
                    <a:pt x="1" y="267"/>
                  </a:cubicBezTo>
                  <a:cubicBezTo>
                    <a:pt x="1" y="267"/>
                    <a:pt x="5" y="266"/>
                    <a:pt x="14" y="262"/>
                  </a:cubicBezTo>
                  <a:cubicBezTo>
                    <a:pt x="21" y="259"/>
                    <a:pt x="21" y="259"/>
                    <a:pt x="21" y="259"/>
                  </a:cubicBezTo>
                  <a:close/>
                  <a:moveTo>
                    <a:pt x="202" y="267"/>
                  </a:moveTo>
                  <a:lnTo>
                    <a:pt x="202" y="268"/>
                  </a:lnTo>
                  <a:cubicBezTo>
                    <a:pt x="198" y="270"/>
                    <a:pt x="192" y="273"/>
                    <a:pt x="186" y="274"/>
                  </a:cubicBezTo>
                  <a:lnTo>
                    <a:pt x="194" y="270"/>
                  </a:lnTo>
                  <a:lnTo>
                    <a:pt x="202" y="267"/>
                  </a:lnTo>
                  <a:close/>
                  <a:moveTo>
                    <a:pt x="276" y="274"/>
                  </a:moveTo>
                  <a:cubicBezTo>
                    <a:pt x="270" y="276"/>
                    <a:pt x="265" y="278"/>
                    <a:pt x="259" y="279"/>
                  </a:cubicBezTo>
                  <a:cubicBezTo>
                    <a:pt x="267" y="276"/>
                    <a:pt x="275" y="274"/>
                    <a:pt x="275" y="274"/>
                  </a:cubicBezTo>
                  <a:close/>
                  <a:moveTo>
                    <a:pt x="216" y="283"/>
                  </a:moveTo>
                  <a:cubicBezTo>
                    <a:pt x="217" y="284"/>
                    <a:pt x="217" y="284"/>
                    <a:pt x="209" y="286"/>
                  </a:cubicBezTo>
                  <a:cubicBezTo>
                    <a:pt x="201" y="289"/>
                    <a:pt x="192" y="292"/>
                    <a:pt x="192" y="292"/>
                  </a:cubicBezTo>
                  <a:cubicBezTo>
                    <a:pt x="200" y="288"/>
                    <a:pt x="208" y="285"/>
                    <a:pt x="216" y="283"/>
                  </a:cubicBezTo>
                  <a:close/>
                  <a:moveTo>
                    <a:pt x="231" y="302"/>
                  </a:moveTo>
                  <a:lnTo>
                    <a:pt x="231" y="303"/>
                  </a:lnTo>
                  <a:cubicBezTo>
                    <a:pt x="227" y="305"/>
                    <a:pt x="221" y="307"/>
                    <a:pt x="216" y="308"/>
                  </a:cubicBezTo>
                  <a:lnTo>
                    <a:pt x="223" y="305"/>
                  </a:lnTo>
                  <a:lnTo>
                    <a:pt x="231" y="302"/>
                  </a:lnTo>
                  <a:close/>
                  <a:moveTo>
                    <a:pt x="248" y="356"/>
                  </a:moveTo>
                  <a:cubicBezTo>
                    <a:pt x="248" y="357"/>
                    <a:pt x="248" y="357"/>
                    <a:pt x="240" y="360"/>
                  </a:cubicBezTo>
                  <a:cubicBezTo>
                    <a:pt x="236" y="362"/>
                    <a:pt x="234" y="362"/>
                    <a:pt x="233" y="362"/>
                  </a:cubicBezTo>
                  <a:cubicBezTo>
                    <a:pt x="232" y="362"/>
                    <a:pt x="232" y="362"/>
                    <a:pt x="232" y="361"/>
                  </a:cubicBezTo>
                  <a:cubicBezTo>
                    <a:pt x="237" y="358"/>
                    <a:pt x="242" y="357"/>
                    <a:pt x="248" y="356"/>
                  </a:cubicBezTo>
                  <a:close/>
                  <a:moveTo>
                    <a:pt x="266" y="384"/>
                  </a:moveTo>
                  <a:lnTo>
                    <a:pt x="266" y="385"/>
                  </a:lnTo>
                  <a:cubicBezTo>
                    <a:pt x="260" y="387"/>
                    <a:pt x="256" y="389"/>
                    <a:pt x="250" y="390"/>
                  </a:cubicBezTo>
                  <a:lnTo>
                    <a:pt x="249" y="389"/>
                  </a:lnTo>
                  <a:cubicBezTo>
                    <a:pt x="257" y="386"/>
                    <a:pt x="266" y="384"/>
                    <a:pt x="266" y="384"/>
                  </a:cubicBezTo>
                  <a:close/>
                  <a:moveTo>
                    <a:pt x="323" y="395"/>
                  </a:moveTo>
                  <a:lnTo>
                    <a:pt x="317" y="397"/>
                  </a:lnTo>
                  <a:lnTo>
                    <a:pt x="317" y="397"/>
                  </a:lnTo>
                  <a:cubicBezTo>
                    <a:pt x="319" y="396"/>
                    <a:pt x="321" y="396"/>
                    <a:pt x="323" y="395"/>
                  </a:cubicBezTo>
                  <a:close/>
                  <a:moveTo>
                    <a:pt x="333" y="428"/>
                  </a:moveTo>
                  <a:cubicBezTo>
                    <a:pt x="333" y="428"/>
                    <a:pt x="333" y="429"/>
                    <a:pt x="333" y="429"/>
                  </a:cubicBezTo>
                  <a:cubicBezTo>
                    <a:pt x="333" y="430"/>
                    <a:pt x="333" y="430"/>
                    <a:pt x="325" y="433"/>
                  </a:cubicBezTo>
                  <a:cubicBezTo>
                    <a:pt x="325" y="433"/>
                    <a:pt x="318" y="435"/>
                    <a:pt x="318" y="435"/>
                  </a:cubicBezTo>
                  <a:lnTo>
                    <a:pt x="325" y="431"/>
                  </a:lnTo>
                  <a:cubicBezTo>
                    <a:pt x="330" y="429"/>
                    <a:pt x="332" y="428"/>
                    <a:pt x="333" y="428"/>
                  </a:cubicBezTo>
                  <a:close/>
                  <a:moveTo>
                    <a:pt x="343" y="434"/>
                  </a:moveTo>
                  <a:lnTo>
                    <a:pt x="345" y="435"/>
                  </a:lnTo>
                  <a:cubicBezTo>
                    <a:pt x="339" y="437"/>
                    <a:pt x="333" y="440"/>
                    <a:pt x="328" y="441"/>
                  </a:cubicBezTo>
                  <a:lnTo>
                    <a:pt x="336" y="437"/>
                  </a:lnTo>
                  <a:lnTo>
                    <a:pt x="343" y="434"/>
                  </a:lnTo>
                  <a:close/>
                  <a:moveTo>
                    <a:pt x="296" y="461"/>
                  </a:moveTo>
                  <a:cubicBezTo>
                    <a:pt x="297" y="461"/>
                    <a:pt x="296" y="462"/>
                    <a:pt x="291" y="463"/>
                  </a:cubicBezTo>
                  <a:cubicBezTo>
                    <a:pt x="283" y="467"/>
                    <a:pt x="283" y="467"/>
                    <a:pt x="283" y="467"/>
                  </a:cubicBezTo>
                  <a:cubicBezTo>
                    <a:pt x="283" y="464"/>
                    <a:pt x="283" y="464"/>
                    <a:pt x="291" y="462"/>
                  </a:cubicBezTo>
                  <a:cubicBezTo>
                    <a:pt x="294" y="461"/>
                    <a:pt x="296" y="461"/>
                    <a:pt x="296" y="461"/>
                  </a:cubicBezTo>
                  <a:close/>
                  <a:moveTo>
                    <a:pt x="292" y="468"/>
                  </a:moveTo>
                  <a:lnTo>
                    <a:pt x="292" y="469"/>
                  </a:lnTo>
                  <a:cubicBezTo>
                    <a:pt x="293" y="469"/>
                    <a:pt x="293" y="469"/>
                    <a:pt x="285" y="472"/>
                  </a:cubicBezTo>
                  <a:lnTo>
                    <a:pt x="284" y="471"/>
                  </a:lnTo>
                  <a:lnTo>
                    <a:pt x="292" y="468"/>
                  </a:lnTo>
                  <a:close/>
                  <a:moveTo>
                    <a:pt x="295" y="476"/>
                  </a:moveTo>
                  <a:cubicBezTo>
                    <a:pt x="295" y="477"/>
                    <a:pt x="295" y="477"/>
                    <a:pt x="287" y="480"/>
                  </a:cubicBezTo>
                  <a:lnTo>
                    <a:pt x="287" y="479"/>
                  </a:lnTo>
                  <a:lnTo>
                    <a:pt x="294" y="476"/>
                  </a:lnTo>
                  <a:close/>
                  <a:moveTo>
                    <a:pt x="282" y="479"/>
                  </a:moveTo>
                  <a:cubicBezTo>
                    <a:pt x="281" y="479"/>
                    <a:pt x="280" y="480"/>
                    <a:pt x="278" y="480"/>
                  </a:cubicBezTo>
                  <a:cubicBezTo>
                    <a:pt x="278" y="480"/>
                    <a:pt x="279" y="480"/>
                    <a:pt x="279" y="480"/>
                  </a:cubicBezTo>
                  <a:cubicBezTo>
                    <a:pt x="280" y="480"/>
                    <a:pt x="282" y="479"/>
                    <a:pt x="282" y="479"/>
                  </a:cubicBezTo>
                  <a:close/>
                  <a:moveTo>
                    <a:pt x="313" y="477"/>
                  </a:moveTo>
                  <a:cubicBezTo>
                    <a:pt x="313" y="478"/>
                    <a:pt x="305" y="481"/>
                    <a:pt x="305" y="481"/>
                  </a:cubicBezTo>
                  <a:cubicBezTo>
                    <a:pt x="305" y="481"/>
                    <a:pt x="299" y="484"/>
                    <a:pt x="298" y="484"/>
                  </a:cubicBezTo>
                  <a:cubicBezTo>
                    <a:pt x="298" y="484"/>
                    <a:pt x="297" y="484"/>
                    <a:pt x="297" y="483"/>
                  </a:cubicBezTo>
                  <a:cubicBezTo>
                    <a:pt x="297" y="483"/>
                    <a:pt x="305" y="480"/>
                    <a:pt x="313" y="477"/>
                  </a:cubicBezTo>
                  <a:close/>
                  <a:moveTo>
                    <a:pt x="326" y="507"/>
                  </a:moveTo>
                  <a:cubicBezTo>
                    <a:pt x="326" y="507"/>
                    <a:pt x="326" y="507"/>
                    <a:pt x="323" y="508"/>
                  </a:cubicBezTo>
                  <a:cubicBezTo>
                    <a:pt x="323" y="508"/>
                    <a:pt x="315" y="512"/>
                    <a:pt x="306" y="514"/>
                  </a:cubicBezTo>
                  <a:lnTo>
                    <a:pt x="314" y="510"/>
                  </a:lnTo>
                  <a:cubicBezTo>
                    <a:pt x="320" y="509"/>
                    <a:pt x="326" y="507"/>
                    <a:pt x="326" y="507"/>
                  </a:cubicBezTo>
                  <a:close/>
                  <a:moveTo>
                    <a:pt x="362" y="521"/>
                  </a:moveTo>
                  <a:cubicBezTo>
                    <a:pt x="362" y="522"/>
                    <a:pt x="362" y="522"/>
                    <a:pt x="355" y="525"/>
                  </a:cubicBezTo>
                  <a:cubicBezTo>
                    <a:pt x="349" y="527"/>
                    <a:pt x="345" y="529"/>
                    <a:pt x="339" y="529"/>
                  </a:cubicBezTo>
                  <a:cubicBezTo>
                    <a:pt x="346" y="526"/>
                    <a:pt x="354" y="523"/>
                    <a:pt x="362" y="521"/>
                  </a:cubicBezTo>
                  <a:close/>
                  <a:moveTo>
                    <a:pt x="410" y="623"/>
                  </a:moveTo>
                  <a:lnTo>
                    <a:pt x="410" y="623"/>
                  </a:lnTo>
                  <a:cubicBezTo>
                    <a:pt x="411" y="623"/>
                    <a:pt x="400" y="627"/>
                    <a:pt x="388" y="630"/>
                  </a:cubicBezTo>
                  <a:cubicBezTo>
                    <a:pt x="393" y="627"/>
                    <a:pt x="398" y="626"/>
                    <a:pt x="404" y="625"/>
                  </a:cubicBezTo>
                  <a:cubicBezTo>
                    <a:pt x="408" y="623"/>
                    <a:pt x="410" y="623"/>
                    <a:pt x="410" y="623"/>
                  </a:cubicBezTo>
                  <a:close/>
                  <a:moveTo>
                    <a:pt x="170" y="1"/>
                  </a:moveTo>
                  <a:cubicBezTo>
                    <a:pt x="169" y="1"/>
                    <a:pt x="167" y="1"/>
                    <a:pt x="164" y="2"/>
                  </a:cubicBezTo>
                  <a:cubicBezTo>
                    <a:pt x="155" y="4"/>
                    <a:pt x="147" y="8"/>
                    <a:pt x="140" y="12"/>
                  </a:cubicBezTo>
                  <a:cubicBezTo>
                    <a:pt x="140" y="13"/>
                    <a:pt x="140" y="13"/>
                    <a:pt x="133" y="17"/>
                  </a:cubicBezTo>
                  <a:cubicBezTo>
                    <a:pt x="133" y="17"/>
                    <a:pt x="133" y="16"/>
                    <a:pt x="131" y="15"/>
                  </a:cubicBezTo>
                  <a:cubicBezTo>
                    <a:pt x="131" y="15"/>
                    <a:pt x="131" y="14"/>
                    <a:pt x="129" y="14"/>
                  </a:cubicBezTo>
                  <a:cubicBezTo>
                    <a:pt x="128" y="14"/>
                    <a:pt x="126" y="14"/>
                    <a:pt x="124" y="15"/>
                  </a:cubicBezTo>
                  <a:cubicBezTo>
                    <a:pt x="116" y="17"/>
                    <a:pt x="103" y="22"/>
                    <a:pt x="105" y="22"/>
                  </a:cubicBezTo>
                  <a:cubicBezTo>
                    <a:pt x="105" y="22"/>
                    <a:pt x="106" y="22"/>
                    <a:pt x="107" y="21"/>
                  </a:cubicBezTo>
                  <a:lnTo>
                    <a:pt x="107" y="21"/>
                  </a:lnTo>
                  <a:lnTo>
                    <a:pt x="99" y="26"/>
                  </a:lnTo>
                  <a:cubicBezTo>
                    <a:pt x="86" y="31"/>
                    <a:pt x="81" y="33"/>
                    <a:pt x="82" y="33"/>
                  </a:cubicBezTo>
                  <a:cubicBezTo>
                    <a:pt x="83" y="33"/>
                    <a:pt x="89" y="31"/>
                    <a:pt x="100" y="27"/>
                  </a:cubicBezTo>
                  <a:cubicBezTo>
                    <a:pt x="112" y="22"/>
                    <a:pt x="118" y="19"/>
                    <a:pt x="119" y="19"/>
                  </a:cubicBezTo>
                  <a:lnTo>
                    <a:pt x="119" y="19"/>
                  </a:lnTo>
                  <a:cubicBezTo>
                    <a:pt x="119" y="19"/>
                    <a:pt x="115" y="21"/>
                    <a:pt x="108" y="25"/>
                  </a:cubicBezTo>
                  <a:cubicBezTo>
                    <a:pt x="92" y="30"/>
                    <a:pt x="92" y="31"/>
                    <a:pt x="92" y="33"/>
                  </a:cubicBezTo>
                  <a:cubicBezTo>
                    <a:pt x="93" y="34"/>
                    <a:pt x="93" y="34"/>
                    <a:pt x="85" y="36"/>
                  </a:cubicBezTo>
                  <a:cubicBezTo>
                    <a:pt x="80" y="38"/>
                    <a:pt x="74" y="40"/>
                    <a:pt x="70" y="44"/>
                  </a:cubicBezTo>
                  <a:cubicBezTo>
                    <a:pt x="70" y="44"/>
                    <a:pt x="70" y="44"/>
                    <a:pt x="70" y="44"/>
                  </a:cubicBezTo>
                  <a:cubicBezTo>
                    <a:pt x="71" y="44"/>
                    <a:pt x="73" y="44"/>
                    <a:pt x="78" y="42"/>
                  </a:cubicBezTo>
                  <a:cubicBezTo>
                    <a:pt x="80" y="40"/>
                    <a:pt x="82" y="40"/>
                    <a:pt x="83" y="40"/>
                  </a:cubicBezTo>
                  <a:cubicBezTo>
                    <a:pt x="84" y="40"/>
                    <a:pt x="80" y="42"/>
                    <a:pt x="71" y="46"/>
                  </a:cubicBezTo>
                  <a:cubicBezTo>
                    <a:pt x="67" y="48"/>
                    <a:pt x="65" y="49"/>
                    <a:pt x="66" y="49"/>
                  </a:cubicBezTo>
                  <a:cubicBezTo>
                    <a:pt x="66" y="49"/>
                    <a:pt x="70" y="47"/>
                    <a:pt x="79" y="44"/>
                  </a:cubicBezTo>
                  <a:cubicBezTo>
                    <a:pt x="85" y="41"/>
                    <a:pt x="89" y="40"/>
                    <a:pt x="90" y="40"/>
                  </a:cubicBezTo>
                  <a:cubicBezTo>
                    <a:pt x="91" y="40"/>
                    <a:pt x="88" y="42"/>
                    <a:pt x="79" y="46"/>
                  </a:cubicBezTo>
                  <a:cubicBezTo>
                    <a:pt x="79" y="46"/>
                    <a:pt x="80" y="47"/>
                    <a:pt x="80" y="48"/>
                  </a:cubicBezTo>
                  <a:cubicBezTo>
                    <a:pt x="85" y="47"/>
                    <a:pt x="91" y="45"/>
                    <a:pt x="95" y="43"/>
                  </a:cubicBezTo>
                  <a:cubicBezTo>
                    <a:pt x="104" y="39"/>
                    <a:pt x="108" y="37"/>
                    <a:pt x="108" y="37"/>
                  </a:cubicBezTo>
                  <a:lnTo>
                    <a:pt x="108" y="37"/>
                  </a:lnTo>
                  <a:cubicBezTo>
                    <a:pt x="109" y="37"/>
                    <a:pt x="107" y="38"/>
                    <a:pt x="103" y="40"/>
                  </a:cubicBezTo>
                  <a:cubicBezTo>
                    <a:pt x="97" y="44"/>
                    <a:pt x="89" y="47"/>
                    <a:pt x="89" y="47"/>
                  </a:cubicBezTo>
                  <a:cubicBezTo>
                    <a:pt x="81" y="50"/>
                    <a:pt x="81" y="50"/>
                    <a:pt x="81" y="52"/>
                  </a:cubicBezTo>
                  <a:cubicBezTo>
                    <a:pt x="81" y="52"/>
                    <a:pt x="81" y="53"/>
                    <a:pt x="82" y="53"/>
                  </a:cubicBezTo>
                  <a:cubicBezTo>
                    <a:pt x="84" y="53"/>
                    <a:pt x="86" y="52"/>
                    <a:pt x="90" y="50"/>
                  </a:cubicBezTo>
                  <a:lnTo>
                    <a:pt x="90" y="50"/>
                  </a:lnTo>
                  <a:lnTo>
                    <a:pt x="82" y="54"/>
                  </a:lnTo>
                  <a:cubicBezTo>
                    <a:pt x="82" y="55"/>
                    <a:pt x="78" y="56"/>
                    <a:pt x="79" y="56"/>
                  </a:cubicBezTo>
                  <a:cubicBezTo>
                    <a:pt x="79" y="56"/>
                    <a:pt x="80" y="56"/>
                    <a:pt x="82" y="55"/>
                  </a:cubicBezTo>
                  <a:lnTo>
                    <a:pt x="82" y="55"/>
                  </a:lnTo>
                  <a:cubicBezTo>
                    <a:pt x="82" y="55"/>
                    <a:pt x="82" y="56"/>
                    <a:pt x="74" y="61"/>
                  </a:cubicBezTo>
                  <a:cubicBezTo>
                    <a:pt x="72" y="62"/>
                    <a:pt x="72" y="62"/>
                    <a:pt x="73" y="62"/>
                  </a:cubicBezTo>
                  <a:cubicBezTo>
                    <a:pt x="76" y="62"/>
                    <a:pt x="88" y="58"/>
                    <a:pt x="99" y="53"/>
                  </a:cubicBezTo>
                  <a:cubicBezTo>
                    <a:pt x="99" y="53"/>
                    <a:pt x="99" y="53"/>
                    <a:pt x="99" y="53"/>
                  </a:cubicBezTo>
                  <a:cubicBezTo>
                    <a:pt x="101" y="53"/>
                    <a:pt x="107" y="50"/>
                    <a:pt x="107" y="50"/>
                  </a:cubicBezTo>
                  <a:cubicBezTo>
                    <a:pt x="111" y="49"/>
                    <a:pt x="113" y="48"/>
                    <a:pt x="115" y="48"/>
                  </a:cubicBezTo>
                  <a:cubicBezTo>
                    <a:pt x="116" y="48"/>
                    <a:pt x="116" y="49"/>
                    <a:pt x="116" y="49"/>
                  </a:cubicBezTo>
                  <a:lnTo>
                    <a:pt x="100" y="55"/>
                  </a:lnTo>
                  <a:cubicBezTo>
                    <a:pt x="85" y="61"/>
                    <a:pt x="77" y="64"/>
                    <a:pt x="78" y="64"/>
                  </a:cubicBezTo>
                  <a:cubicBezTo>
                    <a:pt x="79" y="64"/>
                    <a:pt x="83" y="63"/>
                    <a:pt x="92" y="59"/>
                  </a:cubicBezTo>
                  <a:lnTo>
                    <a:pt x="92" y="59"/>
                  </a:lnTo>
                  <a:lnTo>
                    <a:pt x="84" y="63"/>
                  </a:lnTo>
                  <a:cubicBezTo>
                    <a:pt x="79" y="65"/>
                    <a:pt x="77" y="66"/>
                    <a:pt x="79" y="66"/>
                  </a:cubicBezTo>
                  <a:cubicBezTo>
                    <a:pt x="80" y="66"/>
                    <a:pt x="82" y="66"/>
                    <a:pt x="85" y="65"/>
                  </a:cubicBezTo>
                  <a:cubicBezTo>
                    <a:pt x="93" y="64"/>
                    <a:pt x="101" y="61"/>
                    <a:pt x="109" y="57"/>
                  </a:cubicBezTo>
                  <a:cubicBezTo>
                    <a:pt x="114" y="55"/>
                    <a:pt x="116" y="55"/>
                    <a:pt x="117" y="55"/>
                  </a:cubicBezTo>
                  <a:cubicBezTo>
                    <a:pt x="118" y="55"/>
                    <a:pt x="118" y="55"/>
                    <a:pt x="118" y="55"/>
                  </a:cubicBezTo>
                  <a:cubicBezTo>
                    <a:pt x="118" y="56"/>
                    <a:pt x="118" y="56"/>
                    <a:pt x="110" y="59"/>
                  </a:cubicBezTo>
                  <a:cubicBezTo>
                    <a:pt x="101" y="63"/>
                    <a:pt x="97" y="65"/>
                    <a:pt x="99" y="65"/>
                  </a:cubicBezTo>
                  <a:cubicBezTo>
                    <a:pt x="99" y="65"/>
                    <a:pt x="100" y="65"/>
                    <a:pt x="101" y="65"/>
                  </a:cubicBezTo>
                  <a:lnTo>
                    <a:pt x="101" y="65"/>
                  </a:lnTo>
                  <a:cubicBezTo>
                    <a:pt x="94" y="68"/>
                    <a:pt x="88" y="72"/>
                    <a:pt x="97" y="72"/>
                  </a:cubicBezTo>
                  <a:cubicBezTo>
                    <a:pt x="98" y="75"/>
                    <a:pt x="98" y="77"/>
                    <a:pt x="90" y="81"/>
                  </a:cubicBezTo>
                  <a:cubicBezTo>
                    <a:pt x="88" y="82"/>
                    <a:pt x="87" y="82"/>
                    <a:pt x="88" y="82"/>
                  </a:cubicBezTo>
                  <a:cubicBezTo>
                    <a:pt x="91" y="82"/>
                    <a:pt x="103" y="79"/>
                    <a:pt x="116" y="75"/>
                  </a:cubicBezTo>
                  <a:lnTo>
                    <a:pt x="116" y="75"/>
                  </a:lnTo>
                  <a:cubicBezTo>
                    <a:pt x="108" y="79"/>
                    <a:pt x="108" y="80"/>
                    <a:pt x="108" y="81"/>
                  </a:cubicBezTo>
                  <a:cubicBezTo>
                    <a:pt x="109" y="83"/>
                    <a:pt x="109" y="83"/>
                    <a:pt x="101" y="86"/>
                  </a:cubicBezTo>
                  <a:cubicBezTo>
                    <a:pt x="92" y="89"/>
                    <a:pt x="88" y="91"/>
                    <a:pt x="89" y="91"/>
                  </a:cubicBezTo>
                  <a:cubicBezTo>
                    <a:pt x="89" y="91"/>
                    <a:pt x="93" y="90"/>
                    <a:pt x="101" y="87"/>
                  </a:cubicBezTo>
                  <a:cubicBezTo>
                    <a:pt x="106" y="86"/>
                    <a:pt x="108" y="85"/>
                    <a:pt x="109" y="85"/>
                  </a:cubicBezTo>
                  <a:cubicBezTo>
                    <a:pt x="112" y="85"/>
                    <a:pt x="105" y="89"/>
                    <a:pt x="94" y="93"/>
                  </a:cubicBezTo>
                  <a:cubicBezTo>
                    <a:pt x="87" y="96"/>
                    <a:pt x="87" y="98"/>
                    <a:pt x="87" y="99"/>
                  </a:cubicBezTo>
                  <a:cubicBezTo>
                    <a:pt x="89" y="98"/>
                    <a:pt x="91" y="98"/>
                    <a:pt x="93" y="98"/>
                  </a:cubicBezTo>
                  <a:cubicBezTo>
                    <a:pt x="96" y="98"/>
                    <a:pt x="96" y="99"/>
                    <a:pt x="97" y="100"/>
                  </a:cubicBezTo>
                  <a:cubicBezTo>
                    <a:pt x="97" y="101"/>
                    <a:pt x="97" y="101"/>
                    <a:pt x="97" y="101"/>
                  </a:cubicBezTo>
                  <a:cubicBezTo>
                    <a:pt x="99" y="101"/>
                    <a:pt x="102" y="100"/>
                    <a:pt x="112" y="95"/>
                  </a:cubicBezTo>
                  <a:cubicBezTo>
                    <a:pt x="113" y="95"/>
                    <a:pt x="113" y="95"/>
                    <a:pt x="113" y="95"/>
                  </a:cubicBezTo>
                  <a:lnTo>
                    <a:pt x="113" y="95"/>
                  </a:lnTo>
                  <a:cubicBezTo>
                    <a:pt x="114" y="96"/>
                    <a:pt x="114" y="96"/>
                    <a:pt x="114" y="96"/>
                  </a:cubicBezTo>
                  <a:lnTo>
                    <a:pt x="114" y="96"/>
                  </a:lnTo>
                  <a:cubicBezTo>
                    <a:pt x="115" y="96"/>
                    <a:pt x="116" y="96"/>
                    <a:pt x="116" y="96"/>
                  </a:cubicBezTo>
                  <a:cubicBezTo>
                    <a:pt x="117" y="96"/>
                    <a:pt x="117" y="97"/>
                    <a:pt x="116" y="97"/>
                  </a:cubicBezTo>
                  <a:lnTo>
                    <a:pt x="116" y="97"/>
                  </a:lnTo>
                  <a:cubicBezTo>
                    <a:pt x="115" y="97"/>
                    <a:pt x="115" y="97"/>
                    <a:pt x="114" y="96"/>
                  </a:cubicBezTo>
                  <a:lnTo>
                    <a:pt x="114" y="96"/>
                  </a:lnTo>
                  <a:cubicBezTo>
                    <a:pt x="112" y="97"/>
                    <a:pt x="108" y="98"/>
                    <a:pt x="104" y="100"/>
                  </a:cubicBezTo>
                  <a:cubicBezTo>
                    <a:pt x="97" y="103"/>
                    <a:pt x="98" y="103"/>
                    <a:pt x="98" y="105"/>
                  </a:cubicBezTo>
                  <a:cubicBezTo>
                    <a:pt x="98" y="105"/>
                    <a:pt x="107" y="103"/>
                    <a:pt x="107" y="103"/>
                  </a:cubicBezTo>
                  <a:cubicBezTo>
                    <a:pt x="115" y="100"/>
                    <a:pt x="113" y="100"/>
                    <a:pt x="113" y="99"/>
                  </a:cubicBezTo>
                  <a:cubicBezTo>
                    <a:pt x="114" y="98"/>
                    <a:pt x="115" y="98"/>
                    <a:pt x="116" y="97"/>
                  </a:cubicBezTo>
                  <a:lnTo>
                    <a:pt x="116" y="97"/>
                  </a:lnTo>
                  <a:cubicBezTo>
                    <a:pt x="116" y="98"/>
                    <a:pt x="117" y="98"/>
                    <a:pt x="118" y="98"/>
                  </a:cubicBezTo>
                  <a:lnTo>
                    <a:pt x="118" y="98"/>
                  </a:lnTo>
                  <a:cubicBezTo>
                    <a:pt x="120" y="97"/>
                    <a:pt x="121" y="96"/>
                    <a:pt x="121" y="96"/>
                  </a:cubicBezTo>
                  <a:cubicBezTo>
                    <a:pt x="125" y="95"/>
                    <a:pt x="127" y="94"/>
                    <a:pt x="128" y="93"/>
                  </a:cubicBezTo>
                  <a:lnTo>
                    <a:pt x="128" y="93"/>
                  </a:lnTo>
                  <a:cubicBezTo>
                    <a:pt x="127" y="96"/>
                    <a:pt x="123" y="98"/>
                    <a:pt x="120" y="98"/>
                  </a:cubicBezTo>
                  <a:cubicBezTo>
                    <a:pt x="119" y="98"/>
                    <a:pt x="118" y="98"/>
                    <a:pt x="118" y="98"/>
                  </a:cubicBezTo>
                  <a:lnTo>
                    <a:pt x="118" y="98"/>
                  </a:lnTo>
                  <a:cubicBezTo>
                    <a:pt x="116" y="99"/>
                    <a:pt x="115" y="100"/>
                    <a:pt x="115" y="101"/>
                  </a:cubicBezTo>
                  <a:cubicBezTo>
                    <a:pt x="115" y="102"/>
                    <a:pt x="115" y="102"/>
                    <a:pt x="107" y="105"/>
                  </a:cubicBezTo>
                  <a:cubicBezTo>
                    <a:pt x="107" y="105"/>
                    <a:pt x="99" y="110"/>
                    <a:pt x="100" y="111"/>
                  </a:cubicBezTo>
                  <a:cubicBezTo>
                    <a:pt x="100" y="112"/>
                    <a:pt x="101" y="114"/>
                    <a:pt x="92" y="118"/>
                  </a:cubicBezTo>
                  <a:cubicBezTo>
                    <a:pt x="93" y="118"/>
                    <a:pt x="93" y="118"/>
                    <a:pt x="101" y="116"/>
                  </a:cubicBezTo>
                  <a:cubicBezTo>
                    <a:pt x="105" y="114"/>
                    <a:pt x="110" y="112"/>
                    <a:pt x="112" y="112"/>
                  </a:cubicBezTo>
                  <a:cubicBezTo>
                    <a:pt x="113" y="112"/>
                    <a:pt x="113" y="113"/>
                    <a:pt x="110" y="116"/>
                  </a:cubicBezTo>
                  <a:cubicBezTo>
                    <a:pt x="110" y="116"/>
                    <a:pt x="111" y="118"/>
                    <a:pt x="114" y="118"/>
                  </a:cubicBezTo>
                  <a:cubicBezTo>
                    <a:pt x="115" y="118"/>
                    <a:pt x="117" y="117"/>
                    <a:pt x="119" y="117"/>
                  </a:cubicBezTo>
                  <a:lnTo>
                    <a:pt x="119" y="117"/>
                  </a:lnTo>
                  <a:cubicBezTo>
                    <a:pt x="119" y="117"/>
                    <a:pt x="119" y="117"/>
                    <a:pt x="111" y="120"/>
                  </a:cubicBezTo>
                  <a:cubicBezTo>
                    <a:pt x="102" y="124"/>
                    <a:pt x="98" y="126"/>
                    <a:pt x="100" y="126"/>
                  </a:cubicBezTo>
                  <a:cubicBezTo>
                    <a:pt x="102" y="126"/>
                    <a:pt x="106" y="125"/>
                    <a:pt x="112" y="123"/>
                  </a:cubicBezTo>
                  <a:cubicBezTo>
                    <a:pt x="116" y="122"/>
                    <a:pt x="118" y="121"/>
                    <a:pt x="118" y="121"/>
                  </a:cubicBezTo>
                  <a:cubicBezTo>
                    <a:pt x="119" y="121"/>
                    <a:pt x="117" y="123"/>
                    <a:pt x="112" y="125"/>
                  </a:cubicBezTo>
                  <a:cubicBezTo>
                    <a:pt x="112" y="125"/>
                    <a:pt x="113" y="125"/>
                    <a:pt x="114" y="125"/>
                  </a:cubicBezTo>
                  <a:cubicBezTo>
                    <a:pt x="115" y="125"/>
                    <a:pt x="117" y="125"/>
                    <a:pt x="121" y="123"/>
                  </a:cubicBezTo>
                  <a:cubicBezTo>
                    <a:pt x="125" y="122"/>
                    <a:pt x="126" y="122"/>
                    <a:pt x="127" y="122"/>
                  </a:cubicBezTo>
                  <a:cubicBezTo>
                    <a:pt x="128" y="122"/>
                    <a:pt x="126" y="123"/>
                    <a:pt x="122" y="126"/>
                  </a:cubicBezTo>
                  <a:cubicBezTo>
                    <a:pt x="115" y="129"/>
                    <a:pt x="115" y="129"/>
                    <a:pt x="115" y="130"/>
                  </a:cubicBezTo>
                  <a:cubicBezTo>
                    <a:pt x="115" y="130"/>
                    <a:pt x="116" y="130"/>
                    <a:pt x="116" y="130"/>
                  </a:cubicBezTo>
                  <a:cubicBezTo>
                    <a:pt x="123" y="130"/>
                    <a:pt x="125" y="137"/>
                    <a:pt x="118" y="141"/>
                  </a:cubicBezTo>
                  <a:cubicBezTo>
                    <a:pt x="123" y="139"/>
                    <a:pt x="125" y="138"/>
                    <a:pt x="125" y="138"/>
                  </a:cubicBezTo>
                  <a:cubicBezTo>
                    <a:pt x="126" y="138"/>
                    <a:pt x="126" y="139"/>
                    <a:pt x="126" y="139"/>
                  </a:cubicBezTo>
                  <a:cubicBezTo>
                    <a:pt x="119" y="142"/>
                    <a:pt x="117" y="143"/>
                    <a:pt x="118" y="143"/>
                  </a:cubicBezTo>
                  <a:cubicBezTo>
                    <a:pt x="119" y="143"/>
                    <a:pt x="126" y="141"/>
                    <a:pt x="135" y="138"/>
                  </a:cubicBezTo>
                  <a:lnTo>
                    <a:pt x="135" y="137"/>
                  </a:lnTo>
                  <a:lnTo>
                    <a:pt x="135" y="136"/>
                  </a:lnTo>
                  <a:cubicBezTo>
                    <a:pt x="141" y="134"/>
                    <a:pt x="144" y="133"/>
                    <a:pt x="145" y="133"/>
                  </a:cubicBezTo>
                  <a:cubicBezTo>
                    <a:pt x="147" y="133"/>
                    <a:pt x="142" y="136"/>
                    <a:pt x="127" y="141"/>
                  </a:cubicBezTo>
                  <a:cubicBezTo>
                    <a:pt x="119" y="145"/>
                    <a:pt x="115" y="147"/>
                    <a:pt x="115" y="147"/>
                  </a:cubicBezTo>
                  <a:cubicBezTo>
                    <a:pt x="116" y="147"/>
                    <a:pt x="120" y="145"/>
                    <a:pt x="128" y="142"/>
                  </a:cubicBezTo>
                  <a:cubicBezTo>
                    <a:pt x="135" y="140"/>
                    <a:pt x="139" y="139"/>
                    <a:pt x="140" y="139"/>
                  </a:cubicBezTo>
                  <a:cubicBezTo>
                    <a:pt x="141" y="139"/>
                    <a:pt x="137" y="141"/>
                    <a:pt x="128" y="145"/>
                  </a:cubicBezTo>
                  <a:cubicBezTo>
                    <a:pt x="120" y="148"/>
                    <a:pt x="116" y="150"/>
                    <a:pt x="116" y="150"/>
                  </a:cubicBezTo>
                  <a:cubicBezTo>
                    <a:pt x="117" y="150"/>
                    <a:pt x="121" y="149"/>
                    <a:pt x="128" y="146"/>
                  </a:cubicBezTo>
                  <a:cubicBezTo>
                    <a:pt x="144" y="140"/>
                    <a:pt x="155" y="137"/>
                    <a:pt x="157" y="137"/>
                  </a:cubicBezTo>
                  <a:cubicBezTo>
                    <a:pt x="159" y="137"/>
                    <a:pt x="153" y="140"/>
                    <a:pt x="137" y="147"/>
                  </a:cubicBezTo>
                  <a:cubicBezTo>
                    <a:pt x="129" y="149"/>
                    <a:pt x="121" y="153"/>
                    <a:pt x="115" y="158"/>
                  </a:cubicBezTo>
                  <a:cubicBezTo>
                    <a:pt x="120" y="157"/>
                    <a:pt x="126" y="155"/>
                    <a:pt x="130" y="153"/>
                  </a:cubicBezTo>
                  <a:cubicBezTo>
                    <a:pt x="138" y="149"/>
                    <a:pt x="141" y="147"/>
                    <a:pt x="142" y="147"/>
                  </a:cubicBezTo>
                  <a:lnTo>
                    <a:pt x="142" y="147"/>
                  </a:lnTo>
                  <a:cubicBezTo>
                    <a:pt x="143" y="147"/>
                    <a:pt x="139" y="149"/>
                    <a:pt x="131" y="154"/>
                  </a:cubicBezTo>
                  <a:cubicBezTo>
                    <a:pt x="116" y="162"/>
                    <a:pt x="111" y="165"/>
                    <a:pt x="114" y="165"/>
                  </a:cubicBezTo>
                  <a:cubicBezTo>
                    <a:pt x="115" y="165"/>
                    <a:pt x="119" y="164"/>
                    <a:pt x="125" y="163"/>
                  </a:cubicBezTo>
                  <a:cubicBezTo>
                    <a:pt x="130" y="162"/>
                    <a:pt x="134" y="161"/>
                    <a:pt x="136" y="161"/>
                  </a:cubicBezTo>
                  <a:cubicBezTo>
                    <a:pt x="140" y="161"/>
                    <a:pt x="137" y="163"/>
                    <a:pt x="126" y="166"/>
                  </a:cubicBezTo>
                  <a:cubicBezTo>
                    <a:pt x="115" y="169"/>
                    <a:pt x="112" y="170"/>
                    <a:pt x="113" y="170"/>
                  </a:cubicBezTo>
                  <a:cubicBezTo>
                    <a:pt x="114" y="170"/>
                    <a:pt x="115" y="170"/>
                    <a:pt x="118" y="169"/>
                  </a:cubicBezTo>
                  <a:cubicBezTo>
                    <a:pt x="118" y="171"/>
                    <a:pt x="119" y="173"/>
                    <a:pt x="119" y="173"/>
                  </a:cubicBezTo>
                  <a:cubicBezTo>
                    <a:pt x="125" y="173"/>
                    <a:pt x="130" y="171"/>
                    <a:pt x="136" y="168"/>
                  </a:cubicBezTo>
                  <a:lnTo>
                    <a:pt x="136" y="168"/>
                  </a:lnTo>
                  <a:cubicBezTo>
                    <a:pt x="125" y="173"/>
                    <a:pt x="117" y="177"/>
                    <a:pt x="120" y="177"/>
                  </a:cubicBezTo>
                  <a:cubicBezTo>
                    <a:pt x="122" y="177"/>
                    <a:pt x="124" y="176"/>
                    <a:pt x="129" y="175"/>
                  </a:cubicBezTo>
                  <a:lnTo>
                    <a:pt x="129" y="176"/>
                  </a:lnTo>
                  <a:cubicBezTo>
                    <a:pt x="129" y="177"/>
                    <a:pt x="129" y="177"/>
                    <a:pt x="130" y="177"/>
                  </a:cubicBezTo>
                  <a:cubicBezTo>
                    <a:pt x="131" y="177"/>
                    <a:pt x="133" y="176"/>
                    <a:pt x="138" y="175"/>
                  </a:cubicBezTo>
                  <a:cubicBezTo>
                    <a:pt x="140" y="175"/>
                    <a:pt x="141" y="174"/>
                    <a:pt x="141" y="174"/>
                  </a:cubicBezTo>
                  <a:cubicBezTo>
                    <a:pt x="143" y="174"/>
                    <a:pt x="136" y="177"/>
                    <a:pt x="130" y="181"/>
                  </a:cubicBezTo>
                  <a:cubicBezTo>
                    <a:pt x="124" y="183"/>
                    <a:pt x="119" y="186"/>
                    <a:pt x="120" y="186"/>
                  </a:cubicBezTo>
                  <a:cubicBezTo>
                    <a:pt x="121" y="186"/>
                    <a:pt x="122" y="186"/>
                    <a:pt x="124" y="185"/>
                  </a:cubicBezTo>
                  <a:cubicBezTo>
                    <a:pt x="131" y="182"/>
                    <a:pt x="139" y="181"/>
                    <a:pt x="147" y="178"/>
                  </a:cubicBezTo>
                  <a:cubicBezTo>
                    <a:pt x="149" y="177"/>
                    <a:pt x="151" y="177"/>
                    <a:pt x="151" y="177"/>
                  </a:cubicBezTo>
                  <a:cubicBezTo>
                    <a:pt x="152" y="177"/>
                    <a:pt x="146" y="180"/>
                    <a:pt x="139" y="182"/>
                  </a:cubicBezTo>
                  <a:cubicBezTo>
                    <a:pt x="135" y="184"/>
                    <a:pt x="129" y="186"/>
                    <a:pt x="125" y="190"/>
                  </a:cubicBezTo>
                  <a:cubicBezTo>
                    <a:pt x="125" y="190"/>
                    <a:pt x="125" y="191"/>
                    <a:pt x="126" y="191"/>
                  </a:cubicBezTo>
                  <a:cubicBezTo>
                    <a:pt x="127" y="191"/>
                    <a:pt x="129" y="190"/>
                    <a:pt x="134" y="188"/>
                  </a:cubicBezTo>
                  <a:cubicBezTo>
                    <a:pt x="135" y="188"/>
                    <a:pt x="136" y="188"/>
                    <a:pt x="137" y="188"/>
                  </a:cubicBezTo>
                  <a:cubicBezTo>
                    <a:pt x="142" y="188"/>
                    <a:pt x="141" y="191"/>
                    <a:pt x="135" y="194"/>
                  </a:cubicBezTo>
                  <a:lnTo>
                    <a:pt x="135" y="195"/>
                  </a:lnTo>
                  <a:cubicBezTo>
                    <a:pt x="135" y="195"/>
                    <a:pt x="136" y="196"/>
                    <a:pt x="136" y="196"/>
                  </a:cubicBezTo>
                  <a:cubicBezTo>
                    <a:pt x="138" y="196"/>
                    <a:pt x="141" y="195"/>
                    <a:pt x="143" y="195"/>
                  </a:cubicBezTo>
                  <a:cubicBezTo>
                    <a:pt x="143" y="195"/>
                    <a:pt x="144" y="195"/>
                    <a:pt x="144" y="195"/>
                  </a:cubicBezTo>
                  <a:cubicBezTo>
                    <a:pt x="144" y="195"/>
                    <a:pt x="144" y="195"/>
                    <a:pt x="153" y="193"/>
                  </a:cubicBezTo>
                  <a:lnTo>
                    <a:pt x="153" y="193"/>
                  </a:lnTo>
                  <a:cubicBezTo>
                    <a:pt x="153" y="194"/>
                    <a:pt x="153" y="194"/>
                    <a:pt x="151" y="195"/>
                  </a:cubicBezTo>
                  <a:lnTo>
                    <a:pt x="151" y="195"/>
                  </a:lnTo>
                  <a:cubicBezTo>
                    <a:pt x="154" y="194"/>
                    <a:pt x="156" y="193"/>
                    <a:pt x="157" y="193"/>
                  </a:cubicBezTo>
                  <a:lnTo>
                    <a:pt x="157" y="193"/>
                  </a:lnTo>
                  <a:cubicBezTo>
                    <a:pt x="157" y="193"/>
                    <a:pt x="153" y="195"/>
                    <a:pt x="145" y="200"/>
                  </a:cubicBezTo>
                  <a:cubicBezTo>
                    <a:pt x="137" y="202"/>
                    <a:pt x="133" y="204"/>
                    <a:pt x="133" y="204"/>
                  </a:cubicBezTo>
                  <a:cubicBezTo>
                    <a:pt x="133" y="204"/>
                    <a:pt x="138" y="202"/>
                    <a:pt x="146" y="200"/>
                  </a:cubicBezTo>
                  <a:cubicBezTo>
                    <a:pt x="149" y="199"/>
                    <a:pt x="151" y="198"/>
                    <a:pt x="152" y="198"/>
                  </a:cubicBezTo>
                  <a:cubicBezTo>
                    <a:pt x="152" y="198"/>
                    <a:pt x="151" y="199"/>
                    <a:pt x="146" y="202"/>
                  </a:cubicBezTo>
                  <a:cubicBezTo>
                    <a:pt x="154" y="199"/>
                    <a:pt x="161" y="198"/>
                    <a:pt x="163" y="198"/>
                  </a:cubicBezTo>
                  <a:cubicBezTo>
                    <a:pt x="165" y="198"/>
                    <a:pt x="163" y="199"/>
                    <a:pt x="155" y="202"/>
                  </a:cubicBezTo>
                  <a:cubicBezTo>
                    <a:pt x="155" y="202"/>
                    <a:pt x="155" y="202"/>
                    <a:pt x="156" y="202"/>
                  </a:cubicBezTo>
                  <a:cubicBezTo>
                    <a:pt x="157" y="202"/>
                    <a:pt x="159" y="202"/>
                    <a:pt x="164" y="201"/>
                  </a:cubicBezTo>
                  <a:cubicBezTo>
                    <a:pt x="171" y="198"/>
                    <a:pt x="175" y="197"/>
                    <a:pt x="176" y="197"/>
                  </a:cubicBezTo>
                  <a:lnTo>
                    <a:pt x="176" y="197"/>
                  </a:lnTo>
                  <a:cubicBezTo>
                    <a:pt x="176" y="197"/>
                    <a:pt x="172" y="198"/>
                    <a:pt x="164" y="202"/>
                  </a:cubicBezTo>
                  <a:cubicBezTo>
                    <a:pt x="155" y="206"/>
                    <a:pt x="151" y="208"/>
                    <a:pt x="153" y="208"/>
                  </a:cubicBezTo>
                  <a:cubicBezTo>
                    <a:pt x="154" y="208"/>
                    <a:pt x="158" y="207"/>
                    <a:pt x="165" y="204"/>
                  </a:cubicBezTo>
                  <a:cubicBezTo>
                    <a:pt x="165" y="204"/>
                    <a:pt x="168" y="203"/>
                    <a:pt x="168" y="203"/>
                  </a:cubicBezTo>
                  <a:lnTo>
                    <a:pt x="168" y="203"/>
                  </a:lnTo>
                  <a:cubicBezTo>
                    <a:pt x="169" y="203"/>
                    <a:pt x="168" y="203"/>
                    <a:pt x="165" y="205"/>
                  </a:cubicBezTo>
                  <a:cubicBezTo>
                    <a:pt x="159" y="209"/>
                    <a:pt x="155" y="214"/>
                    <a:pt x="158" y="214"/>
                  </a:cubicBezTo>
                  <a:cubicBezTo>
                    <a:pt x="160" y="214"/>
                    <a:pt x="162" y="213"/>
                    <a:pt x="166" y="211"/>
                  </a:cubicBezTo>
                  <a:lnTo>
                    <a:pt x="167" y="212"/>
                  </a:lnTo>
                  <a:cubicBezTo>
                    <a:pt x="162" y="215"/>
                    <a:pt x="161" y="216"/>
                    <a:pt x="163" y="216"/>
                  </a:cubicBezTo>
                  <a:cubicBezTo>
                    <a:pt x="164" y="216"/>
                    <a:pt x="166" y="216"/>
                    <a:pt x="168" y="215"/>
                  </a:cubicBezTo>
                  <a:lnTo>
                    <a:pt x="173" y="214"/>
                  </a:lnTo>
                  <a:lnTo>
                    <a:pt x="173" y="214"/>
                  </a:lnTo>
                  <a:cubicBezTo>
                    <a:pt x="169" y="216"/>
                    <a:pt x="165" y="218"/>
                    <a:pt x="161" y="221"/>
                  </a:cubicBezTo>
                  <a:cubicBezTo>
                    <a:pt x="162" y="221"/>
                    <a:pt x="162" y="221"/>
                    <a:pt x="170" y="219"/>
                  </a:cubicBezTo>
                  <a:cubicBezTo>
                    <a:pt x="174" y="216"/>
                    <a:pt x="176" y="215"/>
                    <a:pt x="177" y="215"/>
                  </a:cubicBezTo>
                  <a:cubicBezTo>
                    <a:pt x="177" y="215"/>
                    <a:pt x="177" y="215"/>
                    <a:pt x="177" y="215"/>
                  </a:cubicBezTo>
                  <a:cubicBezTo>
                    <a:pt x="173" y="219"/>
                    <a:pt x="167" y="222"/>
                    <a:pt x="162" y="223"/>
                  </a:cubicBezTo>
                  <a:lnTo>
                    <a:pt x="162" y="224"/>
                  </a:lnTo>
                  <a:cubicBezTo>
                    <a:pt x="171" y="221"/>
                    <a:pt x="175" y="219"/>
                    <a:pt x="176" y="219"/>
                  </a:cubicBezTo>
                  <a:cubicBezTo>
                    <a:pt x="176" y="219"/>
                    <a:pt x="174" y="221"/>
                    <a:pt x="171" y="222"/>
                  </a:cubicBezTo>
                  <a:cubicBezTo>
                    <a:pt x="163" y="225"/>
                    <a:pt x="163" y="227"/>
                    <a:pt x="163" y="228"/>
                  </a:cubicBezTo>
                  <a:cubicBezTo>
                    <a:pt x="165" y="227"/>
                    <a:pt x="166" y="226"/>
                    <a:pt x="167" y="226"/>
                  </a:cubicBezTo>
                  <a:lnTo>
                    <a:pt x="167" y="226"/>
                  </a:lnTo>
                  <a:cubicBezTo>
                    <a:pt x="167" y="226"/>
                    <a:pt x="164" y="228"/>
                    <a:pt x="163" y="228"/>
                  </a:cubicBezTo>
                  <a:lnTo>
                    <a:pt x="155" y="231"/>
                  </a:lnTo>
                  <a:cubicBezTo>
                    <a:pt x="153" y="232"/>
                    <a:pt x="152" y="232"/>
                    <a:pt x="152" y="232"/>
                  </a:cubicBezTo>
                  <a:cubicBezTo>
                    <a:pt x="152" y="232"/>
                    <a:pt x="158" y="230"/>
                    <a:pt x="164" y="228"/>
                  </a:cubicBezTo>
                  <a:lnTo>
                    <a:pt x="164" y="230"/>
                  </a:lnTo>
                  <a:cubicBezTo>
                    <a:pt x="164" y="230"/>
                    <a:pt x="164" y="231"/>
                    <a:pt x="164" y="231"/>
                  </a:cubicBezTo>
                  <a:cubicBezTo>
                    <a:pt x="165" y="231"/>
                    <a:pt x="167" y="230"/>
                    <a:pt x="172" y="228"/>
                  </a:cubicBezTo>
                  <a:cubicBezTo>
                    <a:pt x="177" y="224"/>
                    <a:pt x="183" y="223"/>
                    <a:pt x="187" y="222"/>
                  </a:cubicBezTo>
                  <a:lnTo>
                    <a:pt x="187" y="222"/>
                  </a:lnTo>
                  <a:cubicBezTo>
                    <a:pt x="183" y="223"/>
                    <a:pt x="177" y="225"/>
                    <a:pt x="173" y="229"/>
                  </a:cubicBezTo>
                  <a:cubicBezTo>
                    <a:pt x="173" y="230"/>
                    <a:pt x="165" y="233"/>
                    <a:pt x="165" y="233"/>
                  </a:cubicBezTo>
                  <a:cubicBezTo>
                    <a:pt x="157" y="236"/>
                    <a:pt x="155" y="237"/>
                    <a:pt x="157" y="237"/>
                  </a:cubicBezTo>
                  <a:cubicBezTo>
                    <a:pt x="158" y="237"/>
                    <a:pt x="162" y="237"/>
                    <a:pt x="166" y="236"/>
                  </a:cubicBezTo>
                  <a:cubicBezTo>
                    <a:pt x="173" y="234"/>
                    <a:pt x="177" y="233"/>
                    <a:pt x="178" y="233"/>
                  </a:cubicBezTo>
                  <a:cubicBezTo>
                    <a:pt x="179" y="233"/>
                    <a:pt x="175" y="235"/>
                    <a:pt x="166" y="238"/>
                  </a:cubicBezTo>
                  <a:cubicBezTo>
                    <a:pt x="161" y="240"/>
                    <a:pt x="159" y="241"/>
                    <a:pt x="160" y="241"/>
                  </a:cubicBezTo>
                  <a:cubicBezTo>
                    <a:pt x="162" y="241"/>
                    <a:pt x="175" y="237"/>
                    <a:pt x="191" y="231"/>
                  </a:cubicBezTo>
                  <a:lnTo>
                    <a:pt x="191" y="231"/>
                  </a:lnTo>
                  <a:cubicBezTo>
                    <a:pt x="171" y="240"/>
                    <a:pt x="163" y="244"/>
                    <a:pt x="165" y="244"/>
                  </a:cubicBezTo>
                  <a:cubicBezTo>
                    <a:pt x="166" y="244"/>
                    <a:pt x="170" y="243"/>
                    <a:pt x="176" y="241"/>
                  </a:cubicBezTo>
                  <a:cubicBezTo>
                    <a:pt x="180" y="240"/>
                    <a:pt x="183" y="240"/>
                    <a:pt x="183" y="240"/>
                  </a:cubicBezTo>
                  <a:lnTo>
                    <a:pt x="183" y="240"/>
                  </a:lnTo>
                  <a:cubicBezTo>
                    <a:pt x="183" y="240"/>
                    <a:pt x="181" y="240"/>
                    <a:pt x="176" y="242"/>
                  </a:cubicBezTo>
                  <a:cubicBezTo>
                    <a:pt x="168" y="246"/>
                    <a:pt x="170" y="247"/>
                    <a:pt x="170" y="249"/>
                  </a:cubicBezTo>
                  <a:cubicBezTo>
                    <a:pt x="170" y="250"/>
                    <a:pt x="170" y="251"/>
                    <a:pt x="172" y="251"/>
                  </a:cubicBezTo>
                  <a:cubicBezTo>
                    <a:pt x="173" y="251"/>
                    <a:pt x="175" y="251"/>
                    <a:pt x="179" y="249"/>
                  </a:cubicBezTo>
                  <a:lnTo>
                    <a:pt x="180" y="250"/>
                  </a:lnTo>
                  <a:cubicBezTo>
                    <a:pt x="172" y="253"/>
                    <a:pt x="170" y="255"/>
                    <a:pt x="171" y="255"/>
                  </a:cubicBezTo>
                  <a:cubicBezTo>
                    <a:pt x="173" y="255"/>
                    <a:pt x="179" y="253"/>
                    <a:pt x="187" y="249"/>
                  </a:cubicBezTo>
                  <a:lnTo>
                    <a:pt x="187" y="250"/>
                  </a:lnTo>
                  <a:lnTo>
                    <a:pt x="180" y="254"/>
                  </a:lnTo>
                  <a:cubicBezTo>
                    <a:pt x="172" y="257"/>
                    <a:pt x="173" y="258"/>
                    <a:pt x="175" y="264"/>
                  </a:cubicBezTo>
                  <a:cubicBezTo>
                    <a:pt x="176" y="268"/>
                    <a:pt x="176" y="270"/>
                    <a:pt x="179" y="270"/>
                  </a:cubicBezTo>
                  <a:cubicBezTo>
                    <a:pt x="182" y="270"/>
                    <a:pt x="186" y="268"/>
                    <a:pt x="193" y="266"/>
                  </a:cubicBezTo>
                  <a:cubicBezTo>
                    <a:pt x="201" y="263"/>
                    <a:pt x="205" y="262"/>
                    <a:pt x="205" y="262"/>
                  </a:cubicBezTo>
                  <a:lnTo>
                    <a:pt x="205" y="262"/>
                  </a:lnTo>
                  <a:cubicBezTo>
                    <a:pt x="205" y="262"/>
                    <a:pt x="201" y="263"/>
                    <a:pt x="193" y="267"/>
                  </a:cubicBezTo>
                  <a:cubicBezTo>
                    <a:pt x="190" y="268"/>
                    <a:pt x="187" y="269"/>
                    <a:pt x="185" y="270"/>
                  </a:cubicBezTo>
                  <a:lnTo>
                    <a:pt x="185" y="270"/>
                  </a:lnTo>
                  <a:cubicBezTo>
                    <a:pt x="185" y="270"/>
                    <a:pt x="186" y="273"/>
                    <a:pt x="179" y="276"/>
                  </a:cubicBezTo>
                  <a:cubicBezTo>
                    <a:pt x="171" y="281"/>
                    <a:pt x="169" y="282"/>
                    <a:pt x="171" y="282"/>
                  </a:cubicBezTo>
                  <a:cubicBezTo>
                    <a:pt x="172" y="282"/>
                    <a:pt x="176" y="281"/>
                    <a:pt x="180" y="279"/>
                  </a:cubicBezTo>
                  <a:cubicBezTo>
                    <a:pt x="186" y="277"/>
                    <a:pt x="189" y="276"/>
                    <a:pt x="189" y="276"/>
                  </a:cubicBezTo>
                  <a:lnTo>
                    <a:pt x="189" y="276"/>
                  </a:lnTo>
                  <a:cubicBezTo>
                    <a:pt x="189" y="276"/>
                    <a:pt x="184" y="278"/>
                    <a:pt x="180" y="280"/>
                  </a:cubicBezTo>
                  <a:cubicBezTo>
                    <a:pt x="174" y="283"/>
                    <a:pt x="168" y="286"/>
                    <a:pt x="169" y="286"/>
                  </a:cubicBezTo>
                  <a:cubicBezTo>
                    <a:pt x="169" y="286"/>
                    <a:pt x="170" y="286"/>
                    <a:pt x="172" y="285"/>
                  </a:cubicBezTo>
                  <a:cubicBezTo>
                    <a:pt x="174" y="284"/>
                    <a:pt x="177" y="284"/>
                    <a:pt x="179" y="284"/>
                  </a:cubicBezTo>
                  <a:cubicBezTo>
                    <a:pt x="184" y="284"/>
                    <a:pt x="185" y="286"/>
                    <a:pt x="174" y="291"/>
                  </a:cubicBezTo>
                  <a:lnTo>
                    <a:pt x="174" y="292"/>
                  </a:lnTo>
                  <a:cubicBezTo>
                    <a:pt x="177" y="290"/>
                    <a:pt x="179" y="290"/>
                    <a:pt x="180" y="290"/>
                  </a:cubicBezTo>
                  <a:cubicBezTo>
                    <a:pt x="183" y="290"/>
                    <a:pt x="183" y="291"/>
                    <a:pt x="183" y="292"/>
                  </a:cubicBezTo>
                  <a:cubicBezTo>
                    <a:pt x="184" y="293"/>
                    <a:pt x="184" y="294"/>
                    <a:pt x="176" y="297"/>
                  </a:cubicBezTo>
                  <a:cubicBezTo>
                    <a:pt x="171" y="299"/>
                    <a:pt x="170" y="300"/>
                    <a:pt x="171" y="300"/>
                  </a:cubicBezTo>
                  <a:cubicBezTo>
                    <a:pt x="171" y="300"/>
                    <a:pt x="173" y="299"/>
                    <a:pt x="176" y="298"/>
                  </a:cubicBezTo>
                  <a:cubicBezTo>
                    <a:pt x="176" y="298"/>
                    <a:pt x="177" y="299"/>
                    <a:pt x="177" y="299"/>
                  </a:cubicBezTo>
                  <a:cubicBezTo>
                    <a:pt x="180" y="299"/>
                    <a:pt x="191" y="295"/>
                    <a:pt x="193" y="295"/>
                  </a:cubicBezTo>
                  <a:cubicBezTo>
                    <a:pt x="193" y="295"/>
                    <a:pt x="193" y="295"/>
                    <a:pt x="193" y="295"/>
                  </a:cubicBezTo>
                  <a:cubicBezTo>
                    <a:pt x="199" y="292"/>
                    <a:pt x="204" y="291"/>
                    <a:pt x="210" y="289"/>
                  </a:cubicBezTo>
                  <a:lnTo>
                    <a:pt x="210" y="289"/>
                  </a:lnTo>
                  <a:lnTo>
                    <a:pt x="201" y="293"/>
                  </a:lnTo>
                  <a:lnTo>
                    <a:pt x="185" y="300"/>
                  </a:lnTo>
                  <a:cubicBezTo>
                    <a:pt x="186" y="300"/>
                    <a:pt x="186" y="300"/>
                    <a:pt x="187" y="300"/>
                  </a:cubicBezTo>
                  <a:cubicBezTo>
                    <a:pt x="188" y="300"/>
                    <a:pt x="189" y="299"/>
                    <a:pt x="194" y="297"/>
                  </a:cubicBezTo>
                  <a:lnTo>
                    <a:pt x="194" y="297"/>
                  </a:lnTo>
                  <a:cubicBezTo>
                    <a:pt x="186" y="302"/>
                    <a:pt x="186" y="302"/>
                    <a:pt x="187" y="304"/>
                  </a:cubicBezTo>
                  <a:cubicBezTo>
                    <a:pt x="187" y="305"/>
                    <a:pt x="188" y="306"/>
                    <a:pt x="190" y="306"/>
                  </a:cubicBezTo>
                  <a:cubicBezTo>
                    <a:pt x="191" y="306"/>
                    <a:pt x="193" y="305"/>
                    <a:pt x="196" y="304"/>
                  </a:cubicBezTo>
                  <a:lnTo>
                    <a:pt x="196" y="304"/>
                  </a:lnTo>
                  <a:cubicBezTo>
                    <a:pt x="186" y="309"/>
                    <a:pt x="183" y="313"/>
                    <a:pt x="188" y="313"/>
                  </a:cubicBezTo>
                  <a:cubicBezTo>
                    <a:pt x="190" y="313"/>
                    <a:pt x="193" y="312"/>
                    <a:pt x="199" y="311"/>
                  </a:cubicBezTo>
                  <a:cubicBezTo>
                    <a:pt x="202" y="309"/>
                    <a:pt x="204" y="309"/>
                    <a:pt x="204" y="309"/>
                  </a:cubicBezTo>
                  <a:cubicBezTo>
                    <a:pt x="205" y="309"/>
                    <a:pt x="203" y="310"/>
                    <a:pt x="199" y="312"/>
                  </a:cubicBezTo>
                  <a:cubicBezTo>
                    <a:pt x="194" y="314"/>
                    <a:pt x="192" y="316"/>
                    <a:pt x="193" y="316"/>
                  </a:cubicBezTo>
                  <a:cubicBezTo>
                    <a:pt x="194" y="316"/>
                    <a:pt x="195" y="315"/>
                    <a:pt x="199" y="314"/>
                  </a:cubicBezTo>
                  <a:cubicBezTo>
                    <a:pt x="201" y="313"/>
                    <a:pt x="202" y="313"/>
                    <a:pt x="203" y="313"/>
                  </a:cubicBezTo>
                  <a:cubicBezTo>
                    <a:pt x="204" y="313"/>
                    <a:pt x="198" y="316"/>
                    <a:pt x="192" y="319"/>
                  </a:cubicBezTo>
                  <a:cubicBezTo>
                    <a:pt x="182" y="324"/>
                    <a:pt x="178" y="325"/>
                    <a:pt x="179" y="325"/>
                  </a:cubicBezTo>
                  <a:cubicBezTo>
                    <a:pt x="180" y="325"/>
                    <a:pt x="182" y="325"/>
                    <a:pt x="185" y="324"/>
                  </a:cubicBezTo>
                  <a:cubicBezTo>
                    <a:pt x="188" y="324"/>
                    <a:pt x="189" y="324"/>
                    <a:pt x="191" y="324"/>
                  </a:cubicBezTo>
                  <a:cubicBezTo>
                    <a:pt x="194" y="324"/>
                    <a:pt x="194" y="325"/>
                    <a:pt x="194" y="325"/>
                  </a:cubicBezTo>
                  <a:cubicBezTo>
                    <a:pt x="200" y="324"/>
                    <a:pt x="205" y="323"/>
                    <a:pt x="210" y="320"/>
                  </a:cubicBezTo>
                  <a:cubicBezTo>
                    <a:pt x="218" y="317"/>
                    <a:pt x="227" y="314"/>
                    <a:pt x="227" y="314"/>
                  </a:cubicBezTo>
                  <a:cubicBezTo>
                    <a:pt x="228" y="314"/>
                    <a:pt x="229" y="314"/>
                    <a:pt x="229" y="314"/>
                  </a:cubicBezTo>
                  <a:cubicBezTo>
                    <a:pt x="232" y="314"/>
                    <a:pt x="228" y="315"/>
                    <a:pt x="227" y="315"/>
                  </a:cubicBezTo>
                  <a:cubicBezTo>
                    <a:pt x="227" y="315"/>
                    <a:pt x="227" y="315"/>
                    <a:pt x="227" y="315"/>
                  </a:cubicBezTo>
                  <a:cubicBezTo>
                    <a:pt x="221" y="316"/>
                    <a:pt x="216" y="319"/>
                    <a:pt x="211" y="322"/>
                  </a:cubicBezTo>
                  <a:cubicBezTo>
                    <a:pt x="203" y="325"/>
                    <a:pt x="203" y="328"/>
                    <a:pt x="203" y="328"/>
                  </a:cubicBezTo>
                  <a:lnTo>
                    <a:pt x="204" y="331"/>
                  </a:lnTo>
                  <a:cubicBezTo>
                    <a:pt x="200" y="334"/>
                    <a:pt x="199" y="336"/>
                    <a:pt x="200" y="336"/>
                  </a:cubicBezTo>
                  <a:cubicBezTo>
                    <a:pt x="201" y="336"/>
                    <a:pt x="202" y="336"/>
                    <a:pt x="205" y="334"/>
                  </a:cubicBezTo>
                  <a:lnTo>
                    <a:pt x="213" y="331"/>
                  </a:lnTo>
                  <a:lnTo>
                    <a:pt x="213" y="331"/>
                  </a:lnTo>
                  <a:cubicBezTo>
                    <a:pt x="201" y="336"/>
                    <a:pt x="200" y="343"/>
                    <a:pt x="208" y="343"/>
                  </a:cubicBezTo>
                  <a:cubicBezTo>
                    <a:pt x="210" y="343"/>
                    <a:pt x="213" y="342"/>
                    <a:pt x="217" y="341"/>
                  </a:cubicBezTo>
                  <a:lnTo>
                    <a:pt x="217" y="341"/>
                  </a:lnTo>
                  <a:cubicBezTo>
                    <a:pt x="215" y="342"/>
                    <a:pt x="212" y="343"/>
                    <a:pt x="209" y="344"/>
                  </a:cubicBezTo>
                  <a:cubicBezTo>
                    <a:pt x="201" y="348"/>
                    <a:pt x="201" y="348"/>
                    <a:pt x="202" y="350"/>
                  </a:cubicBezTo>
                  <a:cubicBezTo>
                    <a:pt x="202" y="350"/>
                    <a:pt x="211" y="350"/>
                    <a:pt x="211" y="352"/>
                  </a:cubicBezTo>
                  <a:cubicBezTo>
                    <a:pt x="212" y="354"/>
                    <a:pt x="212" y="356"/>
                    <a:pt x="215" y="356"/>
                  </a:cubicBezTo>
                  <a:cubicBezTo>
                    <a:pt x="216" y="356"/>
                    <a:pt x="218" y="356"/>
                    <a:pt x="221" y="354"/>
                  </a:cubicBezTo>
                  <a:lnTo>
                    <a:pt x="221" y="354"/>
                  </a:lnTo>
                  <a:cubicBezTo>
                    <a:pt x="221" y="356"/>
                    <a:pt x="221" y="356"/>
                    <a:pt x="213" y="359"/>
                  </a:cubicBezTo>
                  <a:cubicBezTo>
                    <a:pt x="205" y="361"/>
                    <a:pt x="205" y="361"/>
                    <a:pt x="205" y="362"/>
                  </a:cubicBezTo>
                  <a:cubicBezTo>
                    <a:pt x="211" y="361"/>
                    <a:pt x="217" y="359"/>
                    <a:pt x="222" y="357"/>
                  </a:cubicBezTo>
                  <a:cubicBezTo>
                    <a:pt x="225" y="355"/>
                    <a:pt x="227" y="355"/>
                    <a:pt x="228" y="355"/>
                  </a:cubicBezTo>
                  <a:cubicBezTo>
                    <a:pt x="229" y="355"/>
                    <a:pt x="227" y="356"/>
                    <a:pt x="222" y="359"/>
                  </a:cubicBezTo>
                  <a:cubicBezTo>
                    <a:pt x="216" y="363"/>
                    <a:pt x="216" y="366"/>
                    <a:pt x="221" y="366"/>
                  </a:cubicBezTo>
                  <a:cubicBezTo>
                    <a:pt x="222" y="366"/>
                    <a:pt x="223" y="366"/>
                    <a:pt x="224" y="366"/>
                  </a:cubicBezTo>
                  <a:lnTo>
                    <a:pt x="224" y="366"/>
                  </a:lnTo>
                  <a:cubicBezTo>
                    <a:pt x="224" y="366"/>
                    <a:pt x="224" y="367"/>
                    <a:pt x="217" y="370"/>
                  </a:cubicBezTo>
                  <a:cubicBezTo>
                    <a:pt x="211" y="373"/>
                    <a:pt x="206" y="376"/>
                    <a:pt x="209" y="376"/>
                  </a:cubicBezTo>
                  <a:cubicBezTo>
                    <a:pt x="210" y="376"/>
                    <a:pt x="213" y="375"/>
                    <a:pt x="218" y="374"/>
                  </a:cubicBezTo>
                  <a:lnTo>
                    <a:pt x="218" y="374"/>
                  </a:lnTo>
                  <a:cubicBezTo>
                    <a:pt x="219" y="375"/>
                    <a:pt x="219" y="375"/>
                    <a:pt x="211" y="378"/>
                  </a:cubicBezTo>
                  <a:cubicBezTo>
                    <a:pt x="206" y="380"/>
                    <a:pt x="201" y="382"/>
                    <a:pt x="202" y="382"/>
                  </a:cubicBezTo>
                  <a:cubicBezTo>
                    <a:pt x="202" y="382"/>
                    <a:pt x="205" y="381"/>
                    <a:pt x="211" y="379"/>
                  </a:cubicBezTo>
                  <a:cubicBezTo>
                    <a:pt x="212" y="379"/>
                    <a:pt x="214" y="379"/>
                    <a:pt x="214" y="379"/>
                  </a:cubicBezTo>
                  <a:cubicBezTo>
                    <a:pt x="219" y="379"/>
                    <a:pt x="219" y="381"/>
                    <a:pt x="212" y="385"/>
                  </a:cubicBezTo>
                  <a:cubicBezTo>
                    <a:pt x="213" y="385"/>
                    <a:pt x="213" y="385"/>
                    <a:pt x="213" y="385"/>
                  </a:cubicBezTo>
                  <a:cubicBezTo>
                    <a:pt x="214" y="385"/>
                    <a:pt x="216" y="385"/>
                    <a:pt x="221" y="383"/>
                  </a:cubicBezTo>
                  <a:cubicBezTo>
                    <a:pt x="227" y="381"/>
                    <a:pt x="232" y="379"/>
                    <a:pt x="232" y="379"/>
                  </a:cubicBezTo>
                  <a:lnTo>
                    <a:pt x="232" y="379"/>
                  </a:lnTo>
                  <a:cubicBezTo>
                    <a:pt x="232" y="379"/>
                    <a:pt x="231" y="379"/>
                    <a:pt x="229" y="380"/>
                  </a:cubicBezTo>
                  <a:cubicBezTo>
                    <a:pt x="221" y="384"/>
                    <a:pt x="217" y="385"/>
                    <a:pt x="217" y="385"/>
                  </a:cubicBezTo>
                  <a:cubicBezTo>
                    <a:pt x="218" y="385"/>
                    <a:pt x="221" y="384"/>
                    <a:pt x="229" y="381"/>
                  </a:cubicBezTo>
                  <a:cubicBezTo>
                    <a:pt x="232" y="380"/>
                    <a:pt x="234" y="379"/>
                    <a:pt x="235" y="379"/>
                  </a:cubicBezTo>
                  <a:cubicBezTo>
                    <a:pt x="236" y="379"/>
                    <a:pt x="235" y="381"/>
                    <a:pt x="230" y="383"/>
                  </a:cubicBezTo>
                  <a:cubicBezTo>
                    <a:pt x="222" y="386"/>
                    <a:pt x="222" y="387"/>
                    <a:pt x="222" y="387"/>
                  </a:cubicBezTo>
                  <a:cubicBezTo>
                    <a:pt x="222" y="387"/>
                    <a:pt x="231" y="388"/>
                    <a:pt x="232" y="391"/>
                  </a:cubicBezTo>
                  <a:cubicBezTo>
                    <a:pt x="234" y="396"/>
                    <a:pt x="235" y="399"/>
                    <a:pt x="238" y="399"/>
                  </a:cubicBezTo>
                  <a:cubicBezTo>
                    <a:pt x="239" y="399"/>
                    <a:pt x="241" y="398"/>
                    <a:pt x="244" y="397"/>
                  </a:cubicBezTo>
                  <a:cubicBezTo>
                    <a:pt x="247" y="396"/>
                    <a:pt x="249" y="396"/>
                    <a:pt x="249" y="396"/>
                  </a:cubicBezTo>
                  <a:lnTo>
                    <a:pt x="249" y="396"/>
                  </a:lnTo>
                  <a:cubicBezTo>
                    <a:pt x="250" y="396"/>
                    <a:pt x="248" y="396"/>
                    <a:pt x="244" y="398"/>
                  </a:cubicBezTo>
                  <a:cubicBezTo>
                    <a:pt x="236" y="403"/>
                    <a:pt x="237" y="404"/>
                    <a:pt x="237" y="404"/>
                  </a:cubicBezTo>
                  <a:cubicBezTo>
                    <a:pt x="237" y="405"/>
                    <a:pt x="237" y="406"/>
                    <a:pt x="229" y="409"/>
                  </a:cubicBezTo>
                  <a:cubicBezTo>
                    <a:pt x="234" y="407"/>
                    <a:pt x="236" y="407"/>
                    <a:pt x="237" y="407"/>
                  </a:cubicBezTo>
                  <a:cubicBezTo>
                    <a:pt x="237" y="407"/>
                    <a:pt x="238" y="407"/>
                    <a:pt x="238" y="407"/>
                  </a:cubicBezTo>
                  <a:cubicBezTo>
                    <a:pt x="233" y="409"/>
                    <a:pt x="231" y="410"/>
                    <a:pt x="232" y="410"/>
                  </a:cubicBezTo>
                  <a:cubicBezTo>
                    <a:pt x="233" y="410"/>
                    <a:pt x="235" y="410"/>
                    <a:pt x="238" y="408"/>
                  </a:cubicBezTo>
                  <a:cubicBezTo>
                    <a:pt x="245" y="406"/>
                    <a:pt x="249" y="404"/>
                    <a:pt x="250" y="404"/>
                  </a:cubicBezTo>
                  <a:lnTo>
                    <a:pt x="250" y="404"/>
                  </a:lnTo>
                  <a:cubicBezTo>
                    <a:pt x="250" y="404"/>
                    <a:pt x="246" y="406"/>
                    <a:pt x="238" y="409"/>
                  </a:cubicBezTo>
                  <a:cubicBezTo>
                    <a:pt x="232" y="412"/>
                    <a:pt x="227" y="416"/>
                    <a:pt x="228" y="416"/>
                  </a:cubicBezTo>
                  <a:cubicBezTo>
                    <a:pt x="228" y="416"/>
                    <a:pt x="229" y="415"/>
                    <a:pt x="231" y="414"/>
                  </a:cubicBezTo>
                  <a:cubicBezTo>
                    <a:pt x="237" y="413"/>
                    <a:pt x="241" y="411"/>
                    <a:pt x="247" y="411"/>
                  </a:cubicBezTo>
                  <a:cubicBezTo>
                    <a:pt x="248" y="411"/>
                    <a:pt x="248" y="412"/>
                    <a:pt x="240" y="415"/>
                  </a:cubicBezTo>
                  <a:cubicBezTo>
                    <a:pt x="235" y="417"/>
                    <a:pt x="237" y="418"/>
                    <a:pt x="241" y="418"/>
                  </a:cubicBezTo>
                  <a:cubicBezTo>
                    <a:pt x="243" y="418"/>
                    <a:pt x="246" y="418"/>
                    <a:pt x="249" y="417"/>
                  </a:cubicBezTo>
                  <a:cubicBezTo>
                    <a:pt x="253" y="416"/>
                    <a:pt x="255" y="415"/>
                    <a:pt x="255" y="415"/>
                  </a:cubicBezTo>
                  <a:cubicBezTo>
                    <a:pt x="256" y="415"/>
                    <a:pt x="255" y="416"/>
                    <a:pt x="250" y="417"/>
                  </a:cubicBezTo>
                  <a:cubicBezTo>
                    <a:pt x="242" y="421"/>
                    <a:pt x="242" y="422"/>
                    <a:pt x="242" y="423"/>
                  </a:cubicBezTo>
                  <a:lnTo>
                    <a:pt x="242" y="423"/>
                  </a:lnTo>
                  <a:cubicBezTo>
                    <a:pt x="240" y="424"/>
                    <a:pt x="237" y="425"/>
                    <a:pt x="235" y="426"/>
                  </a:cubicBezTo>
                  <a:cubicBezTo>
                    <a:pt x="227" y="429"/>
                    <a:pt x="227" y="430"/>
                    <a:pt x="228" y="431"/>
                  </a:cubicBezTo>
                  <a:cubicBezTo>
                    <a:pt x="230" y="430"/>
                    <a:pt x="231" y="430"/>
                    <a:pt x="232" y="430"/>
                  </a:cubicBezTo>
                  <a:cubicBezTo>
                    <a:pt x="236" y="430"/>
                    <a:pt x="237" y="432"/>
                    <a:pt x="237" y="434"/>
                  </a:cubicBezTo>
                  <a:cubicBezTo>
                    <a:pt x="237" y="435"/>
                    <a:pt x="238" y="436"/>
                    <a:pt x="241" y="436"/>
                  </a:cubicBezTo>
                  <a:cubicBezTo>
                    <a:pt x="245" y="436"/>
                    <a:pt x="252" y="434"/>
                    <a:pt x="263" y="431"/>
                  </a:cubicBezTo>
                  <a:lnTo>
                    <a:pt x="278" y="425"/>
                  </a:lnTo>
                  <a:lnTo>
                    <a:pt x="263" y="432"/>
                  </a:lnTo>
                  <a:cubicBezTo>
                    <a:pt x="255" y="434"/>
                    <a:pt x="239" y="442"/>
                    <a:pt x="239" y="442"/>
                  </a:cubicBezTo>
                  <a:cubicBezTo>
                    <a:pt x="245" y="441"/>
                    <a:pt x="250" y="439"/>
                    <a:pt x="256" y="436"/>
                  </a:cubicBezTo>
                  <a:cubicBezTo>
                    <a:pt x="259" y="435"/>
                    <a:pt x="261" y="434"/>
                    <a:pt x="262" y="434"/>
                  </a:cubicBezTo>
                  <a:cubicBezTo>
                    <a:pt x="263" y="434"/>
                    <a:pt x="261" y="436"/>
                    <a:pt x="256" y="439"/>
                  </a:cubicBezTo>
                  <a:cubicBezTo>
                    <a:pt x="251" y="442"/>
                    <a:pt x="250" y="443"/>
                    <a:pt x="252" y="443"/>
                  </a:cubicBezTo>
                  <a:cubicBezTo>
                    <a:pt x="253" y="443"/>
                    <a:pt x="254" y="443"/>
                    <a:pt x="257" y="442"/>
                  </a:cubicBezTo>
                  <a:lnTo>
                    <a:pt x="257" y="442"/>
                  </a:lnTo>
                  <a:cubicBezTo>
                    <a:pt x="257" y="442"/>
                    <a:pt x="258" y="443"/>
                    <a:pt x="250" y="446"/>
                  </a:cubicBezTo>
                  <a:cubicBezTo>
                    <a:pt x="250" y="447"/>
                    <a:pt x="250" y="447"/>
                    <a:pt x="251" y="447"/>
                  </a:cubicBezTo>
                  <a:cubicBezTo>
                    <a:pt x="251" y="447"/>
                    <a:pt x="253" y="446"/>
                    <a:pt x="258" y="444"/>
                  </a:cubicBezTo>
                  <a:cubicBezTo>
                    <a:pt x="261" y="443"/>
                    <a:pt x="263" y="442"/>
                    <a:pt x="264" y="442"/>
                  </a:cubicBezTo>
                  <a:cubicBezTo>
                    <a:pt x="265" y="442"/>
                    <a:pt x="263" y="444"/>
                    <a:pt x="259" y="446"/>
                  </a:cubicBezTo>
                  <a:cubicBezTo>
                    <a:pt x="248" y="451"/>
                    <a:pt x="245" y="454"/>
                    <a:pt x="247" y="454"/>
                  </a:cubicBezTo>
                  <a:cubicBezTo>
                    <a:pt x="247" y="454"/>
                    <a:pt x="249" y="453"/>
                    <a:pt x="251" y="452"/>
                  </a:cubicBezTo>
                  <a:cubicBezTo>
                    <a:pt x="255" y="450"/>
                    <a:pt x="258" y="450"/>
                    <a:pt x="259" y="450"/>
                  </a:cubicBezTo>
                  <a:cubicBezTo>
                    <a:pt x="260" y="450"/>
                    <a:pt x="260" y="450"/>
                    <a:pt x="260" y="451"/>
                  </a:cubicBezTo>
                  <a:cubicBezTo>
                    <a:pt x="260" y="451"/>
                    <a:pt x="260" y="451"/>
                    <a:pt x="262" y="451"/>
                  </a:cubicBezTo>
                  <a:cubicBezTo>
                    <a:pt x="263" y="451"/>
                    <a:pt x="265" y="451"/>
                    <a:pt x="269" y="450"/>
                  </a:cubicBezTo>
                  <a:cubicBezTo>
                    <a:pt x="269" y="451"/>
                    <a:pt x="269" y="451"/>
                    <a:pt x="269" y="451"/>
                  </a:cubicBezTo>
                  <a:cubicBezTo>
                    <a:pt x="267" y="453"/>
                    <a:pt x="264" y="453"/>
                    <a:pt x="262" y="453"/>
                  </a:cubicBezTo>
                  <a:lnTo>
                    <a:pt x="254" y="458"/>
                  </a:lnTo>
                  <a:cubicBezTo>
                    <a:pt x="254" y="458"/>
                    <a:pt x="254" y="459"/>
                    <a:pt x="256" y="459"/>
                  </a:cubicBezTo>
                  <a:cubicBezTo>
                    <a:pt x="257" y="459"/>
                    <a:pt x="259" y="459"/>
                    <a:pt x="263" y="458"/>
                  </a:cubicBezTo>
                  <a:lnTo>
                    <a:pt x="263" y="458"/>
                  </a:lnTo>
                  <a:cubicBezTo>
                    <a:pt x="256" y="460"/>
                    <a:pt x="250" y="464"/>
                    <a:pt x="252" y="464"/>
                  </a:cubicBezTo>
                  <a:cubicBezTo>
                    <a:pt x="252" y="464"/>
                    <a:pt x="253" y="464"/>
                    <a:pt x="255" y="463"/>
                  </a:cubicBezTo>
                  <a:cubicBezTo>
                    <a:pt x="261" y="461"/>
                    <a:pt x="264" y="460"/>
                    <a:pt x="265" y="460"/>
                  </a:cubicBezTo>
                  <a:cubicBezTo>
                    <a:pt x="266" y="460"/>
                    <a:pt x="261" y="462"/>
                    <a:pt x="256" y="464"/>
                  </a:cubicBezTo>
                  <a:cubicBezTo>
                    <a:pt x="247" y="468"/>
                    <a:pt x="243" y="469"/>
                    <a:pt x="244" y="469"/>
                  </a:cubicBezTo>
                  <a:cubicBezTo>
                    <a:pt x="245" y="469"/>
                    <a:pt x="249" y="468"/>
                    <a:pt x="256" y="467"/>
                  </a:cubicBezTo>
                  <a:cubicBezTo>
                    <a:pt x="257" y="468"/>
                    <a:pt x="266" y="468"/>
                    <a:pt x="266" y="470"/>
                  </a:cubicBezTo>
                  <a:cubicBezTo>
                    <a:pt x="267" y="473"/>
                    <a:pt x="268" y="475"/>
                    <a:pt x="260" y="479"/>
                  </a:cubicBezTo>
                  <a:cubicBezTo>
                    <a:pt x="257" y="480"/>
                    <a:pt x="255" y="482"/>
                    <a:pt x="253" y="482"/>
                  </a:cubicBezTo>
                  <a:lnTo>
                    <a:pt x="253" y="482"/>
                  </a:lnTo>
                  <a:cubicBezTo>
                    <a:pt x="261" y="479"/>
                    <a:pt x="265" y="477"/>
                    <a:pt x="267" y="477"/>
                  </a:cubicBezTo>
                  <a:cubicBezTo>
                    <a:pt x="269" y="477"/>
                    <a:pt x="269" y="478"/>
                    <a:pt x="269" y="479"/>
                  </a:cubicBezTo>
                  <a:cubicBezTo>
                    <a:pt x="266" y="482"/>
                    <a:pt x="266" y="483"/>
                    <a:pt x="268" y="483"/>
                  </a:cubicBezTo>
                  <a:cubicBezTo>
                    <a:pt x="270" y="483"/>
                    <a:pt x="274" y="481"/>
                    <a:pt x="278" y="480"/>
                  </a:cubicBezTo>
                  <a:lnTo>
                    <a:pt x="278" y="479"/>
                  </a:lnTo>
                  <a:cubicBezTo>
                    <a:pt x="286" y="476"/>
                    <a:pt x="290" y="474"/>
                    <a:pt x="291" y="474"/>
                  </a:cubicBezTo>
                  <a:cubicBezTo>
                    <a:pt x="292" y="474"/>
                    <a:pt x="290" y="476"/>
                    <a:pt x="286" y="478"/>
                  </a:cubicBezTo>
                  <a:cubicBezTo>
                    <a:pt x="282" y="481"/>
                    <a:pt x="276" y="483"/>
                    <a:pt x="272" y="485"/>
                  </a:cubicBezTo>
                  <a:cubicBezTo>
                    <a:pt x="266" y="487"/>
                    <a:pt x="260" y="489"/>
                    <a:pt x="256" y="492"/>
                  </a:cubicBezTo>
                  <a:cubicBezTo>
                    <a:pt x="256" y="493"/>
                    <a:pt x="256" y="493"/>
                    <a:pt x="257" y="493"/>
                  </a:cubicBezTo>
                  <a:cubicBezTo>
                    <a:pt x="257" y="493"/>
                    <a:pt x="259" y="493"/>
                    <a:pt x="264" y="490"/>
                  </a:cubicBezTo>
                  <a:cubicBezTo>
                    <a:pt x="269" y="488"/>
                    <a:pt x="271" y="487"/>
                    <a:pt x="271" y="487"/>
                  </a:cubicBezTo>
                  <a:cubicBezTo>
                    <a:pt x="272" y="487"/>
                    <a:pt x="272" y="488"/>
                    <a:pt x="272" y="488"/>
                  </a:cubicBezTo>
                  <a:cubicBezTo>
                    <a:pt x="272" y="488"/>
                    <a:pt x="272" y="489"/>
                    <a:pt x="273" y="489"/>
                  </a:cubicBezTo>
                  <a:cubicBezTo>
                    <a:pt x="274" y="489"/>
                    <a:pt x="276" y="488"/>
                    <a:pt x="281" y="487"/>
                  </a:cubicBezTo>
                  <a:cubicBezTo>
                    <a:pt x="285" y="485"/>
                    <a:pt x="286" y="485"/>
                    <a:pt x="288" y="485"/>
                  </a:cubicBezTo>
                  <a:cubicBezTo>
                    <a:pt x="289" y="485"/>
                    <a:pt x="289" y="485"/>
                    <a:pt x="290" y="486"/>
                  </a:cubicBezTo>
                  <a:cubicBezTo>
                    <a:pt x="283" y="488"/>
                    <a:pt x="282" y="490"/>
                    <a:pt x="282" y="491"/>
                  </a:cubicBezTo>
                  <a:lnTo>
                    <a:pt x="282" y="491"/>
                  </a:lnTo>
                  <a:cubicBezTo>
                    <a:pt x="280" y="492"/>
                    <a:pt x="277" y="493"/>
                    <a:pt x="274" y="494"/>
                  </a:cubicBezTo>
                  <a:cubicBezTo>
                    <a:pt x="266" y="497"/>
                    <a:pt x="258" y="501"/>
                    <a:pt x="258" y="501"/>
                  </a:cubicBezTo>
                  <a:cubicBezTo>
                    <a:pt x="258" y="502"/>
                    <a:pt x="259" y="502"/>
                    <a:pt x="259" y="502"/>
                  </a:cubicBezTo>
                  <a:cubicBezTo>
                    <a:pt x="261" y="502"/>
                    <a:pt x="267" y="499"/>
                    <a:pt x="267" y="499"/>
                  </a:cubicBezTo>
                  <a:cubicBezTo>
                    <a:pt x="268" y="499"/>
                    <a:pt x="268" y="499"/>
                    <a:pt x="269" y="499"/>
                  </a:cubicBezTo>
                  <a:cubicBezTo>
                    <a:pt x="276" y="499"/>
                    <a:pt x="281" y="514"/>
                    <a:pt x="281" y="516"/>
                  </a:cubicBezTo>
                  <a:cubicBezTo>
                    <a:pt x="276" y="519"/>
                    <a:pt x="275" y="521"/>
                    <a:pt x="276" y="521"/>
                  </a:cubicBezTo>
                  <a:cubicBezTo>
                    <a:pt x="277" y="521"/>
                    <a:pt x="279" y="521"/>
                    <a:pt x="282" y="519"/>
                  </a:cubicBezTo>
                  <a:cubicBezTo>
                    <a:pt x="284" y="518"/>
                    <a:pt x="286" y="518"/>
                    <a:pt x="287" y="518"/>
                  </a:cubicBezTo>
                  <a:cubicBezTo>
                    <a:pt x="290" y="518"/>
                    <a:pt x="291" y="521"/>
                    <a:pt x="293" y="525"/>
                  </a:cubicBezTo>
                  <a:cubicBezTo>
                    <a:pt x="294" y="528"/>
                    <a:pt x="295" y="532"/>
                    <a:pt x="298" y="532"/>
                  </a:cubicBezTo>
                  <a:cubicBezTo>
                    <a:pt x="300" y="532"/>
                    <a:pt x="301" y="531"/>
                    <a:pt x="303" y="531"/>
                  </a:cubicBezTo>
                  <a:lnTo>
                    <a:pt x="304" y="533"/>
                  </a:lnTo>
                  <a:cubicBezTo>
                    <a:pt x="304" y="533"/>
                    <a:pt x="305" y="533"/>
                    <a:pt x="306" y="533"/>
                  </a:cubicBezTo>
                  <a:cubicBezTo>
                    <a:pt x="309" y="533"/>
                    <a:pt x="313" y="533"/>
                    <a:pt x="313" y="533"/>
                  </a:cubicBezTo>
                  <a:cubicBezTo>
                    <a:pt x="316" y="532"/>
                    <a:pt x="318" y="532"/>
                    <a:pt x="319" y="532"/>
                  </a:cubicBezTo>
                  <a:cubicBezTo>
                    <a:pt x="320" y="532"/>
                    <a:pt x="318" y="533"/>
                    <a:pt x="313" y="534"/>
                  </a:cubicBezTo>
                  <a:cubicBezTo>
                    <a:pt x="308" y="536"/>
                    <a:pt x="303" y="538"/>
                    <a:pt x="297" y="541"/>
                  </a:cubicBezTo>
                  <a:cubicBezTo>
                    <a:pt x="298" y="541"/>
                    <a:pt x="298" y="541"/>
                    <a:pt x="299" y="541"/>
                  </a:cubicBezTo>
                  <a:cubicBezTo>
                    <a:pt x="302" y="541"/>
                    <a:pt x="308" y="539"/>
                    <a:pt x="314" y="536"/>
                  </a:cubicBezTo>
                  <a:cubicBezTo>
                    <a:pt x="319" y="534"/>
                    <a:pt x="321" y="534"/>
                    <a:pt x="322" y="534"/>
                  </a:cubicBezTo>
                  <a:cubicBezTo>
                    <a:pt x="322" y="534"/>
                    <a:pt x="322" y="534"/>
                    <a:pt x="322" y="534"/>
                  </a:cubicBezTo>
                  <a:cubicBezTo>
                    <a:pt x="322" y="535"/>
                    <a:pt x="322" y="535"/>
                    <a:pt x="314" y="538"/>
                  </a:cubicBezTo>
                  <a:lnTo>
                    <a:pt x="299" y="544"/>
                  </a:lnTo>
                  <a:lnTo>
                    <a:pt x="299" y="545"/>
                  </a:lnTo>
                  <a:cubicBezTo>
                    <a:pt x="303" y="543"/>
                    <a:pt x="306" y="543"/>
                    <a:pt x="307" y="543"/>
                  </a:cubicBezTo>
                  <a:cubicBezTo>
                    <a:pt x="307" y="543"/>
                    <a:pt x="308" y="543"/>
                    <a:pt x="308" y="543"/>
                  </a:cubicBezTo>
                  <a:cubicBezTo>
                    <a:pt x="308" y="543"/>
                    <a:pt x="308" y="543"/>
                    <a:pt x="292" y="550"/>
                  </a:cubicBezTo>
                  <a:cubicBezTo>
                    <a:pt x="284" y="553"/>
                    <a:pt x="280" y="555"/>
                    <a:pt x="280" y="555"/>
                  </a:cubicBezTo>
                  <a:cubicBezTo>
                    <a:pt x="280" y="555"/>
                    <a:pt x="284" y="553"/>
                    <a:pt x="292" y="551"/>
                  </a:cubicBezTo>
                  <a:lnTo>
                    <a:pt x="301" y="550"/>
                  </a:lnTo>
                  <a:lnTo>
                    <a:pt x="301" y="550"/>
                  </a:lnTo>
                  <a:cubicBezTo>
                    <a:pt x="295" y="552"/>
                    <a:pt x="293" y="553"/>
                    <a:pt x="294" y="553"/>
                  </a:cubicBezTo>
                  <a:cubicBezTo>
                    <a:pt x="296" y="553"/>
                    <a:pt x="304" y="551"/>
                    <a:pt x="310" y="550"/>
                  </a:cubicBezTo>
                  <a:lnTo>
                    <a:pt x="310" y="550"/>
                  </a:lnTo>
                  <a:cubicBezTo>
                    <a:pt x="301" y="553"/>
                    <a:pt x="297" y="556"/>
                    <a:pt x="298" y="556"/>
                  </a:cubicBezTo>
                  <a:cubicBezTo>
                    <a:pt x="299" y="556"/>
                    <a:pt x="303" y="554"/>
                    <a:pt x="310" y="552"/>
                  </a:cubicBezTo>
                  <a:cubicBezTo>
                    <a:pt x="313" y="551"/>
                    <a:pt x="315" y="550"/>
                    <a:pt x="316" y="550"/>
                  </a:cubicBezTo>
                  <a:cubicBezTo>
                    <a:pt x="317" y="550"/>
                    <a:pt x="315" y="551"/>
                    <a:pt x="311" y="553"/>
                  </a:cubicBezTo>
                  <a:cubicBezTo>
                    <a:pt x="303" y="558"/>
                    <a:pt x="303" y="558"/>
                    <a:pt x="303" y="560"/>
                  </a:cubicBezTo>
                  <a:cubicBezTo>
                    <a:pt x="305" y="559"/>
                    <a:pt x="306" y="559"/>
                    <a:pt x="307" y="559"/>
                  </a:cubicBezTo>
                  <a:cubicBezTo>
                    <a:pt x="312" y="559"/>
                    <a:pt x="314" y="563"/>
                    <a:pt x="315" y="569"/>
                  </a:cubicBezTo>
                  <a:cubicBezTo>
                    <a:pt x="317" y="574"/>
                    <a:pt x="318" y="578"/>
                    <a:pt x="322" y="578"/>
                  </a:cubicBezTo>
                  <a:cubicBezTo>
                    <a:pt x="323" y="578"/>
                    <a:pt x="325" y="577"/>
                    <a:pt x="327" y="577"/>
                  </a:cubicBezTo>
                  <a:lnTo>
                    <a:pt x="327" y="577"/>
                  </a:lnTo>
                  <a:cubicBezTo>
                    <a:pt x="327" y="578"/>
                    <a:pt x="327" y="578"/>
                    <a:pt x="320" y="581"/>
                  </a:cubicBezTo>
                  <a:cubicBezTo>
                    <a:pt x="316" y="583"/>
                    <a:pt x="314" y="584"/>
                    <a:pt x="315" y="584"/>
                  </a:cubicBezTo>
                  <a:cubicBezTo>
                    <a:pt x="316" y="584"/>
                    <a:pt x="320" y="583"/>
                    <a:pt x="328" y="580"/>
                  </a:cubicBezTo>
                  <a:cubicBezTo>
                    <a:pt x="332" y="579"/>
                    <a:pt x="336" y="577"/>
                    <a:pt x="337" y="577"/>
                  </a:cubicBezTo>
                  <a:lnTo>
                    <a:pt x="337" y="577"/>
                  </a:lnTo>
                  <a:cubicBezTo>
                    <a:pt x="337" y="577"/>
                    <a:pt x="335" y="578"/>
                    <a:pt x="328" y="581"/>
                  </a:cubicBezTo>
                  <a:cubicBezTo>
                    <a:pt x="320" y="583"/>
                    <a:pt x="321" y="586"/>
                    <a:pt x="322" y="589"/>
                  </a:cubicBezTo>
                  <a:cubicBezTo>
                    <a:pt x="322" y="590"/>
                    <a:pt x="323" y="592"/>
                    <a:pt x="325" y="592"/>
                  </a:cubicBezTo>
                  <a:cubicBezTo>
                    <a:pt x="326" y="592"/>
                    <a:pt x="328" y="591"/>
                    <a:pt x="331" y="590"/>
                  </a:cubicBezTo>
                  <a:cubicBezTo>
                    <a:pt x="335" y="590"/>
                    <a:pt x="337" y="589"/>
                    <a:pt x="338" y="589"/>
                  </a:cubicBezTo>
                  <a:cubicBezTo>
                    <a:pt x="339" y="589"/>
                    <a:pt x="336" y="590"/>
                    <a:pt x="331" y="591"/>
                  </a:cubicBezTo>
                  <a:cubicBezTo>
                    <a:pt x="318" y="596"/>
                    <a:pt x="311" y="601"/>
                    <a:pt x="318" y="601"/>
                  </a:cubicBezTo>
                  <a:cubicBezTo>
                    <a:pt x="320" y="601"/>
                    <a:pt x="322" y="601"/>
                    <a:pt x="325" y="600"/>
                  </a:cubicBezTo>
                  <a:lnTo>
                    <a:pt x="325" y="600"/>
                  </a:lnTo>
                  <a:cubicBezTo>
                    <a:pt x="325" y="600"/>
                    <a:pt x="325" y="601"/>
                    <a:pt x="318" y="605"/>
                  </a:cubicBezTo>
                  <a:cubicBezTo>
                    <a:pt x="318" y="605"/>
                    <a:pt x="318" y="605"/>
                    <a:pt x="319" y="605"/>
                  </a:cubicBezTo>
                  <a:cubicBezTo>
                    <a:pt x="320" y="605"/>
                    <a:pt x="323" y="605"/>
                    <a:pt x="327" y="605"/>
                  </a:cubicBezTo>
                  <a:cubicBezTo>
                    <a:pt x="327" y="606"/>
                    <a:pt x="328" y="609"/>
                    <a:pt x="329" y="610"/>
                  </a:cubicBezTo>
                  <a:cubicBezTo>
                    <a:pt x="329" y="611"/>
                    <a:pt x="330" y="611"/>
                    <a:pt x="331" y="611"/>
                  </a:cubicBezTo>
                  <a:cubicBezTo>
                    <a:pt x="334" y="611"/>
                    <a:pt x="338" y="610"/>
                    <a:pt x="338" y="610"/>
                  </a:cubicBezTo>
                  <a:lnTo>
                    <a:pt x="338" y="611"/>
                  </a:lnTo>
                  <a:cubicBezTo>
                    <a:pt x="330" y="615"/>
                    <a:pt x="331" y="618"/>
                    <a:pt x="332" y="624"/>
                  </a:cubicBezTo>
                  <a:cubicBezTo>
                    <a:pt x="334" y="629"/>
                    <a:pt x="336" y="634"/>
                    <a:pt x="328" y="637"/>
                  </a:cubicBezTo>
                  <a:cubicBezTo>
                    <a:pt x="328" y="637"/>
                    <a:pt x="328" y="637"/>
                    <a:pt x="329" y="637"/>
                  </a:cubicBezTo>
                  <a:cubicBezTo>
                    <a:pt x="331" y="637"/>
                    <a:pt x="333" y="637"/>
                    <a:pt x="337" y="636"/>
                  </a:cubicBezTo>
                  <a:cubicBezTo>
                    <a:pt x="345" y="633"/>
                    <a:pt x="349" y="632"/>
                    <a:pt x="350" y="632"/>
                  </a:cubicBezTo>
                  <a:cubicBezTo>
                    <a:pt x="351" y="632"/>
                    <a:pt x="349" y="633"/>
                    <a:pt x="346" y="635"/>
                  </a:cubicBezTo>
                  <a:cubicBezTo>
                    <a:pt x="335" y="639"/>
                    <a:pt x="332" y="642"/>
                    <a:pt x="336" y="642"/>
                  </a:cubicBezTo>
                  <a:cubicBezTo>
                    <a:pt x="338" y="642"/>
                    <a:pt x="341" y="641"/>
                    <a:pt x="347" y="639"/>
                  </a:cubicBezTo>
                  <a:lnTo>
                    <a:pt x="347" y="639"/>
                  </a:lnTo>
                  <a:lnTo>
                    <a:pt x="339" y="643"/>
                  </a:lnTo>
                  <a:cubicBezTo>
                    <a:pt x="331" y="646"/>
                    <a:pt x="330" y="647"/>
                    <a:pt x="331" y="647"/>
                  </a:cubicBezTo>
                  <a:cubicBezTo>
                    <a:pt x="333" y="647"/>
                    <a:pt x="340" y="646"/>
                    <a:pt x="348" y="643"/>
                  </a:cubicBezTo>
                  <a:lnTo>
                    <a:pt x="348" y="643"/>
                  </a:lnTo>
                  <a:cubicBezTo>
                    <a:pt x="342" y="646"/>
                    <a:pt x="336" y="649"/>
                    <a:pt x="337" y="649"/>
                  </a:cubicBezTo>
                  <a:cubicBezTo>
                    <a:pt x="337" y="649"/>
                    <a:pt x="338" y="649"/>
                    <a:pt x="340" y="648"/>
                  </a:cubicBezTo>
                  <a:lnTo>
                    <a:pt x="340" y="648"/>
                  </a:lnTo>
                  <a:cubicBezTo>
                    <a:pt x="341" y="650"/>
                    <a:pt x="341" y="650"/>
                    <a:pt x="325" y="656"/>
                  </a:cubicBezTo>
                  <a:cubicBezTo>
                    <a:pt x="320" y="657"/>
                    <a:pt x="314" y="660"/>
                    <a:pt x="310" y="663"/>
                  </a:cubicBezTo>
                  <a:cubicBezTo>
                    <a:pt x="315" y="662"/>
                    <a:pt x="320" y="660"/>
                    <a:pt x="325" y="657"/>
                  </a:cubicBezTo>
                  <a:cubicBezTo>
                    <a:pt x="325" y="657"/>
                    <a:pt x="325" y="658"/>
                    <a:pt x="325" y="658"/>
                  </a:cubicBezTo>
                  <a:cubicBezTo>
                    <a:pt x="325" y="658"/>
                    <a:pt x="326" y="659"/>
                    <a:pt x="326" y="659"/>
                  </a:cubicBezTo>
                  <a:cubicBezTo>
                    <a:pt x="327" y="659"/>
                    <a:pt x="330" y="658"/>
                    <a:pt x="334" y="656"/>
                  </a:cubicBezTo>
                  <a:cubicBezTo>
                    <a:pt x="338" y="655"/>
                    <a:pt x="340" y="654"/>
                    <a:pt x="341" y="654"/>
                  </a:cubicBezTo>
                  <a:cubicBezTo>
                    <a:pt x="342" y="654"/>
                    <a:pt x="342" y="655"/>
                    <a:pt x="342" y="655"/>
                  </a:cubicBezTo>
                  <a:lnTo>
                    <a:pt x="342" y="655"/>
                  </a:lnTo>
                  <a:cubicBezTo>
                    <a:pt x="344" y="654"/>
                    <a:pt x="347" y="653"/>
                    <a:pt x="350" y="652"/>
                  </a:cubicBezTo>
                  <a:cubicBezTo>
                    <a:pt x="356" y="650"/>
                    <a:pt x="361" y="647"/>
                    <a:pt x="367" y="646"/>
                  </a:cubicBezTo>
                  <a:lnTo>
                    <a:pt x="383" y="639"/>
                  </a:lnTo>
                  <a:cubicBezTo>
                    <a:pt x="393" y="636"/>
                    <a:pt x="403" y="630"/>
                    <a:pt x="413" y="625"/>
                  </a:cubicBezTo>
                  <a:cubicBezTo>
                    <a:pt x="418" y="621"/>
                    <a:pt x="423" y="617"/>
                    <a:pt x="421" y="617"/>
                  </a:cubicBezTo>
                  <a:cubicBezTo>
                    <a:pt x="420" y="617"/>
                    <a:pt x="417" y="618"/>
                    <a:pt x="412" y="620"/>
                  </a:cubicBezTo>
                  <a:cubicBezTo>
                    <a:pt x="412" y="620"/>
                    <a:pt x="407" y="622"/>
                    <a:pt x="404" y="622"/>
                  </a:cubicBezTo>
                  <a:cubicBezTo>
                    <a:pt x="404" y="622"/>
                    <a:pt x="403" y="622"/>
                    <a:pt x="403" y="621"/>
                  </a:cubicBezTo>
                  <a:cubicBezTo>
                    <a:pt x="403" y="620"/>
                    <a:pt x="411" y="617"/>
                    <a:pt x="411" y="617"/>
                  </a:cubicBezTo>
                  <a:cubicBezTo>
                    <a:pt x="419" y="614"/>
                    <a:pt x="417" y="610"/>
                    <a:pt x="416" y="607"/>
                  </a:cubicBezTo>
                  <a:cubicBezTo>
                    <a:pt x="415" y="602"/>
                    <a:pt x="414" y="600"/>
                    <a:pt x="422" y="596"/>
                  </a:cubicBezTo>
                  <a:cubicBezTo>
                    <a:pt x="430" y="592"/>
                    <a:pt x="430" y="591"/>
                    <a:pt x="430" y="591"/>
                  </a:cubicBezTo>
                  <a:lnTo>
                    <a:pt x="430" y="591"/>
                  </a:lnTo>
                  <a:cubicBezTo>
                    <a:pt x="428" y="592"/>
                    <a:pt x="426" y="592"/>
                    <a:pt x="425" y="592"/>
                  </a:cubicBezTo>
                  <a:cubicBezTo>
                    <a:pt x="421" y="592"/>
                    <a:pt x="419" y="589"/>
                    <a:pt x="419" y="584"/>
                  </a:cubicBezTo>
                  <a:cubicBezTo>
                    <a:pt x="417" y="580"/>
                    <a:pt x="416" y="576"/>
                    <a:pt x="411" y="576"/>
                  </a:cubicBezTo>
                  <a:cubicBezTo>
                    <a:pt x="410" y="576"/>
                    <a:pt x="409" y="576"/>
                    <a:pt x="407" y="577"/>
                  </a:cubicBezTo>
                  <a:cubicBezTo>
                    <a:pt x="407" y="577"/>
                    <a:pt x="406" y="575"/>
                    <a:pt x="406" y="575"/>
                  </a:cubicBezTo>
                  <a:cubicBezTo>
                    <a:pt x="414" y="572"/>
                    <a:pt x="414" y="571"/>
                    <a:pt x="414" y="570"/>
                  </a:cubicBezTo>
                  <a:lnTo>
                    <a:pt x="414" y="570"/>
                  </a:lnTo>
                  <a:cubicBezTo>
                    <a:pt x="411" y="570"/>
                    <a:pt x="409" y="570"/>
                    <a:pt x="408" y="570"/>
                  </a:cubicBezTo>
                  <a:cubicBezTo>
                    <a:pt x="405" y="570"/>
                    <a:pt x="405" y="570"/>
                    <a:pt x="405" y="570"/>
                  </a:cubicBezTo>
                  <a:cubicBezTo>
                    <a:pt x="413" y="566"/>
                    <a:pt x="412" y="565"/>
                    <a:pt x="412" y="564"/>
                  </a:cubicBezTo>
                  <a:cubicBezTo>
                    <a:pt x="412" y="563"/>
                    <a:pt x="412" y="563"/>
                    <a:pt x="411" y="563"/>
                  </a:cubicBezTo>
                  <a:cubicBezTo>
                    <a:pt x="409" y="563"/>
                    <a:pt x="407" y="564"/>
                    <a:pt x="403" y="565"/>
                  </a:cubicBezTo>
                  <a:cubicBezTo>
                    <a:pt x="403" y="564"/>
                    <a:pt x="402" y="559"/>
                    <a:pt x="408" y="553"/>
                  </a:cubicBezTo>
                  <a:cubicBezTo>
                    <a:pt x="411" y="552"/>
                    <a:pt x="412" y="551"/>
                    <a:pt x="411" y="551"/>
                  </a:cubicBezTo>
                  <a:cubicBezTo>
                    <a:pt x="410" y="551"/>
                    <a:pt x="405" y="553"/>
                    <a:pt x="399" y="554"/>
                  </a:cubicBezTo>
                  <a:cubicBezTo>
                    <a:pt x="395" y="556"/>
                    <a:pt x="389" y="559"/>
                    <a:pt x="384" y="559"/>
                  </a:cubicBezTo>
                  <a:lnTo>
                    <a:pt x="399" y="553"/>
                  </a:lnTo>
                  <a:cubicBezTo>
                    <a:pt x="407" y="551"/>
                    <a:pt x="407" y="551"/>
                    <a:pt x="407" y="549"/>
                  </a:cubicBezTo>
                  <a:lnTo>
                    <a:pt x="406" y="547"/>
                  </a:lnTo>
                  <a:cubicBezTo>
                    <a:pt x="404" y="548"/>
                    <a:pt x="403" y="549"/>
                    <a:pt x="402" y="549"/>
                  </a:cubicBezTo>
                  <a:cubicBezTo>
                    <a:pt x="398" y="549"/>
                    <a:pt x="397" y="545"/>
                    <a:pt x="396" y="541"/>
                  </a:cubicBezTo>
                  <a:cubicBezTo>
                    <a:pt x="395" y="536"/>
                    <a:pt x="394" y="534"/>
                    <a:pt x="391" y="534"/>
                  </a:cubicBezTo>
                  <a:cubicBezTo>
                    <a:pt x="389" y="534"/>
                    <a:pt x="387" y="534"/>
                    <a:pt x="385" y="535"/>
                  </a:cubicBezTo>
                  <a:cubicBezTo>
                    <a:pt x="382" y="536"/>
                    <a:pt x="380" y="537"/>
                    <a:pt x="379" y="537"/>
                  </a:cubicBezTo>
                  <a:cubicBezTo>
                    <a:pt x="378" y="537"/>
                    <a:pt x="380" y="535"/>
                    <a:pt x="384" y="532"/>
                  </a:cubicBezTo>
                  <a:cubicBezTo>
                    <a:pt x="400" y="522"/>
                    <a:pt x="404" y="519"/>
                    <a:pt x="403" y="519"/>
                  </a:cubicBezTo>
                  <a:cubicBezTo>
                    <a:pt x="402" y="519"/>
                    <a:pt x="401" y="520"/>
                    <a:pt x="398" y="521"/>
                  </a:cubicBezTo>
                  <a:cubicBezTo>
                    <a:pt x="393" y="524"/>
                    <a:pt x="388" y="526"/>
                    <a:pt x="383" y="527"/>
                  </a:cubicBezTo>
                  <a:cubicBezTo>
                    <a:pt x="375" y="530"/>
                    <a:pt x="372" y="532"/>
                    <a:pt x="371" y="532"/>
                  </a:cubicBezTo>
                  <a:cubicBezTo>
                    <a:pt x="370" y="532"/>
                    <a:pt x="374" y="530"/>
                    <a:pt x="383" y="526"/>
                  </a:cubicBezTo>
                  <a:cubicBezTo>
                    <a:pt x="395" y="521"/>
                    <a:pt x="390" y="515"/>
                    <a:pt x="381" y="515"/>
                  </a:cubicBezTo>
                  <a:cubicBezTo>
                    <a:pt x="378" y="515"/>
                    <a:pt x="374" y="516"/>
                    <a:pt x="370" y="517"/>
                  </a:cubicBezTo>
                  <a:lnTo>
                    <a:pt x="378" y="514"/>
                  </a:lnTo>
                  <a:cubicBezTo>
                    <a:pt x="386" y="510"/>
                    <a:pt x="386" y="510"/>
                    <a:pt x="385" y="507"/>
                  </a:cubicBezTo>
                  <a:lnTo>
                    <a:pt x="384" y="505"/>
                  </a:lnTo>
                  <a:cubicBezTo>
                    <a:pt x="379" y="507"/>
                    <a:pt x="377" y="507"/>
                    <a:pt x="375" y="507"/>
                  </a:cubicBezTo>
                  <a:cubicBezTo>
                    <a:pt x="372" y="507"/>
                    <a:pt x="377" y="503"/>
                    <a:pt x="383" y="500"/>
                  </a:cubicBezTo>
                  <a:cubicBezTo>
                    <a:pt x="391" y="496"/>
                    <a:pt x="391" y="496"/>
                    <a:pt x="391" y="495"/>
                  </a:cubicBezTo>
                  <a:lnTo>
                    <a:pt x="391" y="495"/>
                  </a:lnTo>
                  <a:cubicBezTo>
                    <a:pt x="387" y="496"/>
                    <a:pt x="384" y="496"/>
                    <a:pt x="383" y="496"/>
                  </a:cubicBezTo>
                  <a:cubicBezTo>
                    <a:pt x="377" y="496"/>
                    <a:pt x="382" y="491"/>
                    <a:pt x="388" y="488"/>
                  </a:cubicBezTo>
                  <a:lnTo>
                    <a:pt x="387" y="487"/>
                  </a:lnTo>
                  <a:cubicBezTo>
                    <a:pt x="384" y="488"/>
                    <a:pt x="382" y="488"/>
                    <a:pt x="381" y="488"/>
                  </a:cubicBezTo>
                  <a:cubicBezTo>
                    <a:pt x="379" y="488"/>
                    <a:pt x="379" y="487"/>
                    <a:pt x="379" y="487"/>
                  </a:cubicBezTo>
                  <a:cubicBezTo>
                    <a:pt x="379" y="486"/>
                    <a:pt x="378" y="485"/>
                    <a:pt x="377" y="485"/>
                  </a:cubicBezTo>
                  <a:cubicBezTo>
                    <a:pt x="376" y="485"/>
                    <a:pt x="374" y="486"/>
                    <a:pt x="370" y="488"/>
                  </a:cubicBezTo>
                  <a:cubicBezTo>
                    <a:pt x="365" y="490"/>
                    <a:pt x="359" y="492"/>
                    <a:pt x="355" y="494"/>
                  </a:cubicBezTo>
                  <a:lnTo>
                    <a:pt x="362" y="490"/>
                  </a:lnTo>
                  <a:cubicBezTo>
                    <a:pt x="370" y="487"/>
                    <a:pt x="369" y="485"/>
                    <a:pt x="368" y="482"/>
                  </a:cubicBezTo>
                  <a:cubicBezTo>
                    <a:pt x="367" y="478"/>
                    <a:pt x="367" y="477"/>
                    <a:pt x="374" y="472"/>
                  </a:cubicBezTo>
                  <a:lnTo>
                    <a:pt x="374" y="472"/>
                  </a:lnTo>
                  <a:lnTo>
                    <a:pt x="366" y="475"/>
                  </a:lnTo>
                  <a:cubicBezTo>
                    <a:pt x="363" y="476"/>
                    <a:pt x="361" y="477"/>
                    <a:pt x="360" y="477"/>
                  </a:cubicBezTo>
                  <a:cubicBezTo>
                    <a:pt x="359" y="477"/>
                    <a:pt x="361" y="475"/>
                    <a:pt x="366" y="473"/>
                  </a:cubicBezTo>
                  <a:cubicBezTo>
                    <a:pt x="373" y="470"/>
                    <a:pt x="373" y="468"/>
                    <a:pt x="367" y="468"/>
                  </a:cubicBezTo>
                  <a:cubicBezTo>
                    <a:pt x="366" y="468"/>
                    <a:pt x="365" y="468"/>
                    <a:pt x="364" y="468"/>
                  </a:cubicBezTo>
                  <a:cubicBezTo>
                    <a:pt x="364" y="468"/>
                    <a:pt x="364" y="467"/>
                    <a:pt x="364" y="467"/>
                  </a:cubicBezTo>
                  <a:cubicBezTo>
                    <a:pt x="373" y="463"/>
                    <a:pt x="377" y="460"/>
                    <a:pt x="374" y="460"/>
                  </a:cubicBezTo>
                  <a:cubicBezTo>
                    <a:pt x="373" y="460"/>
                    <a:pt x="369" y="461"/>
                    <a:pt x="362" y="463"/>
                  </a:cubicBezTo>
                  <a:cubicBezTo>
                    <a:pt x="370" y="460"/>
                    <a:pt x="370" y="459"/>
                    <a:pt x="369" y="458"/>
                  </a:cubicBezTo>
                  <a:lnTo>
                    <a:pt x="369" y="458"/>
                  </a:lnTo>
                  <a:cubicBezTo>
                    <a:pt x="367" y="458"/>
                    <a:pt x="366" y="458"/>
                    <a:pt x="365" y="458"/>
                  </a:cubicBezTo>
                  <a:cubicBezTo>
                    <a:pt x="361" y="458"/>
                    <a:pt x="362" y="456"/>
                    <a:pt x="368" y="453"/>
                  </a:cubicBezTo>
                  <a:lnTo>
                    <a:pt x="368" y="453"/>
                  </a:lnTo>
                  <a:cubicBezTo>
                    <a:pt x="365" y="454"/>
                    <a:pt x="363" y="454"/>
                    <a:pt x="361" y="454"/>
                  </a:cubicBezTo>
                  <a:cubicBezTo>
                    <a:pt x="359" y="454"/>
                    <a:pt x="359" y="454"/>
                    <a:pt x="359" y="453"/>
                  </a:cubicBezTo>
                  <a:cubicBezTo>
                    <a:pt x="359" y="453"/>
                    <a:pt x="359" y="453"/>
                    <a:pt x="358" y="453"/>
                  </a:cubicBezTo>
                  <a:cubicBezTo>
                    <a:pt x="357" y="453"/>
                    <a:pt x="355" y="453"/>
                    <a:pt x="351" y="454"/>
                  </a:cubicBezTo>
                  <a:cubicBezTo>
                    <a:pt x="342" y="457"/>
                    <a:pt x="342" y="457"/>
                    <a:pt x="342" y="457"/>
                  </a:cubicBezTo>
                  <a:cubicBezTo>
                    <a:pt x="348" y="453"/>
                    <a:pt x="352" y="452"/>
                    <a:pt x="358" y="451"/>
                  </a:cubicBezTo>
                  <a:cubicBezTo>
                    <a:pt x="363" y="450"/>
                    <a:pt x="365" y="448"/>
                    <a:pt x="362" y="448"/>
                  </a:cubicBezTo>
                  <a:cubicBezTo>
                    <a:pt x="360" y="448"/>
                    <a:pt x="356" y="449"/>
                    <a:pt x="349" y="451"/>
                  </a:cubicBezTo>
                  <a:cubicBezTo>
                    <a:pt x="342" y="453"/>
                    <a:pt x="338" y="453"/>
                    <a:pt x="337" y="453"/>
                  </a:cubicBezTo>
                  <a:cubicBezTo>
                    <a:pt x="337" y="453"/>
                    <a:pt x="341" y="452"/>
                    <a:pt x="349" y="450"/>
                  </a:cubicBezTo>
                  <a:cubicBezTo>
                    <a:pt x="355" y="448"/>
                    <a:pt x="363" y="446"/>
                    <a:pt x="360" y="446"/>
                  </a:cubicBezTo>
                  <a:cubicBezTo>
                    <a:pt x="360" y="446"/>
                    <a:pt x="359" y="446"/>
                    <a:pt x="357" y="446"/>
                  </a:cubicBezTo>
                  <a:cubicBezTo>
                    <a:pt x="357" y="446"/>
                    <a:pt x="357" y="446"/>
                    <a:pt x="356" y="446"/>
                  </a:cubicBezTo>
                  <a:cubicBezTo>
                    <a:pt x="356" y="446"/>
                    <a:pt x="354" y="447"/>
                    <a:pt x="349" y="449"/>
                  </a:cubicBezTo>
                  <a:lnTo>
                    <a:pt x="348" y="446"/>
                  </a:lnTo>
                  <a:cubicBezTo>
                    <a:pt x="356" y="442"/>
                    <a:pt x="356" y="441"/>
                    <a:pt x="355" y="440"/>
                  </a:cubicBezTo>
                  <a:lnTo>
                    <a:pt x="355" y="440"/>
                  </a:lnTo>
                  <a:cubicBezTo>
                    <a:pt x="351" y="441"/>
                    <a:pt x="349" y="441"/>
                    <a:pt x="349" y="441"/>
                  </a:cubicBezTo>
                  <a:cubicBezTo>
                    <a:pt x="348" y="441"/>
                    <a:pt x="350" y="440"/>
                    <a:pt x="355" y="439"/>
                  </a:cubicBezTo>
                  <a:cubicBezTo>
                    <a:pt x="358" y="437"/>
                    <a:pt x="360" y="436"/>
                    <a:pt x="360" y="436"/>
                  </a:cubicBezTo>
                  <a:cubicBezTo>
                    <a:pt x="359" y="436"/>
                    <a:pt x="355" y="437"/>
                    <a:pt x="347" y="441"/>
                  </a:cubicBezTo>
                  <a:cubicBezTo>
                    <a:pt x="344" y="442"/>
                    <a:pt x="342" y="442"/>
                    <a:pt x="341" y="442"/>
                  </a:cubicBezTo>
                  <a:cubicBezTo>
                    <a:pt x="339" y="442"/>
                    <a:pt x="341" y="441"/>
                    <a:pt x="346" y="439"/>
                  </a:cubicBezTo>
                  <a:cubicBezTo>
                    <a:pt x="356" y="434"/>
                    <a:pt x="359" y="433"/>
                    <a:pt x="359" y="433"/>
                  </a:cubicBezTo>
                  <a:lnTo>
                    <a:pt x="359" y="433"/>
                  </a:lnTo>
                  <a:cubicBezTo>
                    <a:pt x="358" y="433"/>
                    <a:pt x="356" y="433"/>
                    <a:pt x="354" y="434"/>
                  </a:cubicBezTo>
                  <a:cubicBezTo>
                    <a:pt x="349" y="436"/>
                    <a:pt x="347" y="437"/>
                    <a:pt x="345" y="437"/>
                  </a:cubicBezTo>
                  <a:cubicBezTo>
                    <a:pt x="345" y="437"/>
                    <a:pt x="345" y="436"/>
                    <a:pt x="345" y="436"/>
                  </a:cubicBezTo>
                  <a:cubicBezTo>
                    <a:pt x="352" y="433"/>
                    <a:pt x="350" y="426"/>
                    <a:pt x="348" y="420"/>
                  </a:cubicBezTo>
                  <a:cubicBezTo>
                    <a:pt x="342" y="420"/>
                    <a:pt x="338" y="422"/>
                    <a:pt x="332" y="424"/>
                  </a:cubicBezTo>
                  <a:cubicBezTo>
                    <a:pt x="326" y="427"/>
                    <a:pt x="323" y="428"/>
                    <a:pt x="323" y="428"/>
                  </a:cubicBezTo>
                  <a:cubicBezTo>
                    <a:pt x="323" y="428"/>
                    <a:pt x="328" y="426"/>
                    <a:pt x="332" y="423"/>
                  </a:cubicBezTo>
                  <a:cubicBezTo>
                    <a:pt x="345" y="418"/>
                    <a:pt x="350" y="415"/>
                    <a:pt x="349" y="415"/>
                  </a:cubicBezTo>
                  <a:cubicBezTo>
                    <a:pt x="348" y="415"/>
                    <a:pt x="342" y="417"/>
                    <a:pt x="331" y="422"/>
                  </a:cubicBezTo>
                  <a:cubicBezTo>
                    <a:pt x="324" y="425"/>
                    <a:pt x="320" y="427"/>
                    <a:pt x="319" y="427"/>
                  </a:cubicBezTo>
                  <a:cubicBezTo>
                    <a:pt x="319" y="427"/>
                    <a:pt x="323" y="425"/>
                    <a:pt x="331" y="421"/>
                  </a:cubicBezTo>
                  <a:cubicBezTo>
                    <a:pt x="335" y="419"/>
                    <a:pt x="337" y="418"/>
                    <a:pt x="337" y="418"/>
                  </a:cubicBezTo>
                  <a:lnTo>
                    <a:pt x="337" y="418"/>
                  </a:lnTo>
                  <a:cubicBezTo>
                    <a:pt x="337" y="418"/>
                    <a:pt x="335" y="419"/>
                    <a:pt x="331" y="420"/>
                  </a:cubicBezTo>
                  <a:cubicBezTo>
                    <a:pt x="328" y="421"/>
                    <a:pt x="326" y="422"/>
                    <a:pt x="325" y="422"/>
                  </a:cubicBezTo>
                  <a:cubicBezTo>
                    <a:pt x="324" y="422"/>
                    <a:pt x="325" y="420"/>
                    <a:pt x="330" y="418"/>
                  </a:cubicBezTo>
                  <a:cubicBezTo>
                    <a:pt x="336" y="416"/>
                    <a:pt x="342" y="413"/>
                    <a:pt x="341" y="413"/>
                  </a:cubicBezTo>
                  <a:lnTo>
                    <a:pt x="341" y="413"/>
                  </a:lnTo>
                  <a:cubicBezTo>
                    <a:pt x="341" y="413"/>
                    <a:pt x="340" y="413"/>
                    <a:pt x="338" y="414"/>
                  </a:cubicBezTo>
                  <a:cubicBezTo>
                    <a:pt x="338" y="414"/>
                    <a:pt x="338" y="413"/>
                    <a:pt x="346" y="409"/>
                  </a:cubicBezTo>
                  <a:cubicBezTo>
                    <a:pt x="348" y="408"/>
                    <a:pt x="349" y="407"/>
                    <a:pt x="348" y="407"/>
                  </a:cubicBezTo>
                  <a:cubicBezTo>
                    <a:pt x="347" y="407"/>
                    <a:pt x="342" y="409"/>
                    <a:pt x="337" y="411"/>
                  </a:cubicBezTo>
                  <a:cubicBezTo>
                    <a:pt x="329" y="412"/>
                    <a:pt x="325" y="413"/>
                    <a:pt x="324" y="413"/>
                  </a:cubicBezTo>
                  <a:cubicBezTo>
                    <a:pt x="323" y="413"/>
                    <a:pt x="327" y="411"/>
                    <a:pt x="336" y="408"/>
                  </a:cubicBezTo>
                  <a:cubicBezTo>
                    <a:pt x="345" y="405"/>
                    <a:pt x="346" y="404"/>
                    <a:pt x="343" y="404"/>
                  </a:cubicBezTo>
                  <a:cubicBezTo>
                    <a:pt x="340" y="404"/>
                    <a:pt x="334" y="405"/>
                    <a:pt x="327" y="407"/>
                  </a:cubicBezTo>
                  <a:cubicBezTo>
                    <a:pt x="318" y="410"/>
                    <a:pt x="314" y="412"/>
                    <a:pt x="314" y="412"/>
                  </a:cubicBezTo>
                  <a:cubicBezTo>
                    <a:pt x="313" y="412"/>
                    <a:pt x="315" y="411"/>
                    <a:pt x="319" y="409"/>
                  </a:cubicBezTo>
                  <a:cubicBezTo>
                    <a:pt x="327" y="407"/>
                    <a:pt x="327" y="406"/>
                    <a:pt x="327" y="406"/>
                  </a:cubicBezTo>
                  <a:cubicBezTo>
                    <a:pt x="327" y="405"/>
                    <a:pt x="325" y="404"/>
                    <a:pt x="333" y="402"/>
                  </a:cubicBezTo>
                  <a:cubicBezTo>
                    <a:pt x="333" y="402"/>
                    <a:pt x="333" y="401"/>
                    <a:pt x="331" y="401"/>
                  </a:cubicBezTo>
                  <a:cubicBezTo>
                    <a:pt x="330" y="401"/>
                    <a:pt x="328" y="401"/>
                    <a:pt x="325" y="402"/>
                  </a:cubicBezTo>
                  <a:cubicBezTo>
                    <a:pt x="321" y="403"/>
                    <a:pt x="318" y="404"/>
                    <a:pt x="317" y="404"/>
                  </a:cubicBezTo>
                  <a:cubicBezTo>
                    <a:pt x="314" y="404"/>
                    <a:pt x="321" y="400"/>
                    <a:pt x="332" y="395"/>
                  </a:cubicBezTo>
                  <a:lnTo>
                    <a:pt x="332" y="395"/>
                  </a:lnTo>
                  <a:lnTo>
                    <a:pt x="323" y="396"/>
                  </a:lnTo>
                  <a:cubicBezTo>
                    <a:pt x="314" y="399"/>
                    <a:pt x="308" y="401"/>
                    <a:pt x="306" y="401"/>
                  </a:cubicBezTo>
                  <a:cubicBezTo>
                    <a:pt x="306" y="401"/>
                    <a:pt x="308" y="400"/>
                    <a:pt x="315" y="397"/>
                  </a:cubicBezTo>
                  <a:lnTo>
                    <a:pt x="317" y="397"/>
                  </a:lnTo>
                  <a:lnTo>
                    <a:pt x="317" y="397"/>
                  </a:lnTo>
                  <a:cubicBezTo>
                    <a:pt x="316" y="397"/>
                    <a:pt x="315" y="397"/>
                    <a:pt x="315" y="397"/>
                  </a:cubicBezTo>
                  <a:cubicBezTo>
                    <a:pt x="311" y="397"/>
                    <a:pt x="318" y="392"/>
                    <a:pt x="330" y="387"/>
                  </a:cubicBezTo>
                  <a:cubicBezTo>
                    <a:pt x="338" y="385"/>
                    <a:pt x="338" y="385"/>
                    <a:pt x="337" y="384"/>
                  </a:cubicBezTo>
                  <a:lnTo>
                    <a:pt x="337" y="384"/>
                  </a:lnTo>
                  <a:lnTo>
                    <a:pt x="329" y="387"/>
                  </a:lnTo>
                  <a:cubicBezTo>
                    <a:pt x="324" y="389"/>
                    <a:pt x="319" y="391"/>
                    <a:pt x="313" y="393"/>
                  </a:cubicBezTo>
                  <a:cubicBezTo>
                    <a:pt x="313" y="391"/>
                    <a:pt x="313" y="390"/>
                    <a:pt x="321" y="387"/>
                  </a:cubicBezTo>
                  <a:cubicBezTo>
                    <a:pt x="326" y="384"/>
                    <a:pt x="332" y="381"/>
                    <a:pt x="331" y="381"/>
                  </a:cubicBezTo>
                  <a:lnTo>
                    <a:pt x="331" y="381"/>
                  </a:lnTo>
                  <a:cubicBezTo>
                    <a:pt x="331" y="381"/>
                    <a:pt x="330" y="382"/>
                    <a:pt x="328" y="383"/>
                  </a:cubicBezTo>
                  <a:cubicBezTo>
                    <a:pt x="328" y="383"/>
                    <a:pt x="328" y="383"/>
                    <a:pt x="336" y="378"/>
                  </a:cubicBezTo>
                  <a:cubicBezTo>
                    <a:pt x="336" y="377"/>
                    <a:pt x="334" y="377"/>
                    <a:pt x="334" y="375"/>
                  </a:cubicBezTo>
                  <a:cubicBezTo>
                    <a:pt x="332" y="376"/>
                    <a:pt x="330" y="376"/>
                    <a:pt x="329" y="376"/>
                  </a:cubicBezTo>
                  <a:cubicBezTo>
                    <a:pt x="327" y="376"/>
                    <a:pt x="328" y="375"/>
                    <a:pt x="333" y="372"/>
                  </a:cubicBezTo>
                  <a:cubicBezTo>
                    <a:pt x="333" y="372"/>
                    <a:pt x="333" y="372"/>
                    <a:pt x="332" y="372"/>
                  </a:cubicBezTo>
                  <a:cubicBezTo>
                    <a:pt x="331" y="372"/>
                    <a:pt x="329" y="372"/>
                    <a:pt x="325" y="374"/>
                  </a:cubicBezTo>
                  <a:cubicBezTo>
                    <a:pt x="324" y="372"/>
                    <a:pt x="324" y="371"/>
                    <a:pt x="332" y="368"/>
                  </a:cubicBezTo>
                  <a:lnTo>
                    <a:pt x="332" y="368"/>
                  </a:lnTo>
                  <a:cubicBezTo>
                    <a:pt x="328" y="369"/>
                    <a:pt x="326" y="370"/>
                    <a:pt x="325" y="370"/>
                  </a:cubicBezTo>
                  <a:cubicBezTo>
                    <a:pt x="324" y="370"/>
                    <a:pt x="324" y="370"/>
                    <a:pt x="323" y="369"/>
                  </a:cubicBezTo>
                  <a:cubicBezTo>
                    <a:pt x="323" y="368"/>
                    <a:pt x="323" y="368"/>
                    <a:pt x="323" y="368"/>
                  </a:cubicBezTo>
                  <a:cubicBezTo>
                    <a:pt x="318" y="370"/>
                    <a:pt x="316" y="371"/>
                    <a:pt x="316" y="371"/>
                  </a:cubicBezTo>
                  <a:cubicBezTo>
                    <a:pt x="315" y="371"/>
                    <a:pt x="315" y="371"/>
                    <a:pt x="315" y="370"/>
                  </a:cubicBezTo>
                  <a:cubicBezTo>
                    <a:pt x="314" y="369"/>
                    <a:pt x="322" y="363"/>
                    <a:pt x="322" y="363"/>
                  </a:cubicBezTo>
                  <a:cubicBezTo>
                    <a:pt x="322" y="362"/>
                    <a:pt x="321" y="362"/>
                    <a:pt x="320" y="362"/>
                  </a:cubicBezTo>
                  <a:cubicBezTo>
                    <a:pt x="319" y="362"/>
                    <a:pt x="317" y="363"/>
                    <a:pt x="313" y="365"/>
                  </a:cubicBezTo>
                  <a:cubicBezTo>
                    <a:pt x="313" y="365"/>
                    <a:pt x="311" y="367"/>
                    <a:pt x="310" y="367"/>
                  </a:cubicBezTo>
                  <a:cubicBezTo>
                    <a:pt x="309" y="367"/>
                    <a:pt x="310" y="366"/>
                    <a:pt x="313" y="363"/>
                  </a:cubicBezTo>
                  <a:cubicBezTo>
                    <a:pt x="313" y="363"/>
                    <a:pt x="320" y="358"/>
                    <a:pt x="319" y="356"/>
                  </a:cubicBezTo>
                  <a:cubicBezTo>
                    <a:pt x="319" y="354"/>
                    <a:pt x="319" y="353"/>
                    <a:pt x="318" y="353"/>
                  </a:cubicBezTo>
                  <a:cubicBezTo>
                    <a:pt x="317" y="353"/>
                    <a:pt x="315" y="354"/>
                    <a:pt x="311" y="356"/>
                  </a:cubicBezTo>
                  <a:cubicBezTo>
                    <a:pt x="303" y="359"/>
                    <a:pt x="299" y="361"/>
                    <a:pt x="299" y="361"/>
                  </a:cubicBezTo>
                  <a:cubicBezTo>
                    <a:pt x="299" y="361"/>
                    <a:pt x="302" y="359"/>
                    <a:pt x="310" y="354"/>
                  </a:cubicBezTo>
                  <a:cubicBezTo>
                    <a:pt x="320" y="349"/>
                    <a:pt x="324" y="348"/>
                    <a:pt x="323" y="348"/>
                  </a:cubicBezTo>
                  <a:cubicBezTo>
                    <a:pt x="322" y="348"/>
                    <a:pt x="320" y="348"/>
                    <a:pt x="318" y="349"/>
                  </a:cubicBezTo>
                  <a:cubicBezTo>
                    <a:pt x="313" y="351"/>
                    <a:pt x="311" y="352"/>
                    <a:pt x="310" y="352"/>
                  </a:cubicBezTo>
                  <a:cubicBezTo>
                    <a:pt x="309" y="352"/>
                    <a:pt x="309" y="352"/>
                    <a:pt x="309" y="351"/>
                  </a:cubicBezTo>
                  <a:cubicBezTo>
                    <a:pt x="314" y="349"/>
                    <a:pt x="315" y="348"/>
                    <a:pt x="314" y="348"/>
                  </a:cubicBezTo>
                  <a:cubicBezTo>
                    <a:pt x="313" y="348"/>
                    <a:pt x="311" y="348"/>
                    <a:pt x="309" y="349"/>
                  </a:cubicBezTo>
                  <a:cubicBezTo>
                    <a:pt x="308" y="348"/>
                    <a:pt x="308" y="348"/>
                    <a:pt x="315" y="344"/>
                  </a:cubicBezTo>
                  <a:lnTo>
                    <a:pt x="315" y="343"/>
                  </a:lnTo>
                  <a:cubicBezTo>
                    <a:pt x="312" y="344"/>
                    <a:pt x="310" y="345"/>
                    <a:pt x="308" y="345"/>
                  </a:cubicBezTo>
                  <a:cubicBezTo>
                    <a:pt x="302" y="345"/>
                    <a:pt x="307" y="339"/>
                    <a:pt x="313" y="337"/>
                  </a:cubicBezTo>
                  <a:cubicBezTo>
                    <a:pt x="313" y="337"/>
                    <a:pt x="313" y="336"/>
                    <a:pt x="312" y="336"/>
                  </a:cubicBezTo>
                  <a:cubicBezTo>
                    <a:pt x="311" y="336"/>
                    <a:pt x="309" y="337"/>
                    <a:pt x="305" y="338"/>
                  </a:cubicBezTo>
                  <a:cubicBezTo>
                    <a:pt x="297" y="340"/>
                    <a:pt x="293" y="342"/>
                    <a:pt x="293" y="342"/>
                  </a:cubicBezTo>
                  <a:cubicBezTo>
                    <a:pt x="292" y="342"/>
                    <a:pt x="296" y="340"/>
                    <a:pt x="304" y="337"/>
                  </a:cubicBezTo>
                  <a:cubicBezTo>
                    <a:pt x="312" y="333"/>
                    <a:pt x="316" y="331"/>
                    <a:pt x="316" y="331"/>
                  </a:cubicBezTo>
                  <a:lnTo>
                    <a:pt x="316" y="331"/>
                  </a:lnTo>
                  <a:cubicBezTo>
                    <a:pt x="316" y="331"/>
                    <a:pt x="312" y="333"/>
                    <a:pt x="304" y="335"/>
                  </a:cubicBezTo>
                  <a:cubicBezTo>
                    <a:pt x="302" y="336"/>
                    <a:pt x="301" y="336"/>
                    <a:pt x="300" y="336"/>
                  </a:cubicBezTo>
                  <a:cubicBezTo>
                    <a:pt x="297" y="336"/>
                    <a:pt x="299" y="333"/>
                    <a:pt x="311" y="329"/>
                  </a:cubicBezTo>
                  <a:lnTo>
                    <a:pt x="327" y="322"/>
                  </a:lnTo>
                  <a:lnTo>
                    <a:pt x="327" y="322"/>
                  </a:lnTo>
                  <a:cubicBezTo>
                    <a:pt x="319" y="324"/>
                    <a:pt x="319" y="324"/>
                    <a:pt x="319" y="324"/>
                  </a:cubicBezTo>
                  <a:cubicBezTo>
                    <a:pt x="315" y="326"/>
                    <a:pt x="312" y="326"/>
                    <a:pt x="311" y="326"/>
                  </a:cubicBezTo>
                  <a:cubicBezTo>
                    <a:pt x="310" y="326"/>
                    <a:pt x="310" y="325"/>
                    <a:pt x="310" y="324"/>
                  </a:cubicBezTo>
                  <a:cubicBezTo>
                    <a:pt x="309" y="323"/>
                    <a:pt x="300" y="323"/>
                    <a:pt x="300" y="321"/>
                  </a:cubicBezTo>
                  <a:cubicBezTo>
                    <a:pt x="299" y="320"/>
                    <a:pt x="299" y="317"/>
                    <a:pt x="306" y="313"/>
                  </a:cubicBezTo>
                  <a:cubicBezTo>
                    <a:pt x="306" y="313"/>
                    <a:pt x="306" y="313"/>
                    <a:pt x="304" y="313"/>
                  </a:cubicBezTo>
                  <a:cubicBezTo>
                    <a:pt x="303" y="313"/>
                    <a:pt x="301" y="313"/>
                    <a:pt x="297" y="314"/>
                  </a:cubicBezTo>
                  <a:cubicBezTo>
                    <a:pt x="295" y="315"/>
                    <a:pt x="293" y="315"/>
                    <a:pt x="292" y="315"/>
                  </a:cubicBezTo>
                  <a:cubicBezTo>
                    <a:pt x="289" y="315"/>
                    <a:pt x="291" y="313"/>
                    <a:pt x="296" y="311"/>
                  </a:cubicBezTo>
                  <a:lnTo>
                    <a:pt x="296" y="311"/>
                  </a:lnTo>
                  <a:cubicBezTo>
                    <a:pt x="287" y="312"/>
                    <a:pt x="287" y="312"/>
                    <a:pt x="287" y="312"/>
                  </a:cubicBezTo>
                  <a:cubicBezTo>
                    <a:pt x="294" y="309"/>
                    <a:pt x="300" y="306"/>
                    <a:pt x="298" y="306"/>
                  </a:cubicBezTo>
                  <a:cubicBezTo>
                    <a:pt x="298" y="306"/>
                    <a:pt x="297" y="306"/>
                    <a:pt x="295" y="306"/>
                  </a:cubicBezTo>
                  <a:cubicBezTo>
                    <a:pt x="291" y="308"/>
                    <a:pt x="289" y="309"/>
                    <a:pt x="288" y="309"/>
                  </a:cubicBezTo>
                  <a:cubicBezTo>
                    <a:pt x="287" y="309"/>
                    <a:pt x="287" y="308"/>
                    <a:pt x="286" y="307"/>
                  </a:cubicBezTo>
                  <a:cubicBezTo>
                    <a:pt x="294" y="303"/>
                    <a:pt x="287" y="280"/>
                    <a:pt x="279" y="280"/>
                  </a:cubicBezTo>
                  <a:cubicBezTo>
                    <a:pt x="279" y="280"/>
                    <a:pt x="279" y="280"/>
                    <a:pt x="278" y="280"/>
                  </a:cubicBezTo>
                  <a:lnTo>
                    <a:pt x="277" y="278"/>
                  </a:lnTo>
                  <a:lnTo>
                    <a:pt x="276" y="276"/>
                  </a:lnTo>
                  <a:cubicBezTo>
                    <a:pt x="288" y="272"/>
                    <a:pt x="286" y="270"/>
                    <a:pt x="280" y="270"/>
                  </a:cubicBezTo>
                  <a:cubicBezTo>
                    <a:pt x="279" y="270"/>
                    <a:pt x="277" y="270"/>
                    <a:pt x="275" y="270"/>
                  </a:cubicBezTo>
                  <a:cubicBezTo>
                    <a:pt x="270" y="271"/>
                    <a:pt x="268" y="272"/>
                    <a:pt x="267" y="272"/>
                  </a:cubicBezTo>
                  <a:cubicBezTo>
                    <a:pt x="266" y="272"/>
                    <a:pt x="266" y="271"/>
                    <a:pt x="266" y="271"/>
                  </a:cubicBezTo>
                  <a:cubicBezTo>
                    <a:pt x="278" y="266"/>
                    <a:pt x="280" y="264"/>
                    <a:pt x="277" y="264"/>
                  </a:cubicBezTo>
                  <a:cubicBezTo>
                    <a:pt x="276" y="264"/>
                    <a:pt x="275" y="264"/>
                    <a:pt x="273" y="265"/>
                  </a:cubicBezTo>
                  <a:cubicBezTo>
                    <a:pt x="266" y="267"/>
                    <a:pt x="262" y="268"/>
                    <a:pt x="261" y="268"/>
                  </a:cubicBezTo>
                  <a:cubicBezTo>
                    <a:pt x="259" y="268"/>
                    <a:pt x="263" y="266"/>
                    <a:pt x="272" y="262"/>
                  </a:cubicBezTo>
                  <a:cubicBezTo>
                    <a:pt x="280" y="259"/>
                    <a:pt x="284" y="257"/>
                    <a:pt x="283" y="257"/>
                  </a:cubicBezTo>
                  <a:cubicBezTo>
                    <a:pt x="281" y="257"/>
                    <a:pt x="275" y="259"/>
                    <a:pt x="264" y="262"/>
                  </a:cubicBezTo>
                  <a:cubicBezTo>
                    <a:pt x="260" y="264"/>
                    <a:pt x="258" y="264"/>
                    <a:pt x="257" y="264"/>
                  </a:cubicBezTo>
                  <a:cubicBezTo>
                    <a:pt x="256" y="264"/>
                    <a:pt x="258" y="263"/>
                    <a:pt x="263" y="261"/>
                  </a:cubicBezTo>
                  <a:cubicBezTo>
                    <a:pt x="273" y="257"/>
                    <a:pt x="276" y="255"/>
                    <a:pt x="276" y="255"/>
                  </a:cubicBezTo>
                  <a:lnTo>
                    <a:pt x="276" y="255"/>
                  </a:lnTo>
                  <a:cubicBezTo>
                    <a:pt x="275" y="255"/>
                    <a:pt x="273" y="256"/>
                    <a:pt x="270" y="257"/>
                  </a:cubicBezTo>
                  <a:cubicBezTo>
                    <a:pt x="263" y="259"/>
                    <a:pt x="259" y="260"/>
                    <a:pt x="258" y="260"/>
                  </a:cubicBezTo>
                  <a:cubicBezTo>
                    <a:pt x="257" y="260"/>
                    <a:pt x="260" y="258"/>
                    <a:pt x="269" y="255"/>
                  </a:cubicBezTo>
                  <a:cubicBezTo>
                    <a:pt x="278" y="250"/>
                    <a:pt x="282" y="248"/>
                    <a:pt x="281" y="248"/>
                  </a:cubicBezTo>
                  <a:cubicBezTo>
                    <a:pt x="280" y="248"/>
                    <a:pt x="276" y="250"/>
                    <a:pt x="268" y="252"/>
                  </a:cubicBezTo>
                  <a:cubicBezTo>
                    <a:pt x="263" y="254"/>
                    <a:pt x="259" y="255"/>
                    <a:pt x="257" y="255"/>
                  </a:cubicBezTo>
                  <a:cubicBezTo>
                    <a:pt x="254" y="255"/>
                    <a:pt x="257" y="252"/>
                    <a:pt x="267" y="248"/>
                  </a:cubicBezTo>
                  <a:cubicBezTo>
                    <a:pt x="267" y="247"/>
                    <a:pt x="271" y="244"/>
                    <a:pt x="270" y="244"/>
                  </a:cubicBezTo>
                  <a:lnTo>
                    <a:pt x="270" y="244"/>
                  </a:lnTo>
                  <a:cubicBezTo>
                    <a:pt x="270" y="244"/>
                    <a:pt x="269" y="245"/>
                    <a:pt x="267" y="246"/>
                  </a:cubicBezTo>
                  <a:lnTo>
                    <a:pt x="275" y="242"/>
                  </a:lnTo>
                  <a:lnTo>
                    <a:pt x="274" y="240"/>
                  </a:lnTo>
                  <a:lnTo>
                    <a:pt x="266" y="243"/>
                  </a:lnTo>
                  <a:cubicBezTo>
                    <a:pt x="266" y="242"/>
                    <a:pt x="273" y="236"/>
                    <a:pt x="270" y="230"/>
                  </a:cubicBezTo>
                  <a:cubicBezTo>
                    <a:pt x="269" y="224"/>
                    <a:pt x="268" y="221"/>
                    <a:pt x="266" y="221"/>
                  </a:cubicBezTo>
                  <a:cubicBezTo>
                    <a:pt x="264" y="221"/>
                    <a:pt x="263" y="222"/>
                    <a:pt x="260" y="223"/>
                  </a:cubicBezTo>
                  <a:cubicBezTo>
                    <a:pt x="253" y="227"/>
                    <a:pt x="249" y="228"/>
                    <a:pt x="248" y="228"/>
                  </a:cubicBezTo>
                  <a:cubicBezTo>
                    <a:pt x="247" y="228"/>
                    <a:pt x="251" y="226"/>
                    <a:pt x="259" y="222"/>
                  </a:cubicBezTo>
                  <a:cubicBezTo>
                    <a:pt x="259" y="221"/>
                    <a:pt x="267" y="216"/>
                    <a:pt x="266" y="215"/>
                  </a:cubicBezTo>
                  <a:cubicBezTo>
                    <a:pt x="266" y="213"/>
                    <a:pt x="265" y="212"/>
                    <a:pt x="273" y="209"/>
                  </a:cubicBezTo>
                  <a:lnTo>
                    <a:pt x="273" y="209"/>
                  </a:lnTo>
                  <a:cubicBezTo>
                    <a:pt x="268" y="210"/>
                    <a:pt x="265" y="210"/>
                    <a:pt x="262" y="210"/>
                  </a:cubicBezTo>
                  <a:cubicBezTo>
                    <a:pt x="257" y="210"/>
                    <a:pt x="257" y="207"/>
                    <a:pt x="263" y="203"/>
                  </a:cubicBezTo>
                  <a:cubicBezTo>
                    <a:pt x="262" y="202"/>
                    <a:pt x="262" y="201"/>
                    <a:pt x="259" y="201"/>
                  </a:cubicBezTo>
                  <a:cubicBezTo>
                    <a:pt x="258" y="201"/>
                    <a:pt x="256" y="202"/>
                    <a:pt x="254" y="202"/>
                  </a:cubicBezTo>
                  <a:cubicBezTo>
                    <a:pt x="250" y="203"/>
                    <a:pt x="248" y="203"/>
                    <a:pt x="247" y="203"/>
                  </a:cubicBezTo>
                  <a:cubicBezTo>
                    <a:pt x="246" y="203"/>
                    <a:pt x="248" y="202"/>
                    <a:pt x="253" y="200"/>
                  </a:cubicBezTo>
                  <a:cubicBezTo>
                    <a:pt x="258" y="198"/>
                    <a:pt x="264" y="193"/>
                    <a:pt x="259" y="193"/>
                  </a:cubicBezTo>
                  <a:cubicBezTo>
                    <a:pt x="258" y="193"/>
                    <a:pt x="255" y="194"/>
                    <a:pt x="251" y="195"/>
                  </a:cubicBezTo>
                  <a:lnTo>
                    <a:pt x="259" y="192"/>
                  </a:lnTo>
                  <a:cubicBezTo>
                    <a:pt x="262" y="190"/>
                    <a:pt x="262" y="189"/>
                    <a:pt x="261" y="189"/>
                  </a:cubicBezTo>
                  <a:cubicBezTo>
                    <a:pt x="260" y="189"/>
                    <a:pt x="255" y="191"/>
                    <a:pt x="250" y="193"/>
                  </a:cubicBezTo>
                  <a:cubicBezTo>
                    <a:pt x="244" y="196"/>
                    <a:pt x="240" y="197"/>
                    <a:pt x="239" y="197"/>
                  </a:cubicBezTo>
                  <a:cubicBezTo>
                    <a:pt x="239" y="197"/>
                    <a:pt x="244" y="194"/>
                    <a:pt x="258" y="188"/>
                  </a:cubicBezTo>
                  <a:cubicBezTo>
                    <a:pt x="261" y="187"/>
                    <a:pt x="264" y="186"/>
                    <a:pt x="266" y="185"/>
                  </a:cubicBezTo>
                  <a:lnTo>
                    <a:pt x="266" y="185"/>
                  </a:lnTo>
                  <a:cubicBezTo>
                    <a:pt x="261" y="186"/>
                    <a:pt x="256" y="188"/>
                    <a:pt x="254" y="188"/>
                  </a:cubicBezTo>
                  <a:cubicBezTo>
                    <a:pt x="253" y="188"/>
                    <a:pt x="254" y="187"/>
                    <a:pt x="257" y="185"/>
                  </a:cubicBezTo>
                  <a:cubicBezTo>
                    <a:pt x="257" y="185"/>
                    <a:pt x="257" y="185"/>
                    <a:pt x="257" y="185"/>
                  </a:cubicBezTo>
                  <a:cubicBezTo>
                    <a:pt x="256" y="185"/>
                    <a:pt x="252" y="186"/>
                    <a:pt x="240" y="191"/>
                  </a:cubicBezTo>
                  <a:cubicBezTo>
                    <a:pt x="236" y="192"/>
                    <a:pt x="234" y="193"/>
                    <a:pt x="233" y="193"/>
                  </a:cubicBezTo>
                  <a:cubicBezTo>
                    <a:pt x="232" y="193"/>
                    <a:pt x="232" y="192"/>
                    <a:pt x="232" y="192"/>
                  </a:cubicBezTo>
                  <a:cubicBezTo>
                    <a:pt x="237" y="190"/>
                    <a:pt x="242" y="187"/>
                    <a:pt x="248" y="186"/>
                  </a:cubicBezTo>
                  <a:cubicBezTo>
                    <a:pt x="248" y="186"/>
                    <a:pt x="248" y="185"/>
                    <a:pt x="248" y="185"/>
                  </a:cubicBezTo>
                  <a:cubicBezTo>
                    <a:pt x="253" y="181"/>
                    <a:pt x="257" y="178"/>
                    <a:pt x="263" y="176"/>
                  </a:cubicBezTo>
                  <a:cubicBezTo>
                    <a:pt x="266" y="175"/>
                    <a:pt x="268" y="173"/>
                    <a:pt x="268" y="173"/>
                  </a:cubicBezTo>
                  <a:cubicBezTo>
                    <a:pt x="267" y="173"/>
                    <a:pt x="263" y="175"/>
                    <a:pt x="255" y="178"/>
                  </a:cubicBezTo>
                  <a:cubicBezTo>
                    <a:pt x="244" y="183"/>
                    <a:pt x="240" y="185"/>
                    <a:pt x="239" y="185"/>
                  </a:cubicBezTo>
                  <a:cubicBezTo>
                    <a:pt x="239" y="185"/>
                    <a:pt x="238" y="184"/>
                    <a:pt x="238" y="184"/>
                  </a:cubicBezTo>
                  <a:cubicBezTo>
                    <a:pt x="238" y="183"/>
                    <a:pt x="238" y="182"/>
                    <a:pt x="246" y="178"/>
                  </a:cubicBezTo>
                  <a:cubicBezTo>
                    <a:pt x="254" y="175"/>
                    <a:pt x="254" y="176"/>
                    <a:pt x="254" y="174"/>
                  </a:cubicBezTo>
                  <a:lnTo>
                    <a:pt x="254" y="174"/>
                  </a:lnTo>
                  <a:cubicBezTo>
                    <a:pt x="239" y="175"/>
                    <a:pt x="226" y="179"/>
                    <a:pt x="212" y="185"/>
                  </a:cubicBezTo>
                  <a:cubicBezTo>
                    <a:pt x="205" y="188"/>
                    <a:pt x="201" y="189"/>
                    <a:pt x="200" y="189"/>
                  </a:cubicBezTo>
                  <a:cubicBezTo>
                    <a:pt x="200" y="189"/>
                    <a:pt x="204" y="187"/>
                    <a:pt x="212" y="184"/>
                  </a:cubicBezTo>
                  <a:cubicBezTo>
                    <a:pt x="220" y="181"/>
                    <a:pt x="220" y="179"/>
                    <a:pt x="219" y="179"/>
                  </a:cubicBezTo>
                  <a:lnTo>
                    <a:pt x="219" y="179"/>
                  </a:lnTo>
                  <a:cubicBezTo>
                    <a:pt x="217" y="180"/>
                    <a:pt x="216" y="181"/>
                    <a:pt x="215" y="181"/>
                  </a:cubicBezTo>
                  <a:cubicBezTo>
                    <a:pt x="215" y="181"/>
                    <a:pt x="218" y="179"/>
                    <a:pt x="219" y="179"/>
                  </a:cubicBezTo>
                  <a:cubicBezTo>
                    <a:pt x="219" y="179"/>
                    <a:pt x="219" y="179"/>
                    <a:pt x="219" y="179"/>
                  </a:cubicBezTo>
                  <a:cubicBezTo>
                    <a:pt x="224" y="177"/>
                    <a:pt x="226" y="177"/>
                    <a:pt x="227" y="177"/>
                  </a:cubicBezTo>
                  <a:cubicBezTo>
                    <a:pt x="228" y="177"/>
                    <a:pt x="228" y="177"/>
                    <a:pt x="228" y="177"/>
                  </a:cubicBezTo>
                  <a:lnTo>
                    <a:pt x="236" y="174"/>
                  </a:lnTo>
                  <a:cubicBezTo>
                    <a:pt x="245" y="170"/>
                    <a:pt x="248" y="168"/>
                    <a:pt x="247" y="168"/>
                  </a:cubicBezTo>
                  <a:cubicBezTo>
                    <a:pt x="246" y="168"/>
                    <a:pt x="242" y="169"/>
                    <a:pt x="235" y="172"/>
                  </a:cubicBezTo>
                  <a:cubicBezTo>
                    <a:pt x="231" y="173"/>
                    <a:pt x="229" y="174"/>
                    <a:pt x="229" y="174"/>
                  </a:cubicBezTo>
                  <a:cubicBezTo>
                    <a:pt x="228" y="174"/>
                    <a:pt x="230" y="173"/>
                    <a:pt x="235" y="171"/>
                  </a:cubicBezTo>
                  <a:cubicBezTo>
                    <a:pt x="240" y="167"/>
                    <a:pt x="245" y="165"/>
                    <a:pt x="245" y="165"/>
                  </a:cubicBezTo>
                  <a:lnTo>
                    <a:pt x="245" y="165"/>
                  </a:lnTo>
                  <a:cubicBezTo>
                    <a:pt x="245" y="165"/>
                    <a:pt x="244" y="165"/>
                    <a:pt x="241" y="166"/>
                  </a:cubicBezTo>
                  <a:cubicBezTo>
                    <a:pt x="241" y="166"/>
                    <a:pt x="241" y="164"/>
                    <a:pt x="249" y="160"/>
                  </a:cubicBezTo>
                  <a:cubicBezTo>
                    <a:pt x="249" y="160"/>
                    <a:pt x="248" y="159"/>
                    <a:pt x="247" y="159"/>
                  </a:cubicBezTo>
                  <a:cubicBezTo>
                    <a:pt x="246" y="159"/>
                    <a:pt x="244" y="160"/>
                    <a:pt x="240" y="162"/>
                  </a:cubicBezTo>
                  <a:cubicBezTo>
                    <a:pt x="236" y="163"/>
                    <a:pt x="234" y="164"/>
                    <a:pt x="233" y="164"/>
                  </a:cubicBezTo>
                  <a:cubicBezTo>
                    <a:pt x="232" y="164"/>
                    <a:pt x="232" y="163"/>
                    <a:pt x="232" y="163"/>
                  </a:cubicBezTo>
                  <a:cubicBezTo>
                    <a:pt x="232" y="163"/>
                    <a:pt x="232" y="162"/>
                    <a:pt x="231" y="162"/>
                  </a:cubicBezTo>
                  <a:cubicBezTo>
                    <a:pt x="230" y="162"/>
                    <a:pt x="228" y="163"/>
                    <a:pt x="223" y="165"/>
                  </a:cubicBezTo>
                  <a:cubicBezTo>
                    <a:pt x="218" y="167"/>
                    <a:pt x="212" y="169"/>
                    <a:pt x="209" y="169"/>
                  </a:cubicBezTo>
                  <a:cubicBezTo>
                    <a:pt x="208" y="169"/>
                    <a:pt x="207" y="169"/>
                    <a:pt x="207" y="168"/>
                  </a:cubicBezTo>
                  <a:cubicBezTo>
                    <a:pt x="204" y="169"/>
                    <a:pt x="202" y="170"/>
                    <a:pt x="202" y="170"/>
                  </a:cubicBezTo>
                  <a:cubicBezTo>
                    <a:pt x="201" y="170"/>
                    <a:pt x="204" y="168"/>
                    <a:pt x="214" y="163"/>
                  </a:cubicBezTo>
                  <a:cubicBezTo>
                    <a:pt x="222" y="160"/>
                    <a:pt x="222" y="159"/>
                    <a:pt x="221" y="158"/>
                  </a:cubicBezTo>
                  <a:cubicBezTo>
                    <a:pt x="221" y="158"/>
                    <a:pt x="221" y="158"/>
                    <a:pt x="229" y="154"/>
                  </a:cubicBezTo>
                  <a:cubicBezTo>
                    <a:pt x="232" y="153"/>
                    <a:pt x="233" y="152"/>
                    <a:pt x="232" y="152"/>
                  </a:cubicBezTo>
                  <a:cubicBezTo>
                    <a:pt x="231" y="152"/>
                    <a:pt x="226" y="154"/>
                    <a:pt x="221" y="156"/>
                  </a:cubicBezTo>
                  <a:lnTo>
                    <a:pt x="205" y="163"/>
                  </a:lnTo>
                  <a:cubicBezTo>
                    <a:pt x="212" y="158"/>
                    <a:pt x="220" y="155"/>
                    <a:pt x="228" y="151"/>
                  </a:cubicBezTo>
                  <a:cubicBezTo>
                    <a:pt x="236" y="148"/>
                    <a:pt x="240" y="146"/>
                    <a:pt x="240" y="146"/>
                  </a:cubicBezTo>
                  <a:lnTo>
                    <a:pt x="240" y="146"/>
                  </a:lnTo>
                  <a:cubicBezTo>
                    <a:pt x="239" y="146"/>
                    <a:pt x="235" y="148"/>
                    <a:pt x="228" y="150"/>
                  </a:cubicBezTo>
                  <a:cubicBezTo>
                    <a:pt x="223" y="152"/>
                    <a:pt x="218" y="154"/>
                    <a:pt x="217" y="154"/>
                  </a:cubicBezTo>
                  <a:cubicBezTo>
                    <a:pt x="216" y="154"/>
                    <a:pt x="216" y="153"/>
                    <a:pt x="219" y="151"/>
                  </a:cubicBezTo>
                  <a:cubicBezTo>
                    <a:pt x="219" y="150"/>
                    <a:pt x="219" y="148"/>
                    <a:pt x="227" y="146"/>
                  </a:cubicBezTo>
                  <a:cubicBezTo>
                    <a:pt x="231" y="144"/>
                    <a:pt x="230" y="143"/>
                    <a:pt x="229" y="143"/>
                  </a:cubicBezTo>
                  <a:cubicBezTo>
                    <a:pt x="228" y="143"/>
                    <a:pt x="226" y="144"/>
                    <a:pt x="226" y="144"/>
                  </a:cubicBezTo>
                  <a:cubicBezTo>
                    <a:pt x="223" y="144"/>
                    <a:pt x="221" y="145"/>
                    <a:pt x="220" y="145"/>
                  </a:cubicBezTo>
                  <a:cubicBezTo>
                    <a:pt x="219" y="145"/>
                    <a:pt x="220" y="144"/>
                    <a:pt x="224" y="140"/>
                  </a:cubicBezTo>
                  <a:cubicBezTo>
                    <a:pt x="233" y="134"/>
                    <a:pt x="236" y="132"/>
                    <a:pt x="235" y="132"/>
                  </a:cubicBezTo>
                  <a:cubicBezTo>
                    <a:pt x="234" y="132"/>
                    <a:pt x="230" y="133"/>
                    <a:pt x="223" y="136"/>
                  </a:cubicBezTo>
                  <a:cubicBezTo>
                    <a:pt x="227" y="134"/>
                    <a:pt x="227" y="133"/>
                    <a:pt x="226" y="133"/>
                  </a:cubicBezTo>
                  <a:cubicBezTo>
                    <a:pt x="224" y="133"/>
                    <a:pt x="219" y="134"/>
                    <a:pt x="214" y="136"/>
                  </a:cubicBezTo>
                  <a:cubicBezTo>
                    <a:pt x="207" y="138"/>
                    <a:pt x="191" y="145"/>
                    <a:pt x="183" y="148"/>
                  </a:cubicBezTo>
                  <a:cubicBezTo>
                    <a:pt x="175" y="151"/>
                    <a:pt x="171" y="152"/>
                    <a:pt x="170" y="152"/>
                  </a:cubicBezTo>
                  <a:cubicBezTo>
                    <a:pt x="169" y="152"/>
                    <a:pt x="171" y="151"/>
                    <a:pt x="174" y="149"/>
                  </a:cubicBezTo>
                  <a:cubicBezTo>
                    <a:pt x="179" y="146"/>
                    <a:pt x="184" y="144"/>
                    <a:pt x="190" y="141"/>
                  </a:cubicBezTo>
                  <a:cubicBezTo>
                    <a:pt x="194" y="139"/>
                    <a:pt x="196" y="139"/>
                    <a:pt x="197" y="139"/>
                  </a:cubicBezTo>
                  <a:cubicBezTo>
                    <a:pt x="198" y="139"/>
                    <a:pt x="198" y="139"/>
                    <a:pt x="198" y="139"/>
                  </a:cubicBezTo>
                  <a:cubicBezTo>
                    <a:pt x="205" y="137"/>
                    <a:pt x="213" y="133"/>
                    <a:pt x="213" y="131"/>
                  </a:cubicBezTo>
                  <a:cubicBezTo>
                    <a:pt x="218" y="129"/>
                    <a:pt x="220" y="128"/>
                    <a:pt x="219" y="128"/>
                  </a:cubicBezTo>
                  <a:cubicBezTo>
                    <a:pt x="218" y="128"/>
                    <a:pt x="216" y="129"/>
                    <a:pt x="212" y="130"/>
                  </a:cubicBezTo>
                  <a:cubicBezTo>
                    <a:pt x="220" y="127"/>
                    <a:pt x="220" y="125"/>
                    <a:pt x="219" y="123"/>
                  </a:cubicBezTo>
                  <a:cubicBezTo>
                    <a:pt x="219" y="121"/>
                    <a:pt x="218" y="119"/>
                    <a:pt x="226" y="116"/>
                  </a:cubicBezTo>
                  <a:cubicBezTo>
                    <a:pt x="226" y="115"/>
                    <a:pt x="226" y="114"/>
                    <a:pt x="225" y="114"/>
                  </a:cubicBezTo>
                  <a:cubicBezTo>
                    <a:pt x="224" y="114"/>
                    <a:pt x="222" y="115"/>
                    <a:pt x="218" y="117"/>
                  </a:cubicBezTo>
                  <a:cubicBezTo>
                    <a:pt x="208" y="120"/>
                    <a:pt x="204" y="121"/>
                    <a:pt x="204" y="121"/>
                  </a:cubicBezTo>
                  <a:cubicBezTo>
                    <a:pt x="203" y="121"/>
                    <a:pt x="205" y="120"/>
                    <a:pt x="209" y="119"/>
                  </a:cubicBezTo>
                  <a:cubicBezTo>
                    <a:pt x="222" y="112"/>
                    <a:pt x="227" y="103"/>
                    <a:pt x="220" y="103"/>
                  </a:cubicBezTo>
                  <a:cubicBezTo>
                    <a:pt x="218" y="103"/>
                    <a:pt x="216" y="103"/>
                    <a:pt x="213" y="104"/>
                  </a:cubicBezTo>
                  <a:cubicBezTo>
                    <a:pt x="213" y="104"/>
                    <a:pt x="213" y="103"/>
                    <a:pt x="213" y="102"/>
                  </a:cubicBezTo>
                  <a:cubicBezTo>
                    <a:pt x="219" y="98"/>
                    <a:pt x="219" y="95"/>
                    <a:pt x="215" y="95"/>
                  </a:cubicBezTo>
                  <a:cubicBezTo>
                    <a:pt x="214" y="95"/>
                    <a:pt x="212" y="95"/>
                    <a:pt x="211" y="95"/>
                  </a:cubicBezTo>
                  <a:cubicBezTo>
                    <a:pt x="211" y="95"/>
                    <a:pt x="211" y="95"/>
                    <a:pt x="210" y="93"/>
                  </a:cubicBezTo>
                  <a:cubicBezTo>
                    <a:pt x="215" y="90"/>
                    <a:pt x="217" y="89"/>
                    <a:pt x="215" y="89"/>
                  </a:cubicBezTo>
                  <a:cubicBezTo>
                    <a:pt x="214" y="89"/>
                    <a:pt x="212" y="90"/>
                    <a:pt x="209" y="91"/>
                  </a:cubicBezTo>
                  <a:cubicBezTo>
                    <a:pt x="203" y="92"/>
                    <a:pt x="198" y="95"/>
                    <a:pt x="198" y="95"/>
                  </a:cubicBezTo>
                  <a:cubicBezTo>
                    <a:pt x="198" y="95"/>
                    <a:pt x="199" y="94"/>
                    <a:pt x="201" y="93"/>
                  </a:cubicBezTo>
                  <a:cubicBezTo>
                    <a:pt x="209" y="90"/>
                    <a:pt x="209" y="89"/>
                    <a:pt x="208" y="85"/>
                  </a:cubicBezTo>
                  <a:cubicBezTo>
                    <a:pt x="207" y="84"/>
                    <a:pt x="207" y="83"/>
                    <a:pt x="206" y="83"/>
                  </a:cubicBezTo>
                  <a:cubicBezTo>
                    <a:pt x="205" y="83"/>
                    <a:pt x="203" y="84"/>
                    <a:pt x="199" y="86"/>
                  </a:cubicBezTo>
                  <a:cubicBezTo>
                    <a:pt x="190" y="86"/>
                    <a:pt x="198" y="83"/>
                    <a:pt x="205" y="80"/>
                  </a:cubicBezTo>
                  <a:cubicBezTo>
                    <a:pt x="214" y="77"/>
                    <a:pt x="217" y="75"/>
                    <a:pt x="217" y="75"/>
                  </a:cubicBezTo>
                  <a:lnTo>
                    <a:pt x="217" y="75"/>
                  </a:lnTo>
                  <a:cubicBezTo>
                    <a:pt x="216" y="75"/>
                    <a:pt x="210" y="77"/>
                    <a:pt x="198" y="82"/>
                  </a:cubicBezTo>
                  <a:cubicBezTo>
                    <a:pt x="191" y="84"/>
                    <a:pt x="187" y="85"/>
                    <a:pt x="185" y="85"/>
                  </a:cubicBezTo>
                  <a:cubicBezTo>
                    <a:pt x="183" y="85"/>
                    <a:pt x="184" y="84"/>
                    <a:pt x="189" y="82"/>
                  </a:cubicBezTo>
                  <a:cubicBezTo>
                    <a:pt x="193" y="81"/>
                    <a:pt x="195" y="80"/>
                    <a:pt x="196" y="80"/>
                  </a:cubicBezTo>
                  <a:cubicBezTo>
                    <a:pt x="197" y="80"/>
                    <a:pt x="197" y="80"/>
                    <a:pt x="198" y="81"/>
                  </a:cubicBezTo>
                  <a:lnTo>
                    <a:pt x="213" y="74"/>
                  </a:lnTo>
                  <a:lnTo>
                    <a:pt x="213" y="74"/>
                  </a:lnTo>
                  <a:cubicBezTo>
                    <a:pt x="213" y="74"/>
                    <a:pt x="213" y="74"/>
                    <a:pt x="204" y="76"/>
                  </a:cubicBezTo>
                  <a:cubicBezTo>
                    <a:pt x="204" y="76"/>
                    <a:pt x="204" y="76"/>
                    <a:pt x="203" y="76"/>
                  </a:cubicBezTo>
                  <a:cubicBezTo>
                    <a:pt x="202" y="76"/>
                    <a:pt x="200" y="76"/>
                    <a:pt x="196" y="77"/>
                  </a:cubicBezTo>
                  <a:cubicBezTo>
                    <a:pt x="187" y="80"/>
                    <a:pt x="180" y="83"/>
                    <a:pt x="173" y="87"/>
                  </a:cubicBezTo>
                  <a:cubicBezTo>
                    <a:pt x="168" y="90"/>
                    <a:pt x="166" y="90"/>
                    <a:pt x="165" y="90"/>
                  </a:cubicBezTo>
                  <a:cubicBezTo>
                    <a:pt x="165" y="90"/>
                    <a:pt x="164" y="90"/>
                    <a:pt x="164" y="90"/>
                  </a:cubicBezTo>
                  <a:cubicBezTo>
                    <a:pt x="172" y="85"/>
                    <a:pt x="180" y="82"/>
                    <a:pt x="187" y="80"/>
                  </a:cubicBezTo>
                  <a:cubicBezTo>
                    <a:pt x="193" y="79"/>
                    <a:pt x="199" y="76"/>
                    <a:pt x="204" y="74"/>
                  </a:cubicBezTo>
                  <a:cubicBezTo>
                    <a:pt x="207" y="73"/>
                    <a:pt x="207" y="72"/>
                    <a:pt x="205" y="72"/>
                  </a:cubicBezTo>
                  <a:cubicBezTo>
                    <a:pt x="201" y="72"/>
                    <a:pt x="189" y="75"/>
                    <a:pt x="179" y="79"/>
                  </a:cubicBezTo>
                  <a:lnTo>
                    <a:pt x="186" y="75"/>
                  </a:lnTo>
                  <a:cubicBezTo>
                    <a:pt x="194" y="72"/>
                    <a:pt x="194" y="71"/>
                    <a:pt x="193" y="70"/>
                  </a:cubicBezTo>
                  <a:cubicBezTo>
                    <a:pt x="193" y="68"/>
                    <a:pt x="193" y="68"/>
                    <a:pt x="192" y="68"/>
                  </a:cubicBezTo>
                  <a:cubicBezTo>
                    <a:pt x="191" y="68"/>
                    <a:pt x="189" y="68"/>
                    <a:pt x="185" y="70"/>
                  </a:cubicBezTo>
                  <a:cubicBezTo>
                    <a:pt x="180" y="73"/>
                    <a:pt x="174" y="74"/>
                    <a:pt x="168" y="75"/>
                  </a:cubicBezTo>
                  <a:cubicBezTo>
                    <a:pt x="164" y="79"/>
                    <a:pt x="158" y="81"/>
                    <a:pt x="154" y="83"/>
                  </a:cubicBezTo>
                  <a:cubicBezTo>
                    <a:pt x="154" y="83"/>
                    <a:pt x="161" y="79"/>
                    <a:pt x="168" y="74"/>
                  </a:cubicBezTo>
                  <a:cubicBezTo>
                    <a:pt x="184" y="66"/>
                    <a:pt x="191" y="62"/>
                    <a:pt x="190" y="58"/>
                  </a:cubicBezTo>
                  <a:cubicBezTo>
                    <a:pt x="190" y="57"/>
                    <a:pt x="189" y="55"/>
                    <a:pt x="196" y="50"/>
                  </a:cubicBezTo>
                  <a:cubicBezTo>
                    <a:pt x="196" y="50"/>
                    <a:pt x="196" y="49"/>
                    <a:pt x="195" y="49"/>
                  </a:cubicBezTo>
                  <a:cubicBezTo>
                    <a:pt x="194" y="49"/>
                    <a:pt x="193" y="50"/>
                    <a:pt x="189" y="52"/>
                  </a:cubicBezTo>
                  <a:lnTo>
                    <a:pt x="187" y="50"/>
                  </a:lnTo>
                  <a:cubicBezTo>
                    <a:pt x="192" y="48"/>
                    <a:pt x="194" y="46"/>
                    <a:pt x="192" y="46"/>
                  </a:cubicBezTo>
                  <a:cubicBezTo>
                    <a:pt x="192" y="46"/>
                    <a:pt x="189" y="47"/>
                    <a:pt x="186" y="48"/>
                  </a:cubicBezTo>
                  <a:cubicBezTo>
                    <a:pt x="185" y="49"/>
                    <a:pt x="184" y="49"/>
                    <a:pt x="183" y="49"/>
                  </a:cubicBezTo>
                  <a:cubicBezTo>
                    <a:pt x="181" y="49"/>
                    <a:pt x="186" y="46"/>
                    <a:pt x="186" y="46"/>
                  </a:cubicBezTo>
                  <a:cubicBezTo>
                    <a:pt x="193" y="42"/>
                    <a:pt x="197" y="40"/>
                    <a:pt x="196" y="40"/>
                  </a:cubicBezTo>
                  <a:lnTo>
                    <a:pt x="196" y="40"/>
                  </a:lnTo>
                  <a:cubicBezTo>
                    <a:pt x="196" y="40"/>
                    <a:pt x="190" y="43"/>
                    <a:pt x="179" y="48"/>
                  </a:cubicBezTo>
                  <a:cubicBezTo>
                    <a:pt x="177" y="48"/>
                    <a:pt x="176" y="49"/>
                    <a:pt x="175" y="49"/>
                  </a:cubicBezTo>
                  <a:lnTo>
                    <a:pt x="175" y="49"/>
                  </a:lnTo>
                  <a:cubicBezTo>
                    <a:pt x="183" y="45"/>
                    <a:pt x="187" y="42"/>
                    <a:pt x="186" y="42"/>
                  </a:cubicBezTo>
                  <a:cubicBezTo>
                    <a:pt x="185" y="42"/>
                    <a:pt x="182" y="43"/>
                    <a:pt x="177" y="45"/>
                  </a:cubicBezTo>
                  <a:cubicBezTo>
                    <a:pt x="176" y="44"/>
                    <a:pt x="176" y="44"/>
                    <a:pt x="184" y="40"/>
                  </a:cubicBezTo>
                  <a:cubicBezTo>
                    <a:pt x="188" y="39"/>
                    <a:pt x="190" y="38"/>
                    <a:pt x="189" y="38"/>
                  </a:cubicBezTo>
                  <a:cubicBezTo>
                    <a:pt x="188" y="38"/>
                    <a:pt x="184" y="39"/>
                    <a:pt x="176" y="42"/>
                  </a:cubicBezTo>
                  <a:cubicBezTo>
                    <a:pt x="169" y="44"/>
                    <a:pt x="165" y="45"/>
                    <a:pt x="164" y="45"/>
                  </a:cubicBezTo>
                  <a:cubicBezTo>
                    <a:pt x="163" y="45"/>
                    <a:pt x="167" y="44"/>
                    <a:pt x="175" y="39"/>
                  </a:cubicBezTo>
                  <a:cubicBezTo>
                    <a:pt x="187" y="33"/>
                    <a:pt x="189" y="31"/>
                    <a:pt x="186" y="31"/>
                  </a:cubicBezTo>
                  <a:cubicBezTo>
                    <a:pt x="185" y="31"/>
                    <a:pt x="184" y="31"/>
                    <a:pt x="182" y="31"/>
                  </a:cubicBezTo>
                  <a:cubicBezTo>
                    <a:pt x="175" y="34"/>
                    <a:pt x="171" y="36"/>
                    <a:pt x="169" y="36"/>
                  </a:cubicBezTo>
                  <a:cubicBezTo>
                    <a:pt x="167" y="36"/>
                    <a:pt x="169" y="34"/>
                    <a:pt x="173" y="31"/>
                  </a:cubicBezTo>
                  <a:cubicBezTo>
                    <a:pt x="178" y="29"/>
                    <a:pt x="180" y="28"/>
                    <a:pt x="178" y="28"/>
                  </a:cubicBezTo>
                  <a:cubicBezTo>
                    <a:pt x="177" y="28"/>
                    <a:pt x="175" y="28"/>
                    <a:pt x="172" y="29"/>
                  </a:cubicBezTo>
                  <a:cubicBezTo>
                    <a:pt x="178" y="27"/>
                    <a:pt x="184" y="24"/>
                    <a:pt x="183" y="24"/>
                  </a:cubicBezTo>
                  <a:cubicBezTo>
                    <a:pt x="182" y="24"/>
                    <a:pt x="181" y="24"/>
                    <a:pt x="180" y="25"/>
                  </a:cubicBezTo>
                  <a:cubicBezTo>
                    <a:pt x="180" y="25"/>
                    <a:pt x="180" y="25"/>
                    <a:pt x="172" y="28"/>
                  </a:cubicBezTo>
                  <a:lnTo>
                    <a:pt x="155" y="33"/>
                  </a:lnTo>
                  <a:cubicBezTo>
                    <a:pt x="150" y="36"/>
                    <a:pt x="145" y="38"/>
                    <a:pt x="140" y="40"/>
                  </a:cubicBezTo>
                  <a:cubicBezTo>
                    <a:pt x="139" y="41"/>
                    <a:pt x="138" y="41"/>
                    <a:pt x="138" y="41"/>
                  </a:cubicBezTo>
                  <a:cubicBezTo>
                    <a:pt x="135" y="41"/>
                    <a:pt x="143" y="35"/>
                    <a:pt x="162" y="26"/>
                  </a:cubicBezTo>
                  <a:lnTo>
                    <a:pt x="177" y="18"/>
                  </a:lnTo>
                  <a:lnTo>
                    <a:pt x="162" y="25"/>
                  </a:lnTo>
                  <a:cubicBezTo>
                    <a:pt x="162" y="24"/>
                    <a:pt x="162" y="22"/>
                    <a:pt x="170" y="20"/>
                  </a:cubicBezTo>
                  <a:cubicBezTo>
                    <a:pt x="177" y="17"/>
                    <a:pt x="177" y="17"/>
                    <a:pt x="176" y="16"/>
                  </a:cubicBezTo>
                  <a:cubicBezTo>
                    <a:pt x="176" y="16"/>
                    <a:pt x="176" y="16"/>
                    <a:pt x="176" y="16"/>
                  </a:cubicBezTo>
                  <a:cubicBezTo>
                    <a:pt x="175" y="16"/>
                    <a:pt x="173" y="16"/>
                    <a:pt x="168" y="18"/>
                  </a:cubicBezTo>
                  <a:cubicBezTo>
                    <a:pt x="160" y="22"/>
                    <a:pt x="156" y="23"/>
                    <a:pt x="155" y="23"/>
                  </a:cubicBezTo>
                  <a:cubicBezTo>
                    <a:pt x="155" y="23"/>
                    <a:pt x="157" y="22"/>
                    <a:pt x="161" y="20"/>
                  </a:cubicBezTo>
                  <a:cubicBezTo>
                    <a:pt x="169" y="16"/>
                    <a:pt x="173" y="14"/>
                    <a:pt x="172" y="14"/>
                  </a:cubicBezTo>
                  <a:cubicBezTo>
                    <a:pt x="171" y="14"/>
                    <a:pt x="167" y="16"/>
                    <a:pt x="159" y="18"/>
                  </a:cubicBezTo>
                  <a:cubicBezTo>
                    <a:pt x="165" y="16"/>
                    <a:pt x="171" y="13"/>
                    <a:pt x="175" y="10"/>
                  </a:cubicBezTo>
                  <a:lnTo>
                    <a:pt x="175" y="10"/>
                  </a:lnTo>
                  <a:lnTo>
                    <a:pt x="167" y="12"/>
                  </a:lnTo>
                  <a:cubicBezTo>
                    <a:pt x="159" y="16"/>
                    <a:pt x="155" y="17"/>
                    <a:pt x="154" y="17"/>
                  </a:cubicBezTo>
                  <a:cubicBezTo>
                    <a:pt x="153" y="17"/>
                    <a:pt x="155" y="16"/>
                    <a:pt x="158" y="15"/>
                  </a:cubicBezTo>
                  <a:cubicBezTo>
                    <a:pt x="163" y="12"/>
                    <a:pt x="165" y="11"/>
                    <a:pt x="164" y="11"/>
                  </a:cubicBezTo>
                  <a:cubicBezTo>
                    <a:pt x="163" y="11"/>
                    <a:pt x="161" y="12"/>
                    <a:pt x="158" y="12"/>
                  </a:cubicBezTo>
                  <a:cubicBezTo>
                    <a:pt x="157" y="11"/>
                    <a:pt x="157" y="10"/>
                    <a:pt x="165" y="7"/>
                  </a:cubicBezTo>
                  <a:cubicBezTo>
                    <a:pt x="173" y="3"/>
                    <a:pt x="177" y="2"/>
                    <a:pt x="177" y="2"/>
                  </a:cubicBezTo>
                  <a:lnTo>
                    <a:pt x="177" y="2"/>
                  </a:lnTo>
                  <a:cubicBezTo>
                    <a:pt x="176" y="2"/>
                    <a:pt x="173" y="3"/>
                    <a:pt x="165" y="6"/>
                  </a:cubicBezTo>
                  <a:cubicBezTo>
                    <a:pt x="161" y="7"/>
                    <a:pt x="159" y="8"/>
                    <a:pt x="158" y="8"/>
                  </a:cubicBezTo>
                  <a:cubicBezTo>
                    <a:pt x="158" y="8"/>
                    <a:pt x="159" y="7"/>
                    <a:pt x="164" y="3"/>
                  </a:cubicBezTo>
                  <a:cubicBezTo>
                    <a:pt x="168" y="2"/>
                    <a:pt x="170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9027;p33">
              <a:extLst>
                <a:ext uri="{FF2B5EF4-FFF2-40B4-BE49-F238E27FC236}">
                  <a16:creationId xmlns:a16="http://schemas.microsoft.com/office/drawing/2014/main" id="{833B542E-6015-3FEE-F552-0E3B607535D9}"/>
                </a:ext>
              </a:extLst>
            </p:cNvPr>
            <p:cNvSpPr/>
            <p:nvPr/>
          </p:nvSpPr>
          <p:spPr>
            <a:xfrm>
              <a:off x="3240748" y="2860652"/>
              <a:ext cx="59836" cy="56439"/>
            </a:xfrm>
            <a:custGeom>
              <a:avLst/>
              <a:gdLst/>
              <a:ahLst/>
              <a:cxnLst/>
              <a:rect l="l" t="t" r="r" b="b"/>
              <a:pathLst>
                <a:path w="599" h="565" extrusionOk="0">
                  <a:moveTo>
                    <a:pt x="145" y="15"/>
                  </a:moveTo>
                  <a:lnTo>
                    <a:pt x="139" y="22"/>
                  </a:lnTo>
                  <a:cubicBezTo>
                    <a:pt x="146" y="16"/>
                    <a:pt x="146" y="16"/>
                    <a:pt x="145" y="16"/>
                  </a:cubicBezTo>
                  <a:lnTo>
                    <a:pt x="145" y="15"/>
                  </a:lnTo>
                  <a:close/>
                  <a:moveTo>
                    <a:pt x="107" y="37"/>
                  </a:moveTo>
                  <a:cubicBezTo>
                    <a:pt x="107" y="37"/>
                    <a:pt x="107" y="37"/>
                    <a:pt x="108" y="37"/>
                  </a:cubicBezTo>
                  <a:cubicBezTo>
                    <a:pt x="108" y="38"/>
                    <a:pt x="108" y="38"/>
                    <a:pt x="102" y="43"/>
                  </a:cubicBezTo>
                  <a:cubicBezTo>
                    <a:pt x="102" y="43"/>
                    <a:pt x="96" y="48"/>
                    <a:pt x="94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100" y="41"/>
                  </a:lnTo>
                  <a:cubicBezTo>
                    <a:pt x="104" y="37"/>
                    <a:pt x="106" y="37"/>
                    <a:pt x="107" y="37"/>
                  </a:cubicBezTo>
                  <a:close/>
                  <a:moveTo>
                    <a:pt x="112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4" y="44"/>
                    <a:pt x="108" y="51"/>
                  </a:cubicBezTo>
                  <a:lnTo>
                    <a:pt x="108" y="50"/>
                  </a:lnTo>
                  <a:cubicBezTo>
                    <a:pt x="109" y="48"/>
                    <a:pt x="110" y="48"/>
                    <a:pt x="110" y="48"/>
                  </a:cubicBezTo>
                  <a:lnTo>
                    <a:pt x="110" y="48"/>
                  </a:lnTo>
                  <a:cubicBezTo>
                    <a:pt x="109" y="48"/>
                    <a:pt x="105" y="52"/>
                    <a:pt x="101" y="56"/>
                  </a:cubicBezTo>
                  <a:lnTo>
                    <a:pt x="88" y="68"/>
                  </a:lnTo>
                  <a:cubicBezTo>
                    <a:pt x="92" y="64"/>
                    <a:pt x="95" y="59"/>
                    <a:pt x="100" y="55"/>
                  </a:cubicBezTo>
                  <a:cubicBezTo>
                    <a:pt x="109" y="45"/>
                    <a:pt x="111" y="43"/>
                    <a:pt x="112" y="43"/>
                  </a:cubicBezTo>
                  <a:close/>
                  <a:moveTo>
                    <a:pt x="292" y="99"/>
                  </a:moveTo>
                  <a:cubicBezTo>
                    <a:pt x="291" y="99"/>
                    <a:pt x="290" y="100"/>
                    <a:pt x="286" y="105"/>
                  </a:cubicBezTo>
                  <a:lnTo>
                    <a:pt x="287" y="106"/>
                  </a:lnTo>
                  <a:cubicBezTo>
                    <a:pt x="293" y="101"/>
                    <a:pt x="293" y="101"/>
                    <a:pt x="293" y="99"/>
                  </a:cubicBezTo>
                  <a:cubicBezTo>
                    <a:pt x="292" y="99"/>
                    <a:pt x="292" y="99"/>
                    <a:pt x="292" y="99"/>
                  </a:cubicBezTo>
                  <a:close/>
                  <a:moveTo>
                    <a:pt x="179" y="97"/>
                  </a:moveTo>
                  <a:cubicBezTo>
                    <a:pt x="179" y="97"/>
                    <a:pt x="179" y="97"/>
                    <a:pt x="179" y="97"/>
                  </a:cubicBezTo>
                  <a:lnTo>
                    <a:pt x="174" y="104"/>
                  </a:lnTo>
                  <a:lnTo>
                    <a:pt x="167" y="108"/>
                  </a:lnTo>
                  <a:lnTo>
                    <a:pt x="167" y="108"/>
                  </a:lnTo>
                  <a:lnTo>
                    <a:pt x="173" y="102"/>
                  </a:lnTo>
                  <a:cubicBezTo>
                    <a:pt x="177" y="98"/>
                    <a:pt x="178" y="97"/>
                    <a:pt x="179" y="97"/>
                  </a:cubicBezTo>
                  <a:close/>
                  <a:moveTo>
                    <a:pt x="124" y="97"/>
                  </a:moveTo>
                  <a:cubicBezTo>
                    <a:pt x="121" y="102"/>
                    <a:pt x="116" y="106"/>
                    <a:pt x="112" y="108"/>
                  </a:cubicBezTo>
                  <a:lnTo>
                    <a:pt x="111" y="107"/>
                  </a:lnTo>
                  <a:cubicBezTo>
                    <a:pt x="114" y="103"/>
                    <a:pt x="119" y="99"/>
                    <a:pt x="124" y="97"/>
                  </a:cubicBezTo>
                  <a:close/>
                  <a:moveTo>
                    <a:pt x="234" y="97"/>
                  </a:moveTo>
                  <a:lnTo>
                    <a:pt x="222" y="108"/>
                  </a:lnTo>
                  <a:cubicBezTo>
                    <a:pt x="220" y="110"/>
                    <a:pt x="220" y="111"/>
                    <a:pt x="220" y="111"/>
                  </a:cubicBezTo>
                  <a:cubicBezTo>
                    <a:pt x="220" y="111"/>
                    <a:pt x="224" y="107"/>
                    <a:pt x="229" y="103"/>
                  </a:cubicBezTo>
                  <a:lnTo>
                    <a:pt x="234" y="97"/>
                  </a:lnTo>
                  <a:close/>
                  <a:moveTo>
                    <a:pt x="117" y="110"/>
                  </a:moveTo>
                  <a:cubicBezTo>
                    <a:pt x="116" y="110"/>
                    <a:pt x="112" y="113"/>
                    <a:pt x="108" y="117"/>
                  </a:cubicBezTo>
                  <a:cubicBezTo>
                    <a:pt x="102" y="123"/>
                    <a:pt x="102" y="124"/>
                    <a:pt x="103" y="125"/>
                  </a:cubicBezTo>
                  <a:cubicBezTo>
                    <a:pt x="103" y="125"/>
                    <a:pt x="110" y="121"/>
                    <a:pt x="110" y="121"/>
                  </a:cubicBezTo>
                  <a:cubicBezTo>
                    <a:pt x="116" y="114"/>
                    <a:pt x="115" y="114"/>
                    <a:pt x="115" y="113"/>
                  </a:cubicBezTo>
                  <a:cubicBezTo>
                    <a:pt x="117" y="111"/>
                    <a:pt x="117" y="110"/>
                    <a:pt x="117" y="110"/>
                  </a:cubicBezTo>
                  <a:close/>
                  <a:moveTo>
                    <a:pt x="204" y="104"/>
                  </a:moveTo>
                  <a:cubicBezTo>
                    <a:pt x="204" y="104"/>
                    <a:pt x="201" y="107"/>
                    <a:pt x="194" y="114"/>
                  </a:cubicBezTo>
                  <a:lnTo>
                    <a:pt x="180" y="125"/>
                  </a:lnTo>
                  <a:cubicBezTo>
                    <a:pt x="186" y="118"/>
                    <a:pt x="193" y="113"/>
                    <a:pt x="199" y="107"/>
                  </a:cubicBezTo>
                  <a:cubicBezTo>
                    <a:pt x="202" y="106"/>
                    <a:pt x="204" y="104"/>
                    <a:pt x="204" y="104"/>
                  </a:cubicBezTo>
                  <a:close/>
                  <a:moveTo>
                    <a:pt x="172" y="110"/>
                  </a:moveTo>
                  <a:lnTo>
                    <a:pt x="172" y="110"/>
                  </a:lnTo>
                  <a:cubicBezTo>
                    <a:pt x="172" y="110"/>
                    <a:pt x="169" y="113"/>
                    <a:pt x="164" y="118"/>
                  </a:cubicBezTo>
                  <a:cubicBezTo>
                    <a:pt x="158" y="124"/>
                    <a:pt x="151" y="130"/>
                    <a:pt x="145" y="135"/>
                  </a:cubicBezTo>
                  <a:lnTo>
                    <a:pt x="143" y="134"/>
                  </a:lnTo>
                  <a:lnTo>
                    <a:pt x="157" y="123"/>
                  </a:lnTo>
                  <a:cubicBezTo>
                    <a:pt x="167" y="114"/>
                    <a:pt x="172" y="110"/>
                    <a:pt x="172" y="110"/>
                  </a:cubicBezTo>
                  <a:close/>
                  <a:moveTo>
                    <a:pt x="14" y="124"/>
                  </a:moveTo>
                  <a:cubicBezTo>
                    <a:pt x="14" y="124"/>
                    <a:pt x="8" y="130"/>
                    <a:pt x="1" y="135"/>
                  </a:cubicBezTo>
                  <a:lnTo>
                    <a:pt x="2" y="136"/>
                  </a:lnTo>
                  <a:cubicBezTo>
                    <a:pt x="7" y="133"/>
                    <a:pt x="11" y="129"/>
                    <a:pt x="14" y="125"/>
                  </a:cubicBezTo>
                  <a:lnTo>
                    <a:pt x="14" y="124"/>
                  </a:lnTo>
                  <a:close/>
                  <a:moveTo>
                    <a:pt x="240" y="130"/>
                  </a:moveTo>
                  <a:cubicBezTo>
                    <a:pt x="233" y="135"/>
                    <a:pt x="228" y="142"/>
                    <a:pt x="228" y="142"/>
                  </a:cubicBezTo>
                  <a:cubicBezTo>
                    <a:pt x="228" y="142"/>
                    <a:pt x="228" y="142"/>
                    <a:pt x="228" y="142"/>
                  </a:cubicBezTo>
                  <a:cubicBezTo>
                    <a:pt x="229" y="142"/>
                    <a:pt x="234" y="136"/>
                    <a:pt x="234" y="136"/>
                  </a:cubicBezTo>
                  <a:cubicBezTo>
                    <a:pt x="234" y="136"/>
                    <a:pt x="241" y="131"/>
                    <a:pt x="240" y="131"/>
                  </a:cubicBezTo>
                  <a:lnTo>
                    <a:pt x="240" y="130"/>
                  </a:lnTo>
                  <a:close/>
                  <a:moveTo>
                    <a:pt x="179" y="136"/>
                  </a:moveTo>
                  <a:cubicBezTo>
                    <a:pt x="176" y="141"/>
                    <a:pt x="171" y="145"/>
                    <a:pt x="167" y="148"/>
                  </a:cubicBezTo>
                  <a:lnTo>
                    <a:pt x="166" y="148"/>
                  </a:lnTo>
                  <a:cubicBezTo>
                    <a:pt x="173" y="142"/>
                    <a:pt x="178" y="136"/>
                    <a:pt x="178" y="136"/>
                  </a:cubicBezTo>
                  <a:close/>
                  <a:moveTo>
                    <a:pt x="216" y="141"/>
                  </a:moveTo>
                  <a:cubicBezTo>
                    <a:pt x="216" y="142"/>
                    <a:pt x="216" y="142"/>
                    <a:pt x="211" y="148"/>
                  </a:cubicBezTo>
                  <a:lnTo>
                    <a:pt x="210" y="148"/>
                  </a:lnTo>
                  <a:lnTo>
                    <a:pt x="215" y="141"/>
                  </a:lnTo>
                  <a:close/>
                  <a:moveTo>
                    <a:pt x="214" y="134"/>
                  </a:moveTo>
                  <a:cubicBezTo>
                    <a:pt x="216" y="134"/>
                    <a:pt x="210" y="140"/>
                    <a:pt x="199" y="149"/>
                  </a:cubicBezTo>
                  <a:lnTo>
                    <a:pt x="198" y="147"/>
                  </a:lnTo>
                  <a:cubicBezTo>
                    <a:pt x="203" y="143"/>
                    <a:pt x="206" y="139"/>
                    <a:pt x="212" y="135"/>
                  </a:cubicBezTo>
                  <a:cubicBezTo>
                    <a:pt x="213" y="134"/>
                    <a:pt x="214" y="134"/>
                    <a:pt x="214" y="134"/>
                  </a:cubicBezTo>
                  <a:close/>
                  <a:moveTo>
                    <a:pt x="136" y="151"/>
                  </a:moveTo>
                  <a:lnTo>
                    <a:pt x="136" y="151"/>
                  </a:lnTo>
                  <a:cubicBezTo>
                    <a:pt x="136" y="151"/>
                    <a:pt x="136" y="151"/>
                    <a:pt x="136" y="151"/>
                  </a:cubicBezTo>
                  <a:cubicBezTo>
                    <a:pt x="136" y="151"/>
                    <a:pt x="136" y="151"/>
                    <a:pt x="136" y="151"/>
                  </a:cubicBezTo>
                  <a:close/>
                  <a:moveTo>
                    <a:pt x="147" y="151"/>
                  </a:moveTo>
                  <a:lnTo>
                    <a:pt x="147" y="151"/>
                  </a:lnTo>
                  <a:cubicBezTo>
                    <a:pt x="147" y="151"/>
                    <a:pt x="147" y="151"/>
                    <a:pt x="147" y="151"/>
                  </a:cubicBezTo>
                  <a:cubicBezTo>
                    <a:pt x="147" y="151"/>
                    <a:pt x="147" y="151"/>
                    <a:pt x="147" y="151"/>
                  </a:cubicBezTo>
                  <a:close/>
                  <a:moveTo>
                    <a:pt x="171" y="167"/>
                  </a:moveTo>
                  <a:lnTo>
                    <a:pt x="165" y="173"/>
                  </a:lnTo>
                  <a:cubicBezTo>
                    <a:pt x="165" y="173"/>
                    <a:pt x="165" y="173"/>
                    <a:pt x="165" y="173"/>
                  </a:cubicBezTo>
                  <a:cubicBezTo>
                    <a:pt x="164" y="173"/>
                    <a:pt x="162" y="175"/>
                    <a:pt x="161" y="175"/>
                  </a:cubicBezTo>
                  <a:cubicBezTo>
                    <a:pt x="161" y="175"/>
                    <a:pt x="162" y="174"/>
                    <a:pt x="164" y="172"/>
                  </a:cubicBezTo>
                  <a:cubicBezTo>
                    <a:pt x="164" y="171"/>
                    <a:pt x="170" y="167"/>
                    <a:pt x="171" y="167"/>
                  </a:cubicBezTo>
                  <a:close/>
                  <a:moveTo>
                    <a:pt x="206" y="170"/>
                  </a:moveTo>
                  <a:cubicBezTo>
                    <a:pt x="206" y="170"/>
                    <a:pt x="206" y="170"/>
                    <a:pt x="206" y="170"/>
                  </a:cubicBezTo>
                  <a:cubicBezTo>
                    <a:pt x="207" y="170"/>
                    <a:pt x="207" y="171"/>
                    <a:pt x="202" y="177"/>
                  </a:cubicBezTo>
                  <a:cubicBezTo>
                    <a:pt x="202" y="177"/>
                    <a:pt x="195" y="182"/>
                    <a:pt x="195" y="182"/>
                  </a:cubicBezTo>
                  <a:cubicBezTo>
                    <a:pt x="194" y="181"/>
                    <a:pt x="199" y="176"/>
                    <a:pt x="199" y="176"/>
                  </a:cubicBezTo>
                  <a:lnTo>
                    <a:pt x="199" y="175"/>
                  </a:lnTo>
                  <a:cubicBezTo>
                    <a:pt x="204" y="171"/>
                    <a:pt x="206" y="170"/>
                    <a:pt x="206" y="170"/>
                  </a:cubicBezTo>
                  <a:close/>
                  <a:moveTo>
                    <a:pt x="215" y="181"/>
                  </a:moveTo>
                  <a:cubicBezTo>
                    <a:pt x="216" y="181"/>
                    <a:pt x="216" y="181"/>
                    <a:pt x="216" y="181"/>
                  </a:cubicBezTo>
                  <a:cubicBezTo>
                    <a:pt x="216" y="182"/>
                    <a:pt x="211" y="188"/>
                    <a:pt x="211" y="188"/>
                  </a:cubicBezTo>
                  <a:cubicBezTo>
                    <a:pt x="209" y="190"/>
                    <a:pt x="208" y="190"/>
                    <a:pt x="208" y="190"/>
                  </a:cubicBezTo>
                  <a:cubicBezTo>
                    <a:pt x="208" y="190"/>
                    <a:pt x="210" y="187"/>
                    <a:pt x="210" y="187"/>
                  </a:cubicBezTo>
                  <a:cubicBezTo>
                    <a:pt x="214" y="182"/>
                    <a:pt x="215" y="181"/>
                    <a:pt x="215" y="181"/>
                  </a:cubicBezTo>
                  <a:close/>
                  <a:moveTo>
                    <a:pt x="241" y="176"/>
                  </a:moveTo>
                  <a:cubicBezTo>
                    <a:pt x="242" y="176"/>
                    <a:pt x="239" y="179"/>
                    <a:pt x="232" y="187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31" y="186"/>
                    <a:pt x="237" y="179"/>
                  </a:cubicBezTo>
                  <a:cubicBezTo>
                    <a:pt x="239" y="177"/>
                    <a:pt x="241" y="176"/>
                    <a:pt x="241" y="176"/>
                  </a:cubicBezTo>
                  <a:close/>
                  <a:moveTo>
                    <a:pt x="241" y="185"/>
                  </a:moveTo>
                  <a:cubicBezTo>
                    <a:pt x="238" y="189"/>
                    <a:pt x="233" y="194"/>
                    <a:pt x="229" y="196"/>
                  </a:cubicBezTo>
                  <a:lnTo>
                    <a:pt x="234" y="190"/>
                  </a:lnTo>
                  <a:lnTo>
                    <a:pt x="241" y="185"/>
                  </a:lnTo>
                  <a:close/>
                  <a:moveTo>
                    <a:pt x="233" y="197"/>
                  </a:moveTo>
                  <a:cubicBezTo>
                    <a:pt x="234" y="197"/>
                    <a:pt x="231" y="199"/>
                    <a:pt x="231" y="199"/>
                  </a:cubicBezTo>
                  <a:cubicBezTo>
                    <a:pt x="231" y="199"/>
                    <a:pt x="231" y="199"/>
                    <a:pt x="231" y="199"/>
                  </a:cubicBezTo>
                  <a:cubicBezTo>
                    <a:pt x="233" y="198"/>
                    <a:pt x="233" y="197"/>
                    <a:pt x="233" y="197"/>
                  </a:cubicBezTo>
                  <a:close/>
                  <a:moveTo>
                    <a:pt x="185" y="197"/>
                  </a:moveTo>
                  <a:lnTo>
                    <a:pt x="185" y="197"/>
                  </a:lnTo>
                  <a:cubicBezTo>
                    <a:pt x="181" y="200"/>
                    <a:pt x="180" y="202"/>
                    <a:pt x="180" y="202"/>
                  </a:cubicBezTo>
                  <a:cubicBezTo>
                    <a:pt x="181" y="202"/>
                    <a:pt x="182" y="200"/>
                    <a:pt x="185" y="197"/>
                  </a:cubicBezTo>
                  <a:close/>
                  <a:moveTo>
                    <a:pt x="333" y="215"/>
                  </a:moveTo>
                  <a:cubicBezTo>
                    <a:pt x="328" y="219"/>
                    <a:pt x="324" y="223"/>
                    <a:pt x="320" y="226"/>
                  </a:cubicBezTo>
                  <a:cubicBezTo>
                    <a:pt x="325" y="219"/>
                    <a:pt x="332" y="215"/>
                    <a:pt x="332" y="215"/>
                  </a:cubicBezTo>
                  <a:close/>
                  <a:moveTo>
                    <a:pt x="262" y="236"/>
                  </a:moveTo>
                  <a:lnTo>
                    <a:pt x="262" y="237"/>
                  </a:lnTo>
                  <a:cubicBezTo>
                    <a:pt x="259" y="242"/>
                    <a:pt x="254" y="245"/>
                    <a:pt x="250" y="249"/>
                  </a:cubicBezTo>
                  <a:lnTo>
                    <a:pt x="256" y="242"/>
                  </a:lnTo>
                  <a:lnTo>
                    <a:pt x="262" y="236"/>
                  </a:lnTo>
                  <a:close/>
                  <a:moveTo>
                    <a:pt x="280" y="245"/>
                  </a:moveTo>
                  <a:lnTo>
                    <a:pt x="280" y="245"/>
                  </a:lnTo>
                  <a:cubicBezTo>
                    <a:pt x="281" y="246"/>
                    <a:pt x="281" y="246"/>
                    <a:pt x="275" y="252"/>
                  </a:cubicBezTo>
                  <a:cubicBezTo>
                    <a:pt x="269" y="258"/>
                    <a:pt x="262" y="263"/>
                    <a:pt x="262" y="263"/>
                  </a:cubicBezTo>
                  <a:cubicBezTo>
                    <a:pt x="268" y="258"/>
                    <a:pt x="275" y="251"/>
                    <a:pt x="280" y="245"/>
                  </a:cubicBezTo>
                  <a:close/>
                  <a:moveTo>
                    <a:pt x="303" y="259"/>
                  </a:moveTo>
                  <a:cubicBezTo>
                    <a:pt x="298" y="263"/>
                    <a:pt x="295" y="267"/>
                    <a:pt x="289" y="270"/>
                  </a:cubicBezTo>
                  <a:lnTo>
                    <a:pt x="295" y="263"/>
                  </a:lnTo>
                  <a:lnTo>
                    <a:pt x="302" y="259"/>
                  </a:lnTo>
                  <a:close/>
                  <a:moveTo>
                    <a:pt x="401" y="286"/>
                  </a:moveTo>
                  <a:cubicBezTo>
                    <a:pt x="402" y="286"/>
                    <a:pt x="400" y="289"/>
                    <a:pt x="399" y="289"/>
                  </a:cubicBezTo>
                  <a:cubicBezTo>
                    <a:pt x="399" y="289"/>
                    <a:pt x="399" y="288"/>
                    <a:pt x="401" y="286"/>
                  </a:cubicBezTo>
                  <a:close/>
                  <a:moveTo>
                    <a:pt x="91" y="297"/>
                  </a:moveTo>
                  <a:cubicBezTo>
                    <a:pt x="91" y="297"/>
                    <a:pt x="84" y="302"/>
                    <a:pt x="78" y="308"/>
                  </a:cubicBezTo>
                  <a:cubicBezTo>
                    <a:pt x="76" y="311"/>
                    <a:pt x="74" y="312"/>
                    <a:pt x="75" y="312"/>
                  </a:cubicBezTo>
                  <a:cubicBezTo>
                    <a:pt x="75" y="312"/>
                    <a:pt x="78" y="310"/>
                    <a:pt x="85" y="304"/>
                  </a:cubicBezTo>
                  <a:cubicBezTo>
                    <a:pt x="92" y="297"/>
                    <a:pt x="92" y="297"/>
                    <a:pt x="91" y="297"/>
                  </a:cubicBezTo>
                  <a:close/>
                  <a:moveTo>
                    <a:pt x="338" y="302"/>
                  </a:moveTo>
                  <a:cubicBezTo>
                    <a:pt x="338" y="303"/>
                    <a:pt x="338" y="303"/>
                    <a:pt x="333" y="309"/>
                  </a:cubicBezTo>
                  <a:cubicBezTo>
                    <a:pt x="330" y="313"/>
                    <a:pt x="328" y="313"/>
                    <a:pt x="327" y="313"/>
                  </a:cubicBezTo>
                  <a:cubicBezTo>
                    <a:pt x="326" y="313"/>
                    <a:pt x="326" y="313"/>
                    <a:pt x="325" y="313"/>
                  </a:cubicBezTo>
                  <a:cubicBezTo>
                    <a:pt x="328" y="308"/>
                    <a:pt x="333" y="305"/>
                    <a:pt x="338" y="302"/>
                  </a:cubicBezTo>
                  <a:close/>
                  <a:moveTo>
                    <a:pt x="366" y="322"/>
                  </a:moveTo>
                  <a:lnTo>
                    <a:pt x="366" y="322"/>
                  </a:lnTo>
                  <a:cubicBezTo>
                    <a:pt x="362" y="326"/>
                    <a:pt x="358" y="329"/>
                    <a:pt x="353" y="333"/>
                  </a:cubicBezTo>
                  <a:lnTo>
                    <a:pt x="352" y="333"/>
                  </a:lnTo>
                  <a:cubicBezTo>
                    <a:pt x="359" y="326"/>
                    <a:pt x="366" y="322"/>
                    <a:pt x="366" y="322"/>
                  </a:cubicBezTo>
                  <a:close/>
                  <a:moveTo>
                    <a:pt x="438" y="331"/>
                  </a:moveTo>
                  <a:cubicBezTo>
                    <a:pt x="436" y="333"/>
                    <a:pt x="434" y="335"/>
                    <a:pt x="434" y="335"/>
                  </a:cubicBezTo>
                  <a:cubicBezTo>
                    <a:pt x="434" y="335"/>
                    <a:pt x="435" y="333"/>
                    <a:pt x="438" y="331"/>
                  </a:cubicBezTo>
                  <a:close/>
                  <a:moveTo>
                    <a:pt x="445" y="337"/>
                  </a:moveTo>
                  <a:cubicBezTo>
                    <a:pt x="445" y="338"/>
                    <a:pt x="445" y="338"/>
                    <a:pt x="440" y="344"/>
                  </a:cubicBezTo>
                  <a:cubicBezTo>
                    <a:pt x="440" y="344"/>
                    <a:pt x="433" y="350"/>
                    <a:pt x="433" y="350"/>
                  </a:cubicBezTo>
                  <a:lnTo>
                    <a:pt x="438" y="343"/>
                  </a:lnTo>
                  <a:cubicBezTo>
                    <a:pt x="444" y="337"/>
                    <a:pt x="445" y="337"/>
                    <a:pt x="445" y="337"/>
                  </a:cubicBezTo>
                  <a:close/>
                  <a:moveTo>
                    <a:pt x="457" y="338"/>
                  </a:moveTo>
                  <a:lnTo>
                    <a:pt x="457" y="339"/>
                  </a:lnTo>
                  <a:cubicBezTo>
                    <a:pt x="454" y="344"/>
                    <a:pt x="450" y="347"/>
                    <a:pt x="445" y="351"/>
                  </a:cubicBezTo>
                  <a:lnTo>
                    <a:pt x="451" y="344"/>
                  </a:lnTo>
                  <a:lnTo>
                    <a:pt x="457" y="338"/>
                  </a:lnTo>
                  <a:close/>
                  <a:moveTo>
                    <a:pt x="423" y="381"/>
                  </a:moveTo>
                  <a:cubicBezTo>
                    <a:pt x="424" y="381"/>
                    <a:pt x="422" y="383"/>
                    <a:pt x="419" y="387"/>
                  </a:cubicBezTo>
                  <a:cubicBezTo>
                    <a:pt x="415" y="390"/>
                    <a:pt x="413" y="392"/>
                    <a:pt x="413" y="392"/>
                  </a:cubicBezTo>
                  <a:cubicBezTo>
                    <a:pt x="413" y="392"/>
                    <a:pt x="413" y="391"/>
                    <a:pt x="413" y="391"/>
                  </a:cubicBezTo>
                  <a:cubicBezTo>
                    <a:pt x="412" y="390"/>
                    <a:pt x="412" y="390"/>
                    <a:pt x="418" y="384"/>
                  </a:cubicBezTo>
                  <a:cubicBezTo>
                    <a:pt x="421" y="382"/>
                    <a:pt x="423" y="381"/>
                    <a:pt x="423" y="381"/>
                  </a:cubicBezTo>
                  <a:close/>
                  <a:moveTo>
                    <a:pt x="422" y="389"/>
                  </a:moveTo>
                  <a:lnTo>
                    <a:pt x="423" y="390"/>
                  </a:lnTo>
                  <a:cubicBezTo>
                    <a:pt x="423" y="390"/>
                    <a:pt x="423" y="390"/>
                    <a:pt x="417" y="397"/>
                  </a:cubicBezTo>
                  <a:lnTo>
                    <a:pt x="416" y="396"/>
                  </a:lnTo>
                  <a:lnTo>
                    <a:pt x="422" y="389"/>
                  </a:lnTo>
                  <a:close/>
                  <a:moveTo>
                    <a:pt x="427" y="396"/>
                  </a:moveTo>
                  <a:lnTo>
                    <a:pt x="427" y="396"/>
                  </a:lnTo>
                  <a:cubicBezTo>
                    <a:pt x="428" y="397"/>
                    <a:pt x="428" y="397"/>
                    <a:pt x="422" y="402"/>
                  </a:cubicBezTo>
                  <a:lnTo>
                    <a:pt x="427" y="396"/>
                  </a:lnTo>
                  <a:close/>
                  <a:moveTo>
                    <a:pt x="445" y="390"/>
                  </a:moveTo>
                  <a:cubicBezTo>
                    <a:pt x="445" y="391"/>
                    <a:pt x="440" y="397"/>
                    <a:pt x="440" y="397"/>
                  </a:cubicBezTo>
                  <a:cubicBezTo>
                    <a:pt x="440" y="397"/>
                    <a:pt x="433" y="402"/>
                    <a:pt x="433" y="402"/>
                  </a:cubicBezTo>
                  <a:cubicBezTo>
                    <a:pt x="433" y="402"/>
                    <a:pt x="438" y="396"/>
                    <a:pt x="444" y="390"/>
                  </a:cubicBezTo>
                  <a:close/>
                  <a:moveTo>
                    <a:pt x="468" y="413"/>
                  </a:moveTo>
                  <a:cubicBezTo>
                    <a:pt x="468" y="413"/>
                    <a:pt x="468" y="414"/>
                    <a:pt x="465" y="416"/>
                  </a:cubicBezTo>
                  <a:cubicBezTo>
                    <a:pt x="465" y="416"/>
                    <a:pt x="460" y="421"/>
                    <a:pt x="453" y="427"/>
                  </a:cubicBezTo>
                  <a:cubicBezTo>
                    <a:pt x="453" y="427"/>
                    <a:pt x="450" y="429"/>
                    <a:pt x="450" y="429"/>
                  </a:cubicBezTo>
                  <a:cubicBezTo>
                    <a:pt x="450" y="429"/>
                    <a:pt x="450" y="428"/>
                    <a:pt x="453" y="426"/>
                  </a:cubicBezTo>
                  <a:lnTo>
                    <a:pt x="459" y="420"/>
                  </a:lnTo>
                  <a:cubicBezTo>
                    <a:pt x="463" y="416"/>
                    <a:pt x="468" y="413"/>
                    <a:pt x="468" y="413"/>
                  </a:cubicBezTo>
                  <a:close/>
                  <a:moveTo>
                    <a:pt x="507" y="412"/>
                  </a:moveTo>
                  <a:cubicBezTo>
                    <a:pt x="508" y="412"/>
                    <a:pt x="508" y="412"/>
                    <a:pt x="501" y="419"/>
                  </a:cubicBezTo>
                  <a:cubicBezTo>
                    <a:pt x="498" y="424"/>
                    <a:pt x="493" y="427"/>
                    <a:pt x="489" y="429"/>
                  </a:cubicBezTo>
                  <a:cubicBezTo>
                    <a:pt x="495" y="423"/>
                    <a:pt x="500" y="417"/>
                    <a:pt x="507" y="412"/>
                  </a:cubicBezTo>
                  <a:close/>
                  <a:moveTo>
                    <a:pt x="591" y="489"/>
                  </a:moveTo>
                  <a:cubicBezTo>
                    <a:pt x="592" y="489"/>
                    <a:pt x="583" y="497"/>
                    <a:pt x="573" y="504"/>
                  </a:cubicBezTo>
                  <a:cubicBezTo>
                    <a:pt x="576" y="500"/>
                    <a:pt x="581" y="497"/>
                    <a:pt x="585" y="493"/>
                  </a:cubicBezTo>
                  <a:cubicBezTo>
                    <a:pt x="589" y="490"/>
                    <a:pt x="591" y="489"/>
                    <a:pt x="591" y="489"/>
                  </a:cubicBezTo>
                  <a:close/>
                  <a:moveTo>
                    <a:pt x="137" y="0"/>
                  </a:moveTo>
                  <a:cubicBezTo>
                    <a:pt x="137" y="0"/>
                    <a:pt x="133" y="3"/>
                    <a:pt x="127" y="9"/>
                  </a:cubicBezTo>
                  <a:cubicBezTo>
                    <a:pt x="124" y="11"/>
                    <a:pt x="122" y="12"/>
                    <a:pt x="121" y="12"/>
                  </a:cubicBezTo>
                  <a:cubicBezTo>
                    <a:pt x="121" y="12"/>
                    <a:pt x="122" y="10"/>
                    <a:pt x="125" y="6"/>
                  </a:cubicBezTo>
                  <a:cubicBezTo>
                    <a:pt x="128" y="3"/>
                    <a:pt x="130" y="1"/>
                    <a:pt x="129" y="1"/>
                  </a:cubicBezTo>
                  <a:lnTo>
                    <a:pt x="129" y="1"/>
                  </a:lnTo>
                  <a:cubicBezTo>
                    <a:pt x="129" y="1"/>
                    <a:pt x="128" y="3"/>
                    <a:pt x="124" y="5"/>
                  </a:cubicBezTo>
                  <a:cubicBezTo>
                    <a:pt x="118" y="11"/>
                    <a:pt x="112" y="16"/>
                    <a:pt x="106" y="23"/>
                  </a:cubicBezTo>
                  <a:cubicBezTo>
                    <a:pt x="108" y="24"/>
                    <a:pt x="108" y="24"/>
                    <a:pt x="101" y="30"/>
                  </a:cubicBezTo>
                  <a:lnTo>
                    <a:pt x="100" y="29"/>
                  </a:lnTo>
                  <a:cubicBezTo>
                    <a:pt x="100" y="28"/>
                    <a:pt x="100" y="28"/>
                    <a:pt x="99" y="28"/>
                  </a:cubicBezTo>
                  <a:cubicBezTo>
                    <a:pt x="98" y="28"/>
                    <a:pt x="96" y="29"/>
                    <a:pt x="92" y="32"/>
                  </a:cubicBezTo>
                  <a:cubicBezTo>
                    <a:pt x="86" y="36"/>
                    <a:pt x="77" y="44"/>
                    <a:pt x="78" y="44"/>
                  </a:cubicBezTo>
                  <a:cubicBezTo>
                    <a:pt x="78" y="44"/>
                    <a:pt x="78" y="44"/>
                    <a:pt x="79" y="43"/>
                  </a:cubicBezTo>
                  <a:lnTo>
                    <a:pt x="79" y="43"/>
                  </a:lnTo>
                  <a:lnTo>
                    <a:pt x="74" y="50"/>
                  </a:lnTo>
                  <a:cubicBezTo>
                    <a:pt x="65" y="59"/>
                    <a:pt x="60" y="64"/>
                    <a:pt x="61" y="64"/>
                  </a:cubicBezTo>
                  <a:cubicBezTo>
                    <a:pt x="62" y="64"/>
                    <a:pt x="66" y="60"/>
                    <a:pt x="75" y="51"/>
                  </a:cubicBezTo>
                  <a:cubicBezTo>
                    <a:pt x="85" y="41"/>
                    <a:pt x="89" y="37"/>
                    <a:pt x="89" y="37"/>
                  </a:cubicBezTo>
                  <a:lnTo>
                    <a:pt x="89" y="37"/>
                  </a:lnTo>
                  <a:cubicBezTo>
                    <a:pt x="90" y="37"/>
                    <a:pt x="87" y="40"/>
                    <a:pt x="82" y="46"/>
                  </a:cubicBezTo>
                  <a:cubicBezTo>
                    <a:pt x="69" y="58"/>
                    <a:pt x="70" y="59"/>
                    <a:pt x="70" y="59"/>
                  </a:cubicBezTo>
                  <a:cubicBezTo>
                    <a:pt x="70" y="60"/>
                    <a:pt x="70" y="60"/>
                    <a:pt x="65" y="66"/>
                  </a:cubicBezTo>
                  <a:cubicBezTo>
                    <a:pt x="60" y="69"/>
                    <a:pt x="57" y="74"/>
                    <a:pt x="54" y="79"/>
                  </a:cubicBezTo>
                  <a:cubicBezTo>
                    <a:pt x="54" y="79"/>
                    <a:pt x="54" y="79"/>
                    <a:pt x="60" y="74"/>
                  </a:cubicBezTo>
                  <a:cubicBezTo>
                    <a:pt x="63" y="71"/>
                    <a:pt x="64" y="70"/>
                    <a:pt x="64" y="70"/>
                  </a:cubicBezTo>
                  <a:lnTo>
                    <a:pt x="64" y="70"/>
                  </a:lnTo>
                  <a:cubicBezTo>
                    <a:pt x="65" y="70"/>
                    <a:pt x="62" y="73"/>
                    <a:pt x="55" y="80"/>
                  </a:cubicBezTo>
                  <a:cubicBezTo>
                    <a:pt x="52" y="83"/>
                    <a:pt x="51" y="85"/>
                    <a:pt x="51" y="85"/>
                  </a:cubicBezTo>
                  <a:cubicBezTo>
                    <a:pt x="52" y="85"/>
                    <a:pt x="55" y="82"/>
                    <a:pt x="62" y="76"/>
                  </a:cubicBezTo>
                  <a:cubicBezTo>
                    <a:pt x="67" y="70"/>
                    <a:pt x="71" y="67"/>
                    <a:pt x="71" y="67"/>
                  </a:cubicBezTo>
                  <a:lnTo>
                    <a:pt x="71" y="67"/>
                  </a:lnTo>
                  <a:cubicBezTo>
                    <a:pt x="72" y="67"/>
                    <a:pt x="70" y="71"/>
                    <a:pt x="64" y="77"/>
                  </a:cubicBezTo>
                  <a:lnTo>
                    <a:pt x="65" y="78"/>
                  </a:lnTo>
                  <a:cubicBezTo>
                    <a:pt x="69" y="75"/>
                    <a:pt x="74" y="71"/>
                    <a:pt x="77" y="67"/>
                  </a:cubicBezTo>
                  <a:cubicBezTo>
                    <a:pt x="84" y="61"/>
                    <a:pt x="87" y="58"/>
                    <a:pt x="88" y="58"/>
                  </a:cubicBezTo>
                  <a:lnTo>
                    <a:pt x="88" y="58"/>
                  </a:lnTo>
                  <a:cubicBezTo>
                    <a:pt x="88" y="58"/>
                    <a:pt x="86" y="59"/>
                    <a:pt x="84" y="62"/>
                  </a:cubicBezTo>
                  <a:cubicBezTo>
                    <a:pt x="78" y="68"/>
                    <a:pt x="72" y="75"/>
                    <a:pt x="72" y="75"/>
                  </a:cubicBezTo>
                  <a:cubicBezTo>
                    <a:pt x="66" y="80"/>
                    <a:pt x="66" y="81"/>
                    <a:pt x="67" y="81"/>
                  </a:cubicBezTo>
                  <a:cubicBezTo>
                    <a:pt x="67" y="82"/>
                    <a:pt x="67" y="82"/>
                    <a:pt x="68" y="82"/>
                  </a:cubicBezTo>
                  <a:cubicBezTo>
                    <a:pt x="69" y="82"/>
                    <a:pt x="71" y="81"/>
                    <a:pt x="75" y="77"/>
                  </a:cubicBezTo>
                  <a:lnTo>
                    <a:pt x="75" y="77"/>
                  </a:lnTo>
                  <a:lnTo>
                    <a:pt x="68" y="84"/>
                  </a:lnTo>
                  <a:cubicBezTo>
                    <a:pt x="69" y="84"/>
                    <a:pt x="66" y="87"/>
                    <a:pt x="66" y="87"/>
                  </a:cubicBezTo>
                  <a:cubicBezTo>
                    <a:pt x="66" y="87"/>
                    <a:pt x="67" y="86"/>
                    <a:pt x="69" y="84"/>
                  </a:cubicBezTo>
                  <a:lnTo>
                    <a:pt x="69" y="84"/>
                  </a:lnTo>
                  <a:cubicBezTo>
                    <a:pt x="69" y="84"/>
                    <a:pt x="69" y="85"/>
                    <a:pt x="65" y="92"/>
                  </a:cubicBezTo>
                  <a:cubicBezTo>
                    <a:pt x="64" y="93"/>
                    <a:pt x="63" y="94"/>
                    <a:pt x="64" y="94"/>
                  </a:cubicBezTo>
                  <a:cubicBezTo>
                    <a:pt x="66" y="94"/>
                    <a:pt x="75" y="86"/>
                    <a:pt x="83" y="75"/>
                  </a:cubicBezTo>
                  <a:lnTo>
                    <a:pt x="83" y="75"/>
                  </a:lnTo>
                  <a:cubicBezTo>
                    <a:pt x="84" y="76"/>
                    <a:pt x="84" y="76"/>
                    <a:pt x="84" y="76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6" y="76"/>
                    <a:pt x="91" y="70"/>
                    <a:pt x="91" y="70"/>
                  </a:cubicBezTo>
                  <a:cubicBezTo>
                    <a:pt x="95" y="66"/>
                    <a:pt x="97" y="66"/>
                    <a:pt x="98" y="66"/>
                  </a:cubicBezTo>
                  <a:cubicBezTo>
                    <a:pt x="98" y="66"/>
                    <a:pt x="98" y="66"/>
                    <a:pt x="99" y="66"/>
                  </a:cubicBezTo>
                  <a:lnTo>
                    <a:pt x="86" y="78"/>
                  </a:lnTo>
                  <a:cubicBezTo>
                    <a:pt x="75" y="88"/>
                    <a:pt x="68" y="95"/>
                    <a:pt x="69" y="95"/>
                  </a:cubicBezTo>
                  <a:cubicBezTo>
                    <a:pt x="69" y="95"/>
                    <a:pt x="73" y="92"/>
                    <a:pt x="81" y="85"/>
                  </a:cubicBezTo>
                  <a:cubicBezTo>
                    <a:pt x="83" y="83"/>
                    <a:pt x="83" y="83"/>
                    <a:pt x="83" y="83"/>
                  </a:cubicBezTo>
                  <a:lnTo>
                    <a:pt x="83" y="83"/>
                  </a:lnTo>
                  <a:cubicBezTo>
                    <a:pt x="83" y="83"/>
                    <a:pt x="79" y="86"/>
                    <a:pt x="75" y="90"/>
                  </a:cubicBezTo>
                  <a:cubicBezTo>
                    <a:pt x="71" y="94"/>
                    <a:pt x="70" y="96"/>
                    <a:pt x="71" y="96"/>
                  </a:cubicBezTo>
                  <a:cubicBezTo>
                    <a:pt x="71" y="96"/>
                    <a:pt x="73" y="95"/>
                    <a:pt x="76" y="93"/>
                  </a:cubicBezTo>
                  <a:cubicBezTo>
                    <a:pt x="83" y="88"/>
                    <a:pt x="90" y="83"/>
                    <a:pt x="95" y="76"/>
                  </a:cubicBezTo>
                  <a:cubicBezTo>
                    <a:pt x="100" y="72"/>
                    <a:pt x="101" y="71"/>
                    <a:pt x="102" y="71"/>
                  </a:cubicBezTo>
                  <a:cubicBezTo>
                    <a:pt x="102" y="71"/>
                    <a:pt x="102" y="71"/>
                    <a:pt x="102" y="71"/>
                  </a:cubicBezTo>
                  <a:cubicBezTo>
                    <a:pt x="103" y="71"/>
                    <a:pt x="103" y="71"/>
                    <a:pt x="96" y="77"/>
                  </a:cubicBezTo>
                  <a:cubicBezTo>
                    <a:pt x="90" y="84"/>
                    <a:pt x="87" y="87"/>
                    <a:pt x="88" y="87"/>
                  </a:cubicBezTo>
                  <a:cubicBezTo>
                    <a:pt x="89" y="87"/>
                    <a:pt x="92" y="84"/>
                    <a:pt x="98" y="79"/>
                  </a:cubicBezTo>
                  <a:lnTo>
                    <a:pt x="98" y="79"/>
                  </a:lnTo>
                  <a:lnTo>
                    <a:pt x="92" y="85"/>
                  </a:lnTo>
                  <a:cubicBezTo>
                    <a:pt x="87" y="91"/>
                    <a:pt x="82" y="95"/>
                    <a:pt x="86" y="95"/>
                  </a:cubicBezTo>
                  <a:cubicBezTo>
                    <a:pt x="86" y="95"/>
                    <a:pt x="87" y="95"/>
                    <a:pt x="88" y="95"/>
                  </a:cubicBezTo>
                  <a:lnTo>
                    <a:pt x="88" y="95"/>
                  </a:lnTo>
                  <a:cubicBezTo>
                    <a:pt x="91" y="97"/>
                    <a:pt x="93" y="99"/>
                    <a:pt x="86" y="105"/>
                  </a:cubicBezTo>
                  <a:cubicBezTo>
                    <a:pt x="85" y="106"/>
                    <a:pt x="85" y="107"/>
                    <a:pt x="85" y="107"/>
                  </a:cubicBezTo>
                  <a:cubicBezTo>
                    <a:pt x="86" y="107"/>
                    <a:pt x="97" y="100"/>
                    <a:pt x="108" y="92"/>
                  </a:cubicBezTo>
                  <a:lnTo>
                    <a:pt x="108" y="92"/>
                  </a:lnTo>
                  <a:cubicBezTo>
                    <a:pt x="102" y="97"/>
                    <a:pt x="102" y="97"/>
                    <a:pt x="103" y="98"/>
                  </a:cubicBezTo>
                  <a:cubicBezTo>
                    <a:pt x="105" y="101"/>
                    <a:pt x="105" y="101"/>
                    <a:pt x="99" y="106"/>
                  </a:cubicBezTo>
                  <a:cubicBezTo>
                    <a:pt x="92" y="112"/>
                    <a:pt x="89" y="115"/>
                    <a:pt x="89" y="115"/>
                  </a:cubicBezTo>
                  <a:cubicBezTo>
                    <a:pt x="90" y="115"/>
                    <a:pt x="93" y="112"/>
                    <a:pt x="100" y="107"/>
                  </a:cubicBezTo>
                  <a:cubicBezTo>
                    <a:pt x="104" y="103"/>
                    <a:pt x="106" y="102"/>
                    <a:pt x="107" y="102"/>
                  </a:cubicBezTo>
                  <a:lnTo>
                    <a:pt x="107" y="102"/>
                  </a:lnTo>
                  <a:cubicBezTo>
                    <a:pt x="108" y="102"/>
                    <a:pt x="103" y="108"/>
                    <a:pt x="95" y="115"/>
                  </a:cubicBezTo>
                  <a:cubicBezTo>
                    <a:pt x="90" y="122"/>
                    <a:pt x="90" y="122"/>
                    <a:pt x="91" y="123"/>
                  </a:cubicBezTo>
                  <a:cubicBezTo>
                    <a:pt x="94" y="121"/>
                    <a:pt x="96" y="120"/>
                    <a:pt x="98" y="120"/>
                  </a:cubicBezTo>
                  <a:cubicBezTo>
                    <a:pt x="99" y="120"/>
                    <a:pt x="99" y="120"/>
                    <a:pt x="100" y="121"/>
                  </a:cubicBezTo>
                  <a:cubicBezTo>
                    <a:pt x="100" y="121"/>
                    <a:pt x="100" y="122"/>
                    <a:pt x="101" y="122"/>
                  </a:cubicBezTo>
                  <a:cubicBezTo>
                    <a:pt x="102" y="122"/>
                    <a:pt x="104" y="119"/>
                    <a:pt x="113" y="111"/>
                  </a:cubicBezTo>
                  <a:cubicBezTo>
                    <a:pt x="122" y="102"/>
                    <a:pt x="124" y="100"/>
                    <a:pt x="126" y="100"/>
                  </a:cubicBezTo>
                  <a:cubicBezTo>
                    <a:pt x="126" y="100"/>
                    <a:pt x="126" y="100"/>
                    <a:pt x="127" y="101"/>
                  </a:cubicBezTo>
                  <a:cubicBezTo>
                    <a:pt x="128" y="102"/>
                    <a:pt x="128" y="102"/>
                    <a:pt x="122" y="107"/>
                  </a:cubicBezTo>
                  <a:cubicBezTo>
                    <a:pt x="122" y="107"/>
                    <a:pt x="116" y="114"/>
                    <a:pt x="116" y="115"/>
                  </a:cubicBezTo>
                  <a:cubicBezTo>
                    <a:pt x="118" y="115"/>
                    <a:pt x="118" y="116"/>
                    <a:pt x="112" y="122"/>
                  </a:cubicBezTo>
                  <a:cubicBezTo>
                    <a:pt x="112" y="122"/>
                    <a:pt x="106" y="129"/>
                    <a:pt x="108" y="130"/>
                  </a:cubicBezTo>
                  <a:cubicBezTo>
                    <a:pt x="108" y="131"/>
                    <a:pt x="109" y="132"/>
                    <a:pt x="103" y="139"/>
                  </a:cubicBezTo>
                  <a:cubicBezTo>
                    <a:pt x="103" y="139"/>
                    <a:pt x="103" y="139"/>
                    <a:pt x="110" y="133"/>
                  </a:cubicBezTo>
                  <a:cubicBezTo>
                    <a:pt x="113" y="129"/>
                    <a:pt x="117" y="126"/>
                    <a:pt x="119" y="126"/>
                  </a:cubicBezTo>
                  <a:cubicBezTo>
                    <a:pt x="120" y="126"/>
                    <a:pt x="120" y="127"/>
                    <a:pt x="119" y="130"/>
                  </a:cubicBezTo>
                  <a:cubicBezTo>
                    <a:pt x="119" y="131"/>
                    <a:pt x="119" y="132"/>
                    <a:pt x="120" y="132"/>
                  </a:cubicBezTo>
                  <a:cubicBezTo>
                    <a:pt x="122" y="132"/>
                    <a:pt x="124" y="130"/>
                    <a:pt x="127" y="127"/>
                  </a:cubicBezTo>
                  <a:cubicBezTo>
                    <a:pt x="128" y="127"/>
                    <a:pt x="128" y="127"/>
                    <a:pt x="121" y="134"/>
                  </a:cubicBezTo>
                  <a:cubicBezTo>
                    <a:pt x="114" y="140"/>
                    <a:pt x="112" y="143"/>
                    <a:pt x="113" y="143"/>
                  </a:cubicBezTo>
                  <a:cubicBezTo>
                    <a:pt x="113" y="143"/>
                    <a:pt x="117" y="141"/>
                    <a:pt x="123" y="136"/>
                  </a:cubicBezTo>
                  <a:cubicBezTo>
                    <a:pt x="126" y="134"/>
                    <a:pt x="128" y="132"/>
                    <a:pt x="128" y="132"/>
                  </a:cubicBezTo>
                  <a:lnTo>
                    <a:pt x="128" y="132"/>
                  </a:lnTo>
                  <a:cubicBezTo>
                    <a:pt x="129" y="132"/>
                    <a:pt x="127" y="134"/>
                    <a:pt x="124" y="138"/>
                  </a:cubicBezTo>
                  <a:cubicBezTo>
                    <a:pt x="124" y="138"/>
                    <a:pt x="124" y="138"/>
                    <a:pt x="125" y="138"/>
                  </a:cubicBezTo>
                  <a:cubicBezTo>
                    <a:pt x="125" y="138"/>
                    <a:pt x="127" y="137"/>
                    <a:pt x="131" y="133"/>
                  </a:cubicBezTo>
                  <a:cubicBezTo>
                    <a:pt x="134" y="131"/>
                    <a:pt x="136" y="129"/>
                    <a:pt x="136" y="129"/>
                  </a:cubicBezTo>
                  <a:lnTo>
                    <a:pt x="136" y="129"/>
                  </a:lnTo>
                  <a:cubicBezTo>
                    <a:pt x="137" y="129"/>
                    <a:pt x="136" y="131"/>
                    <a:pt x="133" y="135"/>
                  </a:cubicBezTo>
                  <a:cubicBezTo>
                    <a:pt x="127" y="141"/>
                    <a:pt x="128" y="141"/>
                    <a:pt x="128" y="142"/>
                  </a:cubicBezTo>
                  <a:cubicBezTo>
                    <a:pt x="129" y="141"/>
                    <a:pt x="131" y="141"/>
                    <a:pt x="133" y="141"/>
                  </a:cubicBezTo>
                  <a:cubicBezTo>
                    <a:pt x="138" y="141"/>
                    <a:pt x="140" y="146"/>
                    <a:pt x="136" y="151"/>
                  </a:cubicBezTo>
                  <a:cubicBezTo>
                    <a:pt x="142" y="146"/>
                    <a:pt x="142" y="145"/>
                    <a:pt x="142" y="145"/>
                  </a:cubicBezTo>
                  <a:lnTo>
                    <a:pt x="142" y="145"/>
                  </a:lnTo>
                  <a:cubicBezTo>
                    <a:pt x="138" y="151"/>
                    <a:pt x="136" y="153"/>
                    <a:pt x="137" y="153"/>
                  </a:cubicBezTo>
                  <a:cubicBezTo>
                    <a:pt x="137" y="153"/>
                    <a:pt x="142" y="148"/>
                    <a:pt x="149" y="141"/>
                  </a:cubicBezTo>
                  <a:lnTo>
                    <a:pt x="148" y="140"/>
                  </a:lnTo>
                  <a:cubicBezTo>
                    <a:pt x="153" y="135"/>
                    <a:pt x="157" y="133"/>
                    <a:pt x="157" y="133"/>
                  </a:cubicBezTo>
                  <a:lnTo>
                    <a:pt x="157" y="133"/>
                  </a:lnTo>
                  <a:cubicBezTo>
                    <a:pt x="158" y="133"/>
                    <a:pt x="154" y="137"/>
                    <a:pt x="143" y="148"/>
                  </a:cubicBezTo>
                  <a:cubicBezTo>
                    <a:pt x="138" y="154"/>
                    <a:pt x="135" y="157"/>
                    <a:pt x="135" y="157"/>
                  </a:cubicBezTo>
                  <a:cubicBezTo>
                    <a:pt x="135" y="157"/>
                    <a:pt x="139" y="154"/>
                    <a:pt x="145" y="149"/>
                  </a:cubicBezTo>
                  <a:cubicBezTo>
                    <a:pt x="151" y="144"/>
                    <a:pt x="154" y="141"/>
                    <a:pt x="155" y="141"/>
                  </a:cubicBezTo>
                  <a:lnTo>
                    <a:pt x="155" y="141"/>
                  </a:lnTo>
                  <a:cubicBezTo>
                    <a:pt x="156" y="141"/>
                    <a:pt x="153" y="144"/>
                    <a:pt x="147" y="151"/>
                  </a:cubicBezTo>
                  <a:cubicBezTo>
                    <a:pt x="160" y="139"/>
                    <a:pt x="169" y="133"/>
                    <a:pt x="170" y="133"/>
                  </a:cubicBezTo>
                  <a:lnTo>
                    <a:pt x="170" y="133"/>
                  </a:lnTo>
                  <a:cubicBezTo>
                    <a:pt x="172" y="133"/>
                    <a:pt x="167" y="138"/>
                    <a:pt x="156" y="149"/>
                  </a:cubicBezTo>
                  <a:cubicBezTo>
                    <a:pt x="149" y="154"/>
                    <a:pt x="143" y="161"/>
                    <a:pt x="138" y="168"/>
                  </a:cubicBezTo>
                  <a:cubicBezTo>
                    <a:pt x="143" y="164"/>
                    <a:pt x="147" y="161"/>
                    <a:pt x="151" y="157"/>
                  </a:cubicBezTo>
                  <a:cubicBezTo>
                    <a:pt x="157" y="151"/>
                    <a:pt x="160" y="148"/>
                    <a:pt x="160" y="148"/>
                  </a:cubicBezTo>
                  <a:lnTo>
                    <a:pt x="160" y="148"/>
                  </a:lnTo>
                  <a:cubicBezTo>
                    <a:pt x="161" y="148"/>
                    <a:pt x="158" y="151"/>
                    <a:pt x="152" y="158"/>
                  </a:cubicBezTo>
                  <a:cubicBezTo>
                    <a:pt x="142" y="170"/>
                    <a:pt x="139" y="175"/>
                    <a:pt x="140" y="175"/>
                  </a:cubicBezTo>
                  <a:cubicBezTo>
                    <a:pt x="141" y="175"/>
                    <a:pt x="145" y="173"/>
                    <a:pt x="150" y="169"/>
                  </a:cubicBezTo>
                  <a:cubicBezTo>
                    <a:pt x="157" y="164"/>
                    <a:pt x="160" y="162"/>
                    <a:pt x="162" y="162"/>
                  </a:cubicBezTo>
                  <a:cubicBezTo>
                    <a:pt x="163" y="162"/>
                    <a:pt x="160" y="166"/>
                    <a:pt x="152" y="171"/>
                  </a:cubicBezTo>
                  <a:cubicBezTo>
                    <a:pt x="144" y="177"/>
                    <a:pt x="141" y="180"/>
                    <a:pt x="141" y="180"/>
                  </a:cubicBezTo>
                  <a:cubicBezTo>
                    <a:pt x="141" y="180"/>
                    <a:pt x="143" y="179"/>
                    <a:pt x="146" y="177"/>
                  </a:cubicBezTo>
                  <a:cubicBezTo>
                    <a:pt x="147" y="178"/>
                    <a:pt x="148" y="179"/>
                    <a:pt x="149" y="180"/>
                  </a:cubicBezTo>
                  <a:cubicBezTo>
                    <a:pt x="153" y="178"/>
                    <a:pt x="158" y="173"/>
                    <a:pt x="161" y="170"/>
                  </a:cubicBezTo>
                  <a:lnTo>
                    <a:pt x="161" y="170"/>
                  </a:lnTo>
                  <a:cubicBezTo>
                    <a:pt x="154" y="178"/>
                    <a:pt x="149" y="184"/>
                    <a:pt x="150" y="184"/>
                  </a:cubicBezTo>
                  <a:cubicBezTo>
                    <a:pt x="151" y="184"/>
                    <a:pt x="153" y="182"/>
                    <a:pt x="158" y="179"/>
                  </a:cubicBezTo>
                  <a:lnTo>
                    <a:pt x="159" y="180"/>
                  </a:lnTo>
                  <a:cubicBezTo>
                    <a:pt x="160" y="180"/>
                    <a:pt x="160" y="180"/>
                    <a:pt x="167" y="175"/>
                  </a:cubicBezTo>
                  <a:cubicBezTo>
                    <a:pt x="168" y="174"/>
                    <a:pt x="169" y="173"/>
                    <a:pt x="169" y="173"/>
                  </a:cubicBezTo>
                  <a:lnTo>
                    <a:pt x="169" y="173"/>
                  </a:lnTo>
                  <a:cubicBezTo>
                    <a:pt x="170" y="173"/>
                    <a:pt x="167" y="178"/>
                    <a:pt x="162" y="182"/>
                  </a:cubicBezTo>
                  <a:cubicBezTo>
                    <a:pt x="158" y="187"/>
                    <a:pt x="154" y="192"/>
                    <a:pt x="155" y="192"/>
                  </a:cubicBezTo>
                  <a:cubicBezTo>
                    <a:pt x="155" y="192"/>
                    <a:pt x="155" y="192"/>
                    <a:pt x="157" y="190"/>
                  </a:cubicBezTo>
                  <a:cubicBezTo>
                    <a:pt x="162" y="185"/>
                    <a:pt x="170" y="179"/>
                    <a:pt x="177" y="175"/>
                  </a:cubicBezTo>
                  <a:cubicBezTo>
                    <a:pt x="179" y="173"/>
                    <a:pt x="180" y="172"/>
                    <a:pt x="180" y="172"/>
                  </a:cubicBezTo>
                  <a:lnTo>
                    <a:pt x="180" y="172"/>
                  </a:lnTo>
                  <a:cubicBezTo>
                    <a:pt x="181" y="172"/>
                    <a:pt x="176" y="177"/>
                    <a:pt x="171" y="180"/>
                  </a:cubicBezTo>
                  <a:cubicBezTo>
                    <a:pt x="167" y="185"/>
                    <a:pt x="162" y="189"/>
                    <a:pt x="160" y="194"/>
                  </a:cubicBezTo>
                  <a:cubicBezTo>
                    <a:pt x="160" y="194"/>
                    <a:pt x="160" y="195"/>
                    <a:pt x="161" y="195"/>
                  </a:cubicBezTo>
                  <a:cubicBezTo>
                    <a:pt x="162" y="195"/>
                    <a:pt x="164" y="194"/>
                    <a:pt x="168" y="190"/>
                  </a:cubicBezTo>
                  <a:cubicBezTo>
                    <a:pt x="170" y="188"/>
                    <a:pt x="172" y="187"/>
                    <a:pt x="173" y="187"/>
                  </a:cubicBezTo>
                  <a:cubicBezTo>
                    <a:pt x="175" y="187"/>
                    <a:pt x="175" y="190"/>
                    <a:pt x="171" y="194"/>
                  </a:cubicBezTo>
                  <a:lnTo>
                    <a:pt x="173" y="195"/>
                  </a:lnTo>
                  <a:cubicBezTo>
                    <a:pt x="173" y="195"/>
                    <a:pt x="173" y="195"/>
                    <a:pt x="173" y="195"/>
                  </a:cubicBezTo>
                  <a:cubicBezTo>
                    <a:pt x="174" y="195"/>
                    <a:pt x="178" y="191"/>
                    <a:pt x="179" y="191"/>
                  </a:cubicBezTo>
                  <a:cubicBezTo>
                    <a:pt x="179" y="191"/>
                    <a:pt x="179" y="191"/>
                    <a:pt x="179" y="191"/>
                  </a:cubicBezTo>
                  <a:cubicBezTo>
                    <a:pt x="179" y="191"/>
                    <a:pt x="180" y="191"/>
                    <a:pt x="187" y="187"/>
                  </a:cubicBezTo>
                  <a:lnTo>
                    <a:pt x="187" y="187"/>
                  </a:lnTo>
                  <a:cubicBezTo>
                    <a:pt x="187" y="187"/>
                    <a:pt x="188" y="188"/>
                    <a:pt x="182" y="194"/>
                  </a:cubicBezTo>
                  <a:cubicBezTo>
                    <a:pt x="188" y="188"/>
                    <a:pt x="191" y="185"/>
                    <a:pt x="192" y="185"/>
                  </a:cubicBezTo>
                  <a:lnTo>
                    <a:pt x="192" y="185"/>
                  </a:lnTo>
                  <a:cubicBezTo>
                    <a:pt x="192" y="185"/>
                    <a:pt x="189" y="188"/>
                    <a:pt x="183" y="195"/>
                  </a:cubicBezTo>
                  <a:cubicBezTo>
                    <a:pt x="176" y="201"/>
                    <a:pt x="173" y="204"/>
                    <a:pt x="174" y="204"/>
                  </a:cubicBezTo>
                  <a:cubicBezTo>
                    <a:pt x="174" y="204"/>
                    <a:pt x="177" y="201"/>
                    <a:pt x="184" y="196"/>
                  </a:cubicBezTo>
                  <a:cubicBezTo>
                    <a:pt x="187" y="193"/>
                    <a:pt x="189" y="192"/>
                    <a:pt x="189" y="192"/>
                  </a:cubicBezTo>
                  <a:lnTo>
                    <a:pt x="189" y="192"/>
                  </a:lnTo>
                  <a:cubicBezTo>
                    <a:pt x="189" y="192"/>
                    <a:pt x="188" y="194"/>
                    <a:pt x="185" y="197"/>
                  </a:cubicBezTo>
                  <a:cubicBezTo>
                    <a:pt x="192" y="191"/>
                    <a:pt x="198" y="187"/>
                    <a:pt x="199" y="187"/>
                  </a:cubicBezTo>
                  <a:cubicBezTo>
                    <a:pt x="200" y="187"/>
                    <a:pt x="198" y="189"/>
                    <a:pt x="193" y="194"/>
                  </a:cubicBezTo>
                  <a:cubicBezTo>
                    <a:pt x="193" y="194"/>
                    <a:pt x="193" y="194"/>
                    <a:pt x="193" y="194"/>
                  </a:cubicBezTo>
                  <a:cubicBezTo>
                    <a:pt x="194" y="194"/>
                    <a:pt x="196" y="193"/>
                    <a:pt x="201" y="189"/>
                  </a:cubicBezTo>
                  <a:cubicBezTo>
                    <a:pt x="207" y="184"/>
                    <a:pt x="210" y="181"/>
                    <a:pt x="210" y="181"/>
                  </a:cubicBezTo>
                  <a:lnTo>
                    <a:pt x="210" y="181"/>
                  </a:lnTo>
                  <a:cubicBezTo>
                    <a:pt x="210" y="181"/>
                    <a:pt x="207" y="184"/>
                    <a:pt x="201" y="190"/>
                  </a:cubicBezTo>
                  <a:cubicBezTo>
                    <a:pt x="195" y="197"/>
                    <a:pt x="192" y="200"/>
                    <a:pt x="193" y="200"/>
                  </a:cubicBezTo>
                  <a:cubicBezTo>
                    <a:pt x="193" y="200"/>
                    <a:pt x="196" y="197"/>
                    <a:pt x="203" y="191"/>
                  </a:cubicBezTo>
                  <a:cubicBezTo>
                    <a:pt x="203" y="191"/>
                    <a:pt x="205" y="190"/>
                    <a:pt x="205" y="190"/>
                  </a:cubicBezTo>
                  <a:lnTo>
                    <a:pt x="205" y="190"/>
                  </a:lnTo>
                  <a:cubicBezTo>
                    <a:pt x="206" y="190"/>
                    <a:pt x="205" y="190"/>
                    <a:pt x="203" y="193"/>
                  </a:cubicBezTo>
                  <a:cubicBezTo>
                    <a:pt x="200" y="198"/>
                    <a:pt x="198" y="203"/>
                    <a:pt x="199" y="203"/>
                  </a:cubicBezTo>
                  <a:cubicBezTo>
                    <a:pt x="201" y="203"/>
                    <a:pt x="203" y="201"/>
                    <a:pt x="207" y="197"/>
                  </a:cubicBezTo>
                  <a:lnTo>
                    <a:pt x="208" y="198"/>
                  </a:lnTo>
                  <a:cubicBezTo>
                    <a:pt x="205" y="203"/>
                    <a:pt x="204" y="205"/>
                    <a:pt x="205" y="205"/>
                  </a:cubicBezTo>
                  <a:cubicBezTo>
                    <a:pt x="205" y="205"/>
                    <a:pt x="207" y="203"/>
                    <a:pt x="210" y="202"/>
                  </a:cubicBezTo>
                  <a:lnTo>
                    <a:pt x="214" y="198"/>
                  </a:lnTo>
                  <a:lnTo>
                    <a:pt x="214" y="198"/>
                  </a:lnTo>
                  <a:cubicBezTo>
                    <a:pt x="211" y="201"/>
                    <a:pt x="208" y="205"/>
                    <a:pt x="205" y="209"/>
                  </a:cubicBezTo>
                  <a:cubicBezTo>
                    <a:pt x="206" y="209"/>
                    <a:pt x="206" y="209"/>
                    <a:pt x="212" y="204"/>
                  </a:cubicBezTo>
                  <a:cubicBezTo>
                    <a:pt x="216" y="199"/>
                    <a:pt x="218" y="198"/>
                    <a:pt x="218" y="198"/>
                  </a:cubicBezTo>
                  <a:cubicBezTo>
                    <a:pt x="218" y="198"/>
                    <a:pt x="219" y="198"/>
                    <a:pt x="219" y="198"/>
                  </a:cubicBezTo>
                  <a:cubicBezTo>
                    <a:pt x="215" y="203"/>
                    <a:pt x="212" y="207"/>
                    <a:pt x="207" y="212"/>
                  </a:cubicBezTo>
                  <a:lnTo>
                    <a:pt x="208" y="212"/>
                  </a:lnTo>
                  <a:cubicBezTo>
                    <a:pt x="215" y="205"/>
                    <a:pt x="218" y="203"/>
                    <a:pt x="218" y="203"/>
                  </a:cubicBezTo>
                  <a:lnTo>
                    <a:pt x="218" y="203"/>
                  </a:lnTo>
                  <a:cubicBezTo>
                    <a:pt x="218" y="203"/>
                    <a:pt x="217" y="204"/>
                    <a:pt x="214" y="207"/>
                  </a:cubicBezTo>
                  <a:cubicBezTo>
                    <a:pt x="208" y="213"/>
                    <a:pt x="210" y="214"/>
                    <a:pt x="210" y="214"/>
                  </a:cubicBezTo>
                  <a:cubicBezTo>
                    <a:pt x="212" y="212"/>
                    <a:pt x="213" y="212"/>
                    <a:pt x="213" y="212"/>
                  </a:cubicBezTo>
                  <a:lnTo>
                    <a:pt x="213" y="212"/>
                  </a:lnTo>
                  <a:cubicBezTo>
                    <a:pt x="213" y="212"/>
                    <a:pt x="211" y="214"/>
                    <a:pt x="210" y="214"/>
                  </a:cubicBezTo>
                  <a:cubicBezTo>
                    <a:pt x="210" y="214"/>
                    <a:pt x="210" y="214"/>
                    <a:pt x="210" y="214"/>
                  </a:cubicBezTo>
                  <a:lnTo>
                    <a:pt x="204" y="221"/>
                  </a:lnTo>
                  <a:cubicBezTo>
                    <a:pt x="202" y="223"/>
                    <a:pt x="202" y="223"/>
                    <a:pt x="202" y="223"/>
                  </a:cubicBezTo>
                  <a:cubicBezTo>
                    <a:pt x="202" y="223"/>
                    <a:pt x="206" y="219"/>
                    <a:pt x="211" y="215"/>
                  </a:cubicBezTo>
                  <a:lnTo>
                    <a:pt x="212" y="216"/>
                  </a:lnTo>
                  <a:cubicBezTo>
                    <a:pt x="212" y="216"/>
                    <a:pt x="212" y="217"/>
                    <a:pt x="212" y="217"/>
                  </a:cubicBezTo>
                  <a:cubicBezTo>
                    <a:pt x="213" y="217"/>
                    <a:pt x="215" y="215"/>
                    <a:pt x="219" y="210"/>
                  </a:cubicBezTo>
                  <a:cubicBezTo>
                    <a:pt x="222" y="207"/>
                    <a:pt x="226" y="203"/>
                    <a:pt x="231" y="199"/>
                  </a:cubicBezTo>
                  <a:lnTo>
                    <a:pt x="231" y="199"/>
                  </a:lnTo>
                  <a:cubicBezTo>
                    <a:pt x="226" y="204"/>
                    <a:pt x="223" y="207"/>
                    <a:pt x="220" y="213"/>
                  </a:cubicBezTo>
                  <a:cubicBezTo>
                    <a:pt x="220" y="213"/>
                    <a:pt x="214" y="218"/>
                    <a:pt x="214" y="218"/>
                  </a:cubicBezTo>
                  <a:cubicBezTo>
                    <a:pt x="207" y="224"/>
                    <a:pt x="206" y="226"/>
                    <a:pt x="207" y="226"/>
                  </a:cubicBezTo>
                  <a:cubicBezTo>
                    <a:pt x="209" y="226"/>
                    <a:pt x="212" y="224"/>
                    <a:pt x="215" y="222"/>
                  </a:cubicBezTo>
                  <a:cubicBezTo>
                    <a:pt x="222" y="216"/>
                    <a:pt x="225" y="214"/>
                    <a:pt x="226" y="214"/>
                  </a:cubicBezTo>
                  <a:lnTo>
                    <a:pt x="226" y="214"/>
                  </a:lnTo>
                  <a:cubicBezTo>
                    <a:pt x="227" y="214"/>
                    <a:pt x="224" y="217"/>
                    <a:pt x="217" y="223"/>
                  </a:cubicBezTo>
                  <a:cubicBezTo>
                    <a:pt x="214" y="226"/>
                    <a:pt x="212" y="228"/>
                    <a:pt x="213" y="228"/>
                  </a:cubicBezTo>
                  <a:cubicBezTo>
                    <a:pt x="214" y="228"/>
                    <a:pt x="224" y="219"/>
                    <a:pt x="238" y="207"/>
                  </a:cubicBezTo>
                  <a:lnTo>
                    <a:pt x="256" y="190"/>
                  </a:lnTo>
                  <a:lnTo>
                    <a:pt x="238" y="208"/>
                  </a:lnTo>
                  <a:cubicBezTo>
                    <a:pt x="223" y="222"/>
                    <a:pt x="218" y="228"/>
                    <a:pt x="219" y="228"/>
                  </a:cubicBezTo>
                  <a:cubicBezTo>
                    <a:pt x="219" y="228"/>
                    <a:pt x="222" y="226"/>
                    <a:pt x="228" y="222"/>
                  </a:cubicBezTo>
                  <a:cubicBezTo>
                    <a:pt x="231" y="220"/>
                    <a:pt x="232" y="218"/>
                    <a:pt x="233" y="218"/>
                  </a:cubicBezTo>
                  <a:lnTo>
                    <a:pt x="233" y="218"/>
                  </a:lnTo>
                  <a:cubicBezTo>
                    <a:pt x="233" y="218"/>
                    <a:pt x="232" y="220"/>
                    <a:pt x="229" y="223"/>
                  </a:cubicBezTo>
                  <a:cubicBezTo>
                    <a:pt x="222" y="230"/>
                    <a:pt x="223" y="230"/>
                    <a:pt x="224" y="232"/>
                  </a:cubicBezTo>
                  <a:cubicBezTo>
                    <a:pt x="225" y="233"/>
                    <a:pt x="226" y="233"/>
                    <a:pt x="226" y="233"/>
                  </a:cubicBezTo>
                  <a:cubicBezTo>
                    <a:pt x="227" y="233"/>
                    <a:pt x="229" y="232"/>
                    <a:pt x="232" y="228"/>
                  </a:cubicBezTo>
                  <a:lnTo>
                    <a:pt x="233" y="230"/>
                  </a:lnTo>
                  <a:cubicBezTo>
                    <a:pt x="229" y="235"/>
                    <a:pt x="227" y="237"/>
                    <a:pt x="228" y="237"/>
                  </a:cubicBezTo>
                  <a:cubicBezTo>
                    <a:pt x="228" y="237"/>
                    <a:pt x="234" y="232"/>
                    <a:pt x="241" y="225"/>
                  </a:cubicBezTo>
                  <a:cubicBezTo>
                    <a:pt x="241" y="225"/>
                    <a:pt x="241" y="225"/>
                    <a:pt x="242" y="226"/>
                  </a:cubicBezTo>
                  <a:lnTo>
                    <a:pt x="235" y="232"/>
                  </a:lnTo>
                  <a:cubicBezTo>
                    <a:pt x="230" y="239"/>
                    <a:pt x="231" y="240"/>
                    <a:pt x="234" y="244"/>
                  </a:cubicBezTo>
                  <a:cubicBezTo>
                    <a:pt x="237" y="247"/>
                    <a:pt x="238" y="248"/>
                    <a:pt x="240" y="248"/>
                  </a:cubicBezTo>
                  <a:cubicBezTo>
                    <a:pt x="242" y="248"/>
                    <a:pt x="245" y="245"/>
                    <a:pt x="252" y="239"/>
                  </a:cubicBezTo>
                  <a:cubicBezTo>
                    <a:pt x="258" y="233"/>
                    <a:pt x="262" y="230"/>
                    <a:pt x="262" y="230"/>
                  </a:cubicBezTo>
                  <a:lnTo>
                    <a:pt x="262" y="230"/>
                  </a:lnTo>
                  <a:cubicBezTo>
                    <a:pt x="262" y="230"/>
                    <a:pt x="260" y="233"/>
                    <a:pt x="253" y="240"/>
                  </a:cubicBezTo>
                  <a:cubicBezTo>
                    <a:pt x="248" y="244"/>
                    <a:pt x="244" y="248"/>
                    <a:pt x="245" y="248"/>
                  </a:cubicBezTo>
                  <a:cubicBezTo>
                    <a:pt x="245" y="248"/>
                    <a:pt x="246" y="248"/>
                    <a:pt x="248" y="246"/>
                  </a:cubicBezTo>
                  <a:lnTo>
                    <a:pt x="248" y="246"/>
                  </a:lnTo>
                  <a:cubicBezTo>
                    <a:pt x="248" y="246"/>
                    <a:pt x="249" y="248"/>
                    <a:pt x="243" y="254"/>
                  </a:cubicBezTo>
                  <a:cubicBezTo>
                    <a:pt x="238" y="260"/>
                    <a:pt x="237" y="263"/>
                    <a:pt x="237" y="263"/>
                  </a:cubicBezTo>
                  <a:cubicBezTo>
                    <a:pt x="238" y="263"/>
                    <a:pt x="242" y="260"/>
                    <a:pt x="245" y="256"/>
                  </a:cubicBezTo>
                  <a:cubicBezTo>
                    <a:pt x="250" y="251"/>
                    <a:pt x="252" y="250"/>
                    <a:pt x="252" y="250"/>
                  </a:cubicBezTo>
                  <a:lnTo>
                    <a:pt x="252" y="250"/>
                  </a:lnTo>
                  <a:cubicBezTo>
                    <a:pt x="252" y="250"/>
                    <a:pt x="249" y="254"/>
                    <a:pt x="245" y="258"/>
                  </a:cubicBezTo>
                  <a:cubicBezTo>
                    <a:pt x="241" y="262"/>
                    <a:pt x="237" y="266"/>
                    <a:pt x="238" y="266"/>
                  </a:cubicBezTo>
                  <a:cubicBezTo>
                    <a:pt x="238" y="266"/>
                    <a:pt x="238" y="266"/>
                    <a:pt x="240" y="264"/>
                  </a:cubicBezTo>
                  <a:cubicBezTo>
                    <a:pt x="243" y="262"/>
                    <a:pt x="247" y="260"/>
                    <a:pt x="249" y="260"/>
                  </a:cubicBezTo>
                  <a:cubicBezTo>
                    <a:pt x="251" y="260"/>
                    <a:pt x="251" y="262"/>
                    <a:pt x="244" y="269"/>
                  </a:cubicBezTo>
                  <a:lnTo>
                    <a:pt x="245" y="270"/>
                  </a:lnTo>
                  <a:cubicBezTo>
                    <a:pt x="249" y="267"/>
                    <a:pt x="251" y="266"/>
                    <a:pt x="252" y="266"/>
                  </a:cubicBezTo>
                  <a:cubicBezTo>
                    <a:pt x="252" y="266"/>
                    <a:pt x="253" y="266"/>
                    <a:pt x="253" y="267"/>
                  </a:cubicBezTo>
                  <a:cubicBezTo>
                    <a:pt x="254" y="268"/>
                    <a:pt x="254" y="269"/>
                    <a:pt x="249" y="274"/>
                  </a:cubicBezTo>
                  <a:cubicBezTo>
                    <a:pt x="245" y="277"/>
                    <a:pt x="244" y="279"/>
                    <a:pt x="244" y="279"/>
                  </a:cubicBezTo>
                  <a:cubicBezTo>
                    <a:pt x="244" y="279"/>
                    <a:pt x="246" y="278"/>
                    <a:pt x="250" y="276"/>
                  </a:cubicBezTo>
                  <a:cubicBezTo>
                    <a:pt x="250" y="276"/>
                    <a:pt x="250" y="276"/>
                    <a:pt x="250" y="276"/>
                  </a:cubicBezTo>
                  <a:cubicBezTo>
                    <a:pt x="251" y="276"/>
                    <a:pt x="262" y="265"/>
                    <a:pt x="263" y="265"/>
                  </a:cubicBezTo>
                  <a:cubicBezTo>
                    <a:pt x="263" y="265"/>
                    <a:pt x="263" y="265"/>
                    <a:pt x="263" y="265"/>
                  </a:cubicBezTo>
                  <a:cubicBezTo>
                    <a:pt x="267" y="261"/>
                    <a:pt x="271" y="258"/>
                    <a:pt x="277" y="255"/>
                  </a:cubicBezTo>
                  <a:lnTo>
                    <a:pt x="277" y="255"/>
                  </a:lnTo>
                  <a:lnTo>
                    <a:pt x="270" y="261"/>
                  </a:lnTo>
                  <a:cubicBezTo>
                    <a:pt x="265" y="267"/>
                    <a:pt x="258" y="272"/>
                    <a:pt x="258" y="272"/>
                  </a:cubicBezTo>
                  <a:cubicBezTo>
                    <a:pt x="258" y="273"/>
                    <a:pt x="259" y="273"/>
                    <a:pt x="259" y="273"/>
                  </a:cubicBezTo>
                  <a:cubicBezTo>
                    <a:pt x="260" y="273"/>
                    <a:pt x="261" y="272"/>
                    <a:pt x="266" y="268"/>
                  </a:cubicBezTo>
                  <a:lnTo>
                    <a:pt x="266" y="268"/>
                  </a:lnTo>
                  <a:cubicBezTo>
                    <a:pt x="260" y="274"/>
                    <a:pt x="260" y="276"/>
                    <a:pt x="261" y="277"/>
                  </a:cubicBezTo>
                  <a:cubicBezTo>
                    <a:pt x="262" y="277"/>
                    <a:pt x="262" y="278"/>
                    <a:pt x="263" y="278"/>
                  </a:cubicBezTo>
                  <a:cubicBezTo>
                    <a:pt x="264" y="278"/>
                    <a:pt x="266" y="277"/>
                    <a:pt x="270" y="273"/>
                  </a:cubicBezTo>
                  <a:lnTo>
                    <a:pt x="270" y="273"/>
                  </a:lnTo>
                  <a:cubicBezTo>
                    <a:pt x="263" y="281"/>
                    <a:pt x="262" y="285"/>
                    <a:pt x="264" y="285"/>
                  </a:cubicBezTo>
                  <a:cubicBezTo>
                    <a:pt x="266" y="285"/>
                    <a:pt x="269" y="283"/>
                    <a:pt x="275" y="279"/>
                  </a:cubicBezTo>
                  <a:cubicBezTo>
                    <a:pt x="277" y="276"/>
                    <a:pt x="279" y="274"/>
                    <a:pt x="279" y="274"/>
                  </a:cubicBezTo>
                  <a:lnTo>
                    <a:pt x="279" y="274"/>
                  </a:lnTo>
                  <a:cubicBezTo>
                    <a:pt x="280" y="274"/>
                    <a:pt x="279" y="276"/>
                    <a:pt x="276" y="280"/>
                  </a:cubicBezTo>
                  <a:cubicBezTo>
                    <a:pt x="273" y="284"/>
                    <a:pt x="271" y="285"/>
                    <a:pt x="272" y="285"/>
                  </a:cubicBezTo>
                  <a:cubicBezTo>
                    <a:pt x="272" y="285"/>
                    <a:pt x="273" y="284"/>
                    <a:pt x="276" y="281"/>
                  </a:cubicBezTo>
                  <a:cubicBezTo>
                    <a:pt x="278" y="280"/>
                    <a:pt x="278" y="279"/>
                    <a:pt x="279" y="279"/>
                  </a:cubicBezTo>
                  <a:lnTo>
                    <a:pt x="279" y="279"/>
                  </a:lnTo>
                  <a:cubicBezTo>
                    <a:pt x="280" y="279"/>
                    <a:pt x="275" y="284"/>
                    <a:pt x="271" y="289"/>
                  </a:cubicBezTo>
                  <a:cubicBezTo>
                    <a:pt x="264" y="297"/>
                    <a:pt x="262" y="300"/>
                    <a:pt x="262" y="300"/>
                  </a:cubicBezTo>
                  <a:cubicBezTo>
                    <a:pt x="263" y="300"/>
                    <a:pt x="264" y="299"/>
                    <a:pt x="267" y="297"/>
                  </a:cubicBezTo>
                  <a:cubicBezTo>
                    <a:pt x="272" y="294"/>
                    <a:pt x="274" y="293"/>
                    <a:pt x="275" y="293"/>
                  </a:cubicBezTo>
                  <a:cubicBezTo>
                    <a:pt x="276" y="293"/>
                    <a:pt x="276" y="293"/>
                    <a:pt x="276" y="293"/>
                  </a:cubicBezTo>
                  <a:cubicBezTo>
                    <a:pt x="281" y="291"/>
                    <a:pt x="286" y="288"/>
                    <a:pt x="289" y="283"/>
                  </a:cubicBezTo>
                  <a:cubicBezTo>
                    <a:pt x="295" y="277"/>
                    <a:pt x="302" y="272"/>
                    <a:pt x="302" y="272"/>
                  </a:cubicBezTo>
                  <a:cubicBezTo>
                    <a:pt x="304" y="271"/>
                    <a:pt x="305" y="270"/>
                    <a:pt x="305" y="270"/>
                  </a:cubicBezTo>
                  <a:lnTo>
                    <a:pt x="305" y="270"/>
                  </a:lnTo>
                  <a:cubicBezTo>
                    <a:pt x="306" y="270"/>
                    <a:pt x="304" y="272"/>
                    <a:pt x="303" y="272"/>
                  </a:cubicBezTo>
                  <a:cubicBezTo>
                    <a:pt x="303" y="272"/>
                    <a:pt x="303" y="272"/>
                    <a:pt x="303" y="272"/>
                  </a:cubicBezTo>
                  <a:cubicBezTo>
                    <a:pt x="297" y="276"/>
                    <a:pt x="294" y="280"/>
                    <a:pt x="290" y="285"/>
                  </a:cubicBezTo>
                  <a:cubicBezTo>
                    <a:pt x="285" y="291"/>
                    <a:pt x="286" y="292"/>
                    <a:pt x="286" y="292"/>
                  </a:cubicBezTo>
                  <a:lnTo>
                    <a:pt x="288" y="296"/>
                  </a:lnTo>
                  <a:cubicBezTo>
                    <a:pt x="286" y="300"/>
                    <a:pt x="285" y="302"/>
                    <a:pt x="285" y="302"/>
                  </a:cubicBezTo>
                  <a:cubicBezTo>
                    <a:pt x="286" y="302"/>
                    <a:pt x="287" y="301"/>
                    <a:pt x="290" y="298"/>
                  </a:cubicBezTo>
                  <a:lnTo>
                    <a:pt x="296" y="292"/>
                  </a:lnTo>
                  <a:lnTo>
                    <a:pt x="296" y="292"/>
                  </a:lnTo>
                  <a:cubicBezTo>
                    <a:pt x="289" y="300"/>
                    <a:pt x="288" y="306"/>
                    <a:pt x="293" y="306"/>
                  </a:cubicBezTo>
                  <a:cubicBezTo>
                    <a:pt x="295" y="306"/>
                    <a:pt x="298" y="304"/>
                    <a:pt x="303" y="300"/>
                  </a:cubicBezTo>
                  <a:lnTo>
                    <a:pt x="303" y="300"/>
                  </a:lnTo>
                  <a:cubicBezTo>
                    <a:pt x="301" y="302"/>
                    <a:pt x="299" y="304"/>
                    <a:pt x="297" y="306"/>
                  </a:cubicBezTo>
                  <a:cubicBezTo>
                    <a:pt x="290" y="311"/>
                    <a:pt x="291" y="313"/>
                    <a:pt x="293" y="314"/>
                  </a:cubicBezTo>
                  <a:cubicBezTo>
                    <a:pt x="293" y="314"/>
                    <a:pt x="297" y="312"/>
                    <a:pt x="300" y="312"/>
                  </a:cubicBezTo>
                  <a:cubicBezTo>
                    <a:pt x="301" y="312"/>
                    <a:pt x="302" y="312"/>
                    <a:pt x="303" y="313"/>
                  </a:cubicBezTo>
                  <a:cubicBezTo>
                    <a:pt x="304" y="314"/>
                    <a:pt x="305" y="315"/>
                    <a:pt x="306" y="315"/>
                  </a:cubicBezTo>
                  <a:cubicBezTo>
                    <a:pt x="307" y="315"/>
                    <a:pt x="309" y="314"/>
                    <a:pt x="312" y="311"/>
                  </a:cubicBezTo>
                  <a:cubicBezTo>
                    <a:pt x="313" y="311"/>
                    <a:pt x="313" y="311"/>
                    <a:pt x="306" y="317"/>
                  </a:cubicBezTo>
                  <a:cubicBezTo>
                    <a:pt x="300" y="323"/>
                    <a:pt x="300" y="324"/>
                    <a:pt x="300" y="324"/>
                  </a:cubicBezTo>
                  <a:cubicBezTo>
                    <a:pt x="306" y="320"/>
                    <a:pt x="309" y="317"/>
                    <a:pt x="314" y="313"/>
                  </a:cubicBezTo>
                  <a:cubicBezTo>
                    <a:pt x="316" y="310"/>
                    <a:pt x="318" y="309"/>
                    <a:pt x="318" y="309"/>
                  </a:cubicBezTo>
                  <a:lnTo>
                    <a:pt x="318" y="309"/>
                  </a:lnTo>
                  <a:cubicBezTo>
                    <a:pt x="319" y="309"/>
                    <a:pt x="318" y="311"/>
                    <a:pt x="315" y="315"/>
                  </a:cubicBezTo>
                  <a:cubicBezTo>
                    <a:pt x="312" y="319"/>
                    <a:pt x="312" y="322"/>
                    <a:pt x="314" y="322"/>
                  </a:cubicBezTo>
                  <a:cubicBezTo>
                    <a:pt x="315" y="322"/>
                    <a:pt x="317" y="321"/>
                    <a:pt x="320" y="319"/>
                  </a:cubicBezTo>
                  <a:lnTo>
                    <a:pt x="320" y="319"/>
                  </a:lnTo>
                  <a:cubicBezTo>
                    <a:pt x="320" y="320"/>
                    <a:pt x="321" y="320"/>
                    <a:pt x="314" y="327"/>
                  </a:cubicBezTo>
                  <a:cubicBezTo>
                    <a:pt x="310" y="331"/>
                    <a:pt x="307" y="336"/>
                    <a:pt x="309" y="336"/>
                  </a:cubicBezTo>
                  <a:cubicBezTo>
                    <a:pt x="310" y="336"/>
                    <a:pt x="312" y="334"/>
                    <a:pt x="317" y="331"/>
                  </a:cubicBezTo>
                  <a:lnTo>
                    <a:pt x="317" y="331"/>
                  </a:lnTo>
                  <a:cubicBezTo>
                    <a:pt x="317" y="331"/>
                    <a:pt x="317" y="331"/>
                    <a:pt x="312" y="336"/>
                  </a:cubicBezTo>
                  <a:cubicBezTo>
                    <a:pt x="308" y="340"/>
                    <a:pt x="304" y="344"/>
                    <a:pt x="305" y="344"/>
                  </a:cubicBezTo>
                  <a:cubicBezTo>
                    <a:pt x="305" y="344"/>
                    <a:pt x="308" y="343"/>
                    <a:pt x="313" y="338"/>
                  </a:cubicBezTo>
                  <a:cubicBezTo>
                    <a:pt x="315" y="336"/>
                    <a:pt x="317" y="335"/>
                    <a:pt x="318" y="335"/>
                  </a:cubicBezTo>
                  <a:cubicBezTo>
                    <a:pt x="320" y="335"/>
                    <a:pt x="319" y="338"/>
                    <a:pt x="316" y="342"/>
                  </a:cubicBezTo>
                  <a:cubicBezTo>
                    <a:pt x="316" y="342"/>
                    <a:pt x="316" y="342"/>
                    <a:pt x="317" y="342"/>
                  </a:cubicBezTo>
                  <a:cubicBezTo>
                    <a:pt x="317" y="342"/>
                    <a:pt x="319" y="341"/>
                    <a:pt x="323" y="337"/>
                  </a:cubicBezTo>
                  <a:lnTo>
                    <a:pt x="330" y="332"/>
                  </a:lnTo>
                  <a:lnTo>
                    <a:pt x="330" y="332"/>
                  </a:lnTo>
                  <a:cubicBezTo>
                    <a:pt x="323" y="338"/>
                    <a:pt x="320" y="341"/>
                    <a:pt x="320" y="341"/>
                  </a:cubicBezTo>
                  <a:cubicBezTo>
                    <a:pt x="321" y="341"/>
                    <a:pt x="324" y="338"/>
                    <a:pt x="330" y="333"/>
                  </a:cubicBezTo>
                  <a:cubicBezTo>
                    <a:pt x="333" y="330"/>
                    <a:pt x="335" y="329"/>
                    <a:pt x="335" y="329"/>
                  </a:cubicBezTo>
                  <a:lnTo>
                    <a:pt x="335" y="329"/>
                  </a:lnTo>
                  <a:cubicBezTo>
                    <a:pt x="335" y="329"/>
                    <a:pt x="334" y="330"/>
                    <a:pt x="331" y="334"/>
                  </a:cubicBezTo>
                  <a:cubicBezTo>
                    <a:pt x="325" y="339"/>
                    <a:pt x="325" y="341"/>
                    <a:pt x="325" y="341"/>
                  </a:cubicBezTo>
                  <a:cubicBezTo>
                    <a:pt x="326" y="341"/>
                    <a:pt x="329" y="340"/>
                    <a:pt x="332" y="340"/>
                  </a:cubicBezTo>
                  <a:cubicBezTo>
                    <a:pt x="334" y="340"/>
                    <a:pt x="337" y="340"/>
                    <a:pt x="337" y="342"/>
                  </a:cubicBezTo>
                  <a:cubicBezTo>
                    <a:pt x="340" y="344"/>
                    <a:pt x="341" y="346"/>
                    <a:pt x="343" y="346"/>
                  </a:cubicBezTo>
                  <a:cubicBezTo>
                    <a:pt x="345" y="346"/>
                    <a:pt x="346" y="345"/>
                    <a:pt x="349" y="342"/>
                  </a:cubicBezTo>
                  <a:cubicBezTo>
                    <a:pt x="352" y="340"/>
                    <a:pt x="353" y="339"/>
                    <a:pt x="354" y="339"/>
                  </a:cubicBezTo>
                  <a:lnTo>
                    <a:pt x="354" y="339"/>
                  </a:lnTo>
                  <a:cubicBezTo>
                    <a:pt x="354" y="339"/>
                    <a:pt x="353" y="340"/>
                    <a:pt x="350" y="344"/>
                  </a:cubicBezTo>
                  <a:cubicBezTo>
                    <a:pt x="344" y="350"/>
                    <a:pt x="345" y="351"/>
                    <a:pt x="345" y="352"/>
                  </a:cubicBezTo>
                  <a:cubicBezTo>
                    <a:pt x="346" y="352"/>
                    <a:pt x="346" y="353"/>
                    <a:pt x="341" y="359"/>
                  </a:cubicBezTo>
                  <a:cubicBezTo>
                    <a:pt x="345" y="355"/>
                    <a:pt x="347" y="353"/>
                    <a:pt x="347" y="353"/>
                  </a:cubicBezTo>
                  <a:cubicBezTo>
                    <a:pt x="348" y="353"/>
                    <a:pt x="348" y="354"/>
                    <a:pt x="348" y="354"/>
                  </a:cubicBezTo>
                  <a:cubicBezTo>
                    <a:pt x="344" y="357"/>
                    <a:pt x="343" y="359"/>
                    <a:pt x="344" y="359"/>
                  </a:cubicBezTo>
                  <a:cubicBezTo>
                    <a:pt x="344" y="359"/>
                    <a:pt x="346" y="358"/>
                    <a:pt x="349" y="355"/>
                  </a:cubicBezTo>
                  <a:lnTo>
                    <a:pt x="349" y="355"/>
                  </a:lnTo>
                  <a:cubicBezTo>
                    <a:pt x="345" y="360"/>
                    <a:pt x="341" y="366"/>
                    <a:pt x="342" y="366"/>
                  </a:cubicBezTo>
                  <a:cubicBezTo>
                    <a:pt x="342" y="366"/>
                    <a:pt x="343" y="365"/>
                    <a:pt x="344" y="363"/>
                  </a:cubicBezTo>
                  <a:cubicBezTo>
                    <a:pt x="349" y="360"/>
                    <a:pt x="353" y="356"/>
                    <a:pt x="358" y="353"/>
                  </a:cubicBezTo>
                  <a:lnTo>
                    <a:pt x="358" y="353"/>
                  </a:lnTo>
                  <a:cubicBezTo>
                    <a:pt x="359" y="353"/>
                    <a:pt x="359" y="354"/>
                    <a:pt x="353" y="360"/>
                  </a:cubicBezTo>
                  <a:cubicBezTo>
                    <a:pt x="351" y="363"/>
                    <a:pt x="351" y="364"/>
                    <a:pt x="352" y="364"/>
                  </a:cubicBezTo>
                  <a:cubicBezTo>
                    <a:pt x="354" y="364"/>
                    <a:pt x="358" y="362"/>
                    <a:pt x="362" y="359"/>
                  </a:cubicBezTo>
                  <a:cubicBezTo>
                    <a:pt x="366" y="356"/>
                    <a:pt x="367" y="354"/>
                    <a:pt x="367" y="354"/>
                  </a:cubicBezTo>
                  <a:lnTo>
                    <a:pt x="367" y="354"/>
                  </a:lnTo>
                  <a:cubicBezTo>
                    <a:pt x="367" y="354"/>
                    <a:pt x="366" y="356"/>
                    <a:pt x="363" y="359"/>
                  </a:cubicBezTo>
                  <a:cubicBezTo>
                    <a:pt x="357" y="365"/>
                    <a:pt x="358" y="365"/>
                    <a:pt x="358" y="366"/>
                  </a:cubicBezTo>
                  <a:cubicBezTo>
                    <a:pt x="360" y="365"/>
                    <a:pt x="361" y="364"/>
                    <a:pt x="361" y="364"/>
                  </a:cubicBezTo>
                  <a:lnTo>
                    <a:pt x="361" y="364"/>
                  </a:lnTo>
                  <a:cubicBezTo>
                    <a:pt x="361" y="364"/>
                    <a:pt x="357" y="368"/>
                    <a:pt x="352" y="373"/>
                  </a:cubicBezTo>
                  <a:cubicBezTo>
                    <a:pt x="345" y="378"/>
                    <a:pt x="346" y="379"/>
                    <a:pt x="348" y="380"/>
                  </a:cubicBezTo>
                  <a:cubicBezTo>
                    <a:pt x="350" y="377"/>
                    <a:pt x="352" y="377"/>
                    <a:pt x="354" y="377"/>
                  </a:cubicBezTo>
                  <a:cubicBezTo>
                    <a:pt x="355" y="377"/>
                    <a:pt x="356" y="378"/>
                    <a:pt x="358" y="379"/>
                  </a:cubicBezTo>
                  <a:cubicBezTo>
                    <a:pt x="358" y="379"/>
                    <a:pt x="359" y="380"/>
                    <a:pt x="360" y="380"/>
                  </a:cubicBezTo>
                  <a:cubicBezTo>
                    <a:pt x="363" y="380"/>
                    <a:pt x="369" y="375"/>
                    <a:pt x="380" y="366"/>
                  </a:cubicBezTo>
                  <a:lnTo>
                    <a:pt x="380" y="366"/>
                  </a:lnTo>
                  <a:cubicBezTo>
                    <a:pt x="374" y="373"/>
                    <a:pt x="362" y="385"/>
                    <a:pt x="362" y="385"/>
                  </a:cubicBezTo>
                  <a:cubicBezTo>
                    <a:pt x="368" y="382"/>
                    <a:pt x="371" y="379"/>
                    <a:pt x="376" y="374"/>
                  </a:cubicBezTo>
                  <a:cubicBezTo>
                    <a:pt x="378" y="371"/>
                    <a:pt x="380" y="370"/>
                    <a:pt x="380" y="370"/>
                  </a:cubicBezTo>
                  <a:lnTo>
                    <a:pt x="380" y="370"/>
                  </a:lnTo>
                  <a:cubicBezTo>
                    <a:pt x="381" y="370"/>
                    <a:pt x="380" y="372"/>
                    <a:pt x="377" y="375"/>
                  </a:cubicBezTo>
                  <a:cubicBezTo>
                    <a:pt x="374" y="380"/>
                    <a:pt x="373" y="382"/>
                    <a:pt x="374" y="382"/>
                  </a:cubicBezTo>
                  <a:cubicBezTo>
                    <a:pt x="374" y="382"/>
                    <a:pt x="376" y="381"/>
                    <a:pt x="379" y="379"/>
                  </a:cubicBezTo>
                  <a:lnTo>
                    <a:pt x="379" y="379"/>
                  </a:lnTo>
                  <a:cubicBezTo>
                    <a:pt x="379" y="379"/>
                    <a:pt x="380" y="380"/>
                    <a:pt x="374" y="387"/>
                  </a:cubicBezTo>
                  <a:cubicBezTo>
                    <a:pt x="374" y="387"/>
                    <a:pt x="374" y="387"/>
                    <a:pt x="381" y="381"/>
                  </a:cubicBezTo>
                  <a:cubicBezTo>
                    <a:pt x="384" y="378"/>
                    <a:pt x="385" y="376"/>
                    <a:pt x="386" y="376"/>
                  </a:cubicBezTo>
                  <a:lnTo>
                    <a:pt x="386" y="376"/>
                  </a:lnTo>
                  <a:cubicBezTo>
                    <a:pt x="386" y="376"/>
                    <a:pt x="385" y="378"/>
                    <a:pt x="382" y="382"/>
                  </a:cubicBezTo>
                  <a:cubicBezTo>
                    <a:pt x="375" y="390"/>
                    <a:pt x="373" y="394"/>
                    <a:pt x="374" y="394"/>
                  </a:cubicBezTo>
                  <a:cubicBezTo>
                    <a:pt x="374" y="394"/>
                    <a:pt x="376" y="392"/>
                    <a:pt x="378" y="390"/>
                  </a:cubicBezTo>
                  <a:cubicBezTo>
                    <a:pt x="383" y="386"/>
                    <a:pt x="384" y="385"/>
                    <a:pt x="384" y="385"/>
                  </a:cubicBezTo>
                  <a:cubicBezTo>
                    <a:pt x="385" y="385"/>
                    <a:pt x="385" y="385"/>
                    <a:pt x="385" y="385"/>
                  </a:cubicBezTo>
                  <a:cubicBezTo>
                    <a:pt x="385" y="386"/>
                    <a:pt x="385" y="386"/>
                    <a:pt x="386" y="386"/>
                  </a:cubicBezTo>
                  <a:cubicBezTo>
                    <a:pt x="386" y="386"/>
                    <a:pt x="388" y="385"/>
                    <a:pt x="392" y="382"/>
                  </a:cubicBezTo>
                  <a:lnTo>
                    <a:pt x="394" y="383"/>
                  </a:lnTo>
                  <a:cubicBezTo>
                    <a:pt x="395" y="383"/>
                    <a:pt x="389" y="388"/>
                    <a:pt x="387" y="388"/>
                  </a:cubicBezTo>
                  <a:cubicBezTo>
                    <a:pt x="387" y="388"/>
                    <a:pt x="387" y="388"/>
                    <a:pt x="387" y="388"/>
                  </a:cubicBezTo>
                  <a:lnTo>
                    <a:pt x="381" y="394"/>
                  </a:lnTo>
                  <a:cubicBezTo>
                    <a:pt x="382" y="395"/>
                    <a:pt x="382" y="395"/>
                    <a:pt x="383" y="395"/>
                  </a:cubicBezTo>
                  <a:cubicBezTo>
                    <a:pt x="384" y="395"/>
                    <a:pt x="386" y="394"/>
                    <a:pt x="390" y="391"/>
                  </a:cubicBezTo>
                  <a:cubicBezTo>
                    <a:pt x="396" y="386"/>
                    <a:pt x="399" y="383"/>
                    <a:pt x="399" y="383"/>
                  </a:cubicBezTo>
                  <a:lnTo>
                    <a:pt x="399" y="383"/>
                  </a:lnTo>
                  <a:cubicBezTo>
                    <a:pt x="400" y="383"/>
                    <a:pt x="397" y="386"/>
                    <a:pt x="390" y="392"/>
                  </a:cubicBezTo>
                  <a:cubicBezTo>
                    <a:pt x="386" y="396"/>
                    <a:pt x="382" y="401"/>
                    <a:pt x="383" y="401"/>
                  </a:cubicBezTo>
                  <a:cubicBezTo>
                    <a:pt x="383" y="401"/>
                    <a:pt x="384" y="400"/>
                    <a:pt x="386" y="399"/>
                  </a:cubicBezTo>
                  <a:cubicBezTo>
                    <a:pt x="391" y="395"/>
                    <a:pt x="393" y="393"/>
                    <a:pt x="393" y="393"/>
                  </a:cubicBezTo>
                  <a:lnTo>
                    <a:pt x="393" y="393"/>
                  </a:lnTo>
                  <a:cubicBezTo>
                    <a:pt x="393" y="393"/>
                    <a:pt x="390" y="397"/>
                    <a:pt x="386" y="400"/>
                  </a:cubicBezTo>
                  <a:cubicBezTo>
                    <a:pt x="379" y="406"/>
                    <a:pt x="376" y="409"/>
                    <a:pt x="377" y="409"/>
                  </a:cubicBezTo>
                  <a:cubicBezTo>
                    <a:pt x="377" y="409"/>
                    <a:pt x="381" y="407"/>
                    <a:pt x="388" y="402"/>
                  </a:cubicBezTo>
                  <a:cubicBezTo>
                    <a:pt x="388" y="402"/>
                    <a:pt x="388" y="403"/>
                    <a:pt x="389" y="403"/>
                  </a:cubicBezTo>
                  <a:cubicBezTo>
                    <a:pt x="391" y="403"/>
                    <a:pt x="394" y="402"/>
                    <a:pt x="396" y="402"/>
                  </a:cubicBezTo>
                  <a:cubicBezTo>
                    <a:pt x="397" y="402"/>
                    <a:pt x="398" y="402"/>
                    <a:pt x="398" y="402"/>
                  </a:cubicBezTo>
                  <a:cubicBezTo>
                    <a:pt x="400" y="405"/>
                    <a:pt x="401" y="406"/>
                    <a:pt x="396" y="412"/>
                  </a:cubicBezTo>
                  <a:cubicBezTo>
                    <a:pt x="388" y="419"/>
                    <a:pt x="386" y="422"/>
                    <a:pt x="386" y="422"/>
                  </a:cubicBezTo>
                  <a:cubicBezTo>
                    <a:pt x="386" y="422"/>
                    <a:pt x="388" y="421"/>
                    <a:pt x="390" y="418"/>
                  </a:cubicBezTo>
                  <a:cubicBezTo>
                    <a:pt x="398" y="410"/>
                    <a:pt x="401" y="408"/>
                    <a:pt x="402" y="408"/>
                  </a:cubicBezTo>
                  <a:cubicBezTo>
                    <a:pt x="403" y="408"/>
                    <a:pt x="403" y="408"/>
                    <a:pt x="404" y="409"/>
                  </a:cubicBezTo>
                  <a:cubicBezTo>
                    <a:pt x="402" y="412"/>
                    <a:pt x="402" y="413"/>
                    <a:pt x="403" y="413"/>
                  </a:cubicBezTo>
                  <a:cubicBezTo>
                    <a:pt x="405" y="413"/>
                    <a:pt x="409" y="410"/>
                    <a:pt x="414" y="407"/>
                  </a:cubicBezTo>
                  <a:lnTo>
                    <a:pt x="413" y="406"/>
                  </a:lnTo>
                  <a:cubicBezTo>
                    <a:pt x="419" y="399"/>
                    <a:pt x="422" y="396"/>
                    <a:pt x="423" y="396"/>
                  </a:cubicBezTo>
                  <a:lnTo>
                    <a:pt x="423" y="396"/>
                  </a:lnTo>
                  <a:cubicBezTo>
                    <a:pt x="424" y="396"/>
                    <a:pt x="423" y="398"/>
                    <a:pt x="420" y="401"/>
                  </a:cubicBezTo>
                  <a:cubicBezTo>
                    <a:pt x="417" y="406"/>
                    <a:pt x="413" y="410"/>
                    <a:pt x="408" y="414"/>
                  </a:cubicBezTo>
                  <a:cubicBezTo>
                    <a:pt x="404" y="417"/>
                    <a:pt x="400" y="421"/>
                    <a:pt x="397" y="427"/>
                  </a:cubicBezTo>
                  <a:cubicBezTo>
                    <a:pt x="397" y="427"/>
                    <a:pt x="397" y="427"/>
                    <a:pt x="398" y="427"/>
                  </a:cubicBezTo>
                  <a:cubicBezTo>
                    <a:pt x="398" y="427"/>
                    <a:pt x="399" y="426"/>
                    <a:pt x="404" y="421"/>
                  </a:cubicBezTo>
                  <a:cubicBezTo>
                    <a:pt x="409" y="416"/>
                    <a:pt x="409" y="416"/>
                    <a:pt x="410" y="416"/>
                  </a:cubicBezTo>
                  <a:cubicBezTo>
                    <a:pt x="410" y="416"/>
                    <a:pt x="411" y="416"/>
                    <a:pt x="411" y="416"/>
                  </a:cubicBezTo>
                  <a:cubicBezTo>
                    <a:pt x="412" y="416"/>
                    <a:pt x="414" y="415"/>
                    <a:pt x="418" y="412"/>
                  </a:cubicBezTo>
                  <a:cubicBezTo>
                    <a:pt x="422" y="407"/>
                    <a:pt x="424" y="407"/>
                    <a:pt x="425" y="407"/>
                  </a:cubicBezTo>
                  <a:cubicBezTo>
                    <a:pt x="425" y="407"/>
                    <a:pt x="425" y="407"/>
                    <a:pt x="425" y="407"/>
                  </a:cubicBezTo>
                  <a:cubicBezTo>
                    <a:pt x="419" y="414"/>
                    <a:pt x="420" y="415"/>
                    <a:pt x="420" y="415"/>
                  </a:cubicBezTo>
                  <a:cubicBezTo>
                    <a:pt x="422" y="413"/>
                    <a:pt x="423" y="412"/>
                    <a:pt x="423" y="412"/>
                  </a:cubicBezTo>
                  <a:lnTo>
                    <a:pt x="423" y="412"/>
                  </a:lnTo>
                  <a:cubicBezTo>
                    <a:pt x="423" y="412"/>
                    <a:pt x="419" y="417"/>
                    <a:pt x="415" y="421"/>
                  </a:cubicBezTo>
                  <a:cubicBezTo>
                    <a:pt x="408" y="427"/>
                    <a:pt x="403" y="434"/>
                    <a:pt x="403" y="434"/>
                  </a:cubicBezTo>
                  <a:cubicBezTo>
                    <a:pt x="404" y="434"/>
                    <a:pt x="409" y="428"/>
                    <a:pt x="409" y="428"/>
                  </a:cubicBezTo>
                  <a:cubicBezTo>
                    <a:pt x="410" y="427"/>
                    <a:pt x="411" y="427"/>
                    <a:pt x="412" y="427"/>
                  </a:cubicBezTo>
                  <a:cubicBezTo>
                    <a:pt x="419" y="427"/>
                    <a:pt x="428" y="437"/>
                    <a:pt x="429" y="439"/>
                  </a:cubicBezTo>
                  <a:cubicBezTo>
                    <a:pt x="426" y="443"/>
                    <a:pt x="426" y="446"/>
                    <a:pt x="427" y="446"/>
                  </a:cubicBezTo>
                  <a:cubicBezTo>
                    <a:pt x="428" y="446"/>
                    <a:pt x="429" y="444"/>
                    <a:pt x="432" y="442"/>
                  </a:cubicBezTo>
                  <a:cubicBezTo>
                    <a:pt x="434" y="439"/>
                    <a:pt x="436" y="438"/>
                    <a:pt x="437" y="438"/>
                  </a:cubicBezTo>
                  <a:cubicBezTo>
                    <a:pt x="439" y="438"/>
                    <a:pt x="441" y="440"/>
                    <a:pt x="443" y="443"/>
                  </a:cubicBezTo>
                  <a:cubicBezTo>
                    <a:pt x="445" y="445"/>
                    <a:pt x="447" y="447"/>
                    <a:pt x="449" y="447"/>
                  </a:cubicBezTo>
                  <a:cubicBezTo>
                    <a:pt x="451" y="447"/>
                    <a:pt x="453" y="446"/>
                    <a:pt x="455" y="444"/>
                  </a:cubicBezTo>
                  <a:lnTo>
                    <a:pt x="457" y="446"/>
                  </a:lnTo>
                  <a:cubicBezTo>
                    <a:pt x="457" y="446"/>
                    <a:pt x="458" y="446"/>
                    <a:pt x="458" y="446"/>
                  </a:cubicBezTo>
                  <a:cubicBezTo>
                    <a:pt x="459" y="446"/>
                    <a:pt x="465" y="443"/>
                    <a:pt x="465" y="443"/>
                  </a:cubicBezTo>
                  <a:cubicBezTo>
                    <a:pt x="468" y="440"/>
                    <a:pt x="470" y="439"/>
                    <a:pt x="471" y="439"/>
                  </a:cubicBezTo>
                  <a:lnTo>
                    <a:pt x="471" y="439"/>
                  </a:lnTo>
                  <a:cubicBezTo>
                    <a:pt x="471" y="439"/>
                    <a:pt x="470" y="441"/>
                    <a:pt x="466" y="444"/>
                  </a:cubicBezTo>
                  <a:cubicBezTo>
                    <a:pt x="462" y="447"/>
                    <a:pt x="457" y="452"/>
                    <a:pt x="454" y="456"/>
                  </a:cubicBezTo>
                  <a:cubicBezTo>
                    <a:pt x="454" y="456"/>
                    <a:pt x="454" y="456"/>
                    <a:pt x="455" y="456"/>
                  </a:cubicBezTo>
                  <a:cubicBezTo>
                    <a:pt x="456" y="456"/>
                    <a:pt x="462" y="451"/>
                    <a:pt x="468" y="445"/>
                  </a:cubicBezTo>
                  <a:cubicBezTo>
                    <a:pt x="472" y="441"/>
                    <a:pt x="474" y="440"/>
                    <a:pt x="474" y="440"/>
                  </a:cubicBezTo>
                  <a:cubicBezTo>
                    <a:pt x="474" y="440"/>
                    <a:pt x="474" y="440"/>
                    <a:pt x="474" y="440"/>
                  </a:cubicBezTo>
                  <a:cubicBezTo>
                    <a:pt x="474" y="440"/>
                    <a:pt x="474" y="440"/>
                    <a:pt x="469" y="446"/>
                  </a:cubicBezTo>
                  <a:lnTo>
                    <a:pt x="456" y="458"/>
                  </a:lnTo>
                  <a:lnTo>
                    <a:pt x="457" y="460"/>
                  </a:lnTo>
                  <a:cubicBezTo>
                    <a:pt x="462" y="454"/>
                    <a:pt x="463" y="454"/>
                    <a:pt x="463" y="454"/>
                  </a:cubicBezTo>
                  <a:cubicBezTo>
                    <a:pt x="463" y="454"/>
                    <a:pt x="463" y="454"/>
                    <a:pt x="463" y="454"/>
                  </a:cubicBezTo>
                  <a:cubicBezTo>
                    <a:pt x="464" y="454"/>
                    <a:pt x="464" y="454"/>
                    <a:pt x="452" y="466"/>
                  </a:cubicBezTo>
                  <a:cubicBezTo>
                    <a:pt x="446" y="473"/>
                    <a:pt x="443" y="476"/>
                    <a:pt x="443" y="476"/>
                  </a:cubicBezTo>
                  <a:cubicBezTo>
                    <a:pt x="444" y="476"/>
                    <a:pt x="447" y="473"/>
                    <a:pt x="453" y="467"/>
                  </a:cubicBezTo>
                  <a:lnTo>
                    <a:pt x="460" y="463"/>
                  </a:lnTo>
                  <a:lnTo>
                    <a:pt x="460" y="463"/>
                  </a:lnTo>
                  <a:cubicBezTo>
                    <a:pt x="456" y="467"/>
                    <a:pt x="455" y="469"/>
                    <a:pt x="456" y="469"/>
                  </a:cubicBezTo>
                  <a:cubicBezTo>
                    <a:pt x="457" y="469"/>
                    <a:pt x="464" y="463"/>
                    <a:pt x="469" y="460"/>
                  </a:cubicBezTo>
                  <a:lnTo>
                    <a:pt x="469" y="460"/>
                  </a:lnTo>
                  <a:cubicBezTo>
                    <a:pt x="462" y="466"/>
                    <a:pt x="459" y="469"/>
                    <a:pt x="460" y="469"/>
                  </a:cubicBezTo>
                  <a:cubicBezTo>
                    <a:pt x="461" y="469"/>
                    <a:pt x="464" y="467"/>
                    <a:pt x="470" y="461"/>
                  </a:cubicBezTo>
                  <a:cubicBezTo>
                    <a:pt x="472" y="458"/>
                    <a:pt x="474" y="457"/>
                    <a:pt x="474" y="457"/>
                  </a:cubicBezTo>
                  <a:lnTo>
                    <a:pt x="474" y="457"/>
                  </a:lnTo>
                  <a:cubicBezTo>
                    <a:pt x="475" y="457"/>
                    <a:pt x="474" y="459"/>
                    <a:pt x="471" y="463"/>
                  </a:cubicBezTo>
                  <a:cubicBezTo>
                    <a:pt x="465" y="468"/>
                    <a:pt x="465" y="470"/>
                    <a:pt x="466" y="471"/>
                  </a:cubicBezTo>
                  <a:cubicBezTo>
                    <a:pt x="469" y="469"/>
                    <a:pt x="470" y="468"/>
                    <a:pt x="472" y="468"/>
                  </a:cubicBezTo>
                  <a:cubicBezTo>
                    <a:pt x="476" y="468"/>
                    <a:pt x="478" y="471"/>
                    <a:pt x="481" y="475"/>
                  </a:cubicBezTo>
                  <a:cubicBezTo>
                    <a:pt x="484" y="479"/>
                    <a:pt x="486" y="481"/>
                    <a:pt x="489" y="481"/>
                  </a:cubicBezTo>
                  <a:cubicBezTo>
                    <a:pt x="491" y="481"/>
                    <a:pt x="492" y="481"/>
                    <a:pt x="495" y="479"/>
                  </a:cubicBezTo>
                  <a:cubicBezTo>
                    <a:pt x="496" y="479"/>
                    <a:pt x="496" y="479"/>
                    <a:pt x="490" y="485"/>
                  </a:cubicBezTo>
                  <a:cubicBezTo>
                    <a:pt x="487" y="488"/>
                    <a:pt x="486" y="489"/>
                    <a:pt x="486" y="489"/>
                  </a:cubicBezTo>
                  <a:cubicBezTo>
                    <a:pt x="487" y="489"/>
                    <a:pt x="490" y="487"/>
                    <a:pt x="497" y="481"/>
                  </a:cubicBezTo>
                  <a:cubicBezTo>
                    <a:pt x="501" y="478"/>
                    <a:pt x="505" y="474"/>
                    <a:pt x="505" y="474"/>
                  </a:cubicBezTo>
                  <a:lnTo>
                    <a:pt x="505" y="474"/>
                  </a:lnTo>
                  <a:cubicBezTo>
                    <a:pt x="505" y="474"/>
                    <a:pt x="503" y="476"/>
                    <a:pt x="498" y="481"/>
                  </a:cubicBezTo>
                  <a:cubicBezTo>
                    <a:pt x="491" y="488"/>
                    <a:pt x="492" y="489"/>
                    <a:pt x="495" y="491"/>
                  </a:cubicBezTo>
                  <a:cubicBezTo>
                    <a:pt x="495" y="492"/>
                    <a:pt x="496" y="493"/>
                    <a:pt x="498" y="493"/>
                  </a:cubicBezTo>
                  <a:cubicBezTo>
                    <a:pt x="499" y="493"/>
                    <a:pt x="501" y="492"/>
                    <a:pt x="505" y="490"/>
                  </a:cubicBezTo>
                  <a:lnTo>
                    <a:pt x="505" y="490"/>
                  </a:lnTo>
                  <a:cubicBezTo>
                    <a:pt x="496" y="498"/>
                    <a:pt x="492" y="504"/>
                    <a:pt x="495" y="504"/>
                  </a:cubicBezTo>
                  <a:cubicBezTo>
                    <a:pt x="496" y="504"/>
                    <a:pt x="498" y="503"/>
                    <a:pt x="502" y="500"/>
                  </a:cubicBezTo>
                  <a:lnTo>
                    <a:pt x="502" y="500"/>
                  </a:lnTo>
                  <a:cubicBezTo>
                    <a:pt x="502" y="501"/>
                    <a:pt x="503" y="501"/>
                    <a:pt x="497" y="508"/>
                  </a:cubicBezTo>
                  <a:cubicBezTo>
                    <a:pt x="497" y="508"/>
                    <a:pt x="497" y="508"/>
                    <a:pt x="498" y="508"/>
                  </a:cubicBezTo>
                  <a:cubicBezTo>
                    <a:pt x="499" y="508"/>
                    <a:pt x="501" y="507"/>
                    <a:pt x="506" y="504"/>
                  </a:cubicBezTo>
                  <a:lnTo>
                    <a:pt x="509" y="509"/>
                  </a:lnTo>
                  <a:cubicBezTo>
                    <a:pt x="509" y="509"/>
                    <a:pt x="509" y="509"/>
                    <a:pt x="510" y="509"/>
                  </a:cubicBezTo>
                  <a:cubicBezTo>
                    <a:pt x="512" y="509"/>
                    <a:pt x="518" y="506"/>
                    <a:pt x="518" y="506"/>
                  </a:cubicBezTo>
                  <a:lnTo>
                    <a:pt x="518" y="506"/>
                  </a:lnTo>
                  <a:cubicBezTo>
                    <a:pt x="512" y="512"/>
                    <a:pt x="515" y="516"/>
                    <a:pt x="518" y="519"/>
                  </a:cubicBezTo>
                  <a:cubicBezTo>
                    <a:pt x="521" y="523"/>
                    <a:pt x="525" y="528"/>
                    <a:pt x="519" y="534"/>
                  </a:cubicBezTo>
                  <a:cubicBezTo>
                    <a:pt x="519" y="534"/>
                    <a:pt x="519" y="534"/>
                    <a:pt x="520" y="534"/>
                  </a:cubicBezTo>
                  <a:cubicBezTo>
                    <a:pt x="520" y="534"/>
                    <a:pt x="522" y="533"/>
                    <a:pt x="526" y="529"/>
                  </a:cubicBezTo>
                  <a:cubicBezTo>
                    <a:pt x="533" y="523"/>
                    <a:pt x="536" y="521"/>
                    <a:pt x="537" y="521"/>
                  </a:cubicBezTo>
                  <a:lnTo>
                    <a:pt x="537" y="521"/>
                  </a:lnTo>
                  <a:cubicBezTo>
                    <a:pt x="538" y="521"/>
                    <a:pt x="536" y="523"/>
                    <a:pt x="534" y="526"/>
                  </a:cubicBezTo>
                  <a:cubicBezTo>
                    <a:pt x="528" y="533"/>
                    <a:pt x="525" y="536"/>
                    <a:pt x="527" y="536"/>
                  </a:cubicBezTo>
                  <a:cubicBezTo>
                    <a:pt x="528" y="536"/>
                    <a:pt x="532" y="534"/>
                    <a:pt x="537" y="529"/>
                  </a:cubicBezTo>
                  <a:lnTo>
                    <a:pt x="537" y="529"/>
                  </a:lnTo>
                  <a:lnTo>
                    <a:pt x="532" y="535"/>
                  </a:lnTo>
                  <a:cubicBezTo>
                    <a:pt x="526" y="540"/>
                    <a:pt x="525" y="543"/>
                    <a:pt x="526" y="543"/>
                  </a:cubicBezTo>
                  <a:cubicBezTo>
                    <a:pt x="527" y="543"/>
                    <a:pt x="532" y="539"/>
                    <a:pt x="539" y="532"/>
                  </a:cubicBezTo>
                  <a:lnTo>
                    <a:pt x="539" y="532"/>
                  </a:lnTo>
                  <a:cubicBezTo>
                    <a:pt x="535" y="537"/>
                    <a:pt x="531" y="542"/>
                    <a:pt x="532" y="542"/>
                  </a:cubicBezTo>
                  <a:cubicBezTo>
                    <a:pt x="532" y="542"/>
                    <a:pt x="533" y="541"/>
                    <a:pt x="535" y="540"/>
                  </a:cubicBezTo>
                  <a:cubicBezTo>
                    <a:pt x="536" y="540"/>
                    <a:pt x="536" y="540"/>
                    <a:pt x="524" y="553"/>
                  </a:cubicBezTo>
                  <a:cubicBezTo>
                    <a:pt x="519" y="556"/>
                    <a:pt x="515" y="560"/>
                    <a:pt x="511" y="565"/>
                  </a:cubicBezTo>
                  <a:cubicBezTo>
                    <a:pt x="517" y="562"/>
                    <a:pt x="520" y="558"/>
                    <a:pt x="525" y="554"/>
                  </a:cubicBezTo>
                  <a:lnTo>
                    <a:pt x="526" y="555"/>
                  </a:lnTo>
                  <a:cubicBezTo>
                    <a:pt x="526" y="555"/>
                    <a:pt x="526" y="555"/>
                    <a:pt x="526" y="555"/>
                  </a:cubicBezTo>
                  <a:cubicBezTo>
                    <a:pt x="526" y="555"/>
                    <a:pt x="528" y="554"/>
                    <a:pt x="533" y="549"/>
                  </a:cubicBezTo>
                  <a:cubicBezTo>
                    <a:pt x="537" y="545"/>
                    <a:pt x="538" y="545"/>
                    <a:pt x="539" y="545"/>
                  </a:cubicBezTo>
                  <a:cubicBezTo>
                    <a:pt x="539" y="545"/>
                    <a:pt x="539" y="545"/>
                    <a:pt x="539" y="545"/>
                  </a:cubicBezTo>
                  <a:cubicBezTo>
                    <a:pt x="537" y="547"/>
                    <a:pt x="536" y="547"/>
                    <a:pt x="537" y="547"/>
                  </a:cubicBezTo>
                  <a:cubicBezTo>
                    <a:pt x="537" y="547"/>
                    <a:pt x="541" y="544"/>
                    <a:pt x="545" y="539"/>
                  </a:cubicBezTo>
                  <a:cubicBezTo>
                    <a:pt x="549" y="535"/>
                    <a:pt x="553" y="531"/>
                    <a:pt x="558" y="528"/>
                  </a:cubicBezTo>
                  <a:lnTo>
                    <a:pt x="571" y="516"/>
                  </a:lnTo>
                  <a:cubicBezTo>
                    <a:pt x="579" y="508"/>
                    <a:pt x="587" y="500"/>
                    <a:pt x="593" y="491"/>
                  </a:cubicBezTo>
                  <a:cubicBezTo>
                    <a:pt x="596" y="485"/>
                    <a:pt x="599" y="480"/>
                    <a:pt x="598" y="480"/>
                  </a:cubicBezTo>
                  <a:cubicBezTo>
                    <a:pt x="597" y="480"/>
                    <a:pt x="594" y="482"/>
                    <a:pt x="590" y="486"/>
                  </a:cubicBezTo>
                  <a:cubicBezTo>
                    <a:pt x="590" y="486"/>
                    <a:pt x="584" y="491"/>
                    <a:pt x="583" y="491"/>
                  </a:cubicBezTo>
                  <a:cubicBezTo>
                    <a:pt x="583" y="491"/>
                    <a:pt x="583" y="491"/>
                    <a:pt x="583" y="491"/>
                  </a:cubicBezTo>
                  <a:cubicBezTo>
                    <a:pt x="582" y="491"/>
                    <a:pt x="588" y="484"/>
                    <a:pt x="588" y="484"/>
                  </a:cubicBezTo>
                  <a:cubicBezTo>
                    <a:pt x="594" y="479"/>
                    <a:pt x="592" y="475"/>
                    <a:pt x="590" y="473"/>
                  </a:cubicBezTo>
                  <a:cubicBezTo>
                    <a:pt x="587" y="468"/>
                    <a:pt x="585" y="467"/>
                    <a:pt x="591" y="461"/>
                  </a:cubicBezTo>
                  <a:cubicBezTo>
                    <a:pt x="597" y="454"/>
                    <a:pt x="595" y="453"/>
                    <a:pt x="595" y="453"/>
                  </a:cubicBezTo>
                  <a:lnTo>
                    <a:pt x="595" y="453"/>
                  </a:lnTo>
                  <a:cubicBezTo>
                    <a:pt x="593" y="455"/>
                    <a:pt x="592" y="456"/>
                    <a:pt x="590" y="456"/>
                  </a:cubicBezTo>
                  <a:cubicBezTo>
                    <a:pt x="587" y="456"/>
                    <a:pt x="585" y="453"/>
                    <a:pt x="583" y="451"/>
                  </a:cubicBezTo>
                  <a:cubicBezTo>
                    <a:pt x="580" y="448"/>
                    <a:pt x="578" y="446"/>
                    <a:pt x="575" y="446"/>
                  </a:cubicBezTo>
                  <a:cubicBezTo>
                    <a:pt x="573" y="446"/>
                    <a:pt x="572" y="446"/>
                    <a:pt x="570" y="448"/>
                  </a:cubicBezTo>
                  <a:lnTo>
                    <a:pt x="569" y="447"/>
                  </a:lnTo>
                  <a:cubicBezTo>
                    <a:pt x="574" y="442"/>
                    <a:pt x="573" y="440"/>
                    <a:pt x="572" y="438"/>
                  </a:cubicBezTo>
                  <a:lnTo>
                    <a:pt x="572" y="438"/>
                  </a:lnTo>
                  <a:cubicBezTo>
                    <a:pt x="567" y="442"/>
                    <a:pt x="565" y="443"/>
                    <a:pt x="564" y="443"/>
                  </a:cubicBezTo>
                  <a:cubicBezTo>
                    <a:pt x="564" y="443"/>
                    <a:pt x="564" y="443"/>
                    <a:pt x="564" y="443"/>
                  </a:cubicBezTo>
                  <a:cubicBezTo>
                    <a:pt x="571" y="436"/>
                    <a:pt x="570" y="436"/>
                    <a:pt x="569" y="435"/>
                  </a:cubicBezTo>
                  <a:cubicBezTo>
                    <a:pt x="568" y="434"/>
                    <a:pt x="568" y="433"/>
                    <a:pt x="567" y="433"/>
                  </a:cubicBezTo>
                  <a:cubicBezTo>
                    <a:pt x="566" y="433"/>
                    <a:pt x="565" y="435"/>
                    <a:pt x="561" y="438"/>
                  </a:cubicBezTo>
                  <a:cubicBezTo>
                    <a:pt x="561" y="438"/>
                    <a:pt x="557" y="434"/>
                    <a:pt x="562" y="426"/>
                  </a:cubicBezTo>
                  <a:cubicBezTo>
                    <a:pt x="564" y="424"/>
                    <a:pt x="564" y="423"/>
                    <a:pt x="564" y="423"/>
                  </a:cubicBezTo>
                  <a:lnTo>
                    <a:pt x="564" y="423"/>
                  </a:lnTo>
                  <a:cubicBezTo>
                    <a:pt x="563" y="423"/>
                    <a:pt x="559" y="427"/>
                    <a:pt x="554" y="430"/>
                  </a:cubicBezTo>
                  <a:cubicBezTo>
                    <a:pt x="551" y="434"/>
                    <a:pt x="546" y="438"/>
                    <a:pt x="541" y="440"/>
                  </a:cubicBezTo>
                  <a:lnTo>
                    <a:pt x="553" y="428"/>
                  </a:lnTo>
                  <a:cubicBezTo>
                    <a:pt x="560" y="424"/>
                    <a:pt x="560" y="424"/>
                    <a:pt x="558" y="423"/>
                  </a:cubicBezTo>
                  <a:lnTo>
                    <a:pt x="557" y="420"/>
                  </a:lnTo>
                  <a:cubicBezTo>
                    <a:pt x="555" y="423"/>
                    <a:pt x="553" y="424"/>
                    <a:pt x="551" y="424"/>
                  </a:cubicBezTo>
                  <a:cubicBezTo>
                    <a:pt x="549" y="424"/>
                    <a:pt x="547" y="422"/>
                    <a:pt x="545" y="419"/>
                  </a:cubicBezTo>
                  <a:cubicBezTo>
                    <a:pt x="543" y="416"/>
                    <a:pt x="541" y="414"/>
                    <a:pt x="539" y="414"/>
                  </a:cubicBezTo>
                  <a:cubicBezTo>
                    <a:pt x="538" y="414"/>
                    <a:pt x="536" y="415"/>
                    <a:pt x="533" y="418"/>
                  </a:cubicBezTo>
                  <a:cubicBezTo>
                    <a:pt x="530" y="421"/>
                    <a:pt x="528" y="422"/>
                    <a:pt x="528" y="422"/>
                  </a:cubicBezTo>
                  <a:cubicBezTo>
                    <a:pt x="527" y="422"/>
                    <a:pt x="528" y="420"/>
                    <a:pt x="530" y="416"/>
                  </a:cubicBezTo>
                  <a:cubicBezTo>
                    <a:pt x="541" y="401"/>
                    <a:pt x="544" y="396"/>
                    <a:pt x="544" y="396"/>
                  </a:cubicBezTo>
                  <a:lnTo>
                    <a:pt x="544" y="396"/>
                  </a:lnTo>
                  <a:cubicBezTo>
                    <a:pt x="543" y="396"/>
                    <a:pt x="542" y="397"/>
                    <a:pt x="539" y="399"/>
                  </a:cubicBezTo>
                  <a:cubicBezTo>
                    <a:pt x="536" y="403"/>
                    <a:pt x="533" y="408"/>
                    <a:pt x="528" y="411"/>
                  </a:cubicBezTo>
                  <a:cubicBezTo>
                    <a:pt x="522" y="417"/>
                    <a:pt x="519" y="420"/>
                    <a:pt x="518" y="420"/>
                  </a:cubicBezTo>
                  <a:cubicBezTo>
                    <a:pt x="518" y="420"/>
                    <a:pt x="521" y="417"/>
                    <a:pt x="527" y="410"/>
                  </a:cubicBezTo>
                  <a:cubicBezTo>
                    <a:pt x="534" y="404"/>
                    <a:pt x="532" y="400"/>
                    <a:pt x="527" y="400"/>
                  </a:cubicBezTo>
                  <a:cubicBezTo>
                    <a:pt x="523" y="400"/>
                    <a:pt x="518" y="402"/>
                    <a:pt x="512" y="407"/>
                  </a:cubicBezTo>
                  <a:cubicBezTo>
                    <a:pt x="510" y="409"/>
                    <a:pt x="509" y="410"/>
                    <a:pt x="509" y="410"/>
                  </a:cubicBezTo>
                  <a:cubicBezTo>
                    <a:pt x="509" y="410"/>
                    <a:pt x="511" y="407"/>
                    <a:pt x="518" y="400"/>
                  </a:cubicBezTo>
                  <a:cubicBezTo>
                    <a:pt x="525" y="394"/>
                    <a:pt x="524" y="394"/>
                    <a:pt x="523" y="391"/>
                  </a:cubicBezTo>
                  <a:lnTo>
                    <a:pt x="520" y="390"/>
                  </a:lnTo>
                  <a:cubicBezTo>
                    <a:pt x="516" y="394"/>
                    <a:pt x="514" y="395"/>
                    <a:pt x="513" y="395"/>
                  </a:cubicBezTo>
                  <a:cubicBezTo>
                    <a:pt x="511" y="395"/>
                    <a:pt x="514" y="390"/>
                    <a:pt x="518" y="385"/>
                  </a:cubicBezTo>
                  <a:cubicBezTo>
                    <a:pt x="524" y="379"/>
                    <a:pt x="524" y="379"/>
                    <a:pt x="523" y="378"/>
                  </a:cubicBezTo>
                  <a:lnTo>
                    <a:pt x="523" y="378"/>
                  </a:lnTo>
                  <a:cubicBezTo>
                    <a:pt x="518" y="381"/>
                    <a:pt x="515" y="382"/>
                    <a:pt x="513" y="382"/>
                  </a:cubicBezTo>
                  <a:cubicBezTo>
                    <a:pt x="511" y="382"/>
                    <a:pt x="514" y="377"/>
                    <a:pt x="518" y="373"/>
                  </a:cubicBezTo>
                  <a:lnTo>
                    <a:pt x="517" y="372"/>
                  </a:lnTo>
                  <a:cubicBezTo>
                    <a:pt x="513" y="375"/>
                    <a:pt x="511" y="376"/>
                    <a:pt x="510" y="376"/>
                  </a:cubicBezTo>
                  <a:cubicBezTo>
                    <a:pt x="509" y="376"/>
                    <a:pt x="509" y="376"/>
                    <a:pt x="509" y="375"/>
                  </a:cubicBezTo>
                  <a:cubicBezTo>
                    <a:pt x="508" y="375"/>
                    <a:pt x="508" y="374"/>
                    <a:pt x="507" y="374"/>
                  </a:cubicBezTo>
                  <a:cubicBezTo>
                    <a:pt x="506" y="374"/>
                    <a:pt x="505" y="376"/>
                    <a:pt x="501" y="380"/>
                  </a:cubicBezTo>
                  <a:cubicBezTo>
                    <a:pt x="498" y="383"/>
                    <a:pt x="493" y="388"/>
                    <a:pt x="489" y="391"/>
                  </a:cubicBezTo>
                  <a:lnTo>
                    <a:pt x="495" y="384"/>
                  </a:lnTo>
                  <a:cubicBezTo>
                    <a:pt x="500" y="379"/>
                    <a:pt x="499" y="377"/>
                    <a:pt x="497" y="374"/>
                  </a:cubicBezTo>
                  <a:cubicBezTo>
                    <a:pt x="495" y="371"/>
                    <a:pt x="493" y="370"/>
                    <a:pt x="499" y="363"/>
                  </a:cubicBezTo>
                  <a:lnTo>
                    <a:pt x="499" y="363"/>
                  </a:lnTo>
                  <a:lnTo>
                    <a:pt x="492" y="369"/>
                  </a:lnTo>
                  <a:cubicBezTo>
                    <a:pt x="489" y="371"/>
                    <a:pt x="488" y="372"/>
                    <a:pt x="487" y="372"/>
                  </a:cubicBezTo>
                  <a:cubicBezTo>
                    <a:pt x="487" y="372"/>
                    <a:pt x="488" y="371"/>
                    <a:pt x="491" y="368"/>
                  </a:cubicBezTo>
                  <a:cubicBezTo>
                    <a:pt x="495" y="363"/>
                    <a:pt x="495" y="361"/>
                    <a:pt x="493" y="361"/>
                  </a:cubicBezTo>
                  <a:cubicBezTo>
                    <a:pt x="492" y="361"/>
                    <a:pt x="490" y="361"/>
                    <a:pt x="488" y="363"/>
                  </a:cubicBezTo>
                  <a:lnTo>
                    <a:pt x="487" y="362"/>
                  </a:lnTo>
                  <a:cubicBezTo>
                    <a:pt x="493" y="355"/>
                    <a:pt x="495" y="351"/>
                    <a:pt x="494" y="351"/>
                  </a:cubicBezTo>
                  <a:cubicBezTo>
                    <a:pt x="493" y="351"/>
                    <a:pt x="490" y="354"/>
                    <a:pt x="484" y="359"/>
                  </a:cubicBezTo>
                  <a:cubicBezTo>
                    <a:pt x="490" y="353"/>
                    <a:pt x="490" y="352"/>
                    <a:pt x="489" y="352"/>
                  </a:cubicBezTo>
                  <a:lnTo>
                    <a:pt x="489" y="352"/>
                  </a:lnTo>
                  <a:cubicBezTo>
                    <a:pt x="486" y="353"/>
                    <a:pt x="485" y="354"/>
                    <a:pt x="484" y="354"/>
                  </a:cubicBezTo>
                  <a:cubicBezTo>
                    <a:pt x="482" y="354"/>
                    <a:pt x="482" y="352"/>
                    <a:pt x="487" y="348"/>
                  </a:cubicBezTo>
                  <a:lnTo>
                    <a:pt x="486" y="347"/>
                  </a:lnTo>
                  <a:cubicBezTo>
                    <a:pt x="481" y="351"/>
                    <a:pt x="479" y="352"/>
                    <a:pt x="479" y="352"/>
                  </a:cubicBezTo>
                  <a:cubicBezTo>
                    <a:pt x="478" y="352"/>
                    <a:pt x="478" y="352"/>
                    <a:pt x="478" y="352"/>
                  </a:cubicBezTo>
                  <a:cubicBezTo>
                    <a:pt x="478" y="351"/>
                    <a:pt x="478" y="351"/>
                    <a:pt x="477" y="351"/>
                  </a:cubicBezTo>
                  <a:cubicBezTo>
                    <a:pt x="476" y="351"/>
                    <a:pt x="474" y="352"/>
                    <a:pt x="470" y="355"/>
                  </a:cubicBezTo>
                  <a:cubicBezTo>
                    <a:pt x="464" y="361"/>
                    <a:pt x="463" y="361"/>
                    <a:pt x="463" y="361"/>
                  </a:cubicBezTo>
                  <a:cubicBezTo>
                    <a:pt x="466" y="356"/>
                    <a:pt x="471" y="352"/>
                    <a:pt x="475" y="350"/>
                  </a:cubicBezTo>
                  <a:cubicBezTo>
                    <a:pt x="479" y="347"/>
                    <a:pt x="481" y="345"/>
                    <a:pt x="480" y="345"/>
                  </a:cubicBezTo>
                  <a:cubicBezTo>
                    <a:pt x="479" y="345"/>
                    <a:pt x="475" y="348"/>
                    <a:pt x="468" y="353"/>
                  </a:cubicBezTo>
                  <a:cubicBezTo>
                    <a:pt x="461" y="358"/>
                    <a:pt x="458" y="360"/>
                    <a:pt x="458" y="360"/>
                  </a:cubicBezTo>
                  <a:cubicBezTo>
                    <a:pt x="457" y="360"/>
                    <a:pt x="461" y="358"/>
                    <a:pt x="468" y="352"/>
                  </a:cubicBezTo>
                  <a:cubicBezTo>
                    <a:pt x="472" y="348"/>
                    <a:pt x="477" y="344"/>
                    <a:pt x="476" y="344"/>
                  </a:cubicBezTo>
                  <a:lnTo>
                    <a:pt x="476" y="344"/>
                  </a:lnTo>
                  <a:cubicBezTo>
                    <a:pt x="476" y="344"/>
                    <a:pt x="475" y="345"/>
                    <a:pt x="473" y="346"/>
                  </a:cubicBezTo>
                  <a:cubicBezTo>
                    <a:pt x="473" y="346"/>
                    <a:pt x="473" y="346"/>
                    <a:pt x="473" y="346"/>
                  </a:cubicBezTo>
                  <a:cubicBezTo>
                    <a:pt x="472" y="346"/>
                    <a:pt x="470" y="347"/>
                    <a:pt x="466" y="351"/>
                  </a:cubicBezTo>
                  <a:lnTo>
                    <a:pt x="464" y="348"/>
                  </a:lnTo>
                  <a:cubicBezTo>
                    <a:pt x="470" y="342"/>
                    <a:pt x="469" y="341"/>
                    <a:pt x="469" y="341"/>
                  </a:cubicBezTo>
                  <a:lnTo>
                    <a:pt x="469" y="341"/>
                  </a:lnTo>
                  <a:cubicBezTo>
                    <a:pt x="466" y="343"/>
                    <a:pt x="464" y="345"/>
                    <a:pt x="464" y="345"/>
                  </a:cubicBezTo>
                  <a:cubicBezTo>
                    <a:pt x="463" y="345"/>
                    <a:pt x="465" y="343"/>
                    <a:pt x="468" y="339"/>
                  </a:cubicBezTo>
                  <a:cubicBezTo>
                    <a:pt x="471" y="337"/>
                    <a:pt x="472" y="335"/>
                    <a:pt x="472" y="335"/>
                  </a:cubicBezTo>
                  <a:lnTo>
                    <a:pt x="472" y="335"/>
                  </a:lnTo>
                  <a:cubicBezTo>
                    <a:pt x="471" y="335"/>
                    <a:pt x="468" y="338"/>
                    <a:pt x="461" y="344"/>
                  </a:cubicBezTo>
                  <a:cubicBezTo>
                    <a:pt x="458" y="347"/>
                    <a:pt x="456" y="348"/>
                    <a:pt x="456" y="348"/>
                  </a:cubicBezTo>
                  <a:cubicBezTo>
                    <a:pt x="455" y="348"/>
                    <a:pt x="457" y="346"/>
                    <a:pt x="460" y="343"/>
                  </a:cubicBezTo>
                  <a:cubicBezTo>
                    <a:pt x="467" y="335"/>
                    <a:pt x="470" y="333"/>
                    <a:pt x="469" y="333"/>
                  </a:cubicBezTo>
                  <a:lnTo>
                    <a:pt x="469" y="333"/>
                  </a:lnTo>
                  <a:cubicBezTo>
                    <a:pt x="469" y="333"/>
                    <a:pt x="468" y="334"/>
                    <a:pt x="465" y="336"/>
                  </a:cubicBezTo>
                  <a:cubicBezTo>
                    <a:pt x="461" y="340"/>
                    <a:pt x="459" y="341"/>
                    <a:pt x="458" y="341"/>
                  </a:cubicBezTo>
                  <a:cubicBezTo>
                    <a:pt x="458" y="341"/>
                    <a:pt x="457" y="341"/>
                    <a:pt x="457" y="341"/>
                  </a:cubicBezTo>
                  <a:cubicBezTo>
                    <a:pt x="464" y="335"/>
                    <a:pt x="460" y="329"/>
                    <a:pt x="455" y="324"/>
                  </a:cubicBezTo>
                  <a:cubicBezTo>
                    <a:pt x="450" y="326"/>
                    <a:pt x="445" y="331"/>
                    <a:pt x="442" y="334"/>
                  </a:cubicBezTo>
                  <a:cubicBezTo>
                    <a:pt x="436" y="339"/>
                    <a:pt x="434" y="341"/>
                    <a:pt x="434" y="341"/>
                  </a:cubicBezTo>
                  <a:cubicBezTo>
                    <a:pt x="434" y="341"/>
                    <a:pt x="437" y="338"/>
                    <a:pt x="441" y="334"/>
                  </a:cubicBezTo>
                  <a:cubicBezTo>
                    <a:pt x="450" y="324"/>
                    <a:pt x="454" y="319"/>
                    <a:pt x="454" y="319"/>
                  </a:cubicBezTo>
                  <a:lnTo>
                    <a:pt x="454" y="319"/>
                  </a:lnTo>
                  <a:cubicBezTo>
                    <a:pt x="453" y="319"/>
                    <a:pt x="448" y="324"/>
                    <a:pt x="440" y="333"/>
                  </a:cubicBezTo>
                  <a:cubicBezTo>
                    <a:pt x="434" y="339"/>
                    <a:pt x="431" y="342"/>
                    <a:pt x="431" y="342"/>
                  </a:cubicBezTo>
                  <a:cubicBezTo>
                    <a:pt x="431" y="342"/>
                    <a:pt x="434" y="339"/>
                    <a:pt x="440" y="332"/>
                  </a:cubicBezTo>
                  <a:cubicBezTo>
                    <a:pt x="442" y="328"/>
                    <a:pt x="444" y="326"/>
                    <a:pt x="444" y="326"/>
                  </a:cubicBezTo>
                  <a:lnTo>
                    <a:pt x="444" y="326"/>
                  </a:lnTo>
                  <a:cubicBezTo>
                    <a:pt x="443" y="326"/>
                    <a:pt x="442" y="328"/>
                    <a:pt x="438" y="331"/>
                  </a:cubicBezTo>
                  <a:cubicBezTo>
                    <a:pt x="443" y="326"/>
                    <a:pt x="447" y="321"/>
                    <a:pt x="446" y="321"/>
                  </a:cubicBezTo>
                  <a:lnTo>
                    <a:pt x="446" y="321"/>
                  </a:lnTo>
                  <a:cubicBezTo>
                    <a:pt x="446" y="321"/>
                    <a:pt x="445" y="321"/>
                    <a:pt x="443" y="323"/>
                  </a:cubicBezTo>
                  <a:cubicBezTo>
                    <a:pt x="443" y="323"/>
                    <a:pt x="443" y="323"/>
                    <a:pt x="449" y="316"/>
                  </a:cubicBezTo>
                  <a:cubicBezTo>
                    <a:pt x="450" y="314"/>
                    <a:pt x="451" y="313"/>
                    <a:pt x="450" y="313"/>
                  </a:cubicBezTo>
                  <a:lnTo>
                    <a:pt x="450" y="313"/>
                  </a:lnTo>
                  <a:cubicBezTo>
                    <a:pt x="450" y="313"/>
                    <a:pt x="445" y="316"/>
                    <a:pt x="441" y="319"/>
                  </a:cubicBezTo>
                  <a:cubicBezTo>
                    <a:pt x="434" y="324"/>
                    <a:pt x="430" y="327"/>
                    <a:pt x="430" y="327"/>
                  </a:cubicBezTo>
                  <a:cubicBezTo>
                    <a:pt x="429" y="327"/>
                    <a:pt x="432" y="324"/>
                    <a:pt x="438" y="318"/>
                  </a:cubicBezTo>
                  <a:cubicBezTo>
                    <a:pt x="444" y="313"/>
                    <a:pt x="446" y="311"/>
                    <a:pt x="445" y="311"/>
                  </a:cubicBezTo>
                  <a:cubicBezTo>
                    <a:pt x="443" y="311"/>
                    <a:pt x="437" y="314"/>
                    <a:pt x="431" y="320"/>
                  </a:cubicBezTo>
                  <a:cubicBezTo>
                    <a:pt x="428" y="323"/>
                    <a:pt x="426" y="325"/>
                    <a:pt x="424" y="326"/>
                  </a:cubicBezTo>
                  <a:lnTo>
                    <a:pt x="424" y="326"/>
                  </a:lnTo>
                  <a:cubicBezTo>
                    <a:pt x="429" y="320"/>
                    <a:pt x="429" y="319"/>
                    <a:pt x="429" y="319"/>
                  </a:cubicBezTo>
                  <a:cubicBezTo>
                    <a:pt x="428" y="319"/>
                    <a:pt x="428" y="318"/>
                    <a:pt x="434" y="313"/>
                  </a:cubicBezTo>
                  <a:cubicBezTo>
                    <a:pt x="434" y="313"/>
                    <a:pt x="434" y="312"/>
                    <a:pt x="434" y="312"/>
                  </a:cubicBezTo>
                  <a:cubicBezTo>
                    <a:pt x="433" y="312"/>
                    <a:pt x="432" y="313"/>
                    <a:pt x="427" y="316"/>
                  </a:cubicBezTo>
                  <a:cubicBezTo>
                    <a:pt x="423" y="320"/>
                    <a:pt x="420" y="321"/>
                    <a:pt x="419" y="321"/>
                  </a:cubicBezTo>
                  <a:cubicBezTo>
                    <a:pt x="418" y="321"/>
                    <a:pt x="422" y="315"/>
                    <a:pt x="429" y="307"/>
                  </a:cubicBezTo>
                  <a:lnTo>
                    <a:pt x="429" y="307"/>
                  </a:lnTo>
                  <a:lnTo>
                    <a:pt x="423" y="311"/>
                  </a:lnTo>
                  <a:cubicBezTo>
                    <a:pt x="415" y="318"/>
                    <a:pt x="410" y="323"/>
                    <a:pt x="409" y="323"/>
                  </a:cubicBezTo>
                  <a:cubicBezTo>
                    <a:pt x="409" y="323"/>
                    <a:pt x="411" y="321"/>
                    <a:pt x="416" y="316"/>
                  </a:cubicBezTo>
                  <a:cubicBezTo>
                    <a:pt x="418" y="314"/>
                    <a:pt x="420" y="312"/>
                    <a:pt x="422" y="310"/>
                  </a:cubicBezTo>
                  <a:lnTo>
                    <a:pt x="422" y="310"/>
                  </a:lnTo>
                  <a:cubicBezTo>
                    <a:pt x="418" y="314"/>
                    <a:pt x="415" y="315"/>
                    <a:pt x="414" y="315"/>
                  </a:cubicBezTo>
                  <a:cubicBezTo>
                    <a:pt x="412" y="315"/>
                    <a:pt x="417" y="309"/>
                    <a:pt x="425" y="301"/>
                  </a:cubicBezTo>
                  <a:cubicBezTo>
                    <a:pt x="432" y="295"/>
                    <a:pt x="432" y="295"/>
                    <a:pt x="431" y="295"/>
                  </a:cubicBezTo>
                  <a:lnTo>
                    <a:pt x="425" y="300"/>
                  </a:lnTo>
                  <a:cubicBezTo>
                    <a:pt x="420" y="305"/>
                    <a:pt x="417" y="308"/>
                    <a:pt x="412" y="311"/>
                  </a:cubicBezTo>
                  <a:cubicBezTo>
                    <a:pt x="412" y="311"/>
                    <a:pt x="410" y="310"/>
                    <a:pt x="417" y="305"/>
                  </a:cubicBezTo>
                  <a:cubicBezTo>
                    <a:pt x="421" y="300"/>
                    <a:pt x="425" y="295"/>
                    <a:pt x="425" y="295"/>
                  </a:cubicBezTo>
                  <a:lnTo>
                    <a:pt x="425" y="295"/>
                  </a:lnTo>
                  <a:cubicBezTo>
                    <a:pt x="424" y="295"/>
                    <a:pt x="423" y="295"/>
                    <a:pt x="422" y="297"/>
                  </a:cubicBezTo>
                  <a:cubicBezTo>
                    <a:pt x="422" y="297"/>
                    <a:pt x="422" y="297"/>
                    <a:pt x="427" y="290"/>
                  </a:cubicBezTo>
                  <a:lnTo>
                    <a:pt x="425" y="288"/>
                  </a:lnTo>
                  <a:cubicBezTo>
                    <a:pt x="422" y="290"/>
                    <a:pt x="420" y="291"/>
                    <a:pt x="420" y="291"/>
                  </a:cubicBezTo>
                  <a:cubicBezTo>
                    <a:pt x="419" y="291"/>
                    <a:pt x="420" y="289"/>
                    <a:pt x="424" y="286"/>
                  </a:cubicBezTo>
                  <a:cubicBezTo>
                    <a:pt x="424" y="286"/>
                    <a:pt x="424" y="286"/>
                    <a:pt x="423" y="286"/>
                  </a:cubicBezTo>
                  <a:cubicBezTo>
                    <a:pt x="423" y="286"/>
                    <a:pt x="421" y="286"/>
                    <a:pt x="416" y="290"/>
                  </a:cubicBezTo>
                  <a:cubicBezTo>
                    <a:pt x="415" y="289"/>
                    <a:pt x="415" y="288"/>
                    <a:pt x="420" y="282"/>
                  </a:cubicBezTo>
                  <a:cubicBezTo>
                    <a:pt x="423" y="279"/>
                    <a:pt x="425" y="278"/>
                    <a:pt x="425" y="278"/>
                  </a:cubicBezTo>
                  <a:lnTo>
                    <a:pt x="425" y="278"/>
                  </a:lnTo>
                  <a:cubicBezTo>
                    <a:pt x="424" y="278"/>
                    <a:pt x="423" y="279"/>
                    <a:pt x="419" y="281"/>
                  </a:cubicBezTo>
                  <a:cubicBezTo>
                    <a:pt x="416" y="285"/>
                    <a:pt x="415" y="286"/>
                    <a:pt x="414" y="286"/>
                  </a:cubicBezTo>
                  <a:cubicBezTo>
                    <a:pt x="413" y="286"/>
                    <a:pt x="413" y="286"/>
                    <a:pt x="413" y="286"/>
                  </a:cubicBezTo>
                  <a:lnTo>
                    <a:pt x="412" y="285"/>
                  </a:lnTo>
                  <a:cubicBezTo>
                    <a:pt x="408" y="289"/>
                    <a:pt x="406" y="291"/>
                    <a:pt x="406" y="291"/>
                  </a:cubicBezTo>
                  <a:cubicBezTo>
                    <a:pt x="405" y="291"/>
                    <a:pt x="405" y="290"/>
                    <a:pt x="405" y="290"/>
                  </a:cubicBezTo>
                  <a:cubicBezTo>
                    <a:pt x="405" y="290"/>
                    <a:pt x="409" y="282"/>
                    <a:pt x="408" y="281"/>
                  </a:cubicBezTo>
                  <a:cubicBezTo>
                    <a:pt x="408" y="280"/>
                    <a:pt x="407" y="280"/>
                    <a:pt x="407" y="280"/>
                  </a:cubicBezTo>
                  <a:cubicBezTo>
                    <a:pt x="406" y="280"/>
                    <a:pt x="405" y="281"/>
                    <a:pt x="401" y="286"/>
                  </a:cubicBezTo>
                  <a:cubicBezTo>
                    <a:pt x="400" y="285"/>
                    <a:pt x="405" y="277"/>
                    <a:pt x="404" y="276"/>
                  </a:cubicBezTo>
                  <a:cubicBezTo>
                    <a:pt x="403" y="274"/>
                    <a:pt x="402" y="273"/>
                    <a:pt x="401" y="273"/>
                  </a:cubicBezTo>
                  <a:cubicBezTo>
                    <a:pt x="400" y="273"/>
                    <a:pt x="399" y="275"/>
                    <a:pt x="396" y="279"/>
                  </a:cubicBezTo>
                  <a:cubicBezTo>
                    <a:pt x="390" y="285"/>
                    <a:pt x="387" y="288"/>
                    <a:pt x="386" y="288"/>
                  </a:cubicBezTo>
                  <a:cubicBezTo>
                    <a:pt x="386" y="288"/>
                    <a:pt x="389" y="284"/>
                    <a:pt x="395" y="278"/>
                  </a:cubicBezTo>
                  <a:cubicBezTo>
                    <a:pt x="401" y="270"/>
                    <a:pt x="404" y="266"/>
                    <a:pt x="404" y="266"/>
                  </a:cubicBezTo>
                  <a:lnTo>
                    <a:pt x="404" y="266"/>
                  </a:lnTo>
                  <a:cubicBezTo>
                    <a:pt x="403" y="266"/>
                    <a:pt x="402" y="268"/>
                    <a:pt x="399" y="270"/>
                  </a:cubicBezTo>
                  <a:cubicBezTo>
                    <a:pt x="395" y="274"/>
                    <a:pt x="393" y="275"/>
                    <a:pt x="393" y="275"/>
                  </a:cubicBezTo>
                  <a:cubicBezTo>
                    <a:pt x="392" y="275"/>
                    <a:pt x="392" y="275"/>
                    <a:pt x="392" y="274"/>
                  </a:cubicBezTo>
                  <a:cubicBezTo>
                    <a:pt x="396" y="271"/>
                    <a:pt x="397" y="270"/>
                    <a:pt x="396" y="270"/>
                  </a:cubicBezTo>
                  <a:lnTo>
                    <a:pt x="396" y="270"/>
                  </a:lnTo>
                  <a:cubicBezTo>
                    <a:pt x="396" y="270"/>
                    <a:pt x="394" y="271"/>
                    <a:pt x="390" y="273"/>
                  </a:cubicBezTo>
                  <a:cubicBezTo>
                    <a:pt x="390" y="272"/>
                    <a:pt x="390" y="272"/>
                    <a:pt x="396" y="267"/>
                  </a:cubicBezTo>
                  <a:lnTo>
                    <a:pt x="396" y="265"/>
                  </a:lnTo>
                  <a:cubicBezTo>
                    <a:pt x="391" y="269"/>
                    <a:pt x="389" y="270"/>
                    <a:pt x="387" y="270"/>
                  </a:cubicBezTo>
                  <a:cubicBezTo>
                    <a:pt x="384" y="270"/>
                    <a:pt x="386" y="264"/>
                    <a:pt x="390" y="260"/>
                  </a:cubicBezTo>
                  <a:cubicBezTo>
                    <a:pt x="390" y="260"/>
                    <a:pt x="390" y="260"/>
                    <a:pt x="390" y="260"/>
                  </a:cubicBezTo>
                  <a:cubicBezTo>
                    <a:pt x="390" y="260"/>
                    <a:pt x="388" y="260"/>
                    <a:pt x="383" y="264"/>
                  </a:cubicBezTo>
                  <a:cubicBezTo>
                    <a:pt x="378" y="270"/>
                    <a:pt x="374" y="272"/>
                    <a:pt x="374" y="272"/>
                  </a:cubicBezTo>
                  <a:cubicBezTo>
                    <a:pt x="373" y="272"/>
                    <a:pt x="376" y="269"/>
                    <a:pt x="382" y="263"/>
                  </a:cubicBezTo>
                  <a:cubicBezTo>
                    <a:pt x="389" y="257"/>
                    <a:pt x="392" y="254"/>
                    <a:pt x="392" y="254"/>
                  </a:cubicBezTo>
                  <a:lnTo>
                    <a:pt x="392" y="254"/>
                  </a:lnTo>
                  <a:cubicBezTo>
                    <a:pt x="391" y="254"/>
                    <a:pt x="388" y="257"/>
                    <a:pt x="382" y="262"/>
                  </a:cubicBezTo>
                  <a:cubicBezTo>
                    <a:pt x="380" y="264"/>
                    <a:pt x="379" y="265"/>
                    <a:pt x="378" y="265"/>
                  </a:cubicBezTo>
                  <a:cubicBezTo>
                    <a:pt x="376" y="265"/>
                    <a:pt x="377" y="261"/>
                    <a:pt x="386" y="253"/>
                  </a:cubicBezTo>
                  <a:lnTo>
                    <a:pt x="398" y="242"/>
                  </a:lnTo>
                  <a:lnTo>
                    <a:pt x="398" y="242"/>
                  </a:lnTo>
                  <a:cubicBezTo>
                    <a:pt x="391" y="246"/>
                    <a:pt x="390" y="246"/>
                    <a:pt x="390" y="246"/>
                  </a:cubicBezTo>
                  <a:cubicBezTo>
                    <a:pt x="387" y="250"/>
                    <a:pt x="385" y="251"/>
                    <a:pt x="384" y="251"/>
                  </a:cubicBezTo>
                  <a:cubicBezTo>
                    <a:pt x="383" y="251"/>
                    <a:pt x="383" y="251"/>
                    <a:pt x="382" y="250"/>
                  </a:cubicBezTo>
                  <a:cubicBezTo>
                    <a:pt x="382" y="250"/>
                    <a:pt x="382" y="250"/>
                    <a:pt x="381" y="250"/>
                  </a:cubicBezTo>
                  <a:cubicBezTo>
                    <a:pt x="379" y="250"/>
                    <a:pt x="375" y="251"/>
                    <a:pt x="373" y="251"/>
                  </a:cubicBezTo>
                  <a:cubicBezTo>
                    <a:pt x="373" y="251"/>
                    <a:pt x="372" y="251"/>
                    <a:pt x="372" y="251"/>
                  </a:cubicBezTo>
                  <a:cubicBezTo>
                    <a:pt x="371" y="250"/>
                    <a:pt x="370" y="248"/>
                    <a:pt x="376" y="241"/>
                  </a:cubicBezTo>
                  <a:cubicBezTo>
                    <a:pt x="375" y="241"/>
                    <a:pt x="375" y="241"/>
                    <a:pt x="375" y="241"/>
                  </a:cubicBezTo>
                  <a:cubicBezTo>
                    <a:pt x="374" y="241"/>
                    <a:pt x="372" y="241"/>
                    <a:pt x="367" y="244"/>
                  </a:cubicBezTo>
                  <a:cubicBezTo>
                    <a:pt x="364" y="247"/>
                    <a:pt x="362" y="248"/>
                    <a:pt x="362" y="248"/>
                  </a:cubicBezTo>
                  <a:cubicBezTo>
                    <a:pt x="361" y="248"/>
                    <a:pt x="362" y="246"/>
                    <a:pt x="366" y="243"/>
                  </a:cubicBezTo>
                  <a:lnTo>
                    <a:pt x="366" y="242"/>
                  </a:lnTo>
                  <a:cubicBezTo>
                    <a:pt x="358" y="246"/>
                    <a:pt x="358" y="246"/>
                    <a:pt x="358" y="246"/>
                  </a:cubicBezTo>
                  <a:cubicBezTo>
                    <a:pt x="362" y="241"/>
                    <a:pt x="366" y="237"/>
                    <a:pt x="365" y="237"/>
                  </a:cubicBezTo>
                  <a:lnTo>
                    <a:pt x="365" y="237"/>
                  </a:lnTo>
                  <a:cubicBezTo>
                    <a:pt x="365" y="237"/>
                    <a:pt x="364" y="237"/>
                    <a:pt x="362" y="239"/>
                  </a:cubicBezTo>
                  <a:cubicBezTo>
                    <a:pt x="359" y="243"/>
                    <a:pt x="357" y="244"/>
                    <a:pt x="356" y="244"/>
                  </a:cubicBezTo>
                  <a:cubicBezTo>
                    <a:pt x="355" y="244"/>
                    <a:pt x="355" y="243"/>
                    <a:pt x="354" y="243"/>
                  </a:cubicBezTo>
                  <a:cubicBezTo>
                    <a:pt x="359" y="237"/>
                    <a:pt x="347" y="220"/>
                    <a:pt x="340" y="220"/>
                  </a:cubicBezTo>
                  <a:cubicBezTo>
                    <a:pt x="338" y="220"/>
                    <a:pt x="337" y="221"/>
                    <a:pt x="336" y="222"/>
                  </a:cubicBezTo>
                  <a:lnTo>
                    <a:pt x="335" y="219"/>
                  </a:lnTo>
                  <a:lnTo>
                    <a:pt x="334" y="217"/>
                  </a:lnTo>
                  <a:cubicBezTo>
                    <a:pt x="341" y="211"/>
                    <a:pt x="341" y="209"/>
                    <a:pt x="339" y="209"/>
                  </a:cubicBezTo>
                  <a:cubicBezTo>
                    <a:pt x="337" y="209"/>
                    <a:pt x="333" y="211"/>
                    <a:pt x="330" y="213"/>
                  </a:cubicBezTo>
                  <a:cubicBezTo>
                    <a:pt x="325" y="217"/>
                    <a:pt x="323" y="217"/>
                    <a:pt x="323" y="217"/>
                  </a:cubicBezTo>
                  <a:cubicBezTo>
                    <a:pt x="322" y="217"/>
                    <a:pt x="322" y="217"/>
                    <a:pt x="322" y="217"/>
                  </a:cubicBezTo>
                  <a:cubicBezTo>
                    <a:pt x="330" y="209"/>
                    <a:pt x="332" y="205"/>
                    <a:pt x="330" y="205"/>
                  </a:cubicBezTo>
                  <a:cubicBezTo>
                    <a:pt x="329" y="205"/>
                    <a:pt x="328" y="206"/>
                    <a:pt x="325" y="207"/>
                  </a:cubicBezTo>
                  <a:cubicBezTo>
                    <a:pt x="319" y="213"/>
                    <a:pt x="316" y="215"/>
                    <a:pt x="316" y="215"/>
                  </a:cubicBezTo>
                  <a:cubicBezTo>
                    <a:pt x="315" y="215"/>
                    <a:pt x="318" y="212"/>
                    <a:pt x="324" y="206"/>
                  </a:cubicBezTo>
                  <a:cubicBezTo>
                    <a:pt x="330" y="201"/>
                    <a:pt x="333" y="198"/>
                    <a:pt x="332" y="198"/>
                  </a:cubicBezTo>
                  <a:lnTo>
                    <a:pt x="332" y="198"/>
                  </a:lnTo>
                  <a:cubicBezTo>
                    <a:pt x="331" y="198"/>
                    <a:pt x="326" y="201"/>
                    <a:pt x="316" y="209"/>
                  </a:cubicBezTo>
                  <a:cubicBezTo>
                    <a:pt x="313" y="212"/>
                    <a:pt x="311" y="213"/>
                    <a:pt x="311" y="213"/>
                  </a:cubicBezTo>
                  <a:cubicBezTo>
                    <a:pt x="311" y="213"/>
                    <a:pt x="312" y="212"/>
                    <a:pt x="315" y="208"/>
                  </a:cubicBezTo>
                  <a:cubicBezTo>
                    <a:pt x="322" y="201"/>
                    <a:pt x="325" y="198"/>
                    <a:pt x="325" y="198"/>
                  </a:cubicBezTo>
                  <a:lnTo>
                    <a:pt x="325" y="198"/>
                  </a:lnTo>
                  <a:cubicBezTo>
                    <a:pt x="324" y="198"/>
                    <a:pt x="323" y="199"/>
                    <a:pt x="321" y="202"/>
                  </a:cubicBezTo>
                  <a:cubicBezTo>
                    <a:pt x="314" y="207"/>
                    <a:pt x="311" y="209"/>
                    <a:pt x="310" y="209"/>
                  </a:cubicBezTo>
                  <a:cubicBezTo>
                    <a:pt x="310" y="209"/>
                    <a:pt x="312" y="206"/>
                    <a:pt x="318" y="199"/>
                  </a:cubicBezTo>
                  <a:cubicBezTo>
                    <a:pt x="324" y="193"/>
                    <a:pt x="327" y="190"/>
                    <a:pt x="327" y="190"/>
                  </a:cubicBezTo>
                  <a:lnTo>
                    <a:pt x="327" y="190"/>
                  </a:lnTo>
                  <a:cubicBezTo>
                    <a:pt x="326" y="190"/>
                    <a:pt x="323" y="193"/>
                    <a:pt x="317" y="198"/>
                  </a:cubicBezTo>
                  <a:cubicBezTo>
                    <a:pt x="312" y="203"/>
                    <a:pt x="309" y="205"/>
                    <a:pt x="307" y="205"/>
                  </a:cubicBezTo>
                  <a:cubicBezTo>
                    <a:pt x="305" y="205"/>
                    <a:pt x="307" y="201"/>
                    <a:pt x="314" y="194"/>
                  </a:cubicBezTo>
                  <a:cubicBezTo>
                    <a:pt x="314" y="194"/>
                    <a:pt x="317" y="190"/>
                    <a:pt x="316" y="190"/>
                  </a:cubicBezTo>
                  <a:lnTo>
                    <a:pt x="316" y="190"/>
                  </a:lnTo>
                  <a:cubicBezTo>
                    <a:pt x="316" y="190"/>
                    <a:pt x="315" y="191"/>
                    <a:pt x="313" y="193"/>
                  </a:cubicBezTo>
                  <a:lnTo>
                    <a:pt x="318" y="186"/>
                  </a:lnTo>
                  <a:lnTo>
                    <a:pt x="317" y="185"/>
                  </a:lnTo>
                  <a:lnTo>
                    <a:pt x="312" y="191"/>
                  </a:lnTo>
                  <a:cubicBezTo>
                    <a:pt x="312" y="190"/>
                    <a:pt x="314" y="180"/>
                    <a:pt x="311" y="177"/>
                  </a:cubicBezTo>
                  <a:cubicBezTo>
                    <a:pt x="307" y="172"/>
                    <a:pt x="306" y="170"/>
                    <a:pt x="304" y="170"/>
                  </a:cubicBezTo>
                  <a:cubicBezTo>
                    <a:pt x="302" y="170"/>
                    <a:pt x="301" y="172"/>
                    <a:pt x="298" y="175"/>
                  </a:cubicBezTo>
                  <a:cubicBezTo>
                    <a:pt x="293" y="180"/>
                    <a:pt x="290" y="183"/>
                    <a:pt x="289" y="183"/>
                  </a:cubicBezTo>
                  <a:cubicBezTo>
                    <a:pt x="289" y="183"/>
                    <a:pt x="291" y="180"/>
                    <a:pt x="297" y="173"/>
                  </a:cubicBezTo>
                  <a:cubicBezTo>
                    <a:pt x="297" y="173"/>
                    <a:pt x="302" y="166"/>
                    <a:pt x="300" y="164"/>
                  </a:cubicBezTo>
                  <a:cubicBezTo>
                    <a:pt x="299" y="163"/>
                    <a:pt x="298" y="162"/>
                    <a:pt x="305" y="157"/>
                  </a:cubicBezTo>
                  <a:lnTo>
                    <a:pt x="304" y="156"/>
                  </a:lnTo>
                  <a:cubicBezTo>
                    <a:pt x="298" y="160"/>
                    <a:pt x="295" y="162"/>
                    <a:pt x="293" y="162"/>
                  </a:cubicBezTo>
                  <a:cubicBezTo>
                    <a:pt x="290" y="162"/>
                    <a:pt x="290" y="159"/>
                    <a:pt x="293" y="154"/>
                  </a:cubicBezTo>
                  <a:cubicBezTo>
                    <a:pt x="292" y="154"/>
                    <a:pt x="292" y="154"/>
                    <a:pt x="292" y="154"/>
                  </a:cubicBezTo>
                  <a:cubicBezTo>
                    <a:pt x="291" y="154"/>
                    <a:pt x="289" y="155"/>
                    <a:pt x="284" y="158"/>
                  </a:cubicBezTo>
                  <a:cubicBezTo>
                    <a:pt x="281" y="160"/>
                    <a:pt x="279" y="161"/>
                    <a:pt x="279" y="161"/>
                  </a:cubicBezTo>
                  <a:cubicBezTo>
                    <a:pt x="278" y="161"/>
                    <a:pt x="279" y="159"/>
                    <a:pt x="283" y="156"/>
                  </a:cubicBezTo>
                  <a:cubicBezTo>
                    <a:pt x="286" y="152"/>
                    <a:pt x="289" y="146"/>
                    <a:pt x="287" y="146"/>
                  </a:cubicBezTo>
                  <a:cubicBezTo>
                    <a:pt x="286" y="146"/>
                    <a:pt x="283" y="148"/>
                    <a:pt x="279" y="152"/>
                  </a:cubicBezTo>
                  <a:lnTo>
                    <a:pt x="285" y="145"/>
                  </a:lnTo>
                  <a:cubicBezTo>
                    <a:pt x="287" y="143"/>
                    <a:pt x="287" y="142"/>
                    <a:pt x="287" y="142"/>
                  </a:cubicBezTo>
                  <a:lnTo>
                    <a:pt x="287" y="142"/>
                  </a:lnTo>
                  <a:cubicBezTo>
                    <a:pt x="286" y="142"/>
                    <a:pt x="282" y="146"/>
                    <a:pt x="278" y="150"/>
                  </a:cubicBezTo>
                  <a:cubicBezTo>
                    <a:pt x="273" y="155"/>
                    <a:pt x="269" y="158"/>
                    <a:pt x="269" y="158"/>
                  </a:cubicBezTo>
                  <a:cubicBezTo>
                    <a:pt x="268" y="158"/>
                    <a:pt x="272" y="153"/>
                    <a:pt x="283" y="143"/>
                  </a:cubicBezTo>
                  <a:cubicBezTo>
                    <a:pt x="290" y="136"/>
                    <a:pt x="293" y="133"/>
                    <a:pt x="293" y="133"/>
                  </a:cubicBezTo>
                  <a:lnTo>
                    <a:pt x="293" y="133"/>
                  </a:lnTo>
                  <a:cubicBezTo>
                    <a:pt x="292" y="133"/>
                    <a:pt x="291" y="134"/>
                    <a:pt x="288" y="136"/>
                  </a:cubicBezTo>
                  <a:cubicBezTo>
                    <a:pt x="284" y="140"/>
                    <a:pt x="279" y="143"/>
                    <a:pt x="278" y="143"/>
                  </a:cubicBezTo>
                  <a:cubicBezTo>
                    <a:pt x="278" y="143"/>
                    <a:pt x="278" y="142"/>
                    <a:pt x="280" y="140"/>
                  </a:cubicBezTo>
                  <a:cubicBezTo>
                    <a:pt x="280" y="140"/>
                    <a:pt x="280" y="140"/>
                    <a:pt x="280" y="140"/>
                  </a:cubicBezTo>
                  <a:cubicBezTo>
                    <a:pt x="280" y="140"/>
                    <a:pt x="278" y="141"/>
                    <a:pt x="268" y="151"/>
                  </a:cubicBezTo>
                  <a:cubicBezTo>
                    <a:pt x="263" y="155"/>
                    <a:pt x="262" y="156"/>
                    <a:pt x="261" y="156"/>
                  </a:cubicBezTo>
                  <a:cubicBezTo>
                    <a:pt x="261" y="156"/>
                    <a:pt x="260" y="156"/>
                    <a:pt x="260" y="156"/>
                  </a:cubicBezTo>
                  <a:cubicBezTo>
                    <a:pt x="265" y="152"/>
                    <a:pt x="269" y="148"/>
                    <a:pt x="274" y="144"/>
                  </a:cubicBezTo>
                  <a:lnTo>
                    <a:pt x="272" y="143"/>
                  </a:lnTo>
                  <a:cubicBezTo>
                    <a:pt x="275" y="138"/>
                    <a:pt x="278" y="133"/>
                    <a:pt x="283" y="130"/>
                  </a:cubicBezTo>
                  <a:cubicBezTo>
                    <a:pt x="285" y="127"/>
                    <a:pt x="286" y="125"/>
                    <a:pt x="286" y="125"/>
                  </a:cubicBezTo>
                  <a:lnTo>
                    <a:pt x="286" y="125"/>
                  </a:lnTo>
                  <a:cubicBezTo>
                    <a:pt x="286" y="125"/>
                    <a:pt x="283" y="128"/>
                    <a:pt x="276" y="135"/>
                  </a:cubicBezTo>
                  <a:cubicBezTo>
                    <a:pt x="266" y="144"/>
                    <a:pt x="264" y="146"/>
                    <a:pt x="263" y="146"/>
                  </a:cubicBezTo>
                  <a:cubicBezTo>
                    <a:pt x="263" y="146"/>
                    <a:pt x="263" y="146"/>
                    <a:pt x="262" y="145"/>
                  </a:cubicBezTo>
                  <a:cubicBezTo>
                    <a:pt x="262" y="144"/>
                    <a:pt x="262" y="144"/>
                    <a:pt x="268" y="139"/>
                  </a:cubicBezTo>
                  <a:cubicBezTo>
                    <a:pt x="274" y="132"/>
                    <a:pt x="274" y="132"/>
                    <a:pt x="274" y="131"/>
                  </a:cubicBezTo>
                  <a:lnTo>
                    <a:pt x="274" y="131"/>
                  </a:lnTo>
                  <a:cubicBezTo>
                    <a:pt x="260" y="138"/>
                    <a:pt x="249" y="147"/>
                    <a:pt x="239" y="157"/>
                  </a:cubicBezTo>
                  <a:cubicBezTo>
                    <a:pt x="233" y="162"/>
                    <a:pt x="230" y="165"/>
                    <a:pt x="230" y="165"/>
                  </a:cubicBezTo>
                  <a:cubicBezTo>
                    <a:pt x="229" y="165"/>
                    <a:pt x="232" y="162"/>
                    <a:pt x="239" y="156"/>
                  </a:cubicBezTo>
                  <a:cubicBezTo>
                    <a:pt x="244" y="150"/>
                    <a:pt x="244" y="149"/>
                    <a:pt x="243" y="149"/>
                  </a:cubicBezTo>
                  <a:lnTo>
                    <a:pt x="243" y="149"/>
                  </a:lnTo>
                  <a:cubicBezTo>
                    <a:pt x="242" y="150"/>
                    <a:pt x="241" y="151"/>
                    <a:pt x="241" y="151"/>
                  </a:cubicBezTo>
                  <a:cubicBezTo>
                    <a:pt x="241" y="151"/>
                    <a:pt x="243" y="149"/>
                    <a:pt x="243" y="149"/>
                  </a:cubicBezTo>
                  <a:cubicBezTo>
                    <a:pt x="243" y="149"/>
                    <a:pt x="243" y="149"/>
                    <a:pt x="243" y="149"/>
                  </a:cubicBezTo>
                  <a:cubicBezTo>
                    <a:pt x="248" y="145"/>
                    <a:pt x="249" y="144"/>
                    <a:pt x="250" y="144"/>
                  </a:cubicBezTo>
                  <a:cubicBezTo>
                    <a:pt x="251" y="144"/>
                    <a:pt x="251" y="144"/>
                    <a:pt x="251" y="144"/>
                  </a:cubicBezTo>
                  <a:lnTo>
                    <a:pt x="257" y="138"/>
                  </a:lnTo>
                  <a:cubicBezTo>
                    <a:pt x="262" y="131"/>
                    <a:pt x="265" y="128"/>
                    <a:pt x="265" y="128"/>
                  </a:cubicBezTo>
                  <a:lnTo>
                    <a:pt x="265" y="128"/>
                  </a:lnTo>
                  <a:cubicBezTo>
                    <a:pt x="265" y="128"/>
                    <a:pt x="262" y="131"/>
                    <a:pt x="256" y="136"/>
                  </a:cubicBezTo>
                  <a:cubicBezTo>
                    <a:pt x="252" y="139"/>
                    <a:pt x="251" y="141"/>
                    <a:pt x="250" y="141"/>
                  </a:cubicBezTo>
                  <a:cubicBezTo>
                    <a:pt x="250" y="141"/>
                    <a:pt x="252" y="139"/>
                    <a:pt x="254" y="135"/>
                  </a:cubicBezTo>
                  <a:cubicBezTo>
                    <a:pt x="259" y="130"/>
                    <a:pt x="263" y="125"/>
                    <a:pt x="262" y="125"/>
                  </a:cubicBezTo>
                  <a:lnTo>
                    <a:pt x="262" y="125"/>
                  </a:lnTo>
                  <a:cubicBezTo>
                    <a:pt x="262" y="125"/>
                    <a:pt x="261" y="126"/>
                    <a:pt x="259" y="127"/>
                  </a:cubicBezTo>
                  <a:cubicBezTo>
                    <a:pt x="259" y="127"/>
                    <a:pt x="258" y="126"/>
                    <a:pt x="263" y="120"/>
                  </a:cubicBezTo>
                  <a:cubicBezTo>
                    <a:pt x="263" y="119"/>
                    <a:pt x="263" y="119"/>
                    <a:pt x="262" y="119"/>
                  </a:cubicBezTo>
                  <a:cubicBezTo>
                    <a:pt x="262" y="119"/>
                    <a:pt x="260" y="120"/>
                    <a:pt x="256" y="124"/>
                  </a:cubicBezTo>
                  <a:cubicBezTo>
                    <a:pt x="252" y="128"/>
                    <a:pt x="251" y="129"/>
                    <a:pt x="250" y="129"/>
                  </a:cubicBezTo>
                  <a:cubicBezTo>
                    <a:pt x="249" y="129"/>
                    <a:pt x="249" y="129"/>
                    <a:pt x="249" y="129"/>
                  </a:cubicBezTo>
                  <a:cubicBezTo>
                    <a:pt x="249" y="129"/>
                    <a:pt x="249" y="129"/>
                    <a:pt x="248" y="129"/>
                  </a:cubicBezTo>
                  <a:cubicBezTo>
                    <a:pt x="248" y="129"/>
                    <a:pt x="246" y="129"/>
                    <a:pt x="242" y="133"/>
                  </a:cubicBezTo>
                  <a:cubicBezTo>
                    <a:pt x="236" y="139"/>
                    <a:pt x="230" y="143"/>
                    <a:pt x="228" y="143"/>
                  </a:cubicBezTo>
                  <a:cubicBezTo>
                    <a:pt x="228" y="143"/>
                    <a:pt x="228" y="143"/>
                    <a:pt x="228" y="143"/>
                  </a:cubicBezTo>
                  <a:cubicBezTo>
                    <a:pt x="225" y="145"/>
                    <a:pt x="223" y="146"/>
                    <a:pt x="223" y="146"/>
                  </a:cubicBezTo>
                  <a:cubicBezTo>
                    <a:pt x="223" y="146"/>
                    <a:pt x="225" y="143"/>
                    <a:pt x="233" y="135"/>
                  </a:cubicBezTo>
                  <a:cubicBezTo>
                    <a:pt x="239" y="130"/>
                    <a:pt x="239" y="129"/>
                    <a:pt x="238" y="129"/>
                  </a:cubicBezTo>
                  <a:cubicBezTo>
                    <a:pt x="238" y="129"/>
                    <a:pt x="238" y="127"/>
                    <a:pt x="243" y="122"/>
                  </a:cubicBezTo>
                  <a:cubicBezTo>
                    <a:pt x="245" y="120"/>
                    <a:pt x="246" y="119"/>
                    <a:pt x="245" y="119"/>
                  </a:cubicBezTo>
                  <a:lnTo>
                    <a:pt x="245" y="119"/>
                  </a:lnTo>
                  <a:cubicBezTo>
                    <a:pt x="245" y="119"/>
                    <a:pt x="240" y="123"/>
                    <a:pt x="237" y="126"/>
                  </a:cubicBezTo>
                  <a:lnTo>
                    <a:pt x="224" y="139"/>
                  </a:lnTo>
                  <a:cubicBezTo>
                    <a:pt x="229" y="132"/>
                    <a:pt x="235" y="125"/>
                    <a:pt x="241" y="120"/>
                  </a:cubicBezTo>
                  <a:cubicBezTo>
                    <a:pt x="247" y="113"/>
                    <a:pt x="250" y="110"/>
                    <a:pt x="250" y="110"/>
                  </a:cubicBezTo>
                  <a:lnTo>
                    <a:pt x="250" y="110"/>
                  </a:lnTo>
                  <a:cubicBezTo>
                    <a:pt x="250" y="110"/>
                    <a:pt x="247" y="113"/>
                    <a:pt x="241" y="118"/>
                  </a:cubicBezTo>
                  <a:cubicBezTo>
                    <a:pt x="237" y="123"/>
                    <a:pt x="232" y="126"/>
                    <a:pt x="231" y="126"/>
                  </a:cubicBezTo>
                  <a:cubicBezTo>
                    <a:pt x="231" y="126"/>
                    <a:pt x="231" y="125"/>
                    <a:pt x="233" y="123"/>
                  </a:cubicBezTo>
                  <a:cubicBezTo>
                    <a:pt x="232" y="122"/>
                    <a:pt x="231" y="121"/>
                    <a:pt x="238" y="114"/>
                  </a:cubicBezTo>
                  <a:cubicBezTo>
                    <a:pt x="240" y="112"/>
                    <a:pt x="240" y="111"/>
                    <a:pt x="240" y="111"/>
                  </a:cubicBezTo>
                  <a:lnTo>
                    <a:pt x="240" y="111"/>
                  </a:lnTo>
                  <a:cubicBezTo>
                    <a:pt x="239" y="111"/>
                    <a:pt x="237" y="113"/>
                    <a:pt x="237" y="113"/>
                  </a:cubicBezTo>
                  <a:cubicBezTo>
                    <a:pt x="233" y="115"/>
                    <a:pt x="232" y="117"/>
                    <a:pt x="231" y="117"/>
                  </a:cubicBezTo>
                  <a:cubicBezTo>
                    <a:pt x="230" y="117"/>
                    <a:pt x="231" y="115"/>
                    <a:pt x="233" y="111"/>
                  </a:cubicBezTo>
                  <a:cubicBezTo>
                    <a:pt x="238" y="102"/>
                    <a:pt x="241" y="98"/>
                    <a:pt x="240" y="98"/>
                  </a:cubicBezTo>
                  <a:lnTo>
                    <a:pt x="240" y="98"/>
                  </a:lnTo>
                  <a:cubicBezTo>
                    <a:pt x="240" y="98"/>
                    <a:pt x="237" y="101"/>
                    <a:pt x="231" y="107"/>
                  </a:cubicBezTo>
                  <a:cubicBezTo>
                    <a:pt x="228" y="110"/>
                    <a:pt x="224" y="114"/>
                    <a:pt x="224" y="114"/>
                  </a:cubicBezTo>
                  <a:cubicBezTo>
                    <a:pt x="224" y="114"/>
                    <a:pt x="225" y="112"/>
                    <a:pt x="231" y="106"/>
                  </a:cubicBezTo>
                  <a:cubicBezTo>
                    <a:pt x="233" y="104"/>
                    <a:pt x="233" y="103"/>
                    <a:pt x="233" y="103"/>
                  </a:cubicBezTo>
                  <a:lnTo>
                    <a:pt x="233" y="103"/>
                  </a:lnTo>
                  <a:cubicBezTo>
                    <a:pt x="232" y="103"/>
                    <a:pt x="227" y="107"/>
                    <a:pt x="222" y="110"/>
                  </a:cubicBezTo>
                  <a:cubicBezTo>
                    <a:pt x="215" y="115"/>
                    <a:pt x="204" y="127"/>
                    <a:pt x="197" y="133"/>
                  </a:cubicBezTo>
                  <a:cubicBezTo>
                    <a:pt x="190" y="140"/>
                    <a:pt x="187" y="143"/>
                    <a:pt x="187" y="143"/>
                  </a:cubicBezTo>
                  <a:cubicBezTo>
                    <a:pt x="187" y="143"/>
                    <a:pt x="188" y="141"/>
                    <a:pt x="191" y="138"/>
                  </a:cubicBezTo>
                  <a:cubicBezTo>
                    <a:pt x="193" y="133"/>
                    <a:pt x="197" y="129"/>
                    <a:pt x="202" y="124"/>
                  </a:cubicBezTo>
                  <a:cubicBezTo>
                    <a:pt x="206" y="120"/>
                    <a:pt x="207" y="120"/>
                    <a:pt x="208" y="120"/>
                  </a:cubicBezTo>
                  <a:cubicBezTo>
                    <a:pt x="208" y="120"/>
                    <a:pt x="208" y="120"/>
                    <a:pt x="208" y="120"/>
                  </a:cubicBezTo>
                  <a:cubicBezTo>
                    <a:pt x="215" y="114"/>
                    <a:pt x="221" y="108"/>
                    <a:pt x="220" y="107"/>
                  </a:cubicBezTo>
                  <a:cubicBezTo>
                    <a:pt x="223" y="103"/>
                    <a:pt x="224" y="101"/>
                    <a:pt x="224" y="101"/>
                  </a:cubicBezTo>
                  <a:lnTo>
                    <a:pt x="224" y="101"/>
                  </a:lnTo>
                  <a:cubicBezTo>
                    <a:pt x="223" y="101"/>
                    <a:pt x="221" y="103"/>
                    <a:pt x="219" y="105"/>
                  </a:cubicBezTo>
                  <a:cubicBezTo>
                    <a:pt x="224" y="99"/>
                    <a:pt x="223" y="98"/>
                    <a:pt x="222" y="96"/>
                  </a:cubicBezTo>
                  <a:cubicBezTo>
                    <a:pt x="221" y="95"/>
                    <a:pt x="220" y="94"/>
                    <a:pt x="225" y="87"/>
                  </a:cubicBezTo>
                  <a:cubicBezTo>
                    <a:pt x="225" y="87"/>
                    <a:pt x="225" y="86"/>
                    <a:pt x="224" y="86"/>
                  </a:cubicBezTo>
                  <a:cubicBezTo>
                    <a:pt x="223" y="86"/>
                    <a:pt x="221" y="87"/>
                    <a:pt x="217" y="90"/>
                  </a:cubicBezTo>
                  <a:cubicBezTo>
                    <a:pt x="210" y="97"/>
                    <a:pt x="207" y="100"/>
                    <a:pt x="207" y="100"/>
                  </a:cubicBezTo>
                  <a:cubicBezTo>
                    <a:pt x="207" y="100"/>
                    <a:pt x="208" y="99"/>
                    <a:pt x="211" y="96"/>
                  </a:cubicBezTo>
                  <a:cubicBezTo>
                    <a:pt x="220" y="87"/>
                    <a:pt x="222" y="77"/>
                    <a:pt x="217" y="77"/>
                  </a:cubicBezTo>
                  <a:cubicBezTo>
                    <a:pt x="215" y="77"/>
                    <a:pt x="213" y="79"/>
                    <a:pt x="210" y="81"/>
                  </a:cubicBezTo>
                  <a:lnTo>
                    <a:pt x="208" y="80"/>
                  </a:lnTo>
                  <a:cubicBezTo>
                    <a:pt x="211" y="75"/>
                    <a:pt x="211" y="72"/>
                    <a:pt x="209" y="72"/>
                  </a:cubicBezTo>
                  <a:cubicBezTo>
                    <a:pt x="208" y="72"/>
                    <a:pt x="206" y="73"/>
                    <a:pt x="204" y="75"/>
                  </a:cubicBezTo>
                  <a:lnTo>
                    <a:pt x="202" y="73"/>
                  </a:lnTo>
                  <a:cubicBezTo>
                    <a:pt x="205" y="68"/>
                    <a:pt x="206" y="66"/>
                    <a:pt x="206" y="66"/>
                  </a:cubicBezTo>
                  <a:lnTo>
                    <a:pt x="206" y="66"/>
                  </a:lnTo>
                  <a:cubicBezTo>
                    <a:pt x="205" y="66"/>
                    <a:pt x="204" y="68"/>
                    <a:pt x="201" y="70"/>
                  </a:cubicBezTo>
                  <a:cubicBezTo>
                    <a:pt x="196" y="73"/>
                    <a:pt x="191" y="78"/>
                    <a:pt x="191" y="78"/>
                  </a:cubicBezTo>
                  <a:cubicBezTo>
                    <a:pt x="191" y="78"/>
                    <a:pt x="192" y="77"/>
                    <a:pt x="194" y="75"/>
                  </a:cubicBezTo>
                  <a:cubicBezTo>
                    <a:pt x="199" y="69"/>
                    <a:pt x="198" y="68"/>
                    <a:pt x="196" y="66"/>
                  </a:cubicBezTo>
                  <a:cubicBezTo>
                    <a:pt x="196" y="65"/>
                    <a:pt x="195" y="64"/>
                    <a:pt x="195" y="64"/>
                  </a:cubicBezTo>
                  <a:cubicBezTo>
                    <a:pt x="194" y="64"/>
                    <a:pt x="193" y="66"/>
                    <a:pt x="189" y="69"/>
                  </a:cubicBezTo>
                  <a:cubicBezTo>
                    <a:pt x="187" y="70"/>
                    <a:pt x="186" y="71"/>
                    <a:pt x="185" y="71"/>
                  </a:cubicBezTo>
                  <a:cubicBezTo>
                    <a:pt x="183" y="71"/>
                    <a:pt x="188" y="66"/>
                    <a:pt x="193" y="61"/>
                  </a:cubicBezTo>
                  <a:cubicBezTo>
                    <a:pt x="199" y="56"/>
                    <a:pt x="202" y="53"/>
                    <a:pt x="202" y="53"/>
                  </a:cubicBezTo>
                  <a:lnTo>
                    <a:pt x="202" y="53"/>
                  </a:lnTo>
                  <a:cubicBezTo>
                    <a:pt x="201" y="53"/>
                    <a:pt x="196" y="57"/>
                    <a:pt x="186" y="66"/>
                  </a:cubicBezTo>
                  <a:cubicBezTo>
                    <a:pt x="179" y="72"/>
                    <a:pt x="175" y="74"/>
                    <a:pt x="175" y="74"/>
                  </a:cubicBezTo>
                  <a:cubicBezTo>
                    <a:pt x="174" y="74"/>
                    <a:pt x="176" y="73"/>
                    <a:pt x="178" y="70"/>
                  </a:cubicBezTo>
                  <a:cubicBezTo>
                    <a:pt x="182" y="66"/>
                    <a:pt x="184" y="65"/>
                    <a:pt x="184" y="65"/>
                  </a:cubicBezTo>
                  <a:cubicBezTo>
                    <a:pt x="185" y="65"/>
                    <a:pt x="185" y="65"/>
                    <a:pt x="185" y="66"/>
                  </a:cubicBezTo>
                  <a:lnTo>
                    <a:pt x="197" y="53"/>
                  </a:lnTo>
                  <a:cubicBezTo>
                    <a:pt x="197" y="53"/>
                    <a:pt x="197" y="53"/>
                    <a:pt x="197" y="53"/>
                  </a:cubicBezTo>
                  <a:cubicBezTo>
                    <a:pt x="197" y="53"/>
                    <a:pt x="195" y="54"/>
                    <a:pt x="191" y="58"/>
                  </a:cubicBezTo>
                  <a:cubicBezTo>
                    <a:pt x="191" y="58"/>
                    <a:pt x="189" y="58"/>
                    <a:pt x="184" y="62"/>
                  </a:cubicBezTo>
                  <a:cubicBezTo>
                    <a:pt x="177" y="68"/>
                    <a:pt x="170" y="74"/>
                    <a:pt x="165" y="80"/>
                  </a:cubicBezTo>
                  <a:cubicBezTo>
                    <a:pt x="161" y="85"/>
                    <a:pt x="160" y="87"/>
                    <a:pt x="159" y="87"/>
                  </a:cubicBezTo>
                  <a:cubicBezTo>
                    <a:pt x="159" y="87"/>
                    <a:pt x="158" y="86"/>
                    <a:pt x="158" y="86"/>
                  </a:cubicBezTo>
                  <a:cubicBezTo>
                    <a:pt x="164" y="79"/>
                    <a:pt x="169" y="73"/>
                    <a:pt x="176" y="68"/>
                  </a:cubicBezTo>
                  <a:cubicBezTo>
                    <a:pt x="180" y="65"/>
                    <a:pt x="185" y="60"/>
                    <a:pt x="189" y="57"/>
                  </a:cubicBezTo>
                  <a:cubicBezTo>
                    <a:pt x="191" y="55"/>
                    <a:pt x="191" y="54"/>
                    <a:pt x="190" y="54"/>
                  </a:cubicBezTo>
                  <a:cubicBezTo>
                    <a:pt x="188" y="54"/>
                    <a:pt x="177" y="62"/>
                    <a:pt x="167" y="70"/>
                  </a:cubicBezTo>
                  <a:lnTo>
                    <a:pt x="174" y="65"/>
                  </a:lnTo>
                  <a:cubicBezTo>
                    <a:pt x="179" y="59"/>
                    <a:pt x="178" y="57"/>
                    <a:pt x="178" y="56"/>
                  </a:cubicBezTo>
                  <a:cubicBezTo>
                    <a:pt x="178" y="55"/>
                    <a:pt x="177" y="55"/>
                    <a:pt x="177" y="55"/>
                  </a:cubicBezTo>
                  <a:cubicBezTo>
                    <a:pt x="176" y="55"/>
                    <a:pt x="174" y="56"/>
                    <a:pt x="170" y="60"/>
                  </a:cubicBezTo>
                  <a:cubicBezTo>
                    <a:pt x="166" y="65"/>
                    <a:pt x="162" y="68"/>
                    <a:pt x="157" y="71"/>
                  </a:cubicBezTo>
                  <a:cubicBezTo>
                    <a:pt x="153" y="76"/>
                    <a:pt x="150" y="80"/>
                    <a:pt x="146" y="84"/>
                  </a:cubicBezTo>
                  <a:cubicBezTo>
                    <a:pt x="146" y="84"/>
                    <a:pt x="150" y="77"/>
                    <a:pt x="156" y="70"/>
                  </a:cubicBezTo>
                  <a:cubicBezTo>
                    <a:pt x="167" y="57"/>
                    <a:pt x="173" y="50"/>
                    <a:pt x="170" y="48"/>
                  </a:cubicBezTo>
                  <a:cubicBezTo>
                    <a:pt x="169" y="47"/>
                    <a:pt x="168" y="44"/>
                    <a:pt x="174" y="38"/>
                  </a:cubicBezTo>
                  <a:cubicBezTo>
                    <a:pt x="173" y="37"/>
                    <a:pt x="173" y="37"/>
                    <a:pt x="172" y="37"/>
                  </a:cubicBezTo>
                  <a:cubicBezTo>
                    <a:pt x="171" y="37"/>
                    <a:pt x="169" y="38"/>
                    <a:pt x="166" y="42"/>
                  </a:cubicBezTo>
                  <a:lnTo>
                    <a:pt x="165" y="41"/>
                  </a:lnTo>
                  <a:cubicBezTo>
                    <a:pt x="168" y="37"/>
                    <a:pt x="169" y="35"/>
                    <a:pt x="168" y="35"/>
                  </a:cubicBezTo>
                  <a:lnTo>
                    <a:pt x="168" y="35"/>
                  </a:lnTo>
                  <a:cubicBezTo>
                    <a:pt x="168" y="35"/>
                    <a:pt x="166" y="36"/>
                    <a:pt x="164" y="39"/>
                  </a:cubicBezTo>
                  <a:cubicBezTo>
                    <a:pt x="162" y="40"/>
                    <a:pt x="161" y="41"/>
                    <a:pt x="160" y="41"/>
                  </a:cubicBezTo>
                  <a:cubicBezTo>
                    <a:pt x="160" y="41"/>
                    <a:pt x="162" y="37"/>
                    <a:pt x="161" y="37"/>
                  </a:cubicBezTo>
                  <a:cubicBezTo>
                    <a:pt x="166" y="31"/>
                    <a:pt x="169" y="28"/>
                    <a:pt x="169" y="28"/>
                  </a:cubicBezTo>
                  <a:lnTo>
                    <a:pt x="169" y="28"/>
                  </a:lnTo>
                  <a:cubicBezTo>
                    <a:pt x="169" y="28"/>
                    <a:pt x="164" y="32"/>
                    <a:pt x="155" y="42"/>
                  </a:cubicBezTo>
                  <a:cubicBezTo>
                    <a:pt x="150" y="46"/>
                    <a:pt x="147" y="51"/>
                    <a:pt x="145" y="56"/>
                  </a:cubicBezTo>
                  <a:lnTo>
                    <a:pt x="146" y="58"/>
                  </a:lnTo>
                  <a:lnTo>
                    <a:pt x="138" y="61"/>
                  </a:lnTo>
                  <a:cubicBezTo>
                    <a:pt x="133" y="65"/>
                    <a:pt x="129" y="68"/>
                    <a:pt x="124" y="71"/>
                  </a:cubicBezTo>
                  <a:cubicBezTo>
                    <a:pt x="124" y="71"/>
                    <a:pt x="120" y="77"/>
                    <a:pt x="118" y="77"/>
                  </a:cubicBezTo>
                  <a:cubicBezTo>
                    <a:pt x="118" y="77"/>
                    <a:pt x="118" y="77"/>
                    <a:pt x="118" y="77"/>
                  </a:cubicBezTo>
                  <a:lnTo>
                    <a:pt x="130" y="66"/>
                  </a:lnTo>
                  <a:cubicBezTo>
                    <a:pt x="137" y="60"/>
                    <a:pt x="143" y="55"/>
                    <a:pt x="149" y="48"/>
                  </a:cubicBezTo>
                  <a:cubicBezTo>
                    <a:pt x="156" y="40"/>
                    <a:pt x="161" y="34"/>
                    <a:pt x="160" y="34"/>
                  </a:cubicBezTo>
                  <a:lnTo>
                    <a:pt x="160" y="34"/>
                  </a:lnTo>
                  <a:cubicBezTo>
                    <a:pt x="159" y="34"/>
                    <a:pt x="157" y="36"/>
                    <a:pt x="153" y="40"/>
                  </a:cubicBezTo>
                  <a:cubicBezTo>
                    <a:pt x="152" y="39"/>
                    <a:pt x="152" y="39"/>
                    <a:pt x="158" y="32"/>
                  </a:cubicBezTo>
                  <a:cubicBezTo>
                    <a:pt x="161" y="30"/>
                    <a:pt x="162" y="28"/>
                    <a:pt x="162" y="28"/>
                  </a:cubicBezTo>
                  <a:lnTo>
                    <a:pt x="162" y="28"/>
                  </a:lnTo>
                  <a:cubicBezTo>
                    <a:pt x="162" y="28"/>
                    <a:pt x="158" y="31"/>
                    <a:pt x="151" y="38"/>
                  </a:cubicBezTo>
                  <a:cubicBezTo>
                    <a:pt x="145" y="43"/>
                    <a:pt x="142" y="45"/>
                    <a:pt x="141" y="45"/>
                  </a:cubicBezTo>
                  <a:cubicBezTo>
                    <a:pt x="140" y="45"/>
                    <a:pt x="143" y="42"/>
                    <a:pt x="149" y="35"/>
                  </a:cubicBezTo>
                  <a:cubicBezTo>
                    <a:pt x="156" y="27"/>
                    <a:pt x="158" y="23"/>
                    <a:pt x="156" y="23"/>
                  </a:cubicBezTo>
                  <a:cubicBezTo>
                    <a:pt x="156" y="23"/>
                    <a:pt x="154" y="24"/>
                    <a:pt x="152" y="25"/>
                  </a:cubicBezTo>
                  <a:cubicBezTo>
                    <a:pt x="146" y="32"/>
                    <a:pt x="143" y="34"/>
                    <a:pt x="142" y="34"/>
                  </a:cubicBezTo>
                  <a:cubicBezTo>
                    <a:pt x="141" y="34"/>
                    <a:pt x="142" y="32"/>
                    <a:pt x="145" y="29"/>
                  </a:cubicBezTo>
                  <a:cubicBezTo>
                    <a:pt x="148" y="26"/>
                    <a:pt x="149" y="24"/>
                    <a:pt x="148" y="24"/>
                  </a:cubicBezTo>
                  <a:cubicBezTo>
                    <a:pt x="147" y="24"/>
                    <a:pt x="145" y="25"/>
                    <a:pt x="142" y="28"/>
                  </a:cubicBezTo>
                  <a:cubicBezTo>
                    <a:pt x="147" y="23"/>
                    <a:pt x="152" y="18"/>
                    <a:pt x="151" y="18"/>
                  </a:cubicBezTo>
                  <a:lnTo>
                    <a:pt x="151" y="18"/>
                  </a:lnTo>
                  <a:cubicBezTo>
                    <a:pt x="150" y="18"/>
                    <a:pt x="150" y="19"/>
                    <a:pt x="148" y="20"/>
                  </a:cubicBezTo>
                  <a:cubicBezTo>
                    <a:pt x="148" y="20"/>
                    <a:pt x="147" y="20"/>
                    <a:pt x="141" y="27"/>
                  </a:cubicBezTo>
                  <a:lnTo>
                    <a:pt x="129" y="37"/>
                  </a:lnTo>
                  <a:cubicBezTo>
                    <a:pt x="125" y="41"/>
                    <a:pt x="121" y="46"/>
                    <a:pt x="116" y="49"/>
                  </a:cubicBezTo>
                  <a:cubicBezTo>
                    <a:pt x="115" y="50"/>
                    <a:pt x="114" y="51"/>
                    <a:pt x="114" y="51"/>
                  </a:cubicBezTo>
                  <a:cubicBezTo>
                    <a:pt x="113" y="51"/>
                    <a:pt x="118" y="42"/>
                    <a:pt x="132" y="28"/>
                  </a:cubicBezTo>
                  <a:lnTo>
                    <a:pt x="143" y="14"/>
                  </a:lnTo>
                  <a:lnTo>
                    <a:pt x="131" y="27"/>
                  </a:lnTo>
                  <a:cubicBezTo>
                    <a:pt x="130" y="25"/>
                    <a:pt x="130" y="25"/>
                    <a:pt x="136" y="20"/>
                  </a:cubicBezTo>
                  <a:cubicBezTo>
                    <a:pt x="142" y="13"/>
                    <a:pt x="142" y="13"/>
                    <a:pt x="141" y="13"/>
                  </a:cubicBezTo>
                  <a:cubicBezTo>
                    <a:pt x="141" y="13"/>
                    <a:pt x="141" y="13"/>
                    <a:pt x="141" y="13"/>
                  </a:cubicBezTo>
                  <a:cubicBezTo>
                    <a:pt x="141" y="13"/>
                    <a:pt x="140" y="14"/>
                    <a:pt x="136" y="18"/>
                  </a:cubicBezTo>
                  <a:cubicBezTo>
                    <a:pt x="128" y="25"/>
                    <a:pt x="125" y="28"/>
                    <a:pt x="125" y="28"/>
                  </a:cubicBezTo>
                  <a:cubicBezTo>
                    <a:pt x="125" y="28"/>
                    <a:pt x="126" y="26"/>
                    <a:pt x="129" y="23"/>
                  </a:cubicBezTo>
                  <a:cubicBezTo>
                    <a:pt x="135" y="17"/>
                    <a:pt x="137" y="13"/>
                    <a:pt x="137" y="13"/>
                  </a:cubicBezTo>
                  <a:lnTo>
                    <a:pt x="137" y="13"/>
                  </a:lnTo>
                  <a:cubicBezTo>
                    <a:pt x="136" y="13"/>
                    <a:pt x="133" y="16"/>
                    <a:pt x="127" y="22"/>
                  </a:cubicBezTo>
                  <a:cubicBezTo>
                    <a:pt x="121" y="27"/>
                    <a:pt x="117" y="30"/>
                    <a:pt x="117" y="30"/>
                  </a:cubicBezTo>
                  <a:cubicBezTo>
                    <a:pt x="117" y="30"/>
                    <a:pt x="120" y="27"/>
                    <a:pt x="127" y="21"/>
                  </a:cubicBezTo>
                  <a:cubicBezTo>
                    <a:pt x="131" y="18"/>
                    <a:pt x="134" y="13"/>
                    <a:pt x="138" y="7"/>
                  </a:cubicBezTo>
                  <a:lnTo>
                    <a:pt x="138" y="7"/>
                  </a:lnTo>
                  <a:lnTo>
                    <a:pt x="131" y="14"/>
                  </a:lnTo>
                  <a:cubicBezTo>
                    <a:pt x="124" y="20"/>
                    <a:pt x="121" y="23"/>
                    <a:pt x="121" y="23"/>
                  </a:cubicBezTo>
                  <a:cubicBezTo>
                    <a:pt x="121" y="23"/>
                    <a:pt x="122" y="22"/>
                    <a:pt x="124" y="19"/>
                  </a:cubicBezTo>
                  <a:cubicBezTo>
                    <a:pt x="127" y="15"/>
                    <a:pt x="129" y="13"/>
                    <a:pt x="128" y="13"/>
                  </a:cubicBezTo>
                  <a:lnTo>
                    <a:pt x="128" y="13"/>
                  </a:lnTo>
                  <a:cubicBezTo>
                    <a:pt x="128" y="13"/>
                    <a:pt x="126" y="14"/>
                    <a:pt x="123" y="16"/>
                  </a:cubicBezTo>
                  <a:cubicBezTo>
                    <a:pt x="122" y="15"/>
                    <a:pt x="121" y="14"/>
                    <a:pt x="128" y="9"/>
                  </a:cubicBezTo>
                  <a:cubicBezTo>
                    <a:pt x="134" y="3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9028;p33">
              <a:extLst>
                <a:ext uri="{FF2B5EF4-FFF2-40B4-BE49-F238E27FC236}">
                  <a16:creationId xmlns:a16="http://schemas.microsoft.com/office/drawing/2014/main" id="{412375ED-8180-E102-71D4-B64D3E6A8518}"/>
                </a:ext>
              </a:extLst>
            </p:cNvPr>
            <p:cNvSpPr/>
            <p:nvPr/>
          </p:nvSpPr>
          <p:spPr>
            <a:xfrm>
              <a:off x="3285601" y="2810805"/>
              <a:ext cx="67827" cy="37959"/>
            </a:xfrm>
            <a:custGeom>
              <a:avLst/>
              <a:gdLst/>
              <a:ahLst/>
              <a:cxnLst/>
              <a:rect l="l" t="t" r="r" b="b"/>
              <a:pathLst>
                <a:path w="679" h="380" extrusionOk="0">
                  <a:moveTo>
                    <a:pt x="89" y="8"/>
                  </a:moveTo>
                  <a:lnTo>
                    <a:pt x="86" y="16"/>
                  </a:lnTo>
                  <a:lnTo>
                    <a:pt x="87" y="16"/>
                  </a:lnTo>
                  <a:cubicBezTo>
                    <a:pt x="90" y="8"/>
                    <a:pt x="90" y="8"/>
                    <a:pt x="89" y="8"/>
                  </a:cubicBezTo>
                  <a:close/>
                  <a:moveTo>
                    <a:pt x="255" y="31"/>
                  </a:moveTo>
                  <a:cubicBezTo>
                    <a:pt x="254" y="31"/>
                    <a:pt x="254" y="33"/>
                    <a:pt x="252" y="39"/>
                  </a:cubicBezTo>
                  <a:lnTo>
                    <a:pt x="253" y="40"/>
                  </a:lnTo>
                  <a:cubicBezTo>
                    <a:pt x="256" y="32"/>
                    <a:pt x="256" y="32"/>
                    <a:pt x="256" y="32"/>
                  </a:cubicBezTo>
                  <a:cubicBezTo>
                    <a:pt x="256" y="32"/>
                    <a:pt x="255" y="31"/>
                    <a:pt x="255" y="31"/>
                  </a:cubicBezTo>
                  <a:close/>
                  <a:moveTo>
                    <a:pt x="69" y="51"/>
                  </a:moveTo>
                  <a:cubicBezTo>
                    <a:pt x="69" y="51"/>
                    <a:pt x="68" y="52"/>
                    <a:pt x="67" y="54"/>
                  </a:cubicBezTo>
                  <a:lnTo>
                    <a:pt x="67" y="54"/>
                  </a:lnTo>
                  <a:cubicBezTo>
                    <a:pt x="68" y="52"/>
                    <a:pt x="69" y="51"/>
                    <a:pt x="69" y="51"/>
                  </a:cubicBezTo>
                  <a:close/>
                  <a:moveTo>
                    <a:pt x="62" y="42"/>
                  </a:moveTo>
                  <a:cubicBezTo>
                    <a:pt x="62" y="42"/>
                    <a:pt x="62" y="42"/>
                    <a:pt x="62" y="42"/>
                  </a:cubicBezTo>
                  <a:cubicBezTo>
                    <a:pt x="63" y="42"/>
                    <a:pt x="63" y="42"/>
                    <a:pt x="60" y="50"/>
                  </a:cubicBezTo>
                  <a:cubicBezTo>
                    <a:pt x="60" y="50"/>
                    <a:pt x="56" y="57"/>
                    <a:pt x="55" y="57"/>
                  </a:cubicBezTo>
                  <a:cubicBezTo>
                    <a:pt x="55" y="57"/>
                    <a:pt x="55" y="57"/>
                    <a:pt x="54" y="57"/>
                  </a:cubicBezTo>
                  <a:lnTo>
                    <a:pt x="58" y="49"/>
                  </a:lnTo>
                  <a:cubicBezTo>
                    <a:pt x="60" y="43"/>
                    <a:pt x="61" y="42"/>
                    <a:pt x="62" y="42"/>
                  </a:cubicBezTo>
                  <a:close/>
                  <a:moveTo>
                    <a:pt x="70" y="46"/>
                  </a:moveTo>
                  <a:cubicBezTo>
                    <a:pt x="70" y="46"/>
                    <a:pt x="70" y="46"/>
                    <a:pt x="70" y="47"/>
                  </a:cubicBezTo>
                  <a:cubicBezTo>
                    <a:pt x="71" y="47"/>
                    <a:pt x="71" y="47"/>
                    <a:pt x="68" y="54"/>
                  </a:cubicBezTo>
                  <a:lnTo>
                    <a:pt x="67" y="54"/>
                  </a:lnTo>
                  <a:cubicBezTo>
                    <a:pt x="66" y="56"/>
                    <a:pt x="65" y="59"/>
                    <a:pt x="63" y="62"/>
                  </a:cubicBezTo>
                  <a:cubicBezTo>
                    <a:pt x="60" y="70"/>
                    <a:pt x="57" y="78"/>
                    <a:pt x="57" y="78"/>
                  </a:cubicBezTo>
                  <a:cubicBezTo>
                    <a:pt x="58" y="72"/>
                    <a:pt x="60" y="67"/>
                    <a:pt x="62" y="61"/>
                  </a:cubicBezTo>
                  <a:cubicBezTo>
                    <a:pt x="68" y="49"/>
                    <a:pt x="69" y="46"/>
                    <a:pt x="70" y="46"/>
                  </a:cubicBezTo>
                  <a:close/>
                  <a:moveTo>
                    <a:pt x="151" y="71"/>
                  </a:moveTo>
                  <a:cubicBezTo>
                    <a:pt x="151" y="71"/>
                    <a:pt x="151" y="71"/>
                    <a:pt x="151" y="71"/>
                  </a:cubicBezTo>
                  <a:lnTo>
                    <a:pt x="148" y="79"/>
                  </a:lnTo>
                  <a:lnTo>
                    <a:pt x="143" y="86"/>
                  </a:lnTo>
                  <a:lnTo>
                    <a:pt x="146" y="78"/>
                  </a:lnTo>
                  <a:cubicBezTo>
                    <a:pt x="149" y="72"/>
                    <a:pt x="150" y="71"/>
                    <a:pt x="151" y="71"/>
                  </a:cubicBezTo>
                  <a:close/>
                  <a:moveTo>
                    <a:pt x="218" y="79"/>
                  </a:moveTo>
                  <a:cubicBezTo>
                    <a:pt x="215" y="87"/>
                    <a:pt x="213" y="95"/>
                    <a:pt x="213" y="95"/>
                  </a:cubicBezTo>
                  <a:cubicBezTo>
                    <a:pt x="213" y="95"/>
                    <a:pt x="216" y="87"/>
                    <a:pt x="216" y="87"/>
                  </a:cubicBezTo>
                  <a:cubicBezTo>
                    <a:pt x="216" y="87"/>
                    <a:pt x="219" y="79"/>
                    <a:pt x="219" y="79"/>
                  </a:cubicBezTo>
                  <a:close/>
                  <a:moveTo>
                    <a:pt x="176" y="69"/>
                  </a:moveTo>
                  <a:cubicBezTo>
                    <a:pt x="177" y="69"/>
                    <a:pt x="175" y="73"/>
                    <a:pt x="170" y="81"/>
                  </a:cubicBezTo>
                  <a:cubicBezTo>
                    <a:pt x="166" y="89"/>
                    <a:pt x="162" y="96"/>
                    <a:pt x="162" y="96"/>
                  </a:cubicBezTo>
                  <a:cubicBezTo>
                    <a:pt x="164" y="88"/>
                    <a:pt x="169" y="80"/>
                    <a:pt x="173" y="73"/>
                  </a:cubicBezTo>
                  <a:cubicBezTo>
                    <a:pt x="175" y="71"/>
                    <a:pt x="176" y="69"/>
                    <a:pt x="176" y="69"/>
                  </a:cubicBezTo>
                  <a:close/>
                  <a:moveTo>
                    <a:pt x="201" y="98"/>
                  </a:moveTo>
                  <a:cubicBezTo>
                    <a:pt x="201" y="98"/>
                    <a:pt x="201" y="98"/>
                    <a:pt x="198" y="106"/>
                  </a:cubicBezTo>
                  <a:lnTo>
                    <a:pt x="197" y="106"/>
                  </a:lnTo>
                  <a:lnTo>
                    <a:pt x="200" y="98"/>
                  </a:lnTo>
                  <a:close/>
                  <a:moveTo>
                    <a:pt x="100" y="91"/>
                  </a:moveTo>
                  <a:lnTo>
                    <a:pt x="100" y="91"/>
                  </a:lnTo>
                  <a:cubicBezTo>
                    <a:pt x="99" y="97"/>
                    <a:pt x="96" y="103"/>
                    <a:pt x="93" y="107"/>
                  </a:cubicBezTo>
                  <a:lnTo>
                    <a:pt x="92" y="106"/>
                  </a:lnTo>
                  <a:cubicBezTo>
                    <a:pt x="94" y="100"/>
                    <a:pt x="96" y="96"/>
                    <a:pt x="100" y="91"/>
                  </a:cubicBezTo>
                  <a:close/>
                  <a:moveTo>
                    <a:pt x="197" y="92"/>
                  </a:moveTo>
                  <a:cubicBezTo>
                    <a:pt x="197" y="92"/>
                    <a:pt x="194" y="100"/>
                    <a:pt x="188" y="110"/>
                  </a:cubicBezTo>
                  <a:lnTo>
                    <a:pt x="187" y="110"/>
                  </a:lnTo>
                  <a:cubicBezTo>
                    <a:pt x="189" y="105"/>
                    <a:pt x="191" y="99"/>
                    <a:pt x="195" y="95"/>
                  </a:cubicBezTo>
                  <a:cubicBezTo>
                    <a:pt x="196" y="93"/>
                    <a:pt x="196" y="92"/>
                    <a:pt x="197" y="92"/>
                  </a:cubicBezTo>
                  <a:close/>
                  <a:moveTo>
                    <a:pt x="149" y="85"/>
                  </a:moveTo>
                  <a:lnTo>
                    <a:pt x="149" y="85"/>
                  </a:lnTo>
                  <a:cubicBezTo>
                    <a:pt x="149" y="85"/>
                    <a:pt x="147" y="89"/>
                    <a:pt x="144" y="96"/>
                  </a:cubicBezTo>
                  <a:cubicBezTo>
                    <a:pt x="141" y="104"/>
                    <a:pt x="138" y="112"/>
                    <a:pt x="133" y="118"/>
                  </a:cubicBezTo>
                  <a:lnTo>
                    <a:pt x="131" y="118"/>
                  </a:lnTo>
                  <a:lnTo>
                    <a:pt x="140" y="104"/>
                  </a:lnTo>
                  <a:cubicBezTo>
                    <a:pt x="146" y="91"/>
                    <a:pt x="149" y="85"/>
                    <a:pt x="149" y="85"/>
                  </a:cubicBezTo>
                  <a:close/>
                  <a:moveTo>
                    <a:pt x="164" y="107"/>
                  </a:moveTo>
                  <a:lnTo>
                    <a:pt x="166" y="108"/>
                  </a:lnTo>
                  <a:cubicBezTo>
                    <a:pt x="163" y="113"/>
                    <a:pt x="161" y="118"/>
                    <a:pt x="158" y="123"/>
                  </a:cubicBezTo>
                  <a:lnTo>
                    <a:pt x="157" y="123"/>
                  </a:lnTo>
                  <a:cubicBezTo>
                    <a:pt x="161" y="115"/>
                    <a:pt x="164" y="107"/>
                    <a:pt x="164" y="107"/>
                  </a:cubicBezTo>
                  <a:close/>
                  <a:moveTo>
                    <a:pt x="98" y="105"/>
                  </a:moveTo>
                  <a:lnTo>
                    <a:pt x="98" y="105"/>
                  </a:lnTo>
                  <a:cubicBezTo>
                    <a:pt x="97" y="105"/>
                    <a:pt x="95" y="111"/>
                    <a:pt x="92" y="116"/>
                  </a:cubicBezTo>
                  <a:cubicBezTo>
                    <a:pt x="88" y="124"/>
                    <a:pt x="89" y="124"/>
                    <a:pt x="90" y="125"/>
                  </a:cubicBezTo>
                  <a:cubicBezTo>
                    <a:pt x="92" y="125"/>
                    <a:pt x="96" y="118"/>
                    <a:pt x="96" y="118"/>
                  </a:cubicBezTo>
                  <a:cubicBezTo>
                    <a:pt x="99" y="110"/>
                    <a:pt x="98" y="109"/>
                    <a:pt x="97" y="109"/>
                  </a:cubicBezTo>
                  <a:cubicBezTo>
                    <a:pt x="98" y="106"/>
                    <a:pt x="98" y="105"/>
                    <a:pt x="98" y="105"/>
                  </a:cubicBezTo>
                  <a:close/>
                  <a:moveTo>
                    <a:pt x="335" y="123"/>
                  </a:moveTo>
                  <a:lnTo>
                    <a:pt x="335" y="123"/>
                  </a:lnTo>
                  <a:cubicBezTo>
                    <a:pt x="334" y="128"/>
                    <a:pt x="330" y="134"/>
                    <a:pt x="328" y="138"/>
                  </a:cubicBezTo>
                  <a:lnTo>
                    <a:pt x="327" y="137"/>
                  </a:lnTo>
                  <a:cubicBezTo>
                    <a:pt x="330" y="130"/>
                    <a:pt x="335" y="123"/>
                    <a:pt x="335" y="123"/>
                  </a:cubicBezTo>
                  <a:close/>
                  <a:moveTo>
                    <a:pt x="237" y="121"/>
                  </a:moveTo>
                  <a:lnTo>
                    <a:pt x="237" y="121"/>
                  </a:lnTo>
                  <a:cubicBezTo>
                    <a:pt x="237" y="121"/>
                    <a:pt x="236" y="125"/>
                    <a:pt x="232" y="134"/>
                  </a:cubicBezTo>
                  <a:cubicBezTo>
                    <a:pt x="228" y="142"/>
                    <a:pt x="228" y="142"/>
                    <a:pt x="227" y="142"/>
                  </a:cubicBezTo>
                  <a:cubicBezTo>
                    <a:pt x="227" y="142"/>
                    <a:pt x="231" y="134"/>
                    <a:pt x="234" y="126"/>
                  </a:cubicBezTo>
                  <a:cubicBezTo>
                    <a:pt x="235" y="123"/>
                    <a:pt x="236" y="121"/>
                    <a:pt x="237" y="121"/>
                  </a:cubicBezTo>
                  <a:close/>
                  <a:moveTo>
                    <a:pt x="202" y="128"/>
                  </a:moveTo>
                  <a:cubicBezTo>
                    <a:pt x="203" y="128"/>
                    <a:pt x="203" y="128"/>
                    <a:pt x="203" y="128"/>
                  </a:cubicBezTo>
                  <a:cubicBezTo>
                    <a:pt x="204" y="128"/>
                    <a:pt x="204" y="128"/>
                    <a:pt x="200" y="136"/>
                  </a:cubicBezTo>
                  <a:cubicBezTo>
                    <a:pt x="200" y="136"/>
                    <a:pt x="197" y="144"/>
                    <a:pt x="196" y="144"/>
                  </a:cubicBezTo>
                  <a:cubicBezTo>
                    <a:pt x="196" y="144"/>
                    <a:pt x="198" y="135"/>
                    <a:pt x="198" y="135"/>
                  </a:cubicBezTo>
                  <a:cubicBezTo>
                    <a:pt x="201" y="129"/>
                    <a:pt x="202" y="128"/>
                    <a:pt x="202" y="128"/>
                  </a:cubicBezTo>
                  <a:close/>
                  <a:moveTo>
                    <a:pt x="240" y="128"/>
                  </a:moveTo>
                  <a:lnTo>
                    <a:pt x="241" y="130"/>
                  </a:lnTo>
                  <a:cubicBezTo>
                    <a:pt x="238" y="135"/>
                    <a:pt x="236" y="140"/>
                    <a:pt x="233" y="144"/>
                  </a:cubicBezTo>
                  <a:lnTo>
                    <a:pt x="235" y="136"/>
                  </a:lnTo>
                  <a:lnTo>
                    <a:pt x="240" y="128"/>
                  </a:lnTo>
                  <a:close/>
                  <a:moveTo>
                    <a:pt x="238" y="143"/>
                  </a:moveTo>
                  <a:cubicBezTo>
                    <a:pt x="238" y="143"/>
                    <a:pt x="237" y="146"/>
                    <a:pt x="236" y="146"/>
                  </a:cubicBezTo>
                  <a:cubicBezTo>
                    <a:pt x="237" y="144"/>
                    <a:pt x="238" y="143"/>
                    <a:pt x="238" y="143"/>
                  </a:cubicBezTo>
                  <a:close/>
                  <a:moveTo>
                    <a:pt x="215" y="135"/>
                  </a:moveTo>
                  <a:cubicBezTo>
                    <a:pt x="216" y="135"/>
                    <a:pt x="216" y="135"/>
                    <a:pt x="216" y="135"/>
                  </a:cubicBezTo>
                  <a:cubicBezTo>
                    <a:pt x="216" y="135"/>
                    <a:pt x="213" y="143"/>
                    <a:pt x="213" y="143"/>
                  </a:cubicBezTo>
                  <a:cubicBezTo>
                    <a:pt x="212" y="146"/>
                    <a:pt x="211" y="146"/>
                    <a:pt x="211" y="146"/>
                  </a:cubicBezTo>
                  <a:cubicBezTo>
                    <a:pt x="211" y="146"/>
                    <a:pt x="212" y="143"/>
                    <a:pt x="212" y="143"/>
                  </a:cubicBezTo>
                  <a:cubicBezTo>
                    <a:pt x="214" y="136"/>
                    <a:pt x="215" y="135"/>
                    <a:pt x="215" y="135"/>
                  </a:cubicBezTo>
                  <a:close/>
                  <a:moveTo>
                    <a:pt x="169" y="138"/>
                  </a:moveTo>
                  <a:lnTo>
                    <a:pt x="166" y="146"/>
                  </a:lnTo>
                  <a:cubicBezTo>
                    <a:pt x="165" y="146"/>
                    <a:pt x="163" y="149"/>
                    <a:pt x="163" y="149"/>
                  </a:cubicBezTo>
                  <a:cubicBezTo>
                    <a:pt x="163" y="149"/>
                    <a:pt x="163" y="148"/>
                    <a:pt x="164" y="145"/>
                  </a:cubicBezTo>
                  <a:cubicBezTo>
                    <a:pt x="163" y="145"/>
                    <a:pt x="168" y="138"/>
                    <a:pt x="169" y="138"/>
                  </a:cubicBezTo>
                  <a:close/>
                  <a:moveTo>
                    <a:pt x="425" y="162"/>
                  </a:moveTo>
                  <a:lnTo>
                    <a:pt x="425" y="162"/>
                  </a:lnTo>
                  <a:cubicBezTo>
                    <a:pt x="425" y="163"/>
                    <a:pt x="424" y="166"/>
                    <a:pt x="424" y="166"/>
                  </a:cubicBezTo>
                  <a:cubicBezTo>
                    <a:pt x="424" y="166"/>
                    <a:pt x="424" y="165"/>
                    <a:pt x="425" y="162"/>
                  </a:cubicBezTo>
                  <a:close/>
                  <a:moveTo>
                    <a:pt x="8" y="158"/>
                  </a:moveTo>
                  <a:cubicBezTo>
                    <a:pt x="8" y="158"/>
                    <a:pt x="4" y="164"/>
                    <a:pt x="1" y="172"/>
                  </a:cubicBezTo>
                  <a:lnTo>
                    <a:pt x="2" y="173"/>
                  </a:lnTo>
                  <a:cubicBezTo>
                    <a:pt x="4" y="169"/>
                    <a:pt x="7" y="163"/>
                    <a:pt x="8" y="158"/>
                  </a:cubicBezTo>
                  <a:close/>
                  <a:moveTo>
                    <a:pt x="278" y="169"/>
                  </a:moveTo>
                  <a:lnTo>
                    <a:pt x="279" y="170"/>
                  </a:lnTo>
                  <a:cubicBezTo>
                    <a:pt x="277" y="176"/>
                    <a:pt x="274" y="180"/>
                    <a:pt x="271" y="184"/>
                  </a:cubicBezTo>
                  <a:lnTo>
                    <a:pt x="274" y="177"/>
                  </a:lnTo>
                  <a:lnTo>
                    <a:pt x="278" y="169"/>
                  </a:lnTo>
                  <a:close/>
                  <a:moveTo>
                    <a:pt x="330" y="184"/>
                  </a:moveTo>
                  <a:lnTo>
                    <a:pt x="330" y="184"/>
                  </a:lnTo>
                  <a:cubicBezTo>
                    <a:pt x="331" y="184"/>
                    <a:pt x="329" y="187"/>
                    <a:pt x="328" y="187"/>
                  </a:cubicBezTo>
                  <a:cubicBezTo>
                    <a:pt x="328" y="187"/>
                    <a:pt x="328" y="187"/>
                    <a:pt x="328" y="187"/>
                  </a:cubicBezTo>
                  <a:cubicBezTo>
                    <a:pt x="330" y="185"/>
                    <a:pt x="330" y="184"/>
                    <a:pt x="330" y="184"/>
                  </a:cubicBezTo>
                  <a:close/>
                  <a:moveTo>
                    <a:pt x="324" y="174"/>
                  </a:moveTo>
                  <a:cubicBezTo>
                    <a:pt x="321" y="180"/>
                    <a:pt x="319" y="186"/>
                    <a:pt x="316" y="190"/>
                  </a:cubicBezTo>
                  <a:lnTo>
                    <a:pt x="319" y="182"/>
                  </a:lnTo>
                  <a:lnTo>
                    <a:pt x="323" y="174"/>
                  </a:lnTo>
                  <a:close/>
                  <a:moveTo>
                    <a:pt x="298" y="171"/>
                  </a:moveTo>
                  <a:cubicBezTo>
                    <a:pt x="299" y="171"/>
                    <a:pt x="299" y="171"/>
                    <a:pt x="296" y="179"/>
                  </a:cubicBezTo>
                  <a:cubicBezTo>
                    <a:pt x="292" y="187"/>
                    <a:pt x="288" y="193"/>
                    <a:pt x="288" y="193"/>
                  </a:cubicBezTo>
                  <a:cubicBezTo>
                    <a:pt x="288" y="193"/>
                    <a:pt x="295" y="179"/>
                    <a:pt x="298" y="171"/>
                  </a:cubicBezTo>
                  <a:close/>
                  <a:moveTo>
                    <a:pt x="496" y="191"/>
                  </a:moveTo>
                  <a:cubicBezTo>
                    <a:pt x="494" y="197"/>
                    <a:pt x="492" y="201"/>
                    <a:pt x="489" y="207"/>
                  </a:cubicBezTo>
                  <a:lnTo>
                    <a:pt x="492" y="198"/>
                  </a:lnTo>
                  <a:lnTo>
                    <a:pt x="495" y="191"/>
                  </a:lnTo>
                  <a:close/>
                  <a:moveTo>
                    <a:pt x="484" y="195"/>
                  </a:moveTo>
                  <a:cubicBezTo>
                    <a:pt x="484" y="195"/>
                    <a:pt x="484" y="195"/>
                    <a:pt x="484" y="195"/>
                  </a:cubicBezTo>
                  <a:cubicBezTo>
                    <a:pt x="484" y="195"/>
                    <a:pt x="484" y="195"/>
                    <a:pt x="481" y="202"/>
                  </a:cubicBezTo>
                  <a:cubicBezTo>
                    <a:pt x="481" y="202"/>
                    <a:pt x="477" y="210"/>
                    <a:pt x="477" y="210"/>
                  </a:cubicBezTo>
                  <a:lnTo>
                    <a:pt x="480" y="201"/>
                  </a:lnTo>
                  <a:cubicBezTo>
                    <a:pt x="482" y="195"/>
                    <a:pt x="484" y="195"/>
                    <a:pt x="484" y="195"/>
                  </a:cubicBezTo>
                  <a:close/>
                  <a:moveTo>
                    <a:pt x="372" y="201"/>
                  </a:moveTo>
                  <a:cubicBezTo>
                    <a:pt x="373" y="201"/>
                    <a:pt x="373" y="201"/>
                    <a:pt x="370" y="209"/>
                  </a:cubicBezTo>
                  <a:cubicBezTo>
                    <a:pt x="367" y="215"/>
                    <a:pt x="366" y="216"/>
                    <a:pt x="365" y="216"/>
                  </a:cubicBezTo>
                  <a:cubicBezTo>
                    <a:pt x="365" y="216"/>
                    <a:pt x="364" y="216"/>
                    <a:pt x="364" y="216"/>
                  </a:cubicBezTo>
                  <a:cubicBezTo>
                    <a:pt x="366" y="210"/>
                    <a:pt x="369" y="206"/>
                    <a:pt x="372" y="201"/>
                  </a:cubicBezTo>
                  <a:close/>
                  <a:moveTo>
                    <a:pt x="404" y="209"/>
                  </a:moveTo>
                  <a:lnTo>
                    <a:pt x="404" y="209"/>
                  </a:lnTo>
                  <a:cubicBezTo>
                    <a:pt x="403" y="215"/>
                    <a:pt x="400" y="219"/>
                    <a:pt x="398" y="225"/>
                  </a:cubicBezTo>
                  <a:lnTo>
                    <a:pt x="397" y="224"/>
                  </a:lnTo>
                  <a:cubicBezTo>
                    <a:pt x="400" y="216"/>
                    <a:pt x="404" y="209"/>
                    <a:pt x="404" y="209"/>
                  </a:cubicBezTo>
                  <a:close/>
                  <a:moveTo>
                    <a:pt x="418" y="238"/>
                  </a:moveTo>
                  <a:cubicBezTo>
                    <a:pt x="418" y="238"/>
                    <a:pt x="417" y="240"/>
                    <a:pt x="416" y="244"/>
                  </a:cubicBezTo>
                  <a:cubicBezTo>
                    <a:pt x="417" y="240"/>
                    <a:pt x="418" y="238"/>
                    <a:pt x="418" y="238"/>
                  </a:cubicBezTo>
                  <a:close/>
                  <a:moveTo>
                    <a:pt x="480" y="243"/>
                  </a:moveTo>
                  <a:cubicBezTo>
                    <a:pt x="480" y="243"/>
                    <a:pt x="479" y="245"/>
                    <a:pt x="477" y="248"/>
                  </a:cubicBezTo>
                  <a:cubicBezTo>
                    <a:pt x="474" y="256"/>
                    <a:pt x="474" y="256"/>
                    <a:pt x="474" y="256"/>
                  </a:cubicBezTo>
                  <a:cubicBezTo>
                    <a:pt x="472" y="255"/>
                    <a:pt x="472" y="255"/>
                    <a:pt x="476" y="248"/>
                  </a:cubicBezTo>
                  <a:cubicBezTo>
                    <a:pt x="478" y="245"/>
                    <a:pt x="480" y="243"/>
                    <a:pt x="480" y="243"/>
                  </a:cubicBezTo>
                  <a:close/>
                  <a:moveTo>
                    <a:pt x="503" y="243"/>
                  </a:moveTo>
                  <a:cubicBezTo>
                    <a:pt x="503" y="244"/>
                    <a:pt x="500" y="252"/>
                    <a:pt x="500" y="252"/>
                  </a:cubicBezTo>
                  <a:cubicBezTo>
                    <a:pt x="500" y="252"/>
                    <a:pt x="497" y="259"/>
                    <a:pt x="497" y="259"/>
                  </a:cubicBezTo>
                  <a:cubicBezTo>
                    <a:pt x="496" y="259"/>
                    <a:pt x="496" y="259"/>
                    <a:pt x="496" y="259"/>
                  </a:cubicBezTo>
                  <a:cubicBezTo>
                    <a:pt x="496" y="259"/>
                    <a:pt x="499" y="251"/>
                    <a:pt x="502" y="243"/>
                  </a:cubicBezTo>
                  <a:close/>
                  <a:moveTo>
                    <a:pt x="482" y="251"/>
                  </a:moveTo>
                  <a:cubicBezTo>
                    <a:pt x="483" y="252"/>
                    <a:pt x="483" y="252"/>
                    <a:pt x="480" y="260"/>
                  </a:cubicBezTo>
                  <a:lnTo>
                    <a:pt x="479" y="259"/>
                  </a:lnTo>
                  <a:lnTo>
                    <a:pt x="481" y="251"/>
                  </a:lnTo>
                  <a:close/>
                  <a:moveTo>
                    <a:pt x="489" y="255"/>
                  </a:moveTo>
                  <a:cubicBezTo>
                    <a:pt x="490" y="255"/>
                    <a:pt x="490" y="255"/>
                    <a:pt x="486" y="263"/>
                  </a:cubicBezTo>
                  <a:lnTo>
                    <a:pt x="485" y="263"/>
                  </a:lnTo>
                  <a:lnTo>
                    <a:pt x="489" y="255"/>
                  </a:lnTo>
                  <a:close/>
                  <a:moveTo>
                    <a:pt x="568" y="241"/>
                  </a:moveTo>
                  <a:lnTo>
                    <a:pt x="568" y="241"/>
                  </a:lnTo>
                  <a:cubicBezTo>
                    <a:pt x="569" y="241"/>
                    <a:pt x="569" y="241"/>
                    <a:pt x="566" y="248"/>
                  </a:cubicBezTo>
                  <a:cubicBezTo>
                    <a:pt x="564" y="254"/>
                    <a:pt x="562" y="259"/>
                    <a:pt x="557" y="263"/>
                  </a:cubicBezTo>
                  <a:cubicBezTo>
                    <a:pt x="560" y="255"/>
                    <a:pt x="564" y="247"/>
                    <a:pt x="568" y="241"/>
                  </a:cubicBezTo>
                  <a:close/>
                  <a:moveTo>
                    <a:pt x="482" y="266"/>
                  </a:moveTo>
                  <a:cubicBezTo>
                    <a:pt x="482" y="266"/>
                    <a:pt x="481" y="267"/>
                    <a:pt x="480" y="270"/>
                  </a:cubicBezTo>
                  <a:cubicBezTo>
                    <a:pt x="480" y="270"/>
                    <a:pt x="482" y="266"/>
                    <a:pt x="482" y="266"/>
                  </a:cubicBezTo>
                  <a:close/>
                  <a:moveTo>
                    <a:pt x="533" y="255"/>
                  </a:moveTo>
                  <a:lnTo>
                    <a:pt x="533" y="255"/>
                  </a:lnTo>
                  <a:cubicBezTo>
                    <a:pt x="533" y="255"/>
                    <a:pt x="532" y="256"/>
                    <a:pt x="531" y="259"/>
                  </a:cubicBezTo>
                  <a:cubicBezTo>
                    <a:pt x="531" y="259"/>
                    <a:pt x="528" y="266"/>
                    <a:pt x="525" y="274"/>
                  </a:cubicBezTo>
                  <a:cubicBezTo>
                    <a:pt x="525" y="274"/>
                    <a:pt x="523" y="278"/>
                    <a:pt x="522" y="278"/>
                  </a:cubicBezTo>
                  <a:cubicBezTo>
                    <a:pt x="522" y="278"/>
                    <a:pt x="522" y="277"/>
                    <a:pt x="523" y="274"/>
                  </a:cubicBezTo>
                  <a:lnTo>
                    <a:pt x="527" y="266"/>
                  </a:lnTo>
                  <a:cubicBezTo>
                    <a:pt x="530" y="261"/>
                    <a:pt x="533" y="255"/>
                    <a:pt x="533" y="255"/>
                  </a:cubicBezTo>
                  <a:close/>
                  <a:moveTo>
                    <a:pt x="142" y="289"/>
                  </a:moveTo>
                  <a:cubicBezTo>
                    <a:pt x="142" y="289"/>
                    <a:pt x="139" y="296"/>
                    <a:pt x="134" y="303"/>
                  </a:cubicBezTo>
                  <a:cubicBezTo>
                    <a:pt x="133" y="307"/>
                    <a:pt x="132" y="309"/>
                    <a:pt x="132" y="309"/>
                  </a:cubicBezTo>
                  <a:cubicBezTo>
                    <a:pt x="133" y="309"/>
                    <a:pt x="135" y="305"/>
                    <a:pt x="140" y="297"/>
                  </a:cubicBezTo>
                  <a:cubicBezTo>
                    <a:pt x="143" y="289"/>
                    <a:pt x="143" y="289"/>
                    <a:pt x="142" y="289"/>
                  </a:cubicBezTo>
                  <a:close/>
                  <a:moveTo>
                    <a:pt x="674" y="280"/>
                  </a:moveTo>
                  <a:cubicBezTo>
                    <a:pt x="674" y="280"/>
                    <a:pt x="669" y="291"/>
                    <a:pt x="664" y="301"/>
                  </a:cubicBezTo>
                  <a:cubicBezTo>
                    <a:pt x="660" y="309"/>
                    <a:pt x="658" y="313"/>
                    <a:pt x="658" y="313"/>
                  </a:cubicBezTo>
                  <a:cubicBezTo>
                    <a:pt x="657" y="313"/>
                    <a:pt x="659" y="309"/>
                    <a:pt x="662" y="301"/>
                  </a:cubicBezTo>
                  <a:cubicBezTo>
                    <a:pt x="665" y="296"/>
                    <a:pt x="667" y="291"/>
                    <a:pt x="670" y="287"/>
                  </a:cubicBezTo>
                  <a:cubicBezTo>
                    <a:pt x="673" y="282"/>
                    <a:pt x="674" y="280"/>
                    <a:pt x="674" y="280"/>
                  </a:cubicBezTo>
                  <a:close/>
                  <a:moveTo>
                    <a:pt x="69" y="0"/>
                  </a:moveTo>
                  <a:cubicBezTo>
                    <a:pt x="69" y="0"/>
                    <a:pt x="68" y="2"/>
                    <a:pt x="67" y="5"/>
                  </a:cubicBezTo>
                  <a:cubicBezTo>
                    <a:pt x="62" y="13"/>
                    <a:pt x="59" y="21"/>
                    <a:pt x="57" y="30"/>
                  </a:cubicBezTo>
                  <a:cubicBezTo>
                    <a:pt x="58" y="30"/>
                    <a:pt x="58" y="30"/>
                    <a:pt x="53" y="38"/>
                  </a:cubicBezTo>
                  <a:lnTo>
                    <a:pt x="52" y="36"/>
                  </a:ln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0" y="37"/>
                    <a:pt x="47" y="43"/>
                  </a:cubicBezTo>
                  <a:cubicBezTo>
                    <a:pt x="42" y="49"/>
                    <a:pt x="37" y="60"/>
                    <a:pt x="38" y="60"/>
                  </a:cubicBezTo>
                  <a:cubicBezTo>
                    <a:pt x="38" y="60"/>
                    <a:pt x="38" y="60"/>
                    <a:pt x="38" y="60"/>
                  </a:cubicBezTo>
                  <a:lnTo>
                    <a:pt x="38" y="60"/>
                  </a:lnTo>
                  <a:lnTo>
                    <a:pt x="37" y="67"/>
                  </a:lnTo>
                  <a:cubicBezTo>
                    <a:pt x="31" y="79"/>
                    <a:pt x="29" y="85"/>
                    <a:pt x="30" y="85"/>
                  </a:cubicBezTo>
                  <a:cubicBezTo>
                    <a:pt x="30" y="85"/>
                    <a:pt x="33" y="79"/>
                    <a:pt x="38" y="68"/>
                  </a:cubicBezTo>
                  <a:cubicBezTo>
                    <a:pt x="43" y="55"/>
                    <a:pt x="46" y="49"/>
                    <a:pt x="46" y="49"/>
                  </a:cubicBezTo>
                  <a:lnTo>
                    <a:pt x="46" y="49"/>
                  </a:lnTo>
                  <a:cubicBezTo>
                    <a:pt x="46" y="49"/>
                    <a:pt x="45" y="53"/>
                    <a:pt x="42" y="60"/>
                  </a:cubicBezTo>
                  <a:cubicBezTo>
                    <a:pt x="35" y="76"/>
                    <a:pt x="35" y="76"/>
                    <a:pt x="37" y="76"/>
                  </a:cubicBezTo>
                  <a:cubicBezTo>
                    <a:pt x="38" y="77"/>
                    <a:pt x="38" y="77"/>
                    <a:pt x="33" y="85"/>
                  </a:cubicBezTo>
                  <a:cubicBezTo>
                    <a:pt x="31" y="89"/>
                    <a:pt x="29" y="95"/>
                    <a:pt x="28" y="100"/>
                  </a:cubicBezTo>
                  <a:cubicBezTo>
                    <a:pt x="28" y="101"/>
                    <a:pt x="28" y="101"/>
                    <a:pt x="28" y="101"/>
                  </a:cubicBezTo>
                  <a:cubicBezTo>
                    <a:pt x="29" y="101"/>
                    <a:pt x="30" y="99"/>
                    <a:pt x="32" y="94"/>
                  </a:cubicBezTo>
                  <a:cubicBezTo>
                    <a:pt x="33" y="90"/>
                    <a:pt x="34" y="88"/>
                    <a:pt x="35" y="88"/>
                  </a:cubicBezTo>
                  <a:lnTo>
                    <a:pt x="35" y="88"/>
                  </a:lnTo>
                  <a:cubicBezTo>
                    <a:pt x="35" y="88"/>
                    <a:pt x="34" y="92"/>
                    <a:pt x="30" y="101"/>
                  </a:cubicBezTo>
                  <a:cubicBezTo>
                    <a:pt x="29" y="105"/>
                    <a:pt x="28" y="108"/>
                    <a:pt x="29" y="108"/>
                  </a:cubicBezTo>
                  <a:cubicBezTo>
                    <a:pt x="29" y="108"/>
                    <a:pt x="30" y="104"/>
                    <a:pt x="34" y="95"/>
                  </a:cubicBezTo>
                  <a:cubicBezTo>
                    <a:pt x="38" y="87"/>
                    <a:pt x="40" y="84"/>
                    <a:pt x="40" y="84"/>
                  </a:cubicBezTo>
                  <a:lnTo>
                    <a:pt x="40" y="84"/>
                  </a:lnTo>
                  <a:cubicBezTo>
                    <a:pt x="41" y="84"/>
                    <a:pt x="40" y="88"/>
                    <a:pt x="37" y="96"/>
                  </a:cubicBezTo>
                  <a:lnTo>
                    <a:pt x="38" y="96"/>
                  </a:lnTo>
                  <a:cubicBezTo>
                    <a:pt x="41" y="91"/>
                    <a:pt x="43" y="87"/>
                    <a:pt x="46" y="81"/>
                  </a:cubicBezTo>
                  <a:cubicBezTo>
                    <a:pt x="49" y="72"/>
                    <a:pt x="51" y="68"/>
                    <a:pt x="51" y="68"/>
                  </a:cubicBezTo>
                  <a:lnTo>
                    <a:pt x="51" y="68"/>
                  </a:lnTo>
                  <a:cubicBezTo>
                    <a:pt x="51" y="68"/>
                    <a:pt x="51" y="70"/>
                    <a:pt x="50" y="73"/>
                  </a:cubicBezTo>
                  <a:cubicBezTo>
                    <a:pt x="47" y="82"/>
                    <a:pt x="43" y="90"/>
                    <a:pt x="43" y="90"/>
                  </a:cubicBezTo>
                  <a:cubicBezTo>
                    <a:pt x="40" y="97"/>
                    <a:pt x="41" y="98"/>
                    <a:pt x="41" y="98"/>
                  </a:cubicBezTo>
                  <a:cubicBezTo>
                    <a:pt x="41" y="98"/>
                    <a:pt x="42" y="98"/>
                    <a:pt x="42" y="98"/>
                  </a:cubicBezTo>
                  <a:cubicBezTo>
                    <a:pt x="43" y="98"/>
                    <a:pt x="44" y="97"/>
                    <a:pt x="47" y="91"/>
                  </a:cubicBezTo>
                  <a:lnTo>
                    <a:pt x="47" y="91"/>
                  </a:lnTo>
                  <a:lnTo>
                    <a:pt x="43" y="99"/>
                  </a:lnTo>
                  <a:cubicBezTo>
                    <a:pt x="44" y="100"/>
                    <a:pt x="43" y="103"/>
                    <a:pt x="43" y="103"/>
                  </a:cubicBezTo>
                  <a:cubicBezTo>
                    <a:pt x="43" y="103"/>
                    <a:pt x="43" y="103"/>
                    <a:pt x="44" y="100"/>
                  </a:cubicBezTo>
                  <a:lnTo>
                    <a:pt x="44" y="100"/>
                  </a:lnTo>
                  <a:cubicBezTo>
                    <a:pt x="44" y="100"/>
                    <a:pt x="46" y="100"/>
                    <a:pt x="43" y="108"/>
                  </a:cubicBezTo>
                  <a:cubicBezTo>
                    <a:pt x="43" y="110"/>
                    <a:pt x="43" y="111"/>
                    <a:pt x="43" y="111"/>
                  </a:cubicBezTo>
                  <a:cubicBezTo>
                    <a:pt x="45" y="111"/>
                    <a:pt x="51" y="99"/>
                    <a:pt x="54" y="86"/>
                  </a:cubicBezTo>
                  <a:cubicBezTo>
                    <a:pt x="54" y="86"/>
                    <a:pt x="54" y="86"/>
                    <a:pt x="56" y="87"/>
                  </a:cubicBezTo>
                  <a:cubicBezTo>
                    <a:pt x="56" y="87"/>
                    <a:pt x="60" y="79"/>
                    <a:pt x="60" y="79"/>
                  </a:cubicBezTo>
                  <a:cubicBezTo>
                    <a:pt x="63" y="73"/>
                    <a:pt x="63" y="72"/>
                    <a:pt x="64" y="72"/>
                  </a:cubicBezTo>
                  <a:cubicBezTo>
                    <a:pt x="64" y="72"/>
                    <a:pt x="64" y="72"/>
                    <a:pt x="65" y="72"/>
                  </a:cubicBezTo>
                  <a:cubicBezTo>
                    <a:pt x="65" y="72"/>
                    <a:pt x="61" y="80"/>
                    <a:pt x="58" y="88"/>
                  </a:cubicBezTo>
                  <a:cubicBezTo>
                    <a:pt x="51" y="101"/>
                    <a:pt x="48" y="110"/>
                    <a:pt x="48" y="110"/>
                  </a:cubicBezTo>
                  <a:cubicBezTo>
                    <a:pt x="49" y="110"/>
                    <a:pt x="51" y="106"/>
                    <a:pt x="56" y="96"/>
                  </a:cubicBezTo>
                  <a:lnTo>
                    <a:pt x="56" y="96"/>
                  </a:lnTo>
                  <a:cubicBezTo>
                    <a:pt x="55" y="98"/>
                    <a:pt x="53" y="101"/>
                    <a:pt x="52" y="104"/>
                  </a:cubicBezTo>
                  <a:cubicBezTo>
                    <a:pt x="50" y="108"/>
                    <a:pt x="50" y="110"/>
                    <a:pt x="50" y="110"/>
                  </a:cubicBezTo>
                  <a:cubicBezTo>
                    <a:pt x="50" y="110"/>
                    <a:pt x="52" y="108"/>
                    <a:pt x="54" y="105"/>
                  </a:cubicBezTo>
                  <a:cubicBezTo>
                    <a:pt x="59" y="98"/>
                    <a:pt x="62" y="90"/>
                    <a:pt x="66" y="82"/>
                  </a:cubicBezTo>
                  <a:cubicBezTo>
                    <a:pt x="68" y="76"/>
                    <a:pt x="70" y="76"/>
                    <a:pt x="70" y="76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1" y="76"/>
                    <a:pt x="71" y="76"/>
                    <a:pt x="67" y="84"/>
                  </a:cubicBezTo>
                  <a:cubicBezTo>
                    <a:pt x="63" y="92"/>
                    <a:pt x="62" y="95"/>
                    <a:pt x="63" y="95"/>
                  </a:cubicBezTo>
                  <a:cubicBezTo>
                    <a:pt x="63" y="95"/>
                    <a:pt x="65" y="92"/>
                    <a:pt x="69" y="85"/>
                  </a:cubicBezTo>
                  <a:lnTo>
                    <a:pt x="69" y="85"/>
                  </a:lnTo>
                  <a:lnTo>
                    <a:pt x="66" y="93"/>
                  </a:lnTo>
                  <a:cubicBezTo>
                    <a:pt x="63" y="99"/>
                    <a:pt x="61" y="104"/>
                    <a:pt x="63" y="104"/>
                  </a:cubicBezTo>
                  <a:cubicBezTo>
                    <a:pt x="64" y="104"/>
                    <a:pt x="65" y="104"/>
                    <a:pt x="67" y="103"/>
                  </a:cubicBezTo>
                  <a:cubicBezTo>
                    <a:pt x="69" y="104"/>
                    <a:pt x="71" y="105"/>
                    <a:pt x="68" y="113"/>
                  </a:cubicBezTo>
                  <a:cubicBezTo>
                    <a:pt x="67" y="114"/>
                    <a:pt x="67" y="115"/>
                    <a:pt x="67" y="115"/>
                  </a:cubicBezTo>
                  <a:cubicBezTo>
                    <a:pt x="69" y="115"/>
                    <a:pt x="76" y="104"/>
                    <a:pt x="83" y="91"/>
                  </a:cubicBezTo>
                  <a:lnTo>
                    <a:pt x="83" y="91"/>
                  </a:lnTo>
                  <a:cubicBezTo>
                    <a:pt x="79" y="99"/>
                    <a:pt x="80" y="100"/>
                    <a:pt x="81" y="100"/>
                  </a:cubicBezTo>
                  <a:cubicBezTo>
                    <a:pt x="84" y="101"/>
                    <a:pt x="84" y="101"/>
                    <a:pt x="80" y="109"/>
                  </a:cubicBezTo>
                  <a:cubicBezTo>
                    <a:pt x="76" y="117"/>
                    <a:pt x="74" y="121"/>
                    <a:pt x="74" y="121"/>
                  </a:cubicBezTo>
                  <a:cubicBezTo>
                    <a:pt x="74" y="121"/>
                    <a:pt x="76" y="118"/>
                    <a:pt x="80" y="110"/>
                  </a:cubicBezTo>
                  <a:cubicBezTo>
                    <a:pt x="83" y="105"/>
                    <a:pt x="85" y="102"/>
                    <a:pt x="85" y="102"/>
                  </a:cubicBezTo>
                  <a:lnTo>
                    <a:pt x="85" y="102"/>
                  </a:lnTo>
                  <a:cubicBezTo>
                    <a:pt x="87" y="102"/>
                    <a:pt x="85" y="109"/>
                    <a:pt x="80" y="119"/>
                  </a:cubicBezTo>
                  <a:cubicBezTo>
                    <a:pt x="77" y="127"/>
                    <a:pt x="77" y="127"/>
                    <a:pt x="78" y="128"/>
                  </a:cubicBezTo>
                  <a:cubicBezTo>
                    <a:pt x="81" y="123"/>
                    <a:pt x="82" y="122"/>
                    <a:pt x="84" y="122"/>
                  </a:cubicBezTo>
                  <a:cubicBezTo>
                    <a:pt x="84" y="122"/>
                    <a:pt x="85" y="122"/>
                    <a:pt x="86" y="123"/>
                  </a:cubicBezTo>
                  <a:cubicBezTo>
                    <a:pt x="86" y="123"/>
                    <a:pt x="87" y="123"/>
                    <a:pt x="87" y="123"/>
                  </a:cubicBezTo>
                  <a:cubicBezTo>
                    <a:pt x="88" y="123"/>
                    <a:pt x="90" y="121"/>
                    <a:pt x="95" y="108"/>
                  </a:cubicBezTo>
                  <a:cubicBezTo>
                    <a:pt x="100" y="96"/>
                    <a:pt x="102" y="93"/>
                    <a:pt x="103" y="93"/>
                  </a:cubicBezTo>
                  <a:cubicBezTo>
                    <a:pt x="103" y="93"/>
                    <a:pt x="104" y="93"/>
                    <a:pt x="104" y="94"/>
                  </a:cubicBezTo>
                  <a:cubicBezTo>
                    <a:pt x="104" y="94"/>
                    <a:pt x="105" y="95"/>
                    <a:pt x="102" y="103"/>
                  </a:cubicBezTo>
                  <a:cubicBezTo>
                    <a:pt x="102" y="103"/>
                    <a:pt x="98" y="110"/>
                    <a:pt x="99" y="110"/>
                  </a:cubicBezTo>
                  <a:cubicBezTo>
                    <a:pt x="100" y="110"/>
                    <a:pt x="100" y="112"/>
                    <a:pt x="97" y="119"/>
                  </a:cubicBezTo>
                  <a:cubicBezTo>
                    <a:pt x="97" y="119"/>
                    <a:pt x="95" y="127"/>
                    <a:pt x="96" y="128"/>
                  </a:cubicBezTo>
                  <a:cubicBezTo>
                    <a:pt x="97" y="128"/>
                    <a:pt x="99" y="130"/>
                    <a:pt x="95" y="137"/>
                  </a:cubicBezTo>
                  <a:cubicBezTo>
                    <a:pt x="96" y="137"/>
                    <a:pt x="96" y="137"/>
                    <a:pt x="99" y="130"/>
                  </a:cubicBezTo>
                  <a:cubicBezTo>
                    <a:pt x="102" y="124"/>
                    <a:pt x="104" y="120"/>
                    <a:pt x="106" y="120"/>
                  </a:cubicBezTo>
                  <a:cubicBezTo>
                    <a:pt x="106" y="120"/>
                    <a:pt x="106" y="121"/>
                    <a:pt x="106" y="124"/>
                  </a:cubicBezTo>
                  <a:cubicBezTo>
                    <a:pt x="107" y="124"/>
                    <a:pt x="108" y="125"/>
                    <a:pt x="109" y="125"/>
                  </a:cubicBezTo>
                  <a:cubicBezTo>
                    <a:pt x="110" y="125"/>
                    <a:pt x="112" y="123"/>
                    <a:pt x="114" y="118"/>
                  </a:cubicBezTo>
                  <a:lnTo>
                    <a:pt x="114" y="118"/>
                  </a:lnTo>
                  <a:cubicBezTo>
                    <a:pt x="114" y="118"/>
                    <a:pt x="113" y="119"/>
                    <a:pt x="111" y="126"/>
                  </a:cubicBezTo>
                  <a:cubicBezTo>
                    <a:pt x="107" y="134"/>
                    <a:pt x="106" y="139"/>
                    <a:pt x="106" y="139"/>
                  </a:cubicBezTo>
                  <a:cubicBezTo>
                    <a:pt x="107" y="139"/>
                    <a:pt x="110" y="135"/>
                    <a:pt x="114" y="128"/>
                  </a:cubicBezTo>
                  <a:cubicBezTo>
                    <a:pt x="116" y="124"/>
                    <a:pt x="116" y="123"/>
                    <a:pt x="117" y="123"/>
                  </a:cubicBezTo>
                  <a:lnTo>
                    <a:pt x="117" y="123"/>
                  </a:lnTo>
                  <a:cubicBezTo>
                    <a:pt x="117" y="123"/>
                    <a:pt x="116" y="124"/>
                    <a:pt x="115" y="128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6" y="128"/>
                    <a:pt x="117" y="128"/>
                    <a:pt x="120" y="122"/>
                  </a:cubicBezTo>
                  <a:cubicBezTo>
                    <a:pt x="122" y="118"/>
                    <a:pt x="123" y="116"/>
                    <a:pt x="123" y="116"/>
                  </a:cubicBezTo>
                  <a:lnTo>
                    <a:pt x="123" y="116"/>
                  </a:lnTo>
                  <a:cubicBezTo>
                    <a:pt x="124" y="116"/>
                    <a:pt x="123" y="118"/>
                    <a:pt x="122" y="123"/>
                  </a:cubicBezTo>
                  <a:cubicBezTo>
                    <a:pt x="118" y="131"/>
                    <a:pt x="120" y="131"/>
                    <a:pt x="120" y="132"/>
                  </a:cubicBezTo>
                  <a:cubicBezTo>
                    <a:pt x="122" y="129"/>
                    <a:pt x="124" y="128"/>
                    <a:pt x="126" y="128"/>
                  </a:cubicBezTo>
                  <a:cubicBezTo>
                    <a:pt x="129" y="128"/>
                    <a:pt x="132" y="131"/>
                    <a:pt x="130" y="136"/>
                  </a:cubicBezTo>
                  <a:cubicBezTo>
                    <a:pt x="134" y="130"/>
                    <a:pt x="134" y="130"/>
                    <a:pt x="134" y="130"/>
                  </a:cubicBezTo>
                  <a:lnTo>
                    <a:pt x="134" y="130"/>
                  </a:lnTo>
                  <a:cubicBezTo>
                    <a:pt x="132" y="136"/>
                    <a:pt x="131" y="138"/>
                    <a:pt x="132" y="138"/>
                  </a:cubicBezTo>
                  <a:cubicBezTo>
                    <a:pt x="132" y="138"/>
                    <a:pt x="136" y="132"/>
                    <a:pt x="140" y="123"/>
                  </a:cubicBezTo>
                  <a:lnTo>
                    <a:pt x="139" y="123"/>
                  </a:lnTo>
                  <a:lnTo>
                    <a:pt x="138" y="122"/>
                  </a:lnTo>
                  <a:cubicBezTo>
                    <a:pt x="141" y="115"/>
                    <a:pt x="143" y="111"/>
                    <a:pt x="144" y="111"/>
                  </a:cubicBezTo>
                  <a:lnTo>
                    <a:pt x="144" y="111"/>
                  </a:lnTo>
                  <a:cubicBezTo>
                    <a:pt x="145" y="111"/>
                    <a:pt x="143" y="117"/>
                    <a:pt x="136" y="131"/>
                  </a:cubicBezTo>
                  <a:cubicBezTo>
                    <a:pt x="134" y="139"/>
                    <a:pt x="132" y="143"/>
                    <a:pt x="132" y="143"/>
                  </a:cubicBezTo>
                  <a:cubicBezTo>
                    <a:pt x="133" y="143"/>
                    <a:pt x="134" y="139"/>
                    <a:pt x="138" y="132"/>
                  </a:cubicBezTo>
                  <a:cubicBezTo>
                    <a:pt x="141" y="124"/>
                    <a:pt x="144" y="121"/>
                    <a:pt x="144" y="121"/>
                  </a:cubicBezTo>
                  <a:lnTo>
                    <a:pt x="144" y="121"/>
                  </a:lnTo>
                  <a:cubicBezTo>
                    <a:pt x="145" y="121"/>
                    <a:pt x="143" y="125"/>
                    <a:pt x="140" y="133"/>
                  </a:cubicBezTo>
                  <a:cubicBezTo>
                    <a:pt x="136" y="141"/>
                    <a:pt x="135" y="145"/>
                    <a:pt x="135" y="145"/>
                  </a:cubicBezTo>
                  <a:cubicBezTo>
                    <a:pt x="135" y="145"/>
                    <a:pt x="137" y="141"/>
                    <a:pt x="141" y="133"/>
                  </a:cubicBezTo>
                  <a:cubicBezTo>
                    <a:pt x="149" y="116"/>
                    <a:pt x="155" y="107"/>
                    <a:pt x="156" y="107"/>
                  </a:cubicBezTo>
                  <a:lnTo>
                    <a:pt x="156" y="107"/>
                  </a:lnTo>
                  <a:cubicBezTo>
                    <a:pt x="157" y="107"/>
                    <a:pt x="154" y="113"/>
                    <a:pt x="148" y="127"/>
                  </a:cubicBezTo>
                  <a:cubicBezTo>
                    <a:pt x="144" y="135"/>
                    <a:pt x="141" y="143"/>
                    <a:pt x="139" y="151"/>
                  </a:cubicBezTo>
                  <a:cubicBezTo>
                    <a:pt x="142" y="146"/>
                    <a:pt x="144" y="142"/>
                    <a:pt x="146" y="136"/>
                  </a:cubicBezTo>
                  <a:cubicBezTo>
                    <a:pt x="150" y="129"/>
                    <a:pt x="151" y="125"/>
                    <a:pt x="152" y="125"/>
                  </a:cubicBezTo>
                  <a:lnTo>
                    <a:pt x="152" y="125"/>
                  </a:lnTo>
                  <a:cubicBezTo>
                    <a:pt x="152" y="125"/>
                    <a:pt x="150" y="129"/>
                    <a:pt x="148" y="137"/>
                  </a:cubicBezTo>
                  <a:cubicBezTo>
                    <a:pt x="143" y="151"/>
                    <a:pt x="142" y="157"/>
                    <a:pt x="143" y="157"/>
                  </a:cubicBezTo>
                  <a:cubicBezTo>
                    <a:pt x="144" y="157"/>
                    <a:pt x="146" y="154"/>
                    <a:pt x="150" y="147"/>
                  </a:cubicBezTo>
                  <a:cubicBezTo>
                    <a:pt x="155" y="141"/>
                    <a:pt x="158" y="138"/>
                    <a:pt x="159" y="138"/>
                  </a:cubicBezTo>
                  <a:lnTo>
                    <a:pt x="159" y="138"/>
                  </a:lnTo>
                  <a:cubicBezTo>
                    <a:pt x="160" y="138"/>
                    <a:pt x="158" y="142"/>
                    <a:pt x="153" y="150"/>
                  </a:cubicBezTo>
                  <a:cubicBezTo>
                    <a:pt x="148" y="158"/>
                    <a:pt x="146" y="162"/>
                    <a:pt x="146" y="162"/>
                  </a:cubicBezTo>
                  <a:cubicBezTo>
                    <a:pt x="146" y="162"/>
                    <a:pt x="148" y="160"/>
                    <a:pt x="150" y="158"/>
                  </a:cubicBezTo>
                  <a:lnTo>
                    <a:pt x="153" y="159"/>
                  </a:lnTo>
                  <a:cubicBezTo>
                    <a:pt x="157" y="154"/>
                    <a:pt x="159" y="150"/>
                    <a:pt x="161" y="144"/>
                  </a:cubicBezTo>
                  <a:lnTo>
                    <a:pt x="161" y="144"/>
                  </a:lnTo>
                  <a:cubicBezTo>
                    <a:pt x="157" y="154"/>
                    <a:pt x="155" y="162"/>
                    <a:pt x="156" y="162"/>
                  </a:cubicBezTo>
                  <a:cubicBezTo>
                    <a:pt x="157" y="162"/>
                    <a:pt x="158" y="159"/>
                    <a:pt x="161" y="154"/>
                  </a:cubicBezTo>
                  <a:lnTo>
                    <a:pt x="162" y="154"/>
                  </a:lnTo>
                  <a:cubicBezTo>
                    <a:pt x="162" y="155"/>
                    <a:pt x="163" y="155"/>
                    <a:pt x="163" y="155"/>
                  </a:cubicBezTo>
                  <a:cubicBezTo>
                    <a:pt x="164" y="155"/>
                    <a:pt x="165" y="153"/>
                    <a:pt x="168" y="147"/>
                  </a:cubicBezTo>
                  <a:cubicBezTo>
                    <a:pt x="169" y="146"/>
                    <a:pt x="170" y="145"/>
                    <a:pt x="170" y="145"/>
                  </a:cubicBezTo>
                  <a:lnTo>
                    <a:pt x="170" y="145"/>
                  </a:lnTo>
                  <a:cubicBezTo>
                    <a:pt x="171" y="145"/>
                    <a:pt x="168" y="151"/>
                    <a:pt x="167" y="156"/>
                  </a:cubicBezTo>
                  <a:cubicBezTo>
                    <a:pt x="164" y="162"/>
                    <a:pt x="162" y="168"/>
                    <a:pt x="163" y="168"/>
                  </a:cubicBezTo>
                  <a:cubicBezTo>
                    <a:pt x="163" y="168"/>
                    <a:pt x="164" y="168"/>
                    <a:pt x="164" y="165"/>
                  </a:cubicBezTo>
                  <a:cubicBezTo>
                    <a:pt x="168" y="158"/>
                    <a:pt x="172" y="151"/>
                    <a:pt x="177" y="143"/>
                  </a:cubicBezTo>
                  <a:cubicBezTo>
                    <a:pt x="178" y="141"/>
                    <a:pt x="179" y="140"/>
                    <a:pt x="179" y="140"/>
                  </a:cubicBezTo>
                  <a:lnTo>
                    <a:pt x="179" y="140"/>
                  </a:lnTo>
                  <a:cubicBezTo>
                    <a:pt x="179" y="140"/>
                    <a:pt x="177" y="146"/>
                    <a:pt x="173" y="151"/>
                  </a:cubicBezTo>
                  <a:cubicBezTo>
                    <a:pt x="171" y="156"/>
                    <a:pt x="169" y="162"/>
                    <a:pt x="168" y="168"/>
                  </a:cubicBezTo>
                  <a:cubicBezTo>
                    <a:pt x="168" y="168"/>
                    <a:pt x="168" y="168"/>
                    <a:pt x="169" y="168"/>
                  </a:cubicBezTo>
                  <a:cubicBezTo>
                    <a:pt x="170" y="168"/>
                    <a:pt x="171" y="167"/>
                    <a:pt x="173" y="161"/>
                  </a:cubicBezTo>
                  <a:cubicBezTo>
                    <a:pt x="175" y="158"/>
                    <a:pt x="177" y="156"/>
                    <a:pt x="178" y="156"/>
                  </a:cubicBezTo>
                  <a:cubicBezTo>
                    <a:pt x="179" y="156"/>
                    <a:pt x="180" y="159"/>
                    <a:pt x="179" y="163"/>
                  </a:cubicBezTo>
                  <a:lnTo>
                    <a:pt x="180" y="164"/>
                  </a:lnTo>
                  <a:cubicBezTo>
                    <a:pt x="181" y="164"/>
                    <a:pt x="185" y="158"/>
                    <a:pt x="186" y="158"/>
                  </a:cubicBezTo>
                  <a:cubicBezTo>
                    <a:pt x="186" y="158"/>
                    <a:pt x="187" y="158"/>
                    <a:pt x="190" y="151"/>
                  </a:cubicBezTo>
                  <a:cubicBezTo>
                    <a:pt x="191" y="151"/>
                    <a:pt x="192" y="151"/>
                    <a:pt x="189" y="159"/>
                  </a:cubicBezTo>
                  <a:cubicBezTo>
                    <a:pt x="192" y="152"/>
                    <a:pt x="194" y="148"/>
                    <a:pt x="194" y="148"/>
                  </a:cubicBezTo>
                  <a:lnTo>
                    <a:pt x="194" y="148"/>
                  </a:lnTo>
                  <a:cubicBezTo>
                    <a:pt x="194" y="148"/>
                    <a:pt x="193" y="152"/>
                    <a:pt x="190" y="160"/>
                  </a:cubicBezTo>
                  <a:cubicBezTo>
                    <a:pt x="192" y="157"/>
                    <a:pt x="194" y="155"/>
                    <a:pt x="194" y="155"/>
                  </a:cubicBezTo>
                  <a:lnTo>
                    <a:pt x="194" y="155"/>
                  </a:lnTo>
                  <a:cubicBezTo>
                    <a:pt x="194" y="155"/>
                    <a:pt x="194" y="157"/>
                    <a:pt x="192" y="161"/>
                  </a:cubicBezTo>
                  <a:cubicBezTo>
                    <a:pt x="197" y="152"/>
                    <a:pt x="201" y="146"/>
                    <a:pt x="202" y="146"/>
                  </a:cubicBezTo>
                  <a:lnTo>
                    <a:pt x="202" y="146"/>
                  </a:lnTo>
                  <a:cubicBezTo>
                    <a:pt x="203" y="146"/>
                    <a:pt x="202" y="149"/>
                    <a:pt x="199" y="155"/>
                  </a:cubicBezTo>
                  <a:cubicBezTo>
                    <a:pt x="199" y="155"/>
                    <a:pt x="199" y="155"/>
                    <a:pt x="204" y="149"/>
                  </a:cubicBezTo>
                  <a:cubicBezTo>
                    <a:pt x="208" y="141"/>
                    <a:pt x="210" y="137"/>
                    <a:pt x="210" y="137"/>
                  </a:cubicBezTo>
                  <a:lnTo>
                    <a:pt x="210" y="137"/>
                  </a:lnTo>
                  <a:cubicBezTo>
                    <a:pt x="210" y="137"/>
                    <a:pt x="208" y="141"/>
                    <a:pt x="205" y="149"/>
                  </a:cubicBezTo>
                  <a:cubicBezTo>
                    <a:pt x="201" y="157"/>
                    <a:pt x="200" y="161"/>
                    <a:pt x="200" y="161"/>
                  </a:cubicBezTo>
                  <a:cubicBezTo>
                    <a:pt x="201" y="161"/>
                    <a:pt x="203" y="157"/>
                    <a:pt x="207" y="150"/>
                  </a:cubicBezTo>
                  <a:cubicBezTo>
                    <a:pt x="207" y="150"/>
                    <a:pt x="208" y="147"/>
                    <a:pt x="209" y="147"/>
                  </a:cubicBezTo>
                  <a:lnTo>
                    <a:pt x="209" y="147"/>
                  </a:lnTo>
                  <a:cubicBezTo>
                    <a:pt x="209" y="147"/>
                    <a:pt x="209" y="148"/>
                    <a:pt x="208" y="151"/>
                  </a:cubicBezTo>
                  <a:cubicBezTo>
                    <a:pt x="207" y="156"/>
                    <a:pt x="207" y="161"/>
                    <a:pt x="208" y="161"/>
                  </a:cubicBezTo>
                  <a:cubicBezTo>
                    <a:pt x="209" y="161"/>
                    <a:pt x="211" y="159"/>
                    <a:pt x="213" y="153"/>
                  </a:cubicBezTo>
                  <a:lnTo>
                    <a:pt x="215" y="154"/>
                  </a:lnTo>
                  <a:cubicBezTo>
                    <a:pt x="214" y="158"/>
                    <a:pt x="213" y="161"/>
                    <a:pt x="214" y="161"/>
                  </a:cubicBezTo>
                  <a:cubicBezTo>
                    <a:pt x="214" y="161"/>
                    <a:pt x="215" y="159"/>
                    <a:pt x="217" y="155"/>
                  </a:cubicBezTo>
                  <a:lnTo>
                    <a:pt x="221" y="149"/>
                  </a:lnTo>
                  <a:lnTo>
                    <a:pt x="221" y="149"/>
                  </a:lnTo>
                  <a:cubicBezTo>
                    <a:pt x="218" y="154"/>
                    <a:pt x="217" y="159"/>
                    <a:pt x="216" y="164"/>
                  </a:cubicBezTo>
                  <a:cubicBezTo>
                    <a:pt x="216" y="164"/>
                    <a:pt x="216" y="164"/>
                    <a:pt x="221" y="156"/>
                  </a:cubicBezTo>
                  <a:cubicBezTo>
                    <a:pt x="222" y="150"/>
                    <a:pt x="223" y="150"/>
                    <a:pt x="224" y="150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3" y="155"/>
                    <a:pt x="222" y="161"/>
                    <a:pt x="218" y="165"/>
                  </a:cubicBezTo>
                  <a:lnTo>
                    <a:pt x="219" y="167"/>
                  </a:lnTo>
                  <a:cubicBezTo>
                    <a:pt x="223" y="157"/>
                    <a:pt x="225" y="154"/>
                    <a:pt x="226" y="154"/>
                  </a:cubicBezTo>
                  <a:lnTo>
                    <a:pt x="226" y="154"/>
                  </a:lnTo>
                  <a:cubicBezTo>
                    <a:pt x="226" y="154"/>
                    <a:pt x="225" y="155"/>
                    <a:pt x="224" y="159"/>
                  </a:cubicBezTo>
                  <a:cubicBezTo>
                    <a:pt x="221" y="167"/>
                    <a:pt x="222" y="168"/>
                    <a:pt x="222" y="168"/>
                  </a:cubicBezTo>
                  <a:cubicBezTo>
                    <a:pt x="223" y="165"/>
                    <a:pt x="224" y="164"/>
                    <a:pt x="224" y="164"/>
                  </a:cubicBezTo>
                  <a:lnTo>
                    <a:pt x="224" y="164"/>
                  </a:lnTo>
                  <a:cubicBezTo>
                    <a:pt x="224" y="164"/>
                    <a:pt x="222" y="168"/>
                    <a:pt x="222" y="168"/>
                  </a:cubicBezTo>
                  <a:lnTo>
                    <a:pt x="218" y="176"/>
                  </a:lnTo>
                  <a:cubicBezTo>
                    <a:pt x="218" y="178"/>
                    <a:pt x="217" y="179"/>
                    <a:pt x="218" y="179"/>
                  </a:cubicBezTo>
                  <a:cubicBezTo>
                    <a:pt x="218" y="179"/>
                    <a:pt x="220" y="173"/>
                    <a:pt x="223" y="168"/>
                  </a:cubicBezTo>
                  <a:lnTo>
                    <a:pt x="224" y="169"/>
                  </a:lnTo>
                  <a:cubicBezTo>
                    <a:pt x="224" y="169"/>
                    <a:pt x="224" y="169"/>
                    <a:pt x="225" y="169"/>
                  </a:cubicBezTo>
                  <a:cubicBezTo>
                    <a:pt x="226" y="169"/>
                    <a:pt x="227" y="168"/>
                    <a:pt x="228" y="162"/>
                  </a:cubicBezTo>
                  <a:cubicBezTo>
                    <a:pt x="231" y="156"/>
                    <a:pt x="233" y="151"/>
                    <a:pt x="236" y="146"/>
                  </a:cubicBezTo>
                  <a:lnTo>
                    <a:pt x="236" y="146"/>
                  </a:lnTo>
                  <a:cubicBezTo>
                    <a:pt x="234" y="151"/>
                    <a:pt x="232" y="156"/>
                    <a:pt x="229" y="162"/>
                  </a:cubicBezTo>
                  <a:cubicBezTo>
                    <a:pt x="231" y="163"/>
                    <a:pt x="227" y="170"/>
                    <a:pt x="227" y="170"/>
                  </a:cubicBezTo>
                  <a:cubicBezTo>
                    <a:pt x="224" y="177"/>
                    <a:pt x="223" y="180"/>
                    <a:pt x="224" y="180"/>
                  </a:cubicBezTo>
                  <a:cubicBezTo>
                    <a:pt x="225" y="180"/>
                    <a:pt x="228" y="176"/>
                    <a:pt x="229" y="172"/>
                  </a:cubicBezTo>
                  <a:cubicBezTo>
                    <a:pt x="234" y="165"/>
                    <a:pt x="236" y="161"/>
                    <a:pt x="236" y="161"/>
                  </a:cubicBezTo>
                  <a:lnTo>
                    <a:pt x="236" y="161"/>
                  </a:lnTo>
                  <a:cubicBezTo>
                    <a:pt x="237" y="161"/>
                    <a:pt x="235" y="165"/>
                    <a:pt x="232" y="173"/>
                  </a:cubicBezTo>
                  <a:cubicBezTo>
                    <a:pt x="230" y="178"/>
                    <a:pt x="229" y="180"/>
                    <a:pt x="229" y="180"/>
                  </a:cubicBezTo>
                  <a:cubicBezTo>
                    <a:pt x="230" y="180"/>
                    <a:pt x="237" y="168"/>
                    <a:pt x="244" y="151"/>
                  </a:cubicBezTo>
                  <a:lnTo>
                    <a:pt x="255" y="128"/>
                  </a:lnTo>
                  <a:lnTo>
                    <a:pt x="245" y="151"/>
                  </a:lnTo>
                  <a:cubicBezTo>
                    <a:pt x="237" y="170"/>
                    <a:pt x="234" y="177"/>
                    <a:pt x="235" y="177"/>
                  </a:cubicBezTo>
                  <a:cubicBezTo>
                    <a:pt x="235" y="177"/>
                    <a:pt x="237" y="174"/>
                    <a:pt x="241" y="169"/>
                  </a:cubicBezTo>
                  <a:cubicBezTo>
                    <a:pt x="244" y="165"/>
                    <a:pt x="245" y="163"/>
                    <a:pt x="245" y="163"/>
                  </a:cubicBezTo>
                  <a:lnTo>
                    <a:pt x="245" y="163"/>
                  </a:lnTo>
                  <a:cubicBezTo>
                    <a:pt x="245" y="163"/>
                    <a:pt x="245" y="165"/>
                    <a:pt x="243" y="169"/>
                  </a:cubicBezTo>
                  <a:cubicBezTo>
                    <a:pt x="238" y="177"/>
                    <a:pt x="240" y="178"/>
                    <a:pt x="242" y="179"/>
                  </a:cubicBezTo>
                  <a:cubicBezTo>
                    <a:pt x="242" y="179"/>
                    <a:pt x="243" y="179"/>
                    <a:pt x="243" y="179"/>
                  </a:cubicBezTo>
                  <a:cubicBezTo>
                    <a:pt x="244" y="179"/>
                    <a:pt x="245" y="178"/>
                    <a:pt x="249" y="172"/>
                  </a:cubicBezTo>
                  <a:lnTo>
                    <a:pt x="250" y="173"/>
                  </a:lnTo>
                  <a:cubicBezTo>
                    <a:pt x="247" y="179"/>
                    <a:pt x="246" y="182"/>
                    <a:pt x="247" y="182"/>
                  </a:cubicBezTo>
                  <a:cubicBezTo>
                    <a:pt x="247" y="182"/>
                    <a:pt x="251" y="176"/>
                    <a:pt x="254" y="165"/>
                  </a:cubicBezTo>
                  <a:lnTo>
                    <a:pt x="255" y="167"/>
                  </a:lnTo>
                  <a:lnTo>
                    <a:pt x="252" y="174"/>
                  </a:lnTo>
                  <a:cubicBezTo>
                    <a:pt x="249" y="182"/>
                    <a:pt x="250" y="183"/>
                    <a:pt x="255" y="186"/>
                  </a:cubicBezTo>
                  <a:cubicBezTo>
                    <a:pt x="258" y="187"/>
                    <a:pt x="259" y="188"/>
                    <a:pt x="261" y="188"/>
                  </a:cubicBezTo>
                  <a:cubicBezTo>
                    <a:pt x="263" y="188"/>
                    <a:pt x="266" y="185"/>
                    <a:pt x="270" y="174"/>
                  </a:cubicBezTo>
                  <a:cubicBezTo>
                    <a:pt x="274" y="167"/>
                    <a:pt x="276" y="163"/>
                    <a:pt x="276" y="163"/>
                  </a:cubicBezTo>
                  <a:lnTo>
                    <a:pt x="276" y="163"/>
                  </a:lnTo>
                  <a:cubicBezTo>
                    <a:pt x="276" y="163"/>
                    <a:pt x="274" y="167"/>
                    <a:pt x="271" y="176"/>
                  </a:cubicBezTo>
                  <a:cubicBezTo>
                    <a:pt x="269" y="181"/>
                    <a:pt x="267" y="187"/>
                    <a:pt x="267" y="187"/>
                  </a:cubicBezTo>
                  <a:cubicBezTo>
                    <a:pt x="267" y="187"/>
                    <a:pt x="268" y="186"/>
                    <a:pt x="269" y="183"/>
                  </a:cubicBezTo>
                  <a:lnTo>
                    <a:pt x="269" y="183"/>
                  </a:lnTo>
                  <a:cubicBezTo>
                    <a:pt x="269" y="183"/>
                    <a:pt x="270" y="184"/>
                    <a:pt x="267" y="192"/>
                  </a:cubicBezTo>
                  <a:cubicBezTo>
                    <a:pt x="265" y="200"/>
                    <a:pt x="264" y="202"/>
                    <a:pt x="265" y="202"/>
                  </a:cubicBezTo>
                  <a:cubicBezTo>
                    <a:pt x="266" y="202"/>
                    <a:pt x="268" y="198"/>
                    <a:pt x="270" y="193"/>
                  </a:cubicBezTo>
                  <a:cubicBezTo>
                    <a:pt x="272" y="187"/>
                    <a:pt x="273" y="184"/>
                    <a:pt x="273" y="184"/>
                  </a:cubicBezTo>
                  <a:lnTo>
                    <a:pt x="273" y="184"/>
                  </a:lnTo>
                  <a:cubicBezTo>
                    <a:pt x="274" y="184"/>
                    <a:pt x="272" y="189"/>
                    <a:pt x="271" y="195"/>
                  </a:cubicBezTo>
                  <a:cubicBezTo>
                    <a:pt x="269" y="200"/>
                    <a:pt x="267" y="206"/>
                    <a:pt x="267" y="206"/>
                  </a:cubicBezTo>
                  <a:cubicBezTo>
                    <a:pt x="267" y="206"/>
                    <a:pt x="268" y="205"/>
                    <a:pt x="269" y="202"/>
                  </a:cubicBezTo>
                  <a:cubicBezTo>
                    <a:pt x="271" y="199"/>
                    <a:pt x="274" y="196"/>
                    <a:pt x="275" y="196"/>
                  </a:cubicBezTo>
                  <a:cubicBezTo>
                    <a:pt x="276" y="196"/>
                    <a:pt x="276" y="198"/>
                    <a:pt x="273" y="206"/>
                  </a:cubicBezTo>
                  <a:lnTo>
                    <a:pt x="274" y="206"/>
                  </a:lnTo>
                  <a:cubicBezTo>
                    <a:pt x="277" y="201"/>
                    <a:pt x="278" y="199"/>
                    <a:pt x="279" y="199"/>
                  </a:cubicBezTo>
                  <a:cubicBezTo>
                    <a:pt x="280" y="199"/>
                    <a:pt x="281" y="200"/>
                    <a:pt x="281" y="200"/>
                  </a:cubicBezTo>
                  <a:cubicBezTo>
                    <a:pt x="282" y="200"/>
                    <a:pt x="283" y="201"/>
                    <a:pt x="280" y="209"/>
                  </a:cubicBezTo>
                  <a:cubicBezTo>
                    <a:pt x="278" y="213"/>
                    <a:pt x="277" y="215"/>
                    <a:pt x="277" y="215"/>
                  </a:cubicBezTo>
                  <a:cubicBezTo>
                    <a:pt x="278" y="215"/>
                    <a:pt x="279" y="213"/>
                    <a:pt x="281" y="209"/>
                  </a:cubicBezTo>
                  <a:cubicBezTo>
                    <a:pt x="281" y="209"/>
                    <a:pt x="281" y="209"/>
                    <a:pt x="281" y="209"/>
                  </a:cubicBezTo>
                  <a:cubicBezTo>
                    <a:pt x="283" y="209"/>
                    <a:pt x="289" y="195"/>
                    <a:pt x="290" y="195"/>
                  </a:cubicBezTo>
                  <a:cubicBezTo>
                    <a:pt x="292" y="190"/>
                    <a:pt x="295" y="184"/>
                    <a:pt x="298" y="180"/>
                  </a:cubicBezTo>
                  <a:lnTo>
                    <a:pt x="298" y="180"/>
                  </a:lnTo>
                  <a:lnTo>
                    <a:pt x="295" y="188"/>
                  </a:lnTo>
                  <a:lnTo>
                    <a:pt x="288" y="204"/>
                  </a:lnTo>
                  <a:cubicBezTo>
                    <a:pt x="288" y="204"/>
                    <a:pt x="288" y="204"/>
                    <a:pt x="288" y="204"/>
                  </a:cubicBezTo>
                  <a:cubicBezTo>
                    <a:pt x="289" y="204"/>
                    <a:pt x="290" y="203"/>
                    <a:pt x="292" y="197"/>
                  </a:cubicBezTo>
                  <a:lnTo>
                    <a:pt x="292" y="197"/>
                  </a:lnTo>
                  <a:cubicBezTo>
                    <a:pt x="290" y="205"/>
                    <a:pt x="291" y="205"/>
                    <a:pt x="292" y="206"/>
                  </a:cubicBezTo>
                  <a:cubicBezTo>
                    <a:pt x="293" y="206"/>
                    <a:pt x="293" y="206"/>
                    <a:pt x="293" y="206"/>
                  </a:cubicBezTo>
                  <a:cubicBezTo>
                    <a:pt x="294" y="206"/>
                    <a:pt x="296" y="205"/>
                    <a:pt x="299" y="200"/>
                  </a:cubicBezTo>
                  <a:lnTo>
                    <a:pt x="299" y="200"/>
                  </a:lnTo>
                  <a:cubicBezTo>
                    <a:pt x="296" y="209"/>
                    <a:pt x="296" y="213"/>
                    <a:pt x="297" y="213"/>
                  </a:cubicBezTo>
                  <a:cubicBezTo>
                    <a:pt x="298" y="213"/>
                    <a:pt x="301" y="210"/>
                    <a:pt x="305" y="204"/>
                  </a:cubicBezTo>
                  <a:cubicBezTo>
                    <a:pt x="306" y="200"/>
                    <a:pt x="307" y="198"/>
                    <a:pt x="308" y="198"/>
                  </a:cubicBezTo>
                  <a:lnTo>
                    <a:pt x="308" y="198"/>
                  </a:lnTo>
                  <a:cubicBezTo>
                    <a:pt x="308" y="198"/>
                    <a:pt x="307" y="200"/>
                    <a:pt x="306" y="204"/>
                  </a:cubicBezTo>
                  <a:cubicBezTo>
                    <a:pt x="305" y="208"/>
                    <a:pt x="304" y="210"/>
                    <a:pt x="304" y="210"/>
                  </a:cubicBezTo>
                  <a:cubicBezTo>
                    <a:pt x="305" y="210"/>
                    <a:pt x="306" y="208"/>
                    <a:pt x="308" y="205"/>
                  </a:cubicBezTo>
                  <a:cubicBezTo>
                    <a:pt x="309" y="203"/>
                    <a:pt x="309" y="202"/>
                    <a:pt x="310" y="202"/>
                  </a:cubicBezTo>
                  <a:lnTo>
                    <a:pt x="310" y="202"/>
                  </a:lnTo>
                  <a:cubicBezTo>
                    <a:pt x="310" y="202"/>
                    <a:pt x="308" y="208"/>
                    <a:pt x="306" y="214"/>
                  </a:cubicBezTo>
                  <a:cubicBezTo>
                    <a:pt x="302" y="223"/>
                    <a:pt x="301" y="227"/>
                    <a:pt x="301" y="227"/>
                  </a:cubicBezTo>
                  <a:cubicBezTo>
                    <a:pt x="302" y="227"/>
                    <a:pt x="303" y="225"/>
                    <a:pt x="305" y="223"/>
                  </a:cubicBezTo>
                  <a:cubicBezTo>
                    <a:pt x="308" y="218"/>
                    <a:pt x="310" y="216"/>
                    <a:pt x="311" y="216"/>
                  </a:cubicBezTo>
                  <a:cubicBezTo>
                    <a:pt x="311" y="216"/>
                    <a:pt x="311" y="217"/>
                    <a:pt x="311" y="217"/>
                  </a:cubicBezTo>
                  <a:cubicBezTo>
                    <a:pt x="316" y="213"/>
                    <a:pt x="318" y="207"/>
                    <a:pt x="320" y="201"/>
                  </a:cubicBezTo>
                  <a:cubicBezTo>
                    <a:pt x="321" y="199"/>
                    <a:pt x="323" y="197"/>
                    <a:pt x="324" y="195"/>
                  </a:cubicBezTo>
                  <a:lnTo>
                    <a:pt x="324" y="195"/>
                  </a:lnTo>
                  <a:cubicBezTo>
                    <a:pt x="323" y="197"/>
                    <a:pt x="322" y="200"/>
                    <a:pt x="321" y="202"/>
                  </a:cubicBezTo>
                  <a:cubicBezTo>
                    <a:pt x="319" y="210"/>
                    <a:pt x="320" y="211"/>
                    <a:pt x="320" y="211"/>
                  </a:cubicBezTo>
                  <a:lnTo>
                    <a:pt x="324" y="214"/>
                  </a:lnTo>
                  <a:cubicBezTo>
                    <a:pt x="323" y="218"/>
                    <a:pt x="323" y="221"/>
                    <a:pt x="323" y="221"/>
                  </a:cubicBezTo>
                  <a:cubicBezTo>
                    <a:pt x="323" y="221"/>
                    <a:pt x="324" y="219"/>
                    <a:pt x="326" y="215"/>
                  </a:cubicBezTo>
                  <a:cubicBezTo>
                    <a:pt x="331" y="206"/>
                    <a:pt x="332" y="202"/>
                    <a:pt x="333" y="202"/>
                  </a:cubicBezTo>
                  <a:lnTo>
                    <a:pt x="333" y="202"/>
                  </a:lnTo>
                  <a:cubicBezTo>
                    <a:pt x="333" y="202"/>
                    <a:pt x="332" y="204"/>
                    <a:pt x="330" y="207"/>
                  </a:cubicBezTo>
                  <a:cubicBezTo>
                    <a:pt x="327" y="216"/>
                    <a:pt x="328" y="221"/>
                    <a:pt x="331" y="221"/>
                  </a:cubicBezTo>
                  <a:cubicBezTo>
                    <a:pt x="333" y="221"/>
                    <a:pt x="336" y="219"/>
                    <a:pt x="339" y="213"/>
                  </a:cubicBezTo>
                  <a:lnTo>
                    <a:pt x="339" y="213"/>
                  </a:lnTo>
                  <a:cubicBezTo>
                    <a:pt x="339" y="215"/>
                    <a:pt x="337" y="218"/>
                    <a:pt x="336" y="220"/>
                  </a:cubicBezTo>
                  <a:cubicBezTo>
                    <a:pt x="332" y="228"/>
                    <a:pt x="333" y="228"/>
                    <a:pt x="334" y="229"/>
                  </a:cubicBezTo>
                  <a:cubicBezTo>
                    <a:pt x="335" y="229"/>
                    <a:pt x="341" y="224"/>
                    <a:pt x="342" y="224"/>
                  </a:cubicBezTo>
                  <a:cubicBezTo>
                    <a:pt x="343" y="224"/>
                    <a:pt x="343" y="224"/>
                    <a:pt x="343" y="224"/>
                  </a:cubicBezTo>
                  <a:cubicBezTo>
                    <a:pt x="344" y="225"/>
                    <a:pt x="345" y="225"/>
                    <a:pt x="347" y="225"/>
                  </a:cubicBezTo>
                  <a:cubicBezTo>
                    <a:pt x="348" y="225"/>
                    <a:pt x="350" y="224"/>
                    <a:pt x="352" y="219"/>
                  </a:cubicBezTo>
                  <a:lnTo>
                    <a:pt x="352" y="219"/>
                  </a:lnTo>
                  <a:cubicBezTo>
                    <a:pt x="352" y="219"/>
                    <a:pt x="351" y="220"/>
                    <a:pt x="348" y="227"/>
                  </a:cubicBezTo>
                  <a:cubicBezTo>
                    <a:pt x="345" y="235"/>
                    <a:pt x="345" y="235"/>
                    <a:pt x="346" y="235"/>
                  </a:cubicBezTo>
                  <a:cubicBezTo>
                    <a:pt x="350" y="230"/>
                    <a:pt x="352" y="226"/>
                    <a:pt x="354" y="220"/>
                  </a:cubicBezTo>
                  <a:cubicBezTo>
                    <a:pt x="356" y="217"/>
                    <a:pt x="356" y="215"/>
                    <a:pt x="357" y="215"/>
                  </a:cubicBezTo>
                  <a:lnTo>
                    <a:pt x="357" y="215"/>
                  </a:lnTo>
                  <a:cubicBezTo>
                    <a:pt x="357" y="215"/>
                    <a:pt x="357" y="217"/>
                    <a:pt x="356" y="222"/>
                  </a:cubicBezTo>
                  <a:cubicBezTo>
                    <a:pt x="355" y="226"/>
                    <a:pt x="355" y="229"/>
                    <a:pt x="357" y="229"/>
                  </a:cubicBezTo>
                  <a:cubicBezTo>
                    <a:pt x="358" y="229"/>
                    <a:pt x="360" y="228"/>
                    <a:pt x="362" y="225"/>
                  </a:cubicBezTo>
                  <a:lnTo>
                    <a:pt x="362" y="225"/>
                  </a:lnTo>
                  <a:cubicBezTo>
                    <a:pt x="362" y="225"/>
                    <a:pt x="363" y="225"/>
                    <a:pt x="360" y="233"/>
                  </a:cubicBezTo>
                  <a:cubicBezTo>
                    <a:pt x="358" y="238"/>
                    <a:pt x="356" y="243"/>
                    <a:pt x="357" y="243"/>
                  </a:cubicBezTo>
                  <a:cubicBezTo>
                    <a:pt x="358" y="243"/>
                    <a:pt x="359" y="241"/>
                    <a:pt x="363" y="235"/>
                  </a:cubicBezTo>
                  <a:lnTo>
                    <a:pt x="363" y="235"/>
                  </a:lnTo>
                  <a:cubicBezTo>
                    <a:pt x="363" y="235"/>
                    <a:pt x="363" y="235"/>
                    <a:pt x="360" y="243"/>
                  </a:cubicBezTo>
                  <a:cubicBezTo>
                    <a:pt x="358" y="247"/>
                    <a:pt x="357" y="252"/>
                    <a:pt x="357" y="252"/>
                  </a:cubicBezTo>
                  <a:cubicBezTo>
                    <a:pt x="357" y="252"/>
                    <a:pt x="359" y="250"/>
                    <a:pt x="362" y="244"/>
                  </a:cubicBezTo>
                  <a:cubicBezTo>
                    <a:pt x="364" y="241"/>
                    <a:pt x="365" y="240"/>
                    <a:pt x="366" y="240"/>
                  </a:cubicBezTo>
                  <a:cubicBezTo>
                    <a:pt x="367" y="240"/>
                    <a:pt x="368" y="242"/>
                    <a:pt x="366" y="246"/>
                  </a:cubicBezTo>
                  <a:cubicBezTo>
                    <a:pt x="367" y="246"/>
                    <a:pt x="367" y="247"/>
                    <a:pt x="367" y="247"/>
                  </a:cubicBezTo>
                  <a:cubicBezTo>
                    <a:pt x="368" y="247"/>
                    <a:pt x="368" y="245"/>
                    <a:pt x="371" y="239"/>
                  </a:cubicBezTo>
                  <a:cubicBezTo>
                    <a:pt x="372" y="237"/>
                    <a:pt x="373" y="236"/>
                    <a:pt x="373" y="234"/>
                  </a:cubicBezTo>
                  <a:lnTo>
                    <a:pt x="373" y="234"/>
                  </a:lnTo>
                  <a:cubicBezTo>
                    <a:pt x="371" y="240"/>
                    <a:pt x="370" y="244"/>
                    <a:pt x="370" y="244"/>
                  </a:cubicBezTo>
                  <a:cubicBezTo>
                    <a:pt x="371" y="244"/>
                    <a:pt x="373" y="240"/>
                    <a:pt x="376" y="233"/>
                  </a:cubicBezTo>
                  <a:lnTo>
                    <a:pt x="376" y="233"/>
                  </a:lnTo>
                  <a:cubicBezTo>
                    <a:pt x="374" y="241"/>
                    <a:pt x="374" y="242"/>
                    <a:pt x="374" y="242"/>
                  </a:cubicBezTo>
                  <a:cubicBezTo>
                    <a:pt x="375" y="242"/>
                    <a:pt x="381" y="237"/>
                    <a:pt x="384" y="237"/>
                  </a:cubicBezTo>
                  <a:cubicBezTo>
                    <a:pt x="385" y="237"/>
                    <a:pt x="385" y="237"/>
                    <a:pt x="385" y="237"/>
                  </a:cubicBezTo>
                  <a:cubicBezTo>
                    <a:pt x="388" y="239"/>
                    <a:pt x="390" y="240"/>
                    <a:pt x="391" y="240"/>
                  </a:cubicBezTo>
                  <a:cubicBezTo>
                    <a:pt x="393" y="240"/>
                    <a:pt x="395" y="238"/>
                    <a:pt x="397" y="234"/>
                  </a:cubicBezTo>
                  <a:cubicBezTo>
                    <a:pt x="399" y="231"/>
                    <a:pt x="400" y="229"/>
                    <a:pt x="400" y="229"/>
                  </a:cubicBezTo>
                  <a:lnTo>
                    <a:pt x="400" y="229"/>
                  </a:lnTo>
                  <a:cubicBezTo>
                    <a:pt x="401" y="229"/>
                    <a:pt x="400" y="231"/>
                    <a:pt x="399" y="235"/>
                  </a:cubicBezTo>
                  <a:cubicBezTo>
                    <a:pt x="396" y="243"/>
                    <a:pt x="397" y="244"/>
                    <a:pt x="397" y="244"/>
                  </a:cubicBezTo>
                  <a:cubicBezTo>
                    <a:pt x="398" y="244"/>
                    <a:pt x="399" y="245"/>
                    <a:pt x="396" y="253"/>
                  </a:cubicBezTo>
                  <a:cubicBezTo>
                    <a:pt x="399" y="245"/>
                    <a:pt x="399" y="245"/>
                    <a:pt x="400" y="245"/>
                  </a:cubicBezTo>
                  <a:cubicBezTo>
                    <a:pt x="398" y="249"/>
                    <a:pt x="397" y="252"/>
                    <a:pt x="398" y="252"/>
                  </a:cubicBezTo>
                  <a:cubicBezTo>
                    <a:pt x="398" y="252"/>
                    <a:pt x="399" y="250"/>
                    <a:pt x="401" y="246"/>
                  </a:cubicBezTo>
                  <a:cubicBezTo>
                    <a:pt x="405" y="238"/>
                    <a:pt x="407" y="234"/>
                    <a:pt x="407" y="234"/>
                  </a:cubicBezTo>
                  <a:lnTo>
                    <a:pt x="407" y="234"/>
                  </a:lnTo>
                  <a:cubicBezTo>
                    <a:pt x="407" y="234"/>
                    <a:pt x="406" y="238"/>
                    <a:pt x="402" y="246"/>
                  </a:cubicBezTo>
                  <a:cubicBezTo>
                    <a:pt x="400" y="252"/>
                    <a:pt x="398" y="258"/>
                    <a:pt x="398" y="258"/>
                  </a:cubicBezTo>
                  <a:cubicBezTo>
                    <a:pt x="399" y="258"/>
                    <a:pt x="399" y="257"/>
                    <a:pt x="400" y="255"/>
                  </a:cubicBezTo>
                  <a:cubicBezTo>
                    <a:pt x="402" y="250"/>
                    <a:pt x="406" y="245"/>
                    <a:pt x="409" y="241"/>
                  </a:cubicBezTo>
                  <a:lnTo>
                    <a:pt x="409" y="241"/>
                  </a:lnTo>
                  <a:cubicBezTo>
                    <a:pt x="410" y="241"/>
                    <a:pt x="410" y="242"/>
                    <a:pt x="407" y="250"/>
                  </a:cubicBezTo>
                  <a:cubicBezTo>
                    <a:pt x="406" y="252"/>
                    <a:pt x="406" y="253"/>
                    <a:pt x="407" y="253"/>
                  </a:cubicBezTo>
                  <a:cubicBezTo>
                    <a:pt x="409" y="253"/>
                    <a:pt x="413" y="249"/>
                    <a:pt x="416" y="244"/>
                  </a:cubicBezTo>
                  <a:lnTo>
                    <a:pt x="416" y="244"/>
                  </a:lnTo>
                  <a:cubicBezTo>
                    <a:pt x="412" y="252"/>
                    <a:pt x="413" y="253"/>
                    <a:pt x="413" y="253"/>
                  </a:cubicBezTo>
                  <a:cubicBezTo>
                    <a:pt x="415" y="251"/>
                    <a:pt x="415" y="250"/>
                    <a:pt x="416" y="250"/>
                  </a:cubicBezTo>
                  <a:lnTo>
                    <a:pt x="416" y="250"/>
                  </a:lnTo>
                  <a:cubicBezTo>
                    <a:pt x="416" y="250"/>
                    <a:pt x="414" y="255"/>
                    <a:pt x="411" y="261"/>
                  </a:cubicBezTo>
                  <a:cubicBezTo>
                    <a:pt x="407" y="269"/>
                    <a:pt x="408" y="269"/>
                    <a:pt x="409" y="270"/>
                  </a:cubicBezTo>
                  <a:cubicBezTo>
                    <a:pt x="412" y="265"/>
                    <a:pt x="413" y="264"/>
                    <a:pt x="415" y="264"/>
                  </a:cubicBezTo>
                  <a:cubicBezTo>
                    <a:pt x="416" y="264"/>
                    <a:pt x="417" y="265"/>
                    <a:pt x="418" y="265"/>
                  </a:cubicBezTo>
                  <a:cubicBezTo>
                    <a:pt x="418" y="265"/>
                    <a:pt x="418" y="265"/>
                    <a:pt x="419" y="265"/>
                  </a:cubicBezTo>
                  <a:cubicBezTo>
                    <a:pt x="422" y="265"/>
                    <a:pt x="426" y="259"/>
                    <a:pt x="435" y="245"/>
                  </a:cubicBezTo>
                  <a:lnTo>
                    <a:pt x="435" y="245"/>
                  </a:lnTo>
                  <a:cubicBezTo>
                    <a:pt x="431" y="253"/>
                    <a:pt x="425" y="269"/>
                    <a:pt x="425" y="269"/>
                  </a:cubicBezTo>
                  <a:cubicBezTo>
                    <a:pt x="428" y="264"/>
                    <a:pt x="431" y="259"/>
                    <a:pt x="433" y="254"/>
                  </a:cubicBezTo>
                  <a:cubicBezTo>
                    <a:pt x="434" y="250"/>
                    <a:pt x="435" y="248"/>
                    <a:pt x="436" y="248"/>
                  </a:cubicBezTo>
                  <a:lnTo>
                    <a:pt x="436" y="248"/>
                  </a:lnTo>
                  <a:cubicBezTo>
                    <a:pt x="436" y="248"/>
                    <a:pt x="436" y="251"/>
                    <a:pt x="435" y="255"/>
                  </a:cubicBezTo>
                  <a:cubicBezTo>
                    <a:pt x="434" y="259"/>
                    <a:pt x="433" y="262"/>
                    <a:pt x="434" y="262"/>
                  </a:cubicBezTo>
                  <a:cubicBezTo>
                    <a:pt x="435" y="262"/>
                    <a:pt x="436" y="260"/>
                    <a:pt x="438" y="256"/>
                  </a:cubicBezTo>
                  <a:lnTo>
                    <a:pt x="438" y="256"/>
                  </a:lnTo>
                  <a:cubicBezTo>
                    <a:pt x="438" y="256"/>
                    <a:pt x="439" y="257"/>
                    <a:pt x="436" y="265"/>
                  </a:cubicBezTo>
                  <a:cubicBezTo>
                    <a:pt x="437" y="265"/>
                    <a:pt x="437" y="265"/>
                    <a:pt x="440" y="257"/>
                  </a:cubicBezTo>
                  <a:cubicBezTo>
                    <a:pt x="442" y="254"/>
                    <a:pt x="443" y="252"/>
                    <a:pt x="443" y="252"/>
                  </a:cubicBezTo>
                  <a:lnTo>
                    <a:pt x="443" y="252"/>
                  </a:lnTo>
                  <a:cubicBezTo>
                    <a:pt x="444" y="252"/>
                    <a:pt x="443" y="254"/>
                    <a:pt x="442" y="259"/>
                  </a:cubicBezTo>
                  <a:cubicBezTo>
                    <a:pt x="438" y="268"/>
                    <a:pt x="438" y="272"/>
                    <a:pt x="438" y="272"/>
                  </a:cubicBezTo>
                  <a:cubicBezTo>
                    <a:pt x="439" y="272"/>
                    <a:pt x="440" y="271"/>
                    <a:pt x="442" y="268"/>
                  </a:cubicBezTo>
                  <a:cubicBezTo>
                    <a:pt x="444" y="261"/>
                    <a:pt x="445" y="261"/>
                    <a:pt x="446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6" y="261"/>
                    <a:pt x="446" y="261"/>
                    <a:pt x="447" y="261"/>
                  </a:cubicBezTo>
                  <a:cubicBezTo>
                    <a:pt x="447" y="261"/>
                    <a:pt x="448" y="260"/>
                    <a:pt x="452" y="254"/>
                  </a:cubicBezTo>
                  <a:lnTo>
                    <a:pt x="453" y="255"/>
                  </a:lnTo>
                  <a:cubicBezTo>
                    <a:pt x="454" y="255"/>
                    <a:pt x="450" y="262"/>
                    <a:pt x="449" y="262"/>
                  </a:cubicBezTo>
                  <a:cubicBezTo>
                    <a:pt x="449" y="262"/>
                    <a:pt x="449" y="262"/>
                    <a:pt x="449" y="262"/>
                  </a:cubicBezTo>
                  <a:lnTo>
                    <a:pt x="446" y="271"/>
                  </a:lnTo>
                  <a:cubicBezTo>
                    <a:pt x="446" y="271"/>
                    <a:pt x="446" y="271"/>
                    <a:pt x="447" y="271"/>
                  </a:cubicBezTo>
                  <a:cubicBezTo>
                    <a:pt x="448" y="271"/>
                    <a:pt x="449" y="270"/>
                    <a:pt x="453" y="264"/>
                  </a:cubicBezTo>
                  <a:cubicBezTo>
                    <a:pt x="457" y="257"/>
                    <a:pt x="459" y="253"/>
                    <a:pt x="459" y="253"/>
                  </a:cubicBezTo>
                  <a:lnTo>
                    <a:pt x="459" y="253"/>
                  </a:lnTo>
                  <a:cubicBezTo>
                    <a:pt x="459" y="253"/>
                    <a:pt x="457" y="257"/>
                    <a:pt x="453" y="265"/>
                  </a:cubicBezTo>
                  <a:cubicBezTo>
                    <a:pt x="450" y="270"/>
                    <a:pt x="448" y="276"/>
                    <a:pt x="449" y="276"/>
                  </a:cubicBezTo>
                  <a:cubicBezTo>
                    <a:pt x="450" y="276"/>
                    <a:pt x="450" y="275"/>
                    <a:pt x="452" y="273"/>
                  </a:cubicBezTo>
                  <a:cubicBezTo>
                    <a:pt x="454" y="267"/>
                    <a:pt x="456" y="265"/>
                    <a:pt x="456" y="265"/>
                  </a:cubicBezTo>
                  <a:lnTo>
                    <a:pt x="456" y="265"/>
                  </a:lnTo>
                  <a:cubicBezTo>
                    <a:pt x="456" y="265"/>
                    <a:pt x="455" y="270"/>
                    <a:pt x="453" y="274"/>
                  </a:cubicBezTo>
                  <a:cubicBezTo>
                    <a:pt x="449" y="282"/>
                    <a:pt x="447" y="285"/>
                    <a:pt x="447" y="285"/>
                  </a:cubicBezTo>
                  <a:cubicBezTo>
                    <a:pt x="447" y="285"/>
                    <a:pt x="450" y="282"/>
                    <a:pt x="455" y="275"/>
                  </a:cubicBezTo>
                  <a:cubicBezTo>
                    <a:pt x="455" y="275"/>
                    <a:pt x="455" y="275"/>
                    <a:pt x="455" y="275"/>
                  </a:cubicBezTo>
                  <a:cubicBezTo>
                    <a:pt x="457" y="275"/>
                    <a:pt x="461" y="271"/>
                    <a:pt x="463" y="271"/>
                  </a:cubicBezTo>
                  <a:cubicBezTo>
                    <a:pt x="464" y="271"/>
                    <a:pt x="464" y="271"/>
                    <a:pt x="464" y="271"/>
                  </a:cubicBezTo>
                  <a:cubicBezTo>
                    <a:pt x="467" y="272"/>
                    <a:pt x="468" y="273"/>
                    <a:pt x="466" y="281"/>
                  </a:cubicBezTo>
                  <a:cubicBezTo>
                    <a:pt x="462" y="290"/>
                    <a:pt x="460" y="294"/>
                    <a:pt x="460" y="294"/>
                  </a:cubicBezTo>
                  <a:cubicBezTo>
                    <a:pt x="460" y="294"/>
                    <a:pt x="461" y="292"/>
                    <a:pt x="463" y="289"/>
                  </a:cubicBezTo>
                  <a:cubicBezTo>
                    <a:pt x="468" y="277"/>
                    <a:pt x="469" y="275"/>
                    <a:pt x="470" y="275"/>
                  </a:cubicBezTo>
                  <a:cubicBezTo>
                    <a:pt x="471" y="275"/>
                    <a:pt x="471" y="275"/>
                    <a:pt x="472" y="275"/>
                  </a:cubicBezTo>
                  <a:cubicBezTo>
                    <a:pt x="471" y="278"/>
                    <a:pt x="472" y="279"/>
                    <a:pt x="472" y="279"/>
                  </a:cubicBezTo>
                  <a:cubicBezTo>
                    <a:pt x="474" y="279"/>
                    <a:pt x="477" y="274"/>
                    <a:pt x="480" y="270"/>
                  </a:cubicBezTo>
                  <a:lnTo>
                    <a:pt x="479" y="269"/>
                  </a:lnTo>
                  <a:cubicBezTo>
                    <a:pt x="482" y="260"/>
                    <a:pt x="484" y="256"/>
                    <a:pt x="485" y="256"/>
                  </a:cubicBezTo>
                  <a:lnTo>
                    <a:pt x="485" y="256"/>
                  </a:lnTo>
                  <a:cubicBezTo>
                    <a:pt x="485" y="256"/>
                    <a:pt x="485" y="258"/>
                    <a:pt x="484" y="262"/>
                  </a:cubicBezTo>
                  <a:cubicBezTo>
                    <a:pt x="483" y="268"/>
                    <a:pt x="481" y="273"/>
                    <a:pt x="477" y="278"/>
                  </a:cubicBezTo>
                  <a:cubicBezTo>
                    <a:pt x="475" y="283"/>
                    <a:pt x="473" y="289"/>
                    <a:pt x="472" y="294"/>
                  </a:cubicBezTo>
                  <a:cubicBezTo>
                    <a:pt x="472" y="294"/>
                    <a:pt x="472" y="294"/>
                    <a:pt x="472" y="294"/>
                  </a:cubicBezTo>
                  <a:cubicBezTo>
                    <a:pt x="473" y="294"/>
                    <a:pt x="474" y="294"/>
                    <a:pt x="476" y="287"/>
                  </a:cubicBezTo>
                  <a:cubicBezTo>
                    <a:pt x="479" y="281"/>
                    <a:pt x="479" y="279"/>
                    <a:pt x="480" y="279"/>
                  </a:cubicBezTo>
                  <a:cubicBezTo>
                    <a:pt x="480" y="279"/>
                    <a:pt x="480" y="280"/>
                    <a:pt x="481" y="280"/>
                  </a:cubicBezTo>
                  <a:cubicBezTo>
                    <a:pt x="481" y="280"/>
                    <a:pt x="482" y="280"/>
                    <a:pt x="486" y="273"/>
                  </a:cubicBezTo>
                  <a:cubicBezTo>
                    <a:pt x="489" y="267"/>
                    <a:pt x="490" y="266"/>
                    <a:pt x="491" y="266"/>
                  </a:cubicBezTo>
                  <a:cubicBezTo>
                    <a:pt x="491" y="266"/>
                    <a:pt x="491" y="266"/>
                    <a:pt x="491" y="266"/>
                  </a:cubicBezTo>
                  <a:cubicBezTo>
                    <a:pt x="489" y="274"/>
                    <a:pt x="490" y="275"/>
                    <a:pt x="490" y="275"/>
                  </a:cubicBezTo>
                  <a:cubicBezTo>
                    <a:pt x="489" y="277"/>
                    <a:pt x="488" y="280"/>
                    <a:pt x="486" y="283"/>
                  </a:cubicBezTo>
                  <a:cubicBezTo>
                    <a:pt x="483" y="290"/>
                    <a:pt x="480" y="299"/>
                    <a:pt x="480" y="299"/>
                  </a:cubicBezTo>
                  <a:cubicBezTo>
                    <a:pt x="481" y="299"/>
                    <a:pt x="484" y="291"/>
                    <a:pt x="484" y="291"/>
                  </a:cubicBezTo>
                  <a:cubicBezTo>
                    <a:pt x="485" y="289"/>
                    <a:pt x="487" y="288"/>
                    <a:pt x="490" y="288"/>
                  </a:cubicBezTo>
                  <a:cubicBezTo>
                    <a:pt x="496" y="288"/>
                    <a:pt x="505" y="293"/>
                    <a:pt x="507" y="293"/>
                  </a:cubicBezTo>
                  <a:cubicBezTo>
                    <a:pt x="505" y="298"/>
                    <a:pt x="505" y="301"/>
                    <a:pt x="506" y="301"/>
                  </a:cubicBezTo>
                  <a:cubicBezTo>
                    <a:pt x="507" y="301"/>
                    <a:pt x="508" y="299"/>
                    <a:pt x="510" y="296"/>
                  </a:cubicBezTo>
                  <a:cubicBezTo>
                    <a:pt x="512" y="291"/>
                    <a:pt x="513" y="290"/>
                    <a:pt x="515" y="290"/>
                  </a:cubicBezTo>
                  <a:cubicBezTo>
                    <a:pt x="517" y="290"/>
                    <a:pt x="519" y="291"/>
                    <a:pt x="521" y="292"/>
                  </a:cubicBezTo>
                  <a:cubicBezTo>
                    <a:pt x="523" y="293"/>
                    <a:pt x="525" y="294"/>
                    <a:pt x="527" y="294"/>
                  </a:cubicBezTo>
                  <a:cubicBezTo>
                    <a:pt x="529" y="294"/>
                    <a:pt x="531" y="293"/>
                    <a:pt x="532" y="289"/>
                  </a:cubicBezTo>
                  <a:lnTo>
                    <a:pt x="535" y="290"/>
                  </a:lnTo>
                  <a:cubicBezTo>
                    <a:pt x="536" y="290"/>
                    <a:pt x="541" y="284"/>
                    <a:pt x="541" y="284"/>
                  </a:cubicBezTo>
                  <a:cubicBezTo>
                    <a:pt x="541" y="284"/>
                    <a:pt x="541" y="284"/>
                    <a:pt x="541" y="284"/>
                  </a:cubicBezTo>
                  <a:cubicBezTo>
                    <a:pt x="544" y="280"/>
                    <a:pt x="545" y="278"/>
                    <a:pt x="545" y="278"/>
                  </a:cubicBezTo>
                  <a:lnTo>
                    <a:pt x="545" y="278"/>
                  </a:lnTo>
                  <a:cubicBezTo>
                    <a:pt x="546" y="278"/>
                    <a:pt x="545" y="280"/>
                    <a:pt x="542" y="284"/>
                  </a:cubicBezTo>
                  <a:cubicBezTo>
                    <a:pt x="539" y="289"/>
                    <a:pt x="538" y="294"/>
                    <a:pt x="536" y="300"/>
                  </a:cubicBezTo>
                  <a:cubicBezTo>
                    <a:pt x="536" y="300"/>
                    <a:pt x="536" y="300"/>
                    <a:pt x="536" y="300"/>
                  </a:cubicBezTo>
                  <a:cubicBezTo>
                    <a:pt x="538" y="300"/>
                    <a:pt x="542" y="293"/>
                    <a:pt x="545" y="285"/>
                  </a:cubicBezTo>
                  <a:cubicBezTo>
                    <a:pt x="548" y="278"/>
                    <a:pt x="549" y="278"/>
                    <a:pt x="549" y="278"/>
                  </a:cubicBezTo>
                  <a:lnTo>
                    <a:pt x="549" y="278"/>
                  </a:lnTo>
                  <a:cubicBezTo>
                    <a:pt x="549" y="279"/>
                    <a:pt x="549" y="279"/>
                    <a:pt x="546" y="287"/>
                  </a:cubicBezTo>
                  <a:cubicBezTo>
                    <a:pt x="542" y="294"/>
                    <a:pt x="539" y="301"/>
                    <a:pt x="539" y="301"/>
                  </a:cubicBezTo>
                  <a:lnTo>
                    <a:pt x="539" y="302"/>
                  </a:lnTo>
                  <a:cubicBezTo>
                    <a:pt x="544" y="294"/>
                    <a:pt x="544" y="294"/>
                    <a:pt x="544" y="294"/>
                  </a:cubicBezTo>
                  <a:lnTo>
                    <a:pt x="544" y="294"/>
                  </a:lnTo>
                  <a:cubicBezTo>
                    <a:pt x="545" y="296"/>
                    <a:pt x="545" y="296"/>
                    <a:pt x="538" y="310"/>
                  </a:cubicBezTo>
                  <a:cubicBezTo>
                    <a:pt x="534" y="318"/>
                    <a:pt x="532" y="322"/>
                    <a:pt x="533" y="322"/>
                  </a:cubicBezTo>
                  <a:cubicBezTo>
                    <a:pt x="533" y="322"/>
                    <a:pt x="535" y="319"/>
                    <a:pt x="539" y="311"/>
                  </a:cubicBezTo>
                  <a:lnTo>
                    <a:pt x="544" y="305"/>
                  </a:lnTo>
                  <a:lnTo>
                    <a:pt x="544" y="305"/>
                  </a:lnTo>
                  <a:cubicBezTo>
                    <a:pt x="542" y="310"/>
                    <a:pt x="541" y="312"/>
                    <a:pt x="542" y="312"/>
                  </a:cubicBezTo>
                  <a:cubicBezTo>
                    <a:pt x="543" y="312"/>
                    <a:pt x="547" y="303"/>
                    <a:pt x="550" y="298"/>
                  </a:cubicBezTo>
                  <a:lnTo>
                    <a:pt x="550" y="298"/>
                  </a:lnTo>
                  <a:cubicBezTo>
                    <a:pt x="547" y="306"/>
                    <a:pt x="545" y="310"/>
                    <a:pt x="546" y="310"/>
                  </a:cubicBezTo>
                  <a:cubicBezTo>
                    <a:pt x="547" y="310"/>
                    <a:pt x="549" y="306"/>
                    <a:pt x="553" y="299"/>
                  </a:cubicBezTo>
                  <a:cubicBezTo>
                    <a:pt x="554" y="295"/>
                    <a:pt x="555" y="294"/>
                    <a:pt x="555" y="294"/>
                  </a:cubicBezTo>
                  <a:lnTo>
                    <a:pt x="555" y="294"/>
                  </a:lnTo>
                  <a:cubicBezTo>
                    <a:pt x="555" y="294"/>
                    <a:pt x="555" y="296"/>
                    <a:pt x="554" y="300"/>
                  </a:cubicBezTo>
                  <a:cubicBezTo>
                    <a:pt x="550" y="308"/>
                    <a:pt x="551" y="309"/>
                    <a:pt x="553" y="309"/>
                  </a:cubicBezTo>
                  <a:cubicBezTo>
                    <a:pt x="555" y="306"/>
                    <a:pt x="557" y="305"/>
                    <a:pt x="559" y="305"/>
                  </a:cubicBezTo>
                  <a:cubicBezTo>
                    <a:pt x="562" y="305"/>
                    <a:pt x="564" y="306"/>
                    <a:pt x="567" y="308"/>
                  </a:cubicBezTo>
                  <a:cubicBezTo>
                    <a:pt x="571" y="310"/>
                    <a:pt x="573" y="311"/>
                    <a:pt x="576" y="311"/>
                  </a:cubicBezTo>
                  <a:cubicBezTo>
                    <a:pt x="578" y="311"/>
                    <a:pt x="580" y="310"/>
                    <a:pt x="582" y="306"/>
                  </a:cubicBezTo>
                  <a:cubicBezTo>
                    <a:pt x="583" y="306"/>
                    <a:pt x="583" y="306"/>
                    <a:pt x="579" y="315"/>
                  </a:cubicBezTo>
                  <a:cubicBezTo>
                    <a:pt x="578" y="317"/>
                    <a:pt x="577" y="319"/>
                    <a:pt x="578" y="319"/>
                  </a:cubicBezTo>
                  <a:cubicBezTo>
                    <a:pt x="578" y="319"/>
                    <a:pt x="580" y="316"/>
                    <a:pt x="584" y="307"/>
                  </a:cubicBezTo>
                  <a:cubicBezTo>
                    <a:pt x="587" y="303"/>
                    <a:pt x="589" y="299"/>
                    <a:pt x="589" y="299"/>
                  </a:cubicBezTo>
                  <a:lnTo>
                    <a:pt x="589" y="299"/>
                  </a:lnTo>
                  <a:cubicBezTo>
                    <a:pt x="589" y="299"/>
                    <a:pt x="588" y="301"/>
                    <a:pt x="585" y="308"/>
                  </a:cubicBezTo>
                  <a:cubicBezTo>
                    <a:pt x="582" y="316"/>
                    <a:pt x="583" y="316"/>
                    <a:pt x="586" y="318"/>
                  </a:cubicBezTo>
                  <a:cubicBezTo>
                    <a:pt x="587" y="318"/>
                    <a:pt x="588" y="319"/>
                    <a:pt x="589" y="319"/>
                  </a:cubicBezTo>
                  <a:cubicBezTo>
                    <a:pt x="590" y="319"/>
                    <a:pt x="592" y="317"/>
                    <a:pt x="594" y="312"/>
                  </a:cubicBezTo>
                  <a:cubicBezTo>
                    <a:pt x="597" y="309"/>
                    <a:pt x="598" y="307"/>
                    <a:pt x="598" y="307"/>
                  </a:cubicBezTo>
                  <a:lnTo>
                    <a:pt x="598" y="307"/>
                  </a:lnTo>
                  <a:cubicBezTo>
                    <a:pt x="599" y="307"/>
                    <a:pt x="597" y="309"/>
                    <a:pt x="595" y="312"/>
                  </a:cubicBezTo>
                  <a:cubicBezTo>
                    <a:pt x="590" y="323"/>
                    <a:pt x="588" y="331"/>
                    <a:pt x="590" y="331"/>
                  </a:cubicBezTo>
                  <a:cubicBezTo>
                    <a:pt x="591" y="331"/>
                    <a:pt x="593" y="329"/>
                    <a:pt x="596" y="324"/>
                  </a:cubicBezTo>
                  <a:cubicBezTo>
                    <a:pt x="597" y="324"/>
                    <a:pt x="597" y="324"/>
                    <a:pt x="594" y="331"/>
                  </a:cubicBezTo>
                  <a:cubicBezTo>
                    <a:pt x="594" y="332"/>
                    <a:pt x="595" y="332"/>
                    <a:pt x="595" y="332"/>
                  </a:cubicBezTo>
                  <a:cubicBezTo>
                    <a:pt x="596" y="332"/>
                    <a:pt x="597" y="331"/>
                    <a:pt x="601" y="326"/>
                  </a:cubicBezTo>
                  <a:lnTo>
                    <a:pt x="606" y="328"/>
                  </a:lnTo>
                  <a:cubicBezTo>
                    <a:pt x="606" y="328"/>
                    <a:pt x="607" y="328"/>
                    <a:pt x="607" y="328"/>
                  </a:cubicBezTo>
                  <a:cubicBezTo>
                    <a:pt x="608" y="328"/>
                    <a:pt x="612" y="322"/>
                    <a:pt x="612" y="322"/>
                  </a:cubicBezTo>
                  <a:cubicBezTo>
                    <a:pt x="612" y="322"/>
                    <a:pt x="613" y="323"/>
                    <a:pt x="613" y="323"/>
                  </a:cubicBezTo>
                  <a:lnTo>
                    <a:pt x="613" y="323"/>
                  </a:lnTo>
                  <a:cubicBezTo>
                    <a:pt x="610" y="330"/>
                    <a:pt x="613" y="333"/>
                    <a:pt x="618" y="335"/>
                  </a:cubicBezTo>
                  <a:cubicBezTo>
                    <a:pt x="623" y="338"/>
                    <a:pt x="628" y="340"/>
                    <a:pt x="624" y="348"/>
                  </a:cubicBezTo>
                  <a:cubicBezTo>
                    <a:pt x="624" y="348"/>
                    <a:pt x="625" y="348"/>
                    <a:pt x="629" y="342"/>
                  </a:cubicBezTo>
                  <a:cubicBezTo>
                    <a:pt x="633" y="333"/>
                    <a:pt x="636" y="329"/>
                    <a:pt x="636" y="329"/>
                  </a:cubicBezTo>
                  <a:lnTo>
                    <a:pt x="636" y="329"/>
                  </a:lnTo>
                  <a:cubicBezTo>
                    <a:pt x="637" y="329"/>
                    <a:pt x="636" y="331"/>
                    <a:pt x="634" y="335"/>
                  </a:cubicBezTo>
                  <a:cubicBezTo>
                    <a:pt x="631" y="343"/>
                    <a:pt x="631" y="347"/>
                    <a:pt x="632" y="347"/>
                  </a:cubicBezTo>
                  <a:cubicBezTo>
                    <a:pt x="633" y="347"/>
                    <a:pt x="635" y="344"/>
                    <a:pt x="639" y="337"/>
                  </a:cubicBezTo>
                  <a:lnTo>
                    <a:pt x="639" y="337"/>
                  </a:lnTo>
                  <a:lnTo>
                    <a:pt x="636" y="345"/>
                  </a:lnTo>
                  <a:cubicBezTo>
                    <a:pt x="633" y="351"/>
                    <a:pt x="633" y="354"/>
                    <a:pt x="634" y="354"/>
                  </a:cubicBezTo>
                  <a:cubicBezTo>
                    <a:pt x="635" y="354"/>
                    <a:pt x="638" y="348"/>
                    <a:pt x="642" y="339"/>
                  </a:cubicBezTo>
                  <a:lnTo>
                    <a:pt x="642" y="339"/>
                  </a:lnTo>
                  <a:cubicBezTo>
                    <a:pt x="641" y="345"/>
                    <a:pt x="639" y="350"/>
                    <a:pt x="639" y="350"/>
                  </a:cubicBezTo>
                  <a:cubicBezTo>
                    <a:pt x="639" y="350"/>
                    <a:pt x="640" y="349"/>
                    <a:pt x="641" y="347"/>
                  </a:cubicBezTo>
                  <a:lnTo>
                    <a:pt x="641" y="347"/>
                  </a:lnTo>
                  <a:cubicBezTo>
                    <a:pt x="642" y="348"/>
                    <a:pt x="642" y="348"/>
                    <a:pt x="636" y="364"/>
                  </a:cubicBezTo>
                  <a:cubicBezTo>
                    <a:pt x="632" y="368"/>
                    <a:pt x="630" y="374"/>
                    <a:pt x="629" y="380"/>
                  </a:cubicBezTo>
                  <a:cubicBezTo>
                    <a:pt x="632" y="375"/>
                    <a:pt x="634" y="370"/>
                    <a:pt x="637" y="364"/>
                  </a:cubicBezTo>
                  <a:lnTo>
                    <a:pt x="638" y="365"/>
                  </a:lnTo>
                  <a:cubicBezTo>
                    <a:pt x="638" y="365"/>
                    <a:pt x="639" y="365"/>
                    <a:pt x="642" y="357"/>
                  </a:cubicBezTo>
                  <a:cubicBezTo>
                    <a:pt x="646" y="351"/>
                    <a:pt x="647" y="351"/>
                    <a:pt x="647" y="351"/>
                  </a:cubicBezTo>
                  <a:lnTo>
                    <a:pt x="647" y="351"/>
                  </a:lnTo>
                  <a:cubicBezTo>
                    <a:pt x="646" y="353"/>
                    <a:pt x="645" y="354"/>
                    <a:pt x="646" y="354"/>
                  </a:cubicBezTo>
                  <a:cubicBezTo>
                    <a:pt x="646" y="354"/>
                    <a:pt x="649" y="349"/>
                    <a:pt x="650" y="343"/>
                  </a:cubicBezTo>
                  <a:cubicBezTo>
                    <a:pt x="652" y="338"/>
                    <a:pt x="655" y="333"/>
                    <a:pt x="658" y="328"/>
                  </a:cubicBezTo>
                  <a:lnTo>
                    <a:pt x="665" y="312"/>
                  </a:lnTo>
                  <a:cubicBezTo>
                    <a:pt x="670" y="302"/>
                    <a:pt x="675" y="291"/>
                    <a:pt x="677" y="280"/>
                  </a:cubicBezTo>
                  <a:cubicBezTo>
                    <a:pt x="678" y="274"/>
                    <a:pt x="678" y="269"/>
                    <a:pt x="677" y="269"/>
                  </a:cubicBezTo>
                  <a:lnTo>
                    <a:pt x="677" y="269"/>
                  </a:lnTo>
                  <a:cubicBezTo>
                    <a:pt x="677" y="269"/>
                    <a:pt x="675" y="271"/>
                    <a:pt x="673" y="278"/>
                  </a:cubicBezTo>
                  <a:cubicBezTo>
                    <a:pt x="673" y="278"/>
                    <a:pt x="669" y="284"/>
                    <a:pt x="668" y="284"/>
                  </a:cubicBezTo>
                  <a:cubicBezTo>
                    <a:pt x="668" y="284"/>
                    <a:pt x="668" y="284"/>
                    <a:pt x="668" y="284"/>
                  </a:cubicBezTo>
                  <a:cubicBezTo>
                    <a:pt x="667" y="284"/>
                    <a:pt x="670" y="276"/>
                    <a:pt x="670" y="276"/>
                  </a:cubicBezTo>
                  <a:cubicBezTo>
                    <a:pt x="674" y="269"/>
                    <a:pt x="670" y="266"/>
                    <a:pt x="667" y="265"/>
                  </a:cubicBezTo>
                  <a:cubicBezTo>
                    <a:pt x="662" y="263"/>
                    <a:pt x="660" y="262"/>
                    <a:pt x="664" y="253"/>
                  </a:cubicBezTo>
                  <a:cubicBezTo>
                    <a:pt x="666" y="245"/>
                    <a:pt x="666" y="245"/>
                    <a:pt x="666" y="245"/>
                  </a:cubicBezTo>
                  <a:lnTo>
                    <a:pt x="666" y="245"/>
                  </a:lnTo>
                  <a:cubicBezTo>
                    <a:pt x="664" y="249"/>
                    <a:pt x="662" y="250"/>
                    <a:pt x="660" y="250"/>
                  </a:cubicBezTo>
                  <a:cubicBezTo>
                    <a:pt x="658" y="250"/>
                    <a:pt x="655" y="249"/>
                    <a:pt x="652" y="247"/>
                  </a:cubicBezTo>
                  <a:cubicBezTo>
                    <a:pt x="650" y="246"/>
                    <a:pt x="648" y="245"/>
                    <a:pt x="646" y="245"/>
                  </a:cubicBezTo>
                  <a:cubicBezTo>
                    <a:pt x="644" y="245"/>
                    <a:pt x="642" y="246"/>
                    <a:pt x="640" y="250"/>
                  </a:cubicBezTo>
                  <a:lnTo>
                    <a:pt x="638" y="250"/>
                  </a:lnTo>
                  <a:cubicBezTo>
                    <a:pt x="641" y="242"/>
                    <a:pt x="640" y="241"/>
                    <a:pt x="639" y="239"/>
                  </a:cubicBezTo>
                  <a:lnTo>
                    <a:pt x="639" y="239"/>
                  </a:lnTo>
                  <a:cubicBezTo>
                    <a:pt x="635" y="246"/>
                    <a:pt x="633" y="246"/>
                    <a:pt x="633" y="246"/>
                  </a:cubicBezTo>
                  <a:cubicBezTo>
                    <a:pt x="632" y="246"/>
                    <a:pt x="632" y="246"/>
                    <a:pt x="632" y="246"/>
                  </a:cubicBezTo>
                  <a:cubicBezTo>
                    <a:pt x="636" y="238"/>
                    <a:pt x="636" y="238"/>
                    <a:pt x="634" y="237"/>
                  </a:cubicBezTo>
                  <a:cubicBezTo>
                    <a:pt x="634" y="237"/>
                    <a:pt x="633" y="237"/>
                    <a:pt x="633" y="237"/>
                  </a:cubicBezTo>
                  <a:cubicBezTo>
                    <a:pt x="632" y="237"/>
                    <a:pt x="631" y="238"/>
                    <a:pt x="629" y="244"/>
                  </a:cubicBezTo>
                  <a:cubicBezTo>
                    <a:pt x="628" y="244"/>
                    <a:pt x="623" y="241"/>
                    <a:pt x="624" y="232"/>
                  </a:cubicBezTo>
                  <a:cubicBezTo>
                    <a:pt x="625" y="229"/>
                    <a:pt x="625" y="228"/>
                    <a:pt x="625" y="228"/>
                  </a:cubicBezTo>
                  <a:lnTo>
                    <a:pt x="625" y="228"/>
                  </a:lnTo>
                  <a:cubicBezTo>
                    <a:pt x="624" y="228"/>
                    <a:pt x="622" y="234"/>
                    <a:pt x="619" y="238"/>
                  </a:cubicBezTo>
                  <a:cubicBezTo>
                    <a:pt x="617" y="244"/>
                    <a:pt x="614" y="248"/>
                    <a:pt x="610" y="253"/>
                  </a:cubicBezTo>
                  <a:lnTo>
                    <a:pt x="618" y="238"/>
                  </a:lnTo>
                  <a:cubicBezTo>
                    <a:pt x="621" y="230"/>
                    <a:pt x="621" y="230"/>
                    <a:pt x="620" y="229"/>
                  </a:cubicBezTo>
                  <a:lnTo>
                    <a:pt x="619" y="229"/>
                  </a:lnTo>
                  <a:cubicBezTo>
                    <a:pt x="617" y="233"/>
                    <a:pt x="615" y="235"/>
                    <a:pt x="613" y="235"/>
                  </a:cubicBezTo>
                  <a:cubicBezTo>
                    <a:pt x="611" y="235"/>
                    <a:pt x="609" y="233"/>
                    <a:pt x="606" y="232"/>
                  </a:cubicBezTo>
                  <a:cubicBezTo>
                    <a:pt x="604" y="230"/>
                    <a:pt x="602" y="229"/>
                    <a:pt x="600" y="229"/>
                  </a:cubicBezTo>
                  <a:cubicBezTo>
                    <a:pt x="599" y="229"/>
                    <a:pt x="597" y="231"/>
                    <a:pt x="595" y="235"/>
                  </a:cubicBezTo>
                  <a:cubicBezTo>
                    <a:pt x="594" y="239"/>
                    <a:pt x="592" y="241"/>
                    <a:pt x="592" y="241"/>
                  </a:cubicBezTo>
                  <a:cubicBezTo>
                    <a:pt x="591" y="241"/>
                    <a:pt x="591" y="238"/>
                    <a:pt x="592" y="234"/>
                  </a:cubicBezTo>
                  <a:cubicBezTo>
                    <a:pt x="596" y="217"/>
                    <a:pt x="598" y="211"/>
                    <a:pt x="597" y="211"/>
                  </a:cubicBezTo>
                  <a:lnTo>
                    <a:pt x="597" y="211"/>
                  </a:lnTo>
                  <a:cubicBezTo>
                    <a:pt x="597" y="211"/>
                    <a:pt x="596" y="213"/>
                    <a:pt x="594" y="216"/>
                  </a:cubicBezTo>
                  <a:cubicBezTo>
                    <a:pt x="593" y="222"/>
                    <a:pt x="591" y="226"/>
                    <a:pt x="587" y="232"/>
                  </a:cubicBezTo>
                  <a:cubicBezTo>
                    <a:pt x="584" y="239"/>
                    <a:pt x="582" y="243"/>
                    <a:pt x="582" y="243"/>
                  </a:cubicBezTo>
                  <a:cubicBezTo>
                    <a:pt x="582" y="243"/>
                    <a:pt x="583" y="239"/>
                    <a:pt x="586" y="230"/>
                  </a:cubicBezTo>
                  <a:cubicBezTo>
                    <a:pt x="589" y="223"/>
                    <a:pt x="588" y="220"/>
                    <a:pt x="585" y="220"/>
                  </a:cubicBezTo>
                  <a:cubicBezTo>
                    <a:pt x="582" y="220"/>
                    <a:pt x="576" y="224"/>
                    <a:pt x="572" y="233"/>
                  </a:cubicBezTo>
                  <a:cubicBezTo>
                    <a:pt x="572" y="231"/>
                    <a:pt x="574" y="228"/>
                    <a:pt x="575" y="225"/>
                  </a:cubicBezTo>
                  <a:cubicBezTo>
                    <a:pt x="578" y="217"/>
                    <a:pt x="578" y="216"/>
                    <a:pt x="575" y="215"/>
                  </a:cubicBezTo>
                  <a:lnTo>
                    <a:pt x="573" y="214"/>
                  </a:lnTo>
                  <a:cubicBezTo>
                    <a:pt x="570" y="220"/>
                    <a:pt x="568" y="222"/>
                    <a:pt x="567" y="222"/>
                  </a:cubicBezTo>
                  <a:cubicBezTo>
                    <a:pt x="566" y="222"/>
                    <a:pt x="567" y="216"/>
                    <a:pt x="569" y="211"/>
                  </a:cubicBezTo>
                  <a:cubicBezTo>
                    <a:pt x="572" y="204"/>
                    <a:pt x="572" y="204"/>
                    <a:pt x="571" y="202"/>
                  </a:cubicBezTo>
                  <a:lnTo>
                    <a:pt x="571" y="202"/>
                  </a:lnTo>
                  <a:cubicBezTo>
                    <a:pt x="567" y="208"/>
                    <a:pt x="565" y="210"/>
                    <a:pt x="564" y="210"/>
                  </a:cubicBezTo>
                  <a:cubicBezTo>
                    <a:pt x="562" y="210"/>
                    <a:pt x="563" y="204"/>
                    <a:pt x="565" y="199"/>
                  </a:cubicBezTo>
                  <a:lnTo>
                    <a:pt x="564" y="199"/>
                  </a:lnTo>
                  <a:cubicBezTo>
                    <a:pt x="561" y="204"/>
                    <a:pt x="559" y="205"/>
                    <a:pt x="558" y="205"/>
                  </a:cubicBezTo>
                  <a:cubicBezTo>
                    <a:pt x="558" y="205"/>
                    <a:pt x="557" y="205"/>
                    <a:pt x="557" y="205"/>
                  </a:cubicBezTo>
                  <a:cubicBezTo>
                    <a:pt x="556" y="204"/>
                    <a:pt x="556" y="204"/>
                    <a:pt x="555" y="204"/>
                  </a:cubicBezTo>
                  <a:cubicBezTo>
                    <a:pt x="554" y="204"/>
                    <a:pt x="553" y="206"/>
                    <a:pt x="551" y="211"/>
                  </a:cubicBezTo>
                  <a:cubicBezTo>
                    <a:pt x="549" y="217"/>
                    <a:pt x="547" y="223"/>
                    <a:pt x="544" y="227"/>
                  </a:cubicBezTo>
                  <a:lnTo>
                    <a:pt x="547" y="219"/>
                  </a:lnTo>
                  <a:cubicBezTo>
                    <a:pt x="550" y="211"/>
                    <a:pt x="549" y="210"/>
                    <a:pt x="546" y="208"/>
                  </a:cubicBezTo>
                  <a:cubicBezTo>
                    <a:pt x="542" y="207"/>
                    <a:pt x="541" y="206"/>
                    <a:pt x="544" y="198"/>
                  </a:cubicBezTo>
                  <a:lnTo>
                    <a:pt x="544" y="198"/>
                  </a:lnTo>
                  <a:lnTo>
                    <a:pt x="539" y="205"/>
                  </a:lnTo>
                  <a:cubicBezTo>
                    <a:pt x="537" y="209"/>
                    <a:pt x="536" y="211"/>
                    <a:pt x="536" y="211"/>
                  </a:cubicBezTo>
                  <a:cubicBezTo>
                    <a:pt x="536" y="211"/>
                    <a:pt x="536" y="209"/>
                    <a:pt x="538" y="205"/>
                  </a:cubicBezTo>
                  <a:cubicBezTo>
                    <a:pt x="540" y="200"/>
                    <a:pt x="540" y="197"/>
                    <a:pt x="538" y="197"/>
                  </a:cubicBezTo>
                  <a:cubicBezTo>
                    <a:pt x="537" y="197"/>
                    <a:pt x="535" y="198"/>
                    <a:pt x="533" y="201"/>
                  </a:cubicBezTo>
                  <a:lnTo>
                    <a:pt x="531" y="201"/>
                  </a:lnTo>
                  <a:cubicBezTo>
                    <a:pt x="535" y="192"/>
                    <a:pt x="536" y="188"/>
                    <a:pt x="535" y="188"/>
                  </a:cubicBezTo>
                  <a:lnTo>
                    <a:pt x="535" y="188"/>
                  </a:lnTo>
                  <a:cubicBezTo>
                    <a:pt x="534" y="188"/>
                    <a:pt x="532" y="192"/>
                    <a:pt x="528" y="199"/>
                  </a:cubicBezTo>
                  <a:cubicBezTo>
                    <a:pt x="531" y="191"/>
                    <a:pt x="531" y="191"/>
                    <a:pt x="530" y="190"/>
                  </a:cubicBezTo>
                  <a:lnTo>
                    <a:pt x="530" y="190"/>
                  </a:lnTo>
                  <a:cubicBezTo>
                    <a:pt x="528" y="193"/>
                    <a:pt x="526" y="195"/>
                    <a:pt x="525" y="195"/>
                  </a:cubicBezTo>
                  <a:cubicBezTo>
                    <a:pt x="524" y="195"/>
                    <a:pt x="524" y="192"/>
                    <a:pt x="526" y="188"/>
                  </a:cubicBezTo>
                  <a:lnTo>
                    <a:pt x="526" y="188"/>
                  </a:lnTo>
                  <a:cubicBezTo>
                    <a:pt x="522" y="194"/>
                    <a:pt x="521" y="195"/>
                    <a:pt x="521" y="195"/>
                  </a:cubicBezTo>
                  <a:cubicBezTo>
                    <a:pt x="520" y="195"/>
                    <a:pt x="520" y="195"/>
                    <a:pt x="520" y="195"/>
                  </a:cubicBezTo>
                  <a:cubicBezTo>
                    <a:pt x="520" y="195"/>
                    <a:pt x="520" y="195"/>
                    <a:pt x="519" y="195"/>
                  </a:cubicBezTo>
                  <a:cubicBezTo>
                    <a:pt x="519" y="195"/>
                    <a:pt x="518" y="195"/>
                    <a:pt x="514" y="201"/>
                  </a:cubicBezTo>
                  <a:cubicBezTo>
                    <a:pt x="510" y="208"/>
                    <a:pt x="509" y="208"/>
                    <a:pt x="509" y="208"/>
                  </a:cubicBezTo>
                  <a:cubicBezTo>
                    <a:pt x="511" y="202"/>
                    <a:pt x="514" y="198"/>
                    <a:pt x="517" y="193"/>
                  </a:cubicBezTo>
                  <a:cubicBezTo>
                    <a:pt x="519" y="190"/>
                    <a:pt x="520" y="188"/>
                    <a:pt x="520" y="188"/>
                  </a:cubicBezTo>
                  <a:lnTo>
                    <a:pt x="520" y="188"/>
                  </a:lnTo>
                  <a:cubicBezTo>
                    <a:pt x="519" y="188"/>
                    <a:pt x="516" y="191"/>
                    <a:pt x="511" y="199"/>
                  </a:cubicBezTo>
                  <a:cubicBezTo>
                    <a:pt x="507" y="206"/>
                    <a:pt x="504" y="210"/>
                    <a:pt x="504" y="210"/>
                  </a:cubicBezTo>
                  <a:cubicBezTo>
                    <a:pt x="504" y="210"/>
                    <a:pt x="506" y="206"/>
                    <a:pt x="510" y="199"/>
                  </a:cubicBezTo>
                  <a:cubicBezTo>
                    <a:pt x="513" y="193"/>
                    <a:pt x="516" y="188"/>
                    <a:pt x="516" y="188"/>
                  </a:cubicBezTo>
                  <a:lnTo>
                    <a:pt x="516" y="188"/>
                  </a:lnTo>
                  <a:cubicBezTo>
                    <a:pt x="516" y="188"/>
                    <a:pt x="515" y="189"/>
                    <a:pt x="513" y="191"/>
                  </a:cubicBezTo>
                  <a:cubicBezTo>
                    <a:pt x="513" y="191"/>
                    <a:pt x="513" y="191"/>
                    <a:pt x="513" y="191"/>
                  </a:cubicBezTo>
                  <a:cubicBezTo>
                    <a:pt x="513" y="191"/>
                    <a:pt x="511" y="192"/>
                    <a:pt x="509" y="198"/>
                  </a:cubicBezTo>
                  <a:lnTo>
                    <a:pt x="507" y="197"/>
                  </a:lnTo>
                  <a:cubicBezTo>
                    <a:pt x="509" y="188"/>
                    <a:pt x="508" y="188"/>
                    <a:pt x="508" y="188"/>
                  </a:cubicBezTo>
                  <a:lnTo>
                    <a:pt x="508" y="188"/>
                  </a:lnTo>
                  <a:cubicBezTo>
                    <a:pt x="506" y="191"/>
                    <a:pt x="504" y="193"/>
                    <a:pt x="504" y="193"/>
                  </a:cubicBezTo>
                  <a:cubicBezTo>
                    <a:pt x="504" y="193"/>
                    <a:pt x="504" y="191"/>
                    <a:pt x="505" y="187"/>
                  </a:cubicBezTo>
                  <a:lnTo>
                    <a:pt x="505" y="187"/>
                  </a:lnTo>
                  <a:cubicBezTo>
                    <a:pt x="505" y="189"/>
                    <a:pt x="503" y="191"/>
                    <a:pt x="502" y="195"/>
                  </a:cubicBezTo>
                  <a:cubicBezTo>
                    <a:pt x="500" y="198"/>
                    <a:pt x="499" y="200"/>
                    <a:pt x="498" y="200"/>
                  </a:cubicBezTo>
                  <a:cubicBezTo>
                    <a:pt x="498" y="200"/>
                    <a:pt x="498" y="198"/>
                    <a:pt x="500" y="193"/>
                  </a:cubicBezTo>
                  <a:cubicBezTo>
                    <a:pt x="504" y="184"/>
                    <a:pt x="505" y="180"/>
                    <a:pt x="505" y="180"/>
                  </a:cubicBezTo>
                  <a:lnTo>
                    <a:pt x="505" y="180"/>
                  </a:lnTo>
                  <a:cubicBezTo>
                    <a:pt x="504" y="180"/>
                    <a:pt x="503" y="181"/>
                    <a:pt x="502" y="184"/>
                  </a:cubicBezTo>
                  <a:cubicBezTo>
                    <a:pt x="498" y="192"/>
                    <a:pt x="498" y="192"/>
                    <a:pt x="498" y="192"/>
                  </a:cubicBezTo>
                  <a:cubicBezTo>
                    <a:pt x="501" y="184"/>
                    <a:pt x="494" y="181"/>
                    <a:pt x="489" y="178"/>
                  </a:cubicBezTo>
                  <a:cubicBezTo>
                    <a:pt x="485" y="181"/>
                    <a:pt x="482" y="187"/>
                    <a:pt x="480" y="192"/>
                  </a:cubicBezTo>
                  <a:cubicBezTo>
                    <a:pt x="477" y="199"/>
                    <a:pt x="476" y="201"/>
                    <a:pt x="476" y="201"/>
                  </a:cubicBezTo>
                  <a:cubicBezTo>
                    <a:pt x="476" y="201"/>
                    <a:pt x="478" y="196"/>
                    <a:pt x="480" y="191"/>
                  </a:cubicBezTo>
                  <a:cubicBezTo>
                    <a:pt x="484" y="179"/>
                    <a:pt x="486" y="174"/>
                    <a:pt x="486" y="174"/>
                  </a:cubicBezTo>
                  <a:lnTo>
                    <a:pt x="486" y="174"/>
                  </a:lnTo>
                  <a:cubicBezTo>
                    <a:pt x="485" y="174"/>
                    <a:pt x="482" y="179"/>
                    <a:pt x="477" y="191"/>
                  </a:cubicBezTo>
                  <a:cubicBezTo>
                    <a:pt x="475" y="199"/>
                    <a:pt x="473" y="203"/>
                    <a:pt x="473" y="203"/>
                  </a:cubicBezTo>
                  <a:cubicBezTo>
                    <a:pt x="473" y="203"/>
                    <a:pt x="475" y="199"/>
                    <a:pt x="477" y="190"/>
                  </a:cubicBezTo>
                  <a:cubicBezTo>
                    <a:pt x="479" y="186"/>
                    <a:pt x="479" y="184"/>
                    <a:pt x="479" y="184"/>
                  </a:cubicBezTo>
                  <a:lnTo>
                    <a:pt x="479" y="184"/>
                  </a:lnTo>
                  <a:cubicBezTo>
                    <a:pt x="479" y="184"/>
                    <a:pt x="477" y="186"/>
                    <a:pt x="475" y="190"/>
                  </a:cubicBezTo>
                  <a:cubicBezTo>
                    <a:pt x="474" y="194"/>
                    <a:pt x="473" y="195"/>
                    <a:pt x="473" y="195"/>
                  </a:cubicBezTo>
                  <a:cubicBezTo>
                    <a:pt x="473" y="195"/>
                    <a:pt x="473" y="193"/>
                    <a:pt x="475" y="189"/>
                  </a:cubicBezTo>
                  <a:cubicBezTo>
                    <a:pt x="477" y="183"/>
                    <a:pt x="479" y="178"/>
                    <a:pt x="479" y="178"/>
                  </a:cubicBezTo>
                  <a:lnTo>
                    <a:pt x="479" y="178"/>
                  </a:lnTo>
                  <a:cubicBezTo>
                    <a:pt x="479" y="178"/>
                    <a:pt x="478" y="179"/>
                    <a:pt x="477" y="181"/>
                  </a:cubicBezTo>
                  <a:cubicBezTo>
                    <a:pt x="477" y="181"/>
                    <a:pt x="476" y="180"/>
                    <a:pt x="480" y="172"/>
                  </a:cubicBezTo>
                  <a:cubicBezTo>
                    <a:pt x="480" y="170"/>
                    <a:pt x="480" y="169"/>
                    <a:pt x="480" y="169"/>
                  </a:cubicBezTo>
                  <a:lnTo>
                    <a:pt x="480" y="169"/>
                  </a:lnTo>
                  <a:cubicBezTo>
                    <a:pt x="479" y="169"/>
                    <a:pt x="476" y="174"/>
                    <a:pt x="474" y="179"/>
                  </a:cubicBezTo>
                  <a:cubicBezTo>
                    <a:pt x="469" y="186"/>
                    <a:pt x="467" y="190"/>
                    <a:pt x="466" y="190"/>
                  </a:cubicBezTo>
                  <a:cubicBezTo>
                    <a:pt x="466" y="190"/>
                    <a:pt x="468" y="186"/>
                    <a:pt x="472" y="178"/>
                  </a:cubicBezTo>
                  <a:cubicBezTo>
                    <a:pt x="475" y="171"/>
                    <a:pt x="475" y="169"/>
                    <a:pt x="474" y="169"/>
                  </a:cubicBezTo>
                  <a:lnTo>
                    <a:pt x="474" y="169"/>
                  </a:lnTo>
                  <a:cubicBezTo>
                    <a:pt x="473" y="169"/>
                    <a:pt x="469" y="175"/>
                    <a:pt x="464" y="183"/>
                  </a:cubicBezTo>
                  <a:cubicBezTo>
                    <a:pt x="463" y="187"/>
                    <a:pt x="461" y="189"/>
                    <a:pt x="461" y="191"/>
                  </a:cubicBezTo>
                  <a:lnTo>
                    <a:pt x="461" y="191"/>
                  </a:lnTo>
                  <a:cubicBezTo>
                    <a:pt x="464" y="183"/>
                    <a:pt x="463" y="183"/>
                    <a:pt x="463" y="183"/>
                  </a:cubicBezTo>
                  <a:cubicBezTo>
                    <a:pt x="463" y="182"/>
                    <a:pt x="462" y="182"/>
                    <a:pt x="465" y="174"/>
                  </a:cubicBezTo>
                  <a:lnTo>
                    <a:pt x="465" y="174"/>
                  </a:lnTo>
                  <a:cubicBezTo>
                    <a:pt x="465" y="174"/>
                    <a:pt x="464" y="174"/>
                    <a:pt x="459" y="181"/>
                  </a:cubicBezTo>
                  <a:cubicBezTo>
                    <a:pt x="456" y="186"/>
                    <a:pt x="455" y="189"/>
                    <a:pt x="454" y="189"/>
                  </a:cubicBezTo>
                  <a:cubicBezTo>
                    <a:pt x="452" y="189"/>
                    <a:pt x="455" y="181"/>
                    <a:pt x="458" y="171"/>
                  </a:cubicBezTo>
                  <a:lnTo>
                    <a:pt x="458" y="171"/>
                  </a:lnTo>
                  <a:lnTo>
                    <a:pt x="454" y="178"/>
                  </a:lnTo>
                  <a:cubicBezTo>
                    <a:pt x="449" y="187"/>
                    <a:pt x="446" y="193"/>
                    <a:pt x="445" y="193"/>
                  </a:cubicBezTo>
                  <a:cubicBezTo>
                    <a:pt x="445" y="193"/>
                    <a:pt x="446" y="191"/>
                    <a:pt x="449" y="184"/>
                  </a:cubicBezTo>
                  <a:cubicBezTo>
                    <a:pt x="452" y="179"/>
                    <a:pt x="454" y="174"/>
                    <a:pt x="454" y="174"/>
                  </a:cubicBezTo>
                  <a:lnTo>
                    <a:pt x="454" y="174"/>
                  </a:lnTo>
                  <a:cubicBezTo>
                    <a:pt x="454" y="174"/>
                    <a:pt x="454" y="175"/>
                    <a:pt x="453" y="177"/>
                  </a:cubicBezTo>
                  <a:cubicBezTo>
                    <a:pt x="450" y="182"/>
                    <a:pt x="448" y="185"/>
                    <a:pt x="448" y="185"/>
                  </a:cubicBezTo>
                  <a:cubicBezTo>
                    <a:pt x="446" y="185"/>
                    <a:pt x="448" y="178"/>
                    <a:pt x="453" y="168"/>
                  </a:cubicBezTo>
                  <a:cubicBezTo>
                    <a:pt x="456" y="160"/>
                    <a:pt x="456" y="160"/>
                    <a:pt x="455" y="160"/>
                  </a:cubicBezTo>
                  <a:lnTo>
                    <a:pt x="452" y="167"/>
                  </a:lnTo>
                  <a:cubicBezTo>
                    <a:pt x="449" y="172"/>
                    <a:pt x="447" y="178"/>
                    <a:pt x="444" y="182"/>
                  </a:cubicBezTo>
                  <a:cubicBezTo>
                    <a:pt x="444" y="182"/>
                    <a:pt x="443" y="181"/>
                    <a:pt x="446" y="173"/>
                  </a:cubicBezTo>
                  <a:cubicBezTo>
                    <a:pt x="448" y="168"/>
                    <a:pt x="450" y="162"/>
                    <a:pt x="450" y="162"/>
                  </a:cubicBezTo>
                  <a:lnTo>
                    <a:pt x="450" y="162"/>
                  </a:lnTo>
                  <a:cubicBezTo>
                    <a:pt x="450" y="162"/>
                    <a:pt x="449" y="163"/>
                    <a:pt x="448" y="165"/>
                  </a:cubicBezTo>
                  <a:cubicBezTo>
                    <a:pt x="448" y="165"/>
                    <a:pt x="447" y="164"/>
                    <a:pt x="450" y="156"/>
                  </a:cubicBezTo>
                  <a:lnTo>
                    <a:pt x="447" y="155"/>
                  </a:lnTo>
                  <a:cubicBezTo>
                    <a:pt x="445" y="159"/>
                    <a:pt x="444" y="160"/>
                    <a:pt x="444" y="160"/>
                  </a:cubicBezTo>
                  <a:cubicBezTo>
                    <a:pt x="443" y="160"/>
                    <a:pt x="444" y="158"/>
                    <a:pt x="446" y="154"/>
                  </a:cubicBezTo>
                  <a:cubicBezTo>
                    <a:pt x="446" y="154"/>
                    <a:pt x="446" y="154"/>
                    <a:pt x="446" y="154"/>
                  </a:cubicBezTo>
                  <a:cubicBezTo>
                    <a:pt x="445" y="154"/>
                    <a:pt x="443" y="155"/>
                    <a:pt x="440" y="161"/>
                  </a:cubicBezTo>
                  <a:cubicBezTo>
                    <a:pt x="438" y="160"/>
                    <a:pt x="438" y="160"/>
                    <a:pt x="442" y="152"/>
                  </a:cubicBezTo>
                  <a:cubicBezTo>
                    <a:pt x="443" y="148"/>
                    <a:pt x="444" y="146"/>
                    <a:pt x="444" y="146"/>
                  </a:cubicBezTo>
                  <a:lnTo>
                    <a:pt x="444" y="146"/>
                  </a:lnTo>
                  <a:cubicBezTo>
                    <a:pt x="444" y="146"/>
                    <a:pt x="443" y="148"/>
                    <a:pt x="440" y="151"/>
                  </a:cubicBezTo>
                  <a:cubicBezTo>
                    <a:pt x="437" y="159"/>
                    <a:pt x="436" y="159"/>
                    <a:pt x="436" y="159"/>
                  </a:cubicBezTo>
                  <a:lnTo>
                    <a:pt x="435" y="158"/>
                  </a:lnTo>
                  <a:cubicBezTo>
                    <a:pt x="430" y="165"/>
                    <a:pt x="430" y="165"/>
                    <a:pt x="430" y="165"/>
                  </a:cubicBezTo>
                  <a:cubicBezTo>
                    <a:pt x="429" y="164"/>
                    <a:pt x="430" y="155"/>
                    <a:pt x="430" y="155"/>
                  </a:cubicBezTo>
                  <a:cubicBezTo>
                    <a:pt x="430" y="155"/>
                    <a:pt x="429" y="155"/>
                    <a:pt x="429" y="155"/>
                  </a:cubicBezTo>
                  <a:cubicBezTo>
                    <a:pt x="428" y="155"/>
                    <a:pt x="427" y="156"/>
                    <a:pt x="425" y="162"/>
                  </a:cubicBezTo>
                  <a:cubicBezTo>
                    <a:pt x="424" y="162"/>
                    <a:pt x="425" y="153"/>
                    <a:pt x="424" y="152"/>
                  </a:cubicBezTo>
                  <a:cubicBezTo>
                    <a:pt x="422" y="151"/>
                    <a:pt x="422" y="151"/>
                    <a:pt x="421" y="151"/>
                  </a:cubicBezTo>
                  <a:cubicBezTo>
                    <a:pt x="420" y="151"/>
                    <a:pt x="419" y="152"/>
                    <a:pt x="417" y="158"/>
                  </a:cubicBezTo>
                  <a:cubicBezTo>
                    <a:pt x="413" y="165"/>
                    <a:pt x="412" y="169"/>
                    <a:pt x="412" y="169"/>
                  </a:cubicBezTo>
                  <a:cubicBezTo>
                    <a:pt x="411" y="169"/>
                    <a:pt x="413" y="165"/>
                    <a:pt x="416" y="158"/>
                  </a:cubicBezTo>
                  <a:cubicBezTo>
                    <a:pt x="419" y="148"/>
                    <a:pt x="420" y="144"/>
                    <a:pt x="420" y="144"/>
                  </a:cubicBezTo>
                  <a:lnTo>
                    <a:pt x="420" y="144"/>
                  </a:lnTo>
                  <a:cubicBezTo>
                    <a:pt x="420" y="144"/>
                    <a:pt x="419" y="145"/>
                    <a:pt x="418" y="149"/>
                  </a:cubicBezTo>
                  <a:cubicBezTo>
                    <a:pt x="413" y="155"/>
                    <a:pt x="413" y="155"/>
                    <a:pt x="412" y="155"/>
                  </a:cubicBezTo>
                  <a:cubicBezTo>
                    <a:pt x="414" y="151"/>
                    <a:pt x="415" y="149"/>
                    <a:pt x="415" y="149"/>
                  </a:cubicBezTo>
                  <a:lnTo>
                    <a:pt x="415" y="149"/>
                  </a:lnTo>
                  <a:cubicBezTo>
                    <a:pt x="414" y="149"/>
                    <a:pt x="413" y="151"/>
                    <a:pt x="410" y="154"/>
                  </a:cubicBezTo>
                  <a:cubicBezTo>
                    <a:pt x="410" y="154"/>
                    <a:pt x="410" y="154"/>
                    <a:pt x="413" y="146"/>
                  </a:cubicBezTo>
                  <a:lnTo>
                    <a:pt x="412" y="145"/>
                  </a:lnTo>
                  <a:cubicBezTo>
                    <a:pt x="409" y="151"/>
                    <a:pt x="407" y="153"/>
                    <a:pt x="406" y="153"/>
                  </a:cubicBezTo>
                  <a:cubicBezTo>
                    <a:pt x="404" y="153"/>
                    <a:pt x="404" y="147"/>
                    <a:pt x="406" y="142"/>
                  </a:cubicBezTo>
                  <a:lnTo>
                    <a:pt x="406" y="142"/>
                  </a:lnTo>
                  <a:cubicBezTo>
                    <a:pt x="406" y="142"/>
                    <a:pt x="404" y="142"/>
                    <a:pt x="401" y="149"/>
                  </a:cubicBezTo>
                  <a:cubicBezTo>
                    <a:pt x="397" y="156"/>
                    <a:pt x="395" y="160"/>
                    <a:pt x="395" y="160"/>
                  </a:cubicBezTo>
                  <a:cubicBezTo>
                    <a:pt x="394" y="160"/>
                    <a:pt x="395" y="156"/>
                    <a:pt x="399" y="149"/>
                  </a:cubicBezTo>
                  <a:cubicBezTo>
                    <a:pt x="403" y="141"/>
                    <a:pt x="405" y="137"/>
                    <a:pt x="405" y="137"/>
                  </a:cubicBezTo>
                  <a:lnTo>
                    <a:pt x="405" y="137"/>
                  </a:lnTo>
                  <a:cubicBezTo>
                    <a:pt x="405" y="137"/>
                    <a:pt x="403" y="140"/>
                    <a:pt x="399" y="147"/>
                  </a:cubicBezTo>
                  <a:cubicBezTo>
                    <a:pt x="397" y="150"/>
                    <a:pt x="396" y="152"/>
                    <a:pt x="395" y="152"/>
                  </a:cubicBezTo>
                  <a:cubicBezTo>
                    <a:pt x="393" y="152"/>
                    <a:pt x="394" y="148"/>
                    <a:pt x="399" y="138"/>
                  </a:cubicBezTo>
                  <a:lnTo>
                    <a:pt x="406" y="123"/>
                  </a:lnTo>
                  <a:lnTo>
                    <a:pt x="406" y="123"/>
                  </a:lnTo>
                  <a:cubicBezTo>
                    <a:pt x="401" y="130"/>
                    <a:pt x="401" y="130"/>
                    <a:pt x="401" y="130"/>
                  </a:cubicBezTo>
                  <a:cubicBezTo>
                    <a:pt x="399" y="135"/>
                    <a:pt x="397" y="137"/>
                    <a:pt x="396" y="137"/>
                  </a:cubicBezTo>
                  <a:cubicBezTo>
                    <a:pt x="396" y="137"/>
                    <a:pt x="395" y="137"/>
                    <a:pt x="394" y="136"/>
                  </a:cubicBezTo>
                  <a:cubicBezTo>
                    <a:pt x="394" y="136"/>
                    <a:pt x="394" y="136"/>
                    <a:pt x="394" y="136"/>
                  </a:cubicBezTo>
                  <a:cubicBezTo>
                    <a:pt x="392" y="136"/>
                    <a:pt x="386" y="141"/>
                    <a:pt x="385" y="141"/>
                  </a:cubicBezTo>
                  <a:cubicBezTo>
                    <a:pt x="384" y="140"/>
                    <a:pt x="382" y="138"/>
                    <a:pt x="384" y="131"/>
                  </a:cubicBezTo>
                  <a:cubicBezTo>
                    <a:pt x="384" y="130"/>
                    <a:pt x="384" y="130"/>
                    <a:pt x="384" y="130"/>
                  </a:cubicBezTo>
                  <a:cubicBezTo>
                    <a:pt x="383" y="130"/>
                    <a:pt x="382" y="131"/>
                    <a:pt x="379" y="136"/>
                  </a:cubicBezTo>
                  <a:cubicBezTo>
                    <a:pt x="377" y="140"/>
                    <a:pt x="375" y="142"/>
                    <a:pt x="375" y="142"/>
                  </a:cubicBezTo>
                  <a:cubicBezTo>
                    <a:pt x="374" y="142"/>
                    <a:pt x="375" y="139"/>
                    <a:pt x="376" y="135"/>
                  </a:cubicBezTo>
                  <a:lnTo>
                    <a:pt x="375" y="135"/>
                  </a:lnTo>
                  <a:cubicBezTo>
                    <a:pt x="371" y="142"/>
                    <a:pt x="370" y="142"/>
                    <a:pt x="370" y="142"/>
                  </a:cubicBezTo>
                  <a:cubicBezTo>
                    <a:pt x="372" y="136"/>
                    <a:pt x="375" y="130"/>
                    <a:pt x="374" y="130"/>
                  </a:cubicBezTo>
                  <a:lnTo>
                    <a:pt x="374" y="130"/>
                  </a:lnTo>
                  <a:cubicBezTo>
                    <a:pt x="374" y="130"/>
                    <a:pt x="373" y="131"/>
                    <a:pt x="372" y="133"/>
                  </a:cubicBezTo>
                  <a:cubicBezTo>
                    <a:pt x="370" y="139"/>
                    <a:pt x="368" y="140"/>
                    <a:pt x="367" y="140"/>
                  </a:cubicBezTo>
                  <a:cubicBezTo>
                    <a:pt x="367" y="140"/>
                    <a:pt x="367" y="140"/>
                    <a:pt x="366" y="140"/>
                  </a:cubicBezTo>
                  <a:cubicBezTo>
                    <a:pt x="368" y="133"/>
                    <a:pt x="354" y="124"/>
                    <a:pt x="346" y="124"/>
                  </a:cubicBezTo>
                  <a:cubicBezTo>
                    <a:pt x="344" y="124"/>
                    <a:pt x="342" y="124"/>
                    <a:pt x="342" y="126"/>
                  </a:cubicBezTo>
                  <a:lnTo>
                    <a:pt x="339" y="125"/>
                  </a:lnTo>
                  <a:lnTo>
                    <a:pt x="337" y="124"/>
                  </a:lnTo>
                  <a:cubicBezTo>
                    <a:pt x="341" y="117"/>
                    <a:pt x="341" y="114"/>
                    <a:pt x="340" y="114"/>
                  </a:cubicBezTo>
                  <a:cubicBezTo>
                    <a:pt x="338" y="114"/>
                    <a:pt x="335" y="118"/>
                    <a:pt x="332" y="122"/>
                  </a:cubicBezTo>
                  <a:cubicBezTo>
                    <a:pt x="329" y="126"/>
                    <a:pt x="328" y="128"/>
                    <a:pt x="327" y="128"/>
                  </a:cubicBezTo>
                  <a:cubicBezTo>
                    <a:pt x="327" y="128"/>
                    <a:pt x="326" y="128"/>
                    <a:pt x="326" y="127"/>
                  </a:cubicBezTo>
                  <a:cubicBezTo>
                    <a:pt x="331" y="118"/>
                    <a:pt x="332" y="114"/>
                    <a:pt x="331" y="114"/>
                  </a:cubicBezTo>
                  <a:cubicBezTo>
                    <a:pt x="330" y="114"/>
                    <a:pt x="328" y="116"/>
                    <a:pt x="326" y="118"/>
                  </a:cubicBezTo>
                  <a:cubicBezTo>
                    <a:pt x="323" y="125"/>
                    <a:pt x="321" y="129"/>
                    <a:pt x="320" y="129"/>
                  </a:cubicBezTo>
                  <a:cubicBezTo>
                    <a:pt x="320" y="129"/>
                    <a:pt x="321" y="125"/>
                    <a:pt x="325" y="117"/>
                  </a:cubicBezTo>
                  <a:cubicBezTo>
                    <a:pt x="328" y="110"/>
                    <a:pt x="329" y="106"/>
                    <a:pt x="329" y="106"/>
                  </a:cubicBezTo>
                  <a:lnTo>
                    <a:pt x="329" y="106"/>
                  </a:lnTo>
                  <a:cubicBezTo>
                    <a:pt x="328" y="106"/>
                    <a:pt x="325" y="112"/>
                    <a:pt x="319" y="124"/>
                  </a:cubicBezTo>
                  <a:cubicBezTo>
                    <a:pt x="317" y="127"/>
                    <a:pt x="316" y="129"/>
                    <a:pt x="316" y="129"/>
                  </a:cubicBezTo>
                  <a:cubicBezTo>
                    <a:pt x="315" y="129"/>
                    <a:pt x="316" y="127"/>
                    <a:pt x="317" y="123"/>
                  </a:cubicBezTo>
                  <a:cubicBezTo>
                    <a:pt x="321" y="113"/>
                    <a:pt x="322" y="109"/>
                    <a:pt x="322" y="109"/>
                  </a:cubicBezTo>
                  <a:lnTo>
                    <a:pt x="322" y="109"/>
                  </a:lnTo>
                  <a:cubicBezTo>
                    <a:pt x="322" y="109"/>
                    <a:pt x="321" y="111"/>
                    <a:pt x="319" y="114"/>
                  </a:cubicBezTo>
                  <a:cubicBezTo>
                    <a:pt x="315" y="122"/>
                    <a:pt x="313" y="125"/>
                    <a:pt x="313" y="125"/>
                  </a:cubicBezTo>
                  <a:cubicBezTo>
                    <a:pt x="313" y="125"/>
                    <a:pt x="314" y="121"/>
                    <a:pt x="317" y="113"/>
                  </a:cubicBezTo>
                  <a:cubicBezTo>
                    <a:pt x="320" y="105"/>
                    <a:pt x="321" y="101"/>
                    <a:pt x="321" y="101"/>
                  </a:cubicBezTo>
                  <a:lnTo>
                    <a:pt x="321" y="101"/>
                  </a:lnTo>
                  <a:cubicBezTo>
                    <a:pt x="321" y="101"/>
                    <a:pt x="319" y="104"/>
                    <a:pt x="315" y="112"/>
                  </a:cubicBezTo>
                  <a:cubicBezTo>
                    <a:pt x="312" y="119"/>
                    <a:pt x="309" y="123"/>
                    <a:pt x="308" y="123"/>
                  </a:cubicBezTo>
                  <a:cubicBezTo>
                    <a:pt x="307" y="123"/>
                    <a:pt x="308" y="118"/>
                    <a:pt x="311" y="109"/>
                  </a:cubicBezTo>
                  <a:cubicBezTo>
                    <a:pt x="311" y="109"/>
                    <a:pt x="312" y="106"/>
                    <a:pt x="311" y="106"/>
                  </a:cubicBezTo>
                  <a:lnTo>
                    <a:pt x="311" y="106"/>
                  </a:lnTo>
                  <a:cubicBezTo>
                    <a:pt x="311" y="106"/>
                    <a:pt x="311" y="107"/>
                    <a:pt x="309" y="109"/>
                  </a:cubicBezTo>
                  <a:lnTo>
                    <a:pt x="313" y="100"/>
                  </a:lnTo>
                  <a:lnTo>
                    <a:pt x="311" y="100"/>
                  </a:lnTo>
                  <a:lnTo>
                    <a:pt x="308" y="108"/>
                  </a:lnTo>
                  <a:cubicBezTo>
                    <a:pt x="307" y="107"/>
                    <a:pt x="306" y="97"/>
                    <a:pt x="301" y="95"/>
                  </a:cubicBezTo>
                  <a:cubicBezTo>
                    <a:pt x="298" y="93"/>
                    <a:pt x="296" y="92"/>
                    <a:pt x="294" y="92"/>
                  </a:cubicBezTo>
                  <a:cubicBezTo>
                    <a:pt x="292" y="92"/>
                    <a:pt x="291" y="94"/>
                    <a:pt x="289" y="98"/>
                  </a:cubicBezTo>
                  <a:cubicBezTo>
                    <a:pt x="286" y="106"/>
                    <a:pt x="285" y="109"/>
                    <a:pt x="284" y="109"/>
                  </a:cubicBezTo>
                  <a:cubicBezTo>
                    <a:pt x="284" y="109"/>
                    <a:pt x="285" y="105"/>
                    <a:pt x="288" y="97"/>
                  </a:cubicBezTo>
                  <a:cubicBezTo>
                    <a:pt x="288" y="97"/>
                    <a:pt x="289" y="88"/>
                    <a:pt x="288" y="87"/>
                  </a:cubicBezTo>
                  <a:cubicBezTo>
                    <a:pt x="287" y="87"/>
                    <a:pt x="286" y="86"/>
                    <a:pt x="289" y="78"/>
                  </a:cubicBezTo>
                  <a:lnTo>
                    <a:pt x="288" y="78"/>
                  </a:lnTo>
                  <a:cubicBezTo>
                    <a:pt x="284" y="85"/>
                    <a:pt x="281" y="88"/>
                    <a:pt x="279" y="88"/>
                  </a:cubicBezTo>
                  <a:cubicBezTo>
                    <a:pt x="277" y="88"/>
                    <a:pt x="276" y="86"/>
                    <a:pt x="277" y="81"/>
                  </a:cubicBezTo>
                  <a:cubicBezTo>
                    <a:pt x="276" y="81"/>
                    <a:pt x="276" y="81"/>
                    <a:pt x="276" y="81"/>
                  </a:cubicBezTo>
                  <a:cubicBezTo>
                    <a:pt x="275" y="81"/>
                    <a:pt x="273" y="82"/>
                    <a:pt x="270" y="87"/>
                  </a:cubicBezTo>
                  <a:cubicBezTo>
                    <a:pt x="268" y="90"/>
                    <a:pt x="267" y="92"/>
                    <a:pt x="266" y="92"/>
                  </a:cubicBezTo>
                  <a:cubicBezTo>
                    <a:pt x="266" y="92"/>
                    <a:pt x="266" y="90"/>
                    <a:pt x="268" y="86"/>
                  </a:cubicBezTo>
                  <a:cubicBezTo>
                    <a:pt x="270" y="81"/>
                    <a:pt x="270" y="75"/>
                    <a:pt x="269" y="75"/>
                  </a:cubicBezTo>
                  <a:cubicBezTo>
                    <a:pt x="268" y="75"/>
                    <a:pt x="266" y="77"/>
                    <a:pt x="263" y="84"/>
                  </a:cubicBezTo>
                  <a:lnTo>
                    <a:pt x="267" y="76"/>
                  </a:lnTo>
                  <a:cubicBezTo>
                    <a:pt x="267" y="73"/>
                    <a:pt x="267" y="72"/>
                    <a:pt x="267" y="72"/>
                  </a:cubicBezTo>
                  <a:lnTo>
                    <a:pt x="267" y="72"/>
                  </a:lnTo>
                  <a:cubicBezTo>
                    <a:pt x="267" y="72"/>
                    <a:pt x="264" y="77"/>
                    <a:pt x="261" y="82"/>
                  </a:cubicBezTo>
                  <a:cubicBezTo>
                    <a:pt x="258" y="89"/>
                    <a:pt x="256" y="93"/>
                    <a:pt x="256" y="93"/>
                  </a:cubicBezTo>
                  <a:cubicBezTo>
                    <a:pt x="256" y="93"/>
                    <a:pt x="258" y="88"/>
                    <a:pt x="263" y="75"/>
                  </a:cubicBezTo>
                  <a:cubicBezTo>
                    <a:pt x="268" y="65"/>
                    <a:pt x="269" y="61"/>
                    <a:pt x="269" y="61"/>
                  </a:cubicBezTo>
                  <a:lnTo>
                    <a:pt x="269" y="61"/>
                  </a:lnTo>
                  <a:cubicBezTo>
                    <a:pt x="269" y="61"/>
                    <a:pt x="268" y="63"/>
                    <a:pt x="267" y="66"/>
                  </a:cubicBezTo>
                  <a:cubicBezTo>
                    <a:pt x="263" y="71"/>
                    <a:pt x="260" y="76"/>
                    <a:pt x="260" y="76"/>
                  </a:cubicBezTo>
                  <a:cubicBezTo>
                    <a:pt x="260" y="76"/>
                    <a:pt x="260" y="75"/>
                    <a:pt x="261" y="72"/>
                  </a:cubicBezTo>
                  <a:cubicBezTo>
                    <a:pt x="260" y="72"/>
                    <a:pt x="260" y="72"/>
                    <a:pt x="252" y="87"/>
                  </a:cubicBezTo>
                  <a:cubicBezTo>
                    <a:pt x="249" y="95"/>
                    <a:pt x="249" y="95"/>
                    <a:pt x="247" y="95"/>
                  </a:cubicBezTo>
                  <a:cubicBezTo>
                    <a:pt x="250" y="89"/>
                    <a:pt x="252" y="84"/>
                    <a:pt x="255" y="79"/>
                  </a:cubicBezTo>
                  <a:lnTo>
                    <a:pt x="254" y="78"/>
                  </a:lnTo>
                  <a:cubicBezTo>
                    <a:pt x="254" y="72"/>
                    <a:pt x="255" y="67"/>
                    <a:pt x="259" y="62"/>
                  </a:cubicBezTo>
                  <a:cubicBezTo>
                    <a:pt x="260" y="58"/>
                    <a:pt x="260" y="56"/>
                    <a:pt x="260" y="56"/>
                  </a:cubicBezTo>
                  <a:lnTo>
                    <a:pt x="260" y="56"/>
                  </a:lnTo>
                  <a:cubicBezTo>
                    <a:pt x="260" y="56"/>
                    <a:pt x="258" y="60"/>
                    <a:pt x="254" y="69"/>
                  </a:cubicBezTo>
                  <a:cubicBezTo>
                    <a:pt x="249" y="81"/>
                    <a:pt x="248" y="84"/>
                    <a:pt x="247" y="84"/>
                  </a:cubicBezTo>
                  <a:cubicBezTo>
                    <a:pt x="247" y="84"/>
                    <a:pt x="247" y="84"/>
                    <a:pt x="246" y="84"/>
                  </a:cubicBezTo>
                  <a:cubicBezTo>
                    <a:pt x="245" y="84"/>
                    <a:pt x="244" y="84"/>
                    <a:pt x="247" y="76"/>
                  </a:cubicBezTo>
                  <a:cubicBezTo>
                    <a:pt x="252" y="68"/>
                    <a:pt x="252" y="68"/>
                    <a:pt x="250" y="67"/>
                  </a:cubicBezTo>
                  <a:lnTo>
                    <a:pt x="250" y="67"/>
                  </a:lnTo>
                  <a:cubicBezTo>
                    <a:pt x="241" y="78"/>
                    <a:pt x="233" y="90"/>
                    <a:pt x="227" y="103"/>
                  </a:cubicBezTo>
                  <a:cubicBezTo>
                    <a:pt x="231" y="95"/>
                    <a:pt x="229" y="95"/>
                    <a:pt x="229" y="94"/>
                  </a:cubicBezTo>
                  <a:lnTo>
                    <a:pt x="229" y="94"/>
                  </a:lnTo>
                  <a:cubicBezTo>
                    <a:pt x="228" y="96"/>
                    <a:pt x="228" y="97"/>
                    <a:pt x="228" y="97"/>
                  </a:cubicBezTo>
                  <a:cubicBezTo>
                    <a:pt x="227" y="97"/>
                    <a:pt x="229" y="94"/>
                    <a:pt x="229" y="94"/>
                  </a:cubicBezTo>
                  <a:lnTo>
                    <a:pt x="229" y="94"/>
                  </a:lnTo>
                  <a:cubicBezTo>
                    <a:pt x="229" y="94"/>
                    <a:pt x="229" y="94"/>
                    <a:pt x="229" y="94"/>
                  </a:cubicBezTo>
                  <a:cubicBezTo>
                    <a:pt x="232" y="88"/>
                    <a:pt x="233" y="87"/>
                    <a:pt x="233" y="87"/>
                  </a:cubicBezTo>
                  <a:cubicBezTo>
                    <a:pt x="234" y="87"/>
                    <a:pt x="234" y="87"/>
                    <a:pt x="234" y="87"/>
                  </a:cubicBezTo>
                  <a:lnTo>
                    <a:pt x="237" y="79"/>
                  </a:lnTo>
                  <a:cubicBezTo>
                    <a:pt x="241" y="71"/>
                    <a:pt x="242" y="67"/>
                    <a:pt x="242" y="67"/>
                  </a:cubicBezTo>
                  <a:lnTo>
                    <a:pt x="242" y="67"/>
                  </a:lnTo>
                  <a:cubicBezTo>
                    <a:pt x="241" y="67"/>
                    <a:pt x="239" y="71"/>
                    <a:pt x="235" y="78"/>
                  </a:cubicBezTo>
                  <a:cubicBezTo>
                    <a:pt x="233" y="82"/>
                    <a:pt x="232" y="84"/>
                    <a:pt x="232" y="84"/>
                  </a:cubicBezTo>
                  <a:cubicBezTo>
                    <a:pt x="231" y="84"/>
                    <a:pt x="232" y="82"/>
                    <a:pt x="234" y="78"/>
                  </a:cubicBezTo>
                  <a:cubicBezTo>
                    <a:pt x="236" y="72"/>
                    <a:pt x="238" y="66"/>
                    <a:pt x="238" y="66"/>
                  </a:cubicBezTo>
                  <a:lnTo>
                    <a:pt x="238" y="66"/>
                  </a:lnTo>
                  <a:cubicBezTo>
                    <a:pt x="238" y="66"/>
                    <a:pt x="237" y="67"/>
                    <a:pt x="236" y="69"/>
                  </a:cubicBezTo>
                  <a:cubicBezTo>
                    <a:pt x="236" y="69"/>
                    <a:pt x="235" y="68"/>
                    <a:pt x="237" y="60"/>
                  </a:cubicBezTo>
                  <a:cubicBezTo>
                    <a:pt x="237" y="60"/>
                    <a:pt x="237" y="59"/>
                    <a:pt x="236" y="59"/>
                  </a:cubicBezTo>
                  <a:cubicBezTo>
                    <a:pt x="235" y="59"/>
                    <a:pt x="234" y="61"/>
                    <a:pt x="232" y="67"/>
                  </a:cubicBezTo>
                  <a:cubicBezTo>
                    <a:pt x="229" y="73"/>
                    <a:pt x="228" y="73"/>
                    <a:pt x="227" y="73"/>
                  </a:cubicBezTo>
                  <a:cubicBezTo>
                    <a:pt x="227" y="73"/>
                    <a:pt x="227" y="73"/>
                    <a:pt x="227" y="73"/>
                  </a:cubicBezTo>
                  <a:cubicBezTo>
                    <a:pt x="227" y="73"/>
                    <a:pt x="227" y="73"/>
                    <a:pt x="226" y="73"/>
                  </a:cubicBezTo>
                  <a:cubicBezTo>
                    <a:pt x="226" y="73"/>
                    <a:pt x="224" y="74"/>
                    <a:pt x="222" y="80"/>
                  </a:cubicBezTo>
                  <a:cubicBezTo>
                    <a:pt x="218" y="88"/>
                    <a:pt x="215" y="95"/>
                    <a:pt x="213" y="95"/>
                  </a:cubicBezTo>
                  <a:cubicBezTo>
                    <a:pt x="213" y="95"/>
                    <a:pt x="213" y="95"/>
                    <a:pt x="213" y="95"/>
                  </a:cubicBezTo>
                  <a:cubicBezTo>
                    <a:pt x="211" y="97"/>
                    <a:pt x="210" y="99"/>
                    <a:pt x="210" y="99"/>
                  </a:cubicBezTo>
                  <a:cubicBezTo>
                    <a:pt x="209" y="99"/>
                    <a:pt x="211" y="95"/>
                    <a:pt x="215" y="86"/>
                  </a:cubicBezTo>
                  <a:cubicBezTo>
                    <a:pt x="218" y="78"/>
                    <a:pt x="217" y="78"/>
                    <a:pt x="216" y="78"/>
                  </a:cubicBezTo>
                  <a:cubicBezTo>
                    <a:pt x="216" y="78"/>
                    <a:pt x="216" y="77"/>
                    <a:pt x="218" y="69"/>
                  </a:cubicBezTo>
                  <a:lnTo>
                    <a:pt x="218" y="69"/>
                  </a:lnTo>
                  <a:cubicBezTo>
                    <a:pt x="217" y="71"/>
                    <a:pt x="216" y="74"/>
                    <a:pt x="215" y="77"/>
                  </a:cubicBezTo>
                  <a:cubicBezTo>
                    <a:pt x="210" y="85"/>
                    <a:pt x="207" y="91"/>
                    <a:pt x="207" y="91"/>
                  </a:cubicBezTo>
                  <a:cubicBezTo>
                    <a:pt x="209" y="84"/>
                    <a:pt x="213" y="76"/>
                    <a:pt x="216" y="68"/>
                  </a:cubicBezTo>
                  <a:lnTo>
                    <a:pt x="216" y="68"/>
                  </a:lnTo>
                  <a:cubicBezTo>
                    <a:pt x="214" y="73"/>
                    <a:pt x="211" y="78"/>
                    <a:pt x="210" y="78"/>
                  </a:cubicBezTo>
                  <a:cubicBezTo>
                    <a:pt x="210" y="78"/>
                    <a:pt x="210" y="77"/>
                    <a:pt x="210" y="75"/>
                  </a:cubicBezTo>
                  <a:cubicBezTo>
                    <a:pt x="209" y="73"/>
                    <a:pt x="207" y="72"/>
                    <a:pt x="210" y="64"/>
                  </a:cubicBezTo>
                  <a:cubicBezTo>
                    <a:pt x="212" y="62"/>
                    <a:pt x="212" y="61"/>
                    <a:pt x="212" y="61"/>
                  </a:cubicBezTo>
                  <a:lnTo>
                    <a:pt x="212" y="61"/>
                  </a:lnTo>
                  <a:cubicBezTo>
                    <a:pt x="211" y="61"/>
                    <a:pt x="209" y="64"/>
                    <a:pt x="209" y="64"/>
                  </a:cubicBezTo>
                  <a:cubicBezTo>
                    <a:pt x="207" y="68"/>
                    <a:pt x="206" y="69"/>
                    <a:pt x="206" y="69"/>
                  </a:cubicBezTo>
                  <a:cubicBezTo>
                    <a:pt x="205" y="69"/>
                    <a:pt x="205" y="67"/>
                    <a:pt x="206" y="62"/>
                  </a:cubicBezTo>
                  <a:cubicBezTo>
                    <a:pt x="208" y="53"/>
                    <a:pt x="209" y="48"/>
                    <a:pt x="208" y="48"/>
                  </a:cubicBezTo>
                  <a:lnTo>
                    <a:pt x="208" y="48"/>
                  </a:lnTo>
                  <a:cubicBezTo>
                    <a:pt x="208" y="48"/>
                    <a:pt x="206" y="52"/>
                    <a:pt x="203" y="60"/>
                  </a:cubicBezTo>
                  <a:cubicBezTo>
                    <a:pt x="201" y="65"/>
                    <a:pt x="199" y="69"/>
                    <a:pt x="198" y="69"/>
                  </a:cubicBezTo>
                  <a:cubicBezTo>
                    <a:pt x="198" y="69"/>
                    <a:pt x="199" y="67"/>
                    <a:pt x="201" y="60"/>
                  </a:cubicBezTo>
                  <a:cubicBezTo>
                    <a:pt x="203" y="57"/>
                    <a:pt x="203" y="56"/>
                    <a:pt x="203" y="56"/>
                  </a:cubicBezTo>
                  <a:lnTo>
                    <a:pt x="203" y="56"/>
                  </a:lnTo>
                  <a:cubicBezTo>
                    <a:pt x="202" y="56"/>
                    <a:pt x="199" y="61"/>
                    <a:pt x="196" y="66"/>
                  </a:cubicBezTo>
                  <a:cubicBezTo>
                    <a:pt x="191" y="73"/>
                    <a:pt x="185" y="89"/>
                    <a:pt x="181" y="97"/>
                  </a:cubicBezTo>
                  <a:cubicBezTo>
                    <a:pt x="177" y="106"/>
                    <a:pt x="175" y="110"/>
                    <a:pt x="174" y="110"/>
                  </a:cubicBezTo>
                  <a:cubicBezTo>
                    <a:pt x="174" y="110"/>
                    <a:pt x="175" y="108"/>
                    <a:pt x="176" y="104"/>
                  </a:cubicBezTo>
                  <a:cubicBezTo>
                    <a:pt x="177" y="98"/>
                    <a:pt x="179" y="93"/>
                    <a:pt x="181" y="88"/>
                  </a:cubicBezTo>
                  <a:cubicBezTo>
                    <a:pt x="185" y="80"/>
                    <a:pt x="186" y="80"/>
                    <a:pt x="186" y="80"/>
                  </a:cubicBezTo>
                  <a:lnTo>
                    <a:pt x="187" y="80"/>
                  </a:lnTo>
                  <a:cubicBezTo>
                    <a:pt x="190" y="72"/>
                    <a:pt x="194" y="64"/>
                    <a:pt x="192" y="64"/>
                  </a:cubicBezTo>
                  <a:cubicBezTo>
                    <a:pt x="194" y="60"/>
                    <a:pt x="194" y="58"/>
                    <a:pt x="193" y="58"/>
                  </a:cubicBezTo>
                  <a:lnTo>
                    <a:pt x="193" y="58"/>
                  </a:lnTo>
                  <a:cubicBezTo>
                    <a:pt x="193" y="58"/>
                    <a:pt x="192" y="60"/>
                    <a:pt x="190" y="63"/>
                  </a:cubicBezTo>
                  <a:cubicBezTo>
                    <a:pt x="194" y="55"/>
                    <a:pt x="192" y="54"/>
                    <a:pt x="190" y="53"/>
                  </a:cubicBezTo>
                  <a:cubicBezTo>
                    <a:pt x="189" y="53"/>
                    <a:pt x="187" y="52"/>
                    <a:pt x="190" y="43"/>
                  </a:cubicBezTo>
                  <a:cubicBezTo>
                    <a:pt x="190" y="43"/>
                    <a:pt x="190" y="43"/>
                    <a:pt x="189" y="43"/>
                  </a:cubicBezTo>
                  <a:cubicBezTo>
                    <a:pt x="188" y="43"/>
                    <a:pt x="187" y="44"/>
                    <a:pt x="185" y="50"/>
                  </a:cubicBezTo>
                  <a:cubicBezTo>
                    <a:pt x="181" y="59"/>
                    <a:pt x="179" y="63"/>
                    <a:pt x="178" y="63"/>
                  </a:cubicBezTo>
                  <a:cubicBezTo>
                    <a:pt x="178" y="63"/>
                    <a:pt x="179" y="61"/>
                    <a:pt x="180" y="58"/>
                  </a:cubicBezTo>
                  <a:cubicBezTo>
                    <a:pt x="185" y="47"/>
                    <a:pt x="184" y="37"/>
                    <a:pt x="180" y="37"/>
                  </a:cubicBezTo>
                  <a:cubicBezTo>
                    <a:pt x="178" y="37"/>
                    <a:pt x="176" y="39"/>
                    <a:pt x="173" y="44"/>
                  </a:cubicBezTo>
                  <a:cubicBezTo>
                    <a:pt x="173" y="44"/>
                    <a:pt x="172" y="44"/>
                    <a:pt x="172" y="43"/>
                  </a:cubicBezTo>
                  <a:cubicBezTo>
                    <a:pt x="173" y="38"/>
                    <a:pt x="172" y="36"/>
                    <a:pt x="170" y="36"/>
                  </a:cubicBezTo>
                  <a:cubicBezTo>
                    <a:pt x="169" y="36"/>
                    <a:pt x="167" y="37"/>
                    <a:pt x="166" y="40"/>
                  </a:cubicBezTo>
                  <a:lnTo>
                    <a:pt x="163" y="39"/>
                  </a:lnTo>
                  <a:cubicBezTo>
                    <a:pt x="165" y="34"/>
                    <a:pt x="165" y="32"/>
                    <a:pt x="164" y="32"/>
                  </a:cubicBezTo>
                  <a:lnTo>
                    <a:pt x="164" y="32"/>
                  </a:lnTo>
                  <a:cubicBezTo>
                    <a:pt x="164" y="32"/>
                    <a:pt x="163" y="34"/>
                    <a:pt x="161" y="38"/>
                  </a:cubicBezTo>
                  <a:cubicBezTo>
                    <a:pt x="158" y="42"/>
                    <a:pt x="155" y="48"/>
                    <a:pt x="155" y="48"/>
                  </a:cubicBezTo>
                  <a:cubicBezTo>
                    <a:pt x="155" y="48"/>
                    <a:pt x="156" y="47"/>
                    <a:pt x="157" y="44"/>
                  </a:cubicBezTo>
                  <a:cubicBezTo>
                    <a:pt x="160" y="36"/>
                    <a:pt x="159" y="36"/>
                    <a:pt x="155" y="34"/>
                  </a:cubicBezTo>
                  <a:cubicBezTo>
                    <a:pt x="155" y="34"/>
                    <a:pt x="154" y="34"/>
                    <a:pt x="154" y="34"/>
                  </a:cubicBezTo>
                  <a:cubicBezTo>
                    <a:pt x="153" y="34"/>
                    <a:pt x="152" y="35"/>
                    <a:pt x="150" y="41"/>
                  </a:cubicBezTo>
                  <a:cubicBezTo>
                    <a:pt x="148" y="43"/>
                    <a:pt x="147" y="43"/>
                    <a:pt x="147" y="43"/>
                  </a:cubicBezTo>
                  <a:cubicBezTo>
                    <a:pt x="146" y="43"/>
                    <a:pt x="148" y="38"/>
                    <a:pt x="151" y="32"/>
                  </a:cubicBezTo>
                  <a:cubicBezTo>
                    <a:pt x="155" y="25"/>
                    <a:pt x="156" y="21"/>
                    <a:pt x="156" y="21"/>
                  </a:cubicBezTo>
                  <a:lnTo>
                    <a:pt x="156" y="21"/>
                  </a:lnTo>
                  <a:cubicBezTo>
                    <a:pt x="155" y="21"/>
                    <a:pt x="151" y="26"/>
                    <a:pt x="145" y="39"/>
                  </a:cubicBezTo>
                  <a:cubicBezTo>
                    <a:pt x="142" y="47"/>
                    <a:pt x="139" y="51"/>
                    <a:pt x="138" y="51"/>
                  </a:cubicBezTo>
                  <a:cubicBezTo>
                    <a:pt x="138" y="51"/>
                    <a:pt x="138" y="49"/>
                    <a:pt x="140" y="45"/>
                  </a:cubicBezTo>
                  <a:cubicBezTo>
                    <a:pt x="142" y="39"/>
                    <a:pt x="144" y="39"/>
                    <a:pt x="145" y="39"/>
                  </a:cubicBezTo>
                  <a:cubicBezTo>
                    <a:pt x="145" y="39"/>
                    <a:pt x="145" y="39"/>
                    <a:pt x="145" y="39"/>
                  </a:cubicBezTo>
                  <a:lnTo>
                    <a:pt x="152" y="23"/>
                  </a:lnTo>
                  <a:cubicBezTo>
                    <a:pt x="151" y="23"/>
                    <a:pt x="151" y="23"/>
                    <a:pt x="148" y="30"/>
                  </a:cubicBezTo>
                  <a:cubicBezTo>
                    <a:pt x="148" y="30"/>
                    <a:pt x="146" y="30"/>
                    <a:pt x="142" y="38"/>
                  </a:cubicBezTo>
                  <a:cubicBezTo>
                    <a:pt x="139" y="44"/>
                    <a:pt x="134" y="52"/>
                    <a:pt x="132" y="60"/>
                  </a:cubicBezTo>
                  <a:cubicBezTo>
                    <a:pt x="129" y="67"/>
                    <a:pt x="129" y="68"/>
                    <a:pt x="128" y="68"/>
                  </a:cubicBezTo>
                  <a:cubicBezTo>
                    <a:pt x="128" y="68"/>
                    <a:pt x="128" y="68"/>
                    <a:pt x="127" y="68"/>
                  </a:cubicBezTo>
                  <a:cubicBezTo>
                    <a:pt x="130" y="60"/>
                    <a:pt x="133" y="51"/>
                    <a:pt x="138" y="44"/>
                  </a:cubicBezTo>
                  <a:cubicBezTo>
                    <a:pt x="141" y="40"/>
                    <a:pt x="143" y="34"/>
                    <a:pt x="145" y="29"/>
                  </a:cubicBezTo>
                  <a:cubicBezTo>
                    <a:pt x="146" y="27"/>
                    <a:pt x="146" y="26"/>
                    <a:pt x="146" y="26"/>
                  </a:cubicBezTo>
                  <a:lnTo>
                    <a:pt x="146" y="26"/>
                  </a:lnTo>
                  <a:cubicBezTo>
                    <a:pt x="145" y="26"/>
                    <a:pt x="136" y="38"/>
                    <a:pt x="131" y="50"/>
                  </a:cubicBezTo>
                  <a:lnTo>
                    <a:pt x="131" y="50"/>
                  </a:lnTo>
                  <a:cubicBezTo>
                    <a:pt x="132" y="48"/>
                    <a:pt x="133" y="45"/>
                    <a:pt x="134" y="42"/>
                  </a:cubicBezTo>
                  <a:cubicBezTo>
                    <a:pt x="138" y="34"/>
                    <a:pt x="136" y="33"/>
                    <a:pt x="134" y="33"/>
                  </a:cubicBezTo>
                  <a:cubicBezTo>
                    <a:pt x="134" y="33"/>
                    <a:pt x="134" y="33"/>
                    <a:pt x="133" y="33"/>
                  </a:cubicBezTo>
                  <a:cubicBezTo>
                    <a:pt x="132" y="33"/>
                    <a:pt x="131" y="34"/>
                    <a:pt x="129" y="40"/>
                  </a:cubicBezTo>
                  <a:cubicBezTo>
                    <a:pt x="127" y="44"/>
                    <a:pt x="124" y="50"/>
                    <a:pt x="121" y="54"/>
                  </a:cubicBezTo>
                  <a:cubicBezTo>
                    <a:pt x="120" y="60"/>
                    <a:pt x="117" y="66"/>
                    <a:pt x="115" y="70"/>
                  </a:cubicBezTo>
                  <a:cubicBezTo>
                    <a:pt x="115" y="70"/>
                    <a:pt x="117" y="62"/>
                    <a:pt x="120" y="54"/>
                  </a:cubicBezTo>
                  <a:cubicBezTo>
                    <a:pt x="125" y="38"/>
                    <a:pt x="127" y="29"/>
                    <a:pt x="125" y="27"/>
                  </a:cubicBezTo>
                  <a:cubicBezTo>
                    <a:pt x="123" y="26"/>
                    <a:pt x="121" y="25"/>
                    <a:pt x="124" y="17"/>
                  </a:cubicBezTo>
                  <a:cubicBezTo>
                    <a:pt x="124" y="17"/>
                    <a:pt x="123" y="17"/>
                    <a:pt x="123" y="17"/>
                  </a:cubicBezTo>
                  <a:cubicBezTo>
                    <a:pt x="122" y="17"/>
                    <a:pt x="121" y="18"/>
                    <a:pt x="118" y="24"/>
                  </a:cubicBezTo>
                  <a:lnTo>
                    <a:pt x="117" y="23"/>
                  </a:lnTo>
                  <a:cubicBezTo>
                    <a:pt x="119" y="19"/>
                    <a:pt x="119" y="16"/>
                    <a:pt x="118" y="16"/>
                  </a:cubicBezTo>
                  <a:lnTo>
                    <a:pt x="118" y="16"/>
                  </a:lnTo>
                  <a:cubicBezTo>
                    <a:pt x="118" y="16"/>
                    <a:pt x="117" y="18"/>
                    <a:pt x="115" y="22"/>
                  </a:cubicBezTo>
                  <a:cubicBezTo>
                    <a:pt x="114" y="24"/>
                    <a:pt x="113" y="25"/>
                    <a:pt x="113" y="25"/>
                  </a:cubicBezTo>
                  <a:cubicBezTo>
                    <a:pt x="112" y="25"/>
                    <a:pt x="114" y="21"/>
                    <a:pt x="113" y="21"/>
                  </a:cubicBezTo>
                  <a:cubicBezTo>
                    <a:pt x="115" y="14"/>
                    <a:pt x="117" y="10"/>
                    <a:pt x="117" y="10"/>
                  </a:cubicBezTo>
                  <a:lnTo>
                    <a:pt x="117" y="10"/>
                  </a:lnTo>
                  <a:cubicBezTo>
                    <a:pt x="116" y="10"/>
                    <a:pt x="114" y="16"/>
                    <a:pt x="108" y="29"/>
                  </a:cubicBezTo>
                  <a:cubicBezTo>
                    <a:pt x="106" y="33"/>
                    <a:pt x="104" y="40"/>
                    <a:pt x="104" y="45"/>
                  </a:cubicBezTo>
                  <a:lnTo>
                    <a:pt x="106" y="47"/>
                  </a:lnTo>
                  <a:lnTo>
                    <a:pt x="100" y="53"/>
                  </a:lnTo>
                  <a:cubicBezTo>
                    <a:pt x="96" y="57"/>
                    <a:pt x="93" y="62"/>
                    <a:pt x="92" y="68"/>
                  </a:cubicBezTo>
                  <a:cubicBezTo>
                    <a:pt x="92" y="68"/>
                    <a:pt x="88" y="75"/>
                    <a:pt x="87" y="75"/>
                  </a:cubicBezTo>
                  <a:lnTo>
                    <a:pt x="94" y="59"/>
                  </a:lnTo>
                  <a:cubicBezTo>
                    <a:pt x="98" y="52"/>
                    <a:pt x="102" y="44"/>
                    <a:pt x="105" y="36"/>
                  </a:cubicBezTo>
                  <a:cubicBezTo>
                    <a:pt x="109" y="26"/>
                    <a:pt x="111" y="19"/>
                    <a:pt x="110" y="19"/>
                  </a:cubicBezTo>
                  <a:lnTo>
                    <a:pt x="110" y="19"/>
                  </a:lnTo>
                  <a:cubicBezTo>
                    <a:pt x="110" y="19"/>
                    <a:pt x="108" y="21"/>
                    <a:pt x="106" y="26"/>
                  </a:cubicBezTo>
                  <a:cubicBezTo>
                    <a:pt x="105" y="26"/>
                    <a:pt x="105" y="26"/>
                    <a:pt x="107" y="18"/>
                  </a:cubicBezTo>
                  <a:cubicBezTo>
                    <a:pt x="109" y="15"/>
                    <a:pt x="110" y="13"/>
                    <a:pt x="110" y="13"/>
                  </a:cubicBezTo>
                  <a:lnTo>
                    <a:pt x="110" y="13"/>
                  </a:lnTo>
                  <a:cubicBezTo>
                    <a:pt x="110" y="13"/>
                    <a:pt x="107" y="17"/>
                    <a:pt x="103" y="25"/>
                  </a:cubicBezTo>
                  <a:cubicBezTo>
                    <a:pt x="99" y="33"/>
                    <a:pt x="97" y="36"/>
                    <a:pt x="97" y="36"/>
                  </a:cubicBezTo>
                  <a:cubicBezTo>
                    <a:pt x="96" y="36"/>
                    <a:pt x="98" y="32"/>
                    <a:pt x="100" y="24"/>
                  </a:cubicBezTo>
                  <a:cubicBezTo>
                    <a:pt x="104" y="14"/>
                    <a:pt x="104" y="10"/>
                    <a:pt x="103" y="10"/>
                  </a:cubicBezTo>
                  <a:lnTo>
                    <a:pt x="103" y="10"/>
                  </a:lnTo>
                  <a:cubicBezTo>
                    <a:pt x="103" y="10"/>
                    <a:pt x="102" y="11"/>
                    <a:pt x="100" y="14"/>
                  </a:cubicBezTo>
                  <a:cubicBezTo>
                    <a:pt x="96" y="23"/>
                    <a:pt x="94" y="26"/>
                    <a:pt x="93" y="26"/>
                  </a:cubicBezTo>
                  <a:cubicBezTo>
                    <a:pt x="92" y="26"/>
                    <a:pt x="93" y="24"/>
                    <a:pt x="94" y="21"/>
                  </a:cubicBezTo>
                  <a:cubicBezTo>
                    <a:pt x="95" y="16"/>
                    <a:pt x="95" y="14"/>
                    <a:pt x="95" y="14"/>
                  </a:cubicBezTo>
                  <a:lnTo>
                    <a:pt x="95" y="14"/>
                  </a:lnTo>
                  <a:cubicBezTo>
                    <a:pt x="95" y="14"/>
                    <a:pt x="94" y="16"/>
                    <a:pt x="92" y="20"/>
                  </a:cubicBezTo>
                  <a:cubicBezTo>
                    <a:pt x="94" y="14"/>
                    <a:pt x="96" y="8"/>
                    <a:pt x="96" y="8"/>
                  </a:cubicBezTo>
                  <a:lnTo>
                    <a:pt x="96" y="8"/>
                  </a:lnTo>
                  <a:cubicBezTo>
                    <a:pt x="96" y="8"/>
                    <a:pt x="95" y="8"/>
                    <a:pt x="94" y="11"/>
                  </a:cubicBezTo>
                  <a:cubicBezTo>
                    <a:pt x="94" y="11"/>
                    <a:pt x="93" y="11"/>
                    <a:pt x="90" y="18"/>
                  </a:cubicBezTo>
                  <a:cubicBezTo>
                    <a:pt x="90" y="18"/>
                    <a:pt x="86" y="26"/>
                    <a:pt x="81" y="33"/>
                  </a:cubicBezTo>
                  <a:cubicBezTo>
                    <a:pt x="80" y="39"/>
                    <a:pt x="78" y="44"/>
                    <a:pt x="76" y="49"/>
                  </a:cubicBezTo>
                  <a:cubicBezTo>
                    <a:pt x="75" y="51"/>
                    <a:pt x="74" y="52"/>
                    <a:pt x="74" y="52"/>
                  </a:cubicBezTo>
                  <a:cubicBezTo>
                    <a:pt x="73" y="52"/>
                    <a:pt x="75" y="42"/>
                    <a:pt x="81" y="24"/>
                  </a:cubicBezTo>
                  <a:lnTo>
                    <a:pt x="87" y="7"/>
                  </a:lnTo>
                  <a:lnTo>
                    <a:pt x="87" y="7"/>
                  </a:lnTo>
                  <a:cubicBezTo>
                    <a:pt x="84" y="15"/>
                    <a:pt x="80" y="23"/>
                    <a:pt x="80" y="23"/>
                  </a:cubicBezTo>
                  <a:cubicBezTo>
                    <a:pt x="79" y="23"/>
                    <a:pt x="79" y="22"/>
                    <a:pt x="83" y="14"/>
                  </a:cubicBezTo>
                  <a:cubicBezTo>
                    <a:pt x="86" y="6"/>
                    <a:pt x="86" y="6"/>
                    <a:pt x="85" y="6"/>
                  </a:cubicBezTo>
                  <a:cubicBezTo>
                    <a:pt x="85" y="6"/>
                    <a:pt x="85" y="6"/>
                    <a:pt x="81" y="14"/>
                  </a:cubicBezTo>
                  <a:cubicBezTo>
                    <a:pt x="78" y="22"/>
                    <a:pt x="76" y="26"/>
                    <a:pt x="76" y="26"/>
                  </a:cubicBezTo>
                  <a:cubicBezTo>
                    <a:pt x="75" y="26"/>
                    <a:pt x="76" y="24"/>
                    <a:pt x="77" y="21"/>
                  </a:cubicBezTo>
                  <a:cubicBezTo>
                    <a:pt x="80" y="13"/>
                    <a:pt x="82" y="9"/>
                    <a:pt x="81" y="9"/>
                  </a:cubicBezTo>
                  <a:lnTo>
                    <a:pt x="81" y="9"/>
                  </a:lnTo>
                  <a:cubicBezTo>
                    <a:pt x="81" y="9"/>
                    <a:pt x="79" y="12"/>
                    <a:pt x="75" y="20"/>
                  </a:cubicBezTo>
                  <a:cubicBezTo>
                    <a:pt x="71" y="27"/>
                    <a:pt x="70" y="31"/>
                    <a:pt x="69" y="31"/>
                  </a:cubicBezTo>
                  <a:cubicBezTo>
                    <a:pt x="69" y="31"/>
                    <a:pt x="71" y="27"/>
                    <a:pt x="74" y="20"/>
                  </a:cubicBezTo>
                  <a:cubicBezTo>
                    <a:pt x="77" y="14"/>
                    <a:pt x="79" y="8"/>
                    <a:pt x="79" y="3"/>
                  </a:cubicBezTo>
                  <a:lnTo>
                    <a:pt x="79" y="3"/>
                  </a:lnTo>
                  <a:lnTo>
                    <a:pt x="76" y="11"/>
                  </a:lnTo>
                  <a:cubicBezTo>
                    <a:pt x="72" y="20"/>
                    <a:pt x="70" y="23"/>
                    <a:pt x="70" y="23"/>
                  </a:cubicBezTo>
                  <a:cubicBezTo>
                    <a:pt x="69" y="23"/>
                    <a:pt x="70" y="21"/>
                    <a:pt x="71" y="17"/>
                  </a:cubicBezTo>
                  <a:cubicBezTo>
                    <a:pt x="73" y="13"/>
                    <a:pt x="74" y="11"/>
                    <a:pt x="73" y="11"/>
                  </a:cubicBezTo>
                  <a:lnTo>
                    <a:pt x="73" y="11"/>
                  </a:lnTo>
                  <a:cubicBezTo>
                    <a:pt x="73" y="11"/>
                    <a:pt x="71" y="13"/>
                    <a:pt x="69" y="16"/>
                  </a:cubicBezTo>
                  <a:cubicBezTo>
                    <a:pt x="68" y="16"/>
                    <a:pt x="67" y="15"/>
                    <a:pt x="70" y="7"/>
                  </a:cubicBezTo>
                  <a:lnTo>
                    <a:pt x="70" y="7"/>
                  </a:lnTo>
                  <a:cubicBezTo>
                    <a:pt x="68" y="11"/>
                    <a:pt x="67" y="13"/>
                    <a:pt x="67" y="13"/>
                  </a:cubicBezTo>
                  <a:cubicBezTo>
                    <a:pt x="66" y="13"/>
                    <a:pt x="67" y="11"/>
                    <a:pt x="68" y="6"/>
                  </a:cubicBezTo>
                  <a:cubicBezTo>
                    <a:pt x="69" y="2"/>
                    <a:pt x="70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9029;p33">
              <a:extLst>
                <a:ext uri="{FF2B5EF4-FFF2-40B4-BE49-F238E27FC236}">
                  <a16:creationId xmlns:a16="http://schemas.microsoft.com/office/drawing/2014/main" id="{0A89D548-CCF3-68E8-ED72-5320B80F1DC4}"/>
                </a:ext>
              </a:extLst>
            </p:cNvPr>
            <p:cNvSpPr/>
            <p:nvPr/>
          </p:nvSpPr>
          <p:spPr>
            <a:xfrm>
              <a:off x="3304281" y="2758560"/>
              <a:ext cx="69026" cy="30567"/>
            </a:xfrm>
            <a:custGeom>
              <a:avLst/>
              <a:gdLst/>
              <a:ahLst/>
              <a:cxnLst/>
              <a:rect l="l" t="t" r="r" b="b"/>
              <a:pathLst>
                <a:path w="691" h="306" extrusionOk="0">
                  <a:moveTo>
                    <a:pt x="73" y="11"/>
                  </a:moveTo>
                  <a:lnTo>
                    <a:pt x="71" y="20"/>
                  </a:lnTo>
                  <a:lnTo>
                    <a:pt x="72" y="20"/>
                  </a:lnTo>
                  <a:cubicBezTo>
                    <a:pt x="74" y="12"/>
                    <a:pt x="74" y="12"/>
                    <a:pt x="74" y="11"/>
                  </a:cubicBezTo>
                  <a:close/>
                  <a:moveTo>
                    <a:pt x="239" y="13"/>
                  </a:moveTo>
                  <a:cubicBezTo>
                    <a:pt x="238" y="13"/>
                    <a:pt x="238" y="13"/>
                    <a:pt x="235" y="21"/>
                  </a:cubicBezTo>
                  <a:lnTo>
                    <a:pt x="237" y="22"/>
                  </a:lnTo>
                  <a:cubicBezTo>
                    <a:pt x="239" y="13"/>
                    <a:pt x="239" y="13"/>
                    <a:pt x="239" y="13"/>
                  </a:cubicBezTo>
                  <a:close/>
                  <a:moveTo>
                    <a:pt x="119" y="46"/>
                  </a:moveTo>
                  <a:lnTo>
                    <a:pt x="119" y="46"/>
                  </a:lnTo>
                  <a:cubicBezTo>
                    <a:pt x="118" y="46"/>
                    <a:pt x="118" y="47"/>
                    <a:pt x="118" y="48"/>
                  </a:cubicBezTo>
                  <a:cubicBezTo>
                    <a:pt x="118" y="47"/>
                    <a:pt x="118" y="46"/>
                    <a:pt x="119" y="46"/>
                  </a:cubicBezTo>
                  <a:close/>
                  <a:moveTo>
                    <a:pt x="168" y="51"/>
                  </a:moveTo>
                  <a:cubicBezTo>
                    <a:pt x="167" y="54"/>
                    <a:pt x="166" y="55"/>
                    <a:pt x="166" y="55"/>
                  </a:cubicBezTo>
                  <a:cubicBezTo>
                    <a:pt x="166" y="55"/>
                    <a:pt x="167" y="54"/>
                    <a:pt x="168" y="51"/>
                  </a:cubicBezTo>
                  <a:close/>
                  <a:moveTo>
                    <a:pt x="188" y="39"/>
                  </a:moveTo>
                  <a:lnTo>
                    <a:pt x="185" y="48"/>
                  </a:lnTo>
                  <a:lnTo>
                    <a:pt x="183" y="56"/>
                  </a:lnTo>
                  <a:lnTo>
                    <a:pt x="188" y="39"/>
                  </a:lnTo>
                  <a:close/>
                  <a:moveTo>
                    <a:pt x="49" y="47"/>
                  </a:moveTo>
                  <a:cubicBezTo>
                    <a:pt x="50" y="47"/>
                    <a:pt x="50" y="48"/>
                    <a:pt x="50" y="48"/>
                  </a:cubicBezTo>
                  <a:cubicBezTo>
                    <a:pt x="50" y="48"/>
                    <a:pt x="50" y="48"/>
                    <a:pt x="48" y="56"/>
                  </a:cubicBezTo>
                  <a:cubicBezTo>
                    <a:pt x="48" y="56"/>
                    <a:pt x="45" y="64"/>
                    <a:pt x="44" y="64"/>
                  </a:cubicBezTo>
                  <a:lnTo>
                    <a:pt x="46" y="55"/>
                  </a:lnTo>
                  <a:cubicBezTo>
                    <a:pt x="47" y="49"/>
                    <a:pt x="49" y="47"/>
                    <a:pt x="49" y="47"/>
                  </a:cubicBezTo>
                  <a:close/>
                  <a:moveTo>
                    <a:pt x="92" y="39"/>
                  </a:moveTo>
                  <a:lnTo>
                    <a:pt x="92" y="39"/>
                  </a:lnTo>
                  <a:cubicBezTo>
                    <a:pt x="91" y="41"/>
                    <a:pt x="91" y="44"/>
                    <a:pt x="92" y="47"/>
                  </a:cubicBezTo>
                  <a:lnTo>
                    <a:pt x="93" y="47"/>
                  </a:lnTo>
                  <a:lnTo>
                    <a:pt x="88" y="55"/>
                  </a:lnTo>
                  <a:cubicBezTo>
                    <a:pt x="85" y="59"/>
                    <a:pt x="83" y="65"/>
                    <a:pt x="82" y="70"/>
                  </a:cubicBezTo>
                  <a:cubicBezTo>
                    <a:pt x="82" y="70"/>
                    <a:pt x="79" y="77"/>
                    <a:pt x="78" y="77"/>
                  </a:cubicBezTo>
                  <a:cubicBezTo>
                    <a:pt x="78" y="77"/>
                    <a:pt x="78" y="77"/>
                    <a:pt x="78" y="77"/>
                  </a:cubicBezTo>
                  <a:lnTo>
                    <a:pt x="83" y="61"/>
                  </a:lnTo>
                  <a:cubicBezTo>
                    <a:pt x="86" y="54"/>
                    <a:pt x="89" y="46"/>
                    <a:pt x="92" y="39"/>
                  </a:cubicBezTo>
                  <a:close/>
                  <a:moveTo>
                    <a:pt x="209" y="66"/>
                  </a:moveTo>
                  <a:lnTo>
                    <a:pt x="209" y="66"/>
                  </a:lnTo>
                  <a:cubicBezTo>
                    <a:pt x="206" y="74"/>
                    <a:pt x="204" y="82"/>
                    <a:pt x="204" y="82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5" y="82"/>
                    <a:pt x="207" y="74"/>
                    <a:pt x="207" y="74"/>
                  </a:cubicBezTo>
                  <a:cubicBezTo>
                    <a:pt x="207" y="74"/>
                    <a:pt x="210" y="66"/>
                    <a:pt x="209" y="66"/>
                  </a:cubicBezTo>
                  <a:close/>
                  <a:moveTo>
                    <a:pt x="140" y="66"/>
                  </a:moveTo>
                  <a:cubicBezTo>
                    <a:pt x="141" y="66"/>
                    <a:pt x="141" y="67"/>
                    <a:pt x="141" y="67"/>
                  </a:cubicBezTo>
                  <a:lnTo>
                    <a:pt x="139" y="75"/>
                  </a:lnTo>
                  <a:lnTo>
                    <a:pt x="136" y="83"/>
                  </a:lnTo>
                  <a:lnTo>
                    <a:pt x="137" y="74"/>
                  </a:lnTo>
                  <a:cubicBezTo>
                    <a:pt x="139" y="68"/>
                    <a:pt x="140" y="66"/>
                    <a:pt x="140" y="66"/>
                  </a:cubicBezTo>
                  <a:close/>
                  <a:moveTo>
                    <a:pt x="58" y="51"/>
                  </a:move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9" y="51"/>
                    <a:pt x="57" y="59"/>
                  </a:cubicBezTo>
                  <a:lnTo>
                    <a:pt x="56" y="59"/>
                  </a:lnTo>
                  <a:cubicBezTo>
                    <a:pt x="57" y="57"/>
                    <a:pt x="57" y="56"/>
                    <a:pt x="57" y="56"/>
                  </a:cubicBezTo>
                  <a:lnTo>
                    <a:pt x="57" y="56"/>
                  </a:lnTo>
                  <a:cubicBezTo>
                    <a:pt x="57" y="56"/>
                    <a:pt x="55" y="61"/>
                    <a:pt x="54" y="67"/>
                  </a:cubicBezTo>
                  <a:lnTo>
                    <a:pt x="48" y="84"/>
                  </a:lnTo>
                  <a:cubicBezTo>
                    <a:pt x="48" y="78"/>
                    <a:pt x="50" y="71"/>
                    <a:pt x="51" y="67"/>
                  </a:cubicBezTo>
                  <a:cubicBezTo>
                    <a:pt x="56" y="54"/>
                    <a:pt x="57" y="51"/>
                    <a:pt x="58" y="51"/>
                  </a:cubicBezTo>
                  <a:close/>
                  <a:moveTo>
                    <a:pt x="166" y="61"/>
                  </a:moveTo>
                  <a:cubicBezTo>
                    <a:pt x="166" y="61"/>
                    <a:pt x="165" y="65"/>
                    <a:pt x="161" y="75"/>
                  </a:cubicBezTo>
                  <a:lnTo>
                    <a:pt x="155" y="91"/>
                  </a:lnTo>
                  <a:cubicBezTo>
                    <a:pt x="157" y="82"/>
                    <a:pt x="159" y="74"/>
                    <a:pt x="163" y="66"/>
                  </a:cubicBezTo>
                  <a:cubicBezTo>
                    <a:pt x="164" y="63"/>
                    <a:pt x="165" y="61"/>
                    <a:pt x="166" y="61"/>
                  </a:cubicBezTo>
                  <a:close/>
                  <a:moveTo>
                    <a:pt x="194" y="87"/>
                  </a:moveTo>
                  <a:cubicBezTo>
                    <a:pt x="194" y="87"/>
                    <a:pt x="194" y="87"/>
                    <a:pt x="192" y="95"/>
                  </a:cubicBezTo>
                  <a:lnTo>
                    <a:pt x="191" y="95"/>
                  </a:lnTo>
                  <a:lnTo>
                    <a:pt x="193" y="87"/>
                  </a:lnTo>
                  <a:close/>
                  <a:moveTo>
                    <a:pt x="188" y="82"/>
                  </a:moveTo>
                  <a:lnTo>
                    <a:pt x="188" y="82"/>
                  </a:lnTo>
                  <a:cubicBezTo>
                    <a:pt x="189" y="82"/>
                    <a:pt x="187" y="89"/>
                    <a:pt x="183" y="101"/>
                  </a:cubicBezTo>
                  <a:lnTo>
                    <a:pt x="182" y="101"/>
                  </a:lnTo>
                  <a:cubicBezTo>
                    <a:pt x="183" y="95"/>
                    <a:pt x="184" y="89"/>
                    <a:pt x="187" y="85"/>
                  </a:cubicBezTo>
                  <a:cubicBezTo>
                    <a:pt x="188" y="83"/>
                    <a:pt x="188" y="82"/>
                    <a:pt x="188" y="82"/>
                  </a:cubicBezTo>
                  <a:close/>
                  <a:moveTo>
                    <a:pt x="329" y="91"/>
                  </a:moveTo>
                  <a:lnTo>
                    <a:pt x="329" y="92"/>
                  </a:lnTo>
                  <a:cubicBezTo>
                    <a:pt x="327" y="97"/>
                    <a:pt x="326" y="103"/>
                    <a:pt x="324" y="107"/>
                  </a:cubicBezTo>
                  <a:lnTo>
                    <a:pt x="323" y="107"/>
                  </a:lnTo>
                  <a:cubicBezTo>
                    <a:pt x="325" y="99"/>
                    <a:pt x="329" y="91"/>
                    <a:pt x="329" y="91"/>
                  </a:cubicBezTo>
                  <a:close/>
                  <a:moveTo>
                    <a:pt x="93" y="93"/>
                  </a:moveTo>
                  <a:lnTo>
                    <a:pt x="93" y="93"/>
                  </a:lnTo>
                  <a:cubicBezTo>
                    <a:pt x="92" y="98"/>
                    <a:pt x="90" y="104"/>
                    <a:pt x="87" y="108"/>
                  </a:cubicBezTo>
                  <a:lnTo>
                    <a:pt x="85" y="108"/>
                  </a:lnTo>
                  <a:cubicBezTo>
                    <a:pt x="87" y="103"/>
                    <a:pt x="90" y="97"/>
                    <a:pt x="93" y="93"/>
                  </a:cubicBezTo>
                  <a:close/>
                  <a:moveTo>
                    <a:pt x="451" y="105"/>
                  </a:moveTo>
                  <a:lnTo>
                    <a:pt x="450" y="113"/>
                  </a:lnTo>
                  <a:cubicBezTo>
                    <a:pt x="452" y="105"/>
                    <a:pt x="452" y="105"/>
                    <a:pt x="451" y="105"/>
                  </a:cubicBezTo>
                  <a:close/>
                  <a:moveTo>
                    <a:pt x="141" y="81"/>
                  </a:moveTo>
                  <a:cubicBezTo>
                    <a:pt x="141" y="81"/>
                    <a:pt x="139" y="85"/>
                    <a:pt x="137" y="93"/>
                  </a:cubicBezTo>
                  <a:cubicBezTo>
                    <a:pt x="134" y="101"/>
                    <a:pt x="132" y="108"/>
                    <a:pt x="128" y="116"/>
                  </a:cubicBezTo>
                  <a:lnTo>
                    <a:pt x="127" y="115"/>
                  </a:lnTo>
                  <a:lnTo>
                    <a:pt x="133" y="99"/>
                  </a:lnTo>
                  <a:cubicBezTo>
                    <a:pt x="138" y="87"/>
                    <a:pt x="140" y="81"/>
                    <a:pt x="141" y="81"/>
                  </a:cubicBezTo>
                  <a:close/>
                  <a:moveTo>
                    <a:pt x="159" y="101"/>
                  </a:moveTo>
                  <a:cubicBezTo>
                    <a:pt x="158" y="106"/>
                    <a:pt x="156" y="112"/>
                    <a:pt x="154" y="117"/>
                  </a:cubicBezTo>
                  <a:lnTo>
                    <a:pt x="154" y="116"/>
                  </a:lnTo>
                  <a:cubicBezTo>
                    <a:pt x="156" y="108"/>
                    <a:pt x="159" y="101"/>
                    <a:pt x="159" y="101"/>
                  </a:cubicBezTo>
                  <a:close/>
                  <a:moveTo>
                    <a:pt x="232" y="104"/>
                  </a:moveTo>
                  <a:lnTo>
                    <a:pt x="232" y="104"/>
                  </a:lnTo>
                  <a:cubicBezTo>
                    <a:pt x="232" y="104"/>
                    <a:pt x="231" y="109"/>
                    <a:pt x="229" y="119"/>
                  </a:cubicBezTo>
                  <a:cubicBezTo>
                    <a:pt x="226" y="126"/>
                    <a:pt x="226" y="126"/>
                    <a:pt x="225" y="126"/>
                  </a:cubicBezTo>
                  <a:cubicBezTo>
                    <a:pt x="225" y="126"/>
                    <a:pt x="228" y="119"/>
                    <a:pt x="230" y="110"/>
                  </a:cubicBezTo>
                  <a:cubicBezTo>
                    <a:pt x="231" y="106"/>
                    <a:pt x="231" y="104"/>
                    <a:pt x="232" y="104"/>
                  </a:cubicBezTo>
                  <a:close/>
                  <a:moveTo>
                    <a:pt x="92" y="107"/>
                  </a:moveTo>
                  <a:cubicBezTo>
                    <a:pt x="91" y="107"/>
                    <a:pt x="89" y="112"/>
                    <a:pt x="87" y="119"/>
                  </a:cubicBezTo>
                  <a:cubicBezTo>
                    <a:pt x="85" y="126"/>
                    <a:pt x="85" y="126"/>
                    <a:pt x="87" y="128"/>
                  </a:cubicBezTo>
                  <a:cubicBezTo>
                    <a:pt x="87" y="128"/>
                    <a:pt x="91" y="120"/>
                    <a:pt x="91" y="120"/>
                  </a:cubicBezTo>
                  <a:cubicBezTo>
                    <a:pt x="94" y="112"/>
                    <a:pt x="93" y="111"/>
                    <a:pt x="92" y="111"/>
                  </a:cubicBezTo>
                  <a:cubicBezTo>
                    <a:pt x="92" y="108"/>
                    <a:pt x="92" y="107"/>
                    <a:pt x="92" y="107"/>
                  </a:cubicBezTo>
                  <a:close/>
                  <a:moveTo>
                    <a:pt x="237" y="112"/>
                  </a:moveTo>
                  <a:cubicBezTo>
                    <a:pt x="235" y="117"/>
                    <a:pt x="233" y="123"/>
                    <a:pt x="231" y="129"/>
                  </a:cubicBezTo>
                  <a:lnTo>
                    <a:pt x="232" y="120"/>
                  </a:lnTo>
                  <a:lnTo>
                    <a:pt x="235" y="112"/>
                  </a:lnTo>
                  <a:close/>
                  <a:moveTo>
                    <a:pt x="236" y="126"/>
                  </a:moveTo>
                  <a:cubicBezTo>
                    <a:pt x="236" y="126"/>
                    <a:pt x="235" y="130"/>
                    <a:pt x="234" y="130"/>
                  </a:cubicBezTo>
                  <a:cubicBezTo>
                    <a:pt x="235" y="127"/>
                    <a:pt x="236" y="126"/>
                    <a:pt x="236" y="126"/>
                  </a:cubicBezTo>
                  <a:close/>
                  <a:moveTo>
                    <a:pt x="198" y="116"/>
                  </a:moveTo>
                  <a:cubicBezTo>
                    <a:pt x="200" y="116"/>
                    <a:pt x="201" y="116"/>
                    <a:pt x="198" y="125"/>
                  </a:cubicBezTo>
                  <a:cubicBezTo>
                    <a:pt x="198" y="125"/>
                    <a:pt x="196" y="133"/>
                    <a:pt x="195" y="133"/>
                  </a:cubicBezTo>
                  <a:cubicBezTo>
                    <a:pt x="194" y="133"/>
                    <a:pt x="196" y="124"/>
                    <a:pt x="196" y="124"/>
                  </a:cubicBezTo>
                  <a:cubicBezTo>
                    <a:pt x="198" y="116"/>
                    <a:pt x="198" y="116"/>
                    <a:pt x="198" y="116"/>
                  </a:cubicBezTo>
                  <a:close/>
                  <a:moveTo>
                    <a:pt x="212" y="121"/>
                  </a:moveTo>
                  <a:cubicBezTo>
                    <a:pt x="212" y="121"/>
                    <a:pt x="213" y="122"/>
                    <a:pt x="213" y="122"/>
                  </a:cubicBezTo>
                  <a:cubicBezTo>
                    <a:pt x="214" y="122"/>
                    <a:pt x="212" y="130"/>
                    <a:pt x="212" y="130"/>
                  </a:cubicBezTo>
                  <a:cubicBezTo>
                    <a:pt x="211" y="133"/>
                    <a:pt x="211" y="134"/>
                    <a:pt x="211" y="134"/>
                  </a:cubicBezTo>
                  <a:cubicBezTo>
                    <a:pt x="210" y="134"/>
                    <a:pt x="210" y="130"/>
                    <a:pt x="210" y="130"/>
                  </a:cubicBezTo>
                  <a:cubicBezTo>
                    <a:pt x="211" y="123"/>
                    <a:pt x="212" y="121"/>
                    <a:pt x="212" y="121"/>
                  </a:cubicBezTo>
                  <a:close/>
                  <a:moveTo>
                    <a:pt x="167" y="131"/>
                  </a:moveTo>
                  <a:lnTo>
                    <a:pt x="165" y="140"/>
                  </a:lnTo>
                  <a:cubicBezTo>
                    <a:pt x="165" y="140"/>
                    <a:pt x="165" y="140"/>
                    <a:pt x="165" y="140"/>
                  </a:cubicBezTo>
                  <a:cubicBezTo>
                    <a:pt x="164" y="140"/>
                    <a:pt x="162" y="143"/>
                    <a:pt x="162" y="143"/>
                  </a:cubicBezTo>
                  <a:cubicBezTo>
                    <a:pt x="162" y="143"/>
                    <a:pt x="162" y="142"/>
                    <a:pt x="164" y="139"/>
                  </a:cubicBezTo>
                  <a:cubicBezTo>
                    <a:pt x="163" y="139"/>
                    <a:pt x="166" y="131"/>
                    <a:pt x="167" y="131"/>
                  </a:cubicBezTo>
                  <a:close/>
                  <a:moveTo>
                    <a:pt x="497" y="128"/>
                  </a:moveTo>
                  <a:lnTo>
                    <a:pt x="497" y="129"/>
                  </a:lnTo>
                  <a:cubicBezTo>
                    <a:pt x="497" y="134"/>
                    <a:pt x="495" y="140"/>
                    <a:pt x="493" y="144"/>
                  </a:cubicBezTo>
                  <a:lnTo>
                    <a:pt x="493" y="137"/>
                  </a:lnTo>
                  <a:lnTo>
                    <a:pt x="497" y="128"/>
                  </a:lnTo>
                  <a:close/>
                  <a:moveTo>
                    <a:pt x="486" y="133"/>
                  </a:moveTo>
                  <a:lnTo>
                    <a:pt x="486" y="133"/>
                  </a:lnTo>
                  <a:cubicBezTo>
                    <a:pt x="487" y="134"/>
                    <a:pt x="487" y="134"/>
                    <a:pt x="484" y="142"/>
                  </a:cubicBezTo>
                  <a:cubicBezTo>
                    <a:pt x="484" y="142"/>
                    <a:pt x="482" y="150"/>
                    <a:pt x="482" y="150"/>
                  </a:cubicBezTo>
                  <a:lnTo>
                    <a:pt x="483" y="142"/>
                  </a:lnTo>
                  <a:cubicBezTo>
                    <a:pt x="484" y="133"/>
                    <a:pt x="486" y="133"/>
                    <a:pt x="486" y="133"/>
                  </a:cubicBezTo>
                  <a:close/>
                  <a:moveTo>
                    <a:pt x="325" y="144"/>
                  </a:moveTo>
                  <a:cubicBezTo>
                    <a:pt x="325" y="150"/>
                    <a:pt x="323" y="156"/>
                    <a:pt x="321" y="160"/>
                  </a:cubicBezTo>
                  <a:lnTo>
                    <a:pt x="322" y="152"/>
                  </a:lnTo>
                  <a:lnTo>
                    <a:pt x="325" y="144"/>
                  </a:lnTo>
                  <a:close/>
                  <a:moveTo>
                    <a:pt x="280" y="147"/>
                  </a:moveTo>
                  <a:lnTo>
                    <a:pt x="280" y="147"/>
                  </a:lnTo>
                  <a:cubicBezTo>
                    <a:pt x="279" y="152"/>
                    <a:pt x="278" y="158"/>
                    <a:pt x="276" y="162"/>
                  </a:cubicBezTo>
                  <a:lnTo>
                    <a:pt x="277" y="154"/>
                  </a:lnTo>
                  <a:lnTo>
                    <a:pt x="280" y="147"/>
                  </a:lnTo>
                  <a:close/>
                  <a:moveTo>
                    <a:pt x="300" y="144"/>
                  </a:moveTo>
                  <a:cubicBezTo>
                    <a:pt x="300" y="145"/>
                    <a:pt x="300" y="146"/>
                    <a:pt x="298" y="152"/>
                  </a:cubicBezTo>
                  <a:lnTo>
                    <a:pt x="294" y="169"/>
                  </a:lnTo>
                  <a:cubicBezTo>
                    <a:pt x="293" y="169"/>
                    <a:pt x="298" y="152"/>
                    <a:pt x="300" y="144"/>
                  </a:cubicBezTo>
                  <a:close/>
                  <a:moveTo>
                    <a:pt x="278" y="162"/>
                  </a:moveTo>
                  <a:lnTo>
                    <a:pt x="278" y="162"/>
                  </a:lnTo>
                  <a:cubicBezTo>
                    <a:pt x="278" y="162"/>
                    <a:pt x="277" y="167"/>
                    <a:pt x="276" y="171"/>
                  </a:cubicBezTo>
                  <a:cubicBezTo>
                    <a:pt x="277" y="164"/>
                    <a:pt x="278" y="162"/>
                    <a:pt x="278" y="162"/>
                  </a:cubicBezTo>
                  <a:close/>
                  <a:moveTo>
                    <a:pt x="378" y="161"/>
                  </a:moveTo>
                  <a:cubicBezTo>
                    <a:pt x="379" y="162"/>
                    <a:pt x="379" y="162"/>
                    <a:pt x="377" y="170"/>
                  </a:cubicBezTo>
                  <a:cubicBezTo>
                    <a:pt x="376" y="177"/>
                    <a:pt x="374" y="178"/>
                    <a:pt x="374" y="178"/>
                  </a:cubicBezTo>
                  <a:cubicBezTo>
                    <a:pt x="374" y="178"/>
                    <a:pt x="373" y="178"/>
                    <a:pt x="373" y="178"/>
                  </a:cubicBezTo>
                  <a:cubicBezTo>
                    <a:pt x="373" y="172"/>
                    <a:pt x="375" y="167"/>
                    <a:pt x="378" y="161"/>
                  </a:cubicBezTo>
                  <a:close/>
                  <a:moveTo>
                    <a:pt x="412" y="163"/>
                  </a:moveTo>
                  <a:cubicBezTo>
                    <a:pt x="410" y="169"/>
                    <a:pt x="409" y="175"/>
                    <a:pt x="407" y="180"/>
                  </a:cubicBezTo>
                  <a:lnTo>
                    <a:pt x="406" y="180"/>
                  </a:lnTo>
                  <a:cubicBezTo>
                    <a:pt x="408" y="171"/>
                    <a:pt x="410" y="163"/>
                    <a:pt x="410" y="163"/>
                  </a:cubicBezTo>
                  <a:close/>
                  <a:moveTo>
                    <a:pt x="8" y="168"/>
                  </a:moveTo>
                  <a:lnTo>
                    <a:pt x="8" y="168"/>
                  </a:lnTo>
                  <a:cubicBezTo>
                    <a:pt x="8" y="168"/>
                    <a:pt x="4" y="176"/>
                    <a:pt x="1" y="184"/>
                  </a:cubicBezTo>
                  <a:lnTo>
                    <a:pt x="2" y="184"/>
                  </a:lnTo>
                  <a:cubicBezTo>
                    <a:pt x="4" y="179"/>
                    <a:pt x="7" y="174"/>
                    <a:pt x="8" y="168"/>
                  </a:cubicBezTo>
                  <a:close/>
                  <a:moveTo>
                    <a:pt x="578" y="160"/>
                  </a:moveTo>
                  <a:cubicBezTo>
                    <a:pt x="578" y="161"/>
                    <a:pt x="578" y="161"/>
                    <a:pt x="576" y="169"/>
                  </a:cubicBezTo>
                  <a:cubicBezTo>
                    <a:pt x="575" y="175"/>
                    <a:pt x="574" y="180"/>
                    <a:pt x="572" y="185"/>
                  </a:cubicBezTo>
                  <a:cubicBezTo>
                    <a:pt x="572" y="177"/>
                    <a:pt x="574" y="169"/>
                    <a:pt x="578" y="160"/>
                  </a:cubicBezTo>
                  <a:close/>
                  <a:moveTo>
                    <a:pt x="386" y="191"/>
                  </a:moveTo>
                  <a:lnTo>
                    <a:pt x="386" y="191"/>
                  </a:lnTo>
                  <a:cubicBezTo>
                    <a:pt x="386" y="192"/>
                    <a:pt x="385" y="193"/>
                    <a:pt x="385" y="194"/>
                  </a:cubicBezTo>
                  <a:lnTo>
                    <a:pt x="385" y="194"/>
                  </a:lnTo>
                  <a:cubicBezTo>
                    <a:pt x="385" y="193"/>
                    <a:pt x="385" y="193"/>
                    <a:pt x="386" y="191"/>
                  </a:cubicBezTo>
                  <a:close/>
                  <a:moveTo>
                    <a:pt x="514" y="178"/>
                  </a:moveTo>
                  <a:cubicBezTo>
                    <a:pt x="515" y="178"/>
                    <a:pt x="514" y="186"/>
                    <a:pt x="514" y="186"/>
                  </a:cubicBezTo>
                  <a:cubicBezTo>
                    <a:pt x="514" y="186"/>
                    <a:pt x="511" y="195"/>
                    <a:pt x="510" y="195"/>
                  </a:cubicBezTo>
                  <a:cubicBezTo>
                    <a:pt x="510" y="195"/>
                    <a:pt x="513" y="186"/>
                    <a:pt x="514" y="178"/>
                  </a:cubicBezTo>
                  <a:close/>
                  <a:moveTo>
                    <a:pt x="492" y="182"/>
                  </a:moveTo>
                  <a:lnTo>
                    <a:pt x="492" y="182"/>
                  </a:lnTo>
                  <a:cubicBezTo>
                    <a:pt x="492" y="182"/>
                    <a:pt x="492" y="184"/>
                    <a:pt x="491" y="188"/>
                  </a:cubicBezTo>
                  <a:cubicBezTo>
                    <a:pt x="490" y="195"/>
                    <a:pt x="489" y="196"/>
                    <a:pt x="489" y="196"/>
                  </a:cubicBezTo>
                  <a:cubicBezTo>
                    <a:pt x="488" y="196"/>
                    <a:pt x="488" y="196"/>
                    <a:pt x="488" y="196"/>
                  </a:cubicBezTo>
                  <a:cubicBezTo>
                    <a:pt x="487" y="196"/>
                    <a:pt x="487" y="196"/>
                    <a:pt x="489" y="188"/>
                  </a:cubicBezTo>
                  <a:cubicBezTo>
                    <a:pt x="491" y="184"/>
                    <a:pt x="491" y="182"/>
                    <a:pt x="492" y="182"/>
                  </a:cubicBezTo>
                  <a:close/>
                  <a:moveTo>
                    <a:pt x="496" y="189"/>
                  </a:moveTo>
                  <a:cubicBezTo>
                    <a:pt x="496" y="190"/>
                    <a:pt x="496" y="190"/>
                    <a:pt x="495" y="198"/>
                  </a:cubicBezTo>
                  <a:lnTo>
                    <a:pt x="493" y="198"/>
                  </a:lnTo>
                  <a:lnTo>
                    <a:pt x="495" y="189"/>
                  </a:lnTo>
                  <a:close/>
                  <a:moveTo>
                    <a:pt x="502" y="191"/>
                  </a:moveTo>
                  <a:cubicBezTo>
                    <a:pt x="504" y="193"/>
                    <a:pt x="504" y="193"/>
                    <a:pt x="502" y="200"/>
                  </a:cubicBezTo>
                  <a:lnTo>
                    <a:pt x="501" y="200"/>
                  </a:lnTo>
                  <a:lnTo>
                    <a:pt x="502" y="191"/>
                  </a:lnTo>
                  <a:close/>
                  <a:moveTo>
                    <a:pt x="546" y="183"/>
                  </a:moveTo>
                  <a:lnTo>
                    <a:pt x="546" y="183"/>
                  </a:lnTo>
                  <a:cubicBezTo>
                    <a:pt x="546" y="183"/>
                    <a:pt x="546" y="184"/>
                    <a:pt x="545" y="187"/>
                  </a:cubicBezTo>
                  <a:lnTo>
                    <a:pt x="542" y="203"/>
                  </a:lnTo>
                  <a:cubicBezTo>
                    <a:pt x="542" y="203"/>
                    <a:pt x="540" y="207"/>
                    <a:pt x="540" y="207"/>
                  </a:cubicBezTo>
                  <a:cubicBezTo>
                    <a:pt x="540" y="207"/>
                    <a:pt x="540" y="206"/>
                    <a:pt x="541" y="203"/>
                  </a:cubicBezTo>
                  <a:lnTo>
                    <a:pt x="543" y="195"/>
                  </a:lnTo>
                  <a:cubicBezTo>
                    <a:pt x="544" y="189"/>
                    <a:pt x="546" y="183"/>
                    <a:pt x="546" y="183"/>
                  </a:cubicBezTo>
                  <a:close/>
                  <a:moveTo>
                    <a:pt x="499" y="204"/>
                  </a:moveTo>
                  <a:cubicBezTo>
                    <a:pt x="498" y="204"/>
                    <a:pt x="498" y="205"/>
                    <a:pt x="497" y="208"/>
                  </a:cubicBezTo>
                  <a:cubicBezTo>
                    <a:pt x="498" y="208"/>
                    <a:pt x="499" y="204"/>
                    <a:pt x="499" y="204"/>
                  </a:cubicBezTo>
                  <a:close/>
                  <a:moveTo>
                    <a:pt x="563" y="202"/>
                  </a:moveTo>
                  <a:cubicBezTo>
                    <a:pt x="563" y="202"/>
                    <a:pt x="562" y="204"/>
                    <a:pt x="561" y="208"/>
                  </a:cubicBezTo>
                  <a:cubicBezTo>
                    <a:pt x="562" y="204"/>
                    <a:pt x="563" y="202"/>
                    <a:pt x="563" y="202"/>
                  </a:cubicBezTo>
                  <a:close/>
                  <a:moveTo>
                    <a:pt x="688" y="174"/>
                  </a:moveTo>
                  <a:cubicBezTo>
                    <a:pt x="688" y="174"/>
                    <a:pt x="686" y="186"/>
                    <a:pt x="683" y="197"/>
                  </a:cubicBezTo>
                  <a:cubicBezTo>
                    <a:pt x="681" y="205"/>
                    <a:pt x="681" y="210"/>
                    <a:pt x="680" y="210"/>
                  </a:cubicBezTo>
                  <a:cubicBezTo>
                    <a:pt x="680" y="210"/>
                    <a:pt x="681" y="205"/>
                    <a:pt x="682" y="197"/>
                  </a:cubicBezTo>
                  <a:cubicBezTo>
                    <a:pt x="683" y="191"/>
                    <a:pt x="684" y="186"/>
                    <a:pt x="685" y="180"/>
                  </a:cubicBezTo>
                  <a:cubicBezTo>
                    <a:pt x="687" y="176"/>
                    <a:pt x="687" y="174"/>
                    <a:pt x="688" y="174"/>
                  </a:cubicBezTo>
                  <a:close/>
                  <a:moveTo>
                    <a:pt x="668" y="237"/>
                  </a:moveTo>
                  <a:cubicBezTo>
                    <a:pt x="668" y="239"/>
                    <a:pt x="668" y="240"/>
                    <a:pt x="668" y="241"/>
                  </a:cubicBezTo>
                  <a:lnTo>
                    <a:pt x="668" y="241"/>
                  </a:lnTo>
                  <a:cubicBezTo>
                    <a:pt x="668" y="240"/>
                    <a:pt x="668" y="239"/>
                    <a:pt x="668" y="237"/>
                  </a:cubicBezTo>
                  <a:close/>
                  <a:moveTo>
                    <a:pt x="59" y="0"/>
                  </a:moveTo>
                  <a:lnTo>
                    <a:pt x="59" y="0"/>
                  </a:lnTo>
                  <a:cubicBezTo>
                    <a:pt x="59" y="0"/>
                    <a:pt x="58" y="4"/>
                    <a:pt x="55" y="12"/>
                  </a:cubicBezTo>
                  <a:cubicBezTo>
                    <a:pt x="53" y="16"/>
                    <a:pt x="52" y="18"/>
                    <a:pt x="51" y="18"/>
                  </a:cubicBezTo>
                  <a:cubicBezTo>
                    <a:pt x="51" y="18"/>
                    <a:pt x="51" y="16"/>
                    <a:pt x="53" y="11"/>
                  </a:cubicBezTo>
                  <a:cubicBezTo>
                    <a:pt x="53" y="7"/>
                    <a:pt x="53" y="5"/>
                    <a:pt x="53" y="5"/>
                  </a:cubicBezTo>
                  <a:lnTo>
                    <a:pt x="53" y="5"/>
                  </a:lnTo>
                  <a:cubicBezTo>
                    <a:pt x="53" y="5"/>
                    <a:pt x="52" y="7"/>
                    <a:pt x="50" y="11"/>
                  </a:cubicBezTo>
                  <a:cubicBezTo>
                    <a:pt x="47" y="19"/>
                    <a:pt x="45" y="27"/>
                    <a:pt x="44" y="36"/>
                  </a:cubicBezTo>
                  <a:cubicBezTo>
                    <a:pt x="44" y="36"/>
                    <a:pt x="44" y="36"/>
                    <a:pt x="41" y="43"/>
                  </a:cubicBezTo>
                  <a:lnTo>
                    <a:pt x="40" y="43"/>
                  </a:lnTo>
                  <a:cubicBezTo>
                    <a:pt x="40" y="43"/>
                    <a:pt x="40" y="43"/>
                    <a:pt x="39" y="43"/>
                  </a:cubicBezTo>
                  <a:cubicBezTo>
                    <a:pt x="38" y="43"/>
                    <a:pt x="37" y="44"/>
                    <a:pt x="35" y="50"/>
                  </a:cubicBezTo>
                  <a:cubicBezTo>
                    <a:pt x="31" y="56"/>
                    <a:pt x="27" y="68"/>
                    <a:pt x="28" y="68"/>
                  </a:cubicBezTo>
                  <a:cubicBezTo>
                    <a:pt x="28" y="68"/>
                    <a:pt x="28" y="67"/>
                    <a:pt x="29" y="66"/>
                  </a:cubicBezTo>
                  <a:lnTo>
                    <a:pt x="29" y="66"/>
                  </a:lnTo>
                  <a:lnTo>
                    <a:pt x="27" y="75"/>
                  </a:lnTo>
                  <a:cubicBezTo>
                    <a:pt x="23" y="87"/>
                    <a:pt x="21" y="93"/>
                    <a:pt x="21" y="93"/>
                  </a:cubicBezTo>
                  <a:cubicBezTo>
                    <a:pt x="22" y="93"/>
                    <a:pt x="24" y="87"/>
                    <a:pt x="28" y="75"/>
                  </a:cubicBezTo>
                  <a:cubicBezTo>
                    <a:pt x="32" y="62"/>
                    <a:pt x="34" y="56"/>
                    <a:pt x="34" y="56"/>
                  </a:cubicBezTo>
                  <a:lnTo>
                    <a:pt x="34" y="56"/>
                  </a:lnTo>
                  <a:cubicBezTo>
                    <a:pt x="34" y="56"/>
                    <a:pt x="33" y="60"/>
                    <a:pt x="31" y="67"/>
                  </a:cubicBezTo>
                  <a:cubicBezTo>
                    <a:pt x="26" y="84"/>
                    <a:pt x="27" y="84"/>
                    <a:pt x="28" y="84"/>
                  </a:cubicBezTo>
                  <a:cubicBezTo>
                    <a:pt x="28" y="85"/>
                    <a:pt x="28" y="85"/>
                    <a:pt x="26" y="93"/>
                  </a:cubicBezTo>
                  <a:cubicBezTo>
                    <a:pt x="23" y="98"/>
                    <a:pt x="22" y="104"/>
                    <a:pt x="21" y="110"/>
                  </a:cubicBezTo>
                  <a:cubicBezTo>
                    <a:pt x="22" y="110"/>
                    <a:pt x="22" y="110"/>
                    <a:pt x="26" y="102"/>
                  </a:cubicBezTo>
                  <a:cubicBezTo>
                    <a:pt x="26" y="98"/>
                    <a:pt x="27" y="96"/>
                    <a:pt x="27" y="96"/>
                  </a:cubicBezTo>
                  <a:lnTo>
                    <a:pt x="27" y="96"/>
                  </a:lnTo>
                  <a:cubicBezTo>
                    <a:pt x="27" y="96"/>
                    <a:pt x="27" y="101"/>
                    <a:pt x="23" y="111"/>
                  </a:cubicBezTo>
                  <a:cubicBezTo>
                    <a:pt x="23" y="114"/>
                    <a:pt x="23" y="116"/>
                    <a:pt x="23" y="116"/>
                  </a:cubicBezTo>
                  <a:cubicBezTo>
                    <a:pt x="23" y="116"/>
                    <a:pt x="25" y="112"/>
                    <a:pt x="28" y="103"/>
                  </a:cubicBezTo>
                  <a:cubicBezTo>
                    <a:pt x="30" y="95"/>
                    <a:pt x="32" y="91"/>
                    <a:pt x="32" y="91"/>
                  </a:cubicBezTo>
                  <a:lnTo>
                    <a:pt x="32" y="91"/>
                  </a:lnTo>
                  <a:cubicBezTo>
                    <a:pt x="33" y="91"/>
                    <a:pt x="32" y="95"/>
                    <a:pt x="30" y="104"/>
                  </a:cubicBezTo>
                  <a:lnTo>
                    <a:pt x="31" y="104"/>
                  </a:lnTo>
                  <a:cubicBezTo>
                    <a:pt x="34" y="99"/>
                    <a:pt x="36" y="94"/>
                    <a:pt x="37" y="88"/>
                  </a:cubicBezTo>
                  <a:cubicBezTo>
                    <a:pt x="40" y="79"/>
                    <a:pt x="42" y="75"/>
                    <a:pt x="42" y="75"/>
                  </a:cubicBezTo>
                  <a:lnTo>
                    <a:pt x="42" y="75"/>
                  </a:lnTo>
                  <a:cubicBezTo>
                    <a:pt x="42" y="75"/>
                    <a:pt x="41" y="77"/>
                    <a:pt x="40" y="80"/>
                  </a:cubicBezTo>
                  <a:lnTo>
                    <a:pt x="36" y="97"/>
                  </a:lnTo>
                  <a:cubicBezTo>
                    <a:pt x="34" y="105"/>
                    <a:pt x="34" y="105"/>
                    <a:pt x="35" y="105"/>
                  </a:cubicBezTo>
                  <a:cubicBezTo>
                    <a:pt x="35" y="105"/>
                    <a:pt x="35" y="106"/>
                    <a:pt x="36" y="106"/>
                  </a:cubicBezTo>
                  <a:cubicBezTo>
                    <a:pt x="36" y="106"/>
                    <a:pt x="37" y="105"/>
                    <a:pt x="38" y="104"/>
                  </a:cubicBezTo>
                  <a:lnTo>
                    <a:pt x="38" y="104"/>
                  </a:lnTo>
                  <a:cubicBezTo>
                    <a:pt x="37" y="104"/>
                    <a:pt x="37" y="105"/>
                    <a:pt x="37" y="106"/>
                  </a:cubicBezTo>
                  <a:cubicBezTo>
                    <a:pt x="38" y="107"/>
                    <a:pt x="36" y="111"/>
                    <a:pt x="36" y="111"/>
                  </a:cubicBezTo>
                  <a:cubicBezTo>
                    <a:pt x="37" y="111"/>
                    <a:pt x="37" y="110"/>
                    <a:pt x="38" y="107"/>
                  </a:cubicBezTo>
                  <a:lnTo>
                    <a:pt x="38" y="107"/>
                  </a:lnTo>
                  <a:cubicBezTo>
                    <a:pt x="38" y="107"/>
                    <a:pt x="38" y="107"/>
                    <a:pt x="37" y="116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9" y="118"/>
                    <a:pt x="44" y="106"/>
                    <a:pt x="47" y="93"/>
                  </a:cubicBezTo>
                  <a:lnTo>
                    <a:pt x="48" y="93"/>
                  </a:lnTo>
                  <a:cubicBezTo>
                    <a:pt x="48" y="93"/>
                    <a:pt x="51" y="85"/>
                    <a:pt x="51" y="85"/>
                  </a:cubicBezTo>
                  <a:cubicBezTo>
                    <a:pt x="54" y="77"/>
                    <a:pt x="55" y="77"/>
                    <a:pt x="55" y="77"/>
                  </a:cubicBezTo>
                  <a:lnTo>
                    <a:pt x="55" y="77"/>
                  </a:lnTo>
                  <a:cubicBezTo>
                    <a:pt x="55" y="77"/>
                    <a:pt x="53" y="85"/>
                    <a:pt x="50" y="94"/>
                  </a:cubicBezTo>
                  <a:cubicBezTo>
                    <a:pt x="45" y="108"/>
                    <a:pt x="43" y="116"/>
                    <a:pt x="43" y="116"/>
                  </a:cubicBezTo>
                  <a:cubicBezTo>
                    <a:pt x="43" y="116"/>
                    <a:pt x="45" y="112"/>
                    <a:pt x="48" y="102"/>
                  </a:cubicBezTo>
                  <a:lnTo>
                    <a:pt x="48" y="102"/>
                  </a:lnTo>
                  <a:lnTo>
                    <a:pt x="46" y="111"/>
                  </a:lnTo>
                  <a:cubicBezTo>
                    <a:pt x="45" y="115"/>
                    <a:pt x="44" y="117"/>
                    <a:pt x="44" y="117"/>
                  </a:cubicBezTo>
                  <a:cubicBezTo>
                    <a:pt x="45" y="117"/>
                    <a:pt x="46" y="115"/>
                    <a:pt x="48" y="112"/>
                  </a:cubicBezTo>
                  <a:cubicBezTo>
                    <a:pt x="53" y="104"/>
                    <a:pt x="55" y="96"/>
                    <a:pt x="58" y="87"/>
                  </a:cubicBezTo>
                  <a:cubicBezTo>
                    <a:pt x="60" y="79"/>
                    <a:pt x="62" y="79"/>
                    <a:pt x="62" y="79"/>
                  </a:cubicBezTo>
                  <a:lnTo>
                    <a:pt x="62" y="79"/>
                  </a:lnTo>
                  <a:cubicBezTo>
                    <a:pt x="62" y="80"/>
                    <a:pt x="62" y="80"/>
                    <a:pt x="59" y="88"/>
                  </a:cubicBezTo>
                  <a:cubicBezTo>
                    <a:pt x="56" y="96"/>
                    <a:pt x="55" y="101"/>
                    <a:pt x="56" y="101"/>
                  </a:cubicBezTo>
                  <a:cubicBezTo>
                    <a:pt x="56" y="101"/>
                    <a:pt x="58" y="97"/>
                    <a:pt x="62" y="89"/>
                  </a:cubicBezTo>
                  <a:lnTo>
                    <a:pt x="62" y="89"/>
                  </a:lnTo>
                  <a:lnTo>
                    <a:pt x="58" y="97"/>
                  </a:lnTo>
                  <a:cubicBezTo>
                    <a:pt x="57" y="103"/>
                    <a:pt x="55" y="110"/>
                    <a:pt x="57" y="110"/>
                  </a:cubicBezTo>
                  <a:cubicBezTo>
                    <a:pt x="58" y="110"/>
                    <a:pt x="59" y="109"/>
                    <a:pt x="60" y="107"/>
                  </a:cubicBezTo>
                  <a:cubicBezTo>
                    <a:pt x="64" y="108"/>
                    <a:pt x="66" y="110"/>
                    <a:pt x="63" y="117"/>
                  </a:cubicBezTo>
                  <a:cubicBezTo>
                    <a:pt x="62" y="119"/>
                    <a:pt x="62" y="120"/>
                    <a:pt x="62" y="120"/>
                  </a:cubicBezTo>
                  <a:cubicBezTo>
                    <a:pt x="63" y="120"/>
                    <a:pt x="70" y="108"/>
                    <a:pt x="75" y="95"/>
                  </a:cubicBezTo>
                  <a:lnTo>
                    <a:pt x="75" y="95"/>
                  </a:lnTo>
                  <a:cubicBezTo>
                    <a:pt x="73" y="103"/>
                    <a:pt x="74" y="104"/>
                    <a:pt x="75" y="104"/>
                  </a:cubicBezTo>
                  <a:cubicBezTo>
                    <a:pt x="77" y="105"/>
                    <a:pt x="77" y="105"/>
                    <a:pt x="75" y="113"/>
                  </a:cubicBezTo>
                  <a:cubicBezTo>
                    <a:pt x="77" y="107"/>
                    <a:pt x="79" y="105"/>
                    <a:pt x="79" y="105"/>
                  </a:cubicBezTo>
                  <a:lnTo>
                    <a:pt x="79" y="105"/>
                  </a:lnTo>
                  <a:cubicBezTo>
                    <a:pt x="80" y="105"/>
                    <a:pt x="79" y="112"/>
                    <a:pt x="76" y="123"/>
                  </a:cubicBezTo>
                  <a:cubicBezTo>
                    <a:pt x="73" y="131"/>
                    <a:pt x="74" y="131"/>
                    <a:pt x="75" y="132"/>
                  </a:cubicBezTo>
                  <a:cubicBezTo>
                    <a:pt x="77" y="126"/>
                    <a:pt x="79" y="125"/>
                    <a:pt x="81" y="125"/>
                  </a:cubicBezTo>
                  <a:cubicBezTo>
                    <a:pt x="81" y="125"/>
                    <a:pt x="81" y="125"/>
                    <a:pt x="82" y="125"/>
                  </a:cubicBezTo>
                  <a:cubicBezTo>
                    <a:pt x="82" y="126"/>
                    <a:pt x="83" y="126"/>
                    <a:pt x="83" y="126"/>
                  </a:cubicBezTo>
                  <a:cubicBezTo>
                    <a:pt x="84" y="126"/>
                    <a:pt x="85" y="123"/>
                    <a:pt x="90" y="110"/>
                  </a:cubicBezTo>
                  <a:cubicBezTo>
                    <a:pt x="93" y="97"/>
                    <a:pt x="95" y="95"/>
                    <a:pt x="96" y="95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7" y="95"/>
                    <a:pt x="97" y="95"/>
                    <a:pt x="95" y="103"/>
                  </a:cubicBezTo>
                  <a:cubicBezTo>
                    <a:pt x="95" y="103"/>
                    <a:pt x="94" y="112"/>
                    <a:pt x="94" y="112"/>
                  </a:cubicBezTo>
                  <a:cubicBezTo>
                    <a:pt x="95" y="112"/>
                    <a:pt x="96" y="113"/>
                    <a:pt x="93" y="121"/>
                  </a:cubicBezTo>
                  <a:cubicBezTo>
                    <a:pt x="93" y="121"/>
                    <a:pt x="92" y="129"/>
                    <a:pt x="93" y="130"/>
                  </a:cubicBezTo>
                  <a:cubicBezTo>
                    <a:pt x="94" y="131"/>
                    <a:pt x="96" y="131"/>
                    <a:pt x="93" y="139"/>
                  </a:cubicBezTo>
                  <a:cubicBezTo>
                    <a:pt x="93" y="139"/>
                    <a:pt x="93" y="139"/>
                    <a:pt x="94" y="139"/>
                  </a:cubicBezTo>
                  <a:cubicBezTo>
                    <a:pt x="94" y="139"/>
                    <a:pt x="95" y="138"/>
                    <a:pt x="96" y="131"/>
                  </a:cubicBezTo>
                  <a:cubicBezTo>
                    <a:pt x="99" y="126"/>
                    <a:pt x="101" y="120"/>
                    <a:pt x="102" y="120"/>
                  </a:cubicBezTo>
                  <a:cubicBezTo>
                    <a:pt x="103" y="120"/>
                    <a:pt x="103" y="121"/>
                    <a:pt x="103" y="124"/>
                  </a:cubicBezTo>
                  <a:cubicBezTo>
                    <a:pt x="103" y="125"/>
                    <a:pt x="104" y="125"/>
                    <a:pt x="105" y="125"/>
                  </a:cubicBezTo>
                  <a:cubicBezTo>
                    <a:pt x="106" y="125"/>
                    <a:pt x="108" y="123"/>
                    <a:pt x="110" y="117"/>
                  </a:cubicBezTo>
                  <a:lnTo>
                    <a:pt x="110" y="117"/>
                  </a:lnTo>
                  <a:cubicBezTo>
                    <a:pt x="110" y="119"/>
                    <a:pt x="110" y="119"/>
                    <a:pt x="108" y="126"/>
                  </a:cubicBezTo>
                  <a:cubicBezTo>
                    <a:pt x="105" y="135"/>
                    <a:pt x="104" y="139"/>
                    <a:pt x="105" y="139"/>
                  </a:cubicBezTo>
                  <a:cubicBezTo>
                    <a:pt x="105" y="139"/>
                    <a:pt x="108" y="135"/>
                    <a:pt x="111" y="128"/>
                  </a:cubicBezTo>
                  <a:cubicBezTo>
                    <a:pt x="112" y="124"/>
                    <a:pt x="113" y="122"/>
                    <a:pt x="113" y="122"/>
                  </a:cubicBezTo>
                  <a:lnTo>
                    <a:pt x="113" y="122"/>
                  </a:lnTo>
                  <a:cubicBezTo>
                    <a:pt x="113" y="122"/>
                    <a:pt x="113" y="124"/>
                    <a:pt x="112" y="129"/>
                  </a:cubicBezTo>
                  <a:cubicBezTo>
                    <a:pt x="112" y="129"/>
                    <a:pt x="113" y="129"/>
                    <a:pt x="115" y="121"/>
                  </a:cubicBezTo>
                  <a:cubicBezTo>
                    <a:pt x="117" y="117"/>
                    <a:pt x="118" y="115"/>
                    <a:pt x="118" y="115"/>
                  </a:cubicBezTo>
                  <a:lnTo>
                    <a:pt x="118" y="115"/>
                  </a:lnTo>
                  <a:cubicBezTo>
                    <a:pt x="119" y="115"/>
                    <a:pt x="118" y="117"/>
                    <a:pt x="118" y="122"/>
                  </a:cubicBezTo>
                  <a:cubicBezTo>
                    <a:pt x="115" y="130"/>
                    <a:pt x="117" y="130"/>
                    <a:pt x="118" y="130"/>
                  </a:cubicBezTo>
                  <a:cubicBezTo>
                    <a:pt x="119" y="127"/>
                    <a:pt x="121" y="126"/>
                    <a:pt x="123" y="126"/>
                  </a:cubicBezTo>
                  <a:cubicBezTo>
                    <a:pt x="126" y="126"/>
                    <a:pt x="128" y="129"/>
                    <a:pt x="128" y="134"/>
                  </a:cubicBezTo>
                  <a:cubicBezTo>
                    <a:pt x="131" y="127"/>
                    <a:pt x="131" y="126"/>
                    <a:pt x="131" y="126"/>
                  </a:cubicBezTo>
                  <a:lnTo>
                    <a:pt x="131" y="126"/>
                  </a:lnTo>
                  <a:cubicBezTo>
                    <a:pt x="130" y="133"/>
                    <a:pt x="130" y="136"/>
                    <a:pt x="130" y="136"/>
                  </a:cubicBezTo>
                  <a:cubicBezTo>
                    <a:pt x="131" y="136"/>
                    <a:pt x="133" y="129"/>
                    <a:pt x="136" y="120"/>
                  </a:cubicBezTo>
                  <a:lnTo>
                    <a:pt x="134" y="119"/>
                  </a:lnTo>
                  <a:cubicBezTo>
                    <a:pt x="136" y="112"/>
                    <a:pt x="138" y="108"/>
                    <a:pt x="138" y="108"/>
                  </a:cubicBezTo>
                  <a:lnTo>
                    <a:pt x="138" y="108"/>
                  </a:lnTo>
                  <a:cubicBezTo>
                    <a:pt x="139" y="108"/>
                    <a:pt x="138" y="114"/>
                    <a:pt x="133" y="128"/>
                  </a:cubicBezTo>
                  <a:cubicBezTo>
                    <a:pt x="132" y="136"/>
                    <a:pt x="131" y="140"/>
                    <a:pt x="131" y="140"/>
                  </a:cubicBezTo>
                  <a:cubicBezTo>
                    <a:pt x="131" y="140"/>
                    <a:pt x="133" y="136"/>
                    <a:pt x="136" y="129"/>
                  </a:cubicBezTo>
                  <a:cubicBezTo>
                    <a:pt x="138" y="121"/>
                    <a:pt x="140" y="117"/>
                    <a:pt x="140" y="117"/>
                  </a:cubicBezTo>
                  <a:lnTo>
                    <a:pt x="140" y="117"/>
                  </a:lnTo>
                  <a:cubicBezTo>
                    <a:pt x="141" y="117"/>
                    <a:pt x="140" y="121"/>
                    <a:pt x="138" y="130"/>
                  </a:cubicBezTo>
                  <a:cubicBezTo>
                    <a:pt x="145" y="112"/>
                    <a:pt x="149" y="102"/>
                    <a:pt x="150" y="102"/>
                  </a:cubicBezTo>
                  <a:lnTo>
                    <a:pt x="150" y="102"/>
                  </a:lnTo>
                  <a:cubicBezTo>
                    <a:pt x="151" y="102"/>
                    <a:pt x="149" y="108"/>
                    <a:pt x="145" y="123"/>
                  </a:cubicBezTo>
                  <a:cubicBezTo>
                    <a:pt x="141" y="131"/>
                    <a:pt x="139" y="140"/>
                    <a:pt x="139" y="148"/>
                  </a:cubicBezTo>
                  <a:cubicBezTo>
                    <a:pt x="141" y="143"/>
                    <a:pt x="143" y="138"/>
                    <a:pt x="145" y="132"/>
                  </a:cubicBezTo>
                  <a:cubicBezTo>
                    <a:pt x="147" y="124"/>
                    <a:pt x="148" y="119"/>
                    <a:pt x="148" y="119"/>
                  </a:cubicBezTo>
                  <a:lnTo>
                    <a:pt x="148" y="119"/>
                  </a:lnTo>
                  <a:cubicBezTo>
                    <a:pt x="148" y="119"/>
                    <a:pt x="147" y="124"/>
                    <a:pt x="146" y="132"/>
                  </a:cubicBezTo>
                  <a:cubicBezTo>
                    <a:pt x="143" y="147"/>
                    <a:pt x="142" y="154"/>
                    <a:pt x="144" y="154"/>
                  </a:cubicBezTo>
                  <a:cubicBezTo>
                    <a:pt x="144" y="154"/>
                    <a:pt x="146" y="150"/>
                    <a:pt x="149" y="143"/>
                  </a:cubicBezTo>
                  <a:cubicBezTo>
                    <a:pt x="153" y="136"/>
                    <a:pt x="155" y="132"/>
                    <a:pt x="156" y="132"/>
                  </a:cubicBezTo>
                  <a:lnTo>
                    <a:pt x="156" y="132"/>
                  </a:lnTo>
                  <a:cubicBezTo>
                    <a:pt x="157" y="132"/>
                    <a:pt x="156" y="136"/>
                    <a:pt x="152" y="144"/>
                  </a:cubicBezTo>
                  <a:cubicBezTo>
                    <a:pt x="148" y="154"/>
                    <a:pt x="147" y="157"/>
                    <a:pt x="147" y="157"/>
                  </a:cubicBezTo>
                  <a:cubicBezTo>
                    <a:pt x="147" y="157"/>
                    <a:pt x="148" y="155"/>
                    <a:pt x="150" y="152"/>
                  </a:cubicBezTo>
                  <a:lnTo>
                    <a:pt x="154" y="153"/>
                  </a:lnTo>
                  <a:cubicBezTo>
                    <a:pt x="156" y="150"/>
                    <a:pt x="158" y="146"/>
                    <a:pt x="159" y="142"/>
                  </a:cubicBezTo>
                  <a:lnTo>
                    <a:pt x="159" y="142"/>
                  </a:lnTo>
                  <a:cubicBezTo>
                    <a:pt x="157" y="151"/>
                    <a:pt x="156" y="156"/>
                    <a:pt x="157" y="156"/>
                  </a:cubicBezTo>
                  <a:cubicBezTo>
                    <a:pt x="158" y="156"/>
                    <a:pt x="159" y="153"/>
                    <a:pt x="161" y="148"/>
                  </a:cubicBezTo>
                  <a:lnTo>
                    <a:pt x="163" y="148"/>
                  </a:lnTo>
                  <a:cubicBezTo>
                    <a:pt x="163" y="148"/>
                    <a:pt x="163" y="148"/>
                    <a:pt x="163" y="148"/>
                  </a:cubicBezTo>
                  <a:cubicBezTo>
                    <a:pt x="164" y="148"/>
                    <a:pt x="165" y="147"/>
                    <a:pt x="167" y="141"/>
                  </a:cubicBezTo>
                  <a:cubicBezTo>
                    <a:pt x="168" y="139"/>
                    <a:pt x="168" y="138"/>
                    <a:pt x="169" y="138"/>
                  </a:cubicBezTo>
                  <a:lnTo>
                    <a:pt x="169" y="138"/>
                  </a:lnTo>
                  <a:cubicBezTo>
                    <a:pt x="169" y="138"/>
                    <a:pt x="168" y="144"/>
                    <a:pt x="167" y="150"/>
                  </a:cubicBezTo>
                  <a:cubicBezTo>
                    <a:pt x="165" y="155"/>
                    <a:pt x="164" y="162"/>
                    <a:pt x="165" y="162"/>
                  </a:cubicBezTo>
                  <a:cubicBezTo>
                    <a:pt x="165" y="162"/>
                    <a:pt x="165" y="160"/>
                    <a:pt x="166" y="158"/>
                  </a:cubicBezTo>
                  <a:cubicBezTo>
                    <a:pt x="168" y="150"/>
                    <a:pt x="173" y="142"/>
                    <a:pt x="175" y="134"/>
                  </a:cubicBezTo>
                  <a:cubicBezTo>
                    <a:pt x="176" y="132"/>
                    <a:pt x="176" y="131"/>
                    <a:pt x="177" y="131"/>
                  </a:cubicBezTo>
                  <a:lnTo>
                    <a:pt x="177" y="131"/>
                  </a:lnTo>
                  <a:cubicBezTo>
                    <a:pt x="177" y="131"/>
                    <a:pt x="176" y="138"/>
                    <a:pt x="174" y="143"/>
                  </a:cubicBezTo>
                  <a:cubicBezTo>
                    <a:pt x="171" y="149"/>
                    <a:pt x="170" y="154"/>
                    <a:pt x="170" y="160"/>
                  </a:cubicBezTo>
                  <a:cubicBezTo>
                    <a:pt x="171" y="160"/>
                    <a:pt x="171" y="160"/>
                    <a:pt x="171" y="160"/>
                  </a:cubicBezTo>
                  <a:cubicBezTo>
                    <a:pt x="172" y="160"/>
                    <a:pt x="173" y="159"/>
                    <a:pt x="175" y="153"/>
                  </a:cubicBezTo>
                  <a:cubicBezTo>
                    <a:pt x="176" y="149"/>
                    <a:pt x="177" y="148"/>
                    <a:pt x="179" y="148"/>
                  </a:cubicBezTo>
                  <a:cubicBezTo>
                    <a:pt x="180" y="148"/>
                    <a:pt x="181" y="150"/>
                    <a:pt x="180" y="154"/>
                  </a:cubicBezTo>
                  <a:lnTo>
                    <a:pt x="182" y="156"/>
                  </a:lnTo>
                  <a:cubicBezTo>
                    <a:pt x="183" y="156"/>
                    <a:pt x="186" y="148"/>
                    <a:pt x="186" y="148"/>
                  </a:cubicBezTo>
                  <a:cubicBezTo>
                    <a:pt x="186" y="148"/>
                    <a:pt x="186" y="148"/>
                    <a:pt x="186" y="148"/>
                  </a:cubicBezTo>
                  <a:cubicBezTo>
                    <a:pt x="187" y="148"/>
                    <a:pt x="188" y="147"/>
                    <a:pt x="191" y="140"/>
                  </a:cubicBezTo>
                  <a:lnTo>
                    <a:pt x="191" y="140"/>
                  </a:lnTo>
                  <a:cubicBezTo>
                    <a:pt x="191" y="141"/>
                    <a:pt x="192" y="141"/>
                    <a:pt x="189" y="149"/>
                  </a:cubicBezTo>
                  <a:cubicBezTo>
                    <a:pt x="192" y="141"/>
                    <a:pt x="194" y="137"/>
                    <a:pt x="194" y="137"/>
                  </a:cubicBezTo>
                  <a:lnTo>
                    <a:pt x="194" y="137"/>
                  </a:lnTo>
                  <a:cubicBezTo>
                    <a:pt x="194" y="137"/>
                    <a:pt x="193" y="141"/>
                    <a:pt x="191" y="150"/>
                  </a:cubicBezTo>
                  <a:cubicBezTo>
                    <a:pt x="188" y="158"/>
                    <a:pt x="187" y="162"/>
                    <a:pt x="187" y="162"/>
                  </a:cubicBezTo>
                  <a:cubicBezTo>
                    <a:pt x="187" y="162"/>
                    <a:pt x="189" y="158"/>
                    <a:pt x="192" y="150"/>
                  </a:cubicBezTo>
                  <a:cubicBezTo>
                    <a:pt x="193" y="146"/>
                    <a:pt x="194" y="144"/>
                    <a:pt x="194" y="144"/>
                  </a:cubicBezTo>
                  <a:lnTo>
                    <a:pt x="194" y="144"/>
                  </a:lnTo>
                  <a:cubicBezTo>
                    <a:pt x="195" y="144"/>
                    <a:pt x="194" y="146"/>
                    <a:pt x="193" y="151"/>
                  </a:cubicBezTo>
                  <a:cubicBezTo>
                    <a:pt x="192" y="155"/>
                    <a:pt x="191" y="157"/>
                    <a:pt x="192" y="157"/>
                  </a:cubicBezTo>
                  <a:cubicBezTo>
                    <a:pt x="192" y="157"/>
                    <a:pt x="193" y="155"/>
                    <a:pt x="194" y="151"/>
                  </a:cubicBezTo>
                  <a:cubicBezTo>
                    <a:pt x="197" y="141"/>
                    <a:pt x="200" y="135"/>
                    <a:pt x="201" y="135"/>
                  </a:cubicBezTo>
                  <a:lnTo>
                    <a:pt x="201" y="135"/>
                  </a:lnTo>
                  <a:cubicBezTo>
                    <a:pt x="202" y="135"/>
                    <a:pt x="201" y="138"/>
                    <a:pt x="200" y="144"/>
                  </a:cubicBezTo>
                  <a:cubicBezTo>
                    <a:pt x="200" y="144"/>
                    <a:pt x="200" y="144"/>
                    <a:pt x="203" y="137"/>
                  </a:cubicBezTo>
                  <a:cubicBezTo>
                    <a:pt x="206" y="128"/>
                    <a:pt x="207" y="124"/>
                    <a:pt x="207" y="124"/>
                  </a:cubicBezTo>
                  <a:lnTo>
                    <a:pt x="207" y="124"/>
                  </a:lnTo>
                  <a:cubicBezTo>
                    <a:pt x="207" y="124"/>
                    <a:pt x="206" y="128"/>
                    <a:pt x="204" y="137"/>
                  </a:cubicBezTo>
                  <a:cubicBezTo>
                    <a:pt x="202" y="145"/>
                    <a:pt x="201" y="149"/>
                    <a:pt x="201" y="149"/>
                  </a:cubicBezTo>
                  <a:cubicBezTo>
                    <a:pt x="202" y="149"/>
                    <a:pt x="204" y="145"/>
                    <a:pt x="206" y="138"/>
                  </a:cubicBezTo>
                  <a:cubicBezTo>
                    <a:pt x="206" y="138"/>
                    <a:pt x="208" y="134"/>
                    <a:pt x="208" y="134"/>
                  </a:cubicBezTo>
                  <a:lnTo>
                    <a:pt x="208" y="134"/>
                  </a:lnTo>
                  <a:cubicBezTo>
                    <a:pt x="208" y="134"/>
                    <a:pt x="208" y="135"/>
                    <a:pt x="207" y="138"/>
                  </a:cubicBezTo>
                  <a:cubicBezTo>
                    <a:pt x="207" y="143"/>
                    <a:pt x="207" y="149"/>
                    <a:pt x="209" y="149"/>
                  </a:cubicBezTo>
                  <a:cubicBezTo>
                    <a:pt x="210" y="149"/>
                    <a:pt x="211" y="146"/>
                    <a:pt x="213" y="140"/>
                  </a:cubicBezTo>
                  <a:lnTo>
                    <a:pt x="214" y="141"/>
                  </a:lnTo>
                  <a:cubicBezTo>
                    <a:pt x="214" y="145"/>
                    <a:pt x="214" y="147"/>
                    <a:pt x="214" y="147"/>
                  </a:cubicBezTo>
                  <a:cubicBezTo>
                    <a:pt x="215" y="147"/>
                    <a:pt x="216" y="146"/>
                    <a:pt x="217" y="142"/>
                  </a:cubicBezTo>
                  <a:lnTo>
                    <a:pt x="220" y="135"/>
                  </a:lnTo>
                  <a:lnTo>
                    <a:pt x="220" y="135"/>
                  </a:lnTo>
                  <a:cubicBezTo>
                    <a:pt x="218" y="140"/>
                    <a:pt x="217" y="145"/>
                    <a:pt x="217" y="151"/>
                  </a:cubicBezTo>
                  <a:cubicBezTo>
                    <a:pt x="219" y="151"/>
                    <a:pt x="219" y="151"/>
                    <a:pt x="221" y="143"/>
                  </a:cubicBezTo>
                  <a:cubicBezTo>
                    <a:pt x="222" y="134"/>
                    <a:pt x="223" y="134"/>
                    <a:pt x="223" y="134"/>
                  </a:cubicBezTo>
                  <a:lnTo>
                    <a:pt x="223" y="134"/>
                  </a:lnTo>
                  <a:cubicBezTo>
                    <a:pt x="223" y="141"/>
                    <a:pt x="222" y="147"/>
                    <a:pt x="221" y="152"/>
                  </a:cubicBezTo>
                  <a:cubicBezTo>
                    <a:pt x="223" y="142"/>
                    <a:pt x="225" y="138"/>
                    <a:pt x="225" y="138"/>
                  </a:cubicBezTo>
                  <a:lnTo>
                    <a:pt x="225" y="138"/>
                  </a:lnTo>
                  <a:cubicBezTo>
                    <a:pt x="226" y="138"/>
                    <a:pt x="225" y="141"/>
                    <a:pt x="224" y="144"/>
                  </a:cubicBezTo>
                  <a:cubicBezTo>
                    <a:pt x="223" y="152"/>
                    <a:pt x="223" y="153"/>
                    <a:pt x="224" y="153"/>
                  </a:cubicBezTo>
                  <a:cubicBezTo>
                    <a:pt x="225" y="151"/>
                    <a:pt x="225" y="150"/>
                    <a:pt x="225" y="150"/>
                  </a:cubicBezTo>
                  <a:lnTo>
                    <a:pt x="225" y="150"/>
                  </a:lnTo>
                  <a:cubicBezTo>
                    <a:pt x="226" y="150"/>
                    <a:pt x="225" y="153"/>
                    <a:pt x="224" y="153"/>
                  </a:cubicBezTo>
                  <a:lnTo>
                    <a:pt x="222" y="161"/>
                  </a:lnTo>
                  <a:cubicBezTo>
                    <a:pt x="221" y="164"/>
                    <a:pt x="221" y="165"/>
                    <a:pt x="221" y="165"/>
                  </a:cubicBezTo>
                  <a:cubicBezTo>
                    <a:pt x="222" y="165"/>
                    <a:pt x="224" y="159"/>
                    <a:pt x="225" y="153"/>
                  </a:cubicBezTo>
                  <a:lnTo>
                    <a:pt x="226" y="154"/>
                  </a:lnTo>
                  <a:cubicBezTo>
                    <a:pt x="228" y="154"/>
                    <a:pt x="228" y="154"/>
                    <a:pt x="230" y="147"/>
                  </a:cubicBezTo>
                  <a:cubicBezTo>
                    <a:pt x="231" y="141"/>
                    <a:pt x="232" y="135"/>
                    <a:pt x="234" y="130"/>
                  </a:cubicBezTo>
                  <a:lnTo>
                    <a:pt x="234" y="130"/>
                  </a:lnTo>
                  <a:cubicBezTo>
                    <a:pt x="233" y="135"/>
                    <a:pt x="232" y="141"/>
                    <a:pt x="231" y="147"/>
                  </a:cubicBezTo>
                  <a:cubicBezTo>
                    <a:pt x="232" y="147"/>
                    <a:pt x="230" y="156"/>
                    <a:pt x="230" y="156"/>
                  </a:cubicBezTo>
                  <a:cubicBezTo>
                    <a:pt x="227" y="162"/>
                    <a:pt x="227" y="165"/>
                    <a:pt x="228" y="165"/>
                  </a:cubicBezTo>
                  <a:cubicBezTo>
                    <a:pt x="228" y="165"/>
                    <a:pt x="231" y="161"/>
                    <a:pt x="232" y="156"/>
                  </a:cubicBezTo>
                  <a:cubicBezTo>
                    <a:pt x="235" y="148"/>
                    <a:pt x="237" y="144"/>
                    <a:pt x="237" y="144"/>
                  </a:cubicBezTo>
                  <a:lnTo>
                    <a:pt x="237" y="144"/>
                  </a:lnTo>
                  <a:cubicBezTo>
                    <a:pt x="238" y="144"/>
                    <a:pt x="237" y="149"/>
                    <a:pt x="234" y="157"/>
                  </a:cubicBezTo>
                  <a:cubicBezTo>
                    <a:pt x="233" y="162"/>
                    <a:pt x="233" y="164"/>
                    <a:pt x="233" y="164"/>
                  </a:cubicBezTo>
                  <a:cubicBezTo>
                    <a:pt x="234" y="164"/>
                    <a:pt x="239" y="151"/>
                    <a:pt x="243" y="133"/>
                  </a:cubicBezTo>
                  <a:lnTo>
                    <a:pt x="251" y="108"/>
                  </a:lnTo>
                  <a:lnTo>
                    <a:pt x="244" y="133"/>
                  </a:lnTo>
                  <a:cubicBezTo>
                    <a:pt x="240" y="153"/>
                    <a:pt x="238" y="161"/>
                    <a:pt x="238" y="161"/>
                  </a:cubicBezTo>
                  <a:cubicBezTo>
                    <a:pt x="239" y="161"/>
                    <a:pt x="241" y="157"/>
                    <a:pt x="243" y="151"/>
                  </a:cubicBezTo>
                  <a:cubicBezTo>
                    <a:pt x="245" y="147"/>
                    <a:pt x="246" y="145"/>
                    <a:pt x="246" y="145"/>
                  </a:cubicBezTo>
                  <a:lnTo>
                    <a:pt x="246" y="145"/>
                  </a:lnTo>
                  <a:cubicBezTo>
                    <a:pt x="246" y="145"/>
                    <a:pt x="246" y="147"/>
                    <a:pt x="244" y="151"/>
                  </a:cubicBezTo>
                  <a:cubicBezTo>
                    <a:pt x="242" y="160"/>
                    <a:pt x="243" y="160"/>
                    <a:pt x="246" y="161"/>
                  </a:cubicBezTo>
                  <a:cubicBezTo>
                    <a:pt x="246" y="161"/>
                    <a:pt x="246" y="161"/>
                    <a:pt x="247" y="161"/>
                  </a:cubicBezTo>
                  <a:cubicBezTo>
                    <a:pt x="248" y="161"/>
                    <a:pt x="248" y="161"/>
                    <a:pt x="250" y="153"/>
                  </a:cubicBezTo>
                  <a:lnTo>
                    <a:pt x="252" y="154"/>
                  </a:lnTo>
                  <a:cubicBezTo>
                    <a:pt x="251" y="161"/>
                    <a:pt x="250" y="164"/>
                    <a:pt x="251" y="164"/>
                  </a:cubicBezTo>
                  <a:cubicBezTo>
                    <a:pt x="251" y="164"/>
                    <a:pt x="254" y="157"/>
                    <a:pt x="256" y="147"/>
                  </a:cubicBezTo>
                  <a:lnTo>
                    <a:pt x="258" y="147"/>
                  </a:lnTo>
                  <a:lnTo>
                    <a:pt x="256" y="156"/>
                  </a:lnTo>
                  <a:cubicBezTo>
                    <a:pt x="253" y="163"/>
                    <a:pt x="255" y="165"/>
                    <a:pt x="260" y="167"/>
                  </a:cubicBezTo>
                  <a:cubicBezTo>
                    <a:pt x="262" y="167"/>
                    <a:pt x="263" y="168"/>
                    <a:pt x="264" y="168"/>
                  </a:cubicBezTo>
                  <a:cubicBezTo>
                    <a:pt x="268" y="168"/>
                    <a:pt x="269" y="165"/>
                    <a:pt x="272" y="152"/>
                  </a:cubicBezTo>
                  <a:cubicBezTo>
                    <a:pt x="275" y="144"/>
                    <a:pt x="277" y="141"/>
                    <a:pt x="277" y="141"/>
                  </a:cubicBezTo>
                  <a:lnTo>
                    <a:pt x="277" y="141"/>
                  </a:lnTo>
                  <a:cubicBezTo>
                    <a:pt x="277" y="141"/>
                    <a:pt x="276" y="145"/>
                    <a:pt x="274" y="153"/>
                  </a:cubicBezTo>
                  <a:cubicBezTo>
                    <a:pt x="272" y="159"/>
                    <a:pt x="271" y="165"/>
                    <a:pt x="271" y="165"/>
                  </a:cubicBezTo>
                  <a:cubicBezTo>
                    <a:pt x="271" y="165"/>
                    <a:pt x="272" y="164"/>
                    <a:pt x="272" y="161"/>
                  </a:cubicBezTo>
                  <a:cubicBezTo>
                    <a:pt x="272" y="161"/>
                    <a:pt x="274" y="162"/>
                    <a:pt x="272" y="170"/>
                  </a:cubicBezTo>
                  <a:cubicBezTo>
                    <a:pt x="271" y="178"/>
                    <a:pt x="272" y="181"/>
                    <a:pt x="272" y="181"/>
                  </a:cubicBezTo>
                  <a:cubicBezTo>
                    <a:pt x="273" y="181"/>
                    <a:pt x="275" y="176"/>
                    <a:pt x="276" y="171"/>
                  </a:cubicBezTo>
                  <a:lnTo>
                    <a:pt x="276" y="171"/>
                  </a:lnTo>
                  <a:cubicBezTo>
                    <a:pt x="275" y="178"/>
                    <a:pt x="274" y="184"/>
                    <a:pt x="275" y="184"/>
                  </a:cubicBezTo>
                  <a:cubicBezTo>
                    <a:pt x="275" y="184"/>
                    <a:pt x="275" y="183"/>
                    <a:pt x="276" y="180"/>
                  </a:cubicBezTo>
                  <a:cubicBezTo>
                    <a:pt x="277" y="176"/>
                    <a:pt x="280" y="172"/>
                    <a:pt x="281" y="172"/>
                  </a:cubicBezTo>
                  <a:cubicBezTo>
                    <a:pt x="282" y="172"/>
                    <a:pt x="283" y="175"/>
                    <a:pt x="281" y="182"/>
                  </a:cubicBezTo>
                  <a:lnTo>
                    <a:pt x="283" y="182"/>
                  </a:lnTo>
                  <a:cubicBezTo>
                    <a:pt x="284" y="176"/>
                    <a:pt x="285" y="176"/>
                    <a:pt x="287" y="176"/>
                  </a:cubicBezTo>
                  <a:cubicBezTo>
                    <a:pt x="287" y="176"/>
                    <a:pt x="288" y="176"/>
                    <a:pt x="288" y="176"/>
                  </a:cubicBezTo>
                  <a:cubicBezTo>
                    <a:pt x="289" y="177"/>
                    <a:pt x="290" y="177"/>
                    <a:pt x="288" y="185"/>
                  </a:cubicBezTo>
                  <a:cubicBezTo>
                    <a:pt x="286" y="189"/>
                    <a:pt x="286" y="191"/>
                    <a:pt x="286" y="191"/>
                  </a:cubicBezTo>
                  <a:cubicBezTo>
                    <a:pt x="287" y="191"/>
                    <a:pt x="288" y="189"/>
                    <a:pt x="289" y="186"/>
                  </a:cubicBezTo>
                  <a:cubicBezTo>
                    <a:pt x="290" y="186"/>
                    <a:pt x="295" y="170"/>
                    <a:pt x="296" y="170"/>
                  </a:cubicBezTo>
                  <a:cubicBezTo>
                    <a:pt x="296" y="170"/>
                    <a:pt x="296" y="170"/>
                    <a:pt x="296" y="170"/>
                  </a:cubicBezTo>
                  <a:cubicBezTo>
                    <a:pt x="297" y="165"/>
                    <a:pt x="299" y="159"/>
                    <a:pt x="302" y="153"/>
                  </a:cubicBezTo>
                  <a:lnTo>
                    <a:pt x="302" y="153"/>
                  </a:lnTo>
                  <a:lnTo>
                    <a:pt x="299" y="162"/>
                  </a:lnTo>
                  <a:lnTo>
                    <a:pt x="295" y="178"/>
                  </a:lnTo>
                  <a:cubicBezTo>
                    <a:pt x="295" y="178"/>
                    <a:pt x="296" y="179"/>
                    <a:pt x="296" y="179"/>
                  </a:cubicBezTo>
                  <a:cubicBezTo>
                    <a:pt x="297" y="179"/>
                    <a:pt x="298" y="177"/>
                    <a:pt x="299" y="171"/>
                  </a:cubicBezTo>
                  <a:lnTo>
                    <a:pt x="299" y="171"/>
                  </a:lnTo>
                  <a:cubicBezTo>
                    <a:pt x="297" y="179"/>
                    <a:pt x="298" y="179"/>
                    <a:pt x="299" y="180"/>
                  </a:cubicBezTo>
                  <a:cubicBezTo>
                    <a:pt x="300" y="180"/>
                    <a:pt x="300" y="180"/>
                    <a:pt x="301" y="180"/>
                  </a:cubicBezTo>
                  <a:cubicBezTo>
                    <a:pt x="302" y="180"/>
                    <a:pt x="303" y="180"/>
                    <a:pt x="306" y="174"/>
                  </a:cubicBezTo>
                  <a:lnTo>
                    <a:pt x="306" y="174"/>
                  </a:lnTo>
                  <a:cubicBezTo>
                    <a:pt x="304" y="182"/>
                    <a:pt x="304" y="187"/>
                    <a:pt x="306" y="187"/>
                  </a:cubicBezTo>
                  <a:cubicBezTo>
                    <a:pt x="307" y="187"/>
                    <a:pt x="310" y="183"/>
                    <a:pt x="312" y="176"/>
                  </a:cubicBezTo>
                  <a:cubicBezTo>
                    <a:pt x="313" y="171"/>
                    <a:pt x="314" y="169"/>
                    <a:pt x="314" y="169"/>
                  </a:cubicBezTo>
                  <a:lnTo>
                    <a:pt x="314" y="169"/>
                  </a:lnTo>
                  <a:cubicBezTo>
                    <a:pt x="314" y="169"/>
                    <a:pt x="314" y="171"/>
                    <a:pt x="313" y="176"/>
                  </a:cubicBezTo>
                  <a:cubicBezTo>
                    <a:pt x="312" y="180"/>
                    <a:pt x="312" y="182"/>
                    <a:pt x="312" y="182"/>
                  </a:cubicBezTo>
                  <a:cubicBezTo>
                    <a:pt x="313" y="182"/>
                    <a:pt x="313" y="180"/>
                    <a:pt x="315" y="176"/>
                  </a:cubicBezTo>
                  <a:cubicBezTo>
                    <a:pt x="316" y="174"/>
                    <a:pt x="316" y="173"/>
                    <a:pt x="316" y="173"/>
                  </a:cubicBezTo>
                  <a:lnTo>
                    <a:pt x="316" y="173"/>
                  </a:lnTo>
                  <a:cubicBezTo>
                    <a:pt x="317" y="173"/>
                    <a:pt x="316" y="179"/>
                    <a:pt x="315" y="186"/>
                  </a:cubicBezTo>
                  <a:cubicBezTo>
                    <a:pt x="313" y="195"/>
                    <a:pt x="312" y="200"/>
                    <a:pt x="313" y="200"/>
                  </a:cubicBezTo>
                  <a:cubicBezTo>
                    <a:pt x="313" y="200"/>
                    <a:pt x="314" y="198"/>
                    <a:pt x="315" y="195"/>
                  </a:cubicBezTo>
                  <a:cubicBezTo>
                    <a:pt x="318" y="187"/>
                    <a:pt x="321" y="187"/>
                    <a:pt x="321" y="187"/>
                  </a:cubicBezTo>
                  <a:cubicBezTo>
                    <a:pt x="324" y="182"/>
                    <a:pt x="326" y="177"/>
                    <a:pt x="326" y="171"/>
                  </a:cubicBezTo>
                  <a:lnTo>
                    <a:pt x="332" y="156"/>
                  </a:lnTo>
                  <a:cubicBezTo>
                    <a:pt x="333" y="153"/>
                    <a:pt x="334" y="152"/>
                    <a:pt x="334" y="152"/>
                  </a:cubicBezTo>
                  <a:lnTo>
                    <a:pt x="334" y="152"/>
                  </a:lnTo>
                  <a:cubicBezTo>
                    <a:pt x="334" y="152"/>
                    <a:pt x="333" y="156"/>
                    <a:pt x="333" y="156"/>
                  </a:cubicBezTo>
                  <a:cubicBezTo>
                    <a:pt x="330" y="160"/>
                    <a:pt x="329" y="166"/>
                    <a:pt x="329" y="172"/>
                  </a:cubicBezTo>
                  <a:cubicBezTo>
                    <a:pt x="327" y="180"/>
                    <a:pt x="329" y="181"/>
                    <a:pt x="330" y="181"/>
                  </a:cubicBezTo>
                  <a:lnTo>
                    <a:pt x="332" y="182"/>
                  </a:lnTo>
                  <a:cubicBezTo>
                    <a:pt x="332" y="187"/>
                    <a:pt x="333" y="189"/>
                    <a:pt x="333" y="189"/>
                  </a:cubicBezTo>
                  <a:cubicBezTo>
                    <a:pt x="334" y="189"/>
                    <a:pt x="334" y="187"/>
                    <a:pt x="335" y="184"/>
                  </a:cubicBezTo>
                  <a:cubicBezTo>
                    <a:pt x="338" y="176"/>
                    <a:pt x="336" y="179"/>
                    <a:pt x="338" y="175"/>
                  </a:cubicBezTo>
                  <a:lnTo>
                    <a:pt x="338" y="175"/>
                  </a:lnTo>
                  <a:cubicBezTo>
                    <a:pt x="336" y="184"/>
                    <a:pt x="337" y="189"/>
                    <a:pt x="340" y="189"/>
                  </a:cubicBezTo>
                  <a:cubicBezTo>
                    <a:pt x="342" y="189"/>
                    <a:pt x="345" y="186"/>
                    <a:pt x="348" y="178"/>
                  </a:cubicBezTo>
                  <a:lnTo>
                    <a:pt x="348" y="178"/>
                  </a:lnTo>
                  <a:lnTo>
                    <a:pt x="345" y="187"/>
                  </a:lnTo>
                  <a:cubicBezTo>
                    <a:pt x="343" y="195"/>
                    <a:pt x="344" y="195"/>
                    <a:pt x="345" y="196"/>
                  </a:cubicBezTo>
                  <a:cubicBezTo>
                    <a:pt x="346" y="196"/>
                    <a:pt x="351" y="189"/>
                    <a:pt x="353" y="189"/>
                  </a:cubicBezTo>
                  <a:cubicBezTo>
                    <a:pt x="354" y="190"/>
                    <a:pt x="355" y="190"/>
                    <a:pt x="356" y="190"/>
                  </a:cubicBezTo>
                  <a:cubicBezTo>
                    <a:pt x="358" y="190"/>
                    <a:pt x="360" y="188"/>
                    <a:pt x="361" y="182"/>
                  </a:cubicBezTo>
                  <a:lnTo>
                    <a:pt x="361" y="182"/>
                  </a:lnTo>
                  <a:cubicBezTo>
                    <a:pt x="362" y="184"/>
                    <a:pt x="362" y="184"/>
                    <a:pt x="360" y="191"/>
                  </a:cubicBezTo>
                  <a:cubicBezTo>
                    <a:pt x="357" y="199"/>
                    <a:pt x="358" y="199"/>
                    <a:pt x="359" y="200"/>
                  </a:cubicBezTo>
                  <a:cubicBezTo>
                    <a:pt x="361" y="195"/>
                    <a:pt x="362" y="189"/>
                    <a:pt x="363" y="184"/>
                  </a:cubicBezTo>
                  <a:cubicBezTo>
                    <a:pt x="364" y="180"/>
                    <a:pt x="365" y="178"/>
                    <a:pt x="365" y="178"/>
                  </a:cubicBezTo>
                  <a:cubicBezTo>
                    <a:pt x="366" y="178"/>
                    <a:pt x="366" y="180"/>
                    <a:pt x="366" y="185"/>
                  </a:cubicBezTo>
                  <a:cubicBezTo>
                    <a:pt x="366" y="190"/>
                    <a:pt x="366" y="192"/>
                    <a:pt x="367" y="192"/>
                  </a:cubicBezTo>
                  <a:cubicBezTo>
                    <a:pt x="368" y="192"/>
                    <a:pt x="370" y="191"/>
                    <a:pt x="371" y="187"/>
                  </a:cubicBezTo>
                  <a:cubicBezTo>
                    <a:pt x="372" y="187"/>
                    <a:pt x="373" y="187"/>
                    <a:pt x="371" y="195"/>
                  </a:cubicBezTo>
                  <a:cubicBezTo>
                    <a:pt x="370" y="200"/>
                    <a:pt x="370" y="206"/>
                    <a:pt x="371" y="206"/>
                  </a:cubicBezTo>
                  <a:cubicBezTo>
                    <a:pt x="371" y="206"/>
                    <a:pt x="372" y="203"/>
                    <a:pt x="375" y="197"/>
                  </a:cubicBezTo>
                  <a:cubicBezTo>
                    <a:pt x="376" y="197"/>
                    <a:pt x="376" y="197"/>
                    <a:pt x="373" y="205"/>
                  </a:cubicBezTo>
                  <a:cubicBezTo>
                    <a:pt x="373" y="210"/>
                    <a:pt x="372" y="215"/>
                    <a:pt x="372" y="215"/>
                  </a:cubicBezTo>
                  <a:cubicBezTo>
                    <a:pt x="372" y="215"/>
                    <a:pt x="373" y="213"/>
                    <a:pt x="376" y="206"/>
                  </a:cubicBezTo>
                  <a:cubicBezTo>
                    <a:pt x="377" y="202"/>
                    <a:pt x="379" y="200"/>
                    <a:pt x="379" y="200"/>
                  </a:cubicBezTo>
                  <a:cubicBezTo>
                    <a:pt x="380" y="200"/>
                    <a:pt x="381" y="203"/>
                    <a:pt x="380" y="207"/>
                  </a:cubicBezTo>
                  <a:cubicBezTo>
                    <a:pt x="380" y="207"/>
                    <a:pt x="381" y="207"/>
                    <a:pt x="381" y="207"/>
                  </a:cubicBezTo>
                  <a:cubicBezTo>
                    <a:pt x="382" y="207"/>
                    <a:pt x="382" y="207"/>
                    <a:pt x="384" y="203"/>
                  </a:cubicBezTo>
                  <a:lnTo>
                    <a:pt x="384" y="203"/>
                  </a:lnTo>
                  <a:cubicBezTo>
                    <a:pt x="383" y="204"/>
                    <a:pt x="383" y="204"/>
                    <a:pt x="384" y="204"/>
                  </a:cubicBezTo>
                  <a:cubicBezTo>
                    <a:pt x="384" y="204"/>
                    <a:pt x="385" y="200"/>
                    <a:pt x="388" y="191"/>
                  </a:cubicBezTo>
                  <a:cubicBezTo>
                    <a:pt x="389" y="188"/>
                    <a:pt x="389" y="186"/>
                    <a:pt x="389" y="186"/>
                  </a:cubicBezTo>
                  <a:lnTo>
                    <a:pt x="389" y="186"/>
                  </a:lnTo>
                  <a:cubicBezTo>
                    <a:pt x="389" y="186"/>
                    <a:pt x="389" y="188"/>
                    <a:pt x="388" y="193"/>
                  </a:cubicBezTo>
                  <a:cubicBezTo>
                    <a:pt x="387" y="200"/>
                    <a:pt x="388" y="200"/>
                    <a:pt x="388" y="200"/>
                  </a:cubicBezTo>
                  <a:cubicBezTo>
                    <a:pt x="388" y="201"/>
                    <a:pt x="388" y="201"/>
                    <a:pt x="388" y="201"/>
                  </a:cubicBezTo>
                  <a:cubicBezTo>
                    <a:pt x="390" y="201"/>
                    <a:pt x="394" y="195"/>
                    <a:pt x="397" y="195"/>
                  </a:cubicBezTo>
                  <a:cubicBezTo>
                    <a:pt x="398" y="195"/>
                    <a:pt x="398" y="195"/>
                    <a:pt x="398" y="195"/>
                  </a:cubicBezTo>
                  <a:cubicBezTo>
                    <a:pt x="401" y="196"/>
                    <a:pt x="403" y="196"/>
                    <a:pt x="404" y="196"/>
                  </a:cubicBezTo>
                  <a:cubicBezTo>
                    <a:pt x="406" y="196"/>
                    <a:pt x="408" y="195"/>
                    <a:pt x="408" y="189"/>
                  </a:cubicBezTo>
                  <a:cubicBezTo>
                    <a:pt x="410" y="185"/>
                    <a:pt x="411" y="183"/>
                    <a:pt x="411" y="183"/>
                  </a:cubicBezTo>
                  <a:lnTo>
                    <a:pt x="411" y="183"/>
                  </a:lnTo>
                  <a:cubicBezTo>
                    <a:pt x="411" y="183"/>
                    <a:pt x="411" y="186"/>
                    <a:pt x="410" y="190"/>
                  </a:cubicBezTo>
                  <a:cubicBezTo>
                    <a:pt x="409" y="198"/>
                    <a:pt x="409" y="199"/>
                    <a:pt x="410" y="199"/>
                  </a:cubicBezTo>
                  <a:cubicBezTo>
                    <a:pt x="412" y="199"/>
                    <a:pt x="413" y="199"/>
                    <a:pt x="410" y="208"/>
                  </a:cubicBezTo>
                  <a:lnTo>
                    <a:pt x="410" y="208"/>
                  </a:lnTo>
                  <a:cubicBezTo>
                    <a:pt x="412" y="202"/>
                    <a:pt x="413" y="200"/>
                    <a:pt x="413" y="200"/>
                  </a:cubicBezTo>
                  <a:cubicBezTo>
                    <a:pt x="413" y="200"/>
                    <a:pt x="414" y="200"/>
                    <a:pt x="414" y="200"/>
                  </a:cubicBezTo>
                  <a:cubicBezTo>
                    <a:pt x="413" y="204"/>
                    <a:pt x="412" y="206"/>
                    <a:pt x="413" y="206"/>
                  </a:cubicBezTo>
                  <a:cubicBezTo>
                    <a:pt x="413" y="206"/>
                    <a:pt x="414" y="204"/>
                    <a:pt x="415" y="200"/>
                  </a:cubicBezTo>
                  <a:cubicBezTo>
                    <a:pt x="417" y="193"/>
                    <a:pt x="418" y="189"/>
                    <a:pt x="418" y="189"/>
                  </a:cubicBezTo>
                  <a:lnTo>
                    <a:pt x="418" y="189"/>
                  </a:lnTo>
                  <a:cubicBezTo>
                    <a:pt x="419" y="189"/>
                    <a:pt x="418" y="193"/>
                    <a:pt x="416" y="200"/>
                  </a:cubicBezTo>
                  <a:cubicBezTo>
                    <a:pt x="414" y="207"/>
                    <a:pt x="415" y="213"/>
                    <a:pt x="415" y="213"/>
                  </a:cubicBezTo>
                  <a:cubicBezTo>
                    <a:pt x="415" y="213"/>
                    <a:pt x="416" y="212"/>
                    <a:pt x="416" y="209"/>
                  </a:cubicBezTo>
                  <a:cubicBezTo>
                    <a:pt x="417" y="204"/>
                    <a:pt x="419" y="199"/>
                    <a:pt x="422" y="194"/>
                  </a:cubicBezTo>
                  <a:cubicBezTo>
                    <a:pt x="423" y="194"/>
                    <a:pt x="423" y="194"/>
                    <a:pt x="422" y="203"/>
                  </a:cubicBezTo>
                  <a:cubicBezTo>
                    <a:pt x="421" y="205"/>
                    <a:pt x="422" y="206"/>
                    <a:pt x="422" y="206"/>
                  </a:cubicBezTo>
                  <a:cubicBezTo>
                    <a:pt x="424" y="206"/>
                    <a:pt x="427" y="201"/>
                    <a:pt x="428" y="196"/>
                  </a:cubicBezTo>
                  <a:cubicBezTo>
                    <a:pt x="430" y="192"/>
                    <a:pt x="430" y="190"/>
                    <a:pt x="431" y="190"/>
                  </a:cubicBezTo>
                  <a:lnTo>
                    <a:pt x="431" y="190"/>
                  </a:lnTo>
                  <a:cubicBezTo>
                    <a:pt x="431" y="190"/>
                    <a:pt x="431" y="192"/>
                    <a:pt x="430" y="196"/>
                  </a:cubicBezTo>
                  <a:cubicBezTo>
                    <a:pt x="427" y="205"/>
                    <a:pt x="428" y="205"/>
                    <a:pt x="430" y="205"/>
                  </a:cubicBezTo>
                  <a:cubicBezTo>
                    <a:pt x="430" y="203"/>
                    <a:pt x="430" y="202"/>
                    <a:pt x="430" y="202"/>
                  </a:cubicBezTo>
                  <a:lnTo>
                    <a:pt x="430" y="202"/>
                  </a:lnTo>
                  <a:cubicBezTo>
                    <a:pt x="431" y="202"/>
                    <a:pt x="429" y="208"/>
                    <a:pt x="428" y="214"/>
                  </a:cubicBezTo>
                  <a:cubicBezTo>
                    <a:pt x="425" y="222"/>
                    <a:pt x="426" y="222"/>
                    <a:pt x="427" y="222"/>
                  </a:cubicBezTo>
                  <a:cubicBezTo>
                    <a:pt x="429" y="217"/>
                    <a:pt x="431" y="215"/>
                    <a:pt x="433" y="215"/>
                  </a:cubicBezTo>
                  <a:cubicBezTo>
                    <a:pt x="434" y="215"/>
                    <a:pt x="434" y="216"/>
                    <a:pt x="435" y="216"/>
                  </a:cubicBezTo>
                  <a:cubicBezTo>
                    <a:pt x="435" y="216"/>
                    <a:pt x="436" y="216"/>
                    <a:pt x="436" y="216"/>
                  </a:cubicBezTo>
                  <a:cubicBezTo>
                    <a:pt x="440" y="216"/>
                    <a:pt x="442" y="208"/>
                    <a:pt x="447" y="193"/>
                  </a:cubicBezTo>
                  <a:lnTo>
                    <a:pt x="452" y="177"/>
                  </a:lnTo>
                  <a:lnTo>
                    <a:pt x="449" y="193"/>
                  </a:lnTo>
                  <a:cubicBezTo>
                    <a:pt x="446" y="202"/>
                    <a:pt x="443" y="218"/>
                    <a:pt x="443" y="218"/>
                  </a:cubicBezTo>
                  <a:cubicBezTo>
                    <a:pt x="445" y="213"/>
                    <a:pt x="447" y="207"/>
                    <a:pt x="447" y="202"/>
                  </a:cubicBezTo>
                  <a:cubicBezTo>
                    <a:pt x="449" y="198"/>
                    <a:pt x="449" y="196"/>
                    <a:pt x="450" y="196"/>
                  </a:cubicBezTo>
                  <a:lnTo>
                    <a:pt x="450" y="196"/>
                  </a:lnTo>
                  <a:cubicBezTo>
                    <a:pt x="450" y="196"/>
                    <a:pt x="450" y="198"/>
                    <a:pt x="450" y="203"/>
                  </a:cubicBezTo>
                  <a:cubicBezTo>
                    <a:pt x="450" y="207"/>
                    <a:pt x="450" y="210"/>
                    <a:pt x="451" y="210"/>
                  </a:cubicBezTo>
                  <a:cubicBezTo>
                    <a:pt x="451" y="210"/>
                    <a:pt x="452" y="208"/>
                    <a:pt x="453" y="204"/>
                  </a:cubicBezTo>
                  <a:cubicBezTo>
                    <a:pt x="454" y="204"/>
                    <a:pt x="454" y="204"/>
                    <a:pt x="453" y="213"/>
                  </a:cubicBezTo>
                  <a:cubicBezTo>
                    <a:pt x="454" y="213"/>
                    <a:pt x="454" y="213"/>
                    <a:pt x="456" y="205"/>
                  </a:cubicBezTo>
                  <a:cubicBezTo>
                    <a:pt x="457" y="200"/>
                    <a:pt x="458" y="198"/>
                    <a:pt x="458" y="198"/>
                  </a:cubicBezTo>
                  <a:lnTo>
                    <a:pt x="458" y="198"/>
                  </a:lnTo>
                  <a:cubicBezTo>
                    <a:pt x="458" y="198"/>
                    <a:pt x="458" y="200"/>
                    <a:pt x="458" y="205"/>
                  </a:cubicBezTo>
                  <a:cubicBezTo>
                    <a:pt x="456" y="215"/>
                    <a:pt x="456" y="219"/>
                    <a:pt x="457" y="219"/>
                  </a:cubicBezTo>
                  <a:cubicBezTo>
                    <a:pt x="458" y="219"/>
                    <a:pt x="458" y="217"/>
                    <a:pt x="459" y="214"/>
                  </a:cubicBezTo>
                  <a:cubicBezTo>
                    <a:pt x="461" y="206"/>
                    <a:pt x="462" y="206"/>
                    <a:pt x="462" y="206"/>
                  </a:cubicBezTo>
                  <a:cubicBezTo>
                    <a:pt x="462" y="206"/>
                    <a:pt x="463" y="207"/>
                    <a:pt x="463" y="207"/>
                  </a:cubicBezTo>
                  <a:cubicBezTo>
                    <a:pt x="464" y="207"/>
                    <a:pt x="465" y="205"/>
                    <a:pt x="467" y="199"/>
                  </a:cubicBezTo>
                  <a:lnTo>
                    <a:pt x="468" y="199"/>
                  </a:lnTo>
                  <a:cubicBezTo>
                    <a:pt x="468" y="203"/>
                    <a:pt x="467" y="205"/>
                    <a:pt x="465" y="207"/>
                  </a:cubicBezTo>
                  <a:lnTo>
                    <a:pt x="464" y="216"/>
                  </a:lnTo>
                  <a:cubicBezTo>
                    <a:pt x="465" y="216"/>
                    <a:pt x="467" y="216"/>
                    <a:pt x="469" y="208"/>
                  </a:cubicBezTo>
                  <a:cubicBezTo>
                    <a:pt x="471" y="200"/>
                    <a:pt x="472" y="197"/>
                    <a:pt x="472" y="197"/>
                  </a:cubicBezTo>
                  <a:lnTo>
                    <a:pt x="472" y="197"/>
                  </a:lnTo>
                  <a:cubicBezTo>
                    <a:pt x="472" y="197"/>
                    <a:pt x="472" y="200"/>
                    <a:pt x="470" y="208"/>
                  </a:cubicBezTo>
                  <a:cubicBezTo>
                    <a:pt x="469" y="215"/>
                    <a:pt x="468" y="220"/>
                    <a:pt x="469" y="220"/>
                  </a:cubicBezTo>
                  <a:cubicBezTo>
                    <a:pt x="469" y="220"/>
                    <a:pt x="469" y="220"/>
                    <a:pt x="470" y="217"/>
                  </a:cubicBezTo>
                  <a:cubicBezTo>
                    <a:pt x="472" y="211"/>
                    <a:pt x="473" y="208"/>
                    <a:pt x="473" y="208"/>
                  </a:cubicBezTo>
                  <a:lnTo>
                    <a:pt x="473" y="208"/>
                  </a:lnTo>
                  <a:cubicBezTo>
                    <a:pt x="473" y="208"/>
                    <a:pt x="472" y="213"/>
                    <a:pt x="471" y="218"/>
                  </a:cubicBezTo>
                  <a:cubicBezTo>
                    <a:pt x="469" y="226"/>
                    <a:pt x="468" y="230"/>
                    <a:pt x="468" y="230"/>
                  </a:cubicBezTo>
                  <a:cubicBezTo>
                    <a:pt x="468" y="230"/>
                    <a:pt x="470" y="226"/>
                    <a:pt x="473" y="218"/>
                  </a:cubicBezTo>
                  <a:cubicBezTo>
                    <a:pt x="473" y="218"/>
                    <a:pt x="474" y="219"/>
                    <a:pt x="474" y="219"/>
                  </a:cubicBezTo>
                  <a:cubicBezTo>
                    <a:pt x="476" y="219"/>
                    <a:pt x="480" y="213"/>
                    <a:pt x="482" y="213"/>
                  </a:cubicBezTo>
                  <a:cubicBezTo>
                    <a:pt x="482" y="213"/>
                    <a:pt x="482" y="213"/>
                    <a:pt x="482" y="213"/>
                  </a:cubicBezTo>
                  <a:cubicBezTo>
                    <a:pt x="486" y="214"/>
                    <a:pt x="487" y="214"/>
                    <a:pt x="486" y="223"/>
                  </a:cubicBezTo>
                  <a:cubicBezTo>
                    <a:pt x="484" y="232"/>
                    <a:pt x="483" y="236"/>
                    <a:pt x="483" y="236"/>
                  </a:cubicBezTo>
                  <a:cubicBezTo>
                    <a:pt x="484" y="236"/>
                    <a:pt x="484" y="234"/>
                    <a:pt x="484" y="231"/>
                  </a:cubicBezTo>
                  <a:cubicBezTo>
                    <a:pt x="487" y="217"/>
                    <a:pt x="488" y="215"/>
                    <a:pt x="490" y="215"/>
                  </a:cubicBezTo>
                  <a:cubicBezTo>
                    <a:pt x="490" y="215"/>
                    <a:pt x="491" y="215"/>
                    <a:pt x="491" y="215"/>
                  </a:cubicBezTo>
                  <a:cubicBezTo>
                    <a:pt x="491" y="218"/>
                    <a:pt x="492" y="219"/>
                    <a:pt x="492" y="219"/>
                  </a:cubicBezTo>
                  <a:cubicBezTo>
                    <a:pt x="493" y="219"/>
                    <a:pt x="495" y="214"/>
                    <a:pt x="497" y="208"/>
                  </a:cubicBezTo>
                  <a:lnTo>
                    <a:pt x="496" y="207"/>
                  </a:lnTo>
                  <a:cubicBezTo>
                    <a:pt x="498" y="198"/>
                    <a:pt x="499" y="194"/>
                    <a:pt x="499" y="194"/>
                  </a:cubicBezTo>
                  <a:cubicBezTo>
                    <a:pt x="500" y="194"/>
                    <a:pt x="500" y="196"/>
                    <a:pt x="500" y="199"/>
                  </a:cubicBezTo>
                  <a:cubicBezTo>
                    <a:pt x="499" y="206"/>
                    <a:pt x="499" y="212"/>
                    <a:pt x="497" y="216"/>
                  </a:cubicBezTo>
                  <a:cubicBezTo>
                    <a:pt x="496" y="222"/>
                    <a:pt x="495" y="228"/>
                    <a:pt x="495" y="234"/>
                  </a:cubicBezTo>
                  <a:cubicBezTo>
                    <a:pt x="496" y="234"/>
                    <a:pt x="497" y="234"/>
                    <a:pt x="498" y="225"/>
                  </a:cubicBezTo>
                  <a:cubicBezTo>
                    <a:pt x="499" y="217"/>
                    <a:pt x="499" y="217"/>
                    <a:pt x="500" y="217"/>
                  </a:cubicBezTo>
                  <a:cubicBezTo>
                    <a:pt x="500" y="217"/>
                    <a:pt x="501" y="217"/>
                    <a:pt x="501" y="217"/>
                  </a:cubicBezTo>
                  <a:cubicBezTo>
                    <a:pt x="501" y="217"/>
                    <a:pt x="502" y="217"/>
                    <a:pt x="504" y="209"/>
                  </a:cubicBezTo>
                  <a:cubicBezTo>
                    <a:pt x="506" y="202"/>
                    <a:pt x="507" y="202"/>
                    <a:pt x="507" y="202"/>
                  </a:cubicBezTo>
                  <a:cubicBezTo>
                    <a:pt x="507" y="211"/>
                    <a:pt x="508" y="211"/>
                    <a:pt x="508" y="211"/>
                  </a:cubicBezTo>
                  <a:lnTo>
                    <a:pt x="506" y="220"/>
                  </a:lnTo>
                  <a:lnTo>
                    <a:pt x="504" y="236"/>
                  </a:lnTo>
                  <a:cubicBezTo>
                    <a:pt x="505" y="236"/>
                    <a:pt x="506" y="228"/>
                    <a:pt x="506" y="228"/>
                  </a:cubicBezTo>
                  <a:cubicBezTo>
                    <a:pt x="507" y="225"/>
                    <a:pt x="511" y="223"/>
                    <a:pt x="515" y="223"/>
                  </a:cubicBezTo>
                  <a:cubicBezTo>
                    <a:pt x="520" y="223"/>
                    <a:pt x="527" y="226"/>
                    <a:pt x="528" y="226"/>
                  </a:cubicBezTo>
                  <a:cubicBezTo>
                    <a:pt x="528" y="231"/>
                    <a:pt x="529" y="233"/>
                    <a:pt x="529" y="233"/>
                  </a:cubicBezTo>
                  <a:cubicBezTo>
                    <a:pt x="530" y="233"/>
                    <a:pt x="531" y="231"/>
                    <a:pt x="532" y="226"/>
                  </a:cubicBezTo>
                  <a:cubicBezTo>
                    <a:pt x="532" y="221"/>
                    <a:pt x="534" y="220"/>
                    <a:pt x="537" y="220"/>
                  </a:cubicBezTo>
                  <a:cubicBezTo>
                    <a:pt x="539" y="220"/>
                    <a:pt x="540" y="220"/>
                    <a:pt x="542" y="221"/>
                  </a:cubicBezTo>
                  <a:cubicBezTo>
                    <a:pt x="544" y="222"/>
                    <a:pt x="546" y="222"/>
                    <a:pt x="547" y="222"/>
                  </a:cubicBezTo>
                  <a:cubicBezTo>
                    <a:pt x="550" y="222"/>
                    <a:pt x="552" y="220"/>
                    <a:pt x="553" y="215"/>
                  </a:cubicBezTo>
                  <a:lnTo>
                    <a:pt x="555" y="216"/>
                  </a:lnTo>
                  <a:cubicBezTo>
                    <a:pt x="556" y="216"/>
                    <a:pt x="560" y="208"/>
                    <a:pt x="561" y="208"/>
                  </a:cubicBezTo>
                  <a:lnTo>
                    <a:pt x="561" y="208"/>
                  </a:lnTo>
                  <a:cubicBezTo>
                    <a:pt x="560" y="214"/>
                    <a:pt x="559" y="220"/>
                    <a:pt x="559" y="226"/>
                  </a:cubicBezTo>
                  <a:cubicBezTo>
                    <a:pt x="561" y="226"/>
                    <a:pt x="562" y="217"/>
                    <a:pt x="563" y="209"/>
                  </a:cubicBezTo>
                  <a:cubicBezTo>
                    <a:pt x="565" y="202"/>
                    <a:pt x="566" y="202"/>
                    <a:pt x="566" y="202"/>
                  </a:cubicBezTo>
                  <a:lnTo>
                    <a:pt x="566" y="202"/>
                  </a:lnTo>
                  <a:cubicBezTo>
                    <a:pt x="566" y="202"/>
                    <a:pt x="566" y="202"/>
                    <a:pt x="565" y="209"/>
                  </a:cubicBezTo>
                  <a:lnTo>
                    <a:pt x="562" y="226"/>
                  </a:lnTo>
                  <a:lnTo>
                    <a:pt x="563" y="226"/>
                  </a:lnTo>
                  <a:cubicBezTo>
                    <a:pt x="564" y="218"/>
                    <a:pt x="565" y="218"/>
                    <a:pt x="565" y="218"/>
                  </a:cubicBezTo>
                  <a:lnTo>
                    <a:pt x="565" y="218"/>
                  </a:lnTo>
                  <a:cubicBezTo>
                    <a:pt x="565" y="218"/>
                    <a:pt x="565" y="218"/>
                    <a:pt x="563" y="235"/>
                  </a:cubicBezTo>
                  <a:cubicBezTo>
                    <a:pt x="561" y="244"/>
                    <a:pt x="560" y="248"/>
                    <a:pt x="561" y="248"/>
                  </a:cubicBezTo>
                  <a:cubicBezTo>
                    <a:pt x="561" y="248"/>
                    <a:pt x="562" y="244"/>
                    <a:pt x="564" y="236"/>
                  </a:cubicBezTo>
                  <a:lnTo>
                    <a:pt x="567" y="228"/>
                  </a:lnTo>
                  <a:lnTo>
                    <a:pt x="567" y="228"/>
                  </a:lnTo>
                  <a:cubicBezTo>
                    <a:pt x="567" y="234"/>
                    <a:pt x="567" y="236"/>
                    <a:pt x="567" y="236"/>
                  </a:cubicBezTo>
                  <a:cubicBezTo>
                    <a:pt x="568" y="236"/>
                    <a:pt x="570" y="226"/>
                    <a:pt x="572" y="221"/>
                  </a:cubicBezTo>
                  <a:lnTo>
                    <a:pt x="572" y="221"/>
                  </a:lnTo>
                  <a:cubicBezTo>
                    <a:pt x="571" y="229"/>
                    <a:pt x="570" y="233"/>
                    <a:pt x="571" y="233"/>
                  </a:cubicBezTo>
                  <a:cubicBezTo>
                    <a:pt x="571" y="233"/>
                    <a:pt x="572" y="229"/>
                    <a:pt x="574" y="221"/>
                  </a:cubicBezTo>
                  <a:cubicBezTo>
                    <a:pt x="575" y="217"/>
                    <a:pt x="575" y="215"/>
                    <a:pt x="576" y="215"/>
                  </a:cubicBezTo>
                  <a:lnTo>
                    <a:pt x="576" y="215"/>
                  </a:lnTo>
                  <a:cubicBezTo>
                    <a:pt x="576" y="215"/>
                    <a:pt x="576" y="217"/>
                    <a:pt x="575" y="222"/>
                  </a:cubicBezTo>
                  <a:cubicBezTo>
                    <a:pt x="575" y="231"/>
                    <a:pt x="575" y="231"/>
                    <a:pt x="578" y="231"/>
                  </a:cubicBezTo>
                  <a:cubicBezTo>
                    <a:pt x="579" y="226"/>
                    <a:pt x="581" y="225"/>
                    <a:pt x="584" y="225"/>
                  </a:cubicBezTo>
                  <a:cubicBezTo>
                    <a:pt x="586" y="225"/>
                    <a:pt x="589" y="225"/>
                    <a:pt x="591" y="226"/>
                  </a:cubicBezTo>
                  <a:cubicBezTo>
                    <a:pt x="593" y="227"/>
                    <a:pt x="596" y="227"/>
                    <a:pt x="598" y="227"/>
                  </a:cubicBezTo>
                  <a:cubicBezTo>
                    <a:pt x="601" y="227"/>
                    <a:pt x="604" y="226"/>
                    <a:pt x="605" y="221"/>
                  </a:cubicBezTo>
                  <a:cubicBezTo>
                    <a:pt x="606" y="221"/>
                    <a:pt x="606" y="221"/>
                    <a:pt x="605" y="230"/>
                  </a:cubicBezTo>
                  <a:cubicBezTo>
                    <a:pt x="604" y="233"/>
                    <a:pt x="604" y="235"/>
                    <a:pt x="604" y="235"/>
                  </a:cubicBezTo>
                  <a:cubicBezTo>
                    <a:pt x="604" y="235"/>
                    <a:pt x="605" y="231"/>
                    <a:pt x="608" y="222"/>
                  </a:cubicBezTo>
                  <a:lnTo>
                    <a:pt x="608" y="222"/>
                  </a:lnTo>
                  <a:cubicBezTo>
                    <a:pt x="607" y="230"/>
                    <a:pt x="608" y="231"/>
                    <a:pt x="611" y="231"/>
                  </a:cubicBezTo>
                  <a:cubicBezTo>
                    <a:pt x="612" y="231"/>
                    <a:pt x="613" y="231"/>
                    <a:pt x="614" y="231"/>
                  </a:cubicBezTo>
                  <a:cubicBezTo>
                    <a:pt x="615" y="231"/>
                    <a:pt x="617" y="230"/>
                    <a:pt x="618" y="224"/>
                  </a:cubicBezTo>
                  <a:cubicBezTo>
                    <a:pt x="620" y="220"/>
                    <a:pt x="620" y="218"/>
                    <a:pt x="621" y="218"/>
                  </a:cubicBezTo>
                  <a:lnTo>
                    <a:pt x="621" y="218"/>
                  </a:lnTo>
                  <a:cubicBezTo>
                    <a:pt x="621" y="218"/>
                    <a:pt x="620" y="220"/>
                    <a:pt x="619" y="224"/>
                  </a:cubicBezTo>
                  <a:cubicBezTo>
                    <a:pt x="617" y="235"/>
                    <a:pt x="617" y="243"/>
                    <a:pt x="619" y="243"/>
                  </a:cubicBezTo>
                  <a:cubicBezTo>
                    <a:pt x="620" y="243"/>
                    <a:pt x="622" y="240"/>
                    <a:pt x="624" y="234"/>
                  </a:cubicBezTo>
                  <a:cubicBezTo>
                    <a:pt x="624" y="234"/>
                    <a:pt x="625" y="235"/>
                    <a:pt x="624" y="243"/>
                  </a:cubicBezTo>
                  <a:cubicBezTo>
                    <a:pt x="624" y="243"/>
                    <a:pt x="625" y="243"/>
                    <a:pt x="628" y="236"/>
                  </a:cubicBezTo>
                  <a:lnTo>
                    <a:pt x="634" y="237"/>
                  </a:lnTo>
                  <a:cubicBezTo>
                    <a:pt x="636" y="237"/>
                    <a:pt x="638" y="230"/>
                    <a:pt x="638" y="230"/>
                  </a:cubicBezTo>
                  <a:lnTo>
                    <a:pt x="639" y="230"/>
                  </a:lnTo>
                  <a:cubicBezTo>
                    <a:pt x="638" y="239"/>
                    <a:pt x="642" y="240"/>
                    <a:pt x="647" y="241"/>
                  </a:cubicBezTo>
                  <a:cubicBezTo>
                    <a:pt x="653" y="242"/>
                    <a:pt x="657" y="243"/>
                    <a:pt x="656" y="252"/>
                  </a:cubicBezTo>
                  <a:cubicBezTo>
                    <a:pt x="656" y="252"/>
                    <a:pt x="657" y="252"/>
                    <a:pt x="659" y="244"/>
                  </a:cubicBezTo>
                  <a:cubicBezTo>
                    <a:pt x="661" y="234"/>
                    <a:pt x="663" y="230"/>
                    <a:pt x="663" y="230"/>
                  </a:cubicBezTo>
                  <a:lnTo>
                    <a:pt x="663" y="230"/>
                  </a:lnTo>
                  <a:cubicBezTo>
                    <a:pt x="663" y="230"/>
                    <a:pt x="663" y="233"/>
                    <a:pt x="663" y="236"/>
                  </a:cubicBezTo>
                  <a:cubicBezTo>
                    <a:pt x="662" y="245"/>
                    <a:pt x="663" y="250"/>
                    <a:pt x="664" y="250"/>
                  </a:cubicBezTo>
                  <a:cubicBezTo>
                    <a:pt x="664" y="250"/>
                    <a:pt x="665" y="248"/>
                    <a:pt x="667" y="244"/>
                  </a:cubicBezTo>
                  <a:lnTo>
                    <a:pt x="667" y="244"/>
                  </a:lnTo>
                  <a:cubicBezTo>
                    <a:pt x="666" y="244"/>
                    <a:pt x="666" y="245"/>
                    <a:pt x="666" y="245"/>
                  </a:cubicBezTo>
                  <a:cubicBezTo>
                    <a:pt x="665" y="252"/>
                    <a:pt x="665" y="255"/>
                    <a:pt x="666" y="255"/>
                  </a:cubicBezTo>
                  <a:cubicBezTo>
                    <a:pt x="667" y="255"/>
                    <a:pt x="670" y="248"/>
                    <a:pt x="672" y="239"/>
                  </a:cubicBezTo>
                  <a:lnTo>
                    <a:pt x="672" y="239"/>
                  </a:lnTo>
                  <a:cubicBezTo>
                    <a:pt x="671" y="244"/>
                    <a:pt x="671" y="251"/>
                    <a:pt x="672" y="251"/>
                  </a:cubicBezTo>
                  <a:cubicBezTo>
                    <a:pt x="672" y="251"/>
                    <a:pt x="672" y="250"/>
                    <a:pt x="673" y="248"/>
                  </a:cubicBezTo>
                  <a:cubicBezTo>
                    <a:pt x="674" y="248"/>
                    <a:pt x="674" y="248"/>
                    <a:pt x="671" y="264"/>
                  </a:cubicBezTo>
                  <a:cubicBezTo>
                    <a:pt x="670" y="270"/>
                    <a:pt x="668" y="276"/>
                    <a:pt x="668" y="281"/>
                  </a:cubicBezTo>
                  <a:cubicBezTo>
                    <a:pt x="671" y="276"/>
                    <a:pt x="672" y="270"/>
                    <a:pt x="672" y="264"/>
                  </a:cubicBezTo>
                  <a:lnTo>
                    <a:pt x="674" y="266"/>
                  </a:lnTo>
                  <a:cubicBezTo>
                    <a:pt x="674" y="266"/>
                    <a:pt x="674" y="266"/>
                    <a:pt x="676" y="257"/>
                  </a:cubicBezTo>
                  <a:cubicBezTo>
                    <a:pt x="677" y="249"/>
                    <a:pt x="679" y="249"/>
                    <a:pt x="679" y="249"/>
                  </a:cubicBezTo>
                  <a:lnTo>
                    <a:pt x="679" y="249"/>
                  </a:lnTo>
                  <a:cubicBezTo>
                    <a:pt x="678" y="251"/>
                    <a:pt x="678" y="252"/>
                    <a:pt x="678" y="252"/>
                  </a:cubicBezTo>
                  <a:cubicBezTo>
                    <a:pt x="679" y="252"/>
                    <a:pt x="680" y="246"/>
                    <a:pt x="681" y="241"/>
                  </a:cubicBezTo>
                  <a:cubicBezTo>
                    <a:pt x="681" y="235"/>
                    <a:pt x="682" y="230"/>
                    <a:pt x="684" y="224"/>
                  </a:cubicBezTo>
                  <a:lnTo>
                    <a:pt x="686" y="207"/>
                  </a:lnTo>
                  <a:cubicBezTo>
                    <a:pt x="689" y="196"/>
                    <a:pt x="691" y="185"/>
                    <a:pt x="691" y="174"/>
                  </a:cubicBezTo>
                  <a:cubicBezTo>
                    <a:pt x="690" y="168"/>
                    <a:pt x="690" y="162"/>
                    <a:pt x="688" y="162"/>
                  </a:cubicBezTo>
                  <a:cubicBezTo>
                    <a:pt x="688" y="162"/>
                    <a:pt x="687" y="164"/>
                    <a:pt x="685" y="171"/>
                  </a:cubicBezTo>
                  <a:cubicBezTo>
                    <a:pt x="685" y="171"/>
                    <a:pt x="683" y="179"/>
                    <a:pt x="683" y="179"/>
                  </a:cubicBezTo>
                  <a:cubicBezTo>
                    <a:pt x="683" y="179"/>
                    <a:pt x="683" y="179"/>
                    <a:pt x="683" y="179"/>
                  </a:cubicBezTo>
                  <a:cubicBezTo>
                    <a:pt x="682" y="179"/>
                    <a:pt x="682" y="171"/>
                    <a:pt x="682" y="171"/>
                  </a:cubicBezTo>
                  <a:cubicBezTo>
                    <a:pt x="684" y="162"/>
                    <a:pt x="681" y="161"/>
                    <a:pt x="677" y="161"/>
                  </a:cubicBezTo>
                  <a:cubicBezTo>
                    <a:pt x="673" y="159"/>
                    <a:pt x="671" y="159"/>
                    <a:pt x="671" y="150"/>
                  </a:cubicBezTo>
                  <a:cubicBezTo>
                    <a:pt x="672" y="142"/>
                    <a:pt x="671" y="141"/>
                    <a:pt x="671" y="141"/>
                  </a:cubicBezTo>
                  <a:cubicBezTo>
                    <a:pt x="670" y="147"/>
                    <a:pt x="668" y="148"/>
                    <a:pt x="665" y="148"/>
                  </a:cubicBezTo>
                  <a:cubicBezTo>
                    <a:pt x="663" y="148"/>
                    <a:pt x="661" y="148"/>
                    <a:pt x="659" y="148"/>
                  </a:cubicBezTo>
                  <a:cubicBezTo>
                    <a:pt x="657" y="147"/>
                    <a:pt x="655" y="146"/>
                    <a:pt x="653" y="146"/>
                  </a:cubicBezTo>
                  <a:cubicBezTo>
                    <a:pt x="651" y="146"/>
                    <a:pt x="648" y="148"/>
                    <a:pt x="647" y="153"/>
                  </a:cubicBezTo>
                  <a:lnTo>
                    <a:pt x="646" y="152"/>
                  </a:lnTo>
                  <a:cubicBezTo>
                    <a:pt x="647" y="144"/>
                    <a:pt x="646" y="143"/>
                    <a:pt x="645" y="143"/>
                  </a:cubicBezTo>
                  <a:cubicBezTo>
                    <a:pt x="642" y="151"/>
                    <a:pt x="639" y="151"/>
                    <a:pt x="639" y="151"/>
                  </a:cubicBezTo>
                  <a:cubicBezTo>
                    <a:pt x="642" y="142"/>
                    <a:pt x="640" y="142"/>
                    <a:pt x="639" y="142"/>
                  </a:cubicBezTo>
                  <a:cubicBezTo>
                    <a:pt x="639" y="142"/>
                    <a:pt x="638" y="142"/>
                    <a:pt x="638" y="142"/>
                  </a:cubicBezTo>
                  <a:cubicBezTo>
                    <a:pt x="637" y="142"/>
                    <a:pt x="636" y="143"/>
                    <a:pt x="635" y="150"/>
                  </a:cubicBezTo>
                  <a:cubicBezTo>
                    <a:pt x="635" y="150"/>
                    <a:pt x="629" y="148"/>
                    <a:pt x="628" y="139"/>
                  </a:cubicBezTo>
                  <a:cubicBezTo>
                    <a:pt x="628" y="136"/>
                    <a:pt x="628" y="135"/>
                    <a:pt x="628" y="135"/>
                  </a:cubicBezTo>
                  <a:lnTo>
                    <a:pt x="628" y="135"/>
                  </a:lnTo>
                  <a:cubicBezTo>
                    <a:pt x="628" y="135"/>
                    <a:pt x="626" y="141"/>
                    <a:pt x="625" y="147"/>
                  </a:cubicBezTo>
                  <a:cubicBezTo>
                    <a:pt x="624" y="152"/>
                    <a:pt x="622" y="158"/>
                    <a:pt x="620" y="163"/>
                  </a:cubicBezTo>
                  <a:lnTo>
                    <a:pt x="624" y="147"/>
                  </a:lnTo>
                  <a:cubicBezTo>
                    <a:pt x="626" y="139"/>
                    <a:pt x="626" y="139"/>
                    <a:pt x="624" y="138"/>
                  </a:cubicBezTo>
                  <a:lnTo>
                    <a:pt x="622" y="138"/>
                  </a:lnTo>
                  <a:cubicBezTo>
                    <a:pt x="622" y="143"/>
                    <a:pt x="620" y="144"/>
                    <a:pt x="617" y="144"/>
                  </a:cubicBezTo>
                  <a:cubicBezTo>
                    <a:pt x="615" y="144"/>
                    <a:pt x="613" y="144"/>
                    <a:pt x="611" y="143"/>
                  </a:cubicBezTo>
                  <a:cubicBezTo>
                    <a:pt x="609" y="142"/>
                    <a:pt x="607" y="142"/>
                    <a:pt x="606" y="142"/>
                  </a:cubicBezTo>
                  <a:cubicBezTo>
                    <a:pt x="603" y="142"/>
                    <a:pt x="602" y="144"/>
                    <a:pt x="601" y="149"/>
                  </a:cubicBezTo>
                  <a:cubicBezTo>
                    <a:pt x="600" y="153"/>
                    <a:pt x="599" y="156"/>
                    <a:pt x="599" y="156"/>
                  </a:cubicBezTo>
                  <a:cubicBezTo>
                    <a:pt x="599" y="156"/>
                    <a:pt x="598" y="153"/>
                    <a:pt x="598" y="149"/>
                  </a:cubicBezTo>
                  <a:cubicBezTo>
                    <a:pt x="598" y="131"/>
                    <a:pt x="598" y="125"/>
                    <a:pt x="597" y="125"/>
                  </a:cubicBezTo>
                  <a:cubicBezTo>
                    <a:pt x="597" y="125"/>
                    <a:pt x="596" y="127"/>
                    <a:pt x="596" y="130"/>
                  </a:cubicBezTo>
                  <a:cubicBezTo>
                    <a:pt x="596" y="135"/>
                    <a:pt x="594" y="142"/>
                    <a:pt x="593" y="147"/>
                  </a:cubicBezTo>
                  <a:cubicBezTo>
                    <a:pt x="592" y="155"/>
                    <a:pt x="591" y="159"/>
                    <a:pt x="591" y="159"/>
                  </a:cubicBezTo>
                  <a:cubicBezTo>
                    <a:pt x="590" y="159"/>
                    <a:pt x="591" y="155"/>
                    <a:pt x="592" y="147"/>
                  </a:cubicBezTo>
                  <a:cubicBezTo>
                    <a:pt x="594" y="140"/>
                    <a:pt x="592" y="136"/>
                    <a:pt x="590" y="136"/>
                  </a:cubicBezTo>
                  <a:cubicBezTo>
                    <a:pt x="586" y="136"/>
                    <a:pt x="581" y="142"/>
                    <a:pt x="579" y="152"/>
                  </a:cubicBezTo>
                  <a:cubicBezTo>
                    <a:pt x="579" y="148"/>
                    <a:pt x="579" y="151"/>
                    <a:pt x="580" y="143"/>
                  </a:cubicBezTo>
                  <a:cubicBezTo>
                    <a:pt x="581" y="135"/>
                    <a:pt x="581" y="134"/>
                    <a:pt x="578" y="134"/>
                  </a:cubicBezTo>
                  <a:lnTo>
                    <a:pt x="575" y="133"/>
                  </a:lnTo>
                  <a:cubicBezTo>
                    <a:pt x="574" y="140"/>
                    <a:pt x="573" y="142"/>
                    <a:pt x="572" y="142"/>
                  </a:cubicBezTo>
                  <a:cubicBezTo>
                    <a:pt x="571" y="142"/>
                    <a:pt x="570" y="137"/>
                    <a:pt x="571" y="132"/>
                  </a:cubicBezTo>
                  <a:cubicBezTo>
                    <a:pt x="572" y="123"/>
                    <a:pt x="572" y="123"/>
                    <a:pt x="571" y="123"/>
                  </a:cubicBezTo>
                  <a:cubicBezTo>
                    <a:pt x="569" y="129"/>
                    <a:pt x="567" y="132"/>
                    <a:pt x="566" y="132"/>
                  </a:cubicBezTo>
                  <a:cubicBezTo>
                    <a:pt x="564" y="132"/>
                    <a:pt x="563" y="126"/>
                    <a:pt x="564" y="121"/>
                  </a:cubicBezTo>
                  <a:lnTo>
                    <a:pt x="563" y="121"/>
                  </a:lnTo>
                  <a:cubicBezTo>
                    <a:pt x="561" y="129"/>
                    <a:pt x="559" y="129"/>
                    <a:pt x="559" y="129"/>
                  </a:cubicBezTo>
                  <a:cubicBezTo>
                    <a:pt x="558" y="128"/>
                    <a:pt x="557" y="128"/>
                    <a:pt x="557" y="128"/>
                  </a:cubicBezTo>
                  <a:cubicBezTo>
                    <a:pt x="556" y="128"/>
                    <a:pt x="555" y="130"/>
                    <a:pt x="554" y="137"/>
                  </a:cubicBezTo>
                  <a:cubicBezTo>
                    <a:pt x="553" y="142"/>
                    <a:pt x="552" y="147"/>
                    <a:pt x="550" y="152"/>
                  </a:cubicBezTo>
                  <a:lnTo>
                    <a:pt x="552" y="144"/>
                  </a:lnTo>
                  <a:cubicBezTo>
                    <a:pt x="553" y="135"/>
                    <a:pt x="551" y="135"/>
                    <a:pt x="548" y="134"/>
                  </a:cubicBezTo>
                  <a:cubicBezTo>
                    <a:pt x="544" y="133"/>
                    <a:pt x="543" y="133"/>
                    <a:pt x="544" y="124"/>
                  </a:cubicBezTo>
                  <a:lnTo>
                    <a:pt x="544" y="124"/>
                  </a:lnTo>
                  <a:lnTo>
                    <a:pt x="542" y="132"/>
                  </a:lnTo>
                  <a:cubicBezTo>
                    <a:pt x="540" y="136"/>
                    <a:pt x="539" y="138"/>
                    <a:pt x="539" y="138"/>
                  </a:cubicBezTo>
                  <a:cubicBezTo>
                    <a:pt x="539" y="138"/>
                    <a:pt x="539" y="136"/>
                    <a:pt x="539" y="132"/>
                  </a:cubicBezTo>
                  <a:cubicBezTo>
                    <a:pt x="540" y="127"/>
                    <a:pt x="539" y="125"/>
                    <a:pt x="538" y="125"/>
                  </a:cubicBezTo>
                  <a:cubicBezTo>
                    <a:pt x="537" y="125"/>
                    <a:pt x="536" y="126"/>
                    <a:pt x="535" y="130"/>
                  </a:cubicBezTo>
                  <a:lnTo>
                    <a:pt x="533" y="130"/>
                  </a:lnTo>
                  <a:cubicBezTo>
                    <a:pt x="534" y="121"/>
                    <a:pt x="535" y="117"/>
                    <a:pt x="534" y="117"/>
                  </a:cubicBezTo>
                  <a:lnTo>
                    <a:pt x="534" y="117"/>
                  </a:lnTo>
                  <a:cubicBezTo>
                    <a:pt x="533" y="117"/>
                    <a:pt x="532" y="121"/>
                    <a:pt x="529" y="129"/>
                  </a:cubicBezTo>
                  <a:cubicBezTo>
                    <a:pt x="530" y="121"/>
                    <a:pt x="530" y="120"/>
                    <a:pt x="529" y="120"/>
                  </a:cubicBezTo>
                  <a:cubicBezTo>
                    <a:pt x="528" y="123"/>
                    <a:pt x="526" y="125"/>
                    <a:pt x="526" y="125"/>
                  </a:cubicBezTo>
                  <a:cubicBezTo>
                    <a:pt x="525" y="125"/>
                    <a:pt x="524" y="123"/>
                    <a:pt x="525" y="119"/>
                  </a:cubicBezTo>
                  <a:lnTo>
                    <a:pt x="524" y="119"/>
                  </a:lnTo>
                  <a:cubicBezTo>
                    <a:pt x="521" y="126"/>
                    <a:pt x="521" y="126"/>
                    <a:pt x="520" y="126"/>
                  </a:cubicBezTo>
                  <a:cubicBezTo>
                    <a:pt x="520" y="126"/>
                    <a:pt x="520" y="126"/>
                    <a:pt x="520" y="126"/>
                  </a:cubicBezTo>
                  <a:cubicBezTo>
                    <a:pt x="519" y="126"/>
                    <a:pt x="518" y="127"/>
                    <a:pt x="516" y="133"/>
                  </a:cubicBezTo>
                  <a:cubicBezTo>
                    <a:pt x="514" y="140"/>
                    <a:pt x="513" y="141"/>
                    <a:pt x="513" y="141"/>
                  </a:cubicBezTo>
                  <a:cubicBezTo>
                    <a:pt x="513" y="141"/>
                    <a:pt x="513" y="141"/>
                    <a:pt x="513" y="141"/>
                  </a:cubicBezTo>
                  <a:cubicBezTo>
                    <a:pt x="514" y="135"/>
                    <a:pt x="515" y="131"/>
                    <a:pt x="517" y="125"/>
                  </a:cubicBezTo>
                  <a:cubicBezTo>
                    <a:pt x="518" y="122"/>
                    <a:pt x="519" y="120"/>
                    <a:pt x="518" y="120"/>
                  </a:cubicBezTo>
                  <a:lnTo>
                    <a:pt x="518" y="120"/>
                  </a:lnTo>
                  <a:cubicBezTo>
                    <a:pt x="518" y="120"/>
                    <a:pt x="516" y="123"/>
                    <a:pt x="513" y="132"/>
                  </a:cubicBezTo>
                  <a:cubicBezTo>
                    <a:pt x="510" y="140"/>
                    <a:pt x="508" y="145"/>
                    <a:pt x="508" y="145"/>
                  </a:cubicBezTo>
                  <a:cubicBezTo>
                    <a:pt x="508" y="145"/>
                    <a:pt x="509" y="140"/>
                    <a:pt x="511" y="132"/>
                  </a:cubicBezTo>
                  <a:cubicBezTo>
                    <a:pt x="513" y="126"/>
                    <a:pt x="515" y="121"/>
                    <a:pt x="515" y="121"/>
                  </a:cubicBezTo>
                  <a:lnTo>
                    <a:pt x="515" y="121"/>
                  </a:lnTo>
                  <a:cubicBezTo>
                    <a:pt x="515" y="121"/>
                    <a:pt x="515" y="122"/>
                    <a:pt x="514" y="124"/>
                  </a:cubicBezTo>
                  <a:cubicBezTo>
                    <a:pt x="514" y="124"/>
                    <a:pt x="514" y="124"/>
                    <a:pt x="513" y="124"/>
                  </a:cubicBezTo>
                  <a:cubicBezTo>
                    <a:pt x="513" y="124"/>
                    <a:pt x="511" y="125"/>
                    <a:pt x="510" y="132"/>
                  </a:cubicBezTo>
                  <a:lnTo>
                    <a:pt x="508" y="131"/>
                  </a:lnTo>
                  <a:cubicBezTo>
                    <a:pt x="508" y="122"/>
                    <a:pt x="507" y="122"/>
                    <a:pt x="507" y="122"/>
                  </a:cubicBezTo>
                  <a:cubicBezTo>
                    <a:pt x="505" y="126"/>
                    <a:pt x="504" y="128"/>
                    <a:pt x="504" y="128"/>
                  </a:cubicBezTo>
                  <a:cubicBezTo>
                    <a:pt x="504" y="128"/>
                    <a:pt x="504" y="126"/>
                    <a:pt x="505" y="122"/>
                  </a:cubicBezTo>
                  <a:cubicBezTo>
                    <a:pt x="506" y="118"/>
                    <a:pt x="506" y="116"/>
                    <a:pt x="506" y="116"/>
                  </a:cubicBezTo>
                  <a:lnTo>
                    <a:pt x="506" y="116"/>
                  </a:lnTo>
                  <a:cubicBezTo>
                    <a:pt x="506" y="116"/>
                    <a:pt x="504" y="120"/>
                    <a:pt x="502" y="130"/>
                  </a:cubicBezTo>
                  <a:cubicBezTo>
                    <a:pt x="501" y="134"/>
                    <a:pt x="501" y="136"/>
                    <a:pt x="500" y="136"/>
                  </a:cubicBezTo>
                  <a:cubicBezTo>
                    <a:pt x="500" y="136"/>
                    <a:pt x="500" y="133"/>
                    <a:pt x="500" y="129"/>
                  </a:cubicBezTo>
                  <a:cubicBezTo>
                    <a:pt x="502" y="119"/>
                    <a:pt x="503" y="115"/>
                    <a:pt x="503" y="115"/>
                  </a:cubicBezTo>
                  <a:lnTo>
                    <a:pt x="503" y="115"/>
                  </a:lnTo>
                  <a:cubicBezTo>
                    <a:pt x="503" y="115"/>
                    <a:pt x="502" y="117"/>
                    <a:pt x="501" y="121"/>
                  </a:cubicBezTo>
                  <a:cubicBezTo>
                    <a:pt x="499" y="129"/>
                    <a:pt x="498" y="129"/>
                    <a:pt x="498" y="129"/>
                  </a:cubicBezTo>
                  <a:cubicBezTo>
                    <a:pt x="500" y="120"/>
                    <a:pt x="493" y="117"/>
                    <a:pt x="487" y="116"/>
                  </a:cubicBezTo>
                  <a:cubicBezTo>
                    <a:pt x="483" y="121"/>
                    <a:pt x="482" y="126"/>
                    <a:pt x="481" y="132"/>
                  </a:cubicBezTo>
                  <a:cubicBezTo>
                    <a:pt x="480" y="139"/>
                    <a:pt x="479" y="142"/>
                    <a:pt x="479" y="142"/>
                  </a:cubicBezTo>
                  <a:cubicBezTo>
                    <a:pt x="479" y="142"/>
                    <a:pt x="479" y="137"/>
                    <a:pt x="480" y="132"/>
                  </a:cubicBezTo>
                  <a:cubicBezTo>
                    <a:pt x="483" y="119"/>
                    <a:pt x="484" y="113"/>
                    <a:pt x="483" y="113"/>
                  </a:cubicBezTo>
                  <a:lnTo>
                    <a:pt x="483" y="113"/>
                  </a:lnTo>
                  <a:cubicBezTo>
                    <a:pt x="483" y="113"/>
                    <a:pt x="481" y="119"/>
                    <a:pt x="479" y="131"/>
                  </a:cubicBezTo>
                  <a:cubicBezTo>
                    <a:pt x="477" y="139"/>
                    <a:pt x="476" y="144"/>
                    <a:pt x="476" y="144"/>
                  </a:cubicBezTo>
                  <a:cubicBezTo>
                    <a:pt x="476" y="144"/>
                    <a:pt x="477" y="139"/>
                    <a:pt x="478" y="131"/>
                  </a:cubicBezTo>
                  <a:cubicBezTo>
                    <a:pt x="478" y="126"/>
                    <a:pt x="479" y="124"/>
                    <a:pt x="478" y="124"/>
                  </a:cubicBezTo>
                  <a:lnTo>
                    <a:pt x="478" y="124"/>
                  </a:lnTo>
                  <a:cubicBezTo>
                    <a:pt x="478" y="124"/>
                    <a:pt x="478" y="126"/>
                    <a:pt x="477" y="131"/>
                  </a:cubicBezTo>
                  <a:cubicBezTo>
                    <a:pt x="476" y="135"/>
                    <a:pt x="475" y="137"/>
                    <a:pt x="475" y="137"/>
                  </a:cubicBezTo>
                  <a:cubicBezTo>
                    <a:pt x="475" y="137"/>
                    <a:pt x="475" y="134"/>
                    <a:pt x="475" y="130"/>
                  </a:cubicBezTo>
                  <a:cubicBezTo>
                    <a:pt x="476" y="127"/>
                    <a:pt x="476" y="124"/>
                    <a:pt x="477" y="122"/>
                  </a:cubicBezTo>
                  <a:lnTo>
                    <a:pt x="477" y="122"/>
                  </a:lnTo>
                  <a:cubicBezTo>
                    <a:pt x="477" y="122"/>
                    <a:pt x="477" y="122"/>
                    <a:pt x="477" y="122"/>
                  </a:cubicBezTo>
                  <a:cubicBezTo>
                    <a:pt x="477" y="119"/>
                    <a:pt x="477" y="118"/>
                    <a:pt x="477" y="118"/>
                  </a:cubicBezTo>
                  <a:lnTo>
                    <a:pt x="477" y="118"/>
                  </a:lnTo>
                  <a:cubicBezTo>
                    <a:pt x="477" y="118"/>
                    <a:pt x="477" y="120"/>
                    <a:pt x="477" y="122"/>
                  </a:cubicBezTo>
                  <a:lnTo>
                    <a:pt x="477" y="122"/>
                  </a:lnTo>
                  <a:cubicBezTo>
                    <a:pt x="476" y="122"/>
                    <a:pt x="476" y="120"/>
                    <a:pt x="477" y="113"/>
                  </a:cubicBezTo>
                  <a:cubicBezTo>
                    <a:pt x="477" y="110"/>
                    <a:pt x="477" y="109"/>
                    <a:pt x="477" y="109"/>
                  </a:cubicBezTo>
                  <a:lnTo>
                    <a:pt x="477" y="109"/>
                  </a:lnTo>
                  <a:cubicBezTo>
                    <a:pt x="476" y="109"/>
                    <a:pt x="474" y="115"/>
                    <a:pt x="472" y="121"/>
                  </a:cubicBezTo>
                  <a:cubicBezTo>
                    <a:pt x="469" y="129"/>
                    <a:pt x="468" y="132"/>
                    <a:pt x="467" y="132"/>
                  </a:cubicBezTo>
                  <a:cubicBezTo>
                    <a:pt x="467" y="132"/>
                    <a:pt x="468" y="128"/>
                    <a:pt x="470" y="120"/>
                  </a:cubicBezTo>
                  <a:cubicBezTo>
                    <a:pt x="472" y="113"/>
                    <a:pt x="472" y="110"/>
                    <a:pt x="471" y="110"/>
                  </a:cubicBezTo>
                  <a:lnTo>
                    <a:pt x="471" y="110"/>
                  </a:lnTo>
                  <a:cubicBezTo>
                    <a:pt x="470" y="110"/>
                    <a:pt x="467" y="117"/>
                    <a:pt x="464" y="126"/>
                  </a:cubicBezTo>
                  <a:cubicBezTo>
                    <a:pt x="464" y="128"/>
                    <a:pt x="463" y="130"/>
                    <a:pt x="463" y="132"/>
                  </a:cubicBezTo>
                  <a:lnTo>
                    <a:pt x="463" y="132"/>
                  </a:lnTo>
                  <a:cubicBezTo>
                    <a:pt x="464" y="126"/>
                    <a:pt x="463" y="126"/>
                    <a:pt x="463" y="126"/>
                  </a:cubicBezTo>
                  <a:cubicBezTo>
                    <a:pt x="462" y="126"/>
                    <a:pt x="462" y="126"/>
                    <a:pt x="463" y="117"/>
                  </a:cubicBezTo>
                  <a:lnTo>
                    <a:pt x="463" y="117"/>
                  </a:lnTo>
                  <a:cubicBezTo>
                    <a:pt x="463" y="117"/>
                    <a:pt x="463" y="118"/>
                    <a:pt x="460" y="125"/>
                  </a:cubicBezTo>
                  <a:cubicBezTo>
                    <a:pt x="458" y="131"/>
                    <a:pt x="456" y="133"/>
                    <a:pt x="456" y="133"/>
                  </a:cubicBezTo>
                  <a:cubicBezTo>
                    <a:pt x="454" y="133"/>
                    <a:pt x="455" y="126"/>
                    <a:pt x="456" y="115"/>
                  </a:cubicBezTo>
                  <a:lnTo>
                    <a:pt x="456" y="115"/>
                  </a:lnTo>
                  <a:lnTo>
                    <a:pt x="453" y="123"/>
                  </a:lnTo>
                  <a:cubicBezTo>
                    <a:pt x="450" y="133"/>
                    <a:pt x="448" y="140"/>
                    <a:pt x="448" y="140"/>
                  </a:cubicBezTo>
                  <a:cubicBezTo>
                    <a:pt x="448" y="140"/>
                    <a:pt x="448" y="137"/>
                    <a:pt x="450" y="131"/>
                  </a:cubicBezTo>
                  <a:cubicBezTo>
                    <a:pt x="451" y="126"/>
                    <a:pt x="451" y="128"/>
                    <a:pt x="452" y="123"/>
                  </a:cubicBezTo>
                  <a:lnTo>
                    <a:pt x="452" y="123"/>
                  </a:lnTo>
                  <a:cubicBezTo>
                    <a:pt x="450" y="129"/>
                    <a:pt x="449" y="131"/>
                    <a:pt x="448" y="131"/>
                  </a:cubicBezTo>
                  <a:cubicBezTo>
                    <a:pt x="447" y="131"/>
                    <a:pt x="448" y="124"/>
                    <a:pt x="450" y="113"/>
                  </a:cubicBezTo>
                  <a:lnTo>
                    <a:pt x="450" y="113"/>
                  </a:lnTo>
                  <a:cubicBezTo>
                    <a:pt x="449" y="119"/>
                    <a:pt x="446" y="124"/>
                    <a:pt x="444" y="130"/>
                  </a:cubicBezTo>
                  <a:cubicBezTo>
                    <a:pt x="444" y="130"/>
                    <a:pt x="443" y="129"/>
                    <a:pt x="445" y="121"/>
                  </a:cubicBezTo>
                  <a:cubicBezTo>
                    <a:pt x="446" y="114"/>
                    <a:pt x="447" y="109"/>
                    <a:pt x="446" y="109"/>
                  </a:cubicBezTo>
                  <a:lnTo>
                    <a:pt x="446" y="109"/>
                  </a:lnTo>
                  <a:cubicBezTo>
                    <a:pt x="446" y="109"/>
                    <a:pt x="446" y="110"/>
                    <a:pt x="445" y="112"/>
                  </a:cubicBezTo>
                  <a:cubicBezTo>
                    <a:pt x="445" y="112"/>
                    <a:pt x="445" y="112"/>
                    <a:pt x="446" y="103"/>
                  </a:cubicBezTo>
                  <a:lnTo>
                    <a:pt x="443" y="102"/>
                  </a:lnTo>
                  <a:cubicBezTo>
                    <a:pt x="442" y="106"/>
                    <a:pt x="441" y="108"/>
                    <a:pt x="440" y="108"/>
                  </a:cubicBezTo>
                  <a:cubicBezTo>
                    <a:pt x="440" y="108"/>
                    <a:pt x="440" y="106"/>
                    <a:pt x="441" y="102"/>
                  </a:cubicBezTo>
                  <a:cubicBezTo>
                    <a:pt x="441" y="102"/>
                    <a:pt x="441" y="102"/>
                    <a:pt x="441" y="102"/>
                  </a:cubicBezTo>
                  <a:cubicBezTo>
                    <a:pt x="440" y="102"/>
                    <a:pt x="439" y="102"/>
                    <a:pt x="436" y="110"/>
                  </a:cubicBezTo>
                  <a:cubicBezTo>
                    <a:pt x="435" y="108"/>
                    <a:pt x="434" y="108"/>
                    <a:pt x="436" y="101"/>
                  </a:cubicBezTo>
                  <a:cubicBezTo>
                    <a:pt x="437" y="96"/>
                    <a:pt x="438" y="94"/>
                    <a:pt x="438" y="94"/>
                  </a:cubicBezTo>
                  <a:lnTo>
                    <a:pt x="438" y="94"/>
                  </a:lnTo>
                  <a:cubicBezTo>
                    <a:pt x="438" y="94"/>
                    <a:pt x="437" y="96"/>
                    <a:pt x="435" y="99"/>
                  </a:cubicBezTo>
                  <a:cubicBezTo>
                    <a:pt x="434" y="107"/>
                    <a:pt x="433" y="107"/>
                    <a:pt x="432" y="107"/>
                  </a:cubicBezTo>
                  <a:cubicBezTo>
                    <a:pt x="432" y="107"/>
                    <a:pt x="432" y="107"/>
                    <a:pt x="432" y="107"/>
                  </a:cubicBezTo>
                  <a:lnTo>
                    <a:pt x="431" y="107"/>
                  </a:lnTo>
                  <a:cubicBezTo>
                    <a:pt x="428" y="115"/>
                    <a:pt x="428" y="115"/>
                    <a:pt x="427" y="115"/>
                  </a:cubicBezTo>
                  <a:cubicBezTo>
                    <a:pt x="427" y="115"/>
                    <a:pt x="427" y="106"/>
                    <a:pt x="426" y="106"/>
                  </a:cubicBezTo>
                  <a:cubicBezTo>
                    <a:pt x="426" y="106"/>
                    <a:pt x="425" y="106"/>
                    <a:pt x="425" y="106"/>
                  </a:cubicBezTo>
                  <a:cubicBezTo>
                    <a:pt x="424" y="106"/>
                    <a:pt x="424" y="107"/>
                    <a:pt x="423" y="113"/>
                  </a:cubicBezTo>
                  <a:cubicBezTo>
                    <a:pt x="423" y="114"/>
                    <a:pt x="422" y="117"/>
                    <a:pt x="422" y="117"/>
                  </a:cubicBezTo>
                  <a:cubicBezTo>
                    <a:pt x="422" y="117"/>
                    <a:pt x="422" y="116"/>
                    <a:pt x="422" y="113"/>
                  </a:cubicBezTo>
                  <a:cubicBezTo>
                    <a:pt x="421" y="113"/>
                    <a:pt x="421" y="104"/>
                    <a:pt x="418" y="103"/>
                  </a:cubicBezTo>
                  <a:cubicBezTo>
                    <a:pt x="416" y="103"/>
                    <a:pt x="416" y="103"/>
                    <a:pt x="414" y="111"/>
                  </a:cubicBezTo>
                  <a:cubicBezTo>
                    <a:pt x="412" y="119"/>
                    <a:pt x="411" y="123"/>
                    <a:pt x="411" y="123"/>
                  </a:cubicBezTo>
                  <a:cubicBezTo>
                    <a:pt x="410" y="123"/>
                    <a:pt x="411" y="119"/>
                    <a:pt x="413" y="111"/>
                  </a:cubicBezTo>
                  <a:cubicBezTo>
                    <a:pt x="414" y="101"/>
                    <a:pt x="415" y="96"/>
                    <a:pt x="414" y="96"/>
                  </a:cubicBezTo>
                  <a:lnTo>
                    <a:pt x="414" y="96"/>
                  </a:lnTo>
                  <a:cubicBezTo>
                    <a:pt x="414" y="96"/>
                    <a:pt x="414" y="98"/>
                    <a:pt x="413" y="102"/>
                  </a:cubicBezTo>
                  <a:cubicBezTo>
                    <a:pt x="409" y="110"/>
                    <a:pt x="409" y="110"/>
                    <a:pt x="409" y="110"/>
                  </a:cubicBezTo>
                  <a:cubicBezTo>
                    <a:pt x="410" y="105"/>
                    <a:pt x="411" y="103"/>
                    <a:pt x="410" y="103"/>
                  </a:cubicBezTo>
                  <a:lnTo>
                    <a:pt x="410" y="103"/>
                  </a:lnTo>
                  <a:cubicBezTo>
                    <a:pt x="410" y="103"/>
                    <a:pt x="409" y="105"/>
                    <a:pt x="407" y="108"/>
                  </a:cubicBezTo>
                  <a:cubicBezTo>
                    <a:pt x="406" y="108"/>
                    <a:pt x="406" y="108"/>
                    <a:pt x="408" y="99"/>
                  </a:cubicBezTo>
                  <a:lnTo>
                    <a:pt x="407" y="99"/>
                  </a:lnTo>
                  <a:cubicBezTo>
                    <a:pt x="405" y="106"/>
                    <a:pt x="403" y="108"/>
                    <a:pt x="402" y="108"/>
                  </a:cubicBezTo>
                  <a:cubicBezTo>
                    <a:pt x="400" y="108"/>
                    <a:pt x="399" y="103"/>
                    <a:pt x="400" y="97"/>
                  </a:cubicBezTo>
                  <a:lnTo>
                    <a:pt x="400" y="97"/>
                  </a:lnTo>
                  <a:cubicBezTo>
                    <a:pt x="400" y="97"/>
                    <a:pt x="399" y="97"/>
                    <a:pt x="396" y="105"/>
                  </a:cubicBezTo>
                  <a:cubicBezTo>
                    <a:pt x="394" y="113"/>
                    <a:pt x="393" y="117"/>
                    <a:pt x="392" y="117"/>
                  </a:cubicBezTo>
                  <a:cubicBezTo>
                    <a:pt x="392" y="117"/>
                    <a:pt x="393" y="113"/>
                    <a:pt x="395" y="104"/>
                  </a:cubicBezTo>
                  <a:cubicBezTo>
                    <a:pt x="397" y="96"/>
                    <a:pt x="398" y="92"/>
                    <a:pt x="398" y="92"/>
                  </a:cubicBezTo>
                  <a:lnTo>
                    <a:pt x="398" y="92"/>
                  </a:lnTo>
                  <a:cubicBezTo>
                    <a:pt x="398" y="92"/>
                    <a:pt x="396" y="96"/>
                    <a:pt x="394" y="104"/>
                  </a:cubicBezTo>
                  <a:cubicBezTo>
                    <a:pt x="393" y="107"/>
                    <a:pt x="392" y="109"/>
                    <a:pt x="391" y="109"/>
                  </a:cubicBezTo>
                  <a:cubicBezTo>
                    <a:pt x="390" y="109"/>
                    <a:pt x="390" y="105"/>
                    <a:pt x="392" y="95"/>
                  </a:cubicBezTo>
                  <a:cubicBezTo>
                    <a:pt x="395" y="86"/>
                    <a:pt x="397" y="78"/>
                    <a:pt x="397" y="78"/>
                  </a:cubicBezTo>
                  <a:lnTo>
                    <a:pt x="397" y="78"/>
                  </a:lnTo>
                  <a:cubicBezTo>
                    <a:pt x="394" y="86"/>
                    <a:pt x="392" y="86"/>
                    <a:pt x="392" y="86"/>
                  </a:cubicBezTo>
                  <a:cubicBezTo>
                    <a:pt x="392" y="92"/>
                    <a:pt x="391" y="93"/>
                    <a:pt x="390" y="93"/>
                  </a:cubicBezTo>
                  <a:cubicBezTo>
                    <a:pt x="389" y="93"/>
                    <a:pt x="389" y="93"/>
                    <a:pt x="388" y="93"/>
                  </a:cubicBezTo>
                  <a:cubicBezTo>
                    <a:pt x="387" y="93"/>
                    <a:pt x="381" y="99"/>
                    <a:pt x="380" y="99"/>
                  </a:cubicBezTo>
                  <a:cubicBezTo>
                    <a:pt x="378" y="99"/>
                    <a:pt x="376" y="98"/>
                    <a:pt x="378" y="89"/>
                  </a:cubicBezTo>
                  <a:cubicBezTo>
                    <a:pt x="377" y="89"/>
                    <a:pt x="376" y="89"/>
                    <a:pt x="372" y="97"/>
                  </a:cubicBezTo>
                  <a:cubicBezTo>
                    <a:pt x="371" y="101"/>
                    <a:pt x="370" y="103"/>
                    <a:pt x="370" y="103"/>
                  </a:cubicBezTo>
                  <a:cubicBezTo>
                    <a:pt x="369" y="103"/>
                    <a:pt x="369" y="101"/>
                    <a:pt x="370" y="96"/>
                  </a:cubicBezTo>
                  <a:lnTo>
                    <a:pt x="369" y="96"/>
                  </a:lnTo>
                  <a:cubicBezTo>
                    <a:pt x="366" y="104"/>
                    <a:pt x="366" y="104"/>
                    <a:pt x="366" y="104"/>
                  </a:cubicBezTo>
                  <a:cubicBezTo>
                    <a:pt x="367" y="98"/>
                    <a:pt x="368" y="92"/>
                    <a:pt x="367" y="92"/>
                  </a:cubicBezTo>
                  <a:lnTo>
                    <a:pt x="367" y="92"/>
                  </a:lnTo>
                  <a:cubicBezTo>
                    <a:pt x="367" y="92"/>
                    <a:pt x="367" y="93"/>
                    <a:pt x="366" y="95"/>
                  </a:cubicBezTo>
                  <a:cubicBezTo>
                    <a:pt x="364" y="101"/>
                    <a:pt x="363" y="102"/>
                    <a:pt x="363" y="102"/>
                  </a:cubicBezTo>
                  <a:cubicBezTo>
                    <a:pt x="362" y="102"/>
                    <a:pt x="362" y="102"/>
                    <a:pt x="361" y="102"/>
                  </a:cubicBezTo>
                  <a:cubicBezTo>
                    <a:pt x="362" y="96"/>
                    <a:pt x="349" y="90"/>
                    <a:pt x="341" y="90"/>
                  </a:cubicBezTo>
                  <a:cubicBezTo>
                    <a:pt x="338" y="90"/>
                    <a:pt x="336" y="91"/>
                    <a:pt x="335" y="93"/>
                  </a:cubicBezTo>
                  <a:lnTo>
                    <a:pt x="333" y="93"/>
                  </a:lnTo>
                  <a:lnTo>
                    <a:pt x="331" y="92"/>
                  </a:lnTo>
                  <a:cubicBezTo>
                    <a:pt x="333" y="84"/>
                    <a:pt x="333" y="82"/>
                    <a:pt x="332" y="82"/>
                  </a:cubicBezTo>
                  <a:cubicBezTo>
                    <a:pt x="331" y="82"/>
                    <a:pt x="328" y="86"/>
                    <a:pt x="325" y="89"/>
                  </a:cubicBezTo>
                  <a:cubicBezTo>
                    <a:pt x="322" y="97"/>
                    <a:pt x="322" y="97"/>
                    <a:pt x="321" y="97"/>
                  </a:cubicBezTo>
                  <a:cubicBezTo>
                    <a:pt x="323" y="87"/>
                    <a:pt x="324" y="83"/>
                    <a:pt x="323" y="83"/>
                  </a:cubicBezTo>
                  <a:lnTo>
                    <a:pt x="323" y="83"/>
                  </a:lnTo>
                  <a:cubicBezTo>
                    <a:pt x="322" y="83"/>
                    <a:pt x="321" y="85"/>
                    <a:pt x="320" y="87"/>
                  </a:cubicBezTo>
                  <a:cubicBezTo>
                    <a:pt x="317" y="96"/>
                    <a:pt x="315" y="100"/>
                    <a:pt x="315" y="100"/>
                  </a:cubicBezTo>
                  <a:cubicBezTo>
                    <a:pt x="314" y="100"/>
                    <a:pt x="315" y="96"/>
                    <a:pt x="317" y="87"/>
                  </a:cubicBezTo>
                  <a:cubicBezTo>
                    <a:pt x="319" y="79"/>
                    <a:pt x="320" y="75"/>
                    <a:pt x="320" y="75"/>
                  </a:cubicBezTo>
                  <a:lnTo>
                    <a:pt x="320" y="75"/>
                  </a:lnTo>
                  <a:cubicBezTo>
                    <a:pt x="319" y="75"/>
                    <a:pt x="317" y="81"/>
                    <a:pt x="313" y="94"/>
                  </a:cubicBezTo>
                  <a:cubicBezTo>
                    <a:pt x="311" y="98"/>
                    <a:pt x="310" y="100"/>
                    <a:pt x="310" y="100"/>
                  </a:cubicBezTo>
                  <a:cubicBezTo>
                    <a:pt x="310" y="100"/>
                    <a:pt x="310" y="98"/>
                    <a:pt x="311" y="94"/>
                  </a:cubicBezTo>
                  <a:cubicBezTo>
                    <a:pt x="313" y="84"/>
                    <a:pt x="314" y="80"/>
                    <a:pt x="314" y="80"/>
                  </a:cubicBezTo>
                  <a:lnTo>
                    <a:pt x="314" y="80"/>
                  </a:lnTo>
                  <a:cubicBezTo>
                    <a:pt x="313" y="80"/>
                    <a:pt x="313" y="82"/>
                    <a:pt x="312" y="85"/>
                  </a:cubicBezTo>
                  <a:cubicBezTo>
                    <a:pt x="309" y="93"/>
                    <a:pt x="308" y="97"/>
                    <a:pt x="307" y="97"/>
                  </a:cubicBezTo>
                  <a:cubicBezTo>
                    <a:pt x="307" y="97"/>
                    <a:pt x="308" y="92"/>
                    <a:pt x="309" y="84"/>
                  </a:cubicBezTo>
                  <a:cubicBezTo>
                    <a:pt x="311" y="75"/>
                    <a:pt x="312" y="71"/>
                    <a:pt x="312" y="71"/>
                  </a:cubicBezTo>
                  <a:lnTo>
                    <a:pt x="312" y="71"/>
                  </a:lnTo>
                  <a:cubicBezTo>
                    <a:pt x="311" y="71"/>
                    <a:pt x="310" y="75"/>
                    <a:pt x="307" y="84"/>
                  </a:cubicBezTo>
                  <a:cubicBezTo>
                    <a:pt x="305" y="91"/>
                    <a:pt x="303" y="95"/>
                    <a:pt x="302" y="95"/>
                  </a:cubicBezTo>
                  <a:cubicBezTo>
                    <a:pt x="301" y="95"/>
                    <a:pt x="301" y="90"/>
                    <a:pt x="303" y="82"/>
                  </a:cubicBezTo>
                  <a:cubicBezTo>
                    <a:pt x="302" y="82"/>
                    <a:pt x="303" y="78"/>
                    <a:pt x="303" y="78"/>
                  </a:cubicBezTo>
                  <a:lnTo>
                    <a:pt x="303" y="78"/>
                  </a:lnTo>
                  <a:cubicBezTo>
                    <a:pt x="303" y="78"/>
                    <a:pt x="302" y="79"/>
                    <a:pt x="302" y="82"/>
                  </a:cubicBezTo>
                  <a:lnTo>
                    <a:pt x="303" y="73"/>
                  </a:lnTo>
                  <a:lnTo>
                    <a:pt x="302" y="73"/>
                  </a:lnTo>
                  <a:lnTo>
                    <a:pt x="299" y="80"/>
                  </a:lnTo>
                  <a:cubicBezTo>
                    <a:pt x="298" y="80"/>
                    <a:pt x="296" y="70"/>
                    <a:pt x="290" y="69"/>
                  </a:cubicBezTo>
                  <a:cubicBezTo>
                    <a:pt x="287" y="68"/>
                    <a:pt x="285" y="67"/>
                    <a:pt x="283" y="67"/>
                  </a:cubicBezTo>
                  <a:cubicBezTo>
                    <a:pt x="282" y="67"/>
                    <a:pt x="281" y="69"/>
                    <a:pt x="280" y="74"/>
                  </a:cubicBezTo>
                  <a:cubicBezTo>
                    <a:pt x="278" y="82"/>
                    <a:pt x="277" y="86"/>
                    <a:pt x="276" y="86"/>
                  </a:cubicBezTo>
                  <a:cubicBezTo>
                    <a:pt x="276" y="86"/>
                    <a:pt x="276" y="81"/>
                    <a:pt x="278" y="73"/>
                  </a:cubicBezTo>
                  <a:cubicBezTo>
                    <a:pt x="278" y="73"/>
                    <a:pt x="278" y="64"/>
                    <a:pt x="277" y="64"/>
                  </a:cubicBezTo>
                  <a:cubicBezTo>
                    <a:pt x="276" y="62"/>
                    <a:pt x="274" y="62"/>
                    <a:pt x="276" y="55"/>
                  </a:cubicBezTo>
                  <a:lnTo>
                    <a:pt x="276" y="53"/>
                  </a:lnTo>
                  <a:cubicBezTo>
                    <a:pt x="272" y="62"/>
                    <a:pt x="269" y="66"/>
                    <a:pt x="267" y="66"/>
                  </a:cubicBezTo>
                  <a:cubicBezTo>
                    <a:pt x="266" y="66"/>
                    <a:pt x="265" y="63"/>
                    <a:pt x="265" y="59"/>
                  </a:cubicBezTo>
                  <a:cubicBezTo>
                    <a:pt x="264" y="59"/>
                    <a:pt x="264" y="59"/>
                    <a:pt x="264" y="59"/>
                  </a:cubicBezTo>
                  <a:cubicBezTo>
                    <a:pt x="263" y="59"/>
                    <a:pt x="262" y="60"/>
                    <a:pt x="259" y="66"/>
                  </a:cubicBezTo>
                  <a:cubicBezTo>
                    <a:pt x="257" y="70"/>
                    <a:pt x="256" y="72"/>
                    <a:pt x="256" y="72"/>
                  </a:cubicBezTo>
                  <a:cubicBezTo>
                    <a:pt x="256" y="72"/>
                    <a:pt x="256" y="70"/>
                    <a:pt x="257" y="66"/>
                  </a:cubicBezTo>
                  <a:cubicBezTo>
                    <a:pt x="258" y="60"/>
                    <a:pt x="258" y="55"/>
                    <a:pt x="256" y="55"/>
                  </a:cubicBezTo>
                  <a:cubicBezTo>
                    <a:pt x="256" y="55"/>
                    <a:pt x="254" y="56"/>
                    <a:pt x="253" y="61"/>
                  </a:cubicBezTo>
                  <a:lnTo>
                    <a:pt x="253" y="61"/>
                  </a:lnTo>
                  <a:lnTo>
                    <a:pt x="255" y="56"/>
                  </a:lnTo>
                  <a:cubicBezTo>
                    <a:pt x="255" y="53"/>
                    <a:pt x="255" y="52"/>
                    <a:pt x="254" y="52"/>
                  </a:cubicBezTo>
                  <a:cubicBezTo>
                    <a:pt x="254" y="52"/>
                    <a:pt x="252" y="57"/>
                    <a:pt x="250" y="62"/>
                  </a:cubicBezTo>
                  <a:cubicBezTo>
                    <a:pt x="248" y="70"/>
                    <a:pt x="247" y="74"/>
                    <a:pt x="246" y="74"/>
                  </a:cubicBezTo>
                  <a:cubicBezTo>
                    <a:pt x="246" y="74"/>
                    <a:pt x="247" y="68"/>
                    <a:pt x="251" y="55"/>
                  </a:cubicBezTo>
                  <a:cubicBezTo>
                    <a:pt x="254" y="45"/>
                    <a:pt x="254" y="41"/>
                    <a:pt x="254" y="41"/>
                  </a:cubicBezTo>
                  <a:lnTo>
                    <a:pt x="254" y="41"/>
                  </a:lnTo>
                  <a:cubicBezTo>
                    <a:pt x="254" y="41"/>
                    <a:pt x="253" y="42"/>
                    <a:pt x="252" y="46"/>
                  </a:cubicBezTo>
                  <a:cubicBezTo>
                    <a:pt x="251" y="51"/>
                    <a:pt x="249" y="57"/>
                    <a:pt x="248" y="57"/>
                  </a:cubicBezTo>
                  <a:cubicBezTo>
                    <a:pt x="248" y="57"/>
                    <a:pt x="247" y="56"/>
                    <a:pt x="248" y="53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7" y="53"/>
                    <a:pt x="246" y="56"/>
                    <a:pt x="242" y="69"/>
                  </a:cubicBezTo>
                  <a:cubicBezTo>
                    <a:pt x="240" y="77"/>
                    <a:pt x="239" y="77"/>
                    <a:pt x="239" y="77"/>
                  </a:cubicBezTo>
                  <a:cubicBezTo>
                    <a:pt x="240" y="71"/>
                    <a:pt x="241" y="66"/>
                    <a:pt x="243" y="60"/>
                  </a:cubicBezTo>
                  <a:lnTo>
                    <a:pt x="242" y="60"/>
                  </a:lnTo>
                  <a:cubicBezTo>
                    <a:pt x="242" y="55"/>
                    <a:pt x="242" y="48"/>
                    <a:pt x="244" y="42"/>
                  </a:cubicBezTo>
                  <a:cubicBezTo>
                    <a:pt x="245" y="39"/>
                    <a:pt x="246" y="37"/>
                    <a:pt x="245" y="37"/>
                  </a:cubicBezTo>
                  <a:lnTo>
                    <a:pt x="245" y="37"/>
                  </a:lnTo>
                  <a:cubicBezTo>
                    <a:pt x="245" y="37"/>
                    <a:pt x="244" y="41"/>
                    <a:pt x="241" y="50"/>
                  </a:cubicBezTo>
                  <a:cubicBezTo>
                    <a:pt x="237" y="67"/>
                    <a:pt x="237" y="67"/>
                    <a:pt x="235" y="67"/>
                  </a:cubicBezTo>
                  <a:cubicBezTo>
                    <a:pt x="234" y="66"/>
                    <a:pt x="234" y="66"/>
                    <a:pt x="237" y="58"/>
                  </a:cubicBezTo>
                  <a:cubicBezTo>
                    <a:pt x="239" y="49"/>
                    <a:pt x="239" y="49"/>
                    <a:pt x="238" y="49"/>
                  </a:cubicBezTo>
                  <a:cubicBezTo>
                    <a:pt x="230" y="61"/>
                    <a:pt x="224" y="74"/>
                    <a:pt x="220" y="88"/>
                  </a:cubicBezTo>
                  <a:cubicBezTo>
                    <a:pt x="218" y="96"/>
                    <a:pt x="216" y="100"/>
                    <a:pt x="216" y="100"/>
                  </a:cubicBezTo>
                  <a:cubicBezTo>
                    <a:pt x="216" y="100"/>
                    <a:pt x="217" y="96"/>
                    <a:pt x="220" y="87"/>
                  </a:cubicBezTo>
                  <a:cubicBezTo>
                    <a:pt x="222" y="79"/>
                    <a:pt x="221" y="79"/>
                    <a:pt x="221" y="79"/>
                  </a:cubicBezTo>
                  <a:lnTo>
                    <a:pt x="221" y="79"/>
                  </a:lnTo>
                  <a:cubicBezTo>
                    <a:pt x="220" y="82"/>
                    <a:pt x="219" y="83"/>
                    <a:pt x="219" y="83"/>
                  </a:cubicBezTo>
                  <a:cubicBezTo>
                    <a:pt x="219" y="83"/>
                    <a:pt x="220" y="79"/>
                    <a:pt x="221" y="79"/>
                  </a:cubicBezTo>
                  <a:cubicBezTo>
                    <a:pt x="221" y="79"/>
                    <a:pt x="221" y="79"/>
                    <a:pt x="221" y="79"/>
                  </a:cubicBezTo>
                  <a:cubicBezTo>
                    <a:pt x="223" y="72"/>
                    <a:pt x="223" y="71"/>
                    <a:pt x="224" y="71"/>
                  </a:cubicBezTo>
                  <a:cubicBezTo>
                    <a:pt x="224" y="71"/>
                    <a:pt x="224" y="71"/>
                    <a:pt x="224" y="71"/>
                  </a:cubicBezTo>
                  <a:lnTo>
                    <a:pt x="226" y="64"/>
                  </a:lnTo>
                  <a:cubicBezTo>
                    <a:pt x="229" y="55"/>
                    <a:pt x="230" y="50"/>
                    <a:pt x="229" y="50"/>
                  </a:cubicBezTo>
                  <a:lnTo>
                    <a:pt x="229" y="50"/>
                  </a:lnTo>
                  <a:cubicBezTo>
                    <a:pt x="229" y="50"/>
                    <a:pt x="227" y="54"/>
                    <a:pt x="224" y="62"/>
                  </a:cubicBezTo>
                  <a:cubicBezTo>
                    <a:pt x="223" y="66"/>
                    <a:pt x="222" y="68"/>
                    <a:pt x="222" y="68"/>
                  </a:cubicBezTo>
                  <a:cubicBezTo>
                    <a:pt x="221" y="68"/>
                    <a:pt x="222" y="66"/>
                    <a:pt x="223" y="61"/>
                  </a:cubicBezTo>
                  <a:cubicBezTo>
                    <a:pt x="224" y="56"/>
                    <a:pt x="225" y="50"/>
                    <a:pt x="225" y="50"/>
                  </a:cubicBezTo>
                  <a:lnTo>
                    <a:pt x="225" y="50"/>
                  </a:lnTo>
                  <a:cubicBezTo>
                    <a:pt x="225" y="50"/>
                    <a:pt x="225" y="51"/>
                    <a:pt x="224" y="53"/>
                  </a:cubicBezTo>
                  <a:cubicBezTo>
                    <a:pt x="224" y="53"/>
                    <a:pt x="222" y="52"/>
                    <a:pt x="224" y="45"/>
                  </a:cubicBezTo>
                  <a:cubicBezTo>
                    <a:pt x="224" y="44"/>
                    <a:pt x="224" y="44"/>
                    <a:pt x="223" y="44"/>
                  </a:cubicBezTo>
                  <a:cubicBezTo>
                    <a:pt x="222" y="44"/>
                    <a:pt x="221" y="46"/>
                    <a:pt x="220" y="51"/>
                  </a:cubicBezTo>
                  <a:cubicBezTo>
                    <a:pt x="217" y="59"/>
                    <a:pt x="216" y="59"/>
                    <a:pt x="215" y="59"/>
                  </a:cubicBezTo>
                  <a:cubicBezTo>
                    <a:pt x="215" y="59"/>
                    <a:pt x="215" y="59"/>
                    <a:pt x="215" y="59"/>
                  </a:cubicBezTo>
                  <a:cubicBezTo>
                    <a:pt x="215" y="59"/>
                    <a:pt x="214" y="60"/>
                    <a:pt x="212" y="67"/>
                  </a:cubicBezTo>
                  <a:cubicBezTo>
                    <a:pt x="210" y="74"/>
                    <a:pt x="207" y="82"/>
                    <a:pt x="205" y="82"/>
                  </a:cubicBezTo>
                  <a:cubicBezTo>
                    <a:pt x="205" y="82"/>
                    <a:pt x="205" y="82"/>
                    <a:pt x="205" y="82"/>
                  </a:cubicBezTo>
                  <a:cubicBezTo>
                    <a:pt x="203" y="85"/>
                    <a:pt x="202" y="87"/>
                    <a:pt x="202" y="87"/>
                  </a:cubicBezTo>
                  <a:cubicBezTo>
                    <a:pt x="201" y="87"/>
                    <a:pt x="202" y="83"/>
                    <a:pt x="205" y="73"/>
                  </a:cubicBezTo>
                  <a:cubicBezTo>
                    <a:pt x="207" y="65"/>
                    <a:pt x="206" y="65"/>
                    <a:pt x="206" y="65"/>
                  </a:cubicBezTo>
                  <a:cubicBezTo>
                    <a:pt x="206" y="65"/>
                    <a:pt x="205" y="64"/>
                    <a:pt x="206" y="56"/>
                  </a:cubicBezTo>
                  <a:cubicBezTo>
                    <a:pt x="207" y="53"/>
                    <a:pt x="207" y="52"/>
                    <a:pt x="207" y="52"/>
                  </a:cubicBezTo>
                  <a:lnTo>
                    <a:pt x="207" y="52"/>
                  </a:lnTo>
                  <a:cubicBezTo>
                    <a:pt x="207" y="52"/>
                    <a:pt x="206" y="58"/>
                    <a:pt x="204" y="64"/>
                  </a:cubicBezTo>
                  <a:lnTo>
                    <a:pt x="198" y="79"/>
                  </a:lnTo>
                  <a:cubicBezTo>
                    <a:pt x="200" y="71"/>
                    <a:pt x="202" y="62"/>
                    <a:pt x="204" y="55"/>
                  </a:cubicBezTo>
                  <a:lnTo>
                    <a:pt x="204" y="55"/>
                  </a:lnTo>
                  <a:cubicBezTo>
                    <a:pt x="202" y="60"/>
                    <a:pt x="200" y="65"/>
                    <a:pt x="200" y="65"/>
                  </a:cubicBezTo>
                  <a:cubicBezTo>
                    <a:pt x="199" y="65"/>
                    <a:pt x="199" y="64"/>
                    <a:pt x="200" y="61"/>
                  </a:cubicBezTo>
                  <a:cubicBezTo>
                    <a:pt x="197" y="61"/>
                    <a:pt x="196" y="60"/>
                    <a:pt x="198" y="52"/>
                  </a:cubicBezTo>
                  <a:cubicBezTo>
                    <a:pt x="199" y="50"/>
                    <a:pt x="199" y="49"/>
                    <a:pt x="199" y="49"/>
                  </a:cubicBezTo>
                  <a:lnTo>
                    <a:pt x="199" y="49"/>
                  </a:lnTo>
                  <a:cubicBezTo>
                    <a:pt x="199" y="49"/>
                    <a:pt x="197" y="52"/>
                    <a:pt x="197" y="52"/>
                  </a:cubicBezTo>
                  <a:cubicBezTo>
                    <a:pt x="196" y="56"/>
                    <a:pt x="195" y="58"/>
                    <a:pt x="194" y="58"/>
                  </a:cubicBezTo>
                  <a:cubicBezTo>
                    <a:pt x="193" y="58"/>
                    <a:pt x="193" y="55"/>
                    <a:pt x="194" y="50"/>
                  </a:cubicBezTo>
                  <a:cubicBezTo>
                    <a:pt x="195" y="42"/>
                    <a:pt x="195" y="37"/>
                    <a:pt x="194" y="37"/>
                  </a:cubicBezTo>
                  <a:lnTo>
                    <a:pt x="194" y="37"/>
                  </a:lnTo>
                  <a:cubicBezTo>
                    <a:pt x="194" y="37"/>
                    <a:pt x="192" y="41"/>
                    <a:pt x="189" y="49"/>
                  </a:cubicBezTo>
                  <a:cubicBezTo>
                    <a:pt x="190" y="46"/>
                    <a:pt x="190" y="45"/>
                    <a:pt x="189" y="45"/>
                  </a:cubicBezTo>
                  <a:cubicBezTo>
                    <a:pt x="188" y="45"/>
                    <a:pt x="186" y="50"/>
                    <a:pt x="184" y="56"/>
                  </a:cubicBezTo>
                  <a:cubicBezTo>
                    <a:pt x="180" y="64"/>
                    <a:pt x="176" y="80"/>
                    <a:pt x="174" y="88"/>
                  </a:cubicBezTo>
                  <a:cubicBezTo>
                    <a:pt x="170" y="97"/>
                    <a:pt x="169" y="101"/>
                    <a:pt x="169" y="101"/>
                  </a:cubicBezTo>
                  <a:cubicBezTo>
                    <a:pt x="169" y="101"/>
                    <a:pt x="169" y="99"/>
                    <a:pt x="169" y="96"/>
                  </a:cubicBezTo>
                  <a:cubicBezTo>
                    <a:pt x="169" y="91"/>
                    <a:pt x="170" y="84"/>
                    <a:pt x="173" y="79"/>
                  </a:cubicBezTo>
                  <a:cubicBezTo>
                    <a:pt x="174" y="72"/>
                    <a:pt x="175" y="71"/>
                    <a:pt x="176" y="71"/>
                  </a:cubicBezTo>
                  <a:cubicBezTo>
                    <a:pt x="176" y="71"/>
                    <a:pt x="176" y="71"/>
                    <a:pt x="176" y="71"/>
                  </a:cubicBezTo>
                  <a:lnTo>
                    <a:pt x="177" y="71"/>
                  </a:lnTo>
                  <a:cubicBezTo>
                    <a:pt x="179" y="64"/>
                    <a:pt x="182" y="55"/>
                    <a:pt x="180" y="55"/>
                  </a:cubicBezTo>
                  <a:cubicBezTo>
                    <a:pt x="181" y="50"/>
                    <a:pt x="181" y="48"/>
                    <a:pt x="181" y="48"/>
                  </a:cubicBezTo>
                  <a:lnTo>
                    <a:pt x="181" y="48"/>
                  </a:lnTo>
                  <a:cubicBezTo>
                    <a:pt x="181" y="48"/>
                    <a:pt x="180" y="50"/>
                    <a:pt x="178" y="53"/>
                  </a:cubicBezTo>
                  <a:cubicBezTo>
                    <a:pt x="180" y="46"/>
                    <a:pt x="179" y="45"/>
                    <a:pt x="177" y="45"/>
                  </a:cubicBezTo>
                  <a:cubicBezTo>
                    <a:pt x="176" y="43"/>
                    <a:pt x="174" y="43"/>
                    <a:pt x="176" y="34"/>
                  </a:cubicBezTo>
                  <a:cubicBezTo>
                    <a:pt x="176" y="34"/>
                    <a:pt x="175" y="34"/>
                    <a:pt x="175" y="34"/>
                  </a:cubicBezTo>
                  <a:cubicBezTo>
                    <a:pt x="174" y="34"/>
                    <a:pt x="173" y="35"/>
                    <a:pt x="170" y="42"/>
                  </a:cubicBezTo>
                  <a:cubicBezTo>
                    <a:pt x="170" y="45"/>
                    <a:pt x="169" y="47"/>
                    <a:pt x="168" y="49"/>
                  </a:cubicBezTo>
                  <a:lnTo>
                    <a:pt x="168" y="49"/>
                  </a:lnTo>
                  <a:cubicBezTo>
                    <a:pt x="170" y="38"/>
                    <a:pt x="168" y="29"/>
                    <a:pt x="165" y="29"/>
                  </a:cubicBezTo>
                  <a:cubicBezTo>
                    <a:pt x="163" y="29"/>
                    <a:pt x="161" y="32"/>
                    <a:pt x="159" y="37"/>
                  </a:cubicBezTo>
                  <a:lnTo>
                    <a:pt x="158" y="37"/>
                  </a:lnTo>
                  <a:cubicBezTo>
                    <a:pt x="159" y="32"/>
                    <a:pt x="158" y="29"/>
                    <a:pt x="156" y="29"/>
                  </a:cubicBezTo>
                  <a:cubicBezTo>
                    <a:pt x="155" y="29"/>
                    <a:pt x="153" y="31"/>
                    <a:pt x="151" y="34"/>
                  </a:cubicBezTo>
                  <a:lnTo>
                    <a:pt x="149" y="33"/>
                  </a:lnTo>
                  <a:cubicBezTo>
                    <a:pt x="150" y="29"/>
                    <a:pt x="150" y="26"/>
                    <a:pt x="149" y="26"/>
                  </a:cubicBezTo>
                  <a:cubicBezTo>
                    <a:pt x="148" y="26"/>
                    <a:pt x="147" y="28"/>
                    <a:pt x="146" y="32"/>
                  </a:cubicBezTo>
                  <a:cubicBezTo>
                    <a:pt x="143" y="38"/>
                    <a:pt x="141" y="43"/>
                    <a:pt x="141" y="43"/>
                  </a:cubicBezTo>
                  <a:cubicBezTo>
                    <a:pt x="141" y="43"/>
                    <a:pt x="142" y="42"/>
                    <a:pt x="142" y="40"/>
                  </a:cubicBezTo>
                  <a:cubicBezTo>
                    <a:pt x="146" y="32"/>
                    <a:pt x="143" y="31"/>
                    <a:pt x="141" y="30"/>
                  </a:cubicBezTo>
                  <a:cubicBezTo>
                    <a:pt x="140" y="30"/>
                    <a:pt x="140" y="29"/>
                    <a:pt x="139" y="29"/>
                  </a:cubicBezTo>
                  <a:cubicBezTo>
                    <a:pt x="138" y="29"/>
                    <a:pt x="138" y="31"/>
                    <a:pt x="137" y="38"/>
                  </a:cubicBezTo>
                  <a:cubicBezTo>
                    <a:pt x="135" y="39"/>
                    <a:pt x="134" y="40"/>
                    <a:pt x="134" y="40"/>
                  </a:cubicBezTo>
                  <a:cubicBezTo>
                    <a:pt x="132" y="40"/>
                    <a:pt x="134" y="34"/>
                    <a:pt x="136" y="28"/>
                  </a:cubicBezTo>
                  <a:cubicBezTo>
                    <a:pt x="138" y="20"/>
                    <a:pt x="139" y="16"/>
                    <a:pt x="139" y="16"/>
                  </a:cubicBezTo>
                  <a:lnTo>
                    <a:pt x="139" y="16"/>
                  </a:lnTo>
                  <a:cubicBezTo>
                    <a:pt x="139" y="16"/>
                    <a:pt x="136" y="22"/>
                    <a:pt x="132" y="36"/>
                  </a:cubicBezTo>
                  <a:cubicBezTo>
                    <a:pt x="129" y="44"/>
                    <a:pt x="127" y="48"/>
                    <a:pt x="126" y="48"/>
                  </a:cubicBezTo>
                  <a:cubicBezTo>
                    <a:pt x="126" y="48"/>
                    <a:pt x="126" y="46"/>
                    <a:pt x="127" y="42"/>
                  </a:cubicBezTo>
                  <a:cubicBezTo>
                    <a:pt x="129" y="37"/>
                    <a:pt x="130" y="35"/>
                    <a:pt x="130" y="35"/>
                  </a:cubicBezTo>
                  <a:cubicBezTo>
                    <a:pt x="131" y="35"/>
                    <a:pt x="131" y="35"/>
                    <a:pt x="131" y="36"/>
                  </a:cubicBezTo>
                  <a:cubicBezTo>
                    <a:pt x="131" y="36"/>
                    <a:pt x="133" y="27"/>
                    <a:pt x="137" y="19"/>
                  </a:cubicBezTo>
                  <a:cubicBezTo>
                    <a:pt x="136" y="19"/>
                    <a:pt x="136" y="19"/>
                    <a:pt x="132" y="27"/>
                  </a:cubicBezTo>
                  <a:cubicBezTo>
                    <a:pt x="132" y="27"/>
                    <a:pt x="131" y="27"/>
                    <a:pt x="128" y="34"/>
                  </a:cubicBezTo>
                  <a:cubicBezTo>
                    <a:pt x="126" y="42"/>
                    <a:pt x="122" y="50"/>
                    <a:pt x="121" y="58"/>
                  </a:cubicBezTo>
                  <a:cubicBezTo>
                    <a:pt x="119" y="65"/>
                    <a:pt x="118" y="66"/>
                    <a:pt x="118" y="66"/>
                  </a:cubicBezTo>
                  <a:cubicBezTo>
                    <a:pt x="118" y="66"/>
                    <a:pt x="118" y="66"/>
                    <a:pt x="118" y="66"/>
                  </a:cubicBezTo>
                  <a:cubicBezTo>
                    <a:pt x="119" y="58"/>
                    <a:pt x="121" y="49"/>
                    <a:pt x="124" y="41"/>
                  </a:cubicBezTo>
                  <a:cubicBezTo>
                    <a:pt x="127" y="37"/>
                    <a:pt x="129" y="31"/>
                    <a:pt x="130" y="25"/>
                  </a:cubicBezTo>
                  <a:cubicBezTo>
                    <a:pt x="130" y="24"/>
                    <a:pt x="130" y="23"/>
                    <a:pt x="130" y="23"/>
                  </a:cubicBezTo>
                  <a:lnTo>
                    <a:pt x="130" y="23"/>
                  </a:lnTo>
                  <a:cubicBezTo>
                    <a:pt x="129" y="23"/>
                    <a:pt x="125" y="31"/>
                    <a:pt x="121" y="41"/>
                  </a:cubicBezTo>
                  <a:lnTo>
                    <a:pt x="121" y="41"/>
                  </a:lnTo>
                  <a:cubicBezTo>
                    <a:pt x="121" y="41"/>
                    <a:pt x="121" y="40"/>
                    <a:pt x="121" y="40"/>
                  </a:cubicBezTo>
                  <a:cubicBezTo>
                    <a:pt x="123" y="32"/>
                    <a:pt x="122" y="31"/>
                    <a:pt x="120" y="31"/>
                  </a:cubicBezTo>
                  <a:cubicBezTo>
                    <a:pt x="120" y="31"/>
                    <a:pt x="119" y="31"/>
                    <a:pt x="119" y="31"/>
                  </a:cubicBezTo>
                  <a:cubicBezTo>
                    <a:pt x="118" y="31"/>
                    <a:pt x="117" y="32"/>
                    <a:pt x="115" y="38"/>
                  </a:cubicBezTo>
                  <a:cubicBezTo>
                    <a:pt x="114" y="43"/>
                    <a:pt x="112" y="49"/>
                    <a:pt x="110" y="53"/>
                  </a:cubicBezTo>
                  <a:cubicBezTo>
                    <a:pt x="109" y="59"/>
                    <a:pt x="108" y="65"/>
                    <a:pt x="105" y="70"/>
                  </a:cubicBezTo>
                  <a:cubicBezTo>
                    <a:pt x="105" y="70"/>
                    <a:pt x="106" y="61"/>
                    <a:pt x="109" y="53"/>
                  </a:cubicBezTo>
                  <a:cubicBezTo>
                    <a:pt x="112" y="37"/>
                    <a:pt x="113" y="28"/>
                    <a:pt x="110" y="27"/>
                  </a:cubicBezTo>
                  <a:cubicBezTo>
                    <a:pt x="109" y="25"/>
                    <a:pt x="106" y="25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6" y="16"/>
                    <a:pt x="106" y="17"/>
                    <a:pt x="103" y="24"/>
                  </a:cubicBezTo>
                  <a:lnTo>
                    <a:pt x="102" y="23"/>
                  </a:lnTo>
                  <a:cubicBezTo>
                    <a:pt x="103" y="19"/>
                    <a:pt x="103" y="17"/>
                    <a:pt x="103" y="17"/>
                  </a:cubicBezTo>
                  <a:lnTo>
                    <a:pt x="103" y="17"/>
                  </a:lnTo>
                  <a:cubicBezTo>
                    <a:pt x="102" y="17"/>
                    <a:pt x="101" y="18"/>
                    <a:pt x="100" y="22"/>
                  </a:cubicBezTo>
                  <a:cubicBezTo>
                    <a:pt x="99" y="25"/>
                    <a:pt x="98" y="26"/>
                    <a:pt x="98" y="26"/>
                  </a:cubicBezTo>
                  <a:cubicBezTo>
                    <a:pt x="97" y="26"/>
                    <a:pt x="98" y="22"/>
                    <a:pt x="97" y="21"/>
                  </a:cubicBezTo>
                  <a:cubicBezTo>
                    <a:pt x="99" y="13"/>
                    <a:pt x="101" y="9"/>
                    <a:pt x="100" y="9"/>
                  </a:cubicBezTo>
                  <a:lnTo>
                    <a:pt x="100" y="9"/>
                  </a:lnTo>
                  <a:cubicBezTo>
                    <a:pt x="100" y="9"/>
                    <a:pt x="98" y="15"/>
                    <a:pt x="94" y="29"/>
                  </a:cubicBezTo>
                  <a:cubicBezTo>
                    <a:pt x="94" y="29"/>
                    <a:pt x="94" y="29"/>
                    <a:pt x="94" y="29"/>
                  </a:cubicBezTo>
                  <a:lnTo>
                    <a:pt x="94" y="29"/>
                  </a:lnTo>
                  <a:cubicBezTo>
                    <a:pt x="95" y="23"/>
                    <a:pt x="96" y="20"/>
                    <a:pt x="95" y="20"/>
                  </a:cubicBezTo>
                  <a:lnTo>
                    <a:pt x="95" y="20"/>
                  </a:lnTo>
                  <a:cubicBezTo>
                    <a:pt x="95" y="20"/>
                    <a:pt x="93" y="22"/>
                    <a:pt x="92" y="28"/>
                  </a:cubicBezTo>
                  <a:cubicBezTo>
                    <a:pt x="91" y="28"/>
                    <a:pt x="91" y="28"/>
                    <a:pt x="93" y="20"/>
                  </a:cubicBezTo>
                  <a:cubicBezTo>
                    <a:pt x="94" y="16"/>
                    <a:pt x="94" y="14"/>
                    <a:pt x="94" y="14"/>
                  </a:cubicBezTo>
                  <a:lnTo>
                    <a:pt x="94" y="14"/>
                  </a:lnTo>
                  <a:cubicBezTo>
                    <a:pt x="93" y="14"/>
                    <a:pt x="92" y="18"/>
                    <a:pt x="88" y="27"/>
                  </a:cubicBezTo>
                  <a:cubicBezTo>
                    <a:pt x="86" y="34"/>
                    <a:pt x="84" y="38"/>
                    <a:pt x="84" y="38"/>
                  </a:cubicBezTo>
                  <a:cubicBezTo>
                    <a:pt x="83" y="38"/>
                    <a:pt x="84" y="34"/>
                    <a:pt x="86" y="25"/>
                  </a:cubicBezTo>
                  <a:cubicBezTo>
                    <a:pt x="89" y="15"/>
                    <a:pt x="89" y="11"/>
                    <a:pt x="88" y="11"/>
                  </a:cubicBezTo>
                  <a:lnTo>
                    <a:pt x="88" y="11"/>
                  </a:lnTo>
                  <a:cubicBezTo>
                    <a:pt x="87" y="11"/>
                    <a:pt x="86" y="13"/>
                    <a:pt x="85" y="16"/>
                  </a:cubicBezTo>
                  <a:cubicBezTo>
                    <a:pt x="82" y="25"/>
                    <a:pt x="80" y="29"/>
                    <a:pt x="79" y="29"/>
                  </a:cubicBezTo>
                  <a:cubicBezTo>
                    <a:pt x="78" y="29"/>
                    <a:pt x="79" y="27"/>
                    <a:pt x="80" y="23"/>
                  </a:cubicBezTo>
                  <a:cubicBezTo>
                    <a:pt x="80" y="19"/>
                    <a:pt x="80" y="16"/>
                    <a:pt x="80" y="16"/>
                  </a:cubicBezTo>
                  <a:lnTo>
                    <a:pt x="80" y="16"/>
                  </a:lnTo>
                  <a:cubicBezTo>
                    <a:pt x="80" y="16"/>
                    <a:pt x="79" y="18"/>
                    <a:pt x="77" y="22"/>
                  </a:cubicBezTo>
                  <a:cubicBezTo>
                    <a:pt x="79" y="16"/>
                    <a:pt x="81" y="10"/>
                    <a:pt x="80" y="10"/>
                  </a:cubicBezTo>
                  <a:lnTo>
                    <a:pt x="80" y="10"/>
                  </a:lnTo>
                  <a:cubicBezTo>
                    <a:pt x="80" y="10"/>
                    <a:pt x="79" y="11"/>
                    <a:pt x="78" y="13"/>
                  </a:cubicBezTo>
                  <a:cubicBezTo>
                    <a:pt x="78" y="13"/>
                    <a:pt x="77" y="13"/>
                    <a:pt x="75" y="21"/>
                  </a:cubicBezTo>
                  <a:lnTo>
                    <a:pt x="68" y="37"/>
                  </a:lnTo>
                  <a:cubicBezTo>
                    <a:pt x="68" y="42"/>
                    <a:pt x="66" y="48"/>
                    <a:pt x="64" y="53"/>
                  </a:cubicBezTo>
                  <a:cubicBezTo>
                    <a:pt x="63" y="55"/>
                    <a:pt x="63" y="56"/>
                    <a:pt x="63" y="56"/>
                  </a:cubicBezTo>
                  <a:cubicBezTo>
                    <a:pt x="62" y="56"/>
                    <a:pt x="63" y="47"/>
                    <a:pt x="67" y="28"/>
                  </a:cubicBezTo>
                  <a:lnTo>
                    <a:pt x="72" y="11"/>
                  </a:lnTo>
                  <a:lnTo>
                    <a:pt x="72" y="11"/>
                  </a:lnTo>
                  <a:lnTo>
                    <a:pt x="66" y="27"/>
                  </a:lnTo>
                  <a:cubicBezTo>
                    <a:pt x="65" y="27"/>
                    <a:pt x="65" y="27"/>
                    <a:pt x="67" y="18"/>
                  </a:cubicBezTo>
                  <a:cubicBezTo>
                    <a:pt x="71" y="10"/>
                    <a:pt x="71" y="10"/>
                    <a:pt x="69" y="10"/>
                  </a:cubicBezTo>
                  <a:cubicBezTo>
                    <a:pt x="69" y="10"/>
                    <a:pt x="68" y="10"/>
                    <a:pt x="66" y="18"/>
                  </a:cubicBezTo>
                  <a:cubicBezTo>
                    <a:pt x="63" y="27"/>
                    <a:pt x="61" y="31"/>
                    <a:pt x="61" y="31"/>
                  </a:cubicBezTo>
                  <a:cubicBezTo>
                    <a:pt x="61" y="31"/>
                    <a:pt x="62" y="29"/>
                    <a:pt x="63" y="25"/>
                  </a:cubicBezTo>
                  <a:cubicBezTo>
                    <a:pt x="65" y="17"/>
                    <a:pt x="66" y="13"/>
                    <a:pt x="65" y="13"/>
                  </a:cubicBezTo>
                  <a:lnTo>
                    <a:pt x="65" y="13"/>
                  </a:lnTo>
                  <a:cubicBezTo>
                    <a:pt x="65" y="13"/>
                    <a:pt x="63" y="17"/>
                    <a:pt x="60" y="24"/>
                  </a:cubicBezTo>
                  <a:cubicBezTo>
                    <a:pt x="58" y="32"/>
                    <a:pt x="56" y="36"/>
                    <a:pt x="56" y="36"/>
                  </a:cubicBezTo>
                  <a:cubicBezTo>
                    <a:pt x="56" y="36"/>
                    <a:pt x="57" y="32"/>
                    <a:pt x="59" y="24"/>
                  </a:cubicBezTo>
                  <a:cubicBezTo>
                    <a:pt x="62" y="19"/>
                    <a:pt x="63" y="13"/>
                    <a:pt x="64" y="7"/>
                  </a:cubicBezTo>
                  <a:lnTo>
                    <a:pt x="64" y="7"/>
                  </a:lnTo>
                  <a:lnTo>
                    <a:pt x="60" y="15"/>
                  </a:lnTo>
                  <a:cubicBezTo>
                    <a:pt x="58" y="24"/>
                    <a:pt x="56" y="28"/>
                    <a:pt x="56" y="28"/>
                  </a:cubicBezTo>
                  <a:cubicBezTo>
                    <a:pt x="56" y="28"/>
                    <a:pt x="56" y="26"/>
                    <a:pt x="57" y="22"/>
                  </a:cubicBezTo>
                  <a:cubicBezTo>
                    <a:pt x="58" y="18"/>
                    <a:pt x="58" y="16"/>
                    <a:pt x="58" y="16"/>
                  </a:cubicBezTo>
                  <a:lnTo>
                    <a:pt x="58" y="16"/>
                  </a:lnTo>
                  <a:cubicBezTo>
                    <a:pt x="58" y="16"/>
                    <a:pt x="57" y="18"/>
                    <a:pt x="55" y="22"/>
                  </a:cubicBezTo>
                  <a:cubicBezTo>
                    <a:pt x="53" y="21"/>
                    <a:pt x="53" y="21"/>
                    <a:pt x="55" y="13"/>
                  </a:cubicBezTo>
                  <a:cubicBezTo>
                    <a:pt x="58" y="5"/>
                    <a:pt x="59" y="0"/>
                    <a:pt x="59" y="0"/>
                  </a:cubicBezTo>
                  <a:close/>
                  <a:moveTo>
                    <a:pt x="161" y="283"/>
                  </a:moveTo>
                  <a:lnTo>
                    <a:pt x="156" y="300"/>
                  </a:lnTo>
                  <a:cubicBezTo>
                    <a:pt x="155" y="304"/>
                    <a:pt x="155" y="305"/>
                    <a:pt x="155" y="305"/>
                  </a:cubicBezTo>
                  <a:cubicBezTo>
                    <a:pt x="155" y="305"/>
                    <a:pt x="157" y="302"/>
                    <a:pt x="160" y="292"/>
                  </a:cubicBezTo>
                  <a:cubicBezTo>
                    <a:pt x="163" y="283"/>
                    <a:pt x="163" y="283"/>
                    <a:pt x="161" y="2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9030;p33">
              <a:extLst>
                <a:ext uri="{FF2B5EF4-FFF2-40B4-BE49-F238E27FC236}">
                  <a16:creationId xmlns:a16="http://schemas.microsoft.com/office/drawing/2014/main" id="{C59F7DEB-DE6A-0C64-F2CE-32A9B0EE2F3B}"/>
                </a:ext>
              </a:extLst>
            </p:cNvPr>
            <p:cNvSpPr/>
            <p:nvPr/>
          </p:nvSpPr>
          <p:spPr>
            <a:xfrm>
              <a:off x="3100295" y="2126923"/>
              <a:ext cx="233049" cy="230052"/>
            </a:xfrm>
            <a:custGeom>
              <a:avLst/>
              <a:gdLst/>
              <a:ahLst/>
              <a:cxnLst/>
              <a:rect l="l" t="t" r="r" b="b"/>
              <a:pathLst>
                <a:path w="2333" h="2303" extrusionOk="0">
                  <a:moveTo>
                    <a:pt x="49" y="57"/>
                  </a:moveTo>
                  <a:cubicBezTo>
                    <a:pt x="50" y="57"/>
                    <a:pt x="47" y="60"/>
                    <a:pt x="42" y="66"/>
                  </a:cubicBezTo>
                  <a:cubicBezTo>
                    <a:pt x="37" y="71"/>
                    <a:pt x="33" y="76"/>
                    <a:pt x="29" y="76"/>
                  </a:cubicBezTo>
                  <a:cubicBezTo>
                    <a:pt x="28" y="76"/>
                    <a:pt x="28" y="76"/>
                    <a:pt x="27" y="75"/>
                  </a:cubicBezTo>
                  <a:cubicBezTo>
                    <a:pt x="24" y="76"/>
                    <a:pt x="22" y="76"/>
                    <a:pt x="20" y="76"/>
                  </a:cubicBezTo>
                  <a:cubicBezTo>
                    <a:pt x="12" y="76"/>
                    <a:pt x="22" y="68"/>
                    <a:pt x="37" y="63"/>
                  </a:cubicBezTo>
                  <a:cubicBezTo>
                    <a:pt x="44" y="59"/>
                    <a:pt x="48" y="57"/>
                    <a:pt x="49" y="57"/>
                  </a:cubicBezTo>
                  <a:close/>
                  <a:moveTo>
                    <a:pt x="1108" y="245"/>
                  </a:moveTo>
                  <a:lnTo>
                    <a:pt x="1108" y="245"/>
                  </a:lnTo>
                  <a:cubicBezTo>
                    <a:pt x="1108" y="245"/>
                    <a:pt x="1108" y="246"/>
                    <a:pt x="1108" y="248"/>
                  </a:cubicBezTo>
                  <a:lnTo>
                    <a:pt x="1108" y="248"/>
                  </a:lnTo>
                  <a:cubicBezTo>
                    <a:pt x="1108" y="246"/>
                    <a:pt x="1108" y="245"/>
                    <a:pt x="1108" y="245"/>
                  </a:cubicBezTo>
                  <a:close/>
                  <a:moveTo>
                    <a:pt x="1108" y="248"/>
                  </a:moveTo>
                  <a:lnTo>
                    <a:pt x="1108" y="248"/>
                  </a:lnTo>
                  <a:cubicBezTo>
                    <a:pt x="1109" y="250"/>
                    <a:pt x="1109" y="253"/>
                    <a:pt x="1109" y="258"/>
                  </a:cubicBezTo>
                  <a:lnTo>
                    <a:pt x="1109" y="258"/>
                  </a:lnTo>
                  <a:cubicBezTo>
                    <a:pt x="1109" y="256"/>
                    <a:pt x="1109" y="254"/>
                    <a:pt x="1110" y="250"/>
                  </a:cubicBezTo>
                  <a:cubicBezTo>
                    <a:pt x="1109" y="249"/>
                    <a:pt x="1109" y="248"/>
                    <a:pt x="1108" y="248"/>
                  </a:cubicBezTo>
                  <a:close/>
                  <a:moveTo>
                    <a:pt x="1063" y="272"/>
                  </a:moveTo>
                  <a:cubicBezTo>
                    <a:pt x="1060" y="272"/>
                    <a:pt x="1059" y="275"/>
                    <a:pt x="1060" y="275"/>
                  </a:cubicBezTo>
                  <a:cubicBezTo>
                    <a:pt x="1060" y="275"/>
                    <a:pt x="1061" y="274"/>
                    <a:pt x="1063" y="272"/>
                  </a:cubicBezTo>
                  <a:close/>
                  <a:moveTo>
                    <a:pt x="1045" y="278"/>
                  </a:moveTo>
                  <a:lnTo>
                    <a:pt x="1049" y="280"/>
                  </a:lnTo>
                  <a:lnTo>
                    <a:pt x="1052" y="287"/>
                  </a:lnTo>
                  <a:lnTo>
                    <a:pt x="1048" y="287"/>
                  </a:lnTo>
                  <a:cubicBezTo>
                    <a:pt x="1043" y="287"/>
                    <a:pt x="1043" y="287"/>
                    <a:pt x="1045" y="278"/>
                  </a:cubicBezTo>
                  <a:close/>
                  <a:moveTo>
                    <a:pt x="1094" y="282"/>
                  </a:moveTo>
                  <a:lnTo>
                    <a:pt x="1097" y="291"/>
                  </a:lnTo>
                  <a:lnTo>
                    <a:pt x="1093" y="291"/>
                  </a:lnTo>
                  <a:cubicBezTo>
                    <a:pt x="1088" y="290"/>
                    <a:pt x="1088" y="290"/>
                    <a:pt x="1089" y="282"/>
                  </a:cubicBezTo>
                  <a:close/>
                  <a:moveTo>
                    <a:pt x="825" y="272"/>
                  </a:moveTo>
                  <a:cubicBezTo>
                    <a:pt x="826" y="272"/>
                    <a:pt x="826" y="273"/>
                    <a:pt x="826" y="275"/>
                  </a:cubicBezTo>
                  <a:lnTo>
                    <a:pt x="826" y="283"/>
                  </a:lnTo>
                  <a:cubicBezTo>
                    <a:pt x="823" y="289"/>
                    <a:pt x="819" y="294"/>
                    <a:pt x="817" y="294"/>
                  </a:cubicBezTo>
                  <a:cubicBezTo>
                    <a:pt x="817" y="294"/>
                    <a:pt x="817" y="293"/>
                    <a:pt x="817" y="291"/>
                  </a:cubicBezTo>
                  <a:cubicBezTo>
                    <a:pt x="817" y="285"/>
                    <a:pt x="819" y="280"/>
                    <a:pt x="821" y="275"/>
                  </a:cubicBezTo>
                  <a:cubicBezTo>
                    <a:pt x="821" y="275"/>
                    <a:pt x="824" y="272"/>
                    <a:pt x="825" y="272"/>
                  </a:cubicBezTo>
                  <a:close/>
                  <a:moveTo>
                    <a:pt x="1123" y="285"/>
                  </a:moveTo>
                  <a:cubicBezTo>
                    <a:pt x="1123" y="285"/>
                    <a:pt x="1124" y="285"/>
                    <a:pt x="1125" y="285"/>
                  </a:cubicBezTo>
                  <a:cubicBezTo>
                    <a:pt x="1134" y="285"/>
                    <a:pt x="1134" y="285"/>
                    <a:pt x="1129" y="293"/>
                  </a:cubicBezTo>
                  <a:cubicBezTo>
                    <a:pt x="1126" y="297"/>
                    <a:pt x="1124" y="299"/>
                    <a:pt x="1123" y="299"/>
                  </a:cubicBezTo>
                  <a:cubicBezTo>
                    <a:pt x="1121" y="299"/>
                    <a:pt x="1120" y="297"/>
                    <a:pt x="1120" y="293"/>
                  </a:cubicBezTo>
                  <a:cubicBezTo>
                    <a:pt x="1121" y="286"/>
                    <a:pt x="1121" y="285"/>
                    <a:pt x="1123" y="285"/>
                  </a:cubicBezTo>
                  <a:close/>
                  <a:moveTo>
                    <a:pt x="1003" y="284"/>
                  </a:moveTo>
                  <a:cubicBezTo>
                    <a:pt x="1005" y="290"/>
                    <a:pt x="1008" y="295"/>
                    <a:pt x="1008" y="301"/>
                  </a:cubicBezTo>
                  <a:lnTo>
                    <a:pt x="1003" y="301"/>
                  </a:lnTo>
                  <a:cubicBezTo>
                    <a:pt x="999" y="301"/>
                    <a:pt x="999" y="293"/>
                    <a:pt x="999" y="293"/>
                  </a:cubicBezTo>
                  <a:cubicBezTo>
                    <a:pt x="999" y="293"/>
                    <a:pt x="999" y="284"/>
                    <a:pt x="1003" y="284"/>
                  </a:cubicBezTo>
                  <a:close/>
                  <a:moveTo>
                    <a:pt x="669" y="286"/>
                  </a:moveTo>
                  <a:cubicBezTo>
                    <a:pt x="673" y="287"/>
                    <a:pt x="671" y="303"/>
                    <a:pt x="661" y="311"/>
                  </a:cubicBezTo>
                  <a:cubicBezTo>
                    <a:pt x="656" y="310"/>
                    <a:pt x="656" y="310"/>
                    <a:pt x="658" y="302"/>
                  </a:cubicBezTo>
                  <a:cubicBezTo>
                    <a:pt x="659" y="294"/>
                    <a:pt x="663" y="286"/>
                    <a:pt x="669" y="286"/>
                  </a:cubicBezTo>
                  <a:close/>
                  <a:moveTo>
                    <a:pt x="1209" y="334"/>
                  </a:moveTo>
                  <a:cubicBezTo>
                    <a:pt x="1209" y="334"/>
                    <a:pt x="1209" y="334"/>
                    <a:pt x="1210" y="335"/>
                  </a:cubicBezTo>
                  <a:lnTo>
                    <a:pt x="1213" y="342"/>
                  </a:lnTo>
                  <a:cubicBezTo>
                    <a:pt x="1212" y="350"/>
                    <a:pt x="1210" y="350"/>
                    <a:pt x="1209" y="350"/>
                  </a:cubicBezTo>
                  <a:cubicBezTo>
                    <a:pt x="1209" y="350"/>
                    <a:pt x="1208" y="350"/>
                    <a:pt x="1208" y="350"/>
                  </a:cubicBezTo>
                  <a:cubicBezTo>
                    <a:pt x="1204" y="350"/>
                    <a:pt x="1204" y="350"/>
                    <a:pt x="1205" y="341"/>
                  </a:cubicBezTo>
                  <a:cubicBezTo>
                    <a:pt x="1205" y="341"/>
                    <a:pt x="1205" y="334"/>
                    <a:pt x="1209" y="334"/>
                  </a:cubicBezTo>
                  <a:close/>
                  <a:moveTo>
                    <a:pt x="1156" y="337"/>
                  </a:moveTo>
                  <a:cubicBezTo>
                    <a:pt x="1156" y="337"/>
                    <a:pt x="1157" y="337"/>
                    <a:pt x="1157" y="337"/>
                  </a:cubicBezTo>
                  <a:lnTo>
                    <a:pt x="1160" y="345"/>
                  </a:lnTo>
                  <a:lnTo>
                    <a:pt x="1156" y="353"/>
                  </a:lnTo>
                  <a:lnTo>
                    <a:pt x="1151" y="353"/>
                  </a:lnTo>
                  <a:cubicBezTo>
                    <a:pt x="1151" y="345"/>
                    <a:pt x="1152" y="337"/>
                    <a:pt x="1156" y="337"/>
                  </a:cubicBezTo>
                  <a:close/>
                  <a:moveTo>
                    <a:pt x="1572" y="379"/>
                  </a:moveTo>
                  <a:cubicBezTo>
                    <a:pt x="1572" y="379"/>
                    <a:pt x="1573" y="379"/>
                    <a:pt x="1573" y="379"/>
                  </a:cubicBezTo>
                  <a:lnTo>
                    <a:pt x="1577" y="382"/>
                  </a:lnTo>
                  <a:cubicBezTo>
                    <a:pt x="1574" y="387"/>
                    <a:pt x="1571" y="392"/>
                    <a:pt x="1566" y="395"/>
                  </a:cubicBezTo>
                  <a:lnTo>
                    <a:pt x="1563" y="393"/>
                  </a:lnTo>
                  <a:cubicBezTo>
                    <a:pt x="1566" y="386"/>
                    <a:pt x="1569" y="379"/>
                    <a:pt x="1572" y="379"/>
                  </a:cubicBezTo>
                  <a:close/>
                  <a:moveTo>
                    <a:pt x="1724" y="465"/>
                  </a:moveTo>
                  <a:cubicBezTo>
                    <a:pt x="1728" y="465"/>
                    <a:pt x="1731" y="468"/>
                    <a:pt x="1733" y="470"/>
                  </a:cubicBezTo>
                  <a:cubicBezTo>
                    <a:pt x="1732" y="477"/>
                    <a:pt x="1726" y="481"/>
                    <a:pt x="1722" y="481"/>
                  </a:cubicBezTo>
                  <a:cubicBezTo>
                    <a:pt x="1721" y="481"/>
                    <a:pt x="1721" y="481"/>
                    <a:pt x="1720" y="480"/>
                  </a:cubicBezTo>
                  <a:cubicBezTo>
                    <a:pt x="1713" y="475"/>
                    <a:pt x="1713" y="475"/>
                    <a:pt x="1718" y="468"/>
                  </a:cubicBezTo>
                  <a:cubicBezTo>
                    <a:pt x="1720" y="466"/>
                    <a:pt x="1722" y="465"/>
                    <a:pt x="1724" y="465"/>
                  </a:cubicBezTo>
                  <a:close/>
                  <a:moveTo>
                    <a:pt x="1907" y="703"/>
                  </a:moveTo>
                  <a:cubicBezTo>
                    <a:pt x="1909" y="703"/>
                    <a:pt x="1910" y="704"/>
                    <a:pt x="1911" y="705"/>
                  </a:cubicBezTo>
                  <a:lnTo>
                    <a:pt x="1904" y="713"/>
                  </a:lnTo>
                  <a:lnTo>
                    <a:pt x="1896" y="711"/>
                  </a:lnTo>
                  <a:lnTo>
                    <a:pt x="1894" y="707"/>
                  </a:lnTo>
                  <a:cubicBezTo>
                    <a:pt x="1899" y="705"/>
                    <a:pt x="1904" y="703"/>
                    <a:pt x="1907" y="703"/>
                  </a:cubicBezTo>
                  <a:close/>
                  <a:moveTo>
                    <a:pt x="1875" y="768"/>
                  </a:moveTo>
                  <a:cubicBezTo>
                    <a:pt x="1877" y="768"/>
                    <a:pt x="1879" y="769"/>
                    <a:pt x="1879" y="770"/>
                  </a:cubicBezTo>
                  <a:lnTo>
                    <a:pt x="1880" y="773"/>
                  </a:lnTo>
                  <a:cubicBezTo>
                    <a:pt x="1875" y="774"/>
                    <a:pt x="1869" y="774"/>
                    <a:pt x="1863" y="774"/>
                  </a:cubicBezTo>
                  <a:lnTo>
                    <a:pt x="1862" y="770"/>
                  </a:lnTo>
                  <a:cubicBezTo>
                    <a:pt x="1867" y="769"/>
                    <a:pt x="1872" y="768"/>
                    <a:pt x="1875" y="768"/>
                  </a:cubicBezTo>
                  <a:close/>
                  <a:moveTo>
                    <a:pt x="1938" y="825"/>
                  </a:moveTo>
                  <a:cubicBezTo>
                    <a:pt x="1943" y="825"/>
                    <a:pt x="1949" y="826"/>
                    <a:pt x="1954" y="828"/>
                  </a:cubicBezTo>
                  <a:cubicBezTo>
                    <a:pt x="1954" y="830"/>
                    <a:pt x="1951" y="831"/>
                    <a:pt x="1947" y="831"/>
                  </a:cubicBezTo>
                  <a:cubicBezTo>
                    <a:pt x="1943" y="831"/>
                    <a:pt x="1938" y="830"/>
                    <a:pt x="1934" y="830"/>
                  </a:cubicBezTo>
                  <a:cubicBezTo>
                    <a:pt x="1932" y="830"/>
                    <a:pt x="1931" y="830"/>
                    <a:pt x="1930" y="830"/>
                  </a:cubicBezTo>
                  <a:cubicBezTo>
                    <a:pt x="1930" y="826"/>
                    <a:pt x="1930" y="826"/>
                    <a:pt x="1938" y="825"/>
                  </a:cubicBezTo>
                  <a:close/>
                  <a:moveTo>
                    <a:pt x="1936" y="928"/>
                  </a:moveTo>
                  <a:cubicBezTo>
                    <a:pt x="1944" y="929"/>
                    <a:pt x="1952" y="929"/>
                    <a:pt x="1952" y="934"/>
                  </a:cubicBezTo>
                  <a:lnTo>
                    <a:pt x="1943" y="937"/>
                  </a:lnTo>
                  <a:lnTo>
                    <a:pt x="1935" y="932"/>
                  </a:lnTo>
                  <a:lnTo>
                    <a:pt x="1936" y="928"/>
                  </a:lnTo>
                  <a:close/>
                  <a:moveTo>
                    <a:pt x="1874" y="1189"/>
                  </a:moveTo>
                  <a:cubicBezTo>
                    <a:pt x="1875" y="1189"/>
                    <a:pt x="1876" y="1190"/>
                    <a:pt x="1876" y="1192"/>
                  </a:cubicBezTo>
                  <a:cubicBezTo>
                    <a:pt x="1871" y="1190"/>
                    <a:pt x="1872" y="1189"/>
                    <a:pt x="1874" y="1189"/>
                  </a:cubicBezTo>
                  <a:close/>
                  <a:moveTo>
                    <a:pt x="1855" y="1204"/>
                  </a:moveTo>
                  <a:cubicBezTo>
                    <a:pt x="1862" y="1206"/>
                    <a:pt x="1870" y="1208"/>
                    <a:pt x="1869" y="1213"/>
                  </a:cubicBezTo>
                  <a:lnTo>
                    <a:pt x="1860" y="1215"/>
                  </a:lnTo>
                  <a:lnTo>
                    <a:pt x="1853" y="1208"/>
                  </a:lnTo>
                  <a:lnTo>
                    <a:pt x="1855" y="1204"/>
                  </a:lnTo>
                  <a:close/>
                  <a:moveTo>
                    <a:pt x="1853" y="1238"/>
                  </a:moveTo>
                  <a:cubicBezTo>
                    <a:pt x="1861" y="1239"/>
                    <a:pt x="1861" y="1239"/>
                    <a:pt x="1860" y="1243"/>
                  </a:cubicBezTo>
                  <a:cubicBezTo>
                    <a:pt x="1857" y="1245"/>
                    <a:pt x="1854" y="1245"/>
                    <a:pt x="1850" y="1245"/>
                  </a:cubicBezTo>
                  <a:cubicBezTo>
                    <a:pt x="1848" y="1245"/>
                    <a:pt x="1846" y="1245"/>
                    <a:pt x="1843" y="1244"/>
                  </a:cubicBezTo>
                  <a:lnTo>
                    <a:pt x="1843" y="1243"/>
                  </a:lnTo>
                  <a:cubicBezTo>
                    <a:pt x="1835" y="1242"/>
                    <a:pt x="1837" y="1238"/>
                    <a:pt x="1853" y="1238"/>
                  </a:cubicBezTo>
                  <a:close/>
                  <a:moveTo>
                    <a:pt x="1845" y="1317"/>
                  </a:moveTo>
                  <a:cubicBezTo>
                    <a:pt x="1847" y="1317"/>
                    <a:pt x="1849" y="1317"/>
                    <a:pt x="1849" y="1317"/>
                  </a:cubicBezTo>
                  <a:cubicBezTo>
                    <a:pt x="1857" y="1318"/>
                    <a:pt x="1848" y="1322"/>
                    <a:pt x="1847" y="1326"/>
                  </a:cubicBezTo>
                  <a:cubicBezTo>
                    <a:pt x="1844" y="1327"/>
                    <a:pt x="1842" y="1327"/>
                    <a:pt x="1840" y="1327"/>
                  </a:cubicBezTo>
                  <a:cubicBezTo>
                    <a:pt x="1838" y="1327"/>
                    <a:pt x="1838" y="1325"/>
                    <a:pt x="1840" y="1319"/>
                  </a:cubicBezTo>
                  <a:cubicBezTo>
                    <a:pt x="1841" y="1317"/>
                    <a:pt x="1843" y="1317"/>
                    <a:pt x="1845" y="1317"/>
                  </a:cubicBezTo>
                  <a:close/>
                  <a:moveTo>
                    <a:pt x="1732" y="1324"/>
                  </a:moveTo>
                  <a:cubicBezTo>
                    <a:pt x="1730" y="1324"/>
                    <a:pt x="1730" y="1325"/>
                    <a:pt x="1729" y="1328"/>
                  </a:cubicBezTo>
                  <a:cubicBezTo>
                    <a:pt x="1727" y="1335"/>
                    <a:pt x="1727" y="1337"/>
                    <a:pt x="1729" y="1337"/>
                  </a:cubicBezTo>
                  <a:cubicBezTo>
                    <a:pt x="1730" y="1337"/>
                    <a:pt x="1732" y="1336"/>
                    <a:pt x="1736" y="1335"/>
                  </a:cubicBezTo>
                  <a:cubicBezTo>
                    <a:pt x="1737" y="1331"/>
                    <a:pt x="1738" y="1325"/>
                    <a:pt x="1738" y="1325"/>
                  </a:cubicBezTo>
                  <a:cubicBezTo>
                    <a:pt x="1735" y="1325"/>
                    <a:pt x="1733" y="1324"/>
                    <a:pt x="1732" y="1324"/>
                  </a:cubicBezTo>
                  <a:close/>
                  <a:moveTo>
                    <a:pt x="1793" y="1337"/>
                  </a:moveTo>
                  <a:lnTo>
                    <a:pt x="1793" y="1337"/>
                  </a:lnTo>
                  <a:cubicBezTo>
                    <a:pt x="1798" y="1339"/>
                    <a:pt x="1797" y="1340"/>
                    <a:pt x="1796" y="1340"/>
                  </a:cubicBezTo>
                  <a:cubicBezTo>
                    <a:pt x="1794" y="1340"/>
                    <a:pt x="1793" y="1339"/>
                    <a:pt x="1793" y="1337"/>
                  </a:cubicBezTo>
                  <a:close/>
                  <a:moveTo>
                    <a:pt x="1995" y="1379"/>
                  </a:moveTo>
                  <a:cubicBezTo>
                    <a:pt x="1993" y="1379"/>
                    <a:pt x="1993" y="1380"/>
                    <a:pt x="1993" y="1382"/>
                  </a:cubicBezTo>
                  <a:cubicBezTo>
                    <a:pt x="1997" y="1386"/>
                    <a:pt x="2001" y="1388"/>
                    <a:pt x="2007" y="1389"/>
                  </a:cubicBezTo>
                  <a:cubicBezTo>
                    <a:pt x="2008" y="1389"/>
                    <a:pt x="2010" y="1390"/>
                    <a:pt x="2011" y="1390"/>
                  </a:cubicBezTo>
                  <a:cubicBezTo>
                    <a:pt x="2015" y="1390"/>
                    <a:pt x="2013" y="1386"/>
                    <a:pt x="2001" y="1380"/>
                  </a:cubicBezTo>
                  <a:cubicBezTo>
                    <a:pt x="1998" y="1379"/>
                    <a:pt x="1996" y="1379"/>
                    <a:pt x="1995" y="1379"/>
                  </a:cubicBezTo>
                  <a:close/>
                  <a:moveTo>
                    <a:pt x="1829" y="1398"/>
                  </a:moveTo>
                  <a:cubicBezTo>
                    <a:pt x="1829" y="1398"/>
                    <a:pt x="1830" y="1398"/>
                    <a:pt x="1831" y="1398"/>
                  </a:cubicBezTo>
                  <a:cubicBezTo>
                    <a:pt x="1831" y="1398"/>
                    <a:pt x="1839" y="1400"/>
                    <a:pt x="1838" y="1405"/>
                  </a:cubicBezTo>
                  <a:cubicBezTo>
                    <a:pt x="1838" y="1409"/>
                    <a:pt x="1829" y="1413"/>
                    <a:pt x="1829" y="1413"/>
                  </a:cubicBezTo>
                  <a:cubicBezTo>
                    <a:pt x="1821" y="1411"/>
                    <a:pt x="1821" y="1406"/>
                    <a:pt x="1821" y="1406"/>
                  </a:cubicBezTo>
                  <a:cubicBezTo>
                    <a:pt x="1822" y="1402"/>
                    <a:pt x="1823" y="1398"/>
                    <a:pt x="1829" y="1398"/>
                  </a:cubicBezTo>
                  <a:close/>
                  <a:moveTo>
                    <a:pt x="1775" y="1424"/>
                  </a:moveTo>
                  <a:cubicBezTo>
                    <a:pt x="1773" y="1424"/>
                    <a:pt x="1769" y="1424"/>
                    <a:pt x="1768" y="1427"/>
                  </a:cubicBezTo>
                  <a:lnTo>
                    <a:pt x="1767" y="1433"/>
                  </a:lnTo>
                  <a:cubicBezTo>
                    <a:pt x="1773" y="1433"/>
                    <a:pt x="1779" y="1432"/>
                    <a:pt x="1784" y="1429"/>
                  </a:cubicBezTo>
                  <a:cubicBezTo>
                    <a:pt x="1785" y="1425"/>
                    <a:pt x="1777" y="1424"/>
                    <a:pt x="1777" y="1424"/>
                  </a:cubicBezTo>
                  <a:cubicBezTo>
                    <a:pt x="1777" y="1424"/>
                    <a:pt x="1776" y="1424"/>
                    <a:pt x="1775" y="1424"/>
                  </a:cubicBezTo>
                  <a:close/>
                  <a:moveTo>
                    <a:pt x="1789" y="1480"/>
                  </a:moveTo>
                  <a:cubicBezTo>
                    <a:pt x="1790" y="1480"/>
                    <a:pt x="1792" y="1481"/>
                    <a:pt x="1795" y="1481"/>
                  </a:cubicBezTo>
                  <a:lnTo>
                    <a:pt x="1795" y="1486"/>
                  </a:lnTo>
                  <a:lnTo>
                    <a:pt x="1786" y="1490"/>
                  </a:lnTo>
                  <a:lnTo>
                    <a:pt x="1786" y="1484"/>
                  </a:lnTo>
                  <a:cubicBezTo>
                    <a:pt x="1786" y="1481"/>
                    <a:pt x="1786" y="1480"/>
                    <a:pt x="1789" y="1480"/>
                  </a:cubicBezTo>
                  <a:close/>
                  <a:moveTo>
                    <a:pt x="1789" y="1523"/>
                  </a:moveTo>
                  <a:cubicBezTo>
                    <a:pt x="1792" y="1523"/>
                    <a:pt x="1796" y="1524"/>
                    <a:pt x="1801" y="1525"/>
                  </a:cubicBezTo>
                  <a:lnTo>
                    <a:pt x="1801" y="1535"/>
                  </a:lnTo>
                  <a:cubicBezTo>
                    <a:pt x="1793" y="1535"/>
                    <a:pt x="1784" y="1535"/>
                    <a:pt x="1784" y="1530"/>
                  </a:cubicBezTo>
                  <a:cubicBezTo>
                    <a:pt x="1778" y="1526"/>
                    <a:pt x="1781" y="1523"/>
                    <a:pt x="1789" y="1523"/>
                  </a:cubicBezTo>
                  <a:close/>
                  <a:moveTo>
                    <a:pt x="1842" y="1563"/>
                  </a:moveTo>
                  <a:cubicBezTo>
                    <a:pt x="1842" y="1567"/>
                    <a:pt x="1850" y="1572"/>
                    <a:pt x="1842" y="1572"/>
                  </a:cubicBezTo>
                  <a:cubicBezTo>
                    <a:pt x="1842" y="1573"/>
                    <a:pt x="1842" y="1573"/>
                    <a:pt x="1841" y="1573"/>
                  </a:cubicBezTo>
                  <a:cubicBezTo>
                    <a:pt x="1839" y="1573"/>
                    <a:pt x="1833" y="1567"/>
                    <a:pt x="1833" y="1563"/>
                  </a:cubicBezTo>
                  <a:close/>
                  <a:moveTo>
                    <a:pt x="1763" y="1607"/>
                  </a:moveTo>
                  <a:lnTo>
                    <a:pt x="1746" y="1609"/>
                  </a:lnTo>
                  <a:lnTo>
                    <a:pt x="1755" y="1608"/>
                  </a:lnTo>
                  <a:lnTo>
                    <a:pt x="1763" y="1607"/>
                  </a:lnTo>
                  <a:close/>
                  <a:moveTo>
                    <a:pt x="1829" y="1658"/>
                  </a:moveTo>
                  <a:cubicBezTo>
                    <a:pt x="1832" y="1658"/>
                    <a:pt x="1835" y="1659"/>
                    <a:pt x="1835" y="1662"/>
                  </a:cubicBezTo>
                  <a:lnTo>
                    <a:pt x="1835" y="1666"/>
                  </a:lnTo>
                  <a:cubicBezTo>
                    <a:pt x="1834" y="1666"/>
                    <a:pt x="1832" y="1667"/>
                    <a:pt x="1831" y="1667"/>
                  </a:cubicBezTo>
                  <a:cubicBezTo>
                    <a:pt x="1827" y="1667"/>
                    <a:pt x="1823" y="1666"/>
                    <a:pt x="1819" y="1665"/>
                  </a:cubicBezTo>
                  <a:lnTo>
                    <a:pt x="1819" y="1659"/>
                  </a:lnTo>
                  <a:cubicBezTo>
                    <a:pt x="1822" y="1659"/>
                    <a:pt x="1826" y="1658"/>
                    <a:pt x="1829" y="1658"/>
                  </a:cubicBezTo>
                  <a:close/>
                  <a:moveTo>
                    <a:pt x="1792" y="1703"/>
                  </a:moveTo>
                  <a:cubicBezTo>
                    <a:pt x="1794" y="1703"/>
                    <a:pt x="1797" y="1703"/>
                    <a:pt x="1802" y="1703"/>
                  </a:cubicBezTo>
                  <a:lnTo>
                    <a:pt x="1820" y="1709"/>
                  </a:lnTo>
                  <a:cubicBezTo>
                    <a:pt x="1820" y="1711"/>
                    <a:pt x="1819" y="1711"/>
                    <a:pt x="1815" y="1711"/>
                  </a:cubicBezTo>
                  <a:cubicBezTo>
                    <a:pt x="1811" y="1711"/>
                    <a:pt x="1804" y="1710"/>
                    <a:pt x="1795" y="1710"/>
                  </a:cubicBezTo>
                  <a:cubicBezTo>
                    <a:pt x="1788" y="1704"/>
                    <a:pt x="1786" y="1703"/>
                    <a:pt x="1792" y="1703"/>
                  </a:cubicBezTo>
                  <a:close/>
                  <a:moveTo>
                    <a:pt x="1868" y="1796"/>
                  </a:moveTo>
                  <a:cubicBezTo>
                    <a:pt x="1873" y="1796"/>
                    <a:pt x="1878" y="1797"/>
                    <a:pt x="1881" y="1800"/>
                  </a:cubicBezTo>
                  <a:cubicBezTo>
                    <a:pt x="1884" y="1804"/>
                    <a:pt x="1885" y="1807"/>
                    <a:pt x="1885" y="1807"/>
                  </a:cubicBezTo>
                  <a:lnTo>
                    <a:pt x="1866" y="1805"/>
                  </a:lnTo>
                  <a:cubicBezTo>
                    <a:pt x="1840" y="1805"/>
                    <a:pt x="1840" y="1805"/>
                    <a:pt x="1855" y="1800"/>
                  </a:cubicBezTo>
                  <a:cubicBezTo>
                    <a:pt x="1859" y="1797"/>
                    <a:pt x="1864" y="1796"/>
                    <a:pt x="1868" y="1796"/>
                  </a:cubicBezTo>
                  <a:close/>
                  <a:moveTo>
                    <a:pt x="1849" y="1828"/>
                  </a:moveTo>
                  <a:lnTo>
                    <a:pt x="1858" y="1829"/>
                  </a:lnTo>
                  <a:lnTo>
                    <a:pt x="1852" y="1837"/>
                  </a:lnTo>
                  <a:cubicBezTo>
                    <a:pt x="1851" y="1837"/>
                    <a:pt x="1849" y="1838"/>
                    <a:pt x="1848" y="1838"/>
                  </a:cubicBezTo>
                  <a:cubicBezTo>
                    <a:pt x="1844" y="1838"/>
                    <a:pt x="1843" y="1834"/>
                    <a:pt x="1841" y="1831"/>
                  </a:cubicBezTo>
                  <a:lnTo>
                    <a:pt x="1849" y="1828"/>
                  </a:lnTo>
                  <a:close/>
                  <a:moveTo>
                    <a:pt x="1992" y="1966"/>
                  </a:moveTo>
                  <a:cubicBezTo>
                    <a:pt x="1990" y="1966"/>
                    <a:pt x="1989" y="1966"/>
                    <a:pt x="1989" y="1966"/>
                  </a:cubicBezTo>
                  <a:cubicBezTo>
                    <a:pt x="1982" y="1971"/>
                    <a:pt x="1986" y="1975"/>
                    <a:pt x="1988" y="1978"/>
                  </a:cubicBezTo>
                  <a:cubicBezTo>
                    <a:pt x="1987" y="1986"/>
                    <a:pt x="1990" y="1989"/>
                    <a:pt x="1994" y="1989"/>
                  </a:cubicBezTo>
                  <a:cubicBezTo>
                    <a:pt x="1996" y="1989"/>
                    <a:pt x="2000" y="1987"/>
                    <a:pt x="2003" y="1985"/>
                  </a:cubicBezTo>
                  <a:cubicBezTo>
                    <a:pt x="2009" y="1980"/>
                    <a:pt x="2006" y="1976"/>
                    <a:pt x="2001" y="1969"/>
                  </a:cubicBezTo>
                  <a:cubicBezTo>
                    <a:pt x="1999" y="1966"/>
                    <a:pt x="1994" y="1966"/>
                    <a:pt x="1992" y="1966"/>
                  </a:cubicBezTo>
                  <a:close/>
                  <a:moveTo>
                    <a:pt x="2004" y="2004"/>
                  </a:moveTo>
                  <a:cubicBezTo>
                    <a:pt x="2006" y="2004"/>
                    <a:pt x="2007" y="2004"/>
                    <a:pt x="2008" y="2004"/>
                  </a:cubicBezTo>
                  <a:lnTo>
                    <a:pt x="2014" y="2012"/>
                  </a:lnTo>
                  <a:cubicBezTo>
                    <a:pt x="2011" y="2014"/>
                    <a:pt x="2007" y="2014"/>
                    <a:pt x="2004" y="2014"/>
                  </a:cubicBezTo>
                  <a:cubicBezTo>
                    <a:pt x="2000" y="2014"/>
                    <a:pt x="1996" y="2013"/>
                    <a:pt x="1993" y="2011"/>
                  </a:cubicBezTo>
                  <a:cubicBezTo>
                    <a:pt x="1989" y="2008"/>
                    <a:pt x="1995" y="2004"/>
                    <a:pt x="2004" y="2004"/>
                  </a:cubicBezTo>
                  <a:close/>
                  <a:moveTo>
                    <a:pt x="1945" y="2016"/>
                  </a:moveTo>
                  <a:lnTo>
                    <a:pt x="1945" y="2016"/>
                  </a:lnTo>
                  <a:cubicBezTo>
                    <a:pt x="1945" y="2016"/>
                    <a:pt x="1945" y="2016"/>
                    <a:pt x="1945" y="2016"/>
                  </a:cubicBezTo>
                  <a:cubicBezTo>
                    <a:pt x="1945" y="2016"/>
                    <a:pt x="1945" y="2016"/>
                    <a:pt x="1945" y="2016"/>
                  </a:cubicBezTo>
                  <a:close/>
                  <a:moveTo>
                    <a:pt x="2303" y="2121"/>
                  </a:moveTo>
                  <a:cubicBezTo>
                    <a:pt x="2300" y="2121"/>
                    <a:pt x="2297" y="2128"/>
                    <a:pt x="2294" y="2134"/>
                  </a:cubicBezTo>
                  <a:lnTo>
                    <a:pt x="2298" y="2136"/>
                  </a:lnTo>
                  <a:cubicBezTo>
                    <a:pt x="2302" y="2133"/>
                    <a:pt x="2305" y="2128"/>
                    <a:pt x="2308" y="2123"/>
                  </a:cubicBezTo>
                  <a:lnTo>
                    <a:pt x="2304" y="2122"/>
                  </a:lnTo>
                  <a:cubicBezTo>
                    <a:pt x="2304" y="2121"/>
                    <a:pt x="2304" y="2121"/>
                    <a:pt x="2303" y="2121"/>
                  </a:cubicBezTo>
                  <a:close/>
                  <a:moveTo>
                    <a:pt x="2198" y="2183"/>
                  </a:moveTo>
                  <a:cubicBezTo>
                    <a:pt x="2201" y="2186"/>
                    <a:pt x="2201" y="2196"/>
                    <a:pt x="2197" y="2202"/>
                  </a:cubicBezTo>
                  <a:cubicBezTo>
                    <a:pt x="2195" y="2213"/>
                    <a:pt x="2194" y="2217"/>
                    <a:pt x="2191" y="2217"/>
                  </a:cubicBezTo>
                  <a:cubicBezTo>
                    <a:pt x="2190" y="2217"/>
                    <a:pt x="2188" y="2216"/>
                    <a:pt x="2184" y="2214"/>
                  </a:cubicBezTo>
                  <a:cubicBezTo>
                    <a:pt x="2181" y="2211"/>
                    <a:pt x="2176" y="2208"/>
                    <a:pt x="2181" y="2201"/>
                  </a:cubicBezTo>
                  <a:lnTo>
                    <a:pt x="2181" y="2201"/>
                  </a:lnTo>
                  <a:lnTo>
                    <a:pt x="2184" y="2203"/>
                  </a:lnTo>
                  <a:cubicBezTo>
                    <a:pt x="2183" y="2206"/>
                    <a:pt x="2183" y="2207"/>
                    <a:pt x="2184" y="2207"/>
                  </a:cubicBezTo>
                  <a:cubicBezTo>
                    <a:pt x="2186" y="2207"/>
                    <a:pt x="2189" y="2203"/>
                    <a:pt x="2189" y="2197"/>
                  </a:cubicBezTo>
                  <a:lnTo>
                    <a:pt x="2198" y="2183"/>
                  </a:lnTo>
                  <a:close/>
                  <a:moveTo>
                    <a:pt x="2241" y="2226"/>
                  </a:moveTo>
                  <a:cubicBezTo>
                    <a:pt x="2242" y="2226"/>
                    <a:pt x="2243" y="2227"/>
                    <a:pt x="2244" y="2227"/>
                  </a:cubicBezTo>
                  <a:lnTo>
                    <a:pt x="2245" y="2237"/>
                  </a:lnTo>
                  <a:cubicBezTo>
                    <a:pt x="2243" y="2240"/>
                    <a:pt x="2241" y="2242"/>
                    <a:pt x="2239" y="2242"/>
                  </a:cubicBezTo>
                  <a:cubicBezTo>
                    <a:pt x="2237" y="2242"/>
                    <a:pt x="2235" y="2240"/>
                    <a:pt x="2233" y="2239"/>
                  </a:cubicBezTo>
                  <a:cubicBezTo>
                    <a:pt x="2228" y="2237"/>
                    <a:pt x="2228" y="2237"/>
                    <a:pt x="2231" y="2230"/>
                  </a:cubicBezTo>
                  <a:cubicBezTo>
                    <a:pt x="2231" y="2230"/>
                    <a:pt x="2237" y="2226"/>
                    <a:pt x="2241" y="2226"/>
                  </a:cubicBezTo>
                  <a:close/>
                  <a:moveTo>
                    <a:pt x="2151" y="2230"/>
                  </a:moveTo>
                  <a:cubicBezTo>
                    <a:pt x="2146" y="2237"/>
                    <a:pt x="2146" y="2237"/>
                    <a:pt x="2151" y="2240"/>
                  </a:cubicBezTo>
                  <a:lnTo>
                    <a:pt x="2155" y="2243"/>
                  </a:lnTo>
                  <a:lnTo>
                    <a:pt x="2155" y="2234"/>
                  </a:lnTo>
                  <a:lnTo>
                    <a:pt x="2151" y="2230"/>
                  </a:lnTo>
                  <a:close/>
                  <a:moveTo>
                    <a:pt x="89" y="1"/>
                  </a:moveTo>
                  <a:cubicBezTo>
                    <a:pt x="86" y="1"/>
                    <a:pt x="82" y="6"/>
                    <a:pt x="78" y="10"/>
                  </a:cubicBezTo>
                  <a:lnTo>
                    <a:pt x="71" y="5"/>
                  </a:lnTo>
                  <a:cubicBezTo>
                    <a:pt x="71" y="5"/>
                    <a:pt x="70" y="4"/>
                    <a:pt x="68" y="4"/>
                  </a:cubicBezTo>
                  <a:cubicBezTo>
                    <a:pt x="67" y="4"/>
                    <a:pt x="64" y="4"/>
                    <a:pt x="62" y="7"/>
                  </a:cubicBezTo>
                  <a:cubicBezTo>
                    <a:pt x="60" y="10"/>
                    <a:pt x="58" y="11"/>
                    <a:pt x="56" y="11"/>
                  </a:cubicBezTo>
                  <a:cubicBezTo>
                    <a:pt x="53" y="11"/>
                    <a:pt x="52" y="9"/>
                    <a:pt x="50" y="7"/>
                  </a:cubicBezTo>
                  <a:cubicBezTo>
                    <a:pt x="52" y="5"/>
                    <a:pt x="52" y="4"/>
                    <a:pt x="51" y="4"/>
                  </a:cubicBezTo>
                  <a:cubicBezTo>
                    <a:pt x="50" y="4"/>
                    <a:pt x="45" y="7"/>
                    <a:pt x="44" y="13"/>
                  </a:cubicBezTo>
                  <a:cubicBezTo>
                    <a:pt x="40" y="18"/>
                    <a:pt x="35" y="23"/>
                    <a:pt x="32" y="23"/>
                  </a:cubicBezTo>
                  <a:cubicBezTo>
                    <a:pt x="31" y="23"/>
                    <a:pt x="30" y="22"/>
                    <a:pt x="29" y="22"/>
                  </a:cubicBezTo>
                  <a:lnTo>
                    <a:pt x="17" y="33"/>
                  </a:lnTo>
                  <a:cubicBezTo>
                    <a:pt x="6" y="45"/>
                    <a:pt x="0" y="51"/>
                    <a:pt x="2" y="63"/>
                  </a:cubicBezTo>
                  <a:cubicBezTo>
                    <a:pt x="9" y="79"/>
                    <a:pt x="15" y="92"/>
                    <a:pt x="22" y="92"/>
                  </a:cubicBezTo>
                  <a:cubicBezTo>
                    <a:pt x="24" y="92"/>
                    <a:pt x="27" y="91"/>
                    <a:pt x="29" y="88"/>
                  </a:cubicBezTo>
                  <a:cubicBezTo>
                    <a:pt x="29" y="88"/>
                    <a:pt x="32" y="87"/>
                    <a:pt x="35" y="87"/>
                  </a:cubicBezTo>
                  <a:cubicBezTo>
                    <a:pt x="38" y="87"/>
                    <a:pt x="40" y="87"/>
                    <a:pt x="42" y="89"/>
                  </a:cubicBezTo>
                  <a:cubicBezTo>
                    <a:pt x="46" y="91"/>
                    <a:pt x="45" y="101"/>
                    <a:pt x="45" y="101"/>
                  </a:cubicBezTo>
                  <a:cubicBezTo>
                    <a:pt x="39" y="107"/>
                    <a:pt x="55" y="121"/>
                    <a:pt x="77" y="136"/>
                  </a:cubicBezTo>
                  <a:cubicBezTo>
                    <a:pt x="102" y="154"/>
                    <a:pt x="115" y="163"/>
                    <a:pt x="115" y="172"/>
                  </a:cubicBezTo>
                  <a:cubicBezTo>
                    <a:pt x="116" y="182"/>
                    <a:pt x="120" y="185"/>
                    <a:pt x="120" y="185"/>
                  </a:cubicBezTo>
                  <a:cubicBezTo>
                    <a:pt x="121" y="184"/>
                    <a:pt x="122" y="183"/>
                    <a:pt x="124" y="183"/>
                  </a:cubicBezTo>
                  <a:cubicBezTo>
                    <a:pt x="133" y="183"/>
                    <a:pt x="156" y="197"/>
                    <a:pt x="183" y="211"/>
                  </a:cubicBezTo>
                  <a:cubicBezTo>
                    <a:pt x="208" y="225"/>
                    <a:pt x="235" y="237"/>
                    <a:pt x="245" y="237"/>
                  </a:cubicBezTo>
                  <a:cubicBezTo>
                    <a:pt x="248" y="237"/>
                    <a:pt x="250" y="236"/>
                    <a:pt x="250" y="235"/>
                  </a:cubicBezTo>
                  <a:lnTo>
                    <a:pt x="259" y="238"/>
                  </a:lnTo>
                  <a:cubicBezTo>
                    <a:pt x="257" y="246"/>
                    <a:pt x="266" y="249"/>
                    <a:pt x="275" y="254"/>
                  </a:cubicBezTo>
                  <a:cubicBezTo>
                    <a:pt x="279" y="253"/>
                    <a:pt x="283" y="252"/>
                    <a:pt x="286" y="252"/>
                  </a:cubicBezTo>
                  <a:cubicBezTo>
                    <a:pt x="290" y="252"/>
                    <a:pt x="294" y="253"/>
                    <a:pt x="297" y="254"/>
                  </a:cubicBezTo>
                  <a:cubicBezTo>
                    <a:pt x="294" y="261"/>
                    <a:pt x="299" y="263"/>
                    <a:pt x="309" y="266"/>
                  </a:cubicBezTo>
                  <a:cubicBezTo>
                    <a:pt x="313" y="268"/>
                    <a:pt x="316" y="269"/>
                    <a:pt x="319" y="269"/>
                  </a:cubicBezTo>
                  <a:cubicBezTo>
                    <a:pt x="322" y="269"/>
                    <a:pt x="324" y="267"/>
                    <a:pt x="326" y="264"/>
                  </a:cubicBezTo>
                  <a:cubicBezTo>
                    <a:pt x="330" y="265"/>
                    <a:pt x="364" y="276"/>
                    <a:pt x="375" y="287"/>
                  </a:cubicBezTo>
                  <a:cubicBezTo>
                    <a:pt x="376" y="291"/>
                    <a:pt x="378" y="293"/>
                    <a:pt x="380" y="293"/>
                  </a:cubicBezTo>
                  <a:cubicBezTo>
                    <a:pt x="383" y="293"/>
                    <a:pt x="387" y="288"/>
                    <a:pt x="392" y="284"/>
                  </a:cubicBezTo>
                  <a:cubicBezTo>
                    <a:pt x="394" y="277"/>
                    <a:pt x="400" y="271"/>
                    <a:pt x="404" y="271"/>
                  </a:cubicBezTo>
                  <a:cubicBezTo>
                    <a:pt x="405" y="271"/>
                    <a:pt x="405" y="271"/>
                    <a:pt x="405" y="271"/>
                  </a:cubicBezTo>
                  <a:lnTo>
                    <a:pt x="401" y="286"/>
                  </a:lnTo>
                  <a:cubicBezTo>
                    <a:pt x="394" y="293"/>
                    <a:pt x="394" y="293"/>
                    <a:pt x="404" y="296"/>
                  </a:cubicBezTo>
                  <a:lnTo>
                    <a:pt x="413" y="299"/>
                  </a:lnTo>
                  <a:cubicBezTo>
                    <a:pt x="414" y="296"/>
                    <a:pt x="417" y="295"/>
                    <a:pt x="421" y="295"/>
                  </a:cubicBezTo>
                  <a:cubicBezTo>
                    <a:pt x="431" y="295"/>
                    <a:pt x="450" y="300"/>
                    <a:pt x="472" y="304"/>
                  </a:cubicBezTo>
                  <a:cubicBezTo>
                    <a:pt x="497" y="310"/>
                    <a:pt x="513" y="312"/>
                    <a:pt x="521" y="312"/>
                  </a:cubicBezTo>
                  <a:cubicBezTo>
                    <a:pt x="528" y="312"/>
                    <a:pt x="530" y="311"/>
                    <a:pt x="531" y="308"/>
                  </a:cubicBezTo>
                  <a:cubicBezTo>
                    <a:pt x="532" y="304"/>
                    <a:pt x="533" y="302"/>
                    <a:pt x="536" y="302"/>
                  </a:cubicBezTo>
                  <a:cubicBezTo>
                    <a:pt x="538" y="302"/>
                    <a:pt x="543" y="305"/>
                    <a:pt x="550" y="311"/>
                  </a:cubicBezTo>
                  <a:cubicBezTo>
                    <a:pt x="566" y="330"/>
                    <a:pt x="572" y="337"/>
                    <a:pt x="576" y="337"/>
                  </a:cubicBezTo>
                  <a:cubicBezTo>
                    <a:pt x="578" y="337"/>
                    <a:pt x="579" y="335"/>
                    <a:pt x="581" y="332"/>
                  </a:cubicBezTo>
                  <a:cubicBezTo>
                    <a:pt x="577" y="332"/>
                    <a:pt x="578" y="324"/>
                    <a:pt x="579" y="316"/>
                  </a:cubicBezTo>
                  <a:cubicBezTo>
                    <a:pt x="580" y="308"/>
                    <a:pt x="582" y="304"/>
                    <a:pt x="583" y="304"/>
                  </a:cubicBezTo>
                  <a:cubicBezTo>
                    <a:pt x="585" y="304"/>
                    <a:pt x="587" y="309"/>
                    <a:pt x="588" y="318"/>
                  </a:cubicBezTo>
                  <a:cubicBezTo>
                    <a:pt x="587" y="326"/>
                    <a:pt x="606" y="330"/>
                    <a:pt x="625" y="330"/>
                  </a:cubicBezTo>
                  <a:cubicBezTo>
                    <a:pt x="643" y="330"/>
                    <a:pt x="662" y="326"/>
                    <a:pt x="664" y="319"/>
                  </a:cubicBezTo>
                  <a:cubicBezTo>
                    <a:pt x="665" y="316"/>
                    <a:pt x="665" y="314"/>
                    <a:pt x="665" y="314"/>
                  </a:cubicBezTo>
                  <a:lnTo>
                    <a:pt x="665" y="314"/>
                  </a:lnTo>
                  <a:cubicBezTo>
                    <a:pt x="665" y="314"/>
                    <a:pt x="665" y="318"/>
                    <a:pt x="664" y="327"/>
                  </a:cubicBezTo>
                  <a:cubicBezTo>
                    <a:pt x="663" y="335"/>
                    <a:pt x="668" y="336"/>
                    <a:pt x="687" y="338"/>
                  </a:cubicBezTo>
                  <a:lnTo>
                    <a:pt x="701" y="339"/>
                  </a:lnTo>
                  <a:cubicBezTo>
                    <a:pt x="702" y="333"/>
                    <a:pt x="706" y="330"/>
                    <a:pt x="711" y="330"/>
                  </a:cubicBezTo>
                  <a:cubicBezTo>
                    <a:pt x="720" y="330"/>
                    <a:pt x="730" y="336"/>
                    <a:pt x="729" y="341"/>
                  </a:cubicBezTo>
                  <a:cubicBezTo>
                    <a:pt x="734" y="350"/>
                    <a:pt x="734" y="350"/>
                    <a:pt x="743" y="350"/>
                  </a:cubicBezTo>
                  <a:cubicBezTo>
                    <a:pt x="748" y="345"/>
                    <a:pt x="755" y="343"/>
                    <a:pt x="761" y="343"/>
                  </a:cubicBezTo>
                  <a:cubicBezTo>
                    <a:pt x="771" y="343"/>
                    <a:pt x="781" y="349"/>
                    <a:pt x="780" y="354"/>
                  </a:cubicBezTo>
                  <a:lnTo>
                    <a:pt x="790" y="354"/>
                  </a:lnTo>
                  <a:cubicBezTo>
                    <a:pt x="794" y="349"/>
                    <a:pt x="799" y="347"/>
                    <a:pt x="805" y="347"/>
                  </a:cubicBezTo>
                  <a:cubicBezTo>
                    <a:pt x="806" y="347"/>
                    <a:pt x="808" y="347"/>
                    <a:pt x="809" y="347"/>
                  </a:cubicBezTo>
                  <a:cubicBezTo>
                    <a:pt x="813" y="347"/>
                    <a:pt x="816" y="347"/>
                    <a:pt x="818" y="347"/>
                  </a:cubicBezTo>
                  <a:cubicBezTo>
                    <a:pt x="824" y="347"/>
                    <a:pt x="826" y="346"/>
                    <a:pt x="822" y="340"/>
                  </a:cubicBezTo>
                  <a:cubicBezTo>
                    <a:pt x="824" y="333"/>
                    <a:pt x="824" y="324"/>
                    <a:pt x="827" y="324"/>
                  </a:cubicBezTo>
                  <a:cubicBezTo>
                    <a:pt x="828" y="324"/>
                    <a:pt x="828" y="324"/>
                    <a:pt x="828" y="324"/>
                  </a:cubicBezTo>
                  <a:lnTo>
                    <a:pt x="828" y="332"/>
                  </a:lnTo>
                  <a:cubicBezTo>
                    <a:pt x="827" y="340"/>
                    <a:pt x="842" y="341"/>
                    <a:pt x="860" y="342"/>
                  </a:cubicBezTo>
                  <a:cubicBezTo>
                    <a:pt x="882" y="344"/>
                    <a:pt x="892" y="344"/>
                    <a:pt x="895" y="353"/>
                  </a:cubicBezTo>
                  <a:lnTo>
                    <a:pt x="901" y="345"/>
                  </a:lnTo>
                  <a:cubicBezTo>
                    <a:pt x="903" y="341"/>
                    <a:pt x="906" y="339"/>
                    <a:pt x="907" y="339"/>
                  </a:cubicBezTo>
                  <a:cubicBezTo>
                    <a:pt x="909" y="339"/>
                    <a:pt x="910" y="341"/>
                    <a:pt x="910" y="345"/>
                  </a:cubicBezTo>
                  <a:cubicBezTo>
                    <a:pt x="912" y="349"/>
                    <a:pt x="919" y="352"/>
                    <a:pt x="925" y="352"/>
                  </a:cubicBezTo>
                  <a:cubicBezTo>
                    <a:pt x="931" y="352"/>
                    <a:pt x="937" y="350"/>
                    <a:pt x="941" y="347"/>
                  </a:cubicBezTo>
                  <a:lnTo>
                    <a:pt x="950" y="347"/>
                  </a:lnTo>
                  <a:cubicBezTo>
                    <a:pt x="953" y="355"/>
                    <a:pt x="957" y="360"/>
                    <a:pt x="962" y="360"/>
                  </a:cubicBezTo>
                  <a:cubicBezTo>
                    <a:pt x="966" y="360"/>
                    <a:pt x="971" y="356"/>
                    <a:pt x="973" y="348"/>
                  </a:cubicBezTo>
                  <a:cubicBezTo>
                    <a:pt x="973" y="356"/>
                    <a:pt x="977" y="357"/>
                    <a:pt x="982" y="357"/>
                  </a:cubicBezTo>
                  <a:cubicBezTo>
                    <a:pt x="986" y="353"/>
                    <a:pt x="992" y="352"/>
                    <a:pt x="997" y="352"/>
                  </a:cubicBezTo>
                  <a:cubicBezTo>
                    <a:pt x="1004" y="352"/>
                    <a:pt x="1009" y="354"/>
                    <a:pt x="1009" y="358"/>
                  </a:cubicBezTo>
                  <a:lnTo>
                    <a:pt x="1013" y="358"/>
                  </a:lnTo>
                  <a:cubicBezTo>
                    <a:pt x="1015" y="354"/>
                    <a:pt x="1020" y="351"/>
                    <a:pt x="1024" y="351"/>
                  </a:cubicBezTo>
                  <a:cubicBezTo>
                    <a:pt x="1025" y="351"/>
                    <a:pt x="1026" y="351"/>
                    <a:pt x="1027" y="351"/>
                  </a:cubicBezTo>
                  <a:cubicBezTo>
                    <a:pt x="1027" y="352"/>
                    <a:pt x="1028" y="352"/>
                    <a:pt x="1029" y="352"/>
                  </a:cubicBezTo>
                  <a:cubicBezTo>
                    <a:pt x="1034" y="352"/>
                    <a:pt x="1038" y="348"/>
                    <a:pt x="1040" y="344"/>
                  </a:cubicBezTo>
                  <a:cubicBezTo>
                    <a:pt x="1044" y="337"/>
                    <a:pt x="1048" y="337"/>
                    <a:pt x="1050" y="337"/>
                  </a:cubicBezTo>
                  <a:cubicBezTo>
                    <a:pt x="1050" y="337"/>
                    <a:pt x="1050" y="337"/>
                    <a:pt x="1050" y="337"/>
                  </a:cubicBezTo>
                  <a:cubicBezTo>
                    <a:pt x="1055" y="337"/>
                    <a:pt x="1049" y="345"/>
                    <a:pt x="1045" y="353"/>
                  </a:cubicBezTo>
                  <a:cubicBezTo>
                    <a:pt x="1041" y="355"/>
                    <a:pt x="1041" y="357"/>
                    <a:pt x="1044" y="357"/>
                  </a:cubicBezTo>
                  <a:cubicBezTo>
                    <a:pt x="1047" y="357"/>
                    <a:pt x="1055" y="354"/>
                    <a:pt x="1063" y="346"/>
                  </a:cubicBezTo>
                  <a:cubicBezTo>
                    <a:pt x="1070" y="338"/>
                    <a:pt x="1073" y="334"/>
                    <a:pt x="1074" y="334"/>
                  </a:cubicBezTo>
                  <a:lnTo>
                    <a:pt x="1074" y="334"/>
                  </a:lnTo>
                  <a:cubicBezTo>
                    <a:pt x="1075" y="334"/>
                    <a:pt x="1072" y="338"/>
                    <a:pt x="1067" y="346"/>
                  </a:cubicBezTo>
                  <a:cubicBezTo>
                    <a:pt x="1064" y="351"/>
                    <a:pt x="1060" y="357"/>
                    <a:pt x="1062" y="357"/>
                  </a:cubicBezTo>
                  <a:cubicBezTo>
                    <a:pt x="1062" y="357"/>
                    <a:pt x="1064" y="356"/>
                    <a:pt x="1067" y="354"/>
                  </a:cubicBezTo>
                  <a:cubicBezTo>
                    <a:pt x="1067" y="354"/>
                    <a:pt x="1067" y="354"/>
                    <a:pt x="1068" y="354"/>
                  </a:cubicBezTo>
                  <a:cubicBezTo>
                    <a:pt x="1070" y="354"/>
                    <a:pt x="1076" y="353"/>
                    <a:pt x="1076" y="346"/>
                  </a:cubicBezTo>
                  <a:lnTo>
                    <a:pt x="1089" y="347"/>
                  </a:lnTo>
                  <a:cubicBezTo>
                    <a:pt x="1097" y="356"/>
                    <a:pt x="1102" y="356"/>
                    <a:pt x="1106" y="357"/>
                  </a:cubicBezTo>
                  <a:cubicBezTo>
                    <a:pt x="1109" y="353"/>
                    <a:pt x="1110" y="351"/>
                    <a:pt x="1111" y="351"/>
                  </a:cubicBezTo>
                  <a:cubicBezTo>
                    <a:pt x="1112" y="351"/>
                    <a:pt x="1113" y="353"/>
                    <a:pt x="1115" y="357"/>
                  </a:cubicBezTo>
                  <a:cubicBezTo>
                    <a:pt x="1115" y="361"/>
                    <a:pt x="1115" y="363"/>
                    <a:pt x="1116" y="363"/>
                  </a:cubicBezTo>
                  <a:cubicBezTo>
                    <a:pt x="1117" y="363"/>
                    <a:pt x="1119" y="359"/>
                    <a:pt x="1120" y="349"/>
                  </a:cubicBezTo>
                  <a:cubicBezTo>
                    <a:pt x="1122" y="346"/>
                    <a:pt x="1125" y="344"/>
                    <a:pt x="1127" y="344"/>
                  </a:cubicBezTo>
                  <a:cubicBezTo>
                    <a:pt x="1129" y="344"/>
                    <a:pt x="1131" y="346"/>
                    <a:pt x="1133" y="350"/>
                  </a:cubicBezTo>
                  <a:cubicBezTo>
                    <a:pt x="1133" y="360"/>
                    <a:pt x="1134" y="364"/>
                    <a:pt x="1135" y="364"/>
                  </a:cubicBezTo>
                  <a:cubicBezTo>
                    <a:pt x="1136" y="364"/>
                    <a:pt x="1137" y="362"/>
                    <a:pt x="1137" y="359"/>
                  </a:cubicBezTo>
                  <a:cubicBezTo>
                    <a:pt x="1142" y="351"/>
                    <a:pt x="1147" y="351"/>
                    <a:pt x="1147" y="351"/>
                  </a:cubicBezTo>
                  <a:lnTo>
                    <a:pt x="1147" y="351"/>
                  </a:lnTo>
                  <a:cubicBezTo>
                    <a:pt x="1146" y="360"/>
                    <a:pt x="1185" y="364"/>
                    <a:pt x="1223" y="368"/>
                  </a:cubicBezTo>
                  <a:cubicBezTo>
                    <a:pt x="1223" y="368"/>
                    <a:pt x="1224" y="368"/>
                    <a:pt x="1224" y="368"/>
                  </a:cubicBezTo>
                  <a:cubicBezTo>
                    <a:pt x="1228" y="368"/>
                    <a:pt x="1232" y="361"/>
                    <a:pt x="1233" y="354"/>
                  </a:cubicBezTo>
                  <a:cubicBezTo>
                    <a:pt x="1234" y="347"/>
                    <a:pt x="1234" y="345"/>
                    <a:pt x="1235" y="345"/>
                  </a:cubicBezTo>
                  <a:cubicBezTo>
                    <a:pt x="1235" y="345"/>
                    <a:pt x="1236" y="350"/>
                    <a:pt x="1238" y="355"/>
                  </a:cubicBezTo>
                  <a:cubicBezTo>
                    <a:pt x="1238" y="367"/>
                    <a:pt x="1241" y="374"/>
                    <a:pt x="1243" y="374"/>
                  </a:cubicBezTo>
                  <a:cubicBezTo>
                    <a:pt x="1245" y="374"/>
                    <a:pt x="1247" y="368"/>
                    <a:pt x="1247" y="356"/>
                  </a:cubicBezTo>
                  <a:cubicBezTo>
                    <a:pt x="1245" y="347"/>
                    <a:pt x="1245" y="343"/>
                    <a:pt x="1245" y="343"/>
                  </a:cubicBezTo>
                  <a:lnTo>
                    <a:pt x="1245" y="343"/>
                  </a:lnTo>
                  <a:cubicBezTo>
                    <a:pt x="1246" y="343"/>
                    <a:pt x="1247" y="347"/>
                    <a:pt x="1250" y="356"/>
                  </a:cubicBezTo>
                  <a:cubicBezTo>
                    <a:pt x="1252" y="361"/>
                    <a:pt x="1252" y="363"/>
                    <a:pt x="1254" y="363"/>
                  </a:cubicBezTo>
                  <a:cubicBezTo>
                    <a:pt x="1255" y="363"/>
                    <a:pt x="1256" y="361"/>
                    <a:pt x="1259" y="357"/>
                  </a:cubicBezTo>
                  <a:cubicBezTo>
                    <a:pt x="1259" y="353"/>
                    <a:pt x="1261" y="352"/>
                    <a:pt x="1262" y="352"/>
                  </a:cubicBezTo>
                  <a:cubicBezTo>
                    <a:pt x="1263" y="352"/>
                    <a:pt x="1264" y="354"/>
                    <a:pt x="1263" y="358"/>
                  </a:cubicBezTo>
                  <a:cubicBezTo>
                    <a:pt x="1266" y="365"/>
                    <a:pt x="1268" y="370"/>
                    <a:pt x="1269" y="370"/>
                  </a:cubicBezTo>
                  <a:cubicBezTo>
                    <a:pt x="1269" y="370"/>
                    <a:pt x="1270" y="369"/>
                    <a:pt x="1270" y="367"/>
                  </a:cubicBezTo>
                  <a:cubicBezTo>
                    <a:pt x="1270" y="367"/>
                    <a:pt x="1275" y="368"/>
                    <a:pt x="1278" y="377"/>
                  </a:cubicBezTo>
                  <a:cubicBezTo>
                    <a:pt x="1279" y="380"/>
                    <a:pt x="1280" y="381"/>
                    <a:pt x="1281" y="381"/>
                  </a:cubicBezTo>
                  <a:cubicBezTo>
                    <a:pt x="1284" y="381"/>
                    <a:pt x="1288" y="376"/>
                    <a:pt x="1291" y="370"/>
                  </a:cubicBezTo>
                  <a:cubicBezTo>
                    <a:pt x="1298" y="364"/>
                    <a:pt x="1303" y="361"/>
                    <a:pt x="1305" y="361"/>
                  </a:cubicBezTo>
                  <a:cubicBezTo>
                    <a:pt x="1308" y="361"/>
                    <a:pt x="1307" y="365"/>
                    <a:pt x="1304" y="373"/>
                  </a:cubicBezTo>
                  <a:cubicBezTo>
                    <a:pt x="1301" y="380"/>
                    <a:pt x="1303" y="383"/>
                    <a:pt x="1307" y="383"/>
                  </a:cubicBezTo>
                  <a:cubicBezTo>
                    <a:pt x="1313" y="383"/>
                    <a:pt x="1322" y="378"/>
                    <a:pt x="1326" y="369"/>
                  </a:cubicBezTo>
                  <a:cubicBezTo>
                    <a:pt x="1330" y="360"/>
                    <a:pt x="1332" y="356"/>
                    <a:pt x="1332" y="356"/>
                  </a:cubicBezTo>
                  <a:lnTo>
                    <a:pt x="1332" y="356"/>
                  </a:lnTo>
                  <a:cubicBezTo>
                    <a:pt x="1333" y="356"/>
                    <a:pt x="1332" y="358"/>
                    <a:pt x="1332" y="361"/>
                  </a:cubicBezTo>
                  <a:cubicBezTo>
                    <a:pt x="1330" y="370"/>
                    <a:pt x="1334" y="370"/>
                    <a:pt x="1334" y="370"/>
                  </a:cubicBezTo>
                  <a:cubicBezTo>
                    <a:pt x="1339" y="372"/>
                    <a:pt x="1343" y="373"/>
                    <a:pt x="1341" y="381"/>
                  </a:cubicBezTo>
                  <a:cubicBezTo>
                    <a:pt x="1341" y="381"/>
                    <a:pt x="1345" y="381"/>
                    <a:pt x="1355" y="375"/>
                  </a:cubicBezTo>
                  <a:cubicBezTo>
                    <a:pt x="1359" y="371"/>
                    <a:pt x="1363" y="369"/>
                    <a:pt x="1366" y="369"/>
                  </a:cubicBezTo>
                  <a:cubicBezTo>
                    <a:pt x="1373" y="369"/>
                    <a:pt x="1378" y="377"/>
                    <a:pt x="1378" y="388"/>
                  </a:cubicBezTo>
                  <a:lnTo>
                    <a:pt x="1388" y="383"/>
                  </a:lnTo>
                  <a:cubicBezTo>
                    <a:pt x="1393" y="374"/>
                    <a:pt x="1396" y="368"/>
                    <a:pt x="1398" y="368"/>
                  </a:cubicBezTo>
                  <a:cubicBezTo>
                    <a:pt x="1399" y="368"/>
                    <a:pt x="1399" y="371"/>
                    <a:pt x="1398" y="377"/>
                  </a:cubicBezTo>
                  <a:cubicBezTo>
                    <a:pt x="1397" y="380"/>
                    <a:pt x="1396" y="383"/>
                    <a:pt x="1396" y="385"/>
                  </a:cubicBezTo>
                  <a:lnTo>
                    <a:pt x="1396" y="385"/>
                  </a:lnTo>
                  <a:cubicBezTo>
                    <a:pt x="1398" y="380"/>
                    <a:pt x="1401" y="379"/>
                    <a:pt x="1404" y="379"/>
                  </a:cubicBezTo>
                  <a:cubicBezTo>
                    <a:pt x="1411" y="379"/>
                    <a:pt x="1417" y="388"/>
                    <a:pt x="1414" y="399"/>
                  </a:cubicBezTo>
                  <a:cubicBezTo>
                    <a:pt x="1411" y="406"/>
                    <a:pt x="1411" y="406"/>
                    <a:pt x="1416" y="407"/>
                  </a:cubicBezTo>
                  <a:lnTo>
                    <a:pt x="1418" y="400"/>
                  </a:lnTo>
                  <a:cubicBezTo>
                    <a:pt x="1420" y="392"/>
                    <a:pt x="1422" y="385"/>
                    <a:pt x="1425" y="385"/>
                  </a:cubicBezTo>
                  <a:cubicBezTo>
                    <a:pt x="1426" y="385"/>
                    <a:pt x="1426" y="385"/>
                    <a:pt x="1426" y="385"/>
                  </a:cubicBezTo>
                  <a:cubicBezTo>
                    <a:pt x="1430" y="386"/>
                    <a:pt x="1434" y="387"/>
                    <a:pt x="1432" y="395"/>
                  </a:cubicBezTo>
                  <a:cubicBezTo>
                    <a:pt x="1433" y="402"/>
                    <a:pt x="1434" y="408"/>
                    <a:pt x="1436" y="408"/>
                  </a:cubicBezTo>
                  <a:cubicBezTo>
                    <a:pt x="1436" y="408"/>
                    <a:pt x="1437" y="407"/>
                    <a:pt x="1437" y="405"/>
                  </a:cubicBezTo>
                  <a:cubicBezTo>
                    <a:pt x="1437" y="405"/>
                    <a:pt x="1442" y="406"/>
                    <a:pt x="1443" y="415"/>
                  </a:cubicBezTo>
                  <a:lnTo>
                    <a:pt x="1457" y="421"/>
                  </a:lnTo>
                  <a:cubicBezTo>
                    <a:pt x="1460" y="418"/>
                    <a:pt x="1463" y="417"/>
                    <a:pt x="1465" y="417"/>
                  </a:cubicBezTo>
                  <a:cubicBezTo>
                    <a:pt x="1469" y="417"/>
                    <a:pt x="1471" y="420"/>
                    <a:pt x="1469" y="424"/>
                  </a:cubicBezTo>
                  <a:cubicBezTo>
                    <a:pt x="1471" y="425"/>
                    <a:pt x="1472" y="425"/>
                    <a:pt x="1474" y="425"/>
                  </a:cubicBezTo>
                  <a:cubicBezTo>
                    <a:pt x="1477" y="425"/>
                    <a:pt x="1480" y="424"/>
                    <a:pt x="1483" y="421"/>
                  </a:cubicBezTo>
                  <a:cubicBezTo>
                    <a:pt x="1490" y="424"/>
                    <a:pt x="1494" y="425"/>
                    <a:pt x="1491" y="433"/>
                  </a:cubicBezTo>
                  <a:cubicBezTo>
                    <a:pt x="1489" y="437"/>
                    <a:pt x="1488" y="439"/>
                    <a:pt x="1489" y="439"/>
                  </a:cubicBezTo>
                  <a:cubicBezTo>
                    <a:pt x="1490" y="439"/>
                    <a:pt x="1491" y="438"/>
                    <a:pt x="1494" y="434"/>
                  </a:cubicBezTo>
                  <a:cubicBezTo>
                    <a:pt x="1496" y="430"/>
                    <a:pt x="1498" y="429"/>
                    <a:pt x="1500" y="429"/>
                  </a:cubicBezTo>
                  <a:cubicBezTo>
                    <a:pt x="1502" y="429"/>
                    <a:pt x="1504" y="429"/>
                    <a:pt x="1506" y="430"/>
                  </a:cubicBezTo>
                  <a:lnTo>
                    <a:pt x="1512" y="433"/>
                  </a:lnTo>
                  <a:cubicBezTo>
                    <a:pt x="1515" y="428"/>
                    <a:pt x="1515" y="426"/>
                    <a:pt x="1517" y="426"/>
                  </a:cubicBezTo>
                  <a:cubicBezTo>
                    <a:pt x="1517" y="426"/>
                    <a:pt x="1518" y="427"/>
                    <a:pt x="1519" y="428"/>
                  </a:cubicBezTo>
                  <a:cubicBezTo>
                    <a:pt x="1524" y="429"/>
                    <a:pt x="1531" y="441"/>
                    <a:pt x="1535" y="443"/>
                  </a:cubicBezTo>
                  <a:cubicBezTo>
                    <a:pt x="1539" y="445"/>
                    <a:pt x="1542" y="446"/>
                    <a:pt x="1543" y="446"/>
                  </a:cubicBezTo>
                  <a:cubicBezTo>
                    <a:pt x="1545" y="446"/>
                    <a:pt x="1545" y="444"/>
                    <a:pt x="1545" y="439"/>
                  </a:cubicBezTo>
                  <a:cubicBezTo>
                    <a:pt x="1543" y="438"/>
                    <a:pt x="1543" y="435"/>
                    <a:pt x="1545" y="435"/>
                  </a:cubicBezTo>
                  <a:cubicBezTo>
                    <a:pt x="1546" y="435"/>
                    <a:pt x="1548" y="437"/>
                    <a:pt x="1549" y="441"/>
                  </a:cubicBezTo>
                  <a:cubicBezTo>
                    <a:pt x="1553" y="442"/>
                    <a:pt x="1559" y="456"/>
                    <a:pt x="1571" y="460"/>
                  </a:cubicBezTo>
                  <a:cubicBezTo>
                    <a:pt x="1578" y="464"/>
                    <a:pt x="1581" y="466"/>
                    <a:pt x="1583" y="466"/>
                  </a:cubicBezTo>
                  <a:cubicBezTo>
                    <a:pt x="1585" y="466"/>
                    <a:pt x="1587" y="465"/>
                    <a:pt x="1589" y="461"/>
                  </a:cubicBezTo>
                  <a:cubicBezTo>
                    <a:pt x="1590" y="453"/>
                    <a:pt x="1592" y="450"/>
                    <a:pt x="1593" y="450"/>
                  </a:cubicBezTo>
                  <a:lnTo>
                    <a:pt x="1593" y="450"/>
                  </a:lnTo>
                  <a:cubicBezTo>
                    <a:pt x="1594" y="450"/>
                    <a:pt x="1594" y="455"/>
                    <a:pt x="1592" y="464"/>
                  </a:cubicBezTo>
                  <a:cubicBezTo>
                    <a:pt x="1591" y="475"/>
                    <a:pt x="1592" y="480"/>
                    <a:pt x="1594" y="480"/>
                  </a:cubicBezTo>
                  <a:cubicBezTo>
                    <a:pt x="1595" y="480"/>
                    <a:pt x="1596" y="479"/>
                    <a:pt x="1598" y="476"/>
                  </a:cubicBezTo>
                  <a:cubicBezTo>
                    <a:pt x="1602" y="473"/>
                    <a:pt x="1604" y="472"/>
                    <a:pt x="1606" y="472"/>
                  </a:cubicBezTo>
                  <a:cubicBezTo>
                    <a:pt x="1607" y="472"/>
                    <a:pt x="1607" y="473"/>
                    <a:pt x="1609" y="474"/>
                  </a:cubicBezTo>
                  <a:cubicBezTo>
                    <a:pt x="1607" y="478"/>
                    <a:pt x="1607" y="481"/>
                    <a:pt x="1612" y="481"/>
                  </a:cubicBezTo>
                  <a:cubicBezTo>
                    <a:pt x="1613" y="481"/>
                    <a:pt x="1616" y="480"/>
                    <a:pt x="1619" y="479"/>
                  </a:cubicBezTo>
                  <a:cubicBezTo>
                    <a:pt x="1622" y="482"/>
                    <a:pt x="1622" y="482"/>
                    <a:pt x="1619" y="488"/>
                  </a:cubicBezTo>
                  <a:lnTo>
                    <a:pt x="1626" y="493"/>
                  </a:lnTo>
                  <a:cubicBezTo>
                    <a:pt x="1628" y="491"/>
                    <a:pt x="1631" y="490"/>
                    <a:pt x="1633" y="490"/>
                  </a:cubicBezTo>
                  <a:cubicBezTo>
                    <a:pt x="1645" y="490"/>
                    <a:pt x="1656" y="506"/>
                    <a:pt x="1655" y="513"/>
                  </a:cubicBezTo>
                  <a:cubicBezTo>
                    <a:pt x="1655" y="513"/>
                    <a:pt x="1655" y="513"/>
                    <a:pt x="1657" y="513"/>
                  </a:cubicBezTo>
                  <a:cubicBezTo>
                    <a:pt x="1658" y="513"/>
                    <a:pt x="1661" y="513"/>
                    <a:pt x="1665" y="511"/>
                  </a:cubicBezTo>
                  <a:cubicBezTo>
                    <a:pt x="1671" y="506"/>
                    <a:pt x="1674" y="504"/>
                    <a:pt x="1676" y="504"/>
                  </a:cubicBezTo>
                  <a:cubicBezTo>
                    <a:pt x="1679" y="504"/>
                    <a:pt x="1678" y="508"/>
                    <a:pt x="1672" y="515"/>
                  </a:cubicBezTo>
                  <a:cubicBezTo>
                    <a:pt x="1666" y="522"/>
                    <a:pt x="1664" y="526"/>
                    <a:pt x="1665" y="526"/>
                  </a:cubicBezTo>
                  <a:cubicBezTo>
                    <a:pt x="1665" y="526"/>
                    <a:pt x="1669" y="523"/>
                    <a:pt x="1675" y="517"/>
                  </a:cubicBezTo>
                  <a:cubicBezTo>
                    <a:pt x="1676" y="517"/>
                    <a:pt x="1677" y="517"/>
                    <a:pt x="1678" y="517"/>
                  </a:cubicBezTo>
                  <a:cubicBezTo>
                    <a:pt x="1686" y="517"/>
                    <a:pt x="1697" y="528"/>
                    <a:pt x="1685" y="536"/>
                  </a:cubicBezTo>
                  <a:lnTo>
                    <a:pt x="1675" y="549"/>
                  </a:lnTo>
                  <a:cubicBezTo>
                    <a:pt x="1678" y="547"/>
                    <a:pt x="1681" y="547"/>
                    <a:pt x="1683" y="547"/>
                  </a:cubicBezTo>
                  <a:cubicBezTo>
                    <a:pt x="1685" y="547"/>
                    <a:pt x="1686" y="548"/>
                    <a:pt x="1686" y="548"/>
                  </a:cubicBezTo>
                  <a:cubicBezTo>
                    <a:pt x="1688" y="545"/>
                    <a:pt x="1690" y="544"/>
                    <a:pt x="1691" y="544"/>
                  </a:cubicBezTo>
                  <a:cubicBezTo>
                    <a:pt x="1694" y="544"/>
                    <a:pt x="1698" y="547"/>
                    <a:pt x="1703" y="551"/>
                  </a:cubicBezTo>
                  <a:cubicBezTo>
                    <a:pt x="1709" y="556"/>
                    <a:pt x="1726" y="561"/>
                    <a:pt x="1731" y="567"/>
                  </a:cubicBezTo>
                  <a:cubicBezTo>
                    <a:pt x="1737" y="571"/>
                    <a:pt x="1745" y="580"/>
                    <a:pt x="1741" y="588"/>
                  </a:cubicBezTo>
                  <a:cubicBezTo>
                    <a:pt x="1743" y="591"/>
                    <a:pt x="1747" y="594"/>
                    <a:pt x="1757" y="595"/>
                  </a:cubicBezTo>
                  <a:cubicBezTo>
                    <a:pt x="1759" y="594"/>
                    <a:pt x="1761" y="594"/>
                    <a:pt x="1762" y="594"/>
                  </a:cubicBezTo>
                  <a:cubicBezTo>
                    <a:pt x="1768" y="594"/>
                    <a:pt x="1770" y="598"/>
                    <a:pt x="1765" y="603"/>
                  </a:cubicBezTo>
                  <a:lnTo>
                    <a:pt x="1768" y="606"/>
                  </a:lnTo>
                  <a:cubicBezTo>
                    <a:pt x="1778" y="606"/>
                    <a:pt x="1780" y="609"/>
                    <a:pt x="1780" y="609"/>
                  </a:cubicBezTo>
                  <a:cubicBezTo>
                    <a:pt x="1776" y="614"/>
                    <a:pt x="1771" y="621"/>
                    <a:pt x="1777" y="621"/>
                  </a:cubicBezTo>
                  <a:cubicBezTo>
                    <a:pt x="1777" y="621"/>
                    <a:pt x="1778" y="621"/>
                    <a:pt x="1779" y="621"/>
                  </a:cubicBezTo>
                  <a:cubicBezTo>
                    <a:pt x="1781" y="619"/>
                    <a:pt x="1783" y="618"/>
                    <a:pt x="1785" y="618"/>
                  </a:cubicBezTo>
                  <a:cubicBezTo>
                    <a:pt x="1788" y="618"/>
                    <a:pt x="1790" y="620"/>
                    <a:pt x="1793" y="624"/>
                  </a:cubicBezTo>
                  <a:cubicBezTo>
                    <a:pt x="1792" y="630"/>
                    <a:pt x="1810" y="658"/>
                    <a:pt x="1823" y="686"/>
                  </a:cubicBezTo>
                  <a:cubicBezTo>
                    <a:pt x="1837" y="712"/>
                    <a:pt x="1848" y="738"/>
                    <a:pt x="1853" y="738"/>
                  </a:cubicBezTo>
                  <a:cubicBezTo>
                    <a:pt x="1853" y="738"/>
                    <a:pt x="1853" y="738"/>
                    <a:pt x="1853" y="738"/>
                  </a:cubicBezTo>
                  <a:lnTo>
                    <a:pt x="1857" y="750"/>
                  </a:lnTo>
                  <a:cubicBezTo>
                    <a:pt x="1858" y="753"/>
                    <a:pt x="1860" y="760"/>
                    <a:pt x="1860" y="760"/>
                  </a:cubicBezTo>
                  <a:cubicBezTo>
                    <a:pt x="1844" y="764"/>
                    <a:pt x="1856" y="779"/>
                    <a:pt x="1866" y="788"/>
                  </a:cubicBezTo>
                  <a:cubicBezTo>
                    <a:pt x="1875" y="790"/>
                    <a:pt x="1876" y="793"/>
                    <a:pt x="1876" y="797"/>
                  </a:cubicBezTo>
                  <a:cubicBezTo>
                    <a:pt x="1860" y="800"/>
                    <a:pt x="1861" y="810"/>
                    <a:pt x="1870" y="817"/>
                  </a:cubicBezTo>
                  <a:cubicBezTo>
                    <a:pt x="1887" y="818"/>
                    <a:pt x="1887" y="821"/>
                    <a:pt x="1871" y="824"/>
                  </a:cubicBezTo>
                  <a:cubicBezTo>
                    <a:pt x="1856" y="826"/>
                    <a:pt x="1857" y="833"/>
                    <a:pt x="1880" y="838"/>
                  </a:cubicBezTo>
                  <a:cubicBezTo>
                    <a:pt x="1889" y="840"/>
                    <a:pt x="1889" y="840"/>
                    <a:pt x="1881" y="845"/>
                  </a:cubicBezTo>
                  <a:cubicBezTo>
                    <a:pt x="1867" y="850"/>
                    <a:pt x="1865" y="853"/>
                    <a:pt x="1871" y="853"/>
                  </a:cubicBezTo>
                  <a:cubicBezTo>
                    <a:pt x="1871" y="853"/>
                    <a:pt x="1872" y="853"/>
                    <a:pt x="1874" y="853"/>
                  </a:cubicBezTo>
                  <a:cubicBezTo>
                    <a:pt x="1889" y="856"/>
                    <a:pt x="1889" y="861"/>
                    <a:pt x="1874" y="864"/>
                  </a:cubicBezTo>
                  <a:cubicBezTo>
                    <a:pt x="1858" y="872"/>
                    <a:pt x="1857" y="872"/>
                    <a:pt x="1874" y="875"/>
                  </a:cubicBezTo>
                  <a:cubicBezTo>
                    <a:pt x="1889" y="880"/>
                    <a:pt x="1889" y="895"/>
                    <a:pt x="1872" y="899"/>
                  </a:cubicBezTo>
                  <a:cubicBezTo>
                    <a:pt x="1872" y="902"/>
                    <a:pt x="1865" y="906"/>
                    <a:pt x="1872" y="907"/>
                  </a:cubicBezTo>
                  <a:lnTo>
                    <a:pt x="1863" y="910"/>
                  </a:lnTo>
                  <a:cubicBezTo>
                    <a:pt x="1863" y="913"/>
                    <a:pt x="1862" y="918"/>
                    <a:pt x="1862" y="918"/>
                  </a:cubicBezTo>
                  <a:lnTo>
                    <a:pt x="1871" y="918"/>
                  </a:lnTo>
                  <a:cubicBezTo>
                    <a:pt x="1865" y="936"/>
                    <a:pt x="1860" y="954"/>
                    <a:pt x="1856" y="972"/>
                  </a:cubicBezTo>
                  <a:cubicBezTo>
                    <a:pt x="1849" y="1010"/>
                    <a:pt x="1845" y="1022"/>
                    <a:pt x="1851" y="1022"/>
                  </a:cubicBezTo>
                  <a:cubicBezTo>
                    <a:pt x="1851" y="1022"/>
                    <a:pt x="1852" y="1022"/>
                    <a:pt x="1853" y="1021"/>
                  </a:cubicBezTo>
                  <a:cubicBezTo>
                    <a:pt x="1871" y="1021"/>
                    <a:pt x="1869" y="1029"/>
                    <a:pt x="1852" y="1030"/>
                  </a:cubicBezTo>
                  <a:cubicBezTo>
                    <a:pt x="1851" y="1033"/>
                    <a:pt x="1841" y="1040"/>
                    <a:pt x="1839" y="1048"/>
                  </a:cubicBezTo>
                  <a:cubicBezTo>
                    <a:pt x="1837" y="1056"/>
                    <a:pt x="1836" y="1063"/>
                    <a:pt x="1829" y="1063"/>
                  </a:cubicBezTo>
                  <a:cubicBezTo>
                    <a:pt x="1828" y="1063"/>
                    <a:pt x="1828" y="1063"/>
                    <a:pt x="1826" y="1063"/>
                  </a:cubicBezTo>
                  <a:lnTo>
                    <a:pt x="1825" y="1067"/>
                  </a:lnTo>
                  <a:cubicBezTo>
                    <a:pt x="1839" y="1079"/>
                    <a:pt x="1833" y="1104"/>
                    <a:pt x="1821" y="1115"/>
                  </a:cubicBezTo>
                  <a:cubicBezTo>
                    <a:pt x="1818" y="1123"/>
                    <a:pt x="1819" y="1132"/>
                    <a:pt x="1823" y="1139"/>
                  </a:cubicBezTo>
                  <a:cubicBezTo>
                    <a:pt x="1829" y="1149"/>
                    <a:pt x="1828" y="1149"/>
                    <a:pt x="1819" y="1151"/>
                  </a:cubicBezTo>
                  <a:cubicBezTo>
                    <a:pt x="1818" y="1151"/>
                    <a:pt x="1818" y="1151"/>
                    <a:pt x="1818" y="1151"/>
                  </a:cubicBezTo>
                  <a:cubicBezTo>
                    <a:pt x="1810" y="1151"/>
                    <a:pt x="1797" y="1174"/>
                    <a:pt x="1812" y="1178"/>
                  </a:cubicBezTo>
                  <a:lnTo>
                    <a:pt x="1802" y="1179"/>
                  </a:lnTo>
                  <a:cubicBezTo>
                    <a:pt x="1793" y="1182"/>
                    <a:pt x="1800" y="1188"/>
                    <a:pt x="1807" y="1190"/>
                  </a:cubicBezTo>
                  <a:cubicBezTo>
                    <a:pt x="1820" y="1194"/>
                    <a:pt x="1822" y="1198"/>
                    <a:pt x="1809" y="1198"/>
                  </a:cubicBezTo>
                  <a:cubicBezTo>
                    <a:pt x="1806" y="1198"/>
                    <a:pt x="1802" y="1198"/>
                    <a:pt x="1797" y="1197"/>
                  </a:cubicBezTo>
                  <a:cubicBezTo>
                    <a:pt x="1792" y="1196"/>
                    <a:pt x="1789" y="1195"/>
                    <a:pt x="1787" y="1195"/>
                  </a:cubicBezTo>
                  <a:cubicBezTo>
                    <a:pt x="1782" y="1195"/>
                    <a:pt x="1783" y="1198"/>
                    <a:pt x="1788" y="1199"/>
                  </a:cubicBezTo>
                  <a:cubicBezTo>
                    <a:pt x="1795" y="1206"/>
                    <a:pt x="1801" y="1213"/>
                    <a:pt x="1792" y="1215"/>
                  </a:cubicBezTo>
                  <a:cubicBezTo>
                    <a:pt x="1791" y="1220"/>
                    <a:pt x="1789" y="1224"/>
                    <a:pt x="1805" y="1229"/>
                  </a:cubicBezTo>
                  <a:cubicBezTo>
                    <a:pt x="1813" y="1231"/>
                    <a:pt x="1812" y="1235"/>
                    <a:pt x="1811" y="1240"/>
                  </a:cubicBezTo>
                  <a:cubicBezTo>
                    <a:pt x="1805" y="1239"/>
                    <a:pt x="1800" y="1235"/>
                    <a:pt x="1796" y="1231"/>
                  </a:cubicBezTo>
                  <a:lnTo>
                    <a:pt x="1796" y="1231"/>
                  </a:lnTo>
                  <a:cubicBezTo>
                    <a:pt x="1796" y="1233"/>
                    <a:pt x="1795" y="1236"/>
                    <a:pt x="1794" y="1240"/>
                  </a:cubicBezTo>
                  <a:cubicBezTo>
                    <a:pt x="1790" y="1246"/>
                    <a:pt x="1784" y="1249"/>
                    <a:pt x="1777" y="1249"/>
                  </a:cubicBezTo>
                  <a:cubicBezTo>
                    <a:pt x="1776" y="1249"/>
                    <a:pt x="1775" y="1249"/>
                    <a:pt x="1774" y="1249"/>
                  </a:cubicBezTo>
                  <a:lnTo>
                    <a:pt x="1774" y="1249"/>
                  </a:lnTo>
                  <a:cubicBezTo>
                    <a:pt x="1766" y="1252"/>
                    <a:pt x="1764" y="1256"/>
                    <a:pt x="1776" y="1256"/>
                  </a:cubicBezTo>
                  <a:cubicBezTo>
                    <a:pt x="1777" y="1256"/>
                    <a:pt x="1779" y="1256"/>
                    <a:pt x="1780" y="1256"/>
                  </a:cubicBezTo>
                  <a:cubicBezTo>
                    <a:pt x="1796" y="1260"/>
                    <a:pt x="1796" y="1260"/>
                    <a:pt x="1794" y="1269"/>
                  </a:cubicBezTo>
                  <a:cubicBezTo>
                    <a:pt x="1793" y="1273"/>
                    <a:pt x="1792" y="1276"/>
                    <a:pt x="1788" y="1276"/>
                  </a:cubicBezTo>
                  <a:cubicBezTo>
                    <a:pt x="1787" y="1276"/>
                    <a:pt x="1785" y="1276"/>
                    <a:pt x="1784" y="1276"/>
                  </a:cubicBezTo>
                  <a:cubicBezTo>
                    <a:pt x="1781" y="1275"/>
                    <a:pt x="1780" y="1275"/>
                    <a:pt x="1778" y="1275"/>
                  </a:cubicBezTo>
                  <a:cubicBezTo>
                    <a:pt x="1776" y="1275"/>
                    <a:pt x="1775" y="1277"/>
                    <a:pt x="1773" y="1284"/>
                  </a:cubicBezTo>
                  <a:cubicBezTo>
                    <a:pt x="1769" y="1297"/>
                    <a:pt x="1789" y="1317"/>
                    <a:pt x="1804" y="1325"/>
                  </a:cubicBezTo>
                  <a:cubicBezTo>
                    <a:pt x="1821" y="1330"/>
                    <a:pt x="1821" y="1328"/>
                    <a:pt x="1803" y="1330"/>
                  </a:cubicBezTo>
                  <a:cubicBezTo>
                    <a:pt x="1802" y="1329"/>
                    <a:pt x="1801" y="1329"/>
                    <a:pt x="1801" y="1329"/>
                  </a:cubicBezTo>
                  <a:cubicBezTo>
                    <a:pt x="1795" y="1329"/>
                    <a:pt x="1794" y="1333"/>
                    <a:pt x="1793" y="1337"/>
                  </a:cubicBezTo>
                  <a:cubicBezTo>
                    <a:pt x="1785" y="1335"/>
                    <a:pt x="1786" y="1331"/>
                    <a:pt x="1787" y="1326"/>
                  </a:cubicBezTo>
                  <a:lnTo>
                    <a:pt x="1779" y="1324"/>
                  </a:lnTo>
                  <a:cubicBezTo>
                    <a:pt x="1763" y="1325"/>
                    <a:pt x="1761" y="1331"/>
                    <a:pt x="1776" y="1339"/>
                  </a:cubicBezTo>
                  <a:cubicBezTo>
                    <a:pt x="1784" y="1345"/>
                    <a:pt x="1784" y="1345"/>
                    <a:pt x="1775" y="1349"/>
                  </a:cubicBezTo>
                  <a:cubicBezTo>
                    <a:pt x="1765" y="1351"/>
                    <a:pt x="1756" y="1354"/>
                    <a:pt x="1765" y="1357"/>
                  </a:cubicBezTo>
                  <a:cubicBezTo>
                    <a:pt x="1763" y="1362"/>
                    <a:pt x="1759" y="1367"/>
                    <a:pt x="1754" y="1369"/>
                  </a:cubicBezTo>
                  <a:cubicBezTo>
                    <a:pt x="1751" y="1379"/>
                    <a:pt x="1750" y="1385"/>
                    <a:pt x="1758" y="1386"/>
                  </a:cubicBezTo>
                  <a:cubicBezTo>
                    <a:pt x="1766" y="1387"/>
                    <a:pt x="1766" y="1391"/>
                    <a:pt x="1765" y="1397"/>
                  </a:cubicBezTo>
                  <a:cubicBezTo>
                    <a:pt x="1764" y="1401"/>
                    <a:pt x="1763" y="1407"/>
                    <a:pt x="1772" y="1408"/>
                  </a:cubicBezTo>
                  <a:cubicBezTo>
                    <a:pt x="1779" y="1408"/>
                    <a:pt x="1786" y="1416"/>
                    <a:pt x="1785" y="1425"/>
                  </a:cubicBezTo>
                  <a:cubicBezTo>
                    <a:pt x="1791" y="1435"/>
                    <a:pt x="1792" y="1435"/>
                    <a:pt x="1775" y="1438"/>
                  </a:cubicBezTo>
                  <a:cubicBezTo>
                    <a:pt x="1774" y="1438"/>
                    <a:pt x="1774" y="1438"/>
                    <a:pt x="1773" y="1438"/>
                  </a:cubicBezTo>
                  <a:cubicBezTo>
                    <a:pt x="1767" y="1438"/>
                    <a:pt x="1766" y="1443"/>
                    <a:pt x="1765" y="1447"/>
                  </a:cubicBezTo>
                  <a:cubicBezTo>
                    <a:pt x="1765" y="1447"/>
                    <a:pt x="1765" y="1452"/>
                    <a:pt x="1756" y="1456"/>
                  </a:cubicBezTo>
                  <a:cubicBezTo>
                    <a:pt x="1747" y="1461"/>
                    <a:pt x="1756" y="1462"/>
                    <a:pt x="1764" y="1462"/>
                  </a:cubicBezTo>
                  <a:lnTo>
                    <a:pt x="1779" y="1464"/>
                  </a:lnTo>
                  <a:cubicBezTo>
                    <a:pt x="1779" y="1469"/>
                    <a:pt x="1763" y="1472"/>
                    <a:pt x="1755" y="1472"/>
                  </a:cubicBezTo>
                  <a:cubicBezTo>
                    <a:pt x="1738" y="1475"/>
                    <a:pt x="1738" y="1475"/>
                    <a:pt x="1754" y="1477"/>
                  </a:cubicBezTo>
                  <a:cubicBezTo>
                    <a:pt x="1761" y="1478"/>
                    <a:pt x="1769" y="1483"/>
                    <a:pt x="1761" y="1493"/>
                  </a:cubicBezTo>
                  <a:cubicBezTo>
                    <a:pt x="1760" y="1503"/>
                    <a:pt x="1760" y="1514"/>
                    <a:pt x="1752" y="1514"/>
                  </a:cubicBezTo>
                  <a:cubicBezTo>
                    <a:pt x="1748" y="1516"/>
                    <a:pt x="1747" y="1521"/>
                    <a:pt x="1751" y="1524"/>
                  </a:cubicBezTo>
                  <a:cubicBezTo>
                    <a:pt x="1759" y="1529"/>
                    <a:pt x="1759" y="1534"/>
                    <a:pt x="1751" y="1551"/>
                  </a:cubicBezTo>
                  <a:cubicBezTo>
                    <a:pt x="1738" y="1573"/>
                    <a:pt x="1736" y="1577"/>
                    <a:pt x="1746" y="1577"/>
                  </a:cubicBezTo>
                  <a:cubicBezTo>
                    <a:pt x="1748" y="1577"/>
                    <a:pt x="1750" y="1577"/>
                    <a:pt x="1752" y="1576"/>
                  </a:cubicBezTo>
                  <a:cubicBezTo>
                    <a:pt x="1755" y="1576"/>
                    <a:pt x="1757" y="1576"/>
                    <a:pt x="1759" y="1576"/>
                  </a:cubicBezTo>
                  <a:cubicBezTo>
                    <a:pt x="1763" y="1576"/>
                    <a:pt x="1763" y="1577"/>
                    <a:pt x="1752" y="1581"/>
                  </a:cubicBezTo>
                  <a:cubicBezTo>
                    <a:pt x="1745" y="1586"/>
                    <a:pt x="1752" y="1592"/>
                    <a:pt x="1761" y="1601"/>
                  </a:cubicBezTo>
                  <a:cubicBezTo>
                    <a:pt x="1769" y="1603"/>
                    <a:pt x="1776" y="1604"/>
                    <a:pt x="1783" y="1604"/>
                  </a:cubicBezTo>
                  <a:cubicBezTo>
                    <a:pt x="1787" y="1604"/>
                    <a:pt x="1790" y="1604"/>
                    <a:pt x="1794" y="1603"/>
                  </a:cubicBezTo>
                  <a:cubicBezTo>
                    <a:pt x="1798" y="1603"/>
                    <a:pt x="1801" y="1603"/>
                    <a:pt x="1803" y="1603"/>
                  </a:cubicBezTo>
                  <a:cubicBezTo>
                    <a:pt x="1810" y="1603"/>
                    <a:pt x="1808" y="1605"/>
                    <a:pt x="1803" y="1612"/>
                  </a:cubicBezTo>
                  <a:cubicBezTo>
                    <a:pt x="1804" y="1618"/>
                    <a:pt x="1796" y="1624"/>
                    <a:pt x="1788" y="1625"/>
                  </a:cubicBezTo>
                  <a:cubicBezTo>
                    <a:pt x="1780" y="1625"/>
                    <a:pt x="1779" y="1620"/>
                    <a:pt x="1779" y="1620"/>
                  </a:cubicBezTo>
                  <a:lnTo>
                    <a:pt x="1779" y="1616"/>
                  </a:lnTo>
                  <a:cubicBezTo>
                    <a:pt x="1770" y="1616"/>
                    <a:pt x="1763" y="1617"/>
                    <a:pt x="1764" y="1627"/>
                  </a:cubicBezTo>
                  <a:cubicBezTo>
                    <a:pt x="1758" y="1633"/>
                    <a:pt x="1757" y="1637"/>
                    <a:pt x="1763" y="1637"/>
                  </a:cubicBezTo>
                  <a:cubicBezTo>
                    <a:pt x="1764" y="1637"/>
                    <a:pt x="1765" y="1637"/>
                    <a:pt x="1766" y="1637"/>
                  </a:cubicBezTo>
                  <a:lnTo>
                    <a:pt x="1766" y="1637"/>
                  </a:lnTo>
                  <a:cubicBezTo>
                    <a:pt x="1758" y="1644"/>
                    <a:pt x="1759" y="1654"/>
                    <a:pt x="1761" y="1664"/>
                  </a:cubicBezTo>
                  <a:cubicBezTo>
                    <a:pt x="1763" y="1674"/>
                    <a:pt x="1765" y="1690"/>
                    <a:pt x="1758" y="1696"/>
                  </a:cubicBezTo>
                  <a:cubicBezTo>
                    <a:pt x="1760" y="1705"/>
                    <a:pt x="1761" y="1710"/>
                    <a:pt x="1767" y="1710"/>
                  </a:cubicBezTo>
                  <a:cubicBezTo>
                    <a:pt x="1768" y="1710"/>
                    <a:pt x="1769" y="1710"/>
                    <a:pt x="1770" y="1710"/>
                  </a:cubicBezTo>
                  <a:cubicBezTo>
                    <a:pt x="1774" y="1709"/>
                    <a:pt x="1777" y="1709"/>
                    <a:pt x="1780" y="1709"/>
                  </a:cubicBezTo>
                  <a:cubicBezTo>
                    <a:pt x="1786" y="1709"/>
                    <a:pt x="1785" y="1712"/>
                    <a:pt x="1779" y="1713"/>
                  </a:cubicBezTo>
                  <a:cubicBezTo>
                    <a:pt x="1763" y="1722"/>
                    <a:pt x="1774" y="1790"/>
                    <a:pt x="1791" y="1790"/>
                  </a:cubicBezTo>
                  <a:cubicBezTo>
                    <a:pt x="1791" y="1790"/>
                    <a:pt x="1792" y="1790"/>
                    <a:pt x="1792" y="1790"/>
                  </a:cubicBezTo>
                  <a:cubicBezTo>
                    <a:pt x="1792" y="1790"/>
                    <a:pt x="1793" y="1795"/>
                    <a:pt x="1795" y="1800"/>
                  </a:cubicBezTo>
                  <a:cubicBezTo>
                    <a:pt x="1789" y="1812"/>
                    <a:pt x="1802" y="1841"/>
                    <a:pt x="1811" y="1843"/>
                  </a:cubicBezTo>
                  <a:lnTo>
                    <a:pt x="1816" y="1857"/>
                  </a:lnTo>
                  <a:cubicBezTo>
                    <a:pt x="1813" y="1870"/>
                    <a:pt x="1815" y="1875"/>
                    <a:pt x="1825" y="1876"/>
                  </a:cubicBezTo>
                  <a:cubicBezTo>
                    <a:pt x="1827" y="1876"/>
                    <a:pt x="1828" y="1876"/>
                    <a:pt x="1829" y="1876"/>
                  </a:cubicBezTo>
                  <a:cubicBezTo>
                    <a:pt x="1833" y="1876"/>
                    <a:pt x="1837" y="1875"/>
                    <a:pt x="1837" y="1875"/>
                  </a:cubicBezTo>
                  <a:cubicBezTo>
                    <a:pt x="1838" y="1875"/>
                    <a:pt x="1837" y="1876"/>
                    <a:pt x="1834" y="1877"/>
                  </a:cubicBezTo>
                  <a:cubicBezTo>
                    <a:pt x="1828" y="1882"/>
                    <a:pt x="1832" y="1890"/>
                    <a:pt x="1841" y="1908"/>
                  </a:cubicBezTo>
                  <a:cubicBezTo>
                    <a:pt x="1846" y="1920"/>
                    <a:pt x="1849" y="1924"/>
                    <a:pt x="1850" y="1924"/>
                  </a:cubicBezTo>
                  <a:cubicBezTo>
                    <a:pt x="1852" y="1924"/>
                    <a:pt x="1853" y="1922"/>
                    <a:pt x="1855" y="1919"/>
                  </a:cubicBezTo>
                  <a:cubicBezTo>
                    <a:pt x="1871" y="1933"/>
                    <a:pt x="1865" y="1936"/>
                    <a:pt x="1858" y="1941"/>
                  </a:cubicBezTo>
                  <a:cubicBezTo>
                    <a:pt x="1846" y="1943"/>
                    <a:pt x="1845" y="1949"/>
                    <a:pt x="1854" y="1949"/>
                  </a:cubicBezTo>
                  <a:cubicBezTo>
                    <a:pt x="1858" y="1949"/>
                    <a:pt x="1863" y="1948"/>
                    <a:pt x="1870" y="1945"/>
                  </a:cubicBezTo>
                  <a:cubicBezTo>
                    <a:pt x="1873" y="1945"/>
                    <a:pt x="1875" y="1945"/>
                    <a:pt x="1877" y="1945"/>
                  </a:cubicBezTo>
                  <a:cubicBezTo>
                    <a:pt x="1887" y="1945"/>
                    <a:pt x="1890" y="1951"/>
                    <a:pt x="1885" y="1954"/>
                  </a:cubicBezTo>
                  <a:cubicBezTo>
                    <a:pt x="1883" y="1956"/>
                    <a:pt x="1881" y="1956"/>
                    <a:pt x="1879" y="1956"/>
                  </a:cubicBezTo>
                  <a:cubicBezTo>
                    <a:pt x="1876" y="1956"/>
                    <a:pt x="1874" y="1953"/>
                    <a:pt x="1872" y="1950"/>
                  </a:cubicBezTo>
                  <a:lnTo>
                    <a:pt x="1858" y="1958"/>
                  </a:lnTo>
                  <a:cubicBezTo>
                    <a:pt x="1861" y="1962"/>
                    <a:pt x="1861" y="1962"/>
                    <a:pt x="1870" y="1962"/>
                  </a:cubicBezTo>
                  <a:cubicBezTo>
                    <a:pt x="1870" y="1962"/>
                    <a:pt x="1874" y="1967"/>
                    <a:pt x="1883" y="1968"/>
                  </a:cubicBezTo>
                  <a:cubicBezTo>
                    <a:pt x="1892" y="1968"/>
                    <a:pt x="1899" y="1962"/>
                    <a:pt x="1904" y="1954"/>
                  </a:cubicBezTo>
                  <a:cubicBezTo>
                    <a:pt x="1905" y="1951"/>
                    <a:pt x="1907" y="1949"/>
                    <a:pt x="1908" y="1949"/>
                  </a:cubicBezTo>
                  <a:cubicBezTo>
                    <a:pt x="1910" y="1949"/>
                    <a:pt x="1912" y="1952"/>
                    <a:pt x="1913" y="1954"/>
                  </a:cubicBezTo>
                  <a:cubicBezTo>
                    <a:pt x="1911" y="1967"/>
                    <a:pt x="1904" y="1971"/>
                    <a:pt x="1895" y="1971"/>
                  </a:cubicBezTo>
                  <a:cubicBezTo>
                    <a:pt x="1894" y="1970"/>
                    <a:pt x="1893" y="1970"/>
                    <a:pt x="1892" y="1970"/>
                  </a:cubicBezTo>
                  <a:cubicBezTo>
                    <a:pt x="1888" y="1970"/>
                    <a:pt x="1883" y="1973"/>
                    <a:pt x="1878" y="1976"/>
                  </a:cubicBezTo>
                  <a:cubicBezTo>
                    <a:pt x="1872" y="1979"/>
                    <a:pt x="1890" y="1989"/>
                    <a:pt x="1906" y="1989"/>
                  </a:cubicBezTo>
                  <a:cubicBezTo>
                    <a:pt x="1909" y="1989"/>
                    <a:pt x="1912" y="1989"/>
                    <a:pt x="1915" y="1988"/>
                  </a:cubicBezTo>
                  <a:lnTo>
                    <a:pt x="1915" y="1988"/>
                  </a:lnTo>
                  <a:cubicBezTo>
                    <a:pt x="1913" y="1989"/>
                    <a:pt x="1911" y="1991"/>
                    <a:pt x="1908" y="1993"/>
                  </a:cubicBezTo>
                  <a:cubicBezTo>
                    <a:pt x="1902" y="1997"/>
                    <a:pt x="1907" y="2006"/>
                    <a:pt x="1914" y="2014"/>
                  </a:cubicBezTo>
                  <a:cubicBezTo>
                    <a:pt x="1918" y="2020"/>
                    <a:pt x="1921" y="2024"/>
                    <a:pt x="1924" y="2024"/>
                  </a:cubicBezTo>
                  <a:cubicBezTo>
                    <a:pt x="1925" y="2024"/>
                    <a:pt x="1927" y="2023"/>
                    <a:pt x="1929" y="2022"/>
                  </a:cubicBezTo>
                  <a:cubicBezTo>
                    <a:pt x="1934" y="2018"/>
                    <a:pt x="1939" y="2014"/>
                    <a:pt x="1942" y="2014"/>
                  </a:cubicBezTo>
                  <a:cubicBezTo>
                    <a:pt x="1943" y="2014"/>
                    <a:pt x="1944" y="2015"/>
                    <a:pt x="1945" y="2016"/>
                  </a:cubicBezTo>
                  <a:lnTo>
                    <a:pt x="1945" y="2016"/>
                  </a:lnTo>
                  <a:cubicBezTo>
                    <a:pt x="1943" y="2012"/>
                    <a:pt x="1949" y="2007"/>
                    <a:pt x="1955" y="2003"/>
                  </a:cubicBezTo>
                  <a:lnTo>
                    <a:pt x="1955" y="2003"/>
                  </a:lnTo>
                  <a:cubicBezTo>
                    <a:pt x="1954" y="2009"/>
                    <a:pt x="1953" y="2017"/>
                    <a:pt x="1951" y="2024"/>
                  </a:cubicBezTo>
                  <a:cubicBezTo>
                    <a:pt x="1943" y="2040"/>
                    <a:pt x="1945" y="2059"/>
                    <a:pt x="1958" y="2071"/>
                  </a:cubicBezTo>
                  <a:cubicBezTo>
                    <a:pt x="1964" y="2079"/>
                    <a:pt x="1973" y="2091"/>
                    <a:pt x="1971" y="2100"/>
                  </a:cubicBezTo>
                  <a:cubicBezTo>
                    <a:pt x="1976" y="2105"/>
                    <a:pt x="1979" y="2108"/>
                    <a:pt x="1983" y="2108"/>
                  </a:cubicBezTo>
                  <a:cubicBezTo>
                    <a:pt x="1985" y="2108"/>
                    <a:pt x="1986" y="2108"/>
                    <a:pt x="1988" y="2106"/>
                  </a:cubicBezTo>
                  <a:lnTo>
                    <a:pt x="1995" y="2113"/>
                  </a:lnTo>
                  <a:cubicBezTo>
                    <a:pt x="1993" y="2120"/>
                    <a:pt x="1997" y="2126"/>
                    <a:pt x="2002" y="2126"/>
                  </a:cubicBezTo>
                  <a:cubicBezTo>
                    <a:pt x="2003" y="2126"/>
                    <a:pt x="2005" y="2125"/>
                    <a:pt x="2006" y="2124"/>
                  </a:cubicBezTo>
                  <a:cubicBezTo>
                    <a:pt x="2007" y="2124"/>
                    <a:pt x="2008" y="2123"/>
                    <a:pt x="2008" y="2123"/>
                  </a:cubicBezTo>
                  <a:cubicBezTo>
                    <a:pt x="2015" y="2123"/>
                    <a:pt x="2013" y="2132"/>
                    <a:pt x="2016" y="2135"/>
                  </a:cubicBezTo>
                  <a:cubicBezTo>
                    <a:pt x="2014" y="2144"/>
                    <a:pt x="2014" y="2149"/>
                    <a:pt x="2015" y="2149"/>
                  </a:cubicBezTo>
                  <a:cubicBezTo>
                    <a:pt x="2016" y="2149"/>
                    <a:pt x="2019" y="2144"/>
                    <a:pt x="2026" y="2133"/>
                  </a:cubicBezTo>
                  <a:cubicBezTo>
                    <a:pt x="2031" y="2126"/>
                    <a:pt x="2031" y="2117"/>
                    <a:pt x="2026" y="2110"/>
                  </a:cubicBezTo>
                  <a:lnTo>
                    <a:pt x="2016" y="2099"/>
                  </a:lnTo>
                  <a:lnTo>
                    <a:pt x="2032" y="2105"/>
                  </a:lnTo>
                  <a:cubicBezTo>
                    <a:pt x="2035" y="2107"/>
                    <a:pt x="2038" y="2108"/>
                    <a:pt x="2041" y="2108"/>
                  </a:cubicBezTo>
                  <a:cubicBezTo>
                    <a:pt x="2046" y="2108"/>
                    <a:pt x="2050" y="2106"/>
                    <a:pt x="2053" y="2104"/>
                  </a:cubicBezTo>
                  <a:cubicBezTo>
                    <a:pt x="2053" y="2104"/>
                    <a:pt x="2057" y="2100"/>
                    <a:pt x="2061" y="2100"/>
                  </a:cubicBezTo>
                  <a:cubicBezTo>
                    <a:pt x="2062" y="2100"/>
                    <a:pt x="2062" y="2100"/>
                    <a:pt x="2063" y="2100"/>
                  </a:cubicBezTo>
                  <a:lnTo>
                    <a:pt x="2052" y="2113"/>
                  </a:lnTo>
                  <a:cubicBezTo>
                    <a:pt x="2043" y="2115"/>
                    <a:pt x="2036" y="2120"/>
                    <a:pt x="2032" y="2127"/>
                  </a:cubicBezTo>
                  <a:cubicBezTo>
                    <a:pt x="2026" y="2139"/>
                    <a:pt x="2028" y="2151"/>
                    <a:pt x="2033" y="2151"/>
                  </a:cubicBezTo>
                  <a:cubicBezTo>
                    <a:pt x="2035" y="2151"/>
                    <a:pt x="2038" y="2149"/>
                    <a:pt x="2041" y="2146"/>
                  </a:cubicBezTo>
                  <a:cubicBezTo>
                    <a:pt x="2044" y="2150"/>
                    <a:pt x="2044" y="2150"/>
                    <a:pt x="2043" y="2160"/>
                  </a:cubicBezTo>
                  <a:cubicBezTo>
                    <a:pt x="2040" y="2163"/>
                    <a:pt x="2040" y="2165"/>
                    <a:pt x="2043" y="2165"/>
                  </a:cubicBezTo>
                  <a:cubicBezTo>
                    <a:pt x="2045" y="2165"/>
                    <a:pt x="2050" y="2164"/>
                    <a:pt x="2056" y="2160"/>
                  </a:cubicBezTo>
                  <a:cubicBezTo>
                    <a:pt x="2062" y="2156"/>
                    <a:pt x="2066" y="2155"/>
                    <a:pt x="2068" y="2155"/>
                  </a:cubicBezTo>
                  <a:cubicBezTo>
                    <a:pt x="2072" y="2155"/>
                    <a:pt x="2072" y="2160"/>
                    <a:pt x="2068" y="2170"/>
                  </a:cubicBezTo>
                  <a:cubicBezTo>
                    <a:pt x="2065" y="2186"/>
                    <a:pt x="2076" y="2197"/>
                    <a:pt x="2083" y="2197"/>
                  </a:cubicBezTo>
                  <a:cubicBezTo>
                    <a:pt x="2085" y="2197"/>
                    <a:pt x="2086" y="2197"/>
                    <a:pt x="2087" y="2196"/>
                  </a:cubicBezTo>
                  <a:cubicBezTo>
                    <a:pt x="2090" y="2191"/>
                    <a:pt x="2094" y="2190"/>
                    <a:pt x="2098" y="2190"/>
                  </a:cubicBezTo>
                  <a:cubicBezTo>
                    <a:pt x="2104" y="2190"/>
                    <a:pt x="2109" y="2195"/>
                    <a:pt x="2108" y="2201"/>
                  </a:cubicBezTo>
                  <a:cubicBezTo>
                    <a:pt x="2107" y="2208"/>
                    <a:pt x="2109" y="2212"/>
                    <a:pt x="2114" y="2212"/>
                  </a:cubicBezTo>
                  <a:cubicBezTo>
                    <a:pt x="2116" y="2212"/>
                    <a:pt x="2118" y="2212"/>
                    <a:pt x="2120" y="2210"/>
                  </a:cubicBezTo>
                  <a:lnTo>
                    <a:pt x="2120" y="2210"/>
                  </a:lnTo>
                  <a:cubicBezTo>
                    <a:pt x="2117" y="2216"/>
                    <a:pt x="2115" y="2224"/>
                    <a:pt x="2121" y="2224"/>
                  </a:cubicBezTo>
                  <a:cubicBezTo>
                    <a:pt x="2121" y="2224"/>
                    <a:pt x="2123" y="2224"/>
                    <a:pt x="2124" y="2224"/>
                  </a:cubicBezTo>
                  <a:cubicBezTo>
                    <a:pt x="2124" y="2224"/>
                    <a:pt x="2124" y="2224"/>
                    <a:pt x="2125" y="2224"/>
                  </a:cubicBezTo>
                  <a:cubicBezTo>
                    <a:pt x="2127" y="2224"/>
                    <a:pt x="2128" y="2223"/>
                    <a:pt x="2128" y="2217"/>
                  </a:cubicBezTo>
                  <a:lnTo>
                    <a:pt x="2146" y="2209"/>
                  </a:lnTo>
                  <a:cubicBezTo>
                    <a:pt x="2142" y="2206"/>
                    <a:pt x="2146" y="2199"/>
                    <a:pt x="2151" y="2192"/>
                  </a:cubicBezTo>
                  <a:cubicBezTo>
                    <a:pt x="2151" y="2191"/>
                    <a:pt x="2152" y="2191"/>
                    <a:pt x="2153" y="2191"/>
                  </a:cubicBezTo>
                  <a:cubicBezTo>
                    <a:pt x="2158" y="2191"/>
                    <a:pt x="2167" y="2206"/>
                    <a:pt x="2163" y="2229"/>
                  </a:cubicBezTo>
                  <a:lnTo>
                    <a:pt x="2164" y="2248"/>
                  </a:lnTo>
                  <a:lnTo>
                    <a:pt x="2172" y="2234"/>
                  </a:lnTo>
                  <a:cubicBezTo>
                    <a:pt x="2176" y="2237"/>
                    <a:pt x="2181" y="2239"/>
                    <a:pt x="2176" y="2247"/>
                  </a:cubicBezTo>
                  <a:cubicBezTo>
                    <a:pt x="2172" y="2254"/>
                    <a:pt x="2172" y="2254"/>
                    <a:pt x="2176" y="2256"/>
                  </a:cubicBezTo>
                  <a:cubicBezTo>
                    <a:pt x="2176" y="2256"/>
                    <a:pt x="2177" y="2257"/>
                    <a:pt x="2179" y="2257"/>
                  </a:cubicBezTo>
                  <a:cubicBezTo>
                    <a:pt x="2181" y="2257"/>
                    <a:pt x="2183" y="2256"/>
                    <a:pt x="2185" y="2252"/>
                  </a:cubicBezTo>
                  <a:cubicBezTo>
                    <a:pt x="2190" y="2244"/>
                    <a:pt x="2192" y="2241"/>
                    <a:pt x="2193" y="2241"/>
                  </a:cubicBezTo>
                  <a:cubicBezTo>
                    <a:pt x="2193" y="2241"/>
                    <a:pt x="2193" y="2243"/>
                    <a:pt x="2193" y="2247"/>
                  </a:cubicBezTo>
                  <a:cubicBezTo>
                    <a:pt x="2192" y="2257"/>
                    <a:pt x="2193" y="2262"/>
                    <a:pt x="2196" y="2262"/>
                  </a:cubicBezTo>
                  <a:cubicBezTo>
                    <a:pt x="2199" y="2262"/>
                    <a:pt x="2203" y="2259"/>
                    <a:pt x="2208" y="2254"/>
                  </a:cubicBezTo>
                  <a:cubicBezTo>
                    <a:pt x="2211" y="2248"/>
                    <a:pt x="2213" y="2244"/>
                    <a:pt x="2213" y="2244"/>
                  </a:cubicBezTo>
                  <a:lnTo>
                    <a:pt x="2213" y="2244"/>
                  </a:lnTo>
                  <a:cubicBezTo>
                    <a:pt x="2214" y="2244"/>
                    <a:pt x="2214" y="2248"/>
                    <a:pt x="2212" y="2257"/>
                  </a:cubicBezTo>
                  <a:cubicBezTo>
                    <a:pt x="2208" y="2264"/>
                    <a:pt x="2209" y="2274"/>
                    <a:pt x="2213" y="2276"/>
                  </a:cubicBezTo>
                  <a:lnTo>
                    <a:pt x="2218" y="2269"/>
                  </a:lnTo>
                  <a:cubicBezTo>
                    <a:pt x="2221" y="2261"/>
                    <a:pt x="2224" y="2258"/>
                    <a:pt x="2226" y="2258"/>
                  </a:cubicBezTo>
                  <a:cubicBezTo>
                    <a:pt x="2228" y="2258"/>
                    <a:pt x="2230" y="2261"/>
                    <a:pt x="2230" y="2266"/>
                  </a:cubicBezTo>
                  <a:cubicBezTo>
                    <a:pt x="2228" y="2271"/>
                    <a:pt x="2230" y="2274"/>
                    <a:pt x="2236" y="2274"/>
                  </a:cubicBezTo>
                  <a:cubicBezTo>
                    <a:pt x="2238" y="2274"/>
                    <a:pt x="2241" y="2274"/>
                    <a:pt x="2244" y="2273"/>
                  </a:cubicBezTo>
                  <a:cubicBezTo>
                    <a:pt x="2253" y="2277"/>
                    <a:pt x="2258" y="2279"/>
                    <a:pt x="2255" y="2286"/>
                  </a:cubicBezTo>
                  <a:cubicBezTo>
                    <a:pt x="2252" y="2295"/>
                    <a:pt x="2250" y="2299"/>
                    <a:pt x="2251" y="2299"/>
                  </a:cubicBezTo>
                  <a:cubicBezTo>
                    <a:pt x="2251" y="2299"/>
                    <a:pt x="2254" y="2295"/>
                    <a:pt x="2259" y="2289"/>
                  </a:cubicBezTo>
                  <a:cubicBezTo>
                    <a:pt x="2263" y="2286"/>
                    <a:pt x="2265" y="2285"/>
                    <a:pt x="2266" y="2285"/>
                  </a:cubicBezTo>
                  <a:cubicBezTo>
                    <a:pt x="2268" y="2285"/>
                    <a:pt x="2270" y="2288"/>
                    <a:pt x="2274" y="2294"/>
                  </a:cubicBezTo>
                  <a:cubicBezTo>
                    <a:pt x="2275" y="2300"/>
                    <a:pt x="2276" y="2303"/>
                    <a:pt x="2278" y="2303"/>
                  </a:cubicBezTo>
                  <a:cubicBezTo>
                    <a:pt x="2279" y="2303"/>
                    <a:pt x="2281" y="2301"/>
                    <a:pt x="2284" y="2299"/>
                  </a:cubicBezTo>
                  <a:cubicBezTo>
                    <a:pt x="2290" y="2283"/>
                    <a:pt x="2292" y="2275"/>
                    <a:pt x="2288" y="2274"/>
                  </a:cubicBezTo>
                  <a:cubicBezTo>
                    <a:pt x="2283" y="2272"/>
                    <a:pt x="2283" y="2272"/>
                    <a:pt x="2286" y="2264"/>
                  </a:cubicBezTo>
                  <a:lnTo>
                    <a:pt x="2286" y="2264"/>
                  </a:lnTo>
                  <a:lnTo>
                    <a:pt x="2295" y="2267"/>
                  </a:lnTo>
                  <a:cubicBezTo>
                    <a:pt x="2299" y="2269"/>
                    <a:pt x="2302" y="2270"/>
                    <a:pt x="2306" y="2270"/>
                  </a:cubicBezTo>
                  <a:cubicBezTo>
                    <a:pt x="2310" y="2270"/>
                    <a:pt x="2313" y="2269"/>
                    <a:pt x="2317" y="2267"/>
                  </a:cubicBezTo>
                  <a:cubicBezTo>
                    <a:pt x="2328" y="2264"/>
                    <a:pt x="2332" y="2252"/>
                    <a:pt x="2326" y="2252"/>
                  </a:cubicBezTo>
                  <a:cubicBezTo>
                    <a:pt x="2325" y="2252"/>
                    <a:pt x="2324" y="2252"/>
                    <a:pt x="2322" y="2253"/>
                  </a:cubicBezTo>
                  <a:lnTo>
                    <a:pt x="2320" y="2243"/>
                  </a:lnTo>
                  <a:cubicBezTo>
                    <a:pt x="2325" y="2231"/>
                    <a:pt x="2325" y="2224"/>
                    <a:pt x="2322" y="2224"/>
                  </a:cubicBezTo>
                  <a:cubicBezTo>
                    <a:pt x="2319" y="2224"/>
                    <a:pt x="2315" y="2229"/>
                    <a:pt x="2311" y="2239"/>
                  </a:cubicBezTo>
                  <a:cubicBezTo>
                    <a:pt x="2307" y="2251"/>
                    <a:pt x="2305" y="2257"/>
                    <a:pt x="2304" y="2257"/>
                  </a:cubicBezTo>
                  <a:cubicBezTo>
                    <a:pt x="2304" y="2257"/>
                    <a:pt x="2304" y="2253"/>
                    <a:pt x="2304" y="2245"/>
                  </a:cubicBezTo>
                  <a:cubicBezTo>
                    <a:pt x="2310" y="2230"/>
                    <a:pt x="2305" y="2228"/>
                    <a:pt x="2301" y="2227"/>
                  </a:cubicBezTo>
                  <a:cubicBezTo>
                    <a:pt x="2298" y="2225"/>
                    <a:pt x="2297" y="2225"/>
                    <a:pt x="2300" y="2217"/>
                  </a:cubicBezTo>
                  <a:cubicBezTo>
                    <a:pt x="2303" y="2210"/>
                    <a:pt x="2302" y="2200"/>
                    <a:pt x="2298" y="2199"/>
                  </a:cubicBezTo>
                  <a:cubicBezTo>
                    <a:pt x="2296" y="2198"/>
                    <a:pt x="2295" y="2198"/>
                    <a:pt x="2294" y="2198"/>
                  </a:cubicBezTo>
                  <a:cubicBezTo>
                    <a:pt x="2293" y="2198"/>
                    <a:pt x="2292" y="2199"/>
                    <a:pt x="2291" y="2205"/>
                  </a:cubicBezTo>
                  <a:cubicBezTo>
                    <a:pt x="2291" y="2208"/>
                    <a:pt x="2290" y="2209"/>
                    <a:pt x="2289" y="2209"/>
                  </a:cubicBezTo>
                  <a:cubicBezTo>
                    <a:pt x="2287" y="2209"/>
                    <a:pt x="2284" y="2204"/>
                    <a:pt x="2285" y="2193"/>
                  </a:cubicBezTo>
                  <a:cubicBezTo>
                    <a:pt x="2285" y="2189"/>
                    <a:pt x="2285" y="2187"/>
                    <a:pt x="2284" y="2187"/>
                  </a:cubicBezTo>
                  <a:cubicBezTo>
                    <a:pt x="2283" y="2187"/>
                    <a:pt x="2281" y="2191"/>
                    <a:pt x="2277" y="2199"/>
                  </a:cubicBezTo>
                  <a:cubicBezTo>
                    <a:pt x="2275" y="2205"/>
                    <a:pt x="2272" y="2208"/>
                    <a:pt x="2269" y="2208"/>
                  </a:cubicBezTo>
                  <a:cubicBezTo>
                    <a:pt x="2266" y="2208"/>
                    <a:pt x="2264" y="2203"/>
                    <a:pt x="2266" y="2193"/>
                  </a:cubicBezTo>
                  <a:lnTo>
                    <a:pt x="2257" y="2189"/>
                  </a:lnTo>
                  <a:cubicBezTo>
                    <a:pt x="2257" y="2189"/>
                    <a:pt x="2256" y="2188"/>
                    <a:pt x="2256" y="2188"/>
                  </a:cubicBezTo>
                  <a:cubicBezTo>
                    <a:pt x="2253" y="2188"/>
                    <a:pt x="2249" y="2194"/>
                    <a:pt x="2246" y="2201"/>
                  </a:cubicBezTo>
                  <a:cubicBezTo>
                    <a:pt x="2242" y="2209"/>
                    <a:pt x="2241" y="2213"/>
                    <a:pt x="2240" y="2213"/>
                  </a:cubicBezTo>
                  <a:cubicBezTo>
                    <a:pt x="2239" y="2213"/>
                    <a:pt x="2239" y="2210"/>
                    <a:pt x="2238" y="2206"/>
                  </a:cubicBezTo>
                  <a:cubicBezTo>
                    <a:pt x="2238" y="2200"/>
                    <a:pt x="2239" y="2194"/>
                    <a:pt x="2242" y="2190"/>
                  </a:cubicBezTo>
                  <a:cubicBezTo>
                    <a:pt x="2245" y="2182"/>
                    <a:pt x="2242" y="2180"/>
                    <a:pt x="2237" y="2179"/>
                  </a:cubicBezTo>
                  <a:cubicBezTo>
                    <a:pt x="2234" y="2177"/>
                    <a:pt x="2231" y="2175"/>
                    <a:pt x="2227" y="2175"/>
                  </a:cubicBezTo>
                  <a:cubicBezTo>
                    <a:pt x="2225" y="2175"/>
                    <a:pt x="2223" y="2176"/>
                    <a:pt x="2221" y="2179"/>
                  </a:cubicBezTo>
                  <a:cubicBezTo>
                    <a:pt x="2223" y="2177"/>
                    <a:pt x="2224" y="2175"/>
                    <a:pt x="2226" y="2172"/>
                  </a:cubicBezTo>
                  <a:cubicBezTo>
                    <a:pt x="2223" y="2170"/>
                    <a:pt x="2224" y="2166"/>
                    <a:pt x="2223" y="2166"/>
                  </a:cubicBezTo>
                  <a:lnTo>
                    <a:pt x="2223" y="2166"/>
                  </a:lnTo>
                  <a:cubicBezTo>
                    <a:pt x="2223" y="2166"/>
                    <a:pt x="2223" y="2167"/>
                    <a:pt x="2221" y="2169"/>
                  </a:cubicBezTo>
                  <a:cubicBezTo>
                    <a:pt x="2221" y="2169"/>
                    <a:pt x="2218" y="2166"/>
                    <a:pt x="2213" y="2155"/>
                  </a:cubicBezTo>
                  <a:cubicBezTo>
                    <a:pt x="2212" y="2151"/>
                    <a:pt x="2209" y="2149"/>
                    <a:pt x="2206" y="2149"/>
                  </a:cubicBezTo>
                  <a:cubicBezTo>
                    <a:pt x="2199" y="2149"/>
                    <a:pt x="2191" y="2157"/>
                    <a:pt x="2193" y="2171"/>
                  </a:cubicBezTo>
                  <a:lnTo>
                    <a:pt x="2190" y="2169"/>
                  </a:lnTo>
                  <a:cubicBezTo>
                    <a:pt x="2189" y="2168"/>
                    <a:pt x="2189" y="2168"/>
                    <a:pt x="2188" y="2168"/>
                  </a:cubicBezTo>
                  <a:cubicBezTo>
                    <a:pt x="2184" y="2168"/>
                    <a:pt x="2181" y="2173"/>
                    <a:pt x="2181" y="2173"/>
                  </a:cubicBezTo>
                  <a:cubicBezTo>
                    <a:pt x="2179" y="2176"/>
                    <a:pt x="2177" y="2178"/>
                    <a:pt x="2175" y="2178"/>
                  </a:cubicBezTo>
                  <a:cubicBezTo>
                    <a:pt x="2173" y="2178"/>
                    <a:pt x="2171" y="2176"/>
                    <a:pt x="2169" y="2174"/>
                  </a:cubicBezTo>
                  <a:lnTo>
                    <a:pt x="2178" y="2161"/>
                  </a:lnTo>
                  <a:cubicBezTo>
                    <a:pt x="2188" y="2149"/>
                    <a:pt x="2191" y="2141"/>
                    <a:pt x="2187" y="2141"/>
                  </a:cubicBezTo>
                  <a:cubicBezTo>
                    <a:pt x="2185" y="2141"/>
                    <a:pt x="2181" y="2143"/>
                    <a:pt x="2174" y="2150"/>
                  </a:cubicBezTo>
                  <a:lnTo>
                    <a:pt x="2179" y="2143"/>
                  </a:lnTo>
                  <a:cubicBezTo>
                    <a:pt x="2183" y="2137"/>
                    <a:pt x="2181" y="2134"/>
                    <a:pt x="2172" y="2134"/>
                  </a:cubicBezTo>
                  <a:cubicBezTo>
                    <a:pt x="2170" y="2134"/>
                    <a:pt x="2169" y="2134"/>
                    <a:pt x="2168" y="2134"/>
                  </a:cubicBezTo>
                  <a:cubicBezTo>
                    <a:pt x="2167" y="2134"/>
                    <a:pt x="2167" y="2134"/>
                    <a:pt x="2166" y="2134"/>
                  </a:cubicBezTo>
                  <a:cubicBezTo>
                    <a:pt x="2162" y="2134"/>
                    <a:pt x="2150" y="2142"/>
                    <a:pt x="2146" y="2148"/>
                  </a:cubicBezTo>
                  <a:cubicBezTo>
                    <a:pt x="2143" y="2153"/>
                    <a:pt x="2141" y="2153"/>
                    <a:pt x="2140" y="2153"/>
                  </a:cubicBezTo>
                  <a:cubicBezTo>
                    <a:pt x="2139" y="2153"/>
                    <a:pt x="2138" y="2153"/>
                    <a:pt x="2138" y="2153"/>
                  </a:cubicBezTo>
                  <a:cubicBezTo>
                    <a:pt x="2134" y="2150"/>
                    <a:pt x="2134" y="2150"/>
                    <a:pt x="2138" y="2143"/>
                  </a:cubicBezTo>
                  <a:cubicBezTo>
                    <a:pt x="2145" y="2135"/>
                    <a:pt x="2144" y="2130"/>
                    <a:pt x="2139" y="2130"/>
                  </a:cubicBezTo>
                  <a:cubicBezTo>
                    <a:pt x="2137" y="2130"/>
                    <a:pt x="2132" y="2131"/>
                    <a:pt x="2127" y="2135"/>
                  </a:cubicBezTo>
                  <a:lnTo>
                    <a:pt x="2133" y="2128"/>
                  </a:lnTo>
                  <a:cubicBezTo>
                    <a:pt x="2137" y="2122"/>
                    <a:pt x="2138" y="2114"/>
                    <a:pt x="2116" y="2105"/>
                  </a:cubicBezTo>
                  <a:cubicBezTo>
                    <a:pt x="2102" y="2092"/>
                    <a:pt x="2092" y="2083"/>
                    <a:pt x="2098" y="2077"/>
                  </a:cubicBezTo>
                  <a:cubicBezTo>
                    <a:pt x="2101" y="2074"/>
                    <a:pt x="2095" y="2072"/>
                    <a:pt x="2087" y="2072"/>
                  </a:cubicBezTo>
                  <a:cubicBezTo>
                    <a:pt x="2079" y="2072"/>
                    <a:pt x="2069" y="2073"/>
                    <a:pt x="2061" y="2076"/>
                  </a:cubicBezTo>
                  <a:cubicBezTo>
                    <a:pt x="2067" y="2070"/>
                    <a:pt x="2063" y="2067"/>
                    <a:pt x="2056" y="2060"/>
                  </a:cubicBezTo>
                  <a:cubicBezTo>
                    <a:pt x="2047" y="2050"/>
                    <a:pt x="2047" y="2050"/>
                    <a:pt x="2053" y="2044"/>
                  </a:cubicBezTo>
                  <a:cubicBezTo>
                    <a:pt x="2061" y="2040"/>
                    <a:pt x="2065" y="2038"/>
                    <a:pt x="2063" y="2038"/>
                  </a:cubicBezTo>
                  <a:cubicBezTo>
                    <a:pt x="2062" y="2038"/>
                    <a:pt x="2057" y="2039"/>
                    <a:pt x="2050" y="2041"/>
                  </a:cubicBezTo>
                  <a:cubicBezTo>
                    <a:pt x="2047" y="2042"/>
                    <a:pt x="2045" y="2043"/>
                    <a:pt x="2043" y="2043"/>
                  </a:cubicBezTo>
                  <a:cubicBezTo>
                    <a:pt x="2034" y="2043"/>
                    <a:pt x="2033" y="2031"/>
                    <a:pt x="2044" y="2022"/>
                  </a:cubicBezTo>
                  <a:cubicBezTo>
                    <a:pt x="2050" y="2016"/>
                    <a:pt x="2046" y="2013"/>
                    <a:pt x="2041" y="2006"/>
                  </a:cubicBezTo>
                  <a:cubicBezTo>
                    <a:pt x="2040" y="2006"/>
                    <a:pt x="2039" y="2006"/>
                    <a:pt x="2038" y="2006"/>
                  </a:cubicBezTo>
                  <a:cubicBezTo>
                    <a:pt x="2030" y="2006"/>
                    <a:pt x="2025" y="2000"/>
                    <a:pt x="2021" y="1994"/>
                  </a:cubicBezTo>
                  <a:cubicBezTo>
                    <a:pt x="2016" y="1989"/>
                    <a:pt x="2014" y="1986"/>
                    <a:pt x="2011" y="1986"/>
                  </a:cubicBezTo>
                  <a:cubicBezTo>
                    <a:pt x="2008" y="1986"/>
                    <a:pt x="2005" y="1989"/>
                    <a:pt x="1999" y="1994"/>
                  </a:cubicBezTo>
                  <a:cubicBezTo>
                    <a:pt x="1994" y="1998"/>
                    <a:pt x="1990" y="2000"/>
                    <a:pt x="1987" y="2000"/>
                  </a:cubicBezTo>
                  <a:cubicBezTo>
                    <a:pt x="1983" y="2000"/>
                    <a:pt x="1981" y="1996"/>
                    <a:pt x="1978" y="1991"/>
                  </a:cubicBezTo>
                  <a:cubicBezTo>
                    <a:pt x="1975" y="1988"/>
                    <a:pt x="1972" y="1985"/>
                    <a:pt x="1979" y="1979"/>
                  </a:cubicBezTo>
                  <a:cubicBezTo>
                    <a:pt x="1979" y="1979"/>
                    <a:pt x="1982" y="1971"/>
                    <a:pt x="1980" y="1967"/>
                  </a:cubicBezTo>
                  <a:cubicBezTo>
                    <a:pt x="1978" y="1963"/>
                    <a:pt x="1975" y="1959"/>
                    <a:pt x="1981" y="1954"/>
                  </a:cubicBezTo>
                  <a:cubicBezTo>
                    <a:pt x="1984" y="1950"/>
                    <a:pt x="1984" y="1943"/>
                    <a:pt x="1980" y="1939"/>
                  </a:cubicBezTo>
                  <a:cubicBezTo>
                    <a:pt x="1975" y="1932"/>
                    <a:pt x="1971" y="1924"/>
                    <a:pt x="1978" y="1920"/>
                  </a:cubicBezTo>
                  <a:cubicBezTo>
                    <a:pt x="1977" y="1917"/>
                    <a:pt x="1976" y="1916"/>
                    <a:pt x="1975" y="1916"/>
                  </a:cubicBezTo>
                  <a:cubicBezTo>
                    <a:pt x="1974" y="1916"/>
                    <a:pt x="1972" y="1917"/>
                    <a:pt x="1968" y="1920"/>
                  </a:cubicBezTo>
                  <a:cubicBezTo>
                    <a:pt x="1966" y="1921"/>
                    <a:pt x="1963" y="1922"/>
                    <a:pt x="1961" y="1922"/>
                  </a:cubicBezTo>
                  <a:cubicBezTo>
                    <a:pt x="1956" y="1922"/>
                    <a:pt x="1951" y="1918"/>
                    <a:pt x="1950" y="1904"/>
                  </a:cubicBezTo>
                  <a:cubicBezTo>
                    <a:pt x="1946" y="1897"/>
                    <a:pt x="1939" y="1888"/>
                    <a:pt x="1933" y="1888"/>
                  </a:cubicBezTo>
                  <a:cubicBezTo>
                    <a:pt x="1933" y="1888"/>
                    <a:pt x="1932" y="1888"/>
                    <a:pt x="1931" y="1888"/>
                  </a:cubicBezTo>
                  <a:cubicBezTo>
                    <a:pt x="1929" y="1885"/>
                    <a:pt x="1929" y="1885"/>
                    <a:pt x="1936" y="1880"/>
                  </a:cubicBezTo>
                  <a:cubicBezTo>
                    <a:pt x="1950" y="1873"/>
                    <a:pt x="1947" y="1865"/>
                    <a:pt x="1929" y="1865"/>
                  </a:cubicBezTo>
                  <a:cubicBezTo>
                    <a:pt x="1927" y="1865"/>
                    <a:pt x="1925" y="1866"/>
                    <a:pt x="1924" y="1866"/>
                  </a:cubicBezTo>
                  <a:cubicBezTo>
                    <a:pt x="1920" y="1866"/>
                    <a:pt x="1920" y="1862"/>
                    <a:pt x="1924" y="1856"/>
                  </a:cubicBezTo>
                  <a:cubicBezTo>
                    <a:pt x="1924" y="1856"/>
                    <a:pt x="1922" y="1852"/>
                    <a:pt x="1913" y="1851"/>
                  </a:cubicBezTo>
                  <a:cubicBezTo>
                    <a:pt x="1903" y="1851"/>
                    <a:pt x="1903" y="1851"/>
                    <a:pt x="1906" y="1839"/>
                  </a:cubicBezTo>
                  <a:cubicBezTo>
                    <a:pt x="1914" y="1836"/>
                    <a:pt x="1912" y="1831"/>
                    <a:pt x="1911" y="1828"/>
                  </a:cubicBezTo>
                  <a:cubicBezTo>
                    <a:pt x="1899" y="1822"/>
                    <a:pt x="1879" y="1775"/>
                    <a:pt x="1887" y="1767"/>
                  </a:cubicBezTo>
                  <a:cubicBezTo>
                    <a:pt x="1878" y="1766"/>
                    <a:pt x="1878" y="1766"/>
                    <a:pt x="1877" y="1761"/>
                  </a:cubicBezTo>
                  <a:cubicBezTo>
                    <a:pt x="1886" y="1755"/>
                    <a:pt x="1885" y="1752"/>
                    <a:pt x="1879" y="1752"/>
                  </a:cubicBezTo>
                  <a:cubicBezTo>
                    <a:pt x="1876" y="1752"/>
                    <a:pt x="1871" y="1753"/>
                    <a:pt x="1866" y="1755"/>
                  </a:cubicBezTo>
                  <a:lnTo>
                    <a:pt x="1868" y="1759"/>
                  </a:lnTo>
                  <a:lnTo>
                    <a:pt x="1869" y="1764"/>
                  </a:lnTo>
                  <a:cubicBezTo>
                    <a:pt x="1867" y="1765"/>
                    <a:pt x="1864" y="1765"/>
                    <a:pt x="1862" y="1765"/>
                  </a:cubicBezTo>
                  <a:cubicBezTo>
                    <a:pt x="1853" y="1765"/>
                    <a:pt x="1853" y="1755"/>
                    <a:pt x="1872" y="1748"/>
                  </a:cubicBezTo>
                  <a:cubicBezTo>
                    <a:pt x="1887" y="1739"/>
                    <a:pt x="1887" y="1739"/>
                    <a:pt x="1870" y="1739"/>
                  </a:cubicBezTo>
                  <a:cubicBezTo>
                    <a:pt x="1869" y="1739"/>
                    <a:pt x="1867" y="1739"/>
                    <a:pt x="1866" y="1739"/>
                  </a:cubicBezTo>
                  <a:cubicBezTo>
                    <a:pt x="1853" y="1739"/>
                    <a:pt x="1852" y="1734"/>
                    <a:pt x="1866" y="1726"/>
                  </a:cubicBezTo>
                  <a:cubicBezTo>
                    <a:pt x="1881" y="1722"/>
                    <a:pt x="1881" y="1722"/>
                    <a:pt x="1865" y="1722"/>
                  </a:cubicBezTo>
                  <a:cubicBezTo>
                    <a:pt x="1831" y="1721"/>
                    <a:pt x="1820" y="1709"/>
                    <a:pt x="1851" y="1701"/>
                  </a:cubicBezTo>
                  <a:cubicBezTo>
                    <a:pt x="1867" y="1698"/>
                    <a:pt x="1875" y="1691"/>
                    <a:pt x="1874" y="1686"/>
                  </a:cubicBezTo>
                  <a:cubicBezTo>
                    <a:pt x="1873" y="1684"/>
                    <a:pt x="1871" y="1684"/>
                    <a:pt x="1869" y="1684"/>
                  </a:cubicBezTo>
                  <a:cubicBezTo>
                    <a:pt x="1865" y="1684"/>
                    <a:pt x="1861" y="1685"/>
                    <a:pt x="1857" y="1685"/>
                  </a:cubicBezTo>
                  <a:cubicBezTo>
                    <a:pt x="1852" y="1688"/>
                    <a:pt x="1848" y="1690"/>
                    <a:pt x="1847" y="1690"/>
                  </a:cubicBezTo>
                  <a:cubicBezTo>
                    <a:pt x="1843" y="1690"/>
                    <a:pt x="1846" y="1684"/>
                    <a:pt x="1855" y="1676"/>
                  </a:cubicBezTo>
                  <a:cubicBezTo>
                    <a:pt x="1875" y="1658"/>
                    <a:pt x="1875" y="1650"/>
                    <a:pt x="1857" y="1639"/>
                  </a:cubicBezTo>
                  <a:cubicBezTo>
                    <a:pt x="1843" y="1628"/>
                    <a:pt x="1838" y="1617"/>
                    <a:pt x="1844" y="1617"/>
                  </a:cubicBezTo>
                  <a:cubicBezTo>
                    <a:pt x="1846" y="1617"/>
                    <a:pt x="1850" y="1618"/>
                    <a:pt x="1855" y="1621"/>
                  </a:cubicBezTo>
                  <a:cubicBezTo>
                    <a:pt x="1863" y="1624"/>
                    <a:pt x="1867" y="1626"/>
                    <a:pt x="1868" y="1626"/>
                  </a:cubicBezTo>
                  <a:cubicBezTo>
                    <a:pt x="1869" y="1626"/>
                    <a:pt x="1867" y="1624"/>
                    <a:pt x="1862" y="1620"/>
                  </a:cubicBezTo>
                  <a:cubicBezTo>
                    <a:pt x="1861" y="1611"/>
                    <a:pt x="1859" y="1602"/>
                    <a:pt x="1860" y="1598"/>
                  </a:cubicBezTo>
                  <a:cubicBezTo>
                    <a:pt x="1859" y="1593"/>
                    <a:pt x="1851" y="1590"/>
                    <a:pt x="1843" y="1590"/>
                  </a:cubicBezTo>
                  <a:cubicBezTo>
                    <a:pt x="1859" y="1584"/>
                    <a:pt x="1867" y="1575"/>
                    <a:pt x="1850" y="1566"/>
                  </a:cubicBezTo>
                  <a:lnTo>
                    <a:pt x="1850" y="1557"/>
                  </a:lnTo>
                  <a:cubicBezTo>
                    <a:pt x="1849" y="1553"/>
                    <a:pt x="1849" y="1553"/>
                    <a:pt x="1841" y="1548"/>
                  </a:cubicBezTo>
                  <a:cubicBezTo>
                    <a:pt x="1832" y="1544"/>
                    <a:pt x="1841" y="1539"/>
                    <a:pt x="1849" y="1535"/>
                  </a:cubicBezTo>
                  <a:cubicBezTo>
                    <a:pt x="1858" y="1530"/>
                    <a:pt x="1866" y="1526"/>
                    <a:pt x="1858" y="1526"/>
                  </a:cubicBezTo>
                  <a:cubicBezTo>
                    <a:pt x="1850" y="1526"/>
                    <a:pt x="1842" y="1517"/>
                    <a:pt x="1834" y="1511"/>
                  </a:cubicBezTo>
                  <a:cubicBezTo>
                    <a:pt x="1829" y="1508"/>
                    <a:pt x="1831" y="1505"/>
                    <a:pt x="1836" y="1505"/>
                  </a:cubicBezTo>
                  <a:cubicBezTo>
                    <a:pt x="1838" y="1505"/>
                    <a:pt x="1840" y="1506"/>
                    <a:pt x="1842" y="1507"/>
                  </a:cubicBezTo>
                  <a:cubicBezTo>
                    <a:pt x="1844" y="1507"/>
                    <a:pt x="1846" y="1507"/>
                    <a:pt x="1847" y="1507"/>
                  </a:cubicBezTo>
                  <a:cubicBezTo>
                    <a:pt x="1851" y="1507"/>
                    <a:pt x="1852" y="1506"/>
                    <a:pt x="1859" y="1499"/>
                  </a:cubicBezTo>
                  <a:cubicBezTo>
                    <a:pt x="1859" y="1494"/>
                    <a:pt x="1859" y="1486"/>
                    <a:pt x="1851" y="1486"/>
                  </a:cubicBezTo>
                  <a:cubicBezTo>
                    <a:pt x="1843" y="1484"/>
                    <a:pt x="1847" y="1457"/>
                    <a:pt x="1856" y="1453"/>
                  </a:cubicBezTo>
                  <a:cubicBezTo>
                    <a:pt x="1856" y="1453"/>
                    <a:pt x="1856" y="1449"/>
                    <a:pt x="1857" y="1444"/>
                  </a:cubicBezTo>
                  <a:cubicBezTo>
                    <a:pt x="1857" y="1440"/>
                    <a:pt x="1850" y="1434"/>
                    <a:pt x="1850" y="1429"/>
                  </a:cubicBezTo>
                  <a:cubicBezTo>
                    <a:pt x="1850" y="1429"/>
                    <a:pt x="1851" y="1425"/>
                    <a:pt x="1843" y="1419"/>
                  </a:cubicBezTo>
                  <a:cubicBezTo>
                    <a:pt x="1844" y="1415"/>
                    <a:pt x="1845" y="1411"/>
                    <a:pt x="1851" y="1411"/>
                  </a:cubicBezTo>
                  <a:cubicBezTo>
                    <a:pt x="1852" y="1411"/>
                    <a:pt x="1853" y="1411"/>
                    <a:pt x="1853" y="1411"/>
                  </a:cubicBezTo>
                  <a:cubicBezTo>
                    <a:pt x="1838" y="1405"/>
                    <a:pt x="1838" y="1405"/>
                    <a:pt x="1855" y="1403"/>
                  </a:cubicBezTo>
                  <a:cubicBezTo>
                    <a:pt x="1861" y="1404"/>
                    <a:pt x="1865" y="1405"/>
                    <a:pt x="1867" y="1405"/>
                  </a:cubicBezTo>
                  <a:cubicBezTo>
                    <a:pt x="1869" y="1405"/>
                    <a:pt x="1865" y="1403"/>
                    <a:pt x="1856" y="1398"/>
                  </a:cubicBezTo>
                  <a:cubicBezTo>
                    <a:pt x="1849" y="1392"/>
                    <a:pt x="1849" y="1392"/>
                    <a:pt x="1858" y="1389"/>
                  </a:cubicBezTo>
                  <a:cubicBezTo>
                    <a:pt x="1859" y="1389"/>
                    <a:pt x="1861" y="1390"/>
                    <a:pt x="1862" y="1390"/>
                  </a:cubicBezTo>
                  <a:cubicBezTo>
                    <a:pt x="1866" y="1390"/>
                    <a:pt x="1865" y="1386"/>
                    <a:pt x="1858" y="1385"/>
                  </a:cubicBezTo>
                  <a:cubicBezTo>
                    <a:pt x="1845" y="1377"/>
                    <a:pt x="1840" y="1365"/>
                    <a:pt x="1850" y="1365"/>
                  </a:cubicBezTo>
                  <a:cubicBezTo>
                    <a:pt x="1852" y="1365"/>
                    <a:pt x="1853" y="1365"/>
                    <a:pt x="1855" y="1365"/>
                  </a:cubicBezTo>
                  <a:cubicBezTo>
                    <a:pt x="1855" y="1365"/>
                    <a:pt x="1856" y="1361"/>
                    <a:pt x="1848" y="1354"/>
                  </a:cubicBezTo>
                  <a:cubicBezTo>
                    <a:pt x="1839" y="1350"/>
                    <a:pt x="1835" y="1348"/>
                    <a:pt x="1838" y="1348"/>
                  </a:cubicBezTo>
                  <a:cubicBezTo>
                    <a:pt x="1839" y="1348"/>
                    <a:pt x="1843" y="1348"/>
                    <a:pt x="1849" y="1350"/>
                  </a:cubicBezTo>
                  <a:cubicBezTo>
                    <a:pt x="1866" y="1349"/>
                    <a:pt x="1867" y="1344"/>
                    <a:pt x="1852" y="1336"/>
                  </a:cubicBezTo>
                  <a:cubicBezTo>
                    <a:pt x="1852" y="1336"/>
                    <a:pt x="1846" y="1331"/>
                    <a:pt x="1855" y="1327"/>
                  </a:cubicBezTo>
                  <a:cubicBezTo>
                    <a:pt x="1865" y="1321"/>
                    <a:pt x="1879" y="1296"/>
                    <a:pt x="1862" y="1296"/>
                  </a:cubicBezTo>
                  <a:lnTo>
                    <a:pt x="1865" y="1288"/>
                  </a:lnTo>
                  <a:cubicBezTo>
                    <a:pt x="1876" y="1281"/>
                    <a:pt x="1877" y="1277"/>
                    <a:pt x="1870" y="1270"/>
                  </a:cubicBezTo>
                  <a:lnTo>
                    <a:pt x="1863" y="1263"/>
                  </a:lnTo>
                  <a:lnTo>
                    <a:pt x="1863" y="1263"/>
                  </a:lnTo>
                  <a:cubicBezTo>
                    <a:pt x="1866" y="1264"/>
                    <a:pt x="1868" y="1264"/>
                    <a:pt x="1870" y="1264"/>
                  </a:cubicBezTo>
                  <a:cubicBezTo>
                    <a:pt x="1876" y="1264"/>
                    <a:pt x="1881" y="1262"/>
                    <a:pt x="1881" y="1259"/>
                  </a:cubicBezTo>
                  <a:cubicBezTo>
                    <a:pt x="1883" y="1254"/>
                    <a:pt x="1883" y="1254"/>
                    <a:pt x="1875" y="1252"/>
                  </a:cubicBezTo>
                  <a:cubicBezTo>
                    <a:pt x="1873" y="1253"/>
                    <a:pt x="1872" y="1253"/>
                    <a:pt x="1871" y="1253"/>
                  </a:cubicBezTo>
                  <a:cubicBezTo>
                    <a:pt x="1866" y="1253"/>
                    <a:pt x="1867" y="1249"/>
                    <a:pt x="1868" y="1245"/>
                  </a:cubicBezTo>
                  <a:cubicBezTo>
                    <a:pt x="1869" y="1242"/>
                    <a:pt x="1874" y="1240"/>
                    <a:pt x="1880" y="1240"/>
                  </a:cubicBezTo>
                  <a:cubicBezTo>
                    <a:pt x="1883" y="1240"/>
                    <a:pt x="1885" y="1240"/>
                    <a:pt x="1887" y="1241"/>
                  </a:cubicBezTo>
                  <a:lnTo>
                    <a:pt x="1888" y="1236"/>
                  </a:lnTo>
                  <a:cubicBezTo>
                    <a:pt x="1875" y="1234"/>
                    <a:pt x="1874" y="1230"/>
                    <a:pt x="1878" y="1230"/>
                  </a:cubicBezTo>
                  <a:cubicBezTo>
                    <a:pt x="1879" y="1230"/>
                    <a:pt x="1880" y="1230"/>
                    <a:pt x="1881" y="1231"/>
                  </a:cubicBezTo>
                  <a:cubicBezTo>
                    <a:pt x="1887" y="1230"/>
                    <a:pt x="1892" y="1225"/>
                    <a:pt x="1893" y="1220"/>
                  </a:cubicBezTo>
                  <a:cubicBezTo>
                    <a:pt x="1888" y="1218"/>
                    <a:pt x="1889" y="1217"/>
                    <a:pt x="1891" y="1217"/>
                  </a:cubicBezTo>
                  <a:cubicBezTo>
                    <a:pt x="1892" y="1217"/>
                    <a:pt x="1893" y="1218"/>
                    <a:pt x="1893" y="1220"/>
                  </a:cubicBezTo>
                  <a:lnTo>
                    <a:pt x="1901" y="1222"/>
                  </a:lnTo>
                  <a:cubicBezTo>
                    <a:pt x="1909" y="1220"/>
                    <a:pt x="1902" y="1217"/>
                    <a:pt x="1894" y="1215"/>
                  </a:cubicBezTo>
                  <a:cubicBezTo>
                    <a:pt x="1894" y="1215"/>
                    <a:pt x="1895" y="1211"/>
                    <a:pt x="1897" y="1206"/>
                  </a:cubicBezTo>
                  <a:cubicBezTo>
                    <a:pt x="1898" y="1203"/>
                    <a:pt x="1899" y="1199"/>
                    <a:pt x="1894" y="1199"/>
                  </a:cubicBezTo>
                  <a:cubicBezTo>
                    <a:pt x="1893" y="1199"/>
                    <a:pt x="1892" y="1199"/>
                    <a:pt x="1890" y="1199"/>
                  </a:cubicBezTo>
                  <a:cubicBezTo>
                    <a:pt x="1883" y="1197"/>
                    <a:pt x="1875" y="1195"/>
                    <a:pt x="1876" y="1192"/>
                  </a:cubicBezTo>
                  <a:lnTo>
                    <a:pt x="1876" y="1192"/>
                  </a:lnTo>
                  <a:cubicBezTo>
                    <a:pt x="1881" y="1192"/>
                    <a:pt x="1885" y="1193"/>
                    <a:pt x="1889" y="1193"/>
                  </a:cubicBezTo>
                  <a:cubicBezTo>
                    <a:pt x="1891" y="1193"/>
                    <a:pt x="1892" y="1193"/>
                    <a:pt x="1893" y="1192"/>
                  </a:cubicBezTo>
                  <a:cubicBezTo>
                    <a:pt x="1893" y="1189"/>
                    <a:pt x="1895" y="1189"/>
                    <a:pt x="1898" y="1189"/>
                  </a:cubicBezTo>
                  <a:cubicBezTo>
                    <a:pt x="1900" y="1189"/>
                    <a:pt x="1902" y="1189"/>
                    <a:pt x="1902" y="1189"/>
                  </a:cubicBezTo>
                  <a:cubicBezTo>
                    <a:pt x="1904" y="1191"/>
                    <a:pt x="1906" y="1191"/>
                    <a:pt x="1908" y="1191"/>
                  </a:cubicBezTo>
                  <a:cubicBezTo>
                    <a:pt x="1915" y="1191"/>
                    <a:pt x="1913" y="1177"/>
                    <a:pt x="1907" y="1171"/>
                  </a:cubicBezTo>
                  <a:cubicBezTo>
                    <a:pt x="1897" y="1161"/>
                    <a:pt x="1895" y="1157"/>
                    <a:pt x="1902" y="1157"/>
                  </a:cubicBezTo>
                  <a:cubicBezTo>
                    <a:pt x="1904" y="1157"/>
                    <a:pt x="1907" y="1157"/>
                    <a:pt x="1911" y="1158"/>
                  </a:cubicBezTo>
                  <a:cubicBezTo>
                    <a:pt x="1913" y="1159"/>
                    <a:pt x="1915" y="1159"/>
                    <a:pt x="1916" y="1159"/>
                  </a:cubicBezTo>
                  <a:cubicBezTo>
                    <a:pt x="1922" y="1159"/>
                    <a:pt x="1910" y="1148"/>
                    <a:pt x="1890" y="1139"/>
                  </a:cubicBezTo>
                  <a:lnTo>
                    <a:pt x="1868" y="1128"/>
                  </a:lnTo>
                  <a:lnTo>
                    <a:pt x="1892" y="1134"/>
                  </a:lnTo>
                  <a:cubicBezTo>
                    <a:pt x="1903" y="1136"/>
                    <a:pt x="1911" y="1137"/>
                    <a:pt x="1915" y="1137"/>
                  </a:cubicBezTo>
                  <a:cubicBezTo>
                    <a:pt x="1924" y="1137"/>
                    <a:pt x="1921" y="1133"/>
                    <a:pt x="1913" y="1122"/>
                  </a:cubicBezTo>
                  <a:cubicBezTo>
                    <a:pt x="1909" y="1114"/>
                    <a:pt x="1908" y="1112"/>
                    <a:pt x="1910" y="1112"/>
                  </a:cubicBezTo>
                  <a:cubicBezTo>
                    <a:pt x="1911" y="1112"/>
                    <a:pt x="1913" y="1112"/>
                    <a:pt x="1915" y="1113"/>
                  </a:cubicBezTo>
                  <a:cubicBezTo>
                    <a:pt x="1916" y="1113"/>
                    <a:pt x="1917" y="1114"/>
                    <a:pt x="1918" y="1114"/>
                  </a:cubicBezTo>
                  <a:cubicBezTo>
                    <a:pt x="1923" y="1114"/>
                    <a:pt x="1925" y="1109"/>
                    <a:pt x="1927" y="1097"/>
                  </a:cubicBezTo>
                  <a:cubicBezTo>
                    <a:pt x="1931" y="1084"/>
                    <a:pt x="1932" y="1081"/>
                    <a:pt x="1924" y="1078"/>
                  </a:cubicBezTo>
                  <a:cubicBezTo>
                    <a:pt x="1924" y="1078"/>
                    <a:pt x="1925" y="1074"/>
                    <a:pt x="1926" y="1069"/>
                  </a:cubicBezTo>
                  <a:cubicBezTo>
                    <a:pt x="1942" y="1069"/>
                    <a:pt x="1938" y="1059"/>
                    <a:pt x="1923" y="1059"/>
                  </a:cubicBezTo>
                  <a:cubicBezTo>
                    <a:pt x="1922" y="1059"/>
                    <a:pt x="1922" y="1059"/>
                    <a:pt x="1921" y="1059"/>
                  </a:cubicBezTo>
                  <a:lnTo>
                    <a:pt x="1923" y="1050"/>
                  </a:lnTo>
                  <a:lnTo>
                    <a:pt x="1931" y="1053"/>
                  </a:lnTo>
                  <a:cubicBezTo>
                    <a:pt x="1931" y="1053"/>
                    <a:pt x="1932" y="1053"/>
                    <a:pt x="1932" y="1053"/>
                  </a:cubicBezTo>
                  <a:cubicBezTo>
                    <a:pt x="1939" y="1053"/>
                    <a:pt x="1941" y="1043"/>
                    <a:pt x="1948" y="1010"/>
                  </a:cubicBezTo>
                  <a:cubicBezTo>
                    <a:pt x="1955" y="971"/>
                    <a:pt x="1955" y="965"/>
                    <a:pt x="1940" y="964"/>
                  </a:cubicBezTo>
                  <a:cubicBezTo>
                    <a:pt x="1927" y="958"/>
                    <a:pt x="1925" y="954"/>
                    <a:pt x="1934" y="954"/>
                  </a:cubicBezTo>
                  <a:cubicBezTo>
                    <a:pt x="1936" y="954"/>
                    <a:pt x="1938" y="955"/>
                    <a:pt x="1941" y="955"/>
                  </a:cubicBezTo>
                  <a:cubicBezTo>
                    <a:pt x="1942" y="955"/>
                    <a:pt x="1943" y="955"/>
                    <a:pt x="1944" y="955"/>
                  </a:cubicBezTo>
                  <a:cubicBezTo>
                    <a:pt x="1951" y="955"/>
                    <a:pt x="1957" y="953"/>
                    <a:pt x="1950" y="952"/>
                  </a:cubicBezTo>
                  <a:cubicBezTo>
                    <a:pt x="1951" y="946"/>
                    <a:pt x="1954" y="941"/>
                    <a:pt x="1959" y="939"/>
                  </a:cubicBezTo>
                  <a:cubicBezTo>
                    <a:pt x="1977" y="927"/>
                    <a:pt x="1969" y="921"/>
                    <a:pt x="1961" y="921"/>
                  </a:cubicBezTo>
                  <a:cubicBezTo>
                    <a:pt x="1957" y="922"/>
                    <a:pt x="1954" y="922"/>
                    <a:pt x="1953" y="922"/>
                  </a:cubicBezTo>
                  <a:cubicBezTo>
                    <a:pt x="1949" y="922"/>
                    <a:pt x="1955" y="919"/>
                    <a:pt x="1961" y="917"/>
                  </a:cubicBezTo>
                  <a:cubicBezTo>
                    <a:pt x="1970" y="912"/>
                    <a:pt x="1979" y="909"/>
                    <a:pt x="1970" y="908"/>
                  </a:cubicBezTo>
                  <a:cubicBezTo>
                    <a:pt x="1962" y="903"/>
                    <a:pt x="1955" y="876"/>
                    <a:pt x="1971" y="876"/>
                  </a:cubicBezTo>
                  <a:cubicBezTo>
                    <a:pt x="1971" y="876"/>
                    <a:pt x="1971" y="872"/>
                    <a:pt x="1972" y="867"/>
                  </a:cubicBezTo>
                  <a:cubicBezTo>
                    <a:pt x="1964" y="867"/>
                    <a:pt x="1963" y="858"/>
                    <a:pt x="1963" y="849"/>
                  </a:cubicBezTo>
                  <a:cubicBezTo>
                    <a:pt x="1962" y="840"/>
                    <a:pt x="1962" y="836"/>
                    <a:pt x="1971" y="836"/>
                  </a:cubicBezTo>
                  <a:cubicBezTo>
                    <a:pt x="1973" y="837"/>
                    <a:pt x="1974" y="837"/>
                    <a:pt x="1975" y="837"/>
                  </a:cubicBezTo>
                  <a:cubicBezTo>
                    <a:pt x="1979" y="837"/>
                    <a:pt x="1977" y="833"/>
                    <a:pt x="1970" y="827"/>
                  </a:cubicBezTo>
                  <a:cubicBezTo>
                    <a:pt x="1970" y="821"/>
                    <a:pt x="1953" y="819"/>
                    <a:pt x="1953" y="815"/>
                  </a:cubicBezTo>
                  <a:cubicBezTo>
                    <a:pt x="1952" y="815"/>
                    <a:pt x="1951" y="815"/>
                    <a:pt x="1950" y="815"/>
                  </a:cubicBezTo>
                  <a:cubicBezTo>
                    <a:pt x="1942" y="815"/>
                    <a:pt x="1936" y="812"/>
                    <a:pt x="1935" y="808"/>
                  </a:cubicBezTo>
                  <a:lnTo>
                    <a:pt x="1943" y="807"/>
                  </a:lnTo>
                  <a:lnTo>
                    <a:pt x="1960" y="805"/>
                  </a:lnTo>
                  <a:cubicBezTo>
                    <a:pt x="1959" y="801"/>
                    <a:pt x="1959" y="797"/>
                    <a:pt x="1953" y="797"/>
                  </a:cubicBezTo>
                  <a:cubicBezTo>
                    <a:pt x="1953" y="797"/>
                    <a:pt x="1952" y="797"/>
                    <a:pt x="1951" y="797"/>
                  </a:cubicBezTo>
                  <a:cubicBezTo>
                    <a:pt x="1958" y="791"/>
                    <a:pt x="1958" y="787"/>
                    <a:pt x="1957" y="779"/>
                  </a:cubicBezTo>
                  <a:cubicBezTo>
                    <a:pt x="1954" y="770"/>
                    <a:pt x="1952" y="761"/>
                    <a:pt x="1943" y="759"/>
                  </a:cubicBezTo>
                  <a:cubicBezTo>
                    <a:pt x="1958" y="749"/>
                    <a:pt x="1952" y="725"/>
                    <a:pt x="1934" y="725"/>
                  </a:cubicBezTo>
                  <a:cubicBezTo>
                    <a:pt x="1933" y="725"/>
                    <a:pt x="1932" y="726"/>
                    <a:pt x="1931" y="726"/>
                  </a:cubicBezTo>
                  <a:cubicBezTo>
                    <a:pt x="1926" y="726"/>
                    <a:pt x="1926" y="722"/>
                    <a:pt x="1932" y="716"/>
                  </a:cubicBezTo>
                  <a:cubicBezTo>
                    <a:pt x="1938" y="709"/>
                    <a:pt x="1938" y="709"/>
                    <a:pt x="1929" y="708"/>
                  </a:cubicBezTo>
                  <a:cubicBezTo>
                    <a:pt x="1920" y="706"/>
                    <a:pt x="1926" y="699"/>
                    <a:pt x="1932" y="692"/>
                  </a:cubicBezTo>
                  <a:cubicBezTo>
                    <a:pt x="1945" y="682"/>
                    <a:pt x="1943" y="678"/>
                    <a:pt x="1934" y="677"/>
                  </a:cubicBezTo>
                  <a:cubicBezTo>
                    <a:pt x="1926" y="673"/>
                    <a:pt x="1921" y="667"/>
                    <a:pt x="1917" y="659"/>
                  </a:cubicBezTo>
                  <a:cubicBezTo>
                    <a:pt x="1912" y="656"/>
                    <a:pt x="1908" y="654"/>
                    <a:pt x="1906" y="654"/>
                  </a:cubicBezTo>
                  <a:cubicBezTo>
                    <a:pt x="1904" y="654"/>
                    <a:pt x="1902" y="655"/>
                    <a:pt x="1899" y="659"/>
                  </a:cubicBezTo>
                  <a:cubicBezTo>
                    <a:pt x="1894" y="661"/>
                    <a:pt x="1888" y="662"/>
                    <a:pt x="1883" y="662"/>
                  </a:cubicBezTo>
                  <a:cubicBezTo>
                    <a:pt x="1875" y="660"/>
                    <a:pt x="1876" y="657"/>
                    <a:pt x="1878" y="657"/>
                  </a:cubicBezTo>
                  <a:cubicBezTo>
                    <a:pt x="1879" y="657"/>
                    <a:pt x="1880" y="657"/>
                    <a:pt x="1880" y="659"/>
                  </a:cubicBezTo>
                  <a:cubicBezTo>
                    <a:pt x="1883" y="660"/>
                    <a:pt x="1885" y="660"/>
                    <a:pt x="1887" y="660"/>
                  </a:cubicBezTo>
                  <a:cubicBezTo>
                    <a:pt x="1891" y="660"/>
                    <a:pt x="1892" y="657"/>
                    <a:pt x="1895" y="651"/>
                  </a:cubicBezTo>
                  <a:cubicBezTo>
                    <a:pt x="1898" y="644"/>
                    <a:pt x="1898" y="637"/>
                    <a:pt x="1894" y="632"/>
                  </a:cubicBezTo>
                  <a:cubicBezTo>
                    <a:pt x="1892" y="627"/>
                    <a:pt x="1887" y="620"/>
                    <a:pt x="1885" y="616"/>
                  </a:cubicBezTo>
                  <a:cubicBezTo>
                    <a:pt x="1885" y="605"/>
                    <a:pt x="1884" y="600"/>
                    <a:pt x="1880" y="600"/>
                  </a:cubicBezTo>
                  <a:cubicBezTo>
                    <a:pt x="1879" y="600"/>
                    <a:pt x="1878" y="600"/>
                    <a:pt x="1876" y="602"/>
                  </a:cubicBezTo>
                  <a:cubicBezTo>
                    <a:pt x="1873" y="603"/>
                    <a:pt x="1871" y="605"/>
                    <a:pt x="1869" y="606"/>
                  </a:cubicBezTo>
                  <a:lnTo>
                    <a:pt x="1869" y="606"/>
                  </a:lnTo>
                  <a:cubicBezTo>
                    <a:pt x="1879" y="594"/>
                    <a:pt x="1856" y="559"/>
                    <a:pt x="1840" y="559"/>
                  </a:cubicBezTo>
                  <a:cubicBezTo>
                    <a:pt x="1838" y="559"/>
                    <a:pt x="1837" y="559"/>
                    <a:pt x="1835" y="560"/>
                  </a:cubicBezTo>
                  <a:lnTo>
                    <a:pt x="1841" y="554"/>
                  </a:lnTo>
                  <a:cubicBezTo>
                    <a:pt x="1848" y="549"/>
                    <a:pt x="1846" y="545"/>
                    <a:pt x="1839" y="539"/>
                  </a:cubicBezTo>
                  <a:cubicBezTo>
                    <a:pt x="1829" y="532"/>
                    <a:pt x="1819" y="525"/>
                    <a:pt x="1810" y="517"/>
                  </a:cubicBezTo>
                  <a:cubicBezTo>
                    <a:pt x="1800" y="508"/>
                    <a:pt x="1792" y="500"/>
                    <a:pt x="1786" y="500"/>
                  </a:cubicBezTo>
                  <a:cubicBezTo>
                    <a:pt x="1784" y="500"/>
                    <a:pt x="1783" y="501"/>
                    <a:pt x="1782" y="502"/>
                  </a:cubicBezTo>
                  <a:cubicBezTo>
                    <a:pt x="1778" y="498"/>
                    <a:pt x="1778" y="498"/>
                    <a:pt x="1784" y="493"/>
                  </a:cubicBezTo>
                  <a:cubicBezTo>
                    <a:pt x="1793" y="489"/>
                    <a:pt x="1789" y="487"/>
                    <a:pt x="1786" y="484"/>
                  </a:cubicBezTo>
                  <a:cubicBezTo>
                    <a:pt x="1785" y="483"/>
                    <a:pt x="1785" y="483"/>
                    <a:pt x="1784" y="483"/>
                  </a:cubicBezTo>
                  <a:cubicBezTo>
                    <a:pt x="1780" y="483"/>
                    <a:pt x="1776" y="487"/>
                    <a:pt x="1772" y="493"/>
                  </a:cubicBezTo>
                  <a:cubicBezTo>
                    <a:pt x="1770" y="495"/>
                    <a:pt x="1768" y="495"/>
                    <a:pt x="1767" y="495"/>
                  </a:cubicBezTo>
                  <a:cubicBezTo>
                    <a:pt x="1764" y="495"/>
                    <a:pt x="1763" y="491"/>
                    <a:pt x="1761" y="484"/>
                  </a:cubicBezTo>
                  <a:cubicBezTo>
                    <a:pt x="1759" y="470"/>
                    <a:pt x="1748" y="461"/>
                    <a:pt x="1734" y="461"/>
                  </a:cubicBezTo>
                  <a:cubicBezTo>
                    <a:pt x="1731" y="458"/>
                    <a:pt x="1728" y="456"/>
                    <a:pt x="1732" y="449"/>
                  </a:cubicBezTo>
                  <a:cubicBezTo>
                    <a:pt x="1734" y="442"/>
                    <a:pt x="1732" y="433"/>
                    <a:pt x="1724" y="433"/>
                  </a:cubicBezTo>
                  <a:cubicBezTo>
                    <a:pt x="1721" y="433"/>
                    <a:pt x="1718" y="434"/>
                    <a:pt x="1714" y="436"/>
                  </a:cubicBezTo>
                  <a:cubicBezTo>
                    <a:pt x="1711" y="433"/>
                    <a:pt x="1711" y="433"/>
                    <a:pt x="1715" y="427"/>
                  </a:cubicBezTo>
                  <a:cubicBezTo>
                    <a:pt x="1716" y="420"/>
                    <a:pt x="1718" y="415"/>
                    <a:pt x="1716" y="415"/>
                  </a:cubicBezTo>
                  <a:cubicBezTo>
                    <a:pt x="1715" y="415"/>
                    <a:pt x="1713" y="417"/>
                    <a:pt x="1709" y="421"/>
                  </a:cubicBezTo>
                  <a:cubicBezTo>
                    <a:pt x="1707" y="421"/>
                    <a:pt x="1706" y="421"/>
                    <a:pt x="1704" y="421"/>
                  </a:cubicBezTo>
                  <a:cubicBezTo>
                    <a:pt x="1694" y="421"/>
                    <a:pt x="1685" y="414"/>
                    <a:pt x="1682" y="403"/>
                  </a:cubicBezTo>
                  <a:cubicBezTo>
                    <a:pt x="1680" y="402"/>
                    <a:pt x="1678" y="401"/>
                    <a:pt x="1676" y="401"/>
                  </a:cubicBezTo>
                  <a:cubicBezTo>
                    <a:pt x="1674" y="401"/>
                    <a:pt x="1672" y="402"/>
                    <a:pt x="1671" y="405"/>
                  </a:cubicBezTo>
                  <a:lnTo>
                    <a:pt x="1666" y="412"/>
                  </a:lnTo>
                  <a:cubicBezTo>
                    <a:pt x="1668" y="403"/>
                    <a:pt x="1670" y="400"/>
                    <a:pt x="1668" y="400"/>
                  </a:cubicBezTo>
                  <a:cubicBezTo>
                    <a:pt x="1667" y="400"/>
                    <a:pt x="1664" y="402"/>
                    <a:pt x="1658" y="407"/>
                  </a:cubicBezTo>
                  <a:cubicBezTo>
                    <a:pt x="1656" y="410"/>
                    <a:pt x="1655" y="412"/>
                    <a:pt x="1654" y="412"/>
                  </a:cubicBezTo>
                  <a:cubicBezTo>
                    <a:pt x="1652" y="412"/>
                    <a:pt x="1652" y="409"/>
                    <a:pt x="1655" y="405"/>
                  </a:cubicBezTo>
                  <a:cubicBezTo>
                    <a:pt x="1655" y="396"/>
                    <a:pt x="1650" y="394"/>
                    <a:pt x="1650" y="394"/>
                  </a:cubicBezTo>
                  <a:cubicBezTo>
                    <a:pt x="1635" y="390"/>
                    <a:pt x="1619" y="384"/>
                    <a:pt x="1604" y="377"/>
                  </a:cubicBezTo>
                  <a:cubicBezTo>
                    <a:pt x="1582" y="366"/>
                    <a:pt x="1569" y="360"/>
                    <a:pt x="1562" y="360"/>
                  </a:cubicBezTo>
                  <a:cubicBezTo>
                    <a:pt x="1559" y="360"/>
                    <a:pt x="1557" y="361"/>
                    <a:pt x="1556" y="364"/>
                  </a:cubicBezTo>
                  <a:cubicBezTo>
                    <a:pt x="1553" y="366"/>
                    <a:pt x="1552" y="368"/>
                    <a:pt x="1550" y="368"/>
                  </a:cubicBezTo>
                  <a:cubicBezTo>
                    <a:pt x="1549" y="368"/>
                    <a:pt x="1549" y="365"/>
                    <a:pt x="1548" y="360"/>
                  </a:cubicBezTo>
                  <a:cubicBezTo>
                    <a:pt x="1548" y="354"/>
                    <a:pt x="1545" y="349"/>
                    <a:pt x="1539" y="347"/>
                  </a:cubicBezTo>
                  <a:cubicBezTo>
                    <a:pt x="1535" y="346"/>
                    <a:pt x="1531" y="344"/>
                    <a:pt x="1534" y="336"/>
                  </a:cubicBezTo>
                  <a:lnTo>
                    <a:pt x="1534" y="336"/>
                  </a:lnTo>
                  <a:cubicBezTo>
                    <a:pt x="1529" y="340"/>
                    <a:pt x="1528" y="342"/>
                    <a:pt x="1526" y="342"/>
                  </a:cubicBezTo>
                  <a:cubicBezTo>
                    <a:pt x="1525" y="342"/>
                    <a:pt x="1524" y="341"/>
                    <a:pt x="1522" y="340"/>
                  </a:cubicBezTo>
                  <a:cubicBezTo>
                    <a:pt x="1525" y="336"/>
                    <a:pt x="1524" y="334"/>
                    <a:pt x="1521" y="334"/>
                  </a:cubicBezTo>
                  <a:cubicBezTo>
                    <a:pt x="1520" y="334"/>
                    <a:pt x="1517" y="335"/>
                    <a:pt x="1515" y="337"/>
                  </a:cubicBezTo>
                  <a:cubicBezTo>
                    <a:pt x="1510" y="344"/>
                    <a:pt x="1507" y="348"/>
                    <a:pt x="1507" y="348"/>
                  </a:cubicBezTo>
                  <a:cubicBezTo>
                    <a:pt x="1506" y="348"/>
                    <a:pt x="1507" y="344"/>
                    <a:pt x="1510" y="336"/>
                  </a:cubicBezTo>
                  <a:cubicBezTo>
                    <a:pt x="1512" y="330"/>
                    <a:pt x="1507" y="321"/>
                    <a:pt x="1505" y="321"/>
                  </a:cubicBezTo>
                  <a:cubicBezTo>
                    <a:pt x="1504" y="321"/>
                    <a:pt x="1504" y="322"/>
                    <a:pt x="1505" y="324"/>
                  </a:cubicBezTo>
                  <a:cubicBezTo>
                    <a:pt x="1501" y="332"/>
                    <a:pt x="1493" y="329"/>
                    <a:pt x="1487" y="336"/>
                  </a:cubicBezTo>
                  <a:cubicBezTo>
                    <a:pt x="1482" y="335"/>
                    <a:pt x="1478" y="333"/>
                    <a:pt x="1481" y="326"/>
                  </a:cubicBezTo>
                  <a:cubicBezTo>
                    <a:pt x="1480" y="321"/>
                    <a:pt x="1472" y="319"/>
                    <a:pt x="1465" y="319"/>
                  </a:cubicBezTo>
                  <a:cubicBezTo>
                    <a:pt x="1458" y="319"/>
                    <a:pt x="1452" y="320"/>
                    <a:pt x="1448" y="323"/>
                  </a:cubicBezTo>
                  <a:cubicBezTo>
                    <a:pt x="1447" y="327"/>
                    <a:pt x="1446" y="329"/>
                    <a:pt x="1445" y="329"/>
                  </a:cubicBezTo>
                  <a:cubicBezTo>
                    <a:pt x="1443" y="329"/>
                    <a:pt x="1443" y="326"/>
                    <a:pt x="1444" y="322"/>
                  </a:cubicBezTo>
                  <a:cubicBezTo>
                    <a:pt x="1446" y="314"/>
                    <a:pt x="1442" y="313"/>
                    <a:pt x="1437" y="312"/>
                  </a:cubicBezTo>
                  <a:cubicBezTo>
                    <a:pt x="1436" y="314"/>
                    <a:pt x="1435" y="315"/>
                    <a:pt x="1434" y="315"/>
                  </a:cubicBezTo>
                  <a:cubicBezTo>
                    <a:pt x="1433" y="315"/>
                    <a:pt x="1434" y="309"/>
                    <a:pt x="1435" y="303"/>
                  </a:cubicBezTo>
                  <a:cubicBezTo>
                    <a:pt x="1442" y="296"/>
                    <a:pt x="1437" y="295"/>
                    <a:pt x="1429" y="293"/>
                  </a:cubicBezTo>
                  <a:cubicBezTo>
                    <a:pt x="1427" y="295"/>
                    <a:pt x="1423" y="296"/>
                    <a:pt x="1419" y="296"/>
                  </a:cubicBezTo>
                  <a:cubicBezTo>
                    <a:pt x="1411" y="296"/>
                    <a:pt x="1400" y="293"/>
                    <a:pt x="1391" y="292"/>
                  </a:cubicBezTo>
                  <a:cubicBezTo>
                    <a:pt x="1386" y="291"/>
                    <a:pt x="1382" y="290"/>
                    <a:pt x="1378" y="290"/>
                  </a:cubicBezTo>
                  <a:cubicBezTo>
                    <a:pt x="1366" y="290"/>
                    <a:pt x="1361" y="297"/>
                    <a:pt x="1352" y="308"/>
                  </a:cubicBezTo>
                  <a:lnTo>
                    <a:pt x="1344" y="323"/>
                  </a:lnTo>
                  <a:lnTo>
                    <a:pt x="1347" y="307"/>
                  </a:lnTo>
                  <a:cubicBezTo>
                    <a:pt x="1349" y="299"/>
                    <a:pt x="1349" y="291"/>
                    <a:pt x="1347" y="282"/>
                  </a:cubicBezTo>
                  <a:cubicBezTo>
                    <a:pt x="1347" y="282"/>
                    <a:pt x="1347" y="282"/>
                    <a:pt x="1347" y="282"/>
                  </a:cubicBezTo>
                  <a:cubicBezTo>
                    <a:pt x="1343" y="282"/>
                    <a:pt x="1342" y="290"/>
                    <a:pt x="1340" y="298"/>
                  </a:cubicBezTo>
                  <a:cubicBezTo>
                    <a:pt x="1339" y="301"/>
                    <a:pt x="1338" y="303"/>
                    <a:pt x="1336" y="303"/>
                  </a:cubicBezTo>
                  <a:cubicBezTo>
                    <a:pt x="1334" y="303"/>
                    <a:pt x="1331" y="300"/>
                    <a:pt x="1327" y="294"/>
                  </a:cubicBezTo>
                  <a:cubicBezTo>
                    <a:pt x="1323" y="289"/>
                    <a:pt x="1319" y="286"/>
                    <a:pt x="1316" y="286"/>
                  </a:cubicBezTo>
                  <a:cubicBezTo>
                    <a:pt x="1314" y="286"/>
                    <a:pt x="1312" y="288"/>
                    <a:pt x="1309" y="291"/>
                  </a:cubicBezTo>
                  <a:cubicBezTo>
                    <a:pt x="1304" y="291"/>
                    <a:pt x="1298" y="286"/>
                    <a:pt x="1297" y="281"/>
                  </a:cubicBezTo>
                  <a:cubicBezTo>
                    <a:pt x="1293" y="281"/>
                    <a:pt x="1293" y="281"/>
                    <a:pt x="1291" y="289"/>
                  </a:cubicBezTo>
                  <a:cubicBezTo>
                    <a:pt x="1291" y="292"/>
                    <a:pt x="1290" y="294"/>
                    <a:pt x="1288" y="294"/>
                  </a:cubicBezTo>
                  <a:cubicBezTo>
                    <a:pt x="1286" y="294"/>
                    <a:pt x="1284" y="291"/>
                    <a:pt x="1282" y="286"/>
                  </a:cubicBezTo>
                  <a:cubicBezTo>
                    <a:pt x="1282" y="276"/>
                    <a:pt x="1276" y="272"/>
                    <a:pt x="1271" y="272"/>
                  </a:cubicBezTo>
                  <a:cubicBezTo>
                    <a:pt x="1268" y="272"/>
                    <a:pt x="1266" y="273"/>
                    <a:pt x="1266" y="276"/>
                  </a:cubicBezTo>
                  <a:cubicBezTo>
                    <a:pt x="1265" y="282"/>
                    <a:pt x="1262" y="283"/>
                    <a:pt x="1259" y="283"/>
                  </a:cubicBezTo>
                  <a:cubicBezTo>
                    <a:pt x="1258" y="283"/>
                    <a:pt x="1257" y="283"/>
                    <a:pt x="1257" y="283"/>
                  </a:cubicBezTo>
                  <a:cubicBezTo>
                    <a:pt x="1256" y="283"/>
                    <a:pt x="1255" y="283"/>
                    <a:pt x="1254" y="283"/>
                  </a:cubicBezTo>
                  <a:cubicBezTo>
                    <a:pt x="1249" y="283"/>
                    <a:pt x="1244" y="285"/>
                    <a:pt x="1242" y="289"/>
                  </a:cubicBezTo>
                  <a:lnTo>
                    <a:pt x="1233" y="287"/>
                  </a:lnTo>
                  <a:cubicBezTo>
                    <a:pt x="1229" y="287"/>
                    <a:pt x="1233" y="281"/>
                    <a:pt x="1238" y="281"/>
                  </a:cubicBezTo>
                  <a:cubicBezTo>
                    <a:pt x="1238" y="281"/>
                    <a:pt x="1238" y="281"/>
                    <a:pt x="1239" y="281"/>
                  </a:cubicBezTo>
                  <a:lnTo>
                    <a:pt x="1235" y="272"/>
                  </a:lnTo>
                  <a:cubicBezTo>
                    <a:pt x="1232" y="271"/>
                    <a:pt x="1230" y="271"/>
                    <a:pt x="1227" y="271"/>
                  </a:cubicBezTo>
                  <a:cubicBezTo>
                    <a:pt x="1223" y="271"/>
                    <a:pt x="1220" y="272"/>
                    <a:pt x="1216" y="277"/>
                  </a:cubicBezTo>
                  <a:cubicBezTo>
                    <a:pt x="1213" y="285"/>
                    <a:pt x="1211" y="289"/>
                    <a:pt x="1211" y="289"/>
                  </a:cubicBezTo>
                  <a:cubicBezTo>
                    <a:pt x="1210" y="289"/>
                    <a:pt x="1211" y="285"/>
                    <a:pt x="1212" y="277"/>
                  </a:cubicBezTo>
                  <a:cubicBezTo>
                    <a:pt x="1213" y="272"/>
                    <a:pt x="1210" y="265"/>
                    <a:pt x="1207" y="265"/>
                  </a:cubicBezTo>
                  <a:cubicBezTo>
                    <a:pt x="1206" y="265"/>
                    <a:pt x="1205" y="266"/>
                    <a:pt x="1204" y="268"/>
                  </a:cubicBezTo>
                  <a:cubicBezTo>
                    <a:pt x="1201" y="275"/>
                    <a:pt x="1199" y="277"/>
                    <a:pt x="1197" y="277"/>
                  </a:cubicBezTo>
                  <a:cubicBezTo>
                    <a:pt x="1195" y="277"/>
                    <a:pt x="1194" y="272"/>
                    <a:pt x="1195" y="267"/>
                  </a:cubicBezTo>
                  <a:cubicBezTo>
                    <a:pt x="1198" y="259"/>
                    <a:pt x="1199" y="255"/>
                    <a:pt x="1197" y="255"/>
                  </a:cubicBezTo>
                  <a:cubicBezTo>
                    <a:pt x="1195" y="255"/>
                    <a:pt x="1191" y="259"/>
                    <a:pt x="1181" y="265"/>
                  </a:cubicBezTo>
                  <a:cubicBezTo>
                    <a:pt x="1173" y="265"/>
                    <a:pt x="1157" y="270"/>
                    <a:pt x="1144" y="270"/>
                  </a:cubicBezTo>
                  <a:cubicBezTo>
                    <a:pt x="1142" y="270"/>
                    <a:pt x="1141" y="270"/>
                    <a:pt x="1140" y="270"/>
                  </a:cubicBezTo>
                  <a:cubicBezTo>
                    <a:pt x="1122" y="268"/>
                    <a:pt x="1113" y="267"/>
                    <a:pt x="1109" y="259"/>
                  </a:cubicBezTo>
                  <a:cubicBezTo>
                    <a:pt x="1109" y="259"/>
                    <a:pt x="1109" y="259"/>
                    <a:pt x="1109" y="258"/>
                  </a:cubicBezTo>
                  <a:lnTo>
                    <a:pt x="1109" y="258"/>
                  </a:lnTo>
                  <a:cubicBezTo>
                    <a:pt x="1107" y="266"/>
                    <a:pt x="1103" y="266"/>
                    <a:pt x="1095" y="266"/>
                  </a:cubicBezTo>
                  <a:cubicBezTo>
                    <a:pt x="1094" y="266"/>
                    <a:pt x="1092" y="266"/>
                    <a:pt x="1091" y="266"/>
                  </a:cubicBezTo>
                  <a:cubicBezTo>
                    <a:pt x="1087" y="263"/>
                    <a:pt x="1083" y="262"/>
                    <a:pt x="1079" y="262"/>
                  </a:cubicBezTo>
                  <a:cubicBezTo>
                    <a:pt x="1073" y="262"/>
                    <a:pt x="1066" y="265"/>
                    <a:pt x="1063" y="272"/>
                  </a:cubicBezTo>
                  <a:lnTo>
                    <a:pt x="1072" y="273"/>
                  </a:lnTo>
                  <a:cubicBezTo>
                    <a:pt x="1071" y="282"/>
                    <a:pt x="1069" y="286"/>
                    <a:pt x="1066" y="286"/>
                  </a:cubicBezTo>
                  <a:cubicBezTo>
                    <a:pt x="1064" y="286"/>
                    <a:pt x="1061" y="283"/>
                    <a:pt x="1058" y="280"/>
                  </a:cubicBezTo>
                  <a:cubicBezTo>
                    <a:pt x="1054" y="280"/>
                    <a:pt x="1054" y="272"/>
                    <a:pt x="1055" y="263"/>
                  </a:cubicBezTo>
                  <a:cubicBezTo>
                    <a:pt x="1055" y="255"/>
                    <a:pt x="1050" y="247"/>
                    <a:pt x="1046" y="246"/>
                  </a:cubicBezTo>
                  <a:cubicBezTo>
                    <a:pt x="1041" y="246"/>
                    <a:pt x="1037" y="246"/>
                    <a:pt x="1041" y="254"/>
                  </a:cubicBezTo>
                  <a:cubicBezTo>
                    <a:pt x="1040" y="260"/>
                    <a:pt x="1040" y="262"/>
                    <a:pt x="1038" y="262"/>
                  </a:cubicBezTo>
                  <a:cubicBezTo>
                    <a:pt x="1038" y="262"/>
                    <a:pt x="1037" y="262"/>
                    <a:pt x="1036" y="262"/>
                  </a:cubicBezTo>
                  <a:cubicBezTo>
                    <a:pt x="1035" y="262"/>
                    <a:pt x="1034" y="261"/>
                    <a:pt x="1033" y="261"/>
                  </a:cubicBezTo>
                  <a:cubicBezTo>
                    <a:pt x="1029" y="261"/>
                    <a:pt x="1024" y="265"/>
                    <a:pt x="1022" y="270"/>
                  </a:cubicBezTo>
                  <a:cubicBezTo>
                    <a:pt x="1022" y="277"/>
                    <a:pt x="1018" y="277"/>
                    <a:pt x="1013" y="277"/>
                  </a:cubicBezTo>
                  <a:cubicBezTo>
                    <a:pt x="1010" y="272"/>
                    <a:pt x="1005" y="268"/>
                    <a:pt x="1000" y="268"/>
                  </a:cubicBezTo>
                  <a:lnTo>
                    <a:pt x="1000" y="261"/>
                  </a:lnTo>
                  <a:cubicBezTo>
                    <a:pt x="1000" y="254"/>
                    <a:pt x="999" y="248"/>
                    <a:pt x="996" y="244"/>
                  </a:cubicBezTo>
                  <a:cubicBezTo>
                    <a:pt x="992" y="244"/>
                    <a:pt x="991" y="252"/>
                    <a:pt x="991" y="252"/>
                  </a:cubicBezTo>
                  <a:cubicBezTo>
                    <a:pt x="991" y="255"/>
                    <a:pt x="974" y="256"/>
                    <a:pt x="952" y="256"/>
                  </a:cubicBezTo>
                  <a:cubicBezTo>
                    <a:pt x="919" y="256"/>
                    <a:pt x="877" y="253"/>
                    <a:pt x="868" y="253"/>
                  </a:cubicBezTo>
                  <a:cubicBezTo>
                    <a:pt x="864" y="248"/>
                    <a:pt x="858" y="246"/>
                    <a:pt x="854" y="246"/>
                  </a:cubicBezTo>
                  <a:cubicBezTo>
                    <a:pt x="850" y="246"/>
                    <a:pt x="848" y="248"/>
                    <a:pt x="851" y="252"/>
                  </a:cubicBezTo>
                  <a:cubicBezTo>
                    <a:pt x="850" y="257"/>
                    <a:pt x="841" y="259"/>
                    <a:pt x="829" y="259"/>
                  </a:cubicBezTo>
                  <a:cubicBezTo>
                    <a:pt x="820" y="259"/>
                    <a:pt x="811" y="258"/>
                    <a:pt x="800" y="257"/>
                  </a:cubicBezTo>
                  <a:cubicBezTo>
                    <a:pt x="786" y="256"/>
                    <a:pt x="773" y="255"/>
                    <a:pt x="763" y="255"/>
                  </a:cubicBezTo>
                  <a:cubicBezTo>
                    <a:pt x="752" y="255"/>
                    <a:pt x="745" y="257"/>
                    <a:pt x="744" y="262"/>
                  </a:cubicBezTo>
                  <a:lnTo>
                    <a:pt x="731" y="261"/>
                  </a:lnTo>
                  <a:cubicBezTo>
                    <a:pt x="730" y="260"/>
                    <a:pt x="729" y="260"/>
                    <a:pt x="728" y="260"/>
                  </a:cubicBezTo>
                  <a:cubicBezTo>
                    <a:pt x="720" y="260"/>
                    <a:pt x="711" y="266"/>
                    <a:pt x="707" y="266"/>
                  </a:cubicBezTo>
                  <a:cubicBezTo>
                    <a:pt x="705" y="270"/>
                    <a:pt x="702" y="272"/>
                    <a:pt x="701" y="272"/>
                  </a:cubicBezTo>
                  <a:cubicBezTo>
                    <a:pt x="700" y="272"/>
                    <a:pt x="700" y="270"/>
                    <a:pt x="702" y="266"/>
                  </a:cubicBezTo>
                  <a:cubicBezTo>
                    <a:pt x="704" y="257"/>
                    <a:pt x="704" y="249"/>
                    <a:pt x="699" y="249"/>
                  </a:cubicBezTo>
                  <a:cubicBezTo>
                    <a:pt x="699" y="249"/>
                    <a:pt x="698" y="249"/>
                    <a:pt x="697" y="249"/>
                  </a:cubicBezTo>
                  <a:cubicBezTo>
                    <a:pt x="690" y="249"/>
                    <a:pt x="690" y="257"/>
                    <a:pt x="689" y="264"/>
                  </a:cubicBezTo>
                  <a:cubicBezTo>
                    <a:pt x="688" y="271"/>
                    <a:pt x="685" y="272"/>
                    <a:pt x="684" y="272"/>
                  </a:cubicBezTo>
                  <a:cubicBezTo>
                    <a:pt x="684" y="272"/>
                    <a:pt x="683" y="272"/>
                    <a:pt x="683" y="272"/>
                  </a:cubicBezTo>
                  <a:cubicBezTo>
                    <a:pt x="679" y="272"/>
                    <a:pt x="679" y="272"/>
                    <a:pt x="680" y="264"/>
                  </a:cubicBezTo>
                  <a:lnTo>
                    <a:pt x="681" y="247"/>
                  </a:lnTo>
                  <a:lnTo>
                    <a:pt x="677" y="247"/>
                  </a:lnTo>
                  <a:cubicBezTo>
                    <a:pt x="676" y="253"/>
                    <a:pt x="673" y="254"/>
                    <a:pt x="672" y="254"/>
                  </a:cubicBezTo>
                  <a:cubicBezTo>
                    <a:pt x="671" y="254"/>
                    <a:pt x="671" y="254"/>
                    <a:pt x="671" y="254"/>
                  </a:cubicBezTo>
                  <a:cubicBezTo>
                    <a:pt x="667" y="254"/>
                    <a:pt x="667" y="254"/>
                    <a:pt x="669" y="238"/>
                  </a:cubicBezTo>
                  <a:cubicBezTo>
                    <a:pt x="669" y="230"/>
                    <a:pt x="668" y="225"/>
                    <a:pt x="667" y="225"/>
                  </a:cubicBezTo>
                  <a:cubicBezTo>
                    <a:pt x="665" y="225"/>
                    <a:pt x="663" y="229"/>
                    <a:pt x="660" y="237"/>
                  </a:cubicBezTo>
                  <a:lnTo>
                    <a:pt x="650" y="244"/>
                  </a:lnTo>
                  <a:cubicBezTo>
                    <a:pt x="649" y="238"/>
                    <a:pt x="647" y="236"/>
                    <a:pt x="645" y="236"/>
                  </a:cubicBezTo>
                  <a:cubicBezTo>
                    <a:pt x="640" y="236"/>
                    <a:pt x="634" y="245"/>
                    <a:pt x="631" y="249"/>
                  </a:cubicBezTo>
                  <a:cubicBezTo>
                    <a:pt x="629" y="241"/>
                    <a:pt x="627" y="236"/>
                    <a:pt x="624" y="236"/>
                  </a:cubicBezTo>
                  <a:cubicBezTo>
                    <a:pt x="622" y="236"/>
                    <a:pt x="619" y="240"/>
                    <a:pt x="616" y="247"/>
                  </a:cubicBezTo>
                  <a:cubicBezTo>
                    <a:pt x="616" y="251"/>
                    <a:pt x="614" y="253"/>
                    <a:pt x="613" y="253"/>
                  </a:cubicBezTo>
                  <a:cubicBezTo>
                    <a:pt x="611" y="253"/>
                    <a:pt x="609" y="251"/>
                    <a:pt x="607" y="246"/>
                  </a:cubicBezTo>
                  <a:cubicBezTo>
                    <a:pt x="604" y="237"/>
                    <a:pt x="599" y="237"/>
                    <a:pt x="590" y="236"/>
                  </a:cubicBezTo>
                  <a:cubicBezTo>
                    <a:pt x="588" y="238"/>
                    <a:pt x="583" y="239"/>
                    <a:pt x="576" y="239"/>
                  </a:cubicBezTo>
                  <a:cubicBezTo>
                    <a:pt x="563" y="239"/>
                    <a:pt x="541" y="235"/>
                    <a:pt x="516" y="230"/>
                  </a:cubicBezTo>
                  <a:cubicBezTo>
                    <a:pt x="489" y="225"/>
                    <a:pt x="467" y="220"/>
                    <a:pt x="456" y="220"/>
                  </a:cubicBezTo>
                  <a:cubicBezTo>
                    <a:pt x="451" y="220"/>
                    <a:pt x="447" y="221"/>
                    <a:pt x="447" y="224"/>
                  </a:cubicBezTo>
                  <a:cubicBezTo>
                    <a:pt x="442" y="222"/>
                    <a:pt x="442" y="222"/>
                    <a:pt x="440" y="213"/>
                  </a:cubicBezTo>
                  <a:cubicBezTo>
                    <a:pt x="441" y="210"/>
                    <a:pt x="441" y="208"/>
                    <a:pt x="439" y="208"/>
                  </a:cubicBezTo>
                  <a:cubicBezTo>
                    <a:pt x="437" y="208"/>
                    <a:pt x="434" y="211"/>
                    <a:pt x="429" y="219"/>
                  </a:cubicBezTo>
                  <a:cubicBezTo>
                    <a:pt x="425" y="223"/>
                    <a:pt x="423" y="227"/>
                    <a:pt x="422" y="227"/>
                  </a:cubicBezTo>
                  <a:cubicBezTo>
                    <a:pt x="422" y="227"/>
                    <a:pt x="423" y="225"/>
                    <a:pt x="424" y="218"/>
                  </a:cubicBezTo>
                  <a:cubicBezTo>
                    <a:pt x="427" y="209"/>
                    <a:pt x="418" y="208"/>
                    <a:pt x="400" y="202"/>
                  </a:cubicBezTo>
                  <a:cubicBezTo>
                    <a:pt x="391" y="199"/>
                    <a:pt x="381" y="196"/>
                    <a:pt x="374" y="196"/>
                  </a:cubicBezTo>
                  <a:cubicBezTo>
                    <a:pt x="370" y="196"/>
                    <a:pt x="367" y="197"/>
                    <a:pt x="366" y="200"/>
                  </a:cubicBezTo>
                  <a:cubicBezTo>
                    <a:pt x="361" y="203"/>
                    <a:pt x="358" y="204"/>
                    <a:pt x="357" y="204"/>
                  </a:cubicBezTo>
                  <a:cubicBezTo>
                    <a:pt x="356" y="204"/>
                    <a:pt x="358" y="202"/>
                    <a:pt x="361" y="199"/>
                  </a:cubicBezTo>
                  <a:cubicBezTo>
                    <a:pt x="369" y="188"/>
                    <a:pt x="360" y="177"/>
                    <a:pt x="346" y="177"/>
                  </a:cubicBezTo>
                  <a:cubicBezTo>
                    <a:pt x="342" y="177"/>
                    <a:pt x="338" y="178"/>
                    <a:pt x="333" y="180"/>
                  </a:cubicBezTo>
                  <a:cubicBezTo>
                    <a:pt x="329" y="179"/>
                    <a:pt x="326" y="178"/>
                    <a:pt x="328" y="170"/>
                  </a:cubicBezTo>
                  <a:cubicBezTo>
                    <a:pt x="323" y="168"/>
                    <a:pt x="319" y="167"/>
                    <a:pt x="315" y="167"/>
                  </a:cubicBezTo>
                  <a:cubicBezTo>
                    <a:pt x="311" y="167"/>
                    <a:pt x="307" y="168"/>
                    <a:pt x="303" y="169"/>
                  </a:cubicBezTo>
                  <a:lnTo>
                    <a:pt x="274" y="156"/>
                  </a:lnTo>
                  <a:cubicBezTo>
                    <a:pt x="270" y="155"/>
                    <a:pt x="266" y="154"/>
                    <a:pt x="262" y="154"/>
                  </a:cubicBezTo>
                  <a:cubicBezTo>
                    <a:pt x="259" y="154"/>
                    <a:pt x="256" y="155"/>
                    <a:pt x="254" y="155"/>
                  </a:cubicBezTo>
                  <a:cubicBezTo>
                    <a:pt x="252" y="155"/>
                    <a:pt x="251" y="154"/>
                    <a:pt x="249" y="154"/>
                  </a:cubicBezTo>
                  <a:lnTo>
                    <a:pt x="249" y="154"/>
                  </a:lnTo>
                  <a:cubicBezTo>
                    <a:pt x="252" y="146"/>
                    <a:pt x="231" y="136"/>
                    <a:pt x="203" y="120"/>
                  </a:cubicBezTo>
                  <a:cubicBezTo>
                    <a:pt x="174" y="105"/>
                    <a:pt x="151" y="89"/>
                    <a:pt x="152" y="80"/>
                  </a:cubicBezTo>
                  <a:cubicBezTo>
                    <a:pt x="152" y="80"/>
                    <a:pt x="150" y="79"/>
                    <a:pt x="148" y="79"/>
                  </a:cubicBezTo>
                  <a:cubicBezTo>
                    <a:pt x="146" y="79"/>
                    <a:pt x="143" y="79"/>
                    <a:pt x="139" y="81"/>
                  </a:cubicBezTo>
                  <a:cubicBezTo>
                    <a:pt x="134" y="86"/>
                    <a:pt x="130" y="88"/>
                    <a:pt x="127" y="88"/>
                  </a:cubicBezTo>
                  <a:cubicBezTo>
                    <a:pt x="124" y="88"/>
                    <a:pt x="123" y="85"/>
                    <a:pt x="124" y="80"/>
                  </a:cubicBezTo>
                  <a:cubicBezTo>
                    <a:pt x="129" y="69"/>
                    <a:pt x="120" y="59"/>
                    <a:pt x="111" y="59"/>
                  </a:cubicBezTo>
                  <a:cubicBezTo>
                    <a:pt x="107" y="59"/>
                    <a:pt x="104" y="60"/>
                    <a:pt x="101" y="63"/>
                  </a:cubicBezTo>
                  <a:cubicBezTo>
                    <a:pt x="100" y="65"/>
                    <a:pt x="99" y="65"/>
                    <a:pt x="99" y="65"/>
                  </a:cubicBezTo>
                  <a:cubicBezTo>
                    <a:pt x="99" y="65"/>
                    <a:pt x="102" y="61"/>
                    <a:pt x="106" y="56"/>
                  </a:cubicBezTo>
                  <a:cubicBezTo>
                    <a:pt x="110" y="47"/>
                    <a:pt x="105" y="42"/>
                    <a:pt x="98" y="42"/>
                  </a:cubicBezTo>
                  <a:cubicBezTo>
                    <a:pt x="94" y="42"/>
                    <a:pt x="88" y="44"/>
                    <a:pt x="82" y="47"/>
                  </a:cubicBezTo>
                  <a:cubicBezTo>
                    <a:pt x="83" y="40"/>
                    <a:pt x="85" y="32"/>
                    <a:pt x="80" y="32"/>
                  </a:cubicBezTo>
                  <a:cubicBezTo>
                    <a:pt x="79" y="32"/>
                    <a:pt x="78" y="32"/>
                    <a:pt x="77" y="33"/>
                  </a:cubicBezTo>
                  <a:cubicBezTo>
                    <a:pt x="73" y="29"/>
                    <a:pt x="73" y="29"/>
                    <a:pt x="84" y="17"/>
                  </a:cubicBezTo>
                  <a:cubicBezTo>
                    <a:pt x="89" y="11"/>
                    <a:pt x="94" y="5"/>
                    <a:pt x="91" y="1"/>
                  </a:cubicBezTo>
                  <a:cubicBezTo>
                    <a:pt x="91" y="1"/>
                    <a:pt x="9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9031;p33">
              <a:extLst>
                <a:ext uri="{FF2B5EF4-FFF2-40B4-BE49-F238E27FC236}">
                  <a16:creationId xmlns:a16="http://schemas.microsoft.com/office/drawing/2014/main" id="{3C001C44-DF60-24BC-C756-5D545E67D83E}"/>
                </a:ext>
              </a:extLst>
            </p:cNvPr>
            <p:cNvSpPr/>
            <p:nvPr/>
          </p:nvSpPr>
          <p:spPr>
            <a:xfrm>
              <a:off x="1707955" y="1791375"/>
              <a:ext cx="312863" cy="326249"/>
            </a:xfrm>
            <a:custGeom>
              <a:avLst/>
              <a:gdLst/>
              <a:ahLst/>
              <a:cxnLst/>
              <a:rect l="l" t="t" r="r" b="b"/>
              <a:pathLst>
                <a:path w="3132" h="3266" extrusionOk="0">
                  <a:moveTo>
                    <a:pt x="0" y="1"/>
                  </a:moveTo>
                  <a:lnTo>
                    <a:pt x="0" y="1039"/>
                  </a:lnTo>
                  <a:lnTo>
                    <a:pt x="0" y="2124"/>
                  </a:lnTo>
                  <a:cubicBezTo>
                    <a:pt x="0" y="2755"/>
                    <a:pt x="511" y="3265"/>
                    <a:pt x="1140" y="3265"/>
                  </a:cubicBezTo>
                  <a:lnTo>
                    <a:pt x="1990" y="3265"/>
                  </a:lnTo>
                  <a:cubicBezTo>
                    <a:pt x="2621" y="3265"/>
                    <a:pt x="3131" y="2755"/>
                    <a:pt x="3131" y="2124"/>
                  </a:cubicBezTo>
                  <a:lnTo>
                    <a:pt x="31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9032;p33">
              <a:extLst>
                <a:ext uri="{FF2B5EF4-FFF2-40B4-BE49-F238E27FC236}">
                  <a16:creationId xmlns:a16="http://schemas.microsoft.com/office/drawing/2014/main" id="{81A7454C-4A1E-A11B-D52D-41AA5270FA31}"/>
                </a:ext>
              </a:extLst>
            </p:cNvPr>
            <p:cNvSpPr/>
            <p:nvPr/>
          </p:nvSpPr>
          <p:spPr>
            <a:xfrm>
              <a:off x="1699764" y="1790876"/>
              <a:ext cx="322553" cy="341832"/>
            </a:xfrm>
            <a:custGeom>
              <a:avLst/>
              <a:gdLst/>
              <a:ahLst/>
              <a:cxnLst/>
              <a:rect l="l" t="t" r="r" b="b"/>
              <a:pathLst>
                <a:path w="3229" h="3422" extrusionOk="0">
                  <a:moveTo>
                    <a:pt x="2430" y="1"/>
                  </a:moveTo>
                  <a:cubicBezTo>
                    <a:pt x="2430" y="1"/>
                    <a:pt x="2430" y="2"/>
                    <a:pt x="2434" y="5"/>
                  </a:cubicBezTo>
                  <a:lnTo>
                    <a:pt x="2434" y="5"/>
                  </a:lnTo>
                  <a:cubicBezTo>
                    <a:pt x="2433" y="2"/>
                    <a:pt x="2431" y="1"/>
                    <a:pt x="2430" y="1"/>
                  </a:cubicBezTo>
                  <a:close/>
                  <a:moveTo>
                    <a:pt x="2434" y="5"/>
                  </a:moveTo>
                  <a:cubicBezTo>
                    <a:pt x="2435" y="7"/>
                    <a:pt x="2435" y="9"/>
                    <a:pt x="2436" y="13"/>
                  </a:cubicBezTo>
                  <a:lnTo>
                    <a:pt x="2436" y="13"/>
                  </a:lnTo>
                  <a:cubicBezTo>
                    <a:pt x="2436" y="11"/>
                    <a:pt x="2437" y="9"/>
                    <a:pt x="2437" y="7"/>
                  </a:cubicBezTo>
                  <a:cubicBezTo>
                    <a:pt x="2436" y="6"/>
                    <a:pt x="2435" y="6"/>
                    <a:pt x="2434" y="5"/>
                  </a:cubicBezTo>
                  <a:close/>
                  <a:moveTo>
                    <a:pt x="2297" y="31"/>
                  </a:moveTo>
                  <a:cubicBezTo>
                    <a:pt x="2288" y="31"/>
                    <a:pt x="2285" y="35"/>
                    <a:pt x="2288" y="35"/>
                  </a:cubicBezTo>
                  <a:cubicBezTo>
                    <a:pt x="2289" y="35"/>
                    <a:pt x="2292" y="34"/>
                    <a:pt x="2297" y="31"/>
                  </a:cubicBezTo>
                  <a:close/>
                  <a:moveTo>
                    <a:pt x="2255" y="40"/>
                  </a:moveTo>
                  <a:lnTo>
                    <a:pt x="2268" y="48"/>
                  </a:lnTo>
                  <a:lnTo>
                    <a:pt x="2255" y="48"/>
                  </a:lnTo>
                  <a:cubicBezTo>
                    <a:pt x="2240" y="48"/>
                    <a:pt x="2240" y="48"/>
                    <a:pt x="2242" y="40"/>
                  </a:cubicBezTo>
                  <a:close/>
                  <a:moveTo>
                    <a:pt x="2394" y="40"/>
                  </a:moveTo>
                  <a:lnTo>
                    <a:pt x="2408" y="49"/>
                  </a:lnTo>
                  <a:lnTo>
                    <a:pt x="2394" y="49"/>
                  </a:lnTo>
                  <a:cubicBezTo>
                    <a:pt x="2380" y="49"/>
                    <a:pt x="2380" y="49"/>
                    <a:pt x="2380" y="40"/>
                  </a:cubicBezTo>
                  <a:close/>
                  <a:moveTo>
                    <a:pt x="2492" y="42"/>
                  </a:moveTo>
                  <a:cubicBezTo>
                    <a:pt x="2519" y="42"/>
                    <a:pt x="2519" y="42"/>
                    <a:pt x="2505" y="49"/>
                  </a:cubicBezTo>
                  <a:cubicBezTo>
                    <a:pt x="2498" y="54"/>
                    <a:pt x="2491" y="56"/>
                    <a:pt x="2486" y="56"/>
                  </a:cubicBezTo>
                  <a:cubicBezTo>
                    <a:pt x="2480" y="56"/>
                    <a:pt x="2477" y="54"/>
                    <a:pt x="2477" y="49"/>
                  </a:cubicBezTo>
                  <a:cubicBezTo>
                    <a:pt x="2477" y="42"/>
                    <a:pt x="2477" y="42"/>
                    <a:pt x="2492" y="42"/>
                  </a:cubicBezTo>
                  <a:close/>
                  <a:moveTo>
                    <a:pt x="2116" y="48"/>
                  </a:moveTo>
                  <a:cubicBezTo>
                    <a:pt x="2116" y="48"/>
                    <a:pt x="2129" y="56"/>
                    <a:pt x="2129" y="65"/>
                  </a:cubicBezTo>
                  <a:lnTo>
                    <a:pt x="2116" y="65"/>
                  </a:lnTo>
                  <a:cubicBezTo>
                    <a:pt x="2101" y="65"/>
                    <a:pt x="2101" y="56"/>
                    <a:pt x="2101" y="56"/>
                  </a:cubicBezTo>
                  <a:cubicBezTo>
                    <a:pt x="2101" y="56"/>
                    <a:pt x="2102" y="48"/>
                    <a:pt x="2116" y="48"/>
                  </a:cubicBezTo>
                  <a:close/>
                  <a:moveTo>
                    <a:pt x="1570" y="41"/>
                  </a:moveTo>
                  <a:cubicBezTo>
                    <a:pt x="1572" y="41"/>
                    <a:pt x="1574" y="42"/>
                    <a:pt x="1574" y="45"/>
                  </a:cubicBezTo>
                  <a:lnTo>
                    <a:pt x="1574" y="54"/>
                  </a:lnTo>
                  <a:cubicBezTo>
                    <a:pt x="1564" y="60"/>
                    <a:pt x="1554" y="66"/>
                    <a:pt x="1549" y="66"/>
                  </a:cubicBezTo>
                  <a:cubicBezTo>
                    <a:pt x="1547" y="66"/>
                    <a:pt x="1546" y="65"/>
                    <a:pt x="1546" y="63"/>
                  </a:cubicBezTo>
                  <a:cubicBezTo>
                    <a:pt x="1546" y="63"/>
                    <a:pt x="1546" y="54"/>
                    <a:pt x="1560" y="45"/>
                  </a:cubicBezTo>
                  <a:cubicBezTo>
                    <a:pt x="1560" y="45"/>
                    <a:pt x="1566" y="41"/>
                    <a:pt x="1570" y="41"/>
                  </a:cubicBezTo>
                  <a:close/>
                  <a:moveTo>
                    <a:pt x="1101" y="68"/>
                  </a:moveTo>
                  <a:cubicBezTo>
                    <a:pt x="1115" y="68"/>
                    <a:pt x="1114" y="86"/>
                    <a:pt x="1086" y="94"/>
                  </a:cubicBezTo>
                  <a:cubicBezTo>
                    <a:pt x="1073" y="94"/>
                    <a:pt x="1073" y="94"/>
                    <a:pt x="1073" y="85"/>
                  </a:cubicBezTo>
                  <a:cubicBezTo>
                    <a:pt x="1073" y="77"/>
                    <a:pt x="1087" y="68"/>
                    <a:pt x="1101" y="68"/>
                  </a:cubicBezTo>
                  <a:close/>
                  <a:moveTo>
                    <a:pt x="2769" y="85"/>
                  </a:moveTo>
                  <a:lnTo>
                    <a:pt x="2782" y="93"/>
                  </a:lnTo>
                  <a:cubicBezTo>
                    <a:pt x="2782" y="102"/>
                    <a:pt x="2769" y="102"/>
                    <a:pt x="2769" y="102"/>
                  </a:cubicBezTo>
                  <a:cubicBezTo>
                    <a:pt x="2754" y="102"/>
                    <a:pt x="2754" y="102"/>
                    <a:pt x="2754" y="93"/>
                  </a:cubicBezTo>
                  <a:cubicBezTo>
                    <a:pt x="2754" y="93"/>
                    <a:pt x="2755" y="85"/>
                    <a:pt x="2769" y="85"/>
                  </a:cubicBezTo>
                  <a:close/>
                  <a:moveTo>
                    <a:pt x="2602" y="93"/>
                  </a:moveTo>
                  <a:lnTo>
                    <a:pt x="2616" y="101"/>
                  </a:lnTo>
                  <a:lnTo>
                    <a:pt x="2602" y="110"/>
                  </a:lnTo>
                  <a:lnTo>
                    <a:pt x="2588" y="110"/>
                  </a:lnTo>
                  <a:cubicBezTo>
                    <a:pt x="2588" y="101"/>
                    <a:pt x="2588" y="93"/>
                    <a:pt x="2602" y="93"/>
                  </a:cubicBezTo>
                  <a:close/>
                  <a:moveTo>
                    <a:pt x="3163" y="716"/>
                  </a:moveTo>
                  <a:cubicBezTo>
                    <a:pt x="3171" y="716"/>
                    <a:pt x="3179" y="717"/>
                    <a:pt x="3179" y="730"/>
                  </a:cubicBezTo>
                  <a:lnTo>
                    <a:pt x="3179" y="744"/>
                  </a:lnTo>
                  <a:cubicBezTo>
                    <a:pt x="3171" y="744"/>
                    <a:pt x="3163" y="730"/>
                    <a:pt x="3163" y="730"/>
                  </a:cubicBezTo>
                  <a:lnTo>
                    <a:pt x="3163" y="716"/>
                  </a:lnTo>
                  <a:close/>
                  <a:moveTo>
                    <a:pt x="153" y="933"/>
                  </a:moveTo>
                  <a:cubicBezTo>
                    <a:pt x="161" y="933"/>
                    <a:pt x="170" y="933"/>
                    <a:pt x="170" y="948"/>
                  </a:cubicBezTo>
                  <a:cubicBezTo>
                    <a:pt x="178" y="962"/>
                    <a:pt x="178" y="969"/>
                    <a:pt x="174" y="969"/>
                  </a:cubicBezTo>
                  <a:cubicBezTo>
                    <a:pt x="170" y="969"/>
                    <a:pt x="161" y="962"/>
                    <a:pt x="153" y="948"/>
                  </a:cubicBezTo>
                  <a:cubicBezTo>
                    <a:pt x="136" y="933"/>
                    <a:pt x="136" y="933"/>
                    <a:pt x="153" y="933"/>
                  </a:cubicBezTo>
                  <a:close/>
                  <a:moveTo>
                    <a:pt x="0" y="1259"/>
                  </a:moveTo>
                  <a:lnTo>
                    <a:pt x="0" y="1272"/>
                  </a:lnTo>
                  <a:cubicBezTo>
                    <a:pt x="0" y="1287"/>
                    <a:pt x="9" y="1287"/>
                    <a:pt x="18" y="1287"/>
                  </a:cubicBezTo>
                  <a:lnTo>
                    <a:pt x="18" y="1273"/>
                  </a:lnTo>
                  <a:cubicBezTo>
                    <a:pt x="18" y="1273"/>
                    <a:pt x="9" y="1259"/>
                    <a:pt x="0" y="1259"/>
                  </a:cubicBezTo>
                  <a:close/>
                  <a:moveTo>
                    <a:pt x="3177" y="1272"/>
                  </a:moveTo>
                  <a:cubicBezTo>
                    <a:pt x="3186" y="1272"/>
                    <a:pt x="3186" y="1300"/>
                    <a:pt x="3186" y="1315"/>
                  </a:cubicBezTo>
                  <a:cubicBezTo>
                    <a:pt x="3184" y="1319"/>
                    <a:pt x="3181" y="1320"/>
                    <a:pt x="3179" y="1320"/>
                  </a:cubicBezTo>
                  <a:cubicBezTo>
                    <a:pt x="3173" y="1320"/>
                    <a:pt x="3169" y="1310"/>
                    <a:pt x="3169" y="1300"/>
                  </a:cubicBezTo>
                  <a:cubicBezTo>
                    <a:pt x="3169" y="1272"/>
                    <a:pt x="3169" y="1272"/>
                    <a:pt x="3177" y="1272"/>
                  </a:cubicBezTo>
                  <a:close/>
                  <a:moveTo>
                    <a:pt x="137" y="1288"/>
                  </a:moveTo>
                  <a:cubicBezTo>
                    <a:pt x="145" y="1288"/>
                    <a:pt x="145" y="1302"/>
                    <a:pt x="145" y="1316"/>
                  </a:cubicBezTo>
                  <a:cubicBezTo>
                    <a:pt x="145" y="1329"/>
                    <a:pt x="145" y="1329"/>
                    <a:pt x="137" y="1329"/>
                  </a:cubicBezTo>
                  <a:cubicBezTo>
                    <a:pt x="131" y="1322"/>
                    <a:pt x="129" y="1311"/>
                    <a:pt x="128" y="1302"/>
                  </a:cubicBezTo>
                  <a:lnTo>
                    <a:pt x="137" y="1288"/>
                  </a:lnTo>
                  <a:close/>
                  <a:moveTo>
                    <a:pt x="142" y="1446"/>
                  </a:moveTo>
                  <a:cubicBezTo>
                    <a:pt x="145" y="1446"/>
                    <a:pt x="145" y="1453"/>
                    <a:pt x="145" y="1468"/>
                  </a:cubicBezTo>
                  <a:cubicBezTo>
                    <a:pt x="145" y="1483"/>
                    <a:pt x="145" y="1497"/>
                    <a:pt x="136" y="1497"/>
                  </a:cubicBezTo>
                  <a:lnTo>
                    <a:pt x="136" y="1483"/>
                  </a:lnTo>
                  <a:cubicBezTo>
                    <a:pt x="142" y="1483"/>
                    <a:pt x="140" y="1477"/>
                    <a:pt x="135" y="1477"/>
                  </a:cubicBezTo>
                  <a:cubicBezTo>
                    <a:pt x="133" y="1477"/>
                    <a:pt x="130" y="1478"/>
                    <a:pt x="127" y="1483"/>
                  </a:cubicBezTo>
                  <a:lnTo>
                    <a:pt x="110" y="1482"/>
                  </a:lnTo>
                  <a:cubicBezTo>
                    <a:pt x="110" y="1468"/>
                    <a:pt x="119" y="1455"/>
                    <a:pt x="128" y="1455"/>
                  </a:cubicBezTo>
                  <a:cubicBezTo>
                    <a:pt x="135" y="1449"/>
                    <a:pt x="139" y="1446"/>
                    <a:pt x="142" y="1446"/>
                  </a:cubicBezTo>
                  <a:close/>
                  <a:moveTo>
                    <a:pt x="188" y="1498"/>
                  </a:moveTo>
                  <a:lnTo>
                    <a:pt x="179" y="1511"/>
                  </a:lnTo>
                  <a:lnTo>
                    <a:pt x="179" y="1525"/>
                  </a:lnTo>
                  <a:cubicBezTo>
                    <a:pt x="186" y="1525"/>
                    <a:pt x="186" y="1525"/>
                    <a:pt x="188" y="1511"/>
                  </a:cubicBezTo>
                  <a:lnTo>
                    <a:pt x="188" y="1498"/>
                  </a:lnTo>
                  <a:close/>
                  <a:moveTo>
                    <a:pt x="103" y="2231"/>
                  </a:moveTo>
                  <a:cubicBezTo>
                    <a:pt x="111" y="2231"/>
                    <a:pt x="123" y="2257"/>
                    <a:pt x="126" y="2271"/>
                  </a:cubicBezTo>
                  <a:cubicBezTo>
                    <a:pt x="126" y="2276"/>
                    <a:pt x="125" y="2280"/>
                    <a:pt x="123" y="2280"/>
                  </a:cubicBezTo>
                  <a:cubicBezTo>
                    <a:pt x="119" y="2280"/>
                    <a:pt x="114" y="2274"/>
                    <a:pt x="107" y="2258"/>
                  </a:cubicBezTo>
                  <a:cubicBezTo>
                    <a:pt x="105" y="2249"/>
                    <a:pt x="103" y="2240"/>
                    <a:pt x="103" y="2231"/>
                  </a:cubicBezTo>
                  <a:close/>
                  <a:moveTo>
                    <a:pt x="3157" y="2254"/>
                  </a:moveTo>
                  <a:cubicBezTo>
                    <a:pt x="3165" y="2255"/>
                    <a:pt x="3174" y="2256"/>
                    <a:pt x="3171" y="2269"/>
                  </a:cubicBezTo>
                  <a:lnTo>
                    <a:pt x="3161" y="2281"/>
                  </a:lnTo>
                  <a:lnTo>
                    <a:pt x="3155" y="2267"/>
                  </a:lnTo>
                  <a:lnTo>
                    <a:pt x="3157" y="2254"/>
                  </a:lnTo>
                  <a:close/>
                  <a:moveTo>
                    <a:pt x="107" y="2314"/>
                  </a:moveTo>
                  <a:cubicBezTo>
                    <a:pt x="106" y="2314"/>
                    <a:pt x="106" y="2314"/>
                    <a:pt x="106" y="2314"/>
                  </a:cubicBezTo>
                  <a:cubicBezTo>
                    <a:pt x="98" y="2315"/>
                    <a:pt x="100" y="2329"/>
                    <a:pt x="103" y="2357"/>
                  </a:cubicBezTo>
                  <a:cubicBezTo>
                    <a:pt x="107" y="2366"/>
                    <a:pt x="111" y="2375"/>
                    <a:pt x="118" y="2382"/>
                  </a:cubicBezTo>
                  <a:cubicBezTo>
                    <a:pt x="127" y="2380"/>
                    <a:pt x="124" y="2367"/>
                    <a:pt x="120" y="2354"/>
                  </a:cubicBezTo>
                  <a:cubicBezTo>
                    <a:pt x="125" y="2326"/>
                    <a:pt x="116" y="2314"/>
                    <a:pt x="107" y="2314"/>
                  </a:cubicBezTo>
                  <a:close/>
                  <a:moveTo>
                    <a:pt x="3073" y="2409"/>
                  </a:moveTo>
                  <a:cubicBezTo>
                    <a:pt x="3082" y="2411"/>
                    <a:pt x="3090" y="2413"/>
                    <a:pt x="3086" y="2425"/>
                  </a:cubicBezTo>
                  <a:lnTo>
                    <a:pt x="3083" y="2438"/>
                  </a:lnTo>
                  <a:cubicBezTo>
                    <a:pt x="3075" y="2435"/>
                    <a:pt x="3071" y="2421"/>
                    <a:pt x="3071" y="2421"/>
                  </a:cubicBezTo>
                  <a:lnTo>
                    <a:pt x="3073" y="2409"/>
                  </a:lnTo>
                  <a:close/>
                  <a:moveTo>
                    <a:pt x="3049" y="2638"/>
                  </a:moveTo>
                  <a:cubicBezTo>
                    <a:pt x="3050" y="2638"/>
                    <a:pt x="3051" y="2638"/>
                    <a:pt x="3054" y="2640"/>
                  </a:cubicBezTo>
                  <a:cubicBezTo>
                    <a:pt x="3062" y="2644"/>
                    <a:pt x="3063" y="2661"/>
                    <a:pt x="3063" y="2661"/>
                  </a:cubicBezTo>
                  <a:cubicBezTo>
                    <a:pt x="3061" y="2664"/>
                    <a:pt x="3060" y="2665"/>
                    <a:pt x="3059" y="2665"/>
                  </a:cubicBezTo>
                  <a:cubicBezTo>
                    <a:pt x="3053" y="2665"/>
                    <a:pt x="3046" y="2651"/>
                    <a:pt x="3040" y="2649"/>
                  </a:cubicBezTo>
                  <a:cubicBezTo>
                    <a:pt x="3045" y="2640"/>
                    <a:pt x="3046" y="2638"/>
                    <a:pt x="3049" y="2638"/>
                  </a:cubicBezTo>
                  <a:close/>
                  <a:moveTo>
                    <a:pt x="396" y="2812"/>
                  </a:moveTo>
                  <a:cubicBezTo>
                    <a:pt x="402" y="2812"/>
                    <a:pt x="409" y="2820"/>
                    <a:pt x="415" y="2827"/>
                  </a:cubicBezTo>
                  <a:lnTo>
                    <a:pt x="410" y="2833"/>
                  </a:lnTo>
                  <a:lnTo>
                    <a:pt x="394" y="2828"/>
                  </a:lnTo>
                  <a:lnTo>
                    <a:pt x="392" y="2813"/>
                  </a:lnTo>
                  <a:cubicBezTo>
                    <a:pt x="393" y="2812"/>
                    <a:pt x="395" y="2812"/>
                    <a:pt x="396" y="2812"/>
                  </a:cubicBezTo>
                  <a:close/>
                  <a:moveTo>
                    <a:pt x="386" y="2871"/>
                  </a:moveTo>
                  <a:lnTo>
                    <a:pt x="416" y="2879"/>
                  </a:lnTo>
                  <a:cubicBezTo>
                    <a:pt x="453" y="2882"/>
                    <a:pt x="453" y="2881"/>
                    <a:pt x="441" y="2893"/>
                  </a:cubicBezTo>
                  <a:cubicBezTo>
                    <a:pt x="437" y="2896"/>
                    <a:pt x="434" y="2900"/>
                    <a:pt x="428" y="2900"/>
                  </a:cubicBezTo>
                  <a:cubicBezTo>
                    <a:pt x="422" y="2900"/>
                    <a:pt x="415" y="2897"/>
                    <a:pt x="404" y="2891"/>
                  </a:cubicBezTo>
                  <a:lnTo>
                    <a:pt x="386" y="2871"/>
                  </a:lnTo>
                  <a:close/>
                  <a:moveTo>
                    <a:pt x="2864" y="2901"/>
                  </a:moveTo>
                  <a:cubicBezTo>
                    <a:pt x="2870" y="2907"/>
                    <a:pt x="2875" y="2912"/>
                    <a:pt x="2866" y="2922"/>
                  </a:cubicBezTo>
                  <a:lnTo>
                    <a:pt x="2851" y="2926"/>
                  </a:lnTo>
                  <a:lnTo>
                    <a:pt x="2855" y="2910"/>
                  </a:lnTo>
                  <a:lnTo>
                    <a:pt x="2864" y="2901"/>
                  </a:lnTo>
                  <a:close/>
                  <a:moveTo>
                    <a:pt x="678" y="3038"/>
                  </a:moveTo>
                  <a:cubicBezTo>
                    <a:pt x="704" y="3045"/>
                    <a:pt x="704" y="3045"/>
                    <a:pt x="683" y="3051"/>
                  </a:cubicBezTo>
                  <a:lnTo>
                    <a:pt x="653" y="3052"/>
                  </a:lnTo>
                  <a:cubicBezTo>
                    <a:pt x="641" y="3046"/>
                    <a:pt x="658" y="3046"/>
                    <a:pt x="678" y="3038"/>
                  </a:cubicBezTo>
                  <a:close/>
                  <a:moveTo>
                    <a:pt x="1636" y="3117"/>
                  </a:moveTo>
                  <a:cubicBezTo>
                    <a:pt x="1608" y="3117"/>
                    <a:pt x="1608" y="3117"/>
                    <a:pt x="1621" y="3126"/>
                  </a:cubicBezTo>
                  <a:lnTo>
                    <a:pt x="1649" y="3126"/>
                  </a:lnTo>
                  <a:cubicBezTo>
                    <a:pt x="1649" y="3117"/>
                    <a:pt x="1649" y="3117"/>
                    <a:pt x="1636" y="3117"/>
                  </a:cubicBezTo>
                  <a:close/>
                  <a:moveTo>
                    <a:pt x="753" y="3117"/>
                  </a:moveTo>
                  <a:lnTo>
                    <a:pt x="765" y="3123"/>
                  </a:lnTo>
                  <a:cubicBezTo>
                    <a:pt x="762" y="3129"/>
                    <a:pt x="759" y="3135"/>
                    <a:pt x="752" y="3135"/>
                  </a:cubicBezTo>
                  <a:cubicBezTo>
                    <a:pt x="750" y="3135"/>
                    <a:pt x="748" y="3135"/>
                    <a:pt x="745" y="3133"/>
                  </a:cubicBezTo>
                  <a:lnTo>
                    <a:pt x="734" y="3128"/>
                  </a:lnTo>
                  <a:cubicBezTo>
                    <a:pt x="737" y="3120"/>
                    <a:pt x="753" y="3117"/>
                    <a:pt x="753" y="3117"/>
                  </a:cubicBezTo>
                  <a:close/>
                  <a:moveTo>
                    <a:pt x="935" y="3115"/>
                  </a:moveTo>
                  <a:lnTo>
                    <a:pt x="931" y="3123"/>
                  </a:lnTo>
                  <a:cubicBezTo>
                    <a:pt x="930" y="3129"/>
                    <a:pt x="928" y="3135"/>
                    <a:pt x="928" y="3135"/>
                  </a:cubicBezTo>
                  <a:cubicBezTo>
                    <a:pt x="928" y="3135"/>
                    <a:pt x="928" y="3134"/>
                    <a:pt x="929" y="3132"/>
                  </a:cubicBezTo>
                  <a:lnTo>
                    <a:pt x="935" y="3115"/>
                  </a:lnTo>
                  <a:close/>
                  <a:moveTo>
                    <a:pt x="1371" y="3176"/>
                  </a:moveTo>
                  <a:cubicBezTo>
                    <a:pt x="1371" y="3185"/>
                    <a:pt x="1385" y="3194"/>
                    <a:pt x="1385" y="3194"/>
                  </a:cubicBezTo>
                  <a:cubicBezTo>
                    <a:pt x="1398" y="3194"/>
                    <a:pt x="1399" y="3185"/>
                    <a:pt x="1399" y="3185"/>
                  </a:cubicBezTo>
                  <a:cubicBezTo>
                    <a:pt x="1399" y="3185"/>
                    <a:pt x="1399" y="3177"/>
                    <a:pt x="1385" y="3177"/>
                  </a:cubicBezTo>
                  <a:lnTo>
                    <a:pt x="1371" y="3176"/>
                  </a:lnTo>
                  <a:close/>
                  <a:moveTo>
                    <a:pt x="1217" y="3201"/>
                  </a:moveTo>
                  <a:lnTo>
                    <a:pt x="1232" y="3202"/>
                  </a:lnTo>
                  <a:cubicBezTo>
                    <a:pt x="1245" y="3202"/>
                    <a:pt x="1245" y="3202"/>
                    <a:pt x="1245" y="3209"/>
                  </a:cubicBezTo>
                  <a:lnTo>
                    <a:pt x="1232" y="3209"/>
                  </a:lnTo>
                  <a:cubicBezTo>
                    <a:pt x="1226" y="3207"/>
                    <a:pt x="1222" y="3204"/>
                    <a:pt x="1217" y="3201"/>
                  </a:cubicBezTo>
                  <a:close/>
                  <a:moveTo>
                    <a:pt x="1123" y="3192"/>
                  </a:moveTo>
                  <a:cubicBezTo>
                    <a:pt x="1132" y="3192"/>
                    <a:pt x="1136" y="3200"/>
                    <a:pt x="1125" y="3213"/>
                  </a:cubicBezTo>
                  <a:cubicBezTo>
                    <a:pt x="1116" y="3213"/>
                    <a:pt x="1107" y="3212"/>
                    <a:pt x="1098" y="3211"/>
                  </a:cubicBezTo>
                  <a:cubicBezTo>
                    <a:pt x="1100" y="3202"/>
                    <a:pt x="1101" y="3195"/>
                    <a:pt x="1111" y="3195"/>
                  </a:cubicBezTo>
                  <a:cubicBezTo>
                    <a:pt x="1111" y="3195"/>
                    <a:pt x="1112" y="3195"/>
                    <a:pt x="1113" y="3195"/>
                  </a:cubicBezTo>
                  <a:cubicBezTo>
                    <a:pt x="1117" y="3193"/>
                    <a:pt x="1120" y="3192"/>
                    <a:pt x="1123" y="3192"/>
                  </a:cubicBezTo>
                  <a:close/>
                  <a:moveTo>
                    <a:pt x="1960" y="3208"/>
                  </a:moveTo>
                  <a:cubicBezTo>
                    <a:pt x="1965" y="3208"/>
                    <a:pt x="1974" y="3212"/>
                    <a:pt x="1982" y="3222"/>
                  </a:cubicBezTo>
                  <a:cubicBezTo>
                    <a:pt x="1981" y="3230"/>
                    <a:pt x="1981" y="3230"/>
                    <a:pt x="1968" y="3230"/>
                  </a:cubicBezTo>
                  <a:cubicBezTo>
                    <a:pt x="1968" y="3230"/>
                    <a:pt x="1954" y="3222"/>
                    <a:pt x="1954" y="3213"/>
                  </a:cubicBezTo>
                  <a:cubicBezTo>
                    <a:pt x="1954" y="3210"/>
                    <a:pt x="1957" y="3208"/>
                    <a:pt x="1960" y="3208"/>
                  </a:cubicBezTo>
                  <a:close/>
                  <a:moveTo>
                    <a:pt x="2079" y="3213"/>
                  </a:moveTo>
                  <a:cubicBezTo>
                    <a:pt x="2079" y="3222"/>
                    <a:pt x="2079" y="3231"/>
                    <a:pt x="2065" y="3231"/>
                  </a:cubicBezTo>
                  <a:lnTo>
                    <a:pt x="2051" y="3222"/>
                  </a:lnTo>
                  <a:lnTo>
                    <a:pt x="2065" y="3214"/>
                  </a:lnTo>
                  <a:lnTo>
                    <a:pt x="2079" y="3213"/>
                  </a:lnTo>
                  <a:close/>
                  <a:moveTo>
                    <a:pt x="1001" y="3230"/>
                  </a:moveTo>
                  <a:cubicBezTo>
                    <a:pt x="1006" y="3230"/>
                    <a:pt x="1010" y="3231"/>
                    <a:pt x="1013" y="3231"/>
                  </a:cubicBezTo>
                  <a:lnTo>
                    <a:pt x="1011" y="3240"/>
                  </a:lnTo>
                  <a:cubicBezTo>
                    <a:pt x="1008" y="3239"/>
                    <a:pt x="1006" y="3239"/>
                    <a:pt x="1003" y="3239"/>
                  </a:cubicBezTo>
                  <a:cubicBezTo>
                    <a:pt x="999" y="3239"/>
                    <a:pt x="995" y="3239"/>
                    <a:pt x="992" y="3239"/>
                  </a:cubicBezTo>
                  <a:cubicBezTo>
                    <a:pt x="987" y="3239"/>
                    <a:pt x="983" y="3239"/>
                    <a:pt x="984" y="3234"/>
                  </a:cubicBezTo>
                  <a:cubicBezTo>
                    <a:pt x="975" y="3232"/>
                    <a:pt x="988" y="3230"/>
                    <a:pt x="1001" y="3230"/>
                  </a:cubicBezTo>
                  <a:close/>
                  <a:moveTo>
                    <a:pt x="1715" y="3229"/>
                  </a:moveTo>
                  <a:cubicBezTo>
                    <a:pt x="1719" y="3229"/>
                    <a:pt x="1724" y="3229"/>
                    <a:pt x="1731" y="3230"/>
                  </a:cubicBezTo>
                  <a:cubicBezTo>
                    <a:pt x="1746" y="3230"/>
                    <a:pt x="1746" y="3238"/>
                    <a:pt x="1746" y="3238"/>
                  </a:cubicBezTo>
                  <a:cubicBezTo>
                    <a:pt x="1746" y="3241"/>
                    <a:pt x="1744" y="3242"/>
                    <a:pt x="1741" y="3242"/>
                  </a:cubicBezTo>
                  <a:cubicBezTo>
                    <a:pt x="1736" y="3242"/>
                    <a:pt x="1727" y="3238"/>
                    <a:pt x="1718" y="3238"/>
                  </a:cubicBezTo>
                  <a:cubicBezTo>
                    <a:pt x="1708" y="3231"/>
                    <a:pt x="1705" y="3229"/>
                    <a:pt x="1715" y="3229"/>
                  </a:cubicBezTo>
                  <a:close/>
                  <a:moveTo>
                    <a:pt x="1468" y="3227"/>
                  </a:moveTo>
                  <a:cubicBezTo>
                    <a:pt x="1481" y="3227"/>
                    <a:pt x="1496" y="3229"/>
                    <a:pt x="1496" y="3236"/>
                  </a:cubicBezTo>
                  <a:cubicBezTo>
                    <a:pt x="1496" y="3236"/>
                    <a:pt x="1496" y="3245"/>
                    <a:pt x="1481" y="3245"/>
                  </a:cubicBezTo>
                  <a:cubicBezTo>
                    <a:pt x="1471" y="3244"/>
                    <a:pt x="1462" y="3241"/>
                    <a:pt x="1454" y="3236"/>
                  </a:cubicBezTo>
                  <a:lnTo>
                    <a:pt x="1453" y="3236"/>
                  </a:lnTo>
                  <a:cubicBezTo>
                    <a:pt x="1454" y="3227"/>
                    <a:pt x="1468" y="3227"/>
                    <a:pt x="1468" y="3227"/>
                  </a:cubicBezTo>
                  <a:close/>
                  <a:moveTo>
                    <a:pt x="2705" y="4"/>
                  </a:moveTo>
                  <a:cubicBezTo>
                    <a:pt x="2700" y="4"/>
                    <a:pt x="2686" y="8"/>
                    <a:pt x="2659" y="17"/>
                  </a:cubicBezTo>
                  <a:cubicBezTo>
                    <a:pt x="2657" y="17"/>
                    <a:pt x="2655" y="17"/>
                    <a:pt x="2654" y="17"/>
                  </a:cubicBezTo>
                  <a:cubicBezTo>
                    <a:pt x="2624" y="17"/>
                    <a:pt x="2572" y="25"/>
                    <a:pt x="2533" y="25"/>
                  </a:cubicBezTo>
                  <a:cubicBezTo>
                    <a:pt x="2478" y="24"/>
                    <a:pt x="2450" y="24"/>
                    <a:pt x="2436" y="16"/>
                  </a:cubicBezTo>
                  <a:cubicBezTo>
                    <a:pt x="2436" y="15"/>
                    <a:pt x="2436" y="14"/>
                    <a:pt x="2436" y="13"/>
                  </a:cubicBezTo>
                  <a:lnTo>
                    <a:pt x="2436" y="13"/>
                  </a:lnTo>
                  <a:cubicBezTo>
                    <a:pt x="2432" y="24"/>
                    <a:pt x="2417" y="24"/>
                    <a:pt x="2381" y="24"/>
                  </a:cubicBezTo>
                  <a:cubicBezTo>
                    <a:pt x="2370" y="21"/>
                    <a:pt x="2360" y="19"/>
                    <a:pt x="2350" y="19"/>
                  </a:cubicBezTo>
                  <a:cubicBezTo>
                    <a:pt x="2331" y="19"/>
                    <a:pt x="2313" y="24"/>
                    <a:pt x="2297" y="31"/>
                  </a:cubicBezTo>
                  <a:lnTo>
                    <a:pt x="2325" y="31"/>
                  </a:lnTo>
                  <a:cubicBezTo>
                    <a:pt x="2325" y="42"/>
                    <a:pt x="2320" y="46"/>
                    <a:pt x="2310" y="46"/>
                  </a:cubicBezTo>
                  <a:cubicBezTo>
                    <a:pt x="2304" y="46"/>
                    <a:pt x="2295" y="44"/>
                    <a:pt x="2283" y="40"/>
                  </a:cubicBezTo>
                  <a:cubicBezTo>
                    <a:pt x="2268" y="40"/>
                    <a:pt x="2270" y="31"/>
                    <a:pt x="2270" y="24"/>
                  </a:cubicBezTo>
                  <a:cubicBezTo>
                    <a:pt x="2270" y="15"/>
                    <a:pt x="2255" y="6"/>
                    <a:pt x="2242" y="6"/>
                  </a:cubicBezTo>
                  <a:cubicBezTo>
                    <a:pt x="2228" y="6"/>
                    <a:pt x="2214" y="6"/>
                    <a:pt x="2228" y="15"/>
                  </a:cubicBezTo>
                  <a:cubicBezTo>
                    <a:pt x="2227" y="22"/>
                    <a:pt x="2227" y="22"/>
                    <a:pt x="2214" y="22"/>
                  </a:cubicBezTo>
                  <a:cubicBezTo>
                    <a:pt x="2212" y="22"/>
                    <a:pt x="2210" y="22"/>
                    <a:pt x="2208" y="22"/>
                  </a:cubicBezTo>
                  <a:cubicBezTo>
                    <a:pt x="2195" y="22"/>
                    <a:pt x="2183" y="26"/>
                    <a:pt x="2172" y="31"/>
                  </a:cubicBezTo>
                  <a:cubicBezTo>
                    <a:pt x="2172" y="39"/>
                    <a:pt x="2157" y="39"/>
                    <a:pt x="2144" y="39"/>
                  </a:cubicBezTo>
                  <a:cubicBezTo>
                    <a:pt x="2130" y="34"/>
                    <a:pt x="2117" y="30"/>
                    <a:pt x="2102" y="30"/>
                  </a:cubicBezTo>
                  <a:cubicBezTo>
                    <a:pt x="2102" y="28"/>
                    <a:pt x="2102" y="25"/>
                    <a:pt x="2102" y="22"/>
                  </a:cubicBezTo>
                  <a:cubicBezTo>
                    <a:pt x="2102" y="14"/>
                    <a:pt x="2089" y="6"/>
                    <a:pt x="2089" y="6"/>
                  </a:cubicBezTo>
                  <a:cubicBezTo>
                    <a:pt x="2074" y="6"/>
                    <a:pt x="2074" y="14"/>
                    <a:pt x="2074" y="14"/>
                  </a:cubicBezTo>
                  <a:cubicBezTo>
                    <a:pt x="2074" y="20"/>
                    <a:pt x="1926" y="20"/>
                    <a:pt x="1815" y="20"/>
                  </a:cubicBezTo>
                  <a:cubicBezTo>
                    <a:pt x="1760" y="20"/>
                    <a:pt x="1714" y="20"/>
                    <a:pt x="1700" y="20"/>
                  </a:cubicBezTo>
                  <a:cubicBezTo>
                    <a:pt x="1685" y="16"/>
                    <a:pt x="1667" y="14"/>
                    <a:pt x="1655" y="14"/>
                  </a:cubicBezTo>
                  <a:cubicBezTo>
                    <a:pt x="1643" y="14"/>
                    <a:pt x="1637" y="16"/>
                    <a:pt x="1644" y="20"/>
                  </a:cubicBezTo>
                  <a:cubicBezTo>
                    <a:pt x="1644" y="27"/>
                    <a:pt x="1599" y="28"/>
                    <a:pt x="1539" y="28"/>
                  </a:cubicBezTo>
                  <a:cubicBezTo>
                    <a:pt x="1524" y="28"/>
                    <a:pt x="1508" y="28"/>
                    <a:pt x="1491" y="28"/>
                  </a:cubicBezTo>
                  <a:cubicBezTo>
                    <a:pt x="1472" y="28"/>
                    <a:pt x="1453" y="28"/>
                    <a:pt x="1436" y="28"/>
                  </a:cubicBezTo>
                  <a:cubicBezTo>
                    <a:pt x="1368" y="28"/>
                    <a:pt x="1324" y="29"/>
                    <a:pt x="1324" y="36"/>
                  </a:cubicBezTo>
                  <a:lnTo>
                    <a:pt x="1282" y="36"/>
                  </a:lnTo>
                  <a:cubicBezTo>
                    <a:pt x="1254" y="36"/>
                    <a:pt x="1226" y="44"/>
                    <a:pt x="1213" y="44"/>
                  </a:cubicBezTo>
                  <a:cubicBezTo>
                    <a:pt x="1206" y="48"/>
                    <a:pt x="1199" y="51"/>
                    <a:pt x="1195" y="51"/>
                  </a:cubicBezTo>
                  <a:cubicBezTo>
                    <a:pt x="1192" y="51"/>
                    <a:pt x="1192" y="48"/>
                    <a:pt x="1198" y="44"/>
                  </a:cubicBezTo>
                  <a:cubicBezTo>
                    <a:pt x="1198" y="35"/>
                    <a:pt x="1198" y="27"/>
                    <a:pt x="1185" y="27"/>
                  </a:cubicBezTo>
                  <a:cubicBezTo>
                    <a:pt x="1157" y="27"/>
                    <a:pt x="1157" y="35"/>
                    <a:pt x="1157" y="44"/>
                  </a:cubicBezTo>
                  <a:cubicBezTo>
                    <a:pt x="1157" y="52"/>
                    <a:pt x="1142" y="52"/>
                    <a:pt x="1142" y="52"/>
                  </a:cubicBezTo>
                  <a:cubicBezTo>
                    <a:pt x="1129" y="52"/>
                    <a:pt x="1129" y="52"/>
                    <a:pt x="1129" y="44"/>
                  </a:cubicBezTo>
                  <a:cubicBezTo>
                    <a:pt x="1129" y="35"/>
                    <a:pt x="1129" y="26"/>
                    <a:pt x="1129" y="26"/>
                  </a:cubicBezTo>
                  <a:lnTo>
                    <a:pt x="1115" y="26"/>
                  </a:lnTo>
                  <a:cubicBezTo>
                    <a:pt x="1115" y="35"/>
                    <a:pt x="1101" y="35"/>
                    <a:pt x="1101" y="35"/>
                  </a:cubicBezTo>
                  <a:cubicBezTo>
                    <a:pt x="1087" y="35"/>
                    <a:pt x="1087" y="35"/>
                    <a:pt x="1087" y="18"/>
                  </a:cubicBezTo>
                  <a:cubicBezTo>
                    <a:pt x="1087" y="9"/>
                    <a:pt x="1084" y="5"/>
                    <a:pt x="1079" y="5"/>
                  </a:cubicBezTo>
                  <a:cubicBezTo>
                    <a:pt x="1073" y="5"/>
                    <a:pt x="1066" y="9"/>
                    <a:pt x="1059" y="18"/>
                  </a:cubicBezTo>
                  <a:lnTo>
                    <a:pt x="1032" y="26"/>
                  </a:lnTo>
                  <a:cubicBezTo>
                    <a:pt x="1028" y="21"/>
                    <a:pt x="1022" y="19"/>
                    <a:pt x="1016" y="19"/>
                  </a:cubicBezTo>
                  <a:cubicBezTo>
                    <a:pt x="1002" y="19"/>
                    <a:pt x="985" y="28"/>
                    <a:pt x="976" y="34"/>
                  </a:cubicBezTo>
                  <a:cubicBezTo>
                    <a:pt x="969" y="25"/>
                    <a:pt x="962" y="21"/>
                    <a:pt x="955" y="21"/>
                  </a:cubicBezTo>
                  <a:cubicBezTo>
                    <a:pt x="948" y="21"/>
                    <a:pt x="941" y="25"/>
                    <a:pt x="935" y="34"/>
                  </a:cubicBezTo>
                  <a:cubicBezTo>
                    <a:pt x="935" y="38"/>
                    <a:pt x="931" y="40"/>
                    <a:pt x="926" y="40"/>
                  </a:cubicBezTo>
                  <a:cubicBezTo>
                    <a:pt x="920" y="40"/>
                    <a:pt x="913" y="38"/>
                    <a:pt x="907" y="34"/>
                  </a:cubicBezTo>
                  <a:cubicBezTo>
                    <a:pt x="893" y="26"/>
                    <a:pt x="879" y="25"/>
                    <a:pt x="852" y="25"/>
                  </a:cubicBezTo>
                  <a:cubicBezTo>
                    <a:pt x="840" y="32"/>
                    <a:pt x="775" y="33"/>
                    <a:pt x="693" y="33"/>
                  </a:cubicBezTo>
                  <a:cubicBezTo>
                    <a:pt x="672" y="33"/>
                    <a:pt x="651" y="33"/>
                    <a:pt x="628" y="33"/>
                  </a:cubicBezTo>
                  <a:cubicBezTo>
                    <a:pt x="596" y="32"/>
                    <a:pt x="566" y="32"/>
                    <a:pt x="540" y="32"/>
                  </a:cubicBezTo>
                  <a:cubicBezTo>
                    <a:pt x="466" y="32"/>
                    <a:pt x="420" y="34"/>
                    <a:pt x="420" y="40"/>
                  </a:cubicBezTo>
                  <a:cubicBezTo>
                    <a:pt x="418" y="41"/>
                    <a:pt x="417" y="41"/>
                    <a:pt x="416" y="41"/>
                  </a:cubicBezTo>
                  <a:cubicBezTo>
                    <a:pt x="407" y="41"/>
                    <a:pt x="399" y="37"/>
                    <a:pt x="392" y="31"/>
                  </a:cubicBezTo>
                  <a:cubicBezTo>
                    <a:pt x="392" y="28"/>
                    <a:pt x="390" y="26"/>
                    <a:pt x="386" y="26"/>
                  </a:cubicBezTo>
                  <a:cubicBezTo>
                    <a:pt x="381" y="26"/>
                    <a:pt x="373" y="30"/>
                    <a:pt x="365" y="40"/>
                  </a:cubicBezTo>
                  <a:cubicBezTo>
                    <a:pt x="356" y="45"/>
                    <a:pt x="353" y="50"/>
                    <a:pt x="351" y="50"/>
                  </a:cubicBezTo>
                  <a:cubicBezTo>
                    <a:pt x="350" y="50"/>
                    <a:pt x="350" y="47"/>
                    <a:pt x="350" y="40"/>
                  </a:cubicBezTo>
                  <a:cubicBezTo>
                    <a:pt x="350" y="31"/>
                    <a:pt x="323" y="31"/>
                    <a:pt x="267" y="31"/>
                  </a:cubicBezTo>
                  <a:cubicBezTo>
                    <a:pt x="255" y="31"/>
                    <a:pt x="244" y="31"/>
                    <a:pt x="233" y="31"/>
                  </a:cubicBezTo>
                  <a:cubicBezTo>
                    <a:pt x="203" y="31"/>
                    <a:pt x="182" y="33"/>
                    <a:pt x="183" y="39"/>
                  </a:cubicBezTo>
                  <a:cubicBezTo>
                    <a:pt x="175" y="43"/>
                    <a:pt x="170" y="45"/>
                    <a:pt x="169" y="45"/>
                  </a:cubicBezTo>
                  <a:cubicBezTo>
                    <a:pt x="168" y="45"/>
                    <a:pt x="170" y="43"/>
                    <a:pt x="173" y="39"/>
                  </a:cubicBezTo>
                  <a:cubicBezTo>
                    <a:pt x="176" y="28"/>
                    <a:pt x="149" y="21"/>
                    <a:pt x="123" y="21"/>
                  </a:cubicBezTo>
                  <a:cubicBezTo>
                    <a:pt x="115" y="21"/>
                    <a:pt x="106" y="22"/>
                    <a:pt x="99" y="24"/>
                  </a:cubicBezTo>
                  <a:cubicBezTo>
                    <a:pt x="101" y="33"/>
                    <a:pt x="102" y="42"/>
                    <a:pt x="106" y="49"/>
                  </a:cubicBezTo>
                  <a:cubicBezTo>
                    <a:pt x="106" y="60"/>
                    <a:pt x="106" y="69"/>
                    <a:pt x="101" y="69"/>
                  </a:cubicBezTo>
                  <a:cubicBezTo>
                    <a:pt x="100" y="69"/>
                    <a:pt x="98" y="68"/>
                    <a:pt x="97" y="67"/>
                  </a:cubicBezTo>
                  <a:lnTo>
                    <a:pt x="97" y="67"/>
                  </a:lnTo>
                  <a:cubicBezTo>
                    <a:pt x="97" y="89"/>
                    <a:pt x="100" y="110"/>
                    <a:pt x="106" y="131"/>
                  </a:cubicBezTo>
                  <a:cubicBezTo>
                    <a:pt x="106" y="145"/>
                    <a:pt x="105" y="197"/>
                    <a:pt x="105" y="224"/>
                  </a:cubicBezTo>
                  <a:cubicBezTo>
                    <a:pt x="105" y="242"/>
                    <a:pt x="108" y="261"/>
                    <a:pt x="114" y="279"/>
                  </a:cubicBezTo>
                  <a:cubicBezTo>
                    <a:pt x="114" y="285"/>
                    <a:pt x="113" y="290"/>
                    <a:pt x="113" y="294"/>
                  </a:cubicBezTo>
                  <a:lnTo>
                    <a:pt x="113" y="294"/>
                  </a:lnTo>
                  <a:cubicBezTo>
                    <a:pt x="105" y="296"/>
                    <a:pt x="105" y="365"/>
                    <a:pt x="103" y="460"/>
                  </a:cubicBezTo>
                  <a:cubicBezTo>
                    <a:pt x="103" y="558"/>
                    <a:pt x="103" y="641"/>
                    <a:pt x="94" y="655"/>
                  </a:cubicBezTo>
                  <a:cubicBezTo>
                    <a:pt x="94" y="665"/>
                    <a:pt x="98" y="674"/>
                    <a:pt x="102" y="683"/>
                  </a:cubicBezTo>
                  <a:cubicBezTo>
                    <a:pt x="117" y="691"/>
                    <a:pt x="121" y="711"/>
                    <a:pt x="111" y="725"/>
                  </a:cubicBezTo>
                  <a:cubicBezTo>
                    <a:pt x="94" y="738"/>
                    <a:pt x="93" y="794"/>
                    <a:pt x="110" y="808"/>
                  </a:cubicBezTo>
                  <a:lnTo>
                    <a:pt x="102" y="808"/>
                  </a:lnTo>
                  <a:cubicBezTo>
                    <a:pt x="85" y="821"/>
                    <a:pt x="93" y="864"/>
                    <a:pt x="110" y="877"/>
                  </a:cubicBezTo>
                  <a:cubicBezTo>
                    <a:pt x="102" y="891"/>
                    <a:pt x="93" y="905"/>
                    <a:pt x="101" y="919"/>
                  </a:cubicBezTo>
                  <a:cubicBezTo>
                    <a:pt x="101" y="930"/>
                    <a:pt x="101" y="933"/>
                    <a:pt x="93" y="933"/>
                  </a:cubicBezTo>
                  <a:cubicBezTo>
                    <a:pt x="91" y="933"/>
                    <a:pt x="88" y="933"/>
                    <a:pt x="84" y="932"/>
                  </a:cubicBezTo>
                  <a:cubicBezTo>
                    <a:pt x="77" y="932"/>
                    <a:pt x="68" y="932"/>
                    <a:pt x="68" y="947"/>
                  </a:cubicBezTo>
                  <a:cubicBezTo>
                    <a:pt x="68" y="960"/>
                    <a:pt x="75" y="960"/>
                    <a:pt x="84" y="960"/>
                  </a:cubicBezTo>
                  <a:lnTo>
                    <a:pt x="84" y="988"/>
                  </a:lnTo>
                  <a:cubicBezTo>
                    <a:pt x="84" y="988"/>
                    <a:pt x="84" y="1002"/>
                    <a:pt x="92" y="1003"/>
                  </a:cubicBezTo>
                  <a:cubicBezTo>
                    <a:pt x="101" y="1003"/>
                    <a:pt x="101" y="1016"/>
                    <a:pt x="101" y="1030"/>
                  </a:cubicBezTo>
                  <a:cubicBezTo>
                    <a:pt x="95" y="1030"/>
                    <a:pt x="97" y="1037"/>
                    <a:pt x="102" y="1037"/>
                  </a:cubicBezTo>
                  <a:cubicBezTo>
                    <a:pt x="104" y="1037"/>
                    <a:pt x="107" y="1035"/>
                    <a:pt x="110" y="1031"/>
                  </a:cubicBezTo>
                  <a:cubicBezTo>
                    <a:pt x="118" y="1031"/>
                    <a:pt x="127" y="1031"/>
                    <a:pt x="127" y="1044"/>
                  </a:cubicBezTo>
                  <a:lnTo>
                    <a:pt x="144" y="1044"/>
                  </a:lnTo>
                  <a:cubicBezTo>
                    <a:pt x="145" y="1044"/>
                    <a:pt x="146" y="1044"/>
                    <a:pt x="147" y="1044"/>
                  </a:cubicBezTo>
                  <a:cubicBezTo>
                    <a:pt x="162" y="1044"/>
                    <a:pt x="170" y="1043"/>
                    <a:pt x="177" y="1018"/>
                  </a:cubicBezTo>
                  <a:cubicBezTo>
                    <a:pt x="186" y="961"/>
                    <a:pt x="195" y="920"/>
                    <a:pt x="179" y="920"/>
                  </a:cubicBezTo>
                  <a:cubicBezTo>
                    <a:pt x="173" y="912"/>
                    <a:pt x="171" y="902"/>
                    <a:pt x="170" y="892"/>
                  </a:cubicBezTo>
                  <a:cubicBezTo>
                    <a:pt x="171" y="883"/>
                    <a:pt x="173" y="873"/>
                    <a:pt x="179" y="865"/>
                  </a:cubicBezTo>
                  <a:cubicBezTo>
                    <a:pt x="188" y="865"/>
                    <a:pt x="188" y="809"/>
                    <a:pt x="188" y="739"/>
                  </a:cubicBezTo>
                  <a:cubicBezTo>
                    <a:pt x="188" y="656"/>
                    <a:pt x="189" y="615"/>
                    <a:pt x="197" y="600"/>
                  </a:cubicBezTo>
                  <a:cubicBezTo>
                    <a:pt x="202" y="592"/>
                    <a:pt x="204" y="582"/>
                    <a:pt x="206" y="573"/>
                  </a:cubicBezTo>
                  <a:cubicBezTo>
                    <a:pt x="197" y="572"/>
                    <a:pt x="198" y="489"/>
                    <a:pt x="198" y="392"/>
                  </a:cubicBezTo>
                  <a:cubicBezTo>
                    <a:pt x="198" y="295"/>
                    <a:pt x="199" y="197"/>
                    <a:pt x="190" y="197"/>
                  </a:cubicBezTo>
                  <a:lnTo>
                    <a:pt x="190" y="169"/>
                  </a:lnTo>
                  <a:cubicBezTo>
                    <a:pt x="190" y="170"/>
                    <a:pt x="190" y="170"/>
                    <a:pt x="191" y="170"/>
                  </a:cubicBezTo>
                  <a:cubicBezTo>
                    <a:pt x="195" y="170"/>
                    <a:pt x="197" y="158"/>
                    <a:pt x="198" y="157"/>
                  </a:cubicBezTo>
                  <a:cubicBezTo>
                    <a:pt x="199" y="154"/>
                    <a:pt x="199" y="150"/>
                    <a:pt x="199" y="148"/>
                  </a:cubicBezTo>
                  <a:cubicBezTo>
                    <a:pt x="194" y="143"/>
                    <a:pt x="191" y="137"/>
                    <a:pt x="191" y="130"/>
                  </a:cubicBezTo>
                  <a:lnTo>
                    <a:pt x="191" y="130"/>
                  </a:lnTo>
                  <a:cubicBezTo>
                    <a:pt x="194" y="132"/>
                    <a:pt x="196" y="133"/>
                    <a:pt x="197" y="133"/>
                  </a:cubicBezTo>
                  <a:cubicBezTo>
                    <a:pt x="199" y="133"/>
                    <a:pt x="200" y="130"/>
                    <a:pt x="200" y="126"/>
                  </a:cubicBezTo>
                  <a:lnTo>
                    <a:pt x="200" y="123"/>
                  </a:lnTo>
                  <a:cubicBezTo>
                    <a:pt x="204" y="123"/>
                    <a:pt x="206" y="122"/>
                    <a:pt x="200" y="116"/>
                  </a:cubicBezTo>
                  <a:cubicBezTo>
                    <a:pt x="207" y="116"/>
                    <a:pt x="212" y="116"/>
                    <a:pt x="219" y="117"/>
                  </a:cubicBezTo>
                  <a:cubicBezTo>
                    <a:pt x="223" y="118"/>
                    <a:pt x="228" y="118"/>
                    <a:pt x="232" y="120"/>
                  </a:cubicBezTo>
                  <a:cubicBezTo>
                    <a:pt x="237" y="121"/>
                    <a:pt x="258" y="122"/>
                    <a:pt x="266" y="125"/>
                  </a:cubicBezTo>
                  <a:cubicBezTo>
                    <a:pt x="270" y="127"/>
                    <a:pt x="274" y="128"/>
                    <a:pt x="278" y="128"/>
                  </a:cubicBezTo>
                  <a:cubicBezTo>
                    <a:pt x="288" y="128"/>
                    <a:pt x="298" y="122"/>
                    <a:pt x="308" y="117"/>
                  </a:cubicBezTo>
                  <a:cubicBezTo>
                    <a:pt x="308" y="108"/>
                    <a:pt x="322" y="100"/>
                    <a:pt x="336" y="100"/>
                  </a:cubicBezTo>
                  <a:lnTo>
                    <a:pt x="336" y="117"/>
                  </a:lnTo>
                  <a:cubicBezTo>
                    <a:pt x="322" y="125"/>
                    <a:pt x="322" y="125"/>
                    <a:pt x="349" y="125"/>
                  </a:cubicBezTo>
                  <a:lnTo>
                    <a:pt x="377" y="126"/>
                  </a:lnTo>
                  <a:cubicBezTo>
                    <a:pt x="377" y="119"/>
                    <a:pt x="415" y="117"/>
                    <a:pt x="474" y="117"/>
                  </a:cubicBezTo>
                  <a:cubicBezTo>
                    <a:pt x="495" y="117"/>
                    <a:pt x="519" y="118"/>
                    <a:pt x="544" y="118"/>
                  </a:cubicBezTo>
                  <a:cubicBezTo>
                    <a:pt x="669" y="118"/>
                    <a:pt x="711" y="118"/>
                    <a:pt x="711" y="110"/>
                  </a:cubicBezTo>
                  <a:cubicBezTo>
                    <a:pt x="711" y="106"/>
                    <a:pt x="715" y="103"/>
                    <a:pt x="723" y="103"/>
                  </a:cubicBezTo>
                  <a:cubicBezTo>
                    <a:pt x="732" y="103"/>
                    <a:pt x="746" y="106"/>
                    <a:pt x="766" y="110"/>
                  </a:cubicBezTo>
                  <a:cubicBezTo>
                    <a:pt x="820" y="127"/>
                    <a:pt x="839" y="133"/>
                    <a:pt x="850" y="133"/>
                  </a:cubicBezTo>
                  <a:cubicBezTo>
                    <a:pt x="855" y="133"/>
                    <a:pt x="859" y="131"/>
                    <a:pt x="864" y="128"/>
                  </a:cubicBezTo>
                  <a:cubicBezTo>
                    <a:pt x="849" y="128"/>
                    <a:pt x="849" y="119"/>
                    <a:pt x="851" y="110"/>
                  </a:cubicBezTo>
                  <a:cubicBezTo>
                    <a:pt x="851" y="102"/>
                    <a:pt x="854" y="97"/>
                    <a:pt x="859" y="97"/>
                  </a:cubicBezTo>
                  <a:cubicBezTo>
                    <a:pt x="864" y="97"/>
                    <a:pt x="871" y="102"/>
                    <a:pt x="877" y="110"/>
                  </a:cubicBezTo>
                  <a:cubicBezTo>
                    <a:pt x="877" y="117"/>
                    <a:pt x="911" y="120"/>
                    <a:pt x="952" y="120"/>
                  </a:cubicBezTo>
                  <a:cubicBezTo>
                    <a:pt x="1013" y="120"/>
                    <a:pt x="1092" y="113"/>
                    <a:pt x="1101" y="103"/>
                  </a:cubicBezTo>
                  <a:cubicBezTo>
                    <a:pt x="1101" y="105"/>
                    <a:pt x="1101" y="108"/>
                    <a:pt x="1101" y="111"/>
                  </a:cubicBezTo>
                  <a:cubicBezTo>
                    <a:pt x="1101" y="120"/>
                    <a:pt x="1114" y="120"/>
                    <a:pt x="1169" y="120"/>
                  </a:cubicBezTo>
                  <a:lnTo>
                    <a:pt x="1212" y="120"/>
                  </a:lnTo>
                  <a:cubicBezTo>
                    <a:pt x="1212" y="113"/>
                    <a:pt x="1226" y="111"/>
                    <a:pt x="1242" y="111"/>
                  </a:cubicBezTo>
                  <a:cubicBezTo>
                    <a:pt x="1266" y="111"/>
                    <a:pt x="1295" y="116"/>
                    <a:pt x="1295" y="121"/>
                  </a:cubicBezTo>
                  <a:cubicBezTo>
                    <a:pt x="1308" y="129"/>
                    <a:pt x="1308" y="129"/>
                    <a:pt x="1336" y="129"/>
                  </a:cubicBezTo>
                  <a:cubicBezTo>
                    <a:pt x="1353" y="122"/>
                    <a:pt x="1375" y="120"/>
                    <a:pt x="1395" y="120"/>
                  </a:cubicBezTo>
                  <a:cubicBezTo>
                    <a:pt x="1423" y="120"/>
                    <a:pt x="1447" y="125"/>
                    <a:pt x="1447" y="130"/>
                  </a:cubicBezTo>
                  <a:lnTo>
                    <a:pt x="1475" y="130"/>
                  </a:lnTo>
                  <a:cubicBezTo>
                    <a:pt x="1489" y="122"/>
                    <a:pt x="1517" y="122"/>
                    <a:pt x="1531" y="122"/>
                  </a:cubicBezTo>
                  <a:cubicBezTo>
                    <a:pt x="1573" y="122"/>
                    <a:pt x="1586" y="122"/>
                    <a:pt x="1573" y="113"/>
                  </a:cubicBezTo>
                  <a:cubicBezTo>
                    <a:pt x="1573" y="106"/>
                    <a:pt x="1573" y="97"/>
                    <a:pt x="1586" y="97"/>
                  </a:cubicBezTo>
                  <a:lnTo>
                    <a:pt x="1586" y="106"/>
                  </a:lnTo>
                  <a:cubicBezTo>
                    <a:pt x="1586" y="113"/>
                    <a:pt x="1628" y="113"/>
                    <a:pt x="1684" y="114"/>
                  </a:cubicBezTo>
                  <a:cubicBezTo>
                    <a:pt x="1754" y="114"/>
                    <a:pt x="1782" y="114"/>
                    <a:pt x="1795" y="123"/>
                  </a:cubicBezTo>
                  <a:lnTo>
                    <a:pt x="1810" y="114"/>
                  </a:lnTo>
                  <a:cubicBezTo>
                    <a:pt x="1816" y="111"/>
                    <a:pt x="1823" y="109"/>
                    <a:pt x="1828" y="109"/>
                  </a:cubicBezTo>
                  <a:cubicBezTo>
                    <a:pt x="1833" y="109"/>
                    <a:pt x="1837" y="111"/>
                    <a:pt x="1837" y="114"/>
                  </a:cubicBezTo>
                  <a:cubicBezTo>
                    <a:pt x="1844" y="119"/>
                    <a:pt x="1862" y="121"/>
                    <a:pt x="1882" y="121"/>
                  </a:cubicBezTo>
                  <a:cubicBezTo>
                    <a:pt x="1901" y="121"/>
                    <a:pt x="1921" y="119"/>
                    <a:pt x="1934" y="116"/>
                  </a:cubicBezTo>
                  <a:lnTo>
                    <a:pt x="1962" y="116"/>
                  </a:lnTo>
                  <a:cubicBezTo>
                    <a:pt x="1969" y="124"/>
                    <a:pt x="1983" y="128"/>
                    <a:pt x="1997" y="128"/>
                  </a:cubicBezTo>
                  <a:cubicBezTo>
                    <a:pt x="2010" y="128"/>
                    <a:pt x="2024" y="124"/>
                    <a:pt x="2032" y="116"/>
                  </a:cubicBezTo>
                  <a:cubicBezTo>
                    <a:pt x="2032" y="125"/>
                    <a:pt x="2045" y="125"/>
                    <a:pt x="2060" y="125"/>
                  </a:cubicBezTo>
                  <a:cubicBezTo>
                    <a:pt x="2073" y="120"/>
                    <a:pt x="2093" y="118"/>
                    <a:pt x="2110" y="118"/>
                  </a:cubicBezTo>
                  <a:cubicBezTo>
                    <a:pt x="2128" y="118"/>
                    <a:pt x="2143" y="121"/>
                    <a:pt x="2143" y="125"/>
                  </a:cubicBezTo>
                  <a:lnTo>
                    <a:pt x="2156" y="125"/>
                  </a:lnTo>
                  <a:cubicBezTo>
                    <a:pt x="2168" y="119"/>
                    <a:pt x="2180" y="116"/>
                    <a:pt x="2192" y="116"/>
                  </a:cubicBezTo>
                  <a:cubicBezTo>
                    <a:pt x="2194" y="116"/>
                    <a:pt x="2197" y="117"/>
                    <a:pt x="2199" y="117"/>
                  </a:cubicBezTo>
                  <a:cubicBezTo>
                    <a:pt x="2201" y="117"/>
                    <a:pt x="2202" y="117"/>
                    <a:pt x="2204" y="117"/>
                  </a:cubicBezTo>
                  <a:cubicBezTo>
                    <a:pt x="2216" y="117"/>
                    <a:pt x="2229" y="114"/>
                    <a:pt x="2240" y="108"/>
                  </a:cubicBezTo>
                  <a:cubicBezTo>
                    <a:pt x="2248" y="103"/>
                    <a:pt x="2258" y="100"/>
                    <a:pt x="2268" y="100"/>
                  </a:cubicBezTo>
                  <a:cubicBezTo>
                    <a:pt x="2282" y="100"/>
                    <a:pt x="2268" y="108"/>
                    <a:pt x="2254" y="117"/>
                  </a:cubicBezTo>
                  <a:cubicBezTo>
                    <a:pt x="2242" y="120"/>
                    <a:pt x="2243" y="122"/>
                    <a:pt x="2251" y="122"/>
                  </a:cubicBezTo>
                  <a:cubicBezTo>
                    <a:pt x="2262" y="122"/>
                    <a:pt x="2286" y="118"/>
                    <a:pt x="2310" y="109"/>
                  </a:cubicBezTo>
                  <a:cubicBezTo>
                    <a:pt x="2331" y="100"/>
                    <a:pt x="2341" y="96"/>
                    <a:pt x="2343" y="96"/>
                  </a:cubicBezTo>
                  <a:cubicBezTo>
                    <a:pt x="2344" y="96"/>
                    <a:pt x="2337" y="100"/>
                    <a:pt x="2323" y="109"/>
                  </a:cubicBezTo>
                  <a:cubicBezTo>
                    <a:pt x="2314" y="114"/>
                    <a:pt x="2304" y="120"/>
                    <a:pt x="2309" y="120"/>
                  </a:cubicBezTo>
                  <a:cubicBezTo>
                    <a:pt x="2311" y="120"/>
                    <a:pt x="2315" y="119"/>
                    <a:pt x="2323" y="117"/>
                  </a:cubicBezTo>
                  <a:cubicBezTo>
                    <a:pt x="2323" y="117"/>
                    <a:pt x="2351" y="117"/>
                    <a:pt x="2351" y="109"/>
                  </a:cubicBezTo>
                  <a:lnTo>
                    <a:pt x="2393" y="109"/>
                  </a:lnTo>
                  <a:cubicBezTo>
                    <a:pt x="2411" y="114"/>
                    <a:pt x="2430" y="118"/>
                    <a:pt x="2449" y="118"/>
                  </a:cubicBezTo>
                  <a:cubicBezTo>
                    <a:pt x="2456" y="113"/>
                    <a:pt x="2459" y="111"/>
                    <a:pt x="2463" y="111"/>
                  </a:cubicBezTo>
                  <a:cubicBezTo>
                    <a:pt x="2466" y="111"/>
                    <a:pt x="2469" y="113"/>
                    <a:pt x="2476" y="118"/>
                  </a:cubicBezTo>
                  <a:cubicBezTo>
                    <a:pt x="2476" y="121"/>
                    <a:pt x="2478" y="123"/>
                    <a:pt x="2481" y="123"/>
                  </a:cubicBezTo>
                  <a:cubicBezTo>
                    <a:pt x="2485" y="123"/>
                    <a:pt x="2491" y="119"/>
                    <a:pt x="2491" y="109"/>
                  </a:cubicBezTo>
                  <a:cubicBezTo>
                    <a:pt x="2497" y="105"/>
                    <a:pt x="2504" y="103"/>
                    <a:pt x="2511" y="103"/>
                  </a:cubicBezTo>
                  <a:cubicBezTo>
                    <a:pt x="2518" y="103"/>
                    <a:pt x="2526" y="105"/>
                    <a:pt x="2532" y="110"/>
                  </a:cubicBezTo>
                  <a:cubicBezTo>
                    <a:pt x="2532" y="120"/>
                    <a:pt x="2537" y="124"/>
                    <a:pt x="2540" y="124"/>
                  </a:cubicBezTo>
                  <a:cubicBezTo>
                    <a:pt x="2543" y="124"/>
                    <a:pt x="2546" y="122"/>
                    <a:pt x="2546" y="118"/>
                  </a:cubicBezTo>
                  <a:cubicBezTo>
                    <a:pt x="2555" y="113"/>
                    <a:pt x="2563" y="110"/>
                    <a:pt x="2574" y="110"/>
                  </a:cubicBezTo>
                  <a:cubicBezTo>
                    <a:pt x="2574" y="118"/>
                    <a:pt x="2699" y="119"/>
                    <a:pt x="2824" y="119"/>
                  </a:cubicBezTo>
                  <a:cubicBezTo>
                    <a:pt x="2838" y="119"/>
                    <a:pt x="2852" y="111"/>
                    <a:pt x="2852" y="102"/>
                  </a:cubicBezTo>
                  <a:cubicBezTo>
                    <a:pt x="2852" y="95"/>
                    <a:pt x="2852" y="93"/>
                    <a:pt x="2853" y="93"/>
                  </a:cubicBezTo>
                  <a:cubicBezTo>
                    <a:pt x="2854" y="93"/>
                    <a:pt x="2858" y="98"/>
                    <a:pt x="2866" y="102"/>
                  </a:cubicBezTo>
                  <a:cubicBezTo>
                    <a:pt x="2873" y="115"/>
                    <a:pt x="2883" y="121"/>
                    <a:pt x="2890" y="121"/>
                  </a:cubicBezTo>
                  <a:cubicBezTo>
                    <a:pt x="2897" y="121"/>
                    <a:pt x="2901" y="115"/>
                    <a:pt x="2893" y="102"/>
                  </a:cubicBezTo>
                  <a:cubicBezTo>
                    <a:pt x="2887" y="94"/>
                    <a:pt x="2883" y="90"/>
                    <a:pt x="2885" y="90"/>
                  </a:cubicBezTo>
                  <a:cubicBezTo>
                    <a:pt x="2887" y="90"/>
                    <a:pt x="2894" y="94"/>
                    <a:pt x="2908" y="102"/>
                  </a:cubicBezTo>
                  <a:cubicBezTo>
                    <a:pt x="2915" y="107"/>
                    <a:pt x="2918" y="109"/>
                    <a:pt x="2921" y="109"/>
                  </a:cubicBezTo>
                  <a:cubicBezTo>
                    <a:pt x="2925" y="109"/>
                    <a:pt x="2929" y="107"/>
                    <a:pt x="2936" y="102"/>
                  </a:cubicBezTo>
                  <a:cubicBezTo>
                    <a:pt x="2936" y="98"/>
                    <a:pt x="2939" y="96"/>
                    <a:pt x="2942" y="96"/>
                  </a:cubicBezTo>
                  <a:cubicBezTo>
                    <a:pt x="2946" y="96"/>
                    <a:pt x="2949" y="99"/>
                    <a:pt x="2949" y="103"/>
                  </a:cubicBezTo>
                  <a:cubicBezTo>
                    <a:pt x="2959" y="109"/>
                    <a:pt x="2969" y="115"/>
                    <a:pt x="2974" y="115"/>
                  </a:cubicBezTo>
                  <a:cubicBezTo>
                    <a:pt x="2976" y="115"/>
                    <a:pt x="2977" y="114"/>
                    <a:pt x="2977" y="111"/>
                  </a:cubicBezTo>
                  <a:cubicBezTo>
                    <a:pt x="2986" y="112"/>
                    <a:pt x="2997" y="114"/>
                    <a:pt x="3004" y="120"/>
                  </a:cubicBezTo>
                  <a:cubicBezTo>
                    <a:pt x="3009" y="123"/>
                    <a:pt x="3013" y="124"/>
                    <a:pt x="3017" y="124"/>
                  </a:cubicBezTo>
                  <a:cubicBezTo>
                    <a:pt x="3027" y="124"/>
                    <a:pt x="3037" y="118"/>
                    <a:pt x="3047" y="112"/>
                  </a:cubicBezTo>
                  <a:lnTo>
                    <a:pt x="3060" y="107"/>
                  </a:lnTo>
                  <a:lnTo>
                    <a:pt x="3065" y="102"/>
                  </a:lnTo>
                  <a:cubicBezTo>
                    <a:pt x="3067" y="101"/>
                    <a:pt x="3069" y="100"/>
                    <a:pt x="3072" y="99"/>
                  </a:cubicBezTo>
                  <a:cubicBezTo>
                    <a:pt x="3075" y="99"/>
                    <a:pt x="3073" y="103"/>
                    <a:pt x="3069" y="112"/>
                  </a:cubicBezTo>
                  <a:cubicBezTo>
                    <a:pt x="3067" y="119"/>
                    <a:pt x="3068" y="122"/>
                    <a:pt x="3071" y="122"/>
                  </a:cubicBezTo>
                  <a:cubicBezTo>
                    <a:pt x="3075" y="122"/>
                    <a:pt x="3085" y="114"/>
                    <a:pt x="3095" y="103"/>
                  </a:cubicBezTo>
                  <a:cubicBezTo>
                    <a:pt x="3105" y="94"/>
                    <a:pt x="3109" y="89"/>
                    <a:pt x="3110" y="89"/>
                  </a:cubicBezTo>
                  <a:lnTo>
                    <a:pt x="3110" y="89"/>
                  </a:lnTo>
                  <a:cubicBezTo>
                    <a:pt x="3111" y="89"/>
                    <a:pt x="3109" y="92"/>
                    <a:pt x="3106" y="95"/>
                  </a:cubicBezTo>
                  <a:cubicBezTo>
                    <a:pt x="3101" y="103"/>
                    <a:pt x="3105" y="104"/>
                    <a:pt x="3105" y="104"/>
                  </a:cubicBezTo>
                  <a:cubicBezTo>
                    <a:pt x="3110" y="104"/>
                    <a:pt x="3115" y="104"/>
                    <a:pt x="3108" y="111"/>
                  </a:cubicBezTo>
                  <a:lnTo>
                    <a:pt x="3106" y="112"/>
                  </a:lnTo>
                  <a:cubicBezTo>
                    <a:pt x="3106" y="112"/>
                    <a:pt x="3106" y="116"/>
                    <a:pt x="3115" y="119"/>
                  </a:cubicBezTo>
                  <a:cubicBezTo>
                    <a:pt x="3116" y="119"/>
                    <a:pt x="3116" y="119"/>
                    <a:pt x="3116" y="119"/>
                  </a:cubicBezTo>
                  <a:cubicBezTo>
                    <a:pt x="3132" y="119"/>
                    <a:pt x="3123" y="145"/>
                    <a:pt x="3106" y="150"/>
                  </a:cubicBezTo>
                  <a:cubicBezTo>
                    <a:pt x="3106" y="151"/>
                    <a:pt x="3106" y="148"/>
                    <a:pt x="3114" y="159"/>
                  </a:cubicBezTo>
                  <a:cubicBezTo>
                    <a:pt x="3131" y="174"/>
                    <a:pt x="3140" y="187"/>
                    <a:pt x="3123" y="187"/>
                  </a:cubicBezTo>
                  <a:lnTo>
                    <a:pt x="3114" y="187"/>
                  </a:lnTo>
                  <a:cubicBezTo>
                    <a:pt x="3131" y="201"/>
                    <a:pt x="3122" y="257"/>
                    <a:pt x="3105" y="257"/>
                  </a:cubicBezTo>
                  <a:cubicBezTo>
                    <a:pt x="3097" y="257"/>
                    <a:pt x="3097" y="257"/>
                    <a:pt x="3096" y="270"/>
                  </a:cubicBezTo>
                  <a:lnTo>
                    <a:pt x="3105" y="270"/>
                  </a:lnTo>
                  <a:cubicBezTo>
                    <a:pt x="3114" y="270"/>
                    <a:pt x="3122" y="270"/>
                    <a:pt x="3122" y="285"/>
                  </a:cubicBezTo>
                  <a:cubicBezTo>
                    <a:pt x="3122" y="298"/>
                    <a:pt x="3122" y="312"/>
                    <a:pt x="3115" y="312"/>
                  </a:cubicBezTo>
                  <a:cubicBezTo>
                    <a:pt x="3115" y="312"/>
                    <a:pt x="3115" y="312"/>
                    <a:pt x="3114" y="312"/>
                  </a:cubicBezTo>
                  <a:cubicBezTo>
                    <a:pt x="3105" y="326"/>
                    <a:pt x="3096" y="340"/>
                    <a:pt x="3105" y="340"/>
                  </a:cubicBezTo>
                  <a:cubicBezTo>
                    <a:pt x="3104" y="350"/>
                    <a:pt x="3102" y="359"/>
                    <a:pt x="3096" y="368"/>
                  </a:cubicBezTo>
                  <a:cubicBezTo>
                    <a:pt x="3096" y="381"/>
                    <a:pt x="3096" y="396"/>
                    <a:pt x="3096" y="423"/>
                  </a:cubicBezTo>
                  <a:cubicBezTo>
                    <a:pt x="3104" y="438"/>
                    <a:pt x="3104" y="466"/>
                    <a:pt x="3096" y="466"/>
                  </a:cubicBezTo>
                  <a:cubicBezTo>
                    <a:pt x="3096" y="479"/>
                    <a:pt x="3099" y="494"/>
                    <a:pt x="3104" y="507"/>
                  </a:cubicBezTo>
                  <a:cubicBezTo>
                    <a:pt x="3104" y="535"/>
                    <a:pt x="3104" y="549"/>
                    <a:pt x="3095" y="549"/>
                  </a:cubicBezTo>
                  <a:cubicBezTo>
                    <a:pt x="3087" y="549"/>
                    <a:pt x="3087" y="549"/>
                    <a:pt x="3095" y="562"/>
                  </a:cubicBezTo>
                  <a:cubicBezTo>
                    <a:pt x="3104" y="562"/>
                    <a:pt x="3104" y="577"/>
                    <a:pt x="3104" y="590"/>
                  </a:cubicBezTo>
                  <a:lnTo>
                    <a:pt x="3104" y="618"/>
                  </a:lnTo>
                  <a:cubicBezTo>
                    <a:pt x="3112" y="618"/>
                    <a:pt x="3112" y="618"/>
                    <a:pt x="3112" y="632"/>
                  </a:cubicBezTo>
                  <a:cubicBezTo>
                    <a:pt x="3112" y="646"/>
                    <a:pt x="3103" y="688"/>
                    <a:pt x="3103" y="701"/>
                  </a:cubicBezTo>
                  <a:cubicBezTo>
                    <a:pt x="3103" y="728"/>
                    <a:pt x="3103" y="738"/>
                    <a:pt x="3105" y="738"/>
                  </a:cubicBezTo>
                  <a:cubicBezTo>
                    <a:pt x="3107" y="738"/>
                    <a:pt x="3109" y="735"/>
                    <a:pt x="3112" y="729"/>
                  </a:cubicBezTo>
                  <a:cubicBezTo>
                    <a:pt x="3112" y="724"/>
                    <a:pt x="3113" y="720"/>
                    <a:pt x="3114" y="720"/>
                  </a:cubicBezTo>
                  <a:cubicBezTo>
                    <a:pt x="3116" y="720"/>
                    <a:pt x="3117" y="727"/>
                    <a:pt x="3112" y="744"/>
                  </a:cubicBezTo>
                  <a:cubicBezTo>
                    <a:pt x="3112" y="757"/>
                    <a:pt x="3103" y="799"/>
                    <a:pt x="3103" y="840"/>
                  </a:cubicBezTo>
                  <a:cubicBezTo>
                    <a:pt x="3103" y="896"/>
                    <a:pt x="3103" y="896"/>
                    <a:pt x="3111" y="896"/>
                  </a:cubicBezTo>
                  <a:cubicBezTo>
                    <a:pt x="3116" y="892"/>
                    <a:pt x="3119" y="891"/>
                    <a:pt x="3121" y="891"/>
                  </a:cubicBezTo>
                  <a:cubicBezTo>
                    <a:pt x="3126" y="891"/>
                    <a:pt x="3123" y="900"/>
                    <a:pt x="3111" y="910"/>
                  </a:cubicBezTo>
                  <a:cubicBezTo>
                    <a:pt x="3094" y="938"/>
                    <a:pt x="3094" y="951"/>
                    <a:pt x="3102" y="951"/>
                  </a:cubicBezTo>
                  <a:cubicBezTo>
                    <a:pt x="3109" y="959"/>
                    <a:pt x="3112" y="969"/>
                    <a:pt x="3111" y="979"/>
                  </a:cubicBezTo>
                  <a:cubicBezTo>
                    <a:pt x="3102" y="979"/>
                    <a:pt x="3102" y="994"/>
                    <a:pt x="3111" y="1021"/>
                  </a:cubicBezTo>
                  <a:cubicBezTo>
                    <a:pt x="3111" y="1035"/>
                    <a:pt x="3111" y="1035"/>
                    <a:pt x="3102" y="1035"/>
                  </a:cubicBezTo>
                  <a:lnTo>
                    <a:pt x="3102" y="1064"/>
                  </a:lnTo>
                  <a:cubicBezTo>
                    <a:pt x="3119" y="1092"/>
                    <a:pt x="3110" y="1175"/>
                    <a:pt x="3101" y="1188"/>
                  </a:cubicBezTo>
                  <a:cubicBezTo>
                    <a:pt x="3102" y="1198"/>
                    <a:pt x="3104" y="1207"/>
                    <a:pt x="3110" y="1216"/>
                  </a:cubicBezTo>
                  <a:cubicBezTo>
                    <a:pt x="3127" y="1231"/>
                    <a:pt x="3127" y="1244"/>
                    <a:pt x="3110" y="1244"/>
                  </a:cubicBezTo>
                  <a:cubicBezTo>
                    <a:pt x="3093" y="1244"/>
                    <a:pt x="3093" y="1244"/>
                    <a:pt x="3110" y="1258"/>
                  </a:cubicBezTo>
                  <a:cubicBezTo>
                    <a:pt x="3117" y="1271"/>
                    <a:pt x="3118" y="1329"/>
                    <a:pt x="3105" y="1329"/>
                  </a:cubicBezTo>
                  <a:cubicBezTo>
                    <a:pt x="3104" y="1329"/>
                    <a:pt x="3102" y="1328"/>
                    <a:pt x="3101" y="1327"/>
                  </a:cubicBezTo>
                  <a:lnTo>
                    <a:pt x="3084" y="1327"/>
                  </a:lnTo>
                  <a:cubicBezTo>
                    <a:pt x="3088" y="1335"/>
                    <a:pt x="3092" y="1345"/>
                    <a:pt x="3092" y="1355"/>
                  </a:cubicBezTo>
                  <a:cubicBezTo>
                    <a:pt x="3101" y="1355"/>
                    <a:pt x="3101" y="1369"/>
                    <a:pt x="3101" y="1410"/>
                  </a:cubicBezTo>
                  <a:cubicBezTo>
                    <a:pt x="3101" y="1438"/>
                    <a:pt x="3109" y="1494"/>
                    <a:pt x="3109" y="1522"/>
                  </a:cubicBezTo>
                  <a:cubicBezTo>
                    <a:pt x="3109" y="1549"/>
                    <a:pt x="3109" y="1592"/>
                    <a:pt x="3100" y="1605"/>
                  </a:cubicBezTo>
                  <a:cubicBezTo>
                    <a:pt x="3099" y="1624"/>
                    <a:pt x="3102" y="1642"/>
                    <a:pt x="3108" y="1660"/>
                  </a:cubicBezTo>
                  <a:cubicBezTo>
                    <a:pt x="3117" y="1675"/>
                    <a:pt x="3117" y="1703"/>
                    <a:pt x="3108" y="1703"/>
                  </a:cubicBezTo>
                  <a:lnTo>
                    <a:pt x="3108" y="1716"/>
                  </a:lnTo>
                  <a:cubicBezTo>
                    <a:pt x="3112" y="1730"/>
                    <a:pt x="3115" y="1744"/>
                    <a:pt x="3115" y="1758"/>
                  </a:cubicBezTo>
                  <a:cubicBezTo>
                    <a:pt x="3108" y="1758"/>
                    <a:pt x="3099" y="1772"/>
                    <a:pt x="3108" y="1786"/>
                  </a:cubicBezTo>
                  <a:cubicBezTo>
                    <a:pt x="3115" y="1786"/>
                    <a:pt x="3115" y="1801"/>
                    <a:pt x="3115" y="1827"/>
                  </a:cubicBezTo>
                  <a:cubicBezTo>
                    <a:pt x="3111" y="1842"/>
                    <a:pt x="3109" y="1963"/>
                    <a:pt x="3108" y="2081"/>
                  </a:cubicBezTo>
                  <a:cubicBezTo>
                    <a:pt x="3109" y="2143"/>
                    <a:pt x="3104" y="2191"/>
                    <a:pt x="3104" y="2231"/>
                  </a:cubicBezTo>
                  <a:cubicBezTo>
                    <a:pt x="3100" y="2271"/>
                    <a:pt x="3096" y="2297"/>
                    <a:pt x="3099" y="2297"/>
                  </a:cubicBezTo>
                  <a:lnTo>
                    <a:pt x="3093" y="2334"/>
                  </a:lnTo>
                  <a:cubicBezTo>
                    <a:pt x="3091" y="2347"/>
                    <a:pt x="3083" y="2372"/>
                    <a:pt x="3083" y="2372"/>
                  </a:cubicBezTo>
                  <a:cubicBezTo>
                    <a:pt x="3082" y="2371"/>
                    <a:pt x="3082" y="2371"/>
                    <a:pt x="3081" y="2371"/>
                  </a:cubicBezTo>
                  <a:cubicBezTo>
                    <a:pt x="3065" y="2371"/>
                    <a:pt x="3062" y="2432"/>
                    <a:pt x="3055" y="2469"/>
                  </a:cubicBezTo>
                  <a:cubicBezTo>
                    <a:pt x="3057" y="2481"/>
                    <a:pt x="3055" y="2496"/>
                    <a:pt x="3049" y="2507"/>
                  </a:cubicBezTo>
                  <a:cubicBezTo>
                    <a:pt x="3048" y="2507"/>
                    <a:pt x="3047" y="2507"/>
                    <a:pt x="3046" y="2507"/>
                  </a:cubicBezTo>
                  <a:cubicBezTo>
                    <a:pt x="3032" y="2507"/>
                    <a:pt x="3021" y="2538"/>
                    <a:pt x="3017" y="2562"/>
                  </a:cubicBezTo>
                  <a:cubicBezTo>
                    <a:pt x="3025" y="2577"/>
                    <a:pt x="3022" y="2588"/>
                    <a:pt x="3013" y="2588"/>
                  </a:cubicBezTo>
                  <a:cubicBezTo>
                    <a:pt x="3011" y="2588"/>
                    <a:pt x="3008" y="2587"/>
                    <a:pt x="3005" y="2586"/>
                  </a:cubicBezTo>
                  <a:cubicBezTo>
                    <a:pt x="3003" y="2585"/>
                    <a:pt x="3001" y="2584"/>
                    <a:pt x="2999" y="2584"/>
                  </a:cubicBezTo>
                  <a:cubicBezTo>
                    <a:pt x="2987" y="2584"/>
                    <a:pt x="2981" y="2605"/>
                    <a:pt x="2990" y="2635"/>
                  </a:cubicBezTo>
                  <a:cubicBezTo>
                    <a:pt x="2991" y="2650"/>
                    <a:pt x="2991" y="2650"/>
                    <a:pt x="2976" y="2656"/>
                  </a:cubicBezTo>
                  <a:cubicBezTo>
                    <a:pt x="2955" y="2659"/>
                    <a:pt x="2949" y="2669"/>
                    <a:pt x="2956" y="2673"/>
                  </a:cubicBezTo>
                  <a:cubicBezTo>
                    <a:pt x="2964" y="2693"/>
                    <a:pt x="2957" y="2705"/>
                    <a:pt x="2936" y="2706"/>
                  </a:cubicBezTo>
                  <a:cubicBezTo>
                    <a:pt x="2908" y="2717"/>
                    <a:pt x="2908" y="2716"/>
                    <a:pt x="2913" y="2736"/>
                  </a:cubicBezTo>
                  <a:cubicBezTo>
                    <a:pt x="2919" y="2756"/>
                    <a:pt x="2890" y="2797"/>
                    <a:pt x="2869" y="2797"/>
                  </a:cubicBezTo>
                  <a:cubicBezTo>
                    <a:pt x="2869" y="2797"/>
                    <a:pt x="2868" y="2797"/>
                    <a:pt x="2867" y="2797"/>
                  </a:cubicBezTo>
                  <a:cubicBezTo>
                    <a:pt x="2859" y="2806"/>
                    <a:pt x="2844" y="2809"/>
                    <a:pt x="2851" y="2815"/>
                  </a:cubicBezTo>
                  <a:lnTo>
                    <a:pt x="2835" y="2819"/>
                  </a:lnTo>
                  <a:lnTo>
                    <a:pt x="2818" y="2837"/>
                  </a:lnTo>
                  <a:lnTo>
                    <a:pt x="2825" y="2843"/>
                  </a:lnTo>
                  <a:cubicBezTo>
                    <a:pt x="2810" y="2857"/>
                    <a:pt x="2795" y="2871"/>
                    <a:pt x="2779" y="2882"/>
                  </a:cubicBezTo>
                  <a:cubicBezTo>
                    <a:pt x="2754" y="2902"/>
                    <a:pt x="2723" y="2928"/>
                    <a:pt x="2687" y="2953"/>
                  </a:cubicBezTo>
                  <a:cubicBezTo>
                    <a:pt x="2574" y="3031"/>
                    <a:pt x="2548" y="3038"/>
                    <a:pt x="2565" y="3041"/>
                  </a:cubicBezTo>
                  <a:cubicBezTo>
                    <a:pt x="2578" y="3049"/>
                    <a:pt x="2570" y="3056"/>
                    <a:pt x="2557" y="3056"/>
                  </a:cubicBezTo>
                  <a:cubicBezTo>
                    <a:pt x="2552" y="3056"/>
                    <a:pt x="2546" y="3055"/>
                    <a:pt x="2541" y="3052"/>
                  </a:cubicBezTo>
                  <a:cubicBezTo>
                    <a:pt x="2530" y="3058"/>
                    <a:pt x="2504" y="3060"/>
                    <a:pt x="2482" y="3071"/>
                  </a:cubicBezTo>
                  <a:cubicBezTo>
                    <a:pt x="2465" y="3079"/>
                    <a:pt x="2448" y="3084"/>
                    <a:pt x="2438" y="3084"/>
                  </a:cubicBezTo>
                  <a:cubicBezTo>
                    <a:pt x="2435" y="3084"/>
                    <a:pt x="2432" y="3083"/>
                    <a:pt x="2431" y="3082"/>
                  </a:cubicBezTo>
                  <a:lnTo>
                    <a:pt x="2420" y="3085"/>
                  </a:lnTo>
                  <a:cubicBezTo>
                    <a:pt x="2403" y="3112"/>
                    <a:pt x="2329" y="3131"/>
                    <a:pt x="2291" y="3131"/>
                  </a:cubicBezTo>
                  <a:cubicBezTo>
                    <a:pt x="2270" y="3134"/>
                    <a:pt x="2249" y="3141"/>
                    <a:pt x="2230" y="3150"/>
                  </a:cubicBezTo>
                  <a:cubicBezTo>
                    <a:pt x="2217" y="3157"/>
                    <a:pt x="2211" y="3160"/>
                    <a:pt x="2206" y="3160"/>
                  </a:cubicBezTo>
                  <a:cubicBezTo>
                    <a:pt x="2202" y="3160"/>
                    <a:pt x="2199" y="3158"/>
                    <a:pt x="2193" y="3156"/>
                  </a:cubicBezTo>
                  <a:cubicBezTo>
                    <a:pt x="2193" y="3153"/>
                    <a:pt x="2172" y="3149"/>
                    <a:pt x="2152" y="3149"/>
                  </a:cubicBezTo>
                  <a:cubicBezTo>
                    <a:pt x="2134" y="3149"/>
                    <a:pt x="2117" y="3152"/>
                    <a:pt x="2117" y="3160"/>
                  </a:cubicBezTo>
                  <a:lnTo>
                    <a:pt x="2105" y="3152"/>
                  </a:lnTo>
                  <a:cubicBezTo>
                    <a:pt x="2102" y="3150"/>
                    <a:pt x="2099" y="3149"/>
                    <a:pt x="2096" y="3149"/>
                  </a:cubicBezTo>
                  <a:cubicBezTo>
                    <a:pt x="2088" y="3149"/>
                    <a:pt x="2081" y="3154"/>
                    <a:pt x="2080" y="3162"/>
                  </a:cubicBezTo>
                  <a:cubicBezTo>
                    <a:pt x="2080" y="3170"/>
                    <a:pt x="2077" y="3174"/>
                    <a:pt x="2073" y="3174"/>
                  </a:cubicBezTo>
                  <a:cubicBezTo>
                    <a:pt x="2068" y="3174"/>
                    <a:pt x="2061" y="3168"/>
                    <a:pt x="2053" y="3153"/>
                  </a:cubicBezTo>
                  <a:cubicBezTo>
                    <a:pt x="2053" y="3144"/>
                    <a:pt x="2048" y="3140"/>
                    <a:pt x="2044" y="3140"/>
                  </a:cubicBezTo>
                  <a:cubicBezTo>
                    <a:pt x="2041" y="3140"/>
                    <a:pt x="2039" y="3142"/>
                    <a:pt x="2039" y="3146"/>
                  </a:cubicBezTo>
                  <a:cubicBezTo>
                    <a:pt x="2029" y="3151"/>
                    <a:pt x="2019" y="3157"/>
                    <a:pt x="2009" y="3157"/>
                  </a:cubicBezTo>
                  <a:cubicBezTo>
                    <a:pt x="2005" y="3157"/>
                    <a:pt x="2001" y="3156"/>
                    <a:pt x="1997" y="3153"/>
                  </a:cubicBezTo>
                  <a:cubicBezTo>
                    <a:pt x="1984" y="3153"/>
                    <a:pt x="1969" y="3153"/>
                    <a:pt x="1969" y="3170"/>
                  </a:cubicBezTo>
                  <a:cubicBezTo>
                    <a:pt x="1969" y="3179"/>
                    <a:pt x="1955" y="3179"/>
                    <a:pt x="1941" y="3179"/>
                  </a:cubicBezTo>
                  <a:cubicBezTo>
                    <a:pt x="1941" y="3170"/>
                    <a:pt x="1941" y="3170"/>
                    <a:pt x="1955" y="3162"/>
                  </a:cubicBezTo>
                  <a:lnTo>
                    <a:pt x="1927" y="3162"/>
                  </a:lnTo>
                  <a:cubicBezTo>
                    <a:pt x="1914" y="3162"/>
                    <a:pt x="1886" y="3153"/>
                    <a:pt x="1886" y="3144"/>
                  </a:cubicBezTo>
                  <a:cubicBezTo>
                    <a:pt x="1880" y="3141"/>
                    <a:pt x="1875" y="3139"/>
                    <a:pt x="1871" y="3139"/>
                  </a:cubicBezTo>
                  <a:cubicBezTo>
                    <a:pt x="1865" y="3139"/>
                    <a:pt x="1863" y="3143"/>
                    <a:pt x="1871" y="3153"/>
                  </a:cubicBezTo>
                  <a:cubicBezTo>
                    <a:pt x="1871" y="3170"/>
                    <a:pt x="1871" y="3170"/>
                    <a:pt x="1843" y="3170"/>
                  </a:cubicBezTo>
                  <a:cubicBezTo>
                    <a:pt x="1830" y="3170"/>
                    <a:pt x="1816" y="3170"/>
                    <a:pt x="1816" y="3161"/>
                  </a:cubicBezTo>
                  <a:cubicBezTo>
                    <a:pt x="1816" y="3152"/>
                    <a:pt x="1816" y="3153"/>
                    <a:pt x="1788" y="3152"/>
                  </a:cubicBezTo>
                  <a:cubicBezTo>
                    <a:pt x="1751" y="3153"/>
                    <a:pt x="1717" y="3169"/>
                    <a:pt x="1691" y="3195"/>
                  </a:cubicBezTo>
                  <a:cubicBezTo>
                    <a:pt x="1691" y="3203"/>
                    <a:pt x="1691" y="3208"/>
                    <a:pt x="1689" y="3208"/>
                  </a:cubicBezTo>
                  <a:cubicBezTo>
                    <a:pt x="1687" y="3208"/>
                    <a:pt x="1683" y="3203"/>
                    <a:pt x="1676" y="3195"/>
                  </a:cubicBezTo>
                  <a:cubicBezTo>
                    <a:pt x="1677" y="3186"/>
                    <a:pt x="1663" y="3186"/>
                    <a:pt x="1649" y="3186"/>
                  </a:cubicBezTo>
                  <a:cubicBezTo>
                    <a:pt x="1649" y="3189"/>
                    <a:pt x="1648" y="3190"/>
                    <a:pt x="1646" y="3190"/>
                  </a:cubicBezTo>
                  <a:cubicBezTo>
                    <a:pt x="1643" y="3190"/>
                    <a:pt x="1640" y="3186"/>
                    <a:pt x="1649" y="3186"/>
                  </a:cubicBezTo>
                  <a:cubicBezTo>
                    <a:pt x="1649" y="3178"/>
                    <a:pt x="1663" y="3178"/>
                    <a:pt x="1677" y="3178"/>
                  </a:cubicBezTo>
                  <a:lnTo>
                    <a:pt x="1677" y="3169"/>
                  </a:lnTo>
                  <a:cubicBezTo>
                    <a:pt x="1671" y="3161"/>
                    <a:pt x="1664" y="3156"/>
                    <a:pt x="1657" y="3156"/>
                  </a:cubicBezTo>
                  <a:cubicBezTo>
                    <a:pt x="1650" y="3156"/>
                    <a:pt x="1643" y="3161"/>
                    <a:pt x="1636" y="3169"/>
                  </a:cubicBezTo>
                  <a:cubicBezTo>
                    <a:pt x="1628" y="3173"/>
                    <a:pt x="1625" y="3175"/>
                    <a:pt x="1621" y="3175"/>
                  </a:cubicBezTo>
                  <a:cubicBezTo>
                    <a:pt x="1618" y="3175"/>
                    <a:pt x="1614" y="3173"/>
                    <a:pt x="1608" y="3169"/>
                  </a:cubicBezTo>
                  <a:cubicBezTo>
                    <a:pt x="1598" y="3163"/>
                    <a:pt x="1588" y="3157"/>
                    <a:pt x="1583" y="3157"/>
                  </a:cubicBezTo>
                  <a:cubicBezTo>
                    <a:pt x="1581" y="3157"/>
                    <a:pt x="1580" y="3158"/>
                    <a:pt x="1580" y="3160"/>
                  </a:cubicBezTo>
                  <a:cubicBezTo>
                    <a:pt x="1565" y="3160"/>
                    <a:pt x="1552" y="3158"/>
                    <a:pt x="1538" y="3151"/>
                  </a:cubicBezTo>
                  <a:cubicBezTo>
                    <a:pt x="1510" y="3151"/>
                    <a:pt x="1497" y="3151"/>
                    <a:pt x="1497" y="3160"/>
                  </a:cubicBezTo>
                  <a:cubicBezTo>
                    <a:pt x="1497" y="3168"/>
                    <a:pt x="1482" y="3168"/>
                    <a:pt x="1469" y="3168"/>
                  </a:cubicBezTo>
                  <a:cubicBezTo>
                    <a:pt x="1455" y="3168"/>
                    <a:pt x="1441" y="3168"/>
                    <a:pt x="1441" y="3177"/>
                  </a:cubicBezTo>
                  <a:cubicBezTo>
                    <a:pt x="1441" y="3185"/>
                    <a:pt x="1426" y="3194"/>
                    <a:pt x="1399" y="3194"/>
                  </a:cubicBezTo>
                  <a:cubicBezTo>
                    <a:pt x="1388" y="3197"/>
                    <a:pt x="1381" y="3199"/>
                    <a:pt x="1376" y="3199"/>
                  </a:cubicBezTo>
                  <a:cubicBezTo>
                    <a:pt x="1369" y="3199"/>
                    <a:pt x="1366" y="3195"/>
                    <a:pt x="1358" y="3185"/>
                  </a:cubicBezTo>
                  <a:cubicBezTo>
                    <a:pt x="1358" y="3176"/>
                    <a:pt x="1343" y="3176"/>
                    <a:pt x="1330" y="3176"/>
                  </a:cubicBezTo>
                  <a:cubicBezTo>
                    <a:pt x="1319" y="3176"/>
                    <a:pt x="1310" y="3172"/>
                    <a:pt x="1301" y="3168"/>
                  </a:cubicBezTo>
                  <a:cubicBezTo>
                    <a:pt x="1297" y="3165"/>
                    <a:pt x="1295" y="3164"/>
                    <a:pt x="1293" y="3164"/>
                  </a:cubicBezTo>
                  <a:cubicBezTo>
                    <a:pt x="1288" y="3164"/>
                    <a:pt x="1288" y="3170"/>
                    <a:pt x="1288" y="3176"/>
                  </a:cubicBezTo>
                  <a:lnTo>
                    <a:pt x="1287" y="3193"/>
                  </a:lnTo>
                  <a:cubicBezTo>
                    <a:pt x="1273" y="3192"/>
                    <a:pt x="1263" y="3180"/>
                    <a:pt x="1260" y="3167"/>
                  </a:cubicBezTo>
                  <a:cubicBezTo>
                    <a:pt x="1253" y="3158"/>
                    <a:pt x="1250" y="3154"/>
                    <a:pt x="1248" y="3154"/>
                  </a:cubicBezTo>
                  <a:cubicBezTo>
                    <a:pt x="1247" y="3154"/>
                    <a:pt x="1247" y="3158"/>
                    <a:pt x="1247" y="3167"/>
                  </a:cubicBezTo>
                  <a:cubicBezTo>
                    <a:pt x="1247" y="3173"/>
                    <a:pt x="1239" y="3179"/>
                    <a:pt x="1227" y="3179"/>
                  </a:cubicBezTo>
                  <a:cubicBezTo>
                    <a:pt x="1221" y="3179"/>
                    <a:pt x="1214" y="3178"/>
                    <a:pt x="1206" y="3175"/>
                  </a:cubicBezTo>
                  <a:cubicBezTo>
                    <a:pt x="1180" y="3174"/>
                    <a:pt x="1155" y="3171"/>
                    <a:pt x="1156" y="3163"/>
                  </a:cubicBezTo>
                  <a:cubicBezTo>
                    <a:pt x="1152" y="3161"/>
                    <a:pt x="1147" y="3159"/>
                    <a:pt x="1142" y="3159"/>
                  </a:cubicBezTo>
                  <a:cubicBezTo>
                    <a:pt x="1138" y="3159"/>
                    <a:pt x="1134" y="3160"/>
                    <a:pt x="1130" y="3162"/>
                  </a:cubicBezTo>
                  <a:cubicBezTo>
                    <a:pt x="1125" y="3165"/>
                    <a:pt x="1120" y="3167"/>
                    <a:pt x="1114" y="3167"/>
                  </a:cubicBezTo>
                  <a:cubicBezTo>
                    <a:pt x="1104" y="3167"/>
                    <a:pt x="1090" y="3163"/>
                    <a:pt x="1067" y="3153"/>
                  </a:cubicBezTo>
                  <a:cubicBezTo>
                    <a:pt x="1034" y="3139"/>
                    <a:pt x="1020" y="3132"/>
                    <a:pt x="1013" y="3132"/>
                  </a:cubicBezTo>
                  <a:cubicBezTo>
                    <a:pt x="1008" y="3132"/>
                    <a:pt x="1007" y="3136"/>
                    <a:pt x="1005" y="3143"/>
                  </a:cubicBezTo>
                  <a:cubicBezTo>
                    <a:pt x="1004" y="3148"/>
                    <a:pt x="1003" y="3152"/>
                    <a:pt x="1001" y="3152"/>
                  </a:cubicBezTo>
                  <a:cubicBezTo>
                    <a:pt x="1000" y="3152"/>
                    <a:pt x="997" y="3149"/>
                    <a:pt x="993" y="3140"/>
                  </a:cubicBezTo>
                  <a:cubicBezTo>
                    <a:pt x="988" y="3134"/>
                    <a:pt x="983" y="3132"/>
                    <a:pt x="975" y="3132"/>
                  </a:cubicBezTo>
                  <a:cubicBezTo>
                    <a:pt x="967" y="3132"/>
                    <a:pt x="956" y="3134"/>
                    <a:pt x="941" y="3135"/>
                  </a:cubicBezTo>
                  <a:cubicBezTo>
                    <a:pt x="930" y="3141"/>
                    <a:pt x="922" y="3151"/>
                    <a:pt x="920" y="3165"/>
                  </a:cubicBezTo>
                  <a:cubicBezTo>
                    <a:pt x="917" y="3173"/>
                    <a:pt x="916" y="3177"/>
                    <a:pt x="912" y="3177"/>
                  </a:cubicBezTo>
                  <a:cubicBezTo>
                    <a:pt x="909" y="3177"/>
                    <a:pt x="903" y="3173"/>
                    <a:pt x="892" y="3165"/>
                  </a:cubicBezTo>
                  <a:cubicBezTo>
                    <a:pt x="880" y="3160"/>
                    <a:pt x="870" y="3148"/>
                    <a:pt x="873" y="3140"/>
                  </a:cubicBezTo>
                  <a:cubicBezTo>
                    <a:pt x="874" y="3136"/>
                    <a:pt x="877" y="3135"/>
                    <a:pt x="880" y="3135"/>
                  </a:cubicBezTo>
                  <a:cubicBezTo>
                    <a:pt x="884" y="3135"/>
                    <a:pt x="888" y="3137"/>
                    <a:pt x="888" y="3137"/>
                  </a:cubicBezTo>
                  <a:lnTo>
                    <a:pt x="900" y="3141"/>
                  </a:lnTo>
                  <a:cubicBezTo>
                    <a:pt x="902" y="3133"/>
                    <a:pt x="906" y="3124"/>
                    <a:pt x="881" y="3116"/>
                  </a:cubicBezTo>
                  <a:cubicBezTo>
                    <a:pt x="875" y="3108"/>
                    <a:pt x="868" y="3103"/>
                    <a:pt x="863" y="3103"/>
                  </a:cubicBezTo>
                  <a:cubicBezTo>
                    <a:pt x="861" y="3103"/>
                    <a:pt x="858" y="3105"/>
                    <a:pt x="857" y="3107"/>
                  </a:cubicBezTo>
                  <a:cubicBezTo>
                    <a:pt x="849" y="3094"/>
                    <a:pt x="825" y="3087"/>
                    <a:pt x="802" y="3075"/>
                  </a:cubicBezTo>
                  <a:cubicBezTo>
                    <a:pt x="780" y="3064"/>
                    <a:pt x="745" y="3048"/>
                    <a:pt x="738" y="3034"/>
                  </a:cubicBezTo>
                  <a:cubicBezTo>
                    <a:pt x="723" y="3026"/>
                    <a:pt x="713" y="3020"/>
                    <a:pt x="707" y="3020"/>
                  </a:cubicBezTo>
                  <a:cubicBezTo>
                    <a:pt x="704" y="3020"/>
                    <a:pt x="703" y="3021"/>
                    <a:pt x="701" y="3023"/>
                  </a:cubicBezTo>
                  <a:cubicBezTo>
                    <a:pt x="698" y="3030"/>
                    <a:pt x="694" y="3032"/>
                    <a:pt x="691" y="3032"/>
                  </a:cubicBezTo>
                  <a:cubicBezTo>
                    <a:pt x="687" y="3032"/>
                    <a:pt x="684" y="3028"/>
                    <a:pt x="687" y="3023"/>
                  </a:cubicBezTo>
                  <a:cubicBezTo>
                    <a:pt x="682" y="3004"/>
                    <a:pt x="557" y="2904"/>
                    <a:pt x="539" y="2904"/>
                  </a:cubicBezTo>
                  <a:lnTo>
                    <a:pt x="521" y="2886"/>
                  </a:lnTo>
                  <a:cubicBezTo>
                    <a:pt x="506" y="2865"/>
                    <a:pt x="457" y="2809"/>
                    <a:pt x="442" y="2806"/>
                  </a:cubicBezTo>
                  <a:cubicBezTo>
                    <a:pt x="433" y="2797"/>
                    <a:pt x="425" y="2787"/>
                    <a:pt x="418" y="2776"/>
                  </a:cubicBezTo>
                  <a:cubicBezTo>
                    <a:pt x="410" y="2751"/>
                    <a:pt x="402" y="2741"/>
                    <a:pt x="387" y="2736"/>
                  </a:cubicBezTo>
                  <a:cubicBezTo>
                    <a:pt x="374" y="2730"/>
                    <a:pt x="366" y="2735"/>
                    <a:pt x="374" y="2730"/>
                  </a:cubicBezTo>
                  <a:cubicBezTo>
                    <a:pt x="381" y="2726"/>
                    <a:pt x="365" y="2706"/>
                    <a:pt x="340" y="2662"/>
                  </a:cubicBezTo>
                  <a:cubicBezTo>
                    <a:pt x="323" y="2635"/>
                    <a:pt x="317" y="2625"/>
                    <a:pt x="314" y="2625"/>
                  </a:cubicBezTo>
                  <a:cubicBezTo>
                    <a:pt x="313" y="2625"/>
                    <a:pt x="312" y="2629"/>
                    <a:pt x="312" y="2634"/>
                  </a:cubicBezTo>
                  <a:cubicBezTo>
                    <a:pt x="282" y="2592"/>
                    <a:pt x="291" y="2588"/>
                    <a:pt x="298" y="2585"/>
                  </a:cubicBezTo>
                  <a:lnTo>
                    <a:pt x="298" y="2585"/>
                  </a:lnTo>
                  <a:cubicBezTo>
                    <a:pt x="299" y="2585"/>
                    <a:pt x="300" y="2585"/>
                    <a:pt x="302" y="2585"/>
                  </a:cubicBezTo>
                  <a:cubicBezTo>
                    <a:pt x="317" y="2585"/>
                    <a:pt x="306" y="2567"/>
                    <a:pt x="280" y="2566"/>
                  </a:cubicBezTo>
                  <a:cubicBezTo>
                    <a:pt x="258" y="2561"/>
                    <a:pt x="247" y="2538"/>
                    <a:pt x="255" y="2534"/>
                  </a:cubicBezTo>
                  <a:cubicBezTo>
                    <a:pt x="256" y="2534"/>
                    <a:pt x="257" y="2534"/>
                    <a:pt x="257" y="2534"/>
                  </a:cubicBezTo>
                  <a:cubicBezTo>
                    <a:pt x="264" y="2534"/>
                    <a:pt x="269" y="2544"/>
                    <a:pt x="274" y="2554"/>
                  </a:cubicBezTo>
                  <a:lnTo>
                    <a:pt x="290" y="2548"/>
                  </a:lnTo>
                  <a:cubicBezTo>
                    <a:pt x="284" y="2536"/>
                    <a:pt x="284" y="2536"/>
                    <a:pt x="271" y="2527"/>
                  </a:cubicBezTo>
                  <a:cubicBezTo>
                    <a:pt x="267" y="2520"/>
                    <a:pt x="262" y="2513"/>
                    <a:pt x="255" y="2507"/>
                  </a:cubicBezTo>
                  <a:cubicBezTo>
                    <a:pt x="250" y="2504"/>
                    <a:pt x="246" y="2502"/>
                    <a:pt x="243" y="2502"/>
                  </a:cubicBezTo>
                  <a:cubicBezTo>
                    <a:pt x="237" y="2502"/>
                    <a:pt x="233" y="2507"/>
                    <a:pt x="230" y="2516"/>
                  </a:cubicBezTo>
                  <a:cubicBezTo>
                    <a:pt x="229" y="2522"/>
                    <a:pt x="228" y="2524"/>
                    <a:pt x="226" y="2524"/>
                  </a:cubicBezTo>
                  <a:cubicBezTo>
                    <a:pt x="224" y="2524"/>
                    <a:pt x="221" y="2515"/>
                    <a:pt x="218" y="2507"/>
                  </a:cubicBezTo>
                  <a:cubicBezTo>
                    <a:pt x="218" y="2488"/>
                    <a:pt x="221" y="2481"/>
                    <a:pt x="227" y="2481"/>
                  </a:cubicBezTo>
                  <a:cubicBezTo>
                    <a:pt x="230" y="2481"/>
                    <a:pt x="234" y="2483"/>
                    <a:pt x="238" y="2486"/>
                  </a:cubicBezTo>
                  <a:cubicBezTo>
                    <a:pt x="241" y="2493"/>
                    <a:pt x="244" y="2495"/>
                    <a:pt x="248" y="2495"/>
                  </a:cubicBezTo>
                  <a:cubicBezTo>
                    <a:pt x="251" y="2495"/>
                    <a:pt x="255" y="2494"/>
                    <a:pt x="258" y="2493"/>
                  </a:cubicBezTo>
                  <a:cubicBezTo>
                    <a:pt x="267" y="2489"/>
                    <a:pt x="227" y="2437"/>
                    <a:pt x="210" y="2428"/>
                  </a:cubicBezTo>
                  <a:lnTo>
                    <a:pt x="218" y="2425"/>
                  </a:lnTo>
                  <a:cubicBezTo>
                    <a:pt x="226" y="2423"/>
                    <a:pt x="220" y="2398"/>
                    <a:pt x="213" y="2375"/>
                  </a:cubicBezTo>
                  <a:cubicBezTo>
                    <a:pt x="208" y="2351"/>
                    <a:pt x="205" y="2339"/>
                    <a:pt x="197" y="2339"/>
                  </a:cubicBezTo>
                  <a:cubicBezTo>
                    <a:pt x="196" y="2339"/>
                    <a:pt x="196" y="2339"/>
                    <a:pt x="195" y="2339"/>
                  </a:cubicBezTo>
                  <a:cubicBezTo>
                    <a:pt x="193" y="2340"/>
                    <a:pt x="190" y="2340"/>
                    <a:pt x="188" y="2340"/>
                  </a:cubicBezTo>
                  <a:cubicBezTo>
                    <a:pt x="183" y="2340"/>
                    <a:pt x="179" y="2338"/>
                    <a:pt x="177" y="2330"/>
                  </a:cubicBezTo>
                  <a:lnTo>
                    <a:pt x="177" y="2330"/>
                  </a:lnTo>
                  <a:cubicBezTo>
                    <a:pt x="180" y="2342"/>
                    <a:pt x="171" y="2343"/>
                    <a:pt x="163" y="2346"/>
                  </a:cubicBezTo>
                  <a:cubicBezTo>
                    <a:pt x="165" y="2331"/>
                    <a:pt x="168" y="2318"/>
                    <a:pt x="174" y="2304"/>
                  </a:cubicBezTo>
                  <a:cubicBezTo>
                    <a:pt x="188" y="2275"/>
                    <a:pt x="189" y="2250"/>
                    <a:pt x="188" y="2199"/>
                  </a:cubicBezTo>
                  <a:cubicBezTo>
                    <a:pt x="186" y="2174"/>
                    <a:pt x="184" y="2137"/>
                    <a:pt x="193" y="2122"/>
                  </a:cubicBezTo>
                  <a:cubicBezTo>
                    <a:pt x="193" y="2096"/>
                    <a:pt x="193" y="2081"/>
                    <a:pt x="184" y="2081"/>
                  </a:cubicBezTo>
                  <a:lnTo>
                    <a:pt x="184" y="2053"/>
                  </a:lnTo>
                  <a:cubicBezTo>
                    <a:pt x="193" y="2039"/>
                    <a:pt x="193" y="2011"/>
                    <a:pt x="185" y="2011"/>
                  </a:cubicBezTo>
                  <a:cubicBezTo>
                    <a:pt x="176" y="1998"/>
                    <a:pt x="185" y="1983"/>
                    <a:pt x="185" y="1970"/>
                  </a:cubicBezTo>
                  <a:cubicBezTo>
                    <a:pt x="195" y="1953"/>
                    <a:pt x="199" y="1947"/>
                    <a:pt x="196" y="1947"/>
                  </a:cubicBezTo>
                  <a:cubicBezTo>
                    <a:pt x="193" y="1947"/>
                    <a:pt x="187" y="1950"/>
                    <a:pt x="176" y="1955"/>
                  </a:cubicBezTo>
                  <a:cubicBezTo>
                    <a:pt x="168" y="1955"/>
                    <a:pt x="160" y="1983"/>
                    <a:pt x="160" y="1997"/>
                  </a:cubicBezTo>
                  <a:lnTo>
                    <a:pt x="160" y="2039"/>
                  </a:lnTo>
                  <a:lnTo>
                    <a:pt x="151" y="1997"/>
                  </a:lnTo>
                  <a:cubicBezTo>
                    <a:pt x="151" y="1983"/>
                    <a:pt x="143" y="1955"/>
                    <a:pt x="134" y="1955"/>
                  </a:cubicBezTo>
                  <a:cubicBezTo>
                    <a:pt x="134" y="1955"/>
                    <a:pt x="126" y="1955"/>
                    <a:pt x="126" y="1941"/>
                  </a:cubicBezTo>
                  <a:lnTo>
                    <a:pt x="126" y="1941"/>
                  </a:lnTo>
                  <a:lnTo>
                    <a:pt x="143" y="1942"/>
                  </a:lnTo>
                  <a:cubicBezTo>
                    <a:pt x="147" y="1950"/>
                    <a:pt x="156" y="1955"/>
                    <a:pt x="166" y="1955"/>
                  </a:cubicBezTo>
                  <a:cubicBezTo>
                    <a:pt x="167" y="1955"/>
                    <a:pt x="168" y="1955"/>
                    <a:pt x="168" y="1955"/>
                  </a:cubicBezTo>
                  <a:cubicBezTo>
                    <a:pt x="185" y="1942"/>
                    <a:pt x="194" y="1900"/>
                    <a:pt x="177" y="1900"/>
                  </a:cubicBezTo>
                  <a:cubicBezTo>
                    <a:pt x="176" y="1890"/>
                    <a:pt x="179" y="1880"/>
                    <a:pt x="185" y="1872"/>
                  </a:cubicBezTo>
                  <a:cubicBezTo>
                    <a:pt x="194" y="1872"/>
                    <a:pt x="194" y="1859"/>
                    <a:pt x="177" y="1844"/>
                  </a:cubicBezTo>
                  <a:cubicBezTo>
                    <a:pt x="161" y="1831"/>
                    <a:pt x="161" y="1816"/>
                    <a:pt x="177" y="1803"/>
                  </a:cubicBezTo>
                  <a:cubicBezTo>
                    <a:pt x="194" y="1776"/>
                    <a:pt x="195" y="1720"/>
                    <a:pt x="186" y="1720"/>
                  </a:cubicBezTo>
                  <a:cubicBezTo>
                    <a:pt x="170" y="1720"/>
                    <a:pt x="170" y="1678"/>
                    <a:pt x="179" y="1664"/>
                  </a:cubicBezTo>
                  <a:cubicBezTo>
                    <a:pt x="186" y="1651"/>
                    <a:pt x="186" y="1634"/>
                    <a:pt x="179" y="1622"/>
                  </a:cubicBezTo>
                  <a:cubicBezTo>
                    <a:pt x="186" y="1622"/>
                    <a:pt x="195" y="1609"/>
                    <a:pt x="186" y="1594"/>
                  </a:cubicBezTo>
                  <a:cubicBezTo>
                    <a:pt x="186" y="1594"/>
                    <a:pt x="186" y="1588"/>
                    <a:pt x="184" y="1588"/>
                  </a:cubicBezTo>
                  <a:cubicBezTo>
                    <a:pt x="183" y="1588"/>
                    <a:pt x="181" y="1590"/>
                    <a:pt x="179" y="1594"/>
                  </a:cubicBezTo>
                  <a:lnTo>
                    <a:pt x="162" y="1566"/>
                  </a:lnTo>
                  <a:cubicBezTo>
                    <a:pt x="162" y="1577"/>
                    <a:pt x="156" y="1580"/>
                    <a:pt x="150" y="1580"/>
                  </a:cubicBezTo>
                  <a:cubicBezTo>
                    <a:pt x="148" y="1580"/>
                    <a:pt x="147" y="1580"/>
                    <a:pt x="145" y="1580"/>
                  </a:cubicBezTo>
                  <a:cubicBezTo>
                    <a:pt x="136" y="1580"/>
                    <a:pt x="145" y="1525"/>
                    <a:pt x="171" y="1497"/>
                  </a:cubicBezTo>
                  <a:lnTo>
                    <a:pt x="188" y="1470"/>
                  </a:lnTo>
                  <a:lnTo>
                    <a:pt x="171" y="1470"/>
                  </a:lnTo>
                  <a:cubicBezTo>
                    <a:pt x="171" y="1455"/>
                    <a:pt x="171" y="1442"/>
                    <a:pt x="179" y="1442"/>
                  </a:cubicBezTo>
                  <a:cubicBezTo>
                    <a:pt x="188" y="1442"/>
                    <a:pt x="188" y="1442"/>
                    <a:pt x="188" y="1428"/>
                  </a:cubicBezTo>
                  <a:cubicBezTo>
                    <a:pt x="188" y="1428"/>
                    <a:pt x="188" y="1414"/>
                    <a:pt x="180" y="1414"/>
                  </a:cubicBezTo>
                  <a:cubicBezTo>
                    <a:pt x="162" y="1414"/>
                    <a:pt x="162" y="1414"/>
                    <a:pt x="171" y="1400"/>
                  </a:cubicBezTo>
                  <a:cubicBezTo>
                    <a:pt x="188" y="1385"/>
                    <a:pt x="188" y="1372"/>
                    <a:pt x="171" y="1357"/>
                  </a:cubicBezTo>
                  <a:cubicBezTo>
                    <a:pt x="154" y="1357"/>
                    <a:pt x="154" y="1357"/>
                    <a:pt x="171" y="1344"/>
                  </a:cubicBezTo>
                  <a:cubicBezTo>
                    <a:pt x="180" y="1344"/>
                    <a:pt x="189" y="1330"/>
                    <a:pt x="189" y="1316"/>
                  </a:cubicBezTo>
                  <a:lnTo>
                    <a:pt x="180" y="1316"/>
                  </a:lnTo>
                  <a:cubicBezTo>
                    <a:pt x="163" y="1316"/>
                    <a:pt x="163" y="1302"/>
                    <a:pt x="172" y="1288"/>
                  </a:cubicBezTo>
                  <a:lnTo>
                    <a:pt x="172" y="1288"/>
                  </a:lnTo>
                  <a:cubicBezTo>
                    <a:pt x="172" y="1288"/>
                    <a:pt x="172" y="1288"/>
                    <a:pt x="173" y="1288"/>
                  </a:cubicBezTo>
                  <a:cubicBezTo>
                    <a:pt x="180" y="1288"/>
                    <a:pt x="179" y="1273"/>
                    <a:pt x="172" y="1246"/>
                  </a:cubicBezTo>
                  <a:cubicBezTo>
                    <a:pt x="172" y="1219"/>
                    <a:pt x="172" y="1205"/>
                    <a:pt x="180" y="1205"/>
                  </a:cubicBezTo>
                  <a:cubicBezTo>
                    <a:pt x="198" y="1205"/>
                    <a:pt x="198" y="1205"/>
                    <a:pt x="180" y="1191"/>
                  </a:cubicBezTo>
                  <a:cubicBezTo>
                    <a:pt x="172" y="1177"/>
                    <a:pt x="172" y="1177"/>
                    <a:pt x="181" y="1150"/>
                  </a:cubicBezTo>
                  <a:cubicBezTo>
                    <a:pt x="189" y="1135"/>
                    <a:pt x="189" y="1135"/>
                    <a:pt x="181" y="1122"/>
                  </a:cubicBezTo>
                  <a:cubicBezTo>
                    <a:pt x="164" y="1122"/>
                    <a:pt x="155" y="1122"/>
                    <a:pt x="155" y="1135"/>
                  </a:cubicBezTo>
                  <a:cubicBezTo>
                    <a:pt x="155" y="1149"/>
                    <a:pt x="155" y="1149"/>
                    <a:pt x="146" y="1149"/>
                  </a:cubicBezTo>
                  <a:cubicBezTo>
                    <a:pt x="146" y="1149"/>
                    <a:pt x="146" y="1135"/>
                    <a:pt x="146" y="1122"/>
                  </a:cubicBezTo>
                  <a:cubicBezTo>
                    <a:pt x="147" y="1103"/>
                    <a:pt x="144" y="1084"/>
                    <a:pt x="138" y="1066"/>
                  </a:cubicBezTo>
                  <a:cubicBezTo>
                    <a:pt x="134" y="1052"/>
                    <a:pt x="127" y="1045"/>
                    <a:pt x="123" y="1045"/>
                  </a:cubicBezTo>
                  <a:cubicBezTo>
                    <a:pt x="119" y="1045"/>
                    <a:pt x="117" y="1052"/>
                    <a:pt x="121" y="1066"/>
                  </a:cubicBezTo>
                  <a:lnTo>
                    <a:pt x="112" y="1079"/>
                  </a:lnTo>
                  <a:cubicBezTo>
                    <a:pt x="87" y="1079"/>
                    <a:pt x="87" y="1107"/>
                    <a:pt x="112" y="1107"/>
                  </a:cubicBezTo>
                  <a:cubicBezTo>
                    <a:pt x="138" y="1107"/>
                    <a:pt x="138" y="1107"/>
                    <a:pt x="120" y="1121"/>
                  </a:cubicBezTo>
                  <a:cubicBezTo>
                    <a:pt x="103" y="1121"/>
                    <a:pt x="103" y="1135"/>
                    <a:pt x="103" y="1149"/>
                  </a:cubicBezTo>
                  <a:cubicBezTo>
                    <a:pt x="103" y="1162"/>
                    <a:pt x="103" y="1162"/>
                    <a:pt x="94" y="1162"/>
                  </a:cubicBezTo>
                  <a:cubicBezTo>
                    <a:pt x="87" y="1162"/>
                    <a:pt x="78" y="1176"/>
                    <a:pt x="78" y="1190"/>
                  </a:cubicBezTo>
                  <a:cubicBezTo>
                    <a:pt x="78" y="1204"/>
                    <a:pt x="78" y="1204"/>
                    <a:pt x="87" y="1204"/>
                  </a:cubicBezTo>
                  <a:cubicBezTo>
                    <a:pt x="88" y="1201"/>
                    <a:pt x="89" y="1200"/>
                    <a:pt x="90" y="1200"/>
                  </a:cubicBezTo>
                  <a:cubicBezTo>
                    <a:pt x="94" y="1200"/>
                    <a:pt x="91" y="1221"/>
                    <a:pt x="78" y="1232"/>
                  </a:cubicBezTo>
                  <a:cubicBezTo>
                    <a:pt x="69" y="1245"/>
                    <a:pt x="69" y="1245"/>
                    <a:pt x="85" y="1246"/>
                  </a:cubicBezTo>
                  <a:cubicBezTo>
                    <a:pt x="103" y="1246"/>
                    <a:pt x="102" y="1274"/>
                    <a:pt x="85" y="1288"/>
                  </a:cubicBezTo>
                  <a:lnTo>
                    <a:pt x="85" y="1315"/>
                  </a:lnTo>
                  <a:cubicBezTo>
                    <a:pt x="85" y="1329"/>
                    <a:pt x="94" y="1329"/>
                    <a:pt x="102" y="1329"/>
                  </a:cubicBezTo>
                  <a:cubicBezTo>
                    <a:pt x="119" y="1329"/>
                    <a:pt x="119" y="1329"/>
                    <a:pt x="111" y="1344"/>
                  </a:cubicBezTo>
                  <a:cubicBezTo>
                    <a:pt x="102" y="1357"/>
                    <a:pt x="93" y="1357"/>
                    <a:pt x="93" y="1357"/>
                  </a:cubicBezTo>
                  <a:cubicBezTo>
                    <a:pt x="85" y="1357"/>
                    <a:pt x="85" y="1371"/>
                    <a:pt x="85" y="1384"/>
                  </a:cubicBezTo>
                  <a:cubicBezTo>
                    <a:pt x="85" y="1399"/>
                    <a:pt x="85" y="1427"/>
                    <a:pt x="93" y="1427"/>
                  </a:cubicBezTo>
                  <a:lnTo>
                    <a:pt x="85" y="1427"/>
                  </a:lnTo>
                  <a:cubicBezTo>
                    <a:pt x="85" y="1440"/>
                    <a:pt x="77" y="1440"/>
                    <a:pt x="85" y="1440"/>
                  </a:cubicBezTo>
                  <a:cubicBezTo>
                    <a:pt x="84" y="1455"/>
                    <a:pt x="81" y="1468"/>
                    <a:pt x="77" y="1482"/>
                  </a:cubicBezTo>
                  <a:cubicBezTo>
                    <a:pt x="70" y="1501"/>
                    <a:pt x="77" y="1528"/>
                    <a:pt x="87" y="1528"/>
                  </a:cubicBezTo>
                  <a:cubicBezTo>
                    <a:pt x="92" y="1528"/>
                    <a:pt x="97" y="1523"/>
                    <a:pt x="102" y="1510"/>
                  </a:cubicBezTo>
                  <a:lnTo>
                    <a:pt x="102" y="1525"/>
                  </a:lnTo>
                  <a:cubicBezTo>
                    <a:pt x="102" y="1538"/>
                    <a:pt x="110" y="1538"/>
                    <a:pt x="110" y="1538"/>
                  </a:cubicBezTo>
                  <a:cubicBezTo>
                    <a:pt x="119" y="1538"/>
                    <a:pt x="119" y="1553"/>
                    <a:pt x="119" y="1566"/>
                  </a:cubicBezTo>
                  <a:lnTo>
                    <a:pt x="101" y="1566"/>
                  </a:lnTo>
                  <a:cubicBezTo>
                    <a:pt x="96" y="1563"/>
                    <a:pt x="92" y="1562"/>
                    <a:pt x="89" y="1562"/>
                  </a:cubicBezTo>
                  <a:cubicBezTo>
                    <a:pt x="74" y="1562"/>
                    <a:pt x="73" y="1582"/>
                    <a:pt x="93" y="1593"/>
                  </a:cubicBezTo>
                  <a:lnTo>
                    <a:pt x="84" y="1593"/>
                  </a:lnTo>
                  <a:cubicBezTo>
                    <a:pt x="75" y="1593"/>
                    <a:pt x="75" y="1608"/>
                    <a:pt x="84" y="1634"/>
                  </a:cubicBezTo>
                  <a:cubicBezTo>
                    <a:pt x="85" y="1649"/>
                    <a:pt x="97" y="1660"/>
                    <a:pt x="110" y="1664"/>
                  </a:cubicBezTo>
                  <a:cubicBezTo>
                    <a:pt x="118" y="1664"/>
                    <a:pt x="118" y="1677"/>
                    <a:pt x="118" y="1677"/>
                  </a:cubicBezTo>
                  <a:cubicBezTo>
                    <a:pt x="118" y="1691"/>
                    <a:pt x="118" y="1691"/>
                    <a:pt x="109" y="1691"/>
                  </a:cubicBezTo>
                  <a:cubicBezTo>
                    <a:pt x="92" y="1691"/>
                    <a:pt x="92" y="1719"/>
                    <a:pt x="109" y="1733"/>
                  </a:cubicBezTo>
                  <a:lnTo>
                    <a:pt x="101" y="1732"/>
                  </a:lnTo>
                  <a:cubicBezTo>
                    <a:pt x="92" y="1732"/>
                    <a:pt x="83" y="1747"/>
                    <a:pt x="92" y="1816"/>
                  </a:cubicBezTo>
                  <a:cubicBezTo>
                    <a:pt x="91" y="1871"/>
                    <a:pt x="91" y="1913"/>
                    <a:pt x="83" y="1913"/>
                  </a:cubicBezTo>
                  <a:cubicBezTo>
                    <a:pt x="74" y="1913"/>
                    <a:pt x="91" y="1969"/>
                    <a:pt x="108" y="1997"/>
                  </a:cubicBezTo>
                  <a:cubicBezTo>
                    <a:pt x="100" y="1997"/>
                    <a:pt x="100" y="2010"/>
                    <a:pt x="99" y="2038"/>
                  </a:cubicBezTo>
                  <a:cubicBezTo>
                    <a:pt x="99" y="2080"/>
                    <a:pt x="99" y="2080"/>
                    <a:pt x="91" y="2080"/>
                  </a:cubicBezTo>
                  <a:cubicBezTo>
                    <a:pt x="84" y="2074"/>
                    <a:pt x="80" y="2071"/>
                    <a:pt x="79" y="2071"/>
                  </a:cubicBezTo>
                  <a:cubicBezTo>
                    <a:pt x="77" y="2071"/>
                    <a:pt x="81" y="2078"/>
                    <a:pt x="91" y="2094"/>
                  </a:cubicBezTo>
                  <a:cubicBezTo>
                    <a:pt x="107" y="2108"/>
                    <a:pt x="99" y="2149"/>
                    <a:pt x="83" y="2149"/>
                  </a:cubicBezTo>
                  <a:cubicBezTo>
                    <a:pt x="74" y="2149"/>
                    <a:pt x="75" y="2163"/>
                    <a:pt x="77" y="2191"/>
                  </a:cubicBezTo>
                  <a:cubicBezTo>
                    <a:pt x="87" y="2205"/>
                    <a:pt x="85" y="2232"/>
                    <a:pt x="90" y="2260"/>
                  </a:cubicBezTo>
                  <a:cubicBezTo>
                    <a:pt x="95" y="2294"/>
                    <a:pt x="95" y="2300"/>
                    <a:pt x="105" y="2300"/>
                  </a:cubicBezTo>
                  <a:cubicBezTo>
                    <a:pt x="107" y="2300"/>
                    <a:pt x="109" y="2300"/>
                    <a:pt x="112" y="2300"/>
                  </a:cubicBezTo>
                  <a:cubicBezTo>
                    <a:pt x="114" y="2300"/>
                    <a:pt x="115" y="2299"/>
                    <a:pt x="116" y="2299"/>
                  </a:cubicBezTo>
                  <a:cubicBezTo>
                    <a:pt x="130" y="2299"/>
                    <a:pt x="132" y="2312"/>
                    <a:pt x="135" y="2337"/>
                  </a:cubicBezTo>
                  <a:cubicBezTo>
                    <a:pt x="137" y="2350"/>
                    <a:pt x="140" y="2364"/>
                    <a:pt x="131" y="2365"/>
                  </a:cubicBezTo>
                  <a:cubicBezTo>
                    <a:pt x="129" y="2375"/>
                    <a:pt x="128" y="2384"/>
                    <a:pt x="130" y="2394"/>
                  </a:cubicBezTo>
                  <a:cubicBezTo>
                    <a:pt x="134" y="2406"/>
                    <a:pt x="137" y="2420"/>
                    <a:pt x="129" y="2422"/>
                  </a:cubicBezTo>
                  <a:cubicBezTo>
                    <a:pt x="126" y="2437"/>
                    <a:pt x="126" y="2451"/>
                    <a:pt x="130" y="2465"/>
                  </a:cubicBezTo>
                  <a:cubicBezTo>
                    <a:pt x="139" y="2492"/>
                    <a:pt x="149" y="2517"/>
                    <a:pt x="142" y="2520"/>
                  </a:cubicBezTo>
                  <a:cubicBezTo>
                    <a:pt x="145" y="2529"/>
                    <a:pt x="146" y="2532"/>
                    <a:pt x="149" y="2532"/>
                  </a:cubicBezTo>
                  <a:cubicBezTo>
                    <a:pt x="150" y="2532"/>
                    <a:pt x="152" y="2531"/>
                    <a:pt x="154" y="2531"/>
                  </a:cubicBezTo>
                  <a:cubicBezTo>
                    <a:pt x="155" y="2530"/>
                    <a:pt x="156" y="2530"/>
                    <a:pt x="157" y="2530"/>
                  </a:cubicBezTo>
                  <a:cubicBezTo>
                    <a:pt x="165" y="2530"/>
                    <a:pt x="174" y="2544"/>
                    <a:pt x="188" y="2591"/>
                  </a:cubicBezTo>
                  <a:cubicBezTo>
                    <a:pt x="198" y="2615"/>
                    <a:pt x="215" y="2650"/>
                    <a:pt x="223" y="2650"/>
                  </a:cubicBezTo>
                  <a:cubicBezTo>
                    <a:pt x="224" y="2650"/>
                    <a:pt x="224" y="2650"/>
                    <a:pt x="225" y="2650"/>
                  </a:cubicBezTo>
                  <a:lnTo>
                    <a:pt x="225" y="2650"/>
                  </a:lnTo>
                  <a:cubicBezTo>
                    <a:pt x="230" y="2662"/>
                    <a:pt x="230" y="2662"/>
                    <a:pt x="223" y="2667"/>
                  </a:cubicBezTo>
                  <a:cubicBezTo>
                    <a:pt x="207" y="2674"/>
                    <a:pt x="222" y="2699"/>
                    <a:pt x="252" y="2714"/>
                  </a:cubicBezTo>
                  <a:cubicBezTo>
                    <a:pt x="252" y="2713"/>
                    <a:pt x="253" y="2713"/>
                    <a:pt x="254" y="2713"/>
                  </a:cubicBezTo>
                  <a:cubicBezTo>
                    <a:pt x="260" y="2713"/>
                    <a:pt x="266" y="2724"/>
                    <a:pt x="265" y="2738"/>
                  </a:cubicBezTo>
                  <a:cubicBezTo>
                    <a:pt x="271" y="2746"/>
                    <a:pt x="278" y="2753"/>
                    <a:pt x="286" y="2756"/>
                  </a:cubicBezTo>
                  <a:cubicBezTo>
                    <a:pt x="302" y="2763"/>
                    <a:pt x="302" y="2763"/>
                    <a:pt x="311" y="2790"/>
                  </a:cubicBezTo>
                  <a:cubicBezTo>
                    <a:pt x="304" y="2796"/>
                    <a:pt x="312" y="2806"/>
                    <a:pt x="321" y="2817"/>
                  </a:cubicBezTo>
                  <a:cubicBezTo>
                    <a:pt x="340" y="2837"/>
                    <a:pt x="443" y="2948"/>
                    <a:pt x="450" y="2962"/>
                  </a:cubicBezTo>
                  <a:cubicBezTo>
                    <a:pt x="460" y="2962"/>
                    <a:pt x="469" y="2966"/>
                    <a:pt x="476" y="2974"/>
                  </a:cubicBezTo>
                  <a:cubicBezTo>
                    <a:pt x="475" y="2987"/>
                    <a:pt x="481" y="2993"/>
                    <a:pt x="488" y="2993"/>
                  </a:cubicBezTo>
                  <a:cubicBezTo>
                    <a:pt x="492" y="2993"/>
                    <a:pt x="497" y="2990"/>
                    <a:pt x="502" y="2985"/>
                  </a:cubicBezTo>
                  <a:lnTo>
                    <a:pt x="492" y="2976"/>
                  </a:lnTo>
                  <a:lnTo>
                    <a:pt x="481" y="2967"/>
                  </a:lnTo>
                  <a:cubicBezTo>
                    <a:pt x="484" y="2965"/>
                    <a:pt x="486" y="2964"/>
                    <a:pt x="489" y="2964"/>
                  </a:cubicBezTo>
                  <a:cubicBezTo>
                    <a:pt x="503" y="2964"/>
                    <a:pt x="520" y="2985"/>
                    <a:pt x="506" y="3001"/>
                  </a:cubicBezTo>
                  <a:cubicBezTo>
                    <a:pt x="506" y="3015"/>
                    <a:pt x="507" y="3021"/>
                    <a:pt x="514" y="3021"/>
                  </a:cubicBezTo>
                  <a:cubicBezTo>
                    <a:pt x="517" y="3021"/>
                    <a:pt x="522" y="3019"/>
                    <a:pt x="529" y="3018"/>
                  </a:cubicBezTo>
                  <a:cubicBezTo>
                    <a:pt x="532" y="3017"/>
                    <a:pt x="536" y="3016"/>
                    <a:pt x="539" y="3016"/>
                  </a:cubicBezTo>
                  <a:cubicBezTo>
                    <a:pt x="554" y="3016"/>
                    <a:pt x="561" y="3025"/>
                    <a:pt x="561" y="3042"/>
                  </a:cubicBezTo>
                  <a:cubicBezTo>
                    <a:pt x="555" y="3051"/>
                    <a:pt x="552" y="3054"/>
                    <a:pt x="557" y="3054"/>
                  </a:cubicBezTo>
                  <a:cubicBezTo>
                    <a:pt x="560" y="3054"/>
                    <a:pt x="565" y="3053"/>
                    <a:pt x="572" y="3051"/>
                  </a:cubicBezTo>
                  <a:cubicBezTo>
                    <a:pt x="583" y="3049"/>
                    <a:pt x="593" y="3048"/>
                    <a:pt x="602" y="3048"/>
                  </a:cubicBezTo>
                  <a:cubicBezTo>
                    <a:pt x="630" y="3048"/>
                    <a:pt x="648" y="3059"/>
                    <a:pt x="634" y="3082"/>
                  </a:cubicBezTo>
                  <a:cubicBezTo>
                    <a:pt x="626" y="3094"/>
                    <a:pt x="631" y="3111"/>
                    <a:pt x="644" y="3117"/>
                  </a:cubicBezTo>
                  <a:cubicBezTo>
                    <a:pt x="648" y="3120"/>
                    <a:pt x="651" y="3121"/>
                    <a:pt x="653" y="3121"/>
                  </a:cubicBezTo>
                  <a:cubicBezTo>
                    <a:pt x="659" y="3121"/>
                    <a:pt x="662" y="3115"/>
                    <a:pt x="665" y="3111"/>
                  </a:cubicBezTo>
                  <a:cubicBezTo>
                    <a:pt x="664" y="3102"/>
                    <a:pt x="665" y="3098"/>
                    <a:pt x="668" y="3098"/>
                  </a:cubicBezTo>
                  <a:cubicBezTo>
                    <a:pt x="672" y="3098"/>
                    <a:pt x="680" y="3107"/>
                    <a:pt x="689" y="3124"/>
                  </a:cubicBezTo>
                  <a:cubicBezTo>
                    <a:pt x="707" y="3159"/>
                    <a:pt x="742" y="3180"/>
                    <a:pt x="781" y="3180"/>
                  </a:cubicBezTo>
                  <a:cubicBezTo>
                    <a:pt x="782" y="3180"/>
                    <a:pt x="783" y="3180"/>
                    <a:pt x="784" y="3180"/>
                  </a:cubicBezTo>
                  <a:cubicBezTo>
                    <a:pt x="843" y="3184"/>
                    <a:pt x="881" y="3197"/>
                    <a:pt x="836" y="3199"/>
                  </a:cubicBezTo>
                  <a:cubicBezTo>
                    <a:pt x="805" y="3205"/>
                    <a:pt x="805" y="3205"/>
                    <a:pt x="834" y="3207"/>
                  </a:cubicBezTo>
                  <a:cubicBezTo>
                    <a:pt x="855" y="3216"/>
                    <a:pt x="877" y="3224"/>
                    <a:pt x="900" y="3230"/>
                  </a:cubicBezTo>
                  <a:cubicBezTo>
                    <a:pt x="903" y="3230"/>
                    <a:pt x="906" y="3231"/>
                    <a:pt x="909" y="3231"/>
                  </a:cubicBezTo>
                  <a:cubicBezTo>
                    <a:pt x="920" y="3231"/>
                    <a:pt x="930" y="3227"/>
                    <a:pt x="931" y="3221"/>
                  </a:cubicBezTo>
                  <a:cubicBezTo>
                    <a:pt x="940" y="3238"/>
                    <a:pt x="958" y="3249"/>
                    <a:pt x="977" y="3249"/>
                  </a:cubicBezTo>
                  <a:cubicBezTo>
                    <a:pt x="984" y="3249"/>
                    <a:pt x="990" y="3248"/>
                    <a:pt x="996" y="3245"/>
                  </a:cubicBezTo>
                  <a:lnTo>
                    <a:pt x="1023" y="3250"/>
                  </a:lnTo>
                  <a:cubicBezTo>
                    <a:pt x="1027" y="3251"/>
                    <a:pt x="1030" y="3251"/>
                    <a:pt x="1033" y="3251"/>
                  </a:cubicBezTo>
                  <a:cubicBezTo>
                    <a:pt x="1040" y="3251"/>
                    <a:pt x="1046" y="3249"/>
                    <a:pt x="1052" y="3246"/>
                  </a:cubicBezTo>
                  <a:cubicBezTo>
                    <a:pt x="1056" y="3245"/>
                    <a:pt x="1059" y="3244"/>
                    <a:pt x="1062" y="3244"/>
                  </a:cubicBezTo>
                  <a:cubicBezTo>
                    <a:pt x="1073" y="3244"/>
                    <a:pt x="1082" y="3252"/>
                    <a:pt x="1092" y="3261"/>
                  </a:cubicBezTo>
                  <a:cubicBezTo>
                    <a:pt x="1101" y="3269"/>
                    <a:pt x="1111" y="3275"/>
                    <a:pt x="1116" y="3275"/>
                  </a:cubicBezTo>
                  <a:cubicBezTo>
                    <a:pt x="1118" y="3275"/>
                    <a:pt x="1119" y="3275"/>
                    <a:pt x="1119" y="3272"/>
                  </a:cubicBezTo>
                  <a:cubicBezTo>
                    <a:pt x="1120" y="3264"/>
                    <a:pt x="1149" y="3257"/>
                    <a:pt x="1162" y="3249"/>
                  </a:cubicBezTo>
                  <a:cubicBezTo>
                    <a:pt x="1166" y="3247"/>
                    <a:pt x="1170" y="3246"/>
                    <a:pt x="1173" y="3246"/>
                  </a:cubicBezTo>
                  <a:cubicBezTo>
                    <a:pt x="1182" y="3246"/>
                    <a:pt x="1186" y="3253"/>
                    <a:pt x="1176" y="3259"/>
                  </a:cubicBezTo>
                  <a:cubicBezTo>
                    <a:pt x="1176" y="3267"/>
                    <a:pt x="1175" y="3267"/>
                    <a:pt x="1203" y="3277"/>
                  </a:cubicBezTo>
                  <a:cubicBezTo>
                    <a:pt x="1207" y="3277"/>
                    <a:pt x="1212" y="3277"/>
                    <a:pt x="1217" y="3277"/>
                  </a:cubicBezTo>
                  <a:cubicBezTo>
                    <a:pt x="1230" y="3277"/>
                    <a:pt x="1244" y="3276"/>
                    <a:pt x="1244" y="3270"/>
                  </a:cubicBezTo>
                  <a:cubicBezTo>
                    <a:pt x="1244" y="3266"/>
                    <a:pt x="1265" y="3263"/>
                    <a:pt x="1288" y="3263"/>
                  </a:cubicBezTo>
                  <a:cubicBezTo>
                    <a:pt x="1311" y="3263"/>
                    <a:pt x="1335" y="3266"/>
                    <a:pt x="1342" y="3270"/>
                  </a:cubicBezTo>
                  <a:lnTo>
                    <a:pt x="1370" y="3270"/>
                  </a:lnTo>
                  <a:cubicBezTo>
                    <a:pt x="1383" y="3270"/>
                    <a:pt x="1398" y="3262"/>
                    <a:pt x="1411" y="3262"/>
                  </a:cubicBezTo>
                  <a:cubicBezTo>
                    <a:pt x="1422" y="3261"/>
                    <a:pt x="1432" y="3259"/>
                    <a:pt x="1439" y="3253"/>
                  </a:cubicBezTo>
                  <a:cubicBezTo>
                    <a:pt x="1453" y="3253"/>
                    <a:pt x="1468" y="3253"/>
                    <a:pt x="1468" y="3262"/>
                  </a:cubicBezTo>
                  <a:cubicBezTo>
                    <a:pt x="1474" y="3254"/>
                    <a:pt x="1478" y="3250"/>
                    <a:pt x="1481" y="3250"/>
                  </a:cubicBezTo>
                  <a:cubicBezTo>
                    <a:pt x="1485" y="3250"/>
                    <a:pt x="1488" y="3254"/>
                    <a:pt x="1496" y="3262"/>
                  </a:cubicBezTo>
                  <a:cubicBezTo>
                    <a:pt x="1495" y="3271"/>
                    <a:pt x="1495" y="3275"/>
                    <a:pt x="1496" y="3275"/>
                  </a:cubicBezTo>
                  <a:cubicBezTo>
                    <a:pt x="1498" y="3275"/>
                    <a:pt x="1502" y="3271"/>
                    <a:pt x="1509" y="3262"/>
                  </a:cubicBezTo>
                  <a:cubicBezTo>
                    <a:pt x="1516" y="3258"/>
                    <a:pt x="1519" y="3256"/>
                    <a:pt x="1523" y="3256"/>
                  </a:cubicBezTo>
                  <a:cubicBezTo>
                    <a:pt x="1526" y="3256"/>
                    <a:pt x="1530" y="3258"/>
                    <a:pt x="1537" y="3262"/>
                  </a:cubicBezTo>
                  <a:cubicBezTo>
                    <a:pt x="1538" y="3266"/>
                    <a:pt x="1541" y="3268"/>
                    <a:pt x="1544" y="3268"/>
                  </a:cubicBezTo>
                  <a:cubicBezTo>
                    <a:pt x="1547" y="3268"/>
                    <a:pt x="1550" y="3266"/>
                    <a:pt x="1551" y="3262"/>
                  </a:cubicBezTo>
                  <a:cubicBezTo>
                    <a:pt x="1559" y="3252"/>
                    <a:pt x="1578" y="3245"/>
                    <a:pt x="1592" y="3245"/>
                  </a:cubicBezTo>
                  <a:cubicBezTo>
                    <a:pt x="1600" y="3245"/>
                    <a:pt x="1607" y="3248"/>
                    <a:pt x="1607" y="3254"/>
                  </a:cubicBezTo>
                  <a:cubicBezTo>
                    <a:pt x="1617" y="3253"/>
                    <a:pt x="1626" y="3251"/>
                    <a:pt x="1635" y="3245"/>
                  </a:cubicBezTo>
                  <a:cubicBezTo>
                    <a:pt x="1641" y="3237"/>
                    <a:pt x="1645" y="3233"/>
                    <a:pt x="1646" y="3233"/>
                  </a:cubicBezTo>
                  <a:cubicBezTo>
                    <a:pt x="1648" y="3233"/>
                    <a:pt x="1648" y="3237"/>
                    <a:pt x="1648" y="3245"/>
                  </a:cubicBezTo>
                  <a:cubicBezTo>
                    <a:pt x="1655" y="3254"/>
                    <a:pt x="1662" y="3259"/>
                    <a:pt x="1669" y="3259"/>
                  </a:cubicBezTo>
                  <a:cubicBezTo>
                    <a:pt x="1676" y="3259"/>
                    <a:pt x="1683" y="3255"/>
                    <a:pt x="1690" y="3246"/>
                  </a:cubicBezTo>
                  <a:cubicBezTo>
                    <a:pt x="1694" y="3244"/>
                    <a:pt x="1699" y="3242"/>
                    <a:pt x="1704" y="3242"/>
                  </a:cubicBezTo>
                  <a:cubicBezTo>
                    <a:pt x="1708" y="3242"/>
                    <a:pt x="1713" y="3244"/>
                    <a:pt x="1718" y="3246"/>
                  </a:cubicBezTo>
                  <a:cubicBezTo>
                    <a:pt x="1734" y="3251"/>
                    <a:pt x="1769" y="3256"/>
                    <a:pt x="1793" y="3256"/>
                  </a:cubicBezTo>
                  <a:cubicBezTo>
                    <a:pt x="1810" y="3256"/>
                    <a:pt x="1821" y="3254"/>
                    <a:pt x="1815" y="3246"/>
                  </a:cubicBezTo>
                  <a:lnTo>
                    <a:pt x="1842" y="3246"/>
                  </a:lnTo>
                  <a:cubicBezTo>
                    <a:pt x="1856" y="3251"/>
                    <a:pt x="1867" y="3253"/>
                    <a:pt x="1876" y="3253"/>
                  </a:cubicBezTo>
                  <a:cubicBezTo>
                    <a:pt x="1885" y="3253"/>
                    <a:pt x="1892" y="3251"/>
                    <a:pt x="1898" y="3246"/>
                  </a:cubicBezTo>
                  <a:lnTo>
                    <a:pt x="1913" y="3239"/>
                  </a:lnTo>
                  <a:lnTo>
                    <a:pt x="1913" y="3239"/>
                  </a:lnTo>
                  <a:cubicBezTo>
                    <a:pt x="1912" y="3246"/>
                    <a:pt x="1926" y="3255"/>
                    <a:pt x="1940" y="3255"/>
                  </a:cubicBezTo>
                  <a:cubicBezTo>
                    <a:pt x="1954" y="3255"/>
                    <a:pt x="1954" y="3255"/>
                    <a:pt x="1954" y="3248"/>
                  </a:cubicBezTo>
                  <a:cubicBezTo>
                    <a:pt x="1940" y="3239"/>
                    <a:pt x="1954" y="3239"/>
                    <a:pt x="1968" y="3239"/>
                  </a:cubicBezTo>
                  <a:cubicBezTo>
                    <a:pt x="1982" y="3239"/>
                    <a:pt x="1996" y="3248"/>
                    <a:pt x="1996" y="3255"/>
                  </a:cubicBezTo>
                  <a:lnTo>
                    <a:pt x="2009" y="3255"/>
                  </a:lnTo>
                  <a:cubicBezTo>
                    <a:pt x="2009" y="3246"/>
                    <a:pt x="2014" y="3242"/>
                    <a:pt x="2018" y="3242"/>
                  </a:cubicBezTo>
                  <a:cubicBezTo>
                    <a:pt x="2021" y="3242"/>
                    <a:pt x="2024" y="3244"/>
                    <a:pt x="2024" y="3248"/>
                  </a:cubicBezTo>
                  <a:cubicBezTo>
                    <a:pt x="2035" y="3253"/>
                    <a:pt x="2047" y="3257"/>
                    <a:pt x="2060" y="3257"/>
                  </a:cubicBezTo>
                  <a:cubicBezTo>
                    <a:pt x="2062" y="3257"/>
                    <a:pt x="2064" y="3257"/>
                    <a:pt x="2065" y="3257"/>
                  </a:cubicBezTo>
                  <a:cubicBezTo>
                    <a:pt x="2065" y="3254"/>
                    <a:pt x="2067" y="3253"/>
                    <a:pt x="2068" y="3253"/>
                  </a:cubicBezTo>
                  <a:cubicBezTo>
                    <a:pt x="2071" y="3253"/>
                    <a:pt x="2074" y="3257"/>
                    <a:pt x="2065" y="3257"/>
                  </a:cubicBezTo>
                  <a:lnTo>
                    <a:pt x="2065" y="3264"/>
                  </a:lnTo>
                  <a:cubicBezTo>
                    <a:pt x="2069" y="3267"/>
                    <a:pt x="2072" y="3268"/>
                    <a:pt x="2074" y="3268"/>
                  </a:cubicBezTo>
                  <a:cubicBezTo>
                    <a:pt x="2079" y="3268"/>
                    <a:pt x="2079" y="3262"/>
                    <a:pt x="2079" y="3257"/>
                  </a:cubicBezTo>
                  <a:lnTo>
                    <a:pt x="2107" y="3254"/>
                  </a:lnTo>
                  <a:cubicBezTo>
                    <a:pt x="2120" y="3254"/>
                    <a:pt x="2134" y="3253"/>
                    <a:pt x="2120" y="3245"/>
                  </a:cubicBezTo>
                  <a:cubicBezTo>
                    <a:pt x="2119" y="3238"/>
                    <a:pt x="2119" y="3229"/>
                    <a:pt x="2133" y="3229"/>
                  </a:cubicBezTo>
                  <a:cubicBezTo>
                    <a:pt x="2133" y="3225"/>
                    <a:pt x="2134" y="3224"/>
                    <a:pt x="2136" y="3224"/>
                  </a:cubicBezTo>
                  <a:cubicBezTo>
                    <a:pt x="2139" y="3224"/>
                    <a:pt x="2141" y="3228"/>
                    <a:pt x="2133" y="3229"/>
                  </a:cubicBezTo>
                  <a:cubicBezTo>
                    <a:pt x="2133" y="3236"/>
                    <a:pt x="2134" y="3244"/>
                    <a:pt x="2145" y="3244"/>
                  </a:cubicBezTo>
                  <a:cubicBezTo>
                    <a:pt x="2146" y="3244"/>
                    <a:pt x="2147" y="3244"/>
                    <a:pt x="2147" y="3244"/>
                  </a:cubicBezTo>
                  <a:cubicBezTo>
                    <a:pt x="2161" y="3244"/>
                    <a:pt x="2161" y="3252"/>
                    <a:pt x="2161" y="3252"/>
                  </a:cubicBezTo>
                  <a:cubicBezTo>
                    <a:pt x="2156" y="3259"/>
                    <a:pt x="2161" y="3261"/>
                    <a:pt x="2170" y="3261"/>
                  </a:cubicBezTo>
                  <a:cubicBezTo>
                    <a:pt x="2184" y="3261"/>
                    <a:pt x="2208" y="3254"/>
                    <a:pt x="2216" y="3246"/>
                  </a:cubicBezTo>
                  <a:cubicBezTo>
                    <a:pt x="2230" y="3235"/>
                    <a:pt x="2240" y="3230"/>
                    <a:pt x="2247" y="3230"/>
                  </a:cubicBezTo>
                  <a:cubicBezTo>
                    <a:pt x="2252" y="3230"/>
                    <a:pt x="2256" y="3233"/>
                    <a:pt x="2257" y="3241"/>
                  </a:cubicBezTo>
                  <a:cubicBezTo>
                    <a:pt x="2258" y="3245"/>
                    <a:pt x="2260" y="3247"/>
                    <a:pt x="2262" y="3247"/>
                  </a:cubicBezTo>
                  <a:cubicBezTo>
                    <a:pt x="2271" y="3247"/>
                    <a:pt x="2286" y="3230"/>
                    <a:pt x="2293" y="3209"/>
                  </a:cubicBezTo>
                  <a:lnTo>
                    <a:pt x="2301" y="3181"/>
                  </a:lnTo>
                  <a:lnTo>
                    <a:pt x="2305" y="3207"/>
                  </a:lnTo>
                  <a:cubicBezTo>
                    <a:pt x="2316" y="3222"/>
                    <a:pt x="2321" y="3230"/>
                    <a:pt x="2329" y="3230"/>
                  </a:cubicBezTo>
                  <a:cubicBezTo>
                    <a:pt x="2336" y="3230"/>
                    <a:pt x="2345" y="3223"/>
                    <a:pt x="2363" y="3211"/>
                  </a:cubicBezTo>
                  <a:cubicBezTo>
                    <a:pt x="2376" y="3202"/>
                    <a:pt x="2382" y="3198"/>
                    <a:pt x="2385" y="3198"/>
                  </a:cubicBezTo>
                  <a:cubicBezTo>
                    <a:pt x="2387" y="3198"/>
                    <a:pt x="2388" y="3200"/>
                    <a:pt x="2388" y="3204"/>
                  </a:cubicBezTo>
                  <a:cubicBezTo>
                    <a:pt x="2389" y="3207"/>
                    <a:pt x="2392" y="3208"/>
                    <a:pt x="2396" y="3208"/>
                  </a:cubicBezTo>
                  <a:cubicBezTo>
                    <a:pt x="2404" y="3208"/>
                    <a:pt x="2419" y="3204"/>
                    <a:pt x="2443" y="3195"/>
                  </a:cubicBezTo>
                  <a:cubicBezTo>
                    <a:pt x="2482" y="3180"/>
                    <a:pt x="2495" y="3176"/>
                    <a:pt x="2492" y="3168"/>
                  </a:cubicBezTo>
                  <a:cubicBezTo>
                    <a:pt x="2501" y="3166"/>
                    <a:pt x="2510" y="3162"/>
                    <a:pt x="2518" y="3158"/>
                  </a:cubicBezTo>
                  <a:cubicBezTo>
                    <a:pt x="2521" y="3160"/>
                    <a:pt x="2525" y="3161"/>
                    <a:pt x="2528" y="3161"/>
                  </a:cubicBezTo>
                  <a:cubicBezTo>
                    <a:pt x="2543" y="3161"/>
                    <a:pt x="2554" y="3146"/>
                    <a:pt x="2539" y="3139"/>
                  </a:cubicBezTo>
                  <a:lnTo>
                    <a:pt x="2562" y="3126"/>
                  </a:lnTo>
                  <a:lnTo>
                    <a:pt x="2567" y="3134"/>
                  </a:lnTo>
                  <a:cubicBezTo>
                    <a:pt x="2567" y="3136"/>
                    <a:pt x="2569" y="3136"/>
                    <a:pt x="2572" y="3136"/>
                  </a:cubicBezTo>
                  <a:cubicBezTo>
                    <a:pt x="2583" y="3136"/>
                    <a:pt x="2615" y="3122"/>
                    <a:pt x="2690" y="3075"/>
                  </a:cubicBezTo>
                  <a:cubicBezTo>
                    <a:pt x="2792" y="3004"/>
                    <a:pt x="2801" y="2993"/>
                    <a:pt x="2790" y="2981"/>
                  </a:cubicBezTo>
                  <a:cubicBezTo>
                    <a:pt x="2789" y="2965"/>
                    <a:pt x="2794" y="2956"/>
                    <a:pt x="2801" y="2956"/>
                  </a:cubicBezTo>
                  <a:cubicBezTo>
                    <a:pt x="2804" y="2956"/>
                    <a:pt x="2807" y="2958"/>
                    <a:pt x="2810" y="2962"/>
                  </a:cubicBezTo>
                  <a:cubicBezTo>
                    <a:pt x="2813" y="2964"/>
                    <a:pt x="2817" y="2966"/>
                    <a:pt x="2820" y="2966"/>
                  </a:cubicBezTo>
                  <a:cubicBezTo>
                    <a:pt x="2825" y="2966"/>
                    <a:pt x="2829" y="2963"/>
                    <a:pt x="2826" y="2959"/>
                  </a:cubicBezTo>
                  <a:cubicBezTo>
                    <a:pt x="2837" y="2949"/>
                    <a:pt x="2850" y="2942"/>
                    <a:pt x="2863" y="2938"/>
                  </a:cubicBezTo>
                  <a:cubicBezTo>
                    <a:pt x="2905" y="2921"/>
                    <a:pt x="2907" y="2903"/>
                    <a:pt x="2901" y="2899"/>
                  </a:cubicBezTo>
                  <a:cubicBezTo>
                    <a:pt x="2879" y="2896"/>
                    <a:pt x="2894" y="2892"/>
                    <a:pt x="2910" y="2889"/>
                  </a:cubicBezTo>
                  <a:cubicBezTo>
                    <a:pt x="2926" y="2884"/>
                    <a:pt x="2942" y="2879"/>
                    <a:pt x="2935" y="2873"/>
                  </a:cubicBezTo>
                  <a:cubicBezTo>
                    <a:pt x="2940" y="2860"/>
                    <a:pt x="2976" y="2797"/>
                    <a:pt x="2992" y="2797"/>
                  </a:cubicBezTo>
                  <a:cubicBezTo>
                    <a:pt x="2993" y="2797"/>
                    <a:pt x="2994" y="2797"/>
                    <a:pt x="2995" y="2798"/>
                  </a:cubicBezTo>
                  <a:lnTo>
                    <a:pt x="3012" y="2775"/>
                  </a:lnTo>
                  <a:cubicBezTo>
                    <a:pt x="3007" y="2771"/>
                    <a:pt x="3021" y="2747"/>
                    <a:pt x="3035" y="2724"/>
                  </a:cubicBezTo>
                  <a:cubicBezTo>
                    <a:pt x="3048" y="2703"/>
                    <a:pt x="3055" y="2692"/>
                    <a:pt x="3061" y="2692"/>
                  </a:cubicBezTo>
                  <a:cubicBezTo>
                    <a:pt x="3062" y="2692"/>
                    <a:pt x="3063" y="2692"/>
                    <a:pt x="3064" y="2692"/>
                  </a:cubicBezTo>
                  <a:cubicBezTo>
                    <a:pt x="3064" y="2698"/>
                    <a:pt x="3065" y="2700"/>
                    <a:pt x="3066" y="2700"/>
                  </a:cubicBezTo>
                  <a:cubicBezTo>
                    <a:pt x="3069" y="2700"/>
                    <a:pt x="3074" y="2688"/>
                    <a:pt x="3078" y="2669"/>
                  </a:cubicBezTo>
                  <a:cubicBezTo>
                    <a:pt x="3084" y="2656"/>
                    <a:pt x="3075" y="2636"/>
                    <a:pt x="3082" y="2624"/>
                  </a:cubicBezTo>
                  <a:cubicBezTo>
                    <a:pt x="3074" y="2619"/>
                    <a:pt x="3072" y="2604"/>
                    <a:pt x="3078" y="2591"/>
                  </a:cubicBezTo>
                  <a:lnTo>
                    <a:pt x="3078" y="2591"/>
                  </a:lnTo>
                  <a:lnTo>
                    <a:pt x="3085" y="2596"/>
                  </a:lnTo>
                  <a:lnTo>
                    <a:pt x="3101" y="2603"/>
                  </a:lnTo>
                  <a:cubicBezTo>
                    <a:pt x="3108" y="2590"/>
                    <a:pt x="3113" y="2578"/>
                    <a:pt x="3105" y="2575"/>
                  </a:cubicBezTo>
                  <a:cubicBezTo>
                    <a:pt x="3120" y="2566"/>
                    <a:pt x="3123" y="2552"/>
                    <a:pt x="3133" y="2526"/>
                  </a:cubicBezTo>
                  <a:cubicBezTo>
                    <a:pt x="3142" y="2501"/>
                    <a:pt x="3152" y="2475"/>
                    <a:pt x="3149" y="2459"/>
                  </a:cubicBezTo>
                  <a:cubicBezTo>
                    <a:pt x="3168" y="2451"/>
                    <a:pt x="3189" y="2369"/>
                    <a:pt x="3176" y="2352"/>
                  </a:cubicBezTo>
                  <a:cubicBezTo>
                    <a:pt x="3168" y="2351"/>
                    <a:pt x="3169" y="2338"/>
                    <a:pt x="3180" y="2326"/>
                  </a:cubicBezTo>
                  <a:cubicBezTo>
                    <a:pt x="3191" y="2313"/>
                    <a:pt x="3191" y="2313"/>
                    <a:pt x="3185" y="2299"/>
                  </a:cubicBezTo>
                  <a:cubicBezTo>
                    <a:pt x="3178" y="2284"/>
                    <a:pt x="3188" y="2272"/>
                    <a:pt x="3200" y="2259"/>
                  </a:cubicBezTo>
                  <a:cubicBezTo>
                    <a:pt x="3215" y="2253"/>
                    <a:pt x="3221" y="2232"/>
                    <a:pt x="3212" y="2218"/>
                  </a:cubicBezTo>
                  <a:cubicBezTo>
                    <a:pt x="3206" y="2195"/>
                    <a:pt x="3205" y="2172"/>
                    <a:pt x="3206" y="2148"/>
                  </a:cubicBezTo>
                  <a:cubicBezTo>
                    <a:pt x="3202" y="2128"/>
                    <a:pt x="3200" y="2115"/>
                    <a:pt x="3196" y="2115"/>
                  </a:cubicBezTo>
                  <a:cubicBezTo>
                    <a:pt x="3195" y="2115"/>
                    <a:pt x="3193" y="2117"/>
                    <a:pt x="3191" y="2120"/>
                  </a:cubicBezTo>
                  <a:cubicBezTo>
                    <a:pt x="3183" y="2120"/>
                    <a:pt x="3174" y="2107"/>
                    <a:pt x="3174" y="2107"/>
                  </a:cubicBezTo>
                  <a:cubicBezTo>
                    <a:pt x="3169" y="2090"/>
                    <a:pt x="3170" y="2083"/>
                    <a:pt x="3171" y="2083"/>
                  </a:cubicBezTo>
                  <a:cubicBezTo>
                    <a:pt x="3172" y="2083"/>
                    <a:pt x="3174" y="2087"/>
                    <a:pt x="3174" y="2092"/>
                  </a:cubicBezTo>
                  <a:cubicBezTo>
                    <a:pt x="3178" y="2104"/>
                    <a:pt x="3180" y="2109"/>
                    <a:pt x="3182" y="2109"/>
                  </a:cubicBezTo>
                  <a:cubicBezTo>
                    <a:pt x="3184" y="2109"/>
                    <a:pt x="3186" y="2101"/>
                    <a:pt x="3191" y="2093"/>
                  </a:cubicBezTo>
                  <a:cubicBezTo>
                    <a:pt x="3200" y="2079"/>
                    <a:pt x="3200" y="2051"/>
                    <a:pt x="3200" y="2037"/>
                  </a:cubicBezTo>
                  <a:cubicBezTo>
                    <a:pt x="3200" y="2024"/>
                    <a:pt x="3200" y="1996"/>
                    <a:pt x="3200" y="1982"/>
                  </a:cubicBezTo>
                  <a:cubicBezTo>
                    <a:pt x="3209" y="1940"/>
                    <a:pt x="3209" y="1926"/>
                    <a:pt x="3201" y="1926"/>
                  </a:cubicBezTo>
                  <a:lnTo>
                    <a:pt x="3192" y="1926"/>
                  </a:lnTo>
                  <a:cubicBezTo>
                    <a:pt x="3209" y="1913"/>
                    <a:pt x="3210" y="1759"/>
                    <a:pt x="3193" y="1746"/>
                  </a:cubicBezTo>
                  <a:lnTo>
                    <a:pt x="3201" y="1746"/>
                  </a:lnTo>
                  <a:cubicBezTo>
                    <a:pt x="3210" y="1746"/>
                    <a:pt x="3210" y="1732"/>
                    <a:pt x="3210" y="1704"/>
                  </a:cubicBezTo>
                  <a:cubicBezTo>
                    <a:pt x="3210" y="1689"/>
                    <a:pt x="3202" y="1634"/>
                    <a:pt x="3202" y="1593"/>
                  </a:cubicBezTo>
                  <a:cubicBezTo>
                    <a:pt x="3202" y="1537"/>
                    <a:pt x="3202" y="1495"/>
                    <a:pt x="3194" y="1495"/>
                  </a:cubicBezTo>
                  <a:cubicBezTo>
                    <a:pt x="3194" y="1481"/>
                    <a:pt x="3194" y="1481"/>
                    <a:pt x="3202" y="1481"/>
                  </a:cubicBezTo>
                  <a:cubicBezTo>
                    <a:pt x="3205" y="1485"/>
                    <a:pt x="3206" y="1487"/>
                    <a:pt x="3208" y="1487"/>
                  </a:cubicBezTo>
                  <a:cubicBezTo>
                    <a:pt x="3211" y="1487"/>
                    <a:pt x="3211" y="1477"/>
                    <a:pt x="3211" y="1467"/>
                  </a:cubicBezTo>
                  <a:cubicBezTo>
                    <a:pt x="3211" y="1454"/>
                    <a:pt x="3203" y="1454"/>
                    <a:pt x="3194" y="1454"/>
                  </a:cubicBezTo>
                  <a:cubicBezTo>
                    <a:pt x="3185" y="1453"/>
                    <a:pt x="3185" y="1439"/>
                    <a:pt x="3194" y="1411"/>
                  </a:cubicBezTo>
                  <a:cubicBezTo>
                    <a:pt x="3203" y="1375"/>
                    <a:pt x="3203" y="1337"/>
                    <a:pt x="3194" y="1300"/>
                  </a:cubicBezTo>
                  <a:cubicBezTo>
                    <a:pt x="3195" y="1287"/>
                    <a:pt x="3195" y="1273"/>
                    <a:pt x="3202" y="1273"/>
                  </a:cubicBezTo>
                  <a:cubicBezTo>
                    <a:pt x="3202" y="1273"/>
                    <a:pt x="3203" y="1273"/>
                    <a:pt x="3203" y="1273"/>
                  </a:cubicBezTo>
                  <a:cubicBezTo>
                    <a:pt x="3216" y="1252"/>
                    <a:pt x="3216" y="1225"/>
                    <a:pt x="3203" y="1204"/>
                  </a:cubicBezTo>
                  <a:cubicBezTo>
                    <a:pt x="3203" y="1189"/>
                    <a:pt x="3203" y="1189"/>
                    <a:pt x="3212" y="1189"/>
                  </a:cubicBezTo>
                  <a:cubicBezTo>
                    <a:pt x="3221" y="1176"/>
                    <a:pt x="3229" y="1176"/>
                    <a:pt x="3212" y="1161"/>
                  </a:cubicBezTo>
                  <a:cubicBezTo>
                    <a:pt x="3204" y="1130"/>
                    <a:pt x="3204" y="1096"/>
                    <a:pt x="3213" y="1065"/>
                  </a:cubicBezTo>
                  <a:cubicBezTo>
                    <a:pt x="3213" y="1050"/>
                    <a:pt x="3213" y="1037"/>
                    <a:pt x="3204" y="1037"/>
                  </a:cubicBezTo>
                  <a:lnTo>
                    <a:pt x="3196" y="1037"/>
                  </a:lnTo>
                  <a:cubicBezTo>
                    <a:pt x="3213" y="1023"/>
                    <a:pt x="3213" y="1023"/>
                    <a:pt x="3196" y="1009"/>
                  </a:cubicBezTo>
                  <a:cubicBezTo>
                    <a:pt x="3187" y="1007"/>
                    <a:pt x="3187" y="996"/>
                    <a:pt x="3196" y="995"/>
                  </a:cubicBezTo>
                  <a:cubicBezTo>
                    <a:pt x="3201" y="986"/>
                    <a:pt x="3204" y="977"/>
                    <a:pt x="3204" y="967"/>
                  </a:cubicBezTo>
                  <a:cubicBezTo>
                    <a:pt x="3204" y="954"/>
                    <a:pt x="3196" y="883"/>
                    <a:pt x="3196" y="814"/>
                  </a:cubicBezTo>
                  <a:cubicBezTo>
                    <a:pt x="3197" y="702"/>
                    <a:pt x="3197" y="661"/>
                    <a:pt x="3188" y="661"/>
                  </a:cubicBezTo>
                  <a:cubicBezTo>
                    <a:pt x="3180" y="647"/>
                    <a:pt x="3180" y="647"/>
                    <a:pt x="3189" y="633"/>
                  </a:cubicBezTo>
                  <a:cubicBezTo>
                    <a:pt x="3196" y="620"/>
                    <a:pt x="3198" y="606"/>
                    <a:pt x="3197" y="591"/>
                  </a:cubicBezTo>
                  <a:cubicBezTo>
                    <a:pt x="3197" y="578"/>
                    <a:pt x="3197" y="564"/>
                    <a:pt x="3205" y="564"/>
                  </a:cubicBezTo>
                  <a:cubicBezTo>
                    <a:pt x="3206" y="564"/>
                    <a:pt x="3206" y="564"/>
                    <a:pt x="3206" y="564"/>
                  </a:cubicBezTo>
                  <a:cubicBezTo>
                    <a:pt x="3200" y="556"/>
                    <a:pt x="3196" y="546"/>
                    <a:pt x="3198" y="536"/>
                  </a:cubicBezTo>
                  <a:cubicBezTo>
                    <a:pt x="3206" y="536"/>
                    <a:pt x="3206" y="522"/>
                    <a:pt x="3198" y="508"/>
                  </a:cubicBezTo>
                  <a:cubicBezTo>
                    <a:pt x="3182" y="494"/>
                    <a:pt x="3182" y="494"/>
                    <a:pt x="3198" y="494"/>
                  </a:cubicBezTo>
                  <a:cubicBezTo>
                    <a:pt x="3199" y="494"/>
                    <a:pt x="3199" y="494"/>
                    <a:pt x="3199" y="494"/>
                  </a:cubicBezTo>
                  <a:cubicBezTo>
                    <a:pt x="3205" y="494"/>
                    <a:pt x="3213" y="464"/>
                    <a:pt x="3209" y="464"/>
                  </a:cubicBezTo>
                  <a:cubicBezTo>
                    <a:pt x="3208" y="464"/>
                    <a:pt x="3208" y="465"/>
                    <a:pt x="3206" y="467"/>
                  </a:cubicBezTo>
                  <a:cubicBezTo>
                    <a:pt x="3198" y="467"/>
                    <a:pt x="3198" y="439"/>
                    <a:pt x="3189" y="424"/>
                  </a:cubicBezTo>
                  <a:cubicBezTo>
                    <a:pt x="3189" y="411"/>
                    <a:pt x="3191" y="397"/>
                    <a:pt x="3198" y="397"/>
                  </a:cubicBezTo>
                  <a:cubicBezTo>
                    <a:pt x="3207" y="383"/>
                    <a:pt x="3198" y="313"/>
                    <a:pt x="3191" y="300"/>
                  </a:cubicBezTo>
                  <a:cubicBezTo>
                    <a:pt x="3183" y="298"/>
                    <a:pt x="3183" y="286"/>
                    <a:pt x="3191" y="286"/>
                  </a:cubicBezTo>
                  <a:cubicBezTo>
                    <a:pt x="3200" y="286"/>
                    <a:pt x="3200" y="272"/>
                    <a:pt x="3200" y="258"/>
                  </a:cubicBezTo>
                  <a:cubicBezTo>
                    <a:pt x="3193" y="247"/>
                    <a:pt x="3196" y="244"/>
                    <a:pt x="3202" y="244"/>
                  </a:cubicBezTo>
                  <a:cubicBezTo>
                    <a:pt x="3204" y="244"/>
                    <a:pt x="3206" y="244"/>
                    <a:pt x="3207" y="245"/>
                  </a:cubicBezTo>
                  <a:cubicBezTo>
                    <a:pt x="3210" y="248"/>
                    <a:pt x="3212" y="250"/>
                    <a:pt x="3213" y="250"/>
                  </a:cubicBezTo>
                  <a:cubicBezTo>
                    <a:pt x="3216" y="250"/>
                    <a:pt x="3216" y="237"/>
                    <a:pt x="3216" y="217"/>
                  </a:cubicBezTo>
                  <a:cubicBezTo>
                    <a:pt x="3209" y="202"/>
                    <a:pt x="3209" y="147"/>
                    <a:pt x="3209" y="107"/>
                  </a:cubicBezTo>
                  <a:cubicBezTo>
                    <a:pt x="3209" y="49"/>
                    <a:pt x="3203" y="35"/>
                    <a:pt x="3191" y="28"/>
                  </a:cubicBezTo>
                  <a:lnTo>
                    <a:pt x="3174" y="36"/>
                  </a:lnTo>
                  <a:lnTo>
                    <a:pt x="3148" y="53"/>
                  </a:lnTo>
                  <a:lnTo>
                    <a:pt x="3148" y="53"/>
                  </a:lnTo>
                  <a:lnTo>
                    <a:pt x="3163" y="36"/>
                  </a:lnTo>
                  <a:cubicBezTo>
                    <a:pt x="3167" y="28"/>
                    <a:pt x="3170" y="19"/>
                    <a:pt x="3170" y="10"/>
                  </a:cubicBezTo>
                  <a:cubicBezTo>
                    <a:pt x="3157" y="10"/>
                    <a:pt x="3151" y="18"/>
                    <a:pt x="3146" y="27"/>
                  </a:cubicBezTo>
                  <a:cubicBezTo>
                    <a:pt x="3142" y="31"/>
                    <a:pt x="3138" y="34"/>
                    <a:pt x="3133" y="34"/>
                  </a:cubicBezTo>
                  <a:cubicBezTo>
                    <a:pt x="3127" y="34"/>
                    <a:pt x="3120" y="31"/>
                    <a:pt x="3110" y="27"/>
                  </a:cubicBezTo>
                  <a:cubicBezTo>
                    <a:pt x="3099" y="22"/>
                    <a:pt x="3090" y="20"/>
                    <a:pt x="3082" y="20"/>
                  </a:cubicBezTo>
                  <a:cubicBezTo>
                    <a:pt x="3074" y="20"/>
                    <a:pt x="3068" y="22"/>
                    <a:pt x="3062" y="27"/>
                  </a:cubicBezTo>
                  <a:cubicBezTo>
                    <a:pt x="3060" y="27"/>
                    <a:pt x="3058" y="27"/>
                    <a:pt x="3056" y="27"/>
                  </a:cubicBezTo>
                  <a:cubicBezTo>
                    <a:pt x="3043" y="27"/>
                    <a:pt x="3031" y="24"/>
                    <a:pt x="3020" y="18"/>
                  </a:cubicBezTo>
                  <a:cubicBezTo>
                    <a:pt x="3007" y="18"/>
                    <a:pt x="3007" y="18"/>
                    <a:pt x="3005" y="26"/>
                  </a:cubicBezTo>
                  <a:cubicBezTo>
                    <a:pt x="3005" y="30"/>
                    <a:pt x="3002" y="33"/>
                    <a:pt x="2997" y="33"/>
                  </a:cubicBezTo>
                  <a:cubicBezTo>
                    <a:pt x="2992" y="33"/>
                    <a:pt x="2985" y="30"/>
                    <a:pt x="2979" y="26"/>
                  </a:cubicBezTo>
                  <a:cubicBezTo>
                    <a:pt x="2970" y="16"/>
                    <a:pt x="2953" y="12"/>
                    <a:pt x="2940" y="12"/>
                  </a:cubicBezTo>
                  <a:cubicBezTo>
                    <a:pt x="2930" y="12"/>
                    <a:pt x="2922" y="14"/>
                    <a:pt x="2922" y="18"/>
                  </a:cubicBezTo>
                  <a:cubicBezTo>
                    <a:pt x="2922" y="26"/>
                    <a:pt x="2909" y="26"/>
                    <a:pt x="2894" y="26"/>
                  </a:cubicBezTo>
                  <a:cubicBezTo>
                    <a:pt x="2892" y="26"/>
                    <a:pt x="2890" y="26"/>
                    <a:pt x="2887" y="26"/>
                  </a:cubicBezTo>
                  <a:cubicBezTo>
                    <a:pt x="2875" y="26"/>
                    <a:pt x="2863" y="28"/>
                    <a:pt x="2853" y="34"/>
                  </a:cubicBezTo>
                  <a:lnTo>
                    <a:pt x="2825" y="34"/>
                  </a:lnTo>
                  <a:cubicBezTo>
                    <a:pt x="2811" y="34"/>
                    <a:pt x="2825" y="26"/>
                    <a:pt x="2839" y="26"/>
                  </a:cubicBezTo>
                  <a:lnTo>
                    <a:pt x="2825" y="17"/>
                  </a:lnTo>
                  <a:cubicBezTo>
                    <a:pt x="2798" y="17"/>
                    <a:pt x="2783" y="17"/>
                    <a:pt x="2770" y="26"/>
                  </a:cubicBezTo>
                  <a:cubicBezTo>
                    <a:pt x="2763" y="34"/>
                    <a:pt x="2759" y="38"/>
                    <a:pt x="2757" y="38"/>
                  </a:cubicBezTo>
                  <a:cubicBezTo>
                    <a:pt x="2755" y="38"/>
                    <a:pt x="2755" y="34"/>
                    <a:pt x="2755" y="26"/>
                  </a:cubicBezTo>
                  <a:cubicBezTo>
                    <a:pt x="2755" y="20"/>
                    <a:pt x="2749" y="13"/>
                    <a:pt x="2740" y="13"/>
                  </a:cubicBezTo>
                  <a:cubicBezTo>
                    <a:pt x="2736" y="13"/>
                    <a:pt x="2732" y="14"/>
                    <a:pt x="2728" y="17"/>
                  </a:cubicBezTo>
                  <a:cubicBezTo>
                    <a:pt x="2722" y="24"/>
                    <a:pt x="2716" y="26"/>
                    <a:pt x="2712" y="26"/>
                  </a:cubicBezTo>
                  <a:cubicBezTo>
                    <a:pt x="2705" y="26"/>
                    <a:pt x="2700" y="21"/>
                    <a:pt x="2700" y="17"/>
                  </a:cubicBezTo>
                  <a:cubicBezTo>
                    <a:pt x="2707" y="8"/>
                    <a:pt x="2710" y="4"/>
                    <a:pt x="2705" y="4"/>
                  </a:cubicBezTo>
                  <a:close/>
                  <a:moveTo>
                    <a:pt x="1646" y="3399"/>
                  </a:moveTo>
                  <a:cubicBezTo>
                    <a:pt x="1646" y="3399"/>
                    <a:pt x="1632" y="3408"/>
                    <a:pt x="1632" y="3416"/>
                  </a:cubicBezTo>
                  <a:cubicBezTo>
                    <a:pt x="1632" y="3420"/>
                    <a:pt x="1635" y="3422"/>
                    <a:pt x="1639" y="3422"/>
                  </a:cubicBezTo>
                  <a:cubicBezTo>
                    <a:pt x="1644" y="3422"/>
                    <a:pt x="1652" y="3418"/>
                    <a:pt x="1660" y="3408"/>
                  </a:cubicBezTo>
                  <a:cubicBezTo>
                    <a:pt x="1660" y="3399"/>
                    <a:pt x="1660" y="3399"/>
                    <a:pt x="1646" y="33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9033;p33">
              <a:extLst>
                <a:ext uri="{FF2B5EF4-FFF2-40B4-BE49-F238E27FC236}">
                  <a16:creationId xmlns:a16="http://schemas.microsoft.com/office/drawing/2014/main" id="{D586177E-EEAA-5F2A-64CD-57F0FD77FF10}"/>
                </a:ext>
              </a:extLst>
            </p:cNvPr>
            <p:cNvSpPr/>
            <p:nvPr/>
          </p:nvSpPr>
          <p:spPr>
            <a:xfrm>
              <a:off x="1422454" y="1109990"/>
              <a:ext cx="844391" cy="805034"/>
            </a:xfrm>
            <a:custGeom>
              <a:avLst/>
              <a:gdLst/>
              <a:ahLst/>
              <a:cxnLst/>
              <a:rect l="l" t="t" r="r" b="b"/>
              <a:pathLst>
                <a:path w="8453" h="8059" extrusionOk="0">
                  <a:moveTo>
                    <a:pt x="4423" y="1"/>
                  </a:moveTo>
                  <a:cubicBezTo>
                    <a:pt x="3392" y="1"/>
                    <a:pt x="2361" y="394"/>
                    <a:pt x="1575" y="1181"/>
                  </a:cubicBezTo>
                  <a:cubicBezTo>
                    <a:pt x="1" y="2755"/>
                    <a:pt x="1" y="5306"/>
                    <a:pt x="1575" y="6879"/>
                  </a:cubicBezTo>
                  <a:cubicBezTo>
                    <a:pt x="2330" y="7635"/>
                    <a:pt x="3355" y="8059"/>
                    <a:pt x="4423" y="8059"/>
                  </a:cubicBezTo>
                  <a:cubicBezTo>
                    <a:pt x="5492" y="8059"/>
                    <a:pt x="6516" y="7635"/>
                    <a:pt x="7272" y="6879"/>
                  </a:cubicBezTo>
                  <a:cubicBezTo>
                    <a:pt x="8028" y="6124"/>
                    <a:pt x="8452" y="5099"/>
                    <a:pt x="8452" y="4031"/>
                  </a:cubicBezTo>
                  <a:cubicBezTo>
                    <a:pt x="8452" y="2962"/>
                    <a:pt x="8028" y="1937"/>
                    <a:pt x="7272" y="1181"/>
                  </a:cubicBezTo>
                  <a:cubicBezTo>
                    <a:pt x="6485" y="394"/>
                    <a:pt x="5454" y="1"/>
                    <a:pt x="4423" y="1"/>
                  </a:cubicBez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9034;p33">
              <a:extLst>
                <a:ext uri="{FF2B5EF4-FFF2-40B4-BE49-F238E27FC236}">
                  <a16:creationId xmlns:a16="http://schemas.microsoft.com/office/drawing/2014/main" id="{3B964B10-C6BF-F47B-B0A4-ECD59E16E8FD}"/>
                </a:ext>
              </a:extLst>
            </p:cNvPr>
            <p:cNvSpPr/>
            <p:nvPr/>
          </p:nvSpPr>
          <p:spPr>
            <a:xfrm>
              <a:off x="1712151" y="1926034"/>
              <a:ext cx="299678" cy="44252"/>
            </a:xfrm>
            <a:custGeom>
              <a:avLst/>
              <a:gdLst/>
              <a:ahLst/>
              <a:cxnLst/>
              <a:rect l="l" t="t" r="r" b="b"/>
              <a:pathLst>
                <a:path w="3000" h="443" extrusionOk="0">
                  <a:moveTo>
                    <a:pt x="134" y="28"/>
                  </a:moveTo>
                  <a:lnTo>
                    <a:pt x="134" y="37"/>
                  </a:lnTo>
                  <a:lnTo>
                    <a:pt x="138" y="38"/>
                  </a:lnTo>
                  <a:cubicBezTo>
                    <a:pt x="141" y="30"/>
                    <a:pt x="141" y="30"/>
                    <a:pt x="138" y="29"/>
                  </a:cubicBezTo>
                  <a:lnTo>
                    <a:pt x="134" y="28"/>
                  </a:lnTo>
                  <a:close/>
                  <a:moveTo>
                    <a:pt x="74" y="53"/>
                  </a:moveTo>
                  <a:cubicBezTo>
                    <a:pt x="75" y="53"/>
                    <a:pt x="76" y="53"/>
                    <a:pt x="77" y="54"/>
                  </a:cubicBezTo>
                  <a:cubicBezTo>
                    <a:pt x="80" y="55"/>
                    <a:pt x="80" y="55"/>
                    <a:pt x="78" y="63"/>
                  </a:cubicBezTo>
                  <a:cubicBezTo>
                    <a:pt x="78" y="63"/>
                    <a:pt x="73" y="70"/>
                    <a:pt x="70" y="70"/>
                  </a:cubicBezTo>
                  <a:cubicBezTo>
                    <a:pt x="70" y="70"/>
                    <a:pt x="69" y="70"/>
                    <a:pt x="69" y="69"/>
                  </a:cubicBezTo>
                  <a:lnTo>
                    <a:pt x="68" y="59"/>
                  </a:lnTo>
                  <a:cubicBezTo>
                    <a:pt x="70" y="54"/>
                    <a:pt x="71" y="53"/>
                    <a:pt x="74" y="53"/>
                  </a:cubicBezTo>
                  <a:close/>
                  <a:moveTo>
                    <a:pt x="2959" y="46"/>
                  </a:moveTo>
                  <a:cubicBezTo>
                    <a:pt x="2961" y="46"/>
                    <a:pt x="2963" y="57"/>
                    <a:pt x="2961" y="69"/>
                  </a:cubicBezTo>
                  <a:cubicBezTo>
                    <a:pt x="2962" y="79"/>
                    <a:pt x="2963" y="83"/>
                    <a:pt x="2962" y="83"/>
                  </a:cubicBezTo>
                  <a:cubicBezTo>
                    <a:pt x="2962" y="83"/>
                    <a:pt x="2961" y="79"/>
                    <a:pt x="2958" y="71"/>
                  </a:cubicBezTo>
                  <a:cubicBezTo>
                    <a:pt x="2956" y="63"/>
                    <a:pt x="2953" y="55"/>
                    <a:pt x="2957" y="54"/>
                  </a:cubicBezTo>
                  <a:cubicBezTo>
                    <a:pt x="2957" y="48"/>
                    <a:pt x="2958" y="46"/>
                    <a:pt x="2959" y="46"/>
                  </a:cubicBezTo>
                  <a:close/>
                  <a:moveTo>
                    <a:pt x="110" y="65"/>
                  </a:moveTo>
                  <a:cubicBezTo>
                    <a:pt x="111" y="65"/>
                    <a:pt x="112" y="66"/>
                    <a:pt x="114" y="66"/>
                  </a:cubicBezTo>
                  <a:cubicBezTo>
                    <a:pt x="117" y="67"/>
                    <a:pt x="121" y="68"/>
                    <a:pt x="119" y="77"/>
                  </a:cubicBezTo>
                  <a:lnTo>
                    <a:pt x="115" y="76"/>
                  </a:lnTo>
                  <a:cubicBezTo>
                    <a:pt x="116" y="73"/>
                    <a:pt x="116" y="72"/>
                    <a:pt x="115" y="72"/>
                  </a:cubicBezTo>
                  <a:lnTo>
                    <a:pt x="115" y="72"/>
                  </a:lnTo>
                  <a:cubicBezTo>
                    <a:pt x="115" y="72"/>
                    <a:pt x="112" y="78"/>
                    <a:pt x="113" y="84"/>
                  </a:cubicBezTo>
                  <a:lnTo>
                    <a:pt x="107" y="100"/>
                  </a:lnTo>
                  <a:cubicBezTo>
                    <a:pt x="104" y="99"/>
                    <a:pt x="104" y="90"/>
                    <a:pt x="106" y="82"/>
                  </a:cubicBezTo>
                  <a:cubicBezTo>
                    <a:pt x="107" y="69"/>
                    <a:pt x="107" y="65"/>
                    <a:pt x="110" y="65"/>
                  </a:cubicBezTo>
                  <a:close/>
                  <a:moveTo>
                    <a:pt x="838" y="142"/>
                  </a:moveTo>
                  <a:cubicBezTo>
                    <a:pt x="836" y="142"/>
                    <a:pt x="836" y="144"/>
                    <a:pt x="838" y="150"/>
                  </a:cubicBezTo>
                  <a:lnTo>
                    <a:pt x="844" y="151"/>
                  </a:lnTo>
                  <a:cubicBezTo>
                    <a:pt x="845" y="142"/>
                    <a:pt x="845" y="142"/>
                    <a:pt x="842" y="142"/>
                  </a:cubicBezTo>
                  <a:cubicBezTo>
                    <a:pt x="840" y="142"/>
                    <a:pt x="839" y="142"/>
                    <a:pt x="838" y="142"/>
                  </a:cubicBezTo>
                  <a:close/>
                  <a:moveTo>
                    <a:pt x="304" y="151"/>
                  </a:moveTo>
                  <a:cubicBezTo>
                    <a:pt x="304" y="151"/>
                    <a:pt x="305" y="151"/>
                    <a:pt x="305" y="151"/>
                  </a:cubicBezTo>
                  <a:cubicBezTo>
                    <a:pt x="308" y="152"/>
                    <a:pt x="307" y="161"/>
                    <a:pt x="297" y="167"/>
                  </a:cubicBezTo>
                  <a:lnTo>
                    <a:pt x="290" y="165"/>
                  </a:lnTo>
                  <a:cubicBezTo>
                    <a:pt x="292" y="158"/>
                    <a:pt x="300" y="151"/>
                    <a:pt x="304" y="151"/>
                  </a:cubicBezTo>
                  <a:close/>
                  <a:moveTo>
                    <a:pt x="652" y="149"/>
                  </a:moveTo>
                  <a:lnTo>
                    <a:pt x="650" y="158"/>
                  </a:lnTo>
                  <a:cubicBezTo>
                    <a:pt x="649" y="164"/>
                    <a:pt x="648" y="170"/>
                    <a:pt x="648" y="170"/>
                  </a:cubicBezTo>
                  <a:cubicBezTo>
                    <a:pt x="648" y="170"/>
                    <a:pt x="648" y="169"/>
                    <a:pt x="649" y="166"/>
                  </a:cubicBezTo>
                  <a:cubicBezTo>
                    <a:pt x="649" y="166"/>
                    <a:pt x="650" y="158"/>
                    <a:pt x="652" y="149"/>
                  </a:cubicBezTo>
                  <a:close/>
                  <a:moveTo>
                    <a:pt x="479" y="154"/>
                  </a:moveTo>
                  <a:cubicBezTo>
                    <a:pt x="479" y="154"/>
                    <a:pt x="480" y="154"/>
                    <a:pt x="481" y="154"/>
                  </a:cubicBezTo>
                  <a:lnTo>
                    <a:pt x="479" y="163"/>
                  </a:lnTo>
                  <a:lnTo>
                    <a:pt x="474" y="170"/>
                  </a:lnTo>
                  <a:lnTo>
                    <a:pt x="472" y="160"/>
                  </a:lnTo>
                  <a:cubicBezTo>
                    <a:pt x="474" y="154"/>
                    <a:pt x="476" y="154"/>
                    <a:pt x="479" y="154"/>
                  </a:cubicBezTo>
                  <a:close/>
                  <a:moveTo>
                    <a:pt x="28" y="172"/>
                  </a:moveTo>
                  <a:cubicBezTo>
                    <a:pt x="23" y="176"/>
                    <a:pt x="21" y="182"/>
                    <a:pt x="19" y="187"/>
                  </a:cubicBezTo>
                  <a:lnTo>
                    <a:pt x="22" y="188"/>
                  </a:lnTo>
                  <a:cubicBezTo>
                    <a:pt x="22" y="188"/>
                    <a:pt x="22" y="188"/>
                    <a:pt x="23" y="188"/>
                  </a:cubicBezTo>
                  <a:cubicBezTo>
                    <a:pt x="26" y="188"/>
                    <a:pt x="29" y="181"/>
                    <a:pt x="31" y="173"/>
                  </a:cubicBezTo>
                  <a:lnTo>
                    <a:pt x="28" y="172"/>
                  </a:lnTo>
                  <a:close/>
                  <a:moveTo>
                    <a:pt x="317" y="169"/>
                  </a:moveTo>
                  <a:cubicBezTo>
                    <a:pt x="314" y="169"/>
                    <a:pt x="311" y="174"/>
                    <a:pt x="309" y="179"/>
                  </a:cubicBezTo>
                  <a:cubicBezTo>
                    <a:pt x="307" y="187"/>
                    <a:pt x="310" y="188"/>
                    <a:pt x="317" y="191"/>
                  </a:cubicBezTo>
                  <a:cubicBezTo>
                    <a:pt x="317" y="191"/>
                    <a:pt x="318" y="191"/>
                    <a:pt x="318" y="191"/>
                  </a:cubicBezTo>
                  <a:cubicBezTo>
                    <a:pt x="321" y="191"/>
                    <a:pt x="326" y="185"/>
                    <a:pt x="326" y="185"/>
                  </a:cubicBezTo>
                  <a:cubicBezTo>
                    <a:pt x="328" y="176"/>
                    <a:pt x="325" y="175"/>
                    <a:pt x="322" y="174"/>
                  </a:cubicBezTo>
                  <a:cubicBezTo>
                    <a:pt x="320" y="170"/>
                    <a:pt x="318" y="169"/>
                    <a:pt x="317" y="169"/>
                  </a:cubicBezTo>
                  <a:close/>
                  <a:moveTo>
                    <a:pt x="579" y="163"/>
                  </a:moveTo>
                  <a:cubicBezTo>
                    <a:pt x="581" y="163"/>
                    <a:pt x="579" y="167"/>
                    <a:pt x="574" y="177"/>
                  </a:cubicBezTo>
                  <a:lnTo>
                    <a:pt x="564" y="192"/>
                  </a:lnTo>
                  <a:cubicBezTo>
                    <a:pt x="561" y="192"/>
                    <a:pt x="566" y="184"/>
                    <a:pt x="573" y="168"/>
                  </a:cubicBezTo>
                  <a:cubicBezTo>
                    <a:pt x="576" y="165"/>
                    <a:pt x="579" y="163"/>
                    <a:pt x="579" y="163"/>
                  </a:cubicBezTo>
                  <a:close/>
                  <a:moveTo>
                    <a:pt x="2475" y="172"/>
                  </a:moveTo>
                  <a:cubicBezTo>
                    <a:pt x="2479" y="172"/>
                    <a:pt x="2479" y="172"/>
                    <a:pt x="2481" y="179"/>
                  </a:cubicBezTo>
                  <a:cubicBezTo>
                    <a:pt x="2482" y="188"/>
                    <a:pt x="2480" y="197"/>
                    <a:pt x="2477" y="197"/>
                  </a:cubicBezTo>
                  <a:cubicBezTo>
                    <a:pt x="2476" y="197"/>
                    <a:pt x="2476" y="197"/>
                    <a:pt x="2476" y="197"/>
                  </a:cubicBezTo>
                  <a:cubicBezTo>
                    <a:pt x="2473" y="197"/>
                    <a:pt x="2470" y="181"/>
                    <a:pt x="2475" y="172"/>
                  </a:cubicBezTo>
                  <a:close/>
                  <a:moveTo>
                    <a:pt x="495" y="172"/>
                  </a:moveTo>
                  <a:lnTo>
                    <a:pt x="495" y="172"/>
                  </a:lnTo>
                  <a:cubicBezTo>
                    <a:pt x="496" y="172"/>
                    <a:pt x="495" y="176"/>
                    <a:pt x="493" y="184"/>
                  </a:cubicBezTo>
                  <a:cubicBezTo>
                    <a:pt x="492" y="193"/>
                    <a:pt x="488" y="201"/>
                    <a:pt x="480" y="206"/>
                  </a:cubicBezTo>
                  <a:lnTo>
                    <a:pt x="473" y="205"/>
                  </a:lnTo>
                  <a:lnTo>
                    <a:pt x="484" y="190"/>
                  </a:lnTo>
                  <a:cubicBezTo>
                    <a:pt x="491" y="177"/>
                    <a:pt x="494" y="172"/>
                    <a:pt x="495" y="172"/>
                  </a:cubicBezTo>
                  <a:close/>
                  <a:moveTo>
                    <a:pt x="767" y="190"/>
                  </a:moveTo>
                  <a:cubicBezTo>
                    <a:pt x="766" y="195"/>
                    <a:pt x="766" y="202"/>
                    <a:pt x="768" y="207"/>
                  </a:cubicBezTo>
                  <a:cubicBezTo>
                    <a:pt x="771" y="207"/>
                    <a:pt x="773" y="200"/>
                    <a:pt x="773" y="200"/>
                  </a:cubicBezTo>
                  <a:cubicBezTo>
                    <a:pt x="773" y="200"/>
                    <a:pt x="774" y="191"/>
                    <a:pt x="770" y="191"/>
                  </a:cubicBezTo>
                  <a:lnTo>
                    <a:pt x="767" y="190"/>
                  </a:lnTo>
                  <a:close/>
                  <a:moveTo>
                    <a:pt x="724" y="207"/>
                  </a:moveTo>
                  <a:lnTo>
                    <a:pt x="728" y="209"/>
                  </a:lnTo>
                  <a:cubicBezTo>
                    <a:pt x="731" y="210"/>
                    <a:pt x="731" y="210"/>
                    <a:pt x="730" y="218"/>
                  </a:cubicBezTo>
                  <a:lnTo>
                    <a:pt x="730" y="218"/>
                  </a:lnTo>
                  <a:lnTo>
                    <a:pt x="727" y="216"/>
                  </a:lnTo>
                  <a:lnTo>
                    <a:pt x="724" y="207"/>
                  </a:lnTo>
                  <a:close/>
                  <a:moveTo>
                    <a:pt x="699" y="199"/>
                  </a:moveTo>
                  <a:cubicBezTo>
                    <a:pt x="701" y="199"/>
                    <a:pt x="701" y="207"/>
                    <a:pt x="696" y="220"/>
                  </a:cubicBezTo>
                  <a:lnTo>
                    <a:pt x="690" y="218"/>
                  </a:lnTo>
                  <a:cubicBezTo>
                    <a:pt x="692" y="210"/>
                    <a:pt x="693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7" y="200"/>
                    <a:pt x="698" y="199"/>
                    <a:pt x="699" y="199"/>
                  </a:cubicBezTo>
                  <a:close/>
                  <a:moveTo>
                    <a:pt x="594" y="206"/>
                  </a:moveTo>
                  <a:lnTo>
                    <a:pt x="598" y="207"/>
                  </a:lnTo>
                  <a:cubicBezTo>
                    <a:pt x="595" y="216"/>
                    <a:pt x="594" y="223"/>
                    <a:pt x="591" y="223"/>
                  </a:cubicBezTo>
                  <a:cubicBezTo>
                    <a:pt x="590" y="223"/>
                    <a:pt x="590" y="223"/>
                    <a:pt x="590" y="223"/>
                  </a:cubicBezTo>
                  <a:lnTo>
                    <a:pt x="586" y="223"/>
                  </a:lnTo>
                  <a:cubicBezTo>
                    <a:pt x="589" y="218"/>
                    <a:pt x="591" y="212"/>
                    <a:pt x="594" y="206"/>
                  </a:cubicBezTo>
                  <a:close/>
                  <a:moveTo>
                    <a:pt x="2095" y="214"/>
                  </a:moveTo>
                  <a:cubicBezTo>
                    <a:pt x="2096" y="222"/>
                    <a:pt x="2097" y="231"/>
                    <a:pt x="2094" y="231"/>
                  </a:cubicBezTo>
                  <a:lnTo>
                    <a:pt x="2090" y="223"/>
                  </a:lnTo>
                  <a:lnTo>
                    <a:pt x="2092" y="214"/>
                  </a:lnTo>
                  <a:close/>
                  <a:moveTo>
                    <a:pt x="2050" y="227"/>
                  </a:moveTo>
                  <a:cubicBezTo>
                    <a:pt x="2055" y="227"/>
                    <a:pt x="2055" y="227"/>
                    <a:pt x="2055" y="236"/>
                  </a:cubicBezTo>
                  <a:cubicBezTo>
                    <a:pt x="2055" y="236"/>
                    <a:pt x="2056" y="243"/>
                    <a:pt x="2052" y="244"/>
                  </a:cubicBezTo>
                  <a:lnTo>
                    <a:pt x="2048" y="236"/>
                  </a:lnTo>
                  <a:cubicBezTo>
                    <a:pt x="2047" y="228"/>
                    <a:pt x="2050" y="227"/>
                    <a:pt x="2050" y="227"/>
                  </a:cubicBezTo>
                  <a:close/>
                  <a:moveTo>
                    <a:pt x="2364" y="221"/>
                  </a:moveTo>
                  <a:cubicBezTo>
                    <a:pt x="2365" y="221"/>
                    <a:pt x="2365" y="222"/>
                    <a:pt x="2365" y="224"/>
                  </a:cubicBezTo>
                  <a:cubicBezTo>
                    <a:pt x="2367" y="230"/>
                    <a:pt x="2365" y="236"/>
                    <a:pt x="2364" y="241"/>
                  </a:cubicBezTo>
                  <a:cubicBezTo>
                    <a:pt x="2364" y="241"/>
                    <a:pt x="2363" y="245"/>
                    <a:pt x="2362" y="245"/>
                  </a:cubicBezTo>
                  <a:cubicBezTo>
                    <a:pt x="2362" y="245"/>
                    <a:pt x="2361" y="245"/>
                    <a:pt x="2361" y="242"/>
                  </a:cubicBezTo>
                  <a:lnTo>
                    <a:pt x="2360" y="233"/>
                  </a:lnTo>
                  <a:cubicBezTo>
                    <a:pt x="2361" y="227"/>
                    <a:pt x="2363" y="221"/>
                    <a:pt x="2364" y="221"/>
                  </a:cubicBezTo>
                  <a:close/>
                  <a:moveTo>
                    <a:pt x="1320" y="241"/>
                  </a:moveTo>
                  <a:cubicBezTo>
                    <a:pt x="1319" y="250"/>
                    <a:pt x="1319" y="258"/>
                    <a:pt x="1316" y="258"/>
                  </a:cubicBezTo>
                  <a:cubicBezTo>
                    <a:pt x="1316" y="258"/>
                    <a:pt x="1316" y="258"/>
                    <a:pt x="1315" y="258"/>
                  </a:cubicBezTo>
                  <a:lnTo>
                    <a:pt x="1311" y="258"/>
                  </a:lnTo>
                  <a:cubicBezTo>
                    <a:pt x="1312" y="252"/>
                    <a:pt x="1313" y="247"/>
                    <a:pt x="1315" y="241"/>
                  </a:cubicBezTo>
                  <a:close/>
                  <a:moveTo>
                    <a:pt x="663" y="247"/>
                  </a:moveTo>
                  <a:lnTo>
                    <a:pt x="660" y="256"/>
                  </a:lnTo>
                  <a:cubicBezTo>
                    <a:pt x="660" y="256"/>
                    <a:pt x="660" y="256"/>
                    <a:pt x="660" y="256"/>
                  </a:cubicBezTo>
                  <a:cubicBezTo>
                    <a:pt x="658" y="256"/>
                    <a:pt x="655" y="258"/>
                    <a:pt x="654" y="258"/>
                  </a:cubicBezTo>
                  <a:cubicBezTo>
                    <a:pt x="654" y="258"/>
                    <a:pt x="653" y="257"/>
                    <a:pt x="654" y="255"/>
                  </a:cubicBezTo>
                  <a:cubicBezTo>
                    <a:pt x="650" y="253"/>
                    <a:pt x="659" y="247"/>
                    <a:pt x="663" y="247"/>
                  </a:cubicBezTo>
                  <a:close/>
                  <a:moveTo>
                    <a:pt x="2221" y="243"/>
                  </a:moveTo>
                  <a:cubicBezTo>
                    <a:pt x="2224" y="243"/>
                    <a:pt x="2225" y="252"/>
                    <a:pt x="2225" y="252"/>
                  </a:cubicBezTo>
                  <a:cubicBezTo>
                    <a:pt x="2225" y="252"/>
                    <a:pt x="2226" y="260"/>
                    <a:pt x="2223" y="260"/>
                  </a:cubicBezTo>
                  <a:cubicBezTo>
                    <a:pt x="2220" y="256"/>
                    <a:pt x="2219" y="250"/>
                    <a:pt x="2217" y="244"/>
                  </a:cubicBezTo>
                  <a:lnTo>
                    <a:pt x="2221" y="243"/>
                  </a:lnTo>
                  <a:close/>
                  <a:moveTo>
                    <a:pt x="782" y="244"/>
                  </a:moveTo>
                  <a:cubicBezTo>
                    <a:pt x="782" y="244"/>
                    <a:pt x="783" y="244"/>
                    <a:pt x="783" y="244"/>
                  </a:cubicBezTo>
                  <a:cubicBezTo>
                    <a:pt x="786" y="244"/>
                    <a:pt x="790" y="246"/>
                    <a:pt x="788" y="253"/>
                  </a:cubicBezTo>
                  <a:cubicBezTo>
                    <a:pt x="788" y="253"/>
                    <a:pt x="787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0" y="261"/>
                    <a:pt x="778" y="252"/>
                    <a:pt x="778" y="252"/>
                  </a:cubicBezTo>
                  <a:cubicBezTo>
                    <a:pt x="779" y="245"/>
                    <a:pt x="781" y="244"/>
                    <a:pt x="782" y="244"/>
                  </a:cubicBezTo>
                  <a:close/>
                  <a:moveTo>
                    <a:pt x="912" y="243"/>
                  </a:moveTo>
                  <a:cubicBezTo>
                    <a:pt x="913" y="243"/>
                    <a:pt x="914" y="247"/>
                    <a:pt x="915" y="258"/>
                  </a:cubicBezTo>
                  <a:cubicBezTo>
                    <a:pt x="914" y="266"/>
                    <a:pt x="914" y="266"/>
                    <a:pt x="911" y="266"/>
                  </a:cubicBezTo>
                  <a:cubicBezTo>
                    <a:pt x="908" y="260"/>
                    <a:pt x="908" y="253"/>
                    <a:pt x="909" y="248"/>
                  </a:cubicBezTo>
                  <a:cubicBezTo>
                    <a:pt x="910" y="245"/>
                    <a:pt x="911" y="243"/>
                    <a:pt x="912" y="243"/>
                  </a:cubicBezTo>
                  <a:close/>
                  <a:moveTo>
                    <a:pt x="846" y="255"/>
                  </a:moveTo>
                  <a:cubicBezTo>
                    <a:pt x="847" y="255"/>
                    <a:pt x="848" y="255"/>
                    <a:pt x="850" y="256"/>
                  </a:cubicBezTo>
                  <a:cubicBezTo>
                    <a:pt x="853" y="256"/>
                    <a:pt x="852" y="265"/>
                    <a:pt x="852" y="265"/>
                  </a:cubicBezTo>
                  <a:cubicBezTo>
                    <a:pt x="852" y="267"/>
                    <a:pt x="851" y="268"/>
                    <a:pt x="851" y="268"/>
                  </a:cubicBezTo>
                  <a:cubicBezTo>
                    <a:pt x="850" y="268"/>
                    <a:pt x="848" y="264"/>
                    <a:pt x="845" y="264"/>
                  </a:cubicBezTo>
                  <a:cubicBezTo>
                    <a:pt x="844" y="257"/>
                    <a:pt x="843" y="255"/>
                    <a:pt x="846" y="255"/>
                  </a:cubicBezTo>
                  <a:close/>
                  <a:moveTo>
                    <a:pt x="937" y="252"/>
                  </a:moveTo>
                  <a:lnTo>
                    <a:pt x="941" y="253"/>
                  </a:lnTo>
                  <a:cubicBezTo>
                    <a:pt x="940" y="261"/>
                    <a:pt x="939" y="269"/>
                    <a:pt x="936" y="269"/>
                  </a:cubicBezTo>
                  <a:cubicBezTo>
                    <a:pt x="936" y="269"/>
                    <a:pt x="935" y="269"/>
                    <a:pt x="935" y="269"/>
                  </a:cubicBezTo>
                  <a:lnTo>
                    <a:pt x="933" y="260"/>
                  </a:lnTo>
                  <a:lnTo>
                    <a:pt x="937" y="252"/>
                  </a:lnTo>
                  <a:close/>
                  <a:moveTo>
                    <a:pt x="2189" y="264"/>
                  </a:moveTo>
                  <a:cubicBezTo>
                    <a:pt x="2191" y="264"/>
                    <a:pt x="2191" y="266"/>
                    <a:pt x="2192" y="273"/>
                  </a:cubicBezTo>
                  <a:lnTo>
                    <a:pt x="2188" y="273"/>
                  </a:lnTo>
                  <a:lnTo>
                    <a:pt x="2184" y="265"/>
                  </a:lnTo>
                  <a:lnTo>
                    <a:pt x="2187" y="265"/>
                  </a:lnTo>
                  <a:cubicBezTo>
                    <a:pt x="2188" y="264"/>
                    <a:pt x="2189" y="264"/>
                    <a:pt x="2189" y="264"/>
                  </a:cubicBezTo>
                  <a:close/>
                  <a:moveTo>
                    <a:pt x="2152" y="268"/>
                  </a:moveTo>
                  <a:cubicBezTo>
                    <a:pt x="2156" y="268"/>
                    <a:pt x="2156" y="268"/>
                    <a:pt x="2157" y="276"/>
                  </a:cubicBezTo>
                  <a:lnTo>
                    <a:pt x="2152" y="277"/>
                  </a:lnTo>
                  <a:lnTo>
                    <a:pt x="2148" y="268"/>
                  </a:lnTo>
                  <a:close/>
                  <a:moveTo>
                    <a:pt x="2128" y="265"/>
                  </a:moveTo>
                  <a:cubicBezTo>
                    <a:pt x="2129" y="265"/>
                    <a:pt x="2130" y="266"/>
                    <a:pt x="2130" y="270"/>
                  </a:cubicBezTo>
                  <a:cubicBezTo>
                    <a:pt x="2131" y="279"/>
                    <a:pt x="2131" y="279"/>
                    <a:pt x="2128" y="279"/>
                  </a:cubicBezTo>
                  <a:cubicBezTo>
                    <a:pt x="2126" y="280"/>
                    <a:pt x="2125" y="280"/>
                    <a:pt x="2124" y="280"/>
                  </a:cubicBezTo>
                  <a:cubicBezTo>
                    <a:pt x="2121" y="280"/>
                    <a:pt x="2121" y="278"/>
                    <a:pt x="2123" y="271"/>
                  </a:cubicBezTo>
                  <a:cubicBezTo>
                    <a:pt x="2124" y="267"/>
                    <a:pt x="2126" y="265"/>
                    <a:pt x="2128" y="265"/>
                  </a:cubicBezTo>
                  <a:close/>
                  <a:moveTo>
                    <a:pt x="2181" y="279"/>
                  </a:moveTo>
                  <a:cubicBezTo>
                    <a:pt x="2180" y="279"/>
                    <a:pt x="2179" y="280"/>
                    <a:pt x="2178" y="283"/>
                  </a:cubicBezTo>
                  <a:cubicBezTo>
                    <a:pt x="2181" y="283"/>
                    <a:pt x="2182" y="279"/>
                    <a:pt x="2181" y="279"/>
                  </a:cubicBezTo>
                  <a:close/>
                  <a:moveTo>
                    <a:pt x="1760" y="293"/>
                  </a:moveTo>
                  <a:cubicBezTo>
                    <a:pt x="1760" y="302"/>
                    <a:pt x="1760" y="311"/>
                    <a:pt x="1756" y="311"/>
                  </a:cubicBezTo>
                  <a:lnTo>
                    <a:pt x="1753" y="311"/>
                  </a:lnTo>
                  <a:cubicBezTo>
                    <a:pt x="1753" y="304"/>
                    <a:pt x="1754" y="298"/>
                    <a:pt x="1756" y="293"/>
                  </a:cubicBezTo>
                  <a:close/>
                  <a:moveTo>
                    <a:pt x="1364" y="295"/>
                  </a:moveTo>
                  <a:cubicBezTo>
                    <a:pt x="1363" y="304"/>
                    <a:pt x="1363" y="312"/>
                    <a:pt x="1359" y="312"/>
                  </a:cubicBezTo>
                  <a:lnTo>
                    <a:pt x="1356" y="303"/>
                  </a:lnTo>
                  <a:lnTo>
                    <a:pt x="1359" y="295"/>
                  </a:lnTo>
                  <a:close/>
                  <a:moveTo>
                    <a:pt x="2145" y="307"/>
                  </a:moveTo>
                  <a:cubicBezTo>
                    <a:pt x="2145" y="308"/>
                    <a:pt x="2145" y="310"/>
                    <a:pt x="2146" y="312"/>
                  </a:cubicBezTo>
                  <a:cubicBezTo>
                    <a:pt x="2146" y="312"/>
                    <a:pt x="2146" y="313"/>
                    <a:pt x="2146" y="313"/>
                  </a:cubicBezTo>
                  <a:lnTo>
                    <a:pt x="2146" y="313"/>
                  </a:lnTo>
                  <a:cubicBezTo>
                    <a:pt x="2146" y="312"/>
                    <a:pt x="2146" y="310"/>
                    <a:pt x="2145" y="307"/>
                  </a:cubicBezTo>
                  <a:close/>
                  <a:moveTo>
                    <a:pt x="1170" y="297"/>
                  </a:moveTo>
                  <a:cubicBezTo>
                    <a:pt x="1169" y="305"/>
                    <a:pt x="1169" y="314"/>
                    <a:pt x="1164" y="314"/>
                  </a:cubicBezTo>
                  <a:lnTo>
                    <a:pt x="1162" y="305"/>
                  </a:lnTo>
                  <a:lnTo>
                    <a:pt x="1166" y="297"/>
                  </a:lnTo>
                  <a:close/>
                  <a:moveTo>
                    <a:pt x="2146" y="313"/>
                  </a:moveTo>
                  <a:cubicBezTo>
                    <a:pt x="2147" y="316"/>
                    <a:pt x="2148" y="317"/>
                    <a:pt x="2148" y="317"/>
                  </a:cubicBezTo>
                  <a:cubicBezTo>
                    <a:pt x="2148" y="317"/>
                    <a:pt x="2148" y="316"/>
                    <a:pt x="2146" y="313"/>
                  </a:cubicBezTo>
                  <a:close/>
                  <a:moveTo>
                    <a:pt x="1609" y="303"/>
                  </a:moveTo>
                  <a:cubicBezTo>
                    <a:pt x="1617" y="303"/>
                    <a:pt x="1617" y="303"/>
                    <a:pt x="1617" y="312"/>
                  </a:cubicBezTo>
                  <a:cubicBezTo>
                    <a:pt x="1617" y="320"/>
                    <a:pt x="1609" y="320"/>
                    <a:pt x="1606" y="320"/>
                  </a:cubicBezTo>
                  <a:cubicBezTo>
                    <a:pt x="1603" y="312"/>
                    <a:pt x="1606" y="303"/>
                    <a:pt x="1609" y="303"/>
                  </a:cubicBezTo>
                  <a:close/>
                  <a:moveTo>
                    <a:pt x="1253" y="296"/>
                  </a:moveTo>
                  <a:cubicBezTo>
                    <a:pt x="1256" y="296"/>
                    <a:pt x="1256" y="296"/>
                    <a:pt x="1255" y="305"/>
                  </a:cubicBezTo>
                  <a:cubicBezTo>
                    <a:pt x="1255" y="311"/>
                    <a:pt x="1253" y="316"/>
                    <a:pt x="1250" y="322"/>
                  </a:cubicBezTo>
                  <a:cubicBezTo>
                    <a:pt x="1247" y="321"/>
                    <a:pt x="1252" y="305"/>
                    <a:pt x="1253" y="296"/>
                  </a:cubicBezTo>
                  <a:close/>
                  <a:moveTo>
                    <a:pt x="64" y="0"/>
                  </a:moveTo>
                  <a:cubicBezTo>
                    <a:pt x="63" y="0"/>
                    <a:pt x="61" y="4"/>
                    <a:pt x="57" y="11"/>
                  </a:cubicBezTo>
                  <a:cubicBezTo>
                    <a:pt x="54" y="15"/>
                    <a:pt x="53" y="17"/>
                    <a:pt x="52" y="17"/>
                  </a:cubicBezTo>
                  <a:cubicBezTo>
                    <a:pt x="50" y="17"/>
                    <a:pt x="49" y="14"/>
                    <a:pt x="47" y="8"/>
                  </a:cubicBezTo>
                  <a:cubicBezTo>
                    <a:pt x="47" y="3"/>
                    <a:pt x="47" y="1"/>
                    <a:pt x="46" y="1"/>
                  </a:cubicBezTo>
                  <a:cubicBezTo>
                    <a:pt x="45" y="1"/>
                    <a:pt x="43" y="2"/>
                    <a:pt x="40" y="6"/>
                  </a:cubicBezTo>
                  <a:cubicBezTo>
                    <a:pt x="36" y="22"/>
                    <a:pt x="32" y="30"/>
                    <a:pt x="36" y="31"/>
                  </a:cubicBezTo>
                  <a:cubicBezTo>
                    <a:pt x="39" y="32"/>
                    <a:pt x="39" y="32"/>
                    <a:pt x="37" y="40"/>
                  </a:cubicBezTo>
                  <a:lnTo>
                    <a:pt x="30" y="38"/>
                  </a:lnTo>
                  <a:cubicBezTo>
                    <a:pt x="29" y="38"/>
                    <a:pt x="27" y="37"/>
                    <a:pt x="25" y="37"/>
                  </a:cubicBezTo>
                  <a:cubicBezTo>
                    <a:pt x="23" y="37"/>
                    <a:pt x="19" y="38"/>
                    <a:pt x="13" y="41"/>
                  </a:cubicBezTo>
                  <a:cubicBezTo>
                    <a:pt x="5" y="47"/>
                    <a:pt x="0" y="59"/>
                    <a:pt x="5" y="59"/>
                  </a:cubicBezTo>
                  <a:cubicBezTo>
                    <a:pt x="6" y="59"/>
                    <a:pt x="7" y="59"/>
                    <a:pt x="9" y="58"/>
                  </a:cubicBezTo>
                  <a:lnTo>
                    <a:pt x="9" y="67"/>
                  </a:lnTo>
                  <a:cubicBezTo>
                    <a:pt x="4" y="80"/>
                    <a:pt x="4" y="86"/>
                    <a:pt x="6" y="86"/>
                  </a:cubicBezTo>
                  <a:cubicBezTo>
                    <a:pt x="8" y="86"/>
                    <a:pt x="12" y="81"/>
                    <a:pt x="15" y="69"/>
                  </a:cubicBezTo>
                  <a:cubicBezTo>
                    <a:pt x="20" y="56"/>
                    <a:pt x="22" y="50"/>
                    <a:pt x="23" y="50"/>
                  </a:cubicBezTo>
                  <a:lnTo>
                    <a:pt x="23" y="50"/>
                  </a:lnTo>
                  <a:cubicBezTo>
                    <a:pt x="24" y="50"/>
                    <a:pt x="23" y="54"/>
                    <a:pt x="22" y="63"/>
                  </a:cubicBezTo>
                  <a:cubicBezTo>
                    <a:pt x="16" y="78"/>
                    <a:pt x="20" y="80"/>
                    <a:pt x="23" y="81"/>
                  </a:cubicBezTo>
                  <a:cubicBezTo>
                    <a:pt x="27" y="82"/>
                    <a:pt x="27" y="82"/>
                    <a:pt x="24" y="90"/>
                  </a:cubicBezTo>
                  <a:cubicBezTo>
                    <a:pt x="21" y="99"/>
                    <a:pt x="22" y="108"/>
                    <a:pt x="25" y="109"/>
                  </a:cubicBezTo>
                  <a:cubicBezTo>
                    <a:pt x="26" y="109"/>
                    <a:pt x="27" y="109"/>
                    <a:pt x="28" y="109"/>
                  </a:cubicBezTo>
                  <a:cubicBezTo>
                    <a:pt x="29" y="109"/>
                    <a:pt x="29" y="108"/>
                    <a:pt x="31" y="102"/>
                  </a:cubicBezTo>
                  <a:cubicBezTo>
                    <a:pt x="31" y="98"/>
                    <a:pt x="32" y="96"/>
                    <a:pt x="33" y="96"/>
                  </a:cubicBezTo>
                  <a:cubicBezTo>
                    <a:pt x="35" y="96"/>
                    <a:pt x="37" y="101"/>
                    <a:pt x="36" y="112"/>
                  </a:cubicBezTo>
                  <a:cubicBezTo>
                    <a:pt x="36" y="116"/>
                    <a:pt x="36" y="118"/>
                    <a:pt x="37" y="118"/>
                  </a:cubicBezTo>
                  <a:cubicBezTo>
                    <a:pt x="38" y="118"/>
                    <a:pt x="39" y="114"/>
                    <a:pt x="42" y="105"/>
                  </a:cubicBezTo>
                  <a:cubicBezTo>
                    <a:pt x="44" y="98"/>
                    <a:pt x="47" y="94"/>
                    <a:pt x="49" y="94"/>
                  </a:cubicBezTo>
                  <a:cubicBezTo>
                    <a:pt x="51" y="94"/>
                    <a:pt x="53" y="99"/>
                    <a:pt x="52" y="109"/>
                  </a:cubicBezTo>
                  <a:lnTo>
                    <a:pt x="59" y="111"/>
                  </a:lnTo>
                  <a:cubicBezTo>
                    <a:pt x="59" y="111"/>
                    <a:pt x="60" y="111"/>
                    <a:pt x="60" y="111"/>
                  </a:cubicBezTo>
                  <a:cubicBezTo>
                    <a:pt x="63" y="111"/>
                    <a:pt x="65" y="104"/>
                    <a:pt x="68" y="95"/>
                  </a:cubicBezTo>
                  <a:cubicBezTo>
                    <a:pt x="71" y="86"/>
                    <a:pt x="72" y="82"/>
                    <a:pt x="72" y="82"/>
                  </a:cubicBezTo>
                  <a:cubicBezTo>
                    <a:pt x="73" y="82"/>
                    <a:pt x="73" y="85"/>
                    <a:pt x="74" y="89"/>
                  </a:cubicBezTo>
                  <a:cubicBezTo>
                    <a:pt x="74" y="94"/>
                    <a:pt x="74" y="101"/>
                    <a:pt x="71" y="106"/>
                  </a:cubicBezTo>
                  <a:cubicBezTo>
                    <a:pt x="69" y="114"/>
                    <a:pt x="73" y="115"/>
                    <a:pt x="76" y="117"/>
                  </a:cubicBezTo>
                  <a:cubicBezTo>
                    <a:pt x="77" y="117"/>
                    <a:pt x="79" y="118"/>
                    <a:pt x="82" y="118"/>
                  </a:cubicBezTo>
                  <a:cubicBezTo>
                    <a:pt x="84" y="118"/>
                    <a:pt x="87" y="117"/>
                    <a:pt x="89" y="112"/>
                  </a:cubicBezTo>
                  <a:lnTo>
                    <a:pt x="89" y="112"/>
                  </a:lnTo>
                  <a:lnTo>
                    <a:pt x="86" y="120"/>
                  </a:lnTo>
                  <a:cubicBezTo>
                    <a:pt x="88" y="121"/>
                    <a:pt x="88" y="125"/>
                    <a:pt x="88" y="125"/>
                  </a:cubicBezTo>
                  <a:cubicBezTo>
                    <a:pt x="88" y="125"/>
                    <a:pt x="89" y="124"/>
                    <a:pt x="89" y="121"/>
                  </a:cubicBezTo>
                  <a:cubicBezTo>
                    <a:pt x="89" y="121"/>
                    <a:pt x="93" y="122"/>
                    <a:pt x="97" y="132"/>
                  </a:cubicBezTo>
                  <a:cubicBezTo>
                    <a:pt x="98" y="135"/>
                    <a:pt x="100" y="136"/>
                    <a:pt x="102" y="136"/>
                  </a:cubicBezTo>
                  <a:cubicBezTo>
                    <a:pt x="108" y="136"/>
                    <a:pt x="116" y="125"/>
                    <a:pt x="112" y="111"/>
                  </a:cubicBezTo>
                  <a:cubicBezTo>
                    <a:pt x="110" y="110"/>
                    <a:pt x="109" y="109"/>
                    <a:pt x="110" y="109"/>
                  </a:cubicBezTo>
                  <a:lnTo>
                    <a:pt x="110" y="109"/>
                  </a:lnTo>
                  <a:cubicBezTo>
                    <a:pt x="110" y="109"/>
                    <a:pt x="111" y="110"/>
                    <a:pt x="115" y="112"/>
                  </a:cubicBezTo>
                  <a:cubicBezTo>
                    <a:pt x="115" y="112"/>
                    <a:pt x="116" y="112"/>
                    <a:pt x="116" y="112"/>
                  </a:cubicBezTo>
                  <a:cubicBezTo>
                    <a:pt x="119" y="112"/>
                    <a:pt x="121" y="104"/>
                    <a:pt x="121" y="104"/>
                  </a:cubicBezTo>
                  <a:cubicBezTo>
                    <a:pt x="123" y="99"/>
                    <a:pt x="125" y="98"/>
                    <a:pt x="127" y="98"/>
                  </a:cubicBezTo>
                  <a:cubicBezTo>
                    <a:pt x="128" y="98"/>
                    <a:pt x="130" y="98"/>
                    <a:pt x="131" y="99"/>
                  </a:cubicBezTo>
                  <a:cubicBezTo>
                    <a:pt x="131" y="99"/>
                    <a:pt x="128" y="106"/>
                    <a:pt x="125" y="115"/>
                  </a:cubicBezTo>
                  <a:cubicBezTo>
                    <a:pt x="118" y="129"/>
                    <a:pt x="117" y="139"/>
                    <a:pt x="120" y="139"/>
                  </a:cubicBezTo>
                  <a:cubicBezTo>
                    <a:pt x="122" y="139"/>
                    <a:pt x="125" y="135"/>
                    <a:pt x="130" y="126"/>
                  </a:cubicBezTo>
                  <a:lnTo>
                    <a:pt x="130" y="126"/>
                  </a:lnTo>
                  <a:cubicBezTo>
                    <a:pt x="129" y="128"/>
                    <a:pt x="128" y="131"/>
                    <a:pt x="128" y="133"/>
                  </a:cubicBezTo>
                  <a:cubicBezTo>
                    <a:pt x="126" y="138"/>
                    <a:pt x="127" y="140"/>
                    <a:pt x="129" y="140"/>
                  </a:cubicBezTo>
                  <a:cubicBezTo>
                    <a:pt x="131" y="140"/>
                    <a:pt x="134" y="139"/>
                    <a:pt x="138" y="137"/>
                  </a:cubicBezTo>
                  <a:cubicBezTo>
                    <a:pt x="138" y="137"/>
                    <a:pt x="138" y="137"/>
                    <a:pt x="138" y="137"/>
                  </a:cubicBezTo>
                  <a:cubicBezTo>
                    <a:pt x="142" y="137"/>
                    <a:pt x="149" y="123"/>
                    <a:pt x="152" y="114"/>
                  </a:cubicBezTo>
                  <a:cubicBezTo>
                    <a:pt x="154" y="108"/>
                    <a:pt x="156" y="108"/>
                    <a:pt x="157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61" y="109"/>
                    <a:pt x="161" y="109"/>
                    <a:pt x="159" y="117"/>
                  </a:cubicBezTo>
                  <a:cubicBezTo>
                    <a:pt x="156" y="126"/>
                    <a:pt x="156" y="131"/>
                    <a:pt x="159" y="131"/>
                  </a:cubicBezTo>
                  <a:cubicBezTo>
                    <a:pt x="161" y="131"/>
                    <a:pt x="165" y="127"/>
                    <a:pt x="169" y="120"/>
                  </a:cubicBezTo>
                  <a:lnTo>
                    <a:pt x="169" y="120"/>
                  </a:lnTo>
                  <a:lnTo>
                    <a:pt x="167" y="129"/>
                  </a:lnTo>
                  <a:cubicBezTo>
                    <a:pt x="165" y="136"/>
                    <a:pt x="165" y="144"/>
                    <a:pt x="178" y="144"/>
                  </a:cubicBezTo>
                  <a:cubicBezTo>
                    <a:pt x="180" y="144"/>
                    <a:pt x="182" y="144"/>
                    <a:pt x="185" y="144"/>
                  </a:cubicBezTo>
                  <a:cubicBezTo>
                    <a:pt x="198" y="147"/>
                    <a:pt x="208" y="150"/>
                    <a:pt x="206" y="158"/>
                  </a:cubicBezTo>
                  <a:cubicBezTo>
                    <a:pt x="206" y="160"/>
                    <a:pt x="206" y="161"/>
                    <a:pt x="208" y="161"/>
                  </a:cubicBezTo>
                  <a:cubicBezTo>
                    <a:pt x="212" y="161"/>
                    <a:pt x="226" y="151"/>
                    <a:pt x="234" y="140"/>
                  </a:cubicBezTo>
                  <a:lnTo>
                    <a:pt x="234" y="140"/>
                  </a:lnTo>
                  <a:cubicBezTo>
                    <a:pt x="232" y="148"/>
                    <a:pt x="235" y="149"/>
                    <a:pt x="242" y="151"/>
                  </a:cubicBezTo>
                  <a:cubicBezTo>
                    <a:pt x="252" y="155"/>
                    <a:pt x="252" y="155"/>
                    <a:pt x="250" y="163"/>
                  </a:cubicBezTo>
                  <a:cubicBezTo>
                    <a:pt x="246" y="171"/>
                    <a:pt x="244" y="175"/>
                    <a:pt x="244" y="175"/>
                  </a:cubicBezTo>
                  <a:cubicBezTo>
                    <a:pt x="245" y="175"/>
                    <a:pt x="248" y="171"/>
                    <a:pt x="253" y="164"/>
                  </a:cubicBezTo>
                  <a:cubicBezTo>
                    <a:pt x="256" y="158"/>
                    <a:pt x="259" y="156"/>
                    <a:pt x="261" y="156"/>
                  </a:cubicBezTo>
                  <a:cubicBezTo>
                    <a:pt x="266" y="156"/>
                    <a:pt x="268" y="165"/>
                    <a:pt x="265" y="176"/>
                  </a:cubicBezTo>
                  <a:cubicBezTo>
                    <a:pt x="263" y="184"/>
                    <a:pt x="267" y="185"/>
                    <a:pt x="273" y="187"/>
                  </a:cubicBezTo>
                  <a:cubicBezTo>
                    <a:pt x="276" y="183"/>
                    <a:pt x="280" y="182"/>
                    <a:pt x="283" y="182"/>
                  </a:cubicBezTo>
                  <a:cubicBezTo>
                    <a:pt x="286" y="182"/>
                    <a:pt x="290" y="183"/>
                    <a:pt x="294" y="184"/>
                  </a:cubicBezTo>
                  <a:cubicBezTo>
                    <a:pt x="297" y="185"/>
                    <a:pt x="299" y="186"/>
                    <a:pt x="300" y="186"/>
                  </a:cubicBezTo>
                  <a:cubicBezTo>
                    <a:pt x="304" y="186"/>
                    <a:pt x="305" y="182"/>
                    <a:pt x="308" y="170"/>
                  </a:cubicBezTo>
                  <a:cubicBezTo>
                    <a:pt x="311" y="159"/>
                    <a:pt x="314" y="156"/>
                    <a:pt x="317" y="156"/>
                  </a:cubicBezTo>
                  <a:cubicBezTo>
                    <a:pt x="319" y="156"/>
                    <a:pt x="321" y="156"/>
                    <a:pt x="323" y="157"/>
                  </a:cubicBezTo>
                  <a:cubicBezTo>
                    <a:pt x="326" y="158"/>
                    <a:pt x="329" y="159"/>
                    <a:pt x="327" y="167"/>
                  </a:cubicBezTo>
                  <a:cubicBezTo>
                    <a:pt x="327" y="167"/>
                    <a:pt x="328" y="176"/>
                    <a:pt x="332" y="177"/>
                  </a:cubicBezTo>
                  <a:cubicBezTo>
                    <a:pt x="335" y="178"/>
                    <a:pt x="338" y="179"/>
                    <a:pt x="337" y="187"/>
                  </a:cubicBezTo>
                  <a:cubicBezTo>
                    <a:pt x="337" y="187"/>
                    <a:pt x="338" y="197"/>
                    <a:pt x="345" y="198"/>
                  </a:cubicBezTo>
                  <a:cubicBezTo>
                    <a:pt x="352" y="201"/>
                    <a:pt x="359" y="203"/>
                    <a:pt x="356" y="211"/>
                  </a:cubicBezTo>
                  <a:cubicBezTo>
                    <a:pt x="358" y="211"/>
                    <a:pt x="358" y="211"/>
                    <a:pt x="359" y="211"/>
                  </a:cubicBezTo>
                  <a:cubicBezTo>
                    <a:pt x="361" y="211"/>
                    <a:pt x="361" y="210"/>
                    <a:pt x="362" y="204"/>
                  </a:cubicBezTo>
                  <a:cubicBezTo>
                    <a:pt x="363" y="198"/>
                    <a:pt x="366" y="194"/>
                    <a:pt x="371" y="194"/>
                  </a:cubicBezTo>
                  <a:cubicBezTo>
                    <a:pt x="374" y="194"/>
                    <a:pt x="378" y="195"/>
                    <a:pt x="382" y="200"/>
                  </a:cubicBezTo>
                  <a:cubicBezTo>
                    <a:pt x="385" y="201"/>
                    <a:pt x="389" y="202"/>
                    <a:pt x="393" y="202"/>
                  </a:cubicBezTo>
                  <a:cubicBezTo>
                    <a:pt x="397" y="202"/>
                    <a:pt x="400" y="200"/>
                    <a:pt x="401" y="196"/>
                  </a:cubicBezTo>
                  <a:cubicBezTo>
                    <a:pt x="405" y="196"/>
                    <a:pt x="405" y="196"/>
                    <a:pt x="403" y="205"/>
                  </a:cubicBezTo>
                  <a:cubicBezTo>
                    <a:pt x="401" y="214"/>
                    <a:pt x="402" y="219"/>
                    <a:pt x="405" y="219"/>
                  </a:cubicBezTo>
                  <a:cubicBezTo>
                    <a:pt x="407" y="219"/>
                    <a:pt x="412" y="215"/>
                    <a:pt x="417" y="209"/>
                  </a:cubicBezTo>
                  <a:cubicBezTo>
                    <a:pt x="418" y="204"/>
                    <a:pt x="419" y="202"/>
                    <a:pt x="420" y="202"/>
                  </a:cubicBezTo>
                  <a:cubicBezTo>
                    <a:pt x="422" y="202"/>
                    <a:pt x="423" y="205"/>
                    <a:pt x="424" y="210"/>
                  </a:cubicBezTo>
                  <a:cubicBezTo>
                    <a:pt x="424" y="210"/>
                    <a:pt x="424" y="210"/>
                    <a:pt x="424" y="210"/>
                  </a:cubicBezTo>
                  <a:cubicBezTo>
                    <a:pt x="425" y="210"/>
                    <a:pt x="428" y="209"/>
                    <a:pt x="433" y="204"/>
                  </a:cubicBezTo>
                  <a:cubicBezTo>
                    <a:pt x="435" y="200"/>
                    <a:pt x="437" y="198"/>
                    <a:pt x="438" y="198"/>
                  </a:cubicBezTo>
                  <a:cubicBezTo>
                    <a:pt x="439" y="198"/>
                    <a:pt x="441" y="201"/>
                    <a:pt x="444" y="206"/>
                  </a:cubicBezTo>
                  <a:cubicBezTo>
                    <a:pt x="442" y="214"/>
                    <a:pt x="445" y="215"/>
                    <a:pt x="448" y="216"/>
                  </a:cubicBezTo>
                  <a:cubicBezTo>
                    <a:pt x="451" y="215"/>
                    <a:pt x="454" y="214"/>
                    <a:pt x="459" y="214"/>
                  </a:cubicBezTo>
                  <a:cubicBezTo>
                    <a:pt x="474" y="214"/>
                    <a:pt x="496" y="221"/>
                    <a:pt x="498" y="229"/>
                  </a:cubicBezTo>
                  <a:cubicBezTo>
                    <a:pt x="502" y="223"/>
                    <a:pt x="503" y="222"/>
                    <a:pt x="504" y="222"/>
                  </a:cubicBezTo>
                  <a:cubicBezTo>
                    <a:pt x="505" y="222"/>
                    <a:pt x="506" y="222"/>
                    <a:pt x="507" y="222"/>
                  </a:cubicBezTo>
                  <a:cubicBezTo>
                    <a:pt x="507" y="229"/>
                    <a:pt x="507" y="232"/>
                    <a:pt x="509" y="232"/>
                  </a:cubicBezTo>
                  <a:cubicBezTo>
                    <a:pt x="510" y="232"/>
                    <a:pt x="513" y="225"/>
                    <a:pt x="516" y="215"/>
                  </a:cubicBezTo>
                  <a:lnTo>
                    <a:pt x="511" y="214"/>
                  </a:lnTo>
                  <a:lnTo>
                    <a:pt x="508" y="213"/>
                  </a:lnTo>
                  <a:cubicBezTo>
                    <a:pt x="510" y="207"/>
                    <a:pt x="512" y="203"/>
                    <a:pt x="515" y="203"/>
                  </a:cubicBezTo>
                  <a:cubicBezTo>
                    <a:pt x="518" y="203"/>
                    <a:pt x="520" y="210"/>
                    <a:pt x="517" y="224"/>
                  </a:cubicBezTo>
                  <a:cubicBezTo>
                    <a:pt x="517" y="234"/>
                    <a:pt x="517" y="238"/>
                    <a:pt x="518" y="238"/>
                  </a:cubicBezTo>
                  <a:cubicBezTo>
                    <a:pt x="519" y="238"/>
                    <a:pt x="520" y="234"/>
                    <a:pt x="523" y="227"/>
                  </a:cubicBezTo>
                  <a:cubicBezTo>
                    <a:pt x="527" y="219"/>
                    <a:pt x="530" y="215"/>
                    <a:pt x="532" y="215"/>
                  </a:cubicBezTo>
                  <a:cubicBezTo>
                    <a:pt x="534" y="215"/>
                    <a:pt x="535" y="219"/>
                    <a:pt x="535" y="229"/>
                  </a:cubicBezTo>
                  <a:cubicBezTo>
                    <a:pt x="532" y="237"/>
                    <a:pt x="531" y="242"/>
                    <a:pt x="532" y="242"/>
                  </a:cubicBezTo>
                  <a:cubicBezTo>
                    <a:pt x="532" y="242"/>
                    <a:pt x="534" y="238"/>
                    <a:pt x="538" y="230"/>
                  </a:cubicBezTo>
                  <a:cubicBezTo>
                    <a:pt x="545" y="213"/>
                    <a:pt x="552" y="203"/>
                    <a:pt x="556" y="203"/>
                  </a:cubicBezTo>
                  <a:cubicBezTo>
                    <a:pt x="559" y="203"/>
                    <a:pt x="560" y="210"/>
                    <a:pt x="557" y="225"/>
                  </a:cubicBezTo>
                  <a:cubicBezTo>
                    <a:pt x="554" y="242"/>
                    <a:pt x="555" y="251"/>
                    <a:pt x="559" y="252"/>
                  </a:cubicBezTo>
                  <a:cubicBezTo>
                    <a:pt x="563" y="252"/>
                    <a:pt x="564" y="244"/>
                    <a:pt x="566" y="236"/>
                  </a:cubicBezTo>
                  <a:cubicBezTo>
                    <a:pt x="566" y="227"/>
                    <a:pt x="567" y="223"/>
                    <a:pt x="568" y="223"/>
                  </a:cubicBezTo>
                  <a:cubicBezTo>
                    <a:pt x="569" y="223"/>
                    <a:pt x="571" y="228"/>
                    <a:pt x="573" y="238"/>
                  </a:cubicBezTo>
                  <a:cubicBezTo>
                    <a:pt x="576" y="254"/>
                    <a:pt x="580" y="261"/>
                    <a:pt x="585" y="261"/>
                  </a:cubicBezTo>
                  <a:cubicBezTo>
                    <a:pt x="589" y="261"/>
                    <a:pt x="594" y="257"/>
                    <a:pt x="600" y="251"/>
                  </a:cubicBezTo>
                  <a:cubicBezTo>
                    <a:pt x="607" y="245"/>
                    <a:pt x="614" y="242"/>
                    <a:pt x="617" y="242"/>
                  </a:cubicBezTo>
                  <a:cubicBezTo>
                    <a:pt x="621" y="242"/>
                    <a:pt x="621" y="247"/>
                    <a:pt x="613" y="255"/>
                  </a:cubicBezTo>
                  <a:cubicBezTo>
                    <a:pt x="607" y="263"/>
                    <a:pt x="605" y="267"/>
                    <a:pt x="606" y="267"/>
                  </a:cubicBezTo>
                  <a:cubicBezTo>
                    <a:pt x="606" y="267"/>
                    <a:pt x="608" y="265"/>
                    <a:pt x="612" y="262"/>
                  </a:cubicBezTo>
                  <a:lnTo>
                    <a:pt x="630" y="267"/>
                  </a:lnTo>
                  <a:cubicBezTo>
                    <a:pt x="633" y="267"/>
                    <a:pt x="638" y="259"/>
                    <a:pt x="640" y="251"/>
                  </a:cubicBezTo>
                  <a:cubicBezTo>
                    <a:pt x="640" y="263"/>
                    <a:pt x="643" y="271"/>
                    <a:pt x="647" y="271"/>
                  </a:cubicBezTo>
                  <a:cubicBezTo>
                    <a:pt x="649" y="271"/>
                    <a:pt x="652" y="269"/>
                    <a:pt x="656" y="264"/>
                  </a:cubicBezTo>
                  <a:lnTo>
                    <a:pt x="663" y="265"/>
                  </a:lnTo>
                  <a:cubicBezTo>
                    <a:pt x="664" y="265"/>
                    <a:pt x="664" y="265"/>
                    <a:pt x="665" y="265"/>
                  </a:cubicBezTo>
                  <a:cubicBezTo>
                    <a:pt x="666" y="265"/>
                    <a:pt x="668" y="264"/>
                    <a:pt x="672" y="258"/>
                  </a:cubicBezTo>
                  <a:cubicBezTo>
                    <a:pt x="673" y="256"/>
                    <a:pt x="674" y="255"/>
                    <a:pt x="675" y="255"/>
                  </a:cubicBezTo>
                  <a:cubicBezTo>
                    <a:pt x="678" y="255"/>
                    <a:pt x="679" y="261"/>
                    <a:pt x="681" y="268"/>
                  </a:cubicBezTo>
                  <a:cubicBezTo>
                    <a:pt x="682" y="275"/>
                    <a:pt x="684" y="281"/>
                    <a:pt x="685" y="281"/>
                  </a:cubicBezTo>
                  <a:cubicBezTo>
                    <a:pt x="685" y="281"/>
                    <a:pt x="686" y="280"/>
                    <a:pt x="686" y="278"/>
                  </a:cubicBezTo>
                  <a:cubicBezTo>
                    <a:pt x="687" y="269"/>
                    <a:pt x="696" y="262"/>
                    <a:pt x="702" y="255"/>
                  </a:cubicBezTo>
                  <a:cubicBezTo>
                    <a:pt x="703" y="253"/>
                    <a:pt x="704" y="252"/>
                    <a:pt x="705" y="252"/>
                  </a:cubicBezTo>
                  <a:cubicBezTo>
                    <a:pt x="707" y="252"/>
                    <a:pt x="707" y="259"/>
                    <a:pt x="703" y="265"/>
                  </a:cubicBezTo>
                  <a:cubicBezTo>
                    <a:pt x="702" y="273"/>
                    <a:pt x="702" y="273"/>
                    <a:pt x="707" y="283"/>
                  </a:cubicBezTo>
                  <a:cubicBezTo>
                    <a:pt x="709" y="283"/>
                    <a:pt x="710" y="283"/>
                    <a:pt x="712" y="283"/>
                  </a:cubicBezTo>
                  <a:cubicBezTo>
                    <a:pt x="715" y="283"/>
                    <a:pt x="718" y="282"/>
                    <a:pt x="720" y="276"/>
                  </a:cubicBezTo>
                  <a:cubicBezTo>
                    <a:pt x="720" y="273"/>
                    <a:pt x="723" y="272"/>
                    <a:pt x="727" y="272"/>
                  </a:cubicBezTo>
                  <a:cubicBezTo>
                    <a:pt x="734" y="272"/>
                    <a:pt x="743" y="276"/>
                    <a:pt x="744" y="281"/>
                  </a:cubicBezTo>
                  <a:lnTo>
                    <a:pt x="751" y="283"/>
                  </a:lnTo>
                  <a:cubicBezTo>
                    <a:pt x="754" y="283"/>
                    <a:pt x="759" y="276"/>
                    <a:pt x="763" y="276"/>
                  </a:cubicBezTo>
                  <a:cubicBezTo>
                    <a:pt x="763" y="276"/>
                    <a:pt x="763" y="276"/>
                    <a:pt x="764" y="276"/>
                  </a:cubicBezTo>
                  <a:cubicBezTo>
                    <a:pt x="764" y="276"/>
                    <a:pt x="767" y="276"/>
                    <a:pt x="773" y="268"/>
                  </a:cubicBezTo>
                  <a:cubicBezTo>
                    <a:pt x="776" y="269"/>
                    <a:pt x="779" y="269"/>
                    <a:pt x="778" y="278"/>
                  </a:cubicBezTo>
                  <a:cubicBezTo>
                    <a:pt x="781" y="270"/>
                    <a:pt x="782" y="266"/>
                    <a:pt x="783" y="266"/>
                  </a:cubicBezTo>
                  <a:cubicBezTo>
                    <a:pt x="784" y="266"/>
                    <a:pt x="784" y="270"/>
                    <a:pt x="785" y="279"/>
                  </a:cubicBezTo>
                  <a:cubicBezTo>
                    <a:pt x="784" y="288"/>
                    <a:pt x="783" y="292"/>
                    <a:pt x="784" y="292"/>
                  </a:cubicBezTo>
                  <a:cubicBezTo>
                    <a:pt x="784" y="292"/>
                    <a:pt x="785" y="288"/>
                    <a:pt x="788" y="279"/>
                  </a:cubicBezTo>
                  <a:cubicBezTo>
                    <a:pt x="790" y="275"/>
                    <a:pt x="792" y="273"/>
                    <a:pt x="792" y="273"/>
                  </a:cubicBezTo>
                  <a:cubicBezTo>
                    <a:pt x="793" y="273"/>
                    <a:pt x="794" y="276"/>
                    <a:pt x="795" y="280"/>
                  </a:cubicBezTo>
                  <a:cubicBezTo>
                    <a:pt x="794" y="285"/>
                    <a:pt x="795" y="287"/>
                    <a:pt x="796" y="287"/>
                  </a:cubicBezTo>
                  <a:cubicBezTo>
                    <a:pt x="797" y="287"/>
                    <a:pt x="798" y="285"/>
                    <a:pt x="799" y="281"/>
                  </a:cubicBezTo>
                  <a:cubicBezTo>
                    <a:pt x="803" y="272"/>
                    <a:pt x="808" y="266"/>
                    <a:pt x="812" y="266"/>
                  </a:cubicBezTo>
                  <a:cubicBezTo>
                    <a:pt x="814" y="266"/>
                    <a:pt x="815" y="269"/>
                    <a:pt x="814" y="276"/>
                  </a:cubicBezTo>
                  <a:cubicBezTo>
                    <a:pt x="814" y="276"/>
                    <a:pt x="819" y="276"/>
                    <a:pt x="823" y="268"/>
                  </a:cubicBezTo>
                  <a:cubicBezTo>
                    <a:pt x="826" y="260"/>
                    <a:pt x="827" y="256"/>
                    <a:pt x="828" y="256"/>
                  </a:cubicBezTo>
                  <a:lnTo>
                    <a:pt x="828" y="256"/>
                  </a:lnTo>
                  <a:cubicBezTo>
                    <a:pt x="828" y="256"/>
                    <a:pt x="828" y="261"/>
                    <a:pt x="826" y="269"/>
                  </a:cubicBezTo>
                  <a:cubicBezTo>
                    <a:pt x="827" y="278"/>
                    <a:pt x="828" y="282"/>
                    <a:pt x="830" y="282"/>
                  </a:cubicBezTo>
                  <a:cubicBezTo>
                    <a:pt x="832" y="282"/>
                    <a:pt x="834" y="278"/>
                    <a:pt x="838" y="270"/>
                  </a:cubicBezTo>
                  <a:cubicBezTo>
                    <a:pt x="838" y="270"/>
                    <a:pt x="839" y="267"/>
                    <a:pt x="841" y="267"/>
                  </a:cubicBezTo>
                  <a:cubicBezTo>
                    <a:pt x="842" y="267"/>
                    <a:pt x="844" y="268"/>
                    <a:pt x="844" y="271"/>
                  </a:cubicBezTo>
                  <a:cubicBezTo>
                    <a:pt x="848" y="278"/>
                    <a:pt x="857" y="285"/>
                    <a:pt x="863" y="285"/>
                  </a:cubicBezTo>
                  <a:cubicBezTo>
                    <a:pt x="867" y="285"/>
                    <a:pt x="869" y="283"/>
                    <a:pt x="869" y="276"/>
                  </a:cubicBezTo>
                  <a:lnTo>
                    <a:pt x="869" y="276"/>
                  </a:lnTo>
                  <a:lnTo>
                    <a:pt x="876" y="277"/>
                  </a:lnTo>
                  <a:cubicBezTo>
                    <a:pt x="879" y="282"/>
                    <a:pt x="881" y="285"/>
                    <a:pt x="884" y="285"/>
                  </a:cubicBezTo>
                  <a:cubicBezTo>
                    <a:pt x="886" y="285"/>
                    <a:pt x="888" y="283"/>
                    <a:pt x="890" y="279"/>
                  </a:cubicBezTo>
                  <a:lnTo>
                    <a:pt x="895" y="271"/>
                  </a:lnTo>
                  <a:lnTo>
                    <a:pt x="895" y="271"/>
                  </a:lnTo>
                  <a:cubicBezTo>
                    <a:pt x="894" y="280"/>
                    <a:pt x="896" y="289"/>
                    <a:pt x="899" y="289"/>
                  </a:cubicBezTo>
                  <a:cubicBezTo>
                    <a:pt x="900" y="290"/>
                    <a:pt x="901" y="290"/>
                    <a:pt x="901" y="290"/>
                  </a:cubicBezTo>
                  <a:cubicBezTo>
                    <a:pt x="903" y="290"/>
                    <a:pt x="903" y="288"/>
                    <a:pt x="904" y="281"/>
                  </a:cubicBezTo>
                  <a:cubicBezTo>
                    <a:pt x="902" y="274"/>
                    <a:pt x="904" y="274"/>
                    <a:pt x="907" y="274"/>
                  </a:cubicBezTo>
                  <a:cubicBezTo>
                    <a:pt x="908" y="274"/>
                    <a:pt x="909" y="274"/>
                    <a:pt x="909" y="274"/>
                  </a:cubicBezTo>
                  <a:cubicBezTo>
                    <a:pt x="913" y="275"/>
                    <a:pt x="915" y="284"/>
                    <a:pt x="914" y="292"/>
                  </a:cubicBezTo>
                  <a:lnTo>
                    <a:pt x="917" y="293"/>
                  </a:lnTo>
                  <a:cubicBezTo>
                    <a:pt x="919" y="283"/>
                    <a:pt x="920" y="279"/>
                    <a:pt x="921" y="279"/>
                  </a:cubicBezTo>
                  <a:cubicBezTo>
                    <a:pt x="922" y="279"/>
                    <a:pt x="922" y="281"/>
                    <a:pt x="922" y="285"/>
                  </a:cubicBezTo>
                  <a:cubicBezTo>
                    <a:pt x="924" y="294"/>
                    <a:pt x="928" y="294"/>
                    <a:pt x="932" y="295"/>
                  </a:cubicBezTo>
                  <a:cubicBezTo>
                    <a:pt x="932" y="292"/>
                    <a:pt x="933" y="291"/>
                    <a:pt x="933" y="291"/>
                  </a:cubicBezTo>
                  <a:lnTo>
                    <a:pt x="933" y="291"/>
                  </a:lnTo>
                  <a:cubicBezTo>
                    <a:pt x="934" y="291"/>
                    <a:pt x="934" y="295"/>
                    <a:pt x="932" y="295"/>
                  </a:cubicBezTo>
                  <a:lnTo>
                    <a:pt x="931" y="303"/>
                  </a:lnTo>
                  <a:cubicBezTo>
                    <a:pt x="931" y="306"/>
                    <a:pt x="932" y="307"/>
                    <a:pt x="933" y="307"/>
                  </a:cubicBezTo>
                  <a:cubicBezTo>
                    <a:pt x="934" y="307"/>
                    <a:pt x="934" y="301"/>
                    <a:pt x="935" y="295"/>
                  </a:cubicBezTo>
                  <a:lnTo>
                    <a:pt x="942" y="296"/>
                  </a:lnTo>
                  <a:cubicBezTo>
                    <a:pt x="943" y="296"/>
                    <a:pt x="944" y="296"/>
                    <a:pt x="944" y="296"/>
                  </a:cubicBezTo>
                  <a:cubicBezTo>
                    <a:pt x="947" y="296"/>
                    <a:pt x="949" y="295"/>
                    <a:pt x="946" y="288"/>
                  </a:cubicBezTo>
                  <a:cubicBezTo>
                    <a:pt x="948" y="279"/>
                    <a:pt x="949" y="271"/>
                    <a:pt x="953" y="271"/>
                  </a:cubicBezTo>
                  <a:cubicBezTo>
                    <a:pt x="953" y="269"/>
                    <a:pt x="954" y="268"/>
                    <a:pt x="954" y="268"/>
                  </a:cubicBezTo>
                  <a:lnTo>
                    <a:pt x="954" y="268"/>
                  </a:lnTo>
                  <a:cubicBezTo>
                    <a:pt x="955" y="268"/>
                    <a:pt x="955" y="271"/>
                    <a:pt x="954" y="271"/>
                  </a:cubicBezTo>
                  <a:cubicBezTo>
                    <a:pt x="954" y="271"/>
                    <a:pt x="953" y="271"/>
                    <a:pt x="953" y="271"/>
                  </a:cubicBezTo>
                  <a:lnTo>
                    <a:pt x="953" y="271"/>
                  </a:lnTo>
                  <a:cubicBezTo>
                    <a:pt x="952" y="280"/>
                    <a:pt x="951" y="288"/>
                    <a:pt x="954" y="289"/>
                  </a:cubicBezTo>
                  <a:cubicBezTo>
                    <a:pt x="958" y="289"/>
                    <a:pt x="957" y="298"/>
                    <a:pt x="957" y="298"/>
                  </a:cubicBezTo>
                  <a:cubicBezTo>
                    <a:pt x="954" y="305"/>
                    <a:pt x="956" y="308"/>
                    <a:pt x="959" y="308"/>
                  </a:cubicBezTo>
                  <a:cubicBezTo>
                    <a:pt x="963" y="308"/>
                    <a:pt x="969" y="304"/>
                    <a:pt x="971" y="299"/>
                  </a:cubicBezTo>
                  <a:cubicBezTo>
                    <a:pt x="975" y="292"/>
                    <a:pt x="979" y="288"/>
                    <a:pt x="980" y="288"/>
                  </a:cubicBezTo>
                  <a:cubicBezTo>
                    <a:pt x="982" y="288"/>
                    <a:pt x="982" y="292"/>
                    <a:pt x="981" y="301"/>
                  </a:cubicBezTo>
                  <a:cubicBezTo>
                    <a:pt x="981" y="306"/>
                    <a:pt x="981" y="308"/>
                    <a:pt x="982" y="308"/>
                  </a:cubicBezTo>
                  <a:cubicBezTo>
                    <a:pt x="985" y="308"/>
                    <a:pt x="991" y="295"/>
                    <a:pt x="996" y="277"/>
                  </a:cubicBezTo>
                  <a:lnTo>
                    <a:pt x="1001" y="252"/>
                  </a:lnTo>
                  <a:lnTo>
                    <a:pt x="999" y="277"/>
                  </a:lnTo>
                  <a:cubicBezTo>
                    <a:pt x="998" y="298"/>
                    <a:pt x="998" y="306"/>
                    <a:pt x="1001" y="306"/>
                  </a:cubicBezTo>
                  <a:cubicBezTo>
                    <a:pt x="1003" y="306"/>
                    <a:pt x="1006" y="302"/>
                    <a:pt x="1011" y="296"/>
                  </a:cubicBezTo>
                  <a:cubicBezTo>
                    <a:pt x="1015" y="292"/>
                    <a:pt x="1017" y="290"/>
                    <a:pt x="1018" y="290"/>
                  </a:cubicBezTo>
                  <a:cubicBezTo>
                    <a:pt x="1019" y="290"/>
                    <a:pt x="1019" y="293"/>
                    <a:pt x="1018" y="297"/>
                  </a:cubicBezTo>
                  <a:cubicBezTo>
                    <a:pt x="1017" y="305"/>
                    <a:pt x="1020" y="306"/>
                    <a:pt x="1032" y="307"/>
                  </a:cubicBezTo>
                  <a:cubicBezTo>
                    <a:pt x="1035" y="308"/>
                    <a:pt x="1038" y="308"/>
                    <a:pt x="1040" y="308"/>
                  </a:cubicBezTo>
                  <a:cubicBezTo>
                    <a:pt x="1044" y="308"/>
                    <a:pt x="1046" y="307"/>
                    <a:pt x="1046" y="301"/>
                  </a:cubicBezTo>
                  <a:lnTo>
                    <a:pt x="1054" y="302"/>
                  </a:lnTo>
                  <a:cubicBezTo>
                    <a:pt x="1055" y="308"/>
                    <a:pt x="1056" y="311"/>
                    <a:pt x="1058" y="311"/>
                  </a:cubicBezTo>
                  <a:cubicBezTo>
                    <a:pt x="1061" y="311"/>
                    <a:pt x="1063" y="305"/>
                    <a:pt x="1062" y="294"/>
                  </a:cubicBezTo>
                  <a:lnTo>
                    <a:pt x="1062" y="294"/>
                  </a:lnTo>
                  <a:lnTo>
                    <a:pt x="1069" y="295"/>
                  </a:lnTo>
                  <a:lnTo>
                    <a:pt x="1068" y="304"/>
                  </a:lnTo>
                  <a:cubicBezTo>
                    <a:pt x="1068" y="312"/>
                    <a:pt x="1074" y="313"/>
                    <a:pt x="1103" y="316"/>
                  </a:cubicBezTo>
                  <a:cubicBezTo>
                    <a:pt x="1113" y="317"/>
                    <a:pt x="1120" y="318"/>
                    <a:pt x="1126" y="318"/>
                  </a:cubicBezTo>
                  <a:cubicBezTo>
                    <a:pt x="1137" y="318"/>
                    <a:pt x="1140" y="314"/>
                    <a:pt x="1140" y="303"/>
                  </a:cubicBezTo>
                  <a:cubicBezTo>
                    <a:pt x="1143" y="295"/>
                    <a:pt x="1145" y="291"/>
                    <a:pt x="1146" y="291"/>
                  </a:cubicBezTo>
                  <a:cubicBezTo>
                    <a:pt x="1147" y="291"/>
                    <a:pt x="1148" y="295"/>
                    <a:pt x="1147" y="304"/>
                  </a:cubicBezTo>
                  <a:cubicBezTo>
                    <a:pt x="1147" y="310"/>
                    <a:pt x="1148" y="316"/>
                    <a:pt x="1149" y="316"/>
                  </a:cubicBezTo>
                  <a:cubicBezTo>
                    <a:pt x="1150" y="316"/>
                    <a:pt x="1150" y="315"/>
                    <a:pt x="1151" y="313"/>
                  </a:cubicBezTo>
                  <a:cubicBezTo>
                    <a:pt x="1155" y="313"/>
                    <a:pt x="1160" y="317"/>
                    <a:pt x="1161" y="322"/>
                  </a:cubicBezTo>
                  <a:cubicBezTo>
                    <a:pt x="1165" y="330"/>
                    <a:pt x="1168" y="333"/>
                    <a:pt x="1170" y="333"/>
                  </a:cubicBezTo>
                  <a:cubicBezTo>
                    <a:pt x="1173" y="333"/>
                    <a:pt x="1174" y="328"/>
                    <a:pt x="1174" y="323"/>
                  </a:cubicBezTo>
                  <a:cubicBezTo>
                    <a:pt x="1173" y="316"/>
                    <a:pt x="1173" y="313"/>
                    <a:pt x="1174" y="313"/>
                  </a:cubicBezTo>
                  <a:lnTo>
                    <a:pt x="1174" y="313"/>
                  </a:lnTo>
                  <a:cubicBezTo>
                    <a:pt x="1175" y="313"/>
                    <a:pt x="1177" y="318"/>
                    <a:pt x="1179" y="323"/>
                  </a:cubicBezTo>
                  <a:cubicBezTo>
                    <a:pt x="1180" y="330"/>
                    <a:pt x="1182" y="336"/>
                    <a:pt x="1184" y="336"/>
                  </a:cubicBezTo>
                  <a:cubicBezTo>
                    <a:pt x="1184" y="336"/>
                    <a:pt x="1184" y="335"/>
                    <a:pt x="1184" y="333"/>
                  </a:cubicBezTo>
                  <a:cubicBezTo>
                    <a:pt x="1187" y="328"/>
                    <a:pt x="1194" y="324"/>
                    <a:pt x="1201" y="324"/>
                  </a:cubicBezTo>
                  <a:cubicBezTo>
                    <a:pt x="1206" y="324"/>
                    <a:pt x="1211" y="327"/>
                    <a:pt x="1210" y="335"/>
                  </a:cubicBezTo>
                  <a:lnTo>
                    <a:pt x="1217" y="335"/>
                  </a:lnTo>
                  <a:cubicBezTo>
                    <a:pt x="1218" y="330"/>
                    <a:pt x="1221" y="328"/>
                    <a:pt x="1226" y="328"/>
                  </a:cubicBezTo>
                  <a:cubicBezTo>
                    <a:pt x="1228" y="328"/>
                    <a:pt x="1230" y="328"/>
                    <a:pt x="1232" y="329"/>
                  </a:cubicBezTo>
                  <a:cubicBezTo>
                    <a:pt x="1239" y="329"/>
                    <a:pt x="1243" y="330"/>
                    <a:pt x="1243" y="338"/>
                  </a:cubicBezTo>
                  <a:cubicBezTo>
                    <a:pt x="1240" y="342"/>
                    <a:pt x="1240" y="344"/>
                    <a:pt x="1242" y="344"/>
                  </a:cubicBezTo>
                  <a:cubicBezTo>
                    <a:pt x="1243" y="344"/>
                    <a:pt x="1246" y="342"/>
                    <a:pt x="1249" y="339"/>
                  </a:cubicBezTo>
                  <a:cubicBezTo>
                    <a:pt x="1253" y="339"/>
                    <a:pt x="1257" y="322"/>
                    <a:pt x="1262" y="322"/>
                  </a:cubicBezTo>
                  <a:cubicBezTo>
                    <a:pt x="1262" y="314"/>
                    <a:pt x="1266" y="306"/>
                    <a:pt x="1269" y="306"/>
                  </a:cubicBezTo>
                  <a:cubicBezTo>
                    <a:pt x="1269" y="306"/>
                    <a:pt x="1269" y="306"/>
                    <a:pt x="1269" y="306"/>
                  </a:cubicBezTo>
                  <a:lnTo>
                    <a:pt x="1269" y="314"/>
                  </a:lnTo>
                  <a:lnTo>
                    <a:pt x="1268" y="331"/>
                  </a:lnTo>
                  <a:cubicBezTo>
                    <a:pt x="1269" y="331"/>
                    <a:pt x="1270" y="331"/>
                    <a:pt x="1271" y="331"/>
                  </a:cubicBezTo>
                  <a:cubicBezTo>
                    <a:pt x="1273" y="331"/>
                    <a:pt x="1275" y="330"/>
                    <a:pt x="1275" y="323"/>
                  </a:cubicBezTo>
                  <a:cubicBezTo>
                    <a:pt x="1278" y="332"/>
                    <a:pt x="1282" y="333"/>
                    <a:pt x="1290" y="333"/>
                  </a:cubicBezTo>
                  <a:cubicBezTo>
                    <a:pt x="1292" y="333"/>
                    <a:pt x="1293" y="334"/>
                    <a:pt x="1295" y="334"/>
                  </a:cubicBezTo>
                  <a:cubicBezTo>
                    <a:pt x="1300" y="334"/>
                    <a:pt x="1305" y="332"/>
                    <a:pt x="1308" y="326"/>
                  </a:cubicBezTo>
                  <a:cubicBezTo>
                    <a:pt x="1308" y="335"/>
                    <a:pt x="1315" y="340"/>
                    <a:pt x="1322" y="340"/>
                  </a:cubicBezTo>
                  <a:cubicBezTo>
                    <a:pt x="1329" y="340"/>
                    <a:pt x="1335" y="336"/>
                    <a:pt x="1337" y="327"/>
                  </a:cubicBezTo>
                  <a:cubicBezTo>
                    <a:pt x="1337" y="324"/>
                    <a:pt x="1338" y="322"/>
                    <a:pt x="1339" y="322"/>
                  </a:cubicBezTo>
                  <a:cubicBezTo>
                    <a:pt x="1340" y="322"/>
                    <a:pt x="1342" y="324"/>
                    <a:pt x="1344" y="329"/>
                  </a:cubicBezTo>
                  <a:cubicBezTo>
                    <a:pt x="1345" y="333"/>
                    <a:pt x="1346" y="334"/>
                    <a:pt x="1347" y="334"/>
                  </a:cubicBezTo>
                  <a:cubicBezTo>
                    <a:pt x="1348" y="334"/>
                    <a:pt x="1349" y="333"/>
                    <a:pt x="1351" y="329"/>
                  </a:cubicBezTo>
                  <a:cubicBezTo>
                    <a:pt x="1352" y="326"/>
                    <a:pt x="1353" y="325"/>
                    <a:pt x="1354" y="325"/>
                  </a:cubicBezTo>
                  <a:cubicBezTo>
                    <a:pt x="1357" y="325"/>
                    <a:pt x="1359" y="331"/>
                    <a:pt x="1361" y="338"/>
                  </a:cubicBezTo>
                  <a:cubicBezTo>
                    <a:pt x="1363" y="348"/>
                    <a:pt x="1365" y="352"/>
                    <a:pt x="1367" y="352"/>
                  </a:cubicBezTo>
                  <a:cubicBezTo>
                    <a:pt x="1369" y="352"/>
                    <a:pt x="1370" y="350"/>
                    <a:pt x="1372" y="347"/>
                  </a:cubicBezTo>
                  <a:cubicBezTo>
                    <a:pt x="1376" y="341"/>
                    <a:pt x="1383" y="339"/>
                    <a:pt x="1391" y="339"/>
                  </a:cubicBezTo>
                  <a:cubicBezTo>
                    <a:pt x="1397" y="331"/>
                    <a:pt x="1401" y="331"/>
                    <a:pt x="1398" y="322"/>
                  </a:cubicBezTo>
                  <a:cubicBezTo>
                    <a:pt x="1398" y="316"/>
                    <a:pt x="1400" y="311"/>
                    <a:pt x="1402" y="305"/>
                  </a:cubicBezTo>
                  <a:cubicBezTo>
                    <a:pt x="1404" y="303"/>
                    <a:pt x="1406" y="302"/>
                    <a:pt x="1407" y="302"/>
                  </a:cubicBezTo>
                  <a:cubicBezTo>
                    <a:pt x="1409" y="302"/>
                    <a:pt x="1408" y="305"/>
                    <a:pt x="1406" y="305"/>
                  </a:cubicBezTo>
                  <a:cubicBezTo>
                    <a:pt x="1406" y="305"/>
                    <a:pt x="1405" y="305"/>
                    <a:pt x="1405" y="305"/>
                  </a:cubicBezTo>
                  <a:cubicBezTo>
                    <a:pt x="1398" y="314"/>
                    <a:pt x="1402" y="314"/>
                    <a:pt x="1405" y="323"/>
                  </a:cubicBezTo>
                  <a:cubicBezTo>
                    <a:pt x="1407" y="329"/>
                    <a:pt x="1413" y="332"/>
                    <a:pt x="1419" y="332"/>
                  </a:cubicBezTo>
                  <a:lnTo>
                    <a:pt x="1433" y="332"/>
                  </a:lnTo>
                  <a:cubicBezTo>
                    <a:pt x="1439" y="337"/>
                    <a:pt x="1443" y="340"/>
                    <a:pt x="1445" y="340"/>
                  </a:cubicBezTo>
                  <a:cubicBezTo>
                    <a:pt x="1447" y="340"/>
                    <a:pt x="1448" y="337"/>
                    <a:pt x="1448" y="333"/>
                  </a:cubicBezTo>
                  <a:lnTo>
                    <a:pt x="1448" y="325"/>
                  </a:lnTo>
                  <a:cubicBezTo>
                    <a:pt x="1450" y="334"/>
                    <a:pt x="1462" y="339"/>
                    <a:pt x="1473" y="339"/>
                  </a:cubicBezTo>
                  <a:cubicBezTo>
                    <a:pt x="1483" y="339"/>
                    <a:pt x="1493" y="335"/>
                    <a:pt x="1495" y="327"/>
                  </a:cubicBezTo>
                  <a:cubicBezTo>
                    <a:pt x="1495" y="330"/>
                    <a:pt x="1495" y="333"/>
                    <a:pt x="1495" y="335"/>
                  </a:cubicBezTo>
                  <a:cubicBezTo>
                    <a:pt x="1495" y="344"/>
                    <a:pt x="1498" y="344"/>
                    <a:pt x="1505" y="344"/>
                  </a:cubicBezTo>
                  <a:cubicBezTo>
                    <a:pt x="1515" y="341"/>
                    <a:pt x="1524" y="338"/>
                    <a:pt x="1534" y="336"/>
                  </a:cubicBezTo>
                  <a:cubicBezTo>
                    <a:pt x="1549" y="336"/>
                    <a:pt x="1560" y="336"/>
                    <a:pt x="1560" y="327"/>
                  </a:cubicBezTo>
                  <a:cubicBezTo>
                    <a:pt x="1563" y="327"/>
                    <a:pt x="1563" y="327"/>
                    <a:pt x="1563" y="336"/>
                  </a:cubicBezTo>
                  <a:cubicBezTo>
                    <a:pt x="1560" y="344"/>
                    <a:pt x="1563" y="344"/>
                    <a:pt x="1567" y="344"/>
                  </a:cubicBezTo>
                  <a:cubicBezTo>
                    <a:pt x="1567" y="344"/>
                    <a:pt x="1567" y="344"/>
                    <a:pt x="1567" y="344"/>
                  </a:cubicBezTo>
                  <a:cubicBezTo>
                    <a:pt x="1570" y="344"/>
                    <a:pt x="1570" y="336"/>
                    <a:pt x="1570" y="327"/>
                  </a:cubicBezTo>
                  <a:cubicBezTo>
                    <a:pt x="1570" y="324"/>
                    <a:pt x="1571" y="322"/>
                    <a:pt x="1573" y="322"/>
                  </a:cubicBezTo>
                  <a:cubicBezTo>
                    <a:pt x="1575" y="322"/>
                    <a:pt x="1577" y="324"/>
                    <a:pt x="1581" y="327"/>
                  </a:cubicBezTo>
                  <a:cubicBezTo>
                    <a:pt x="1585" y="332"/>
                    <a:pt x="1591" y="334"/>
                    <a:pt x="1596" y="334"/>
                  </a:cubicBezTo>
                  <a:cubicBezTo>
                    <a:pt x="1601" y="334"/>
                    <a:pt x="1606" y="332"/>
                    <a:pt x="1609" y="329"/>
                  </a:cubicBezTo>
                  <a:cubicBezTo>
                    <a:pt x="1614" y="329"/>
                    <a:pt x="1617" y="329"/>
                    <a:pt x="1617" y="336"/>
                  </a:cubicBezTo>
                  <a:cubicBezTo>
                    <a:pt x="1619" y="342"/>
                    <a:pt x="1623" y="347"/>
                    <a:pt x="1627" y="347"/>
                  </a:cubicBezTo>
                  <a:cubicBezTo>
                    <a:pt x="1629" y="347"/>
                    <a:pt x="1632" y="344"/>
                    <a:pt x="1635" y="338"/>
                  </a:cubicBezTo>
                  <a:cubicBezTo>
                    <a:pt x="1639" y="338"/>
                    <a:pt x="1639" y="338"/>
                    <a:pt x="1639" y="345"/>
                  </a:cubicBezTo>
                  <a:cubicBezTo>
                    <a:pt x="1641" y="351"/>
                    <a:pt x="1642" y="355"/>
                    <a:pt x="1643" y="355"/>
                  </a:cubicBezTo>
                  <a:cubicBezTo>
                    <a:pt x="1644" y="355"/>
                    <a:pt x="1645" y="353"/>
                    <a:pt x="1646" y="345"/>
                  </a:cubicBezTo>
                  <a:cubicBezTo>
                    <a:pt x="1649" y="342"/>
                    <a:pt x="1654" y="340"/>
                    <a:pt x="1658" y="340"/>
                  </a:cubicBezTo>
                  <a:cubicBezTo>
                    <a:pt x="1663" y="340"/>
                    <a:pt x="1668" y="342"/>
                    <a:pt x="1671" y="347"/>
                  </a:cubicBezTo>
                  <a:cubicBezTo>
                    <a:pt x="1674" y="347"/>
                    <a:pt x="1679" y="347"/>
                    <a:pt x="1678" y="338"/>
                  </a:cubicBezTo>
                  <a:cubicBezTo>
                    <a:pt x="1678" y="334"/>
                    <a:pt x="1678" y="331"/>
                    <a:pt x="1678" y="329"/>
                  </a:cubicBezTo>
                  <a:cubicBezTo>
                    <a:pt x="1680" y="338"/>
                    <a:pt x="1681" y="342"/>
                    <a:pt x="1682" y="342"/>
                  </a:cubicBezTo>
                  <a:cubicBezTo>
                    <a:pt x="1683" y="342"/>
                    <a:pt x="1684" y="338"/>
                    <a:pt x="1686" y="329"/>
                  </a:cubicBezTo>
                  <a:cubicBezTo>
                    <a:pt x="1686" y="325"/>
                    <a:pt x="1687" y="323"/>
                    <a:pt x="1687" y="323"/>
                  </a:cubicBezTo>
                  <a:cubicBezTo>
                    <a:pt x="1688" y="323"/>
                    <a:pt x="1689" y="325"/>
                    <a:pt x="1689" y="329"/>
                  </a:cubicBezTo>
                  <a:cubicBezTo>
                    <a:pt x="1692" y="338"/>
                    <a:pt x="1696" y="338"/>
                    <a:pt x="1696" y="338"/>
                  </a:cubicBezTo>
                  <a:cubicBezTo>
                    <a:pt x="1709" y="333"/>
                    <a:pt x="1723" y="330"/>
                    <a:pt x="1735" y="327"/>
                  </a:cubicBezTo>
                  <a:cubicBezTo>
                    <a:pt x="1764" y="327"/>
                    <a:pt x="1775" y="326"/>
                    <a:pt x="1774" y="319"/>
                  </a:cubicBezTo>
                  <a:cubicBezTo>
                    <a:pt x="1776" y="314"/>
                    <a:pt x="1777" y="312"/>
                    <a:pt x="1778" y="312"/>
                  </a:cubicBezTo>
                  <a:cubicBezTo>
                    <a:pt x="1779" y="312"/>
                    <a:pt x="1780" y="314"/>
                    <a:pt x="1782" y="319"/>
                  </a:cubicBezTo>
                  <a:cubicBezTo>
                    <a:pt x="1785" y="326"/>
                    <a:pt x="1790" y="326"/>
                    <a:pt x="1793" y="326"/>
                  </a:cubicBezTo>
                  <a:cubicBezTo>
                    <a:pt x="1797" y="326"/>
                    <a:pt x="1800" y="326"/>
                    <a:pt x="1801" y="334"/>
                  </a:cubicBezTo>
                  <a:cubicBezTo>
                    <a:pt x="1803" y="326"/>
                    <a:pt x="1803" y="326"/>
                    <a:pt x="1808" y="326"/>
                  </a:cubicBezTo>
                  <a:cubicBezTo>
                    <a:pt x="1808" y="330"/>
                    <a:pt x="1809" y="332"/>
                    <a:pt x="1810" y="332"/>
                  </a:cubicBezTo>
                  <a:cubicBezTo>
                    <a:pt x="1811" y="332"/>
                    <a:pt x="1813" y="330"/>
                    <a:pt x="1815" y="325"/>
                  </a:cubicBezTo>
                  <a:cubicBezTo>
                    <a:pt x="1816" y="317"/>
                    <a:pt x="1816" y="313"/>
                    <a:pt x="1817" y="313"/>
                  </a:cubicBezTo>
                  <a:cubicBezTo>
                    <a:pt x="1817" y="313"/>
                    <a:pt x="1817" y="317"/>
                    <a:pt x="1818" y="325"/>
                  </a:cubicBezTo>
                  <a:cubicBezTo>
                    <a:pt x="1819" y="332"/>
                    <a:pt x="1825" y="337"/>
                    <a:pt x="1826" y="337"/>
                  </a:cubicBezTo>
                  <a:cubicBezTo>
                    <a:pt x="1827" y="337"/>
                    <a:pt x="1827" y="336"/>
                    <a:pt x="1826" y="334"/>
                  </a:cubicBezTo>
                  <a:cubicBezTo>
                    <a:pt x="1826" y="325"/>
                    <a:pt x="1833" y="325"/>
                    <a:pt x="1836" y="316"/>
                  </a:cubicBezTo>
                  <a:cubicBezTo>
                    <a:pt x="1839" y="316"/>
                    <a:pt x="1843" y="316"/>
                    <a:pt x="1844" y="325"/>
                  </a:cubicBezTo>
                  <a:cubicBezTo>
                    <a:pt x="1845" y="327"/>
                    <a:pt x="1847" y="328"/>
                    <a:pt x="1849" y="328"/>
                  </a:cubicBezTo>
                  <a:cubicBezTo>
                    <a:pt x="1856" y="328"/>
                    <a:pt x="1866" y="322"/>
                    <a:pt x="1869" y="315"/>
                  </a:cubicBezTo>
                  <a:cubicBezTo>
                    <a:pt x="1868" y="311"/>
                    <a:pt x="1869" y="309"/>
                    <a:pt x="1869" y="309"/>
                  </a:cubicBezTo>
                  <a:cubicBezTo>
                    <a:pt x="1870" y="309"/>
                    <a:pt x="1871" y="311"/>
                    <a:pt x="1872" y="315"/>
                  </a:cubicBezTo>
                  <a:cubicBezTo>
                    <a:pt x="1872" y="324"/>
                    <a:pt x="1876" y="324"/>
                    <a:pt x="1880" y="324"/>
                  </a:cubicBezTo>
                  <a:cubicBezTo>
                    <a:pt x="1880" y="321"/>
                    <a:pt x="1881" y="320"/>
                    <a:pt x="1881" y="320"/>
                  </a:cubicBezTo>
                  <a:cubicBezTo>
                    <a:pt x="1883" y="320"/>
                    <a:pt x="1883" y="326"/>
                    <a:pt x="1883" y="332"/>
                  </a:cubicBezTo>
                  <a:cubicBezTo>
                    <a:pt x="1881" y="339"/>
                    <a:pt x="1883" y="340"/>
                    <a:pt x="1886" y="340"/>
                  </a:cubicBezTo>
                  <a:cubicBezTo>
                    <a:pt x="1888" y="340"/>
                    <a:pt x="1889" y="340"/>
                    <a:pt x="1891" y="340"/>
                  </a:cubicBezTo>
                  <a:cubicBezTo>
                    <a:pt x="1894" y="331"/>
                    <a:pt x="1909" y="331"/>
                    <a:pt x="1919" y="330"/>
                  </a:cubicBezTo>
                  <a:cubicBezTo>
                    <a:pt x="1937" y="329"/>
                    <a:pt x="1940" y="320"/>
                    <a:pt x="1946" y="303"/>
                  </a:cubicBezTo>
                  <a:lnTo>
                    <a:pt x="1948" y="285"/>
                  </a:lnTo>
                  <a:lnTo>
                    <a:pt x="1950" y="302"/>
                  </a:lnTo>
                  <a:cubicBezTo>
                    <a:pt x="1952" y="311"/>
                    <a:pt x="1953" y="319"/>
                    <a:pt x="1955" y="327"/>
                  </a:cubicBezTo>
                  <a:cubicBezTo>
                    <a:pt x="1959" y="327"/>
                    <a:pt x="1958" y="319"/>
                    <a:pt x="1958" y="310"/>
                  </a:cubicBezTo>
                  <a:cubicBezTo>
                    <a:pt x="1958" y="306"/>
                    <a:pt x="1958" y="304"/>
                    <a:pt x="1960" y="304"/>
                  </a:cubicBezTo>
                  <a:cubicBezTo>
                    <a:pt x="1962" y="304"/>
                    <a:pt x="1964" y="306"/>
                    <a:pt x="1968" y="310"/>
                  </a:cubicBezTo>
                  <a:cubicBezTo>
                    <a:pt x="1972" y="313"/>
                    <a:pt x="1975" y="315"/>
                    <a:pt x="1977" y="315"/>
                  </a:cubicBezTo>
                  <a:cubicBezTo>
                    <a:pt x="1979" y="315"/>
                    <a:pt x="1981" y="313"/>
                    <a:pt x="1983" y="308"/>
                  </a:cubicBezTo>
                  <a:cubicBezTo>
                    <a:pt x="1986" y="308"/>
                    <a:pt x="1990" y="308"/>
                    <a:pt x="1994" y="316"/>
                  </a:cubicBezTo>
                  <a:cubicBezTo>
                    <a:pt x="1998" y="316"/>
                    <a:pt x="1998" y="316"/>
                    <a:pt x="1998" y="307"/>
                  </a:cubicBezTo>
                  <a:cubicBezTo>
                    <a:pt x="1997" y="303"/>
                    <a:pt x="1998" y="301"/>
                    <a:pt x="1999" y="301"/>
                  </a:cubicBezTo>
                  <a:cubicBezTo>
                    <a:pt x="2000" y="301"/>
                    <a:pt x="2002" y="303"/>
                    <a:pt x="2004" y="307"/>
                  </a:cubicBezTo>
                  <a:cubicBezTo>
                    <a:pt x="2007" y="317"/>
                    <a:pt x="2012" y="320"/>
                    <a:pt x="2015" y="320"/>
                  </a:cubicBezTo>
                  <a:cubicBezTo>
                    <a:pt x="2018" y="320"/>
                    <a:pt x="2019" y="318"/>
                    <a:pt x="2019" y="314"/>
                  </a:cubicBezTo>
                  <a:cubicBezTo>
                    <a:pt x="2019" y="306"/>
                    <a:pt x="2022" y="306"/>
                    <a:pt x="2026" y="305"/>
                  </a:cubicBezTo>
                  <a:cubicBezTo>
                    <a:pt x="2029" y="305"/>
                    <a:pt x="2033" y="305"/>
                    <a:pt x="2036" y="296"/>
                  </a:cubicBezTo>
                  <a:lnTo>
                    <a:pt x="2042" y="296"/>
                  </a:lnTo>
                  <a:cubicBezTo>
                    <a:pt x="2047" y="296"/>
                    <a:pt x="2044" y="304"/>
                    <a:pt x="2040" y="305"/>
                  </a:cubicBezTo>
                  <a:lnTo>
                    <a:pt x="2045" y="313"/>
                  </a:lnTo>
                  <a:cubicBezTo>
                    <a:pt x="2051" y="313"/>
                    <a:pt x="2056" y="312"/>
                    <a:pt x="2058" y="304"/>
                  </a:cubicBezTo>
                  <a:cubicBezTo>
                    <a:pt x="2059" y="295"/>
                    <a:pt x="2060" y="290"/>
                    <a:pt x="2060" y="290"/>
                  </a:cubicBezTo>
                  <a:cubicBezTo>
                    <a:pt x="2061" y="290"/>
                    <a:pt x="2061" y="295"/>
                    <a:pt x="2061" y="303"/>
                  </a:cubicBezTo>
                  <a:cubicBezTo>
                    <a:pt x="2062" y="309"/>
                    <a:pt x="2065" y="315"/>
                    <a:pt x="2067" y="315"/>
                  </a:cubicBezTo>
                  <a:cubicBezTo>
                    <a:pt x="2068" y="315"/>
                    <a:pt x="2069" y="313"/>
                    <a:pt x="2069" y="311"/>
                  </a:cubicBezTo>
                  <a:cubicBezTo>
                    <a:pt x="2070" y="303"/>
                    <a:pt x="2072" y="301"/>
                    <a:pt x="2073" y="301"/>
                  </a:cubicBezTo>
                  <a:cubicBezTo>
                    <a:pt x="2075" y="301"/>
                    <a:pt x="2077" y="306"/>
                    <a:pt x="2077" y="311"/>
                  </a:cubicBezTo>
                  <a:cubicBezTo>
                    <a:pt x="2076" y="319"/>
                    <a:pt x="2075" y="323"/>
                    <a:pt x="2077" y="323"/>
                  </a:cubicBezTo>
                  <a:cubicBezTo>
                    <a:pt x="2078" y="323"/>
                    <a:pt x="2081" y="319"/>
                    <a:pt x="2087" y="310"/>
                  </a:cubicBezTo>
                  <a:cubicBezTo>
                    <a:pt x="2095" y="308"/>
                    <a:pt x="2109" y="298"/>
                    <a:pt x="2119" y="297"/>
                  </a:cubicBezTo>
                  <a:cubicBezTo>
                    <a:pt x="2124" y="297"/>
                    <a:pt x="2128" y="296"/>
                    <a:pt x="2131" y="296"/>
                  </a:cubicBezTo>
                  <a:cubicBezTo>
                    <a:pt x="2138" y="296"/>
                    <a:pt x="2142" y="298"/>
                    <a:pt x="2144" y="303"/>
                  </a:cubicBezTo>
                  <a:cubicBezTo>
                    <a:pt x="2145" y="304"/>
                    <a:pt x="2145" y="306"/>
                    <a:pt x="2145" y="307"/>
                  </a:cubicBezTo>
                  <a:lnTo>
                    <a:pt x="2145" y="307"/>
                  </a:lnTo>
                  <a:cubicBezTo>
                    <a:pt x="2144" y="295"/>
                    <a:pt x="2149" y="294"/>
                    <a:pt x="2158" y="293"/>
                  </a:cubicBezTo>
                  <a:cubicBezTo>
                    <a:pt x="2161" y="295"/>
                    <a:pt x="2164" y="296"/>
                    <a:pt x="2167" y="296"/>
                  </a:cubicBezTo>
                  <a:cubicBezTo>
                    <a:pt x="2173" y="296"/>
                    <a:pt x="2176" y="289"/>
                    <a:pt x="2178" y="283"/>
                  </a:cubicBezTo>
                  <a:lnTo>
                    <a:pt x="2178" y="283"/>
                  </a:lnTo>
                  <a:lnTo>
                    <a:pt x="2171" y="284"/>
                  </a:lnTo>
                  <a:cubicBezTo>
                    <a:pt x="2170" y="273"/>
                    <a:pt x="2171" y="269"/>
                    <a:pt x="2173" y="269"/>
                  </a:cubicBezTo>
                  <a:cubicBezTo>
                    <a:pt x="2175" y="269"/>
                    <a:pt x="2178" y="271"/>
                    <a:pt x="2181" y="274"/>
                  </a:cubicBezTo>
                  <a:cubicBezTo>
                    <a:pt x="2185" y="274"/>
                    <a:pt x="2186" y="281"/>
                    <a:pt x="2187" y="290"/>
                  </a:cubicBezTo>
                  <a:cubicBezTo>
                    <a:pt x="2188" y="298"/>
                    <a:pt x="2193" y="306"/>
                    <a:pt x="2196" y="306"/>
                  </a:cubicBezTo>
                  <a:cubicBezTo>
                    <a:pt x="2199" y="306"/>
                    <a:pt x="2203" y="305"/>
                    <a:pt x="2198" y="297"/>
                  </a:cubicBezTo>
                  <a:cubicBezTo>
                    <a:pt x="2197" y="289"/>
                    <a:pt x="2197" y="289"/>
                    <a:pt x="2201" y="288"/>
                  </a:cubicBezTo>
                  <a:cubicBezTo>
                    <a:pt x="2205" y="288"/>
                    <a:pt x="2208" y="288"/>
                    <a:pt x="2211" y="279"/>
                  </a:cubicBezTo>
                  <a:cubicBezTo>
                    <a:pt x="2210" y="270"/>
                    <a:pt x="2213" y="270"/>
                    <a:pt x="2216" y="270"/>
                  </a:cubicBezTo>
                  <a:cubicBezTo>
                    <a:pt x="2219" y="275"/>
                    <a:pt x="2223" y="277"/>
                    <a:pt x="2229" y="277"/>
                  </a:cubicBezTo>
                  <a:lnTo>
                    <a:pt x="2230" y="286"/>
                  </a:lnTo>
                  <a:cubicBezTo>
                    <a:pt x="2231" y="292"/>
                    <a:pt x="2233" y="297"/>
                    <a:pt x="2235" y="302"/>
                  </a:cubicBezTo>
                  <a:cubicBezTo>
                    <a:pt x="2239" y="302"/>
                    <a:pt x="2238" y="294"/>
                    <a:pt x="2238" y="294"/>
                  </a:cubicBezTo>
                  <a:cubicBezTo>
                    <a:pt x="2236" y="286"/>
                    <a:pt x="2323" y="274"/>
                    <a:pt x="2333" y="271"/>
                  </a:cubicBezTo>
                  <a:cubicBezTo>
                    <a:pt x="2337" y="275"/>
                    <a:pt x="2341" y="276"/>
                    <a:pt x="2344" y="276"/>
                  </a:cubicBezTo>
                  <a:cubicBezTo>
                    <a:pt x="2348" y="276"/>
                    <a:pt x="2350" y="274"/>
                    <a:pt x="2348" y="269"/>
                  </a:cubicBezTo>
                  <a:cubicBezTo>
                    <a:pt x="2345" y="261"/>
                    <a:pt x="2363" y="259"/>
                    <a:pt x="2385" y="256"/>
                  </a:cubicBezTo>
                  <a:cubicBezTo>
                    <a:pt x="2410" y="252"/>
                    <a:pt x="2427" y="249"/>
                    <a:pt x="2426" y="241"/>
                  </a:cubicBezTo>
                  <a:lnTo>
                    <a:pt x="2437" y="240"/>
                  </a:lnTo>
                  <a:cubicBezTo>
                    <a:pt x="2444" y="239"/>
                    <a:pt x="2450" y="229"/>
                    <a:pt x="2453" y="228"/>
                  </a:cubicBezTo>
                  <a:cubicBezTo>
                    <a:pt x="2454" y="223"/>
                    <a:pt x="2455" y="221"/>
                    <a:pt x="2456" y="221"/>
                  </a:cubicBezTo>
                  <a:cubicBezTo>
                    <a:pt x="2457" y="221"/>
                    <a:pt x="2457" y="223"/>
                    <a:pt x="2456" y="228"/>
                  </a:cubicBezTo>
                  <a:cubicBezTo>
                    <a:pt x="2458" y="235"/>
                    <a:pt x="2460" y="243"/>
                    <a:pt x="2462" y="243"/>
                  </a:cubicBezTo>
                  <a:cubicBezTo>
                    <a:pt x="2463" y="243"/>
                    <a:pt x="2463" y="243"/>
                    <a:pt x="2463" y="243"/>
                  </a:cubicBezTo>
                  <a:cubicBezTo>
                    <a:pt x="2470" y="242"/>
                    <a:pt x="2469" y="234"/>
                    <a:pt x="2468" y="225"/>
                  </a:cubicBezTo>
                  <a:cubicBezTo>
                    <a:pt x="2465" y="218"/>
                    <a:pt x="2469" y="216"/>
                    <a:pt x="2469" y="216"/>
                  </a:cubicBezTo>
                  <a:cubicBezTo>
                    <a:pt x="2470" y="216"/>
                    <a:pt x="2470" y="216"/>
                    <a:pt x="2471" y="216"/>
                  </a:cubicBezTo>
                  <a:cubicBezTo>
                    <a:pt x="2472" y="216"/>
                    <a:pt x="2473" y="218"/>
                    <a:pt x="2474" y="224"/>
                  </a:cubicBezTo>
                  <a:cubicBezTo>
                    <a:pt x="2475" y="232"/>
                    <a:pt x="2478" y="241"/>
                    <a:pt x="2478" y="241"/>
                  </a:cubicBezTo>
                  <a:lnTo>
                    <a:pt x="2481" y="240"/>
                  </a:lnTo>
                  <a:cubicBezTo>
                    <a:pt x="2479" y="232"/>
                    <a:pt x="2483" y="231"/>
                    <a:pt x="2483" y="231"/>
                  </a:cubicBezTo>
                  <a:cubicBezTo>
                    <a:pt x="2487" y="231"/>
                    <a:pt x="2487" y="231"/>
                    <a:pt x="2489" y="248"/>
                  </a:cubicBezTo>
                  <a:cubicBezTo>
                    <a:pt x="2490" y="255"/>
                    <a:pt x="2492" y="259"/>
                    <a:pt x="2493" y="259"/>
                  </a:cubicBezTo>
                  <a:cubicBezTo>
                    <a:pt x="2495" y="259"/>
                    <a:pt x="2496" y="255"/>
                    <a:pt x="2497" y="246"/>
                  </a:cubicBezTo>
                  <a:lnTo>
                    <a:pt x="2502" y="237"/>
                  </a:lnTo>
                  <a:cubicBezTo>
                    <a:pt x="2504" y="241"/>
                    <a:pt x="2506" y="243"/>
                    <a:pt x="2507" y="243"/>
                  </a:cubicBezTo>
                  <a:cubicBezTo>
                    <a:pt x="2511" y="243"/>
                    <a:pt x="2513" y="232"/>
                    <a:pt x="2515" y="225"/>
                  </a:cubicBezTo>
                  <a:cubicBezTo>
                    <a:pt x="2518" y="233"/>
                    <a:pt x="2520" y="237"/>
                    <a:pt x="2522" y="237"/>
                  </a:cubicBezTo>
                  <a:cubicBezTo>
                    <a:pt x="2524" y="237"/>
                    <a:pt x="2525" y="232"/>
                    <a:pt x="2525" y="223"/>
                  </a:cubicBezTo>
                  <a:cubicBezTo>
                    <a:pt x="2524" y="219"/>
                    <a:pt x="2525" y="217"/>
                    <a:pt x="2526" y="217"/>
                  </a:cubicBezTo>
                  <a:cubicBezTo>
                    <a:pt x="2528" y="217"/>
                    <a:pt x="2529" y="218"/>
                    <a:pt x="2531" y="222"/>
                  </a:cubicBezTo>
                  <a:cubicBezTo>
                    <a:pt x="2535" y="227"/>
                    <a:pt x="2538" y="228"/>
                    <a:pt x="2541" y="228"/>
                  </a:cubicBezTo>
                  <a:cubicBezTo>
                    <a:pt x="2543" y="228"/>
                    <a:pt x="2546" y="228"/>
                    <a:pt x="2548" y="228"/>
                  </a:cubicBezTo>
                  <a:cubicBezTo>
                    <a:pt x="2549" y="219"/>
                    <a:pt x="2574" y="214"/>
                    <a:pt x="2602" y="209"/>
                  </a:cubicBezTo>
                  <a:cubicBezTo>
                    <a:pt x="2635" y="204"/>
                    <a:pt x="2655" y="198"/>
                    <a:pt x="2654" y="190"/>
                  </a:cubicBezTo>
                  <a:cubicBezTo>
                    <a:pt x="2657" y="190"/>
                    <a:pt x="2657" y="190"/>
                    <a:pt x="2663" y="196"/>
                  </a:cubicBezTo>
                  <a:cubicBezTo>
                    <a:pt x="2663" y="200"/>
                    <a:pt x="2664" y="202"/>
                    <a:pt x="2665" y="202"/>
                  </a:cubicBezTo>
                  <a:cubicBezTo>
                    <a:pt x="2666" y="202"/>
                    <a:pt x="2667" y="197"/>
                    <a:pt x="2667" y="187"/>
                  </a:cubicBezTo>
                  <a:cubicBezTo>
                    <a:pt x="2668" y="182"/>
                    <a:pt x="2668" y="177"/>
                    <a:pt x="2668" y="177"/>
                  </a:cubicBezTo>
                  <a:cubicBezTo>
                    <a:pt x="2669" y="177"/>
                    <a:pt x="2669" y="179"/>
                    <a:pt x="2671" y="186"/>
                  </a:cubicBezTo>
                  <a:cubicBezTo>
                    <a:pt x="2672" y="190"/>
                    <a:pt x="2674" y="192"/>
                    <a:pt x="2679" y="192"/>
                  </a:cubicBezTo>
                  <a:cubicBezTo>
                    <a:pt x="2683" y="192"/>
                    <a:pt x="2688" y="191"/>
                    <a:pt x="2694" y="190"/>
                  </a:cubicBezTo>
                  <a:cubicBezTo>
                    <a:pt x="2704" y="187"/>
                    <a:pt x="2718" y="184"/>
                    <a:pt x="2717" y="176"/>
                  </a:cubicBezTo>
                  <a:cubicBezTo>
                    <a:pt x="2719" y="171"/>
                    <a:pt x="2720" y="168"/>
                    <a:pt x="2720" y="168"/>
                  </a:cubicBezTo>
                  <a:lnTo>
                    <a:pt x="2720" y="168"/>
                  </a:lnTo>
                  <a:cubicBezTo>
                    <a:pt x="2721" y="168"/>
                    <a:pt x="2720" y="171"/>
                    <a:pt x="2720" y="175"/>
                  </a:cubicBezTo>
                  <a:cubicBezTo>
                    <a:pt x="2720" y="184"/>
                    <a:pt x="2726" y="190"/>
                    <a:pt x="2732" y="190"/>
                  </a:cubicBezTo>
                  <a:cubicBezTo>
                    <a:pt x="2738" y="190"/>
                    <a:pt x="2743" y="186"/>
                    <a:pt x="2746" y="177"/>
                  </a:cubicBezTo>
                  <a:cubicBezTo>
                    <a:pt x="2747" y="177"/>
                    <a:pt x="2748" y="177"/>
                    <a:pt x="2749" y="177"/>
                  </a:cubicBezTo>
                  <a:cubicBezTo>
                    <a:pt x="2752" y="177"/>
                    <a:pt x="2754" y="178"/>
                    <a:pt x="2755" y="184"/>
                  </a:cubicBezTo>
                  <a:cubicBezTo>
                    <a:pt x="2759" y="184"/>
                    <a:pt x="2763" y="183"/>
                    <a:pt x="2770" y="173"/>
                  </a:cubicBezTo>
                  <a:lnTo>
                    <a:pt x="2795" y="167"/>
                  </a:lnTo>
                  <a:cubicBezTo>
                    <a:pt x="2802" y="165"/>
                    <a:pt x="2807" y="155"/>
                    <a:pt x="2807" y="155"/>
                  </a:cubicBezTo>
                  <a:lnTo>
                    <a:pt x="2811" y="155"/>
                  </a:lnTo>
                  <a:cubicBezTo>
                    <a:pt x="2812" y="158"/>
                    <a:pt x="2815" y="159"/>
                    <a:pt x="2819" y="159"/>
                  </a:cubicBezTo>
                  <a:cubicBezTo>
                    <a:pt x="2827" y="159"/>
                    <a:pt x="2839" y="156"/>
                    <a:pt x="2855" y="151"/>
                  </a:cubicBezTo>
                  <a:cubicBezTo>
                    <a:pt x="2870" y="147"/>
                    <a:pt x="2884" y="143"/>
                    <a:pt x="2894" y="143"/>
                  </a:cubicBezTo>
                  <a:cubicBezTo>
                    <a:pt x="2899" y="143"/>
                    <a:pt x="2903" y="144"/>
                    <a:pt x="2905" y="147"/>
                  </a:cubicBezTo>
                  <a:cubicBezTo>
                    <a:pt x="2905" y="147"/>
                    <a:pt x="2908" y="146"/>
                    <a:pt x="2910" y="137"/>
                  </a:cubicBezTo>
                  <a:cubicBezTo>
                    <a:pt x="2909" y="126"/>
                    <a:pt x="2910" y="121"/>
                    <a:pt x="2912" y="121"/>
                  </a:cubicBezTo>
                  <a:cubicBezTo>
                    <a:pt x="2913" y="121"/>
                    <a:pt x="2915" y="123"/>
                    <a:pt x="2917" y="126"/>
                  </a:cubicBezTo>
                  <a:cubicBezTo>
                    <a:pt x="2921" y="132"/>
                    <a:pt x="2926" y="135"/>
                    <a:pt x="2930" y="135"/>
                  </a:cubicBezTo>
                  <a:cubicBezTo>
                    <a:pt x="2935" y="135"/>
                    <a:pt x="2939" y="130"/>
                    <a:pt x="2939" y="120"/>
                  </a:cubicBezTo>
                  <a:lnTo>
                    <a:pt x="2939" y="120"/>
                  </a:lnTo>
                  <a:cubicBezTo>
                    <a:pt x="2939" y="122"/>
                    <a:pt x="2940" y="125"/>
                    <a:pt x="2941" y="128"/>
                  </a:cubicBezTo>
                  <a:cubicBezTo>
                    <a:pt x="2944" y="133"/>
                    <a:pt x="2946" y="135"/>
                    <a:pt x="2949" y="135"/>
                  </a:cubicBezTo>
                  <a:cubicBezTo>
                    <a:pt x="2954" y="135"/>
                    <a:pt x="2957" y="127"/>
                    <a:pt x="2956" y="115"/>
                  </a:cubicBezTo>
                  <a:lnTo>
                    <a:pt x="2956" y="115"/>
                  </a:lnTo>
                  <a:cubicBezTo>
                    <a:pt x="2960" y="120"/>
                    <a:pt x="2964" y="125"/>
                    <a:pt x="2967" y="125"/>
                  </a:cubicBezTo>
                  <a:cubicBezTo>
                    <a:pt x="2968" y="125"/>
                    <a:pt x="2969" y="124"/>
                    <a:pt x="2969" y="121"/>
                  </a:cubicBezTo>
                  <a:cubicBezTo>
                    <a:pt x="2970" y="121"/>
                    <a:pt x="2970" y="121"/>
                    <a:pt x="2971" y="121"/>
                  </a:cubicBezTo>
                  <a:cubicBezTo>
                    <a:pt x="2973" y="121"/>
                    <a:pt x="2973" y="123"/>
                    <a:pt x="2977" y="136"/>
                  </a:cubicBezTo>
                  <a:cubicBezTo>
                    <a:pt x="2980" y="144"/>
                    <a:pt x="2982" y="151"/>
                    <a:pt x="2985" y="151"/>
                  </a:cubicBezTo>
                  <a:cubicBezTo>
                    <a:pt x="2985" y="151"/>
                    <a:pt x="2986" y="151"/>
                    <a:pt x="2986" y="151"/>
                  </a:cubicBezTo>
                  <a:cubicBezTo>
                    <a:pt x="2989" y="150"/>
                    <a:pt x="2987" y="142"/>
                    <a:pt x="2985" y="135"/>
                  </a:cubicBezTo>
                  <a:lnTo>
                    <a:pt x="2991" y="132"/>
                  </a:lnTo>
                  <a:cubicBezTo>
                    <a:pt x="2991" y="132"/>
                    <a:pt x="2995" y="131"/>
                    <a:pt x="2993" y="123"/>
                  </a:cubicBezTo>
                  <a:cubicBezTo>
                    <a:pt x="2990" y="115"/>
                    <a:pt x="2994" y="114"/>
                    <a:pt x="2997" y="113"/>
                  </a:cubicBezTo>
                  <a:cubicBezTo>
                    <a:pt x="2998" y="115"/>
                    <a:pt x="2998" y="116"/>
                    <a:pt x="2999" y="116"/>
                  </a:cubicBezTo>
                  <a:cubicBezTo>
                    <a:pt x="2999" y="116"/>
                    <a:pt x="2999" y="110"/>
                    <a:pt x="2995" y="105"/>
                  </a:cubicBezTo>
                  <a:cubicBezTo>
                    <a:pt x="2991" y="98"/>
                    <a:pt x="2989" y="89"/>
                    <a:pt x="2993" y="87"/>
                  </a:cubicBezTo>
                  <a:lnTo>
                    <a:pt x="2988" y="72"/>
                  </a:lnTo>
                  <a:cubicBezTo>
                    <a:pt x="2982" y="55"/>
                    <a:pt x="2980" y="47"/>
                    <a:pt x="2971" y="41"/>
                  </a:cubicBezTo>
                  <a:cubicBezTo>
                    <a:pt x="2963" y="39"/>
                    <a:pt x="2956" y="37"/>
                    <a:pt x="2951" y="37"/>
                  </a:cubicBezTo>
                  <a:cubicBezTo>
                    <a:pt x="2946" y="37"/>
                    <a:pt x="2944" y="39"/>
                    <a:pt x="2947" y="47"/>
                  </a:cubicBezTo>
                  <a:cubicBezTo>
                    <a:pt x="2947" y="47"/>
                    <a:pt x="2947" y="56"/>
                    <a:pt x="2943" y="57"/>
                  </a:cubicBezTo>
                  <a:cubicBezTo>
                    <a:pt x="2943" y="57"/>
                    <a:pt x="2943" y="57"/>
                    <a:pt x="2942" y="57"/>
                  </a:cubicBezTo>
                  <a:cubicBezTo>
                    <a:pt x="2939" y="57"/>
                    <a:pt x="2933" y="52"/>
                    <a:pt x="2933" y="52"/>
                  </a:cubicBezTo>
                  <a:cubicBezTo>
                    <a:pt x="2932" y="48"/>
                    <a:pt x="2929" y="46"/>
                    <a:pt x="2925" y="46"/>
                  </a:cubicBezTo>
                  <a:cubicBezTo>
                    <a:pt x="2919" y="46"/>
                    <a:pt x="2910" y="49"/>
                    <a:pt x="2901" y="52"/>
                  </a:cubicBezTo>
                  <a:cubicBezTo>
                    <a:pt x="2889" y="54"/>
                    <a:pt x="2881" y="56"/>
                    <a:pt x="2874" y="56"/>
                  </a:cubicBezTo>
                  <a:cubicBezTo>
                    <a:pt x="2869" y="56"/>
                    <a:pt x="2866" y="55"/>
                    <a:pt x="2864" y="52"/>
                  </a:cubicBezTo>
                  <a:cubicBezTo>
                    <a:pt x="2859" y="46"/>
                    <a:pt x="2856" y="46"/>
                    <a:pt x="2855" y="46"/>
                  </a:cubicBezTo>
                  <a:cubicBezTo>
                    <a:pt x="2855" y="46"/>
                    <a:pt x="2855" y="46"/>
                    <a:pt x="2855" y="46"/>
                  </a:cubicBezTo>
                  <a:cubicBezTo>
                    <a:pt x="2857" y="54"/>
                    <a:pt x="2837" y="59"/>
                    <a:pt x="2813" y="66"/>
                  </a:cubicBezTo>
                  <a:cubicBezTo>
                    <a:pt x="2789" y="73"/>
                    <a:pt x="2765" y="77"/>
                    <a:pt x="2767" y="85"/>
                  </a:cubicBezTo>
                  <a:lnTo>
                    <a:pt x="2760" y="87"/>
                  </a:lnTo>
                  <a:cubicBezTo>
                    <a:pt x="2759" y="82"/>
                    <a:pt x="2756" y="81"/>
                    <a:pt x="2753" y="81"/>
                  </a:cubicBezTo>
                  <a:cubicBezTo>
                    <a:pt x="2750" y="81"/>
                    <a:pt x="2747" y="81"/>
                    <a:pt x="2745" y="82"/>
                  </a:cubicBezTo>
                  <a:cubicBezTo>
                    <a:pt x="2742" y="87"/>
                    <a:pt x="2738" y="92"/>
                    <a:pt x="2732" y="93"/>
                  </a:cubicBezTo>
                  <a:cubicBezTo>
                    <a:pt x="2732" y="88"/>
                    <a:pt x="2730" y="87"/>
                    <a:pt x="2727" y="87"/>
                  </a:cubicBezTo>
                  <a:cubicBezTo>
                    <a:pt x="2725" y="87"/>
                    <a:pt x="2723" y="87"/>
                    <a:pt x="2720" y="87"/>
                  </a:cubicBezTo>
                  <a:cubicBezTo>
                    <a:pt x="2713" y="89"/>
                    <a:pt x="2710" y="90"/>
                    <a:pt x="2712" y="99"/>
                  </a:cubicBezTo>
                  <a:cubicBezTo>
                    <a:pt x="2705" y="100"/>
                    <a:pt x="2699" y="101"/>
                    <a:pt x="2692" y="101"/>
                  </a:cubicBezTo>
                  <a:cubicBezTo>
                    <a:pt x="2685" y="101"/>
                    <a:pt x="2679" y="100"/>
                    <a:pt x="2673" y="99"/>
                  </a:cubicBezTo>
                  <a:cubicBezTo>
                    <a:pt x="2671" y="97"/>
                    <a:pt x="2670" y="96"/>
                    <a:pt x="2669" y="96"/>
                  </a:cubicBezTo>
                  <a:cubicBezTo>
                    <a:pt x="2666" y="96"/>
                    <a:pt x="2665" y="102"/>
                    <a:pt x="2664" y="109"/>
                  </a:cubicBezTo>
                  <a:cubicBezTo>
                    <a:pt x="2666" y="118"/>
                    <a:pt x="2664" y="127"/>
                    <a:pt x="2660" y="127"/>
                  </a:cubicBezTo>
                  <a:lnTo>
                    <a:pt x="2657" y="111"/>
                  </a:lnTo>
                  <a:cubicBezTo>
                    <a:pt x="2658" y="104"/>
                    <a:pt x="2658" y="103"/>
                    <a:pt x="2656" y="103"/>
                  </a:cubicBezTo>
                  <a:cubicBezTo>
                    <a:pt x="2655" y="103"/>
                    <a:pt x="2653" y="103"/>
                    <a:pt x="2652" y="103"/>
                  </a:cubicBezTo>
                  <a:lnTo>
                    <a:pt x="2645" y="104"/>
                  </a:lnTo>
                  <a:cubicBezTo>
                    <a:pt x="2647" y="113"/>
                    <a:pt x="2629" y="117"/>
                    <a:pt x="2606" y="122"/>
                  </a:cubicBezTo>
                  <a:cubicBezTo>
                    <a:pt x="2574" y="128"/>
                    <a:pt x="2564" y="130"/>
                    <a:pt x="2565" y="138"/>
                  </a:cubicBezTo>
                  <a:cubicBezTo>
                    <a:pt x="2566" y="143"/>
                    <a:pt x="2566" y="145"/>
                    <a:pt x="2563" y="145"/>
                  </a:cubicBezTo>
                  <a:cubicBezTo>
                    <a:pt x="2561" y="145"/>
                    <a:pt x="2557" y="143"/>
                    <a:pt x="2552" y="140"/>
                  </a:cubicBezTo>
                  <a:cubicBezTo>
                    <a:pt x="2536" y="128"/>
                    <a:pt x="2530" y="123"/>
                    <a:pt x="2527" y="123"/>
                  </a:cubicBezTo>
                  <a:cubicBezTo>
                    <a:pt x="2525" y="123"/>
                    <a:pt x="2525" y="125"/>
                    <a:pt x="2524" y="129"/>
                  </a:cubicBezTo>
                  <a:cubicBezTo>
                    <a:pt x="2524" y="129"/>
                    <a:pt x="2524" y="129"/>
                    <a:pt x="2524" y="129"/>
                  </a:cubicBezTo>
                  <a:cubicBezTo>
                    <a:pt x="2527" y="129"/>
                    <a:pt x="2529" y="136"/>
                    <a:pt x="2530" y="145"/>
                  </a:cubicBezTo>
                  <a:cubicBezTo>
                    <a:pt x="2532" y="153"/>
                    <a:pt x="2532" y="157"/>
                    <a:pt x="2531" y="157"/>
                  </a:cubicBezTo>
                  <a:cubicBezTo>
                    <a:pt x="2529" y="157"/>
                    <a:pt x="2527" y="153"/>
                    <a:pt x="2524" y="146"/>
                  </a:cubicBezTo>
                  <a:cubicBezTo>
                    <a:pt x="2523" y="141"/>
                    <a:pt x="2518" y="139"/>
                    <a:pt x="2512" y="139"/>
                  </a:cubicBezTo>
                  <a:cubicBezTo>
                    <a:pt x="2497" y="139"/>
                    <a:pt x="2473" y="151"/>
                    <a:pt x="2470" y="163"/>
                  </a:cubicBezTo>
                  <a:lnTo>
                    <a:pt x="2470" y="163"/>
                  </a:lnTo>
                  <a:cubicBezTo>
                    <a:pt x="2470" y="161"/>
                    <a:pt x="2469" y="159"/>
                    <a:pt x="2469" y="156"/>
                  </a:cubicBezTo>
                  <a:cubicBezTo>
                    <a:pt x="2467" y="151"/>
                    <a:pt x="2466" y="149"/>
                    <a:pt x="2461" y="149"/>
                  </a:cubicBezTo>
                  <a:cubicBezTo>
                    <a:pt x="2459" y="149"/>
                    <a:pt x="2455" y="150"/>
                    <a:pt x="2450" y="151"/>
                  </a:cubicBezTo>
                  <a:lnTo>
                    <a:pt x="2439" y="152"/>
                  </a:lnTo>
                  <a:cubicBezTo>
                    <a:pt x="2441" y="161"/>
                    <a:pt x="2436" y="164"/>
                    <a:pt x="2430" y="164"/>
                  </a:cubicBezTo>
                  <a:cubicBezTo>
                    <a:pt x="2425" y="164"/>
                    <a:pt x="2419" y="160"/>
                    <a:pt x="2418" y="156"/>
                  </a:cubicBezTo>
                  <a:cubicBezTo>
                    <a:pt x="2415" y="150"/>
                    <a:pt x="2414" y="149"/>
                    <a:pt x="2411" y="149"/>
                  </a:cubicBezTo>
                  <a:cubicBezTo>
                    <a:pt x="2410" y="149"/>
                    <a:pt x="2408" y="149"/>
                    <a:pt x="2406" y="149"/>
                  </a:cubicBezTo>
                  <a:cubicBezTo>
                    <a:pt x="2403" y="158"/>
                    <a:pt x="2396" y="161"/>
                    <a:pt x="2391" y="161"/>
                  </a:cubicBezTo>
                  <a:cubicBezTo>
                    <a:pt x="2385" y="161"/>
                    <a:pt x="2379" y="158"/>
                    <a:pt x="2379" y="154"/>
                  </a:cubicBezTo>
                  <a:lnTo>
                    <a:pt x="2371" y="155"/>
                  </a:lnTo>
                  <a:cubicBezTo>
                    <a:pt x="2370" y="160"/>
                    <a:pt x="2365" y="165"/>
                    <a:pt x="2359" y="165"/>
                  </a:cubicBezTo>
                  <a:cubicBezTo>
                    <a:pt x="2349" y="166"/>
                    <a:pt x="2345" y="167"/>
                    <a:pt x="2350" y="175"/>
                  </a:cubicBezTo>
                  <a:cubicBezTo>
                    <a:pt x="2351" y="183"/>
                    <a:pt x="2353" y="192"/>
                    <a:pt x="2349" y="192"/>
                  </a:cubicBezTo>
                  <a:lnTo>
                    <a:pt x="2348" y="184"/>
                  </a:lnTo>
                  <a:cubicBezTo>
                    <a:pt x="2347" y="179"/>
                    <a:pt x="2343" y="177"/>
                    <a:pt x="2337" y="177"/>
                  </a:cubicBezTo>
                  <a:cubicBezTo>
                    <a:pt x="2333" y="177"/>
                    <a:pt x="2328" y="178"/>
                    <a:pt x="2322" y="178"/>
                  </a:cubicBezTo>
                  <a:cubicBezTo>
                    <a:pt x="2314" y="180"/>
                    <a:pt x="2308" y="181"/>
                    <a:pt x="2304" y="181"/>
                  </a:cubicBezTo>
                  <a:cubicBezTo>
                    <a:pt x="2298" y="181"/>
                    <a:pt x="2295" y="179"/>
                    <a:pt x="2293" y="175"/>
                  </a:cubicBezTo>
                  <a:lnTo>
                    <a:pt x="2290" y="183"/>
                  </a:lnTo>
                  <a:cubicBezTo>
                    <a:pt x="2289" y="188"/>
                    <a:pt x="2288" y="190"/>
                    <a:pt x="2286" y="190"/>
                  </a:cubicBezTo>
                  <a:cubicBezTo>
                    <a:pt x="2285" y="190"/>
                    <a:pt x="2284" y="188"/>
                    <a:pt x="2284" y="184"/>
                  </a:cubicBezTo>
                  <a:cubicBezTo>
                    <a:pt x="2282" y="181"/>
                    <a:pt x="2278" y="179"/>
                    <a:pt x="2274" y="179"/>
                  </a:cubicBezTo>
                  <a:cubicBezTo>
                    <a:pt x="2269" y="179"/>
                    <a:pt x="2262" y="182"/>
                    <a:pt x="2259" y="188"/>
                  </a:cubicBezTo>
                  <a:lnTo>
                    <a:pt x="2252" y="188"/>
                  </a:lnTo>
                  <a:cubicBezTo>
                    <a:pt x="2249" y="181"/>
                    <a:pt x="2246" y="177"/>
                    <a:pt x="2242" y="177"/>
                  </a:cubicBezTo>
                  <a:cubicBezTo>
                    <a:pt x="2238" y="177"/>
                    <a:pt x="2235" y="182"/>
                    <a:pt x="2234" y="191"/>
                  </a:cubicBezTo>
                  <a:cubicBezTo>
                    <a:pt x="2233" y="185"/>
                    <a:pt x="2231" y="183"/>
                    <a:pt x="2229" y="183"/>
                  </a:cubicBezTo>
                  <a:cubicBezTo>
                    <a:pt x="2228" y="183"/>
                    <a:pt x="2227" y="184"/>
                    <a:pt x="2226" y="184"/>
                  </a:cubicBezTo>
                  <a:cubicBezTo>
                    <a:pt x="2223" y="189"/>
                    <a:pt x="2218" y="191"/>
                    <a:pt x="2213" y="191"/>
                  </a:cubicBezTo>
                  <a:cubicBezTo>
                    <a:pt x="2209" y="191"/>
                    <a:pt x="2206" y="189"/>
                    <a:pt x="2205" y="185"/>
                  </a:cubicBezTo>
                  <a:lnTo>
                    <a:pt x="2202" y="186"/>
                  </a:lnTo>
                  <a:cubicBezTo>
                    <a:pt x="2199" y="195"/>
                    <a:pt x="2196" y="195"/>
                    <a:pt x="2193" y="195"/>
                  </a:cubicBezTo>
                  <a:cubicBezTo>
                    <a:pt x="2188" y="196"/>
                    <a:pt x="2185" y="196"/>
                    <a:pt x="2183" y="205"/>
                  </a:cubicBezTo>
                  <a:cubicBezTo>
                    <a:pt x="2180" y="214"/>
                    <a:pt x="2177" y="214"/>
                    <a:pt x="2177" y="214"/>
                  </a:cubicBezTo>
                  <a:cubicBezTo>
                    <a:pt x="2174" y="214"/>
                    <a:pt x="2176" y="206"/>
                    <a:pt x="2178" y="197"/>
                  </a:cubicBezTo>
                  <a:cubicBezTo>
                    <a:pt x="2180" y="193"/>
                    <a:pt x="2180" y="191"/>
                    <a:pt x="2178" y="191"/>
                  </a:cubicBezTo>
                  <a:cubicBezTo>
                    <a:pt x="2176" y="191"/>
                    <a:pt x="2170" y="196"/>
                    <a:pt x="2166" y="206"/>
                  </a:cubicBezTo>
                  <a:cubicBezTo>
                    <a:pt x="2161" y="216"/>
                    <a:pt x="2159" y="221"/>
                    <a:pt x="2158" y="221"/>
                  </a:cubicBezTo>
                  <a:cubicBezTo>
                    <a:pt x="2158" y="221"/>
                    <a:pt x="2159" y="216"/>
                    <a:pt x="2161" y="207"/>
                  </a:cubicBezTo>
                  <a:cubicBezTo>
                    <a:pt x="2164" y="201"/>
                    <a:pt x="2165" y="195"/>
                    <a:pt x="2164" y="195"/>
                  </a:cubicBezTo>
                  <a:cubicBezTo>
                    <a:pt x="2163" y="195"/>
                    <a:pt x="2162" y="196"/>
                    <a:pt x="2160" y="198"/>
                  </a:cubicBezTo>
                  <a:cubicBezTo>
                    <a:pt x="2157" y="200"/>
                    <a:pt x="2153" y="204"/>
                    <a:pt x="2155" y="209"/>
                  </a:cubicBezTo>
                  <a:lnTo>
                    <a:pt x="2144" y="210"/>
                  </a:lnTo>
                  <a:cubicBezTo>
                    <a:pt x="2137" y="202"/>
                    <a:pt x="2132" y="202"/>
                    <a:pt x="2129" y="202"/>
                  </a:cubicBezTo>
                  <a:cubicBezTo>
                    <a:pt x="2128" y="206"/>
                    <a:pt x="2127" y="209"/>
                    <a:pt x="2126" y="209"/>
                  </a:cubicBezTo>
                  <a:cubicBezTo>
                    <a:pt x="2125" y="209"/>
                    <a:pt x="2124" y="207"/>
                    <a:pt x="2122" y="203"/>
                  </a:cubicBezTo>
                  <a:cubicBezTo>
                    <a:pt x="2122" y="199"/>
                    <a:pt x="2121" y="197"/>
                    <a:pt x="2120" y="197"/>
                  </a:cubicBezTo>
                  <a:cubicBezTo>
                    <a:pt x="2119" y="197"/>
                    <a:pt x="2118" y="202"/>
                    <a:pt x="2120" y="212"/>
                  </a:cubicBezTo>
                  <a:cubicBezTo>
                    <a:pt x="2119" y="217"/>
                    <a:pt x="2117" y="219"/>
                    <a:pt x="2115" y="219"/>
                  </a:cubicBezTo>
                  <a:cubicBezTo>
                    <a:pt x="2113" y="219"/>
                    <a:pt x="2111" y="217"/>
                    <a:pt x="2109" y="213"/>
                  </a:cubicBezTo>
                  <a:cubicBezTo>
                    <a:pt x="2108" y="203"/>
                    <a:pt x="2107" y="199"/>
                    <a:pt x="2105" y="199"/>
                  </a:cubicBezTo>
                  <a:cubicBezTo>
                    <a:pt x="2105" y="199"/>
                    <a:pt x="2104" y="201"/>
                    <a:pt x="2104" y="205"/>
                  </a:cubicBezTo>
                  <a:cubicBezTo>
                    <a:pt x="2102" y="213"/>
                    <a:pt x="2098" y="214"/>
                    <a:pt x="2098" y="214"/>
                  </a:cubicBezTo>
                  <a:cubicBezTo>
                    <a:pt x="2098" y="210"/>
                    <a:pt x="2091" y="209"/>
                    <a:pt x="2080" y="209"/>
                  </a:cubicBezTo>
                  <a:cubicBezTo>
                    <a:pt x="2068" y="209"/>
                    <a:pt x="2051" y="210"/>
                    <a:pt x="2035" y="211"/>
                  </a:cubicBezTo>
                  <a:cubicBezTo>
                    <a:pt x="2031" y="212"/>
                    <a:pt x="2028" y="220"/>
                    <a:pt x="2029" y="229"/>
                  </a:cubicBezTo>
                  <a:cubicBezTo>
                    <a:pt x="2029" y="236"/>
                    <a:pt x="2030" y="238"/>
                    <a:pt x="2029" y="238"/>
                  </a:cubicBezTo>
                  <a:cubicBezTo>
                    <a:pt x="2029" y="238"/>
                    <a:pt x="2028" y="233"/>
                    <a:pt x="2026" y="229"/>
                  </a:cubicBezTo>
                  <a:cubicBezTo>
                    <a:pt x="2023" y="216"/>
                    <a:pt x="2019" y="210"/>
                    <a:pt x="2018" y="210"/>
                  </a:cubicBezTo>
                  <a:cubicBezTo>
                    <a:pt x="2016" y="210"/>
                    <a:pt x="2015" y="216"/>
                    <a:pt x="2019" y="229"/>
                  </a:cubicBezTo>
                  <a:cubicBezTo>
                    <a:pt x="2021" y="237"/>
                    <a:pt x="2022" y="242"/>
                    <a:pt x="2022" y="242"/>
                  </a:cubicBezTo>
                  <a:cubicBezTo>
                    <a:pt x="2021" y="242"/>
                    <a:pt x="2019" y="238"/>
                    <a:pt x="2014" y="230"/>
                  </a:cubicBezTo>
                  <a:cubicBezTo>
                    <a:pt x="2013" y="225"/>
                    <a:pt x="2012" y="223"/>
                    <a:pt x="2011" y="223"/>
                  </a:cubicBezTo>
                  <a:cubicBezTo>
                    <a:pt x="2010" y="223"/>
                    <a:pt x="2009" y="225"/>
                    <a:pt x="2008" y="230"/>
                  </a:cubicBezTo>
                  <a:cubicBezTo>
                    <a:pt x="2008" y="234"/>
                    <a:pt x="2008" y="237"/>
                    <a:pt x="2007" y="237"/>
                  </a:cubicBezTo>
                  <a:cubicBezTo>
                    <a:pt x="2006" y="237"/>
                    <a:pt x="2005" y="234"/>
                    <a:pt x="2004" y="230"/>
                  </a:cubicBezTo>
                  <a:cubicBezTo>
                    <a:pt x="2001" y="224"/>
                    <a:pt x="1998" y="219"/>
                    <a:pt x="1997" y="219"/>
                  </a:cubicBezTo>
                  <a:cubicBezTo>
                    <a:pt x="1996" y="219"/>
                    <a:pt x="1996" y="220"/>
                    <a:pt x="1996" y="222"/>
                  </a:cubicBezTo>
                  <a:cubicBezTo>
                    <a:pt x="1996" y="222"/>
                    <a:pt x="1993" y="222"/>
                    <a:pt x="1989" y="214"/>
                  </a:cubicBezTo>
                  <a:cubicBezTo>
                    <a:pt x="1987" y="212"/>
                    <a:pt x="1986" y="211"/>
                    <a:pt x="1985" y="211"/>
                  </a:cubicBezTo>
                  <a:cubicBezTo>
                    <a:pt x="1983" y="211"/>
                    <a:pt x="1981" y="217"/>
                    <a:pt x="1978" y="223"/>
                  </a:cubicBezTo>
                  <a:cubicBezTo>
                    <a:pt x="1974" y="232"/>
                    <a:pt x="1971" y="237"/>
                    <a:pt x="1969" y="237"/>
                  </a:cubicBezTo>
                  <a:cubicBezTo>
                    <a:pt x="1967" y="237"/>
                    <a:pt x="1967" y="233"/>
                    <a:pt x="1968" y="224"/>
                  </a:cubicBezTo>
                  <a:cubicBezTo>
                    <a:pt x="1969" y="218"/>
                    <a:pt x="1967" y="215"/>
                    <a:pt x="1965" y="215"/>
                  </a:cubicBezTo>
                  <a:cubicBezTo>
                    <a:pt x="1960" y="215"/>
                    <a:pt x="1953" y="223"/>
                    <a:pt x="1952" y="233"/>
                  </a:cubicBezTo>
                  <a:cubicBezTo>
                    <a:pt x="1950" y="244"/>
                    <a:pt x="1950" y="248"/>
                    <a:pt x="1949" y="248"/>
                  </a:cubicBezTo>
                  <a:cubicBezTo>
                    <a:pt x="1949" y="248"/>
                    <a:pt x="1949" y="246"/>
                    <a:pt x="1948" y="242"/>
                  </a:cubicBezTo>
                  <a:cubicBezTo>
                    <a:pt x="1948" y="234"/>
                    <a:pt x="1945" y="234"/>
                    <a:pt x="1945" y="234"/>
                  </a:cubicBezTo>
                  <a:cubicBezTo>
                    <a:pt x="1940" y="234"/>
                    <a:pt x="1937" y="234"/>
                    <a:pt x="1937" y="227"/>
                  </a:cubicBezTo>
                  <a:cubicBezTo>
                    <a:pt x="1937" y="227"/>
                    <a:pt x="1934" y="227"/>
                    <a:pt x="1927" y="236"/>
                  </a:cubicBezTo>
                  <a:cubicBezTo>
                    <a:pt x="1925" y="242"/>
                    <a:pt x="1921" y="245"/>
                    <a:pt x="1918" y="245"/>
                  </a:cubicBezTo>
                  <a:cubicBezTo>
                    <a:pt x="1913" y="245"/>
                    <a:pt x="1908" y="239"/>
                    <a:pt x="1904" y="229"/>
                  </a:cubicBezTo>
                  <a:lnTo>
                    <a:pt x="1899" y="238"/>
                  </a:lnTo>
                  <a:cubicBezTo>
                    <a:pt x="1897" y="248"/>
                    <a:pt x="1896" y="256"/>
                    <a:pt x="1894" y="256"/>
                  </a:cubicBezTo>
                  <a:cubicBezTo>
                    <a:pt x="1893" y="256"/>
                    <a:pt x="1892" y="253"/>
                    <a:pt x="1892" y="247"/>
                  </a:cubicBezTo>
                  <a:cubicBezTo>
                    <a:pt x="1891" y="240"/>
                    <a:pt x="1891" y="234"/>
                    <a:pt x="1891" y="234"/>
                  </a:cubicBezTo>
                  <a:cubicBezTo>
                    <a:pt x="1891" y="234"/>
                    <a:pt x="1891" y="235"/>
                    <a:pt x="1891" y="238"/>
                  </a:cubicBezTo>
                  <a:cubicBezTo>
                    <a:pt x="1890" y="244"/>
                    <a:pt x="1887" y="247"/>
                    <a:pt x="1884" y="247"/>
                  </a:cubicBezTo>
                  <a:cubicBezTo>
                    <a:pt x="1879" y="247"/>
                    <a:pt x="1874" y="241"/>
                    <a:pt x="1873" y="230"/>
                  </a:cubicBezTo>
                  <a:cubicBezTo>
                    <a:pt x="1873" y="222"/>
                    <a:pt x="1873" y="222"/>
                    <a:pt x="1870" y="222"/>
                  </a:cubicBezTo>
                  <a:lnTo>
                    <a:pt x="1870" y="231"/>
                  </a:lnTo>
                  <a:cubicBezTo>
                    <a:pt x="1870" y="239"/>
                    <a:pt x="1871" y="248"/>
                    <a:pt x="1867" y="248"/>
                  </a:cubicBezTo>
                  <a:cubicBezTo>
                    <a:pt x="1864" y="248"/>
                    <a:pt x="1860" y="248"/>
                    <a:pt x="1860" y="239"/>
                  </a:cubicBezTo>
                  <a:cubicBezTo>
                    <a:pt x="1856" y="233"/>
                    <a:pt x="1854" y="227"/>
                    <a:pt x="1853" y="227"/>
                  </a:cubicBezTo>
                  <a:cubicBezTo>
                    <a:pt x="1852" y="227"/>
                    <a:pt x="1852" y="228"/>
                    <a:pt x="1852" y="231"/>
                  </a:cubicBezTo>
                  <a:cubicBezTo>
                    <a:pt x="1852" y="231"/>
                    <a:pt x="1848" y="231"/>
                    <a:pt x="1845" y="223"/>
                  </a:cubicBezTo>
                  <a:lnTo>
                    <a:pt x="1830" y="223"/>
                  </a:lnTo>
                  <a:cubicBezTo>
                    <a:pt x="1829" y="228"/>
                    <a:pt x="1826" y="230"/>
                    <a:pt x="1824" y="230"/>
                  </a:cubicBezTo>
                  <a:cubicBezTo>
                    <a:pt x="1822" y="230"/>
                    <a:pt x="1820" y="228"/>
                    <a:pt x="1820" y="223"/>
                  </a:cubicBezTo>
                  <a:cubicBezTo>
                    <a:pt x="1815" y="224"/>
                    <a:pt x="1811" y="228"/>
                    <a:pt x="1810" y="232"/>
                  </a:cubicBezTo>
                  <a:cubicBezTo>
                    <a:pt x="1802" y="232"/>
                    <a:pt x="1799" y="232"/>
                    <a:pt x="1799" y="224"/>
                  </a:cubicBezTo>
                  <a:cubicBezTo>
                    <a:pt x="1798" y="220"/>
                    <a:pt x="1798" y="218"/>
                    <a:pt x="1798" y="218"/>
                  </a:cubicBezTo>
                  <a:cubicBezTo>
                    <a:pt x="1797" y="218"/>
                    <a:pt x="1797" y="220"/>
                    <a:pt x="1796" y="224"/>
                  </a:cubicBezTo>
                  <a:cubicBezTo>
                    <a:pt x="1796" y="232"/>
                    <a:pt x="1792" y="232"/>
                    <a:pt x="1789" y="233"/>
                  </a:cubicBezTo>
                  <a:lnTo>
                    <a:pt x="1781" y="233"/>
                  </a:lnTo>
                  <a:cubicBezTo>
                    <a:pt x="1782" y="241"/>
                    <a:pt x="1782" y="241"/>
                    <a:pt x="1779" y="241"/>
                  </a:cubicBezTo>
                  <a:cubicBezTo>
                    <a:pt x="1779" y="241"/>
                    <a:pt x="1778" y="241"/>
                    <a:pt x="1778" y="241"/>
                  </a:cubicBezTo>
                  <a:cubicBezTo>
                    <a:pt x="1773" y="241"/>
                    <a:pt x="1764" y="233"/>
                    <a:pt x="1761" y="233"/>
                  </a:cubicBezTo>
                  <a:cubicBezTo>
                    <a:pt x="1750" y="234"/>
                    <a:pt x="1750" y="234"/>
                    <a:pt x="1754" y="242"/>
                  </a:cubicBezTo>
                  <a:cubicBezTo>
                    <a:pt x="1756" y="242"/>
                    <a:pt x="1757" y="246"/>
                    <a:pt x="1755" y="246"/>
                  </a:cubicBezTo>
                  <a:cubicBezTo>
                    <a:pt x="1754" y="246"/>
                    <a:pt x="1752" y="245"/>
                    <a:pt x="1750" y="242"/>
                  </a:cubicBezTo>
                  <a:cubicBezTo>
                    <a:pt x="1746" y="242"/>
                    <a:pt x="1736" y="234"/>
                    <a:pt x="1725" y="234"/>
                  </a:cubicBezTo>
                  <a:cubicBezTo>
                    <a:pt x="1711" y="234"/>
                    <a:pt x="1711" y="234"/>
                    <a:pt x="1711" y="243"/>
                  </a:cubicBezTo>
                  <a:cubicBezTo>
                    <a:pt x="1713" y="252"/>
                    <a:pt x="1713" y="256"/>
                    <a:pt x="1712" y="256"/>
                  </a:cubicBezTo>
                  <a:cubicBezTo>
                    <a:pt x="1711" y="256"/>
                    <a:pt x="1710" y="252"/>
                    <a:pt x="1708" y="243"/>
                  </a:cubicBezTo>
                  <a:cubicBezTo>
                    <a:pt x="1704" y="234"/>
                    <a:pt x="1701" y="230"/>
                    <a:pt x="1699" y="230"/>
                  </a:cubicBezTo>
                  <a:cubicBezTo>
                    <a:pt x="1697" y="230"/>
                    <a:pt x="1697" y="232"/>
                    <a:pt x="1697" y="236"/>
                  </a:cubicBezTo>
                  <a:cubicBezTo>
                    <a:pt x="1694" y="244"/>
                    <a:pt x="1694" y="244"/>
                    <a:pt x="1690" y="244"/>
                  </a:cubicBezTo>
                  <a:cubicBezTo>
                    <a:pt x="1690" y="240"/>
                    <a:pt x="1689" y="238"/>
                    <a:pt x="1687" y="238"/>
                  </a:cubicBezTo>
                  <a:cubicBezTo>
                    <a:pt x="1686" y="238"/>
                    <a:pt x="1683" y="240"/>
                    <a:pt x="1679" y="244"/>
                  </a:cubicBezTo>
                  <a:cubicBezTo>
                    <a:pt x="1676" y="244"/>
                    <a:pt x="1676" y="244"/>
                    <a:pt x="1676" y="236"/>
                  </a:cubicBezTo>
                  <a:lnTo>
                    <a:pt x="1669" y="236"/>
                  </a:lnTo>
                  <a:cubicBezTo>
                    <a:pt x="1666" y="243"/>
                    <a:pt x="1661" y="245"/>
                    <a:pt x="1655" y="245"/>
                  </a:cubicBezTo>
                  <a:cubicBezTo>
                    <a:pt x="1647" y="245"/>
                    <a:pt x="1639" y="240"/>
                    <a:pt x="1637" y="236"/>
                  </a:cubicBezTo>
                  <a:cubicBezTo>
                    <a:pt x="1637" y="236"/>
                    <a:pt x="1633" y="236"/>
                    <a:pt x="1630" y="243"/>
                  </a:cubicBezTo>
                  <a:cubicBezTo>
                    <a:pt x="1628" y="252"/>
                    <a:pt x="1626" y="256"/>
                    <a:pt x="1625" y="256"/>
                  </a:cubicBezTo>
                  <a:cubicBezTo>
                    <a:pt x="1624" y="256"/>
                    <a:pt x="1623" y="252"/>
                    <a:pt x="1623" y="243"/>
                  </a:cubicBezTo>
                  <a:cubicBezTo>
                    <a:pt x="1623" y="235"/>
                    <a:pt x="1623" y="231"/>
                    <a:pt x="1622" y="231"/>
                  </a:cubicBezTo>
                  <a:cubicBezTo>
                    <a:pt x="1622" y="231"/>
                    <a:pt x="1621" y="235"/>
                    <a:pt x="1619" y="243"/>
                  </a:cubicBezTo>
                  <a:cubicBezTo>
                    <a:pt x="1618" y="247"/>
                    <a:pt x="1614" y="249"/>
                    <a:pt x="1611" y="249"/>
                  </a:cubicBezTo>
                  <a:cubicBezTo>
                    <a:pt x="1605" y="249"/>
                    <a:pt x="1600" y="244"/>
                    <a:pt x="1602" y="234"/>
                  </a:cubicBezTo>
                  <a:cubicBezTo>
                    <a:pt x="1602" y="227"/>
                    <a:pt x="1602" y="218"/>
                    <a:pt x="1602" y="218"/>
                  </a:cubicBezTo>
                  <a:cubicBezTo>
                    <a:pt x="1598" y="227"/>
                    <a:pt x="1595" y="227"/>
                    <a:pt x="1595" y="227"/>
                  </a:cubicBezTo>
                  <a:cubicBezTo>
                    <a:pt x="1595" y="234"/>
                    <a:pt x="1591" y="234"/>
                    <a:pt x="1580" y="234"/>
                  </a:cubicBezTo>
                  <a:cubicBezTo>
                    <a:pt x="1574" y="234"/>
                    <a:pt x="1561" y="242"/>
                    <a:pt x="1553" y="242"/>
                  </a:cubicBezTo>
                  <a:cubicBezTo>
                    <a:pt x="1553" y="242"/>
                    <a:pt x="1553" y="242"/>
                    <a:pt x="1552" y="242"/>
                  </a:cubicBezTo>
                  <a:cubicBezTo>
                    <a:pt x="1545" y="242"/>
                    <a:pt x="1534" y="242"/>
                    <a:pt x="1531" y="234"/>
                  </a:cubicBezTo>
                  <a:cubicBezTo>
                    <a:pt x="1527" y="234"/>
                    <a:pt x="1524" y="234"/>
                    <a:pt x="1517" y="242"/>
                  </a:cubicBezTo>
                  <a:cubicBezTo>
                    <a:pt x="1515" y="247"/>
                    <a:pt x="1512" y="249"/>
                    <a:pt x="1510" y="249"/>
                  </a:cubicBezTo>
                  <a:cubicBezTo>
                    <a:pt x="1508" y="249"/>
                    <a:pt x="1506" y="247"/>
                    <a:pt x="1506" y="242"/>
                  </a:cubicBezTo>
                  <a:lnTo>
                    <a:pt x="1503" y="242"/>
                  </a:lnTo>
                  <a:cubicBezTo>
                    <a:pt x="1497" y="249"/>
                    <a:pt x="1494" y="250"/>
                    <a:pt x="1493" y="250"/>
                  </a:cubicBezTo>
                  <a:cubicBezTo>
                    <a:pt x="1493" y="250"/>
                    <a:pt x="1493" y="250"/>
                    <a:pt x="1493" y="250"/>
                  </a:cubicBezTo>
                  <a:cubicBezTo>
                    <a:pt x="1493" y="244"/>
                    <a:pt x="1491" y="238"/>
                    <a:pt x="1488" y="238"/>
                  </a:cubicBezTo>
                  <a:cubicBezTo>
                    <a:pt x="1487" y="238"/>
                    <a:pt x="1486" y="239"/>
                    <a:pt x="1485" y="241"/>
                  </a:cubicBezTo>
                  <a:cubicBezTo>
                    <a:pt x="1485" y="250"/>
                    <a:pt x="1481" y="250"/>
                    <a:pt x="1475" y="250"/>
                  </a:cubicBezTo>
                  <a:cubicBezTo>
                    <a:pt x="1470" y="244"/>
                    <a:pt x="1417" y="240"/>
                    <a:pt x="1382" y="240"/>
                  </a:cubicBezTo>
                  <a:cubicBezTo>
                    <a:pt x="1364" y="240"/>
                    <a:pt x="1351" y="241"/>
                    <a:pt x="1351" y="243"/>
                  </a:cubicBezTo>
                  <a:lnTo>
                    <a:pt x="1340" y="243"/>
                  </a:lnTo>
                  <a:lnTo>
                    <a:pt x="1330" y="242"/>
                  </a:lnTo>
                  <a:cubicBezTo>
                    <a:pt x="1330" y="235"/>
                    <a:pt x="1327" y="232"/>
                    <a:pt x="1322" y="232"/>
                  </a:cubicBezTo>
                  <a:cubicBezTo>
                    <a:pt x="1316" y="232"/>
                    <a:pt x="1308" y="237"/>
                    <a:pt x="1302" y="241"/>
                  </a:cubicBezTo>
                  <a:cubicBezTo>
                    <a:pt x="1299" y="247"/>
                    <a:pt x="1296" y="248"/>
                    <a:pt x="1294" y="248"/>
                  </a:cubicBezTo>
                  <a:cubicBezTo>
                    <a:pt x="1293" y="248"/>
                    <a:pt x="1292" y="248"/>
                    <a:pt x="1291" y="248"/>
                  </a:cubicBezTo>
                  <a:cubicBezTo>
                    <a:pt x="1291" y="237"/>
                    <a:pt x="1287" y="233"/>
                    <a:pt x="1282" y="233"/>
                  </a:cubicBezTo>
                  <a:cubicBezTo>
                    <a:pt x="1279" y="233"/>
                    <a:pt x="1276" y="235"/>
                    <a:pt x="1273" y="238"/>
                  </a:cubicBezTo>
                  <a:cubicBezTo>
                    <a:pt x="1271" y="246"/>
                    <a:pt x="1269" y="250"/>
                    <a:pt x="1267" y="250"/>
                  </a:cubicBezTo>
                  <a:cubicBezTo>
                    <a:pt x="1266" y="250"/>
                    <a:pt x="1266" y="246"/>
                    <a:pt x="1266" y="238"/>
                  </a:cubicBezTo>
                  <a:cubicBezTo>
                    <a:pt x="1267" y="230"/>
                    <a:pt x="1265" y="225"/>
                    <a:pt x="1263" y="225"/>
                  </a:cubicBezTo>
                  <a:cubicBezTo>
                    <a:pt x="1260" y="225"/>
                    <a:pt x="1256" y="231"/>
                    <a:pt x="1252" y="244"/>
                  </a:cubicBezTo>
                  <a:cubicBezTo>
                    <a:pt x="1249" y="249"/>
                    <a:pt x="1248" y="251"/>
                    <a:pt x="1247" y="251"/>
                  </a:cubicBezTo>
                  <a:cubicBezTo>
                    <a:pt x="1246" y="251"/>
                    <a:pt x="1246" y="249"/>
                    <a:pt x="1245" y="244"/>
                  </a:cubicBezTo>
                  <a:cubicBezTo>
                    <a:pt x="1243" y="234"/>
                    <a:pt x="1242" y="230"/>
                    <a:pt x="1240" y="230"/>
                  </a:cubicBezTo>
                  <a:cubicBezTo>
                    <a:pt x="1239" y="230"/>
                    <a:pt x="1239" y="232"/>
                    <a:pt x="1238" y="236"/>
                  </a:cubicBezTo>
                  <a:cubicBezTo>
                    <a:pt x="1236" y="244"/>
                    <a:pt x="1234" y="248"/>
                    <a:pt x="1232" y="248"/>
                  </a:cubicBezTo>
                  <a:cubicBezTo>
                    <a:pt x="1231" y="248"/>
                    <a:pt x="1229" y="243"/>
                    <a:pt x="1228" y="234"/>
                  </a:cubicBezTo>
                  <a:cubicBezTo>
                    <a:pt x="1225" y="225"/>
                    <a:pt x="1223" y="221"/>
                    <a:pt x="1222" y="221"/>
                  </a:cubicBezTo>
                  <a:cubicBezTo>
                    <a:pt x="1221" y="221"/>
                    <a:pt x="1220" y="225"/>
                    <a:pt x="1217" y="233"/>
                  </a:cubicBezTo>
                  <a:cubicBezTo>
                    <a:pt x="1215" y="241"/>
                    <a:pt x="1210" y="245"/>
                    <a:pt x="1206" y="245"/>
                  </a:cubicBezTo>
                  <a:cubicBezTo>
                    <a:pt x="1201" y="245"/>
                    <a:pt x="1197" y="240"/>
                    <a:pt x="1195" y="231"/>
                  </a:cubicBezTo>
                  <a:cubicBezTo>
                    <a:pt x="1193" y="231"/>
                    <a:pt x="1191" y="227"/>
                    <a:pt x="1190" y="227"/>
                  </a:cubicBezTo>
                  <a:cubicBezTo>
                    <a:pt x="1190" y="227"/>
                    <a:pt x="1189" y="228"/>
                    <a:pt x="1189" y="231"/>
                  </a:cubicBezTo>
                  <a:lnTo>
                    <a:pt x="1186" y="222"/>
                  </a:lnTo>
                  <a:lnTo>
                    <a:pt x="1179" y="221"/>
                  </a:lnTo>
                  <a:lnTo>
                    <a:pt x="1179" y="230"/>
                  </a:lnTo>
                  <a:cubicBezTo>
                    <a:pt x="1163" y="223"/>
                    <a:pt x="1146" y="220"/>
                    <a:pt x="1130" y="218"/>
                  </a:cubicBezTo>
                  <a:cubicBezTo>
                    <a:pt x="1112" y="216"/>
                    <a:pt x="1101" y="214"/>
                    <a:pt x="1095" y="214"/>
                  </a:cubicBezTo>
                  <a:cubicBezTo>
                    <a:pt x="1087" y="214"/>
                    <a:pt x="1085" y="216"/>
                    <a:pt x="1087" y="221"/>
                  </a:cubicBezTo>
                  <a:cubicBezTo>
                    <a:pt x="1088" y="229"/>
                    <a:pt x="1087" y="233"/>
                    <a:pt x="1085" y="233"/>
                  </a:cubicBezTo>
                  <a:cubicBezTo>
                    <a:pt x="1083" y="233"/>
                    <a:pt x="1081" y="228"/>
                    <a:pt x="1080" y="220"/>
                  </a:cubicBezTo>
                  <a:cubicBezTo>
                    <a:pt x="1077" y="219"/>
                    <a:pt x="1071" y="210"/>
                    <a:pt x="1063" y="209"/>
                  </a:cubicBezTo>
                  <a:cubicBezTo>
                    <a:pt x="1056" y="207"/>
                    <a:pt x="1050" y="207"/>
                    <a:pt x="1051" y="198"/>
                  </a:cubicBezTo>
                  <a:lnTo>
                    <a:pt x="1047" y="198"/>
                  </a:lnTo>
                  <a:cubicBezTo>
                    <a:pt x="1042" y="206"/>
                    <a:pt x="1034" y="210"/>
                    <a:pt x="1026" y="210"/>
                  </a:cubicBezTo>
                  <a:cubicBezTo>
                    <a:pt x="1019" y="210"/>
                    <a:pt x="1012" y="207"/>
                    <a:pt x="1007" y="202"/>
                  </a:cubicBezTo>
                  <a:cubicBezTo>
                    <a:pt x="1005" y="201"/>
                    <a:pt x="1004" y="201"/>
                    <a:pt x="1002" y="201"/>
                  </a:cubicBezTo>
                  <a:cubicBezTo>
                    <a:pt x="997" y="201"/>
                    <a:pt x="992" y="203"/>
                    <a:pt x="989" y="207"/>
                  </a:cubicBezTo>
                  <a:cubicBezTo>
                    <a:pt x="985" y="211"/>
                    <a:pt x="983" y="213"/>
                    <a:pt x="982" y="213"/>
                  </a:cubicBezTo>
                  <a:cubicBezTo>
                    <a:pt x="981" y="213"/>
                    <a:pt x="980" y="211"/>
                    <a:pt x="979" y="206"/>
                  </a:cubicBezTo>
                  <a:cubicBezTo>
                    <a:pt x="980" y="201"/>
                    <a:pt x="972" y="195"/>
                    <a:pt x="966" y="195"/>
                  </a:cubicBezTo>
                  <a:cubicBezTo>
                    <a:pt x="962" y="195"/>
                    <a:pt x="958" y="198"/>
                    <a:pt x="958" y="204"/>
                  </a:cubicBezTo>
                  <a:lnTo>
                    <a:pt x="955" y="195"/>
                  </a:lnTo>
                  <a:cubicBezTo>
                    <a:pt x="955" y="192"/>
                    <a:pt x="954" y="191"/>
                    <a:pt x="953" y="191"/>
                  </a:cubicBezTo>
                  <a:cubicBezTo>
                    <a:pt x="950" y="191"/>
                    <a:pt x="948" y="197"/>
                    <a:pt x="948" y="203"/>
                  </a:cubicBezTo>
                  <a:cubicBezTo>
                    <a:pt x="947" y="210"/>
                    <a:pt x="945" y="214"/>
                    <a:pt x="944" y="214"/>
                  </a:cubicBezTo>
                  <a:cubicBezTo>
                    <a:pt x="942" y="214"/>
                    <a:pt x="941" y="207"/>
                    <a:pt x="941" y="193"/>
                  </a:cubicBezTo>
                  <a:cubicBezTo>
                    <a:pt x="942" y="183"/>
                    <a:pt x="941" y="179"/>
                    <a:pt x="941" y="179"/>
                  </a:cubicBezTo>
                  <a:cubicBezTo>
                    <a:pt x="940" y="179"/>
                    <a:pt x="939" y="181"/>
                    <a:pt x="939" y="184"/>
                  </a:cubicBezTo>
                  <a:cubicBezTo>
                    <a:pt x="935" y="189"/>
                    <a:pt x="932" y="195"/>
                    <a:pt x="930" y="195"/>
                  </a:cubicBezTo>
                  <a:cubicBezTo>
                    <a:pt x="929" y="195"/>
                    <a:pt x="928" y="193"/>
                    <a:pt x="927" y="191"/>
                  </a:cubicBezTo>
                  <a:cubicBezTo>
                    <a:pt x="927" y="191"/>
                    <a:pt x="927" y="191"/>
                    <a:pt x="926" y="191"/>
                  </a:cubicBezTo>
                  <a:cubicBezTo>
                    <a:pt x="923" y="191"/>
                    <a:pt x="920" y="191"/>
                    <a:pt x="918" y="206"/>
                  </a:cubicBezTo>
                  <a:cubicBezTo>
                    <a:pt x="917" y="214"/>
                    <a:pt x="914" y="214"/>
                    <a:pt x="912" y="214"/>
                  </a:cubicBezTo>
                  <a:cubicBezTo>
                    <a:pt x="911" y="214"/>
                    <a:pt x="910" y="214"/>
                    <a:pt x="909" y="214"/>
                  </a:cubicBezTo>
                  <a:cubicBezTo>
                    <a:pt x="911" y="209"/>
                    <a:pt x="912" y="203"/>
                    <a:pt x="916" y="197"/>
                  </a:cubicBezTo>
                  <a:lnTo>
                    <a:pt x="908" y="196"/>
                  </a:lnTo>
                  <a:cubicBezTo>
                    <a:pt x="905" y="196"/>
                    <a:pt x="899" y="186"/>
                    <a:pt x="900" y="178"/>
                  </a:cubicBezTo>
                  <a:cubicBezTo>
                    <a:pt x="899" y="174"/>
                    <a:pt x="898" y="172"/>
                    <a:pt x="897" y="172"/>
                  </a:cubicBezTo>
                  <a:cubicBezTo>
                    <a:pt x="896" y="172"/>
                    <a:pt x="895" y="176"/>
                    <a:pt x="896" y="186"/>
                  </a:cubicBezTo>
                  <a:cubicBezTo>
                    <a:pt x="894" y="200"/>
                    <a:pt x="894" y="202"/>
                    <a:pt x="890" y="202"/>
                  </a:cubicBezTo>
                  <a:cubicBezTo>
                    <a:pt x="889" y="202"/>
                    <a:pt x="888" y="202"/>
                    <a:pt x="887" y="202"/>
                  </a:cubicBezTo>
                  <a:cubicBezTo>
                    <a:pt x="882" y="201"/>
                    <a:pt x="879" y="201"/>
                    <a:pt x="880" y="192"/>
                  </a:cubicBezTo>
                  <a:cubicBezTo>
                    <a:pt x="882" y="184"/>
                    <a:pt x="882" y="184"/>
                    <a:pt x="875" y="183"/>
                  </a:cubicBezTo>
                  <a:cubicBezTo>
                    <a:pt x="874" y="183"/>
                    <a:pt x="874" y="183"/>
                    <a:pt x="873" y="183"/>
                  </a:cubicBezTo>
                  <a:cubicBezTo>
                    <a:pt x="863" y="183"/>
                    <a:pt x="850" y="205"/>
                    <a:pt x="844" y="220"/>
                  </a:cubicBezTo>
                  <a:cubicBezTo>
                    <a:pt x="843" y="228"/>
                    <a:pt x="843" y="232"/>
                    <a:pt x="842" y="232"/>
                  </a:cubicBezTo>
                  <a:cubicBezTo>
                    <a:pt x="842" y="232"/>
                    <a:pt x="842" y="228"/>
                    <a:pt x="841" y="220"/>
                  </a:cubicBezTo>
                  <a:cubicBezTo>
                    <a:pt x="842" y="211"/>
                    <a:pt x="839" y="211"/>
                    <a:pt x="835" y="210"/>
                  </a:cubicBezTo>
                  <a:cubicBezTo>
                    <a:pt x="835" y="213"/>
                    <a:pt x="834" y="214"/>
                    <a:pt x="834" y="214"/>
                  </a:cubicBezTo>
                  <a:cubicBezTo>
                    <a:pt x="833" y="214"/>
                    <a:pt x="833" y="210"/>
                    <a:pt x="835" y="210"/>
                  </a:cubicBezTo>
                  <a:cubicBezTo>
                    <a:pt x="836" y="204"/>
                    <a:pt x="838" y="202"/>
                    <a:pt x="840" y="202"/>
                  </a:cubicBezTo>
                  <a:cubicBezTo>
                    <a:pt x="841" y="202"/>
                    <a:pt x="842" y="203"/>
                    <a:pt x="843" y="203"/>
                  </a:cubicBezTo>
                  <a:lnTo>
                    <a:pt x="844" y="194"/>
                  </a:lnTo>
                  <a:cubicBezTo>
                    <a:pt x="844" y="185"/>
                    <a:pt x="843" y="181"/>
                    <a:pt x="841" y="181"/>
                  </a:cubicBezTo>
                  <a:cubicBezTo>
                    <a:pt x="839" y="181"/>
                    <a:pt x="837" y="185"/>
                    <a:pt x="834" y="193"/>
                  </a:cubicBezTo>
                  <a:cubicBezTo>
                    <a:pt x="832" y="197"/>
                    <a:pt x="831" y="199"/>
                    <a:pt x="830" y="199"/>
                  </a:cubicBezTo>
                  <a:cubicBezTo>
                    <a:pt x="829" y="199"/>
                    <a:pt x="829" y="196"/>
                    <a:pt x="827" y="192"/>
                  </a:cubicBezTo>
                  <a:cubicBezTo>
                    <a:pt x="826" y="185"/>
                    <a:pt x="824" y="179"/>
                    <a:pt x="823" y="179"/>
                  </a:cubicBezTo>
                  <a:cubicBezTo>
                    <a:pt x="823" y="179"/>
                    <a:pt x="822" y="180"/>
                    <a:pt x="822" y="182"/>
                  </a:cubicBezTo>
                  <a:cubicBezTo>
                    <a:pt x="816" y="181"/>
                    <a:pt x="813" y="177"/>
                    <a:pt x="813" y="172"/>
                  </a:cubicBezTo>
                  <a:cubicBezTo>
                    <a:pt x="811" y="171"/>
                    <a:pt x="809" y="171"/>
                    <a:pt x="807" y="171"/>
                  </a:cubicBezTo>
                  <a:cubicBezTo>
                    <a:pt x="803" y="171"/>
                    <a:pt x="801" y="173"/>
                    <a:pt x="801" y="178"/>
                  </a:cubicBezTo>
                  <a:cubicBezTo>
                    <a:pt x="800" y="185"/>
                    <a:pt x="797" y="186"/>
                    <a:pt x="795" y="186"/>
                  </a:cubicBezTo>
                  <a:cubicBezTo>
                    <a:pt x="794" y="186"/>
                    <a:pt x="793" y="186"/>
                    <a:pt x="793" y="186"/>
                  </a:cubicBezTo>
                  <a:cubicBezTo>
                    <a:pt x="792" y="186"/>
                    <a:pt x="791" y="186"/>
                    <a:pt x="790" y="186"/>
                  </a:cubicBezTo>
                  <a:cubicBezTo>
                    <a:pt x="787" y="186"/>
                    <a:pt x="785" y="187"/>
                    <a:pt x="784" y="193"/>
                  </a:cubicBezTo>
                  <a:cubicBezTo>
                    <a:pt x="783" y="201"/>
                    <a:pt x="779" y="209"/>
                    <a:pt x="772" y="209"/>
                  </a:cubicBezTo>
                  <a:cubicBezTo>
                    <a:pt x="771" y="209"/>
                    <a:pt x="771" y="209"/>
                    <a:pt x="770" y="209"/>
                  </a:cubicBezTo>
                  <a:cubicBezTo>
                    <a:pt x="767" y="211"/>
                    <a:pt x="765" y="213"/>
                    <a:pt x="764" y="213"/>
                  </a:cubicBezTo>
                  <a:cubicBezTo>
                    <a:pt x="762" y="213"/>
                    <a:pt x="762" y="209"/>
                    <a:pt x="761" y="198"/>
                  </a:cubicBezTo>
                  <a:cubicBezTo>
                    <a:pt x="764" y="190"/>
                    <a:pt x="759" y="190"/>
                    <a:pt x="756" y="188"/>
                  </a:cubicBezTo>
                  <a:cubicBezTo>
                    <a:pt x="756" y="188"/>
                    <a:pt x="752" y="187"/>
                    <a:pt x="750" y="178"/>
                  </a:cubicBezTo>
                  <a:cubicBezTo>
                    <a:pt x="749" y="176"/>
                    <a:pt x="749" y="175"/>
                    <a:pt x="748" y="175"/>
                  </a:cubicBezTo>
                  <a:cubicBezTo>
                    <a:pt x="747" y="175"/>
                    <a:pt x="746" y="181"/>
                    <a:pt x="746" y="186"/>
                  </a:cubicBezTo>
                  <a:lnTo>
                    <a:pt x="742" y="203"/>
                  </a:lnTo>
                  <a:cubicBezTo>
                    <a:pt x="739" y="203"/>
                    <a:pt x="739" y="185"/>
                    <a:pt x="740" y="177"/>
                  </a:cubicBezTo>
                  <a:cubicBezTo>
                    <a:pt x="740" y="168"/>
                    <a:pt x="740" y="164"/>
                    <a:pt x="740" y="164"/>
                  </a:cubicBezTo>
                  <a:cubicBezTo>
                    <a:pt x="739" y="164"/>
                    <a:pt x="738" y="168"/>
                    <a:pt x="737" y="176"/>
                  </a:cubicBezTo>
                  <a:cubicBezTo>
                    <a:pt x="736" y="181"/>
                    <a:pt x="733" y="186"/>
                    <a:pt x="730" y="186"/>
                  </a:cubicBezTo>
                  <a:cubicBezTo>
                    <a:pt x="728" y="186"/>
                    <a:pt x="726" y="185"/>
                    <a:pt x="724" y="182"/>
                  </a:cubicBezTo>
                  <a:cubicBezTo>
                    <a:pt x="718" y="181"/>
                    <a:pt x="711" y="179"/>
                    <a:pt x="712" y="170"/>
                  </a:cubicBezTo>
                  <a:cubicBezTo>
                    <a:pt x="712" y="167"/>
                    <a:pt x="711" y="166"/>
                    <a:pt x="709" y="166"/>
                  </a:cubicBezTo>
                  <a:cubicBezTo>
                    <a:pt x="707" y="166"/>
                    <a:pt x="705" y="169"/>
                    <a:pt x="705" y="169"/>
                  </a:cubicBezTo>
                  <a:cubicBezTo>
                    <a:pt x="703" y="173"/>
                    <a:pt x="702" y="174"/>
                    <a:pt x="699" y="174"/>
                  </a:cubicBezTo>
                  <a:cubicBezTo>
                    <a:pt x="697" y="174"/>
                    <a:pt x="693" y="172"/>
                    <a:pt x="688" y="166"/>
                  </a:cubicBezTo>
                  <a:cubicBezTo>
                    <a:pt x="681" y="155"/>
                    <a:pt x="677" y="150"/>
                    <a:pt x="675" y="150"/>
                  </a:cubicBezTo>
                  <a:cubicBezTo>
                    <a:pt x="673" y="150"/>
                    <a:pt x="672" y="155"/>
                    <a:pt x="670" y="163"/>
                  </a:cubicBezTo>
                  <a:cubicBezTo>
                    <a:pt x="670" y="167"/>
                    <a:pt x="669" y="172"/>
                    <a:pt x="669" y="172"/>
                  </a:cubicBezTo>
                  <a:cubicBezTo>
                    <a:pt x="668" y="172"/>
                    <a:pt x="668" y="169"/>
                    <a:pt x="667" y="161"/>
                  </a:cubicBezTo>
                  <a:cubicBezTo>
                    <a:pt x="667" y="159"/>
                    <a:pt x="666" y="157"/>
                    <a:pt x="665" y="157"/>
                  </a:cubicBezTo>
                  <a:cubicBezTo>
                    <a:pt x="662" y="157"/>
                    <a:pt x="658" y="163"/>
                    <a:pt x="653" y="167"/>
                  </a:cubicBezTo>
                  <a:cubicBezTo>
                    <a:pt x="647" y="177"/>
                    <a:pt x="644" y="188"/>
                    <a:pt x="642" y="200"/>
                  </a:cubicBezTo>
                  <a:cubicBezTo>
                    <a:pt x="641" y="209"/>
                    <a:pt x="640" y="213"/>
                    <a:pt x="638" y="213"/>
                  </a:cubicBezTo>
                  <a:cubicBezTo>
                    <a:pt x="637" y="213"/>
                    <a:pt x="636" y="211"/>
                    <a:pt x="633" y="206"/>
                  </a:cubicBezTo>
                  <a:cubicBezTo>
                    <a:pt x="630" y="206"/>
                    <a:pt x="628" y="197"/>
                    <a:pt x="630" y="188"/>
                  </a:cubicBezTo>
                  <a:cubicBezTo>
                    <a:pt x="631" y="181"/>
                    <a:pt x="635" y="181"/>
                    <a:pt x="635" y="181"/>
                  </a:cubicBezTo>
                  <a:lnTo>
                    <a:pt x="638" y="182"/>
                  </a:lnTo>
                  <a:cubicBezTo>
                    <a:pt x="640" y="174"/>
                    <a:pt x="641" y="165"/>
                    <a:pt x="635" y="164"/>
                  </a:cubicBezTo>
                  <a:cubicBezTo>
                    <a:pt x="633" y="159"/>
                    <a:pt x="632" y="156"/>
                    <a:pt x="631" y="156"/>
                  </a:cubicBezTo>
                  <a:cubicBezTo>
                    <a:pt x="629" y="156"/>
                    <a:pt x="628" y="158"/>
                    <a:pt x="628" y="163"/>
                  </a:cubicBezTo>
                  <a:cubicBezTo>
                    <a:pt x="626" y="152"/>
                    <a:pt x="619" y="151"/>
                    <a:pt x="612" y="150"/>
                  </a:cubicBezTo>
                  <a:cubicBezTo>
                    <a:pt x="605" y="149"/>
                    <a:pt x="595" y="147"/>
                    <a:pt x="593" y="138"/>
                  </a:cubicBezTo>
                  <a:cubicBezTo>
                    <a:pt x="591" y="137"/>
                    <a:pt x="589" y="137"/>
                    <a:pt x="587" y="137"/>
                  </a:cubicBezTo>
                  <a:cubicBezTo>
                    <a:pt x="584" y="137"/>
                    <a:pt x="582" y="138"/>
                    <a:pt x="581" y="144"/>
                  </a:cubicBezTo>
                  <a:cubicBezTo>
                    <a:pt x="579" y="153"/>
                    <a:pt x="577" y="157"/>
                    <a:pt x="576" y="157"/>
                  </a:cubicBezTo>
                  <a:cubicBezTo>
                    <a:pt x="575" y="157"/>
                    <a:pt x="575" y="155"/>
                    <a:pt x="576" y="151"/>
                  </a:cubicBezTo>
                  <a:cubicBezTo>
                    <a:pt x="576" y="139"/>
                    <a:pt x="553" y="125"/>
                    <a:pt x="538" y="125"/>
                  </a:cubicBezTo>
                  <a:cubicBezTo>
                    <a:pt x="532" y="125"/>
                    <a:pt x="528" y="127"/>
                    <a:pt x="526" y="131"/>
                  </a:cubicBezTo>
                  <a:lnTo>
                    <a:pt x="519" y="129"/>
                  </a:lnTo>
                  <a:cubicBezTo>
                    <a:pt x="516" y="122"/>
                    <a:pt x="505" y="118"/>
                    <a:pt x="497" y="118"/>
                  </a:cubicBezTo>
                  <a:cubicBezTo>
                    <a:pt x="493" y="118"/>
                    <a:pt x="490" y="119"/>
                    <a:pt x="489" y="121"/>
                  </a:cubicBezTo>
                  <a:lnTo>
                    <a:pt x="479" y="119"/>
                  </a:lnTo>
                  <a:cubicBezTo>
                    <a:pt x="475" y="113"/>
                    <a:pt x="473" y="110"/>
                    <a:pt x="470" y="110"/>
                  </a:cubicBezTo>
                  <a:cubicBezTo>
                    <a:pt x="469" y="110"/>
                    <a:pt x="466" y="112"/>
                    <a:pt x="464" y="115"/>
                  </a:cubicBezTo>
                  <a:cubicBezTo>
                    <a:pt x="461" y="121"/>
                    <a:pt x="459" y="126"/>
                    <a:pt x="459" y="126"/>
                  </a:cubicBezTo>
                  <a:cubicBezTo>
                    <a:pt x="459" y="126"/>
                    <a:pt x="459" y="125"/>
                    <a:pt x="460" y="122"/>
                  </a:cubicBezTo>
                  <a:cubicBezTo>
                    <a:pt x="461" y="114"/>
                    <a:pt x="454" y="113"/>
                    <a:pt x="440" y="110"/>
                  </a:cubicBezTo>
                  <a:cubicBezTo>
                    <a:pt x="435" y="109"/>
                    <a:pt x="432" y="108"/>
                    <a:pt x="430" y="108"/>
                  </a:cubicBezTo>
                  <a:cubicBezTo>
                    <a:pt x="427" y="108"/>
                    <a:pt x="427" y="110"/>
                    <a:pt x="428" y="115"/>
                  </a:cubicBezTo>
                  <a:cubicBezTo>
                    <a:pt x="425" y="116"/>
                    <a:pt x="423" y="117"/>
                    <a:pt x="421" y="117"/>
                  </a:cubicBezTo>
                  <a:cubicBezTo>
                    <a:pt x="413" y="117"/>
                    <a:pt x="415" y="110"/>
                    <a:pt x="417" y="103"/>
                  </a:cubicBezTo>
                  <a:cubicBezTo>
                    <a:pt x="420" y="96"/>
                    <a:pt x="420" y="92"/>
                    <a:pt x="419" y="92"/>
                  </a:cubicBezTo>
                  <a:cubicBezTo>
                    <a:pt x="417" y="92"/>
                    <a:pt x="413" y="97"/>
                    <a:pt x="408" y="110"/>
                  </a:cubicBezTo>
                  <a:cubicBezTo>
                    <a:pt x="404" y="118"/>
                    <a:pt x="400" y="122"/>
                    <a:pt x="397" y="122"/>
                  </a:cubicBezTo>
                  <a:cubicBezTo>
                    <a:pt x="395" y="122"/>
                    <a:pt x="395" y="120"/>
                    <a:pt x="396" y="115"/>
                  </a:cubicBezTo>
                  <a:cubicBezTo>
                    <a:pt x="396" y="109"/>
                    <a:pt x="399" y="109"/>
                    <a:pt x="402" y="109"/>
                  </a:cubicBezTo>
                  <a:cubicBezTo>
                    <a:pt x="403" y="109"/>
                    <a:pt x="404" y="109"/>
                    <a:pt x="405" y="109"/>
                  </a:cubicBezTo>
                  <a:cubicBezTo>
                    <a:pt x="405" y="109"/>
                    <a:pt x="406" y="101"/>
                    <a:pt x="408" y="93"/>
                  </a:cubicBezTo>
                  <a:cubicBezTo>
                    <a:pt x="407" y="93"/>
                    <a:pt x="406" y="92"/>
                    <a:pt x="406" y="92"/>
                  </a:cubicBezTo>
                  <a:cubicBezTo>
                    <a:pt x="404" y="92"/>
                    <a:pt x="403" y="94"/>
                    <a:pt x="399" y="99"/>
                  </a:cubicBezTo>
                  <a:cubicBezTo>
                    <a:pt x="399" y="99"/>
                    <a:pt x="396" y="99"/>
                    <a:pt x="390" y="105"/>
                  </a:cubicBezTo>
                  <a:cubicBezTo>
                    <a:pt x="386" y="113"/>
                    <a:pt x="383" y="122"/>
                    <a:pt x="384" y="130"/>
                  </a:cubicBezTo>
                  <a:cubicBezTo>
                    <a:pt x="385" y="137"/>
                    <a:pt x="384" y="139"/>
                    <a:pt x="382" y="139"/>
                  </a:cubicBezTo>
                  <a:cubicBezTo>
                    <a:pt x="381" y="139"/>
                    <a:pt x="380" y="138"/>
                    <a:pt x="379" y="138"/>
                  </a:cubicBezTo>
                  <a:cubicBezTo>
                    <a:pt x="374" y="130"/>
                    <a:pt x="375" y="120"/>
                    <a:pt x="381" y="112"/>
                  </a:cubicBezTo>
                  <a:cubicBezTo>
                    <a:pt x="381" y="112"/>
                    <a:pt x="381" y="112"/>
                    <a:pt x="382" y="112"/>
                  </a:cubicBezTo>
                  <a:cubicBezTo>
                    <a:pt x="385" y="112"/>
                    <a:pt x="387" y="105"/>
                    <a:pt x="389" y="96"/>
                  </a:cubicBezTo>
                  <a:cubicBezTo>
                    <a:pt x="389" y="95"/>
                    <a:pt x="389" y="94"/>
                    <a:pt x="387" y="94"/>
                  </a:cubicBezTo>
                  <a:cubicBezTo>
                    <a:pt x="382" y="94"/>
                    <a:pt x="368" y="103"/>
                    <a:pt x="362" y="115"/>
                  </a:cubicBezTo>
                  <a:lnTo>
                    <a:pt x="362" y="115"/>
                  </a:lnTo>
                  <a:cubicBezTo>
                    <a:pt x="363" y="113"/>
                    <a:pt x="363" y="111"/>
                    <a:pt x="364" y="108"/>
                  </a:cubicBezTo>
                  <a:cubicBezTo>
                    <a:pt x="366" y="99"/>
                    <a:pt x="360" y="98"/>
                    <a:pt x="353" y="95"/>
                  </a:cubicBezTo>
                  <a:cubicBezTo>
                    <a:pt x="350" y="94"/>
                    <a:pt x="348" y="94"/>
                    <a:pt x="347" y="94"/>
                  </a:cubicBezTo>
                  <a:cubicBezTo>
                    <a:pt x="344" y="94"/>
                    <a:pt x="342" y="95"/>
                    <a:pt x="341" y="101"/>
                  </a:cubicBezTo>
                  <a:cubicBezTo>
                    <a:pt x="339" y="108"/>
                    <a:pt x="336" y="116"/>
                    <a:pt x="333" y="116"/>
                  </a:cubicBezTo>
                  <a:cubicBezTo>
                    <a:pt x="333" y="116"/>
                    <a:pt x="333" y="116"/>
                    <a:pt x="333" y="115"/>
                  </a:cubicBezTo>
                  <a:lnTo>
                    <a:pt x="333" y="115"/>
                  </a:lnTo>
                  <a:cubicBezTo>
                    <a:pt x="336" y="117"/>
                    <a:pt x="334" y="126"/>
                    <a:pt x="332" y="133"/>
                  </a:cubicBezTo>
                  <a:cubicBezTo>
                    <a:pt x="329" y="127"/>
                    <a:pt x="327" y="121"/>
                    <a:pt x="326" y="114"/>
                  </a:cubicBezTo>
                  <a:cubicBezTo>
                    <a:pt x="324" y="95"/>
                    <a:pt x="319" y="85"/>
                    <a:pt x="306" y="82"/>
                  </a:cubicBezTo>
                  <a:cubicBezTo>
                    <a:pt x="299" y="80"/>
                    <a:pt x="289" y="76"/>
                    <a:pt x="288" y="67"/>
                  </a:cubicBezTo>
                  <a:cubicBezTo>
                    <a:pt x="285" y="66"/>
                    <a:pt x="283" y="66"/>
                    <a:pt x="281" y="66"/>
                  </a:cubicBezTo>
                  <a:cubicBezTo>
                    <a:pt x="279" y="66"/>
                    <a:pt x="277" y="67"/>
                    <a:pt x="274" y="73"/>
                  </a:cubicBezTo>
                  <a:lnTo>
                    <a:pt x="268" y="71"/>
                  </a:lnTo>
                  <a:cubicBezTo>
                    <a:pt x="267" y="65"/>
                    <a:pt x="265" y="62"/>
                    <a:pt x="262" y="62"/>
                  </a:cubicBezTo>
                  <a:cubicBezTo>
                    <a:pt x="260" y="62"/>
                    <a:pt x="259" y="64"/>
                    <a:pt x="258" y="67"/>
                  </a:cubicBezTo>
                  <a:cubicBezTo>
                    <a:pt x="256" y="69"/>
                    <a:pt x="255" y="70"/>
                    <a:pt x="254" y="70"/>
                  </a:cubicBezTo>
                  <a:cubicBezTo>
                    <a:pt x="251" y="70"/>
                    <a:pt x="250" y="65"/>
                    <a:pt x="248" y="65"/>
                  </a:cubicBezTo>
                  <a:cubicBezTo>
                    <a:pt x="247" y="56"/>
                    <a:pt x="246" y="51"/>
                    <a:pt x="245" y="51"/>
                  </a:cubicBezTo>
                  <a:cubicBezTo>
                    <a:pt x="245" y="51"/>
                    <a:pt x="244" y="58"/>
                    <a:pt x="242" y="72"/>
                  </a:cubicBezTo>
                  <a:cubicBezTo>
                    <a:pt x="240" y="78"/>
                    <a:pt x="242" y="86"/>
                    <a:pt x="248" y="91"/>
                  </a:cubicBezTo>
                  <a:lnTo>
                    <a:pt x="258" y="94"/>
                  </a:lnTo>
                  <a:lnTo>
                    <a:pt x="245" y="100"/>
                  </a:lnTo>
                  <a:cubicBezTo>
                    <a:pt x="245" y="100"/>
                    <a:pt x="245" y="100"/>
                    <a:pt x="244" y="100"/>
                  </a:cubicBezTo>
                  <a:cubicBezTo>
                    <a:pt x="240" y="100"/>
                    <a:pt x="233" y="105"/>
                    <a:pt x="231" y="112"/>
                  </a:cubicBezTo>
                  <a:cubicBezTo>
                    <a:pt x="231" y="112"/>
                    <a:pt x="229" y="120"/>
                    <a:pt x="226" y="120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5" y="120"/>
                    <a:pt x="227" y="112"/>
                    <a:pt x="230" y="103"/>
                  </a:cubicBezTo>
                  <a:cubicBezTo>
                    <a:pt x="234" y="96"/>
                    <a:pt x="237" y="89"/>
                    <a:pt x="240" y="80"/>
                  </a:cubicBezTo>
                  <a:cubicBezTo>
                    <a:pt x="240" y="68"/>
                    <a:pt x="237" y="60"/>
                    <a:pt x="234" y="60"/>
                  </a:cubicBezTo>
                  <a:cubicBezTo>
                    <a:pt x="232" y="60"/>
                    <a:pt x="230" y="62"/>
                    <a:pt x="228" y="67"/>
                  </a:cubicBezTo>
                  <a:cubicBezTo>
                    <a:pt x="225" y="67"/>
                    <a:pt x="225" y="67"/>
                    <a:pt x="224" y="57"/>
                  </a:cubicBezTo>
                  <a:cubicBezTo>
                    <a:pt x="225" y="54"/>
                    <a:pt x="225" y="52"/>
                    <a:pt x="224" y="52"/>
                  </a:cubicBezTo>
                  <a:cubicBezTo>
                    <a:pt x="222" y="52"/>
                    <a:pt x="219" y="55"/>
                    <a:pt x="215" y="64"/>
                  </a:cubicBezTo>
                  <a:cubicBezTo>
                    <a:pt x="211" y="71"/>
                    <a:pt x="209" y="75"/>
                    <a:pt x="207" y="75"/>
                  </a:cubicBezTo>
                  <a:cubicBezTo>
                    <a:pt x="205" y="75"/>
                    <a:pt x="204" y="70"/>
                    <a:pt x="205" y="61"/>
                  </a:cubicBezTo>
                  <a:cubicBezTo>
                    <a:pt x="203" y="48"/>
                    <a:pt x="197" y="42"/>
                    <a:pt x="192" y="42"/>
                  </a:cubicBezTo>
                  <a:cubicBezTo>
                    <a:pt x="189" y="42"/>
                    <a:pt x="188" y="43"/>
                    <a:pt x="187" y="46"/>
                  </a:cubicBezTo>
                  <a:cubicBezTo>
                    <a:pt x="185" y="54"/>
                    <a:pt x="181" y="58"/>
                    <a:pt x="178" y="58"/>
                  </a:cubicBezTo>
                  <a:cubicBezTo>
                    <a:pt x="175" y="58"/>
                    <a:pt x="172" y="54"/>
                    <a:pt x="171" y="49"/>
                  </a:cubicBezTo>
                  <a:cubicBezTo>
                    <a:pt x="171" y="44"/>
                    <a:pt x="169" y="42"/>
                    <a:pt x="167" y="42"/>
                  </a:cubicBezTo>
                  <a:cubicBezTo>
                    <a:pt x="166" y="42"/>
                    <a:pt x="164" y="43"/>
                    <a:pt x="161" y="46"/>
                  </a:cubicBezTo>
                  <a:cubicBezTo>
                    <a:pt x="163" y="40"/>
                    <a:pt x="163" y="33"/>
                    <a:pt x="160" y="33"/>
                  </a:cubicBezTo>
                  <a:cubicBezTo>
                    <a:pt x="159" y="33"/>
                    <a:pt x="158" y="34"/>
                    <a:pt x="157" y="36"/>
                  </a:cubicBezTo>
                  <a:cubicBezTo>
                    <a:pt x="157" y="36"/>
                    <a:pt x="157" y="36"/>
                    <a:pt x="156" y="36"/>
                  </a:cubicBezTo>
                  <a:cubicBezTo>
                    <a:pt x="156" y="36"/>
                    <a:pt x="154" y="36"/>
                    <a:pt x="154" y="44"/>
                  </a:cubicBezTo>
                  <a:lnTo>
                    <a:pt x="143" y="58"/>
                  </a:lnTo>
                  <a:cubicBezTo>
                    <a:pt x="147" y="59"/>
                    <a:pt x="143" y="67"/>
                    <a:pt x="141" y="75"/>
                  </a:cubicBezTo>
                  <a:cubicBezTo>
                    <a:pt x="141" y="77"/>
                    <a:pt x="140" y="78"/>
                    <a:pt x="139" y="78"/>
                  </a:cubicBezTo>
                  <a:cubicBezTo>
                    <a:pt x="135" y="78"/>
                    <a:pt x="128" y="65"/>
                    <a:pt x="129" y="45"/>
                  </a:cubicBezTo>
                  <a:lnTo>
                    <a:pt x="126" y="26"/>
                  </a:lnTo>
                  <a:lnTo>
                    <a:pt x="122" y="43"/>
                  </a:lnTo>
                  <a:cubicBezTo>
                    <a:pt x="119" y="41"/>
                    <a:pt x="115" y="40"/>
                    <a:pt x="117" y="31"/>
                  </a:cubicBezTo>
                  <a:cubicBezTo>
                    <a:pt x="120" y="23"/>
                    <a:pt x="120" y="23"/>
                    <a:pt x="116" y="22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2" y="23"/>
                    <a:pt x="111" y="29"/>
                  </a:cubicBezTo>
                  <a:cubicBezTo>
                    <a:pt x="107" y="39"/>
                    <a:pt x="106" y="43"/>
                    <a:pt x="105" y="43"/>
                  </a:cubicBezTo>
                  <a:cubicBezTo>
                    <a:pt x="105" y="43"/>
                    <a:pt x="105" y="41"/>
                    <a:pt x="105" y="37"/>
                  </a:cubicBezTo>
                  <a:cubicBezTo>
                    <a:pt x="106" y="27"/>
                    <a:pt x="105" y="23"/>
                    <a:pt x="103" y="23"/>
                  </a:cubicBezTo>
                  <a:cubicBezTo>
                    <a:pt x="101" y="23"/>
                    <a:pt x="99" y="26"/>
                    <a:pt x="95" y="34"/>
                  </a:cubicBezTo>
                  <a:cubicBezTo>
                    <a:pt x="92" y="41"/>
                    <a:pt x="91" y="45"/>
                    <a:pt x="90" y="45"/>
                  </a:cubicBezTo>
                  <a:cubicBezTo>
                    <a:pt x="90" y="45"/>
                    <a:pt x="90" y="41"/>
                    <a:pt x="92" y="32"/>
                  </a:cubicBezTo>
                  <a:cubicBezTo>
                    <a:pt x="94" y="23"/>
                    <a:pt x="94" y="15"/>
                    <a:pt x="90" y="13"/>
                  </a:cubicBezTo>
                  <a:lnTo>
                    <a:pt x="87" y="21"/>
                  </a:lnTo>
                  <a:cubicBezTo>
                    <a:pt x="85" y="31"/>
                    <a:pt x="82" y="34"/>
                    <a:pt x="81" y="34"/>
                  </a:cubicBezTo>
                  <a:cubicBezTo>
                    <a:pt x="80" y="34"/>
                    <a:pt x="79" y="32"/>
                    <a:pt x="78" y="28"/>
                  </a:cubicBezTo>
                  <a:cubicBezTo>
                    <a:pt x="79" y="23"/>
                    <a:pt x="79" y="20"/>
                    <a:pt x="77" y="20"/>
                  </a:cubicBezTo>
                  <a:cubicBezTo>
                    <a:pt x="75" y="20"/>
                    <a:pt x="72" y="22"/>
                    <a:pt x="68" y="25"/>
                  </a:cubicBezTo>
                  <a:cubicBezTo>
                    <a:pt x="61" y="22"/>
                    <a:pt x="58" y="21"/>
                    <a:pt x="60" y="12"/>
                  </a:cubicBezTo>
                  <a:cubicBezTo>
                    <a:pt x="63" y="4"/>
                    <a:pt x="64" y="0"/>
                    <a:pt x="64" y="0"/>
                  </a:cubicBezTo>
                  <a:close/>
                  <a:moveTo>
                    <a:pt x="803" y="421"/>
                  </a:moveTo>
                  <a:cubicBezTo>
                    <a:pt x="801" y="425"/>
                    <a:pt x="798" y="431"/>
                    <a:pt x="797" y="436"/>
                  </a:cubicBezTo>
                  <a:cubicBezTo>
                    <a:pt x="797" y="440"/>
                    <a:pt x="797" y="442"/>
                    <a:pt x="798" y="442"/>
                  </a:cubicBezTo>
                  <a:cubicBezTo>
                    <a:pt x="799" y="442"/>
                    <a:pt x="802" y="439"/>
                    <a:pt x="805" y="430"/>
                  </a:cubicBezTo>
                  <a:cubicBezTo>
                    <a:pt x="807" y="421"/>
                    <a:pt x="807" y="421"/>
                    <a:pt x="803" y="4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9035;p33">
              <a:extLst>
                <a:ext uri="{FF2B5EF4-FFF2-40B4-BE49-F238E27FC236}">
                  <a16:creationId xmlns:a16="http://schemas.microsoft.com/office/drawing/2014/main" id="{82A9336A-B867-E9E4-8F55-7272B6B1BE10}"/>
                </a:ext>
              </a:extLst>
            </p:cNvPr>
            <p:cNvSpPr/>
            <p:nvPr/>
          </p:nvSpPr>
          <p:spPr>
            <a:xfrm>
              <a:off x="1712151" y="1980676"/>
              <a:ext cx="299678" cy="44252"/>
            </a:xfrm>
            <a:custGeom>
              <a:avLst/>
              <a:gdLst/>
              <a:ahLst/>
              <a:cxnLst/>
              <a:rect l="l" t="t" r="r" b="b"/>
              <a:pathLst>
                <a:path w="3000" h="443" extrusionOk="0">
                  <a:moveTo>
                    <a:pt x="134" y="27"/>
                  </a:moveTo>
                  <a:lnTo>
                    <a:pt x="134" y="37"/>
                  </a:lnTo>
                  <a:lnTo>
                    <a:pt x="138" y="38"/>
                  </a:lnTo>
                  <a:cubicBezTo>
                    <a:pt x="141" y="30"/>
                    <a:pt x="141" y="30"/>
                    <a:pt x="138" y="28"/>
                  </a:cubicBezTo>
                  <a:lnTo>
                    <a:pt x="134" y="27"/>
                  </a:lnTo>
                  <a:close/>
                  <a:moveTo>
                    <a:pt x="74" y="52"/>
                  </a:moveTo>
                  <a:cubicBezTo>
                    <a:pt x="75" y="52"/>
                    <a:pt x="76" y="53"/>
                    <a:pt x="77" y="53"/>
                  </a:cubicBezTo>
                  <a:cubicBezTo>
                    <a:pt x="80" y="55"/>
                    <a:pt x="80" y="55"/>
                    <a:pt x="78" y="63"/>
                  </a:cubicBezTo>
                  <a:cubicBezTo>
                    <a:pt x="78" y="63"/>
                    <a:pt x="73" y="69"/>
                    <a:pt x="70" y="69"/>
                  </a:cubicBezTo>
                  <a:cubicBezTo>
                    <a:pt x="70" y="69"/>
                    <a:pt x="69" y="69"/>
                    <a:pt x="69" y="69"/>
                  </a:cubicBezTo>
                  <a:lnTo>
                    <a:pt x="68" y="60"/>
                  </a:lnTo>
                  <a:cubicBezTo>
                    <a:pt x="70" y="54"/>
                    <a:pt x="72" y="52"/>
                    <a:pt x="74" y="52"/>
                  </a:cubicBezTo>
                  <a:close/>
                  <a:moveTo>
                    <a:pt x="2959" y="45"/>
                  </a:moveTo>
                  <a:cubicBezTo>
                    <a:pt x="2961" y="45"/>
                    <a:pt x="2963" y="57"/>
                    <a:pt x="2961" y="70"/>
                  </a:cubicBezTo>
                  <a:cubicBezTo>
                    <a:pt x="2962" y="78"/>
                    <a:pt x="2963" y="83"/>
                    <a:pt x="2962" y="83"/>
                  </a:cubicBezTo>
                  <a:cubicBezTo>
                    <a:pt x="2962" y="83"/>
                    <a:pt x="2961" y="79"/>
                    <a:pt x="2958" y="71"/>
                  </a:cubicBezTo>
                  <a:cubicBezTo>
                    <a:pt x="2956" y="62"/>
                    <a:pt x="2953" y="54"/>
                    <a:pt x="2957" y="53"/>
                  </a:cubicBezTo>
                  <a:cubicBezTo>
                    <a:pt x="2957" y="48"/>
                    <a:pt x="2958" y="45"/>
                    <a:pt x="2959" y="45"/>
                  </a:cubicBezTo>
                  <a:close/>
                  <a:moveTo>
                    <a:pt x="110" y="66"/>
                  </a:moveTo>
                  <a:cubicBezTo>
                    <a:pt x="111" y="66"/>
                    <a:pt x="112" y="66"/>
                    <a:pt x="114" y="67"/>
                  </a:cubicBezTo>
                  <a:cubicBezTo>
                    <a:pt x="117" y="68"/>
                    <a:pt x="121" y="69"/>
                    <a:pt x="119" y="77"/>
                  </a:cubicBezTo>
                  <a:lnTo>
                    <a:pt x="115" y="76"/>
                  </a:lnTo>
                  <a:cubicBezTo>
                    <a:pt x="116" y="73"/>
                    <a:pt x="116" y="72"/>
                    <a:pt x="115" y="72"/>
                  </a:cubicBezTo>
                  <a:lnTo>
                    <a:pt x="115" y="72"/>
                  </a:lnTo>
                  <a:cubicBezTo>
                    <a:pt x="115" y="72"/>
                    <a:pt x="112" y="77"/>
                    <a:pt x="113" y="83"/>
                  </a:cubicBezTo>
                  <a:lnTo>
                    <a:pt x="107" y="100"/>
                  </a:lnTo>
                  <a:cubicBezTo>
                    <a:pt x="104" y="99"/>
                    <a:pt x="104" y="89"/>
                    <a:pt x="106" y="81"/>
                  </a:cubicBezTo>
                  <a:cubicBezTo>
                    <a:pt x="107" y="69"/>
                    <a:pt x="107" y="66"/>
                    <a:pt x="110" y="66"/>
                  </a:cubicBezTo>
                  <a:close/>
                  <a:moveTo>
                    <a:pt x="838" y="141"/>
                  </a:moveTo>
                  <a:cubicBezTo>
                    <a:pt x="836" y="141"/>
                    <a:pt x="836" y="143"/>
                    <a:pt x="838" y="150"/>
                  </a:cubicBezTo>
                  <a:lnTo>
                    <a:pt x="844" y="151"/>
                  </a:lnTo>
                  <a:cubicBezTo>
                    <a:pt x="845" y="143"/>
                    <a:pt x="845" y="143"/>
                    <a:pt x="842" y="142"/>
                  </a:cubicBezTo>
                  <a:cubicBezTo>
                    <a:pt x="840" y="141"/>
                    <a:pt x="839" y="141"/>
                    <a:pt x="838" y="141"/>
                  </a:cubicBezTo>
                  <a:close/>
                  <a:moveTo>
                    <a:pt x="304" y="152"/>
                  </a:moveTo>
                  <a:cubicBezTo>
                    <a:pt x="304" y="152"/>
                    <a:pt x="304" y="152"/>
                    <a:pt x="305" y="152"/>
                  </a:cubicBezTo>
                  <a:cubicBezTo>
                    <a:pt x="308" y="153"/>
                    <a:pt x="307" y="161"/>
                    <a:pt x="297" y="168"/>
                  </a:cubicBezTo>
                  <a:lnTo>
                    <a:pt x="290" y="165"/>
                  </a:lnTo>
                  <a:cubicBezTo>
                    <a:pt x="292" y="157"/>
                    <a:pt x="300" y="152"/>
                    <a:pt x="304" y="152"/>
                  </a:cubicBezTo>
                  <a:close/>
                  <a:moveTo>
                    <a:pt x="652" y="150"/>
                  </a:moveTo>
                  <a:lnTo>
                    <a:pt x="650" y="157"/>
                  </a:lnTo>
                  <a:cubicBezTo>
                    <a:pt x="649" y="164"/>
                    <a:pt x="648" y="170"/>
                    <a:pt x="648" y="170"/>
                  </a:cubicBezTo>
                  <a:cubicBezTo>
                    <a:pt x="648" y="170"/>
                    <a:pt x="648" y="169"/>
                    <a:pt x="649" y="166"/>
                  </a:cubicBezTo>
                  <a:cubicBezTo>
                    <a:pt x="649" y="166"/>
                    <a:pt x="650" y="157"/>
                    <a:pt x="652" y="150"/>
                  </a:cubicBezTo>
                  <a:close/>
                  <a:moveTo>
                    <a:pt x="478" y="153"/>
                  </a:moveTo>
                  <a:cubicBezTo>
                    <a:pt x="479" y="153"/>
                    <a:pt x="480" y="154"/>
                    <a:pt x="481" y="154"/>
                  </a:cubicBezTo>
                  <a:lnTo>
                    <a:pt x="479" y="162"/>
                  </a:lnTo>
                  <a:lnTo>
                    <a:pt x="474" y="170"/>
                  </a:lnTo>
                  <a:lnTo>
                    <a:pt x="472" y="161"/>
                  </a:lnTo>
                  <a:cubicBezTo>
                    <a:pt x="473" y="155"/>
                    <a:pt x="475" y="153"/>
                    <a:pt x="478" y="153"/>
                  </a:cubicBezTo>
                  <a:close/>
                  <a:moveTo>
                    <a:pt x="28" y="172"/>
                  </a:moveTo>
                  <a:cubicBezTo>
                    <a:pt x="23" y="176"/>
                    <a:pt x="21" y="181"/>
                    <a:pt x="19" y="187"/>
                  </a:cubicBezTo>
                  <a:lnTo>
                    <a:pt x="22" y="188"/>
                  </a:lnTo>
                  <a:cubicBezTo>
                    <a:pt x="22" y="188"/>
                    <a:pt x="22" y="188"/>
                    <a:pt x="23" y="188"/>
                  </a:cubicBezTo>
                  <a:cubicBezTo>
                    <a:pt x="26" y="188"/>
                    <a:pt x="29" y="180"/>
                    <a:pt x="31" y="173"/>
                  </a:cubicBezTo>
                  <a:lnTo>
                    <a:pt x="28" y="172"/>
                  </a:lnTo>
                  <a:close/>
                  <a:moveTo>
                    <a:pt x="317" y="169"/>
                  </a:moveTo>
                  <a:cubicBezTo>
                    <a:pt x="314" y="169"/>
                    <a:pt x="311" y="174"/>
                    <a:pt x="309" y="180"/>
                  </a:cubicBezTo>
                  <a:cubicBezTo>
                    <a:pt x="307" y="188"/>
                    <a:pt x="310" y="189"/>
                    <a:pt x="317" y="191"/>
                  </a:cubicBezTo>
                  <a:cubicBezTo>
                    <a:pt x="320" y="191"/>
                    <a:pt x="326" y="184"/>
                    <a:pt x="326" y="184"/>
                  </a:cubicBezTo>
                  <a:cubicBezTo>
                    <a:pt x="328" y="176"/>
                    <a:pt x="325" y="175"/>
                    <a:pt x="322" y="174"/>
                  </a:cubicBezTo>
                  <a:cubicBezTo>
                    <a:pt x="320" y="171"/>
                    <a:pt x="318" y="169"/>
                    <a:pt x="317" y="169"/>
                  </a:cubicBezTo>
                  <a:close/>
                  <a:moveTo>
                    <a:pt x="579" y="163"/>
                  </a:moveTo>
                  <a:cubicBezTo>
                    <a:pt x="581" y="163"/>
                    <a:pt x="579" y="167"/>
                    <a:pt x="574" y="176"/>
                  </a:cubicBezTo>
                  <a:lnTo>
                    <a:pt x="564" y="192"/>
                  </a:lnTo>
                  <a:cubicBezTo>
                    <a:pt x="561" y="191"/>
                    <a:pt x="566" y="183"/>
                    <a:pt x="573" y="168"/>
                  </a:cubicBezTo>
                  <a:cubicBezTo>
                    <a:pt x="576" y="165"/>
                    <a:pt x="579" y="163"/>
                    <a:pt x="579" y="163"/>
                  </a:cubicBezTo>
                  <a:close/>
                  <a:moveTo>
                    <a:pt x="2477" y="171"/>
                  </a:moveTo>
                  <a:cubicBezTo>
                    <a:pt x="2479" y="171"/>
                    <a:pt x="2479" y="173"/>
                    <a:pt x="2481" y="180"/>
                  </a:cubicBezTo>
                  <a:cubicBezTo>
                    <a:pt x="2482" y="188"/>
                    <a:pt x="2480" y="197"/>
                    <a:pt x="2477" y="198"/>
                  </a:cubicBezTo>
                  <a:cubicBezTo>
                    <a:pt x="2473" y="198"/>
                    <a:pt x="2470" y="181"/>
                    <a:pt x="2475" y="172"/>
                  </a:cubicBezTo>
                  <a:cubicBezTo>
                    <a:pt x="2476" y="172"/>
                    <a:pt x="2477" y="171"/>
                    <a:pt x="2477" y="171"/>
                  </a:cubicBezTo>
                  <a:close/>
                  <a:moveTo>
                    <a:pt x="495" y="171"/>
                  </a:moveTo>
                  <a:lnTo>
                    <a:pt x="495" y="171"/>
                  </a:lnTo>
                  <a:cubicBezTo>
                    <a:pt x="496" y="171"/>
                    <a:pt x="495" y="175"/>
                    <a:pt x="493" y="183"/>
                  </a:cubicBezTo>
                  <a:cubicBezTo>
                    <a:pt x="492" y="192"/>
                    <a:pt x="488" y="200"/>
                    <a:pt x="480" y="207"/>
                  </a:cubicBezTo>
                  <a:lnTo>
                    <a:pt x="473" y="205"/>
                  </a:lnTo>
                  <a:lnTo>
                    <a:pt x="484" y="190"/>
                  </a:lnTo>
                  <a:cubicBezTo>
                    <a:pt x="491" y="177"/>
                    <a:pt x="494" y="171"/>
                    <a:pt x="495" y="171"/>
                  </a:cubicBezTo>
                  <a:close/>
                  <a:moveTo>
                    <a:pt x="767" y="190"/>
                  </a:moveTo>
                  <a:cubicBezTo>
                    <a:pt x="766" y="196"/>
                    <a:pt x="766" y="201"/>
                    <a:pt x="768" y="207"/>
                  </a:cubicBezTo>
                  <a:cubicBezTo>
                    <a:pt x="768" y="207"/>
                    <a:pt x="768" y="207"/>
                    <a:pt x="769" y="207"/>
                  </a:cubicBezTo>
                  <a:cubicBezTo>
                    <a:pt x="772" y="207"/>
                    <a:pt x="773" y="199"/>
                    <a:pt x="773" y="199"/>
                  </a:cubicBezTo>
                  <a:cubicBezTo>
                    <a:pt x="773" y="199"/>
                    <a:pt x="774" y="191"/>
                    <a:pt x="770" y="190"/>
                  </a:cubicBezTo>
                  <a:close/>
                  <a:moveTo>
                    <a:pt x="728" y="208"/>
                  </a:moveTo>
                  <a:cubicBezTo>
                    <a:pt x="731" y="209"/>
                    <a:pt x="731" y="209"/>
                    <a:pt x="730" y="217"/>
                  </a:cubicBezTo>
                  <a:lnTo>
                    <a:pt x="727" y="217"/>
                  </a:lnTo>
                  <a:lnTo>
                    <a:pt x="724" y="208"/>
                  </a:lnTo>
                  <a:close/>
                  <a:moveTo>
                    <a:pt x="699" y="199"/>
                  </a:moveTo>
                  <a:cubicBezTo>
                    <a:pt x="701" y="199"/>
                    <a:pt x="701" y="207"/>
                    <a:pt x="696" y="219"/>
                  </a:cubicBezTo>
                  <a:lnTo>
                    <a:pt x="690" y="218"/>
                  </a:lnTo>
                  <a:cubicBezTo>
                    <a:pt x="692" y="210"/>
                    <a:pt x="693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7" y="200"/>
                    <a:pt x="698" y="199"/>
                    <a:pt x="699" y="199"/>
                  </a:cubicBezTo>
                  <a:close/>
                  <a:moveTo>
                    <a:pt x="598" y="207"/>
                  </a:moveTo>
                  <a:cubicBezTo>
                    <a:pt x="595" y="216"/>
                    <a:pt x="594" y="224"/>
                    <a:pt x="590" y="224"/>
                  </a:cubicBezTo>
                  <a:lnTo>
                    <a:pt x="586" y="222"/>
                  </a:lnTo>
                  <a:cubicBezTo>
                    <a:pt x="589" y="217"/>
                    <a:pt x="591" y="211"/>
                    <a:pt x="594" y="207"/>
                  </a:cubicBezTo>
                  <a:close/>
                  <a:moveTo>
                    <a:pt x="2095" y="213"/>
                  </a:moveTo>
                  <a:lnTo>
                    <a:pt x="2095" y="213"/>
                  </a:lnTo>
                  <a:cubicBezTo>
                    <a:pt x="2096" y="222"/>
                    <a:pt x="2097" y="230"/>
                    <a:pt x="2094" y="231"/>
                  </a:cubicBezTo>
                  <a:lnTo>
                    <a:pt x="2090" y="224"/>
                  </a:lnTo>
                  <a:lnTo>
                    <a:pt x="2092" y="215"/>
                  </a:lnTo>
                  <a:lnTo>
                    <a:pt x="2095" y="213"/>
                  </a:lnTo>
                  <a:close/>
                  <a:moveTo>
                    <a:pt x="2050" y="227"/>
                  </a:moveTo>
                  <a:cubicBezTo>
                    <a:pt x="2055" y="227"/>
                    <a:pt x="2055" y="227"/>
                    <a:pt x="2055" y="235"/>
                  </a:cubicBezTo>
                  <a:cubicBezTo>
                    <a:pt x="2055" y="235"/>
                    <a:pt x="2056" y="244"/>
                    <a:pt x="2052" y="244"/>
                  </a:cubicBezTo>
                  <a:lnTo>
                    <a:pt x="2048" y="236"/>
                  </a:lnTo>
                  <a:cubicBezTo>
                    <a:pt x="2047" y="227"/>
                    <a:pt x="2050" y="227"/>
                    <a:pt x="2050" y="227"/>
                  </a:cubicBezTo>
                  <a:close/>
                  <a:moveTo>
                    <a:pt x="2364" y="221"/>
                  </a:moveTo>
                  <a:cubicBezTo>
                    <a:pt x="2365" y="221"/>
                    <a:pt x="2365" y="221"/>
                    <a:pt x="2365" y="224"/>
                  </a:cubicBezTo>
                  <a:cubicBezTo>
                    <a:pt x="2367" y="229"/>
                    <a:pt x="2365" y="236"/>
                    <a:pt x="2364" y="242"/>
                  </a:cubicBezTo>
                  <a:cubicBezTo>
                    <a:pt x="2364" y="242"/>
                    <a:pt x="2363" y="246"/>
                    <a:pt x="2362" y="246"/>
                  </a:cubicBezTo>
                  <a:cubicBezTo>
                    <a:pt x="2362" y="246"/>
                    <a:pt x="2361" y="245"/>
                    <a:pt x="2361" y="242"/>
                  </a:cubicBezTo>
                  <a:lnTo>
                    <a:pt x="2360" y="234"/>
                  </a:lnTo>
                  <a:cubicBezTo>
                    <a:pt x="2361" y="227"/>
                    <a:pt x="2363" y="221"/>
                    <a:pt x="2364" y="221"/>
                  </a:cubicBezTo>
                  <a:close/>
                  <a:moveTo>
                    <a:pt x="662" y="247"/>
                  </a:moveTo>
                  <a:cubicBezTo>
                    <a:pt x="662" y="247"/>
                    <a:pt x="662" y="247"/>
                    <a:pt x="663" y="247"/>
                  </a:cubicBezTo>
                  <a:lnTo>
                    <a:pt x="660" y="255"/>
                  </a:lnTo>
                  <a:cubicBezTo>
                    <a:pt x="658" y="255"/>
                    <a:pt x="656" y="258"/>
                    <a:pt x="654" y="258"/>
                  </a:cubicBezTo>
                  <a:cubicBezTo>
                    <a:pt x="654" y="258"/>
                    <a:pt x="653" y="257"/>
                    <a:pt x="654" y="254"/>
                  </a:cubicBezTo>
                  <a:cubicBezTo>
                    <a:pt x="651" y="253"/>
                    <a:pt x="658" y="247"/>
                    <a:pt x="662" y="247"/>
                  </a:cubicBezTo>
                  <a:close/>
                  <a:moveTo>
                    <a:pt x="1320" y="242"/>
                  </a:moveTo>
                  <a:cubicBezTo>
                    <a:pt x="1319" y="249"/>
                    <a:pt x="1319" y="258"/>
                    <a:pt x="1315" y="258"/>
                  </a:cubicBezTo>
                  <a:lnTo>
                    <a:pt x="1311" y="258"/>
                  </a:lnTo>
                  <a:cubicBezTo>
                    <a:pt x="1312" y="253"/>
                    <a:pt x="1313" y="246"/>
                    <a:pt x="1315" y="242"/>
                  </a:cubicBezTo>
                  <a:close/>
                  <a:moveTo>
                    <a:pt x="2221" y="244"/>
                  </a:moveTo>
                  <a:cubicBezTo>
                    <a:pt x="2224" y="244"/>
                    <a:pt x="2225" y="252"/>
                    <a:pt x="2225" y="252"/>
                  </a:cubicBezTo>
                  <a:cubicBezTo>
                    <a:pt x="2225" y="252"/>
                    <a:pt x="2226" y="259"/>
                    <a:pt x="2223" y="261"/>
                  </a:cubicBezTo>
                  <a:cubicBezTo>
                    <a:pt x="2220" y="255"/>
                    <a:pt x="2219" y="249"/>
                    <a:pt x="2217" y="244"/>
                  </a:cubicBezTo>
                  <a:lnTo>
                    <a:pt x="2221" y="244"/>
                  </a:lnTo>
                  <a:cubicBezTo>
                    <a:pt x="2221" y="244"/>
                    <a:pt x="2221" y="244"/>
                    <a:pt x="2221" y="244"/>
                  </a:cubicBezTo>
                  <a:close/>
                  <a:moveTo>
                    <a:pt x="783" y="244"/>
                  </a:moveTo>
                  <a:cubicBezTo>
                    <a:pt x="786" y="245"/>
                    <a:pt x="790" y="245"/>
                    <a:pt x="788" y="254"/>
                  </a:cubicBezTo>
                  <a:cubicBezTo>
                    <a:pt x="788" y="254"/>
                    <a:pt x="787" y="262"/>
                    <a:pt x="784" y="262"/>
                  </a:cubicBezTo>
                  <a:cubicBezTo>
                    <a:pt x="780" y="261"/>
                    <a:pt x="778" y="252"/>
                    <a:pt x="778" y="252"/>
                  </a:cubicBezTo>
                  <a:cubicBezTo>
                    <a:pt x="779" y="244"/>
                    <a:pt x="783" y="244"/>
                    <a:pt x="783" y="244"/>
                  </a:cubicBezTo>
                  <a:close/>
                  <a:moveTo>
                    <a:pt x="912" y="243"/>
                  </a:moveTo>
                  <a:cubicBezTo>
                    <a:pt x="913" y="243"/>
                    <a:pt x="914" y="247"/>
                    <a:pt x="915" y="257"/>
                  </a:cubicBezTo>
                  <a:cubicBezTo>
                    <a:pt x="914" y="264"/>
                    <a:pt x="914" y="266"/>
                    <a:pt x="913" y="266"/>
                  </a:cubicBezTo>
                  <a:cubicBezTo>
                    <a:pt x="912" y="266"/>
                    <a:pt x="911" y="265"/>
                    <a:pt x="911" y="265"/>
                  </a:cubicBezTo>
                  <a:cubicBezTo>
                    <a:pt x="908" y="259"/>
                    <a:pt x="908" y="254"/>
                    <a:pt x="909" y="248"/>
                  </a:cubicBezTo>
                  <a:cubicBezTo>
                    <a:pt x="910" y="245"/>
                    <a:pt x="911" y="243"/>
                    <a:pt x="912" y="243"/>
                  </a:cubicBezTo>
                  <a:close/>
                  <a:moveTo>
                    <a:pt x="846" y="254"/>
                  </a:moveTo>
                  <a:cubicBezTo>
                    <a:pt x="847" y="254"/>
                    <a:pt x="848" y="255"/>
                    <a:pt x="850" y="255"/>
                  </a:cubicBezTo>
                  <a:cubicBezTo>
                    <a:pt x="853" y="256"/>
                    <a:pt x="852" y="264"/>
                    <a:pt x="852" y="264"/>
                  </a:cubicBezTo>
                  <a:cubicBezTo>
                    <a:pt x="852" y="267"/>
                    <a:pt x="851" y="268"/>
                    <a:pt x="851" y="268"/>
                  </a:cubicBezTo>
                  <a:cubicBezTo>
                    <a:pt x="849" y="268"/>
                    <a:pt x="848" y="264"/>
                    <a:pt x="845" y="263"/>
                  </a:cubicBezTo>
                  <a:cubicBezTo>
                    <a:pt x="844" y="256"/>
                    <a:pt x="843" y="254"/>
                    <a:pt x="846" y="254"/>
                  </a:cubicBezTo>
                  <a:close/>
                  <a:moveTo>
                    <a:pt x="941" y="253"/>
                  </a:moveTo>
                  <a:cubicBezTo>
                    <a:pt x="940" y="261"/>
                    <a:pt x="939" y="270"/>
                    <a:pt x="935" y="270"/>
                  </a:cubicBezTo>
                  <a:lnTo>
                    <a:pt x="933" y="261"/>
                  </a:lnTo>
                  <a:lnTo>
                    <a:pt x="937" y="253"/>
                  </a:lnTo>
                  <a:close/>
                  <a:moveTo>
                    <a:pt x="2187" y="264"/>
                  </a:moveTo>
                  <a:cubicBezTo>
                    <a:pt x="2190" y="264"/>
                    <a:pt x="2190" y="264"/>
                    <a:pt x="2192" y="272"/>
                  </a:cubicBezTo>
                  <a:lnTo>
                    <a:pt x="2188" y="273"/>
                  </a:lnTo>
                  <a:lnTo>
                    <a:pt x="2184" y="265"/>
                  </a:lnTo>
                  <a:lnTo>
                    <a:pt x="2187" y="264"/>
                  </a:lnTo>
                  <a:close/>
                  <a:moveTo>
                    <a:pt x="2154" y="268"/>
                  </a:moveTo>
                  <a:cubicBezTo>
                    <a:pt x="2156" y="268"/>
                    <a:pt x="2156" y="270"/>
                    <a:pt x="2157" y="276"/>
                  </a:cubicBezTo>
                  <a:lnTo>
                    <a:pt x="2152" y="276"/>
                  </a:lnTo>
                  <a:lnTo>
                    <a:pt x="2148" y="268"/>
                  </a:lnTo>
                  <a:lnTo>
                    <a:pt x="2152" y="268"/>
                  </a:lnTo>
                  <a:cubicBezTo>
                    <a:pt x="2153" y="268"/>
                    <a:pt x="2154" y="268"/>
                    <a:pt x="2154" y="268"/>
                  </a:cubicBezTo>
                  <a:close/>
                  <a:moveTo>
                    <a:pt x="2127" y="264"/>
                  </a:moveTo>
                  <a:cubicBezTo>
                    <a:pt x="2129" y="264"/>
                    <a:pt x="2130" y="266"/>
                    <a:pt x="2130" y="271"/>
                  </a:cubicBezTo>
                  <a:cubicBezTo>
                    <a:pt x="2131" y="279"/>
                    <a:pt x="2131" y="279"/>
                    <a:pt x="2128" y="279"/>
                  </a:cubicBezTo>
                  <a:cubicBezTo>
                    <a:pt x="2126" y="279"/>
                    <a:pt x="2125" y="279"/>
                    <a:pt x="2124" y="279"/>
                  </a:cubicBezTo>
                  <a:cubicBezTo>
                    <a:pt x="2121" y="279"/>
                    <a:pt x="2121" y="277"/>
                    <a:pt x="2123" y="271"/>
                  </a:cubicBezTo>
                  <a:cubicBezTo>
                    <a:pt x="2124" y="266"/>
                    <a:pt x="2126" y="264"/>
                    <a:pt x="2127" y="264"/>
                  </a:cubicBezTo>
                  <a:close/>
                  <a:moveTo>
                    <a:pt x="2181" y="278"/>
                  </a:moveTo>
                  <a:cubicBezTo>
                    <a:pt x="2180" y="278"/>
                    <a:pt x="2179" y="279"/>
                    <a:pt x="2178" y="282"/>
                  </a:cubicBezTo>
                  <a:cubicBezTo>
                    <a:pt x="2181" y="282"/>
                    <a:pt x="2182" y="278"/>
                    <a:pt x="2181" y="278"/>
                  </a:cubicBezTo>
                  <a:close/>
                  <a:moveTo>
                    <a:pt x="1760" y="293"/>
                  </a:moveTo>
                  <a:cubicBezTo>
                    <a:pt x="1760" y="301"/>
                    <a:pt x="1760" y="310"/>
                    <a:pt x="1756" y="310"/>
                  </a:cubicBezTo>
                  <a:lnTo>
                    <a:pt x="1753" y="310"/>
                  </a:lnTo>
                  <a:cubicBezTo>
                    <a:pt x="1753" y="304"/>
                    <a:pt x="1754" y="299"/>
                    <a:pt x="1756" y="293"/>
                  </a:cubicBezTo>
                  <a:close/>
                  <a:moveTo>
                    <a:pt x="1364" y="294"/>
                  </a:moveTo>
                  <a:cubicBezTo>
                    <a:pt x="1363" y="303"/>
                    <a:pt x="1363" y="311"/>
                    <a:pt x="1360" y="311"/>
                  </a:cubicBezTo>
                  <a:cubicBezTo>
                    <a:pt x="1360" y="311"/>
                    <a:pt x="1359" y="311"/>
                    <a:pt x="1359" y="311"/>
                  </a:cubicBezTo>
                  <a:lnTo>
                    <a:pt x="1356" y="303"/>
                  </a:lnTo>
                  <a:lnTo>
                    <a:pt x="1359" y="294"/>
                  </a:lnTo>
                  <a:close/>
                  <a:moveTo>
                    <a:pt x="2145" y="308"/>
                  </a:moveTo>
                  <a:cubicBezTo>
                    <a:pt x="2145" y="309"/>
                    <a:pt x="2145" y="310"/>
                    <a:pt x="2146" y="311"/>
                  </a:cubicBezTo>
                  <a:cubicBezTo>
                    <a:pt x="2146" y="311"/>
                    <a:pt x="2146" y="312"/>
                    <a:pt x="2146" y="312"/>
                  </a:cubicBezTo>
                  <a:lnTo>
                    <a:pt x="2146" y="312"/>
                  </a:lnTo>
                  <a:cubicBezTo>
                    <a:pt x="2146" y="311"/>
                    <a:pt x="2146" y="310"/>
                    <a:pt x="2145" y="308"/>
                  </a:cubicBezTo>
                  <a:close/>
                  <a:moveTo>
                    <a:pt x="1170" y="297"/>
                  </a:moveTo>
                  <a:cubicBezTo>
                    <a:pt x="1169" y="305"/>
                    <a:pt x="1169" y="313"/>
                    <a:pt x="1164" y="313"/>
                  </a:cubicBezTo>
                  <a:lnTo>
                    <a:pt x="1162" y="304"/>
                  </a:lnTo>
                  <a:lnTo>
                    <a:pt x="1166" y="297"/>
                  </a:lnTo>
                  <a:close/>
                  <a:moveTo>
                    <a:pt x="2146" y="312"/>
                  </a:moveTo>
                  <a:cubicBezTo>
                    <a:pt x="2147" y="315"/>
                    <a:pt x="2148" y="317"/>
                    <a:pt x="2148" y="317"/>
                  </a:cubicBezTo>
                  <a:cubicBezTo>
                    <a:pt x="2148" y="317"/>
                    <a:pt x="2148" y="315"/>
                    <a:pt x="2146" y="312"/>
                  </a:cubicBezTo>
                  <a:close/>
                  <a:moveTo>
                    <a:pt x="1609" y="302"/>
                  </a:moveTo>
                  <a:cubicBezTo>
                    <a:pt x="1617" y="302"/>
                    <a:pt x="1617" y="302"/>
                    <a:pt x="1617" y="311"/>
                  </a:cubicBezTo>
                  <a:cubicBezTo>
                    <a:pt x="1617" y="320"/>
                    <a:pt x="1609" y="320"/>
                    <a:pt x="1606" y="320"/>
                  </a:cubicBezTo>
                  <a:cubicBezTo>
                    <a:pt x="1603" y="311"/>
                    <a:pt x="1606" y="302"/>
                    <a:pt x="1609" y="302"/>
                  </a:cubicBezTo>
                  <a:close/>
                  <a:moveTo>
                    <a:pt x="1253" y="295"/>
                  </a:moveTo>
                  <a:cubicBezTo>
                    <a:pt x="1256" y="297"/>
                    <a:pt x="1256" y="297"/>
                    <a:pt x="1255" y="304"/>
                  </a:cubicBezTo>
                  <a:cubicBezTo>
                    <a:pt x="1255" y="310"/>
                    <a:pt x="1253" y="316"/>
                    <a:pt x="1250" y="321"/>
                  </a:cubicBezTo>
                  <a:lnTo>
                    <a:pt x="1250" y="321"/>
                  </a:lnTo>
                  <a:cubicBezTo>
                    <a:pt x="1247" y="321"/>
                    <a:pt x="1252" y="304"/>
                    <a:pt x="1253" y="295"/>
                  </a:cubicBezTo>
                  <a:close/>
                  <a:moveTo>
                    <a:pt x="64" y="1"/>
                  </a:moveTo>
                  <a:cubicBezTo>
                    <a:pt x="63" y="1"/>
                    <a:pt x="61" y="4"/>
                    <a:pt x="57" y="12"/>
                  </a:cubicBezTo>
                  <a:cubicBezTo>
                    <a:pt x="54" y="15"/>
                    <a:pt x="53" y="16"/>
                    <a:pt x="52" y="16"/>
                  </a:cubicBezTo>
                  <a:cubicBezTo>
                    <a:pt x="50" y="16"/>
                    <a:pt x="49" y="14"/>
                    <a:pt x="47" y="8"/>
                  </a:cubicBezTo>
                  <a:cubicBezTo>
                    <a:pt x="47" y="3"/>
                    <a:pt x="47" y="1"/>
                    <a:pt x="46" y="1"/>
                  </a:cubicBezTo>
                  <a:cubicBezTo>
                    <a:pt x="45" y="1"/>
                    <a:pt x="43" y="3"/>
                    <a:pt x="40" y="6"/>
                  </a:cubicBezTo>
                  <a:cubicBezTo>
                    <a:pt x="36" y="22"/>
                    <a:pt x="32" y="31"/>
                    <a:pt x="36" y="32"/>
                  </a:cubicBezTo>
                  <a:cubicBezTo>
                    <a:pt x="39" y="33"/>
                    <a:pt x="39" y="33"/>
                    <a:pt x="37" y="41"/>
                  </a:cubicBezTo>
                  <a:lnTo>
                    <a:pt x="30" y="38"/>
                  </a:lnTo>
                  <a:cubicBezTo>
                    <a:pt x="29" y="38"/>
                    <a:pt x="27" y="38"/>
                    <a:pt x="25" y="38"/>
                  </a:cubicBezTo>
                  <a:cubicBezTo>
                    <a:pt x="23" y="38"/>
                    <a:pt x="19" y="39"/>
                    <a:pt x="13" y="42"/>
                  </a:cubicBezTo>
                  <a:cubicBezTo>
                    <a:pt x="5" y="47"/>
                    <a:pt x="0" y="59"/>
                    <a:pt x="5" y="59"/>
                  </a:cubicBezTo>
                  <a:cubicBezTo>
                    <a:pt x="6" y="59"/>
                    <a:pt x="7" y="58"/>
                    <a:pt x="9" y="58"/>
                  </a:cubicBezTo>
                  <a:lnTo>
                    <a:pt x="9" y="67"/>
                  </a:lnTo>
                  <a:cubicBezTo>
                    <a:pt x="4" y="79"/>
                    <a:pt x="4" y="86"/>
                    <a:pt x="6" y="86"/>
                  </a:cubicBezTo>
                  <a:cubicBezTo>
                    <a:pt x="8" y="86"/>
                    <a:pt x="12" y="81"/>
                    <a:pt x="15" y="69"/>
                  </a:cubicBezTo>
                  <a:cubicBezTo>
                    <a:pt x="20" y="56"/>
                    <a:pt x="22" y="50"/>
                    <a:pt x="23" y="50"/>
                  </a:cubicBezTo>
                  <a:lnTo>
                    <a:pt x="23" y="50"/>
                  </a:lnTo>
                  <a:cubicBezTo>
                    <a:pt x="24" y="50"/>
                    <a:pt x="23" y="54"/>
                    <a:pt x="22" y="62"/>
                  </a:cubicBezTo>
                  <a:cubicBezTo>
                    <a:pt x="16" y="78"/>
                    <a:pt x="20" y="79"/>
                    <a:pt x="23" y="80"/>
                  </a:cubicBezTo>
                  <a:cubicBezTo>
                    <a:pt x="27" y="81"/>
                    <a:pt x="27" y="81"/>
                    <a:pt x="24" y="90"/>
                  </a:cubicBezTo>
                  <a:cubicBezTo>
                    <a:pt x="21" y="98"/>
                    <a:pt x="22" y="107"/>
                    <a:pt x="25" y="108"/>
                  </a:cubicBezTo>
                  <a:cubicBezTo>
                    <a:pt x="26" y="108"/>
                    <a:pt x="27" y="109"/>
                    <a:pt x="28" y="109"/>
                  </a:cubicBezTo>
                  <a:cubicBezTo>
                    <a:pt x="29" y="109"/>
                    <a:pt x="29" y="107"/>
                    <a:pt x="31" y="101"/>
                  </a:cubicBezTo>
                  <a:cubicBezTo>
                    <a:pt x="31" y="98"/>
                    <a:pt x="32" y="96"/>
                    <a:pt x="33" y="96"/>
                  </a:cubicBezTo>
                  <a:cubicBezTo>
                    <a:pt x="35" y="96"/>
                    <a:pt x="37" y="101"/>
                    <a:pt x="36" y="111"/>
                  </a:cubicBezTo>
                  <a:cubicBezTo>
                    <a:pt x="36" y="115"/>
                    <a:pt x="36" y="117"/>
                    <a:pt x="37" y="117"/>
                  </a:cubicBezTo>
                  <a:cubicBezTo>
                    <a:pt x="38" y="117"/>
                    <a:pt x="39" y="114"/>
                    <a:pt x="42" y="105"/>
                  </a:cubicBezTo>
                  <a:cubicBezTo>
                    <a:pt x="44" y="98"/>
                    <a:pt x="47" y="94"/>
                    <a:pt x="49" y="94"/>
                  </a:cubicBezTo>
                  <a:cubicBezTo>
                    <a:pt x="51" y="94"/>
                    <a:pt x="53" y="99"/>
                    <a:pt x="52" y="108"/>
                  </a:cubicBezTo>
                  <a:lnTo>
                    <a:pt x="59" y="110"/>
                  </a:lnTo>
                  <a:cubicBezTo>
                    <a:pt x="59" y="110"/>
                    <a:pt x="60" y="110"/>
                    <a:pt x="60" y="110"/>
                  </a:cubicBezTo>
                  <a:cubicBezTo>
                    <a:pt x="63" y="110"/>
                    <a:pt x="65" y="103"/>
                    <a:pt x="68" y="96"/>
                  </a:cubicBezTo>
                  <a:cubicBezTo>
                    <a:pt x="71" y="86"/>
                    <a:pt x="72" y="82"/>
                    <a:pt x="72" y="82"/>
                  </a:cubicBezTo>
                  <a:cubicBezTo>
                    <a:pt x="73" y="82"/>
                    <a:pt x="73" y="84"/>
                    <a:pt x="74" y="88"/>
                  </a:cubicBezTo>
                  <a:cubicBezTo>
                    <a:pt x="74" y="95"/>
                    <a:pt x="74" y="100"/>
                    <a:pt x="71" y="106"/>
                  </a:cubicBezTo>
                  <a:cubicBezTo>
                    <a:pt x="69" y="114"/>
                    <a:pt x="73" y="115"/>
                    <a:pt x="76" y="116"/>
                  </a:cubicBezTo>
                  <a:cubicBezTo>
                    <a:pt x="77" y="116"/>
                    <a:pt x="79" y="117"/>
                    <a:pt x="82" y="117"/>
                  </a:cubicBezTo>
                  <a:cubicBezTo>
                    <a:pt x="84" y="117"/>
                    <a:pt x="87" y="116"/>
                    <a:pt x="88" y="111"/>
                  </a:cubicBezTo>
                  <a:lnTo>
                    <a:pt x="88" y="111"/>
                  </a:lnTo>
                  <a:lnTo>
                    <a:pt x="86" y="119"/>
                  </a:lnTo>
                  <a:cubicBezTo>
                    <a:pt x="88" y="120"/>
                    <a:pt x="88" y="124"/>
                    <a:pt x="88" y="124"/>
                  </a:cubicBezTo>
                  <a:cubicBezTo>
                    <a:pt x="88" y="124"/>
                    <a:pt x="89" y="123"/>
                    <a:pt x="89" y="120"/>
                  </a:cubicBezTo>
                  <a:cubicBezTo>
                    <a:pt x="89" y="120"/>
                    <a:pt x="93" y="122"/>
                    <a:pt x="97" y="132"/>
                  </a:cubicBezTo>
                  <a:cubicBezTo>
                    <a:pt x="98" y="134"/>
                    <a:pt x="100" y="136"/>
                    <a:pt x="102" y="136"/>
                  </a:cubicBezTo>
                  <a:cubicBezTo>
                    <a:pt x="108" y="136"/>
                    <a:pt x="116" y="125"/>
                    <a:pt x="112" y="110"/>
                  </a:cubicBezTo>
                  <a:lnTo>
                    <a:pt x="112" y="110"/>
                  </a:lnTo>
                  <a:cubicBezTo>
                    <a:pt x="113" y="111"/>
                    <a:pt x="114" y="111"/>
                    <a:pt x="115" y="111"/>
                  </a:cubicBezTo>
                  <a:cubicBezTo>
                    <a:pt x="115" y="111"/>
                    <a:pt x="116" y="112"/>
                    <a:pt x="116" y="112"/>
                  </a:cubicBezTo>
                  <a:cubicBezTo>
                    <a:pt x="119" y="112"/>
                    <a:pt x="121" y="105"/>
                    <a:pt x="121" y="105"/>
                  </a:cubicBezTo>
                  <a:cubicBezTo>
                    <a:pt x="123" y="99"/>
                    <a:pt x="125" y="97"/>
                    <a:pt x="128" y="97"/>
                  </a:cubicBezTo>
                  <a:cubicBezTo>
                    <a:pt x="129" y="97"/>
                    <a:pt x="130" y="98"/>
                    <a:pt x="131" y="98"/>
                  </a:cubicBezTo>
                  <a:cubicBezTo>
                    <a:pt x="131" y="98"/>
                    <a:pt x="128" y="107"/>
                    <a:pt x="125" y="115"/>
                  </a:cubicBezTo>
                  <a:cubicBezTo>
                    <a:pt x="119" y="129"/>
                    <a:pt x="117" y="138"/>
                    <a:pt x="120" y="138"/>
                  </a:cubicBezTo>
                  <a:cubicBezTo>
                    <a:pt x="122" y="138"/>
                    <a:pt x="125" y="134"/>
                    <a:pt x="130" y="125"/>
                  </a:cubicBezTo>
                  <a:lnTo>
                    <a:pt x="130" y="125"/>
                  </a:lnTo>
                  <a:cubicBezTo>
                    <a:pt x="129" y="127"/>
                    <a:pt x="128" y="130"/>
                    <a:pt x="128" y="133"/>
                  </a:cubicBezTo>
                  <a:cubicBezTo>
                    <a:pt x="126" y="138"/>
                    <a:pt x="127" y="140"/>
                    <a:pt x="129" y="140"/>
                  </a:cubicBezTo>
                  <a:cubicBezTo>
                    <a:pt x="131" y="140"/>
                    <a:pt x="134" y="139"/>
                    <a:pt x="138" y="136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142" y="136"/>
                    <a:pt x="149" y="122"/>
                    <a:pt x="152" y="115"/>
                  </a:cubicBezTo>
                  <a:cubicBezTo>
                    <a:pt x="154" y="108"/>
                    <a:pt x="156" y="107"/>
                    <a:pt x="157" y="107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61" y="108"/>
                    <a:pt x="161" y="108"/>
                    <a:pt x="159" y="117"/>
                  </a:cubicBezTo>
                  <a:cubicBezTo>
                    <a:pt x="156" y="126"/>
                    <a:pt x="156" y="130"/>
                    <a:pt x="159" y="130"/>
                  </a:cubicBezTo>
                  <a:cubicBezTo>
                    <a:pt x="161" y="130"/>
                    <a:pt x="165" y="127"/>
                    <a:pt x="169" y="120"/>
                  </a:cubicBezTo>
                  <a:lnTo>
                    <a:pt x="169" y="120"/>
                  </a:lnTo>
                  <a:lnTo>
                    <a:pt x="167" y="128"/>
                  </a:lnTo>
                  <a:cubicBezTo>
                    <a:pt x="164" y="135"/>
                    <a:pt x="164" y="143"/>
                    <a:pt x="178" y="143"/>
                  </a:cubicBezTo>
                  <a:cubicBezTo>
                    <a:pt x="180" y="143"/>
                    <a:pt x="182" y="143"/>
                    <a:pt x="185" y="143"/>
                  </a:cubicBezTo>
                  <a:cubicBezTo>
                    <a:pt x="198" y="147"/>
                    <a:pt x="208" y="150"/>
                    <a:pt x="206" y="159"/>
                  </a:cubicBezTo>
                  <a:cubicBezTo>
                    <a:pt x="206" y="160"/>
                    <a:pt x="206" y="161"/>
                    <a:pt x="207" y="161"/>
                  </a:cubicBezTo>
                  <a:cubicBezTo>
                    <a:pt x="212" y="161"/>
                    <a:pt x="225" y="151"/>
                    <a:pt x="234" y="139"/>
                  </a:cubicBezTo>
                  <a:lnTo>
                    <a:pt x="234" y="139"/>
                  </a:lnTo>
                  <a:cubicBezTo>
                    <a:pt x="232" y="147"/>
                    <a:pt x="235" y="148"/>
                    <a:pt x="242" y="151"/>
                  </a:cubicBezTo>
                  <a:cubicBezTo>
                    <a:pt x="252" y="154"/>
                    <a:pt x="252" y="154"/>
                    <a:pt x="250" y="162"/>
                  </a:cubicBezTo>
                  <a:cubicBezTo>
                    <a:pt x="246" y="170"/>
                    <a:pt x="244" y="174"/>
                    <a:pt x="244" y="174"/>
                  </a:cubicBezTo>
                  <a:cubicBezTo>
                    <a:pt x="245" y="174"/>
                    <a:pt x="248" y="170"/>
                    <a:pt x="253" y="163"/>
                  </a:cubicBezTo>
                  <a:cubicBezTo>
                    <a:pt x="256" y="158"/>
                    <a:pt x="259" y="155"/>
                    <a:pt x="261" y="155"/>
                  </a:cubicBezTo>
                  <a:cubicBezTo>
                    <a:pt x="266" y="155"/>
                    <a:pt x="268" y="164"/>
                    <a:pt x="265" y="175"/>
                  </a:cubicBezTo>
                  <a:cubicBezTo>
                    <a:pt x="263" y="183"/>
                    <a:pt x="267" y="184"/>
                    <a:pt x="273" y="187"/>
                  </a:cubicBezTo>
                  <a:cubicBezTo>
                    <a:pt x="277" y="183"/>
                    <a:pt x="280" y="181"/>
                    <a:pt x="284" y="181"/>
                  </a:cubicBezTo>
                  <a:cubicBezTo>
                    <a:pt x="287" y="181"/>
                    <a:pt x="290" y="182"/>
                    <a:pt x="294" y="183"/>
                  </a:cubicBezTo>
                  <a:cubicBezTo>
                    <a:pt x="297" y="184"/>
                    <a:pt x="299" y="185"/>
                    <a:pt x="300" y="185"/>
                  </a:cubicBezTo>
                  <a:cubicBezTo>
                    <a:pt x="304" y="185"/>
                    <a:pt x="305" y="181"/>
                    <a:pt x="308" y="170"/>
                  </a:cubicBezTo>
                  <a:cubicBezTo>
                    <a:pt x="311" y="158"/>
                    <a:pt x="314" y="155"/>
                    <a:pt x="317" y="155"/>
                  </a:cubicBezTo>
                  <a:cubicBezTo>
                    <a:pt x="319" y="155"/>
                    <a:pt x="321" y="156"/>
                    <a:pt x="323" y="156"/>
                  </a:cubicBezTo>
                  <a:cubicBezTo>
                    <a:pt x="326" y="157"/>
                    <a:pt x="329" y="159"/>
                    <a:pt x="327" y="166"/>
                  </a:cubicBezTo>
                  <a:cubicBezTo>
                    <a:pt x="327" y="166"/>
                    <a:pt x="328" y="176"/>
                    <a:pt x="332" y="176"/>
                  </a:cubicBezTo>
                  <a:cubicBezTo>
                    <a:pt x="335" y="178"/>
                    <a:pt x="338" y="179"/>
                    <a:pt x="337" y="188"/>
                  </a:cubicBezTo>
                  <a:cubicBezTo>
                    <a:pt x="337" y="188"/>
                    <a:pt x="338" y="197"/>
                    <a:pt x="345" y="199"/>
                  </a:cubicBezTo>
                  <a:cubicBezTo>
                    <a:pt x="352" y="200"/>
                    <a:pt x="359" y="202"/>
                    <a:pt x="356" y="210"/>
                  </a:cubicBezTo>
                  <a:cubicBezTo>
                    <a:pt x="358" y="210"/>
                    <a:pt x="358" y="211"/>
                    <a:pt x="359" y="211"/>
                  </a:cubicBezTo>
                  <a:cubicBezTo>
                    <a:pt x="361" y="211"/>
                    <a:pt x="361" y="209"/>
                    <a:pt x="362" y="203"/>
                  </a:cubicBezTo>
                  <a:cubicBezTo>
                    <a:pt x="363" y="198"/>
                    <a:pt x="366" y="193"/>
                    <a:pt x="371" y="193"/>
                  </a:cubicBezTo>
                  <a:cubicBezTo>
                    <a:pt x="374" y="193"/>
                    <a:pt x="378" y="195"/>
                    <a:pt x="382" y="199"/>
                  </a:cubicBezTo>
                  <a:cubicBezTo>
                    <a:pt x="385" y="200"/>
                    <a:pt x="389" y="201"/>
                    <a:pt x="393" y="201"/>
                  </a:cubicBezTo>
                  <a:cubicBezTo>
                    <a:pt x="397" y="201"/>
                    <a:pt x="400" y="200"/>
                    <a:pt x="401" y="196"/>
                  </a:cubicBezTo>
                  <a:cubicBezTo>
                    <a:pt x="405" y="197"/>
                    <a:pt x="405" y="197"/>
                    <a:pt x="403" y="205"/>
                  </a:cubicBezTo>
                  <a:cubicBezTo>
                    <a:pt x="401" y="214"/>
                    <a:pt x="402" y="218"/>
                    <a:pt x="405" y="218"/>
                  </a:cubicBezTo>
                  <a:cubicBezTo>
                    <a:pt x="407" y="218"/>
                    <a:pt x="412" y="215"/>
                    <a:pt x="417" y="208"/>
                  </a:cubicBezTo>
                  <a:cubicBezTo>
                    <a:pt x="418" y="204"/>
                    <a:pt x="419" y="203"/>
                    <a:pt x="420" y="203"/>
                  </a:cubicBezTo>
                  <a:cubicBezTo>
                    <a:pt x="422" y="203"/>
                    <a:pt x="423" y="205"/>
                    <a:pt x="424" y="210"/>
                  </a:cubicBezTo>
                  <a:cubicBezTo>
                    <a:pt x="424" y="210"/>
                    <a:pt x="427" y="210"/>
                    <a:pt x="433" y="203"/>
                  </a:cubicBezTo>
                  <a:cubicBezTo>
                    <a:pt x="435" y="200"/>
                    <a:pt x="437" y="198"/>
                    <a:pt x="438" y="198"/>
                  </a:cubicBezTo>
                  <a:cubicBezTo>
                    <a:pt x="439" y="198"/>
                    <a:pt x="441" y="200"/>
                    <a:pt x="444" y="206"/>
                  </a:cubicBezTo>
                  <a:cubicBezTo>
                    <a:pt x="442" y="215"/>
                    <a:pt x="445" y="215"/>
                    <a:pt x="448" y="216"/>
                  </a:cubicBezTo>
                  <a:cubicBezTo>
                    <a:pt x="450" y="214"/>
                    <a:pt x="454" y="214"/>
                    <a:pt x="458" y="214"/>
                  </a:cubicBezTo>
                  <a:cubicBezTo>
                    <a:pt x="473" y="214"/>
                    <a:pt x="496" y="221"/>
                    <a:pt x="498" y="228"/>
                  </a:cubicBezTo>
                  <a:cubicBezTo>
                    <a:pt x="502" y="222"/>
                    <a:pt x="503" y="221"/>
                    <a:pt x="504" y="221"/>
                  </a:cubicBezTo>
                  <a:cubicBezTo>
                    <a:pt x="505" y="221"/>
                    <a:pt x="506" y="221"/>
                    <a:pt x="507" y="221"/>
                  </a:cubicBezTo>
                  <a:cubicBezTo>
                    <a:pt x="507" y="229"/>
                    <a:pt x="507" y="232"/>
                    <a:pt x="509" y="232"/>
                  </a:cubicBezTo>
                  <a:cubicBezTo>
                    <a:pt x="510" y="232"/>
                    <a:pt x="513" y="225"/>
                    <a:pt x="516" y="215"/>
                  </a:cubicBezTo>
                  <a:lnTo>
                    <a:pt x="511" y="213"/>
                  </a:lnTo>
                  <a:lnTo>
                    <a:pt x="508" y="213"/>
                  </a:lnTo>
                  <a:cubicBezTo>
                    <a:pt x="510" y="206"/>
                    <a:pt x="513" y="203"/>
                    <a:pt x="515" y="203"/>
                  </a:cubicBezTo>
                  <a:cubicBezTo>
                    <a:pt x="518" y="203"/>
                    <a:pt x="520" y="209"/>
                    <a:pt x="517" y="224"/>
                  </a:cubicBezTo>
                  <a:cubicBezTo>
                    <a:pt x="517" y="233"/>
                    <a:pt x="517" y="237"/>
                    <a:pt x="518" y="237"/>
                  </a:cubicBezTo>
                  <a:cubicBezTo>
                    <a:pt x="519" y="237"/>
                    <a:pt x="520" y="233"/>
                    <a:pt x="523" y="226"/>
                  </a:cubicBezTo>
                  <a:cubicBezTo>
                    <a:pt x="527" y="218"/>
                    <a:pt x="530" y="215"/>
                    <a:pt x="532" y="215"/>
                  </a:cubicBezTo>
                  <a:cubicBezTo>
                    <a:pt x="534" y="215"/>
                    <a:pt x="535" y="219"/>
                    <a:pt x="535" y="228"/>
                  </a:cubicBezTo>
                  <a:cubicBezTo>
                    <a:pt x="532" y="237"/>
                    <a:pt x="531" y="241"/>
                    <a:pt x="532" y="241"/>
                  </a:cubicBezTo>
                  <a:cubicBezTo>
                    <a:pt x="532" y="241"/>
                    <a:pt x="534" y="237"/>
                    <a:pt x="538" y="229"/>
                  </a:cubicBezTo>
                  <a:cubicBezTo>
                    <a:pt x="545" y="212"/>
                    <a:pt x="552" y="203"/>
                    <a:pt x="556" y="203"/>
                  </a:cubicBezTo>
                  <a:cubicBezTo>
                    <a:pt x="559" y="203"/>
                    <a:pt x="560" y="210"/>
                    <a:pt x="557" y="225"/>
                  </a:cubicBezTo>
                  <a:cubicBezTo>
                    <a:pt x="554" y="242"/>
                    <a:pt x="555" y="251"/>
                    <a:pt x="559" y="252"/>
                  </a:cubicBezTo>
                  <a:cubicBezTo>
                    <a:pt x="563" y="252"/>
                    <a:pt x="564" y="244"/>
                    <a:pt x="566" y="236"/>
                  </a:cubicBezTo>
                  <a:cubicBezTo>
                    <a:pt x="566" y="227"/>
                    <a:pt x="567" y="223"/>
                    <a:pt x="568" y="223"/>
                  </a:cubicBezTo>
                  <a:cubicBezTo>
                    <a:pt x="569" y="223"/>
                    <a:pt x="571" y="228"/>
                    <a:pt x="573" y="237"/>
                  </a:cubicBezTo>
                  <a:cubicBezTo>
                    <a:pt x="576" y="253"/>
                    <a:pt x="580" y="260"/>
                    <a:pt x="585" y="260"/>
                  </a:cubicBezTo>
                  <a:cubicBezTo>
                    <a:pt x="589" y="260"/>
                    <a:pt x="594" y="256"/>
                    <a:pt x="600" y="251"/>
                  </a:cubicBezTo>
                  <a:cubicBezTo>
                    <a:pt x="607" y="244"/>
                    <a:pt x="614" y="242"/>
                    <a:pt x="617" y="242"/>
                  </a:cubicBezTo>
                  <a:cubicBezTo>
                    <a:pt x="621" y="242"/>
                    <a:pt x="621" y="246"/>
                    <a:pt x="613" y="254"/>
                  </a:cubicBezTo>
                  <a:cubicBezTo>
                    <a:pt x="607" y="263"/>
                    <a:pt x="605" y="267"/>
                    <a:pt x="606" y="267"/>
                  </a:cubicBezTo>
                  <a:cubicBezTo>
                    <a:pt x="606" y="267"/>
                    <a:pt x="609" y="266"/>
                    <a:pt x="612" y="263"/>
                  </a:cubicBezTo>
                  <a:lnTo>
                    <a:pt x="630" y="266"/>
                  </a:lnTo>
                  <a:cubicBezTo>
                    <a:pt x="630" y="266"/>
                    <a:pt x="631" y="266"/>
                    <a:pt x="631" y="266"/>
                  </a:cubicBezTo>
                  <a:cubicBezTo>
                    <a:pt x="634" y="266"/>
                    <a:pt x="638" y="259"/>
                    <a:pt x="640" y="251"/>
                  </a:cubicBezTo>
                  <a:cubicBezTo>
                    <a:pt x="640" y="262"/>
                    <a:pt x="643" y="271"/>
                    <a:pt x="647" y="271"/>
                  </a:cubicBezTo>
                  <a:cubicBezTo>
                    <a:pt x="649" y="271"/>
                    <a:pt x="652" y="268"/>
                    <a:pt x="656" y="263"/>
                  </a:cubicBezTo>
                  <a:lnTo>
                    <a:pt x="663" y="264"/>
                  </a:lnTo>
                  <a:cubicBezTo>
                    <a:pt x="664" y="264"/>
                    <a:pt x="664" y="265"/>
                    <a:pt x="665" y="265"/>
                  </a:cubicBezTo>
                  <a:cubicBezTo>
                    <a:pt x="666" y="265"/>
                    <a:pt x="668" y="263"/>
                    <a:pt x="672" y="257"/>
                  </a:cubicBezTo>
                  <a:cubicBezTo>
                    <a:pt x="673" y="255"/>
                    <a:pt x="674" y="254"/>
                    <a:pt x="675" y="254"/>
                  </a:cubicBezTo>
                  <a:cubicBezTo>
                    <a:pt x="678" y="254"/>
                    <a:pt x="679" y="261"/>
                    <a:pt x="681" y="267"/>
                  </a:cubicBezTo>
                  <a:cubicBezTo>
                    <a:pt x="682" y="275"/>
                    <a:pt x="684" y="281"/>
                    <a:pt x="685" y="281"/>
                  </a:cubicBezTo>
                  <a:cubicBezTo>
                    <a:pt x="685" y="281"/>
                    <a:pt x="686" y="280"/>
                    <a:pt x="686" y="277"/>
                  </a:cubicBezTo>
                  <a:cubicBezTo>
                    <a:pt x="687" y="270"/>
                    <a:pt x="696" y="263"/>
                    <a:pt x="701" y="255"/>
                  </a:cubicBezTo>
                  <a:cubicBezTo>
                    <a:pt x="702" y="253"/>
                    <a:pt x="704" y="252"/>
                    <a:pt x="704" y="252"/>
                  </a:cubicBezTo>
                  <a:cubicBezTo>
                    <a:pt x="707" y="252"/>
                    <a:pt x="707" y="258"/>
                    <a:pt x="703" y="264"/>
                  </a:cubicBezTo>
                  <a:cubicBezTo>
                    <a:pt x="702" y="272"/>
                    <a:pt x="702" y="272"/>
                    <a:pt x="707" y="282"/>
                  </a:cubicBezTo>
                  <a:cubicBezTo>
                    <a:pt x="709" y="282"/>
                    <a:pt x="710" y="283"/>
                    <a:pt x="712" y="283"/>
                  </a:cubicBezTo>
                  <a:cubicBezTo>
                    <a:pt x="715" y="283"/>
                    <a:pt x="718" y="281"/>
                    <a:pt x="720" y="276"/>
                  </a:cubicBezTo>
                  <a:cubicBezTo>
                    <a:pt x="720" y="273"/>
                    <a:pt x="724" y="271"/>
                    <a:pt x="728" y="271"/>
                  </a:cubicBezTo>
                  <a:cubicBezTo>
                    <a:pt x="734" y="271"/>
                    <a:pt x="743" y="275"/>
                    <a:pt x="744" y="281"/>
                  </a:cubicBezTo>
                  <a:lnTo>
                    <a:pt x="751" y="282"/>
                  </a:lnTo>
                  <a:cubicBezTo>
                    <a:pt x="754" y="282"/>
                    <a:pt x="759" y="275"/>
                    <a:pt x="763" y="275"/>
                  </a:cubicBezTo>
                  <a:cubicBezTo>
                    <a:pt x="763" y="275"/>
                    <a:pt x="763" y="275"/>
                    <a:pt x="764" y="275"/>
                  </a:cubicBezTo>
                  <a:cubicBezTo>
                    <a:pt x="764" y="275"/>
                    <a:pt x="767" y="275"/>
                    <a:pt x="771" y="268"/>
                  </a:cubicBezTo>
                  <a:cubicBezTo>
                    <a:pt x="776" y="268"/>
                    <a:pt x="779" y="270"/>
                    <a:pt x="778" y="277"/>
                  </a:cubicBezTo>
                  <a:cubicBezTo>
                    <a:pt x="781" y="270"/>
                    <a:pt x="782" y="266"/>
                    <a:pt x="783" y="266"/>
                  </a:cubicBezTo>
                  <a:cubicBezTo>
                    <a:pt x="784" y="266"/>
                    <a:pt x="784" y="270"/>
                    <a:pt x="785" y="279"/>
                  </a:cubicBezTo>
                  <a:cubicBezTo>
                    <a:pt x="784" y="287"/>
                    <a:pt x="783" y="291"/>
                    <a:pt x="784" y="291"/>
                  </a:cubicBezTo>
                  <a:cubicBezTo>
                    <a:pt x="784" y="291"/>
                    <a:pt x="785" y="287"/>
                    <a:pt x="788" y="280"/>
                  </a:cubicBezTo>
                  <a:cubicBezTo>
                    <a:pt x="790" y="276"/>
                    <a:pt x="792" y="274"/>
                    <a:pt x="792" y="274"/>
                  </a:cubicBezTo>
                  <a:cubicBezTo>
                    <a:pt x="793" y="274"/>
                    <a:pt x="794" y="276"/>
                    <a:pt x="795" y="281"/>
                  </a:cubicBezTo>
                  <a:cubicBezTo>
                    <a:pt x="794" y="285"/>
                    <a:pt x="795" y="287"/>
                    <a:pt x="796" y="287"/>
                  </a:cubicBezTo>
                  <a:cubicBezTo>
                    <a:pt x="797" y="287"/>
                    <a:pt x="798" y="285"/>
                    <a:pt x="799" y="281"/>
                  </a:cubicBezTo>
                  <a:cubicBezTo>
                    <a:pt x="803" y="272"/>
                    <a:pt x="808" y="265"/>
                    <a:pt x="812" y="265"/>
                  </a:cubicBezTo>
                  <a:cubicBezTo>
                    <a:pt x="814" y="265"/>
                    <a:pt x="815" y="268"/>
                    <a:pt x="814" y="275"/>
                  </a:cubicBezTo>
                  <a:cubicBezTo>
                    <a:pt x="814" y="275"/>
                    <a:pt x="819" y="275"/>
                    <a:pt x="823" y="267"/>
                  </a:cubicBezTo>
                  <a:cubicBezTo>
                    <a:pt x="826" y="260"/>
                    <a:pt x="827" y="256"/>
                    <a:pt x="828" y="256"/>
                  </a:cubicBezTo>
                  <a:lnTo>
                    <a:pt x="828" y="256"/>
                  </a:lnTo>
                  <a:cubicBezTo>
                    <a:pt x="828" y="256"/>
                    <a:pt x="828" y="260"/>
                    <a:pt x="826" y="268"/>
                  </a:cubicBezTo>
                  <a:cubicBezTo>
                    <a:pt x="827" y="277"/>
                    <a:pt x="828" y="282"/>
                    <a:pt x="830" y="282"/>
                  </a:cubicBezTo>
                  <a:cubicBezTo>
                    <a:pt x="832" y="282"/>
                    <a:pt x="834" y="278"/>
                    <a:pt x="838" y="270"/>
                  </a:cubicBezTo>
                  <a:cubicBezTo>
                    <a:pt x="838" y="270"/>
                    <a:pt x="839" y="267"/>
                    <a:pt x="841" y="267"/>
                  </a:cubicBezTo>
                  <a:cubicBezTo>
                    <a:pt x="842" y="267"/>
                    <a:pt x="843" y="268"/>
                    <a:pt x="844" y="272"/>
                  </a:cubicBezTo>
                  <a:cubicBezTo>
                    <a:pt x="848" y="277"/>
                    <a:pt x="857" y="284"/>
                    <a:pt x="863" y="284"/>
                  </a:cubicBezTo>
                  <a:cubicBezTo>
                    <a:pt x="867" y="284"/>
                    <a:pt x="869" y="282"/>
                    <a:pt x="869" y="275"/>
                  </a:cubicBezTo>
                  <a:lnTo>
                    <a:pt x="869" y="275"/>
                  </a:lnTo>
                  <a:lnTo>
                    <a:pt x="876" y="276"/>
                  </a:lnTo>
                  <a:cubicBezTo>
                    <a:pt x="879" y="282"/>
                    <a:pt x="881" y="284"/>
                    <a:pt x="884" y="284"/>
                  </a:cubicBezTo>
                  <a:cubicBezTo>
                    <a:pt x="886" y="284"/>
                    <a:pt x="888" y="282"/>
                    <a:pt x="890" y="279"/>
                  </a:cubicBezTo>
                  <a:lnTo>
                    <a:pt x="895" y="271"/>
                  </a:lnTo>
                  <a:lnTo>
                    <a:pt x="895" y="271"/>
                  </a:lnTo>
                  <a:cubicBezTo>
                    <a:pt x="894" y="280"/>
                    <a:pt x="896" y="289"/>
                    <a:pt x="899" y="290"/>
                  </a:cubicBezTo>
                  <a:cubicBezTo>
                    <a:pt x="903" y="290"/>
                    <a:pt x="903" y="290"/>
                    <a:pt x="904" y="282"/>
                  </a:cubicBezTo>
                  <a:cubicBezTo>
                    <a:pt x="902" y="275"/>
                    <a:pt x="903" y="273"/>
                    <a:pt x="906" y="273"/>
                  </a:cubicBezTo>
                  <a:cubicBezTo>
                    <a:pt x="907" y="273"/>
                    <a:pt x="908" y="274"/>
                    <a:pt x="909" y="274"/>
                  </a:cubicBezTo>
                  <a:cubicBezTo>
                    <a:pt x="913" y="274"/>
                    <a:pt x="915" y="283"/>
                    <a:pt x="914" y="292"/>
                  </a:cubicBezTo>
                  <a:lnTo>
                    <a:pt x="917" y="292"/>
                  </a:lnTo>
                  <a:cubicBezTo>
                    <a:pt x="919" y="282"/>
                    <a:pt x="920" y="279"/>
                    <a:pt x="921" y="279"/>
                  </a:cubicBezTo>
                  <a:cubicBezTo>
                    <a:pt x="922" y="279"/>
                    <a:pt x="922" y="281"/>
                    <a:pt x="922" y="284"/>
                  </a:cubicBezTo>
                  <a:cubicBezTo>
                    <a:pt x="924" y="293"/>
                    <a:pt x="928" y="294"/>
                    <a:pt x="932" y="294"/>
                  </a:cubicBezTo>
                  <a:cubicBezTo>
                    <a:pt x="932" y="292"/>
                    <a:pt x="933" y="291"/>
                    <a:pt x="933" y="291"/>
                  </a:cubicBezTo>
                  <a:lnTo>
                    <a:pt x="933" y="291"/>
                  </a:lnTo>
                  <a:cubicBezTo>
                    <a:pt x="934" y="291"/>
                    <a:pt x="934" y="294"/>
                    <a:pt x="932" y="294"/>
                  </a:cubicBezTo>
                  <a:lnTo>
                    <a:pt x="931" y="303"/>
                  </a:lnTo>
                  <a:cubicBezTo>
                    <a:pt x="931" y="306"/>
                    <a:pt x="932" y="306"/>
                    <a:pt x="932" y="306"/>
                  </a:cubicBezTo>
                  <a:cubicBezTo>
                    <a:pt x="934" y="306"/>
                    <a:pt x="934" y="301"/>
                    <a:pt x="935" y="294"/>
                  </a:cubicBezTo>
                  <a:lnTo>
                    <a:pt x="942" y="295"/>
                  </a:lnTo>
                  <a:cubicBezTo>
                    <a:pt x="943" y="296"/>
                    <a:pt x="944" y="296"/>
                    <a:pt x="945" y="296"/>
                  </a:cubicBezTo>
                  <a:cubicBezTo>
                    <a:pt x="948" y="296"/>
                    <a:pt x="949" y="294"/>
                    <a:pt x="946" y="288"/>
                  </a:cubicBezTo>
                  <a:cubicBezTo>
                    <a:pt x="948" y="280"/>
                    <a:pt x="949" y="271"/>
                    <a:pt x="953" y="271"/>
                  </a:cubicBezTo>
                  <a:cubicBezTo>
                    <a:pt x="953" y="268"/>
                    <a:pt x="954" y="267"/>
                    <a:pt x="954" y="267"/>
                  </a:cubicBezTo>
                  <a:lnTo>
                    <a:pt x="954" y="267"/>
                  </a:lnTo>
                  <a:cubicBezTo>
                    <a:pt x="955" y="267"/>
                    <a:pt x="955" y="271"/>
                    <a:pt x="954" y="271"/>
                  </a:cubicBezTo>
                  <a:cubicBezTo>
                    <a:pt x="954" y="271"/>
                    <a:pt x="953" y="271"/>
                    <a:pt x="953" y="271"/>
                  </a:cubicBezTo>
                  <a:lnTo>
                    <a:pt x="953" y="271"/>
                  </a:lnTo>
                  <a:cubicBezTo>
                    <a:pt x="952" y="280"/>
                    <a:pt x="951" y="288"/>
                    <a:pt x="954" y="289"/>
                  </a:cubicBezTo>
                  <a:cubicBezTo>
                    <a:pt x="958" y="289"/>
                    <a:pt x="957" y="298"/>
                    <a:pt x="957" y="298"/>
                  </a:cubicBezTo>
                  <a:cubicBezTo>
                    <a:pt x="954" y="305"/>
                    <a:pt x="956" y="308"/>
                    <a:pt x="959" y="308"/>
                  </a:cubicBezTo>
                  <a:cubicBezTo>
                    <a:pt x="963" y="308"/>
                    <a:pt x="969" y="304"/>
                    <a:pt x="971" y="299"/>
                  </a:cubicBezTo>
                  <a:cubicBezTo>
                    <a:pt x="975" y="291"/>
                    <a:pt x="978" y="288"/>
                    <a:pt x="980" y="288"/>
                  </a:cubicBezTo>
                  <a:cubicBezTo>
                    <a:pt x="982" y="288"/>
                    <a:pt x="982" y="292"/>
                    <a:pt x="981" y="301"/>
                  </a:cubicBezTo>
                  <a:cubicBezTo>
                    <a:pt x="981" y="306"/>
                    <a:pt x="981" y="308"/>
                    <a:pt x="982" y="308"/>
                  </a:cubicBezTo>
                  <a:cubicBezTo>
                    <a:pt x="985" y="308"/>
                    <a:pt x="991" y="295"/>
                    <a:pt x="996" y="276"/>
                  </a:cubicBezTo>
                  <a:lnTo>
                    <a:pt x="1001" y="252"/>
                  </a:lnTo>
                  <a:lnTo>
                    <a:pt x="1001" y="252"/>
                  </a:lnTo>
                  <a:lnTo>
                    <a:pt x="999" y="277"/>
                  </a:lnTo>
                  <a:cubicBezTo>
                    <a:pt x="998" y="297"/>
                    <a:pt x="998" y="306"/>
                    <a:pt x="1001" y="306"/>
                  </a:cubicBezTo>
                  <a:cubicBezTo>
                    <a:pt x="1003" y="306"/>
                    <a:pt x="1006" y="302"/>
                    <a:pt x="1011" y="295"/>
                  </a:cubicBezTo>
                  <a:cubicBezTo>
                    <a:pt x="1015" y="292"/>
                    <a:pt x="1017" y="290"/>
                    <a:pt x="1018" y="290"/>
                  </a:cubicBezTo>
                  <a:cubicBezTo>
                    <a:pt x="1019" y="290"/>
                    <a:pt x="1019" y="292"/>
                    <a:pt x="1018" y="297"/>
                  </a:cubicBezTo>
                  <a:cubicBezTo>
                    <a:pt x="1017" y="305"/>
                    <a:pt x="1020" y="305"/>
                    <a:pt x="1032" y="307"/>
                  </a:cubicBezTo>
                  <a:cubicBezTo>
                    <a:pt x="1035" y="307"/>
                    <a:pt x="1038" y="308"/>
                    <a:pt x="1040" y="308"/>
                  </a:cubicBezTo>
                  <a:cubicBezTo>
                    <a:pt x="1044" y="308"/>
                    <a:pt x="1046" y="306"/>
                    <a:pt x="1046" y="300"/>
                  </a:cubicBezTo>
                  <a:lnTo>
                    <a:pt x="1054" y="301"/>
                  </a:lnTo>
                  <a:cubicBezTo>
                    <a:pt x="1055" y="308"/>
                    <a:pt x="1056" y="311"/>
                    <a:pt x="1058" y="311"/>
                  </a:cubicBezTo>
                  <a:cubicBezTo>
                    <a:pt x="1061" y="311"/>
                    <a:pt x="1063" y="304"/>
                    <a:pt x="1062" y="293"/>
                  </a:cubicBezTo>
                  <a:lnTo>
                    <a:pt x="1062" y="293"/>
                  </a:lnTo>
                  <a:lnTo>
                    <a:pt x="1069" y="294"/>
                  </a:lnTo>
                  <a:lnTo>
                    <a:pt x="1068" y="303"/>
                  </a:lnTo>
                  <a:cubicBezTo>
                    <a:pt x="1068" y="311"/>
                    <a:pt x="1074" y="312"/>
                    <a:pt x="1103" y="316"/>
                  </a:cubicBezTo>
                  <a:cubicBezTo>
                    <a:pt x="1113" y="317"/>
                    <a:pt x="1120" y="318"/>
                    <a:pt x="1125" y="318"/>
                  </a:cubicBezTo>
                  <a:cubicBezTo>
                    <a:pt x="1137" y="318"/>
                    <a:pt x="1139" y="314"/>
                    <a:pt x="1140" y="302"/>
                  </a:cubicBezTo>
                  <a:cubicBezTo>
                    <a:pt x="1143" y="294"/>
                    <a:pt x="1145" y="290"/>
                    <a:pt x="1146" y="290"/>
                  </a:cubicBezTo>
                  <a:cubicBezTo>
                    <a:pt x="1147" y="290"/>
                    <a:pt x="1148" y="295"/>
                    <a:pt x="1147" y="303"/>
                  </a:cubicBezTo>
                  <a:cubicBezTo>
                    <a:pt x="1147" y="310"/>
                    <a:pt x="1148" y="315"/>
                    <a:pt x="1149" y="315"/>
                  </a:cubicBezTo>
                  <a:cubicBezTo>
                    <a:pt x="1150" y="315"/>
                    <a:pt x="1150" y="314"/>
                    <a:pt x="1151" y="312"/>
                  </a:cubicBezTo>
                  <a:cubicBezTo>
                    <a:pt x="1155" y="313"/>
                    <a:pt x="1160" y="317"/>
                    <a:pt x="1161" y="321"/>
                  </a:cubicBezTo>
                  <a:cubicBezTo>
                    <a:pt x="1165" y="329"/>
                    <a:pt x="1168" y="332"/>
                    <a:pt x="1170" y="332"/>
                  </a:cubicBezTo>
                  <a:cubicBezTo>
                    <a:pt x="1173" y="332"/>
                    <a:pt x="1174" y="327"/>
                    <a:pt x="1174" y="322"/>
                  </a:cubicBezTo>
                  <a:cubicBezTo>
                    <a:pt x="1173" y="315"/>
                    <a:pt x="1173" y="313"/>
                    <a:pt x="1174" y="313"/>
                  </a:cubicBezTo>
                  <a:lnTo>
                    <a:pt x="1174" y="313"/>
                  </a:lnTo>
                  <a:cubicBezTo>
                    <a:pt x="1175" y="313"/>
                    <a:pt x="1177" y="318"/>
                    <a:pt x="1179" y="323"/>
                  </a:cubicBezTo>
                  <a:cubicBezTo>
                    <a:pt x="1180" y="330"/>
                    <a:pt x="1182" y="336"/>
                    <a:pt x="1183" y="336"/>
                  </a:cubicBezTo>
                  <a:cubicBezTo>
                    <a:pt x="1184" y="336"/>
                    <a:pt x="1184" y="335"/>
                    <a:pt x="1184" y="332"/>
                  </a:cubicBezTo>
                  <a:cubicBezTo>
                    <a:pt x="1187" y="328"/>
                    <a:pt x="1194" y="324"/>
                    <a:pt x="1201" y="324"/>
                  </a:cubicBezTo>
                  <a:cubicBezTo>
                    <a:pt x="1206" y="324"/>
                    <a:pt x="1211" y="327"/>
                    <a:pt x="1210" y="335"/>
                  </a:cubicBezTo>
                  <a:lnTo>
                    <a:pt x="1217" y="335"/>
                  </a:lnTo>
                  <a:cubicBezTo>
                    <a:pt x="1218" y="329"/>
                    <a:pt x="1221" y="327"/>
                    <a:pt x="1226" y="327"/>
                  </a:cubicBezTo>
                  <a:cubicBezTo>
                    <a:pt x="1228" y="327"/>
                    <a:pt x="1230" y="328"/>
                    <a:pt x="1232" y="328"/>
                  </a:cubicBezTo>
                  <a:cubicBezTo>
                    <a:pt x="1239" y="328"/>
                    <a:pt x="1243" y="329"/>
                    <a:pt x="1243" y="337"/>
                  </a:cubicBezTo>
                  <a:cubicBezTo>
                    <a:pt x="1240" y="342"/>
                    <a:pt x="1240" y="344"/>
                    <a:pt x="1241" y="344"/>
                  </a:cubicBezTo>
                  <a:cubicBezTo>
                    <a:pt x="1243" y="344"/>
                    <a:pt x="1245" y="342"/>
                    <a:pt x="1249" y="338"/>
                  </a:cubicBezTo>
                  <a:cubicBezTo>
                    <a:pt x="1253" y="338"/>
                    <a:pt x="1257" y="322"/>
                    <a:pt x="1261" y="322"/>
                  </a:cubicBezTo>
                  <a:cubicBezTo>
                    <a:pt x="1261" y="322"/>
                    <a:pt x="1261" y="322"/>
                    <a:pt x="1262" y="322"/>
                  </a:cubicBezTo>
                  <a:cubicBezTo>
                    <a:pt x="1262" y="313"/>
                    <a:pt x="1266" y="305"/>
                    <a:pt x="1269" y="305"/>
                  </a:cubicBezTo>
                  <a:lnTo>
                    <a:pt x="1269" y="314"/>
                  </a:lnTo>
                  <a:lnTo>
                    <a:pt x="1268" y="331"/>
                  </a:lnTo>
                  <a:cubicBezTo>
                    <a:pt x="1272" y="331"/>
                    <a:pt x="1275" y="331"/>
                    <a:pt x="1275" y="323"/>
                  </a:cubicBezTo>
                  <a:cubicBezTo>
                    <a:pt x="1278" y="332"/>
                    <a:pt x="1282" y="332"/>
                    <a:pt x="1290" y="332"/>
                  </a:cubicBezTo>
                  <a:cubicBezTo>
                    <a:pt x="1292" y="333"/>
                    <a:pt x="1294" y="333"/>
                    <a:pt x="1297" y="333"/>
                  </a:cubicBezTo>
                  <a:cubicBezTo>
                    <a:pt x="1301" y="333"/>
                    <a:pt x="1305" y="332"/>
                    <a:pt x="1308" y="326"/>
                  </a:cubicBezTo>
                  <a:cubicBezTo>
                    <a:pt x="1308" y="334"/>
                    <a:pt x="1315" y="339"/>
                    <a:pt x="1322" y="339"/>
                  </a:cubicBezTo>
                  <a:cubicBezTo>
                    <a:pt x="1329" y="339"/>
                    <a:pt x="1335" y="335"/>
                    <a:pt x="1337" y="327"/>
                  </a:cubicBezTo>
                  <a:cubicBezTo>
                    <a:pt x="1337" y="323"/>
                    <a:pt x="1338" y="321"/>
                    <a:pt x="1339" y="321"/>
                  </a:cubicBezTo>
                  <a:cubicBezTo>
                    <a:pt x="1340" y="321"/>
                    <a:pt x="1342" y="323"/>
                    <a:pt x="1344" y="328"/>
                  </a:cubicBezTo>
                  <a:cubicBezTo>
                    <a:pt x="1345" y="332"/>
                    <a:pt x="1346" y="335"/>
                    <a:pt x="1347" y="335"/>
                  </a:cubicBezTo>
                  <a:cubicBezTo>
                    <a:pt x="1348" y="335"/>
                    <a:pt x="1349" y="332"/>
                    <a:pt x="1351" y="328"/>
                  </a:cubicBezTo>
                  <a:cubicBezTo>
                    <a:pt x="1352" y="326"/>
                    <a:pt x="1353" y="325"/>
                    <a:pt x="1354" y="325"/>
                  </a:cubicBezTo>
                  <a:cubicBezTo>
                    <a:pt x="1357" y="325"/>
                    <a:pt x="1359" y="331"/>
                    <a:pt x="1361" y="337"/>
                  </a:cubicBezTo>
                  <a:cubicBezTo>
                    <a:pt x="1363" y="347"/>
                    <a:pt x="1365" y="351"/>
                    <a:pt x="1367" y="351"/>
                  </a:cubicBezTo>
                  <a:cubicBezTo>
                    <a:pt x="1369" y="351"/>
                    <a:pt x="1370" y="349"/>
                    <a:pt x="1372" y="346"/>
                  </a:cubicBezTo>
                  <a:cubicBezTo>
                    <a:pt x="1376" y="340"/>
                    <a:pt x="1383" y="338"/>
                    <a:pt x="1391" y="338"/>
                  </a:cubicBezTo>
                  <a:cubicBezTo>
                    <a:pt x="1397" y="330"/>
                    <a:pt x="1401" y="330"/>
                    <a:pt x="1398" y="322"/>
                  </a:cubicBezTo>
                  <a:cubicBezTo>
                    <a:pt x="1398" y="316"/>
                    <a:pt x="1400" y="310"/>
                    <a:pt x="1402" y="305"/>
                  </a:cubicBezTo>
                  <a:cubicBezTo>
                    <a:pt x="1404" y="302"/>
                    <a:pt x="1406" y="301"/>
                    <a:pt x="1407" y="301"/>
                  </a:cubicBezTo>
                  <a:cubicBezTo>
                    <a:pt x="1409" y="301"/>
                    <a:pt x="1408" y="305"/>
                    <a:pt x="1405" y="305"/>
                  </a:cubicBezTo>
                  <a:cubicBezTo>
                    <a:pt x="1398" y="313"/>
                    <a:pt x="1402" y="313"/>
                    <a:pt x="1405" y="322"/>
                  </a:cubicBezTo>
                  <a:cubicBezTo>
                    <a:pt x="1407" y="328"/>
                    <a:pt x="1413" y="331"/>
                    <a:pt x="1419" y="331"/>
                  </a:cubicBezTo>
                  <a:lnTo>
                    <a:pt x="1433" y="332"/>
                  </a:lnTo>
                  <a:cubicBezTo>
                    <a:pt x="1439" y="337"/>
                    <a:pt x="1443" y="339"/>
                    <a:pt x="1445" y="339"/>
                  </a:cubicBezTo>
                  <a:cubicBezTo>
                    <a:pt x="1447" y="339"/>
                    <a:pt x="1448" y="337"/>
                    <a:pt x="1448" y="332"/>
                  </a:cubicBezTo>
                  <a:cubicBezTo>
                    <a:pt x="1448" y="329"/>
                    <a:pt x="1448" y="327"/>
                    <a:pt x="1448" y="325"/>
                  </a:cubicBezTo>
                  <a:cubicBezTo>
                    <a:pt x="1450" y="334"/>
                    <a:pt x="1462" y="338"/>
                    <a:pt x="1473" y="338"/>
                  </a:cubicBezTo>
                  <a:cubicBezTo>
                    <a:pt x="1483" y="338"/>
                    <a:pt x="1493" y="335"/>
                    <a:pt x="1495" y="327"/>
                  </a:cubicBezTo>
                  <a:cubicBezTo>
                    <a:pt x="1495" y="329"/>
                    <a:pt x="1495" y="332"/>
                    <a:pt x="1495" y="335"/>
                  </a:cubicBezTo>
                  <a:cubicBezTo>
                    <a:pt x="1495" y="344"/>
                    <a:pt x="1498" y="344"/>
                    <a:pt x="1505" y="344"/>
                  </a:cubicBezTo>
                  <a:cubicBezTo>
                    <a:pt x="1515" y="340"/>
                    <a:pt x="1524" y="337"/>
                    <a:pt x="1534" y="336"/>
                  </a:cubicBezTo>
                  <a:cubicBezTo>
                    <a:pt x="1549" y="336"/>
                    <a:pt x="1560" y="336"/>
                    <a:pt x="1560" y="328"/>
                  </a:cubicBezTo>
                  <a:cubicBezTo>
                    <a:pt x="1563" y="328"/>
                    <a:pt x="1563" y="328"/>
                    <a:pt x="1563" y="336"/>
                  </a:cubicBezTo>
                  <a:cubicBezTo>
                    <a:pt x="1559" y="345"/>
                    <a:pt x="1563" y="345"/>
                    <a:pt x="1567" y="345"/>
                  </a:cubicBezTo>
                  <a:cubicBezTo>
                    <a:pt x="1570" y="345"/>
                    <a:pt x="1570" y="336"/>
                    <a:pt x="1570" y="328"/>
                  </a:cubicBezTo>
                  <a:cubicBezTo>
                    <a:pt x="1570" y="323"/>
                    <a:pt x="1571" y="321"/>
                    <a:pt x="1573" y="321"/>
                  </a:cubicBezTo>
                  <a:cubicBezTo>
                    <a:pt x="1575" y="321"/>
                    <a:pt x="1577" y="323"/>
                    <a:pt x="1581" y="328"/>
                  </a:cubicBezTo>
                  <a:cubicBezTo>
                    <a:pt x="1585" y="332"/>
                    <a:pt x="1591" y="334"/>
                    <a:pt x="1596" y="334"/>
                  </a:cubicBezTo>
                  <a:cubicBezTo>
                    <a:pt x="1601" y="334"/>
                    <a:pt x="1606" y="332"/>
                    <a:pt x="1609" y="328"/>
                  </a:cubicBezTo>
                  <a:cubicBezTo>
                    <a:pt x="1614" y="328"/>
                    <a:pt x="1617" y="328"/>
                    <a:pt x="1617" y="337"/>
                  </a:cubicBezTo>
                  <a:cubicBezTo>
                    <a:pt x="1619" y="341"/>
                    <a:pt x="1623" y="346"/>
                    <a:pt x="1627" y="346"/>
                  </a:cubicBezTo>
                  <a:cubicBezTo>
                    <a:pt x="1629" y="346"/>
                    <a:pt x="1632" y="344"/>
                    <a:pt x="1635" y="337"/>
                  </a:cubicBezTo>
                  <a:cubicBezTo>
                    <a:pt x="1639" y="337"/>
                    <a:pt x="1639" y="337"/>
                    <a:pt x="1639" y="345"/>
                  </a:cubicBezTo>
                  <a:cubicBezTo>
                    <a:pt x="1641" y="350"/>
                    <a:pt x="1642" y="355"/>
                    <a:pt x="1643" y="355"/>
                  </a:cubicBezTo>
                  <a:cubicBezTo>
                    <a:pt x="1644" y="355"/>
                    <a:pt x="1645" y="353"/>
                    <a:pt x="1646" y="346"/>
                  </a:cubicBezTo>
                  <a:cubicBezTo>
                    <a:pt x="1649" y="341"/>
                    <a:pt x="1654" y="339"/>
                    <a:pt x="1659" y="339"/>
                  </a:cubicBezTo>
                  <a:cubicBezTo>
                    <a:pt x="1664" y="339"/>
                    <a:pt x="1668" y="341"/>
                    <a:pt x="1671" y="346"/>
                  </a:cubicBezTo>
                  <a:cubicBezTo>
                    <a:pt x="1674" y="346"/>
                    <a:pt x="1679" y="346"/>
                    <a:pt x="1678" y="337"/>
                  </a:cubicBezTo>
                  <a:cubicBezTo>
                    <a:pt x="1678" y="334"/>
                    <a:pt x="1678" y="331"/>
                    <a:pt x="1678" y="329"/>
                  </a:cubicBezTo>
                  <a:cubicBezTo>
                    <a:pt x="1680" y="337"/>
                    <a:pt x="1681" y="342"/>
                    <a:pt x="1682" y="342"/>
                  </a:cubicBezTo>
                  <a:cubicBezTo>
                    <a:pt x="1683" y="342"/>
                    <a:pt x="1684" y="337"/>
                    <a:pt x="1686" y="329"/>
                  </a:cubicBezTo>
                  <a:cubicBezTo>
                    <a:pt x="1685" y="325"/>
                    <a:pt x="1686" y="322"/>
                    <a:pt x="1687" y="322"/>
                  </a:cubicBezTo>
                  <a:cubicBezTo>
                    <a:pt x="1688" y="322"/>
                    <a:pt x="1689" y="325"/>
                    <a:pt x="1689" y="329"/>
                  </a:cubicBezTo>
                  <a:cubicBezTo>
                    <a:pt x="1692" y="337"/>
                    <a:pt x="1696" y="337"/>
                    <a:pt x="1696" y="337"/>
                  </a:cubicBezTo>
                  <a:cubicBezTo>
                    <a:pt x="1709" y="332"/>
                    <a:pt x="1722" y="329"/>
                    <a:pt x="1735" y="328"/>
                  </a:cubicBezTo>
                  <a:cubicBezTo>
                    <a:pt x="1764" y="327"/>
                    <a:pt x="1775" y="327"/>
                    <a:pt x="1774" y="318"/>
                  </a:cubicBezTo>
                  <a:cubicBezTo>
                    <a:pt x="1776" y="313"/>
                    <a:pt x="1777" y="311"/>
                    <a:pt x="1778" y="311"/>
                  </a:cubicBezTo>
                  <a:cubicBezTo>
                    <a:pt x="1779" y="311"/>
                    <a:pt x="1780" y="313"/>
                    <a:pt x="1782" y="318"/>
                  </a:cubicBezTo>
                  <a:cubicBezTo>
                    <a:pt x="1785" y="326"/>
                    <a:pt x="1790" y="326"/>
                    <a:pt x="1793" y="326"/>
                  </a:cubicBezTo>
                  <a:cubicBezTo>
                    <a:pt x="1797" y="326"/>
                    <a:pt x="1800" y="326"/>
                    <a:pt x="1800" y="335"/>
                  </a:cubicBezTo>
                  <a:cubicBezTo>
                    <a:pt x="1803" y="326"/>
                    <a:pt x="1803" y="326"/>
                    <a:pt x="1808" y="326"/>
                  </a:cubicBezTo>
                  <a:cubicBezTo>
                    <a:pt x="1808" y="330"/>
                    <a:pt x="1809" y="332"/>
                    <a:pt x="1810" y="332"/>
                  </a:cubicBezTo>
                  <a:cubicBezTo>
                    <a:pt x="1811" y="332"/>
                    <a:pt x="1813" y="330"/>
                    <a:pt x="1815" y="326"/>
                  </a:cubicBezTo>
                  <a:cubicBezTo>
                    <a:pt x="1816" y="317"/>
                    <a:pt x="1816" y="312"/>
                    <a:pt x="1817" y="312"/>
                  </a:cubicBezTo>
                  <a:cubicBezTo>
                    <a:pt x="1817" y="312"/>
                    <a:pt x="1817" y="317"/>
                    <a:pt x="1818" y="326"/>
                  </a:cubicBezTo>
                  <a:cubicBezTo>
                    <a:pt x="1819" y="331"/>
                    <a:pt x="1825" y="337"/>
                    <a:pt x="1826" y="337"/>
                  </a:cubicBezTo>
                  <a:cubicBezTo>
                    <a:pt x="1827" y="337"/>
                    <a:pt x="1827" y="336"/>
                    <a:pt x="1826" y="334"/>
                  </a:cubicBezTo>
                  <a:cubicBezTo>
                    <a:pt x="1826" y="325"/>
                    <a:pt x="1833" y="325"/>
                    <a:pt x="1836" y="317"/>
                  </a:cubicBezTo>
                  <a:cubicBezTo>
                    <a:pt x="1837" y="316"/>
                    <a:pt x="1838" y="316"/>
                    <a:pt x="1839" y="316"/>
                  </a:cubicBezTo>
                  <a:cubicBezTo>
                    <a:pt x="1841" y="316"/>
                    <a:pt x="1843" y="318"/>
                    <a:pt x="1844" y="325"/>
                  </a:cubicBezTo>
                  <a:cubicBezTo>
                    <a:pt x="1845" y="327"/>
                    <a:pt x="1847" y="328"/>
                    <a:pt x="1849" y="328"/>
                  </a:cubicBezTo>
                  <a:cubicBezTo>
                    <a:pt x="1856" y="328"/>
                    <a:pt x="1866" y="321"/>
                    <a:pt x="1869" y="316"/>
                  </a:cubicBezTo>
                  <a:cubicBezTo>
                    <a:pt x="1868" y="311"/>
                    <a:pt x="1869" y="309"/>
                    <a:pt x="1869" y="309"/>
                  </a:cubicBezTo>
                  <a:cubicBezTo>
                    <a:pt x="1870" y="309"/>
                    <a:pt x="1871" y="311"/>
                    <a:pt x="1872" y="316"/>
                  </a:cubicBezTo>
                  <a:cubicBezTo>
                    <a:pt x="1872" y="323"/>
                    <a:pt x="1875" y="323"/>
                    <a:pt x="1880" y="323"/>
                  </a:cubicBezTo>
                  <a:cubicBezTo>
                    <a:pt x="1880" y="321"/>
                    <a:pt x="1881" y="320"/>
                    <a:pt x="1881" y="320"/>
                  </a:cubicBezTo>
                  <a:cubicBezTo>
                    <a:pt x="1883" y="320"/>
                    <a:pt x="1883" y="326"/>
                    <a:pt x="1883" y="331"/>
                  </a:cubicBezTo>
                  <a:cubicBezTo>
                    <a:pt x="1881" y="338"/>
                    <a:pt x="1883" y="340"/>
                    <a:pt x="1886" y="340"/>
                  </a:cubicBezTo>
                  <a:cubicBezTo>
                    <a:pt x="1888" y="340"/>
                    <a:pt x="1889" y="339"/>
                    <a:pt x="1891" y="339"/>
                  </a:cubicBezTo>
                  <a:cubicBezTo>
                    <a:pt x="1894" y="331"/>
                    <a:pt x="1909" y="330"/>
                    <a:pt x="1919" y="329"/>
                  </a:cubicBezTo>
                  <a:cubicBezTo>
                    <a:pt x="1937" y="328"/>
                    <a:pt x="1940" y="319"/>
                    <a:pt x="1946" y="302"/>
                  </a:cubicBezTo>
                  <a:lnTo>
                    <a:pt x="1948" y="284"/>
                  </a:lnTo>
                  <a:lnTo>
                    <a:pt x="1950" y="302"/>
                  </a:lnTo>
                  <a:cubicBezTo>
                    <a:pt x="1952" y="310"/>
                    <a:pt x="1953" y="319"/>
                    <a:pt x="1955" y="327"/>
                  </a:cubicBezTo>
                  <a:cubicBezTo>
                    <a:pt x="1959" y="327"/>
                    <a:pt x="1958" y="318"/>
                    <a:pt x="1957" y="310"/>
                  </a:cubicBezTo>
                  <a:cubicBezTo>
                    <a:pt x="1957" y="305"/>
                    <a:pt x="1958" y="303"/>
                    <a:pt x="1960" y="303"/>
                  </a:cubicBezTo>
                  <a:cubicBezTo>
                    <a:pt x="1962" y="303"/>
                    <a:pt x="1965" y="305"/>
                    <a:pt x="1968" y="309"/>
                  </a:cubicBezTo>
                  <a:cubicBezTo>
                    <a:pt x="1972" y="313"/>
                    <a:pt x="1975" y="315"/>
                    <a:pt x="1977" y="315"/>
                  </a:cubicBezTo>
                  <a:cubicBezTo>
                    <a:pt x="1979" y="315"/>
                    <a:pt x="1981" y="312"/>
                    <a:pt x="1983" y="308"/>
                  </a:cubicBezTo>
                  <a:cubicBezTo>
                    <a:pt x="1986" y="308"/>
                    <a:pt x="1990" y="308"/>
                    <a:pt x="1994" y="316"/>
                  </a:cubicBezTo>
                  <a:cubicBezTo>
                    <a:pt x="1998" y="316"/>
                    <a:pt x="1998" y="316"/>
                    <a:pt x="1998" y="307"/>
                  </a:cubicBezTo>
                  <a:cubicBezTo>
                    <a:pt x="1997" y="303"/>
                    <a:pt x="1998" y="301"/>
                    <a:pt x="1999" y="301"/>
                  </a:cubicBezTo>
                  <a:cubicBezTo>
                    <a:pt x="2000" y="301"/>
                    <a:pt x="2002" y="303"/>
                    <a:pt x="2004" y="307"/>
                  </a:cubicBezTo>
                  <a:cubicBezTo>
                    <a:pt x="2007" y="316"/>
                    <a:pt x="2012" y="320"/>
                    <a:pt x="2015" y="320"/>
                  </a:cubicBezTo>
                  <a:cubicBezTo>
                    <a:pt x="2018" y="320"/>
                    <a:pt x="2019" y="318"/>
                    <a:pt x="2019" y="314"/>
                  </a:cubicBezTo>
                  <a:cubicBezTo>
                    <a:pt x="2019" y="305"/>
                    <a:pt x="2022" y="305"/>
                    <a:pt x="2026" y="305"/>
                  </a:cubicBezTo>
                  <a:cubicBezTo>
                    <a:pt x="2029" y="305"/>
                    <a:pt x="2033" y="304"/>
                    <a:pt x="2036" y="295"/>
                  </a:cubicBezTo>
                  <a:lnTo>
                    <a:pt x="2042" y="295"/>
                  </a:lnTo>
                  <a:cubicBezTo>
                    <a:pt x="2047" y="295"/>
                    <a:pt x="2044" y="304"/>
                    <a:pt x="2040" y="304"/>
                  </a:cubicBezTo>
                  <a:lnTo>
                    <a:pt x="2045" y="312"/>
                  </a:lnTo>
                  <a:cubicBezTo>
                    <a:pt x="2051" y="312"/>
                    <a:pt x="2055" y="312"/>
                    <a:pt x="2058" y="303"/>
                  </a:cubicBezTo>
                  <a:cubicBezTo>
                    <a:pt x="2059" y="294"/>
                    <a:pt x="2060" y="290"/>
                    <a:pt x="2060" y="290"/>
                  </a:cubicBezTo>
                  <a:cubicBezTo>
                    <a:pt x="2061" y="290"/>
                    <a:pt x="2061" y="294"/>
                    <a:pt x="2061" y="303"/>
                  </a:cubicBezTo>
                  <a:cubicBezTo>
                    <a:pt x="2062" y="309"/>
                    <a:pt x="2065" y="315"/>
                    <a:pt x="2067" y="315"/>
                  </a:cubicBezTo>
                  <a:cubicBezTo>
                    <a:pt x="2068" y="315"/>
                    <a:pt x="2069" y="314"/>
                    <a:pt x="2069" y="311"/>
                  </a:cubicBezTo>
                  <a:cubicBezTo>
                    <a:pt x="2070" y="303"/>
                    <a:pt x="2072" y="300"/>
                    <a:pt x="2073" y="300"/>
                  </a:cubicBezTo>
                  <a:cubicBezTo>
                    <a:pt x="2075" y="300"/>
                    <a:pt x="2077" y="305"/>
                    <a:pt x="2077" y="310"/>
                  </a:cubicBezTo>
                  <a:cubicBezTo>
                    <a:pt x="2076" y="318"/>
                    <a:pt x="2075" y="322"/>
                    <a:pt x="2077" y="322"/>
                  </a:cubicBezTo>
                  <a:cubicBezTo>
                    <a:pt x="2078" y="322"/>
                    <a:pt x="2081" y="318"/>
                    <a:pt x="2087" y="309"/>
                  </a:cubicBezTo>
                  <a:cubicBezTo>
                    <a:pt x="2095" y="308"/>
                    <a:pt x="2109" y="298"/>
                    <a:pt x="2119" y="297"/>
                  </a:cubicBezTo>
                  <a:cubicBezTo>
                    <a:pt x="2124" y="296"/>
                    <a:pt x="2128" y="296"/>
                    <a:pt x="2131" y="296"/>
                  </a:cubicBezTo>
                  <a:cubicBezTo>
                    <a:pt x="2137" y="296"/>
                    <a:pt x="2141" y="297"/>
                    <a:pt x="2144" y="303"/>
                  </a:cubicBezTo>
                  <a:cubicBezTo>
                    <a:pt x="2145" y="305"/>
                    <a:pt x="2145" y="307"/>
                    <a:pt x="2145" y="308"/>
                  </a:cubicBezTo>
                  <a:lnTo>
                    <a:pt x="2145" y="308"/>
                  </a:lnTo>
                  <a:cubicBezTo>
                    <a:pt x="2144" y="294"/>
                    <a:pt x="2148" y="294"/>
                    <a:pt x="2158" y="293"/>
                  </a:cubicBezTo>
                  <a:cubicBezTo>
                    <a:pt x="2161" y="295"/>
                    <a:pt x="2164" y="295"/>
                    <a:pt x="2166" y="295"/>
                  </a:cubicBezTo>
                  <a:cubicBezTo>
                    <a:pt x="2173" y="295"/>
                    <a:pt x="2176" y="289"/>
                    <a:pt x="2178" y="282"/>
                  </a:cubicBezTo>
                  <a:lnTo>
                    <a:pt x="2178" y="282"/>
                  </a:lnTo>
                  <a:lnTo>
                    <a:pt x="2171" y="283"/>
                  </a:lnTo>
                  <a:cubicBezTo>
                    <a:pt x="2170" y="273"/>
                    <a:pt x="2171" y="268"/>
                    <a:pt x="2174" y="268"/>
                  </a:cubicBezTo>
                  <a:cubicBezTo>
                    <a:pt x="2175" y="268"/>
                    <a:pt x="2178" y="270"/>
                    <a:pt x="2181" y="273"/>
                  </a:cubicBezTo>
                  <a:cubicBezTo>
                    <a:pt x="2185" y="273"/>
                    <a:pt x="2186" y="281"/>
                    <a:pt x="2187" y="290"/>
                  </a:cubicBezTo>
                  <a:cubicBezTo>
                    <a:pt x="2187" y="298"/>
                    <a:pt x="2192" y="306"/>
                    <a:pt x="2195" y="306"/>
                  </a:cubicBezTo>
                  <a:cubicBezTo>
                    <a:pt x="2196" y="306"/>
                    <a:pt x="2196" y="306"/>
                    <a:pt x="2196" y="305"/>
                  </a:cubicBezTo>
                  <a:cubicBezTo>
                    <a:pt x="2199" y="305"/>
                    <a:pt x="2203" y="305"/>
                    <a:pt x="2198" y="297"/>
                  </a:cubicBezTo>
                  <a:cubicBezTo>
                    <a:pt x="2197" y="289"/>
                    <a:pt x="2197" y="289"/>
                    <a:pt x="2201" y="289"/>
                  </a:cubicBezTo>
                  <a:cubicBezTo>
                    <a:pt x="2205" y="288"/>
                    <a:pt x="2208" y="288"/>
                    <a:pt x="2211" y="279"/>
                  </a:cubicBezTo>
                  <a:cubicBezTo>
                    <a:pt x="2210" y="271"/>
                    <a:pt x="2213" y="270"/>
                    <a:pt x="2216" y="270"/>
                  </a:cubicBezTo>
                  <a:cubicBezTo>
                    <a:pt x="2219" y="274"/>
                    <a:pt x="2223" y="276"/>
                    <a:pt x="2229" y="276"/>
                  </a:cubicBezTo>
                  <a:lnTo>
                    <a:pt x="2230" y="285"/>
                  </a:lnTo>
                  <a:cubicBezTo>
                    <a:pt x="2231" y="291"/>
                    <a:pt x="2233" y="297"/>
                    <a:pt x="2235" y="302"/>
                  </a:cubicBezTo>
                  <a:cubicBezTo>
                    <a:pt x="2239" y="301"/>
                    <a:pt x="2238" y="293"/>
                    <a:pt x="2238" y="293"/>
                  </a:cubicBezTo>
                  <a:cubicBezTo>
                    <a:pt x="2236" y="285"/>
                    <a:pt x="2322" y="273"/>
                    <a:pt x="2333" y="272"/>
                  </a:cubicBezTo>
                  <a:cubicBezTo>
                    <a:pt x="2337" y="275"/>
                    <a:pt x="2341" y="276"/>
                    <a:pt x="2344" y="276"/>
                  </a:cubicBezTo>
                  <a:cubicBezTo>
                    <a:pt x="2348" y="276"/>
                    <a:pt x="2350" y="274"/>
                    <a:pt x="2348" y="270"/>
                  </a:cubicBezTo>
                  <a:cubicBezTo>
                    <a:pt x="2345" y="261"/>
                    <a:pt x="2363" y="258"/>
                    <a:pt x="2385" y="255"/>
                  </a:cubicBezTo>
                  <a:cubicBezTo>
                    <a:pt x="2410" y="252"/>
                    <a:pt x="2427" y="249"/>
                    <a:pt x="2426" y="240"/>
                  </a:cubicBezTo>
                  <a:lnTo>
                    <a:pt x="2437" y="239"/>
                  </a:lnTo>
                  <a:cubicBezTo>
                    <a:pt x="2444" y="238"/>
                    <a:pt x="2450" y="228"/>
                    <a:pt x="2453" y="228"/>
                  </a:cubicBezTo>
                  <a:cubicBezTo>
                    <a:pt x="2454" y="223"/>
                    <a:pt x="2456" y="221"/>
                    <a:pt x="2456" y="221"/>
                  </a:cubicBezTo>
                  <a:cubicBezTo>
                    <a:pt x="2457" y="221"/>
                    <a:pt x="2457" y="223"/>
                    <a:pt x="2456" y="227"/>
                  </a:cubicBezTo>
                  <a:cubicBezTo>
                    <a:pt x="2457" y="235"/>
                    <a:pt x="2459" y="243"/>
                    <a:pt x="2462" y="243"/>
                  </a:cubicBezTo>
                  <a:cubicBezTo>
                    <a:pt x="2463" y="243"/>
                    <a:pt x="2463" y="243"/>
                    <a:pt x="2463" y="243"/>
                  </a:cubicBezTo>
                  <a:cubicBezTo>
                    <a:pt x="2470" y="242"/>
                    <a:pt x="2469" y="234"/>
                    <a:pt x="2468" y="225"/>
                  </a:cubicBezTo>
                  <a:cubicBezTo>
                    <a:pt x="2465" y="217"/>
                    <a:pt x="2469" y="216"/>
                    <a:pt x="2469" y="216"/>
                  </a:cubicBezTo>
                  <a:cubicBezTo>
                    <a:pt x="2472" y="216"/>
                    <a:pt x="2472" y="216"/>
                    <a:pt x="2474" y="224"/>
                  </a:cubicBezTo>
                  <a:cubicBezTo>
                    <a:pt x="2475" y="233"/>
                    <a:pt x="2478" y="240"/>
                    <a:pt x="2478" y="240"/>
                  </a:cubicBezTo>
                  <a:lnTo>
                    <a:pt x="2481" y="240"/>
                  </a:lnTo>
                  <a:cubicBezTo>
                    <a:pt x="2479" y="231"/>
                    <a:pt x="2482" y="231"/>
                    <a:pt x="2482" y="231"/>
                  </a:cubicBezTo>
                  <a:cubicBezTo>
                    <a:pt x="2483" y="231"/>
                    <a:pt x="2484" y="231"/>
                    <a:pt x="2484" y="231"/>
                  </a:cubicBezTo>
                  <a:cubicBezTo>
                    <a:pt x="2487" y="231"/>
                    <a:pt x="2487" y="234"/>
                    <a:pt x="2489" y="247"/>
                  </a:cubicBezTo>
                  <a:cubicBezTo>
                    <a:pt x="2490" y="255"/>
                    <a:pt x="2492" y="259"/>
                    <a:pt x="2493" y="259"/>
                  </a:cubicBezTo>
                  <a:cubicBezTo>
                    <a:pt x="2495" y="259"/>
                    <a:pt x="2496" y="255"/>
                    <a:pt x="2497" y="246"/>
                  </a:cubicBezTo>
                  <a:lnTo>
                    <a:pt x="2502" y="236"/>
                  </a:lnTo>
                  <a:cubicBezTo>
                    <a:pt x="2504" y="240"/>
                    <a:pt x="2506" y="242"/>
                    <a:pt x="2507" y="242"/>
                  </a:cubicBezTo>
                  <a:cubicBezTo>
                    <a:pt x="2511" y="242"/>
                    <a:pt x="2513" y="231"/>
                    <a:pt x="2515" y="225"/>
                  </a:cubicBezTo>
                  <a:cubicBezTo>
                    <a:pt x="2518" y="233"/>
                    <a:pt x="2520" y="237"/>
                    <a:pt x="2522" y="237"/>
                  </a:cubicBezTo>
                  <a:cubicBezTo>
                    <a:pt x="2524" y="237"/>
                    <a:pt x="2525" y="232"/>
                    <a:pt x="2525" y="224"/>
                  </a:cubicBezTo>
                  <a:cubicBezTo>
                    <a:pt x="2524" y="219"/>
                    <a:pt x="2525" y="216"/>
                    <a:pt x="2526" y="216"/>
                  </a:cubicBezTo>
                  <a:cubicBezTo>
                    <a:pt x="2528" y="216"/>
                    <a:pt x="2529" y="218"/>
                    <a:pt x="2531" y="221"/>
                  </a:cubicBezTo>
                  <a:cubicBezTo>
                    <a:pt x="2535" y="226"/>
                    <a:pt x="2538" y="228"/>
                    <a:pt x="2541" y="228"/>
                  </a:cubicBezTo>
                  <a:cubicBezTo>
                    <a:pt x="2543" y="228"/>
                    <a:pt x="2545" y="228"/>
                    <a:pt x="2547" y="227"/>
                  </a:cubicBezTo>
                  <a:cubicBezTo>
                    <a:pt x="2549" y="218"/>
                    <a:pt x="2574" y="213"/>
                    <a:pt x="2602" y="209"/>
                  </a:cubicBezTo>
                  <a:cubicBezTo>
                    <a:pt x="2635" y="203"/>
                    <a:pt x="2655" y="198"/>
                    <a:pt x="2654" y="190"/>
                  </a:cubicBezTo>
                  <a:cubicBezTo>
                    <a:pt x="2655" y="190"/>
                    <a:pt x="2655" y="189"/>
                    <a:pt x="2656" y="189"/>
                  </a:cubicBezTo>
                  <a:cubicBezTo>
                    <a:pt x="2657" y="189"/>
                    <a:pt x="2658" y="191"/>
                    <a:pt x="2662" y="197"/>
                  </a:cubicBezTo>
                  <a:cubicBezTo>
                    <a:pt x="2662" y="200"/>
                    <a:pt x="2663" y="201"/>
                    <a:pt x="2664" y="201"/>
                  </a:cubicBezTo>
                  <a:cubicBezTo>
                    <a:pt x="2666" y="201"/>
                    <a:pt x="2667" y="197"/>
                    <a:pt x="2667" y="187"/>
                  </a:cubicBezTo>
                  <a:cubicBezTo>
                    <a:pt x="2668" y="181"/>
                    <a:pt x="2668" y="176"/>
                    <a:pt x="2668" y="176"/>
                  </a:cubicBezTo>
                  <a:cubicBezTo>
                    <a:pt x="2669" y="176"/>
                    <a:pt x="2669" y="179"/>
                    <a:pt x="2671" y="185"/>
                  </a:cubicBezTo>
                  <a:cubicBezTo>
                    <a:pt x="2672" y="190"/>
                    <a:pt x="2674" y="192"/>
                    <a:pt x="2678" y="192"/>
                  </a:cubicBezTo>
                  <a:cubicBezTo>
                    <a:pt x="2682" y="192"/>
                    <a:pt x="2687" y="190"/>
                    <a:pt x="2694" y="189"/>
                  </a:cubicBezTo>
                  <a:cubicBezTo>
                    <a:pt x="2704" y="187"/>
                    <a:pt x="2718" y="183"/>
                    <a:pt x="2717" y="175"/>
                  </a:cubicBezTo>
                  <a:cubicBezTo>
                    <a:pt x="2719" y="170"/>
                    <a:pt x="2720" y="168"/>
                    <a:pt x="2720" y="168"/>
                  </a:cubicBezTo>
                  <a:lnTo>
                    <a:pt x="2720" y="168"/>
                  </a:lnTo>
                  <a:cubicBezTo>
                    <a:pt x="2721" y="168"/>
                    <a:pt x="2720" y="170"/>
                    <a:pt x="2720" y="174"/>
                  </a:cubicBezTo>
                  <a:cubicBezTo>
                    <a:pt x="2720" y="184"/>
                    <a:pt x="2726" y="190"/>
                    <a:pt x="2733" y="190"/>
                  </a:cubicBezTo>
                  <a:cubicBezTo>
                    <a:pt x="2738" y="190"/>
                    <a:pt x="2743" y="186"/>
                    <a:pt x="2746" y="178"/>
                  </a:cubicBezTo>
                  <a:cubicBezTo>
                    <a:pt x="2747" y="177"/>
                    <a:pt x="2749" y="177"/>
                    <a:pt x="2750" y="177"/>
                  </a:cubicBezTo>
                  <a:cubicBezTo>
                    <a:pt x="2752" y="177"/>
                    <a:pt x="2754" y="178"/>
                    <a:pt x="2755" y="184"/>
                  </a:cubicBezTo>
                  <a:cubicBezTo>
                    <a:pt x="2759" y="183"/>
                    <a:pt x="2763" y="182"/>
                    <a:pt x="2770" y="172"/>
                  </a:cubicBezTo>
                  <a:lnTo>
                    <a:pt x="2795" y="166"/>
                  </a:lnTo>
                  <a:cubicBezTo>
                    <a:pt x="2802" y="164"/>
                    <a:pt x="2807" y="155"/>
                    <a:pt x="2807" y="155"/>
                  </a:cubicBezTo>
                  <a:cubicBezTo>
                    <a:pt x="2809" y="155"/>
                    <a:pt x="2810" y="154"/>
                    <a:pt x="2811" y="154"/>
                  </a:cubicBezTo>
                  <a:lnTo>
                    <a:pt x="2811" y="154"/>
                  </a:lnTo>
                  <a:cubicBezTo>
                    <a:pt x="2812" y="157"/>
                    <a:pt x="2815" y="158"/>
                    <a:pt x="2819" y="158"/>
                  </a:cubicBezTo>
                  <a:cubicBezTo>
                    <a:pt x="2827" y="158"/>
                    <a:pt x="2839" y="155"/>
                    <a:pt x="2855" y="151"/>
                  </a:cubicBezTo>
                  <a:cubicBezTo>
                    <a:pt x="2870" y="147"/>
                    <a:pt x="2885" y="143"/>
                    <a:pt x="2895" y="143"/>
                  </a:cubicBezTo>
                  <a:cubicBezTo>
                    <a:pt x="2900" y="143"/>
                    <a:pt x="2903" y="144"/>
                    <a:pt x="2905" y="146"/>
                  </a:cubicBezTo>
                  <a:cubicBezTo>
                    <a:pt x="2905" y="146"/>
                    <a:pt x="2908" y="145"/>
                    <a:pt x="2910" y="136"/>
                  </a:cubicBezTo>
                  <a:cubicBezTo>
                    <a:pt x="2909" y="125"/>
                    <a:pt x="2910" y="121"/>
                    <a:pt x="2912" y="121"/>
                  </a:cubicBezTo>
                  <a:cubicBezTo>
                    <a:pt x="2914" y="121"/>
                    <a:pt x="2915" y="122"/>
                    <a:pt x="2917" y="125"/>
                  </a:cubicBezTo>
                  <a:cubicBezTo>
                    <a:pt x="2921" y="132"/>
                    <a:pt x="2926" y="135"/>
                    <a:pt x="2930" y="135"/>
                  </a:cubicBezTo>
                  <a:cubicBezTo>
                    <a:pt x="2935" y="135"/>
                    <a:pt x="2939" y="130"/>
                    <a:pt x="2939" y="120"/>
                  </a:cubicBezTo>
                  <a:lnTo>
                    <a:pt x="2939" y="120"/>
                  </a:lnTo>
                  <a:cubicBezTo>
                    <a:pt x="2939" y="122"/>
                    <a:pt x="2940" y="125"/>
                    <a:pt x="2941" y="128"/>
                  </a:cubicBezTo>
                  <a:cubicBezTo>
                    <a:pt x="2944" y="133"/>
                    <a:pt x="2946" y="135"/>
                    <a:pt x="2949" y="135"/>
                  </a:cubicBezTo>
                  <a:cubicBezTo>
                    <a:pt x="2954" y="135"/>
                    <a:pt x="2957" y="127"/>
                    <a:pt x="2956" y="115"/>
                  </a:cubicBezTo>
                  <a:lnTo>
                    <a:pt x="2956" y="115"/>
                  </a:lnTo>
                  <a:cubicBezTo>
                    <a:pt x="2960" y="120"/>
                    <a:pt x="2964" y="125"/>
                    <a:pt x="2966" y="125"/>
                  </a:cubicBezTo>
                  <a:cubicBezTo>
                    <a:pt x="2968" y="125"/>
                    <a:pt x="2969" y="123"/>
                    <a:pt x="2969" y="120"/>
                  </a:cubicBezTo>
                  <a:cubicBezTo>
                    <a:pt x="2970" y="120"/>
                    <a:pt x="2970" y="120"/>
                    <a:pt x="2971" y="120"/>
                  </a:cubicBezTo>
                  <a:cubicBezTo>
                    <a:pt x="2973" y="120"/>
                    <a:pt x="2973" y="123"/>
                    <a:pt x="2977" y="136"/>
                  </a:cubicBezTo>
                  <a:cubicBezTo>
                    <a:pt x="2980" y="143"/>
                    <a:pt x="2982" y="151"/>
                    <a:pt x="2985" y="151"/>
                  </a:cubicBezTo>
                  <a:cubicBezTo>
                    <a:pt x="2985" y="151"/>
                    <a:pt x="2986" y="151"/>
                    <a:pt x="2986" y="151"/>
                  </a:cubicBezTo>
                  <a:cubicBezTo>
                    <a:pt x="2989" y="151"/>
                    <a:pt x="2987" y="142"/>
                    <a:pt x="2985" y="134"/>
                  </a:cubicBezTo>
                  <a:lnTo>
                    <a:pt x="2991" y="132"/>
                  </a:lnTo>
                  <a:cubicBezTo>
                    <a:pt x="2991" y="132"/>
                    <a:pt x="2995" y="132"/>
                    <a:pt x="2993" y="123"/>
                  </a:cubicBezTo>
                  <a:cubicBezTo>
                    <a:pt x="2990" y="115"/>
                    <a:pt x="2994" y="114"/>
                    <a:pt x="2997" y="113"/>
                  </a:cubicBezTo>
                  <a:cubicBezTo>
                    <a:pt x="2998" y="115"/>
                    <a:pt x="2998" y="116"/>
                    <a:pt x="2999" y="116"/>
                  </a:cubicBezTo>
                  <a:cubicBezTo>
                    <a:pt x="2999" y="116"/>
                    <a:pt x="2999" y="110"/>
                    <a:pt x="2995" y="105"/>
                  </a:cubicBezTo>
                  <a:cubicBezTo>
                    <a:pt x="2991" y="97"/>
                    <a:pt x="2989" y="89"/>
                    <a:pt x="2993" y="88"/>
                  </a:cubicBezTo>
                  <a:lnTo>
                    <a:pt x="2988" y="71"/>
                  </a:lnTo>
                  <a:cubicBezTo>
                    <a:pt x="2982" y="55"/>
                    <a:pt x="2980" y="46"/>
                    <a:pt x="2971" y="41"/>
                  </a:cubicBezTo>
                  <a:cubicBezTo>
                    <a:pt x="2963" y="39"/>
                    <a:pt x="2956" y="36"/>
                    <a:pt x="2951" y="36"/>
                  </a:cubicBezTo>
                  <a:cubicBezTo>
                    <a:pt x="2946" y="36"/>
                    <a:pt x="2944" y="39"/>
                    <a:pt x="2947" y="47"/>
                  </a:cubicBezTo>
                  <a:cubicBezTo>
                    <a:pt x="2947" y="47"/>
                    <a:pt x="2947" y="56"/>
                    <a:pt x="2943" y="56"/>
                  </a:cubicBezTo>
                  <a:cubicBezTo>
                    <a:pt x="2943" y="57"/>
                    <a:pt x="2942" y="57"/>
                    <a:pt x="2942" y="57"/>
                  </a:cubicBezTo>
                  <a:cubicBezTo>
                    <a:pt x="2938" y="57"/>
                    <a:pt x="2933" y="51"/>
                    <a:pt x="2933" y="51"/>
                  </a:cubicBezTo>
                  <a:cubicBezTo>
                    <a:pt x="2932" y="47"/>
                    <a:pt x="2929" y="46"/>
                    <a:pt x="2924" y="46"/>
                  </a:cubicBezTo>
                  <a:cubicBezTo>
                    <a:pt x="2918" y="46"/>
                    <a:pt x="2910" y="48"/>
                    <a:pt x="2901" y="51"/>
                  </a:cubicBezTo>
                  <a:cubicBezTo>
                    <a:pt x="2889" y="54"/>
                    <a:pt x="2881" y="56"/>
                    <a:pt x="2874" y="56"/>
                  </a:cubicBezTo>
                  <a:cubicBezTo>
                    <a:pt x="2869" y="56"/>
                    <a:pt x="2866" y="55"/>
                    <a:pt x="2864" y="52"/>
                  </a:cubicBezTo>
                  <a:cubicBezTo>
                    <a:pt x="2859" y="46"/>
                    <a:pt x="2856" y="45"/>
                    <a:pt x="2855" y="45"/>
                  </a:cubicBezTo>
                  <a:cubicBezTo>
                    <a:pt x="2855" y="45"/>
                    <a:pt x="2855" y="45"/>
                    <a:pt x="2855" y="45"/>
                  </a:cubicBezTo>
                  <a:cubicBezTo>
                    <a:pt x="2857" y="53"/>
                    <a:pt x="2837" y="59"/>
                    <a:pt x="2813" y="65"/>
                  </a:cubicBezTo>
                  <a:cubicBezTo>
                    <a:pt x="2789" y="72"/>
                    <a:pt x="2765" y="77"/>
                    <a:pt x="2767" y="86"/>
                  </a:cubicBezTo>
                  <a:lnTo>
                    <a:pt x="2760" y="87"/>
                  </a:lnTo>
                  <a:cubicBezTo>
                    <a:pt x="2759" y="82"/>
                    <a:pt x="2756" y="81"/>
                    <a:pt x="2753" y="81"/>
                  </a:cubicBezTo>
                  <a:cubicBezTo>
                    <a:pt x="2750" y="81"/>
                    <a:pt x="2747" y="81"/>
                    <a:pt x="2745" y="82"/>
                  </a:cubicBezTo>
                  <a:cubicBezTo>
                    <a:pt x="2742" y="87"/>
                    <a:pt x="2738" y="91"/>
                    <a:pt x="2732" y="93"/>
                  </a:cubicBezTo>
                  <a:cubicBezTo>
                    <a:pt x="2732" y="87"/>
                    <a:pt x="2730" y="86"/>
                    <a:pt x="2726" y="86"/>
                  </a:cubicBezTo>
                  <a:cubicBezTo>
                    <a:pt x="2725" y="86"/>
                    <a:pt x="2723" y="86"/>
                    <a:pt x="2720" y="87"/>
                  </a:cubicBezTo>
                  <a:cubicBezTo>
                    <a:pt x="2713" y="89"/>
                    <a:pt x="2710" y="89"/>
                    <a:pt x="2712" y="98"/>
                  </a:cubicBezTo>
                  <a:cubicBezTo>
                    <a:pt x="2705" y="100"/>
                    <a:pt x="2699" y="100"/>
                    <a:pt x="2692" y="100"/>
                  </a:cubicBezTo>
                  <a:cubicBezTo>
                    <a:pt x="2685" y="100"/>
                    <a:pt x="2679" y="100"/>
                    <a:pt x="2673" y="98"/>
                  </a:cubicBezTo>
                  <a:cubicBezTo>
                    <a:pt x="2671" y="96"/>
                    <a:pt x="2670" y="95"/>
                    <a:pt x="2669" y="95"/>
                  </a:cubicBezTo>
                  <a:cubicBezTo>
                    <a:pt x="2666" y="95"/>
                    <a:pt x="2665" y="102"/>
                    <a:pt x="2664" y="109"/>
                  </a:cubicBezTo>
                  <a:cubicBezTo>
                    <a:pt x="2666" y="117"/>
                    <a:pt x="2664" y="126"/>
                    <a:pt x="2660" y="127"/>
                  </a:cubicBezTo>
                  <a:lnTo>
                    <a:pt x="2657" y="110"/>
                  </a:lnTo>
                  <a:cubicBezTo>
                    <a:pt x="2658" y="104"/>
                    <a:pt x="2658" y="102"/>
                    <a:pt x="2656" y="102"/>
                  </a:cubicBezTo>
                  <a:cubicBezTo>
                    <a:pt x="2655" y="102"/>
                    <a:pt x="2653" y="102"/>
                    <a:pt x="2652" y="102"/>
                  </a:cubicBezTo>
                  <a:lnTo>
                    <a:pt x="2645" y="105"/>
                  </a:lnTo>
                  <a:cubicBezTo>
                    <a:pt x="2647" y="113"/>
                    <a:pt x="2629" y="117"/>
                    <a:pt x="2606" y="122"/>
                  </a:cubicBezTo>
                  <a:cubicBezTo>
                    <a:pt x="2574" y="127"/>
                    <a:pt x="2564" y="129"/>
                    <a:pt x="2565" y="137"/>
                  </a:cubicBezTo>
                  <a:cubicBezTo>
                    <a:pt x="2566" y="142"/>
                    <a:pt x="2566" y="144"/>
                    <a:pt x="2563" y="144"/>
                  </a:cubicBezTo>
                  <a:cubicBezTo>
                    <a:pt x="2561" y="144"/>
                    <a:pt x="2557" y="143"/>
                    <a:pt x="2552" y="141"/>
                  </a:cubicBezTo>
                  <a:cubicBezTo>
                    <a:pt x="2536" y="128"/>
                    <a:pt x="2530" y="123"/>
                    <a:pt x="2527" y="123"/>
                  </a:cubicBezTo>
                  <a:cubicBezTo>
                    <a:pt x="2525" y="123"/>
                    <a:pt x="2525" y="125"/>
                    <a:pt x="2524" y="128"/>
                  </a:cubicBezTo>
                  <a:cubicBezTo>
                    <a:pt x="2524" y="128"/>
                    <a:pt x="2524" y="128"/>
                    <a:pt x="2524" y="128"/>
                  </a:cubicBezTo>
                  <a:cubicBezTo>
                    <a:pt x="2527" y="128"/>
                    <a:pt x="2529" y="137"/>
                    <a:pt x="2530" y="144"/>
                  </a:cubicBezTo>
                  <a:cubicBezTo>
                    <a:pt x="2532" y="153"/>
                    <a:pt x="2532" y="157"/>
                    <a:pt x="2531" y="157"/>
                  </a:cubicBezTo>
                  <a:cubicBezTo>
                    <a:pt x="2529" y="157"/>
                    <a:pt x="2527" y="153"/>
                    <a:pt x="2524" y="145"/>
                  </a:cubicBezTo>
                  <a:cubicBezTo>
                    <a:pt x="2523" y="140"/>
                    <a:pt x="2518" y="138"/>
                    <a:pt x="2512" y="138"/>
                  </a:cubicBezTo>
                  <a:cubicBezTo>
                    <a:pt x="2497" y="138"/>
                    <a:pt x="2473" y="150"/>
                    <a:pt x="2470" y="162"/>
                  </a:cubicBezTo>
                  <a:lnTo>
                    <a:pt x="2470" y="162"/>
                  </a:lnTo>
                  <a:cubicBezTo>
                    <a:pt x="2470" y="160"/>
                    <a:pt x="2469" y="158"/>
                    <a:pt x="2469" y="155"/>
                  </a:cubicBezTo>
                  <a:cubicBezTo>
                    <a:pt x="2467" y="151"/>
                    <a:pt x="2466" y="149"/>
                    <a:pt x="2462" y="149"/>
                  </a:cubicBezTo>
                  <a:cubicBezTo>
                    <a:pt x="2459" y="149"/>
                    <a:pt x="2455" y="150"/>
                    <a:pt x="2450" y="151"/>
                  </a:cubicBezTo>
                  <a:lnTo>
                    <a:pt x="2439" y="153"/>
                  </a:lnTo>
                  <a:cubicBezTo>
                    <a:pt x="2441" y="161"/>
                    <a:pt x="2436" y="164"/>
                    <a:pt x="2431" y="164"/>
                  </a:cubicBezTo>
                  <a:cubicBezTo>
                    <a:pt x="2425" y="164"/>
                    <a:pt x="2419" y="160"/>
                    <a:pt x="2418" y="156"/>
                  </a:cubicBezTo>
                  <a:cubicBezTo>
                    <a:pt x="2415" y="151"/>
                    <a:pt x="2414" y="149"/>
                    <a:pt x="2411" y="149"/>
                  </a:cubicBezTo>
                  <a:cubicBezTo>
                    <a:pt x="2410" y="149"/>
                    <a:pt x="2408" y="149"/>
                    <a:pt x="2406" y="150"/>
                  </a:cubicBezTo>
                  <a:cubicBezTo>
                    <a:pt x="2403" y="158"/>
                    <a:pt x="2397" y="161"/>
                    <a:pt x="2391" y="161"/>
                  </a:cubicBezTo>
                  <a:cubicBezTo>
                    <a:pt x="2385" y="161"/>
                    <a:pt x="2380" y="158"/>
                    <a:pt x="2379" y="153"/>
                  </a:cubicBezTo>
                  <a:lnTo>
                    <a:pt x="2371" y="154"/>
                  </a:lnTo>
                  <a:cubicBezTo>
                    <a:pt x="2370" y="160"/>
                    <a:pt x="2365" y="164"/>
                    <a:pt x="2359" y="164"/>
                  </a:cubicBezTo>
                  <a:cubicBezTo>
                    <a:pt x="2349" y="166"/>
                    <a:pt x="2345" y="166"/>
                    <a:pt x="2350" y="174"/>
                  </a:cubicBezTo>
                  <a:cubicBezTo>
                    <a:pt x="2351" y="183"/>
                    <a:pt x="2352" y="191"/>
                    <a:pt x="2349" y="192"/>
                  </a:cubicBezTo>
                  <a:lnTo>
                    <a:pt x="2348" y="183"/>
                  </a:lnTo>
                  <a:cubicBezTo>
                    <a:pt x="2347" y="179"/>
                    <a:pt x="2343" y="177"/>
                    <a:pt x="2337" y="177"/>
                  </a:cubicBezTo>
                  <a:cubicBezTo>
                    <a:pt x="2332" y="177"/>
                    <a:pt x="2327" y="178"/>
                    <a:pt x="2322" y="179"/>
                  </a:cubicBezTo>
                  <a:cubicBezTo>
                    <a:pt x="2314" y="180"/>
                    <a:pt x="2309" y="180"/>
                    <a:pt x="2305" y="180"/>
                  </a:cubicBezTo>
                  <a:cubicBezTo>
                    <a:pt x="2299" y="180"/>
                    <a:pt x="2295" y="179"/>
                    <a:pt x="2293" y="174"/>
                  </a:cubicBezTo>
                  <a:lnTo>
                    <a:pt x="2290" y="183"/>
                  </a:lnTo>
                  <a:cubicBezTo>
                    <a:pt x="2289" y="188"/>
                    <a:pt x="2288" y="190"/>
                    <a:pt x="2286" y="190"/>
                  </a:cubicBezTo>
                  <a:cubicBezTo>
                    <a:pt x="2285" y="190"/>
                    <a:pt x="2284" y="188"/>
                    <a:pt x="2284" y="184"/>
                  </a:cubicBezTo>
                  <a:cubicBezTo>
                    <a:pt x="2282" y="181"/>
                    <a:pt x="2278" y="179"/>
                    <a:pt x="2273" y="179"/>
                  </a:cubicBezTo>
                  <a:cubicBezTo>
                    <a:pt x="2268" y="179"/>
                    <a:pt x="2262" y="182"/>
                    <a:pt x="2259" y="188"/>
                  </a:cubicBezTo>
                  <a:lnTo>
                    <a:pt x="2252" y="189"/>
                  </a:lnTo>
                  <a:cubicBezTo>
                    <a:pt x="2249" y="181"/>
                    <a:pt x="2245" y="177"/>
                    <a:pt x="2242" y="177"/>
                  </a:cubicBezTo>
                  <a:cubicBezTo>
                    <a:pt x="2238" y="177"/>
                    <a:pt x="2235" y="182"/>
                    <a:pt x="2234" y="191"/>
                  </a:cubicBezTo>
                  <a:cubicBezTo>
                    <a:pt x="2233" y="184"/>
                    <a:pt x="2231" y="183"/>
                    <a:pt x="2229" y="183"/>
                  </a:cubicBezTo>
                  <a:cubicBezTo>
                    <a:pt x="2228" y="183"/>
                    <a:pt x="2227" y="183"/>
                    <a:pt x="2226" y="183"/>
                  </a:cubicBezTo>
                  <a:cubicBezTo>
                    <a:pt x="2223" y="188"/>
                    <a:pt x="2217" y="191"/>
                    <a:pt x="2213" y="191"/>
                  </a:cubicBezTo>
                  <a:cubicBezTo>
                    <a:pt x="2209" y="191"/>
                    <a:pt x="2206" y="189"/>
                    <a:pt x="2205" y="185"/>
                  </a:cubicBezTo>
                  <a:lnTo>
                    <a:pt x="2202" y="185"/>
                  </a:lnTo>
                  <a:cubicBezTo>
                    <a:pt x="2199" y="194"/>
                    <a:pt x="2196" y="194"/>
                    <a:pt x="2193" y="196"/>
                  </a:cubicBezTo>
                  <a:cubicBezTo>
                    <a:pt x="2188" y="196"/>
                    <a:pt x="2185" y="196"/>
                    <a:pt x="2183" y="205"/>
                  </a:cubicBezTo>
                  <a:cubicBezTo>
                    <a:pt x="2180" y="213"/>
                    <a:pt x="2177" y="213"/>
                    <a:pt x="2177" y="213"/>
                  </a:cubicBezTo>
                  <a:cubicBezTo>
                    <a:pt x="2177" y="214"/>
                    <a:pt x="2177" y="214"/>
                    <a:pt x="2176" y="214"/>
                  </a:cubicBezTo>
                  <a:cubicBezTo>
                    <a:pt x="2174" y="214"/>
                    <a:pt x="2176" y="205"/>
                    <a:pt x="2178" y="197"/>
                  </a:cubicBezTo>
                  <a:cubicBezTo>
                    <a:pt x="2180" y="193"/>
                    <a:pt x="2180" y="191"/>
                    <a:pt x="2179" y="191"/>
                  </a:cubicBezTo>
                  <a:cubicBezTo>
                    <a:pt x="2176" y="191"/>
                    <a:pt x="2171" y="196"/>
                    <a:pt x="2166" y="207"/>
                  </a:cubicBezTo>
                  <a:cubicBezTo>
                    <a:pt x="2161" y="216"/>
                    <a:pt x="2159" y="220"/>
                    <a:pt x="2158" y="220"/>
                  </a:cubicBezTo>
                  <a:cubicBezTo>
                    <a:pt x="2158" y="220"/>
                    <a:pt x="2159" y="216"/>
                    <a:pt x="2161" y="207"/>
                  </a:cubicBezTo>
                  <a:cubicBezTo>
                    <a:pt x="2164" y="201"/>
                    <a:pt x="2165" y="194"/>
                    <a:pt x="2164" y="194"/>
                  </a:cubicBezTo>
                  <a:cubicBezTo>
                    <a:pt x="2164" y="194"/>
                    <a:pt x="2162" y="196"/>
                    <a:pt x="2160" y="199"/>
                  </a:cubicBezTo>
                  <a:cubicBezTo>
                    <a:pt x="2157" y="199"/>
                    <a:pt x="2153" y="203"/>
                    <a:pt x="2155" y="208"/>
                  </a:cubicBezTo>
                  <a:lnTo>
                    <a:pt x="2144" y="209"/>
                  </a:lnTo>
                  <a:cubicBezTo>
                    <a:pt x="2139" y="203"/>
                    <a:pt x="2135" y="202"/>
                    <a:pt x="2132" y="202"/>
                  </a:cubicBezTo>
                  <a:cubicBezTo>
                    <a:pt x="2131" y="202"/>
                    <a:pt x="2130" y="202"/>
                    <a:pt x="2129" y="202"/>
                  </a:cubicBezTo>
                  <a:cubicBezTo>
                    <a:pt x="2128" y="206"/>
                    <a:pt x="2127" y="208"/>
                    <a:pt x="2126" y="208"/>
                  </a:cubicBezTo>
                  <a:cubicBezTo>
                    <a:pt x="2125" y="208"/>
                    <a:pt x="2124" y="206"/>
                    <a:pt x="2122" y="202"/>
                  </a:cubicBezTo>
                  <a:cubicBezTo>
                    <a:pt x="2122" y="199"/>
                    <a:pt x="2121" y="197"/>
                    <a:pt x="2120" y="197"/>
                  </a:cubicBezTo>
                  <a:cubicBezTo>
                    <a:pt x="2119" y="197"/>
                    <a:pt x="2118" y="201"/>
                    <a:pt x="2120" y="211"/>
                  </a:cubicBezTo>
                  <a:cubicBezTo>
                    <a:pt x="2119" y="216"/>
                    <a:pt x="2117" y="218"/>
                    <a:pt x="2115" y="218"/>
                  </a:cubicBezTo>
                  <a:cubicBezTo>
                    <a:pt x="2113" y="218"/>
                    <a:pt x="2111" y="216"/>
                    <a:pt x="2109" y="212"/>
                  </a:cubicBezTo>
                  <a:cubicBezTo>
                    <a:pt x="2108" y="203"/>
                    <a:pt x="2107" y="199"/>
                    <a:pt x="2105" y="199"/>
                  </a:cubicBezTo>
                  <a:cubicBezTo>
                    <a:pt x="2105" y="199"/>
                    <a:pt x="2104" y="201"/>
                    <a:pt x="2104" y="205"/>
                  </a:cubicBezTo>
                  <a:cubicBezTo>
                    <a:pt x="2102" y="213"/>
                    <a:pt x="2098" y="213"/>
                    <a:pt x="2098" y="213"/>
                  </a:cubicBezTo>
                  <a:cubicBezTo>
                    <a:pt x="2098" y="209"/>
                    <a:pt x="2091" y="208"/>
                    <a:pt x="2081" y="208"/>
                  </a:cubicBezTo>
                  <a:cubicBezTo>
                    <a:pt x="2069" y="208"/>
                    <a:pt x="2052" y="210"/>
                    <a:pt x="2035" y="211"/>
                  </a:cubicBezTo>
                  <a:cubicBezTo>
                    <a:pt x="2031" y="211"/>
                    <a:pt x="2028" y="220"/>
                    <a:pt x="2029" y="228"/>
                  </a:cubicBezTo>
                  <a:cubicBezTo>
                    <a:pt x="2029" y="235"/>
                    <a:pt x="2030" y="238"/>
                    <a:pt x="2029" y="238"/>
                  </a:cubicBezTo>
                  <a:cubicBezTo>
                    <a:pt x="2029" y="238"/>
                    <a:pt x="2028" y="233"/>
                    <a:pt x="2026" y="228"/>
                  </a:cubicBezTo>
                  <a:cubicBezTo>
                    <a:pt x="2023" y="216"/>
                    <a:pt x="2019" y="210"/>
                    <a:pt x="2018" y="210"/>
                  </a:cubicBezTo>
                  <a:cubicBezTo>
                    <a:pt x="2016" y="210"/>
                    <a:pt x="2015" y="216"/>
                    <a:pt x="2019" y="229"/>
                  </a:cubicBezTo>
                  <a:cubicBezTo>
                    <a:pt x="2021" y="238"/>
                    <a:pt x="2022" y="242"/>
                    <a:pt x="2022" y="242"/>
                  </a:cubicBezTo>
                  <a:cubicBezTo>
                    <a:pt x="2021" y="242"/>
                    <a:pt x="2019" y="238"/>
                    <a:pt x="2014" y="229"/>
                  </a:cubicBezTo>
                  <a:cubicBezTo>
                    <a:pt x="2013" y="225"/>
                    <a:pt x="2012" y="223"/>
                    <a:pt x="2011" y="223"/>
                  </a:cubicBezTo>
                  <a:cubicBezTo>
                    <a:pt x="2010" y="223"/>
                    <a:pt x="2009" y="225"/>
                    <a:pt x="2008" y="229"/>
                  </a:cubicBezTo>
                  <a:cubicBezTo>
                    <a:pt x="2008" y="234"/>
                    <a:pt x="2008" y="236"/>
                    <a:pt x="2007" y="236"/>
                  </a:cubicBezTo>
                  <a:cubicBezTo>
                    <a:pt x="2006" y="236"/>
                    <a:pt x="2005" y="234"/>
                    <a:pt x="2004" y="230"/>
                  </a:cubicBezTo>
                  <a:cubicBezTo>
                    <a:pt x="2001" y="224"/>
                    <a:pt x="1998" y="218"/>
                    <a:pt x="1997" y="218"/>
                  </a:cubicBezTo>
                  <a:cubicBezTo>
                    <a:pt x="1996" y="218"/>
                    <a:pt x="1996" y="219"/>
                    <a:pt x="1996" y="221"/>
                  </a:cubicBezTo>
                  <a:cubicBezTo>
                    <a:pt x="1996" y="221"/>
                    <a:pt x="1996" y="221"/>
                    <a:pt x="1996" y="221"/>
                  </a:cubicBezTo>
                  <a:cubicBezTo>
                    <a:pt x="1995" y="221"/>
                    <a:pt x="1992" y="221"/>
                    <a:pt x="1989" y="213"/>
                  </a:cubicBezTo>
                  <a:cubicBezTo>
                    <a:pt x="1987" y="211"/>
                    <a:pt x="1986" y="210"/>
                    <a:pt x="1985" y="210"/>
                  </a:cubicBezTo>
                  <a:cubicBezTo>
                    <a:pt x="1983" y="210"/>
                    <a:pt x="1981" y="217"/>
                    <a:pt x="1978" y="222"/>
                  </a:cubicBezTo>
                  <a:cubicBezTo>
                    <a:pt x="1974" y="232"/>
                    <a:pt x="1971" y="236"/>
                    <a:pt x="1969" y="236"/>
                  </a:cubicBezTo>
                  <a:cubicBezTo>
                    <a:pt x="1967" y="236"/>
                    <a:pt x="1967" y="232"/>
                    <a:pt x="1968" y="224"/>
                  </a:cubicBezTo>
                  <a:cubicBezTo>
                    <a:pt x="1969" y="217"/>
                    <a:pt x="1967" y="215"/>
                    <a:pt x="1965" y="215"/>
                  </a:cubicBezTo>
                  <a:cubicBezTo>
                    <a:pt x="1960" y="215"/>
                    <a:pt x="1953" y="222"/>
                    <a:pt x="1952" y="234"/>
                  </a:cubicBezTo>
                  <a:cubicBezTo>
                    <a:pt x="1950" y="244"/>
                    <a:pt x="1950" y="248"/>
                    <a:pt x="1949" y="248"/>
                  </a:cubicBezTo>
                  <a:cubicBezTo>
                    <a:pt x="1949" y="248"/>
                    <a:pt x="1949" y="246"/>
                    <a:pt x="1948" y="243"/>
                  </a:cubicBezTo>
                  <a:cubicBezTo>
                    <a:pt x="1948" y="234"/>
                    <a:pt x="1945" y="234"/>
                    <a:pt x="1945" y="234"/>
                  </a:cubicBezTo>
                  <a:cubicBezTo>
                    <a:pt x="1944" y="234"/>
                    <a:pt x="1943" y="234"/>
                    <a:pt x="1942" y="234"/>
                  </a:cubicBezTo>
                  <a:cubicBezTo>
                    <a:pt x="1939" y="234"/>
                    <a:pt x="1937" y="233"/>
                    <a:pt x="1937" y="226"/>
                  </a:cubicBezTo>
                  <a:cubicBezTo>
                    <a:pt x="1937" y="226"/>
                    <a:pt x="1934" y="226"/>
                    <a:pt x="1927" y="235"/>
                  </a:cubicBezTo>
                  <a:cubicBezTo>
                    <a:pt x="1925" y="242"/>
                    <a:pt x="1921" y="245"/>
                    <a:pt x="1918" y="245"/>
                  </a:cubicBezTo>
                  <a:cubicBezTo>
                    <a:pt x="1913" y="245"/>
                    <a:pt x="1908" y="238"/>
                    <a:pt x="1904" y="228"/>
                  </a:cubicBezTo>
                  <a:lnTo>
                    <a:pt x="1899" y="237"/>
                  </a:lnTo>
                  <a:cubicBezTo>
                    <a:pt x="1897" y="248"/>
                    <a:pt x="1896" y="255"/>
                    <a:pt x="1894" y="255"/>
                  </a:cubicBezTo>
                  <a:cubicBezTo>
                    <a:pt x="1893" y="255"/>
                    <a:pt x="1892" y="252"/>
                    <a:pt x="1892" y="246"/>
                  </a:cubicBezTo>
                  <a:cubicBezTo>
                    <a:pt x="1891" y="240"/>
                    <a:pt x="1891" y="234"/>
                    <a:pt x="1891" y="234"/>
                  </a:cubicBezTo>
                  <a:cubicBezTo>
                    <a:pt x="1891" y="234"/>
                    <a:pt x="1891" y="235"/>
                    <a:pt x="1891" y="237"/>
                  </a:cubicBezTo>
                  <a:cubicBezTo>
                    <a:pt x="1890" y="244"/>
                    <a:pt x="1887" y="247"/>
                    <a:pt x="1884" y="247"/>
                  </a:cubicBezTo>
                  <a:cubicBezTo>
                    <a:pt x="1879" y="247"/>
                    <a:pt x="1874" y="240"/>
                    <a:pt x="1873" y="230"/>
                  </a:cubicBezTo>
                  <a:cubicBezTo>
                    <a:pt x="1873" y="221"/>
                    <a:pt x="1873" y="221"/>
                    <a:pt x="1870" y="221"/>
                  </a:cubicBezTo>
                  <a:lnTo>
                    <a:pt x="1870" y="230"/>
                  </a:lnTo>
                  <a:cubicBezTo>
                    <a:pt x="1870" y="238"/>
                    <a:pt x="1871" y="247"/>
                    <a:pt x="1867" y="247"/>
                  </a:cubicBezTo>
                  <a:cubicBezTo>
                    <a:pt x="1864" y="247"/>
                    <a:pt x="1860" y="247"/>
                    <a:pt x="1860" y="239"/>
                  </a:cubicBezTo>
                  <a:cubicBezTo>
                    <a:pt x="1856" y="233"/>
                    <a:pt x="1854" y="227"/>
                    <a:pt x="1852" y="227"/>
                  </a:cubicBezTo>
                  <a:cubicBezTo>
                    <a:pt x="1852" y="227"/>
                    <a:pt x="1852" y="228"/>
                    <a:pt x="1852" y="230"/>
                  </a:cubicBezTo>
                  <a:cubicBezTo>
                    <a:pt x="1852" y="230"/>
                    <a:pt x="1848" y="230"/>
                    <a:pt x="1845" y="222"/>
                  </a:cubicBezTo>
                  <a:lnTo>
                    <a:pt x="1830" y="222"/>
                  </a:lnTo>
                  <a:cubicBezTo>
                    <a:pt x="1829" y="227"/>
                    <a:pt x="1826" y="229"/>
                    <a:pt x="1824" y="229"/>
                  </a:cubicBezTo>
                  <a:cubicBezTo>
                    <a:pt x="1822" y="229"/>
                    <a:pt x="1820" y="227"/>
                    <a:pt x="1820" y="224"/>
                  </a:cubicBezTo>
                  <a:cubicBezTo>
                    <a:pt x="1815" y="224"/>
                    <a:pt x="1811" y="227"/>
                    <a:pt x="1810" y="231"/>
                  </a:cubicBezTo>
                  <a:cubicBezTo>
                    <a:pt x="1808" y="232"/>
                    <a:pt x="1806" y="232"/>
                    <a:pt x="1805" y="232"/>
                  </a:cubicBezTo>
                  <a:cubicBezTo>
                    <a:pt x="1801" y="232"/>
                    <a:pt x="1799" y="230"/>
                    <a:pt x="1799" y="224"/>
                  </a:cubicBezTo>
                  <a:cubicBezTo>
                    <a:pt x="1798" y="219"/>
                    <a:pt x="1798" y="217"/>
                    <a:pt x="1798" y="217"/>
                  </a:cubicBezTo>
                  <a:cubicBezTo>
                    <a:pt x="1797" y="217"/>
                    <a:pt x="1797" y="219"/>
                    <a:pt x="1796" y="224"/>
                  </a:cubicBezTo>
                  <a:cubicBezTo>
                    <a:pt x="1796" y="233"/>
                    <a:pt x="1792" y="233"/>
                    <a:pt x="1789" y="233"/>
                  </a:cubicBezTo>
                  <a:lnTo>
                    <a:pt x="1781" y="233"/>
                  </a:lnTo>
                  <a:cubicBezTo>
                    <a:pt x="1782" y="242"/>
                    <a:pt x="1782" y="242"/>
                    <a:pt x="1779" y="242"/>
                  </a:cubicBezTo>
                  <a:cubicBezTo>
                    <a:pt x="1775" y="242"/>
                    <a:pt x="1765" y="234"/>
                    <a:pt x="1761" y="234"/>
                  </a:cubicBezTo>
                  <a:cubicBezTo>
                    <a:pt x="1761" y="234"/>
                    <a:pt x="1761" y="234"/>
                    <a:pt x="1761" y="234"/>
                  </a:cubicBezTo>
                  <a:cubicBezTo>
                    <a:pt x="1750" y="234"/>
                    <a:pt x="1750" y="234"/>
                    <a:pt x="1754" y="242"/>
                  </a:cubicBezTo>
                  <a:cubicBezTo>
                    <a:pt x="1756" y="242"/>
                    <a:pt x="1757" y="246"/>
                    <a:pt x="1755" y="246"/>
                  </a:cubicBezTo>
                  <a:cubicBezTo>
                    <a:pt x="1754" y="246"/>
                    <a:pt x="1752" y="245"/>
                    <a:pt x="1750" y="242"/>
                  </a:cubicBezTo>
                  <a:cubicBezTo>
                    <a:pt x="1746" y="242"/>
                    <a:pt x="1736" y="234"/>
                    <a:pt x="1725" y="234"/>
                  </a:cubicBezTo>
                  <a:cubicBezTo>
                    <a:pt x="1711" y="235"/>
                    <a:pt x="1711" y="235"/>
                    <a:pt x="1711" y="243"/>
                  </a:cubicBezTo>
                  <a:cubicBezTo>
                    <a:pt x="1713" y="251"/>
                    <a:pt x="1713" y="256"/>
                    <a:pt x="1712" y="256"/>
                  </a:cubicBezTo>
                  <a:cubicBezTo>
                    <a:pt x="1711" y="256"/>
                    <a:pt x="1710" y="251"/>
                    <a:pt x="1708" y="243"/>
                  </a:cubicBezTo>
                  <a:cubicBezTo>
                    <a:pt x="1704" y="233"/>
                    <a:pt x="1701" y="229"/>
                    <a:pt x="1699" y="229"/>
                  </a:cubicBezTo>
                  <a:cubicBezTo>
                    <a:pt x="1697" y="229"/>
                    <a:pt x="1697" y="231"/>
                    <a:pt x="1697" y="235"/>
                  </a:cubicBezTo>
                  <a:cubicBezTo>
                    <a:pt x="1694" y="244"/>
                    <a:pt x="1694" y="244"/>
                    <a:pt x="1690" y="244"/>
                  </a:cubicBezTo>
                  <a:cubicBezTo>
                    <a:pt x="1690" y="239"/>
                    <a:pt x="1689" y="237"/>
                    <a:pt x="1688" y="237"/>
                  </a:cubicBezTo>
                  <a:cubicBezTo>
                    <a:pt x="1686" y="237"/>
                    <a:pt x="1683" y="240"/>
                    <a:pt x="1679" y="244"/>
                  </a:cubicBezTo>
                  <a:cubicBezTo>
                    <a:pt x="1676" y="244"/>
                    <a:pt x="1676" y="244"/>
                    <a:pt x="1676" y="235"/>
                  </a:cubicBezTo>
                  <a:lnTo>
                    <a:pt x="1669" y="235"/>
                  </a:lnTo>
                  <a:cubicBezTo>
                    <a:pt x="1666" y="242"/>
                    <a:pt x="1660" y="245"/>
                    <a:pt x="1655" y="245"/>
                  </a:cubicBezTo>
                  <a:cubicBezTo>
                    <a:pt x="1647" y="245"/>
                    <a:pt x="1639" y="240"/>
                    <a:pt x="1637" y="235"/>
                  </a:cubicBezTo>
                  <a:cubicBezTo>
                    <a:pt x="1637" y="235"/>
                    <a:pt x="1633" y="235"/>
                    <a:pt x="1630" y="244"/>
                  </a:cubicBezTo>
                  <a:cubicBezTo>
                    <a:pt x="1628" y="252"/>
                    <a:pt x="1626" y="256"/>
                    <a:pt x="1625" y="256"/>
                  </a:cubicBezTo>
                  <a:cubicBezTo>
                    <a:pt x="1624" y="256"/>
                    <a:pt x="1623" y="252"/>
                    <a:pt x="1623" y="243"/>
                  </a:cubicBezTo>
                  <a:cubicBezTo>
                    <a:pt x="1623" y="234"/>
                    <a:pt x="1623" y="230"/>
                    <a:pt x="1622" y="230"/>
                  </a:cubicBezTo>
                  <a:cubicBezTo>
                    <a:pt x="1622" y="230"/>
                    <a:pt x="1621" y="234"/>
                    <a:pt x="1619" y="243"/>
                  </a:cubicBezTo>
                  <a:cubicBezTo>
                    <a:pt x="1618" y="246"/>
                    <a:pt x="1614" y="249"/>
                    <a:pt x="1610" y="249"/>
                  </a:cubicBezTo>
                  <a:cubicBezTo>
                    <a:pt x="1605" y="249"/>
                    <a:pt x="1600" y="245"/>
                    <a:pt x="1602" y="235"/>
                  </a:cubicBezTo>
                  <a:cubicBezTo>
                    <a:pt x="1602" y="226"/>
                    <a:pt x="1602" y="217"/>
                    <a:pt x="1602" y="217"/>
                  </a:cubicBezTo>
                  <a:cubicBezTo>
                    <a:pt x="1598" y="226"/>
                    <a:pt x="1595" y="226"/>
                    <a:pt x="1595" y="226"/>
                  </a:cubicBezTo>
                  <a:cubicBezTo>
                    <a:pt x="1595" y="232"/>
                    <a:pt x="1593" y="234"/>
                    <a:pt x="1587" y="234"/>
                  </a:cubicBezTo>
                  <a:cubicBezTo>
                    <a:pt x="1586" y="234"/>
                    <a:pt x="1583" y="234"/>
                    <a:pt x="1580" y="234"/>
                  </a:cubicBezTo>
                  <a:cubicBezTo>
                    <a:pt x="1573" y="234"/>
                    <a:pt x="1559" y="243"/>
                    <a:pt x="1552" y="243"/>
                  </a:cubicBezTo>
                  <a:cubicBezTo>
                    <a:pt x="1545" y="243"/>
                    <a:pt x="1534" y="243"/>
                    <a:pt x="1531" y="234"/>
                  </a:cubicBezTo>
                  <a:cubicBezTo>
                    <a:pt x="1527" y="234"/>
                    <a:pt x="1524" y="234"/>
                    <a:pt x="1517" y="243"/>
                  </a:cubicBezTo>
                  <a:cubicBezTo>
                    <a:pt x="1515" y="246"/>
                    <a:pt x="1513" y="248"/>
                    <a:pt x="1510" y="248"/>
                  </a:cubicBezTo>
                  <a:cubicBezTo>
                    <a:pt x="1508" y="248"/>
                    <a:pt x="1506" y="246"/>
                    <a:pt x="1506" y="242"/>
                  </a:cubicBezTo>
                  <a:lnTo>
                    <a:pt x="1503" y="242"/>
                  </a:lnTo>
                  <a:cubicBezTo>
                    <a:pt x="1496" y="251"/>
                    <a:pt x="1493" y="251"/>
                    <a:pt x="1493" y="251"/>
                  </a:cubicBezTo>
                  <a:cubicBezTo>
                    <a:pt x="1493" y="244"/>
                    <a:pt x="1491" y="238"/>
                    <a:pt x="1488" y="238"/>
                  </a:cubicBezTo>
                  <a:cubicBezTo>
                    <a:pt x="1487" y="238"/>
                    <a:pt x="1486" y="239"/>
                    <a:pt x="1485" y="242"/>
                  </a:cubicBezTo>
                  <a:cubicBezTo>
                    <a:pt x="1485" y="249"/>
                    <a:pt x="1481" y="249"/>
                    <a:pt x="1475" y="249"/>
                  </a:cubicBezTo>
                  <a:cubicBezTo>
                    <a:pt x="1470" y="243"/>
                    <a:pt x="1417" y="239"/>
                    <a:pt x="1382" y="239"/>
                  </a:cubicBezTo>
                  <a:cubicBezTo>
                    <a:pt x="1364" y="239"/>
                    <a:pt x="1351" y="240"/>
                    <a:pt x="1351" y="243"/>
                  </a:cubicBezTo>
                  <a:lnTo>
                    <a:pt x="1330" y="243"/>
                  </a:lnTo>
                  <a:cubicBezTo>
                    <a:pt x="1330" y="235"/>
                    <a:pt x="1326" y="232"/>
                    <a:pt x="1322" y="232"/>
                  </a:cubicBezTo>
                  <a:cubicBezTo>
                    <a:pt x="1316" y="232"/>
                    <a:pt x="1308" y="236"/>
                    <a:pt x="1302" y="240"/>
                  </a:cubicBezTo>
                  <a:cubicBezTo>
                    <a:pt x="1298" y="248"/>
                    <a:pt x="1294" y="248"/>
                    <a:pt x="1291" y="248"/>
                  </a:cubicBezTo>
                  <a:cubicBezTo>
                    <a:pt x="1291" y="238"/>
                    <a:pt x="1287" y="233"/>
                    <a:pt x="1282" y="233"/>
                  </a:cubicBezTo>
                  <a:cubicBezTo>
                    <a:pt x="1279" y="233"/>
                    <a:pt x="1276" y="235"/>
                    <a:pt x="1273" y="238"/>
                  </a:cubicBezTo>
                  <a:cubicBezTo>
                    <a:pt x="1271" y="246"/>
                    <a:pt x="1269" y="250"/>
                    <a:pt x="1268" y="250"/>
                  </a:cubicBezTo>
                  <a:cubicBezTo>
                    <a:pt x="1266" y="250"/>
                    <a:pt x="1266" y="246"/>
                    <a:pt x="1266" y="237"/>
                  </a:cubicBezTo>
                  <a:cubicBezTo>
                    <a:pt x="1267" y="229"/>
                    <a:pt x="1266" y="225"/>
                    <a:pt x="1263" y="225"/>
                  </a:cubicBezTo>
                  <a:cubicBezTo>
                    <a:pt x="1261" y="225"/>
                    <a:pt x="1256" y="231"/>
                    <a:pt x="1252" y="245"/>
                  </a:cubicBezTo>
                  <a:cubicBezTo>
                    <a:pt x="1249" y="249"/>
                    <a:pt x="1248" y="251"/>
                    <a:pt x="1247" y="251"/>
                  </a:cubicBezTo>
                  <a:cubicBezTo>
                    <a:pt x="1247" y="251"/>
                    <a:pt x="1246" y="248"/>
                    <a:pt x="1245" y="244"/>
                  </a:cubicBezTo>
                  <a:cubicBezTo>
                    <a:pt x="1243" y="234"/>
                    <a:pt x="1242" y="229"/>
                    <a:pt x="1240" y="229"/>
                  </a:cubicBezTo>
                  <a:cubicBezTo>
                    <a:pt x="1239" y="229"/>
                    <a:pt x="1239" y="231"/>
                    <a:pt x="1238" y="235"/>
                  </a:cubicBezTo>
                  <a:cubicBezTo>
                    <a:pt x="1236" y="243"/>
                    <a:pt x="1234" y="247"/>
                    <a:pt x="1232" y="247"/>
                  </a:cubicBezTo>
                  <a:cubicBezTo>
                    <a:pt x="1231" y="247"/>
                    <a:pt x="1229" y="243"/>
                    <a:pt x="1228" y="234"/>
                  </a:cubicBezTo>
                  <a:cubicBezTo>
                    <a:pt x="1225" y="225"/>
                    <a:pt x="1223" y="221"/>
                    <a:pt x="1222" y="221"/>
                  </a:cubicBezTo>
                  <a:cubicBezTo>
                    <a:pt x="1221" y="221"/>
                    <a:pt x="1220" y="225"/>
                    <a:pt x="1217" y="233"/>
                  </a:cubicBezTo>
                  <a:cubicBezTo>
                    <a:pt x="1215" y="241"/>
                    <a:pt x="1210" y="245"/>
                    <a:pt x="1206" y="245"/>
                  </a:cubicBezTo>
                  <a:cubicBezTo>
                    <a:pt x="1201" y="245"/>
                    <a:pt x="1197" y="240"/>
                    <a:pt x="1195" y="231"/>
                  </a:cubicBezTo>
                  <a:cubicBezTo>
                    <a:pt x="1193" y="231"/>
                    <a:pt x="1191" y="227"/>
                    <a:pt x="1190" y="227"/>
                  </a:cubicBezTo>
                  <a:cubicBezTo>
                    <a:pt x="1190" y="227"/>
                    <a:pt x="1189" y="228"/>
                    <a:pt x="1189" y="230"/>
                  </a:cubicBezTo>
                  <a:lnTo>
                    <a:pt x="1186" y="221"/>
                  </a:lnTo>
                  <a:lnTo>
                    <a:pt x="1179" y="221"/>
                  </a:lnTo>
                  <a:lnTo>
                    <a:pt x="1179" y="229"/>
                  </a:lnTo>
                  <a:cubicBezTo>
                    <a:pt x="1163" y="224"/>
                    <a:pt x="1146" y="219"/>
                    <a:pt x="1130" y="217"/>
                  </a:cubicBezTo>
                  <a:cubicBezTo>
                    <a:pt x="1112" y="215"/>
                    <a:pt x="1101" y="213"/>
                    <a:pt x="1095" y="213"/>
                  </a:cubicBezTo>
                  <a:cubicBezTo>
                    <a:pt x="1087" y="213"/>
                    <a:pt x="1085" y="215"/>
                    <a:pt x="1087" y="220"/>
                  </a:cubicBezTo>
                  <a:cubicBezTo>
                    <a:pt x="1088" y="229"/>
                    <a:pt x="1087" y="233"/>
                    <a:pt x="1085" y="233"/>
                  </a:cubicBezTo>
                  <a:cubicBezTo>
                    <a:pt x="1083" y="233"/>
                    <a:pt x="1081" y="228"/>
                    <a:pt x="1080" y="219"/>
                  </a:cubicBezTo>
                  <a:cubicBezTo>
                    <a:pt x="1077" y="219"/>
                    <a:pt x="1071" y="209"/>
                    <a:pt x="1063" y="209"/>
                  </a:cubicBezTo>
                  <a:cubicBezTo>
                    <a:pt x="1056" y="208"/>
                    <a:pt x="1050" y="207"/>
                    <a:pt x="1051" y="198"/>
                  </a:cubicBezTo>
                  <a:lnTo>
                    <a:pt x="1047" y="198"/>
                  </a:lnTo>
                  <a:cubicBezTo>
                    <a:pt x="1042" y="205"/>
                    <a:pt x="1034" y="209"/>
                    <a:pt x="1026" y="209"/>
                  </a:cubicBezTo>
                  <a:cubicBezTo>
                    <a:pt x="1019" y="209"/>
                    <a:pt x="1012" y="207"/>
                    <a:pt x="1007" y="201"/>
                  </a:cubicBezTo>
                  <a:cubicBezTo>
                    <a:pt x="1006" y="201"/>
                    <a:pt x="1005" y="201"/>
                    <a:pt x="1004" y="201"/>
                  </a:cubicBezTo>
                  <a:cubicBezTo>
                    <a:pt x="998" y="201"/>
                    <a:pt x="993" y="203"/>
                    <a:pt x="989" y="208"/>
                  </a:cubicBezTo>
                  <a:cubicBezTo>
                    <a:pt x="985" y="212"/>
                    <a:pt x="983" y="214"/>
                    <a:pt x="982" y="214"/>
                  </a:cubicBezTo>
                  <a:cubicBezTo>
                    <a:pt x="981" y="214"/>
                    <a:pt x="980" y="211"/>
                    <a:pt x="979" y="207"/>
                  </a:cubicBezTo>
                  <a:cubicBezTo>
                    <a:pt x="979" y="201"/>
                    <a:pt x="972" y="195"/>
                    <a:pt x="965" y="195"/>
                  </a:cubicBezTo>
                  <a:cubicBezTo>
                    <a:pt x="962" y="195"/>
                    <a:pt x="958" y="197"/>
                    <a:pt x="958" y="203"/>
                  </a:cubicBezTo>
                  <a:lnTo>
                    <a:pt x="955" y="194"/>
                  </a:lnTo>
                  <a:cubicBezTo>
                    <a:pt x="955" y="192"/>
                    <a:pt x="954" y="190"/>
                    <a:pt x="953" y="190"/>
                  </a:cubicBezTo>
                  <a:cubicBezTo>
                    <a:pt x="950" y="190"/>
                    <a:pt x="947" y="196"/>
                    <a:pt x="946" y="202"/>
                  </a:cubicBezTo>
                  <a:cubicBezTo>
                    <a:pt x="946" y="210"/>
                    <a:pt x="945" y="214"/>
                    <a:pt x="944" y="214"/>
                  </a:cubicBezTo>
                  <a:cubicBezTo>
                    <a:pt x="942" y="214"/>
                    <a:pt x="941" y="208"/>
                    <a:pt x="941" y="193"/>
                  </a:cubicBezTo>
                  <a:cubicBezTo>
                    <a:pt x="942" y="183"/>
                    <a:pt x="941" y="179"/>
                    <a:pt x="940" y="179"/>
                  </a:cubicBezTo>
                  <a:cubicBezTo>
                    <a:pt x="940" y="179"/>
                    <a:pt x="939" y="181"/>
                    <a:pt x="939" y="184"/>
                  </a:cubicBezTo>
                  <a:cubicBezTo>
                    <a:pt x="935" y="190"/>
                    <a:pt x="932" y="195"/>
                    <a:pt x="930" y="195"/>
                  </a:cubicBezTo>
                  <a:cubicBezTo>
                    <a:pt x="929" y="195"/>
                    <a:pt x="928" y="194"/>
                    <a:pt x="927" y="191"/>
                  </a:cubicBezTo>
                  <a:cubicBezTo>
                    <a:pt x="927" y="191"/>
                    <a:pt x="926" y="191"/>
                    <a:pt x="925" y="191"/>
                  </a:cubicBezTo>
                  <a:cubicBezTo>
                    <a:pt x="923" y="191"/>
                    <a:pt x="920" y="193"/>
                    <a:pt x="918" y="207"/>
                  </a:cubicBezTo>
                  <a:cubicBezTo>
                    <a:pt x="918" y="212"/>
                    <a:pt x="915" y="214"/>
                    <a:pt x="912" y="214"/>
                  </a:cubicBezTo>
                  <a:cubicBezTo>
                    <a:pt x="911" y="214"/>
                    <a:pt x="910" y="214"/>
                    <a:pt x="909" y="213"/>
                  </a:cubicBezTo>
                  <a:cubicBezTo>
                    <a:pt x="911" y="208"/>
                    <a:pt x="912" y="202"/>
                    <a:pt x="916" y="198"/>
                  </a:cubicBezTo>
                  <a:lnTo>
                    <a:pt x="908" y="197"/>
                  </a:lnTo>
                  <a:cubicBezTo>
                    <a:pt x="905" y="196"/>
                    <a:pt x="899" y="187"/>
                    <a:pt x="900" y="178"/>
                  </a:cubicBezTo>
                  <a:cubicBezTo>
                    <a:pt x="899" y="174"/>
                    <a:pt x="898" y="171"/>
                    <a:pt x="897" y="171"/>
                  </a:cubicBezTo>
                  <a:cubicBezTo>
                    <a:pt x="896" y="171"/>
                    <a:pt x="895" y="175"/>
                    <a:pt x="896" y="185"/>
                  </a:cubicBezTo>
                  <a:cubicBezTo>
                    <a:pt x="894" y="199"/>
                    <a:pt x="894" y="202"/>
                    <a:pt x="890" y="202"/>
                  </a:cubicBezTo>
                  <a:cubicBezTo>
                    <a:pt x="889" y="202"/>
                    <a:pt x="888" y="201"/>
                    <a:pt x="887" y="201"/>
                  </a:cubicBezTo>
                  <a:cubicBezTo>
                    <a:pt x="882" y="201"/>
                    <a:pt x="879" y="200"/>
                    <a:pt x="880" y="191"/>
                  </a:cubicBezTo>
                  <a:cubicBezTo>
                    <a:pt x="882" y="183"/>
                    <a:pt x="882" y="183"/>
                    <a:pt x="875" y="182"/>
                  </a:cubicBezTo>
                  <a:cubicBezTo>
                    <a:pt x="874" y="182"/>
                    <a:pt x="874" y="182"/>
                    <a:pt x="873" y="182"/>
                  </a:cubicBezTo>
                  <a:cubicBezTo>
                    <a:pt x="863" y="182"/>
                    <a:pt x="850" y="204"/>
                    <a:pt x="844" y="220"/>
                  </a:cubicBezTo>
                  <a:cubicBezTo>
                    <a:pt x="843" y="229"/>
                    <a:pt x="843" y="233"/>
                    <a:pt x="842" y="233"/>
                  </a:cubicBezTo>
                  <a:cubicBezTo>
                    <a:pt x="842" y="233"/>
                    <a:pt x="842" y="228"/>
                    <a:pt x="841" y="219"/>
                  </a:cubicBezTo>
                  <a:cubicBezTo>
                    <a:pt x="842" y="211"/>
                    <a:pt x="839" y="210"/>
                    <a:pt x="835" y="210"/>
                  </a:cubicBezTo>
                  <a:cubicBezTo>
                    <a:pt x="835" y="213"/>
                    <a:pt x="835" y="213"/>
                    <a:pt x="834" y="213"/>
                  </a:cubicBezTo>
                  <a:cubicBezTo>
                    <a:pt x="833" y="213"/>
                    <a:pt x="833" y="210"/>
                    <a:pt x="835" y="210"/>
                  </a:cubicBezTo>
                  <a:cubicBezTo>
                    <a:pt x="835" y="210"/>
                    <a:pt x="835" y="210"/>
                    <a:pt x="835" y="210"/>
                  </a:cubicBezTo>
                  <a:cubicBezTo>
                    <a:pt x="836" y="203"/>
                    <a:pt x="839" y="202"/>
                    <a:pt x="841" y="202"/>
                  </a:cubicBezTo>
                  <a:cubicBezTo>
                    <a:pt x="842" y="202"/>
                    <a:pt x="843" y="202"/>
                    <a:pt x="843" y="202"/>
                  </a:cubicBezTo>
                  <a:lnTo>
                    <a:pt x="844" y="194"/>
                  </a:lnTo>
                  <a:cubicBezTo>
                    <a:pt x="844" y="185"/>
                    <a:pt x="843" y="181"/>
                    <a:pt x="841" y="181"/>
                  </a:cubicBezTo>
                  <a:cubicBezTo>
                    <a:pt x="839" y="181"/>
                    <a:pt x="837" y="185"/>
                    <a:pt x="834" y="192"/>
                  </a:cubicBezTo>
                  <a:cubicBezTo>
                    <a:pt x="832" y="196"/>
                    <a:pt x="831" y="198"/>
                    <a:pt x="830" y="198"/>
                  </a:cubicBezTo>
                  <a:cubicBezTo>
                    <a:pt x="829" y="198"/>
                    <a:pt x="829" y="196"/>
                    <a:pt x="827" y="191"/>
                  </a:cubicBezTo>
                  <a:cubicBezTo>
                    <a:pt x="826" y="185"/>
                    <a:pt x="824" y="178"/>
                    <a:pt x="823" y="178"/>
                  </a:cubicBezTo>
                  <a:cubicBezTo>
                    <a:pt x="823" y="178"/>
                    <a:pt x="822" y="179"/>
                    <a:pt x="822" y="182"/>
                  </a:cubicBezTo>
                  <a:cubicBezTo>
                    <a:pt x="816" y="181"/>
                    <a:pt x="813" y="176"/>
                    <a:pt x="813" y="172"/>
                  </a:cubicBezTo>
                  <a:cubicBezTo>
                    <a:pt x="810" y="172"/>
                    <a:pt x="808" y="171"/>
                    <a:pt x="806" y="171"/>
                  </a:cubicBezTo>
                  <a:cubicBezTo>
                    <a:pt x="803" y="171"/>
                    <a:pt x="801" y="173"/>
                    <a:pt x="801" y="179"/>
                  </a:cubicBezTo>
                  <a:cubicBezTo>
                    <a:pt x="800" y="184"/>
                    <a:pt x="798" y="186"/>
                    <a:pt x="795" y="186"/>
                  </a:cubicBezTo>
                  <a:cubicBezTo>
                    <a:pt x="795" y="186"/>
                    <a:pt x="794" y="186"/>
                    <a:pt x="793" y="185"/>
                  </a:cubicBezTo>
                  <a:cubicBezTo>
                    <a:pt x="792" y="185"/>
                    <a:pt x="791" y="185"/>
                    <a:pt x="790" y="185"/>
                  </a:cubicBezTo>
                  <a:cubicBezTo>
                    <a:pt x="788" y="185"/>
                    <a:pt x="785" y="186"/>
                    <a:pt x="784" y="192"/>
                  </a:cubicBezTo>
                  <a:cubicBezTo>
                    <a:pt x="783" y="201"/>
                    <a:pt x="779" y="208"/>
                    <a:pt x="772" y="208"/>
                  </a:cubicBezTo>
                  <a:cubicBezTo>
                    <a:pt x="771" y="208"/>
                    <a:pt x="771" y="208"/>
                    <a:pt x="770" y="208"/>
                  </a:cubicBezTo>
                  <a:cubicBezTo>
                    <a:pt x="767" y="210"/>
                    <a:pt x="765" y="212"/>
                    <a:pt x="764" y="212"/>
                  </a:cubicBezTo>
                  <a:cubicBezTo>
                    <a:pt x="762" y="212"/>
                    <a:pt x="762" y="208"/>
                    <a:pt x="761" y="198"/>
                  </a:cubicBezTo>
                  <a:cubicBezTo>
                    <a:pt x="762" y="189"/>
                    <a:pt x="759" y="189"/>
                    <a:pt x="756" y="188"/>
                  </a:cubicBezTo>
                  <a:cubicBezTo>
                    <a:pt x="756" y="188"/>
                    <a:pt x="752" y="188"/>
                    <a:pt x="750" y="179"/>
                  </a:cubicBezTo>
                  <a:cubicBezTo>
                    <a:pt x="749" y="176"/>
                    <a:pt x="749" y="175"/>
                    <a:pt x="748" y="175"/>
                  </a:cubicBezTo>
                  <a:cubicBezTo>
                    <a:pt x="747" y="175"/>
                    <a:pt x="746" y="180"/>
                    <a:pt x="746" y="187"/>
                  </a:cubicBezTo>
                  <a:lnTo>
                    <a:pt x="742" y="203"/>
                  </a:lnTo>
                  <a:cubicBezTo>
                    <a:pt x="739" y="202"/>
                    <a:pt x="739" y="184"/>
                    <a:pt x="740" y="176"/>
                  </a:cubicBezTo>
                  <a:cubicBezTo>
                    <a:pt x="740" y="167"/>
                    <a:pt x="740" y="163"/>
                    <a:pt x="740" y="163"/>
                  </a:cubicBezTo>
                  <a:cubicBezTo>
                    <a:pt x="739" y="163"/>
                    <a:pt x="738" y="167"/>
                    <a:pt x="737" y="175"/>
                  </a:cubicBezTo>
                  <a:cubicBezTo>
                    <a:pt x="736" y="181"/>
                    <a:pt x="733" y="187"/>
                    <a:pt x="730" y="187"/>
                  </a:cubicBezTo>
                  <a:cubicBezTo>
                    <a:pt x="728" y="187"/>
                    <a:pt x="726" y="185"/>
                    <a:pt x="724" y="182"/>
                  </a:cubicBezTo>
                  <a:cubicBezTo>
                    <a:pt x="718" y="181"/>
                    <a:pt x="711" y="179"/>
                    <a:pt x="712" y="171"/>
                  </a:cubicBezTo>
                  <a:cubicBezTo>
                    <a:pt x="712" y="168"/>
                    <a:pt x="711" y="167"/>
                    <a:pt x="709" y="167"/>
                  </a:cubicBezTo>
                  <a:cubicBezTo>
                    <a:pt x="707" y="167"/>
                    <a:pt x="705" y="170"/>
                    <a:pt x="705" y="170"/>
                  </a:cubicBezTo>
                  <a:cubicBezTo>
                    <a:pt x="703" y="173"/>
                    <a:pt x="702" y="174"/>
                    <a:pt x="699" y="174"/>
                  </a:cubicBezTo>
                  <a:cubicBezTo>
                    <a:pt x="697" y="174"/>
                    <a:pt x="693" y="172"/>
                    <a:pt x="688" y="165"/>
                  </a:cubicBezTo>
                  <a:cubicBezTo>
                    <a:pt x="681" y="155"/>
                    <a:pt x="677" y="150"/>
                    <a:pt x="675" y="150"/>
                  </a:cubicBezTo>
                  <a:cubicBezTo>
                    <a:pt x="673" y="150"/>
                    <a:pt x="672" y="154"/>
                    <a:pt x="670" y="162"/>
                  </a:cubicBezTo>
                  <a:cubicBezTo>
                    <a:pt x="670" y="167"/>
                    <a:pt x="669" y="172"/>
                    <a:pt x="669" y="172"/>
                  </a:cubicBezTo>
                  <a:cubicBezTo>
                    <a:pt x="668" y="172"/>
                    <a:pt x="668" y="169"/>
                    <a:pt x="667" y="162"/>
                  </a:cubicBezTo>
                  <a:cubicBezTo>
                    <a:pt x="667" y="158"/>
                    <a:pt x="666" y="157"/>
                    <a:pt x="664" y="157"/>
                  </a:cubicBezTo>
                  <a:cubicBezTo>
                    <a:pt x="662" y="157"/>
                    <a:pt x="658" y="162"/>
                    <a:pt x="653" y="166"/>
                  </a:cubicBezTo>
                  <a:cubicBezTo>
                    <a:pt x="647" y="178"/>
                    <a:pt x="644" y="189"/>
                    <a:pt x="642" y="200"/>
                  </a:cubicBezTo>
                  <a:cubicBezTo>
                    <a:pt x="641" y="210"/>
                    <a:pt x="640" y="214"/>
                    <a:pt x="638" y="214"/>
                  </a:cubicBezTo>
                  <a:cubicBezTo>
                    <a:pt x="637" y="214"/>
                    <a:pt x="636" y="211"/>
                    <a:pt x="633" y="207"/>
                  </a:cubicBezTo>
                  <a:cubicBezTo>
                    <a:pt x="630" y="206"/>
                    <a:pt x="628" y="197"/>
                    <a:pt x="630" y="189"/>
                  </a:cubicBezTo>
                  <a:cubicBezTo>
                    <a:pt x="631" y="182"/>
                    <a:pt x="633" y="181"/>
                    <a:pt x="634" y="181"/>
                  </a:cubicBezTo>
                  <a:cubicBezTo>
                    <a:pt x="634" y="181"/>
                    <a:pt x="635" y="181"/>
                    <a:pt x="635" y="181"/>
                  </a:cubicBezTo>
                  <a:lnTo>
                    <a:pt x="638" y="181"/>
                  </a:lnTo>
                  <a:cubicBezTo>
                    <a:pt x="640" y="173"/>
                    <a:pt x="641" y="165"/>
                    <a:pt x="635" y="163"/>
                  </a:cubicBezTo>
                  <a:cubicBezTo>
                    <a:pt x="633" y="158"/>
                    <a:pt x="632" y="156"/>
                    <a:pt x="631" y="156"/>
                  </a:cubicBezTo>
                  <a:cubicBezTo>
                    <a:pt x="629" y="156"/>
                    <a:pt x="628" y="158"/>
                    <a:pt x="628" y="162"/>
                  </a:cubicBezTo>
                  <a:cubicBezTo>
                    <a:pt x="626" y="153"/>
                    <a:pt x="619" y="152"/>
                    <a:pt x="612" y="150"/>
                  </a:cubicBezTo>
                  <a:cubicBezTo>
                    <a:pt x="605" y="148"/>
                    <a:pt x="595" y="146"/>
                    <a:pt x="593" y="137"/>
                  </a:cubicBezTo>
                  <a:cubicBezTo>
                    <a:pt x="591" y="137"/>
                    <a:pt x="589" y="136"/>
                    <a:pt x="587" y="136"/>
                  </a:cubicBezTo>
                  <a:cubicBezTo>
                    <a:pt x="584" y="136"/>
                    <a:pt x="582" y="138"/>
                    <a:pt x="581" y="144"/>
                  </a:cubicBezTo>
                  <a:cubicBezTo>
                    <a:pt x="579" y="153"/>
                    <a:pt x="577" y="157"/>
                    <a:pt x="576" y="157"/>
                  </a:cubicBezTo>
                  <a:cubicBezTo>
                    <a:pt x="575" y="157"/>
                    <a:pt x="575" y="155"/>
                    <a:pt x="576" y="151"/>
                  </a:cubicBezTo>
                  <a:cubicBezTo>
                    <a:pt x="575" y="138"/>
                    <a:pt x="553" y="125"/>
                    <a:pt x="538" y="125"/>
                  </a:cubicBezTo>
                  <a:cubicBezTo>
                    <a:pt x="532" y="125"/>
                    <a:pt x="528" y="126"/>
                    <a:pt x="526" y="130"/>
                  </a:cubicBezTo>
                  <a:lnTo>
                    <a:pt x="519" y="128"/>
                  </a:lnTo>
                  <a:cubicBezTo>
                    <a:pt x="516" y="122"/>
                    <a:pt x="506" y="118"/>
                    <a:pt x="498" y="118"/>
                  </a:cubicBezTo>
                  <a:cubicBezTo>
                    <a:pt x="494" y="118"/>
                    <a:pt x="490" y="119"/>
                    <a:pt x="489" y="122"/>
                  </a:cubicBezTo>
                  <a:lnTo>
                    <a:pt x="478" y="118"/>
                  </a:lnTo>
                  <a:cubicBezTo>
                    <a:pt x="475" y="113"/>
                    <a:pt x="473" y="110"/>
                    <a:pt x="471" y="110"/>
                  </a:cubicBezTo>
                  <a:cubicBezTo>
                    <a:pt x="469" y="110"/>
                    <a:pt x="467" y="112"/>
                    <a:pt x="464" y="115"/>
                  </a:cubicBezTo>
                  <a:cubicBezTo>
                    <a:pt x="461" y="120"/>
                    <a:pt x="459" y="126"/>
                    <a:pt x="458" y="126"/>
                  </a:cubicBezTo>
                  <a:cubicBezTo>
                    <a:pt x="458" y="126"/>
                    <a:pt x="458" y="125"/>
                    <a:pt x="458" y="123"/>
                  </a:cubicBezTo>
                  <a:cubicBezTo>
                    <a:pt x="461" y="115"/>
                    <a:pt x="454" y="113"/>
                    <a:pt x="440" y="109"/>
                  </a:cubicBezTo>
                  <a:cubicBezTo>
                    <a:pt x="435" y="108"/>
                    <a:pt x="432" y="107"/>
                    <a:pt x="430" y="107"/>
                  </a:cubicBezTo>
                  <a:cubicBezTo>
                    <a:pt x="427" y="107"/>
                    <a:pt x="427" y="109"/>
                    <a:pt x="428" y="115"/>
                  </a:cubicBezTo>
                  <a:cubicBezTo>
                    <a:pt x="425" y="116"/>
                    <a:pt x="423" y="116"/>
                    <a:pt x="421" y="116"/>
                  </a:cubicBezTo>
                  <a:cubicBezTo>
                    <a:pt x="413" y="116"/>
                    <a:pt x="415" y="110"/>
                    <a:pt x="417" y="104"/>
                  </a:cubicBezTo>
                  <a:cubicBezTo>
                    <a:pt x="420" y="96"/>
                    <a:pt x="420" y="92"/>
                    <a:pt x="419" y="92"/>
                  </a:cubicBezTo>
                  <a:cubicBezTo>
                    <a:pt x="417" y="92"/>
                    <a:pt x="413" y="97"/>
                    <a:pt x="408" y="110"/>
                  </a:cubicBezTo>
                  <a:cubicBezTo>
                    <a:pt x="404" y="119"/>
                    <a:pt x="400" y="122"/>
                    <a:pt x="397" y="122"/>
                  </a:cubicBezTo>
                  <a:cubicBezTo>
                    <a:pt x="395" y="122"/>
                    <a:pt x="395" y="120"/>
                    <a:pt x="396" y="116"/>
                  </a:cubicBezTo>
                  <a:cubicBezTo>
                    <a:pt x="396" y="110"/>
                    <a:pt x="399" y="108"/>
                    <a:pt x="401" y="108"/>
                  </a:cubicBezTo>
                  <a:cubicBezTo>
                    <a:pt x="402" y="108"/>
                    <a:pt x="403" y="109"/>
                    <a:pt x="405" y="109"/>
                  </a:cubicBezTo>
                  <a:cubicBezTo>
                    <a:pt x="405" y="109"/>
                    <a:pt x="406" y="100"/>
                    <a:pt x="408" y="92"/>
                  </a:cubicBezTo>
                  <a:cubicBezTo>
                    <a:pt x="407" y="92"/>
                    <a:pt x="406" y="92"/>
                    <a:pt x="406" y="92"/>
                  </a:cubicBezTo>
                  <a:cubicBezTo>
                    <a:pt x="404" y="92"/>
                    <a:pt x="403" y="93"/>
                    <a:pt x="399" y="99"/>
                  </a:cubicBezTo>
                  <a:cubicBezTo>
                    <a:pt x="399" y="99"/>
                    <a:pt x="399" y="99"/>
                    <a:pt x="398" y="99"/>
                  </a:cubicBezTo>
                  <a:cubicBezTo>
                    <a:pt x="397" y="99"/>
                    <a:pt x="394" y="100"/>
                    <a:pt x="390" y="106"/>
                  </a:cubicBezTo>
                  <a:cubicBezTo>
                    <a:pt x="386" y="113"/>
                    <a:pt x="382" y="122"/>
                    <a:pt x="384" y="130"/>
                  </a:cubicBezTo>
                  <a:cubicBezTo>
                    <a:pt x="385" y="136"/>
                    <a:pt x="384" y="138"/>
                    <a:pt x="382" y="138"/>
                  </a:cubicBezTo>
                  <a:cubicBezTo>
                    <a:pt x="381" y="138"/>
                    <a:pt x="380" y="138"/>
                    <a:pt x="379" y="137"/>
                  </a:cubicBezTo>
                  <a:cubicBezTo>
                    <a:pt x="374" y="129"/>
                    <a:pt x="375" y="119"/>
                    <a:pt x="381" y="113"/>
                  </a:cubicBezTo>
                  <a:cubicBezTo>
                    <a:pt x="384" y="113"/>
                    <a:pt x="387" y="105"/>
                    <a:pt x="389" y="97"/>
                  </a:cubicBezTo>
                  <a:cubicBezTo>
                    <a:pt x="389" y="95"/>
                    <a:pt x="389" y="94"/>
                    <a:pt x="387" y="94"/>
                  </a:cubicBezTo>
                  <a:cubicBezTo>
                    <a:pt x="382" y="94"/>
                    <a:pt x="368" y="104"/>
                    <a:pt x="362" y="116"/>
                  </a:cubicBezTo>
                  <a:cubicBezTo>
                    <a:pt x="361" y="119"/>
                    <a:pt x="361" y="121"/>
                    <a:pt x="360" y="121"/>
                  </a:cubicBezTo>
                  <a:cubicBezTo>
                    <a:pt x="360" y="121"/>
                    <a:pt x="362" y="117"/>
                    <a:pt x="364" y="107"/>
                  </a:cubicBezTo>
                  <a:cubicBezTo>
                    <a:pt x="366" y="99"/>
                    <a:pt x="360" y="97"/>
                    <a:pt x="353" y="95"/>
                  </a:cubicBezTo>
                  <a:cubicBezTo>
                    <a:pt x="351" y="94"/>
                    <a:pt x="349" y="94"/>
                    <a:pt x="347" y="94"/>
                  </a:cubicBezTo>
                  <a:cubicBezTo>
                    <a:pt x="344" y="94"/>
                    <a:pt x="342" y="95"/>
                    <a:pt x="341" y="100"/>
                  </a:cubicBezTo>
                  <a:cubicBezTo>
                    <a:pt x="339" y="108"/>
                    <a:pt x="336" y="116"/>
                    <a:pt x="333" y="116"/>
                  </a:cubicBezTo>
                  <a:cubicBezTo>
                    <a:pt x="333" y="116"/>
                    <a:pt x="333" y="116"/>
                    <a:pt x="333" y="116"/>
                  </a:cubicBezTo>
                  <a:lnTo>
                    <a:pt x="333" y="116"/>
                  </a:lnTo>
                  <a:cubicBezTo>
                    <a:pt x="336" y="117"/>
                    <a:pt x="334" y="125"/>
                    <a:pt x="332" y="133"/>
                  </a:cubicBezTo>
                  <a:cubicBezTo>
                    <a:pt x="329" y="127"/>
                    <a:pt x="327" y="120"/>
                    <a:pt x="326" y="114"/>
                  </a:cubicBezTo>
                  <a:cubicBezTo>
                    <a:pt x="324" y="96"/>
                    <a:pt x="319" y="86"/>
                    <a:pt x="306" y="81"/>
                  </a:cubicBezTo>
                  <a:cubicBezTo>
                    <a:pt x="299" y="79"/>
                    <a:pt x="289" y="77"/>
                    <a:pt x="288" y="67"/>
                  </a:cubicBezTo>
                  <a:cubicBezTo>
                    <a:pt x="286" y="66"/>
                    <a:pt x="284" y="66"/>
                    <a:pt x="282" y="66"/>
                  </a:cubicBezTo>
                  <a:cubicBezTo>
                    <a:pt x="279" y="66"/>
                    <a:pt x="277" y="67"/>
                    <a:pt x="274" y="72"/>
                  </a:cubicBezTo>
                  <a:lnTo>
                    <a:pt x="268" y="70"/>
                  </a:lnTo>
                  <a:cubicBezTo>
                    <a:pt x="267" y="65"/>
                    <a:pt x="265" y="62"/>
                    <a:pt x="262" y="62"/>
                  </a:cubicBezTo>
                  <a:cubicBezTo>
                    <a:pt x="260" y="62"/>
                    <a:pt x="259" y="64"/>
                    <a:pt x="258" y="68"/>
                  </a:cubicBezTo>
                  <a:cubicBezTo>
                    <a:pt x="256" y="69"/>
                    <a:pt x="255" y="70"/>
                    <a:pt x="254" y="70"/>
                  </a:cubicBezTo>
                  <a:cubicBezTo>
                    <a:pt x="251" y="70"/>
                    <a:pt x="250" y="65"/>
                    <a:pt x="248" y="64"/>
                  </a:cubicBezTo>
                  <a:cubicBezTo>
                    <a:pt x="247" y="56"/>
                    <a:pt x="246" y="52"/>
                    <a:pt x="245" y="52"/>
                  </a:cubicBezTo>
                  <a:cubicBezTo>
                    <a:pt x="245" y="52"/>
                    <a:pt x="244" y="58"/>
                    <a:pt x="242" y="71"/>
                  </a:cubicBezTo>
                  <a:cubicBezTo>
                    <a:pt x="240" y="79"/>
                    <a:pt x="242" y="86"/>
                    <a:pt x="248" y="91"/>
                  </a:cubicBezTo>
                  <a:lnTo>
                    <a:pt x="258" y="93"/>
                  </a:lnTo>
                  <a:lnTo>
                    <a:pt x="245" y="99"/>
                  </a:lnTo>
                  <a:cubicBezTo>
                    <a:pt x="245" y="99"/>
                    <a:pt x="245" y="99"/>
                    <a:pt x="244" y="99"/>
                  </a:cubicBezTo>
                  <a:cubicBezTo>
                    <a:pt x="241" y="99"/>
                    <a:pt x="233" y="105"/>
                    <a:pt x="231" y="113"/>
                  </a:cubicBezTo>
                  <a:cubicBezTo>
                    <a:pt x="231" y="113"/>
                    <a:pt x="229" y="119"/>
                    <a:pt x="226" y="119"/>
                  </a:cubicBezTo>
                  <a:cubicBezTo>
                    <a:pt x="226" y="119"/>
                    <a:pt x="225" y="119"/>
                    <a:pt x="225" y="119"/>
                  </a:cubicBezTo>
                  <a:cubicBezTo>
                    <a:pt x="225" y="119"/>
                    <a:pt x="227" y="111"/>
                    <a:pt x="230" y="104"/>
                  </a:cubicBezTo>
                  <a:cubicBezTo>
                    <a:pt x="234" y="97"/>
                    <a:pt x="237" y="88"/>
                    <a:pt x="240" y="80"/>
                  </a:cubicBezTo>
                  <a:cubicBezTo>
                    <a:pt x="240" y="68"/>
                    <a:pt x="237" y="59"/>
                    <a:pt x="234" y="59"/>
                  </a:cubicBezTo>
                  <a:cubicBezTo>
                    <a:pt x="232" y="59"/>
                    <a:pt x="230" y="62"/>
                    <a:pt x="228" y="68"/>
                  </a:cubicBezTo>
                  <a:cubicBezTo>
                    <a:pt x="225" y="67"/>
                    <a:pt x="225" y="67"/>
                    <a:pt x="224" y="58"/>
                  </a:cubicBezTo>
                  <a:cubicBezTo>
                    <a:pt x="225" y="54"/>
                    <a:pt x="225" y="52"/>
                    <a:pt x="224" y="52"/>
                  </a:cubicBezTo>
                  <a:cubicBezTo>
                    <a:pt x="222" y="52"/>
                    <a:pt x="219" y="55"/>
                    <a:pt x="215" y="63"/>
                  </a:cubicBezTo>
                  <a:cubicBezTo>
                    <a:pt x="211" y="71"/>
                    <a:pt x="209" y="74"/>
                    <a:pt x="207" y="74"/>
                  </a:cubicBezTo>
                  <a:cubicBezTo>
                    <a:pt x="205" y="74"/>
                    <a:pt x="204" y="70"/>
                    <a:pt x="205" y="61"/>
                  </a:cubicBezTo>
                  <a:cubicBezTo>
                    <a:pt x="203" y="49"/>
                    <a:pt x="197" y="42"/>
                    <a:pt x="192" y="42"/>
                  </a:cubicBezTo>
                  <a:cubicBezTo>
                    <a:pt x="189" y="42"/>
                    <a:pt x="188" y="44"/>
                    <a:pt x="187" y="46"/>
                  </a:cubicBezTo>
                  <a:cubicBezTo>
                    <a:pt x="185" y="54"/>
                    <a:pt x="181" y="57"/>
                    <a:pt x="178" y="57"/>
                  </a:cubicBezTo>
                  <a:cubicBezTo>
                    <a:pt x="175" y="57"/>
                    <a:pt x="172" y="54"/>
                    <a:pt x="171" y="50"/>
                  </a:cubicBezTo>
                  <a:cubicBezTo>
                    <a:pt x="171" y="45"/>
                    <a:pt x="169" y="42"/>
                    <a:pt x="167" y="42"/>
                  </a:cubicBezTo>
                  <a:cubicBezTo>
                    <a:pt x="166" y="42"/>
                    <a:pt x="164" y="43"/>
                    <a:pt x="161" y="46"/>
                  </a:cubicBezTo>
                  <a:cubicBezTo>
                    <a:pt x="163" y="41"/>
                    <a:pt x="163" y="33"/>
                    <a:pt x="160" y="33"/>
                  </a:cubicBezTo>
                  <a:cubicBezTo>
                    <a:pt x="159" y="33"/>
                    <a:pt x="158" y="34"/>
                    <a:pt x="157" y="36"/>
                  </a:cubicBezTo>
                  <a:cubicBezTo>
                    <a:pt x="157" y="36"/>
                    <a:pt x="157" y="36"/>
                    <a:pt x="156" y="36"/>
                  </a:cubicBezTo>
                  <a:cubicBezTo>
                    <a:pt x="156" y="36"/>
                    <a:pt x="154" y="37"/>
                    <a:pt x="154" y="44"/>
                  </a:cubicBezTo>
                  <a:lnTo>
                    <a:pt x="143" y="58"/>
                  </a:lnTo>
                  <a:cubicBezTo>
                    <a:pt x="147" y="59"/>
                    <a:pt x="143" y="68"/>
                    <a:pt x="141" y="76"/>
                  </a:cubicBezTo>
                  <a:cubicBezTo>
                    <a:pt x="141" y="77"/>
                    <a:pt x="140" y="78"/>
                    <a:pt x="139" y="78"/>
                  </a:cubicBezTo>
                  <a:cubicBezTo>
                    <a:pt x="135" y="78"/>
                    <a:pt x="128" y="66"/>
                    <a:pt x="129" y="44"/>
                  </a:cubicBezTo>
                  <a:lnTo>
                    <a:pt x="126" y="26"/>
                  </a:lnTo>
                  <a:lnTo>
                    <a:pt x="122" y="42"/>
                  </a:lnTo>
                  <a:cubicBezTo>
                    <a:pt x="119" y="41"/>
                    <a:pt x="115" y="40"/>
                    <a:pt x="117" y="32"/>
                  </a:cubicBezTo>
                  <a:cubicBezTo>
                    <a:pt x="120" y="24"/>
                    <a:pt x="120" y="24"/>
                    <a:pt x="116" y="23"/>
                  </a:cubicBezTo>
                  <a:cubicBezTo>
                    <a:pt x="116" y="23"/>
                    <a:pt x="116" y="23"/>
                    <a:pt x="116" y="23"/>
                  </a:cubicBezTo>
                  <a:cubicBezTo>
                    <a:pt x="115" y="23"/>
                    <a:pt x="112" y="23"/>
                    <a:pt x="111" y="30"/>
                  </a:cubicBezTo>
                  <a:cubicBezTo>
                    <a:pt x="107" y="38"/>
                    <a:pt x="106" y="42"/>
                    <a:pt x="106" y="42"/>
                  </a:cubicBezTo>
                  <a:cubicBezTo>
                    <a:pt x="105" y="42"/>
                    <a:pt x="105" y="40"/>
                    <a:pt x="105" y="36"/>
                  </a:cubicBezTo>
                  <a:cubicBezTo>
                    <a:pt x="106" y="27"/>
                    <a:pt x="105" y="23"/>
                    <a:pt x="103" y="23"/>
                  </a:cubicBezTo>
                  <a:cubicBezTo>
                    <a:pt x="101" y="23"/>
                    <a:pt x="99" y="26"/>
                    <a:pt x="95" y="33"/>
                  </a:cubicBezTo>
                  <a:cubicBezTo>
                    <a:pt x="92" y="41"/>
                    <a:pt x="91" y="45"/>
                    <a:pt x="90" y="45"/>
                  </a:cubicBezTo>
                  <a:cubicBezTo>
                    <a:pt x="90" y="45"/>
                    <a:pt x="90" y="41"/>
                    <a:pt x="92" y="32"/>
                  </a:cubicBezTo>
                  <a:cubicBezTo>
                    <a:pt x="94" y="24"/>
                    <a:pt x="93" y="15"/>
                    <a:pt x="90" y="14"/>
                  </a:cubicBezTo>
                  <a:lnTo>
                    <a:pt x="87" y="22"/>
                  </a:lnTo>
                  <a:cubicBezTo>
                    <a:pt x="85" y="30"/>
                    <a:pt x="83" y="34"/>
                    <a:pt x="81" y="34"/>
                  </a:cubicBezTo>
                  <a:cubicBezTo>
                    <a:pt x="80" y="34"/>
                    <a:pt x="79" y="31"/>
                    <a:pt x="78" y="27"/>
                  </a:cubicBezTo>
                  <a:cubicBezTo>
                    <a:pt x="79" y="23"/>
                    <a:pt x="79" y="20"/>
                    <a:pt x="76" y="20"/>
                  </a:cubicBezTo>
                  <a:cubicBezTo>
                    <a:pt x="75" y="20"/>
                    <a:pt x="72" y="22"/>
                    <a:pt x="68" y="24"/>
                  </a:cubicBezTo>
                  <a:cubicBezTo>
                    <a:pt x="61" y="22"/>
                    <a:pt x="58" y="21"/>
                    <a:pt x="60" y="13"/>
                  </a:cubicBezTo>
                  <a:cubicBezTo>
                    <a:pt x="63" y="5"/>
                    <a:pt x="64" y="1"/>
                    <a:pt x="64" y="1"/>
                  </a:cubicBezTo>
                  <a:close/>
                  <a:moveTo>
                    <a:pt x="803" y="420"/>
                  </a:moveTo>
                  <a:cubicBezTo>
                    <a:pt x="801" y="426"/>
                    <a:pt x="798" y="431"/>
                    <a:pt x="797" y="437"/>
                  </a:cubicBezTo>
                  <a:cubicBezTo>
                    <a:pt x="797" y="440"/>
                    <a:pt x="797" y="442"/>
                    <a:pt x="798" y="442"/>
                  </a:cubicBezTo>
                  <a:cubicBezTo>
                    <a:pt x="799" y="442"/>
                    <a:pt x="802" y="438"/>
                    <a:pt x="805" y="429"/>
                  </a:cubicBezTo>
                  <a:cubicBezTo>
                    <a:pt x="807" y="421"/>
                    <a:pt x="807" y="421"/>
                    <a:pt x="803" y="4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9036;p33">
              <a:extLst>
                <a:ext uri="{FF2B5EF4-FFF2-40B4-BE49-F238E27FC236}">
                  <a16:creationId xmlns:a16="http://schemas.microsoft.com/office/drawing/2014/main" id="{86FFCDB7-DA97-4EBB-99E1-9E98AC3E8789}"/>
                </a:ext>
              </a:extLst>
            </p:cNvPr>
            <p:cNvSpPr/>
            <p:nvPr/>
          </p:nvSpPr>
          <p:spPr>
            <a:xfrm>
              <a:off x="1712151" y="2034620"/>
              <a:ext cx="299678" cy="44252"/>
            </a:xfrm>
            <a:custGeom>
              <a:avLst/>
              <a:gdLst/>
              <a:ahLst/>
              <a:cxnLst/>
              <a:rect l="l" t="t" r="r" b="b"/>
              <a:pathLst>
                <a:path w="3000" h="443" extrusionOk="0">
                  <a:moveTo>
                    <a:pt x="134" y="28"/>
                  </a:moveTo>
                  <a:lnTo>
                    <a:pt x="134" y="37"/>
                  </a:lnTo>
                  <a:lnTo>
                    <a:pt x="138" y="38"/>
                  </a:lnTo>
                  <a:cubicBezTo>
                    <a:pt x="141" y="30"/>
                    <a:pt x="141" y="30"/>
                    <a:pt x="138" y="29"/>
                  </a:cubicBezTo>
                  <a:lnTo>
                    <a:pt x="134" y="28"/>
                  </a:lnTo>
                  <a:close/>
                  <a:moveTo>
                    <a:pt x="74" y="53"/>
                  </a:moveTo>
                  <a:cubicBezTo>
                    <a:pt x="75" y="53"/>
                    <a:pt x="76" y="53"/>
                    <a:pt x="77" y="54"/>
                  </a:cubicBezTo>
                  <a:cubicBezTo>
                    <a:pt x="80" y="55"/>
                    <a:pt x="80" y="55"/>
                    <a:pt x="78" y="63"/>
                  </a:cubicBezTo>
                  <a:cubicBezTo>
                    <a:pt x="78" y="63"/>
                    <a:pt x="73" y="68"/>
                    <a:pt x="70" y="68"/>
                  </a:cubicBezTo>
                  <a:cubicBezTo>
                    <a:pt x="70" y="68"/>
                    <a:pt x="69" y="68"/>
                    <a:pt x="69" y="68"/>
                  </a:cubicBezTo>
                  <a:lnTo>
                    <a:pt x="68" y="59"/>
                  </a:lnTo>
                  <a:cubicBezTo>
                    <a:pt x="70" y="54"/>
                    <a:pt x="71" y="53"/>
                    <a:pt x="74" y="53"/>
                  </a:cubicBezTo>
                  <a:close/>
                  <a:moveTo>
                    <a:pt x="2959" y="45"/>
                  </a:moveTo>
                  <a:cubicBezTo>
                    <a:pt x="2961" y="45"/>
                    <a:pt x="2963" y="57"/>
                    <a:pt x="2961" y="69"/>
                  </a:cubicBezTo>
                  <a:cubicBezTo>
                    <a:pt x="2962" y="79"/>
                    <a:pt x="2963" y="83"/>
                    <a:pt x="2962" y="83"/>
                  </a:cubicBezTo>
                  <a:cubicBezTo>
                    <a:pt x="2962" y="83"/>
                    <a:pt x="2961" y="79"/>
                    <a:pt x="2958" y="71"/>
                  </a:cubicBezTo>
                  <a:cubicBezTo>
                    <a:pt x="2956" y="63"/>
                    <a:pt x="2953" y="54"/>
                    <a:pt x="2957" y="54"/>
                  </a:cubicBezTo>
                  <a:cubicBezTo>
                    <a:pt x="2957" y="48"/>
                    <a:pt x="2958" y="45"/>
                    <a:pt x="2959" y="45"/>
                  </a:cubicBezTo>
                  <a:close/>
                  <a:moveTo>
                    <a:pt x="110" y="65"/>
                  </a:moveTo>
                  <a:cubicBezTo>
                    <a:pt x="111" y="65"/>
                    <a:pt x="112" y="66"/>
                    <a:pt x="114" y="66"/>
                  </a:cubicBezTo>
                  <a:cubicBezTo>
                    <a:pt x="117" y="67"/>
                    <a:pt x="121" y="68"/>
                    <a:pt x="119" y="76"/>
                  </a:cubicBezTo>
                  <a:lnTo>
                    <a:pt x="115" y="75"/>
                  </a:lnTo>
                  <a:cubicBezTo>
                    <a:pt x="116" y="73"/>
                    <a:pt x="116" y="72"/>
                    <a:pt x="115" y="72"/>
                  </a:cubicBezTo>
                  <a:lnTo>
                    <a:pt x="115" y="72"/>
                  </a:lnTo>
                  <a:cubicBezTo>
                    <a:pt x="115" y="72"/>
                    <a:pt x="112" y="77"/>
                    <a:pt x="113" y="84"/>
                  </a:cubicBezTo>
                  <a:lnTo>
                    <a:pt x="107" y="100"/>
                  </a:lnTo>
                  <a:cubicBezTo>
                    <a:pt x="104" y="99"/>
                    <a:pt x="104" y="90"/>
                    <a:pt x="106" y="82"/>
                  </a:cubicBezTo>
                  <a:cubicBezTo>
                    <a:pt x="107" y="69"/>
                    <a:pt x="107" y="65"/>
                    <a:pt x="110" y="65"/>
                  </a:cubicBezTo>
                  <a:close/>
                  <a:moveTo>
                    <a:pt x="838" y="141"/>
                  </a:moveTo>
                  <a:cubicBezTo>
                    <a:pt x="836" y="141"/>
                    <a:pt x="836" y="143"/>
                    <a:pt x="838" y="149"/>
                  </a:cubicBezTo>
                  <a:lnTo>
                    <a:pt x="844" y="150"/>
                  </a:lnTo>
                  <a:cubicBezTo>
                    <a:pt x="845" y="142"/>
                    <a:pt x="845" y="142"/>
                    <a:pt x="842" y="141"/>
                  </a:cubicBezTo>
                  <a:cubicBezTo>
                    <a:pt x="840" y="141"/>
                    <a:pt x="839" y="141"/>
                    <a:pt x="838" y="141"/>
                  </a:cubicBezTo>
                  <a:close/>
                  <a:moveTo>
                    <a:pt x="304" y="151"/>
                  </a:moveTo>
                  <a:cubicBezTo>
                    <a:pt x="304" y="151"/>
                    <a:pt x="305" y="151"/>
                    <a:pt x="305" y="151"/>
                  </a:cubicBezTo>
                  <a:cubicBezTo>
                    <a:pt x="308" y="152"/>
                    <a:pt x="307" y="160"/>
                    <a:pt x="297" y="167"/>
                  </a:cubicBezTo>
                  <a:lnTo>
                    <a:pt x="290" y="165"/>
                  </a:lnTo>
                  <a:cubicBezTo>
                    <a:pt x="292" y="158"/>
                    <a:pt x="300" y="151"/>
                    <a:pt x="304" y="151"/>
                  </a:cubicBezTo>
                  <a:close/>
                  <a:moveTo>
                    <a:pt x="652" y="149"/>
                  </a:moveTo>
                  <a:lnTo>
                    <a:pt x="650" y="157"/>
                  </a:lnTo>
                  <a:cubicBezTo>
                    <a:pt x="649" y="163"/>
                    <a:pt x="648" y="169"/>
                    <a:pt x="648" y="169"/>
                  </a:cubicBezTo>
                  <a:cubicBezTo>
                    <a:pt x="648" y="169"/>
                    <a:pt x="648" y="168"/>
                    <a:pt x="649" y="166"/>
                  </a:cubicBezTo>
                  <a:cubicBezTo>
                    <a:pt x="649" y="166"/>
                    <a:pt x="650" y="157"/>
                    <a:pt x="652" y="149"/>
                  </a:cubicBezTo>
                  <a:close/>
                  <a:moveTo>
                    <a:pt x="478" y="153"/>
                  </a:moveTo>
                  <a:cubicBezTo>
                    <a:pt x="479" y="153"/>
                    <a:pt x="480" y="153"/>
                    <a:pt x="481" y="154"/>
                  </a:cubicBezTo>
                  <a:lnTo>
                    <a:pt x="479" y="163"/>
                  </a:lnTo>
                  <a:lnTo>
                    <a:pt x="474" y="169"/>
                  </a:lnTo>
                  <a:lnTo>
                    <a:pt x="472" y="160"/>
                  </a:lnTo>
                  <a:cubicBezTo>
                    <a:pt x="474" y="155"/>
                    <a:pt x="476" y="153"/>
                    <a:pt x="478" y="153"/>
                  </a:cubicBezTo>
                  <a:close/>
                  <a:moveTo>
                    <a:pt x="28" y="172"/>
                  </a:moveTo>
                  <a:cubicBezTo>
                    <a:pt x="23" y="176"/>
                    <a:pt x="21" y="182"/>
                    <a:pt x="19" y="187"/>
                  </a:cubicBezTo>
                  <a:lnTo>
                    <a:pt x="22" y="188"/>
                  </a:lnTo>
                  <a:cubicBezTo>
                    <a:pt x="22" y="188"/>
                    <a:pt x="22" y="188"/>
                    <a:pt x="23" y="188"/>
                  </a:cubicBezTo>
                  <a:cubicBezTo>
                    <a:pt x="26" y="188"/>
                    <a:pt x="29" y="180"/>
                    <a:pt x="31" y="173"/>
                  </a:cubicBezTo>
                  <a:lnTo>
                    <a:pt x="28" y="172"/>
                  </a:lnTo>
                  <a:close/>
                  <a:moveTo>
                    <a:pt x="317" y="169"/>
                  </a:moveTo>
                  <a:cubicBezTo>
                    <a:pt x="314" y="169"/>
                    <a:pt x="311" y="174"/>
                    <a:pt x="309" y="179"/>
                  </a:cubicBezTo>
                  <a:cubicBezTo>
                    <a:pt x="307" y="187"/>
                    <a:pt x="310" y="188"/>
                    <a:pt x="317" y="191"/>
                  </a:cubicBezTo>
                  <a:cubicBezTo>
                    <a:pt x="317" y="191"/>
                    <a:pt x="318" y="191"/>
                    <a:pt x="318" y="191"/>
                  </a:cubicBezTo>
                  <a:cubicBezTo>
                    <a:pt x="321" y="191"/>
                    <a:pt x="326" y="184"/>
                    <a:pt x="326" y="184"/>
                  </a:cubicBezTo>
                  <a:cubicBezTo>
                    <a:pt x="328" y="176"/>
                    <a:pt x="325" y="175"/>
                    <a:pt x="322" y="174"/>
                  </a:cubicBezTo>
                  <a:cubicBezTo>
                    <a:pt x="320" y="170"/>
                    <a:pt x="318" y="169"/>
                    <a:pt x="317" y="169"/>
                  </a:cubicBezTo>
                  <a:close/>
                  <a:moveTo>
                    <a:pt x="579" y="163"/>
                  </a:moveTo>
                  <a:cubicBezTo>
                    <a:pt x="581" y="163"/>
                    <a:pt x="579" y="167"/>
                    <a:pt x="574" y="176"/>
                  </a:cubicBezTo>
                  <a:lnTo>
                    <a:pt x="564" y="192"/>
                  </a:lnTo>
                  <a:cubicBezTo>
                    <a:pt x="561" y="191"/>
                    <a:pt x="566" y="184"/>
                    <a:pt x="573" y="167"/>
                  </a:cubicBezTo>
                  <a:cubicBezTo>
                    <a:pt x="576" y="164"/>
                    <a:pt x="579" y="163"/>
                    <a:pt x="579" y="163"/>
                  </a:cubicBezTo>
                  <a:close/>
                  <a:moveTo>
                    <a:pt x="2475" y="172"/>
                  </a:moveTo>
                  <a:cubicBezTo>
                    <a:pt x="2479" y="172"/>
                    <a:pt x="2479" y="172"/>
                    <a:pt x="2481" y="179"/>
                  </a:cubicBezTo>
                  <a:cubicBezTo>
                    <a:pt x="2482" y="187"/>
                    <a:pt x="2480" y="197"/>
                    <a:pt x="2477" y="197"/>
                  </a:cubicBezTo>
                  <a:cubicBezTo>
                    <a:pt x="2476" y="197"/>
                    <a:pt x="2476" y="197"/>
                    <a:pt x="2476" y="197"/>
                  </a:cubicBezTo>
                  <a:cubicBezTo>
                    <a:pt x="2473" y="197"/>
                    <a:pt x="2470" y="181"/>
                    <a:pt x="2475" y="172"/>
                  </a:cubicBezTo>
                  <a:close/>
                  <a:moveTo>
                    <a:pt x="495" y="171"/>
                  </a:moveTo>
                  <a:lnTo>
                    <a:pt x="495" y="171"/>
                  </a:lnTo>
                  <a:cubicBezTo>
                    <a:pt x="496" y="171"/>
                    <a:pt x="495" y="175"/>
                    <a:pt x="493" y="183"/>
                  </a:cubicBezTo>
                  <a:cubicBezTo>
                    <a:pt x="492" y="192"/>
                    <a:pt x="488" y="201"/>
                    <a:pt x="480" y="206"/>
                  </a:cubicBezTo>
                  <a:lnTo>
                    <a:pt x="473" y="204"/>
                  </a:lnTo>
                  <a:lnTo>
                    <a:pt x="484" y="190"/>
                  </a:lnTo>
                  <a:cubicBezTo>
                    <a:pt x="491" y="177"/>
                    <a:pt x="494" y="171"/>
                    <a:pt x="495" y="171"/>
                  </a:cubicBezTo>
                  <a:close/>
                  <a:moveTo>
                    <a:pt x="767" y="190"/>
                  </a:moveTo>
                  <a:cubicBezTo>
                    <a:pt x="766" y="195"/>
                    <a:pt x="766" y="201"/>
                    <a:pt x="768" y="207"/>
                  </a:cubicBezTo>
                  <a:cubicBezTo>
                    <a:pt x="771" y="207"/>
                    <a:pt x="773" y="200"/>
                    <a:pt x="773" y="200"/>
                  </a:cubicBezTo>
                  <a:cubicBezTo>
                    <a:pt x="773" y="200"/>
                    <a:pt x="774" y="191"/>
                    <a:pt x="770" y="191"/>
                  </a:cubicBezTo>
                  <a:lnTo>
                    <a:pt x="767" y="190"/>
                  </a:lnTo>
                  <a:close/>
                  <a:moveTo>
                    <a:pt x="724" y="207"/>
                  </a:moveTo>
                  <a:lnTo>
                    <a:pt x="728" y="209"/>
                  </a:lnTo>
                  <a:cubicBezTo>
                    <a:pt x="731" y="209"/>
                    <a:pt x="731" y="209"/>
                    <a:pt x="730" y="218"/>
                  </a:cubicBezTo>
                  <a:lnTo>
                    <a:pt x="727" y="216"/>
                  </a:lnTo>
                  <a:lnTo>
                    <a:pt x="724" y="207"/>
                  </a:lnTo>
                  <a:close/>
                  <a:moveTo>
                    <a:pt x="699" y="199"/>
                  </a:moveTo>
                  <a:cubicBezTo>
                    <a:pt x="701" y="199"/>
                    <a:pt x="701" y="207"/>
                    <a:pt x="696" y="219"/>
                  </a:cubicBezTo>
                  <a:lnTo>
                    <a:pt x="690" y="218"/>
                  </a:lnTo>
                  <a:cubicBezTo>
                    <a:pt x="692" y="210"/>
                    <a:pt x="693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7" y="200"/>
                    <a:pt x="698" y="199"/>
                    <a:pt x="699" y="199"/>
                  </a:cubicBezTo>
                  <a:close/>
                  <a:moveTo>
                    <a:pt x="594" y="206"/>
                  </a:moveTo>
                  <a:lnTo>
                    <a:pt x="598" y="207"/>
                  </a:lnTo>
                  <a:cubicBezTo>
                    <a:pt x="595" y="215"/>
                    <a:pt x="594" y="223"/>
                    <a:pt x="590" y="223"/>
                  </a:cubicBezTo>
                  <a:cubicBezTo>
                    <a:pt x="590" y="223"/>
                    <a:pt x="590" y="223"/>
                    <a:pt x="590" y="223"/>
                  </a:cubicBezTo>
                  <a:lnTo>
                    <a:pt x="586" y="222"/>
                  </a:lnTo>
                  <a:cubicBezTo>
                    <a:pt x="589" y="216"/>
                    <a:pt x="591" y="212"/>
                    <a:pt x="594" y="206"/>
                  </a:cubicBezTo>
                  <a:close/>
                  <a:moveTo>
                    <a:pt x="2095" y="214"/>
                  </a:moveTo>
                  <a:cubicBezTo>
                    <a:pt x="2096" y="222"/>
                    <a:pt x="2097" y="231"/>
                    <a:pt x="2094" y="231"/>
                  </a:cubicBezTo>
                  <a:lnTo>
                    <a:pt x="2090" y="223"/>
                  </a:lnTo>
                  <a:lnTo>
                    <a:pt x="2092" y="214"/>
                  </a:lnTo>
                  <a:close/>
                  <a:moveTo>
                    <a:pt x="2050" y="227"/>
                  </a:moveTo>
                  <a:cubicBezTo>
                    <a:pt x="2055" y="227"/>
                    <a:pt x="2055" y="227"/>
                    <a:pt x="2055" y="236"/>
                  </a:cubicBezTo>
                  <a:cubicBezTo>
                    <a:pt x="2055" y="236"/>
                    <a:pt x="2056" y="243"/>
                    <a:pt x="2052" y="243"/>
                  </a:cubicBezTo>
                  <a:lnTo>
                    <a:pt x="2048" y="236"/>
                  </a:lnTo>
                  <a:cubicBezTo>
                    <a:pt x="2047" y="228"/>
                    <a:pt x="2050" y="227"/>
                    <a:pt x="2050" y="227"/>
                  </a:cubicBezTo>
                  <a:close/>
                  <a:moveTo>
                    <a:pt x="2364" y="221"/>
                  </a:moveTo>
                  <a:cubicBezTo>
                    <a:pt x="2365" y="221"/>
                    <a:pt x="2365" y="222"/>
                    <a:pt x="2365" y="224"/>
                  </a:cubicBezTo>
                  <a:cubicBezTo>
                    <a:pt x="2367" y="230"/>
                    <a:pt x="2365" y="236"/>
                    <a:pt x="2364" y="241"/>
                  </a:cubicBezTo>
                  <a:cubicBezTo>
                    <a:pt x="2364" y="241"/>
                    <a:pt x="2363" y="245"/>
                    <a:pt x="2362" y="245"/>
                  </a:cubicBezTo>
                  <a:cubicBezTo>
                    <a:pt x="2362" y="245"/>
                    <a:pt x="2361" y="244"/>
                    <a:pt x="2361" y="241"/>
                  </a:cubicBezTo>
                  <a:lnTo>
                    <a:pt x="2360" y="233"/>
                  </a:lnTo>
                  <a:cubicBezTo>
                    <a:pt x="2361" y="227"/>
                    <a:pt x="2363" y="221"/>
                    <a:pt x="2364" y="221"/>
                  </a:cubicBezTo>
                  <a:close/>
                  <a:moveTo>
                    <a:pt x="663" y="247"/>
                  </a:moveTo>
                  <a:lnTo>
                    <a:pt x="660" y="256"/>
                  </a:lnTo>
                  <a:cubicBezTo>
                    <a:pt x="660" y="256"/>
                    <a:pt x="660" y="256"/>
                    <a:pt x="660" y="256"/>
                  </a:cubicBezTo>
                  <a:cubicBezTo>
                    <a:pt x="658" y="256"/>
                    <a:pt x="656" y="258"/>
                    <a:pt x="654" y="258"/>
                  </a:cubicBezTo>
                  <a:cubicBezTo>
                    <a:pt x="654" y="258"/>
                    <a:pt x="653" y="257"/>
                    <a:pt x="654" y="253"/>
                  </a:cubicBezTo>
                  <a:cubicBezTo>
                    <a:pt x="650" y="253"/>
                    <a:pt x="659" y="247"/>
                    <a:pt x="663" y="247"/>
                  </a:cubicBezTo>
                  <a:close/>
                  <a:moveTo>
                    <a:pt x="1320" y="241"/>
                  </a:moveTo>
                  <a:cubicBezTo>
                    <a:pt x="1319" y="250"/>
                    <a:pt x="1319" y="258"/>
                    <a:pt x="1315" y="258"/>
                  </a:cubicBezTo>
                  <a:lnTo>
                    <a:pt x="1311" y="258"/>
                  </a:lnTo>
                  <a:cubicBezTo>
                    <a:pt x="1312" y="252"/>
                    <a:pt x="1313" y="247"/>
                    <a:pt x="1315" y="241"/>
                  </a:cubicBezTo>
                  <a:close/>
                  <a:moveTo>
                    <a:pt x="2221" y="243"/>
                  </a:moveTo>
                  <a:cubicBezTo>
                    <a:pt x="2224" y="243"/>
                    <a:pt x="2225" y="251"/>
                    <a:pt x="2225" y="251"/>
                  </a:cubicBezTo>
                  <a:cubicBezTo>
                    <a:pt x="2225" y="251"/>
                    <a:pt x="2226" y="260"/>
                    <a:pt x="2223" y="260"/>
                  </a:cubicBezTo>
                  <a:cubicBezTo>
                    <a:pt x="2220" y="256"/>
                    <a:pt x="2219" y="250"/>
                    <a:pt x="2217" y="244"/>
                  </a:cubicBezTo>
                  <a:lnTo>
                    <a:pt x="2221" y="243"/>
                  </a:lnTo>
                  <a:close/>
                  <a:moveTo>
                    <a:pt x="782" y="244"/>
                  </a:moveTo>
                  <a:cubicBezTo>
                    <a:pt x="782" y="244"/>
                    <a:pt x="783" y="244"/>
                    <a:pt x="783" y="244"/>
                  </a:cubicBezTo>
                  <a:cubicBezTo>
                    <a:pt x="786" y="244"/>
                    <a:pt x="790" y="246"/>
                    <a:pt x="788" y="253"/>
                  </a:cubicBezTo>
                  <a:cubicBezTo>
                    <a:pt x="788" y="253"/>
                    <a:pt x="787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0" y="261"/>
                    <a:pt x="778" y="252"/>
                    <a:pt x="778" y="252"/>
                  </a:cubicBezTo>
                  <a:cubicBezTo>
                    <a:pt x="779" y="245"/>
                    <a:pt x="781" y="244"/>
                    <a:pt x="782" y="244"/>
                  </a:cubicBezTo>
                  <a:close/>
                  <a:moveTo>
                    <a:pt x="911" y="242"/>
                  </a:moveTo>
                  <a:cubicBezTo>
                    <a:pt x="913" y="242"/>
                    <a:pt x="914" y="247"/>
                    <a:pt x="915" y="258"/>
                  </a:cubicBezTo>
                  <a:cubicBezTo>
                    <a:pt x="914" y="266"/>
                    <a:pt x="914" y="266"/>
                    <a:pt x="911" y="266"/>
                  </a:cubicBezTo>
                  <a:cubicBezTo>
                    <a:pt x="908" y="259"/>
                    <a:pt x="908" y="253"/>
                    <a:pt x="909" y="248"/>
                  </a:cubicBezTo>
                  <a:cubicBezTo>
                    <a:pt x="910" y="244"/>
                    <a:pt x="911" y="242"/>
                    <a:pt x="911" y="242"/>
                  </a:cubicBezTo>
                  <a:close/>
                  <a:moveTo>
                    <a:pt x="846" y="255"/>
                  </a:moveTo>
                  <a:cubicBezTo>
                    <a:pt x="847" y="255"/>
                    <a:pt x="848" y="255"/>
                    <a:pt x="850" y="256"/>
                  </a:cubicBezTo>
                  <a:cubicBezTo>
                    <a:pt x="853" y="256"/>
                    <a:pt x="852" y="265"/>
                    <a:pt x="852" y="265"/>
                  </a:cubicBezTo>
                  <a:cubicBezTo>
                    <a:pt x="852" y="267"/>
                    <a:pt x="851" y="268"/>
                    <a:pt x="851" y="268"/>
                  </a:cubicBezTo>
                  <a:cubicBezTo>
                    <a:pt x="850" y="268"/>
                    <a:pt x="848" y="264"/>
                    <a:pt x="845" y="264"/>
                  </a:cubicBezTo>
                  <a:cubicBezTo>
                    <a:pt x="844" y="257"/>
                    <a:pt x="843" y="255"/>
                    <a:pt x="846" y="255"/>
                  </a:cubicBezTo>
                  <a:close/>
                  <a:moveTo>
                    <a:pt x="941" y="252"/>
                  </a:moveTo>
                  <a:cubicBezTo>
                    <a:pt x="940" y="261"/>
                    <a:pt x="939" y="269"/>
                    <a:pt x="935" y="269"/>
                  </a:cubicBezTo>
                  <a:lnTo>
                    <a:pt x="933" y="260"/>
                  </a:lnTo>
                  <a:lnTo>
                    <a:pt x="937" y="252"/>
                  </a:lnTo>
                  <a:close/>
                  <a:moveTo>
                    <a:pt x="2189" y="264"/>
                  </a:moveTo>
                  <a:cubicBezTo>
                    <a:pt x="2191" y="264"/>
                    <a:pt x="2191" y="266"/>
                    <a:pt x="2192" y="273"/>
                  </a:cubicBezTo>
                  <a:lnTo>
                    <a:pt x="2188" y="273"/>
                  </a:lnTo>
                  <a:lnTo>
                    <a:pt x="2184" y="265"/>
                  </a:lnTo>
                  <a:lnTo>
                    <a:pt x="2187" y="265"/>
                  </a:lnTo>
                  <a:cubicBezTo>
                    <a:pt x="2188" y="264"/>
                    <a:pt x="2189" y="264"/>
                    <a:pt x="2189" y="264"/>
                  </a:cubicBezTo>
                  <a:close/>
                  <a:moveTo>
                    <a:pt x="2152" y="268"/>
                  </a:moveTo>
                  <a:cubicBezTo>
                    <a:pt x="2156" y="268"/>
                    <a:pt x="2156" y="268"/>
                    <a:pt x="2157" y="276"/>
                  </a:cubicBezTo>
                  <a:lnTo>
                    <a:pt x="2152" y="276"/>
                  </a:lnTo>
                  <a:lnTo>
                    <a:pt x="2148" y="268"/>
                  </a:lnTo>
                  <a:close/>
                  <a:moveTo>
                    <a:pt x="2128" y="264"/>
                  </a:moveTo>
                  <a:cubicBezTo>
                    <a:pt x="2129" y="264"/>
                    <a:pt x="2130" y="266"/>
                    <a:pt x="2130" y="270"/>
                  </a:cubicBezTo>
                  <a:cubicBezTo>
                    <a:pt x="2131" y="278"/>
                    <a:pt x="2131" y="278"/>
                    <a:pt x="2128" y="279"/>
                  </a:cubicBezTo>
                  <a:cubicBezTo>
                    <a:pt x="2121" y="279"/>
                    <a:pt x="2121" y="279"/>
                    <a:pt x="2123" y="271"/>
                  </a:cubicBezTo>
                  <a:cubicBezTo>
                    <a:pt x="2124" y="267"/>
                    <a:pt x="2126" y="264"/>
                    <a:pt x="2128" y="264"/>
                  </a:cubicBezTo>
                  <a:close/>
                  <a:moveTo>
                    <a:pt x="2181" y="278"/>
                  </a:moveTo>
                  <a:cubicBezTo>
                    <a:pt x="2180" y="278"/>
                    <a:pt x="2179" y="279"/>
                    <a:pt x="2178" y="283"/>
                  </a:cubicBezTo>
                  <a:cubicBezTo>
                    <a:pt x="2181" y="282"/>
                    <a:pt x="2182" y="278"/>
                    <a:pt x="2181" y="278"/>
                  </a:cubicBezTo>
                  <a:close/>
                  <a:moveTo>
                    <a:pt x="1760" y="293"/>
                  </a:moveTo>
                  <a:cubicBezTo>
                    <a:pt x="1760" y="302"/>
                    <a:pt x="1760" y="310"/>
                    <a:pt x="1756" y="310"/>
                  </a:cubicBezTo>
                  <a:lnTo>
                    <a:pt x="1753" y="310"/>
                  </a:lnTo>
                  <a:cubicBezTo>
                    <a:pt x="1753" y="304"/>
                    <a:pt x="1754" y="298"/>
                    <a:pt x="1756" y="293"/>
                  </a:cubicBezTo>
                  <a:close/>
                  <a:moveTo>
                    <a:pt x="1364" y="295"/>
                  </a:moveTo>
                  <a:cubicBezTo>
                    <a:pt x="1363" y="303"/>
                    <a:pt x="1363" y="312"/>
                    <a:pt x="1359" y="312"/>
                  </a:cubicBezTo>
                  <a:lnTo>
                    <a:pt x="1356" y="303"/>
                  </a:lnTo>
                  <a:lnTo>
                    <a:pt x="1359" y="295"/>
                  </a:lnTo>
                  <a:close/>
                  <a:moveTo>
                    <a:pt x="2145" y="307"/>
                  </a:moveTo>
                  <a:cubicBezTo>
                    <a:pt x="2145" y="308"/>
                    <a:pt x="2145" y="310"/>
                    <a:pt x="2146" y="312"/>
                  </a:cubicBezTo>
                  <a:cubicBezTo>
                    <a:pt x="2146" y="312"/>
                    <a:pt x="2146" y="313"/>
                    <a:pt x="2146" y="313"/>
                  </a:cubicBezTo>
                  <a:lnTo>
                    <a:pt x="2146" y="313"/>
                  </a:lnTo>
                  <a:cubicBezTo>
                    <a:pt x="2146" y="312"/>
                    <a:pt x="2146" y="310"/>
                    <a:pt x="2145" y="307"/>
                  </a:cubicBezTo>
                  <a:close/>
                  <a:moveTo>
                    <a:pt x="1166" y="296"/>
                  </a:moveTo>
                  <a:lnTo>
                    <a:pt x="1170" y="297"/>
                  </a:lnTo>
                  <a:cubicBezTo>
                    <a:pt x="1169" y="305"/>
                    <a:pt x="1169" y="314"/>
                    <a:pt x="1164" y="314"/>
                  </a:cubicBezTo>
                  <a:lnTo>
                    <a:pt x="1162" y="305"/>
                  </a:lnTo>
                  <a:lnTo>
                    <a:pt x="1166" y="296"/>
                  </a:lnTo>
                  <a:close/>
                  <a:moveTo>
                    <a:pt x="2146" y="313"/>
                  </a:moveTo>
                  <a:cubicBezTo>
                    <a:pt x="2147" y="316"/>
                    <a:pt x="2148" y="317"/>
                    <a:pt x="2148" y="317"/>
                  </a:cubicBezTo>
                  <a:cubicBezTo>
                    <a:pt x="2148" y="317"/>
                    <a:pt x="2148" y="316"/>
                    <a:pt x="2146" y="313"/>
                  </a:cubicBezTo>
                  <a:close/>
                  <a:moveTo>
                    <a:pt x="1609" y="303"/>
                  </a:moveTo>
                  <a:cubicBezTo>
                    <a:pt x="1617" y="303"/>
                    <a:pt x="1617" y="303"/>
                    <a:pt x="1617" y="311"/>
                  </a:cubicBezTo>
                  <a:cubicBezTo>
                    <a:pt x="1617" y="320"/>
                    <a:pt x="1609" y="320"/>
                    <a:pt x="1606" y="320"/>
                  </a:cubicBezTo>
                  <a:cubicBezTo>
                    <a:pt x="1603" y="311"/>
                    <a:pt x="1606" y="303"/>
                    <a:pt x="1609" y="303"/>
                  </a:cubicBezTo>
                  <a:close/>
                  <a:moveTo>
                    <a:pt x="1253" y="296"/>
                  </a:moveTo>
                  <a:cubicBezTo>
                    <a:pt x="1256" y="296"/>
                    <a:pt x="1256" y="296"/>
                    <a:pt x="1255" y="304"/>
                  </a:cubicBezTo>
                  <a:cubicBezTo>
                    <a:pt x="1255" y="311"/>
                    <a:pt x="1253" y="316"/>
                    <a:pt x="1250" y="321"/>
                  </a:cubicBezTo>
                  <a:cubicBezTo>
                    <a:pt x="1247" y="321"/>
                    <a:pt x="1252" y="304"/>
                    <a:pt x="1253" y="296"/>
                  </a:cubicBezTo>
                  <a:close/>
                  <a:moveTo>
                    <a:pt x="64" y="0"/>
                  </a:moveTo>
                  <a:cubicBezTo>
                    <a:pt x="63" y="0"/>
                    <a:pt x="61" y="4"/>
                    <a:pt x="57" y="11"/>
                  </a:cubicBezTo>
                  <a:cubicBezTo>
                    <a:pt x="54" y="15"/>
                    <a:pt x="53" y="17"/>
                    <a:pt x="52" y="17"/>
                  </a:cubicBezTo>
                  <a:cubicBezTo>
                    <a:pt x="50" y="17"/>
                    <a:pt x="49" y="14"/>
                    <a:pt x="47" y="8"/>
                  </a:cubicBezTo>
                  <a:cubicBezTo>
                    <a:pt x="47" y="3"/>
                    <a:pt x="47" y="1"/>
                    <a:pt x="46" y="1"/>
                  </a:cubicBezTo>
                  <a:cubicBezTo>
                    <a:pt x="45" y="1"/>
                    <a:pt x="43" y="2"/>
                    <a:pt x="40" y="6"/>
                  </a:cubicBezTo>
                  <a:cubicBezTo>
                    <a:pt x="36" y="22"/>
                    <a:pt x="32" y="30"/>
                    <a:pt x="36" y="31"/>
                  </a:cubicBezTo>
                  <a:cubicBezTo>
                    <a:pt x="39" y="32"/>
                    <a:pt x="39" y="32"/>
                    <a:pt x="37" y="40"/>
                  </a:cubicBezTo>
                  <a:lnTo>
                    <a:pt x="30" y="38"/>
                  </a:lnTo>
                  <a:cubicBezTo>
                    <a:pt x="29" y="38"/>
                    <a:pt x="27" y="37"/>
                    <a:pt x="25" y="37"/>
                  </a:cubicBezTo>
                  <a:cubicBezTo>
                    <a:pt x="23" y="37"/>
                    <a:pt x="19" y="38"/>
                    <a:pt x="13" y="41"/>
                  </a:cubicBezTo>
                  <a:cubicBezTo>
                    <a:pt x="6" y="46"/>
                    <a:pt x="0" y="59"/>
                    <a:pt x="5" y="59"/>
                  </a:cubicBezTo>
                  <a:cubicBezTo>
                    <a:pt x="6" y="59"/>
                    <a:pt x="7" y="58"/>
                    <a:pt x="9" y="57"/>
                  </a:cubicBezTo>
                  <a:lnTo>
                    <a:pt x="9" y="67"/>
                  </a:lnTo>
                  <a:cubicBezTo>
                    <a:pt x="4" y="80"/>
                    <a:pt x="4" y="86"/>
                    <a:pt x="6" y="86"/>
                  </a:cubicBezTo>
                  <a:cubicBezTo>
                    <a:pt x="8" y="86"/>
                    <a:pt x="12" y="81"/>
                    <a:pt x="15" y="69"/>
                  </a:cubicBezTo>
                  <a:cubicBezTo>
                    <a:pt x="20" y="56"/>
                    <a:pt x="22" y="50"/>
                    <a:pt x="23" y="50"/>
                  </a:cubicBezTo>
                  <a:lnTo>
                    <a:pt x="23" y="50"/>
                  </a:lnTo>
                  <a:cubicBezTo>
                    <a:pt x="24" y="50"/>
                    <a:pt x="23" y="54"/>
                    <a:pt x="22" y="62"/>
                  </a:cubicBezTo>
                  <a:cubicBezTo>
                    <a:pt x="16" y="78"/>
                    <a:pt x="20" y="80"/>
                    <a:pt x="23" y="81"/>
                  </a:cubicBezTo>
                  <a:cubicBezTo>
                    <a:pt x="27" y="82"/>
                    <a:pt x="27" y="82"/>
                    <a:pt x="24" y="90"/>
                  </a:cubicBezTo>
                  <a:cubicBezTo>
                    <a:pt x="21" y="98"/>
                    <a:pt x="22" y="108"/>
                    <a:pt x="25" y="109"/>
                  </a:cubicBezTo>
                  <a:cubicBezTo>
                    <a:pt x="26" y="109"/>
                    <a:pt x="27" y="109"/>
                    <a:pt x="27" y="109"/>
                  </a:cubicBezTo>
                  <a:cubicBezTo>
                    <a:pt x="29" y="109"/>
                    <a:pt x="29" y="108"/>
                    <a:pt x="31" y="101"/>
                  </a:cubicBezTo>
                  <a:cubicBezTo>
                    <a:pt x="31" y="98"/>
                    <a:pt x="32" y="96"/>
                    <a:pt x="33" y="96"/>
                  </a:cubicBezTo>
                  <a:cubicBezTo>
                    <a:pt x="35" y="96"/>
                    <a:pt x="37" y="101"/>
                    <a:pt x="36" y="112"/>
                  </a:cubicBezTo>
                  <a:cubicBezTo>
                    <a:pt x="36" y="116"/>
                    <a:pt x="36" y="118"/>
                    <a:pt x="37" y="118"/>
                  </a:cubicBezTo>
                  <a:cubicBezTo>
                    <a:pt x="38" y="118"/>
                    <a:pt x="39" y="114"/>
                    <a:pt x="42" y="104"/>
                  </a:cubicBezTo>
                  <a:cubicBezTo>
                    <a:pt x="44" y="97"/>
                    <a:pt x="47" y="94"/>
                    <a:pt x="49" y="94"/>
                  </a:cubicBezTo>
                  <a:cubicBezTo>
                    <a:pt x="51" y="94"/>
                    <a:pt x="53" y="98"/>
                    <a:pt x="52" y="108"/>
                  </a:cubicBezTo>
                  <a:lnTo>
                    <a:pt x="59" y="111"/>
                  </a:lnTo>
                  <a:cubicBezTo>
                    <a:pt x="59" y="111"/>
                    <a:pt x="59" y="111"/>
                    <a:pt x="60" y="111"/>
                  </a:cubicBezTo>
                  <a:cubicBezTo>
                    <a:pt x="63" y="111"/>
                    <a:pt x="65" y="103"/>
                    <a:pt x="68" y="95"/>
                  </a:cubicBezTo>
                  <a:cubicBezTo>
                    <a:pt x="71" y="86"/>
                    <a:pt x="72" y="82"/>
                    <a:pt x="72" y="82"/>
                  </a:cubicBezTo>
                  <a:cubicBezTo>
                    <a:pt x="73" y="82"/>
                    <a:pt x="73" y="85"/>
                    <a:pt x="74" y="89"/>
                  </a:cubicBezTo>
                  <a:cubicBezTo>
                    <a:pt x="74" y="94"/>
                    <a:pt x="74" y="100"/>
                    <a:pt x="71" y="105"/>
                  </a:cubicBezTo>
                  <a:cubicBezTo>
                    <a:pt x="69" y="114"/>
                    <a:pt x="73" y="115"/>
                    <a:pt x="76" y="117"/>
                  </a:cubicBezTo>
                  <a:cubicBezTo>
                    <a:pt x="77" y="117"/>
                    <a:pt x="79" y="118"/>
                    <a:pt x="81" y="118"/>
                  </a:cubicBezTo>
                  <a:cubicBezTo>
                    <a:pt x="84" y="118"/>
                    <a:pt x="87" y="116"/>
                    <a:pt x="89" y="111"/>
                  </a:cubicBezTo>
                  <a:lnTo>
                    <a:pt x="89" y="111"/>
                  </a:lnTo>
                  <a:lnTo>
                    <a:pt x="86" y="120"/>
                  </a:lnTo>
                  <a:cubicBezTo>
                    <a:pt x="88" y="121"/>
                    <a:pt x="88" y="125"/>
                    <a:pt x="88" y="125"/>
                  </a:cubicBezTo>
                  <a:cubicBezTo>
                    <a:pt x="88" y="125"/>
                    <a:pt x="89" y="124"/>
                    <a:pt x="89" y="121"/>
                  </a:cubicBezTo>
                  <a:cubicBezTo>
                    <a:pt x="89" y="121"/>
                    <a:pt x="93" y="122"/>
                    <a:pt x="97" y="132"/>
                  </a:cubicBezTo>
                  <a:cubicBezTo>
                    <a:pt x="98" y="135"/>
                    <a:pt x="100" y="136"/>
                    <a:pt x="102" y="136"/>
                  </a:cubicBezTo>
                  <a:cubicBezTo>
                    <a:pt x="108" y="136"/>
                    <a:pt x="116" y="125"/>
                    <a:pt x="112" y="110"/>
                  </a:cubicBezTo>
                  <a:lnTo>
                    <a:pt x="112" y="110"/>
                  </a:lnTo>
                  <a:lnTo>
                    <a:pt x="115" y="111"/>
                  </a:lnTo>
                  <a:cubicBezTo>
                    <a:pt x="115" y="111"/>
                    <a:pt x="116" y="111"/>
                    <a:pt x="116" y="111"/>
                  </a:cubicBezTo>
                  <a:cubicBezTo>
                    <a:pt x="119" y="111"/>
                    <a:pt x="121" y="104"/>
                    <a:pt x="121" y="104"/>
                  </a:cubicBezTo>
                  <a:cubicBezTo>
                    <a:pt x="123" y="99"/>
                    <a:pt x="125" y="98"/>
                    <a:pt x="127" y="98"/>
                  </a:cubicBezTo>
                  <a:cubicBezTo>
                    <a:pt x="128" y="98"/>
                    <a:pt x="130" y="98"/>
                    <a:pt x="131" y="99"/>
                  </a:cubicBezTo>
                  <a:cubicBezTo>
                    <a:pt x="131" y="99"/>
                    <a:pt x="128" y="107"/>
                    <a:pt x="125" y="114"/>
                  </a:cubicBezTo>
                  <a:cubicBezTo>
                    <a:pt x="118" y="129"/>
                    <a:pt x="117" y="138"/>
                    <a:pt x="120" y="138"/>
                  </a:cubicBezTo>
                  <a:cubicBezTo>
                    <a:pt x="122" y="138"/>
                    <a:pt x="125" y="134"/>
                    <a:pt x="130" y="126"/>
                  </a:cubicBezTo>
                  <a:lnTo>
                    <a:pt x="130" y="126"/>
                  </a:lnTo>
                  <a:cubicBezTo>
                    <a:pt x="129" y="128"/>
                    <a:pt x="128" y="131"/>
                    <a:pt x="128" y="133"/>
                  </a:cubicBezTo>
                  <a:cubicBezTo>
                    <a:pt x="126" y="138"/>
                    <a:pt x="127" y="140"/>
                    <a:pt x="129" y="140"/>
                  </a:cubicBezTo>
                  <a:cubicBezTo>
                    <a:pt x="131" y="140"/>
                    <a:pt x="134" y="139"/>
                    <a:pt x="138" y="137"/>
                  </a:cubicBezTo>
                  <a:cubicBezTo>
                    <a:pt x="138" y="137"/>
                    <a:pt x="138" y="137"/>
                    <a:pt x="138" y="137"/>
                  </a:cubicBezTo>
                  <a:cubicBezTo>
                    <a:pt x="142" y="137"/>
                    <a:pt x="149" y="122"/>
                    <a:pt x="152" y="114"/>
                  </a:cubicBezTo>
                  <a:cubicBezTo>
                    <a:pt x="154" y="108"/>
                    <a:pt x="156" y="108"/>
                    <a:pt x="157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61" y="109"/>
                    <a:pt x="161" y="109"/>
                    <a:pt x="159" y="117"/>
                  </a:cubicBezTo>
                  <a:cubicBezTo>
                    <a:pt x="156" y="126"/>
                    <a:pt x="156" y="131"/>
                    <a:pt x="159" y="131"/>
                  </a:cubicBezTo>
                  <a:cubicBezTo>
                    <a:pt x="161" y="131"/>
                    <a:pt x="165" y="127"/>
                    <a:pt x="169" y="120"/>
                  </a:cubicBezTo>
                  <a:lnTo>
                    <a:pt x="169" y="120"/>
                  </a:lnTo>
                  <a:lnTo>
                    <a:pt x="167" y="129"/>
                  </a:lnTo>
                  <a:cubicBezTo>
                    <a:pt x="165" y="136"/>
                    <a:pt x="165" y="144"/>
                    <a:pt x="179" y="144"/>
                  </a:cubicBezTo>
                  <a:cubicBezTo>
                    <a:pt x="181" y="144"/>
                    <a:pt x="183" y="144"/>
                    <a:pt x="185" y="144"/>
                  </a:cubicBezTo>
                  <a:cubicBezTo>
                    <a:pt x="198" y="147"/>
                    <a:pt x="208" y="150"/>
                    <a:pt x="206" y="158"/>
                  </a:cubicBezTo>
                  <a:cubicBezTo>
                    <a:pt x="206" y="160"/>
                    <a:pt x="206" y="161"/>
                    <a:pt x="207" y="161"/>
                  </a:cubicBezTo>
                  <a:cubicBezTo>
                    <a:pt x="212" y="161"/>
                    <a:pt x="225" y="151"/>
                    <a:pt x="234" y="140"/>
                  </a:cubicBezTo>
                  <a:lnTo>
                    <a:pt x="234" y="140"/>
                  </a:lnTo>
                  <a:cubicBezTo>
                    <a:pt x="232" y="148"/>
                    <a:pt x="235" y="149"/>
                    <a:pt x="242" y="151"/>
                  </a:cubicBezTo>
                  <a:cubicBezTo>
                    <a:pt x="252" y="154"/>
                    <a:pt x="252" y="154"/>
                    <a:pt x="250" y="163"/>
                  </a:cubicBezTo>
                  <a:cubicBezTo>
                    <a:pt x="246" y="170"/>
                    <a:pt x="244" y="174"/>
                    <a:pt x="244" y="174"/>
                  </a:cubicBezTo>
                  <a:cubicBezTo>
                    <a:pt x="245" y="174"/>
                    <a:pt x="248" y="170"/>
                    <a:pt x="253" y="164"/>
                  </a:cubicBezTo>
                  <a:cubicBezTo>
                    <a:pt x="256" y="158"/>
                    <a:pt x="259" y="156"/>
                    <a:pt x="261" y="156"/>
                  </a:cubicBezTo>
                  <a:cubicBezTo>
                    <a:pt x="266" y="156"/>
                    <a:pt x="268" y="165"/>
                    <a:pt x="265" y="175"/>
                  </a:cubicBezTo>
                  <a:cubicBezTo>
                    <a:pt x="263" y="184"/>
                    <a:pt x="267" y="185"/>
                    <a:pt x="273" y="186"/>
                  </a:cubicBezTo>
                  <a:cubicBezTo>
                    <a:pt x="276" y="183"/>
                    <a:pt x="279" y="182"/>
                    <a:pt x="283" y="182"/>
                  </a:cubicBezTo>
                  <a:cubicBezTo>
                    <a:pt x="286" y="182"/>
                    <a:pt x="290" y="183"/>
                    <a:pt x="294" y="184"/>
                  </a:cubicBezTo>
                  <a:cubicBezTo>
                    <a:pt x="296" y="185"/>
                    <a:pt x="298" y="185"/>
                    <a:pt x="300" y="185"/>
                  </a:cubicBezTo>
                  <a:cubicBezTo>
                    <a:pt x="304" y="185"/>
                    <a:pt x="305" y="182"/>
                    <a:pt x="308" y="170"/>
                  </a:cubicBezTo>
                  <a:cubicBezTo>
                    <a:pt x="311" y="159"/>
                    <a:pt x="314" y="156"/>
                    <a:pt x="317" y="156"/>
                  </a:cubicBezTo>
                  <a:cubicBezTo>
                    <a:pt x="319" y="156"/>
                    <a:pt x="321" y="156"/>
                    <a:pt x="323" y="157"/>
                  </a:cubicBezTo>
                  <a:cubicBezTo>
                    <a:pt x="326" y="158"/>
                    <a:pt x="329" y="158"/>
                    <a:pt x="327" y="167"/>
                  </a:cubicBezTo>
                  <a:cubicBezTo>
                    <a:pt x="327" y="167"/>
                    <a:pt x="328" y="176"/>
                    <a:pt x="332" y="177"/>
                  </a:cubicBezTo>
                  <a:cubicBezTo>
                    <a:pt x="335" y="178"/>
                    <a:pt x="338" y="179"/>
                    <a:pt x="337" y="187"/>
                  </a:cubicBezTo>
                  <a:cubicBezTo>
                    <a:pt x="337" y="187"/>
                    <a:pt x="338" y="196"/>
                    <a:pt x="345" y="198"/>
                  </a:cubicBezTo>
                  <a:cubicBezTo>
                    <a:pt x="352" y="201"/>
                    <a:pt x="359" y="203"/>
                    <a:pt x="356" y="211"/>
                  </a:cubicBezTo>
                  <a:cubicBezTo>
                    <a:pt x="358" y="211"/>
                    <a:pt x="358" y="211"/>
                    <a:pt x="359" y="211"/>
                  </a:cubicBezTo>
                  <a:cubicBezTo>
                    <a:pt x="361" y="211"/>
                    <a:pt x="361" y="210"/>
                    <a:pt x="362" y="203"/>
                  </a:cubicBezTo>
                  <a:cubicBezTo>
                    <a:pt x="363" y="198"/>
                    <a:pt x="366" y="193"/>
                    <a:pt x="371" y="193"/>
                  </a:cubicBezTo>
                  <a:cubicBezTo>
                    <a:pt x="374" y="193"/>
                    <a:pt x="378" y="195"/>
                    <a:pt x="382" y="200"/>
                  </a:cubicBezTo>
                  <a:cubicBezTo>
                    <a:pt x="385" y="200"/>
                    <a:pt x="389" y="201"/>
                    <a:pt x="393" y="201"/>
                  </a:cubicBezTo>
                  <a:cubicBezTo>
                    <a:pt x="397" y="201"/>
                    <a:pt x="400" y="200"/>
                    <a:pt x="401" y="195"/>
                  </a:cubicBezTo>
                  <a:cubicBezTo>
                    <a:pt x="405" y="196"/>
                    <a:pt x="405" y="196"/>
                    <a:pt x="403" y="205"/>
                  </a:cubicBezTo>
                  <a:cubicBezTo>
                    <a:pt x="401" y="214"/>
                    <a:pt x="402" y="218"/>
                    <a:pt x="405" y="218"/>
                  </a:cubicBezTo>
                  <a:cubicBezTo>
                    <a:pt x="408" y="218"/>
                    <a:pt x="412" y="215"/>
                    <a:pt x="417" y="209"/>
                  </a:cubicBezTo>
                  <a:cubicBezTo>
                    <a:pt x="418" y="204"/>
                    <a:pt x="419" y="202"/>
                    <a:pt x="420" y="202"/>
                  </a:cubicBezTo>
                  <a:cubicBezTo>
                    <a:pt x="422" y="202"/>
                    <a:pt x="423" y="205"/>
                    <a:pt x="424" y="210"/>
                  </a:cubicBezTo>
                  <a:cubicBezTo>
                    <a:pt x="424" y="210"/>
                    <a:pt x="424" y="210"/>
                    <a:pt x="424" y="210"/>
                  </a:cubicBezTo>
                  <a:cubicBezTo>
                    <a:pt x="425" y="210"/>
                    <a:pt x="428" y="209"/>
                    <a:pt x="433" y="203"/>
                  </a:cubicBezTo>
                  <a:cubicBezTo>
                    <a:pt x="435" y="200"/>
                    <a:pt x="437" y="198"/>
                    <a:pt x="438" y="198"/>
                  </a:cubicBezTo>
                  <a:cubicBezTo>
                    <a:pt x="439" y="198"/>
                    <a:pt x="441" y="201"/>
                    <a:pt x="444" y="206"/>
                  </a:cubicBezTo>
                  <a:cubicBezTo>
                    <a:pt x="442" y="214"/>
                    <a:pt x="445" y="215"/>
                    <a:pt x="448" y="216"/>
                  </a:cubicBezTo>
                  <a:cubicBezTo>
                    <a:pt x="451" y="215"/>
                    <a:pt x="454" y="214"/>
                    <a:pt x="459" y="214"/>
                  </a:cubicBezTo>
                  <a:cubicBezTo>
                    <a:pt x="474" y="214"/>
                    <a:pt x="496" y="221"/>
                    <a:pt x="498" y="228"/>
                  </a:cubicBezTo>
                  <a:cubicBezTo>
                    <a:pt x="502" y="223"/>
                    <a:pt x="503" y="221"/>
                    <a:pt x="504" y="221"/>
                  </a:cubicBezTo>
                  <a:cubicBezTo>
                    <a:pt x="505" y="221"/>
                    <a:pt x="506" y="222"/>
                    <a:pt x="507" y="222"/>
                  </a:cubicBezTo>
                  <a:cubicBezTo>
                    <a:pt x="507" y="229"/>
                    <a:pt x="507" y="232"/>
                    <a:pt x="509" y="232"/>
                  </a:cubicBezTo>
                  <a:cubicBezTo>
                    <a:pt x="510" y="232"/>
                    <a:pt x="513" y="225"/>
                    <a:pt x="516" y="215"/>
                  </a:cubicBezTo>
                  <a:lnTo>
                    <a:pt x="511" y="214"/>
                  </a:lnTo>
                  <a:lnTo>
                    <a:pt x="508" y="213"/>
                  </a:lnTo>
                  <a:cubicBezTo>
                    <a:pt x="510" y="206"/>
                    <a:pt x="512" y="203"/>
                    <a:pt x="515" y="203"/>
                  </a:cubicBezTo>
                  <a:cubicBezTo>
                    <a:pt x="518" y="203"/>
                    <a:pt x="520" y="210"/>
                    <a:pt x="517" y="224"/>
                  </a:cubicBezTo>
                  <a:cubicBezTo>
                    <a:pt x="517" y="233"/>
                    <a:pt x="517" y="237"/>
                    <a:pt x="518" y="237"/>
                  </a:cubicBezTo>
                  <a:cubicBezTo>
                    <a:pt x="519" y="237"/>
                    <a:pt x="520" y="233"/>
                    <a:pt x="523" y="225"/>
                  </a:cubicBezTo>
                  <a:cubicBezTo>
                    <a:pt x="527" y="218"/>
                    <a:pt x="530" y="214"/>
                    <a:pt x="532" y="214"/>
                  </a:cubicBezTo>
                  <a:cubicBezTo>
                    <a:pt x="534" y="214"/>
                    <a:pt x="535" y="219"/>
                    <a:pt x="535" y="229"/>
                  </a:cubicBezTo>
                  <a:cubicBezTo>
                    <a:pt x="532" y="237"/>
                    <a:pt x="531" y="242"/>
                    <a:pt x="532" y="242"/>
                  </a:cubicBezTo>
                  <a:cubicBezTo>
                    <a:pt x="532" y="242"/>
                    <a:pt x="534" y="238"/>
                    <a:pt x="538" y="230"/>
                  </a:cubicBezTo>
                  <a:cubicBezTo>
                    <a:pt x="545" y="212"/>
                    <a:pt x="552" y="203"/>
                    <a:pt x="556" y="203"/>
                  </a:cubicBezTo>
                  <a:cubicBezTo>
                    <a:pt x="559" y="203"/>
                    <a:pt x="560" y="210"/>
                    <a:pt x="557" y="225"/>
                  </a:cubicBezTo>
                  <a:cubicBezTo>
                    <a:pt x="554" y="242"/>
                    <a:pt x="555" y="251"/>
                    <a:pt x="559" y="251"/>
                  </a:cubicBezTo>
                  <a:cubicBezTo>
                    <a:pt x="560" y="251"/>
                    <a:pt x="560" y="251"/>
                    <a:pt x="560" y="251"/>
                  </a:cubicBezTo>
                  <a:cubicBezTo>
                    <a:pt x="563" y="251"/>
                    <a:pt x="564" y="243"/>
                    <a:pt x="566" y="236"/>
                  </a:cubicBezTo>
                  <a:cubicBezTo>
                    <a:pt x="566" y="227"/>
                    <a:pt x="567" y="223"/>
                    <a:pt x="568" y="223"/>
                  </a:cubicBezTo>
                  <a:cubicBezTo>
                    <a:pt x="569" y="223"/>
                    <a:pt x="571" y="228"/>
                    <a:pt x="573" y="237"/>
                  </a:cubicBezTo>
                  <a:cubicBezTo>
                    <a:pt x="576" y="253"/>
                    <a:pt x="580" y="260"/>
                    <a:pt x="585" y="260"/>
                  </a:cubicBezTo>
                  <a:cubicBezTo>
                    <a:pt x="589" y="260"/>
                    <a:pt x="594" y="257"/>
                    <a:pt x="600" y="251"/>
                  </a:cubicBezTo>
                  <a:cubicBezTo>
                    <a:pt x="607" y="245"/>
                    <a:pt x="614" y="242"/>
                    <a:pt x="617" y="242"/>
                  </a:cubicBezTo>
                  <a:cubicBezTo>
                    <a:pt x="621" y="242"/>
                    <a:pt x="621" y="247"/>
                    <a:pt x="613" y="255"/>
                  </a:cubicBezTo>
                  <a:cubicBezTo>
                    <a:pt x="607" y="263"/>
                    <a:pt x="605" y="267"/>
                    <a:pt x="606" y="267"/>
                  </a:cubicBezTo>
                  <a:cubicBezTo>
                    <a:pt x="606" y="267"/>
                    <a:pt x="608" y="265"/>
                    <a:pt x="612" y="262"/>
                  </a:cubicBezTo>
                  <a:lnTo>
                    <a:pt x="630" y="266"/>
                  </a:lnTo>
                  <a:cubicBezTo>
                    <a:pt x="630" y="266"/>
                    <a:pt x="631" y="266"/>
                    <a:pt x="631" y="266"/>
                  </a:cubicBezTo>
                  <a:cubicBezTo>
                    <a:pt x="634" y="266"/>
                    <a:pt x="638" y="259"/>
                    <a:pt x="640" y="251"/>
                  </a:cubicBezTo>
                  <a:cubicBezTo>
                    <a:pt x="640" y="262"/>
                    <a:pt x="643" y="270"/>
                    <a:pt x="647" y="270"/>
                  </a:cubicBezTo>
                  <a:cubicBezTo>
                    <a:pt x="649" y="270"/>
                    <a:pt x="652" y="268"/>
                    <a:pt x="656" y="262"/>
                  </a:cubicBezTo>
                  <a:lnTo>
                    <a:pt x="663" y="265"/>
                  </a:lnTo>
                  <a:cubicBezTo>
                    <a:pt x="666" y="265"/>
                    <a:pt x="666" y="265"/>
                    <a:pt x="672" y="258"/>
                  </a:cubicBezTo>
                  <a:cubicBezTo>
                    <a:pt x="673" y="256"/>
                    <a:pt x="674" y="255"/>
                    <a:pt x="675" y="255"/>
                  </a:cubicBezTo>
                  <a:cubicBezTo>
                    <a:pt x="678" y="255"/>
                    <a:pt x="679" y="261"/>
                    <a:pt x="681" y="268"/>
                  </a:cubicBezTo>
                  <a:cubicBezTo>
                    <a:pt x="682" y="275"/>
                    <a:pt x="684" y="281"/>
                    <a:pt x="685" y="281"/>
                  </a:cubicBezTo>
                  <a:cubicBezTo>
                    <a:pt x="685" y="281"/>
                    <a:pt x="686" y="280"/>
                    <a:pt x="686" y="278"/>
                  </a:cubicBezTo>
                  <a:cubicBezTo>
                    <a:pt x="687" y="269"/>
                    <a:pt x="696" y="262"/>
                    <a:pt x="702" y="255"/>
                  </a:cubicBezTo>
                  <a:cubicBezTo>
                    <a:pt x="703" y="252"/>
                    <a:pt x="704" y="252"/>
                    <a:pt x="705" y="252"/>
                  </a:cubicBezTo>
                  <a:cubicBezTo>
                    <a:pt x="707" y="252"/>
                    <a:pt x="707" y="258"/>
                    <a:pt x="703" y="264"/>
                  </a:cubicBezTo>
                  <a:cubicBezTo>
                    <a:pt x="702" y="273"/>
                    <a:pt x="702" y="273"/>
                    <a:pt x="707" y="283"/>
                  </a:cubicBezTo>
                  <a:cubicBezTo>
                    <a:pt x="709" y="283"/>
                    <a:pt x="710" y="283"/>
                    <a:pt x="712" y="283"/>
                  </a:cubicBezTo>
                  <a:cubicBezTo>
                    <a:pt x="715" y="283"/>
                    <a:pt x="718" y="282"/>
                    <a:pt x="720" y="276"/>
                  </a:cubicBezTo>
                  <a:cubicBezTo>
                    <a:pt x="720" y="273"/>
                    <a:pt x="724" y="271"/>
                    <a:pt x="728" y="271"/>
                  </a:cubicBezTo>
                  <a:cubicBezTo>
                    <a:pt x="735" y="271"/>
                    <a:pt x="743" y="275"/>
                    <a:pt x="744" y="280"/>
                  </a:cubicBezTo>
                  <a:lnTo>
                    <a:pt x="751" y="282"/>
                  </a:lnTo>
                  <a:cubicBezTo>
                    <a:pt x="751" y="282"/>
                    <a:pt x="752" y="282"/>
                    <a:pt x="752" y="282"/>
                  </a:cubicBezTo>
                  <a:cubicBezTo>
                    <a:pt x="755" y="282"/>
                    <a:pt x="760" y="275"/>
                    <a:pt x="764" y="275"/>
                  </a:cubicBezTo>
                  <a:cubicBezTo>
                    <a:pt x="764" y="275"/>
                    <a:pt x="764" y="275"/>
                    <a:pt x="764" y="275"/>
                  </a:cubicBezTo>
                  <a:cubicBezTo>
                    <a:pt x="765" y="275"/>
                    <a:pt x="768" y="274"/>
                    <a:pt x="773" y="268"/>
                  </a:cubicBezTo>
                  <a:cubicBezTo>
                    <a:pt x="776" y="269"/>
                    <a:pt x="779" y="269"/>
                    <a:pt x="778" y="278"/>
                  </a:cubicBezTo>
                  <a:cubicBezTo>
                    <a:pt x="781" y="270"/>
                    <a:pt x="782" y="266"/>
                    <a:pt x="783" y="266"/>
                  </a:cubicBezTo>
                  <a:cubicBezTo>
                    <a:pt x="784" y="266"/>
                    <a:pt x="784" y="270"/>
                    <a:pt x="785" y="279"/>
                  </a:cubicBezTo>
                  <a:cubicBezTo>
                    <a:pt x="784" y="288"/>
                    <a:pt x="783" y="292"/>
                    <a:pt x="784" y="292"/>
                  </a:cubicBezTo>
                  <a:cubicBezTo>
                    <a:pt x="784" y="292"/>
                    <a:pt x="785" y="288"/>
                    <a:pt x="788" y="279"/>
                  </a:cubicBezTo>
                  <a:cubicBezTo>
                    <a:pt x="790" y="275"/>
                    <a:pt x="792" y="274"/>
                    <a:pt x="792" y="274"/>
                  </a:cubicBezTo>
                  <a:cubicBezTo>
                    <a:pt x="793" y="274"/>
                    <a:pt x="794" y="276"/>
                    <a:pt x="795" y="280"/>
                  </a:cubicBezTo>
                  <a:cubicBezTo>
                    <a:pt x="794" y="285"/>
                    <a:pt x="795" y="287"/>
                    <a:pt x="796" y="287"/>
                  </a:cubicBezTo>
                  <a:cubicBezTo>
                    <a:pt x="797" y="287"/>
                    <a:pt x="798" y="285"/>
                    <a:pt x="799" y="282"/>
                  </a:cubicBezTo>
                  <a:cubicBezTo>
                    <a:pt x="803" y="271"/>
                    <a:pt x="809" y="265"/>
                    <a:pt x="812" y="265"/>
                  </a:cubicBezTo>
                  <a:cubicBezTo>
                    <a:pt x="814" y="265"/>
                    <a:pt x="815" y="268"/>
                    <a:pt x="814" y="275"/>
                  </a:cubicBezTo>
                  <a:cubicBezTo>
                    <a:pt x="814" y="275"/>
                    <a:pt x="814" y="275"/>
                    <a:pt x="815" y="275"/>
                  </a:cubicBezTo>
                  <a:cubicBezTo>
                    <a:pt x="816" y="275"/>
                    <a:pt x="820" y="274"/>
                    <a:pt x="823" y="268"/>
                  </a:cubicBezTo>
                  <a:cubicBezTo>
                    <a:pt x="826" y="260"/>
                    <a:pt x="827" y="255"/>
                    <a:pt x="828" y="255"/>
                  </a:cubicBezTo>
                  <a:lnTo>
                    <a:pt x="828" y="255"/>
                  </a:lnTo>
                  <a:cubicBezTo>
                    <a:pt x="828" y="255"/>
                    <a:pt x="827" y="260"/>
                    <a:pt x="826" y="268"/>
                  </a:cubicBezTo>
                  <a:cubicBezTo>
                    <a:pt x="827" y="277"/>
                    <a:pt x="828" y="282"/>
                    <a:pt x="830" y="282"/>
                  </a:cubicBezTo>
                  <a:cubicBezTo>
                    <a:pt x="832" y="282"/>
                    <a:pt x="834" y="278"/>
                    <a:pt x="838" y="270"/>
                  </a:cubicBezTo>
                  <a:cubicBezTo>
                    <a:pt x="838" y="270"/>
                    <a:pt x="839" y="267"/>
                    <a:pt x="841" y="267"/>
                  </a:cubicBezTo>
                  <a:cubicBezTo>
                    <a:pt x="842" y="267"/>
                    <a:pt x="844" y="268"/>
                    <a:pt x="844" y="271"/>
                  </a:cubicBezTo>
                  <a:cubicBezTo>
                    <a:pt x="848" y="278"/>
                    <a:pt x="857" y="285"/>
                    <a:pt x="863" y="285"/>
                  </a:cubicBezTo>
                  <a:cubicBezTo>
                    <a:pt x="867" y="285"/>
                    <a:pt x="869" y="282"/>
                    <a:pt x="869" y="276"/>
                  </a:cubicBezTo>
                  <a:lnTo>
                    <a:pt x="869" y="276"/>
                  </a:lnTo>
                  <a:lnTo>
                    <a:pt x="876" y="277"/>
                  </a:lnTo>
                  <a:cubicBezTo>
                    <a:pt x="879" y="282"/>
                    <a:pt x="882" y="285"/>
                    <a:pt x="884" y="285"/>
                  </a:cubicBezTo>
                  <a:cubicBezTo>
                    <a:pt x="886" y="285"/>
                    <a:pt x="888" y="283"/>
                    <a:pt x="890" y="279"/>
                  </a:cubicBezTo>
                  <a:lnTo>
                    <a:pt x="895" y="271"/>
                  </a:lnTo>
                  <a:lnTo>
                    <a:pt x="895" y="271"/>
                  </a:lnTo>
                  <a:cubicBezTo>
                    <a:pt x="894" y="279"/>
                    <a:pt x="896" y="289"/>
                    <a:pt x="899" y="289"/>
                  </a:cubicBezTo>
                  <a:cubicBezTo>
                    <a:pt x="900" y="290"/>
                    <a:pt x="901" y="290"/>
                    <a:pt x="901" y="290"/>
                  </a:cubicBezTo>
                  <a:cubicBezTo>
                    <a:pt x="903" y="290"/>
                    <a:pt x="903" y="288"/>
                    <a:pt x="904" y="282"/>
                  </a:cubicBezTo>
                  <a:cubicBezTo>
                    <a:pt x="902" y="274"/>
                    <a:pt x="904" y="274"/>
                    <a:pt x="907" y="274"/>
                  </a:cubicBezTo>
                  <a:cubicBezTo>
                    <a:pt x="908" y="274"/>
                    <a:pt x="909" y="274"/>
                    <a:pt x="909" y="274"/>
                  </a:cubicBezTo>
                  <a:cubicBezTo>
                    <a:pt x="913" y="275"/>
                    <a:pt x="915" y="284"/>
                    <a:pt x="914" y="292"/>
                  </a:cubicBezTo>
                  <a:lnTo>
                    <a:pt x="917" y="293"/>
                  </a:lnTo>
                  <a:cubicBezTo>
                    <a:pt x="919" y="283"/>
                    <a:pt x="920" y="279"/>
                    <a:pt x="921" y="279"/>
                  </a:cubicBezTo>
                  <a:cubicBezTo>
                    <a:pt x="922" y="279"/>
                    <a:pt x="922" y="281"/>
                    <a:pt x="922" y="285"/>
                  </a:cubicBezTo>
                  <a:cubicBezTo>
                    <a:pt x="924" y="294"/>
                    <a:pt x="928" y="294"/>
                    <a:pt x="932" y="295"/>
                  </a:cubicBezTo>
                  <a:cubicBezTo>
                    <a:pt x="932" y="292"/>
                    <a:pt x="933" y="291"/>
                    <a:pt x="933" y="291"/>
                  </a:cubicBezTo>
                  <a:lnTo>
                    <a:pt x="933" y="291"/>
                  </a:lnTo>
                  <a:cubicBezTo>
                    <a:pt x="934" y="291"/>
                    <a:pt x="934" y="295"/>
                    <a:pt x="932" y="295"/>
                  </a:cubicBezTo>
                  <a:lnTo>
                    <a:pt x="931" y="303"/>
                  </a:lnTo>
                  <a:cubicBezTo>
                    <a:pt x="931" y="305"/>
                    <a:pt x="932" y="307"/>
                    <a:pt x="932" y="307"/>
                  </a:cubicBezTo>
                  <a:cubicBezTo>
                    <a:pt x="934" y="307"/>
                    <a:pt x="934" y="300"/>
                    <a:pt x="935" y="295"/>
                  </a:cubicBezTo>
                  <a:lnTo>
                    <a:pt x="942" y="296"/>
                  </a:lnTo>
                  <a:cubicBezTo>
                    <a:pt x="943" y="296"/>
                    <a:pt x="944" y="296"/>
                    <a:pt x="944" y="296"/>
                  </a:cubicBezTo>
                  <a:cubicBezTo>
                    <a:pt x="947" y="296"/>
                    <a:pt x="949" y="295"/>
                    <a:pt x="946" y="288"/>
                  </a:cubicBezTo>
                  <a:cubicBezTo>
                    <a:pt x="948" y="279"/>
                    <a:pt x="949" y="271"/>
                    <a:pt x="953" y="271"/>
                  </a:cubicBezTo>
                  <a:cubicBezTo>
                    <a:pt x="954" y="268"/>
                    <a:pt x="954" y="267"/>
                    <a:pt x="954" y="267"/>
                  </a:cubicBezTo>
                  <a:lnTo>
                    <a:pt x="954" y="267"/>
                  </a:lnTo>
                  <a:cubicBezTo>
                    <a:pt x="955" y="267"/>
                    <a:pt x="955" y="271"/>
                    <a:pt x="953" y="271"/>
                  </a:cubicBezTo>
                  <a:cubicBezTo>
                    <a:pt x="952" y="279"/>
                    <a:pt x="951" y="288"/>
                    <a:pt x="954" y="288"/>
                  </a:cubicBezTo>
                  <a:cubicBezTo>
                    <a:pt x="958" y="289"/>
                    <a:pt x="957" y="297"/>
                    <a:pt x="957" y="297"/>
                  </a:cubicBezTo>
                  <a:cubicBezTo>
                    <a:pt x="954" y="305"/>
                    <a:pt x="956" y="308"/>
                    <a:pt x="959" y="308"/>
                  </a:cubicBezTo>
                  <a:cubicBezTo>
                    <a:pt x="963" y="308"/>
                    <a:pt x="969" y="304"/>
                    <a:pt x="971" y="299"/>
                  </a:cubicBezTo>
                  <a:cubicBezTo>
                    <a:pt x="975" y="292"/>
                    <a:pt x="979" y="288"/>
                    <a:pt x="980" y="288"/>
                  </a:cubicBezTo>
                  <a:cubicBezTo>
                    <a:pt x="982" y="288"/>
                    <a:pt x="982" y="292"/>
                    <a:pt x="981" y="301"/>
                  </a:cubicBezTo>
                  <a:cubicBezTo>
                    <a:pt x="981" y="305"/>
                    <a:pt x="981" y="308"/>
                    <a:pt x="982" y="308"/>
                  </a:cubicBezTo>
                  <a:cubicBezTo>
                    <a:pt x="985" y="308"/>
                    <a:pt x="991" y="295"/>
                    <a:pt x="996" y="277"/>
                  </a:cubicBezTo>
                  <a:lnTo>
                    <a:pt x="1001" y="252"/>
                  </a:lnTo>
                  <a:lnTo>
                    <a:pt x="999" y="277"/>
                  </a:lnTo>
                  <a:cubicBezTo>
                    <a:pt x="998" y="298"/>
                    <a:pt x="998" y="306"/>
                    <a:pt x="1001" y="306"/>
                  </a:cubicBezTo>
                  <a:cubicBezTo>
                    <a:pt x="1003" y="306"/>
                    <a:pt x="1006" y="302"/>
                    <a:pt x="1011" y="296"/>
                  </a:cubicBezTo>
                  <a:cubicBezTo>
                    <a:pt x="1015" y="292"/>
                    <a:pt x="1017" y="290"/>
                    <a:pt x="1018" y="290"/>
                  </a:cubicBezTo>
                  <a:cubicBezTo>
                    <a:pt x="1019" y="290"/>
                    <a:pt x="1019" y="293"/>
                    <a:pt x="1018" y="297"/>
                  </a:cubicBezTo>
                  <a:cubicBezTo>
                    <a:pt x="1017" y="305"/>
                    <a:pt x="1020" y="306"/>
                    <a:pt x="1032" y="307"/>
                  </a:cubicBezTo>
                  <a:cubicBezTo>
                    <a:pt x="1034" y="308"/>
                    <a:pt x="1037" y="308"/>
                    <a:pt x="1039" y="308"/>
                  </a:cubicBezTo>
                  <a:cubicBezTo>
                    <a:pt x="1044" y="308"/>
                    <a:pt x="1046" y="306"/>
                    <a:pt x="1046" y="301"/>
                  </a:cubicBezTo>
                  <a:lnTo>
                    <a:pt x="1054" y="302"/>
                  </a:lnTo>
                  <a:cubicBezTo>
                    <a:pt x="1055" y="308"/>
                    <a:pt x="1056" y="311"/>
                    <a:pt x="1058" y="311"/>
                  </a:cubicBezTo>
                  <a:cubicBezTo>
                    <a:pt x="1061" y="311"/>
                    <a:pt x="1063" y="304"/>
                    <a:pt x="1062" y="294"/>
                  </a:cubicBezTo>
                  <a:lnTo>
                    <a:pt x="1062" y="294"/>
                  </a:lnTo>
                  <a:lnTo>
                    <a:pt x="1069" y="295"/>
                  </a:lnTo>
                  <a:lnTo>
                    <a:pt x="1068" y="303"/>
                  </a:lnTo>
                  <a:cubicBezTo>
                    <a:pt x="1068" y="312"/>
                    <a:pt x="1074" y="313"/>
                    <a:pt x="1103" y="316"/>
                  </a:cubicBezTo>
                  <a:cubicBezTo>
                    <a:pt x="1113" y="317"/>
                    <a:pt x="1120" y="318"/>
                    <a:pt x="1126" y="318"/>
                  </a:cubicBezTo>
                  <a:cubicBezTo>
                    <a:pt x="1137" y="318"/>
                    <a:pt x="1140" y="314"/>
                    <a:pt x="1140" y="303"/>
                  </a:cubicBezTo>
                  <a:cubicBezTo>
                    <a:pt x="1143" y="295"/>
                    <a:pt x="1145" y="290"/>
                    <a:pt x="1146" y="290"/>
                  </a:cubicBezTo>
                  <a:cubicBezTo>
                    <a:pt x="1147" y="290"/>
                    <a:pt x="1148" y="295"/>
                    <a:pt x="1147" y="304"/>
                  </a:cubicBezTo>
                  <a:cubicBezTo>
                    <a:pt x="1147" y="309"/>
                    <a:pt x="1148" y="316"/>
                    <a:pt x="1149" y="316"/>
                  </a:cubicBezTo>
                  <a:cubicBezTo>
                    <a:pt x="1150" y="316"/>
                    <a:pt x="1150" y="314"/>
                    <a:pt x="1151" y="312"/>
                  </a:cubicBezTo>
                  <a:cubicBezTo>
                    <a:pt x="1155" y="313"/>
                    <a:pt x="1160" y="316"/>
                    <a:pt x="1161" y="322"/>
                  </a:cubicBezTo>
                  <a:cubicBezTo>
                    <a:pt x="1165" y="330"/>
                    <a:pt x="1168" y="333"/>
                    <a:pt x="1170" y="333"/>
                  </a:cubicBezTo>
                  <a:cubicBezTo>
                    <a:pt x="1173" y="333"/>
                    <a:pt x="1174" y="328"/>
                    <a:pt x="1174" y="323"/>
                  </a:cubicBezTo>
                  <a:cubicBezTo>
                    <a:pt x="1173" y="315"/>
                    <a:pt x="1173" y="313"/>
                    <a:pt x="1174" y="313"/>
                  </a:cubicBezTo>
                  <a:lnTo>
                    <a:pt x="1174" y="313"/>
                  </a:lnTo>
                  <a:cubicBezTo>
                    <a:pt x="1175" y="313"/>
                    <a:pt x="1177" y="318"/>
                    <a:pt x="1179" y="323"/>
                  </a:cubicBezTo>
                  <a:cubicBezTo>
                    <a:pt x="1180" y="329"/>
                    <a:pt x="1182" y="336"/>
                    <a:pt x="1183" y="336"/>
                  </a:cubicBezTo>
                  <a:cubicBezTo>
                    <a:pt x="1184" y="336"/>
                    <a:pt x="1184" y="335"/>
                    <a:pt x="1184" y="332"/>
                  </a:cubicBezTo>
                  <a:cubicBezTo>
                    <a:pt x="1187" y="328"/>
                    <a:pt x="1194" y="324"/>
                    <a:pt x="1201" y="324"/>
                  </a:cubicBezTo>
                  <a:cubicBezTo>
                    <a:pt x="1206" y="324"/>
                    <a:pt x="1211" y="327"/>
                    <a:pt x="1210" y="334"/>
                  </a:cubicBezTo>
                  <a:lnTo>
                    <a:pt x="1217" y="335"/>
                  </a:lnTo>
                  <a:cubicBezTo>
                    <a:pt x="1218" y="328"/>
                    <a:pt x="1222" y="327"/>
                    <a:pt x="1228" y="327"/>
                  </a:cubicBezTo>
                  <a:cubicBezTo>
                    <a:pt x="1229" y="327"/>
                    <a:pt x="1231" y="327"/>
                    <a:pt x="1232" y="327"/>
                  </a:cubicBezTo>
                  <a:cubicBezTo>
                    <a:pt x="1239" y="329"/>
                    <a:pt x="1243" y="329"/>
                    <a:pt x="1243" y="338"/>
                  </a:cubicBezTo>
                  <a:cubicBezTo>
                    <a:pt x="1240" y="342"/>
                    <a:pt x="1240" y="343"/>
                    <a:pt x="1241" y="343"/>
                  </a:cubicBezTo>
                  <a:cubicBezTo>
                    <a:pt x="1243" y="343"/>
                    <a:pt x="1245" y="342"/>
                    <a:pt x="1249" y="338"/>
                  </a:cubicBezTo>
                  <a:cubicBezTo>
                    <a:pt x="1249" y="338"/>
                    <a:pt x="1250" y="338"/>
                    <a:pt x="1250" y="338"/>
                  </a:cubicBezTo>
                  <a:cubicBezTo>
                    <a:pt x="1253" y="338"/>
                    <a:pt x="1257" y="322"/>
                    <a:pt x="1262" y="322"/>
                  </a:cubicBezTo>
                  <a:cubicBezTo>
                    <a:pt x="1262" y="314"/>
                    <a:pt x="1266" y="305"/>
                    <a:pt x="1269" y="305"/>
                  </a:cubicBezTo>
                  <a:lnTo>
                    <a:pt x="1269" y="314"/>
                  </a:lnTo>
                  <a:lnTo>
                    <a:pt x="1268" y="331"/>
                  </a:lnTo>
                  <a:cubicBezTo>
                    <a:pt x="1269" y="331"/>
                    <a:pt x="1270" y="331"/>
                    <a:pt x="1271" y="331"/>
                  </a:cubicBezTo>
                  <a:cubicBezTo>
                    <a:pt x="1273" y="331"/>
                    <a:pt x="1275" y="330"/>
                    <a:pt x="1275" y="323"/>
                  </a:cubicBezTo>
                  <a:cubicBezTo>
                    <a:pt x="1278" y="332"/>
                    <a:pt x="1282" y="332"/>
                    <a:pt x="1290" y="333"/>
                  </a:cubicBezTo>
                  <a:cubicBezTo>
                    <a:pt x="1292" y="333"/>
                    <a:pt x="1293" y="334"/>
                    <a:pt x="1295" y="334"/>
                  </a:cubicBezTo>
                  <a:cubicBezTo>
                    <a:pt x="1300" y="334"/>
                    <a:pt x="1305" y="332"/>
                    <a:pt x="1308" y="326"/>
                  </a:cubicBezTo>
                  <a:cubicBezTo>
                    <a:pt x="1308" y="335"/>
                    <a:pt x="1315" y="340"/>
                    <a:pt x="1322" y="340"/>
                  </a:cubicBezTo>
                  <a:cubicBezTo>
                    <a:pt x="1329" y="340"/>
                    <a:pt x="1335" y="336"/>
                    <a:pt x="1337" y="327"/>
                  </a:cubicBezTo>
                  <a:cubicBezTo>
                    <a:pt x="1337" y="323"/>
                    <a:pt x="1338" y="321"/>
                    <a:pt x="1339" y="321"/>
                  </a:cubicBezTo>
                  <a:cubicBezTo>
                    <a:pt x="1340" y="321"/>
                    <a:pt x="1342" y="323"/>
                    <a:pt x="1344" y="327"/>
                  </a:cubicBezTo>
                  <a:cubicBezTo>
                    <a:pt x="1345" y="332"/>
                    <a:pt x="1346" y="334"/>
                    <a:pt x="1347" y="334"/>
                  </a:cubicBezTo>
                  <a:cubicBezTo>
                    <a:pt x="1348" y="334"/>
                    <a:pt x="1349" y="332"/>
                    <a:pt x="1351" y="329"/>
                  </a:cubicBezTo>
                  <a:cubicBezTo>
                    <a:pt x="1352" y="326"/>
                    <a:pt x="1353" y="325"/>
                    <a:pt x="1354" y="325"/>
                  </a:cubicBezTo>
                  <a:cubicBezTo>
                    <a:pt x="1357" y="325"/>
                    <a:pt x="1359" y="331"/>
                    <a:pt x="1361" y="338"/>
                  </a:cubicBezTo>
                  <a:cubicBezTo>
                    <a:pt x="1363" y="348"/>
                    <a:pt x="1365" y="352"/>
                    <a:pt x="1367" y="352"/>
                  </a:cubicBezTo>
                  <a:cubicBezTo>
                    <a:pt x="1369" y="352"/>
                    <a:pt x="1370" y="350"/>
                    <a:pt x="1372" y="347"/>
                  </a:cubicBezTo>
                  <a:cubicBezTo>
                    <a:pt x="1375" y="342"/>
                    <a:pt x="1381" y="338"/>
                    <a:pt x="1388" y="338"/>
                  </a:cubicBezTo>
                  <a:cubicBezTo>
                    <a:pt x="1389" y="338"/>
                    <a:pt x="1390" y="339"/>
                    <a:pt x="1391" y="339"/>
                  </a:cubicBezTo>
                  <a:cubicBezTo>
                    <a:pt x="1397" y="331"/>
                    <a:pt x="1401" y="331"/>
                    <a:pt x="1398" y="322"/>
                  </a:cubicBezTo>
                  <a:cubicBezTo>
                    <a:pt x="1398" y="316"/>
                    <a:pt x="1400" y="311"/>
                    <a:pt x="1402" y="305"/>
                  </a:cubicBezTo>
                  <a:cubicBezTo>
                    <a:pt x="1404" y="302"/>
                    <a:pt x="1406" y="302"/>
                    <a:pt x="1407" y="302"/>
                  </a:cubicBezTo>
                  <a:cubicBezTo>
                    <a:pt x="1409" y="302"/>
                    <a:pt x="1408" y="305"/>
                    <a:pt x="1405" y="305"/>
                  </a:cubicBezTo>
                  <a:cubicBezTo>
                    <a:pt x="1398" y="313"/>
                    <a:pt x="1402" y="314"/>
                    <a:pt x="1405" y="322"/>
                  </a:cubicBezTo>
                  <a:cubicBezTo>
                    <a:pt x="1407" y="329"/>
                    <a:pt x="1413" y="332"/>
                    <a:pt x="1419" y="332"/>
                  </a:cubicBezTo>
                  <a:lnTo>
                    <a:pt x="1433" y="332"/>
                  </a:lnTo>
                  <a:cubicBezTo>
                    <a:pt x="1439" y="337"/>
                    <a:pt x="1443" y="339"/>
                    <a:pt x="1445" y="339"/>
                  </a:cubicBezTo>
                  <a:cubicBezTo>
                    <a:pt x="1447" y="339"/>
                    <a:pt x="1448" y="337"/>
                    <a:pt x="1448" y="333"/>
                  </a:cubicBezTo>
                  <a:cubicBezTo>
                    <a:pt x="1448" y="329"/>
                    <a:pt x="1448" y="326"/>
                    <a:pt x="1448" y="324"/>
                  </a:cubicBezTo>
                  <a:cubicBezTo>
                    <a:pt x="1450" y="334"/>
                    <a:pt x="1461" y="338"/>
                    <a:pt x="1473" y="338"/>
                  </a:cubicBezTo>
                  <a:cubicBezTo>
                    <a:pt x="1483" y="338"/>
                    <a:pt x="1493" y="334"/>
                    <a:pt x="1495" y="326"/>
                  </a:cubicBezTo>
                  <a:cubicBezTo>
                    <a:pt x="1495" y="329"/>
                    <a:pt x="1495" y="332"/>
                    <a:pt x="1495" y="335"/>
                  </a:cubicBezTo>
                  <a:cubicBezTo>
                    <a:pt x="1495" y="344"/>
                    <a:pt x="1498" y="344"/>
                    <a:pt x="1505" y="344"/>
                  </a:cubicBezTo>
                  <a:cubicBezTo>
                    <a:pt x="1515" y="340"/>
                    <a:pt x="1524" y="338"/>
                    <a:pt x="1534" y="335"/>
                  </a:cubicBezTo>
                  <a:cubicBezTo>
                    <a:pt x="1537" y="335"/>
                    <a:pt x="1540" y="335"/>
                    <a:pt x="1543" y="335"/>
                  </a:cubicBezTo>
                  <a:cubicBezTo>
                    <a:pt x="1553" y="335"/>
                    <a:pt x="1560" y="335"/>
                    <a:pt x="1560" y="327"/>
                  </a:cubicBezTo>
                  <a:cubicBezTo>
                    <a:pt x="1563" y="327"/>
                    <a:pt x="1563" y="327"/>
                    <a:pt x="1563" y="336"/>
                  </a:cubicBezTo>
                  <a:cubicBezTo>
                    <a:pt x="1560" y="344"/>
                    <a:pt x="1563" y="344"/>
                    <a:pt x="1567" y="344"/>
                  </a:cubicBezTo>
                  <a:cubicBezTo>
                    <a:pt x="1570" y="344"/>
                    <a:pt x="1570" y="336"/>
                    <a:pt x="1570" y="327"/>
                  </a:cubicBezTo>
                  <a:cubicBezTo>
                    <a:pt x="1570" y="324"/>
                    <a:pt x="1571" y="322"/>
                    <a:pt x="1573" y="322"/>
                  </a:cubicBezTo>
                  <a:cubicBezTo>
                    <a:pt x="1575" y="322"/>
                    <a:pt x="1577" y="324"/>
                    <a:pt x="1581" y="327"/>
                  </a:cubicBezTo>
                  <a:cubicBezTo>
                    <a:pt x="1585" y="332"/>
                    <a:pt x="1590" y="334"/>
                    <a:pt x="1595" y="334"/>
                  </a:cubicBezTo>
                  <a:cubicBezTo>
                    <a:pt x="1600" y="334"/>
                    <a:pt x="1605" y="332"/>
                    <a:pt x="1609" y="327"/>
                  </a:cubicBezTo>
                  <a:cubicBezTo>
                    <a:pt x="1614" y="327"/>
                    <a:pt x="1617" y="329"/>
                    <a:pt x="1617" y="336"/>
                  </a:cubicBezTo>
                  <a:cubicBezTo>
                    <a:pt x="1619" y="342"/>
                    <a:pt x="1623" y="346"/>
                    <a:pt x="1626" y="346"/>
                  </a:cubicBezTo>
                  <a:cubicBezTo>
                    <a:pt x="1629" y="346"/>
                    <a:pt x="1632" y="344"/>
                    <a:pt x="1635" y="336"/>
                  </a:cubicBezTo>
                  <a:cubicBezTo>
                    <a:pt x="1639" y="336"/>
                    <a:pt x="1639" y="336"/>
                    <a:pt x="1639" y="345"/>
                  </a:cubicBezTo>
                  <a:cubicBezTo>
                    <a:pt x="1641" y="351"/>
                    <a:pt x="1642" y="355"/>
                    <a:pt x="1643" y="355"/>
                  </a:cubicBezTo>
                  <a:cubicBezTo>
                    <a:pt x="1644" y="355"/>
                    <a:pt x="1645" y="353"/>
                    <a:pt x="1646" y="345"/>
                  </a:cubicBezTo>
                  <a:cubicBezTo>
                    <a:pt x="1649" y="342"/>
                    <a:pt x="1654" y="340"/>
                    <a:pt x="1659" y="340"/>
                  </a:cubicBezTo>
                  <a:cubicBezTo>
                    <a:pt x="1664" y="340"/>
                    <a:pt x="1668" y="342"/>
                    <a:pt x="1671" y="345"/>
                  </a:cubicBezTo>
                  <a:cubicBezTo>
                    <a:pt x="1674" y="345"/>
                    <a:pt x="1679" y="345"/>
                    <a:pt x="1678" y="338"/>
                  </a:cubicBezTo>
                  <a:cubicBezTo>
                    <a:pt x="1678" y="334"/>
                    <a:pt x="1678" y="331"/>
                    <a:pt x="1678" y="329"/>
                  </a:cubicBezTo>
                  <a:cubicBezTo>
                    <a:pt x="1680" y="337"/>
                    <a:pt x="1681" y="341"/>
                    <a:pt x="1682" y="341"/>
                  </a:cubicBezTo>
                  <a:cubicBezTo>
                    <a:pt x="1683" y="341"/>
                    <a:pt x="1684" y="337"/>
                    <a:pt x="1686" y="329"/>
                  </a:cubicBezTo>
                  <a:cubicBezTo>
                    <a:pt x="1686" y="325"/>
                    <a:pt x="1687" y="323"/>
                    <a:pt x="1687" y="323"/>
                  </a:cubicBezTo>
                  <a:cubicBezTo>
                    <a:pt x="1688" y="323"/>
                    <a:pt x="1689" y="325"/>
                    <a:pt x="1689" y="329"/>
                  </a:cubicBezTo>
                  <a:cubicBezTo>
                    <a:pt x="1692" y="338"/>
                    <a:pt x="1696" y="338"/>
                    <a:pt x="1696" y="338"/>
                  </a:cubicBezTo>
                  <a:cubicBezTo>
                    <a:pt x="1709" y="332"/>
                    <a:pt x="1723" y="330"/>
                    <a:pt x="1735" y="327"/>
                  </a:cubicBezTo>
                  <a:cubicBezTo>
                    <a:pt x="1764" y="326"/>
                    <a:pt x="1775" y="326"/>
                    <a:pt x="1774" y="319"/>
                  </a:cubicBezTo>
                  <a:cubicBezTo>
                    <a:pt x="1776" y="314"/>
                    <a:pt x="1777" y="312"/>
                    <a:pt x="1778" y="312"/>
                  </a:cubicBezTo>
                  <a:cubicBezTo>
                    <a:pt x="1779" y="312"/>
                    <a:pt x="1780" y="314"/>
                    <a:pt x="1782" y="317"/>
                  </a:cubicBezTo>
                  <a:cubicBezTo>
                    <a:pt x="1785" y="326"/>
                    <a:pt x="1790" y="326"/>
                    <a:pt x="1793" y="326"/>
                  </a:cubicBezTo>
                  <a:cubicBezTo>
                    <a:pt x="1794" y="326"/>
                    <a:pt x="1795" y="326"/>
                    <a:pt x="1795" y="326"/>
                  </a:cubicBezTo>
                  <a:cubicBezTo>
                    <a:pt x="1798" y="326"/>
                    <a:pt x="1800" y="327"/>
                    <a:pt x="1801" y="334"/>
                  </a:cubicBezTo>
                  <a:cubicBezTo>
                    <a:pt x="1803" y="325"/>
                    <a:pt x="1803" y="325"/>
                    <a:pt x="1808" y="325"/>
                  </a:cubicBezTo>
                  <a:cubicBezTo>
                    <a:pt x="1808" y="330"/>
                    <a:pt x="1809" y="332"/>
                    <a:pt x="1810" y="332"/>
                  </a:cubicBezTo>
                  <a:cubicBezTo>
                    <a:pt x="1811" y="332"/>
                    <a:pt x="1813" y="330"/>
                    <a:pt x="1815" y="325"/>
                  </a:cubicBezTo>
                  <a:cubicBezTo>
                    <a:pt x="1816" y="317"/>
                    <a:pt x="1816" y="313"/>
                    <a:pt x="1817" y="313"/>
                  </a:cubicBezTo>
                  <a:cubicBezTo>
                    <a:pt x="1817" y="313"/>
                    <a:pt x="1817" y="317"/>
                    <a:pt x="1818" y="325"/>
                  </a:cubicBezTo>
                  <a:cubicBezTo>
                    <a:pt x="1819" y="331"/>
                    <a:pt x="1824" y="337"/>
                    <a:pt x="1826" y="337"/>
                  </a:cubicBezTo>
                  <a:cubicBezTo>
                    <a:pt x="1827" y="337"/>
                    <a:pt x="1827" y="336"/>
                    <a:pt x="1826" y="333"/>
                  </a:cubicBezTo>
                  <a:cubicBezTo>
                    <a:pt x="1826" y="325"/>
                    <a:pt x="1833" y="325"/>
                    <a:pt x="1836" y="316"/>
                  </a:cubicBezTo>
                  <a:cubicBezTo>
                    <a:pt x="1839" y="316"/>
                    <a:pt x="1843" y="316"/>
                    <a:pt x="1844" y="324"/>
                  </a:cubicBezTo>
                  <a:cubicBezTo>
                    <a:pt x="1845" y="327"/>
                    <a:pt x="1847" y="328"/>
                    <a:pt x="1850" y="328"/>
                  </a:cubicBezTo>
                  <a:cubicBezTo>
                    <a:pt x="1856" y="328"/>
                    <a:pt x="1866" y="322"/>
                    <a:pt x="1869" y="315"/>
                  </a:cubicBezTo>
                  <a:cubicBezTo>
                    <a:pt x="1868" y="311"/>
                    <a:pt x="1869" y="309"/>
                    <a:pt x="1869" y="309"/>
                  </a:cubicBezTo>
                  <a:cubicBezTo>
                    <a:pt x="1870" y="309"/>
                    <a:pt x="1871" y="311"/>
                    <a:pt x="1872" y="315"/>
                  </a:cubicBezTo>
                  <a:cubicBezTo>
                    <a:pt x="1872" y="322"/>
                    <a:pt x="1874" y="324"/>
                    <a:pt x="1877" y="324"/>
                  </a:cubicBezTo>
                  <a:cubicBezTo>
                    <a:pt x="1878" y="324"/>
                    <a:pt x="1879" y="323"/>
                    <a:pt x="1880" y="323"/>
                  </a:cubicBezTo>
                  <a:cubicBezTo>
                    <a:pt x="1880" y="321"/>
                    <a:pt x="1881" y="320"/>
                    <a:pt x="1881" y="320"/>
                  </a:cubicBezTo>
                  <a:cubicBezTo>
                    <a:pt x="1883" y="320"/>
                    <a:pt x="1883" y="326"/>
                    <a:pt x="1883" y="332"/>
                  </a:cubicBezTo>
                  <a:cubicBezTo>
                    <a:pt x="1881" y="339"/>
                    <a:pt x="1883" y="340"/>
                    <a:pt x="1887" y="340"/>
                  </a:cubicBezTo>
                  <a:cubicBezTo>
                    <a:pt x="1888" y="340"/>
                    <a:pt x="1890" y="340"/>
                    <a:pt x="1891" y="340"/>
                  </a:cubicBezTo>
                  <a:cubicBezTo>
                    <a:pt x="1894" y="331"/>
                    <a:pt x="1909" y="330"/>
                    <a:pt x="1919" y="330"/>
                  </a:cubicBezTo>
                  <a:cubicBezTo>
                    <a:pt x="1937" y="329"/>
                    <a:pt x="1940" y="320"/>
                    <a:pt x="1946" y="302"/>
                  </a:cubicBezTo>
                  <a:lnTo>
                    <a:pt x="1948" y="285"/>
                  </a:lnTo>
                  <a:lnTo>
                    <a:pt x="1950" y="302"/>
                  </a:lnTo>
                  <a:cubicBezTo>
                    <a:pt x="1952" y="311"/>
                    <a:pt x="1953" y="319"/>
                    <a:pt x="1955" y="327"/>
                  </a:cubicBezTo>
                  <a:cubicBezTo>
                    <a:pt x="1959" y="326"/>
                    <a:pt x="1958" y="319"/>
                    <a:pt x="1958" y="310"/>
                  </a:cubicBezTo>
                  <a:cubicBezTo>
                    <a:pt x="1958" y="305"/>
                    <a:pt x="1958" y="303"/>
                    <a:pt x="1960" y="303"/>
                  </a:cubicBezTo>
                  <a:cubicBezTo>
                    <a:pt x="1962" y="303"/>
                    <a:pt x="1965" y="305"/>
                    <a:pt x="1968" y="310"/>
                  </a:cubicBezTo>
                  <a:cubicBezTo>
                    <a:pt x="1972" y="313"/>
                    <a:pt x="1975" y="315"/>
                    <a:pt x="1977" y="315"/>
                  </a:cubicBezTo>
                  <a:cubicBezTo>
                    <a:pt x="1979" y="315"/>
                    <a:pt x="1981" y="313"/>
                    <a:pt x="1983" y="308"/>
                  </a:cubicBezTo>
                  <a:cubicBezTo>
                    <a:pt x="1984" y="308"/>
                    <a:pt x="1984" y="308"/>
                    <a:pt x="1985" y="308"/>
                  </a:cubicBezTo>
                  <a:cubicBezTo>
                    <a:pt x="1988" y="308"/>
                    <a:pt x="1991" y="309"/>
                    <a:pt x="1994" y="316"/>
                  </a:cubicBezTo>
                  <a:cubicBezTo>
                    <a:pt x="1998" y="315"/>
                    <a:pt x="1998" y="315"/>
                    <a:pt x="1998" y="307"/>
                  </a:cubicBezTo>
                  <a:cubicBezTo>
                    <a:pt x="1997" y="303"/>
                    <a:pt x="1998" y="300"/>
                    <a:pt x="1999" y="300"/>
                  </a:cubicBezTo>
                  <a:cubicBezTo>
                    <a:pt x="2000" y="300"/>
                    <a:pt x="2002" y="302"/>
                    <a:pt x="2004" y="306"/>
                  </a:cubicBezTo>
                  <a:cubicBezTo>
                    <a:pt x="2007" y="316"/>
                    <a:pt x="2012" y="320"/>
                    <a:pt x="2015" y="320"/>
                  </a:cubicBezTo>
                  <a:cubicBezTo>
                    <a:pt x="2018" y="320"/>
                    <a:pt x="2019" y="318"/>
                    <a:pt x="2019" y="314"/>
                  </a:cubicBezTo>
                  <a:cubicBezTo>
                    <a:pt x="2019" y="306"/>
                    <a:pt x="2022" y="305"/>
                    <a:pt x="2026" y="305"/>
                  </a:cubicBezTo>
                  <a:cubicBezTo>
                    <a:pt x="2029" y="305"/>
                    <a:pt x="2033" y="305"/>
                    <a:pt x="2036" y="296"/>
                  </a:cubicBezTo>
                  <a:lnTo>
                    <a:pt x="2042" y="296"/>
                  </a:lnTo>
                  <a:cubicBezTo>
                    <a:pt x="2043" y="296"/>
                    <a:pt x="2043" y="296"/>
                    <a:pt x="2043" y="296"/>
                  </a:cubicBezTo>
                  <a:cubicBezTo>
                    <a:pt x="2046" y="296"/>
                    <a:pt x="2043" y="304"/>
                    <a:pt x="2040" y="304"/>
                  </a:cubicBezTo>
                  <a:lnTo>
                    <a:pt x="2045" y="313"/>
                  </a:lnTo>
                  <a:cubicBezTo>
                    <a:pt x="2051" y="312"/>
                    <a:pt x="2056" y="312"/>
                    <a:pt x="2058" y="303"/>
                  </a:cubicBezTo>
                  <a:cubicBezTo>
                    <a:pt x="2059" y="294"/>
                    <a:pt x="2060" y="290"/>
                    <a:pt x="2060" y="290"/>
                  </a:cubicBezTo>
                  <a:cubicBezTo>
                    <a:pt x="2061" y="290"/>
                    <a:pt x="2061" y="294"/>
                    <a:pt x="2061" y="303"/>
                  </a:cubicBezTo>
                  <a:cubicBezTo>
                    <a:pt x="2062" y="309"/>
                    <a:pt x="2065" y="315"/>
                    <a:pt x="2067" y="315"/>
                  </a:cubicBezTo>
                  <a:cubicBezTo>
                    <a:pt x="2068" y="315"/>
                    <a:pt x="2069" y="313"/>
                    <a:pt x="2069" y="311"/>
                  </a:cubicBezTo>
                  <a:cubicBezTo>
                    <a:pt x="2070" y="303"/>
                    <a:pt x="2072" y="301"/>
                    <a:pt x="2073" y="301"/>
                  </a:cubicBezTo>
                  <a:cubicBezTo>
                    <a:pt x="2075" y="301"/>
                    <a:pt x="2077" y="305"/>
                    <a:pt x="2077" y="310"/>
                  </a:cubicBezTo>
                  <a:cubicBezTo>
                    <a:pt x="2076" y="318"/>
                    <a:pt x="2075" y="323"/>
                    <a:pt x="2077" y="323"/>
                  </a:cubicBezTo>
                  <a:cubicBezTo>
                    <a:pt x="2078" y="323"/>
                    <a:pt x="2081" y="318"/>
                    <a:pt x="2087" y="308"/>
                  </a:cubicBezTo>
                  <a:cubicBezTo>
                    <a:pt x="2095" y="308"/>
                    <a:pt x="2109" y="298"/>
                    <a:pt x="2119" y="297"/>
                  </a:cubicBezTo>
                  <a:cubicBezTo>
                    <a:pt x="2124" y="297"/>
                    <a:pt x="2128" y="296"/>
                    <a:pt x="2131" y="296"/>
                  </a:cubicBezTo>
                  <a:cubicBezTo>
                    <a:pt x="2138" y="296"/>
                    <a:pt x="2142" y="298"/>
                    <a:pt x="2144" y="303"/>
                  </a:cubicBezTo>
                  <a:cubicBezTo>
                    <a:pt x="2145" y="304"/>
                    <a:pt x="2145" y="306"/>
                    <a:pt x="2145" y="307"/>
                  </a:cubicBezTo>
                  <a:lnTo>
                    <a:pt x="2145" y="307"/>
                  </a:lnTo>
                  <a:cubicBezTo>
                    <a:pt x="2144" y="295"/>
                    <a:pt x="2149" y="294"/>
                    <a:pt x="2158" y="293"/>
                  </a:cubicBezTo>
                  <a:cubicBezTo>
                    <a:pt x="2161" y="295"/>
                    <a:pt x="2164" y="296"/>
                    <a:pt x="2166" y="296"/>
                  </a:cubicBezTo>
                  <a:cubicBezTo>
                    <a:pt x="2173" y="296"/>
                    <a:pt x="2176" y="288"/>
                    <a:pt x="2178" y="283"/>
                  </a:cubicBezTo>
                  <a:lnTo>
                    <a:pt x="2171" y="283"/>
                  </a:lnTo>
                  <a:cubicBezTo>
                    <a:pt x="2170" y="273"/>
                    <a:pt x="2171" y="269"/>
                    <a:pt x="2173" y="269"/>
                  </a:cubicBezTo>
                  <a:cubicBezTo>
                    <a:pt x="2175" y="269"/>
                    <a:pt x="2178" y="270"/>
                    <a:pt x="2181" y="274"/>
                  </a:cubicBezTo>
                  <a:cubicBezTo>
                    <a:pt x="2182" y="274"/>
                    <a:pt x="2182" y="274"/>
                    <a:pt x="2182" y="274"/>
                  </a:cubicBezTo>
                  <a:cubicBezTo>
                    <a:pt x="2185" y="274"/>
                    <a:pt x="2186" y="282"/>
                    <a:pt x="2187" y="289"/>
                  </a:cubicBezTo>
                  <a:cubicBezTo>
                    <a:pt x="2188" y="298"/>
                    <a:pt x="2193" y="306"/>
                    <a:pt x="2196" y="306"/>
                  </a:cubicBezTo>
                  <a:cubicBezTo>
                    <a:pt x="2199" y="306"/>
                    <a:pt x="2203" y="305"/>
                    <a:pt x="2198" y="297"/>
                  </a:cubicBezTo>
                  <a:cubicBezTo>
                    <a:pt x="2197" y="288"/>
                    <a:pt x="2197" y="288"/>
                    <a:pt x="2201" y="288"/>
                  </a:cubicBezTo>
                  <a:cubicBezTo>
                    <a:pt x="2205" y="288"/>
                    <a:pt x="2208" y="287"/>
                    <a:pt x="2211" y="279"/>
                  </a:cubicBezTo>
                  <a:cubicBezTo>
                    <a:pt x="2210" y="270"/>
                    <a:pt x="2213" y="270"/>
                    <a:pt x="2216" y="269"/>
                  </a:cubicBezTo>
                  <a:cubicBezTo>
                    <a:pt x="2219" y="274"/>
                    <a:pt x="2223" y="277"/>
                    <a:pt x="2229" y="277"/>
                  </a:cubicBezTo>
                  <a:lnTo>
                    <a:pt x="2230" y="285"/>
                  </a:lnTo>
                  <a:cubicBezTo>
                    <a:pt x="2231" y="292"/>
                    <a:pt x="2233" y="297"/>
                    <a:pt x="2235" y="302"/>
                  </a:cubicBezTo>
                  <a:cubicBezTo>
                    <a:pt x="2239" y="302"/>
                    <a:pt x="2238" y="293"/>
                    <a:pt x="2238" y="293"/>
                  </a:cubicBezTo>
                  <a:cubicBezTo>
                    <a:pt x="2236" y="286"/>
                    <a:pt x="2323" y="273"/>
                    <a:pt x="2333" y="271"/>
                  </a:cubicBezTo>
                  <a:cubicBezTo>
                    <a:pt x="2337" y="275"/>
                    <a:pt x="2341" y="276"/>
                    <a:pt x="2344" y="276"/>
                  </a:cubicBezTo>
                  <a:cubicBezTo>
                    <a:pt x="2348" y="276"/>
                    <a:pt x="2350" y="274"/>
                    <a:pt x="2348" y="269"/>
                  </a:cubicBezTo>
                  <a:cubicBezTo>
                    <a:pt x="2345" y="261"/>
                    <a:pt x="2363" y="258"/>
                    <a:pt x="2385" y="256"/>
                  </a:cubicBezTo>
                  <a:cubicBezTo>
                    <a:pt x="2410" y="251"/>
                    <a:pt x="2427" y="249"/>
                    <a:pt x="2426" y="241"/>
                  </a:cubicBezTo>
                  <a:lnTo>
                    <a:pt x="2437" y="239"/>
                  </a:lnTo>
                  <a:cubicBezTo>
                    <a:pt x="2444" y="239"/>
                    <a:pt x="2450" y="229"/>
                    <a:pt x="2453" y="228"/>
                  </a:cubicBezTo>
                  <a:cubicBezTo>
                    <a:pt x="2454" y="223"/>
                    <a:pt x="2455" y="221"/>
                    <a:pt x="2456" y="221"/>
                  </a:cubicBezTo>
                  <a:cubicBezTo>
                    <a:pt x="2457" y="221"/>
                    <a:pt x="2457" y="223"/>
                    <a:pt x="2456" y="228"/>
                  </a:cubicBezTo>
                  <a:cubicBezTo>
                    <a:pt x="2458" y="235"/>
                    <a:pt x="2460" y="243"/>
                    <a:pt x="2462" y="243"/>
                  </a:cubicBezTo>
                  <a:cubicBezTo>
                    <a:pt x="2463" y="243"/>
                    <a:pt x="2463" y="243"/>
                    <a:pt x="2463" y="243"/>
                  </a:cubicBezTo>
                  <a:cubicBezTo>
                    <a:pt x="2470" y="242"/>
                    <a:pt x="2469" y="233"/>
                    <a:pt x="2468" y="225"/>
                  </a:cubicBezTo>
                  <a:cubicBezTo>
                    <a:pt x="2465" y="216"/>
                    <a:pt x="2469" y="216"/>
                    <a:pt x="2469" y="216"/>
                  </a:cubicBezTo>
                  <a:cubicBezTo>
                    <a:pt x="2470" y="216"/>
                    <a:pt x="2470" y="216"/>
                    <a:pt x="2471" y="216"/>
                  </a:cubicBezTo>
                  <a:cubicBezTo>
                    <a:pt x="2472" y="216"/>
                    <a:pt x="2473" y="218"/>
                    <a:pt x="2474" y="224"/>
                  </a:cubicBezTo>
                  <a:cubicBezTo>
                    <a:pt x="2475" y="232"/>
                    <a:pt x="2478" y="241"/>
                    <a:pt x="2478" y="241"/>
                  </a:cubicBezTo>
                  <a:lnTo>
                    <a:pt x="2481" y="240"/>
                  </a:lnTo>
                  <a:cubicBezTo>
                    <a:pt x="2479" y="232"/>
                    <a:pt x="2483" y="231"/>
                    <a:pt x="2483" y="231"/>
                  </a:cubicBezTo>
                  <a:cubicBezTo>
                    <a:pt x="2484" y="231"/>
                    <a:pt x="2484" y="231"/>
                    <a:pt x="2485" y="231"/>
                  </a:cubicBezTo>
                  <a:cubicBezTo>
                    <a:pt x="2487" y="231"/>
                    <a:pt x="2487" y="233"/>
                    <a:pt x="2489" y="247"/>
                  </a:cubicBezTo>
                  <a:cubicBezTo>
                    <a:pt x="2491" y="255"/>
                    <a:pt x="2492" y="259"/>
                    <a:pt x="2494" y="259"/>
                  </a:cubicBezTo>
                  <a:cubicBezTo>
                    <a:pt x="2495" y="259"/>
                    <a:pt x="2496" y="255"/>
                    <a:pt x="2497" y="246"/>
                  </a:cubicBezTo>
                  <a:lnTo>
                    <a:pt x="2502" y="237"/>
                  </a:lnTo>
                  <a:cubicBezTo>
                    <a:pt x="2504" y="241"/>
                    <a:pt x="2506" y="243"/>
                    <a:pt x="2507" y="243"/>
                  </a:cubicBezTo>
                  <a:cubicBezTo>
                    <a:pt x="2511" y="243"/>
                    <a:pt x="2513" y="232"/>
                    <a:pt x="2515" y="225"/>
                  </a:cubicBezTo>
                  <a:cubicBezTo>
                    <a:pt x="2518" y="233"/>
                    <a:pt x="2520" y="237"/>
                    <a:pt x="2522" y="237"/>
                  </a:cubicBezTo>
                  <a:cubicBezTo>
                    <a:pt x="2524" y="237"/>
                    <a:pt x="2525" y="232"/>
                    <a:pt x="2525" y="223"/>
                  </a:cubicBezTo>
                  <a:cubicBezTo>
                    <a:pt x="2524" y="219"/>
                    <a:pt x="2525" y="216"/>
                    <a:pt x="2526" y="216"/>
                  </a:cubicBezTo>
                  <a:cubicBezTo>
                    <a:pt x="2527" y="216"/>
                    <a:pt x="2529" y="218"/>
                    <a:pt x="2531" y="222"/>
                  </a:cubicBezTo>
                  <a:cubicBezTo>
                    <a:pt x="2535" y="227"/>
                    <a:pt x="2538" y="228"/>
                    <a:pt x="2541" y="228"/>
                  </a:cubicBezTo>
                  <a:cubicBezTo>
                    <a:pt x="2543" y="228"/>
                    <a:pt x="2546" y="228"/>
                    <a:pt x="2548" y="228"/>
                  </a:cubicBezTo>
                  <a:cubicBezTo>
                    <a:pt x="2549" y="219"/>
                    <a:pt x="2574" y="214"/>
                    <a:pt x="2602" y="209"/>
                  </a:cubicBezTo>
                  <a:cubicBezTo>
                    <a:pt x="2635" y="203"/>
                    <a:pt x="2655" y="197"/>
                    <a:pt x="2654" y="190"/>
                  </a:cubicBezTo>
                  <a:cubicBezTo>
                    <a:pt x="2655" y="189"/>
                    <a:pt x="2655" y="189"/>
                    <a:pt x="2656" y="189"/>
                  </a:cubicBezTo>
                  <a:cubicBezTo>
                    <a:pt x="2658" y="189"/>
                    <a:pt x="2659" y="191"/>
                    <a:pt x="2663" y="196"/>
                  </a:cubicBezTo>
                  <a:cubicBezTo>
                    <a:pt x="2663" y="200"/>
                    <a:pt x="2664" y="202"/>
                    <a:pt x="2665" y="202"/>
                  </a:cubicBezTo>
                  <a:cubicBezTo>
                    <a:pt x="2666" y="202"/>
                    <a:pt x="2667" y="197"/>
                    <a:pt x="2667" y="186"/>
                  </a:cubicBezTo>
                  <a:cubicBezTo>
                    <a:pt x="2668" y="181"/>
                    <a:pt x="2668" y="176"/>
                    <a:pt x="2668" y="176"/>
                  </a:cubicBezTo>
                  <a:cubicBezTo>
                    <a:pt x="2669" y="176"/>
                    <a:pt x="2669" y="179"/>
                    <a:pt x="2671" y="186"/>
                  </a:cubicBezTo>
                  <a:cubicBezTo>
                    <a:pt x="2672" y="190"/>
                    <a:pt x="2674" y="192"/>
                    <a:pt x="2679" y="192"/>
                  </a:cubicBezTo>
                  <a:cubicBezTo>
                    <a:pt x="2683" y="192"/>
                    <a:pt x="2688" y="191"/>
                    <a:pt x="2694" y="190"/>
                  </a:cubicBezTo>
                  <a:cubicBezTo>
                    <a:pt x="2704" y="187"/>
                    <a:pt x="2718" y="184"/>
                    <a:pt x="2717" y="175"/>
                  </a:cubicBezTo>
                  <a:cubicBezTo>
                    <a:pt x="2719" y="170"/>
                    <a:pt x="2720" y="168"/>
                    <a:pt x="2720" y="168"/>
                  </a:cubicBezTo>
                  <a:lnTo>
                    <a:pt x="2720" y="168"/>
                  </a:lnTo>
                  <a:cubicBezTo>
                    <a:pt x="2721" y="168"/>
                    <a:pt x="2721" y="170"/>
                    <a:pt x="2720" y="175"/>
                  </a:cubicBezTo>
                  <a:cubicBezTo>
                    <a:pt x="2720" y="184"/>
                    <a:pt x="2726" y="190"/>
                    <a:pt x="2732" y="190"/>
                  </a:cubicBezTo>
                  <a:cubicBezTo>
                    <a:pt x="2738" y="190"/>
                    <a:pt x="2743" y="186"/>
                    <a:pt x="2746" y="177"/>
                  </a:cubicBezTo>
                  <a:cubicBezTo>
                    <a:pt x="2747" y="177"/>
                    <a:pt x="2748" y="177"/>
                    <a:pt x="2749" y="177"/>
                  </a:cubicBezTo>
                  <a:cubicBezTo>
                    <a:pt x="2752" y="177"/>
                    <a:pt x="2754" y="178"/>
                    <a:pt x="2755" y="184"/>
                  </a:cubicBezTo>
                  <a:cubicBezTo>
                    <a:pt x="2759" y="183"/>
                    <a:pt x="2763" y="183"/>
                    <a:pt x="2770" y="172"/>
                  </a:cubicBezTo>
                  <a:lnTo>
                    <a:pt x="2795" y="166"/>
                  </a:lnTo>
                  <a:cubicBezTo>
                    <a:pt x="2802" y="165"/>
                    <a:pt x="2807" y="155"/>
                    <a:pt x="2807" y="155"/>
                  </a:cubicBezTo>
                  <a:cubicBezTo>
                    <a:pt x="2809" y="154"/>
                    <a:pt x="2810" y="154"/>
                    <a:pt x="2811" y="154"/>
                  </a:cubicBezTo>
                  <a:lnTo>
                    <a:pt x="2811" y="154"/>
                  </a:lnTo>
                  <a:cubicBezTo>
                    <a:pt x="2812" y="157"/>
                    <a:pt x="2815" y="159"/>
                    <a:pt x="2820" y="159"/>
                  </a:cubicBezTo>
                  <a:cubicBezTo>
                    <a:pt x="2828" y="159"/>
                    <a:pt x="2840" y="155"/>
                    <a:pt x="2855" y="151"/>
                  </a:cubicBezTo>
                  <a:cubicBezTo>
                    <a:pt x="2870" y="147"/>
                    <a:pt x="2884" y="143"/>
                    <a:pt x="2894" y="143"/>
                  </a:cubicBezTo>
                  <a:cubicBezTo>
                    <a:pt x="2899" y="143"/>
                    <a:pt x="2903" y="144"/>
                    <a:pt x="2905" y="147"/>
                  </a:cubicBezTo>
                  <a:cubicBezTo>
                    <a:pt x="2905" y="147"/>
                    <a:pt x="2908" y="146"/>
                    <a:pt x="2910" y="137"/>
                  </a:cubicBezTo>
                  <a:cubicBezTo>
                    <a:pt x="2909" y="126"/>
                    <a:pt x="2910" y="121"/>
                    <a:pt x="2912" y="121"/>
                  </a:cubicBezTo>
                  <a:cubicBezTo>
                    <a:pt x="2913" y="121"/>
                    <a:pt x="2915" y="123"/>
                    <a:pt x="2917" y="126"/>
                  </a:cubicBezTo>
                  <a:cubicBezTo>
                    <a:pt x="2921" y="132"/>
                    <a:pt x="2926" y="135"/>
                    <a:pt x="2930" y="135"/>
                  </a:cubicBezTo>
                  <a:cubicBezTo>
                    <a:pt x="2935" y="135"/>
                    <a:pt x="2939" y="130"/>
                    <a:pt x="2939" y="120"/>
                  </a:cubicBezTo>
                  <a:cubicBezTo>
                    <a:pt x="2938" y="117"/>
                    <a:pt x="2938" y="116"/>
                    <a:pt x="2938" y="116"/>
                  </a:cubicBezTo>
                  <a:lnTo>
                    <a:pt x="2938" y="116"/>
                  </a:lnTo>
                  <a:cubicBezTo>
                    <a:pt x="2938" y="116"/>
                    <a:pt x="2939" y="122"/>
                    <a:pt x="2941" y="128"/>
                  </a:cubicBezTo>
                  <a:cubicBezTo>
                    <a:pt x="2944" y="133"/>
                    <a:pt x="2946" y="135"/>
                    <a:pt x="2949" y="135"/>
                  </a:cubicBezTo>
                  <a:cubicBezTo>
                    <a:pt x="2954" y="135"/>
                    <a:pt x="2957" y="127"/>
                    <a:pt x="2956" y="115"/>
                  </a:cubicBezTo>
                  <a:lnTo>
                    <a:pt x="2956" y="115"/>
                  </a:lnTo>
                  <a:cubicBezTo>
                    <a:pt x="2960" y="120"/>
                    <a:pt x="2964" y="125"/>
                    <a:pt x="2966" y="125"/>
                  </a:cubicBezTo>
                  <a:cubicBezTo>
                    <a:pt x="2968" y="125"/>
                    <a:pt x="2969" y="123"/>
                    <a:pt x="2969" y="120"/>
                  </a:cubicBezTo>
                  <a:cubicBezTo>
                    <a:pt x="2972" y="120"/>
                    <a:pt x="2972" y="120"/>
                    <a:pt x="2977" y="136"/>
                  </a:cubicBezTo>
                  <a:cubicBezTo>
                    <a:pt x="2980" y="143"/>
                    <a:pt x="2982" y="151"/>
                    <a:pt x="2985" y="151"/>
                  </a:cubicBezTo>
                  <a:cubicBezTo>
                    <a:pt x="2985" y="151"/>
                    <a:pt x="2986" y="151"/>
                    <a:pt x="2986" y="151"/>
                  </a:cubicBezTo>
                  <a:cubicBezTo>
                    <a:pt x="2989" y="150"/>
                    <a:pt x="2987" y="142"/>
                    <a:pt x="2985" y="135"/>
                  </a:cubicBezTo>
                  <a:lnTo>
                    <a:pt x="2991" y="132"/>
                  </a:lnTo>
                  <a:cubicBezTo>
                    <a:pt x="2991" y="132"/>
                    <a:pt x="2995" y="131"/>
                    <a:pt x="2993" y="123"/>
                  </a:cubicBezTo>
                  <a:cubicBezTo>
                    <a:pt x="2990" y="114"/>
                    <a:pt x="2994" y="114"/>
                    <a:pt x="2997" y="113"/>
                  </a:cubicBezTo>
                  <a:cubicBezTo>
                    <a:pt x="2998" y="115"/>
                    <a:pt x="2998" y="116"/>
                    <a:pt x="2999" y="116"/>
                  </a:cubicBezTo>
                  <a:cubicBezTo>
                    <a:pt x="2999" y="116"/>
                    <a:pt x="2999" y="110"/>
                    <a:pt x="2995" y="105"/>
                  </a:cubicBezTo>
                  <a:cubicBezTo>
                    <a:pt x="2991" y="96"/>
                    <a:pt x="2989" y="89"/>
                    <a:pt x="2993" y="87"/>
                  </a:cubicBezTo>
                  <a:lnTo>
                    <a:pt x="2988" y="72"/>
                  </a:lnTo>
                  <a:cubicBezTo>
                    <a:pt x="2982" y="55"/>
                    <a:pt x="2980" y="47"/>
                    <a:pt x="2971" y="40"/>
                  </a:cubicBezTo>
                  <a:cubicBezTo>
                    <a:pt x="2963" y="38"/>
                    <a:pt x="2956" y="36"/>
                    <a:pt x="2951" y="36"/>
                  </a:cubicBezTo>
                  <a:cubicBezTo>
                    <a:pt x="2946" y="36"/>
                    <a:pt x="2944" y="38"/>
                    <a:pt x="2947" y="47"/>
                  </a:cubicBezTo>
                  <a:cubicBezTo>
                    <a:pt x="2947" y="47"/>
                    <a:pt x="2947" y="56"/>
                    <a:pt x="2943" y="57"/>
                  </a:cubicBezTo>
                  <a:cubicBezTo>
                    <a:pt x="2943" y="57"/>
                    <a:pt x="2943" y="57"/>
                    <a:pt x="2942" y="57"/>
                  </a:cubicBezTo>
                  <a:cubicBezTo>
                    <a:pt x="2939" y="57"/>
                    <a:pt x="2933" y="50"/>
                    <a:pt x="2933" y="50"/>
                  </a:cubicBezTo>
                  <a:cubicBezTo>
                    <a:pt x="2932" y="47"/>
                    <a:pt x="2929" y="46"/>
                    <a:pt x="2924" y="46"/>
                  </a:cubicBezTo>
                  <a:cubicBezTo>
                    <a:pt x="2918" y="46"/>
                    <a:pt x="2910" y="48"/>
                    <a:pt x="2901" y="50"/>
                  </a:cubicBezTo>
                  <a:cubicBezTo>
                    <a:pt x="2889" y="54"/>
                    <a:pt x="2880" y="56"/>
                    <a:pt x="2874" y="56"/>
                  </a:cubicBezTo>
                  <a:cubicBezTo>
                    <a:pt x="2869" y="56"/>
                    <a:pt x="2866" y="55"/>
                    <a:pt x="2864" y="52"/>
                  </a:cubicBezTo>
                  <a:cubicBezTo>
                    <a:pt x="2858" y="45"/>
                    <a:pt x="2855" y="45"/>
                    <a:pt x="2855" y="45"/>
                  </a:cubicBezTo>
                  <a:lnTo>
                    <a:pt x="2855" y="45"/>
                  </a:lnTo>
                  <a:cubicBezTo>
                    <a:pt x="2857" y="54"/>
                    <a:pt x="2837" y="59"/>
                    <a:pt x="2813" y="65"/>
                  </a:cubicBezTo>
                  <a:cubicBezTo>
                    <a:pt x="2789" y="72"/>
                    <a:pt x="2765" y="77"/>
                    <a:pt x="2767" y="85"/>
                  </a:cubicBezTo>
                  <a:lnTo>
                    <a:pt x="2760" y="87"/>
                  </a:lnTo>
                  <a:cubicBezTo>
                    <a:pt x="2759" y="82"/>
                    <a:pt x="2756" y="81"/>
                    <a:pt x="2753" y="81"/>
                  </a:cubicBezTo>
                  <a:cubicBezTo>
                    <a:pt x="2750" y="81"/>
                    <a:pt x="2747" y="81"/>
                    <a:pt x="2745" y="82"/>
                  </a:cubicBezTo>
                  <a:cubicBezTo>
                    <a:pt x="2742" y="87"/>
                    <a:pt x="2738" y="91"/>
                    <a:pt x="2732" y="93"/>
                  </a:cubicBezTo>
                  <a:cubicBezTo>
                    <a:pt x="2732" y="88"/>
                    <a:pt x="2730" y="86"/>
                    <a:pt x="2727" y="86"/>
                  </a:cubicBezTo>
                  <a:cubicBezTo>
                    <a:pt x="2725" y="86"/>
                    <a:pt x="2723" y="87"/>
                    <a:pt x="2720" y="87"/>
                  </a:cubicBezTo>
                  <a:cubicBezTo>
                    <a:pt x="2713" y="89"/>
                    <a:pt x="2710" y="90"/>
                    <a:pt x="2712" y="98"/>
                  </a:cubicBezTo>
                  <a:cubicBezTo>
                    <a:pt x="2704" y="99"/>
                    <a:pt x="2696" y="101"/>
                    <a:pt x="2689" y="101"/>
                  </a:cubicBezTo>
                  <a:cubicBezTo>
                    <a:pt x="2683" y="101"/>
                    <a:pt x="2678" y="100"/>
                    <a:pt x="2673" y="99"/>
                  </a:cubicBezTo>
                  <a:cubicBezTo>
                    <a:pt x="2671" y="97"/>
                    <a:pt x="2670" y="96"/>
                    <a:pt x="2669" y="96"/>
                  </a:cubicBezTo>
                  <a:cubicBezTo>
                    <a:pt x="2666" y="96"/>
                    <a:pt x="2665" y="102"/>
                    <a:pt x="2664" y="109"/>
                  </a:cubicBezTo>
                  <a:cubicBezTo>
                    <a:pt x="2666" y="117"/>
                    <a:pt x="2664" y="126"/>
                    <a:pt x="2660" y="127"/>
                  </a:cubicBezTo>
                  <a:lnTo>
                    <a:pt x="2657" y="110"/>
                  </a:lnTo>
                  <a:cubicBezTo>
                    <a:pt x="2658" y="104"/>
                    <a:pt x="2658" y="102"/>
                    <a:pt x="2656" y="102"/>
                  </a:cubicBezTo>
                  <a:cubicBezTo>
                    <a:pt x="2655" y="102"/>
                    <a:pt x="2654" y="102"/>
                    <a:pt x="2652" y="103"/>
                  </a:cubicBezTo>
                  <a:lnTo>
                    <a:pt x="2645" y="104"/>
                  </a:lnTo>
                  <a:cubicBezTo>
                    <a:pt x="2647" y="112"/>
                    <a:pt x="2629" y="117"/>
                    <a:pt x="2606" y="122"/>
                  </a:cubicBezTo>
                  <a:cubicBezTo>
                    <a:pt x="2574" y="128"/>
                    <a:pt x="2564" y="129"/>
                    <a:pt x="2565" y="138"/>
                  </a:cubicBezTo>
                  <a:cubicBezTo>
                    <a:pt x="2566" y="142"/>
                    <a:pt x="2566" y="145"/>
                    <a:pt x="2563" y="145"/>
                  </a:cubicBezTo>
                  <a:cubicBezTo>
                    <a:pt x="2561" y="145"/>
                    <a:pt x="2557" y="143"/>
                    <a:pt x="2552" y="140"/>
                  </a:cubicBezTo>
                  <a:cubicBezTo>
                    <a:pt x="2536" y="127"/>
                    <a:pt x="2530" y="122"/>
                    <a:pt x="2527" y="122"/>
                  </a:cubicBezTo>
                  <a:cubicBezTo>
                    <a:pt x="2525" y="122"/>
                    <a:pt x="2525" y="124"/>
                    <a:pt x="2524" y="128"/>
                  </a:cubicBezTo>
                  <a:cubicBezTo>
                    <a:pt x="2527" y="128"/>
                    <a:pt x="2529" y="136"/>
                    <a:pt x="2530" y="145"/>
                  </a:cubicBezTo>
                  <a:cubicBezTo>
                    <a:pt x="2532" y="153"/>
                    <a:pt x="2532" y="157"/>
                    <a:pt x="2531" y="157"/>
                  </a:cubicBezTo>
                  <a:cubicBezTo>
                    <a:pt x="2529" y="157"/>
                    <a:pt x="2527" y="153"/>
                    <a:pt x="2524" y="146"/>
                  </a:cubicBezTo>
                  <a:cubicBezTo>
                    <a:pt x="2523" y="141"/>
                    <a:pt x="2518" y="139"/>
                    <a:pt x="2512" y="139"/>
                  </a:cubicBezTo>
                  <a:cubicBezTo>
                    <a:pt x="2496" y="139"/>
                    <a:pt x="2472" y="151"/>
                    <a:pt x="2470" y="162"/>
                  </a:cubicBezTo>
                  <a:lnTo>
                    <a:pt x="2470" y="162"/>
                  </a:lnTo>
                  <a:cubicBezTo>
                    <a:pt x="2470" y="160"/>
                    <a:pt x="2469" y="158"/>
                    <a:pt x="2469" y="156"/>
                  </a:cubicBezTo>
                  <a:cubicBezTo>
                    <a:pt x="2467" y="150"/>
                    <a:pt x="2466" y="149"/>
                    <a:pt x="2461" y="149"/>
                  </a:cubicBezTo>
                  <a:cubicBezTo>
                    <a:pt x="2459" y="149"/>
                    <a:pt x="2455" y="149"/>
                    <a:pt x="2450" y="150"/>
                  </a:cubicBezTo>
                  <a:lnTo>
                    <a:pt x="2439" y="152"/>
                  </a:lnTo>
                  <a:cubicBezTo>
                    <a:pt x="2441" y="161"/>
                    <a:pt x="2436" y="164"/>
                    <a:pt x="2430" y="164"/>
                  </a:cubicBezTo>
                  <a:cubicBezTo>
                    <a:pt x="2425" y="164"/>
                    <a:pt x="2419" y="160"/>
                    <a:pt x="2418" y="156"/>
                  </a:cubicBezTo>
                  <a:cubicBezTo>
                    <a:pt x="2415" y="150"/>
                    <a:pt x="2414" y="149"/>
                    <a:pt x="2411" y="149"/>
                  </a:cubicBezTo>
                  <a:cubicBezTo>
                    <a:pt x="2410" y="149"/>
                    <a:pt x="2408" y="149"/>
                    <a:pt x="2406" y="149"/>
                  </a:cubicBezTo>
                  <a:cubicBezTo>
                    <a:pt x="2403" y="158"/>
                    <a:pt x="2396" y="161"/>
                    <a:pt x="2391" y="161"/>
                  </a:cubicBezTo>
                  <a:cubicBezTo>
                    <a:pt x="2385" y="161"/>
                    <a:pt x="2379" y="158"/>
                    <a:pt x="2379" y="154"/>
                  </a:cubicBezTo>
                  <a:lnTo>
                    <a:pt x="2371" y="154"/>
                  </a:lnTo>
                  <a:cubicBezTo>
                    <a:pt x="2370" y="160"/>
                    <a:pt x="2365" y="165"/>
                    <a:pt x="2359" y="165"/>
                  </a:cubicBezTo>
                  <a:cubicBezTo>
                    <a:pt x="2349" y="166"/>
                    <a:pt x="2345" y="167"/>
                    <a:pt x="2350" y="175"/>
                  </a:cubicBezTo>
                  <a:cubicBezTo>
                    <a:pt x="2351" y="183"/>
                    <a:pt x="2353" y="192"/>
                    <a:pt x="2349" y="192"/>
                  </a:cubicBezTo>
                  <a:lnTo>
                    <a:pt x="2348" y="184"/>
                  </a:lnTo>
                  <a:cubicBezTo>
                    <a:pt x="2347" y="178"/>
                    <a:pt x="2343" y="177"/>
                    <a:pt x="2336" y="177"/>
                  </a:cubicBezTo>
                  <a:cubicBezTo>
                    <a:pt x="2332" y="177"/>
                    <a:pt x="2327" y="177"/>
                    <a:pt x="2322" y="178"/>
                  </a:cubicBezTo>
                  <a:cubicBezTo>
                    <a:pt x="2314" y="179"/>
                    <a:pt x="2309" y="180"/>
                    <a:pt x="2305" y="180"/>
                  </a:cubicBezTo>
                  <a:cubicBezTo>
                    <a:pt x="2299" y="180"/>
                    <a:pt x="2295" y="178"/>
                    <a:pt x="2293" y="174"/>
                  </a:cubicBezTo>
                  <a:lnTo>
                    <a:pt x="2290" y="183"/>
                  </a:lnTo>
                  <a:cubicBezTo>
                    <a:pt x="2289" y="188"/>
                    <a:pt x="2288" y="190"/>
                    <a:pt x="2286" y="190"/>
                  </a:cubicBezTo>
                  <a:cubicBezTo>
                    <a:pt x="2285" y="190"/>
                    <a:pt x="2284" y="188"/>
                    <a:pt x="2284" y="184"/>
                  </a:cubicBezTo>
                  <a:cubicBezTo>
                    <a:pt x="2282" y="181"/>
                    <a:pt x="2278" y="179"/>
                    <a:pt x="2274" y="179"/>
                  </a:cubicBezTo>
                  <a:cubicBezTo>
                    <a:pt x="2268" y="179"/>
                    <a:pt x="2262" y="182"/>
                    <a:pt x="2259" y="187"/>
                  </a:cubicBezTo>
                  <a:lnTo>
                    <a:pt x="2252" y="188"/>
                  </a:lnTo>
                  <a:cubicBezTo>
                    <a:pt x="2249" y="181"/>
                    <a:pt x="2246" y="177"/>
                    <a:pt x="2242" y="177"/>
                  </a:cubicBezTo>
                  <a:cubicBezTo>
                    <a:pt x="2238" y="177"/>
                    <a:pt x="2235" y="182"/>
                    <a:pt x="2234" y="191"/>
                  </a:cubicBezTo>
                  <a:cubicBezTo>
                    <a:pt x="2233" y="183"/>
                    <a:pt x="2230" y="183"/>
                    <a:pt x="2226" y="183"/>
                  </a:cubicBezTo>
                  <a:cubicBezTo>
                    <a:pt x="2223" y="188"/>
                    <a:pt x="2217" y="191"/>
                    <a:pt x="2212" y="191"/>
                  </a:cubicBezTo>
                  <a:cubicBezTo>
                    <a:pt x="2209" y="191"/>
                    <a:pt x="2206" y="189"/>
                    <a:pt x="2205" y="185"/>
                  </a:cubicBezTo>
                  <a:lnTo>
                    <a:pt x="2202" y="186"/>
                  </a:lnTo>
                  <a:cubicBezTo>
                    <a:pt x="2199" y="194"/>
                    <a:pt x="2196" y="195"/>
                    <a:pt x="2193" y="195"/>
                  </a:cubicBezTo>
                  <a:cubicBezTo>
                    <a:pt x="2188" y="195"/>
                    <a:pt x="2185" y="196"/>
                    <a:pt x="2183" y="205"/>
                  </a:cubicBezTo>
                  <a:cubicBezTo>
                    <a:pt x="2180" y="213"/>
                    <a:pt x="2177" y="214"/>
                    <a:pt x="2177" y="214"/>
                  </a:cubicBezTo>
                  <a:cubicBezTo>
                    <a:pt x="2174" y="214"/>
                    <a:pt x="2176" y="205"/>
                    <a:pt x="2178" y="196"/>
                  </a:cubicBezTo>
                  <a:cubicBezTo>
                    <a:pt x="2180" y="193"/>
                    <a:pt x="2180" y="191"/>
                    <a:pt x="2179" y="191"/>
                  </a:cubicBezTo>
                  <a:cubicBezTo>
                    <a:pt x="2176" y="191"/>
                    <a:pt x="2171" y="195"/>
                    <a:pt x="2166" y="206"/>
                  </a:cubicBezTo>
                  <a:cubicBezTo>
                    <a:pt x="2161" y="215"/>
                    <a:pt x="2159" y="220"/>
                    <a:pt x="2158" y="220"/>
                  </a:cubicBezTo>
                  <a:cubicBezTo>
                    <a:pt x="2158" y="220"/>
                    <a:pt x="2159" y="216"/>
                    <a:pt x="2161" y="207"/>
                  </a:cubicBezTo>
                  <a:cubicBezTo>
                    <a:pt x="2164" y="201"/>
                    <a:pt x="2165" y="195"/>
                    <a:pt x="2164" y="195"/>
                  </a:cubicBezTo>
                  <a:cubicBezTo>
                    <a:pt x="2163" y="195"/>
                    <a:pt x="2162" y="196"/>
                    <a:pt x="2160" y="198"/>
                  </a:cubicBezTo>
                  <a:cubicBezTo>
                    <a:pt x="2157" y="200"/>
                    <a:pt x="2153" y="203"/>
                    <a:pt x="2155" y="207"/>
                  </a:cubicBezTo>
                  <a:lnTo>
                    <a:pt x="2144" y="209"/>
                  </a:lnTo>
                  <a:cubicBezTo>
                    <a:pt x="2138" y="202"/>
                    <a:pt x="2134" y="202"/>
                    <a:pt x="2131" y="202"/>
                  </a:cubicBezTo>
                  <a:cubicBezTo>
                    <a:pt x="2130" y="202"/>
                    <a:pt x="2130" y="202"/>
                    <a:pt x="2129" y="202"/>
                  </a:cubicBezTo>
                  <a:cubicBezTo>
                    <a:pt x="2128" y="206"/>
                    <a:pt x="2127" y="209"/>
                    <a:pt x="2126" y="209"/>
                  </a:cubicBezTo>
                  <a:cubicBezTo>
                    <a:pt x="2125" y="209"/>
                    <a:pt x="2124" y="207"/>
                    <a:pt x="2122" y="203"/>
                  </a:cubicBezTo>
                  <a:cubicBezTo>
                    <a:pt x="2122" y="199"/>
                    <a:pt x="2121" y="197"/>
                    <a:pt x="2120" y="197"/>
                  </a:cubicBezTo>
                  <a:cubicBezTo>
                    <a:pt x="2119" y="197"/>
                    <a:pt x="2118" y="201"/>
                    <a:pt x="2120" y="212"/>
                  </a:cubicBezTo>
                  <a:cubicBezTo>
                    <a:pt x="2119" y="216"/>
                    <a:pt x="2117" y="218"/>
                    <a:pt x="2115" y="218"/>
                  </a:cubicBezTo>
                  <a:cubicBezTo>
                    <a:pt x="2113" y="218"/>
                    <a:pt x="2111" y="217"/>
                    <a:pt x="2109" y="213"/>
                  </a:cubicBezTo>
                  <a:cubicBezTo>
                    <a:pt x="2108" y="203"/>
                    <a:pt x="2107" y="199"/>
                    <a:pt x="2105" y="199"/>
                  </a:cubicBezTo>
                  <a:cubicBezTo>
                    <a:pt x="2105" y="199"/>
                    <a:pt x="2104" y="201"/>
                    <a:pt x="2104" y="204"/>
                  </a:cubicBezTo>
                  <a:cubicBezTo>
                    <a:pt x="2102" y="213"/>
                    <a:pt x="2098" y="214"/>
                    <a:pt x="2098" y="214"/>
                  </a:cubicBezTo>
                  <a:cubicBezTo>
                    <a:pt x="2098" y="210"/>
                    <a:pt x="2091" y="209"/>
                    <a:pt x="2080" y="209"/>
                  </a:cubicBezTo>
                  <a:cubicBezTo>
                    <a:pt x="2068" y="209"/>
                    <a:pt x="2051" y="210"/>
                    <a:pt x="2035" y="211"/>
                  </a:cubicBezTo>
                  <a:cubicBezTo>
                    <a:pt x="2031" y="211"/>
                    <a:pt x="2028" y="220"/>
                    <a:pt x="2029" y="229"/>
                  </a:cubicBezTo>
                  <a:cubicBezTo>
                    <a:pt x="2029" y="236"/>
                    <a:pt x="2030" y="238"/>
                    <a:pt x="2029" y="238"/>
                  </a:cubicBezTo>
                  <a:cubicBezTo>
                    <a:pt x="2029" y="238"/>
                    <a:pt x="2028" y="233"/>
                    <a:pt x="2026" y="229"/>
                  </a:cubicBezTo>
                  <a:cubicBezTo>
                    <a:pt x="2023" y="216"/>
                    <a:pt x="2019" y="210"/>
                    <a:pt x="2018" y="210"/>
                  </a:cubicBezTo>
                  <a:cubicBezTo>
                    <a:pt x="2016" y="210"/>
                    <a:pt x="2015" y="216"/>
                    <a:pt x="2019" y="229"/>
                  </a:cubicBezTo>
                  <a:cubicBezTo>
                    <a:pt x="2021" y="237"/>
                    <a:pt x="2022" y="241"/>
                    <a:pt x="2022" y="241"/>
                  </a:cubicBezTo>
                  <a:cubicBezTo>
                    <a:pt x="2021" y="241"/>
                    <a:pt x="2019" y="237"/>
                    <a:pt x="2014" y="229"/>
                  </a:cubicBezTo>
                  <a:cubicBezTo>
                    <a:pt x="2013" y="225"/>
                    <a:pt x="2012" y="223"/>
                    <a:pt x="2011" y="223"/>
                  </a:cubicBezTo>
                  <a:cubicBezTo>
                    <a:pt x="2010" y="223"/>
                    <a:pt x="2009" y="225"/>
                    <a:pt x="2008" y="230"/>
                  </a:cubicBezTo>
                  <a:cubicBezTo>
                    <a:pt x="2008" y="234"/>
                    <a:pt x="2008" y="236"/>
                    <a:pt x="2007" y="236"/>
                  </a:cubicBezTo>
                  <a:cubicBezTo>
                    <a:pt x="2006" y="236"/>
                    <a:pt x="2005" y="234"/>
                    <a:pt x="2004" y="230"/>
                  </a:cubicBezTo>
                  <a:cubicBezTo>
                    <a:pt x="2001" y="224"/>
                    <a:pt x="1998" y="218"/>
                    <a:pt x="1997" y="218"/>
                  </a:cubicBezTo>
                  <a:cubicBezTo>
                    <a:pt x="1996" y="218"/>
                    <a:pt x="1996" y="219"/>
                    <a:pt x="1996" y="222"/>
                  </a:cubicBezTo>
                  <a:cubicBezTo>
                    <a:pt x="1996" y="222"/>
                    <a:pt x="1993" y="222"/>
                    <a:pt x="1989" y="214"/>
                  </a:cubicBezTo>
                  <a:cubicBezTo>
                    <a:pt x="1987" y="212"/>
                    <a:pt x="1986" y="210"/>
                    <a:pt x="1985" y="210"/>
                  </a:cubicBezTo>
                  <a:cubicBezTo>
                    <a:pt x="1983" y="210"/>
                    <a:pt x="1981" y="217"/>
                    <a:pt x="1978" y="223"/>
                  </a:cubicBezTo>
                  <a:cubicBezTo>
                    <a:pt x="1974" y="232"/>
                    <a:pt x="1971" y="237"/>
                    <a:pt x="1969" y="237"/>
                  </a:cubicBezTo>
                  <a:cubicBezTo>
                    <a:pt x="1967" y="237"/>
                    <a:pt x="1967" y="233"/>
                    <a:pt x="1968" y="224"/>
                  </a:cubicBezTo>
                  <a:cubicBezTo>
                    <a:pt x="1969" y="218"/>
                    <a:pt x="1967" y="215"/>
                    <a:pt x="1965" y="215"/>
                  </a:cubicBezTo>
                  <a:cubicBezTo>
                    <a:pt x="1960" y="215"/>
                    <a:pt x="1953" y="223"/>
                    <a:pt x="1952" y="233"/>
                  </a:cubicBezTo>
                  <a:cubicBezTo>
                    <a:pt x="1950" y="244"/>
                    <a:pt x="1950" y="248"/>
                    <a:pt x="1949" y="248"/>
                  </a:cubicBezTo>
                  <a:cubicBezTo>
                    <a:pt x="1949" y="248"/>
                    <a:pt x="1949" y="246"/>
                    <a:pt x="1948" y="242"/>
                  </a:cubicBezTo>
                  <a:cubicBezTo>
                    <a:pt x="1948" y="235"/>
                    <a:pt x="1946" y="234"/>
                    <a:pt x="1945" y="234"/>
                  </a:cubicBezTo>
                  <a:cubicBezTo>
                    <a:pt x="1945" y="234"/>
                    <a:pt x="1945" y="234"/>
                    <a:pt x="1945" y="234"/>
                  </a:cubicBezTo>
                  <a:cubicBezTo>
                    <a:pt x="1940" y="234"/>
                    <a:pt x="1937" y="234"/>
                    <a:pt x="1937" y="225"/>
                  </a:cubicBezTo>
                  <a:cubicBezTo>
                    <a:pt x="1937" y="225"/>
                    <a:pt x="1934" y="227"/>
                    <a:pt x="1927" y="236"/>
                  </a:cubicBezTo>
                  <a:cubicBezTo>
                    <a:pt x="1925" y="242"/>
                    <a:pt x="1922" y="245"/>
                    <a:pt x="1918" y="245"/>
                  </a:cubicBezTo>
                  <a:cubicBezTo>
                    <a:pt x="1913" y="245"/>
                    <a:pt x="1908" y="238"/>
                    <a:pt x="1904" y="228"/>
                  </a:cubicBezTo>
                  <a:lnTo>
                    <a:pt x="1899" y="237"/>
                  </a:lnTo>
                  <a:cubicBezTo>
                    <a:pt x="1897" y="248"/>
                    <a:pt x="1896" y="255"/>
                    <a:pt x="1894" y="255"/>
                  </a:cubicBezTo>
                  <a:cubicBezTo>
                    <a:pt x="1893" y="255"/>
                    <a:pt x="1892" y="252"/>
                    <a:pt x="1892" y="246"/>
                  </a:cubicBezTo>
                  <a:lnTo>
                    <a:pt x="1891" y="238"/>
                  </a:lnTo>
                  <a:cubicBezTo>
                    <a:pt x="1890" y="244"/>
                    <a:pt x="1887" y="247"/>
                    <a:pt x="1884" y="247"/>
                  </a:cubicBezTo>
                  <a:cubicBezTo>
                    <a:pt x="1879" y="247"/>
                    <a:pt x="1874" y="240"/>
                    <a:pt x="1873" y="230"/>
                  </a:cubicBezTo>
                  <a:cubicBezTo>
                    <a:pt x="1873" y="222"/>
                    <a:pt x="1873" y="222"/>
                    <a:pt x="1870" y="222"/>
                  </a:cubicBezTo>
                  <a:lnTo>
                    <a:pt x="1870" y="230"/>
                  </a:lnTo>
                  <a:cubicBezTo>
                    <a:pt x="1870" y="239"/>
                    <a:pt x="1871" y="248"/>
                    <a:pt x="1867" y="248"/>
                  </a:cubicBezTo>
                  <a:cubicBezTo>
                    <a:pt x="1864" y="248"/>
                    <a:pt x="1860" y="248"/>
                    <a:pt x="1860" y="239"/>
                  </a:cubicBezTo>
                  <a:cubicBezTo>
                    <a:pt x="1856" y="233"/>
                    <a:pt x="1854" y="227"/>
                    <a:pt x="1853" y="227"/>
                  </a:cubicBezTo>
                  <a:cubicBezTo>
                    <a:pt x="1852" y="227"/>
                    <a:pt x="1852" y="228"/>
                    <a:pt x="1852" y="231"/>
                  </a:cubicBezTo>
                  <a:cubicBezTo>
                    <a:pt x="1852" y="231"/>
                    <a:pt x="1848" y="231"/>
                    <a:pt x="1845" y="222"/>
                  </a:cubicBezTo>
                  <a:lnTo>
                    <a:pt x="1830" y="223"/>
                  </a:lnTo>
                  <a:cubicBezTo>
                    <a:pt x="1829" y="227"/>
                    <a:pt x="1826" y="229"/>
                    <a:pt x="1824" y="229"/>
                  </a:cubicBezTo>
                  <a:cubicBezTo>
                    <a:pt x="1822" y="229"/>
                    <a:pt x="1820" y="228"/>
                    <a:pt x="1820" y="223"/>
                  </a:cubicBezTo>
                  <a:cubicBezTo>
                    <a:pt x="1815" y="223"/>
                    <a:pt x="1811" y="228"/>
                    <a:pt x="1810" y="232"/>
                  </a:cubicBezTo>
                  <a:cubicBezTo>
                    <a:pt x="1802" y="232"/>
                    <a:pt x="1799" y="232"/>
                    <a:pt x="1799" y="223"/>
                  </a:cubicBezTo>
                  <a:cubicBezTo>
                    <a:pt x="1798" y="219"/>
                    <a:pt x="1798" y="217"/>
                    <a:pt x="1798" y="217"/>
                  </a:cubicBezTo>
                  <a:cubicBezTo>
                    <a:pt x="1797" y="217"/>
                    <a:pt x="1797" y="220"/>
                    <a:pt x="1796" y="224"/>
                  </a:cubicBezTo>
                  <a:cubicBezTo>
                    <a:pt x="1796" y="232"/>
                    <a:pt x="1792" y="232"/>
                    <a:pt x="1789" y="232"/>
                  </a:cubicBezTo>
                  <a:lnTo>
                    <a:pt x="1781" y="232"/>
                  </a:lnTo>
                  <a:cubicBezTo>
                    <a:pt x="1782" y="241"/>
                    <a:pt x="1782" y="241"/>
                    <a:pt x="1779" y="241"/>
                  </a:cubicBezTo>
                  <a:cubicBezTo>
                    <a:pt x="1774" y="241"/>
                    <a:pt x="1764" y="233"/>
                    <a:pt x="1761" y="233"/>
                  </a:cubicBezTo>
                  <a:cubicBezTo>
                    <a:pt x="1750" y="233"/>
                    <a:pt x="1750" y="233"/>
                    <a:pt x="1754" y="242"/>
                  </a:cubicBezTo>
                  <a:cubicBezTo>
                    <a:pt x="1756" y="242"/>
                    <a:pt x="1757" y="246"/>
                    <a:pt x="1755" y="246"/>
                  </a:cubicBezTo>
                  <a:cubicBezTo>
                    <a:pt x="1754" y="246"/>
                    <a:pt x="1752" y="245"/>
                    <a:pt x="1750" y="242"/>
                  </a:cubicBezTo>
                  <a:cubicBezTo>
                    <a:pt x="1746" y="242"/>
                    <a:pt x="1736" y="234"/>
                    <a:pt x="1725" y="234"/>
                  </a:cubicBezTo>
                  <a:cubicBezTo>
                    <a:pt x="1711" y="234"/>
                    <a:pt x="1711" y="234"/>
                    <a:pt x="1711" y="243"/>
                  </a:cubicBezTo>
                  <a:cubicBezTo>
                    <a:pt x="1713" y="252"/>
                    <a:pt x="1713" y="256"/>
                    <a:pt x="1712" y="256"/>
                  </a:cubicBezTo>
                  <a:cubicBezTo>
                    <a:pt x="1711" y="256"/>
                    <a:pt x="1710" y="252"/>
                    <a:pt x="1708" y="243"/>
                  </a:cubicBezTo>
                  <a:cubicBezTo>
                    <a:pt x="1704" y="234"/>
                    <a:pt x="1701" y="230"/>
                    <a:pt x="1699" y="230"/>
                  </a:cubicBezTo>
                  <a:cubicBezTo>
                    <a:pt x="1697" y="230"/>
                    <a:pt x="1697" y="232"/>
                    <a:pt x="1697" y="236"/>
                  </a:cubicBezTo>
                  <a:cubicBezTo>
                    <a:pt x="1694" y="243"/>
                    <a:pt x="1694" y="243"/>
                    <a:pt x="1690" y="243"/>
                  </a:cubicBezTo>
                  <a:cubicBezTo>
                    <a:pt x="1690" y="239"/>
                    <a:pt x="1689" y="237"/>
                    <a:pt x="1687" y="237"/>
                  </a:cubicBezTo>
                  <a:cubicBezTo>
                    <a:pt x="1686" y="237"/>
                    <a:pt x="1683" y="239"/>
                    <a:pt x="1679" y="243"/>
                  </a:cubicBezTo>
                  <a:cubicBezTo>
                    <a:pt x="1676" y="243"/>
                    <a:pt x="1676" y="243"/>
                    <a:pt x="1676" y="236"/>
                  </a:cubicBezTo>
                  <a:lnTo>
                    <a:pt x="1669" y="236"/>
                  </a:lnTo>
                  <a:cubicBezTo>
                    <a:pt x="1666" y="242"/>
                    <a:pt x="1661" y="245"/>
                    <a:pt x="1655" y="245"/>
                  </a:cubicBezTo>
                  <a:cubicBezTo>
                    <a:pt x="1648" y="245"/>
                    <a:pt x="1639" y="240"/>
                    <a:pt x="1637" y="234"/>
                  </a:cubicBezTo>
                  <a:cubicBezTo>
                    <a:pt x="1637" y="234"/>
                    <a:pt x="1633" y="234"/>
                    <a:pt x="1630" y="243"/>
                  </a:cubicBezTo>
                  <a:cubicBezTo>
                    <a:pt x="1628" y="252"/>
                    <a:pt x="1626" y="256"/>
                    <a:pt x="1625" y="256"/>
                  </a:cubicBezTo>
                  <a:cubicBezTo>
                    <a:pt x="1624" y="256"/>
                    <a:pt x="1623" y="252"/>
                    <a:pt x="1623" y="243"/>
                  </a:cubicBezTo>
                  <a:cubicBezTo>
                    <a:pt x="1623" y="235"/>
                    <a:pt x="1623" y="231"/>
                    <a:pt x="1622" y="231"/>
                  </a:cubicBezTo>
                  <a:cubicBezTo>
                    <a:pt x="1622" y="231"/>
                    <a:pt x="1621" y="235"/>
                    <a:pt x="1619" y="243"/>
                  </a:cubicBezTo>
                  <a:cubicBezTo>
                    <a:pt x="1618" y="247"/>
                    <a:pt x="1614" y="248"/>
                    <a:pt x="1611" y="248"/>
                  </a:cubicBezTo>
                  <a:cubicBezTo>
                    <a:pt x="1605" y="248"/>
                    <a:pt x="1600" y="244"/>
                    <a:pt x="1602" y="234"/>
                  </a:cubicBezTo>
                  <a:cubicBezTo>
                    <a:pt x="1602" y="225"/>
                    <a:pt x="1602" y="218"/>
                    <a:pt x="1602" y="218"/>
                  </a:cubicBezTo>
                  <a:cubicBezTo>
                    <a:pt x="1598" y="225"/>
                    <a:pt x="1595" y="225"/>
                    <a:pt x="1595" y="225"/>
                  </a:cubicBezTo>
                  <a:cubicBezTo>
                    <a:pt x="1595" y="234"/>
                    <a:pt x="1591" y="234"/>
                    <a:pt x="1580" y="234"/>
                  </a:cubicBezTo>
                  <a:cubicBezTo>
                    <a:pt x="1573" y="234"/>
                    <a:pt x="1559" y="242"/>
                    <a:pt x="1552" y="242"/>
                  </a:cubicBezTo>
                  <a:cubicBezTo>
                    <a:pt x="1545" y="242"/>
                    <a:pt x="1534" y="242"/>
                    <a:pt x="1531" y="233"/>
                  </a:cubicBezTo>
                  <a:cubicBezTo>
                    <a:pt x="1527" y="233"/>
                    <a:pt x="1524" y="233"/>
                    <a:pt x="1517" y="242"/>
                  </a:cubicBezTo>
                  <a:cubicBezTo>
                    <a:pt x="1515" y="246"/>
                    <a:pt x="1512" y="248"/>
                    <a:pt x="1510" y="248"/>
                  </a:cubicBezTo>
                  <a:cubicBezTo>
                    <a:pt x="1508" y="248"/>
                    <a:pt x="1506" y="246"/>
                    <a:pt x="1506" y="242"/>
                  </a:cubicBezTo>
                  <a:lnTo>
                    <a:pt x="1503" y="242"/>
                  </a:lnTo>
                  <a:cubicBezTo>
                    <a:pt x="1496" y="250"/>
                    <a:pt x="1493" y="250"/>
                    <a:pt x="1493" y="250"/>
                  </a:cubicBezTo>
                  <a:cubicBezTo>
                    <a:pt x="1493" y="244"/>
                    <a:pt x="1491" y="238"/>
                    <a:pt x="1488" y="238"/>
                  </a:cubicBezTo>
                  <a:cubicBezTo>
                    <a:pt x="1487" y="238"/>
                    <a:pt x="1486" y="239"/>
                    <a:pt x="1485" y="241"/>
                  </a:cubicBezTo>
                  <a:cubicBezTo>
                    <a:pt x="1485" y="248"/>
                    <a:pt x="1483" y="249"/>
                    <a:pt x="1479" y="249"/>
                  </a:cubicBezTo>
                  <a:cubicBezTo>
                    <a:pt x="1478" y="249"/>
                    <a:pt x="1477" y="249"/>
                    <a:pt x="1475" y="249"/>
                  </a:cubicBezTo>
                  <a:cubicBezTo>
                    <a:pt x="1470" y="243"/>
                    <a:pt x="1421" y="239"/>
                    <a:pt x="1386" y="239"/>
                  </a:cubicBezTo>
                  <a:cubicBezTo>
                    <a:pt x="1366" y="239"/>
                    <a:pt x="1351" y="240"/>
                    <a:pt x="1351" y="243"/>
                  </a:cubicBezTo>
                  <a:lnTo>
                    <a:pt x="1340" y="242"/>
                  </a:lnTo>
                  <a:lnTo>
                    <a:pt x="1330" y="242"/>
                  </a:lnTo>
                  <a:cubicBezTo>
                    <a:pt x="1330" y="235"/>
                    <a:pt x="1327" y="232"/>
                    <a:pt x="1322" y="232"/>
                  </a:cubicBezTo>
                  <a:cubicBezTo>
                    <a:pt x="1316" y="232"/>
                    <a:pt x="1308" y="236"/>
                    <a:pt x="1302" y="240"/>
                  </a:cubicBezTo>
                  <a:cubicBezTo>
                    <a:pt x="1298" y="247"/>
                    <a:pt x="1296" y="248"/>
                    <a:pt x="1293" y="248"/>
                  </a:cubicBezTo>
                  <a:cubicBezTo>
                    <a:pt x="1292" y="248"/>
                    <a:pt x="1291" y="248"/>
                    <a:pt x="1291" y="248"/>
                  </a:cubicBezTo>
                  <a:cubicBezTo>
                    <a:pt x="1291" y="237"/>
                    <a:pt x="1287" y="233"/>
                    <a:pt x="1282" y="233"/>
                  </a:cubicBezTo>
                  <a:cubicBezTo>
                    <a:pt x="1279" y="233"/>
                    <a:pt x="1276" y="235"/>
                    <a:pt x="1273" y="238"/>
                  </a:cubicBezTo>
                  <a:cubicBezTo>
                    <a:pt x="1271" y="246"/>
                    <a:pt x="1269" y="250"/>
                    <a:pt x="1267" y="250"/>
                  </a:cubicBezTo>
                  <a:cubicBezTo>
                    <a:pt x="1266" y="250"/>
                    <a:pt x="1266" y="246"/>
                    <a:pt x="1266" y="238"/>
                  </a:cubicBezTo>
                  <a:cubicBezTo>
                    <a:pt x="1267" y="230"/>
                    <a:pt x="1265" y="225"/>
                    <a:pt x="1263" y="225"/>
                  </a:cubicBezTo>
                  <a:cubicBezTo>
                    <a:pt x="1260" y="225"/>
                    <a:pt x="1256" y="231"/>
                    <a:pt x="1252" y="244"/>
                  </a:cubicBezTo>
                  <a:cubicBezTo>
                    <a:pt x="1249" y="248"/>
                    <a:pt x="1248" y="250"/>
                    <a:pt x="1247" y="250"/>
                  </a:cubicBezTo>
                  <a:cubicBezTo>
                    <a:pt x="1246" y="250"/>
                    <a:pt x="1246" y="248"/>
                    <a:pt x="1245" y="244"/>
                  </a:cubicBezTo>
                  <a:cubicBezTo>
                    <a:pt x="1243" y="234"/>
                    <a:pt x="1242" y="229"/>
                    <a:pt x="1240" y="229"/>
                  </a:cubicBezTo>
                  <a:cubicBezTo>
                    <a:pt x="1239" y="229"/>
                    <a:pt x="1239" y="231"/>
                    <a:pt x="1238" y="234"/>
                  </a:cubicBezTo>
                  <a:cubicBezTo>
                    <a:pt x="1236" y="243"/>
                    <a:pt x="1234" y="247"/>
                    <a:pt x="1232" y="247"/>
                  </a:cubicBezTo>
                  <a:cubicBezTo>
                    <a:pt x="1230" y="247"/>
                    <a:pt x="1229" y="243"/>
                    <a:pt x="1228" y="234"/>
                  </a:cubicBezTo>
                  <a:cubicBezTo>
                    <a:pt x="1225" y="225"/>
                    <a:pt x="1223" y="221"/>
                    <a:pt x="1222" y="221"/>
                  </a:cubicBezTo>
                  <a:cubicBezTo>
                    <a:pt x="1221" y="221"/>
                    <a:pt x="1220" y="225"/>
                    <a:pt x="1217" y="233"/>
                  </a:cubicBezTo>
                  <a:cubicBezTo>
                    <a:pt x="1215" y="241"/>
                    <a:pt x="1210" y="245"/>
                    <a:pt x="1206" y="245"/>
                  </a:cubicBezTo>
                  <a:cubicBezTo>
                    <a:pt x="1201" y="245"/>
                    <a:pt x="1197" y="240"/>
                    <a:pt x="1195" y="231"/>
                  </a:cubicBezTo>
                  <a:cubicBezTo>
                    <a:pt x="1193" y="231"/>
                    <a:pt x="1191" y="227"/>
                    <a:pt x="1190" y="227"/>
                  </a:cubicBezTo>
                  <a:cubicBezTo>
                    <a:pt x="1190" y="227"/>
                    <a:pt x="1189" y="228"/>
                    <a:pt x="1189" y="231"/>
                  </a:cubicBezTo>
                  <a:lnTo>
                    <a:pt x="1186" y="222"/>
                  </a:lnTo>
                  <a:lnTo>
                    <a:pt x="1179" y="221"/>
                  </a:lnTo>
                  <a:lnTo>
                    <a:pt x="1179" y="230"/>
                  </a:lnTo>
                  <a:cubicBezTo>
                    <a:pt x="1163" y="223"/>
                    <a:pt x="1146" y="219"/>
                    <a:pt x="1130" y="216"/>
                  </a:cubicBezTo>
                  <a:cubicBezTo>
                    <a:pt x="1112" y="214"/>
                    <a:pt x="1101" y="213"/>
                    <a:pt x="1095" y="213"/>
                  </a:cubicBezTo>
                  <a:cubicBezTo>
                    <a:pt x="1087" y="213"/>
                    <a:pt x="1085" y="215"/>
                    <a:pt x="1087" y="220"/>
                  </a:cubicBezTo>
                  <a:cubicBezTo>
                    <a:pt x="1088" y="229"/>
                    <a:pt x="1087" y="233"/>
                    <a:pt x="1085" y="233"/>
                  </a:cubicBezTo>
                  <a:cubicBezTo>
                    <a:pt x="1083" y="233"/>
                    <a:pt x="1081" y="228"/>
                    <a:pt x="1080" y="220"/>
                  </a:cubicBezTo>
                  <a:cubicBezTo>
                    <a:pt x="1077" y="219"/>
                    <a:pt x="1071" y="210"/>
                    <a:pt x="1063" y="209"/>
                  </a:cubicBezTo>
                  <a:cubicBezTo>
                    <a:pt x="1056" y="207"/>
                    <a:pt x="1050" y="206"/>
                    <a:pt x="1051" y="198"/>
                  </a:cubicBezTo>
                  <a:lnTo>
                    <a:pt x="1047" y="197"/>
                  </a:lnTo>
                  <a:cubicBezTo>
                    <a:pt x="1042" y="205"/>
                    <a:pt x="1034" y="209"/>
                    <a:pt x="1026" y="209"/>
                  </a:cubicBezTo>
                  <a:cubicBezTo>
                    <a:pt x="1019" y="209"/>
                    <a:pt x="1012" y="207"/>
                    <a:pt x="1007" y="202"/>
                  </a:cubicBezTo>
                  <a:cubicBezTo>
                    <a:pt x="1005" y="201"/>
                    <a:pt x="1004" y="201"/>
                    <a:pt x="1002" y="201"/>
                  </a:cubicBezTo>
                  <a:cubicBezTo>
                    <a:pt x="997" y="201"/>
                    <a:pt x="992" y="203"/>
                    <a:pt x="989" y="207"/>
                  </a:cubicBezTo>
                  <a:cubicBezTo>
                    <a:pt x="985" y="211"/>
                    <a:pt x="983" y="213"/>
                    <a:pt x="982" y="213"/>
                  </a:cubicBezTo>
                  <a:cubicBezTo>
                    <a:pt x="981" y="213"/>
                    <a:pt x="980" y="211"/>
                    <a:pt x="979" y="206"/>
                  </a:cubicBezTo>
                  <a:cubicBezTo>
                    <a:pt x="980" y="201"/>
                    <a:pt x="972" y="195"/>
                    <a:pt x="966" y="195"/>
                  </a:cubicBezTo>
                  <a:cubicBezTo>
                    <a:pt x="962" y="195"/>
                    <a:pt x="958" y="197"/>
                    <a:pt x="958" y="204"/>
                  </a:cubicBezTo>
                  <a:lnTo>
                    <a:pt x="955" y="195"/>
                  </a:lnTo>
                  <a:cubicBezTo>
                    <a:pt x="955" y="192"/>
                    <a:pt x="954" y="191"/>
                    <a:pt x="953" y="191"/>
                  </a:cubicBezTo>
                  <a:cubicBezTo>
                    <a:pt x="950" y="191"/>
                    <a:pt x="948" y="196"/>
                    <a:pt x="948" y="202"/>
                  </a:cubicBezTo>
                  <a:cubicBezTo>
                    <a:pt x="947" y="209"/>
                    <a:pt x="945" y="214"/>
                    <a:pt x="944" y="214"/>
                  </a:cubicBezTo>
                  <a:cubicBezTo>
                    <a:pt x="942" y="214"/>
                    <a:pt x="941" y="207"/>
                    <a:pt x="941" y="193"/>
                  </a:cubicBezTo>
                  <a:cubicBezTo>
                    <a:pt x="942" y="183"/>
                    <a:pt x="941" y="179"/>
                    <a:pt x="941" y="179"/>
                  </a:cubicBezTo>
                  <a:cubicBezTo>
                    <a:pt x="940" y="179"/>
                    <a:pt x="939" y="181"/>
                    <a:pt x="939" y="184"/>
                  </a:cubicBezTo>
                  <a:cubicBezTo>
                    <a:pt x="935" y="189"/>
                    <a:pt x="932" y="195"/>
                    <a:pt x="930" y="195"/>
                  </a:cubicBezTo>
                  <a:cubicBezTo>
                    <a:pt x="929" y="195"/>
                    <a:pt x="928" y="193"/>
                    <a:pt x="927" y="191"/>
                  </a:cubicBezTo>
                  <a:cubicBezTo>
                    <a:pt x="927" y="191"/>
                    <a:pt x="927" y="191"/>
                    <a:pt x="926" y="191"/>
                  </a:cubicBezTo>
                  <a:cubicBezTo>
                    <a:pt x="923" y="191"/>
                    <a:pt x="920" y="191"/>
                    <a:pt x="918" y="206"/>
                  </a:cubicBezTo>
                  <a:cubicBezTo>
                    <a:pt x="917" y="214"/>
                    <a:pt x="914" y="214"/>
                    <a:pt x="912" y="214"/>
                  </a:cubicBezTo>
                  <a:cubicBezTo>
                    <a:pt x="911" y="214"/>
                    <a:pt x="910" y="214"/>
                    <a:pt x="909" y="214"/>
                  </a:cubicBezTo>
                  <a:cubicBezTo>
                    <a:pt x="911" y="207"/>
                    <a:pt x="912" y="202"/>
                    <a:pt x="916" y="197"/>
                  </a:cubicBezTo>
                  <a:lnTo>
                    <a:pt x="908" y="196"/>
                  </a:lnTo>
                  <a:cubicBezTo>
                    <a:pt x="905" y="196"/>
                    <a:pt x="899" y="186"/>
                    <a:pt x="900" y="177"/>
                  </a:cubicBezTo>
                  <a:cubicBezTo>
                    <a:pt x="899" y="173"/>
                    <a:pt x="898" y="171"/>
                    <a:pt x="897" y="171"/>
                  </a:cubicBezTo>
                  <a:cubicBezTo>
                    <a:pt x="896" y="171"/>
                    <a:pt x="895" y="175"/>
                    <a:pt x="896" y="185"/>
                  </a:cubicBezTo>
                  <a:cubicBezTo>
                    <a:pt x="894" y="198"/>
                    <a:pt x="894" y="201"/>
                    <a:pt x="890" y="201"/>
                  </a:cubicBezTo>
                  <a:cubicBezTo>
                    <a:pt x="889" y="201"/>
                    <a:pt x="888" y="201"/>
                    <a:pt x="887" y="201"/>
                  </a:cubicBezTo>
                  <a:cubicBezTo>
                    <a:pt x="882" y="201"/>
                    <a:pt x="879" y="200"/>
                    <a:pt x="880" y="192"/>
                  </a:cubicBezTo>
                  <a:cubicBezTo>
                    <a:pt x="882" y="183"/>
                    <a:pt x="882" y="183"/>
                    <a:pt x="875" y="182"/>
                  </a:cubicBezTo>
                  <a:cubicBezTo>
                    <a:pt x="874" y="182"/>
                    <a:pt x="874" y="182"/>
                    <a:pt x="874" y="182"/>
                  </a:cubicBezTo>
                  <a:cubicBezTo>
                    <a:pt x="864" y="182"/>
                    <a:pt x="850" y="204"/>
                    <a:pt x="844" y="220"/>
                  </a:cubicBezTo>
                  <a:cubicBezTo>
                    <a:pt x="843" y="228"/>
                    <a:pt x="843" y="232"/>
                    <a:pt x="842" y="232"/>
                  </a:cubicBezTo>
                  <a:cubicBezTo>
                    <a:pt x="842" y="232"/>
                    <a:pt x="842" y="228"/>
                    <a:pt x="841" y="220"/>
                  </a:cubicBezTo>
                  <a:cubicBezTo>
                    <a:pt x="842" y="211"/>
                    <a:pt x="839" y="211"/>
                    <a:pt x="835" y="210"/>
                  </a:cubicBezTo>
                  <a:cubicBezTo>
                    <a:pt x="835" y="213"/>
                    <a:pt x="834" y="214"/>
                    <a:pt x="834" y="214"/>
                  </a:cubicBezTo>
                  <a:cubicBezTo>
                    <a:pt x="833" y="214"/>
                    <a:pt x="833" y="210"/>
                    <a:pt x="835" y="210"/>
                  </a:cubicBezTo>
                  <a:cubicBezTo>
                    <a:pt x="836" y="204"/>
                    <a:pt x="838" y="202"/>
                    <a:pt x="840" y="202"/>
                  </a:cubicBezTo>
                  <a:cubicBezTo>
                    <a:pt x="841" y="202"/>
                    <a:pt x="842" y="203"/>
                    <a:pt x="843" y="203"/>
                  </a:cubicBezTo>
                  <a:lnTo>
                    <a:pt x="844" y="194"/>
                  </a:lnTo>
                  <a:cubicBezTo>
                    <a:pt x="844" y="185"/>
                    <a:pt x="843" y="181"/>
                    <a:pt x="841" y="181"/>
                  </a:cubicBezTo>
                  <a:cubicBezTo>
                    <a:pt x="839" y="181"/>
                    <a:pt x="837" y="185"/>
                    <a:pt x="834" y="193"/>
                  </a:cubicBezTo>
                  <a:cubicBezTo>
                    <a:pt x="832" y="197"/>
                    <a:pt x="831" y="199"/>
                    <a:pt x="830" y="199"/>
                  </a:cubicBezTo>
                  <a:cubicBezTo>
                    <a:pt x="829" y="199"/>
                    <a:pt x="829" y="196"/>
                    <a:pt x="827" y="192"/>
                  </a:cubicBezTo>
                  <a:cubicBezTo>
                    <a:pt x="826" y="185"/>
                    <a:pt x="824" y="179"/>
                    <a:pt x="823" y="179"/>
                  </a:cubicBezTo>
                  <a:cubicBezTo>
                    <a:pt x="823" y="179"/>
                    <a:pt x="822" y="180"/>
                    <a:pt x="822" y="182"/>
                  </a:cubicBezTo>
                  <a:cubicBezTo>
                    <a:pt x="816" y="181"/>
                    <a:pt x="813" y="176"/>
                    <a:pt x="813" y="172"/>
                  </a:cubicBezTo>
                  <a:cubicBezTo>
                    <a:pt x="810" y="171"/>
                    <a:pt x="808" y="171"/>
                    <a:pt x="806" y="171"/>
                  </a:cubicBezTo>
                  <a:cubicBezTo>
                    <a:pt x="803" y="171"/>
                    <a:pt x="801" y="172"/>
                    <a:pt x="801" y="178"/>
                  </a:cubicBezTo>
                  <a:cubicBezTo>
                    <a:pt x="800" y="184"/>
                    <a:pt x="798" y="186"/>
                    <a:pt x="795" y="186"/>
                  </a:cubicBezTo>
                  <a:cubicBezTo>
                    <a:pt x="795" y="186"/>
                    <a:pt x="794" y="185"/>
                    <a:pt x="793" y="185"/>
                  </a:cubicBezTo>
                  <a:cubicBezTo>
                    <a:pt x="792" y="185"/>
                    <a:pt x="791" y="185"/>
                    <a:pt x="791" y="185"/>
                  </a:cubicBezTo>
                  <a:cubicBezTo>
                    <a:pt x="788" y="185"/>
                    <a:pt x="785" y="186"/>
                    <a:pt x="784" y="193"/>
                  </a:cubicBezTo>
                  <a:cubicBezTo>
                    <a:pt x="783" y="200"/>
                    <a:pt x="779" y="208"/>
                    <a:pt x="772" y="208"/>
                  </a:cubicBezTo>
                  <a:cubicBezTo>
                    <a:pt x="771" y="208"/>
                    <a:pt x="771" y="208"/>
                    <a:pt x="770" y="207"/>
                  </a:cubicBezTo>
                  <a:cubicBezTo>
                    <a:pt x="767" y="211"/>
                    <a:pt x="765" y="212"/>
                    <a:pt x="764" y="212"/>
                  </a:cubicBezTo>
                  <a:cubicBezTo>
                    <a:pt x="762" y="212"/>
                    <a:pt x="762" y="208"/>
                    <a:pt x="761" y="197"/>
                  </a:cubicBezTo>
                  <a:cubicBezTo>
                    <a:pt x="764" y="190"/>
                    <a:pt x="759" y="188"/>
                    <a:pt x="756" y="188"/>
                  </a:cubicBezTo>
                  <a:cubicBezTo>
                    <a:pt x="756" y="188"/>
                    <a:pt x="752" y="187"/>
                    <a:pt x="750" y="178"/>
                  </a:cubicBezTo>
                  <a:cubicBezTo>
                    <a:pt x="749" y="176"/>
                    <a:pt x="749" y="175"/>
                    <a:pt x="748" y="175"/>
                  </a:cubicBezTo>
                  <a:cubicBezTo>
                    <a:pt x="747" y="175"/>
                    <a:pt x="746" y="181"/>
                    <a:pt x="746" y="186"/>
                  </a:cubicBezTo>
                  <a:lnTo>
                    <a:pt x="742" y="203"/>
                  </a:lnTo>
                  <a:cubicBezTo>
                    <a:pt x="739" y="202"/>
                    <a:pt x="739" y="185"/>
                    <a:pt x="740" y="176"/>
                  </a:cubicBezTo>
                  <a:cubicBezTo>
                    <a:pt x="740" y="168"/>
                    <a:pt x="740" y="163"/>
                    <a:pt x="740" y="163"/>
                  </a:cubicBezTo>
                  <a:cubicBezTo>
                    <a:pt x="739" y="163"/>
                    <a:pt x="738" y="168"/>
                    <a:pt x="737" y="176"/>
                  </a:cubicBezTo>
                  <a:cubicBezTo>
                    <a:pt x="736" y="181"/>
                    <a:pt x="733" y="186"/>
                    <a:pt x="730" y="186"/>
                  </a:cubicBezTo>
                  <a:cubicBezTo>
                    <a:pt x="728" y="186"/>
                    <a:pt x="726" y="185"/>
                    <a:pt x="724" y="182"/>
                  </a:cubicBezTo>
                  <a:cubicBezTo>
                    <a:pt x="718" y="181"/>
                    <a:pt x="711" y="179"/>
                    <a:pt x="712" y="170"/>
                  </a:cubicBezTo>
                  <a:cubicBezTo>
                    <a:pt x="712" y="167"/>
                    <a:pt x="711" y="166"/>
                    <a:pt x="709" y="166"/>
                  </a:cubicBezTo>
                  <a:cubicBezTo>
                    <a:pt x="707" y="166"/>
                    <a:pt x="705" y="169"/>
                    <a:pt x="705" y="169"/>
                  </a:cubicBezTo>
                  <a:cubicBezTo>
                    <a:pt x="703" y="173"/>
                    <a:pt x="702" y="174"/>
                    <a:pt x="699" y="174"/>
                  </a:cubicBezTo>
                  <a:cubicBezTo>
                    <a:pt x="697" y="174"/>
                    <a:pt x="693" y="172"/>
                    <a:pt x="688" y="166"/>
                  </a:cubicBezTo>
                  <a:cubicBezTo>
                    <a:pt x="681" y="155"/>
                    <a:pt x="677" y="150"/>
                    <a:pt x="675" y="150"/>
                  </a:cubicBezTo>
                  <a:cubicBezTo>
                    <a:pt x="673" y="150"/>
                    <a:pt x="672" y="155"/>
                    <a:pt x="670" y="163"/>
                  </a:cubicBezTo>
                  <a:cubicBezTo>
                    <a:pt x="670" y="167"/>
                    <a:pt x="669" y="172"/>
                    <a:pt x="669" y="172"/>
                  </a:cubicBezTo>
                  <a:cubicBezTo>
                    <a:pt x="668" y="172"/>
                    <a:pt x="668" y="169"/>
                    <a:pt x="667" y="161"/>
                  </a:cubicBezTo>
                  <a:cubicBezTo>
                    <a:pt x="667" y="159"/>
                    <a:pt x="666" y="157"/>
                    <a:pt x="665" y="157"/>
                  </a:cubicBezTo>
                  <a:cubicBezTo>
                    <a:pt x="662" y="157"/>
                    <a:pt x="658" y="163"/>
                    <a:pt x="653" y="167"/>
                  </a:cubicBezTo>
                  <a:cubicBezTo>
                    <a:pt x="647" y="177"/>
                    <a:pt x="644" y="188"/>
                    <a:pt x="642" y="200"/>
                  </a:cubicBezTo>
                  <a:cubicBezTo>
                    <a:pt x="641" y="209"/>
                    <a:pt x="640" y="213"/>
                    <a:pt x="638" y="213"/>
                  </a:cubicBezTo>
                  <a:cubicBezTo>
                    <a:pt x="637" y="213"/>
                    <a:pt x="636" y="211"/>
                    <a:pt x="633" y="206"/>
                  </a:cubicBezTo>
                  <a:cubicBezTo>
                    <a:pt x="630" y="206"/>
                    <a:pt x="628" y="196"/>
                    <a:pt x="630" y="188"/>
                  </a:cubicBezTo>
                  <a:cubicBezTo>
                    <a:pt x="631" y="181"/>
                    <a:pt x="633" y="180"/>
                    <a:pt x="634" y="180"/>
                  </a:cubicBezTo>
                  <a:cubicBezTo>
                    <a:pt x="634" y="180"/>
                    <a:pt x="635" y="181"/>
                    <a:pt x="635" y="181"/>
                  </a:cubicBezTo>
                  <a:lnTo>
                    <a:pt x="638" y="182"/>
                  </a:lnTo>
                  <a:cubicBezTo>
                    <a:pt x="640" y="173"/>
                    <a:pt x="641" y="165"/>
                    <a:pt x="635" y="164"/>
                  </a:cubicBezTo>
                  <a:cubicBezTo>
                    <a:pt x="633" y="159"/>
                    <a:pt x="632" y="156"/>
                    <a:pt x="630" y="156"/>
                  </a:cubicBezTo>
                  <a:cubicBezTo>
                    <a:pt x="629" y="156"/>
                    <a:pt x="628" y="158"/>
                    <a:pt x="628" y="161"/>
                  </a:cubicBezTo>
                  <a:cubicBezTo>
                    <a:pt x="626" y="152"/>
                    <a:pt x="619" y="151"/>
                    <a:pt x="612" y="150"/>
                  </a:cubicBezTo>
                  <a:cubicBezTo>
                    <a:pt x="605" y="148"/>
                    <a:pt x="595" y="147"/>
                    <a:pt x="593" y="137"/>
                  </a:cubicBezTo>
                  <a:cubicBezTo>
                    <a:pt x="591" y="136"/>
                    <a:pt x="590" y="136"/>
                    <a:pt x="588" y="136"/>
                  </a:cubicBezTo>
                  <a:cubicBezTo>
                    <a:pt x="585" y="136"/>
                    <a:pt x="582" y="138"/>
                    <a:pt x="581" y="144"/>
                  </a:cubicBezTo>
                  <a:cubicBezTo>
                    <a:pt x="579" y="153"/>
                    <a:pt x="577" y="157"/>
                    <a:pt x="576" y="157"/>
                  </a:cubicBezTo>
                  <a:cubicBezTo>
                    <a:pt x="575" y="157"/>
                    <a:pt x="575" y="155"/>
                    <a:pt x="576" y="151"/>
                  </a:cubicBezTo>
                  <a:cubicBezTo>
                    <a:pt x="576" y="139"/>
                    <a:pt x="553" y="124"/>
                    <a:pt x="537" y="124"/>
                  </a:cubicBezTo>
                  <a:cubicBezTo>
                    <a:pt x="532" y="124"/>
                    <a:pt x="528" y="126"/>
                    <a:pt x="526" y="130"/>
                  </a:cubicBezTo>
                  <a:cubicBezTo>
                    <a:pt x="526" y="130"/>
                    <a:pt x="522" y="130"/>
                    <a:pt x="519" y="129"/>
                  </a:cubicBezTo>
                  <a:cubicBezTo>
                    <a:pt x="516" y="122"/>
                    <a:pt x="505" y="117"/>
                    <a:pt x="497" y="117"/>
                  </a:cubicBezTo>
                  <a:cubicBezTo>
                    <a:pt x="493" y="117"/>
                    <a:pt x="490" y="119"/>
                    <a:pt x="489" y="121"/>
                  </a:cubicBezTo>
                  <a:lnTo>
                    <a:pt x="479" y="119"/>
                  </a:lnTo>
                  <a:cubicBezTo>
                    <a:pt x="475" y="113"/>
                    <a:pt x="473" y="110"/>
                    <a:pt x="470" y="110"/>
                  </a:cubicBezTo>
                  <a:cubicBezTo>
                    <a:pt x="469" y="110"/>
                    <a:pt x="466" y="112"/>
                    <a:pt x="464" y="115"/>
                  </a:cubicBezTo>
                  <a:cubicBezTo>
                    <a:pt x="461" y="120"/>
                    <a:pt x="459" y="126"/>
                    <a:pt x="459" y="126"/>
                  </a:cubicBezTo>
                  <a:cubicBezTo>
                    <a:pt x="459" y="126"/>
                    <a:pt x="459" y="125"/>
                    <a:pt x="460" y="122"/>
                  </a:cubicBezTo>
                  <a:cubicBezTo>
                    <a:pt x="461" y="114"/>
                    <a:pt x="454" y="112"/>
                    <a:pt x="440" y="109"/>
                  </a:cubicBezTo>
                  <a:cubicBezTo>
                    <a:pt x="435" y="107"/>
                    <a:pt x="432" y="107"/>
                    <a:pt x="430" y="107"/>
                  </a:cubicBezTo>
                  <a:cubicBezTo>
                    <a:pt x="427" y="107"/>
                    <a:pt x="427" y="109"/>
                    <a:pt x="428" y="114"/>
                  </a:cubicBezTo>
                  <a:cubicBezTo>
                    <a:pt x="425" y="116"/>
                    <a:pt x="422" y="116"/>
                    <a:pt x="420" y="116"/>
                  </a:cubicBezTo>
                  <a:cubicBezTo>
                    <a:pt x="413" y="116"/>
                    <a:pt x="415" y="109"/>
                    <a:pt x="417" y="103"/>
                  </a:cubicBezTo>
                  <a:cubicBezTo>
                    <a:pt x="420" y="96"/>
                    <a:pt x="420" y="92"/>
                    <a:pt x="419" y="92"/>
                  </a:cubicBezTo>
                  <a:cubicBezTo>
                    <a:pt x="417" y="92"/>
                    <a:pt x="413" y="97"/>
                    <a:pt x="408" y="110"/>
                  </a:cubicBezTo>
                  <a:cubicBezTo>
                    <a:pt x="404" y="118"/>
                    <a:pt x="400" y="122"/>
                    <a:pt x="397" y="122"/>
                  </a:cubicBezTo>
                  <a:cubicBezTo>
                    <a:pt x="395" y="122"/>
                    <a:pt x="395" y="119"/>
                    <a:pt x="396" y="115"/>
                  </a:cubicBezTo>
                  <a:cubicBezTo>
                    <a:pt x="396" y="110"/>
                    <a:pt x="399" y="108"/>
                    <a:pt x="402" y="108"/>
                  </a:cubicBezTo>
                  <a:cubicBezTo>
                    <a:pt x="403" y="108"/>
                    <a:pt x="404" y="108"/>
                    <a:pt x="405" y="109"/>
                  </a:cubicBezTo>
                  <a:lnTo>
                    <a:pt x="408" y="92"/>
                  </a:lnTo>
                  <a:cubicBezTo>
                    <a:pt x="405" y="92"/>
                    <a:pt x="405" y="92"/>
                    <a:pt x="399" y="99"/>
                  </a:cubicBezTo>
                  <a:cubicBezTo>
                    <a:pt x="399" y="99"/>
                    <a:pt x="396" y="99"/>
                    <a:pt x="390" y="105"/>
                  </a:cubicBezTo>
                  <a:cubicBezTo>
                    <a:pt x="386" y="112"/>
                    <a:pt x="383" y="121"/>
                    <a:pt x="384" y="130"/>
                  </a:cubicBezTo>
                  <a:cubicBezTo>
                    <a:pt x="385" y="137"/>
                    <a:pt x="384" y="138"/>
                    <a:pt x="381" y="138"/>
                  </a:cubicBezTo>
                  <a:cubicBezTo>
                    <a:pt x="381" y="138"/>
                    <a:pt x="380" y="138"/>
                    <a:pt x="379" y="138"/>
                  </a:cubicBezTo>
                  <a:cubicBezTo>
                    <a:pt x="374" y="129"/>
                    <a:pt x="375" y="119"/>
                    <a:pt x="381" y="112"/>
                  </a:cubicBezTo>
                  <a:cubicBezTo>
                    <a:pt x="381" y="112"/>
                    <a:pt x="381" y="112"/>
                    <a:pt x="382" y="112"/>
                  </a:cubicBezTo>
                  <a:cubicBezTo>
                    <a:pt x="385" y="112"/>
                    <a:pt x="387" y="104"/>
                    <a:pt x="389" y="96"/>
                  </a:cubicBezTo>
                  <a:cubicBezTo>
                    <a:pt x="389" y="95"/>
                    <a:pt x="389" y="94"/>
                    <a:pt x="387" y="94"/>
                  </a:cubicBezTo>
                  <a:cubicBezTo>
                    <a:pt x="382" y="94"/>
                    <a:pt x="368" y="103"/>
                    <a:pt x="362" y="115"/>
                  </a:cubicBezTo>
                  <a:lnTo>
                    <a:pt x="362" y="115"/>
                  </a:lnTo>
                  <a:cubicBezTo>
                    <a:pt x="363" y="113"/>
                    <a:pt x="363" y="111"/>
                    <a:pt x="364" y="108"/>
                  </a:cubicBezTo>
                  <a:cubicBezTo>
                    <a:pt x="366" y="99"/>
                    <a:pt x="360" y="96"/>
                    <a:pt x="353" y="95"/>
                  </a:cubicBezTo>
                  <a:cubicBezTo>
                    <a:pt x="350" y="94"/>
                    <a:pt x="348" y="94"/>
                    <a:pt x="346" y="94"/>
                  </a:cubicBezTo>
                  <a:cubicBezTo>
                    <a:pt x="344" y="94"/>
                    <a:pt x="342" y="95"/>
                    <a:pt x="341" y="100"/>
                  </a:cubicBezTo>
                  <a:cubicBezTo>
                    <a:pt x="339" y="108"/>
                    <a:pt x="336" y="116"/>
                    <a:pt x="333" y="116"/>
                  </a:cubicBezTo>
                  <a:cubicBezTo>
                    <a:pt x="333" y="116"/>
                    <a:pt x="333" y="116"/>
                    <a:pt x="333" y="115"/>
                  </a:cubicBezTo>
                  <a:lnTo>
                    <a:pt x="333" y="115"/>
                  </a:lnTo>
                  <a:cubicBezTo>
                    <a:pt x="336" y="117"/>
                    <a:pt x="334" y="124"/>
                    <a:pt x="332" y="133"/>
                  </a:cubicBezTo>
                  <a:cubicBezTo>
                    <a:pt x="329" y="127"/>
                    <a:pt x="327" y="120"/>
                    <a:pt x="326" y="113"/>
                  </a:cubicBezTo>
                  <a:cubicBezTo>
                    <a:pt x="324" y="95"/>
                    <a:pt x="319" y="85"/>
                    <a:pt x="306" y="81"/>
                  </a:cubicBezTo>
                  <a:cubicBezTo>
                    <a:pt x="299" y="80"/>
                    <a:pt x="289" y="76"/>
                    <a:pt x="288" y="67"/>
                  </a:cubicBezTo>
                  <a:cubicBezTo>
                    <a:pt x="285" y="66"/>
                    <a:pt x="283" y="66"/>
                    <a:pt x="281" y="66"/>
                  </a:cubicBezTo>
                  <a:cubicBezTo>
                    <a:pt x="278" y="66"/>
                    <a:pt x="276" y="67"/>
                    <a:pt x="274" y="72"/>
                  </a:cubicBezTo>
                  <a:lnTo>
                    <a:pt x="268" y="71"/>
                  </a:lnTo>
                  <a:cubicBezTo>
                    <a:pt x="267" y="65"/>
                    <a:pt x="265" y="62"/>
                    <a:pt x="262" y="62"/>
                  </a:cubicBezTo>
                  <a:cubicBezTo>
                    <a:pt x="260" y="62"/>
                    <a:pt x="259" y="64"/>
                    <a:pt x="258" y="67"/>
                  </a:cubicBezTo>
                  <a:cubicBezTo>
                    <a:pt x="256" y="69"/>
                    <a:pt x="255" y="70"/>
                    <a:pt x="254" y="70"/>
                  </a:cubicBezTo>
                  <a:cubicBezTo>
                    <a:pt x="251" y="70"/>
                    <a:pt x="250" y="65"/>
                    <a:pt x="248" y="64"/>
                  </a:cubicBezTo>
                  <a:cubicBezTo>
                    <a:pt x="247" y="56"/>
                    <a:pt x="246" y="51"/>
                    <a:pt x="245" y="51"/>
                  </a:cubicBezTo>
                  <a:cubicBezTo>
                    <a:pt x="245" y="51"/>
                    <a:pt x="244" y="58"/>
                    <a:pt x="242" y="72"/>
                  </a:cubicBezTo>
                  <a:cubicBezTo>
                    <a:pt x="240" y="78"/>
                    <a:pt x="242" y="86"/>
                    <a:pt x="248" y="91"/>
                  </a:cubicBezTo>
                  <a:lnTo>
                    <a:pt x="258" y="94"/>
                  </a:lnTo>
                  <a:lnTo>
                    <a:pt x="245" y="99"/>
                  </a:lnTo>
                  <a:cubicBezTo>
                    <a:pt x="245" y="99"/>
                    <a:pt x="245" y="99"/>
                    <a:pt x="244" y="99"/>
                  </a:cubicBezTo>
                  <a:cubicBezTo>
                    <a:pt x="241" y="99"/>
                    <a:pt x="233" y="105"/>
                    <a:pt x="231" y="112"/>
                  </a:cubicBezTo>
                  <a:cubicBezTo>
                    <a:pt x="231" y="112"/>
                    <a:pt x="229" y="120"/>
                    <a:pt x="226" y="120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5" y="120"/>
                    <a:pt x="227" y="111"/>
                    <a:pt x="230" y="103"/>
                  </a:cubicBezTo>
                  <a:cubicBezTo>
                    <a:pt x="234" y="96"/>
                    <a:pt x="237" y="89"/>
                    <a:pt x="240" y="80"/>
                  </a:cubicBezTo>
                  <a:cubicBezTo>
                    <a:pt x="240" y="68"/>
                    <a:pt x="237" y="60"/>
                    <a:pt x="234" y="60"/>
                  </a:cubicBezTo>
                  <a:cubicBezTo>
                    <a:pt x="232" y="60"/>
                    <a:pt x="230" y="62"/>
                    <a:pt x="228" y="67"/>
                  </a:cubicBezTo>
                  <a:cubicBezTo>
                    <a:pt x="225" y="66"/>
                    <a:pt x="225" y="66"/>
                    <a:pt x="224" y="57"/>
                  </a:cubicBezTo>
                  <a:cubicBezTo>
                    <a:pt x="225" y="54"/>
                    <a:pt x="225" y="52"/>
                    <a:pt x="224" y="52"/>
                  </a:cubicBezTo>
                  <a:cubicBezTo>
                    <a:pt x="222" y="52"/>
                    <a:pt x="219" y="55"/>
                    <a:pt x="215" y="64"/>
                  </a:cubicBezTo>
                  <a:cubicBezTo>
                    <a:pt x="211" y="71"/>
                    <a:pt x="209" y="74"/>
                    <a:pt x="207" y="74"/>
                  </a:cubicBezTo>
                  <a:cubicBezTo>
                    <a:pt x="205" y="74"/>
                    <a:pt x="204" y="70"/>
                    <a:pt x="205" y="61"/>
                  </a:cubicBezTo>
                  <a:cubicBezTo>
                    <a:pt x="203" y="48"/>
                    <a:pt x="197" y="42"/>
                    <a:pt x="192" y="42"/>
                  </a:cubicBezTo>
                  <a:cubicBezTo>
                    <a:pt x="189" y="42"/>
                    <a:pt x="188" y="43"/>
                    <a:pt x="187" y="46"/>
                  </a:cubicBezTo>
                  <a:cubicBezTo>
                    <a:pt x="185" y="54"/>
                    <a:pt x="181" y="58"/>
                    <a:pt x="178" y="58"/>
                  </a:cubicBezTo>
                  <a:cubicBezTo>
                    <a:pt x="175" y="58"/>
                    <a:pt x="172" y="54"/>
                    <a:pt x="171" y="49"/>
                  </a:cubicBezTo>
                  <a:cubicBezTo>
                    <a:pt x="171" y="44"/>
                    <a:pt x="169" y="42"/>
                    <a:pt x="167" y="42"/>
                  </a:cubicBezTo>
                  <a:cubicBezTo>
                    <a:pt x="166" y="42"/>
                    <a:pt x="164" y="43"/>
                    <a:pt x="161" y="46"/>
                  </a:cubicBezTo>
                  <a:cubicBezTo>
                    <a:pt x="163" y="40"/>
                    <a:pt x="163" y="33"/>
                    <a:pt x="160" y="33"/>
                  </a:cubicBezTo>
                  <a:cubicBezTo>
                    <a:pt x="159" y="33"/>
                    <a:pt x="158" y="34"/>
                    <a:pt x="157" y="36"/>
                  </a:cubicBezTo>
                  <a:cubicBezTo>
                    <a:pt x="157" y="36"/>
                    <a:pt x="157" y="36"/>
                    <a:pt x="156" y="36"/>
                  </a:cubicBezTo>
                  <a:cubicBezTo>
                    <a:pt x="156" y="36"/>
                    <a:pt x="154" y="37"/>
                    <a:pt x="154" y="44"/>
                  </a:cubicBezTo>
                  <a:lnTo>
                    <a:pt x="143" y="58"/>
                  </a:lnTo>
                  <a:cubicBezTo>
                    <a:pt x="147" y="59"/>
                    <a:pt x="143" y="67"/>
                    <a:pt x="141" y="75"/>
                  </a:cubicBezTo>
                  <a:cubicBezTo>
                    <a:pt x="141" y="77"/>
                    <a:pt x="140" y="78"/>
                    <a:pt x="139" y="78"/>
                  </a:cubicBezTo>
                  <a:cubicBezTo>
                    <a:pt x="135" y="78"/>
                    <a:pt x="128" y="65"/>
                    <a:pt x="129" y="45"/>
                  </a:cubicBezTo>
                  <a:lnTo>
                    <a:pt x="126" y="26"/>
                  </a:lnTo>
                  <a:lnTo>
                    <a:pt x="122" y="43"/>
                  </a:lnTo>
                  <a:cubicBezTo>
                    <a:pt x="119" y="41"/>
                    <a:pt x="115" y="40"/>
                    <a:pt x="117" y="31"/>
                  </a:cubicBezTo>
                  <a:cubicBezTo>
                    <a:pt x="120" y="23"/>
                    <a:pt x="120" y="23"/>
                    <a:pt x="116" y="22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2" y="23"/>
                    <a:pt x="111" y="29"/>
                  </a:cubicBezTo>
                  <a:cubicBezTo>
                    <a:pt x="107" y="39"/>
                    <a:pt x="106" y="43"/>
                    <a:pt x="105" y="43"/>
                  </a:cubicBezTo>
                  <a:cubicBezTo>
                    <a:pt x="105" y="43"/>
                    <a:pt x="105" y="41"/>
                    <a:pt x="105" y="37"/>
                  </a:cubicBezTo>
                  <a:cubicBezTo>
                    <a:pt x="106" y="27"/>
                    <a:pt x="105" y="23"/>
                    <a:pt x="103" y="23"/>
                  </a:cubicBezTo>
                  <a:cubicBezTo>
                    <a:pt x="101" y="23"/>
                    <a:pt x="99" y="26"/>
                    <a:pt x="95" y="34"/>
                  </a:cubicBezTo>
                  <a:cubicBezTo>
                    <a:pt x="92" y="41"/>
                    <a:pt x="91" y="45"/>
                    <a:pt x="90" y="45"/>
                  </a:cubicBezTo>
                  <a:cubicBezTo>
                    <a:pt x="90" y="45"/>
                    <a:pt x="90" y="41"/>
                    <a:pt x="92" y="32"/>
                  </a:cubicBezTo>
                  <a:cubicBezTo>
                    <a:pt x="94" y="23"/>
                    <a:pt x="94" y="15"/>
                    <a:pt x="90" y="13"/>
                  </a:cubicBezTo>
                  <a:lnTo>
                    <a:pt x="87" y="21"/>
                  </a:lnTo>
                  <a:cubicBezTo>
                    <a:pt x="85" y="31"/>
                    <a:pt x="82" y="34"/>
                    <a:pt x="81" y="34"/>
                  </a:cubicBezTo>
                  <a:cubicBezTo>
                    <a:pt x="80" y="34"/>
                    <a:pt x="79" y="32"/>
                    <a:pt x="78" y="28"/>
                  </a:cubicBezTo>
                  <a:cubicBezTo>
                    <a:pt x="79" y="23"/>
                    <a:pt x="79" y="20"/>
                    <a:pt x="77" y="20"/>
                  </a:cubicBezTo>
                  <a:cubicBezTo>
                    <a:pt x="75" y="20"/>
                    <a:pt x="72" y="22"/>
                    <a:pt x="68" y="25"/>
                  </a:cubicBezTo>
                  <a:cubicBezTo>
                    <a:pt x="61" y="22"/>
                    <a:pt x="58" y="21"/>
                    <a:pt x="60" y="12"/>
                  </a:cubicBezTo>
                  <a:cubicBezTo>
                    <a:pt x="63" y="4"/>
                    <a:pt x="64" y="0"/>
                    <a:pt x="64" y="0"/>
                  </a:cubicBezTo>
                  <a:close/>
                  <a:moveTo>
                    <a:pt x="803" y="421"/>
                  </a:moveTo>
                  <a:cubicBezTo>
                    <a:pt x="801" y="425"/>
                    <a:pt x="798" y="431"/>
                    <a:pt x="797" y="436"/>
                  </a:cubicBezTo>
                  <a:cubicBezTo>
                    <a:pt x="797" y="440"/>
                    <a:pt x="797" y="442"/>
                    <a:pt x="798" y="442"/>
                  </a:cubicBezTo>
                  <a:cubicBezTo>
                    <a:pt x="799" y="442"/>
                    <a:pt x="802" y="439"/>
                    <a:pt x="805" y="430"/>
                  </a:cubicBezTo>
                  <a:cubicBezTo>
                    <a:pt x="807" y="421"/>
                    <a:pt x="807" y="421"/>
                    <a:pt x="803" y="4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9037;p33">
              <a:extLst>
                <a:ext uri="{FF2B5EF4-FFF2-40B4-BE49-F238E27FC236}">
                  <a16:creationId xmlns:a16="http://schemas.microsoft.com/office/drawing/2014/main" id="{DFEB72A8-DEDE-D0C4-6683-22C1BE56936B}"/>
                </a:ext>
              </a:extLst>
            </p:cNvPr>
            <p:cNvSpPr/>
            <p:nvPr/>
          </p:nvSpPr>
          <p:spPr>
            <a:xfrm>
              <a:off x="1550720" y="1329760"/>
              <a:ext cx="605748" cy="325150"/>
            </a:xfrm>
            <a:custGeom>
              <a:avLst/>
              <a:gdLst/>
              <a:ahLst/>
              <a:cxnLst/>
              <a:rect l="l" t="t" r="r" b="b"/>
              <a:pathLst>
                <a:path w="6064" h="3255" extrusionOk="0">
                  <a:moveTo>
                    <a:pt x="2590" y="11"/>
                  </a:moveTo>
                  <a:cubicBezTo>
                    <a:pt x="2590" y="14"/>
                    <a:pt x="2588" y="15"/>
                    <a:pt x="2586" y="15"/>
                  </a:cubicBezTo>
                  <a:cubicBezTo>
                    <a:pt x="2582" y="15"/>
                    <a:pt x="2578" y="12"/>
                    <a:pt x="2590" y="11"/>
                  </a:cubicBezTo>
                  <a:close/>
                  <a:moveTo>
                    <a:pt x="2503" y="49"/>
                  </a:moveTo>
                  <a:cubicBezTo>
                    <a:pt x="2504" y="53"/>
                    <a:pt x="2501" y="54"/>
                    <a:pt x="2499" y="54"/>
                  </a:cubicBezTo>
                  <a:cubicBezTo>
                    <a:pt x="2495" y="54"/>
                    <a:pt x="2492" y="51"/>
                    <a:pt x="2503" y="49"/>
                  </a:cubicBezTo>
                  <a:close/>
                  <a:moveTo>
                    <a:pt x="2592" y="37"/>
                  </a:moveTo>
                  <a:lnTo>
                    <a:pt x="2610" y="45"/>
                  </a:lnTo>
                  <a:lnTo>
                    <a:pt x="2592" y="54"/>
                  </a:lnTo>
                  <a:lnTo>
                    <a:pt x="2575" y="55"/>
                  </a:lnTo>
                  <a:cubicBezTo>
                    <a:pt x="2574" y="47"/>
                    <a:pt x="2574" y="38"/>
                    <a:pt x="2592" y="37"/>
                  </a:cubicBezTo>
                  <a:close/>
                  <a:moveTo>
                    <a:pt x="2702" y="44"/>
                  </a:moveTo>
                  <a:cubicBezTo>
                    <a:pt x="2705" y="44"/>
                    <a:pt x="2709" y="45"/>
                    <a:pt x="2716" y="46"/>
                  </a:cubicBezTo>
                  <a:cubicBezTo>
                    <a:pt x="2716" y="46"/>
                    <a:pt x="2732" y="57"/>
                    <a:pt x="2730" y="66"/>
                  </a:cubicBezTo>
                  <a:cubicBezTo>
                    <a:pt x="2729" y="69"/>
                    <a:pt x="2727" y="70"/>
                    <a:pt x="2724" y="70"/>
                  </a:cubicBezTo>
                  <a:cubicBezTo>
                    <a:pt x="2717" y="70"/>
                    <a:pt x="2707" y="64"/>
                    <a:pt x="2697" y="52"/>
                  </a:cubicBezTo>
                  <a:cubicBezTo>
                    <a:pt x="2698" y="46"/>
                    <a:pt x="2698" y="44"/>
                    <a:pt x="2702" y="44"/>
                  </a:cubicBezTo>
                  <a:close/>
                  <a:moveTo>
                    <a:pt x="2966" y="172"/>
                  </a:moveTo>
                  <a:cubicBezTo>
                    <a:pt x="2971" y="172"/>
                    <a:pt x="2977" y="188"/>
                    <a:pt x="2985" y="201"/>
                  </a:cubicBezTo>
                  <a:cubicBezTo>
                    <a:pt x="2986" y="209"/>
                    <a:pt x="2987" y="214"/>
                    <a:pt x="2986" y="214"/>
                  </a:cubicBezTo>
                  <a:cubicBezTo>
                    <a:pt x="2984" y="214"/>
                    <a:pt x="2980" y="207"/>
                    <a:pt x="2968" y="192"/>
                  </a:cubicBezTo>
                  <a:cubicBezTo>
                    <a:pt x="2957" y="178"/>
                    <a:pt x="2964" y="173"/>
                    <a:pt x="2964" y="173"/>
                  </a:cubicBezTo>
                  <a:cubicBezTo>
                    <a:pt x="2965" y="172"/>
                    <a:pt x="2965" y="172"/>
                    <a:pt x="2966" y="172"/>
                  </a:cubicBezTo>
                  <a:close/>
                  <a:moveTo>
                    <a:pt x="3177" y="196"/>
                  </a:moveTo>
                  <a:cubicBezTo>
                    <a:pt x="3169" y="200"/>
                    <a:pt x="3169" y="200"/>
                    <a:pt x="3178" y="223"/>
                  </a:cubicBezTo>
                  <a:cubicBezTo>
                    <a:pt x="3178" y="223"/>
                    <a:pt x="3193" y="242"/>
                    <a:pt x="3203" y="242"/>
                  </a:cubicBezTo>
                  <a:cubicBezTo>
                    <a:pt x="3203" y="242"/>
                    <a:pt x="3204" y="242"/>
                    <a:pt x="3204" y="242"/>
                  </a:cubicBezTo>
                  <a:cubicBezTo>
                    <a:pt x="3212" y="240"/>
                    <a:pt x="3203" y="214"/>
                    <a:pt x="3177" y="196"/>
                  </a:cubicBezTo>
                  <a:close/>
                  <a:moveTo>
                    <a:pt x="2922" y="317"/>
                  </a:moveTo>
                  <a:cubicBezTo>
                    <a:pt x="2915" y="321"/>
                    <a:pt x="2915" y="321"/>
                    <a:pt x="2919" y="332"/>
                  </a:cubicBezTo>
                  <a:cubicBezTo>
                    <a:pt x="2923" y="346"/>
                    <a:pt x="2925" y="352"/>
                    <a:pt x="2926" y="352"/>
                  </a:cubicBezTo>
                  <a:cubicBezTo>
                    <a:pt x="2928" y="352"/>
                    <a:pt x="2929" y="348"/>
                    <a:pt x="2931" y="342"/>
                  </a:cubicBezTo>
                  <a:cubicBezTo>
                    <a:pt x="2929" y="333"/>
                    <a:pt x="2926" y="325"/>
                    <a:pt x="2922" y="317"/>
                  </a:cubicBezTo>
                  <a:close/>
                  <a:moveTo>
                    <a:pt x="3053" y="472"/>
                  </a:moveTo>
                  <a:cubicBezTo>
                    <a:pt x="3053" y="472"/>
                    <a:pt x="3060" y="473"/>
                    <a:pt x="3059" y="492"/>
                  </a:cubicBezTo>
                  <a:cubicBezTo>
                    <a:pt x="3057" y="505"/>
                    <a:pt x="3053" y="516"/>
                    <a:pt x="3046" y="527"/>
                  </a:cubicBezTo>
                  <a:cubicBezTo>
                    <a:pt x="3037" y="526"/>
                    <a:pt x="3040" y="508"/>
                    <a:pt x="3040" y="508"/>
                  </a:cubicBezTo>
                  <a:cubicBezTo>
                    <a:pt x="3043" y="490"/>
                    <a:pt x="3044" y="472"/>
                    <a:pt x="3053" y="472"/>
                  </a:cubicBezTo>
                  <a:close/>
                  <a:moveTo>
                    <a:pt x="2980" y="585"/>
                  </a:moveTo>
                  <a:cubicBezTo>
                    <a:pt x="2978" y="585"/>
                    <a:pt x="2972" y="587"/>
                    <a:pt x="2968" y="600"/>
                  </a:cubicBezTo>
                  <a:lnTo>
                    <a:pt x="2964" y="617"/>
                  </a:lnTo>
                  <a:cubicBezTo>
                    <a:pt x="2965" y="617"/>
                    <a:pt x="2965" y="617"/>
                    <a:pt x="2966" y="617"/>
                  </a:cubicBezTo>
                  <a:cubicBezTo>
                    <a:pt x="2974" y="617"/>
                    <a:pt x="2985" y="605"/>
                    <a:pt x="2985" y="605"/>
                  </a:cubicBezTo>
                  <a:cubicBezTo>
                    <a:pt x="2990" y="588"/>
                    <a:pt x="2981" y="585"/>
                    <a:pt x="2981" y="585"/>
                  </a:cubicBezTo>
                  <a:cubicBezTo>
                    <a:pt x="2981" y="585"/>
                    <a:pt x="2980" y="585"/>
                    <a:pt x="2980" y="585"/>
                  </a:cubicBezTo>
                  <a:close/>
                  <a:moveTo>
                    <a:pt x="2931" y="779"/>
                  </a:moveTo>
                  <a:cubicBezTo>
                    <a:pt x="2932" y="779"/>
                    <a:pt x="2934" y="780"/>
                    <a:pt x="2936" y="781"/>
                  </a:cubicBezTo>
                  <a:lnTo>
                    <a:pt x="2928" y="798"/>
                  </a:lnTo>
                  <a:lnTo>
                    <a:pt x="2912" y="811"/>
                  </a:lnTo>
                  <a:lnTo>
                    <a:pt x="2920" y="794"/>
                  </a:lnTo>
                  <a:cubicBezTo>
                    <a:pt x="2926" y="783"/>
                    <a:pt x="2928" y="779"/>
                    <a:pt x="2931" y="779"/>
                  </a:cubicBezTo>
                  <a:close/>
                  <a:moveTo>
                    <a:pt x="1847" y="865"/>
                  </a:moveTo>
                  <a:cubicBezTo>
                    <a:pt x="1848" y="872"/>
                    <a:pt x="1850" y="878"/>
                    <a:pt x="1851" y="885"/>
                  </a:cubicBezTo>
                  <a:lnTo>
                    <a:pt x="1848" y="904"/>
                  </a:lnTo>
                  <a:cubicBezTo>
                    <a:pt x="1839" y="902"/>
                    <a:pt x="1831" y="900"/>
                    <a:pt x="1834" y="882"/>
                  </a:cubicBezTo>
                  <a:cubicBezTo>
                    <a:pt x="1839" y="876"/>
                    <a:pt x="1842" y="870"/>
                    <a:pt x="1847" y="865"/>
                  </a:cubicBezTo>
                  <a:close/>
                  <a:moveTo>
                    <a:pt x="2856" y="921"/>
                  </a:moveTo>
                  <a:cubicBezTo>
                    <a:pt x="2860" y="921"/>
                    <a:pt x="2864" y="925"/>
                    <a:pt x="2865" y="934"/>
                  </a:cubicBezTo>
                  <a:lnTo>
                    <a:pt x="2846" y="967"/>
                  </a:lnTo>
                  <a:cubicBezTo>
                    <a:pt x="2839" y="964"/>
                    <a:pt x="2832" y="959"/>
                    <a:pt x="2842" y="942"/>
                  </a:cubicBezTo>
                  <a:cubicBezTo>
                    <a:pt x="2843" y="930"/>
                    <a:pt x="2850" y="921"/>
                    <a:pt x="2856" y="921"/>
                  </a:cubicBezTo>
                  <a:close/>
                  <a:moveTo>
                    <a:pt x="4474" y="952"/>
                  </a:moveTo>
                  <a:cubicBezTo>
                    <a:pt x="4477" y="952"/>
                    <a:pt x="4479" y="952"/>
                    <a:pt x="4482" y="952"/>
                  </a:cubicBezTo>
                  <a:cubicBezTo>
                    <a:pt x="4482" y="952"/>
                    <a:pt x="4497" y="964"/>
                    <a:pt x="4495" y="971"/>
                  </a:cubicBezTo>
                  <a:lnTo>
                    <a:pt x="4478" y="969"/>
                  </a:lnTo>
                  <a:cubicBezTo>
                    <a:pt x="4463" y="966"/>
                    <a:pt x="4463" y="958"/>
                    <a:pt x="4463" y="958"/>
                  </a:cubicBezTo>
                  <a:cubicBezTo>
                    <a:pt x="4463" y="958"/>
                    <a:pt x="4463" y="952"/>
                    <a:pt x="4474" y="952"/>
                  </a:cubicBezTo>
                  <a:close/>
                  <a:moveTo>
                    <a:pt x="4632" y="998"/>
                  </a:moveTo>
                  <a:lnTo>
                    <a:pt x="4632" y="998"/>
                  </a:lnTo>
                  <a:cubicBezTo>
                    <a:pt x="4637" y="1001"/>
                    <a:pt x="4641" y="1004"/>
                    <a:pt x="4646" y="1008"/>
                  </a:cubicBezTo>
                  <a:lnTo>
                    <a:pt x="4655" y="1025"/>
                  </a:lnTo>
                  <a:lnTo>
                    <a:pt x="4641" y="1015"/>
                  </a:lnTo>
                  <a:cubicBezTo>
                    <a:pt x="4628" y="1005"/>
                    <a:pt x="4626" y="1005"/>
                    <a:pt x="4632" y="998"/>
                  </a:cubicBezTo>
                  <a:close/>
                  <a:moveTo>
                    <a:pt x="4681" y="1029"/>
                  </a:moveTo>
                  <a:cubicBezTo>
                    <a:pt x="4679" y="1029"/>
                    <a:pt x="4682" y="1032"/>
                    <a:pt x="4693" y="1035"/>
                  </a:cubicBezTo>
                  <a:cubicBezTo>
                    <a:pt x="4687" y="1031"/>
                    <a:pt x="4683" y="1029"/>
                    <a:pt x="4681" y="1029"/>
                  </a:cubicBezTo>
                  <a:close/>
                  <a:moveTo>
                    <a:pt x="2818" y="1085"/>
                  </a:moveTo>
                  <a:lnTo>
                    <a:pt x="2825" y="1089"/>
                  </a:lnTo>
                  <a:cubicBezTo>
                    <a:pt x="2816" y="1103"/>
                    <a:pt x="2813" y="1122"/>
                    <a:pt x="2807" y="1122"/>
                  </a:cubicBezTo>
                  <a:cubicBezTo>
                    <a:pt x="2806" y="1122"/>
                    <a:pt x="2805" y="1122"/>
                    <a:pt x="2805" y="1122"/>
                  </a:cubicBezTo>
                  <a:cubicBezTo>
                    <a:pt x="2803" y="1124"/>
                    <a:pt x="2802" y="1126"/>
                    <a:pt x="2801" y="1126"/>
                  </a:cubicBezTo>
                  <a:cubicBezTo>
                    <a:pt x="2799" y="1126"/>
                    <a:pt x="2810" y="1098"/>
                    <a:pt x="2818" y="1085"/>
                  </a:cubicBezTo>
                  <a:close/>
                  <a:moveTo>
                    <a:pt x="4751" y="1125"/>
                  </a:moveTo>
                  <a:lnTo>
                    <a:pt x="4760" y="1140"/>
                  </a:lnTo>
                  <a:cubicBezTo>
                    <a:pt x="4761" y="1146"/>
                    <a:pt x="4761" y="1153"/>
                    <a:pt x="4760" y="1160"/>
                  </a:cubicBezTo>
                  <a:cubicBezTo>
                    <a:pt x="4758" y="1154"/>
                    <a:pt x="4755" y="1149"/>
                    <a:pt x="4752" y="1144"/>
                  </a:cubicBezTo>
                  <a:cubicBezTo>
                    <a:pt x="4744" y="1128"/>
                    <a:pt x="4744" y="1128"/>
                    <a:pt x="4751" y="1125"/>
                  </a:cubicBezTo>
                  <a:close/>
                  <a:moveTo>
                    <a:pt x="4816" y="1168"/>
                  </a:moveTo>
                  <a:cubicBezTo>
                    <a:pt x="4816" y="1168"/>
                    <a:pt x="4815" y="1169"/>
                    <a:pt x="4815" y="1173"/>
                  </a:cubicBezTo>
                  <a:lnTo>
                    <a:pt x="4815" y="1173"/>
                  </a:lnTo>
                  <a:cubicBezTo>
                    <a:pt x="4817" y="1170"/>
                    <a:pt x="4817" y="1168"/>
                    <a:pt x="4816" y="1168"/>
                  </a:cubicBezTo>
                  <a:close/>
                  <a:moveTo>
                    <a:pt x="2659" y="1163"/>
                  </a:moveTo>
                  <a:lnTo>
                    <a:pt x="2666" y="1168"/>
                  </a:lnTo>
                  <a:cubicBezTo>
                    <a:pt x="2671" y="1171"/>
                    <a:pt x="2676" y="1174"/>
                    <a:pt x="2676" y="1174"/>
                  </a:cubicBezTo>
                  <a:cubicBezTo>
                    <a:pt x="2676" y="1174"/>
                    <a:pt x="2675" y="1174"/>
                    <a:pt x="2673" y="1172"/>
                  </a:cubicBezTo>
                  <a:lnTo>
                    <a:pt x="2659" y="1163"/>
                  </a:lnTo>
                  <a:close/>
                  <a:moveTo>
                    <a:pt x="4794" y="1241"/>
                  </a:moveTo>
                  <a:cubicBezTo>
                    <a:pt x="4798" y="1241"/>
                    <a:pt x="4799" y="1244"/>
                    <a:pt x="4803" y="1257"/>
                  </a:cubicBezTo>
                  <a:cubicBezTo>
                    <a:pt x="4807" y="1279"/>
                    <a:pt x="4808" y="1287"/>
                    <a:pt x="4806" y="1287"/>
                  </a:cubicBezTo>
                  <a:cubicBezTo>
                    <a:pt x="4805" y="1287"/>
                    <a:pt x="4802" y="1283"/>
                    <a:pt x="4798" y="1277"/>
                  </a:cubicBezTo>
                  <a:cubicBezTo>
                    <a:pt x="4786" y="1261"/>
                    <a:pt x="4781" y="1244"/>
                    <a:pt x="4790" y="1242"/>
                  </a:cubicBezTo>
                  <a:cubicBezTo>
                    <a:pt x="4792" y="1242"/>
                    <a:pt x="4793" y="1241"/>
                    <a:pt x="4794" y="1241"/>
                  </a:cubicBezTo>
                  <a:close/>
                  <a:moveTo>
                    <a:pt x="3900" y="1268"/>
                  </a:moveTo>
                  <a:cubicBezTo>
                    <a:pt x="3901" y="1268"/>
                    <a:pt x="3901" y="1268"/>
                    <a:pt x="3902" y="1269"/>
                  </a:cubicBezTo>
                  <a:lnTo>
                    <a:pt x="3910" y="1273"/>
                  </a:lnTo>
                  <a:cubicBezTo>
                    <a:pt x="3908" y="1290"/>
                    <a:pt x="3907" y="1309"/>
                    <a:pt x="3902" y="1309"/>
                  </a:cubicBezTo>
                  <a:cubicBezTo>
                    <a:pt x="3901" y="1309"/>
                    <a:pt x="3900" y="1308"/>
                    <a:pt x="3900" y="1308"/>
                  </a:cubicBezTo>
                  <a:cubicBezTo>
                    <a:pt x="3900" y="1308"/>
                    <a:pt x="3892" y="1305"/>
                    <a:pt x="3893" y="1284"/>
                  </a:cubicBezTo>
                  <a:cubicBezTo>
                    <a:pt x="3893" y="1284"/>
                    <a:pt x="3895" y="1268"/>
                    <a:pt x="3900" y="1268"/>
                  </a:cubicBezTo>
                  <a:close/>
                  <a:moveTo>
                    <a:pt x="1808" y="1327"/>
                  </a:moveTo>
                  <a:cubicBezTo>
                    <a:pt x="1813" y="1327"/>
                    <a:pt x="1822" y="1334"/>
                    <a:pt x="1828" y="1334"/>
                  </a:cubicBezTo>
                  <a:cubicBezTo>
                    <a:pt x="1828" y="1334"/>
                    <a:pt x="1828" y="1334"/>
                    <a:pt x="1829" y="1334"/>
                  </a:cubicBezTo>
                  <a:lnTo>
                    <a:pt x="1829" y="1334"/>
                  </a:lnTo>
                  <a:cubicBezTo>
                    <a:pt x="1830" y="1353"/>
                    <a:pt x="1830" y="1353"/>
                    <a:pt x="1821" y="1353"/>
                  </a:cubicBezTo>
                  <a:cubicBezTo>
                    <a:pt x="1821" y="1353"/>
                    <a:pt x="1820" y="1353"/>
                    <a:pt x="1820" y="1353"/>
                  </a:cubicBezTo>
                  <a:cubicBezTo>
                    <a:pt x="1812" y="1353"/>
                    <a:pt x="1803" y="1336"/>
                    <a:pt x="1803" y="1336"/>
                  </a:cubicBezTo>
                  <a:cubicBezTo>
                    <a:pt x="1803" y="1329"/>
                    <a:pt x="1805" y="1327"/>
                    <a:pt x="1808" y="1327"/>
                  </a:cubicBezTo>
                  <a:close/>
                  <a:moveTo>
                    <a:pt x="4749" y="1385"/>
                  </a:moveTo>
                  <a:cubicBezTo>
                    <a:pt x="4758" y="1385"/>
                    <a:pt x="4766" y="1385"/>
                    <a:pt x="4767" y="1402"/>
                  </a:cubicBezTo>
                  <a:cubicBezTo>
                    <a:pt x="4763" y="1408"/>
                    <a:pt x="4761" y="1413"/>
                    <a:pt x="4758" y="1419"/>
                  </a:cubicBezTo>
                  <a:cubicBezTo>
                    <a:pt x="4754" y="1413"/>
                    <a:pt x="4752" y="1408"/>
                    <a:pt x="4749" y="1402"/>
                  </a:cubicBezTo>
                  <a:lnTo>
                    <a:pt x="4749" y="1385"/>
                  </a:lnTo>
                  <a:close/>
                  <a:moveTo>
                    <a:pt x="2588" y="1390"/>
                  </a:moveTo>
                  <a:cubicBezTo>
                    <a:pt x="2595" y="1395"/>
                    <a:pt x="2602" y="1400"/>
                    <a:pt x="2590" y="1416"/>
                  </a:cubicBezTo>
                  <a:lnTo>
                    <a:pt x="2579" y="1431"/>
                  </a:lnTo>
                  <a:cubicBezTo>
                    <a:pt x="2573" y="1427"/>
                    <a:pt x="2577" y="1406"/>
                    <a:pt x="2577" y="1406"/>
                  </a:cubicBezTo>
                  <a:lnTo>
                    <a:pt x="2588" y="1390"/>
                  </a:lnTo>
                  <a:close/>
                  <a:moveTo>
                    <a:pt x="2475" y="1480"/>
                  </a:moveTo>
                  <a:cubicBezTo>
                    <a:pt x="2477" y="1480"/>
                    <a:pt x="2477" y="1487"/>
                    <a:pt x="2478" y="1499"/>
                  </a:cubicBezTo>
                  <a:lnTo>
                    <a:pt x="2468" y="1539"/>
                  </a:lnTo>
                  <a:cubicBezTo>
                    <a:pt x="2466" y="1543"/>
                    <a:pt x="2464" y="1544"/>
                    <a:pt x="2463" y="1544"/>
                  </a:cubicBezTo>
                  <a:cubicBezTo>
                    <a:pt x="2459" y="1544"/>
                    <a:pt x="2461" y="1528"/>
                    <a:pt x="2460" y="1509"/>
                  </a:cubicBezTo>
                  <a:lnTo>
                    <a:pt x="2459" y="1509"/>
                  </a:lnTo>
                  <a:cubicBezTo>
                    <a:pt x="2468" y="1489"/>
                    <a:pt x="2472" y="1480"/>
                    <a:pt x="2475" y="1480"/>
                  </a:cubicBezTo>
                  <a:close/>
                  <a:moveTo>
                    <a:pt x="4739" y="1591"/>
                  </a:moveTo>
                  <a:cubicBezTo>
                    <a:pt x="4740" y="1591"/>
                    <a:pt x="4741" y="1592"/>
                    <a:pt x="4743" y="1592"/>
                  </a:cubicBezTo>
                  <a:cubicBezTo>
                    <a:pt x="4743" y="1592"/>
                    <a:pt x="4751" y="1594"/>
                    <a:pt x="4747" y="1612"/>
                  </a:cubicBezTo>
                  <a:lnTo>
                    <a:pt x="4734" y="1627"/>
                  </a:lnTo>
                  <a:cubicBezTo>
                    <a:pt x="4726" y="1624"/>
                    <a:pt x="4731" y="1607"/>
                    <a:pt x="4731" y="1607"/>
                  </a:cubicBezTo>
                  <a:cubicBezTo>
                    <a:pt x="4733" y="1594"/>
                    <a:pt x="4734" y="1591"/>
                    <a:pt x="4739" y="1591"/>
                  </a:cubicBezTo>
                  <a:close/>
                  <a:moveTo>
                    <a:pt x="1921" y="1618"/>
                  </a:moveTo>
                  <a:cubicBezTo>
                    <a:pt x="1929" y="1618"/>
                    <a:pt x="1941" y="1632"/>
                    <a:pt x="1941" y="1632"/>
                  </a:cubicBezTo>
                  <a:lnTo>
                    <a:pt x="1945" y="1649"/>
                  </a:lnTo>
                  <a:cubicBezTo>
                    <a:pt x="1943" y="1650"/>
                    <a:pt x="1940" y="1650"/>
                    <a:pt x="1937" y="1650"/>
                  </a:cubicBezTo>
                  <a:cubicBezTo>
                    <a:pt x="1932" y="1650"/>
                    <a:pt x="1928" y="1648"/>
                    <a:pt x="1924" y="1637"/>
                  </a:cubicBezTo>
                  <a:lnTo>
                    <a:pt x="1920" y="1619"/>
                  </a:lnTo>
                  <a:cubicBezTo>
                    <a:pt x="1920" y="1619"/>
                    <a:pt x="1921" y="1618"/>
                    <a:pt x="1921" y="1618"/>
                  </a:cubicBezTo>
                  <a:close/>
                  <a:moveTo>
                    <a:pt x="1960" y="1859"/>
                  </a:moveTo>
                  <a:lnTo>
                    <a:pt x="1976" y="1872"/>
                  </a:lnTo>
                  <a:lnTo>
                    <a:pt x="1982" y="1889"/>
                  </a:lnTo>
                  <a:cubicBezTo>
                    <a:pt x="1979" y="1890"/>
                    <a:pt x="1976" y="1892"/>
                    <a:pt x="1973" y="1892"/>
                  </a:cubicBezTo>
                  <a:cubicBezTo>
                    <a:pt x="1969" y="1892"/>
                    <a:pt x="1965" y="1889"/>
                    <a:pt x="1960" y="1879"/>
                  </a:cubicBezTo>
                  <a:lnTo>
                    <a:pt x="1960" y="1859"/>
                  </a:lnTo>
                  <a:close/>
                  <a:moveTo>
                    <a:pt x="3845" y="1857"/>
                  </a:moveTo>
                  <a:cubicBezTo>
                    <a:pt x="3851" y="1857"/>
                    <a:pt x="3860" y="1864"/>
                    <a:pt x="3868" y="1882"/>
                  </a:cubicBezTo>
                  <a:cubicBezTo>
                    <a:pt x="3873" y="1899"/>
                    <a:pt x="3873" y="1899"/>
                    <a:pt x="3865" y="1901"/>
                  </a:cubicBezTo>
                  <a:cubicBezTo>
                    <a:pt x="3864" y="1901"/>
                    <a:pt x="3864" y="1902"/>
                    <a:pt x="3863" y="1902"/>
                  </a:cubicBezTo>
                  <a:cubicBezTo>
                    <a:pt x="3854" y="1902"/>
                    <a:pt x="3843" y="1887"/>
                    <a:pt x="3840" y="1870"/>
                  </a:cubicBezTo>
                  <a:cubicBezTo>
                    <a:pt x="3839" y="1862"/>
                    <a:pt x="3841" y="1857"/>
                    <a:pt x="3845" y="1857"/>
                  </a:cubicBezTo>
                  <a:close/>
                  <a:moveTo>
                    <a:pt x="2225" y="1835"/>
                  </a:moveTo>
                  <a:cubicBezTo>
                    <a:pt x="2227" y="1835"/>
                    <a:pt x="2230" y="1837"/>
                    <a:pt x="2235" y="1841"/>
                  </a:cubicBezTo>
                  <a:cubicBezTo>
                    <a:pt x="2240" y="1846"/>
                    <a:pt x="2247" y="1852"/>
                    <a:pt x="2228" y="1886"/>
                  </a:cubicBezTo>
                  <a:lnTo>
                    <a:pt x="2202" y="1915"/>
                  </a:lnTo>
                  <a:lnTo>
                    <a:pt x="2202" y="1915"/>
                  </a:lnTo>
                  <a:lnTo>
                    <a:pt x="2216" y="1874"/>
                  </a:lnTo>
                  <a:cubicBezTo>
                    <a:pt x="2220" y="1845"/>
                    <a:pt x="2221" y="1835"/>
                    <a:pt x="2225" y="1835"/>
                  </a:cubicBezTo>
                  <a:close/>
                  <a:moveTo>
                    <a:pt x="2152" y="1893"/>
                  </a:moveTo>
                  <a:lnTo>
                    <a:pt x="2159" y="1900"/>
                  </a:lnTo>
                  <a:lnTo>
                    <a:pt x="2152" y="1919"/>
                  </a:lnTo>
                  <a:lnTo>
                    <a:pt x="2133" y="1928"/>
                  </a:lnTo>
                  <a:cubicBezTo>
                    <a:pt x="2126" y="1922"/>
                    <a:pt x="2139" y="1908"/>
                    <a:pt x="2152" y="1893"/>
                  </a:cubicBezTo>
                  <a:close/>
                  <a:moveTo>
                    <a:pt x="2586" y="94"/>
                  </a:moveTo>
                  <a:cubicBezTo>
                    <a:pt x="2592" y="94"/>
                    <a:pt x="2601" y="100"/>
                    <a:pt x="2610" y="113"/>
                  </a:cubicBezTo>
                  <a:cubicBezTo>
                    <a:pt x="2610" y="123"/>
                    <a:pt x="2615" y="128"/>
                    <a:pt x="2619" y="128"/>
                  </a:cubicBezTo>
                  <a:cubicBezTo>
                    <a:pt x="2622" y="128"/>
                    <a:pt x="2624" y="126"/>
                    <a:pt x="2624" y="122"/>
                  </a:cubicBezTo>
                  <a:cubicBezTo>
                    <a:pt x="2634" y="116"/>
                    <a:pt x="2645" y="112"/>
                    <a:pt x="2655" y="112"/>
                  </a:cubicBezTo>
                  <a:cubicBezTo>
                    <a:pt x="2660" y="112"/>
                    <a:pt x="2665" y="113"/>
                    <a:pt x="2670" y="117"/>
                  </a:cubicBezTo>
                  <a:cubicBezTo>
                    <a:pt x="2675" y="117"/>
                    <a:pt x="2681" y="118"/>
                    <a:pt x="2685" y="118"/>
                  </a:cubicBezTo>
                  <a:cubicBezTo>
                    <a:pt x="2694" y="118"/>
                    <a:pt x="2702" y="115"/>
                    <a:pt x="2704" y="104"/>
                  </a:cubicBezTo>
                  <a:cubicBezTo>
                    <a:pt x="2705" y="100"/>
                    <a:pt x="2708" y="99"/>
                    <a:pt x="2713" y="99"/>
                  </a:cubicBezTo>
                  <a:cubicBezTo>
                    <a:pt x="2719" y="99"/>
                    <a:pt x="2728" y="101"/>
                    <a:pt x="2736" y="103"/>
                  </a:cubicBezTo>
                  <a:cubicBezTo>
                    <a:pt x="2734" y="112"/>
                    <a:pt x="2734" y="112"/>
                    <a:pt x="2717" y="115"/>
                  </a:cubicBezTo>
                  <a:cubicBezTo>
                    <a:pt x="2713" y="115"/>
                    <a:pt x="2712" y="114"/>
                    <a:pt x="2711" y="114"/>
                  </a:cubicBezTo>
                  <a:lnTo>
                    <a:pt x="2711" y="114"/>
                  </a:lnTo>
                  <a:cubicBezTo>
                    <a:pt x="2711" y="114"/>
                    <a:pt x="2725" y="118"/>
                    <a:pt x="2746" y="123"/>
                  </a:cubicBezTo>
                  <a:cubicBezTo>
                    <a:pt x="2762" y="128"/>
                    <a:pt x="2787" y="147"/>
                    <a:pt x="2782" y="155"/>
                  </a:cubicBezTo>
                  <a:cubicBezTo>
                    <a:pt x="2788" y="162"/>
                    <a:pt x="2793" y="167"/>
                    <a:pt x="2797" y="167"/>
                  </a:cubicBezTo>
                  <a:cubicBezTo>
                    <a:pt x="2800" y="167"/>
                    <a:pt x="2801" y="163"/>
                    <a:pt x="2799" y="154"/>
                  </a:cubicBezTo>
                  <a:cubicBezTo>
                    <a:pt x="2803" y="146"/>
                    <a:pt x="2805" y="142"/>
                    <a:pt x="2810" y="142"/>
                  </a:cubicBezTo>
                  <a:cubicBezTo>
                    <a:pt x="2814" y="142"/>
                    <a:pt x="2821" y="145"/>
                    <a:pt x="2834" y="152"/>
                  </a:cubicBezTo>
                  <a:cubicBezTo>
                    <a:pt x="2846" y="160"/>
                    <a:pt x="2859" y="168"/>
                    <a:pt x="2853" y="175"/>
                  </a:cubicBezTo>
                  <a:cubicBezTo>
                    <a:pt x="2848" y="182"/>
                    <a:pt x="2848" y="182"/>
                    <a:pt x="2870" y="200"/>
                  </a:cubicBezTo>
                  <a:cubicBezTo>
                    <a:pt x="2899" y="222"/>
                    <a:pt x="2931" y="240"/>
                    <a:pt x="2966" y="251"/>
                  </a:cubicBezTo>
                  <a:cubicBezTo>
                    <a:pt x="2972" y="248"/>
                    <a:pt x="2975" y="246"/>
                    <a:pt x="2977" y="246"/>
                  </a:cubicBezTo>
                  <a:cubicBezTo>
                    <a:pt x="2980" y="246"/>
                    <a:pt x="2979" y="252"/>
                    <a:pt x="2974" y="266"/>
                  </a:cubicBezTo>
                  <a:cubicBezTo>
                    <a:pt x="2966" y="269"/>
                    <a:pt x="2974" y="283"/>
                    <a:pt x="2979" y="297"/>
                  </a:cubicBezTo>
                  <a:cubicBezTo>
                    <a:pt x="2979" y="297"/>
                    <a:pt x="2980" y="297"/>
                    <a:pt x="2980" y="297"/>
                  </a:cubicBezTo>
                  <a:cubicBezTo>
                    <a:pt x="2984" y="297"/>
                    <a:pt x="2984" y="303"/>
                    <a:pt x="2983" y="303"/>
                  </a:cubicBezTo>
                  <a:cubicBezTo>
                    <a:pt x="2982" y="303"/>
                    <a:pt x="2980" y="302"/>
                    <a:pt x="2979" y="297"/>
                  </a:cubicBezTo>
                  <a:cubicBezTo>
                    <a:pt x="2978" y="298"/>
                    <a:pt x="2977" y="298"/>
                    <a:pt x="2976" y="298"/>
                  </a:cubicBezTo>
                  <a:cubicBezTo>
                    <a:pt x="2969" y="298"/>
                    <a:pt x="2965" y="285"/>
                    <a:pt x="2958" y="273"/>
                  </a:cubicBezTo>
                  <a:lnTo>
                    <a:pt x="2951" y="277"/>
                  </a:lnTo>
                  <a:cubicBezTo>
                    <a:pt x="2943" y="297"/>
                    <a:pt x="2946" y="308"/>
                    <a:pt x="2967" y="316"/>
                  </a:cubicBezTo>
                  <a:cubicBezTo>
                    <a:pt x="2981" y="327"/>
                    <a:pt x="2980" y="329"/>
                    <a:pt x="2975" y="345"/>
                  </a:cubicBezTo>
                  <a:cubicBezTo>
                    <a:pt x="2972" y="361"/>
                    <a:pt x="2965" y="376"/>
                    <a:pt x="2972" y="376"/>
                  </a:cubicBezTo>
                  <a:cubicBezTo>
                    <a:pt x="2972" y="376"/>
                    <a:pt x="2973" y="376"/>
                    <a:pt x="2973" y="376"/>
                  </a:cubicBezTo>
                  <a:lnTo>
                    <a:pt x="2973" y="376"/>
                  </a:lnTo>
                  <a:cubicBezTo>
                    <a:pt x="2975" y="390"/>
                    <a:pt x="2974" y="406"/>
                    <a:pt x="2968" y="421"/>
                  </a:cubicBezTo>
                  <a:cubicBezTo>
                    <a:pt x="2968" y="451"/>
                    <a:pt x="2967" y="465"/>
                    <a:pt x="2976" y="467"/>
                  </a:cubicBezTo>
                  <a:cubicBezTo>
                    <a:pt x="2984" y="468"/>
                    <a:pt x="2983" y="483"/>
                    <a:pt x="2981" y="500"/>
                  </a:cubicBezTo>
                  <a:cubicBezTo>
                    <a:pt x="2979" y="516"/>
                    <a:pt x="2975" y="533"/>
                    <a:pt x="2984" y="534"/>
                  </a:cubicBezTo>
                  <a:cubicBezTo>
                    <a:pt x="2992" y="536"/>
                    <a:pt x="2998" y="554"/>
                    <a:pt x="2990" y="589"/>
                  </a:cubicBezTo>
                  <a:cubicBezTo>
                    <a:pt x="2988" y="625"/>
                    <a:pt x="2988" y="626"/>
                    <a:pt x="2966" y="637"/>
                  </a:cubicBezTo>
                  <a:cubicBezTo>
                    <a:pt x="2966" y="637"/>
                    <a:pt x="2965" y="637"/>
                    <a:pt x="2964" y="637"/>
                  </a:cubicBezTo>
                  <a:cubicBezTo>
                    <a:pt x="2957" y="637"/>
                    <a:pt x="2952" y="652"/>
                    <a:pt x="2947" y="667"/>
                  </a:cubicBezTo>
                  <a:cubicBezTo>
                    <a:pt x="2942" y="679"/>
                    <a:pt x="2935" y="689"/>
                    <a:pt x="2926" y="698"/>
                  </a:cubicBezTo>
                  <a:cubicBezTo>
                    <a:pt x="2911" y="710"/>
                    <a:pt x="2919" y="713"/>
                    <a:pt x="2927" y="717"/>
                  </a:cubicBezTo>
                  <a:lnTo>
                    <a:pt x="2943" y="723"/>
                  </a:lnTo>
                  <a:cubicBezTo>
                    <a:pt x="2937" y="738"/>
                    <a:pt x="2918" y="748"/>
                    <a:pt x="2909" y="748"/>
                  </a:cubicBezTo>
                  <a:cubicBezTo>
                    <a:pt x="2908" y="748"/>
                    <a:pt x="2907" y="747"/>
                    <a:pt x="2906" y="747"/>
                  </a:cubicBezTo>
                  <a:cubicBezTo>
                    <a:pt x="2883" y="756"/>
                    <a:pt x="2882" y="756"/>
                    <a:pt x="2898" y="763"/>
                  </a:cubicBezTo>
                  <a:cubicBezTo>
                    <a:pt x="2906" y="766"/>
                    <a:pt x="2906" y="787"/>
                    <a:pt x="2882" y="815"/>
                  </a:cubicBezTo>
                  <a:cubicBezTo>
                    <a:pt x="2866" y="846"/>
                    <a:pt x="2850" y="876"/>
                    <a:pt x="2841" y="876"/>
                  </a:cubicBezTo>
                  <a:cubicBezTo>
                    <a:pt x="2841" y="876"/>
                    <a:pt x="2840" y="876"/>
                    <a:pt x="2839" y="876"/>
                  </a:cubicBezTo>
                  <a:cubicBezTo>
                    <a:pt x="2829" y="885"/>
                    <a:pt x="2823" y="896"/>
                    <a:pt x="2822" y="910"/>
                  </a:cubicBezTo>
                  <a:cubicBezTo>
                    <a:pt x="2819" y="930"/>
                    <a:pt x="2810" y="947"/>
                    <a:pt x="2774" y="990"/>
                  </a:cubicBezTo>
                  <a:cubicBezTo>
                    <a:pt x="2712" y="1063"/>
                    <a:pt x="2710" y="1062"/>
                    <a:pt x="2726" y="1072"/>
                  </a:cubicBezTo>
                  <a:cubicBezTo>
                    <a:pt x="2733" y="1077"/>
                    <a:pt x="2740" y="1081"/>
                    <a:pt x="2716" y="1088"/>
                  </a:cubicBezTo>
                  <a:cubicBezTo>
                    <a:pt x="2698" y="1099"/>
                    <a:pt x="2696" y="1119"/>
                    <a:pt x="2684" y="1156"/>
                  </a:cubicBezTo>
                  <a:cubicBezTo>
                    <a:pt x="2681" y="1171"/>
                    <a:pt x="2689" y="1186"/>
                    <a:pt x="2702" y="1191"/>
                  </a:cubicBezTo>
                  <a:cubicBezTo>
                    <a:pt x="2716" y="1201"/>
                    <a:pt x="2716" y="1201"/>
                    <a:pt x="2688" y="1228"/>
                  </a:cubicBezTo>
                  <a:cubicBezTo>
                    <a:pt x="2679" y="1242"/>
                    <a:pt x="2665" y="1252"/>
                    <a:pt x="2656" y="1252"/>
                  </a:cubicBezTo>
                  <a:cubicBezTo>
                    <a:pt x="2655" y="1252"/>
                    <a:pt x="2653" y="1251"/>
                    <a:pt x="2652" y="1251"/>
                  </a:cubicBezTo>
                  <a:cubicBezTo>
                    <a:pt x="2645" y="1245"/>
                    <a:pt x="2656" y="1229"/>
                    <a:pt x="2656" y="1229"/>
                  </a:cubicBezTo>
                  <a:lnTo>
                    <a:pt x="2667" y="1214"/>
                  </a:lnTo>
                  <a:cubicBezTo>
                    <a:pt x="2664" y="1212"/>
                    <a:pt x="2662" y="1211"/>
                    <a:pt x="2659" y="1211"/>
                  </a:cubicBezTo>
                  <a:cubicBezTo>
                    <a:pt x="2653" y="1211"/>
                    <a:pt x="2645" y="1216"/>
                    <a:pt x="2632" y="1236"/>
                  </a:cubicBezTo>
                  <a:cubicBezTo>
                    <a:pt x="2614" y="1247"/>
                    <a:pt x="2604" y="1262"/>
                    <a:pt x="2611" y="1268"/>
                  </a:cubicBezTo>
                  <a:cubicBezTo>
                    <a:pt x="2594" y="1279"/>
                    <a:pt x="2573" y="1310"/>
                    <a:pt x="2550" y="1340"/>
                  </a:cubicBezTo>
                  <a:cubicBezTo>
                    <a:pt x="2528" y="1371"/>
                    <a:pt x="2496" y="1418"/>
                    <a:pt x="2478" y="1428"/>
                  </a:cubicBezTo>
                  <a:cubicBezTo>
                    <a:pt x="2455" y="1458"/>
                    <a:pt x="2443" y="1473"/>
                    <a:pt x="2450" y="1478"/>
                  </a:cubicBezTo>
                  <a:cubicBezTo>
                    <a:pt x="2462" y="1487"/>
                    <a:pt x="2455" y="1499"/>
                    <a:pt x="2448" y="1499"/>
                  </a:cubicBezTo>
                  <a:cubicBezTo>
                    <a:pt x="2448" y="1499"/>
                    <a:pt x="2447" y="1499"/>
                    <a:pt x="2446" y="1499"/>
                  </a:cubicBezTo>
                  <a:cubicBezTo>
                    <a:pt x="2422" y="1504"/>
                    <a:pt x="2264" y="1690"/>
                    <a:pt x="2263" y="1715"/>
                  </a:cubicBezTo>
                  <a:lnTo>
                    <a:pt x="2239" y="1743"/>
                  </a:lnTo>
                  <a:cubicBezTo>
                    <a:pt x="2209" y="1767"/>
                    <a:pt x="2134" y="1852"/>
                    <a:pt x="2127" y="1871"/>
                  </a:cubicBezTo>
                  <a:lnTo>
                    <a:pt x="2089" y="1913"/>
                  </a:lnTo>
                  <a:cubicBezTo>
                    <a:pt x="2081" y="1919"/>
                    <a:pt x="2074" y="1924"/>
                    <a:pt x="2067" y="1929"/>
                  </a:cubicBezTo>
                  <a:lnTo>
                    <a:pt x="2067" y="1929"/>
                  </a:lnTo>
                  <a:cubicBezTo>
                    <a:pt x="2059" y="1914"/>
                    <a:pt x="2051" y="1899"/>
                    <a:pt x="2043" y="1885"/>
                  </a:cubicBezTo>
                  <a:cubicBezTo>
                    <a:pt x="2018" y="1836"/>
                    <a:pt x="2003" y="1803"/>
                    <a:pt x="1999" y="1803"/>
                  </a:cubicBezTo>
                  <a:cubicBezTo>
                    <a:pt x="1999" y="1803"/>
                    <a:pt x="1999" y="1803"/>
                    <a:pt x="1999" y="1803"/>
                  </a:cubicBezTo>
                  <a:cubicBezTo>
                    <a:pt x="1991" y="1786"/>
                    <a:pt x="1985" y="1769"/>
                    <a:pt x="1980" y="1752"/>
                  </a:cubicBezTo>
                  <a:lnTo>
                    <a:pt x="1961" y="1702"/>
                  </a:lnTo>
                  <a:cubicBezTo>
                    <a:pt x="1977" y="1696"/>
                    <a:pt x="1942" y="1614"/>
                    <a:pt x="1922" y="1563"/>
                  </a:cubicBezTo>
                  <a:cubicBezTo>
                    <a:pt x="1912" y="1547"/>
                    <a:pt x="1905" y="1530"/>
                    <a:pt x="1903" y="1511"/>
                  </a:cubicBezTo>
                  <a:cubicBezTo>
                    <a:pt x="1919" y="1509"/>
                    <a:pt x="1910" y="1455"/>
                    <a:pt x="1897" y="1420"/>
                  </a:cubicBezTo>
                  <a:cubicBezTo>
                    <a:pt x="1877" y="1404"/>
                    <a:pt x="1875" y="1386"/>
                    <a:pt x="1892" y="1385"/>
                  </a:cubicBezTo>
                  <a:cubicBezTo>
                    <a:pt x="1908" y="1383"/>
                    <a:pt x="1906" y="1348"/>
                    <a:pt x="1878" y="1314"/>
                  </a:cubicBezTo>
                  <a:cubicBezTo>
                    <a:pt x="1868" y="1296"/>
                    <a:pt x="1867" y="1296"/>
                    <a:pt x="1876" y="1278"/>
                  </a:cubicBezTo>
                  <a:cubicBezTo>
                    <a:pt x="1893" y="1259"/>
                    <a:pt x="1893" y="1241"/>
                    <a:pt x="1884" y="1241"/>
                  </a:cubicBezTo>
                  <a:cubicBezTo>
                    <a:pt x="1867" y="1227"/>
                    <a:pt x="1867" y="1201"/>
                    <a:pt x="1884" y="1187"/>
                  </a:cubicBezTo>
                  <a:cubicBezTo>
                    <a:pt x="1903" y="1151"/>
                    <a:pt x="1903" y="1152"/>
                    <a:pt x="1886" y="1133"/>
                  </a:cubicBezTo>
                  <a:cubicBezTo>
                    <a:pt x="1869" y="1114"/>
                    <a:pt x="1877" y="1040"/>
                    <a:pt x="1896" y="1025"/>
                  </a:cubicBezTo>
                  <a:cubicBezTo>
                    <a:pt x="1898" y="1007"/>
                    <a:pt x="1910" y="990"/>
                    <a:pt x="1901" y="989"/>
                  </a:cubicBezTo>
                  <a:lnTo>
                    <a:pt x="1912" y="974"/>
                  </a:lnTo>
                  <a:cubicBezTo>
                    <a:pt x="1915" y="956"/>
                    <a:pt x="1920" y="938"/>
                    <a:pt x="1920" y="938"/>
                  </a:cubicBezTo>
                  <a:lnTo>
                    <a:pt x="1911" y="937"/>
                  </a:lnTo>
                  <a:cubicBezTo>
                    <a:pt x="1931" y="855"/>
                    <a:pt x="1957" y="775"/>
                    <a:pt x="1986" y="698"/>
                  </a:cubicBezTo>
                  <a:cubicBezTo>
                    <a:pt x="2053" y="538"/>
                    <a:pt x="2082" y="499"/>
                    <a:pt x="2075" y="499"/>
                  </a:cubicBezTo>
                  <a:cubicBezTo>
                    <a:pt x="2074" y="499"/>
                    <a:pt x="2072" y="500"/>
                    <a:pt x="2070" y="501"/>
                  </a:cubicBezTo>
                  <a:cubicBezTo>
                    <a:pt x="2068" y="502"/>
                    <a:pt x="2066" y="502"/>
                    <a:pt x="2064" y="502"/>
                  </a:cubicBezTo>
                  <a:cubicBezTo>
                    <a:pt x="2050" y="502"/>
                    <a:pt x="2067" y="476"/>
                    <a:pt x="2089" y="471"/>
                  </a:cubicBezTo>
                  <a:cubicBezTo>
                    <a:pt x="2098" y="455"/>
                    <a:pt x="2124" y="431"/>
                    <a:pt x="2144" y="403"/>
                  </a:cubicBezTo>
                  <a:cubicBezTo>
                    <a:pt x="2163" y="377"/>
                    <a:pt x="2183" y="353"/>
                    <a:pt x="2191" y="353"/>
                  </a:cubicBezTo>
                  <a:cubicBezTo>
                    <a:pt x="2192" y="353"/>
                    <a:pt x="2193" y="353"/>
                    <a:pt x="2193" y="353"/>
                  </a:cubicBezTo>
                  <a:lnTo>
                    <a:pt x="2205" y="341"/>
                  </a:lnTo>
                  <a:cubicBezTo>
                    <a:pt x="2212" y="303"/>
                    <a:pt x="2288" y="230"/>
                    <a:pt x="2334" y="211"/>
                  </a:cubicBezTo>
                  <a:cubicBezTo>
                    <a:pt x="2357" y="196"/>
                    <a:pt x="2378" y="179"/>
                    <a:pt x="2399" y="161"/>
                  </a:cubicBezTo>
                  <a:cubicBezTo>
                    <a:pt x="2419" y="143"/>
                    <a:pt x="2424" y="140"/>
                    <a:pt x="2433" y="140"/>
                  </a:cubicBezTo>
                  <a:cubicBezTo>
                    <a:pt x="2436" y="140"/>
                    <a:pt x="2439" y="140"/>
                    <a:pt x="2442" y="140"/>
                  </a:cubicBezTo>
                  <a:cubicBezTo>
                    <a:pt x="2443" y="141"/>
                    <a:pt x="2445" y="141"/>
                    <a:pt x="2447" y="141"/>
                  </a:cubicBezTo>
                  <a:cubicBezTo>
                    <a:pt x="2467" y="141"/>
                    <a:pt x="2534" y="125"/>
                    <a:pt x="2532" y="113"/>
                  </a:cubicBezTo>
                  <a:lnTo>
                    <a:pt x="2532" y="113"/>
                  </a:lnTo>
                  <a:lnTo>
                    <a:pt x="2549" y="119"/>
                  </a:lnTo>
                  <a:cubicBezTo>
                    <a:pt x="2552" y="120"/>
                    <a:pt x="2556" y="121"/>
                    <a:pt x="2559" y="121"/>
                  </a:cubicBezTo>
                  <a:cubicBezTo>
                    <a:pt x="2570" y="121"/>
                    <a:pt x="2578" y="113"/>
                    <a:pt x="2578" y="106"/>
                  </a:cubicBezTo>
                  <a:cubicBezTo>
                    <a:pt x="2578" y="99"/>
                    <a:pt x="2581" y="94"/>
                    <a:pt x="2586" y="94"/>
                  </a:cubicBezTo>
                  <a:close/>
                  <a:moveTo>
                    <a:pt x="4304" y="2282"/>
                  </a:moveTo>
                  <a:lnTo>
                    <a:pt x="4304" y="2282"/>
                  </a:lnTo>
                  <a:cubicBezTo>
                    <a:pt x="4304" y="2282"/>
                    <a:pt x="4305" y="2283"/>
                    <a:pt x="4307" y="2284"/>
                  </a:cubicBezTo>
                  <a:lnTo>
                    <a:pt x="4307" y="2284"/>
                  </a:lnTo>
                  <a:cubicBezTo>
                    <a:pt x="4307" y="2284"/>
                    <a:pt x="4307" y="2284"/>
                    <a:pt x="4307" y="2284"/>
                  </a:cubicBezTo>
                  <a:cubicBezTo>
                    <a:pt x="4305" y="2282"/>
                    <a:pt x="4304" y="2282"/>
                    <a:pt x="4304" y="2282"/>
                  </a:cubicBezTo>
                  <a:close/>
                  <a:moveTo>
                    <a:pt x="4380" y="1016"/>
                  </a:moveTo>
                  <a:cubicBezTo>
                    <a:pt x="4381" y="1025"/>
                    <a:pt x="4395" y="1023"/>
                    <a:pt x="4410" y="1024"/>
                  </a:cubicBezTo>
                  <a:cubicBezTo>
                    <a:pt x="4419" y="1021"/>
                    <a:pt x="4431" y="1019"/>
                    <a:pt x="4443" y="1019"/>
                  </a:cubicBezTo>
                  <a:cubicBezTo>
                    <a:pt x="4470" y="1019"/>
                    <a:pt x="4499" y="1027"/>
                    <a:pt x="4497" y="1033"/>
                  </a:cubicBezTo>
                  <a:lnTo>
                    <a:pt x="4511" y="1036"/>
                  </a:lnTo>
                  <a:cubicBezTo>
                    <a:pt x="4515" y="1036"/>
                    <a:pt x="4518" y="1036"/>
                    <a:pt x="4522" y="1036"/>
                  </a:cubicBezTo>
                  <a:cubicBezTo>
                    <a:pt x="4533" y="1036"/>
                    <a:pt x="4543" y="1038"/>
                    <a:pt x="4552" y="1043"/>
                  </a:cubicBezTo>
                  <a:cubicBezTo>
                    <a:pt x="4566" y="1050"/>
                    <a:pt x="4579" y="1054"/>
                    <a:pt x="4594" y="1056"/>
                  </a:cubicBezTo>
                  <a:cubicBezTo>
                    <a:pt x="4604" y="1057"/>
                    <a:pt x="4614" y="1059"/>
                    <a:pt x="4623" y="1066"/>
                  </a:cubicBezTo>
                  <a:cubicBezTo>
                    <a:pt x="4629" y="1070"/>
                    <a:pt x="4627" y="1072"/>
                    <a:pt x="4622" y="1072"/>
                  </a:cubicBezTo>
                  <a:cubicBezTo>
                    <a:pt x="4617" y="1072"/>
                    <a:pt x="4609" y="1071"/>
                    <a:pt x="4601" y="1070"/>
                  </a:cubicBezTo>
                  <a:cubicBezTo>
                    <a:pt x="4597" y="1069"/>
                    <a:pt x="4594" y="1068"/>
                    <a:pt x="4593" y="1068"/>
                  </a:cubicBezTo>
                  <a:cubicBezTo>
                    <a:pt x="4585" y="1068"/>
                    <a:pt x="4613" y="1085"/>
                    <a:pt x="4649" y="1100"/>
                  </a:cubicBezTo>
                  <a:cubicBezTo>
                    <a:pt x="4673" y="1114"/>
                    <a:pt x="4683" y="1119"/>
                    <a:pt x="4681" y="1119"/>
                  </a:cubicBezTo>
                  <a:cubicBezTo>
                    <a:pt x="4679" y="1119"/>
                    <a:pt x="4671" y="1117"/>
                    <a:pt x="4658" y="1112"/>
                  </a:cubicBezTo>
                  <a:cubicBezTo>
                    <a:pt x="4650" y="1109"/>
                    <a:pt x="4643" y="1106"/>
                    <a:pt x="4640" y="1106"/>
                  </a:cubicBezTo>
                  <a:cubicBezTo>
                    <a:pt x="4637" y="1106"/>
                    <a:pt x="4640" y="1109"/>
                    <a:pt x="4652" y="1117"/>
                  </a:cubicBezTo>
                  <a:cubicBezTo>
                    <a:pt x="4652" y="1117"/>
                    <a:pt x="4652" y="1117"/>
                    <a:pt x="4652" y="1117"/>
                  </a:cubicBezTo>
                  <a:cubicBezTo>
                    <a:pt x="4653" y="1117"/>
                    <a:pt x="4667" y="1135"/>
                    <a:pt x="4674" y="1135"/>
                  </a:cubicBezTo>
                  <a:cubicBezTo>
                    <a:pt x="4675" y="1135"/>
                    <a:pt x="4675" y="1134"/>
                    <a:pt x="4676" y="1134"/>
                  </a:cubicBezTo>
                  <a:cubicBezTo>
                    <a:pt x="4685" y="1146"/>
                    <a:pt x="4693" y="1159"/>
                    <a:pt x="4699" y="1171"/>
                  </a:cubicBezTo>
                  <a:cubicBezTo>
                    <a:pt x="4703" y="1191"/>
                    <a:pt x="4708" y="1210"/>
                    <a:pt x="4715" y="1229"/>
                  </a:cubicBezTo>
                  <a:cubicBezTo>
                    <a:pt x="4727" y="1242"/>
                    <a:pt x="4729" y="1242"/>
                    <a:pt x="4724" y="1259"/>
                  </a:cubicBezTo>
                  <a:cubicBezTo>
                    <a:pt x="4716" y="1261"/>
                    <a:pt x="4718" y="1273"/>
                    <a:pt x="4731" y="1273"/>
                  </a:cubicBezTo>
                  <a:cubicBezTo>
                    <a:pt x="4732" y="1273"/>
                    <a:pt x="4734" y="1272"/>
                    <a:pt x="4735" y="1272"/>
                  </a:cubicBezTo>
                  <a:cubicBezTo>
                    <a:pt x="4748" y="1285"/>
                    <a:pt x="4751" y="1303"/>
                    <a:pt x="4744" y="1320"/>
                  </a:cubicBezTo>
                  <a:cubicBezTo>
                    <a:pt x="4727" y="1321"/>
                    <a:pt x="4729" y="1337"/>
                    <a:pt x="4738" y="1337"/>
                  </a:cubicBezTo>
                  <a:cubicBezTo>
                    <a:pt x="4743" y="1346"/>
                    <a:pt x="4747" y="1357"/>
                    <a:pt x="4749" y="1368"/>
                  </a:cubicBezTo>
                  <a:cubicBezTo>
                    <a:pt x="4743" y="1370"/>
                    <a:pt x="4744" y="1407"/>
                    <a:pt x="4739" y="1463"/>
                  </a:cubicBezTo>
                  <a:cubicBezTo>
                    <a:pt x="4732" y="1533"/>
                    <a:pt x="4716" y="1602"/>
                    <a:pt x="4695" y="1669"/>
                  </a:cubicBezTo>
                  <a:cubicBezTo>
                    <a:pt x="4688" y="1686"/>
                    <a:pt x="4690" y="1705"/>
                    <a:pt x="4698" y="1708"/>
                  </a:cubicBezTo>
                  <a:cubicBezTo>
                    <a:pt x="4714" y="1714"/>
                    <a:pt x="4706" y="1712"/>
                    <a:pt x="4692" y="1725"/>
                  </a:cubicBezTo>
                  <a:cubicBezTo>
                    <a:pt x="4664" y="1731"/>
                    <a:pt x="4652" y="1760"/>
                    <a:pt x="4672" y="1760"/>
                  </a:cubicBezTo>
                  <a:cubicBezTo>
                    <a:pt x="4674" y="1760"/>
                    <a:pt x="4677" y="1759"/>
                    <a:pt x="4679" y="1759"/>
                  </a:cubicBezTo>
                  <a:cubicBezTo>
                    <a:pt x="4687" y="1755"/>
                    <a:pt x="4692" y="1752"/>
                    <a:pt x="4694" y="1752"/>
                  </a:cubicBezTo>
                  <a:cubicBezTo>
                    <a:pt x="4697" y="1752"/>
                    <a:pt x="4691" y="1759"/>
                    <a:pt x="4672" y="1776"/>
                  </a:cubicBezTo>
                  <a:cubicBezTo>
                    <a:pt x="4657" y="1788"/>
                    <a:pt x="4657" y="1788"/>
                    <a:pt x="4657" y="1808"/>
                  </a:cubicBezTo>
                  <a:cubicBezTo>
                    <a:pt x="4664" y="1811"/>
                    <a:pt x="4658" y="1825"/>
                    <a:pt x="4652" y="1825"/>
                  </a:cubicBezTo>
                  <a:cubicBezTo>
                    <a:pt x="4652" y="1825"/>
                    <a:pt x="4651" y="1824"/>
                    <a:pt x="4650" y="1824"/>
                  </a:cubicBezTo>
                  <a:cubicBezTo>
                    <a:pt x="4634" y="1837"/>
                    <a:pt x="4620" y="1850"/>
                    <a:pt x="4626" y="1853"/>
                  </a:cubicBezTo>
                  <a:cubicBezTo>
                    <a:pt x="4621" y="1863"/>
                    <a:pt x="4612" y="1873"/>
                    <a:pt x="4602" y="1880"/>
                  </a:cubicBezTo>
                  <a:cubicBezTo>
                    <a:pt x="4586" y="1891"/>
                    <a:pt x="4585" y="1911"/>
                    <a:pt x="4584" y="1932"/>
                  </a:cubicBezTo>
                  <a:cubicBezTo>
                    <a:pt x="4575" y="1970"/>
                    <a:pt x="4566" y="1988"/>
                    <a:pt x="4561" y="1988"/>
                  </a:cubicBezTo>
                  <a:cubicBezTo>
                    <a:pt x="4559" y="1988"/>
                    <a:pt x="4557" y="1985"/>
                    <a:pt x="4556" y="1978"/>
                  </a:cubicBezTo>
                  <a:cubicBezTo>
                    <a:pt x="4555" y="1974"/>
                    <a:pt x="4554" y="1973"/>
                    <a:pt x="4552" y="1973"/>
                  </a:cubicBezTo>
                  <a:cubicBezTo>
                    <a:pt x="4541" y="1973"/>
                    <a:pt x="4511" y="2036"/>
                    <a:pt x="4512" y="2056"/>
                  </a:cubicBezTo>
                  <a:cubicBezTo>
                    <a:pt x="4514" y="2073"/>
                    <a:pt x="4514" y="2079"/>
                    <a:pt x="4512" y="2079"/>
                  </a:cubicBezTo>
                  <a:cubicBezTo>
                    <a:pt x="4511" y="2079"/>
                    <a:pt x="4510" y="2078"/>
                    <a:pt x="4508" y="2076"/>
                  </a:cubicBezTo>
                  <a:cubicBezTo>
                    <a:pt x="4506" y="2075"/>
                    <a:pt x="4505" y="2075"/>
                    <a:pt x="4504" y="2075"/>
                  </a:cubicBezTo>
                  <a:cubicBezTo>
                    <a:pt x="4498" y="2075"/>
                    <a:pt x="4490" y="2085"/>
                    <a:pt x="4490" y="2085"/>
                  </a:cubicBezTo>
                  <a:cubicBezTo>
                    <a:pt x="4481" y="2098"/>
                    <a:pt x="4472" y="2110"/>
                    <a:pt x="4465" y="2110"/>
                  </a:cubicBezTo>
                  <a:cubicBezTo>
                    <a:pt x="4464" y="2110"/>
                    <a:pt x="4463" y="2110"/>
                    <a:pt x="4462" y="2109"/>
                  </a:cubicBezTo>
                  <a:cubicBezTo>
                    <a:pt x="4450" y="2123"/>
                    <a:pt x="4441" y="2138"/>
                    <a:pt x="4432" y="2155"/>
                  </a:cubicBezTo>
                  <a:cubicBezTo>
                    <a:pt x="4423" y="2195"/>
                    <a:pt x="4377" y="2228"/>
                    <a:pt x="4353" y="2228"/>
                  </a:cubicBezTo>
                  <a:lnTo>
                    <a:pt x="4334" y="2260"/>
                  </a:lnTo>
                  <a:cubicBezTo>
                    <a:pt x="4332" y="2279"/>
                    <a:pt x="4327" y="2295"/>
                    <a:pt x="4319" y="2295"/>
                  </a:cubicBezTo>
                  <a:cubicBezTo>
                    <a:pt x="4317" y="2295"/>
                    <a:pt x="4315" y="2293"/>
                    <a:pt x="4312" y="2291"/>
                  </a:cubicBezTo>
                  <a:cubicBezTo>
                    <a:pt x="4310" y="2288"/>
                    <a:pt x="4308" y="2286"/>
                    <a:pt x="4307" y="2284"/>
                  </a:cubicBezTo>
                  <a:lnTo>
                    <a:pt x="4307" y="2284"/>
                  </a:lnTo>
                  <a:cubicBezTo>
                    <a:pt x="4305" y="2306"/>
                    <a:pt x="4260" y="2340"/>
                    <a:pt x="4240" y="2340"/>
                  </a:cubicBezTo>
                  <a:cubicBezTo>
                    <a:pt x="4237" y="2340"/>
                    <a:pt x="4234" y="2339"/>
                    <a:pt x="4233" y="2337"/>
                  </a:cubicBezTo>
                  <a:cubicBezTo>
                    <a:pt x="4230" y="2334"/>
                    <a:pt x="4229" y="2332"/>
                    <a:pt x="4227" y="2332"/>
                  </a:cubicBezTo>
                  <a:cubicBezTo>
                    <a:pt x="4225" y="2332"/>
                    <a:pt x="4221" y="2335"/>
                    <a:pt x="4214" y="2341"/>
                  </a:cubicBezTo>
                  <a:lnTo>
                    <a:pt x="4219" y="2348"/>
                  </a:lnTo>
                  <a:cubicBezTo>
                    <a:pt x="4224" y="2355"/>
                    <a:pt x="4229" y="2361"/>
                    <a:pt x="4215" y="2372"/>
                  </a:cubicBezTo>
                  <a:cubicBezTo>
                    <a:pt x="4203" y="2381"/>
                    <a:pt x="4192" y="2390"/>
                    <a:pt x="4186" y="2390"/>
                  </a:cubicBezTo>
                  <a:cubicBezTo>
                    <a:pt x="4184" y="2390"/>
                    <a:pt x="4182" y="2390"/>
                    <a:pt x="4181" y="2388"/>
                  </a:cubicBezTo>
                  <a:cubicBezTo>
                    <a:pt x="4176" y="2389"/>
                    <a:pt x="4171" y="2389"/>
                    <a:pt x="4166" y="2390"/>
                  </a:cubicBezTo>
                  <a:lnTo>
                    <a:pt x="4166" y="2390"/>
                  </a:lnTo>
                  <a:cubicBezTo>
                    <a:pt x="4151" y="2373"/>
                    <a:pt x="4136" y="2356"/>
                    <a:pt x="4122" y="2339"/>
                  </a:cubicBezTo>
                  <a:cubicBezTo>
                    <a:pt x="4102" y="2317"/>
                    <a:pt x="4092" y="2307"/>
                    <a:pt x="4088" y="2307"/>
                  </a:cubicBezTo>
                  <a:cubicBezTo>
                    <a:pt x="4088" y="2307"/>
                    <a:pt x="4087" y="2307"/>
                    <a:pt x="4087" y="2307"/>
                  </a:cubicBezTo>
                  <a:cubicBezTo>
                    <a:pt x="4086" y="2308"/>
                    <a:pt x="4085" y="2309"/>
                    <a:pt x="4084" y="2309"/>
                  </a:cubicBezTo>
                  <a:cubicBezTo>
                    <a:pt x="4077" y="2309"/>
                    <a:pt x="4066" y="2292"/>
                    <a:pt x="4047" y="2249"/>
                  </a:cubicBezTo>
                  <a:cubicBezTo>
                    <a:pt x="4011" y="2146"/>
                    <a:pt x="4015" y="2146"/>
                    <a:pt x="3998" y="2134"/>
                  </a:cubicBezTo>
                  <a:lnTo>
                    <a:pt x="3998" y="2134"/>
                  </a:lnTo>
                  <a:cubicBezTo>
                    <a:pt x="4006" y="2149"/>
                    <a:pt x="3999" y="2154"/>
                    <a:pt x="3992" y="2157"/>
                  </a:cubicBezTo>
                  <a:cubicBezTo>
                    <a:pt x="3989" y="2159"/>
                    <a:pt x="3986" y="2159"/>
                    <a:pt x="3984" y="2159"/>
                  </a:cubicBezTo>
                  <a:cubicBezTo>
                    <a:pt x="3974" y="2159"/>
                    <a:pt x="3969" y="2145"/>
                    <a:pt x="3975" y="2126"/>
                  </a:cubicBezTo>
                  <a:cubicBezTo>
                    <a:pt x="3983" y="2122"/>
                    <a:pt x="3955" y="2062"/>
                    <a:pt x="3930" y="1999"/>
                  </a:cubicBezTo>
                  <a:cubicBezTo>
                    <a:pt x="3904" y="1937"/>
                    <a:pt x="3883" y="1871"/>
                    <a:pt x="3873" y="1863"/>
                  </a:cubicBezTo>
                  <a:lnTo>
                    <a:pt x="3882" y="1862"/>
                  </a:lnTo>
                  <a:cubicBezTo>
                    <a:pt x="3891" y="1860"/>
                    <a:pt x="3885" y="1843"/>
                    <a:pt x="3876" y="1776"/>
                  </a:cubicBezTo>
                  <a:cubicBezTo>
                    <a:pt x="3873" y="1742"/>
                    <a:pt x="3872" y="1725"/>
                    <a:pt x="3872" y="1725"/>
                  </a:cubicBezTo>
                  <a:cubicBezTo>
                    <a:pt x="3854" y="1725"/>
                    <a:pt x="3862" y="1624"/>
                    <a:pt x="3872" y="1624"/>
                  </a:cubicBezTo>
                  <a:cubicBezTo>
                    <a:pt x="3872" y="1624"/>
                    <a:pt x="3873" y="1624"/>
                    <a:pt x="3873" y="1624"/>
                  </a:cubicBezTo>
                  <a:cubicBezTo>
                    <a:pt x="3882" y="1607"/>
                    <a:pt x="3883" y="1609"/>
                    <a:pt x="3886" y="1575"/>
                  </a:cubicBezTo>
                  <a:cubicBezTo>
                    <a:pt x="3875" y="1524"/>
                    <a:pt x="3906" y="1447"/>
                    <a:pt x="3915" y="1447"/>
                  </a:cubicBezTo>
                  <a:cubicBezTo>
                    <a:pt x="3915" y="1447"/>
                    <a:pt x="3915" y="1447"/>
                    <a:pt x="3915" y="1447"/>
                  </a:cubicBezTo>
                  <a:cubicBezTo>
                    <a:pt x="3915" y="1447"/>
                    <a:pt x="3921" y="1431"/>
                    <a:pt x="3926" y="1416"/>
                  </a:cubicBezTo>
                  <a:cubicBezTo>
                    <a:pt x="3928" y="1393"/>
                    <a:pt x="3934" y="1371"/>
                    <a:pt x="3944" y="1352"/>
                  </a:cubicBezTo>
                  <a:cubicBezTo>
                    <a:pt x="3962" y="1316"/>
                    <a:pt x="3972" y="1300"/>
                    <a:pt x="3968" y="1300"/>
                  </a:cubicBezTo>
                  <a:cubicBezTo>
                    <a:pt x="3967" y="1300"/>
                    <a:pt x="3965" y="1301"/>
                    <a:pt x="3961" y="1303"/>
                  </a:cubicBezTo>
                  <a:cubicBezTo>
                    <a:pt x="3953" y="1299"/>
                    <a:pt x="3946" y="1294"/>
                    <a:pt x="3955" y="1280"/>
                  </a:cubicBezTo>
                  <a:lnTo>
                    <a:pt x="3955" y="1280"/>
                  </a:lnTo>
                  <a:lnTo>
                    <a:pt x="3961" y="1284"/>
                  </a:lnTo>
                  <a:cubicBezTo>
                    <a:pt x="3962" y="1285"/>
                    <a:pt x="3962" y="1285"/>
                    <a:pt x="3962" y="1285"/>
                  </a:cubicBezTo>
                  <a:cubicBezTo>
                    <a:pt x="3972" y="1285"/>
                    <a:pt x="3996" y="1243"/>
                    <a:pt x="4038" y="1196"/>
                  </a:cubicBezTo>
                  <a:cubicBezTo>
                    <a:pt x="4093" y="1134"/>
                    <a:pt x="4122" y="1118"/>
                    <a:pt x="4139" y="1115"/>
                  </a:cubicBezTo>
                  <a:lnTo>
                    <a:pt x="4146" y="1099"/>
                  </a:lnTo>
                  <a:cubicBezTo>
                    <a:pt x="4153" y="1087"/>
                    <a:pt x="4162" y="1078"/>
                    <a:pt x="4168" y="1078"/>
                  </a:cubicBezTo>
                  <a:cubicBezTo>
                    <a:pt x="4170" y="1078"/>
                    <a:pt x="4172" y="1079"/>
                    <a:pt x="4173" y="1081"/>
                  </a:cubicBezTo>
                  <a:cubicBezTo>
                    <a:pt x="4190" y="1080"/>
                    <a:pt x="4245" y="1053"/>
                    <a:pt x="4273" y="1038"/>
                  </a:cubicBezTo>
                  <a:cubicBezTo>
                    <a:pt x="4288" y="1032"/>
                    <a:pt x="4303" y="1029"/>
                    <a:pt x="4303" y="1029"/>
                  </a:cubicBezTo>
                  <a:cubicBezTo>
                    <a:pt x="4312" y="1033"/>
                    <a:pt x="4322" y="1034"/>
                    <a:pt x="4331" y="1034"/>
                  </a:cubicBezTo>
                  <a:cubicBezTo>
                    <a:pt x="4349" y="1034"/>
                    <a:pt x="4366" y="1028"/>
                    <a:pt x="4380" y="1016"/>
                  </a:cubicBezTo>
                  <a:close/>
                  <a:moveTo>
                    <a:pt x="1643" y="2469"/>
                  </a:moveTo>
                  <a:cubicBezTo>
                    <a:pt x="1636" y="2469"/>
                    <a:pt x="1624" y="2479"/>
                    <a:pt x="1611" y="2489"/>
                  </a:cubicBezTo>
                  <a:cubicBezTo>
                    <a:pt x="1576" y="2507"/>
                    <a:pt x="1567" y="2525"/>
                    <a:pt x="1572" y="2532"/>
                  </a:cubicBezTo>
                  <a:cubicBezTo>
                    <a:pt x="1573" y="2533"/>
                    <a:pt x="1574" y="2534"/>
                    <a:pt x="1576" y="2534"/>
                  </a:cubicBezTo>
                  <a:cubicBezTo>
                    <a:pt x="1584" y="2534"/>
                    <a:pt x="1598" y="2523"/>
                    <a:pt x="1622" y="2503"/>
                  </a:cubicBezTo>
                  <a:cubicBezTo>
                    <a:pt x="1632" y="2494"/>
                    <a:pt x="1640" y="2484"/>
                    <a:pt x="1647" y="2471"/>
                  </a:cubicBezTo>
                  <a:cubicBezTo>
                    <a:pt x="1646" y="2470"/>
                    <a:pt x="1644" y="2469"/>
                    <a:pt x="1643" y="2469"/>
                  </a:cubicBezTo>
                  <a:close/>
                  <a:moveTo>
                    <a:pt x="1522" y="2542"/>
                  </a:moveTo>
                  <a:cubicBezTo>
                    <a:pt x="1528" y="2542"/>
                    <a:pt x="1525" y="2552"/>
                    <a:pt x="1507" y="2573"/>
                  </a:cubicBezTo>
                  <a:lnTo>
                    <a:pt x="1477" y="2597"/>
                  </a:lnTo>
                  <a:cubicBezTo>
                    <a:pt x="1471" y="2589"/>
                    <a:pt x="1497" y="2560"/>
                    <a:pt x="1511" y="2547"/>
                  </a:cubicBezTo>
                  <a:cubicBezTo>
                    <a:pt x="1516" y="2544"/>
                    <a:pt x="1520" y="2542"/>
                    <a:pt x="1522" y="2542"/>
                  </a:cubicBezTo>
                  <a:close/>
                  <a:moveTo>
                    <a:pt x="3728" y="2665"/>
                  </a:moveTo>
                  <a:lnTo>
                    <a:pt x="3728" y="2665"/>
                  </a:lnTo>
                  <a:cubicBezTo>
                    <a:pt x="3730" y="2673"/>
                    <a:pt x="3732" y="2682"/>
                    <a:pt x="3714" y="2687"/>
                  </a:cubicBezTo>
                  <a:lnTo>
                    <a:pt x="3695" y="2691"/>
                  </a:lnTo>
                  <a:cubicBezTo>
                    <a:pt x="3694" y="2683"/>
                    <a:pt x="3710" y="2670"/>
                    <a:pt x="3710" y="2670"/>
                  </a:cubicBezTo>
                  <a:lnTo>
                    <a:pt x="3728" y="2665"/>
                  </a:lnTo>
                  <a:close/>
                  <a:moveTo>
                    <a:pt x="2939" y="2672"/>
                  </a:moveTo>
                  <a:cubicBezTo>
                    <a:pt x="2944" y="2672"/>
                    <a:pt x="2949" y="2673"/>
                    <a:pt x="2954" y="2674"/>
                  </a:cubicBezTo>
                  <a:cubicBezTo>
                    <a:pt x="2991" y="2683"/>
                    <a:pt x="2991" y="2683"/>
                    <a:pt x="2989" y="2691"/>
                  </a:cubicBezTo>
                  <a:cubicBezTo>
                    <a:pt x="2988" y="2694"/>
                    <a:pt x="2984" y="2695"/>
                    <a:pt x="2979" y="2695"/>
                  </a:cubicBezTo>
                  <a:cubicBezTo>
                    <a:pt x="2967" y="2695"/>
                    <a:pt x="2944" y="2689"/>
                    <a:pt x="2931" y="2685"/>
                  </a:cubicBezTo>
                  <a:cubicBezTo>
                    <a:pt x="2920" y="2677"/>
                    <a:pt x="2927" y="2672"/>
                    <a:pt x="2939" y="2672"/>
                  </a:cubicBezTo>
                  <a:close/>
                  <a:moveTo>
                    <a:pt x="5942" y="2702"/>
                  </a:moveTo>
                  <a:cubicBezTo>
                    <a:pt x="5948" y="2702"/>
                    <a:pt x="5945" y="2715"/>
                    <a:pt x="5931" y="2736"/>
                  </a:cubicBezTo>
                  <a:cubicBezTo>
                    <a:pt x="5927" y="2749"/>
                    <a:pt x="5925" y="2755"/>
                    <a:pt x="5922" y="2755"/>
                  </a:cubicBezTo>
                  <a:cubicBezTo>
                    <a:pt x="5920" y="2755"/>
                    <a:pt x="5918" y="2751"/>
                    <a:pt x="5914" y="2744"/>
                  </a:cubicBezTo>
                  <a:cubicBezTo>
                    <a:pt x="5911" y="2736"/>
                    <a:pt x="5908" y="2730"/>
                    <a:pt x="5923" y="2720"/>
                  </a:cubicBezTo>
                  <a:cubicBezTo>
                    <a:pt x="5932" y="2708"/>
                    <a:pt x="5939" y="2702"/>
                    <a:pt x="5942" y="2702"/>
                  </a:cubicBezTo>
                  <a:close/>
                  <a:moveTo>
                    <a:pt x="610" y="3008"/>
                  </a:moveTo>
                  <a:cubicBezTo>
                    <a:pt x="607" y="3008"/>
                    <a:pt x="603" y="3009"/>
                    <a:pt x="595" y="3012"/>
                  </a:cubicBezTo>
                  <a:lnTo>
                    <a:pt x="578" y="3018"/>
                  </a:lnTo>
                  <a:lnTo>
                    <a:pt x="598" y="3020"/>
                  </a:lnTo>
                  <a:lnTo>
                    <a:pt x="615" y="3015"/>
                  </a:lnTo>
                  <a:cubicBezTo>
                    <a:pt x="614" y="3010"/>
                    <a:pt x="613" y="3008"/>
                    <a:pt x="610" y="3008"/>
                  </a:cubicBezTo>
                  <a:close/>
                  <a:moveTo>
                    <a:pt x="585" y="3062"/>
                  </a:moveTo>
                  <a:cubicBezTo>
                    <a:pt x="589" y="3062"/>
                    <a:pt x="592" y="3064"/>
                    <a:pt x="593" y="3067"/>
                  </a:cubicBezTo>
                  <a:lnTo>
                    <a:pt x="575" y="3072"/>
                  </a:lnTo>
                  <a:cubicBezTo>
                    <a:pt x="574" y="3070"/>
                    <a:pt x="573" y="3070"/>
                    <a:pt x="572" y="3070"/>
                  </a:cubicBezTo>
                  <a:cubicBezTo>
                    <a:pt x="567" y="3070"/>
                    <a:pt x="562" y="3079"/>
                    <a:pt x="577" y="3080"/>
                  </a:cubicBezTo>
                  <a:lnTo>
                    <a:pt x="581" y="3097"/>
                  </a:lnTo>
                  <a:cubicBezTo>
                    <a:pt x="576" y="3099"/>
                    <a:pt x="570" y="3100"/>
                    <a:pt x="565" y="3100"/>
                  </a:cubicBezTo>
                  <a:cubicBezTo>
                    <a:pt x="553" y="3100"/>
                    <a:pt x="543" y="3096"/>
                    <a:pt x="541" y="3089"/>
                  </a:cubicBezTo>
                  <a:lnTo>
                    <a:pt x="541" y="3090"/>
                  </a:lnTo>
                  <a:cubicBezTo>
                    <a:pt x="520" y="3078"/>
                    <a:pt x="520" y="3078"/>
                    <a:pt x="556" y="3069"/>
                  </a:cubicBezTo>
                  <a:cubicBezTo>
                    <a:pt x="566" y="3066"/>
                    <a:pt x="578" y="3062"/>
                    <a:pt x="585" y="3062"/>
                  </a:cubicBezTo>
                  <a:close/>
                  <a:moveTo>
                    <a:pt x="371" y="3105"/>
                  </a:moveTo>
                  <a:cubicBezTo>
                    <a:pt x="376" y="3105"/>
                    <a:pt x="376" y="3107"/>
                    <a:pt x="377" y="3112"/>
                  </a:cubicBezTo>
                  <a:cubicBezTo>
                    <a:pt x="367" y="3118"/>
                    <a:pt x="355" y="3123"/>
                    <a:pt x="341" y="3124"/>
                  </a:cubicBezTo>
                  <a:lnTo>
                    <a:pt x="323" y="3116"/>
                  </a:lnTo>
                  <a:cubicBezTo>
                    <a:pt x="322" y="3107"/>
                    <a:pt x="340" y="3107"/>
                    <a:pt x="358" y="3106"/>
                  </a:cubicBezTo>
                  <a:cubicBezTo>
                    <a:pt x="364" y="3105"/>
                    <a:pt x="368" y="3105"/>
                    <a:pt x="371" y="3105"/>
                  </a:cubicBezTo>
                  <a:close/>
                  <a:moveTo>
                    <a:pt x="2578" y="0"/>
                  </a:moveTo>
                  <a:cubicBezTo>
                    <a:pt x="2571" y="0"/>
                    <a:pt x="2571" y="7"/>
                    <a:pt x="2571" y="12"/>
                  </a:cubicBezTo>
                  <a:cubicBezTo>
                    <a:pt x="2571" y="12"/>
                    <a:pt x="2553" y="15"/>
                    <a:pt x="2534" y="17"/>
                  </a:cubicBezTo>
                  <a:cubicBezTo>
                    <a:pt x="2515" y="20"/>
                    <a:pt x="2497" y="25"/>
                    <a:pt x="2518" y="29"/>
                  </a:cubicBezTo>
                  <a:cubicBezTo>
                    <a:pt x="2519" y="37"/>
                    <a:pt x="2521" y="46"/>
                    <a:pt x="2503" y="49"/>
                  </a:cubicBezTo>
                  <a:cubicBezTo>
                    <a:pt x="2501" y="43"/>
                    <a:pt x="2500" y="35"/>
                    <a:pt x="2491" y="35"/>
                  </a:cubicBezTo>
                  <a:cubicBezTo>
                    <a:pt x="2488" y="35"/>
                    <a:pt x="2485" y="36"/>
                    <a:pt x="2482" y="37"/>
                  </a:cubicBezTo>
                  <a:cubicBezTo>
                    <a:pt x="2477" y="38"/>
                    <a:pt x="2474" y="39"/>
                    <a:pt x="2471" y="39"/>
                  </a:cubicBezTo>
                  <a:cubicBezTo>
                    <a:pt x="2463" y="39"/>
                    <a:pt x="2461" y="34"/>
                    <a:pt x="2461" y="34"/>
                  </a:cubicBezTo>
                  <a:cubicBezTo>
                    <a:pt x="2465" y="28"/>
                    <a:pt x="2463" y="26"/>
                    <a:pt x="2458" y="26"/>
                  </a:cubicBezTo>
                  <a:cubicBezTo>
                    <a:pt x="2443" y="26"/>
                    <a:pt x="2400" y="47"/>
                    <a:pt x="2391" y="61"/>
                  </a:cubicBezTo>
                  <a:cubicBezTo>
                    <a:pt x="2372" y="82"/>
                    <a:pt x="2360" y="93"/>
                    <a:pt x="2351" y="93"/>
                  </a:cubicBezTo>
                  <a:cubicBezTo>
                    <a:pt x="2346" y="93"/>
                    <a:pt x="2343" y="91"/>
                    <a:pt x="2340" y="86"/>
                  </a:cubicBezTo>
                  <a:cubicBezTo>
                    <a:pt x="2339" y="84"/>
                    <a:pt x="2337" y="82"/>
                    <a:pt x="2335" y="82"/>
                  </a:cubicBezTo>
                  <a:cubicBezTo>
                    <a:pt x="2324" y="82"/>
                    <a:pt x="2306" y="111"/>
                    <a:pt x="2306" y="137"/>
                  </a:cubicBezTo>
                  <a:lnTo>
                    <a:pt x="2306" y="168"/>
                  </a:lnTo>
                  <a:lnTo>
                    <a:pt x="2291" y="147"/>
                  </a:lnTo>
                  <a:cubicBezTo>
                    <a:pt x="2279" y="141"/>
                    <a:pt x="2270" y="137"/>
                    <a:pt x="2263" y="137"/>
                  </a:cubicBezTo>
                  <a:cubicBezTo>
                    <a:pt x="2251" y="137"/>
                    <a:pt x="2242" y="148"/>
                    <a:pt x="2223" y="179"/>
                  </a:cubicBezTo>
                  <a:cubicBezTo>
                    <a:pt x="2206" y="201"/>
                    <a:pt x="2202" y="208"/>
                    <a:pt x="2199" y="208"/>
                  </a:cubicBezTo>
                  <a:cubicBezTo>
                    <a:pt x="2197" y="208"/>
                    <a:pt x="2196" y="206"/>
                    <a:pt x="2194" y="204"/>
                  </a:cubicBezTo>
                  <a:cubicBezTo>
                    <a:pt x="2194" y="203"/>
                    <a:pt x="2193" y="203"/>
                    <a:pt x="2191" y="203"/>
                  </a:cubicBezTo>
                  <a:cubicBezTo>
                    <a:pt x="2184" y="203"/>
                    <a:pt x="2167" y="217"/>
                    <a:pt x="2135" y="252"/>
                  </a:cubicBezTo>
                  <a:cubicBezTo>
                    <a:pt x="2097" y="295"/>
                    <a:pt x="2086" y="311"/>
                    <a:pt x="2092" y="316"/>
                  </a:cubicBezTo>
                  <a:cubicBezTo>
                    <a:pt x="2092" y="316"/>
                    <a:pt x="2081" y="331"/>
                    <a:pt x="2070" y="347"/>
                  </a:cubicBezTo>
                  <a:cubicBezTo>
                    <a:pt x="2046" y="351"/>
                    <a:pt x="2033" y="383"/>
                    <a:pt x="2051" y="383"/>
                  </a:cubicBezTo>
                  <a:cubicBezTo>
                    <a:pt x="2052" y="383"/>
                    <a:pt x="2054" y="383"/>
                    <a:pt x="2055" y="382"/>
                  </a:cubicBezTo>
                  <a:lnTo>
                    <a:pt x="2055" y="382"/>
                  </a:lnTo>
                  <a:lnTo>
                    <a:pt x="2034" y="413"/>
                  </a:lnTo>
                  <a:lnTo>
                    <a:pt x="2027" y="408"/>
                  </a:lnTo>
                  <a:cubicBezTo>
                    <a:pt x="2027" y="408"/>
                    <a:pt x="2027" y="408"/>
                    <a:pt x="2026" y="408"/>
                  </a:cubicBezTo>
                  <a:cubicBezTo>
                    <a:pt x="2018" y="408"/>
                    <a:pt x="1993" y="441"/>
                    <a:pt x="1929" y="572"/>
                  </a:cubicBezTo>
                  <a:cubicBezTo>
                    <a:pt x="1906" y="620"/>
                    <a:pt x="1887" y="670"/>
                    <a:pt x="1873" y="721"/>
                  </a:cubicBezTo>
                  <a:cubicBezTo>
                    <a:pt x="1866" y="747"/>
                    <a:pt x="1869" y="753"/>
                    <a:pt x="1877" y="755"/>
                  </a:cubicBezTo>
                  <a:cubicBezTo>
                    <a:pt x="1885" y="776"/>
                    <a:pt x="1883" y="793"/>
                    <a:pt x="1871" y="793"/>
                  </a:cubicBezTo>
                  <a:cubicBezTo>
                    <a:pt x="1869" y="793"/>
                    <a:pt x="1868" y="792"/>
                    <a:pt x="1866" y="792"/>
                  </a:cubicBezTo>
                  <a:cubicBezTo>
                    <a:pt x="1865" y="792"/>
                    <a:pt x="1865" y="792"/>
                    <a:pt x="1864" y="792"/>
                  </a:cubicBezTo>
                  <a:cubicBezTo>
                    <a:pt x="1856" y="792"/>
                    <a:pt x="1846" y="806"/>
                    <a:pt x="1853" y="808"/>
                  </a:cubicBezTo>
                  <a:cubicBezTo>
                    <a:pt x="1849" y="827"/>
                    <a:pt x="1841" y="845"/>
                    <a:pt x="1831" y="860"/>
                  </a:cubicBezTo>
                  <a:cubicBezTo>
                    <a:pt x="1802" y="913"/>
                    <a:pt x="1807" y="934"/>
                    <a:pt x="1815" y="935"/>
                  </a:cubicBezTo>
                  <a:cubicBezTo>
                    <a:pt x="1821" y="932"/>
                    <a:pt x="1824" y="930"/>
                    <a:pt x="1825" y="930"/>
                  </a:cubicBezTo>
                  <a:cubicBezTo>
                    <a:pt x="1829" y="930"/>
                    <a:pt x="1821" y="942"/>
                    <a:pt x="1812" y="955"/>
                  </a:cubicBezTo>
                  <a:cubicBezTo>
                    <a:pt x="1800" y="971"/>
                    <a:pt x="1790" y="989"/>
                    <a:pt x="1797" y="992"/>
                  </a:cubicBezTo>
                  <a:cubicBezTo>
                    <a:pt x="1803" y="1012"/>
                    <a:pt x="1800" y="1125"/>
                    <a:pt x="1785" y="1125"/>
                  </a:cubicBezTo>
                  <a:cubicBezTo>
                    <a:pt x="1785" y="1125"/>
                    <a:pt x="1785" y="1125"/>
                    <a:pt x="1785" y="1125"/>
                  </a:cubicBezTo>
                  <a:lnTo>
                    <a:pt x="1783" y="1163"/>
                  </a:lnTo>
                  <a:cubicBezTo>
                    <a:pt x="1791" y="1164"/>
                    <a:pt x="1790" y="1202"/>
                    <a:pt x="1791" y="1241"/>
                  </a:cubicBezTo>
                  <a:cubicBezTo>
                    <a:pt x="1791" y="1279"/>
                    <a:pt x="1792" y="1298"/>
                    <a:pt x="1783" y="1298"/>
                  </a:cubicBezTo>
                  <a:cubicBezTo>
                    <a:pt x="1780" y="1293"/>
                    <a:pt x="1779" y="1291"/>
                    <a:pt x="1778" y="1291"/>
                  </a:cubicBezTo>
                  <a:cubicBezTo>
                    <a:pt x="1775" y="1291"/>
                    <a:pt x="1778" y="1309"/>
                    <a:pt x="1786" y="1337"/>
                  </a:cubicBezTo>
                  <a:cubicBezTo>
                    <a:pt x="1787" y="1356"/>
                    <a:pt x="1806" y="1374"/>
                    <a:pt x="1807" y="1392"/>
                  </a:cubicBezTo>
                  <a:cubicBezTo>
                    <a:pt x="1815" y="1392"/>
                    <a:pt x="1827" y="1410"/>
                    <a:pt x="1830" y="1428"/>
                  </a:cubicBezTo>
                  <a:lnTo>
                    <a:pt x="1821" y="1429"/>
                  </a:lnTo>
                  <a:lnTo>
                    <a:pt x="1804" y="1431"/>
                  </a:lnTo>
                  <a:cubicBezTo>
                    <a:pt x="1807" y="1450"/>
                    <a:pt x="1810" y="1468"/>
                    <a:pt x="1818" y="1468"/>
                  </a:cubicBezTo>
                  <a:cubicBezTo>
                    <a:pt x="1818" y="1468"/>
                    <a:pt x="1818" y="1468"/>
                    <a:pt x="1819" y="1468"/>
                  </a:cubicBezTo>
                  <a:lnTo>
                    <a:pt x="1819" y="1468"/>
                  </a:lnTo>
                  <a:cubicBezTo>
                    <a:pt x="1812" y="1489"/>
                    <a:pt x="1814" y="1508"/>
                    <a:pt x="1823" y="1545"/>
                  </a:cubicBezTo>
                  <a:cubicBezTo>
                    <a:pt x="1831" y="1582"/>
                    <a:pt x="1839" y="1620"/>
                    <a:pt x="1853" y="1635"/>
                  </a:cubicBezTo>
                  <a:cubicBezTo>
                    <a:pt x="1848" y="1647"/>
                    <a:pt x="1853" y="1680"/>
                    <a:pt x="1862" y="1713"/>
                  </a:cubicBezTo>
                  <a:cubicBezTo>
                    <a:pt x="1874" y="1744"/>
                    <a:pt x="1889" y="1775"/>
                    <a:pt x="1901" y="1781"/>
                  </a:cubicBezTo>
                  <a:cubicBezTo>
                    <a:pt x="1901" y="1781"/>
                    <a:pt x="1902" y="1781"/>
                    <a:pt x="1902" y="1781"/>
                  </a:cubicBezTo>
                  <a:cubicBezTo>
                    <a:pt x="1909" y="1781"/>
                    <a:pt x="1914" y="1798"/>
                    <a:pt x="1914" y="1816"/>
                  </a:cubicBezTo>
                  <a:cubicBezTo>
                    <a:pt x="1913" y="1837"/>
                    <a:pt x="1914" y="1837"/>
                    <a:pt x="1929" y="1852"/>
                  </a:cubicBezTo>
                  <a:cubicBezTo>
                    <a:pt x="1944" y="1865"/>
                    <a:pt x="1944" y="1886"/>
                    <a:pt x="1944" y="1907"/>
                  </a:cubicBezTo>
                  <a:cubicBezTo>
                    <a:pt x="1938" y="1928"/>
                    <a:pt x="1945" y="1951"/>
                    <a:pt x="1963" y="1962"/>
                  </a:cubicBezTo>
                  <a:cubicBezTo>
                    <a:pt x="1976" y="1978"/>
                    <a:pt x="1988" y="1995"/>
                    <a:pt x="1998" y="2009"/>
                  </a:cubicBezTo>
                  <a:lnTo>
                    <a:pt x="1998" y="2009"/>
                  </a:lnTo>
                  <a:cubicBezTo>
                    <a:pt x="1985" y="2022"/>
                    <a:pt x="1967" y="2040"/>
                    <a:pt x="1945" y="2062"/>
                  </a:cubicBezTo>
                  <a:cubicBezTo>
                    <a:pt x="1905" y="2101"/>
                    <a:pt x="1894" y="2111"/>
                    <a:pt x="1900" y="2111"/>
                  </a:cubicBezTo>
                  <a:cubicBezTo>
                    <a:pt x="1901" y="2111"/>
                    <a:pt x="1905" y="2110"/>
                    <a:pt x="1911" y="2108"/>
                  </a:cubicBezTo>
                  <a:lnTo>
                    <a:pt x="1911" y="2108"/>
                  </a:lnTo>
                  <a:cubicBezTo>
                    <a:pt x="1877" y="2149"/>
                    <a:pt x="1864" y="2158"/>
                    <a:pt x="1857" y="2158"/>
                  </a:cubicBezTo>
                  <a:cubicBezTo>
                    <a:pt x="1854" y="2158"/>
                    <a:pt x="1852" y="2157"/>
                    <a:pt x="1850" y="2155"/>
                  </a:cubicBezTo>
                  <a:cubicBezTo>
                    <a:pt x="1851" y="2147"/>
                    <a:pt x="1849" y="2144"/>
                    <a:pt x="1846" y="2144"/>
                  </a:cubicBezTo>
                  <a:cubicBezTo>
                    <a:pt x="1839" y="2144"/>
                    <a:pt x="1826" y="2164"/>
                    <a:pt x="1829" y="2186"/>
                  </a:cubicBezTo>
                  <a:cubicBezTo>
                    <a:pt x="1827" y="2209"/>
                    <a:pt x="1804" y="2232"/>
                    <a:pt x="1795" y="2232"/>
                  </a:cubicBezTo>
                  <a:cubicBezTo>
                    <a:pt x="1794" y="2232"/>
                    <a:pt x="1793" y="2232"/>
                    <a:pt x="1793" y="2231"/>
                  </a:cubicBezTo>
                  <a:cubicBezTo>
                    <a:pt x="1787" y="2224"/>
                    <a:pt x="1801" y="2212"/>
                    <a:pt x="1815" y="2199"/>
                  </a:cubicBezTo>
                  <a:lnTo>
                    <a:pt x="1803" y="2186"/>
                  </a:lnTo>
                  <a:cubicBezTo>
                    <a:pt x="1793" y="2194"/>
                    <a:pt x="1785" y="2205"/>
                    <a:pt x="1782" y="2219"/>
                  </a:cubicBezTo>
                  <a:cubicBezTo>
                    <a:pt x="1772" y="2228"/>
                    <a:pt x="1765" y="2238"/>
                    <a:pt x="1759" y="2250"/>
                  </a:cubicBezTo>
                  <a:cubicBezTo>
                    <a:pt x="1753" y="2264"/>
                    <a:pt x="1754" y="2272"/>
                    <a:pt x="1764" y="2272"/>
                  </a:cubicBezTo>
                  <a:cubicBezTo>
                    <a:pt x="1767" y="2272"/>
                    <a:pt x="1771" y="2271"/>
                    <a:pt x="1776" y="2269"/>
                  </a:cubicBezTo>
                  <a:cubicBezTo>
                    <a:pt x="1780" y="2268"/>
                    <a:pt x="1782" y="2267"/>
                    <a:pt x="1783" y="2267"/>
                  </a:cubicBezTo>
                  <a:cubicBezTo>
                    <a:pt x="1790" y="2267"/>
                    <a:pt x="1779" y="2278"/>
                    <a:pt x="1767" y="2288"/>
                  </a:cubicBezTo>
                  <a:cubicBezTo>
                    <a:pt x="1753" y="2297"/>
                    <a:pt x="1744" y="2300"/>
                    <a:pt x="1739" y="2300"/>
                  </a:cubicBezTo>
                  <a:cubicBezTo>
                    <a:pt x="1731" y="2300"/>
                    <a:pt x="1732" y="2293"/>
                    <a:pt x="1737" y="2283"/>
                  </a:cubicBezTo>
                  <a:cubicBezTo>
                    <a:pt x="1750" y="2269"/>
                    <a:pt x="1745" y="2263"/>
                    <a:pt x="1739" y="2257"/>
                  </a:cubicBezTo>
                  <a:cubicBezTo>
                    <a:pt x="1739" y="2257"/>
                    <a:pt x="1739" y="2257"/>
                    <a:pt x="1738" y="2257"/>
                  </a:cubicBezTo>
                  <a:cubicBezTo>
                    <a:pt x="1730" y="2257"/>
                    <a:pt x="1674" y="2326"/>
                    <a:pt x="1671" y="2351"/>
                  </a:cubicBezTo>
                  <a:lnTo>
                    <a:pt x="1665" y="2344"/>
                  </a:lnTo>
                  <a:cubicBezTo>
                    <a:pt x="1664" y="2344"/>
                    <a:pt x="1663" y="2343"/>
                    <a:pt x="1662" y="2343"/>
                  </a:cubicBezTo>
                  <a:cubicBezTo>
                    <a:pt x="1653" y="2343"/>
                    <a:pt x="1628" y="2365"/>
                    <a:pt x="1602" y="2387"/>
                  </a:cubicBezTo>
                  <a:cubicBezTo>
                    <a:pt x="1573" y="2411"/>
                    <a:pt x="1558" y="2423"/>
                    <a:pt x="1564" y="2430"/>
                  </a:cubicBezTo>
                  <a:cubicBezTo>
                    <a:pt x="1569" y="2436"/>
                    <a:pt x="1574" y="2442"/>
                    <a:pt x="1560" y="2454"/>
                  </a:cubicBezTo>
                  <a:cubicBezTo>
                    <a:pt x="1565" y="2449"/>
                    <a:pt x="1570" y="2448"/>
                    <a:pt x="1573" y="2448"/>
                  </a:cubicBezTo>
                  <a:cubicBezTo>
                    <a:pt x="1579" y="2448"/>
                    <a:pt x="1582" y="2452"/>
                    <a:pt x="1585" y="2456"/>
                  </a:cubicBezTo>
                  <a:cubicBezTo>
                    <a:pt x="1567" y="2464"/>
                    <a:pt x="1549" y="2472"/>
                    <a:pt x="1530" y="2478"/>
                  </a:cubicBezTo>
                  <a:cubicBezTo>
                    <a:pt x="1490" y="2489"/>
                    <a:pt x="1455" y="2505"/>
                    <a:pt x="1395" y="2551"/>
                  </a:cubicBezTo>
                  <a:cubicBezTo>
                    <a:pt x="1365" y="2574"/>
                    <a:pt x="1319" y="2607"/>
                    <a:pt x="1299" y="2611"/>
                  </a:cubicBezTo>
                  <a:cubicBezTo>
                    <a:pt x="1268" y="2633"/>
                    <a:pt x="1253" y="2644"/>
                    <a:pt x="1258" y="2651"/>
                  </a:cubicBezTo>
                  <a:lnTo>
                    <a:pt x="1227" y="2673"/>
                  </a:lnTo>
                  <a:cubicBezTo>
                    <a:pt x="1207" y="2678"/>
                    <a:pt x="1176" y="2698"/>
                    <a:pt x="1180" y="2705"/>
                  </a:cubicBezTo>
                  <a:cubicBezTo>
                    <a:pt x="1169" y="2722"/>
                    <a:pt x="1149" y="2726"/>
                    <a:pt x="1133" y="2736"/>
                  </a:cubicBezTo>
                  <a:cubicBezTo>
                    <a:pt x="1093" y="2743"/>
                    <a:pt x="1093" y="2743"/>
                    <a:pt x="1122" y="2754"/>
                  </a:cubicBezTo>
                  <a:cubicBezTo>
                    <a:pt x="1123" y="2755"/>
                    <a:pt x="1125" y="2756"/>
                    <a:pt x="1128" y="2756"/>
                  </a:cubicBezTo>
                  <a:cubicBezTo>
                    <a:pt x="1139" y="2756"/>
                    <a:pt x="1165" y="2745"/>
                    <a:pt x="1178" y="2737"/>
                  </a:cubicBezTo>
                  <a:lnTo>
                    <a:pt x="1226" y="2705"/>
                  </a:lnTo>
                  <a:lnTo>
                    <a:pt x="1226" y="2705"/>
                  </a:lnTo>
                  <a:lnTo>
                    <a:pt x="1184" y="2744"/>
                  </a:lnTo>
                  <a:cubicBezTo>
                    <a:pt x="1167" y="2754"/>
                    <a:pt x="1140" y="2783"/>
                    <a:pt x="1144" y="2790"/>
                  </a:cubicBezTo>
                  <a:cubicBezTo>
                    <a:pt x="1144" y="2790"/>
                    <a:pt x="1150" y="2797"/>
                    <a:pt x="1133" y="2808"/>
                  </a:cubicBezTo>
                  <a:lnTo>
                    <a:pt x="1124" y="2793"/>
                  </a:lnTo>
                  <a:cubicBezTo>
                    <a:pt x="1136" y="2775"/>
                    <a:pt x="1131" y="2768"/>
                    <a:pt x="1127" y="2761"/>
                  </a:cubicBezTo>
                  <a:cubicBezTo>
                    <a:pt x="1125" y="2760"/>
                    <a:pt x="1123" y="2760"/>
                    <a:pt x="1121" y="2760"/>
                  </a:cubicBezTo>
                  <a:cubicBezTo>
                    <a:pt x="1095" y="2760"/>
                    <a:pt x="1051" y="2782"/>
                    <a:pt x="1059" y="2795"/>
                  </a:cubicBezTo>
                  <a:cubicBezTo>
                    <a:pt x="1049" y="2803"/>
                    <a:pt x="1036" y="2808"/>
                    <a:pt x="1023" y="2808"/>
                  </a:cubicBezTo>
                  <a:cubicBezTo>
                    <a:pt x="1022" y="2806"/>
                    <a:pt x="1021" y="2805"/>
                    <a:pt x="1019" y="2805"/>
                  </a:cubicBezTo>
                  <a:cubicBezTo>
                    <a:pt x="1012" y="2805"/>
                    <a:pt x="1001" y="2815"/>
                    <a:pt x="995" y="2834"/>
                  </a:cubicBezTo>
                  <a:cubicBezTo>
                    <a:pt x="993" y="2852"/>
                    <a:pt x="976" y="2864"/>
                    <a:pt x="958" y="2864"/>
                  </a:cubicBezTo>
                  <a:cubicBezTo>
                    <a:pt x="955" y="2864"/>
                    <a:pt x="951" y="2864"/>
                    <a:pt x="947" y="2863"/>
                  </a:cubicBezTo>
                  <a:cubicBezTo>
                    <a:pt x="907" y="2866"/>
                    <a:pt x="843" y="2900"/>
                    <a:pt x="846" y="2908"/>
                  </a:cubicBezTo>
                  <a:cubicBezTo>
                    <a:pt x="854" y="2923"/>
                    <a:pt x="803" y="2947"/>
                    <a:pt x="783" y="2947"/>
                  </a:cubicBezTo>
                  <a:cubicBezTo>
                    <a:pt x="764" y="2947"/>
                    <a:pt x="746" y="2955"/>
                    <a:pt x="733" y="2969"/>
                  </a:cubicBezTo>
                  <a:cubicBezTo>
                    <a:pt x="732" y="2966"/>
                    <a:pt x="727" y="2964"/>
                    <a:pt x="721" y="2964"/>
                  </a:cubicBezTo>
                  <a:cubicBezTo>
                    <a:pt x="714" y="2964"/>
                    <a:pt x="704" y="2967"/>
                    <a:pt x="697" y="2975"/>
                  </a:cubicBezTo>
                  <a:cubicBezTo>
                    <a:pt x="697" y="2975"/>
                    <a:pt x="680" y="2983"/>
                    <a:pt x="700" y="2984"/>
                  </a:cubicBezTo>
                  <a:cubicBezTo>
                    <a:pt x="700" y="2984"/>
                    <a:pt x="686" y="2998"/>
                    <a:pt x="672" y="3012"/>
                  </a:cubicBezTo>
                  <a:cubicBezTo>
                    <a:pt x="676" y="3011"/>
                    <a:pt x="679" y="3010"/>
                    <a:pt x="682" y="3010"/>
                  </a:cubicBezTo>
                  <a:cubicBezTo>
                    <a:pt x="690" y="3010"/>
                    <a:pt x="692" y="3016"/>
                    <a:pt x="695" y="3022"/>
                  </a:cubicBezTo>
                  <a:cubicBezTo>
                    <a:pt x="697" y="3028"/>
                    <a:pt x="658" y="3040"/>
                    <a:pt x="620" y="3040"/>
                  </a:cubicBezTo>
                  <a:cubicBezTo>
                    <a:pt x="607" y="3040"/>
                    <a:pt x="594" y="3038"/>
                    <a:pt x="582" y="3034"/>
                  </a:cubicBezTo>
                  <a:cubicBezTo>
                    <a:pt x="570" y="3033"/>
                    <a:pt x="557" y="3031"/>
                    <a:pt x="544" y="3028"/>
                  </a:cubicBezTo>
                  <a:lnTo>
                    <a:pt x="544" y="3028"/>
                  </a:lnTo>
                  <a:cubicBezTo>
                    <a:pt x="547" y="3035"/>
                    <a:pt x="549" y="3044"/>
                    <a:pt x="549" y="3044"/>
                  </a:cubicBezTo>
                  <a:cubicBezTo>
                    <a:pt x="538" y="3047"/>
                    <a:pt x="528" y="3050"/>
                    <a:pt x="521" y="3050"/>
                  </a:cubicBezTo>
                  <a:cubicBezTo>
                    <a:pt x="516" y="3050"/>
                    <a:pt x="513" y="3048"/>
                    <a:pt x="512" y="3044"/>
                  </a:cubicBezTo>
                  <a:cubicBezTo>
                    <a:pt x="511" y="3040"/>
                    <a:pt x="510" y="3038"/>
                    <a:pt x="507" y="3038"/>
                  </a:cubicBezTo>
                  <a:cubicBezTo>
                    <a:pt x="504" y="3038"/>
                    <a:pt x="500" y="3039"/>
                    <a:pt x="493" y="3041"/>
                  </a:cubicBezTo>
                  <a:cubicBezTo>
                    <a:pt x="493" y="3041"/>
                    <a:pt x="476" y="3044"/>
                    <a:pt x="477" y="3053"/>
                  </a:cubicBezTo>
                  <a:cubicBezTo>
                    <a:pt x="479" y="3064"/>
                    <a:pt x="480" y="3067"/>
                    <a:pt x="475" y="3067"/>
                  </a:cubicBezTo>
                  <a:cubicBezTo>
                    <a:pt x="472" y="3067"/>
                    <a:pt x="468" y="3066"/>
                    <a:pt x="461" y="3065"/>
                  </a:cubicBezTo>
                  <a:cubicBezTo>
                    <a:pt x="453" y="3059"/>
                    <a:pt x="446" y="3057"/>
                    <a:pt x="439" y="3057"/>
                  </a:cubicBezTo>
                  <a:cubicBezTo>
                    <a:pt x="428" y="3057"/>
                    <a:pt x="418" y="3063"/>
                    <a:pt x="409" y="3074"/>
                  </a:cubicBezTo>
                  <a:cubicBezTo>
                    <a:pt x="410" y="3082"/>
                    <a:pt x="410" y="3087"/>
                    <a:pt x="408" y="3087"/>
                  </a:cubicBezTo>
                  <a:cubicBezTo>
                    <a:pt x="406" y="3087"/>
                    <a:pt x="401" y="3083"/>
                    <a:pt x="392" y="3076"/>
                  </a:cubicBezTo>
                  <a:cubicBezTo>
                    <a:pt x="391" y="3069"/>
                    <a:pt x="377" y="3063"/>
                    <a:pt x="362" y="3063"/>
                  </a:cubicBezTo>
                  <a:cubicBezTo>
                    <a:pt x="360" y="3063"/>
                    <a:pt x="357" y="3063"/>
                    <a:pt x="355" y="3064"/>
                  </a:cubicBezTo>
                  <a:lnTo>
                    <a:pt x="356" y="3071"/>
                  </a:lnTo>
                  <a:cubicBezTo>
                    <a:pt x="357" y="3082"/>
                    <a:pt x="350" y="3086"/>
                    <a:pt x="342" y="3086"/>
                  </a:cubicBezTo>
                  <a:cubicBezTo>
                    <a:pt x="336" y="3086"/>
                    <a:pt x="329" y="3085"/>
                    <a:pt x="322" y="3081"/>
                  </a:cubicBezTo>
                  <a:cubicBezTo>
                    <a:pt x="322" y="3078"/>
                    <a:pt x="318" y="3076"/>
                    <a:pt x="312" y="3076"/>
                  </a:cubicBezTo>
                  <a:cubicBezTo>
                    <a:pt x="303" y="3076"/>
                    <a:pt x="289" y="3079"/>
                    <a:pt x="269" y="3083"/>
                  </a:cubicBezTo>
                  <a:cubicBezTo>
                    <a:pt x="235" y="3081"/>
                    <a:pt x="218" y="3081"/>
                    <a:pt x="219" y="3072"/>
                  </a:cubicBezTo>
                  <a:cubicBezTo>
                    <a:pt x="220" y="3064"/>
                    <a:pt x="220" y="3060"/>
                    <a:pt x="218" y="3060"/>
                  </a:cubicBezTo>
                  <a:cubicBezTo>
                    <a:pt x="215" y="3060"/>
                    <a:pt x="211" y="3063"/>
                    <a:pt x="202" y="3070"/>
                  </a:cubicBezTo>
                  <a:cubicBezTo>
                    <a:pt x="195" y="3073"/>
                    <a:pt x="190" y="3075"/>
                    <a:pt x="185" y="3075"/>
                  </a:cubicBezTo>
                  <a:cubicBezTo>
                    <a:pt x="178" y="3075"/>
                    <a:pt x="170" y="3071"/>
                    <a:pt x="152" y="3064"/>
                  </a:cubicBezTo>
                  <a:cubicBezTo>
                    <a:pt x="143" y="3056"/>
                    <a:pt x="139" y="3053"/>
                    <a:pt x="134" y="3053"/>
                  </a:cubicBezTo>
                  <a:cubicBezTo>
                    <a:pt x="131" y="3053"/>
                    <a:pt x="126" y="3055"/>
                    <a:pt x="119" y="3057"/>
                  </a:cubicBezTo>
                  <a:cubicBezTo>
                    <a:pt x="115" y="3072"/>
                    <a:pt x="112" y="3081"/>
                    <a:pt x="129" y="3085"/>
                  </a:cubicBezTo>
                  <a:cubicBezTo>
                    <a:pt x="147" y="3088"/>
                    <a:pt x="147" y="3088"/>
                    <a:pt x="145" y="3097"/>
                  </a:cubicBezTo>
                  <a:lnTo>
                    <a:pt x="110" y="3089"/>
                  </a:lnTo>
                  <a:cubicBezTo>
                    <a:pt x="88" y="3085"/>
                    <a:pt x="64" y="3080"/>
                    <a:pt x="41" y="3078"/>
                  </a:cubicBezTo>
                  <a:cubicBezTo>
                    <a:pt x="37" y="3078"/>
                    <a:pt x="34" y="3078"/>
                    <a:pt x="31" y="3078"/>
                  </a:cubicBezTo>
                  <a:cubicBezTo>
                    <a:pt x="3" y="3078"/>
                    <a:pt x="1" y="3091"/>
                    <a:pt x="35" y="3094"/>
                  </a:cubicBezTo>
                  <a:lnTo>
                    <a:pt x="50" y="3108"/>
                  </a:lnTo>
                  <a:cubicBezTo>
                    <a:pt x="44" y="3123"/>
                    <a:pt x="56" y="3133"/>
                    <a:pt x="68" y="3133"/>
                  </a:cubicBezTo>
                  <a:cubicBezTo>
                    <a:pt x="75" y="3133"/>
                    <a:pt x="82" y="3129"/>
                    <a:pt x="84" y="3118"/>
                  </a:cubicBezTo>
                  <a:cubicBezTo>
                    <a:pt x="88" y="3106"/>
                    <a:pt x="90" y="3099"/>
                    <a:pt x="92" y="3099"/>
                  </a:cubicBezTo>
                  <a:cubicBezTo>
                    <a:pt x="95" y="3099"/>
                    <a:pt x="98" y="3104"/>
                    <a:pt x="105" y="3114"/>
                  </a:cubicBezTo>
                  <a:cubicBezTo>
                    <a:pt x="100" y="3131"/>
                    <a:pt x="119" y="3135"/>
                    <a:pt x="137" y="3139"/>
                  </a:cubicBezTo>
                  <a:cubicBezTo>
                    <a:pt x="155" y="3142"/>
                    <a:pt x="156" y="3142"/>
                    <a:pt x="154" y="3150"/>
                  </a:cubicBezTo>
                  <a:cubicBezTo>
                    <a:pt x="153" y="3159"/>
                    <a:pt x="171" y="3169"/>
                    <a:pt x="190" y="3171"/>
                  </a:cubicBezTo>
                  <a:cubicBezTo>
                    <a:pt x="197" y="3172"/>
                    <a:pt x="202" y="3173"/>
                    <a:pt x="204" y="3173"/>
                  </a:cubicBezTo>
                  <a:cubicBezTo>
                    <a:pt x="209" y="3173"/>
                    <a:pt x="209" y="3171"/>
                    <a:pt x="210" y="3166"/>
                  </a:cubicBezTo>
                  <a:cubicBezTo>
                    <a:pt x="203" y="3162"/>
                    <a:pt x="204" y="3160"/>
                    <a:pt x="209" y="3160"/>
                  </a:cubicBezTo>
                  <a:cubicBezTo>
                    <a:pt x="217" y="3160"/>
                    <a:pt x="236" y="3165"/>
                    <a:pt x="248" y="3176"/>
                  </a:cubicBezTo>
                  <a:cubicBezTo>
                    <a:pt x="256" y="3179"/>
                    <a:pt x="260" y="3182"/>
                    <a:pt x="263" y="3182"/>
                  </a:cubicBezTo>
                  <a:cubicBezTo>
                    <a:pt x="267" y="3182"/>
                    <a:pt x="267" y="3178"/>
                    <a:pt x="267" y="3168"/>
                  </a:cubicBezTo>
                  <a:cubicBezTo>
                    <a:pt x="268" y="3160"/>
                    <a:pt x="278" y="3155"/>
                    <a:pt x="290" y="3155"/>
                  </a:cubicBezTo>
                  <a:cubicBezTo>
                    <a:pt x="302" y="3155"/>
                    <a:pt x="315" y="3159"/>
                    <a:pt x="324" y="3167"/>
                  </a:cubicBezTo>
                  <a:lnTo>
                    <a:pt x="363" y="3166"/>
                  </a:lnTo>
                  <a:cubicBezTo>
                    <a:pt x="382" y="3162"/>
                    <a:pt x="382" y="3154"/>
                    <a:pt x="381" y="3145"/>
                  </a:cubicBezTo>
                  <a:cubicBezTo>
                    <a:pt x="380" y="3135"/>
                    <a:pt x="380" y="3131"/>
                    <a:pt x="384" y="3131"/>
                  </a:cubicBezTo>
                  <a:cubicBezTo>
                    <a:pt x="387" y="3131"/>
                    <a:pt x="391" y="3133"/>
                    <a:pt x="398" y="3135"/>
                  </a:cubicBezTo>
                  <a:cubicBezTo>
                    <a:pt x="418" y="3141"/>
                    <a:pt x="419" y="3150"/>
                    <a:pt x="419" y="3150"/>
                  </a:cubicBezTo>
                  <a:cubicBezTo>
                    <a:pt x="419" y="3154"/>
                    <a:pt x="424" y="3156"/>
                    <a:pt x="431" y="3156"/>
                  </a:cubicBezTo>
                  <a:cubicBezTo>
                    <a:pt x="438" y="3156"/>
                    <a:pt x="448" y="3154"/>
                    <a:pt x="458" y="3152"/>
                  </a:cubicBezTo>
                  <a:cubicBezTo>
                    <a:pt x="476" y="3149"/>
                    <a:pt x="511" y="3142"/>
                    <a:pt x="513" y="3134"/>
                  </a:cubicBezTo>
                  <a:lnTo>
                    <a:pt x="513" y="3134"/>
                  </a:lnTo>
                  <a:cubicBezTo>
                    <a:pt x="513" y="3136"/>
                    <a:pt x="514" y="3138"/>
                    <a:pt x="514" y="3141"/>
                  </a:cubicBezTo>
                  <a:cubicBezTo>
                    <a:pt x="519" y="3140"/>
                    <a:pt x="523" y="3139"/>
                    <a:pt x="526" y="3139"/>
                  </a:cubicBezTo>
                  <a:cubicBezTo>
                    <a:pt x="530" y="3139"/>
                    <a:pt x="532" y="3140"/>
                    <a:pt x="533" y="3140"/>
                  </a:cubicBezTo>
                  <a:cubicBezTo>
                    <a:pt x="534" y="3140"/>
                    <a:pt x="534" y="3139"/>
                    <a:pt x="533" y="3136"/>
                  </a:cubicBezTo>
                  <a:cubicBezTo>
                    <a:pt x="552" y="3132"/>
                    <a:pt x="571" y="3130"/>
                    <a:pt x="591" y="3130"/>
                  </a:cubicBezTo>
                  <a:cubicBezTo>
                    <a:pt x="630" y="3126"/>
                    <a:pt x="678" y="3094"/>
                    <a:pt x="623" y="3094"/>
                  </a:cubicBezTo>
                  <a:cubicBezTo>
                    <a:pt x="623" y="3094"/>
                    <a:pt x="622" y="3094"/>
                    <a:pt x="621" y="3094"/>
                  </a:cubicBezTo>
                  <a:lnTo>
                    <a:pt x="621" y="3094"/>
                  </a:lnTo>
                  <a:cubicBezTo>
                    <a:pt x="625" y="3092"/>
                    <a:pt x="631" y="3091"/>
                    <a:pt x="639" y="3088"/>
                  </a:cubicBezTo>
                  <a:cubicBezTo>
                    <a:pt x="657" y="3083"/>
                    <a:pt x="654" y="3074"/>
                    <a:pt x="654" y="3074"/>
                  </a:cubicBezTo>
                  <a:cubicBezTo>
                    <a:pt x="651" y="3066"/>
                    <a:pt x="669" y="3059"/>
                    <a:pt x="687" y="3052"/>
                  </a:cubicBezTo>
                  <a:cubicBezTo>
                    <a:pt x="687" y="3052"/>
                    <a:pt x="689" y="3060"/>
                    <a:pt x="692" y="3068"/>
                  </a:cubicBezTo>
                  <a:cubicBezTo>
                    <a:pt x="688" y="3082"/>
                    <a:pt x="694" y="3089"/>
                    <a:pt x="702" y="3089"/>
                  </a:cubicBezTo>
                  <a:cubicBezTo>
                    <a:pt x="712" y="3089"/>
                    <a:pt x="726" y="3079"/>
                    <a:pt x="731" y="3062"/>
                  </a:cubicBezTo>
                  <a:cubicBezTo>
                    <a:pt x="730" y="3060"/>
                    <a:pt x="730" y="3059"/>
                    <a:pt x="730" y="3059"/>
                  </a:cubicBezTo>
                  <a:lnTo>
                    <a:pt x="730" y="3059"/>
                  </a:lnTo>
                  <a:cubicBezTo>
                    <a:pt x="730" y="3059"/>
                    <a:pt x="732" y="3065"/>
                    <a:pt x="734" y="3071"/>
                  </a:cubicBezTo>
                  <a:cubicBezTo>
                    <a:pt x="735" y="3073"/>
                    <a:pt x="737" y="3074"/>
                    <a:pt x="739" y="3074"/>
                  </a:cubicBezTo>
                  <a:cubicBezTo>
                    <a:pt x="747" y="3074"/>
                    <a:pt x="763" y="3066"/>
                    <a:pt x="787" y="3049"/>
                  </a:cubicBezTo>
                  <a:cubicBezTo>
                    <a:pt x="805" y="3041"/>
                    <a:pt x="815" y="3016"/>
                    <a:pt x="811" y="3010"/>
                  </a:cubicBezTo>
                  <a:cubicBezTo>
                    <a:pt x="808" y="3002"/>
                    <a:pt x="825" y="2993"/>
                    <a:pt x="825" y="2993"/>
                  </a:cubicBezTo>
                  <a:cubicBezTo>
                    <a:pt x="834" y="2989"/>
                    <a:pt x="838" y="2987"/>
                    <a:pt x="841" y="2987"/>
                  </a:cubicBezTo>
                  <a:cubicBezTo>
                    <a:pt x="844" y="2987"/>
                    <a:pt x="844" y="2989"/>
                    <a:pt x="846" y="2993"/>
                  </a:cubicBezTo>
                  <a:cubicBezTo>
                    <a:pt x="848" y="2997"/>
                    <a:pt x="852" y="2999"/>
                    <a:pt x="857" y="2999"/>
                  </a:cubicBezTo>
                  <a:cubicBezTo>
                    <a:pt x="870" y="2999"/>
                    <a:pt x="890" y="2985"/>
                    <a:pt x="897" y="2967"/>
                  </a:cubicBezTo>
                  <a:lnTo>
                    <a:pt x="901" y="2975"/>
                  </a:lnTo>
                  <a:cubicBezTo>
                    <a:pt x="902" y="2977"/>
                    <a:pt x="904" y="2979"/>
                    <a:pt x="909" y="2979"/>
                  </a:cubicBezTo>
                  <a:cubicBezTo>
                    <a:pt x="921" y="2979"/>
                    <a:pt x="948" y="2968"/>
                    <a:pt x="1005" y="2928"/>
                  </a:cubicBezTo>
                  <a:cubicBezTo>
                    <a:pt x="1065" y="2893"/>
                    <a:pt x="1110" y="2864"/>
                    <a:pt x="1121" y="2864"/>
                  </a:cubicBezTo>
                  <a:cubicBezTo>
                    <a:pt x="1123" y="2864"/>
                    <a:pt x="1124" y="2864"/>
                    <a:pt x="1124" y="2865"/>
                  </a:cubicBezTo>
                  <a:cubicBezTo>
                    <a:pt x="1125" y="2865"/>
                    <a:pt x="1125" y="2866"/>
                    <a:pt x="1126" y="2866"/>
                  </a:cubicBezTo>
                  <a:cubicBezTo>
                    <a:pt x="1137" y="2866"/>
                    <a:pt x="1186" y="2812"/>
                    <a:pt x="1207" y="2780"/>
                  </a:cubicBezTo>
                  <a:cubicBezTo>
                    <a:pt x="1208" y="2781"/>
                    <a:pt x="1210" y="2782"/>
                    <a:pt x="1212" y="2782"/>
                  </a:cubicBezTo>
                  <a:cubicBezTo>
                    <a:pt x="1219" y="2782"/>
                    <a:pt x="1234" y="2772"/>
                    <a:pt x="1260" y="2755"/>
                  </a:cubicBezTo>
                  <a:cubicBezTo>
                    <a:pt x="1293" y="2732"/>
                    <a:pt x="1302" y="2725"/>
                    <a:pt x="1307" y="2725"/>
                  </a:cubicBezTo>
                  <a:cubicBezTo>
                    <a:pt x="1309" y="2725"/>
                    <a:pt x="1310" y="2726"/>
                    <a:pt x="1312" y="2728"/>
                  </a:cubicBezTo>
                  <a:cubicBezTo>
                    <a:pt x="1309" y="2740"/>
                    <a:pt x="1307" y="2746"/>
                    <a:pt x="1308" y="2746"/>
                  </a:cubicBezTo>
                  <a:cubicBezTo>
                    <a:pt x="1310" y="2746"/>
                    <a:pt x="1315" y="2737"/>
                    <a:pt x="1327" y="2717"/>
                  </a:cubicBezTo>
                  <a:cubicBezTo>
                    <a:pt x="1332" y="2697"/>
                    <a:pt x="1366" y="2676"/>
                    <a:pt x="1385" y="2676"/>
                  </a:cubicBezTo>
                  <a:cubicBezTo>
                    <a:pt x="1389" y="2676"/>
                    <a:pt x="1393" y="2677"/>
                    <a:pt x="1395" y="2680"/>
                  </a:cubicBezTo>
                  <a:cubicBezTo>
                    <a:pt x="1396" y="2681"/>
                    <a:pt x="1397" y="2682"/>
                    <a:pt x="1399" y="2682"/>
                  </a:cubicBezTo>
                  <a:cubicBezTo>
                    <a:pt x="1406" y="2682"/>
                    <a:pt x="1421" y="2671"/>
                    <a:pt x="1446" y="2652"/>
                  </a:cubicBezTo>
                  <a:cubicBezTo>
                    <a:pt x="1456" y="2634"/>
                    <a:pt x="1487" y="2610"/>
                    <a:pt x="1517" y="2587"/>
                  </a:cubicBezTo>
                  <a:cubicBezTo>
                    <a:pt x="1563" y="2552"/>
                    <a:pt x="1563" y="2551"/>
                    <a:pt x="1553" y="2537"/>
                  </a:cubicBezTo>
                  <a:cubicBezTo>
                    <a:pt x="1542" y="2524"/>
                    <a:pt x="1556" y="2513"/>
                    <a:pt x="1586" y="2488"/>
                  </a:cubicBezTo>
                  <a:cubicBezTo>
                    <a:pt x="1598" y="2478"/>
                    <a:pt x="1610" y="2469"/>
                    <a:pt x="1617" y="2469"/>
                  </a:cubicBezTo>
                  <a:cubicBezTo>
                    <a:pt x="1619" y="2469"/>
                    <a:pt x="1620" y="2469"/>
                    <a:pt x="1621" y="2470"/>
                  </a:cubicBezTo>
                  <a:cubicBezTo>
                    <a:pt x="1634" y="2467"/>
                    <a:pt x="1646" y="2461"/>
                    <a:pt x="1656" y="2453"/>
                  </a:cubicBezTo>
                  <a:cubicBezTo>
                    <a:pt x="1669" y="2443"/>
                    <a:pt x="1681" y="2433"/>
                    <a:pt x="1687" y="2433"/>
                  </a:cubicBezTo>
                  <a:cubicBezTo>
                    <a:pt x="1689" y="2433"/>
                    <a:pt x="1690" y="2433"/>
                    <a:pt x="1691" y="2434"/>
                  </a:cubicBezTo>
                  <a:cubicBezTo>
                    <a:pt x="1710" y="2427"/>
                    <a:pt x="1726" y="2417"/>
                    <a:pt x="1740" y="2404"/>
                  </a:cubicBezTo>
                  <a:cubicBezTo>
                    <a:pt x="1766" y="2381"/>
                    <a:pt x="1792" y="2359"/>
                    <a:pt x="1801" y="2359"/>
                  </a:cubicBezTo>
                  <a:cubicBezTo>
                    <a:pt x="1803" y="2359"/>
                    <a:pt x="1803" y="2359"/>
                    <a:pt x="1804" y="2360"/>
                  </a:cubicBezTo>
                  <a:cubicBezTo>
                    <a:pt x="1819" y="2347"/>
                    <a:pt x="1819" y="2347"/>
                    <a:pt x="1813" y="2340"/>
                  </a:cubicBezTo>
                  <a:cubicBezTo>
                    <a:pt x="1807" y="2333"/>
                    <a:pt x="1815" y="2314"/>
                    <a:pt x="1878" y="2268"/>
                  </a:cubicBezTo>
                  <a:cubicBezTo>
                    <a:pt x="1906" y="2243"/>
                    <a:pt x="1948" y="2203"/>
                    <a:pt x="1942" y="2196"/>
                  </a:cubicBezTo>
                  <a:cubicBezTo>
                    <a:pt x="1950" y="2188"/>
                    <a:pt x="1953" y="2185"/>
                    <a:pt x="1956" y="2185"/>
                  </a:cubicBezTo>
                  <a:cubicBezTo>
                    <a:pt x="1957" y="2185"/>
                    <a:pt x="1959" y="2187"/>
                    <a:pt x="1961" y="2190"/>
                  </a:cubicBezTo>
                  <a:cubicBezTo>
                    <a:pt x="1963" y="2192"/>
                    <a:pt x="1966" y="2193"/>
                    <a:pt x="1968" y="2193"/>
                  </a:cubicBezTo>
                  <a:cubicBezTo>
                    <a:pt x="1982" y="2193"/>
                    <a:pt x="2003" y="2169"/>
                    <a:pt x="2016" y="2136"/>
                  </a:cubicBezTo>
                  <a:cubicBezTo>
                    <a:pt x="2010" y="2129"/>
                    <a:pt x="2025" y="2117"/>
                    <a:pt x="2044" y="2108"/>
                  </a:cubicBezTo>
                  <a:cubicBezTo>
                    <a:pt x="2053" y="2099"/>
                    <a:pt x="2060" y="2088"/>
                    <a:pt x="2064" y="2074"/>
                  </a:cubicBezTo>
                  <a:cubicBezTo>
                    <a:pt x="2066" y="2071"/>
                    <a:pt x="2067" y="2068"/>
                    <a:pt x="2068" y="2066"/>
                  </a:cubicBezTo>
                  <a:lnTo>
                    <a:pt x="2068" y="2066"/>
                  </a:lnTo>
                  <a:cubicBezTo>
                    <a:pt x="2073" y="2068"/>
                    <a:pt x="2078" y="2071"/>
                    <a:pt x="2078" y="2071"/>
                  </a:cubicBezTo>
                  <a:cubicBezTo>
                    <a:pt x="2096" y="2087"/>
                    <a:pt x="2100" y="2095"/>
                    <a:pt x="2098" y="2095"/>
                  </a:cubicBezTo>
                  <a:cubicBezTo>
                    <a:pt x="2097" y="2095"/>
                    <a:pt x="2093" y="2092"/>
                    <a:pt x="2089" y="2086"/>
                  </a:cubicBezTo>
                  <a:cubicBezTo>
                    <a:pt x="2079" y="2077"/>
                    <a:pt x="2073" y="2073"/>
                    <a:pt x="2071" y="2073"/>
                  </a:cubicBezTo>
                  <a:cubicBezTo>
                    <a:pt x="2067" y="2073"/>
                    <a:pt x="2072" y="2084"/>
                    <a:pt x="2074" y="2097"/>
                  </a:cubicBezTo>
                  <a:cubicBezTo>
                    <a:pt x="2079" y="2117"/>
                    <a:pt x="2101" y="2147"/>
                    <a:pt x="2113" y="2163"/>
                  </a:cubicBezTo>
                  <a:cubicBezTo>
                    <a:pt x="2124" y="2178"/>
                    <a:pt x="2150" y="2206"/>
                    <a:pt x="2162" y="2221"/>
                  </a:cubicBezTo>
                  <a:cubicBezTo>
                    <a:pt x="2188" y="2263"/>
                    <a:pt x="2202" y="2278"/>
                    <a:pt x="2209" y="2278"/>
                  </a:cubicBezTo>
                  <a:cubicBezTo>
                    <a:pt x="2211" y="2278"/>
                    <a:pt x="2212" y="2278"/>
                    <a:pt x="2212" y="2277"/>
                  </a:cubicBezTo>
                  <a:cubicBezTo>
                    <a:pt x="2220" y="2271"/>
                    <a:pt x="2223" y="2268"/>
                    <a:pt x="2223" y="2268"/>
                  </a:cubicBezTo>
                  <a:lnTo>
                    <a:pt x="2223" y="2268"/>
                  </a:lnTo>
                  <a:cubicBezTo>
                    <a:pt x="2223" y="2268"/>
                    <a:pt x="2221" y="2269"/>
                    <a:pt x="2219" y="2272"/>
                  </a:cubicBezTo>
                  <a:cubicBezTo>
                    <a:pt x="2217" y="2299"/>
                    <a:pt x="2368" y="2434"/>
                    <a:pt x="2402" y="2434"/>
                  </a:cubicBezTo>
                  <a:cubicBezTo>
                    <a:pt x="2403" y="2434"/>
                    <a:pt x="2403" y="2434"/>
                    <a:pt x="2404" y="2434"/>
                  </a:cubicBezTo>
                  <a:lnTo>
                    <a:pt x="2404" y="2434"/>
                  </a:lnTo>
                  <a:cubicBezTo>
                    <a:pt x="2403" y="2436"/>
                    <a:pt x="2401" y="2438"/>
                    <a:pt x="2399" y="2441"/>
                  </a:cubicBezTo>
                  <a:cubicBezTo>
                    <a:pt x="2394" y="2448"/>
                    <a:pt x="2409" y="2460"/>
                    <a:pt x="2440" y="2482"/>
                  </a:cubicBezTo>
                  <a:cubicBezTo>
                    <a:pt x="2457" y="2493"/>
                    <a:pt x="2524" y="2530"/>
                    <a:pt x="2575" y="2555"/>
                  </a:cubicBezTo>
                  <a:cubicBezTo>
                    <a:pt x="2633" y="2590"/>
                    <a:pt x="2681" y="2610"/>
                    <a:pt x="2694" y="2610"/>
                  </a:cubicBezTo>
                  <a:cubicBezTo>
                    <a:pt x="2696" y="2610"/>
                    <a:pt x="2697" y="2610"/>
                    <a:pt x="2697" y="2609"/>
                  </a:cubicBezTo>
                  <a:cubicBezTo>
                    <a:pt x="2715" y="2617"/>
                    <a:pt x="2715" y="2617"/>
                    <a:pt x="2712" y="2625"/>
                  </a:cubicBezTo>
                  <a:cubicBezTo>
                    <a:pt x="2711" y="2625"/>
                    <a:pt x="2710" y="2625"/>
                    <a:pt x="2709" y="2625"/>
                  </a:cubicBezTo>
                  <a:cubicBezTo>
                    <a:pt x="2692" y="2625"/>
                    <a:pt x="2708" y="2634"/>
                    <a:pt x="2725" y="2641"/>
                  </a:cubicBezTo>
                  <a:cubicBezTo>
                    <a:pt x="2730" y="2642"/>
                    <a:pt x="2734" y="2643"/>
                    <a:pt x="2737" y="2643"/>
                  </a:cubicBezTo>
                  <a:cubicBezTo>
                    <a:pt x="2745" y="2643"/>
                    <a:pt x="2747" y="2637"/>
                    <a:pt x="2750" y="2632"/>
                  </a:cubicBezTo>
                  <a:cubicBezTo>
                    <a:pt x="2751" y="2630"/>
                    <a:pt x="2753" y="2628"/>
                    <a:pt x="2756" y="2628"/>
                  </a:cubicBezTo>
                  <a:cubicBezTo>
                    <a:pt x="2764" y="2628"/>
                    <a:pt x="2779" y="2636"/>
                    <a:pt x="2802" y="2653"/>
                  </a:cubicBezTo>
                  <a:cubicBezTo>
                    <a:pt x="2835" y="2673"/>
                    <a:pt x="2908" y="2699"/>
                    <a:pt x="2947" y="2699"/>
                  </a:cubicBezTo>
                  <a:cubicBezTo>
                    <a:pt x="2966" y="2703"/>
                    <a:pt x="2984" y="2708"/>
                    <a:pt x="2982" y="2717"/>
                  </a:cubicBezTo>
                  <a:cubicBezTo>
                    <a:pt x="3001" y="2731"/>
                    <a:pt x="3025" y="2740"/>
                    <a:pt x="3049" y="2740"/>
                  </a:cubicBezTo>
                  <a:cubicBezTo>
                    <a:pt x="3058" y="2740"/>
                    <a:pt x="3067" y="2738"/>
                    <a:pt x="3076" y="2736"/>
                  </a:cubicBezTo>
                  <a:cubicBezTo>
                    <a:pt x="3095" y="2739"/>
                    <a:pt x="3095" y="2739"/>
                    <a:pt x="3093" y="2748"/>
                  </a:cubicBezTo>
                  <a:cubicBezTo>
                    <a:pt x="3104" y="2755"/>
                    <a:pt x="3108" y="2761"/>
                    <a:pt x="3115" y="2761"/>
                  </a:cubicBezTo>
                  <a:cubicBezTo>
                    <a:pt x="3118" y="2761"/>
                    <a:pt x="3123" y="2759"/>
                    <a:pt x="3131" y="2754"/>
                  </a:cubicBezTo>
                  <a:cubicBezTo>
                    <a:pt x="3139" y="2754"/>
                    <a:pt x="3146" y="2753"/>
                    <a:pt x="3154" y="2753"/>
                  </a:cubicBezTo>
                  <a:cubicBezTo>
                    <a:pt x="3191" y="2753"/>
                    <a:pt x="3228" y="2758"/>
                    <a:pt x="3265" y="2767"/>
                  </a:cubicBezTo>
                  <a:cubicBezTo>
                    <a:pt x="3269" y="2767"/>
                    <a:pt x="3273" y="2767"/>
                    <a:pt x="3276" y="2767"/>
                  </a:cubicBezTo>
                  <a:cubicBezTo>
                    <a:pt x="3292" y="2767"/>
                    <a:pt x="3304" y="2767"/>
                    <a:pt x="3304" y="2760"/>
                  </a:cubicBezTo>
                  <a:cubicBezTo>
                    <a:pt x="3304" y="2757"/>
                    <a:pt x="3304" y="2754"/>
                    <a:pt x="3304" y="2752"/>
                  </a:cubicBezTo>
                  <a:lnTo>
                    <a:pt x="3304" y="2752"/>
                  </a:lnTo>
                  <a:cubicBezTo>
                    <a:pt x="3314" y="2761"/>
                    <a:pt x="3318" y="2765"/>
                    <a:pt x="3323" y="2765"/>
                  </a:cubicBezTo>
                  <a:cubicBezTo>
                    <a:pt x="3328" y="2765"/>
                    <a:pt x="3333" y="2761"/>
                    <a:pt x="3342" y="2753"/>
                  </a:cubicBezTo>
                  <a:cubicBezTo>
                    <a:pt x="3342" y="2748"/>
                    <a:pt x="3347" y="2746"/>
                    <a:pt x="3352" y="2746"/>
                  </a:cubicBezTo>
                  <a:cubicBezTo>
                    <a:pt x="3357" y="2746"/>
                    <a:pt x="3361" y="2748"/>
                    <a:pt x="3361" y="2752"/>
                  </a:cubicBezTo>
                  <a:cubicBezTo>
                    <a:pt x="3373" y="2757"/>
                    <a:pt x="3387" y="2760"/>
                    <a:pt x="3399" y="2760"/>
                  </a:cubicBezTo>
                  <a:cubicBezTo>
                    <a:pt x="3469" y="2753"/>
                    <a:pt x="3538" y="2743"/>
                    <a:pt x="3607" y="2728"/>
                  </a:cubicBezTo>
                  <a:cubicBezTo>
                    <a:pt x="3757" y="2699"/>
                    <a:pt x="3810" y="2674"/>
                    <a:pt x="3806" y="2668"/>
                  </a:cubicBezTo>
                  <a:cubicBezTo>
                    <a:pt x="3818" y="2657"/>
                    <a:pt x="3821" y="2654"/>
                    <a:pt x="3829" y="2654"/>
                  </a:cubicBezTo>
                  <a:cubicBezTo>
                    <a:pt x="3833" y="2654"/>
                    <a:pt x="3837" y="2655"/>
                    <a:pt x="3842" y="2655"/>
                  </a:cubicBezTo>
                  <a:cubicBezTo>
                    <a:pt x="3844" y="2655"/>
                    <a:pt x="3846" y="2655"/>
                    <a:pt x="3848" y="2655"/>
                  </a:cubicBezTo>
                  <a:cubicBezTo>
                    <a:pt x="3866" y="2655"/>
                    <a:pt x="3883" y="2651"/>
                    <a:pt x="3898" y="2642"/>
                  </a:cubicBezTo>
                  <a:cubicBezTo>
                    <a:pt x="3911" y="2637"/>
                    <a:pt x="3924" y="2632"/>
                    <a:pt x="3931" y="2632"/>
                  </a:cubicBezTo>
                  <a:cubicBezTo>
                    <a:pt x="3934" y="2632"/>
                    <a:pt x="3937" y="2633"/>
                    <a:pt x="3938" y="2635"/>
                  </a:cubicBezTo>
                  <a:cubicBezTo>
                    <a:pt x="3946" y="2625"/>
                    <a:pt x="3957" y="2617"/>
                    <a:pt x="3969" y="2611"/>
                  </a:cubicBezTo>
                  <a:cubicBezTo>
                    <a:pt x="3970" y="2614"/>
                    <a:pt x="3972" y="2614"/>
                    <a:pt x="3974" y="2614"/>
                  </a:cubicBezTo>
                  <a:cubicBezTo>
                    <a:pt x="3981" y="2614"/>
                    <a:pt x="3993" y="2607"/>
                    <a:pt x="4003" y="2595"/>
                  </a:cubicBezTo>
                  <a:cubicBezTo>
                    <a:pt x="4008" y="2582"/>
                    <a:pt x="4010" y="2576"/>
                    <a:pt x="4013" y="2576"/>
                  </a:cubicBezTo>
                  <a:cubicBezTo>
                    <a:pt x="4014" y="2576"/>
                    <a:pt x="4016" y="2580"/>
                    <a:pt x="4020" y="2587"/>
                  </a:cubicBezTo>
                  <a:cubicBezTo>
                    <a:pt x="4020" y="2588"/>
                    <a:pt x="4023" y="2589"/>
                    <a:pt x="4026" y="2589"/>
                  </a:cubicBezTo>
                  <a:cubicBezTo>
                    <a:pt x="4040" y="2589"/>
                    <a:pt x="4073" y="2577"/>
                    <a:pt x="4059" y="2577"/>
                  </a:cubicBezTo>
                  <a:cubicBezTo>
                    <a:pt x="4059" y="2577"/>
                    <a:pt x="4058" y="2577"/>
                    <a:pt x="4058" y="2577"/>
                  </a:cubicBezTo>
                  <a:cubicBezTo>
                    <a:pt x="4054" y="2569"/>
                    <a:pt x="4087" y="2550"/>
                    <a:pt x="4099" y="2533"/>
                  </a:cubicBezTo>
                  <a:cubicBezTo>
                    <a:pt x="4111" y="2525"/>
                    <a:pt x="4124" y="2518"/>
                    <a:pt x="4131" y="2518"/>
                  </a:cubicBezTo>
                  <a:cubicBezTo>
                    <a:pt x="4133" y="2518"/>
                    <a:pt x="4135" y="2519"/>
                    <a:pt x="4136" y="2521"/>
                  </a:cubicBezTo>
                  <a:cubicBezTo>
                    <a:pt x="4142" y="2520"/>
                    <a:pt x="4151" y="2515"/>
                    <a:pt x="4161" y="2509"/>
                  </a:cubicBezTo>
                  <a:lnTo>
                    <a:pt x="4161" y="2509"/>
                  </a:lnTo>
                  <a:cubicBezTo>
                    <a:pt x="4240" y="2585"/>
                    <a:pt x="4299" y="2625"/>
                    <a:pt x="4308" y="2625"/>
                  </a:cubicBezTo>
                  <a:cubicBezTo>
                    <a:pt x="4309" y="2625"/>
                    <a:pt x="4309" y="2625"/>
                    <a:pt x="4309" y="2625"/>
                  </a:cubicBezTo>
                  <a:cubicBezTo>
                    <a:pt x="4319" y="2633"/>
                    <a:pt x="4328" y="2643"/>
                    <a:pt x="4334" y="2655"/>
                  </a:cubicBezTo>
                  <a:cubicBezTo>
                    <a:pt x="4329" y="2661"/>
                    <a:pt x="4341" y="2669"/>
                    <a:pt x="4360" y="2669"/>
                  </a:cubicBezTo>
                  <a:cubicBezTo>
                    <a:pt x="4363" y="2669"/>
                    <a:pt x="4366" y="2669"/>
                    <a:pt x="4370" y="2669"/>
                  </a:cubicBezTo>
                  <a:cubicBezTo>
                    <a:pt x="4374" y="2669"/>
                    <a:pt x="4378" y="2670"/>
                    <a:pt x="4382" y="2670"/>
                  </a:cubicBezTo>
                  <a:cubicBezTo>
                    <a:pt x="4384" y="2670"/>
                    <a:pt x="4387" y="2669"/>
                    <a:pt x="4388" y="2669"/>
                  </a:cubicBezTo>
                  <a:cubicBezTo>
                    <a:pt x="4392" y="2669"/>
                    <a:pt x="4391" y="2671"/>
                    <a:pt x="4385" y="2679"/>
                  </a:cubicBezTo>
                  <a:cubicBezTo>
                    <a:pt x="4382" y="2684"/>
                    <a:pt x="4411" y="2710"/>
                    <a:pt x="4478" y="2745"/>
                  </a:cubicBezTo>
                  <a:cubicBezTo>
                    <a:pt x="4522" y="2769"/>
                    <a:pt x="4579" y="2798"/>
                    <a:pt x="4595" y="2798"/>
                  </a:cubicBezTo>
                  <a:cubicBezTo>
                    <a:pt x="4598" y="2798"/>
                    <a:pt x="4599" y="2798"/>
                    <a:pt x="4600" y="2797"/>
                  </a:cubicBezTo>
                  <a:cubicBezTo>
                    <a:pt x="4638" y="2803"/>
                    <a:pt x="4638" y="2803"/>
                    <a:pt x="4618" y="2804"/>
                  </a:cubicBezTo>
                  <a:cubicBezTo>
                    <a:pt x="4593" y="2810"/>
                    <a:pt x="4675" y="2859"/>
                    <a:pt x="4736" y="2859"/>
                  </a:cubicBezTo>
                  <a:cubicBezTo>
                    <a:pt x="4736" y="2859"/>
                    <a:pt x="4737" y="2859"/>
                    <a:pt x="4738" y="2859"/>
                  </a:cubicBezTo>
                  <a:cubicBezTo>
                    <a:pt x="4755" y="2865"/>
                    <a:pt x="4773" y="2871"/>
                    <a:pt x="4771" y="2880"/>
                  </a:cubicBezTo>
                  <a:cubicBezTo>
                    <a:pt x="4801" y="2890"/>
                    <a:pt x="4833" y="2895"/>
                    <a:pt x="4864" y="2897"/>
                  </a:cubicBezTo>
                  <a:cubicBezTo>
                    <a:pt x="4883" y="2901"/>
                    <a:pt x="4957" y="2920"/>
                    <a:pt x="4994" y="2924"/>
                  </a:cubicBezTo>
                  <a:cubicBezTo>
                    <a:pt x="5009" y="2926"/>
                    <a:pt x="5023" y="2927"/>
                    <a:pt x="5037" y="2927"/>
                  </a:cubicBezTo>
                  <a:cubicBezTo>
                    <a:pt x="5048" y="2927"/>
                    <a:pt x="5060" y="2927"/>
                    <a:pt x="5071" y="2926"/>
                  </a:cubicBezTo>
                  <a:cubicBezTo>
                    <a:pt x="5084" y="2928"/>
                    <a:pt x="5098" y="2930"/>
                    <a:pt x="5098" y="2930"/>
                  </a:cubicBezTo>
                  <a:cubicBezTo>
                    <a:pt x="5097" y="2930"/>
                    <a:pt x="5095" y="2930"/>
                    <a:pt x="5090" y="2929"/>
                  </a:cubicBezTo>
                  <a:lnTo>
                    <a:pt x="5090" y="2929"/>
                  </a:lnTo>
                  <a:cubicBezTo>
                    <a:pt x="5089" y="2936"/>
                    <a:pt x="5156" y="2946"/>
                    <a:pt x="5257" y="2946"/>
                  </a:cubicBezTo>
                  <a:cubicBezTo>
                    <a:pt x="5275" y="2946"/>
                    <a:pt x="5295" y="2945"/>
                    <a:pt x="5316" y="2945"/>
                  </a:cubicBezTo>
                  <a:cubicBezTo>
                    <a:pt x="5349" y="2943"/>
                    <a:pt x="5381" y="2943"/>
                    <a:pt x="5411" y="2940"/>
                  </a:cubicBezTo>
                  <a:lnTo>
                    <a:pt x="5491" y="2930"/>
                  </a:lnTo>
                  <a:cubicBezTo>
                    <a:pt x="5534" y="2927"/>
                    <a:pt x="5565" y="2922"/>
                    <a:pt x="5578" y="2922"/>
                  </a:cubicBezTo>
                  <a:cubicBezTo>
                    <a:pt x="5579" y="2922"/>
                    <a:pt x="5580" y="2922"/>
                    <a:pt x="5581" y="2922"/>
                  </a:cubicBezTo>
                  <a:cubicBezTo>
                    <a:pt x="5595" y="2919"/>
                    <a:pt x="5606" y="2913"/>
                    <a:pt x="5617" y="2905"/>
                  </a:cubicBezTo>
                  <a:cubicBezTo>
                    <a:pt x="5626" y="2891"/>
                    <a:pt x="5642" y="2883"/>
                    <a:pt x="5658" y="2883"/>
                  </a:cubicBezTo>
                  <a:cubicBezTo>
                    <a:pt x="5662" y="2883"/>
                    <a:pt x="5666" y="2883"/>
                    <a:pt x="5670" y="2884"/>
                  </a:cubicBezTo>
                  <a:cubicBezTo>
                    <a:pt x="5674" y="2887"/>
                    <a:pt x="5680" y="2888"/>
                    <a:pt x="5687" y="2888"/>
                  </a:cubicBezTo>
                  <a:cubicBezTo>
                    <a:pt x="5717" y="2888"/>
                    <a:pt x="5767" y="2867"/>
                    <a:pt x="5777" y="2849"/>
                  </a:cubicBezTo>
                  <a:lnTo>
                    <a:pt x="5781" y="2857"/>
                  </a:lnTo>
                  <a:cubicBezTo>
                    <a:pt x="5784" y="2859"/>
                    <a:pt x="5789" y="2860"/>
                    <a:pt x="5793" y="2860"/>
                  </a:cubicBezTo>
                  <a:cubicBezTo>
                    <a:pt x="5819" y="2860"/>
                    <a:pt x="5856" y="2834"/>
                    <a:pt x="5865" y="2813"/>
                  </a:cubicBezTo>
                  <a:cubicBezTo>
                    <a:pt x="5868" y="2814"/>
                    <a:pt x="5872" y="2814"/>
                    <a:pt x="5875" y="2814"/>
                  </a:cubicBezTo>
                  <a:cubicBezTo>
                    <a:pt x="5892" y="2814"/>
                    <a:pt x="5909" y="2811"/>
                    <a:pt x="5920" y="2798"/>
                  </a:cubicBezTo>
                  <a:cubicBezTo>
                    <a:pt x="5927" y="2795"/>
                    <a:pt x="5931" y="2793"/>
                    <a:pt x="5934" y="2793"/>
                  </a:cubicBezTo>
                  <a:cubicBezTo>
                    <a:pt x="5938" y="2793"/>
                    <a:pt x="5940" y="2797"/>
                    <a:pt x="5945" y="2806"/>
                  </a:cubicBezTo>
                  <a:cubicBezTo>
                    <a:pt x="5947" y="2811"/>
                    <a:pt x="5950" y="2816"/>
                    <a:pt x="5957" y="2816"/>
                  </a:cubicBezTo>
                  <a:cubicBezTo>
                    <a:pt x="5960" y="2816"/>
                    <a:pt x="5964" y="2815"/>
                    <a:pt x="5969" y="2812"/>
                  </a:cubicBezTo>
                  <a:cubicBezTo>
                    <a:pt x="5986" y="2802"/>
                    <a:pt x="5983" y="2794"/>
                    <a:pt x="5978" y="2788"/>
                  </a:cubicBezTo>
                  <a:lnTo>
                    <a:pt x="6012" y="2767"/>
                  </a:lnTo>
                  <a:cubicBezTo>
                    <a:pt x="6012" y="2767"/>
                    <a:pt x="6028" y="2757"/>
                    <a:pt x="6024" y="2751"/>
                  </a:cubicBezTo>
                  <a:cubicBezTo>
                    <a:pt x="6020" y="2743"/>
                    <a:pt x="6035" y="2734"/>
                    <a:pt x="6052" y="2724"/>
                  </a:cubicBezTo>
                  <a:cubicBezTo>
                    <a:pt x="6053" y="2725"/>
                    <a:pt x="6054" y="2726"/>
                    <a:pt x="6055" y="2726"/>
                  </a:cubicBezTo>
                  <a:cubicBezTo>
                    <a:pt x="6060" y="2726"/>
                    <a:pt x="6063" y="2717"/>
                    <a:pt x="6051" y="2717"/>
                  </a:cubicBezTo>
                  <a:cubicBezTo>
                    <a:pt x="6050" y="2717"/>
                    <a:pt x="6049" y="2717"/>
                    <a:pt x="6048" y="2717"/>
                  </a:cubicBezTo>
                  <a:cubicBezTo>
                    <a:pt x="6043" y="2709"/>
                    <a:pt x="6039" y="2702"/>
                    <a:pt x="6055" y="2693"/>
                  </a:cubicBezTo>
                  <a:lnTo>
                    <a:pt x="6046" y="2679"/>
                  </a:lnTo>
                  <a:cubicBezTo>
                    <a:pt x="6040" y="2669"/>
                    <a:pt x="6035" y="2663"/>
                    <a:pt x="6022" y="2663"/>
                  </a:cubicBezTo>
                  <a:cubicBezTo>
                    <a:pt x="6016" y="2663"/>
                    <a:pt x="6008" y="2664"/>
                    <a:pt x="5996" y="2668"/>
                  </a:cubicBezTo>
                  <a:cubicBezTo>
                    <a:pt x="5930" y="2698"/>
                    <a:pt x="5881" y="2715"/>
                    <a:pt x="5887" y="2729"/>
                  </a:cubicBezTo>
                  <a:cubicBezTo>
                    <a:pt x="5878" y="2738"/>
                    <a:pt x="5868" y="2746"/>
                    <a:pt x="5858" y="2752"/>
                  </a:cubicBezTo>
                  <a:cubicBezTo>
                    <a:pt x="5846" y="2756"/>
                    <a:pt x="5834" y="2758"/>
                    <a:pt x="5821" y="2758"/>
                  </a:cubicBezTo>
                  <a:cubicBezTo>
                    <a:pt x="5821" y="2757"/>
                    <a:pt x="5820" y="2757"/>
                    <a:pt x="5818" y="2757"/>
                  </a:cubicBezTo>
                  <a:cubicBezTo>
                    <a:pt x="5812" y="2757"/>
                    <a:pt x="5797" y="2763"/>
                    <a:pt x="5776" y="2770"/>
                  </a:cubicBezTo>
                  <a:cubicBezTo>
                    <a:pt x="5748" y="2779"/>
                    <a:pt x="5710" y="2791"/>
                    <a:pt x="5667" y="2806"/>
                  </a:cubicBezTo>
                  <a:cubicBezTo>
                    <a:pt x="5585" y="2826"/>
                    <a:pt x="5535" y="2837"/>
                    <a:pt x="5508" y="2837"/>
                  </a:cubicBezTo>
                  <a:cubicBezTo>
                    <a:pt x="5501" y="2837"/>
                    <a:pt x="5495" y="2836"/>
                    <a:pt x="5491" y="2835"/>
                  </a:cubicBezTo>
                  <a:cubicBezTo>
                    <a:pt x="5483" y="2832"/>
                    <a:pt x="5474" y="2831"/>
                    <a:pt x="5465" y="2831"/>
                  </a:cubicBezTo>
                  <a:cubicBezTo>
                    <a:pt x="5462" y="2831"/>
                    <a:pt x="5459" y="2831"/>
                    <a:pt x="5455" y="2831"/>
                  </a:cubicBezTo>
                  <a:cubicBezTo>
                    <a:pt x="5455" y="2835"/>
                    <a:pt x="5430" y="2841"/>
                    <a:pt x="5388" y="2847"/>
                  </a:cubicBezTo>
                  <a:cubicBezTo>
                    <a:pt x="5348" y="2850"/>
                    <a:pt x="5308" y="2852"/>
                    <a:pt x="5268" y="2852"/>
                  </a:cubicBezTo>
                  <a:cubicBezTo>
                    <a:pt x="5254" y="2852"/>
                    <a:pt x="5239" y="2852"/>
                    <a:pt x="5224" y="2851"/>
                  </a:cubicBezTo>
                  <a:lnTo>
                    <a:pt x="5132" y="2848"/>
                  </a:lnTo>
                  <a:lnTo>
                    <a:pt x="5053" y="2839"/>
                  </a:lnTo>
                  <a:cubicBezTo>
                    <a:pt x="5020" y="2836"/>
                    <a:pt x="4994" y="2833"/>
                    <a:pt x="4982" y="2833"/>
                  </a:cubicBezTo>
                  <a:cubicBezTo>
                    <a:pt x="4977" y="2833"/>
                    <a:pt x="4975" y="2834"/>
                    <a:pt x="4974" y="2835"/>
                  </a:cubicBezTo>
                  <a:lnTo>
                    <a:pt x="4939" y="2827"/>
                  </a:lnTo>
                  <a:cubicBezTo>
                    <a:pt x="4941" y="2818"/>
                    <a:pt x="4906" y="2810"/>
                    <a:pt x="4871" y="2802"/>
                  </a:cubicBezTo>
                  <a:cubicBezTo>
                    <a:pt x="4847" y="2802"/>
                    <a:pt x="4823" y="2798"/>
                    <a:pt x="4800" y="2790"/>
                  </a:cubicBezTo>
                  <a:cubicBezTo>
                    <a:pt x="4803" y="2782"/>
                    <a:pt x="4786" y="2776"/>
                    <a:pt x="4751" y="2766"/>
                  </a:cubicBezTo>
                  <a:cubicBezTo>
                    <a:pt x="4727" y="2758"/>
                    <a:pt x="4712" y="2751"/>
                    <a:pt x="4704" y="2751"/>
                  </a:cubicBezTo>
                  <a:cubicBezTo>
                    <a:pt x="4701" y="2751"/>
                    <a:pt x="4699" y="2752"/>
                    <a:pt x="4698" y="2755"/>
                  </a:cubicBezTo>
                  <a:lnTo>
                    <a:pt x="4620" y="2721"/>
                  </a:lnTo>
                  <a:cubicBezTo>
                    <a:pt x="4586" y="2705"/>
                    <a:pt x="4555" y="2685"/>
                    <a:pt x="4524" y="2663"/>
                  </a:cubicBezTo>
                  <a:cubicBezTo>
                    <a:pt x="4513" y="2647"/>
                    <a:pt x="4492" y="2648"/>
                    <a:pt x="4473" y="2645"/>
                  </a:cubicBezTo>
                  <a:cubicBezTo>
                    <a:pt x="4471" y="2648"/>
                    <a:pt x="4467" y="2649"/>
                    <a:pt x="4462" y="2649"/>
                  </a:cubicBezTo>
                  <a:cubicBezTo>
                    <a:pt x="4454" y="2649"/>
                    <a:pt x="4444" y="2646"/>
                    <a:pt x="4435" y="2639"/>
                  </a:cubicBezTo>
                  <a:cubicBezTo>
                    <a:pt x="4435" y="2639"/>
                    <a:pt x="4439" y="2633"/>
                    <a:pt x="4444" y="2625"/>
                  </a:cubicBezTo>
                  <a:cubicBezTo>
                    <a:pt x="4449" y="2626"/>
                    <a:pt x="4452" y="2626"/>
                    <a:pt x="4455" y="2626"/>
                  </a:cubicBezTo>
                  <a:cubicBezTo>
                    <a:pt x="4461" y="2626"/>
                    <a:pt x="4455" y="2622"/>
                    <a:pt x="4434" y="2608"/>
                  </a:cubicBezTo>
                  <a:lnTo>
                    <a:pt x="4403" y="2589"/>
                  </a:lnTo>
                  <a:cubicBezTo>
                    <a:pt x="4403" y="2590"/>
                    <a:pt x="4402" y="2590"/>
                    <a:pt x="4401" y="2590"/>
                  </a:cubicBezTo>
                  <a:cubicBezTo>
                    <a:pt x="4388" y="2590"/>
                    <a:pt x="4317" y="2541"/>
                    <a:pt x="4234" y="2461"/>
                  </a:cubicBezTo>
                  <a:cubicBezTo>
                    <a:pt x="4232" y="2459"/>
                    <a:pt x="4230" y="2457"/>
                    <a:pt x="4228" y="2455"/>
                  </a:cubicBezTo>
                  <a:lnTo>
                    <a:pt x="4228" y="2455"/>
                  </a:lnTo>
                  <a:cubicBezTo>
                    <a:pt x="4234" y="2448"/>
                    <a:pt x="4239" y="2443"/>
                    <a:pt x="4241" y="2439"/>
                  </a:cubicBezTo>
                  <a:cubicBezTo>
                    <a:pt x="4237" y="2433"/>
                    <a:pt x="4246" y="2424"/>
                    <a:pt x="4252" y="2424"/>
                  </a:cubicBezTo>
                  <a:cubicBezTo>
                    <a:pt x="4254" y="2424"/>
                    <a:pt x="4255" y="2425"/>
                    <a:pt x="4256" y="2426"/>
                  </a:cubicBezTo>
                  <a:cubicBezTo>
                    <a:pt x="4257" y="2428"/>
                    <a:pt x="4259" y="2428"/>
                    <a:pt x="4260" y="2428"/>
                  </a:cubicBezTo>
                  <a:cubicBezTo>
                    <a:pt x="4267" y="2428"/>
                    <a:pt x="4280" y="2419"/>
                    <a:pt x="4291" y="2410"/>
                  </a:cubicBezTo>
                  <a:cubicBezTo>
                    <a:pt x="4296" y="2401"/>
                    <a:pt x="4299" y="2398"/>
                    <a:pt x="4302" y="2398"/>
                  </a:cubicBezTo>
                  <a:cubicBezTo>
                    <a:pt x="4306" y="2398"/>
                    <a:pt x="4308" y="2402"/>
                    <a:pt x="4311" y="2405"/>
                  </a:cubicBezTo>
                  <a:cubicBezTo>
                    <a:pt x="4308" y="2411"/>
                    <a:pt x="4308" y="2414"/>
                    <a:pt x="4310" y="2414"/>
                  </a:cubicBezTo>
                  <a:cubicBezTo>
                    <a:pt x="4314" y="2414"/>
                    <a:pt x="4328" y="2404"/>
                    <a:pt x="4346" y="2386"/>
                  </a:cubicBezTo>
                  <a:cubicBezTo>
                    <a:pt x="4355" y="2367"/>
                    <a:pt x="4412" y="2316"/>
                    <a:pt x="4451" y="2274"/>
                  </a:cubicBezTo>
                  <a:cubicBezTo>
                    <a:pt x="4518" y="2204"/>
                    <a:pt x="4522" y="2182"/>
                    <a:pt x="4532" y="2143"/>
                  </a:cubicBezTo>
                  <a:lnTo>
                    <a:pt x="4531" y="2117"/>
                  </a:lnTo>
                  <a:lnTo>
                    <a:pt x="4545" y="2127"/>
                  </a:lnTo>
                  <a:cubicBezTo>
                    <a:pt x="4547" y="2129"/>
                    <a:pt x="4552" y="2130"/>
                    <a:pt x="4557" y="2130"/>
                  </a:cubicBezTo>
                  <a:cubicBezTo>
                    <a:pt x="4566" y="2130"/>
                    <a:pt x="4576" y="2128"/>
                    <a:pt x="4576" y="2128"/>
                  </a:cubicBezTo>
                  <a:cubicBezTo>
                    <a:pt x="4587" y="2112"/>
                    <a:pt x="4580" y="2107"/>
                    <a:pt x="4574" y="2102"/>
                  </a:cubicBezTo>
                  <a:cubicBezTo>
                    <a:pt x="4566" y="2097"/>
                    <a:pt x="4579" y="2083"/>
                    <a:pt x="4606" y="2056"/>
                  </a:cubicBezTo>
                  <a:cubicBezTo>
                    <a:pt x="4634" y="2028"/>
                    <a:pt x="4644" y="2012"/>
                    <a:pt x="4648" y="1992"/>
                  </a:cubicBezTo>
                  <a:cubicBezTo>
                    <a:pt x="4657" y="1974"/>
                    <a:pt x="4668" y="1960"/>
                    <a:pt x="4683" y="1946"/>
                  </a:cubicBezTo>
                  <a:cubicBezTo>
                    <a:pt x="4693" y="1929"/>
                    <a:pt x="4693" y="1929"/>
                    <a:pt x="4685" y="1926"/>
                  </a:cubicBezTo>
                  <a:cubicBezTo>
                    <a:pt x="4677" y="1922"/>
                    <a:pt x="4686" y="1905"/>
                    <a:pt x="4703" y="1892"/>
                  </a:cubicBezTo>
                  <a:cubicBezTo>
                    <a:pt x="4726" y="1883"/>
                    <a:pt x="4750" y="1831"/>
                    <a:pt x="4742" y="1827"/>
                  </a:cubicBezTo>
                  <a:cubicBezTo>
                    <a:pt x="4734" y="1823"/>
                    <a:pt x="4743" y="1806"/>
                    <a:pt x="4750" y="1789"/>
                  </a:cubicBezTo>
                  <a:cubicBezTo>
                    <a:pt x="4758" y="1771"/>
                    <a:pt x="4762" y="1752"/>
                    <a:pt x="4762" y="1732"/>
                  </a:cubicBezTo>
                  <a:lnTo>
                    <a:pt x="4776" y="1697"/>
                  </a:lnTo>
                  <a:cubicBezTo>
                    <a:pt x="4777" y="1692"/>
                    <a:pt x="4779" y="1690"/>
                    <a:pt x="4779" y="1690"/>
                  </a:cubicBezTo>
                  <a:cubicBezTo>
                    <a:pt x="4782" y="1690"/>
                    <a:pt x="4782" y="1704"/>
                    <a:pt x="4777" y="1717"/>
                  </a:cubicBezTo>
                  <a:lnTo>
                    <a:pt x="4791" y="1703"/>
                  </a:lnTo>
                  <a:cubicBezTo>
                    <a:pt x="4803" y="1666"/>
                    <a:pt x="4808" y="1648"/>
                    <a:pt x="4805" y="1628"/>
                  </a:cubicBezTo>
                  <a:cubicBezTo>
                    <a:pt x="4796" y="1611"/>
                    <a:pt x="4794" y="1607"/>
                    <a:pt x="4799" y="1607"/>
                  </a:cubicBezTo>
                  <a:cubicBezTo>
                    <a:pt x="4801" y="1607"/>
                    <a:pt x="4804" y="1608"/>
                    <a:pt x="4809" y="1609"/>
                  </a:cubicBezTo>
                  <a:cubicBezTo>
                    <a:pt x="4810" y="1609"/>
                    <a:pt x="4810" y="1609"/>
                    <a:pt x="4811" y="1609"/>
                  </a:cubicBezTo>
                  <a:cubicBezTo>
                    <a:pt x="4820" y="1609"/>
                    <a:pt x="4829" y="1593"/>
                    <a:pt x="4825" y="1574"/>
                  </a:cubicBezTo>
                  <a:cubicBezTo>
                    <a:pt x="4813" y="1553"/>
                    <a:pt x="4823" y="1537"/>
                    <a:pt x="4830" y="1537"/>
                  </a:cubicBezTo>
                  <a:cubicBezTo>
                    <a:pt x="4831" y="1537"/>
                    <a:pt x="4831" y="1537"/>
                    <a:pt x="4832" y="1537"/>
                  </a:cubicBezTo>
                  <a:cubicBezTo>
                    <a:pt x="4836" y="1544"/>
                    <a:pt x="4840" y="1549"/>
                    <a:pt x="4842" y="1549"/>
                  </a:cubicBezTo>
                  <a:cubicBezTo>
                    <a:pt x="4845" y="1549"/>
                    <a:pt x="4844" y="1531"/>
                    <a:pt x="4838" y="1480"/>
                  </a:cubicBezTo>
                  <a:cubicBezTo>
                    <a:pt x="4843" y="1441"/>
                    <a:pt x="4836" y="1365"/>
                    <a:pt x="4828" y="1310"/>
                  </a:cubicBezTo>
                  <a:cubicBezTo>
                    <a:pt x="4819" y="1235"/>
                    <a:pt x="4804" y="1201"/>
                    <a:pt x="4806" y="1180"/>
                  </a:cubicBezTo>
                  <a:cubicBezTo>
                    <a:pt x="4807" y="1180"/>
                    <a:pt x="4808" y="1179"/>
                    <a:pt x="4809" y="1179"/>
                  </a:cubicBezTo>
                  <a:lnTo>
                    <a:pt x="4809" y="1179"/>
                  </a:lnTo>
                  <a:cubicBezTo>
                    <a:pt x="4809" y="1179"/>
                    <a:pt x="4809" y="1179"/>
                    <a:pt x="4809" y="1179"/>
                  </a:cubicBezTo>
                  <a:cubicBezTo>
                    <a:pt x="4811" y="1179"/>
                    <a:pt x="4813" y="1178"/>
                    <a:pt x="4815" y="1178"/>
                  </a:cubicBezTo>
                  <a:cubicBezTo>
                    <a:pt x="4815" y="1176"/>
                    <a:pt x="4815" y="1175"/>
                    <a:pt x="4815" y="1173"/>
                  </a:cubicBezTo>
                  <a:lnTo>
                    <a:pt x="4815" y="1173"/>
                  </a:lnTo>
                  <a:cubicBezTo>
                    <a:pt x="4814" y="1175"/>
                    <a:pt x="4812" y="1177"/>
                    <a:pt x="4809" y="1179"/>
                  </a:cubicBezTo>
                  <a:lnTo>
                    <a:pt x="4809" y="1179"/>
                  </a:lnTo>
                  <a:cubicBezTo>
                    <a:pt x="4796" y="1178"/>
                    <a:pt x="4790" y="1159"/>
                    <a:pt x="4767" y="1116"/>
                  </a:cubicBezTo>
                  <a:cubicBezTo>
                    <a:pt x="4745" y="1064"/>
                    <a:pt x="4712" y="1042"/>
                    <a:pt x="4693" y="1035"/>
                  </a:cubicBezTo>
                  <a:lnTo>
                    <a:pt x="4693" y="1035"/>
                  </a:lnTo>
                  <a:cubicBezTo>
                    <a:pt x="4702" y="1044"/>
                    <a:pt x="4709" y="1052"/>
                    <a:pt x="4717" y="1062"/>
                  </a:cubicBezTo>
                  <a:cubicBezTo>
                    <a:pt x="4714" y="1065"/>
                    <a:pt x="4711" y="1066"/>
                    <a:pt x="4709" y="1066"/>
                  </a:cubicBezTo>
                  <a:cubicBezTo>
                    <a:pt x="4699" y="1066"/>
                    <a:pt x="4690" y="1052"/>
                    <a:pt x="4674" y="1030"/>
                  </a:cubicBezTo>
                  <a:cubicBezTo>
                    <a:pt x="4660" y="1019"/>
                    <a:pt x="4666" y="1012"/>
                    <a:pt x="4671" y="1005"/>
                  </a:cubicBezTo>
                  <a:cubicBezTo>
                    <a:pt x="4676" y="998"/>
                    <a:pt x="4667" y="980"/>
                    <a:pt x="4650" y="970"/>
                  </a:cubicBezTo>
                  <a:cubicBezTo>
                    <a:pt x="4640" y="964"/>
                    <a:pt x="4630" y="958"/>
                    <a:pt x="4627" y="958"/>
                  </a:cubicBezTo>
                  <a:cubicBezTo>
                    <a:pt x="4624" y="958"/>
                    <a:pt x="4625" y="960"/>
                    <a:pt x="4630" y="967"/>
                  </a:cubicBezTo>
                  <a:cubicBezTo>
                    <a:pt x="4628" y="971"/>
                    <a:pt x="4627" y="973"/>
                    <a:pt x="4624" y="973"/>
                  </a:cubicBezTo>
                  <a:cubicBezTo>
                    <a:pt x="4621" y="973"/>
                    <a:pt x="4617" y="970"/>
                    <a:pt x="4609" y="966"/>
                  </a:cubicBezTo>
                  <a:cubicBezTo>
                    <a:pt x="4594" y="957"/>
                    <a:pt x="4578" y="952"/>
                    <a:pt x="4560" y="952"/>
                  </a:cubicBezTo>
                  <a:cubicBezTo>
                    <a:pt x="4559" y="952"/>
                    <a:pt x="4557" y="952"/>
                    <a:pt x="4555" y="952"/>
                  </a:cubicBezTo>
                  <a:cubicBezTo>
                    <a:pt x="4554" y="955"/>
                    <a:pt x="4551" y="956"/>
                    <a:pt x="4547" y="956"/>
                  </a:cubicBezTo>
                  <a:cubicBezTo>
                    <a:pt x="4540" y="956"/>
                    <a:pt x="4529" y="953"/>
                    <a:pt x="4518" y="951"/>
                  </a:cubicBezTo>
                  <a:cubicBezTo>
                    <a:pt x="4503" y="938"/>
                    <a:pt x="4466" y="933"/>
                    <a:pt x="4466" y="933"/>
                  </a:cubicBezTo>
                  <a:cubicBezTo>
                    <a:pt x="4466" y="936"/>
                    <a:pt x="4466" y="936"/>
                    <a:pt x="4466" y="936"/>
                  </a:cubicBezTo>
                  <a:cubicBezTo>
                    <a:pt x="4466" y="936"/>
                    <a:pt x="4466" y="931"/>
                    <a:pt x="4467" y="924"/>
                  </a:cubicBezTo>
                  <a:cubicBezTo>
                    <a:pt x="4468" y="916"/>
                    <a:pt x="4450" y="906"/>
                    <a:pt x="4450" y="906"/>
                  </a:cubicBezTo>
                  <a:cubicBezTo>
                    <a:pt x="4448" y="906"/>
                    <a:pt x="4446" y="906"/>
                    <a:pt x="4445" y="906"/>
                  </a:cubicBezTo>
                  <a:cubicBezTo>
                    <a:pt x="4431" y="906"/>
                    <a:pt x="4431" y="913"/>
                    <a:pt x="4431" y="913"/>
                  </a:cubicBezTo>
                  <a:cubicBezTo>
                    <a:pt x="4430" y="915"/>
                    <a:pt x="4402" y="915"/>
                    <a:pt x="4359" y="920"/>
                  </a:cubicBezTo>
                  <a:cubicBezTo>
                    <a:pt x="4306" y="927"/>
                    <a:pt x="4253" y="941"/>
                    <a:pt x="4204" y="961"/>
                  </a:cubicBezTo>
                  <a:cubicBezTo>
                    <a:pt x="4091" y="1005"/>
                    <a:pt x="3998" y="1098"/>
                    <a:pt x="3980" y="1119"/>
                  </a:cubicBezTo>
                  <a:cubicBezTo>
                    <a:pt x="3951" y="1139"/>
                    <a:pt x="3921" y="1178"/>
                    <a:pt x="3928" y="1178"/>
                  </a:cubicBezTo>
                  <a:cubicBezTo>
                    <a:pt x="3929" y="1178"/>
                    <a:pt x="3930" y="1178"/>
                    <a:pt x="3932" y="1177"/>
                  </a:cubicBezTo>
                  <a:lnTo>
                    <a:pt x="3932" y="1177"/>
                  </a:lnTo>
                  <a:cubicBezTo>
                    <a:pt x="3940" y="1182"/>
                    <a:pt x="3879" y="1256"/>
                    <a:pt x="3839" y="1361"/>
                  </a:cubicBezTo>
                  <a:cubicBezTo>
                    <a:pt x="3790" y="1484"/>
                    <a:pt x="3783" y="1579"/>
                    <a:pt x="3792" y="1579"/>
                  </a:cubicBezTo>
                  <a:cubicBezTo>
                    <a:pt x="3789" y="1598"/>
                    <a:pt x="3787" y="1616"/>
                    <a:pt x="3786" y="1635"/>
                  </a:cubicBezTo>
                  <a:cubicBezTo>
                    <a:pt x="3784" y="1673"/>
                    <a:pt x="3794" y="1710"/>
                    <a:pt x="3795" y="1729"/>
                  </a:cubicBezTo>
                  <a:cubicBezTo>
                    <a:pt x="3802" y="1741"/>
                    <a:pt x="3805" y="1754"/>
                    <a:pt x="3802" y="1754"/>
                  </a:cubicBezTo>
                  <a:cubicBezTo>
                    <a:pt x="3801" y="1754"/>
                    <a:pt x="3799" y="1752"/>
                    <a:pt x="3796" y="1747"/>
                  </a:cubicBezTo>
                  <a:cubicBezTo>
                    <a:pt x="3787" y="1747"/>
                    <a:pt x="3780" y="1748"/>
                    <a:pt x="3781" y="1767"/>
                  </a:cubicBezTo>
                  <a:cubicBezTo>
                    <a:pt x="3783" y="1797"/>
                    <a:pt x="3791" y="1802"/>
                    <a:pt x="3798" y="1802"/>
                  </a:cubicBezTo>
                  <a:cubicBezTo>
                    <a:pt x="3799" y="1802"/>
                    <a:pt x="3801" y="1802"/>
                    <a:pt x="3802" y="1802"/>
                  </a:cubicBezTo>
                  <a:cubicBezTo>
                    <a:pt x="3802" y="1801"/>
                    <a:pt x="3802" y="1801"/>
                    <a:pt x="3803" y="1801"/>
                  </a:cubicBezTo>
                  <a:cubicBezTo>
                    <a:pt x="3811" y="1801"/>
                    <a:pt x="3813" y="1819"/>
                    <a:pt x="3813" y="1819"/>
                  </a:cubicBezTo>
                  <a:cubicBezTo>
                    <a:pt x="3815" y="1837"/>
                    <a:pt x="3817" y="1837"/>
                    <a:pt x="3808" y="1839"/>
                  </a:cubicBezTo>
                  <a:lnTo>
                    <a:pt x="3791" y="1841"/>
                  </a:lnTo>
                  <a:lnTo>
                    <a:pt x="3794" y="1860"/>
                  </a:lnTo>
                  <a:cubicBezTo>
                    <a:pt x="3794" y="1860"/>
                    <a:pt x="3795" y="1860"/>
                    <a:pt x="3795" y="1860"/>
                  </a:cubicBezTo>
                  <a:cubicBezTo>
                    <a:pt x="3803" y="1860"/>
                    <a:pt x="3806" y="1877"/>
                    <a:pt x="3806" y="1877"/>
                  </a:cubicBezTo>
                  <a:cubicBezTo>
                    <a:pt x="3810" y="1895"/>
                    <a:pt x="3810" y="1895"/>
                    <a:pt x="3794" y="1898"/>
                  </a:cubicBezTo>
                  <a:cubicBezTo>
                    <a:pt x="3777" y="1902"/>
                    <a:pt x="3781" y="1922"/>
                    <a:pt x="3802" y="1935"/>
                  </a:cubicBezTo>
                  <a:lnTo>
                    <a:pt x="3821" y="1970"/>
                  </a:lnTo>
                  <a:cubicBezTo>
                    <a:pt x="3810" y="1992"/>
                    <a:pt x="3839" y="2025"/>
                    <a:pt x="3854" y="2038"/>
                  </a:cubicBezTo>
                  <a:cubicBezTo>
                    <a:pt x="3842" y="2058"/>
                    <a:pt x="3852" y="2084"/>
                    <a:pt x="3875" y="2091"/>
                  </a:cubicBezTo>
                  <a:cubicBezTo>
                    <a:pt x="3876" y="2091"/>
                    <a:pt x="3876" y="2090"/>
                    <a:pt x="3877" y="2090"/>
                  </a:cubicBezTo>
                  <a:cubicBezTo>
                    <a:pt x="3884" y="2090"/>
                    <a:pt x="3889" y="2106"/>
                    <a:pt x="3889" y="2126"/>
                  </a:cubicBezTo>
                  <a:cubicBezTo>
                    <a:pt x="3889" y="2146"/>
                    <a:pt x="3898" y="2163"/>
                    <a:pt x="3916" y="2196"/>
                  </a:cubicBezTo>
                  <a:cubicBezTo>
                    <a:pt x="3933" y="2208"/>
                    <a:pt x="3992" y="2321"/>
                    <a:pt x="4088" y="2431"/>
                  </a:cubicBezTo>
                  <a:lnTo>
                    <a:pt x="4088" y="2431"/>
                  </a:lnTo>
                  <a:cubicBezTo>
                    <a:pt x="4076" y="2438"/>
                    <a:pt x="4064" y="2446"/>
                    <a:pt x="4052" y="2452"/>
                  </a:cubicBezTo>
                  <a:cubicBezTo>
                    <a:pt x="4043" y="2465"/>
                    <a:pt x="4019" y="2481"/>
                    <a:pt x="4010" y="2481"/>
                  </a:cubicBezTo>
                  <a:cubicBezTo>
                    <a:pt x="4008" y="2481"/>
                    <a:pt x="4007" y="2480"/>
                    <a:pt x="4006" y="2479"/>
                  </a:cubicBezTo>
                  <a:cubicBezTo>
                    <a:pt x="3989" y="2487"/>
                    <a:pt x="3975" y="2498"/>
                    <a:pt x="3961" y="2510"/>
                  </a:cubicBezTo>
                  <a:cubicBezTo>
                    <a:pt x="3938" y="2522"/>
                    <a:pt x="3923" y="2530"/>
                    <a:pt x="3915" y="2530"/>
                  </a:cubicBezTo>
                  <a:cubicBezTo>
                    <a:pt x="3913" y="2530"/>
                    <a:pt x="3911" y="2529"/>
                    <a:pt x="3910" y="2527"/>
                  </a:cubicBezTo>
                  <a:cubicBezTo>
                    <a:pt x="3908" y="2524"/>
                    <a:pt x="3907" y="2522"/>
                    <a:pt x="3906" y="2522"/>
                  </a:cubicBezTo>
                  <a:cubicBezTo>
                    <a:pt x="3904" y="2522"/>
                    <a:pt x="3901" y="2526"/>
                    <a:pt x="3894" y="2534"/>
                  </a:cubicBezTo>
                  <a:cubicBezTo>
                    <a:pt x="3897" y="2542"/>
                    <a:pt x="3880" y="2549"/>
                    <a:pt x="3864" y="2555"/>
                  </a:cubicBezTo>
                  <a:lnTo>
                    <a:pt x="3831" y="2569"/>
                  </a:lnTo>
                  <a:cubicBezTo>
                    <a:pt x="3833" y="2577"/>
                    <a:pt x="3835" y="2578"/>
                    <a:pt x="3817" y="2583"/>
                  </a:cubicBezTo>
                  <a:cubicBezTo>
                    <a:pt x="3800" y="2589"/>
                    <a:pt x="3746" y="2598"/>
                    <a:pt x="3729" y="2604"/>
                  </a:cubicBezTo>
                  <a:cubicBezTo>
                    <a:pt x="3677" y="2617"/>
                    <a:pt x="3677" y="2617"/>
                    <a:pt x="3698" y="2620"/>
                  </a:cubicBezTo>
                  <a:cubicBezTo>
                    <a:pt x="3701" y="2620"/>
                    <a:pt x="3704" y="2619"/>
                    <a:pt x="3706" y="2619"/>
                  </a:cubicBezTo>
                  <a:cubicBezTo>
                    <a:pt x="3714" y="2619"/>
                    <a:pt x="3709" y="2625"/>
                    <a:pt x="3680" y="2625"/>
                  </a:cubicBezTo>
                  <a:cubicBezTo>
                    <a:pt x="3663" y="2631"/>
                    <a:pt x="3608" y="2634"/>
                    <a:pt x="3556" y="2643"/>
                  </a:cubicBezTo>
                  <a:cubicBezTo>
                    <a:pt x="3486" y="2653"/>
                    <a:pt x="3486" y="2651"/>
                    <a:pt x="3487" y="2660"/>
                  </a:cubicBezTo>
                  <a:cubicBezTo>
                    <a:pt x="3497" y="2668"/>
                    <a:pt x="3497" y="2672"/>
                    <a:pt x="3491" y="2672"/>
                  </a:cubicBezTo>
                  <a:cubicBezTo>
                    <a:pt x="3487" y="2672"/>
                    <a:pt x="3478" y="2669"/>
                    <a:pt x="3469" y="2662"/>
                  </a:cubicBezTo>
                  <a:cubicBezTo>
                    <a:pt x="3448" y="2655"/>
                    <a:pt x="3434" y="2651"/>
                    <a:pt x="3425" y="2651"/>
                  </a:cubicBezTo>
                  <a:cubicBezTo>
                    <a:pt x="3418" y="2651"/>
                    <a:pt x="3414" y="2653"/>
                    <a:pt x="3415" y="2657"/>
                  </a:cubicBezTo>
                  <a:cubicBezTo>
                    <a:pt x="3405" y="2663"/>
                    <a:pt x="3395" y="2667"/>
                    <a:pt x="3384" y="2667"/>
                  </a:cubicBezTo>
                  <a:cubicBezTo>
                    <a:pt x="3382" y="2667"/>
                    <a:pt x="3381" y="2667"/>
                    <a:pt x="3379" y="2666"/>
                  </a:cubicBezTo>
                  <a:cubicBezTo>
                    <a:pt x="3379" y="2662"/>
                    <a:pt x="3375" y="2661"/>
                    <a:pt x="3368" y="2661"/>
                  </a:cubicBezTo>
                  <a:cubicBezTo>
                    <a:pt x="3359" y="2661"/>
                    <a:pt x="3345" y="2663"/>
                    <a:pt x="3325" y="2668"/>
                  </a:cubicBezTo>
                  <a:cubicBezTo>
                    <a:pt x="3307" y="2666"/>
                    <a:pt x="3307" y="2666"/>
                    <a:pt x="3307" y="2659"/>
                  </a:cubicBezTo>
                  <a:lnTo>
                    <a:pt x="3272" y="2656"/>
                  </a:lnTo>
                  <a:cubicBezTo>
                    <a:pt x="3263" y="2661"/>
                    <a:pt x="3248" y="2663"/>
                    <a:pt x="3231" y="2663"/>
                  </a:cubicBezTo>
                  <a:cubicBezTo>
                    <a:pt x="3185" y="2663"/>
                    <a:pt x="3124" y="2649"/>
                    <a:pt x="3112" y="2639"/>
                  </a:cubicBezTo>
                  <a:cubicBezTo>
                    <a:pt x="3107" y="2639"/>
                    <a:pt x="3103" y="2638"/>
                    <a:pt x="3098" y="2638"/>
                  </a:cubicBezTo>
                  <a:cubicBezTo>
                    <a:pt x="3090" y="2638"/>
                    <a:pt x="3083" y="2639"/>
                    <a:pt x="3076" y="2641"/>
                  </a:cubicBezTo>
                  <a:cubicBezTo>
                    <a:pt x="3067" y="2646"/>
                    <a:pt x="3058" y="2649"/>
                    <a:pt x="3052" y="2649"/>
                  </a:cubicBezTo>
                  <a:cubicBezTo>
                    <a:pt x="3043" y="2649"/>
                    <a:pt x="3038" y="2644"/>
                    <a:pt x="3040" y="2635"/>
                  </a:cubicBezTo>
                  <a:cubicBezTo>
                    <a:pt x="3042" y="2626"/>
                    <a:pt x="3043" y="2622"/>
                    <a:pt x="3040" y="2622"/>
                  </a:cubicBezTo>
                  <a:cubicBezTo>
                    <a:pt x="3037" y="2622"/>
                    <a:pt x="3032" y="2625"/>
                    <a:pt x="3022" y="2631"/>
                  </a:cubicBezTo>
                  <a:cubicBezTo>
                    <a:pt x="3021" y="2631"/>
                    <a:pt x="3019" y="2631"/>
                    <a:pt x="3017" y="2631"/>
                  </a:cubicBezTo>
                  <a:cubicBezTo>
                    <a:pt x="2991" y="2631"/>
                    <a:pt x="2917" y="2612"/>
                    <a:pt x="2938" y="2600"/>
                  </a:cubicBezTo>
                  <a:lnTo>
                    <a:pt x="2943" y="2583"/>
                  </a:lnTo>
                  <a:lnTo>
                    <a:pt x="2943" y="2583"/>
                  </a:lnTo>
                  <a:cubicBezTo>
                    <a:pt x="2940" y="2584"/>
                    <a:pt x="2937" y="2584"/>
                    <a:pt x="2933" y="2584"/>
                  </a:cubicBezTo>
                  <a:cubicBezTo>
                    <a:pt x="2924" y="2584"/>
                    <a:pt x="2915" y="2583"/>
                    <a:pt x="2907" y="2580"/>
                  </a:cubicBezTo>
                  <a:cubicBezTo>
                    <a:pt x="2906" y="2582"/>
                    <a:pt x="2904" y="2584"/>
                    <a:pt x="2900" y="2584"/>
                  </a:cubicBezTo>
                  <a:cubicBezTo>
                    <a:pt x="2890" y="2584"/>
                    <a:pt x="2871" y="2578"/>
                    <a:pt x="2836" y="2565"/>
                  </a:cubicBezTo>
                  <a:cubicBezTo>
                    <a:pt x="2802" y="2553"/>
                    <a:pt x="2733" y="2534"/>
                    <a:pt x="2700" y="2516"/>
                  </a:cubicBezTo>
                  <a:cubicBezTo>
                    <a:pt x="2668" y="2503"/>
                    <a:pt x="2621" y="2475"/>
                    <a:pt x="2610" y="2459"/>
                  </a:cubicBezTo>
                  <a:cubicBezTo>
                    <a:pt x="2588" y="2447"/>
                    <a:pt x="2567" y="2436"/>
                    <a:pt x="2544" y="2429"/>
                  </a:cubicBezTo>
                  <a:cubicBezTo>
                    <a:pt x="2524" y="2426"/>
                    <a:pt x="2494" y="2406"/>
                    <a:pt x="2498" y="2399"/>
                  </a:cubicBezTo>
                  <a:lnTo>
                    <a:pt x="2484" y="2389"/>
                  </a:lnTo>
                  <a:cubicBezTo>
                    <a:pt x="2467" y="2383"/>
                    <a:pt x="2451" y="2374"/>
                    <a:pt x="2436" y="2364"/>
                  </a:cubicBezTo>
                  <a:cubicBezTo>
                    <a:pt x="2441" y="2357"/>
                    <a:pt x="2432" y="2339"/>
                    <a:pt x="2412" y="2334"/>
                  </a:cubicBezTo>
                  <a:cubicBezTo>
                    <a:pt x="2411" y="2336"/>
                    <a:pt x="2409" y="2337"/>
                    <a:pt x="2408" y="2337"/>
                  </a:cubicBezTo>
                  <a:cubicBezTo>
                    <a:pt x="2400" y="2337"/>
                    <a:pt x="2388" y="2325"/>
                    <a:pt x="2366" y="2306"/>
                  </a:cubicBezTo>
                  <a:cubicBezTo>
                    <a:pt x="2354" y="2293"/>
                    <a:pt x="2238" y="2185"/>
                    <a:pt x="2151" y="2061"/>
                  </a:cubicBezTo>
                  <a:cubicBezTo>
                    <a:pt x="2142" y="2048"/>
                    <a:pt x="2134" y="2036"/>
                    <a:pt x="2125" y="2023"/>
                  </a:cubicBezTo>
                  <a:lnTo>
                    <a:pt x="2125" y="2023"/>
                  </a:lnTo>
                  <a:cubicBezTo>
                    <a:pt x="2129" y="2019"/>
                    <a:pt x="2133" y="2015"/>
                    <a:pt x="2137" y="2011"/>
                  </a:cubicBezTo>
                  <a:cubicBezTo>
                    <a:pt x="2157" y="1978"/>
                    <a:pt x="2299" y="1821"/>
                    <a:pt x="2317" y="1810"/>
                  </a:cubicBezTo>
                  <a:cubicBezTo>
                    <a:pt x="2319" y="1797"/>
                    <a:pt x="2325" y="1785"/>
                    <a:pt x="2335" y="1776"/>
                  </a:cubicBezTo>
                  <a:cubicBezTo>
                    <a:pt x="2360" y="1772"/>
                    <a:pt x="2366" y="1752"/>
                    <a:pt x="2354" y="1741"/>
                  </a:cubicBezTo>
                  <a:lnTo>
                    <a:pt x="2354" y="1741"/>
                  </a:lnTo>
                  <a:lnTo>
                    <a:pt x="2340" y="1756"/>
                  </a:lnTo>
                  <a:lnTo>
                    <a:pt x="2328" y="1770"/>
                  </a:lnTo>
                  <a:cubicBezTo>
                    <a:pt x="2318" y="1761"/>
                    <a:pt x="2342" y="1728"/>
                    <a:pt x="2362" y="1728"/>
                  </a:cubicBezTo>
                  <a:cubicBezTo>
                    <a:pt x="2365" y="1728"/>
                    <a:pt x="2369" y="1729"/>
                    <a:pt x="2372" y="1732"/>
                  </a:cubicBezTo>
                  <a:cubicBezTo>
                    <a:pt x="2396" y="1727"/>
                    <a:pt x="2396" y="1727"/>
                    <a:pt x="2395" y="1702"/>
                  </a:cubicBezTo>
                  <a:cubicBezTo>
                    <a:pt x="2392" y="1679"/>
                    <a:pt x="2409" y="1658"/>
                    <a:pt x="2432" y="1657"/>
                  </a:cubicBezTo>
                  <a:cubicBezTo>
                    <a:pt x="2437" y="1661"/>
                    <a:pt x="2440" y="1663"/>
                    <a:pt x="2442" y="1663"/>
                  </a:cubicBezTo>
                  <a:cubicBezTo>
                    <a:pt x="2444" y="1663"/>
                    <a:pt x="2444" y="1657"/>
                    <a:pt x="2443" y="1642"/>
                  </a:cubicBezTo>
                  <a:cubicBezTo>
                    <a:pt x="2443" y="1599"/>
                    <a:pt x="2461" y="1555"/>
                    <a:pt x="2483" y="1555"/>
                  </a:cubicBezTo>
                  <a:cubicBezTo>
                    <a:pt x="2487" y="1555"/>
                    <a:pt x="2492" y="1557"/>
                    <a:pt x="2496" y="1560"/>
                  </a:cubicBezTo>
                  <a:cubicBezTo>
                    <a:pt x="2500" y="1563"/>
                    <a:pt x="2504" y="1564"/>
                    <a:pt x="2508" y="1564"/>
                  </a:cubicBezTo>
                  <a:cubicBezTo>
                    <a:pt x="2519" y="1564"/>
                    <a:pt x="2531" y="1556"/>
                    <a:pt x="2539" y="1546"/>
                  </a:cubicBezTo>
                  <a:cubicBezTo>
                    <a:pt x="2550" y="1530"/>
                    <a:pt x="2543" y="1524"/>
                    <a:pt x="2537" y="1520"/>
                  </a:cubicBezTo>
                  <a:cubicBezTo>
                    <a:pt x="2534" y="1520"/>
                    <a:pt x="2531" y="1521"/>
                    <a:pt x="2529" y="1521"/>
                  </a:cubicBezTo>
                  <a:cubicBezTo>
                    <a:pt x="2515" y="1521"/>
                    <a:pt x="2527" y="1506"/>
                    <a:pt x="2560" y="1489"/>
                  </a:cubicBezTo>
                  <a:cubicBezTo>
                    <a:pt x="2614" y="1457"/>
                    <a:pt x="2636" y="1426"/>
                    <a:pt x="2656" y="1368"/>
                  </a:cubicBezTo>
                  <a:cubicBezTo>
                    <a:pt x="2676" y="1317"/>
                    <a:pt x="2697" y="1279"/>
                    <a:pt x="2703" y="1279"/>
                  </a:cubicBezTo>
                  <a:cubicBezTo>
                    <a:pt x="2705" y="1279"/>
                    <a:pt x="2704" y="1286"/>
                    <a:pt x="2699" y="1305"/>
                  </a:cubicBezTo>
                  <a:cubicBezTo>
                    <a:pt x="2695" y="1326"/>
                    <a:pt x="2693" y="1336"/>
                    <a:pt x="2694" y="1336"/>
                  </a:cubicBezTo>
                  <a:cubicBezTo>
                    <a:pt x="2695" y="1336"/>
                    <a:pt x="2699" y="1327"/>
                    <a:pt x="2706" y="1309"/>
                  </a:cubicBezTo>
                  <a:cubicBezTo>
                    <a:pt x="2727" y="1277"/>
                    <a:pt x="2749" y="1245"/>
                    <a:pt x="2759" y="1228"/>
                  </a:cubicBezTo>
                  <a:cubicBezTo>
                    <a:pt x="2770" y="1213"/>
                    <a:pt x="2772" y="1191"/>
                    <a:pt x="2765" y="1187"/>
                  </a:cubicBezTo>
                  <a:cubicBezTo>
                    <a:pt x="2797" y="1174"/>
                    <a:pt x="2819" y="1144"/>
                    <a:pt x="2823" y="1109"/>
                  </a:cubicBezTo>
                  <a:lnTo>
                    <a:pt x="2843" y="1077"/>
                  </a:lnTo>
                  <a:cubicBezTo>
                    <a:pt x="2851" y="1066"/>
                    <a:pt x="2855" y="1053"/>
                    <a:pt x="2855" y="1039"/>
                  </a:cubicBezTo>
                  <a:cubicBezTo>
                    <a:pt x="2857" y="1019"/>
                    <a:pt x="2874" y="1006"/>
                    <a:pt x="2891" y="994"/>
                  </a:cubicBezTo>
                  <a:cubicBezTo>
                    <a:pt x="2908" y="981"/>
                    <a:pt x="2925" y="969"/>
                    <a:pt x="2918" y="965"/>
                  </a:cubicBezTo>
                  <a:cubicBezTo>
                    <a:pt x="2910" y="960"/>
                    <a:pt x="2922" y="923"/>
                    <a:pt x="2924" y="902"/>
                  </a:cubicBezTo>
                  <a:cubicBezTo>
                    <a:pt x="2924" y="888"/>
                    <a:pt x="2932" y="878"/>
                    <a:pt x="2936" y="878"/>
                  </a:cubicBezTo>
                  <a:cubicBezTo>
                    <a:pt x="2939" y="878"/>
                    <a:pt x="2941" y="881"/>
                    <a:pt x="2940" y="888"/>
                  </a:cubicBezTo>
                  <a:cubicBezTo>
                    <a:pt x="2942" y="890"/>
                    <a:pt x="2944" y="891"/>
                    <a:pt x="2945" y="891"/>
                  </a:cubicBezTo>
                  <a:cubicBezTo>
                    <a:pt x="2950" y="891"/>
                    <a:pt x="2955" y="884"/>
                    <a:pt x="2973" y="863"/>
                  </a:cubicBezTo>
                  <a:cubicBezTo>
                    <a:pt x="2982" y="846"/>
                    <a:pt x="2998" y="810"/>
                    <a:pt x="2991" y="806"/>
                  </a:cubicBezTo>
                  <a:cubicBezTo>
                    <a:pt x="2984" y="803"/>
                    <a:pt x="3029" y="698"/>
                    <a:pt x="3041" y="682"/>
                  </a:cubicBezTo>
                  <a:cubicBezTo>
                    <a:pt x="3041" y="682"/>
                    <a:pt x="3048" y="664"/>
                    <a:pt x="3053" y="645"/>
                  </a:cubicBezTo>
                  <a:cubicBezTo>
                    <a:pt x="3058" y="627"/>
                    <a:pt x="3056" y="606"/>
                    <a:pt x="3060" y="588"/>
                  </a:cubicBezTo>
                  <a:cubicBezTo>
                    <a:pt x="3063" y="574"/>
                    <a:pt x="3063" y="562"/>
                    <a:pt x="3059" y="548"/>
                  </a:cubicBezTo>
                  <a:cubicBezTo>
                    <a:pt x="3063" y="531"/>
                    <a:pt x="3066" y="513"/>
                    <a:pt x="3073" y="513"/>
                  </a:cubicBezTo>
                  <a:cubicBezTo>
                    <a:pt x="3074" y="513"/>
                    <a:pt x="3074" y="513"/>
                    <a:pt x="3074" y="513"/>
                  </a:cubicBezTo>
                  <a:cubicBezTo>
                    <a:pt x="3059" y="491"/>
                    <a:pt x="3059" y="492"/>
                    <a:pt x="3078" y="474"/>
                  </a:cubicBezTo>
                  <a:cubicBezTo>
                    <a:pt x="3083" y="475"/>
                    <a:pt x="3086" y="475"/>
                    <a:pt x="3088" y="475"/>
                  </a:cubicBezTo>
                  <a:cubicBezTo>
                    <a:pt x="3094" y="475"/>
                    <a:pt x="3091" y="472"/>
                    <a:pt x="3080" y="456"/>
                  </a:cubicBezTo>
                  <a:cubicBezTo>
                    <a:pt x="3071" y="436"/>
                    <a:pt x="3072" y="437"/>
                    <a:pt x="3080" y="418"/>
                  </a:cubicBezTo>
                  <a:cubicBezTo>
                    <a:pt x="3088" y="418"/>
                    <a:pt x="3087" y="399"/>
                    <a:pt x="3079" y="399"/>
                  </a:cubicBezTo>
                  <a:cubicBezTo>
                    <a:pt x="3079" y="399"/>
                    <a:pt x="3079" y="399"/>
                    <a:pt x="3078" y="399"/>
                  </a:cubicBezTo>
                  <a:cubicBezTo>
                    <a:pt x="3062" y="380"/>
                    <a:pt x="3044" y="330"/>
                    <a:pt x="3059" y="326"/>
                  </a:cubicBezTo>
                  <a:cubicBezTo>
                    <a:pt x="3056" y="314"/>
                    <a:pt x="3049" y="303"/>
                    <a:pt x="3041" y="293"/>
                  </a:cubicBezTo>
                  <a:cubicBezTo>
                    <a:pt x="3019" y="281"/>
                    <a:pt x="3019" y="283"/>
                    <a:pt x="3035" y="276"/>
                  </a:cubicBezTo>
                  <a:cubicBezTo>
                    <a:pt x="3045" y="252"/>
                    <a:pt x="3035" y="234"/>
                    <a:pt x="3012" y="227"/>
                  </a:cubicBezTo>
                  <a:cubicBezTo>
                    <a:pt x="3002" y="219"/>
                    <a:pt x="2995" y="209"/>
                    <a:pt x="2993" y="196"/>
                  </a:cubicBezTo>
                  <a:cubicBezTo>
                    <a:pt x="2981" y="170"/>
                    <a:pt x="2965" y="146"/>
                    <a:pt x="2944" y="127"/>
                  </a:cubicBezTo>
                  <a:cubicBezTo>
                    <a:pt x="2929" y="111"/>
                    <a:pt x="2914" y="101"/>
                    <a:pt x="2908" y="101"/>
                  </a:cubicBezTo>
                  <a:cubicBezTo>
                    <a:pt x="2905" y="101"/>
                    <a:pt x="2904" y="103"/>
                    <a:pt x="2905" y="106"/>
                  </a:cubicBezTo>
                  <a:lnTo>
                    <a:pt x="2874" y="86"/>
                  </a:lnTo>
                  <a:cubicBezTo>
                    <a:pt x="2848" y="62"/>
                    <a:pt x="2831" y="55"/>
                    <a:pt x="2812" y="55"/>
                  </a:cubicBezTo>
                  <a:cubicBezTo>
                    <a:pt x="2811" y="55"/>
                    <a:pt x="2809" y="55"/>
                    <a:pt x="2808" y="55"/>
                  </a:cubicBezTo>
                  <a:lnTo>
                    <a:pt x="2788" y="56"/>
                  </a:lnTo>
                  <a:cubicBezTo>
                    <a:pt x="2790" y="48"/>
                    <a:pt x="2777" y="34"/>
                    <a:pt x="2758" y="29"/>
                  </a:cubicBezTo>
                  <a:cubicBezTo>
                    <a:pt x="2750" y="27"/>
                    <a:pt x="2745" y="26"/>
                    <a:pt x="2743" y="26"/>
                  </a:cubicBezTo>
                  <a:cubicBezTo>
                    <a:pt x="2739" y="26"/>
                    <a:pt x="2739" y="28"/>
                    <a:pt x="2737" y="32"/>
                  </a:cubicBezTo>
                  <a:cubicBezTo>
                    <a:pt x="2745" y="39"/>
                    <a:pt x="2745" y="41"/>
                    <a:pt x="2741" y="41"/>
                  </a:cubicBezTo>
                  <a:cubicBezTo>
                    <a:pt x="2736" y="41"/>
                    <a:pt x="2727" y="39"/>
                    <a:pt x="2718" y="37"/>
                  </a:cubicBezTo>
                  <a:cubicBezTo>
                    <a:pt x="2700" y="35"/>
                    <a:pt x="2684" y="22"/>
                    <a:pt x="2685" y="15"/>
                  </a:cubicBezTo>
                  <a:lnTo>
                    <a:pt x="2666" y="13"/>
                  </a:lnTo>
                  <a:cubicBezTo>
                    <a:pt x="2664" y="23"/>
                    <a:pt x="2658" y="26"/>
                    <a:pt x="2654" y="26"/>
                  </a:cubicBezTo>
                  <a:cubicBezTo>
                    <a:pt x="2649" y="26"/>
                    <a:pt x="2646" y="24"/>
                    <a:pt x="2647" y="20"/>
                  </a:cubicBezTo>
                  <a:cubicBezTo>
                    <a:pt x="2632" y="14"/>
                    <a:pt x="2617" y="10"/>
                    <a:pt x="2602" y="10"/>
                  </a:cubicBezTo>
                  <a:cubicBezTo>
                    <a:pt x="2598" y="10"/>
                    <a:pt x="2594" y="11"/>
                    <a:pt x="2590" y="11"/>
                  </a:cubicBezTo>
                  <a:lnTo>
                    <a:pt x="2590" y="3"/>
                  </a:lnTo>
                  <a:cubicBezTo>
                    <a:pt x="2585" y="1"/>
                    <a:pt x="2581" y="0"/>
                    <a:pt x="2578" y="0"/>
                  </a:cubicBezTo>
                  <a:close/>
                  <a:moveTo>
                    <a:pt x="327" y="3235"/>
                  </a:moveTo>
                  <a:lnTo>
                    <a:pt x="307" y="3236"/>
                  </a:lnTo>
                  <a:cubicBezTo>
                    <a:pt x="307" y="3236"/>
                    <a:pt x="285" y="3245"/>
                    <a:pt x="285" y="3254"/>
                  </a:cubicBezTo>
                  <a:lnTo>
                    <a:pt x="307" y="3253"/>
                  </a:lnTo>
                  <a:cubicBezTo>
                    <a:pt x="328" y="3252"/>
                    <a:pt x="327" y="3244"/>
                    <a:pt x="327" y="32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9038;p33">
              <a:extLst>
                <a:ext uri="{FF2B5EF4-FFF2-40B4-BE49-F238E27FC236}">
                  <a16:creationId xmlns:a16="http://schemas.microsoft.com/office/drawing/2014/main" id="{33192592-23EC-CC6B-9F31-089D5FF9EF3B}"/>
                </a:ext>
              </a:extLst>
            </p:cNvPr>
            <p:cNvSpPr/>
            <p:nvPr/>
          </p:nvSpPr>
          <p:spPr>
            <a:xfrm>
              <a:off x="2993507" y="2515115"/>
              <a:ext cx="64630" cy="77117"/>
            </a:xfrm>
            <a:custGeom>
              <a:avLst/>
              <a:gdLst/>
              <a:ahLst/>
              <a:cxnLst/>
              <a:rect l="l" t="t" r="r" b="b"/>
              <a:pathLst>
                <a:path w="647" h="772" extrusionOk="0">
                  <a:moveTo>
                    <a:pt x="124" y="0"/>
                  </a:moveTo>
                  <a:lnTo>
                    <a:pt x="124" y="0"/>
                  </a:lnTo>
                  <a:lnTo>
                    <a:pt x="124" y="0"/>
                  </a:lnTo>
                  <a:cubicBezTo>
                    <a:pt x="124" y="0"/>
                    <a:pt x="124" y="0"/>
                    <a:pt x="124" y="0"/>
                  </a:cubicBezTo>
                  <a:close/>
                  <a:moveTo>
                    <a:pt x="124" y="0"/>
                  </a:moveTo>
                  <a:cubicBezTo>
                    <a:pt x="127" y="3"/>
                    <a:pt x="0" y="772"/>
                    <a:pt x="0" y="772"/>
                  </a:cubicBezTo>
                  <a:lnTo>
                    <a:pt x="646" y="306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9039;p33">
              <a:extLst>
                <a:ext uri="{FF2B5EF4-FFF2-40B4-BE49-F238E27FC236}">
                  <a16:creationId xmlns:a16="http://schemas.microsoft.com/office/drawing/2014/main" id="{32844716-1A75-0D21-1740-6BF2FEDCC4EE}"/>
                </a:ext>
              </a:extLst>
            </p:cNvPr>
            <p:cNvSpPr/>
            <p:nvPr/>
          </p:nvSpPr>
          <p:spPr>
            <a:xfrm>
              <a:off x="3282704" y="2459673"/>
              <a:ext cx="65629" cy="59136"/>
            </a:xfrm>
            <a:custGeom>
              <a:avLst/>
              <a:gdLst/>
              <a:ahLst/>
              <a:cxnLst/>
              <a:rect l="l" t="t" r="r" b="b"/>
              <a:pathLst>
                <a:path w="657" h="59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43" y="565"/>
                    <a:pt x="608" y="591"/>
                  </a:cubicBezTo>
                  <a:lnTo>
                    <a:pt x="657" y="292"/>
                  </a:lnTo>
                  <a:lnTo>
                    <a:pt x="657" y="292"/>
                  </a:lnTo>
                  <a:cubicBezTo>
                    <a:pt x="657" y="292"/>
                    <a:pt x="641" y="295"/>
                    <a:pt x="613" y="295"/>
                  </a:cubicBezTo>
                  <a:cubicBezTo>
                    <a:pt x="521" y="295"/>
                    <a:pt x="294" y="26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40;p33">
              <a:extLst>
                <a:ext uri="{FF2B5EF4-FFF2-40B4-BE49-F238E27FC236}">
                  <a16:creationId xmlns:a16="http://schemas.microsoft.com/office/drawing/2014/main" id="{8488A6CA-5F19-6019-80C8-1E525F89BD81}"/>
                </a:ext>
              </a:extLst>
            </p:cNvPr>
            <p:cNvSpPr/>
            <p:nvPr/>
          </p:nvSpPr>
          <p:spPr>
            <a:xfrm>
              <a:off x="2964638" y="2207238"/>
              <a:ext cx="153335" cy="156132"/>
            </a:xfrm>
            <a:custGeom>
              <a:avLst/>
              <a:gdLst/>
              <a:ahLst/>
              <a:cxnLst/>
              <a:rect l="l" t="t" r="r" b="b"/>
              <a:pathLst>
                <a:path w="1535" h="1563" extrusionOk="0">
                  <a:moveTo>
                    <a:pt x="533" y="53"/>
                  </a:moveTo>
                  <a:lnTo>
                    <a:pt x="533" y="53"/>
                  </a:lnTo>
                  <a:cubicBezTo>
                    <a:pt x="535" y="60"/>
                    <a:pt x="537" y="67"/>
                    <a:pt x="531" y="68"/>
                  </a:cubicBezTo>
                  <a:lnTo>
                    <a:pt x="525" y="63"/>
                  </a:lnTo>
                  <a:lnTo>
                    <a:pt x="528" y="56"/>
                  </a:lnTo>
                  <a:lnTo>
                    <a:pt x="533" y="53"/>
                  </a:lnTo>
                  <a:close/>
                  <a:moveTo>
                    <a:pt x="722" y="53"/>
                  </a:moveTo>
                  <a:cubicBezTo>
                    <a:pt x="728" y="53"/>
                    <a:pt x="728" y="60"/>
                    <a:pt x="728" y="60"/>
                  </a:cubicBezTo>
                  <a:cubicBezTo>
                    <a:pt x="728" y="60"/>
                    <a:pt x="728" y="67"/>
                    <a:pt x="723" y="68"/>
                  </a:cubicBezTo>
                  <a:cubicBezTo>
                    <a:pt x="720" y="63"/>
                    <a:pt x="718" y="59"/>
                    <a:pt x="717" y="54"/>
                  </a:cubicBezTo>
                  <a:lnTo>
                    <a:pt x="722" y="53"/>
                  </a:lnTo>
                  <a:close/>
                  <a:moveTo>
                    <a:pt x="674" y="72"/>
                  </a:moveTo>
                  <a:cubicBezTo>
                    <a:pt x="676" y="72"/>
                    <a:pt x="677" y="73"/>
                    <a:pt x="677" y="78"/>
                  </a:cubicBezTo>
                  <a:lnTo>
                    <a:pt x="672" y="79"/>
                  </a:lnTo>
                  <a:lnTo>
                    <a:pt x="666" y="72"/>
                  </a:lnTo>
                  <a:lnTo>
                    <a:pt x="671" y="72"/>
                  </a:lnTo>
                  <a:cubicBezTo>
                    <a:pt x="672" y="72"/>
                    <a:pt x="673" y="72"/>
                    <a:pt x="674" y="72"/>
                  </a:cubicBezTo>
                  <a:close/>
                  <a:moveTo>
                    <a:pt x="622" y="80"/>
                  </a:moveTo>
                  <a:cubicBezTo>
                    <a:pt x="624" y="80"/>
                    <a:pt x="624" y="81"/>
                    <a:pt x="626" y="86"/>
                  </a:cubicBezTo>
                  <a:lnTo>
                    <a:pt x="620" y="87"/>
                  </a:lnTo>
                  <a:lnTo>
                    <a:pt x="613" y="81"/>
                  </a:lnTo>
                  <a:lnTo>
                    <a:pt x="619" y="80"/>
                  </a:lnTo>
                  <a:cubicBezTo>
                    <a:pt x="620" y="80"/>
                    <a:pt x="621" y="80"/>
                    <a:pt x="622" y="80"/>
                  </a:cubicBezTo>
                  <a:close/>
                  <a:moveTo>
                    <a:pt x="660" y="84"/>
                  </a:moveTo>
                  <a:cubicBezTo>
                    <a:pt x="660" y="84"/>
                    <a:pt x="659" y="85"/>
                    <a:pt x="657" y="88"/>
                  </a:cubicBezTo>
                  <a:cubicBezTo>
                    <a:pt x="661" y="87"/>
                    <a:pt x="662" y="84"/>
                    <a:pt x="660" y="84"/>
                  </a:cubicBezTo>
                  <a:close/>
                  <a:moveTo>
                    <a:pt x="939" y="72"/>
                  </a:moveTo>
                  <a:cubicBezTo>
                    <a:pt x="940" y="72"/>
                    <a:pt x="940" y="72"/>
                    <a:pt x="940" y="75"/>
                  </a:cubicBezTo>
                  <a:cubicBezTo>
                    <a:pt x="938" y="79"/>
                    <a:pt x="935" y="84"/>
                    <a:pt x="931" y="87"/>
                  </a:cubicBezTo>
                  <a:cubicBezTo>
                    <a:pt x="931" y="87"/>
                    <a:pt x="928" y="89"/>
                    <a:pt x="927" y="89"/>
                  </a:cubicBezTo>
                  <a:cubicBezTo>
                    <a:pt x="926" y="89"/>
                    <a:pt x="925" y="88"/>
                    <a:pt x="926" y="86"/>
                  </a:cubicBezTo>
                  <a:lnTo>
                    <a:pt x="927" y="79"/>
                  </a:lnTo>
                  <a:cubicBezTo>
                    <a:pt x="932" y="75"/>
                    <a:pt x="937" y="72"/>
                    <a:pt x="939" y="72"/>
                  </a:cubicBezTo>
                  <a:close/>
                  <a:moveTo>
                    <a:pt x="471" y="83"/>
                  </a:moveTo>
                  <a:cubicBezTo>
                    <a:pt x="472" y="83"/>
                    <a:pt x="473" y="85"/>
                    <a:pt x="475" y="89"/>
                  </a:cubicBezTo>
                  <a:cubicBezTo>
                    <a:pt x="475" y="89"/>
                    <a:pt x="478" y="95"/>
                    <a:pt x="472" y="97"/>
                  </a:cubicBezTo>
                  <a:lnTo>
                    <a:pt x="465" y="94"/>
                  </a:lnTo>
                  <a:cubicBezTo>
                    <a:pt x="463" y="90"/>
                    <a:pt x="464" y="87"/>
                    <a:pt x="468" y="85"/>
                  </a:cubicBezTo>
                  <a:cubicBezTo>
                    <a:pt x="469" y="84"/>
                    <a:pt x="470" y="83"/>
                    <a:pt x="471" y="83"/>
                  </a:cubicBezTo>
                  <a:close/>
                  <a:moveTo>
                    <a:pt x="584" y="84"/>
                  </a:moveTo>
                  <a:cubicBezTo>
                    <a:pt x="586" y="84"/>
                    <a:pt x="587" y="85"/>
                    <a:pt x="588" y="88"/>
                  </a:cubicBezTo>
                  <a:cubicBezTo>
                    <a:pt x="590" y="95"/>
                    <a:pt x="590" y="95"/>
                    <a:pt x="584" y="96"/>
                  </a:cubicBezTo>
                  <a:cubicBezTo>
                    <a:pt x="581" y="97"/>
                    <a:pt x="579" y="97"/>
                    <a:pt x="578" y="97"/>
                  </a:cubicBezTo>
                  <a:cubicBezTo>
                    <a:pt x="576" y="97"/>
                    <a:pt x="576" y="95"/>
                    <a:pt x="579" y="90"/>
                  </a:cubicBezTo>
                  <a:lnTo>
                    <a:pt x="577" y="90"/>
                  </a:lnTo>
                  <a:cubicBezTo>
                    <a:pt x="579" y="86"/>
                    <a:pt x="582" y="84"/>
                    <a:pt x="584" y="84"/>
                  </a:cubicBezTo>
                  <a:close/>
                  <a:moveTo>
                    <a:pt x="610" y="111"/>
                  </a:moveTo>
                  <a:cubicBezTo>
                    <a:pt x="610" y="113"/>
                    <a:pt x="611" y="115"/>
                    <a:pt x="611" y="117"/>
                  </a:cubicBezTo>
                  <a:cubicBezTo>
                    <a:pt x="612" y="118"/>
                    <a:pt x="613" y="118"/>
                    <a:pt x="613" y="119"/>
                  </a:cubicBezTo>
                  <a:lnTo>
                    <a:pt x="613" y="119"/>
                  </a:lnTo>
                  <a:cubicBezTo>
                    <a:pt x="612" y="117"/>
                    <a:pt x="611" y="115"/>
                    <a:pt x="610" y="111"/>
                  </a:cubicBezTo>
                  <a:close/>
                  <a:moveTo>
                    <a:pt x="613" y="119"/>
                  </a:moveTo>
                  <a:cubicBezTo>
                    <a:pt x="614" y="121"/>
                    <a:pt x="614" y="121"/>
                    <a:pt x="615" y="121"/>
                  </a:cubicBezTo>
                  <a:cubicBezTo>
                    <a:pt x="615" y="121"/>
                    <a:pt x="614" y="120"/>
                    <a:pt x="613" y="119"/>
                  </a:cubicBezTo>
                  <a:close/>
                  <a:moveTo>
                    <a:pt x="1116" y="114"/>
                  </a:moveTo>
                  <a:cubicBezTo>
                    <a:pt x="1120" y="116"/>
                    <a:pt x="1120" y="116"/>
                    <a:pt x="1118" y="123"/>
                  </a:cubicBezTo>
                  <a:cubicBezTo>
                    <a:pt x="1116" y="127"/>
                    <a:pt x="1111" y="130"/>
                    <a:pt x="1106" y="130"/>
                  </a:cubicBezTo>
                  <a:cubicBezTo>
                    <a:pt x="1104" y="130"/>
                    <a:pt x="1103" y="130"/>
                    <a:pt x="1101" y="130"/>
                  </a:cubicBezTo>
                  <a:cubicBezTo>
                    <a:pt x="1097" y="127"/>
                    <a:pt x="1102" y="115"/>
                    <a:pt x="1116" y="114"/>
                  </a:cubicBezTo>
                  <a:close/>
                  <a:moveTo>
                    <a:pt x="256" y="218"/>
                  </a:moveTo>
                  <a:lnTo>
                    <a:pt x="256" y="218"/>
                  </a:lnTo>
                  <a:cubicBezTo>
                    <a:pt x="256" y="218"/>
                    <a:pt x="257" y="218"/>
                    <a:pt x="258" y="220"/>
                  </a:cubicBezTo>
                  <a:lnTo>
                    <a:pt x="258" y="220"/>
                  </a:lnTo>
                  <a:cubicBezTo>
                    <a:pt x="258" y="220"/>
                    <a:pt x="258" y="219"/>
                    <a:pt x="258" y="219"/>
                  </a:cubicBezTo>
                  <a:cubicBezTo>
                    <a:pt x="256" y="218"/>
                    <a:pt x="256" y="218"/>
                    <a:pt x="256" y="218"/>
                  </a:cubicBezTo>
                  <a:close/>
                  <a:moveTo>
                    <a:pt x="156" y="404"/>
                  </a:moveTo>
                  <a:cubicBezTo>
                    <a:pt x="161" y="408"/>
                    <a:pt x="168" y="411"/>
                    <a:pt x="165" y="416"/>
                  </a:cubicBezTo>
                  <a:lnTo>
                    <a:pt x="162" y="420"/>
                  </a:lnTo>
                  <a:cubicBezTo>
                    <a:pt x="158" y="417"/>
                    <a:pt x="155" y="413"/>
                    <a:pt x="153" y="409"/>
                  </a:cubicBezTo>
                  <a:lnTo>
                    <a:pt x="156" y="404"/>
                  </a:lnTo>
                  <a:close/>
                  <a:moveTo>
                    <a:pt x="80" y="601"/>
                  </a:moveTo>
                  <a:cubicBezTo>
                    <a:pt x="81" y="601"/>
                    <a:pt x="83" y="601"/>
                    <a:pt x="85" y="602"/>
                  </a:cubicBezTo>
                  <a:cubicBezTo>
                    <a:pt x="92" y="603"/>
                    <a:pt x="89" y="613"/>
                    <a:pt x="88" y="619"/>
                  </a:cubicBezTo>
                  <a:cubicBezTo>
                    <a:pt x="87" y="619"/>
                    <a:pt x="86" y="620"/>
                    <a:pt x="84" y="620"/>
                  </a:cubicBezTo>
                  <a:cubicBezTo>
                    <a:pt x="79" y="620"/>
                    <a:pt x="75" y="615"/>
                    <a:pt x="76" y="610"/>
                  </a:cubicBezTo>
                  <a:cubicBezTo>
                    <a:pt x="78" y="603"/>
                    <a:pt x="78" y="601"/>
                    <a:pt x="80" y="601"/>
                  </a:cubicBezTo>
                  <a:close/>
                  <a:moveTo>
                    <a:pt x="1500" y="732"/>
                  </a:moveTo>
                  <a:cubicBezTo>
                    <a:pt x="1506" y="732"/>
                    <a:pt x="1513" y="732"/>
                    <a:pt x="1514" y="738"/>
                  </a:cubicBezTo>
                  <a:cubicBezTo>
                    <a:pt x="1521" y="743"/>
                    <a:pt x="1521" y="745"/>
                    <a:pt x="1517" y="745"/>
                  </a:cubicBezTo>
                  <a:cubicBezTo>
                    <a:pt x="1514" y="745"/>
                    <a:pt x="1507" y="743"/>
                    <a:pt x="1500" y="738"/>
                  </a:cubicBezTo>
                  <a:cubicBezTo>
                    <a:pt x="1486" y="733"/>
                    <a:pt x="1486" y="733"/>
                    <a:pt x="1500" y="732"/>
                  </a:cubicBezTo>
                  <a:close/>
                  <a:moveTo>
                    <a:pt x="1376" y="845"/>
                  </a:moveTo>
                  <a:lnTo>
                    <a:pt x="1376" y="850"/>
                  </a:lnTo>
                  <a:cubicBezTo>
                    <a:pt x="1375" y="854"/>
                    <a:pt x="1382" y="855"/>
                    <a:pt x="1389" y="857"/>
                  </a:cubicBezTo>
                  <a:lnTo>
                    <a:pt x="1390" y="851"/>
                  </a:lnTo>
                  <a:cubicBezTo>
                    <a:pt x="1385" y="849"/>
                    <a:pt x="1381" y="846"/>
                    <a:pt x="1376" y="845"/>
                  </a:cubicBezTo>
                  <a:close/>
                  <a:moveTo>
                    <a:pt x="1483" y="869"/>
                  </a:moveTo>
                  <a:cubicBezTo>
                    <a:pt x="1489" y="870"/>
                    <a:pt x="1488" y="874"/>
                    <a:pt x="1487" y="880"/>
                  </a:cubicBezTo>
                  <a:cubicBezTo>
                    <a:pt x="1487" y="884"/>
                    <a:pt x="1487" y="885"/>
                    <a:pt x="1485" y="885"/>
                  </a:cubicBezTo>
                  <a:cubicBezTo>
                    <a:pt x="1484" y="885"/>
                    <a:pt x="1483" y="885"/>
                    <a:pt x="1480" y="885"/>
                  </a:cubicBezTo>
                  <a:cubicBezTo>
                    <a:pt x="1480" y="885"/>
                    <a:pt x="1474" y="878"/>
                    <a:pt x="1475" y="873"/>
                  </a:cubicBezTo>
                  <a:lnTo>
                    <a:pt x="1483" y="869"/>
                  </a:lnTo>
                  <a:close/>
                  <a:moveTo>
                    <a:pt x="1475" y="929"/>
                  </a:moveTo>
                  <a:cubicBezTo>
                    <a:pt x="1479" y="929"/>
                    <a:pt x="1479" y="932"/>
                    <a:pt x="1477" y="938"/>
                  </a:cubicBezTo>
                  <a:cubicBezTo>
                    <a:pt x="1475" y="943"/>
                    <a:pt x="1474" y="948"/>
                    <a:pt x="1469" y="948"/>
                  </a:cubicBezTo>
                  <a:cubicBezTo>
                    <a:pt x="1468" y="948"/>
                    <a:pt x="1468" y="947"/>
                    <a:pt x="1467" y="947"/>
                  </a:cubicBezTo>
                  <a:lnTo>
                    <a:pt x="1468" y="942"/>
                  </a:lnTo>
                  <a:cubicBezTo>
                    <a:pt x="1469" y="942"/>
                    <a:pt x="1469" y="942"/>
                    <a:pt x="1470" y="942"/>
                  </a:cubicBezTo>
                  <a:cubicBezTo>
                    <a:pt x="1473" y="942"/>
                    <a:pt x="1472" y="939"/>
                    <a:pt x="1468" y="939"/>
                  </a:cubicBezTo>
                  <a:cubicBezTo>
                    <a:pt x="1466" y="939"/>
                    <a:pt x="1465" y="940"/>
                    <a:pt x="1463" y="941"/>
                  </a:cubicBezTo>
                  <a:lnTo>
                    <a:pt x="1449" y="937"/>
                  </a:lnTo>
                  <a:cubicBezTo>
                    <a:pt x="1451" y="933"/>
                    <a:pt x="1455" y="930"/>
                    <a:pt x="1461" y="930"/>
                  </a:cubicBezTo>
                  <a:cubicBezTo>
                    <a:pt x="1462" y="930"/>
                    <a:pt x="1463" y="930"/>
                    <a:pt x="1465" y="931"/>
                  </a:cubicBezTo>
                  <a:cubicBezTo>
                    <a:pt x="1469" y="930"/>
                    <a:pt x="1473" y="929"/>
                    <a:pt x="1475" y="929"/>
                  </a:cubicBezTo>
                  <a:close/>
                  <a:moveTo>
                    <a:pt x="1507" y="957"/>
                  </a:moveTo>
                  <a:lnTo>
                    <a:pt x="1498" y="961"/>
                  </a:lnTo>
                  <a:lnTo>
                    <a:pt x="1497" y="966"/>
                  </a:lnTo>
                  <a:cubicBezTo>
                    <a:pt x="1499" y="967"/>
                    <a:pt x="1501" y="967"/>
                    <a:pt x="1502" y="967"/>
                  </a:cubicBezTo>
                  <a:cubicBezTo>
                    <a:pt x="1504" y="967"/>
                    <a:pt x="1504" y="966"/>
                    <a:pt x="1505" y="962"/>
                  </a:cubicBezTo>
                  <a:lnTo>
                    <a:pt x="1507" y="957"/>
                  </a:lnTo>
                  <a:close/>
                  <a:moveTo>
                    <a:pt x="89" y="968"/>
                  </a:moveTo>
                  <a:cubicBezTo>
                    <a:pt x="91" y="968"/>
                    <a:pt x="93" y="969"/>
                    <a:pt x="94" y="972"/>
                  </a:cubicBezTo>
                  <a:lnTo>
                    <a:pt x="89" y="979"/>
                  </a:lnTo>
                  <a:lnTo>
                    <a:pt x="82" y="975"/>
                  </a:lnTo>
                  <a:lnTo>
                    <a:pt x="79" y="970"/>
                  </a:lnTo>
                  <a:cubicBezTo>
                    <a:pt x="83" y="969"/>
                    <a:pt x="86" y="968"/>
                    <a:pt x="89" y="968"/>
                  </a:cubicBezTo>
                  <a:close/>
                  <a:moveTo>
                    <a:pt x="73" y="1048"/>
                  </a:moveTo>
                  <a:cubicBezTo>
                    <a:pt x="75" y="1048"/>
                    <a:pt x="77" y="1048"/>
                    <a:pt x="77" y="1051"/>
                  </a:cubicBezTo>
                  <a:lnTo>
                    <a:pt x="79" y="1056"/>
                  </a:lnTo>
                  <a:cubicBezTo>
                    <a:pt x="78" y="1057"/>
                    <a:pt x="75" y="1057"/>
                    <a:pt x="73" y="1057"/>
                  </a:cubicBezTo>
                  <a:cubicBezTo>
                    <a:pt x="70" y="1057"/>
                    <a:pt x="67" y="1056"/>
                    <a:pt x="65" y="1055"/>
                  </a:cubicBezTo>
                  <a:lnTo>
                    <a:pt x="63" y="1051"/>
                  </a:lnTo>
                  <a:cubicBezTo>
                    <a:pt x="67" y="1049"/>
                    <a:pt x="71" y="1048"/>
                    <a:pt x="73" y="1048"/>
                  </a:cubicBezTo>
                  <a:close/>
                  <a:moveTo>
                    <a:pt x="160" y="1110"/>
                  </a:moveTo>
                  <a:cubicBezTo>
                    <a:pt x="161" y="1110"/>
                    <a:pt x="163" y="1110"/>
                    <a:pt x="165" y="1110"/>
                  </a:cubicBezTo>
                  <a:cubicBezTo>
                    <a:pt x="167" y="1113"/>
                    <a:pt x="152" y="1116"/>
                    <a:pt x="147" y="1119"/>
                  </a:cubicBezTo>
                  <a:cubicBezTo>
                    <a:pt x="143" y="1115"/>
                    <a:pt x="143" y="1115"/>
                    <a:pt x="150" y="1111"/>
                  </a:cubicBezTo>
                  <a:cubicBezTo>
                    <a:pt x="153" y="1110"/>
                    <a:pt x="156" y="1110"/>
                    <a:pt x="160" y="1110"/>
                  </a:cubicBezTo>
                  <a:close/>
                  <a:moveTo>
                    <a:pt x="1325" y="1183"/>
                  </a:moveTo>
                  <a:cubicBezTo>
                    <a:pt x="1329" y="1189"/>
                    <a:pt x="1330" y="1198"/>
                    <a:pt x="1326" y="1204"/>
                  </a:cubicBezTo>
                  <a:cubicBezTo>
                    <a:pt x="1325" y="1205"/>
                    <a:pt x="1325" y="1205"/>
                    <a:pt x="1324" y="1205"/>
                  </a:cubicBezTo>
                  <a:cubicBezTo>
                    <a:pt x="1321" y="1205"/>
                    <a:pt x="1318" y="1201"/>
                    <a:pt x="1319" y="1191"/>
                  </a:cubicBezTo>
                  <a:lnTo>
                    <a:pt x="1325" y="1183"/>
                  </a:lnTo>
                  <a:close/>
                  <a:moveTo>
                    <a:pt x="228" y="1210"/>
                  </a:moveTo>
                  <a:cubicBezTo>
                    <a:pt x="230" y="1210"/>
                    <a:pt x="231" y="1211"/>
                    <a:pt x="232" y="1212"/>
                  </a:cubicBezTo>
                  <a:lnTo>
                    <a:pt x="230" y="1220"/>
                  </a:lnTo>
                  <a:lnTo>
                    <a:pt x="221" y="1220"/>
                  </a:lnTo>
                  <a:lnTo>
                    <a:pt x="218" y="1215"/>
                  </a:lnTo>
                  <a:cubicBezTo>
                    <a:pt x="222" y="1213"/>
                    <a:pt x="225" y="1210"/>
                    <a:pt x="228" y="1210"/>
                  </a:cubicBezTo>
                  <a:close/>
                  <a:moveTo>
                    <a:pt x="1297" y="1201"/>
                  </a:moveTo>
                  <a:cubicBezTo>
                    <a:pt x="1294" y="1201"/>
                    <a:pt x="1291" y="1205"/>
                    <a:pt x="1286" y="1211"/>
                  </a:cubicBezTo>
                  <a:cubicBezTo>
                    <a:pt x="1283" y="1214"/>
                    <a:pt x="1284" y="1222"/>
                    <a:pt x="1284" y="1222"/>
                  </a:cubicBezTo>
                  <a:cubicBezTo>
                    <a:pt x="1286" y="1224"/>
                    <a:pt x="1288" y="1224"/>
                    <a:pt x="1289" y="1224"/>
                  </a:cubicBezTo>
                  <a:cubicBezTo>
                    <a:pt x="1292" y="1224"/>
                    <a:pt x="1294" y="1222"/>
                    <a:pt x="1297" y="1219"/>
                  </a:cubicBezTo>
                  <a:cubicBezTo>
                    <a:pt x="1309" y="1217"/>
                    <a:pt x="1306" y="1208"/>
                    <a:pt x="1301" y="1203"/>
                  </a:cubicBezTo>
                  <a:cubicBezTo>
                    <a:pt x="1299" y="1202"/>
                    <a:pt x="1298" y="1201"/>
                    <a:pt x="1297" y="1201"/>
                  </a:cubicBezTo>
                  <a:close/>
                  <a:moveTo>
                    <a:pt x="669" y="1322"/>
                  </a:moveTo>
                  <a:cubicBezTo>
                    <a:pt x="667" y="1322"/>
                    <a:pt x="664" y="1325"/>
                    <a:pt x="660" y="1332"/>
                  </a:cubicBezTo>
                  <a:cubicBezTo>
                    <a:pt x="658" y="1339"/>
                    <a:pt x="658" y="1339"/>
                    <a:pt x="663" y="1339"/>
                  </a:cubicBezTo>
                  <a:cubicBezTo>
                    <a:pt x="666" y="1336"/>
                    <a:pt x="668" y="1331"/>
                    <a:pt x="669" y="1327"/>
                  </a:cubicBezTo>
                  <a:cubicBezTo>
                    <a:pt x="670" y="1324"/>
                    <a:pt x="670" y="1322"/>
                    <a:pt x="669" y="1322"/>
                  </a:cubicBezTo>
                  <a:close/>
                  <a:moveTo>
                    <a:pt x="1156" y="1384"/>
                  </a:moveTo>
                  <a:lnTo>
                    <a:pt x="1165" y="1386"/>
                  </a:lnTo>
                  <a:cubicBezTo>
                    <a:pt x="1169" y="1393"/>
                    <a:pt x="1164" y="1395"/>
                    <a:pt x="1160" y="1398"/>
                  </a:cubicBezTo>
                  <a:lnTo>
                    <a:pt x="1156" y="1392"/>
                  </a:lnTo>
                  <a:lnTo>
                    <a:pt x="1156" y="1384"/>
                  </a:lnTo>
                  <a:close/>
                  <a:moveTo>
                    <a:pt x="1134" y="1366"/>
                  </a:moveTo>
                  <a:lnTo>
                    <a:pt x="1132" y="1383"/>
                  </a:lnTo>
                  <a:cubicBezTo>
                    <a:pt x="1132" y="1396"/>
                    <a:pt x="1133" y="1402"/>
                    <a:pt x="1131" y="1402"/>
                  </a:cubicBezTo>
                  <a:cubicBezTo>
                    <a:pt x="1130" y="1402"/>
                    <a:pt x="1129" y="1399"/>
                    <a:pt x="1126" y="1394"/>
                  </a:cubicBezTo>
                  <a:cubicBezTo>
                    <a:pt x="1120" y="1387"/>
                    <a:pt x="1120" y="1378"/>
                    <a:pt x="1125" y="1371"/>
                  </a:cubicBezTo>
                  <a:cubicBezTo>
                    <a:pt x="1129" y="1368"/>
                    <a:pt x="1134" y="1366"/>
                    <a:pt x="1134" y="1366"/>
                  </a:cubicBezTo>
                  <a:close/>
                  <a:moveTo>
                    <a:pt x="486" y="1426"/>
                  </a:moveTo>
                  <a:cubicBezTo>
                    <a:pt x="486" y="1426"/>
                    <a:pt x="487" y="1426"/>
                    <a:pt x="488" y="1426"/>
                  </a:cubicBezTo>
                  <a:lnTo>
                    <a:pt x="490" y="1434"/>
                  </a:lnTo>
                  <a:lnTo>
                    <a:pt x="482" y="1439"/>
                  </a:lnTo>
                  <a:lnTo>
                    <a:pt x="478" y="1436"/>
                  </a:lnTo>
                  <a:cubicBezTo>
                    <a:pt x="480" y="1431"/>
                    <a:pt x="482" y="1426"/>
                    <a:pt x="486" y="1426"/>
                  </a:cubicBezTo>
                  <a:close/>
                  <a:moveTo>
                    <a:pt x="987" y="1440"/>
                  </a:moveTo>
                  <a:lnTo>
                    <a:pt x="987" y="1440"/>
                  </a:lnTo>
                  <a:cubicBezTo>
                    <a:pt x="988" y="1445"/>
                    <a:pt x="987" y="1450"/>
                    <a:pt x="986" y="1454"/>
                  </a:cubicBezTo>
                  <a:lnTo>
                    <a:pt x="980" y="1457"/>
                  </a:lnTo>
                  <a:cubicBezTo>
                    <a:pt x="979" y="1450"/>
                    <a:pt x="977" y="1443"/>
                    <a:pt x="981" y="1442"/>
                  </a:cubicBezTo>
                  <a:lnTo>
                    <a:pt x="987" y="1440"/>
                  </a:lnTo>
                  <a:close/>
                  <a:moveTo>
                    <a:pt x="518" y="1439"/>
                  </a:moveTo>
                  <a:cubicBezTo>
                    <a:pt x="519" y="1439"/>
                    <a:pt x="520" y="1439"/>
                    <a:pt x="521" y="1440"/>
                  </a:cubicBezTo>
                  <a:cubicBezTo>
                    <a:pt x="522" y="1444"/>
                    <a:pt x="524" y="1449"/>
                    <a:pt x="521" y="1454"/>
                  </a:cubicBezTo>
                  <a:cubicBezTo>
                    <a:pt x="521" y="1456"/>
                    <a:pt x="520" y="1458"/>
                    <a:pt x="518" y="1458"/>
                  </a:cubicBezTo>
                  <a:cubicBezTo>
                    <a:pt x="517" y="1458"/>
                    <a:pt x="515" y="1454"/>
                    <a:pt x="515" y="1444"/>
                  </a:cubicBezTo>
                  <a:cubicBezTo>
                    <a:pt x="516" y="1440"/>
                    <a:pt x="517" y="1439"/>
                    <a:pt x="518" y="1439"/>
                  </a:cubicBezTo>
                  <a:close/>
                  <a:moveTo>
                    <a:pt x="882" y="1447"/>
                  </a:moveTo>
                  <a:cubicBezTo>
                    <a:pt x="883" y="1447"/>
                    <a:pt x="883" y="1448"/>
                    <a:pt x="884" y="1450"/>
                  </a:cubicBezTo>
                  <a:cubicBezTo>
                    <a:pt x="889" y="1450"/>
                    <a:pt x="880" y="1458"/>
                    <a:pt x="875" y="1459"/>
                  </a:cubicBezTo>
                  <a:lnTo>
                    <a:pt x="874" y="1452"/>
                  </a:lnTo>
                  <a:cubicBezTo>
                    <a:pt x="878" y="1451"/>
                    <a:pt x="880" y="1447"/>
                    <a:pt x="882" y="1447"/>
                  </a:cubicBezTo>
                  <a:close/>
                  <a:moveTo>
                    <a:pt x="605" y="1455"/>
                  </a:moveTo>
                  <a:cubicBezTo>
                    <a:pt x="607" y="1455"/>
                    <a:pt x="609" y="1460"/>
                    <a:pt x="613" y="1461"/>
                  </a:cubicBezTo>
                  <a:cubicBezTo>
                    <a:pt x="615" y="1466"/>
                    <a:pt x="616" y="1468"/>
                    <a:pt x="614" y="1468"/>
                  </a:cubicBezTo>
                  <a:cubicBezTo>
                    <a:pt x="613" y="1468"/>
                    <a:pt x="611" y="1467"/>
                    <a:pt x="607" y="1466"/>
                  </a:cubicBezTo>
                  <a:cubicBezTo>
                    <a:pt x="601" y="1465"/>
                    <a:pt x="603" y="1458"/>
                    <a:pt x="603" y="1458"/>
                  </a:cubicBezTo>
                  <a:cubicBezTo>
                    <a:pt x="604" y="1456"/>
                    <a:pt x="604" y="1455"/>
                    <a:pt x="605" y="1455"/>
                  </a:cubicBezTo>
                  <a:close/>
                  <a:moveTo>
                    <a:pt x="1034" y="1445"/>
                  </a:moveTo>
                  <a:cubicBezTo>
                    <a:pt x="1038" y="1445"/>
                    <a:pt x="1035" y="1454"/>
                    <a:pt x="1035" y="1467"/>
                  </a:cubicBezTo>
                  <a:cubicBezTo>
                    <a:pt x="1032" y="1471"/>
                    <a:pt x="1030" y="1474"/>
                    <a:pt x="1029" y="1474"/>
                  </a:cubicBezTo>
                  <a:cubicBezTo>
                    <a:pt x="1027" y="1474"/>
                    <a:pt x="1027" y="1470"/>
                    <a:pt x="1027" y="1462"/>
                  </a:cubicBezTo>
                  <a:lnTo>
                    <a:pt x="1033" y="1445"/>
                  </a:lnTo>
                  <a:cubicBezTo>
                    <a:pt x="1033" y="1445"/>
                    <a:pt x="1034" y="1445"/>
                    <a:pt x="1034" y="1445"/>
                  </a:cubicBezTo>
                  <a:close/>
                  <a:moveTo>
                    <a:pt x="701" y="1469"/>
                  </a:moveTo>
                  <a:cubicBezTo>
                    <a:pt x="706" y="1469"/>
                    <a:pt x="711" y="1477"/>
                    <a:pt x="711" y="1477"/>
                  </a:cubicBezTo>
                  <a:cubicBezTo>
                    <a:pt x="710" y="1484"/>
                    <a:pt x="704" y="1484"/>
                    <a:pt x="704" y="1484"/>
                  </a:cubicBezTo>
                  <a:cubicBezTo>
                    <a:pt x="700" y="1482"/>
                    <a:pt x="694" y="1482"/>
                    <a:pt x="695" y="1476"/>
                  </a:cubicBezTo>
                  <a:cubicBezTo>
                    <a:pt x="695" y="1476"/>
                    <a:pt x="695" y="1469"/>
                    <a:pt x="701" y="1469"/>
                  </a:cubicBezTo>
                  <a:close/>
                  <a:moveTo>
                    <a:pt x="794" y="1499"/>
                  </a:moveTo>
                  <a:lnTo>
                    <a:pt x="800" y="1506"/>
                  </a:lnTo>
                  <a:lnTo>
                    <a:pt x="795" y="1506"/>
                  </a:lnTo>
                  <a:cubicBezTo>
                    <a:pt x="789" y="1506"/>
                    <a:pt x="789" y="1506"/>
                    <a:pt x="789" y="1499"/>
                  </a:cubicBezTo>
                  <a:close/>
                  <a:moveTo>
                    <a:pt x="847" y="1490"/>
                  </a:moveTo>
                  <a:cubicBezTo>
                    <a:pt x="848" y="1497"/>
                    <a:pt x="849" y="1504"/>
                    <a:pt x="843" y="1504"/>
                  </a:cubicBezTo>
                  <a:cubicBezTo>
                    <a:pt x="842" y="1506"/>
                    <a:pt x="841" y="1507"/>
                    <a:pt x="839" y="1507"/>
                  </a:cubicBezTo>
                  <a:cubicBezTo>
                    <a:pt x="836" y="1507"/>
                    <a:pt x="833" y="1501"/>
                    <a:pt x="837" y="1490"/>
                  </a:cubicBezTo>
                  <a:close/>
                  <a:moveTo>
                    <a:pt x="927" y="1512"/>
                  </a:moveTo>
                  <a:lnTo>
                    <a:pt x="931" y="1525"/>
                  </a:lnTo>
                  <a:lnTo>
                    <a:pt x="931" y="1525"/>
                  </a:lnTo>
                  <a:lnTo>
                    <a:pt x="930" y="1518"/>
                  </a:lnTo>
                  <a:lnTo>
                    <a:pt x="927" y="1512"/>
                  </a:lnTo>
                  <a:close/>
                  <a:moveTo>
                    <a:pt x="735" y="1512"/>
                  </a:moveTo>
                  <a:cubicBezTo>
                    <a:pt x="730" y="1512"/>
                    <a:pt x="729" y="1518"/>
                    <a:pt x="729" y="1518"/>
                  </a:cubicBezTo>
                  <a:cubicBezTo>
                    <a:pt x="729" y="1518"/>
                    <a:pt x="729" y="1525"/>
                    <a:pt x="735" y="1526"/>
                  </a:cubicBezTo>
                  <a:lnTo>
                    <a:pt x="740" y="1526"/>
                  </a:lnTo>
                  <a:cubicBezTo>
                    <a:pt x="739" y="1521"/>
                    <a:pt x="738" y="1516"/>
                    <a:pt x="735" y="1512"/>
                  </a:cubicBezTo>
                  <a:close/>
                  <a:moveTo>
                    <a:pt x="768" y="1"/>
                  </a:moveTo>
                  <a:cubicBezTo>
                    <a:pt x="762" y="1"/>
                    <a:pt x="756" y="5"/>
                    <a:pt x="755" y="12"/>
                  </a:cubicBezTo>
                  <a:cubicBezTo>
                    <a:pt x="755" y="5"/>
                    <a:pt x="748" y="5"/>
                    <a:pt x="742" y="5"/>
                  </a:cubicBezTo>
                  <a:cubicBezTo>
                    <a:pt x="737" y="9"/>
                    <a:pt x="728" y="11"/>
                    <a:pt x="721" y="11"/>
                  </a:cubicBezTo>
                  <a:cubicBezTo>
                    <a:pt x="714" y="11"/>
                    <a:pt x="709" y="9"/>
                    <a:pt x="709" y="6"/>
                  </a:cubicBezTo>
                  <a:lnTo>
                    <a:pt x="703" y="7"/>
                  </a:lnTo>
                  <a:cubicBezTo>
                    <a:pt x="699" y="12"/>
                    <a:pt x="693" y="15"/>
                    <a:pt x="686" y="15"/>
                  </a:cubicBezTo>
                  <a:cubicBezTo>
                    <a:pt x="680" y="15"/>
                    <a:pt x="674" y="19"/>
                    <a:pt x="671" y="24"/>
                  </a:cubicBezTo>
                  <a:cubicBezTo>
                    <a:pt x="668" y="28"/>
                    <a:pt x="665" y="31"/>
                    <a:pt x="660" y="32"/>
                  </a:cubicBezTo>
                  <a:cubicBezTo>
                    <a:pt x="660" y="32"/>
                    <a:pt x="660" y="32"/>
                    <a:pt x="660" y="32"/>
                  </a:cubicBezTo>
                  <a:cubicBezTo>
                    <a:pt x="655" y="32"/>
                    <a:pt x="660" y="25"/>
                    <a:pt x="664" y="19"/>
                  </a:cubicBezTo>
                  <a:cubicBezTo>
                    <a:pt x="668" y="15"/>
                    <a:pt x="668" y="13"/>
                    <a:pt x="666" y="13"/>
                  </a:cubicBezTo>
                  <a:cubicBezTo>
                    <a:pt x="662" y="13"/>
                    <a:pt x="651" y="18"/>
                    <a:pt x="643" y="28"/>
                  </a:cubicBezTo>
                  <a:cubicBezTo>
                    <a:pt x="635" y="36"/>
                    <a:pt x="632" y="39"/>
                    <a:pt x="631" y="39"/>
                  </a:cubicBezTo>
                  <a:cubicBezTo>
                    <a:pt x="631" y="39"/>
                    <a:pt x="633" y="36"/>
                    <a:pt x="637" y="29"/>
                  </a:cubicBezTo>
                  <a:cubicBezTo>
                    <a:pt x="640" y="23"/>
                    <a:pt x="643" y="18"/>
                    <a:pt x="641" y="18"/>
                  </a:cubicBezTo>
                  <a:cubicBezTo>
                    <a:pt x="641" y="18"/>
                    <a:pt x="639" y="19"/>
                    <a:pt x="636" y="22"/>
                  </a:cubicBezTo>
                  <a:cubicBezTo>
                    <a:pt x="636" y="22"/>
                    <a:pt x="625" y="24"/>
                    <a:pt x="626" y="31"/>
                  </a:cubicBezTo>
                  <a:cubicBezTo>
                    <a:pt x="620" y="31"/>
                    <a:pt x="614" y="32"/>
                    <a:pt x="610" y="33"/>
                  </a:cubicBezTo>
                  <a:cubicBezTo>
                    <a:pt x="605" y="32"/>
                    <a:pt x="600" y="31"/>
                    <a:pt x="595" y="31"/>
                  </a:cubicBezTo>
                  <a:cubicBezTo>
                    <a:pt x="592" y="31"/>
                    <a:pt x="589" y="31"/>
                    <a:pt x="586" y="32"/>
                  </a:cubicBezTo>
                  <a:cubicBezTo>
                    <a:pt x="584" y="36"/>
                    <a:pt x="583" y="38"/>
                    <a:pt x="581" y="38"/>
                  </a:cubicBezTo>
                  <a:cubicBezTo>
                    <a:pt x="580" y="38"/>
                    <a:pt x="578" y="37"/>
                    <a:pt x="575" y="35"/>
                  </a:cubicBezTo>
                  <a:cubicBezTo>
                    <a:pt x="574" y="33"/>
                    <a:pt x="573" y="31"/>
                    <a:pt x="572" y="31"/>
                  </a:cubicBezTo>
                  <a:cubicBezTo>
                    <a:pt x="570" y="31"/>
                    <a:pt x="569" y="35"/>
                    <a:pt x="572" y="43"/>
                  </a:cubicBezTo>
                  <a:cubicBezTo>
                    <a:pt x="569" y="48"/>
                    <a:pt x="566" y="50"/>
                    <a:pt x="563" y="50"/>
                  </a:cubicBezTo>
                  <a:cubicBezTo>
                    <a:pt x="560" y="50"/>
                    <a:pt x="558" y="49"/>
                    <a:pt x="555" y="47"/>
                  </a:cubicBezTo>
                  <a:cubicBezTo>
                    <a:pt x="553" y="40"/>
                    <a:pt x="551" y="37"/>
                    <a:pt x="549" y="37"/>
                  </a:cubicBezTo>
                  <a:cubicBezTo>
                    <a:pt x="548" y="37"/>
                    <a:pt x="547" y="39"/>
                    <a:pt x="547" y="42"/>
                  </a:cubicBezTo>
                  <a:cubicBezTo>
                    <a:pt x="546" y="45"/>
                    <a:pt x="543" y="49"/>
                    <a:pt x="538" y="51"/>
                  </a:cubicBezTo>
                  <a:cubicBezTo>
                    <a:pt x="538" y="50"/>
                    <a:pt x="537" y="50"/>
                    <a:pt x="534" y="50"/>
                  </a:cubicBezTo>
                  <a:cubicBezTo>
                    <a:pt x="522" y="50"/>
                    <a:pt x="481" y="62"/>
                    <a:pt x="442" y="81"/>
                  </a:cubicBezTo>
                  <a:cubicBezTo>
                    <a:pt x="436" y="86"/>
                    <a:pt x="434" y="93"/>
                    <a:pt x="437" y="99"/>
                  </a:cubicBezTo>
                  <a:cubicBezTo>
                    <a:pt x="440" y="105"/>
                    <a:pt x="441" y="106"/>
                    <a:pt x="440" y="106"/>
                  </a:cubicBezTo>
                  <a:cubicBezTo>
                    <a:pt x="440" y="106"/>
                    <a:pt x="437" y="103"/>
                    <a:pt x="432" y="102"/>
                  </a:cubicBezTo>
                  <a:cubicBezTo>
                    <a:pt x="426" y="95"/>
                    <a:pt x="421" y="92"/>
                    <a:pt x="418" y="92"/>
                  </a:cubicBezTo>
                  <a:cubicBezTo>
                    <a:pt x="414" y="92"/>
                    <a:pt x="414" y="97"/>
                    <a:pt x="423" y="106"/>
                  </a:cubicBezTo>
                  <a:cubicBezTo>
                    <a:pt x="429" y="111"/>
                    <a:pt x="431" y="114"/>
                    <a:pt x="430" y="114"/>
                  </a:cubicBezTo>
                  <a:cubicBezTo>
                    <a:pt x="429" y="114"/>
                    <a:pt x="425" y="112"/>
                    <a:pt x="417" y="108"/>
                  </a:cubicBezTo>
                  <a:cubicBezTo>
                    <a:pt x="414" y="107"/>
                    <a:pt x="412" y="106"/>
                    <a:pt x="411" y="106"/>
                  </a:cubicBezTo>
                  <a:cubicBezTo>
                    <a:pt x="409" y="106"/>
                    <a:pt x="408" y="108"/>
                    <a:pt x="407" y="114"/>
                  </a:cubicBezTo>
                  <a:cubicBezTo>
                    <a:pt x="409" y="117"/>
                    <a:pt x="408" y="120"/>
                    <a:pt x="406" y="120"/>
                  </a:cubicBezTo>
                  <a:cubicBezTo>
                    <a:pt x="405" y="120"/>
                    <a:pt x="404" y="119"/>
                    <a:pt x="402" y="116"/>
                  </a:cubicBezTo>
                  <a:cubicBezTo>
                    <a:pt x="398" y="114"/>
                    <a:pt x="393" y="113"/>
                    <a:pt x="391" y="113"/>
                  </a:cubicBezTo>
                  <a:cubicBezTo>
                    <a:pt x="388" y="113"/>
                    <a:pt x="388" y="114"/>
                    <a:pt x="389" y="116"/>
                  </a:cubicBezTo>
                  <a:cubicBezTo>
                    <a:pt x="387" y="117"/>
                    <a:pt x="385" y="118"/>
                    <a:pt x="383" y="118"/>
                  </a:cubicBezTo>
                  <a:cubicBezTo>
                    <a:pt x="381" y="118"/>
                    <a:pt x="378" y="117"/>
                    <a:pt x="377" y="116"/>
                  </a:cubicBezTo>
                  <a:cubicBezTo>
                    <a:pt x="375" y="116"/>
                    <a:pt x="374" y="115"/>
                    <a:pt x="373" y="115"/>
                  </a:cubicBezTo>
                  <a:cubicBezTo>
                    <a:pt x="367" y="115"/>
                    <a:pt x="366" y="123"/>
                    <a:pt x="365" y="131"/>
                  </a:cubicBezTo>
                  <a:cubicBezTo>
                    <a:pt x="361" y="143"/>
                    <a:pt x="357" y="148"/>
                    <a:pt x="355" y="148"/>
                  </a:cubicBezTo>
                  <a:cubicBezTo>
                    <a:pt x="353" y="148"/>
                    <a:pt x="352" y="145"/>
                    <a:pt x="351" y="140"/>
                  </a:cubicBezTo>
                  <a:cubicBezTo>
                    <a:pt x="350" y="136"/>
                    <a:pt x="348" y="134"/>
                    <a:pt x="346" y="134"/>
                  </a:cubicBezTo>
                  <a:cubicBezTo>
                    <a:pt x="339" y="134"/>
                    <a:pt x="328" y="149"/>
                    <a:pt x="332" y="161"/>
                  </a:cubicBezTo>
                  <a:cubicBezTo>
                    <a:pt x="334" y="170"/>
                    <a:pt x="335" y="173"/>
                    <a:pt x="334" y="173"/>
                  </a:cubicBezTo>
                  <a:cubicBezTo>
                    <a:pt x="333" y="173"/>
                    <a:pt x="332" y="172"/>
                    <a:pt x="331" y="170"/>
                  </a:cubicBezTo>
                  <a:cubicBezTo>
                    <a:pt x="330" y="168"/>
                    <a:pt x="328" y="167"/>
                    <a:pt x="326" y="167"/>
                  </a:cubicBezTo>
                  <a:cubicBezTo>
                    <a:pt x="325" y="167"/>
                    <a:pt x="324" y="167"/>
                    <a:pt x="323" y="168"/>
                  </a:cubicBezTo>
                  <a:cubicBezTo>
                    <a:pt x="320" y="169"/>
                    <a:pt x="317" y="171"/>
                    <a:pt x="314" y="171"/>
                  </a:cubicBezTo>
                  <a:cubicBezTo>
                    <a:pt x="313" y="171"/>
                    <a:pt x="311" y="170"/>
                    <a:pt x="309" y="169"/>
                  </a:cubicBezTo>
                  <a:cubicBezTo>
                    <a:pt x="305" y="172"/>
                    <a:pt x="302" y="178"/>
                    <a:pt x="300" y="183"/>
                  </a:cubicBezTo>
                  <a:cubicBezTo>
                    <a:pt x="300" y="195"/>
                    <a:pt x="290" y="203"/>
                    <a:pt x="280" y="203"/>
                  </a:cubicBezTo>
                  <a:cubicBezTo>
                    <a:pt x="277" y="203"/>
                    <a:pt x="273" y="202"/>
                    <a:pt x="270" y="200"/>
                  </a:cubicBezTo>
                  <a:lnTo>
                    <a:pt x="266" y="213"/>
                  </a:lnTo>
                  <a:cubicBezTo>
                    <a:pt x="269" y="222"/>
                    <a:pt x="270" y="229"/>
                    <a:pt x="268" y="229"/>
                  </a:cubicBezTo>
                  <a:cubicBezTo>
                    <a:pt x="267" y="229"/>
                    <a:pt x="265" y="228"/>
                    <a:pt x="262" y="225"/>
                  </a:cubicBezTo>
                  <a:cubicBezTo>
                    <a:pt x="261" y="223"/>
                    <a:pt x="259" y="221"/>
                    <a:pt x="258" y="220"/>
                  </a:cubicBezTo>
                  <a:lnTo>
                    <a:pt x="258" y="220"/>
                  </a:lnTo>
                  <a:cubicBezTo>
                    <a:pt x="261" y="230"/>
                    <a:pt x="251" y="238"/>
                    <a:pt x="241" y="238"/>
                  </a:cubicBezTo>
                  <a:cubicBezTo>
                    <a:pt x="238" y="238"/>
                    <a:pt x="234" y="236"/>
                    <a:pt x="232" y="234"/>
                  </a:cubicBezTo>
                  <a:cubicBezTo>
                    <a:pt x="229" y="231"/>
                    <a:pt x="228" y="230"/>
                    <a:pt x="227" y="230"/>
                  </a:cubicBezTo>
                  <a:cubicBezTo>
                    <a:pt x="226" y="230"/>
                    <a:pt x="224" y="231"/>
                    <a:pt x="223" y="233"/>
                  </a:cubicBezTo>
                  <a:lnTo>
                    <a:pt x="227" y="237"/>
                  </a:lnTo>
                  <a:cubicBezTo>
                    <a:pt x="232" y="243"/>
                    <a:pt x="238" y="247"/>
                    <a:pt x="233" y="251"/>
                  </a:cubicBezTo>
                  <a:cubicBezTo>
                    <a:pt x="231" y="254"/>
                    <a:pt x="228" y="257"/>
                    <a:pt x="225" y="257"/>
                  </a:cubicBezTo>
                  <a:cubicBezTo>
                    <a:pt x="224" y="257"/>
                    <a:pt x="222" y="257"/>
                    <a:pt x="221" y="255"/>
                  </a:cubicBezTo>
                  <a:cubicBezTo>
                    <a:pt x="218" y="255"/>
                    <a:pt x="215" y="255"/>
                    <a:pt x="213" y="255"/>
                  </a:cubicBezTo>
                  <a:cubicBezTo>
                    <a:pt x="208" y="255"/>
                    <a:pt x="205" y="256"/>
                    <a:pt x="208" y="259"/>
                  </a:cubicBezTo>
                  <a:cubicBezTo>
                    <a:pt x="206" y="260"/>
                    <a:pt x="202" y="262"/>
                    <a:pt x="199" y="262"/>
                  </a:cubicBezTo>
                  <a:cubicBezTo>
                    <a:pt x="198" y="262"/>
                    <a:pt x="197" y="262"/>
                    <a:pt x="196" y="262"/>
                  </a:cubicBezTo>
                  <a:lnTo>
                    <a:pt x="180" y="279"/>
                  </a:lnTo>
                  <a:cubicBezTo>
                    <a:pt x="181" y="285"/>
                    <a:pt x="177" y="293"/>
                    <a:pt x="172" y="293"/>
                  </a:cubicBezTo>
                  <a:cubicBezTo>
                    <a:pt x="171" y="293"/>
                    <a:pt x="170" y="293"/>
                    <a:pt x="169" y="292"/>
                  </a:cubicBezTo>
                  <a:cubicBezTo>
                    <a:pt x="166" y="297"/>
                    <a:pt x="164" y="303"/>
                    <a:pt x="165" y="309"/>
                  </a:cubicBezTo>
                  <a:cubicBezTo>
                    <a:pt x="159" y="316"/>
                    <a:pt x="156" y="320"/>
                    <a:pt x="152" y="320"/>
                  </a:cubicBezTo>
                  <a:cubicBezTo>
                    <a:pt x="151" y="320"/>
                    <a:pt x="150" y="320"/>
                    <a:pt x="149" y="319"/>
                  </a:cubicBezTo>
                  <a:cubicBezTo>
                    <a:pt x="147" y="317"/>
                    <a:pt x="145" y="316"/>
                    <a:pt x="145" y="316"/>
                  </a:cubicBezTo>
                  <a:cubicBezTo>
                    <a:pt x="144" y="316"/>
                    <a:pt x="144" y="318"/>
                    <a:pt x="146" y="324"/>
                  </a:cubicBezTo>
                  <a:cubicBezTo>
                    <a:pt x="150" y="327"/>
                    <a:pt x="147" y="332"/>
                    <a:pt x="143" y="336"/>
                  </a:cubicBezTo>
                  <a:lnTo>
                    <a:pt x="137" y="345"/>
                  </a:lnTo>
                  <a:cubicBezTo>
                    <a:pt x="142" y="349"/>
                    <a:pt x="142" y="349"/>
                    <a:pt x="139" y="354"/>
                  </a:cubicBezTo>
                  <a:cubicBezTo>
                    <a:pt x="137" y="358"/>
                    <a:pt x="122" y="370"/>
                    <a:pt x="119" y="374"/>
                  </a:cubicBezTo>
                  <a:cubicBezTo>
                    <a:pt x="112" y="386"/>
                    <a:pt x="110" y="388"/>
                    <a:pt x="114" y="388"/>
                  </a:cubicBezTo>
                  <a:cubicBezTo>
                    <a:pt x="115" y="388"/>
                    <a:pt x="117" y="388"/>
                    <a:pt x="119" y="388"/>
                  </a:cubicBezTo>
                  <a:cubicBezTo>
                    <a:pt x="120" y="386"/>
                    <a:pt x="121" y="385"/>
                    <a:pt x="122" y="385"/>
                  </a:cubicBezTo>
                  <a:cubicBezTo>
                    <a:pt x="124" y="385"/>
                    <a:pt x="124" y="388"/>
                    <a:pt x="115" y="392"/>
                  </a:cubicBezTo>
                  <a:cubicBezTo>
                    <a:pt x="113" y="397"/>
                    <a:pt x="97" y="408"/>
                    <a:pt x="91" y="422"/>
                  </a:cubicBezTo>
                  <a:cubicBezTo>
                    <a:pt x="81" y="444"/>
                    <a:pt x="81" y="444"/>
                    <a:pt x="86" y="446"/>
                  </a:cubicBezTo>
                  <a:cubicBezTo>
                    <a:pt x="101" y="447"/>
                    <a:pt x="98" y="452"/>
                    <a:pt x="84" y="452"/>
                  </a:cubicBezTo>
                  <a:cubicBezTo>
                    <a:pt x="66" y="455"/>
                    <a:pt x="64" y="461"/>
                    <a:pt x="70" y="464"/>
                  </a:cubicBezTo>
                  <a:cubicBezTo>
                    <a:pt x="74" y="472"/>
                    <a:pt x="74" y="472"/>
                    <a:pt x="72" y="476"/>
                  </a:cubicBezTo>
                  <a:cubicBezTo>
                    <a:pt x="70" y="476"/>
                    <a:pt x="69" y="476"/>
                    <a:pt x="69" y="476"/>
                  </a:cubicBezTo>
                  <a:cubicBezTo>
                    <a:pt x="64" y="476"/>
                    <a:pt x="63" y="481"/>
                    <a:pt x="65" y="492"/>
                  </a:cubicBezTo>
                  <a:cubicBezTo>
                    <a:pt x="64" y="495"/>
                    <a:pt x="63" y="496"/>
                    <a:pt x="62" y="496"/>
                  </a:cubicBezTo>
                  <a:cubicBezTo>
                    <a:pt x="61" y="496"/>
                    <a:pt x="59" y="496"/>
                    <a:pt x="57" y="494"/>
                  </a:cubicBezTo>
                  <a:cubicBezTo>
                    <a:pt x="57" y="494"/>
                    <a:pt x="55" y="500"/>
                    <a:pt x="52" y="505"/>
                  </a:cubicBezTo>
                  <a:cubicBezTo>
                    <a:pt x="61" y="521"/>
                    <a:pt x="42" y="549"/>
                    <a:pt x="36" y="554"/>
                  </a:cubicBezTo>
                  <a:cubicBezTo>
                    <a:pt x="35" y="558"/>
                    <a:pt x="36" y="563"/>
                    <a:pt x="39" y="566"/>
                  </a:cubicBezTo>
                  <a:cubicBezTo>
                    <a:pt x="48" y="573"/>
                    <a:pt x="49" y="578"/>
                    <a:pt x="42" y="578"/>
                  </a:cubicBezTo>
                  <a:cubicBezTo>
                    <a:pt x="41" y="578"/>
                    <a:pt x="38" y="578"/>
                    <a:pt x="36" y="577"/>
                  </a:cubicBezTo>
                  <a:cubicBezTo>
                    <a:pt x="31" y="576"/>
                    <a:pt x="28" y="575"/>
                    <a:pt x="27" y="575"/>
                  </a:cubicBezTo>
                  <a:cubicBezTo>
                    <a:pt x="25" y="575"/>
                    <a:pt x="28" y="577"/>
                    <a:pt x="35" y="583"/>
                  </a:cubicBezTo>
                  <a:cubicBezTo>
                    <a:pt x="39" y="589"/>
                    <a:pt x="34" y="610"/>
                    <a:pt x="25" y="610"/>
                  </a:cubicBezTo>
                  <a:cubicBezTo>
                    <a:pt x="24" y="610"/>
                    <a:pt x="22" y="610"/>
                    <a:pt x="21" y="609"/>
                  </a:cubicBezTo>
                  <a:lnTo>
                    <a:pt x="8" y="605"/>
                  </a:lnTo>
                  <a:lnTo>
                    <a:pt x="8" y="605"/>
                  </a:lnTo>
                  <a:cubicBezTo>
                    <a:pt x="10" y="609"/>
                    <a:pt x="12" y="613"/>
                    <a:pt x="11" y="618"/>
                  </a:cubicBezTo>
                  <a:cubicBezTo>
                    <a:pt x="18" y="619"/>
                    <a:pt x="17" y="624"/>
                    <a:pt x="14" y="641"/>
                  </a:cubicBezTo>
                  <a:cubicBezTo>
                    <a:pt x="12" y="652"/>
                    <a:pt x="15" y="676"/>
                    <a:pt x="13" y="687"/>
                  </a:cubicBezTo>
                  <a:cubicBezTo>
                    <a:pt x="11" y="698"/>
                    <a:pt x="11" y="715"/>
                    <a:pt x="3" y="720"/>
                  </a:cubicBezTo>
                  <a:cubicBezTo>
                    <a:pt x="3" y="729"/>
                    <a:pt x="4" y="736"/>
                    <a:pt x="9" y="743"/>
                  </a:cubicBezTo>
                  <a:cubicBezTo>
                    <a:pt x="15" y="749"/>
                    <a:pt x="14" y="760"/>
                    <a:pt x="8" y="760"/>
                  </a:cubicBezTo>
                  <a:lnTo>
                    <a:pt x="8" y="766"/>
                  </a:lnTo>
                  <a:cubicBezTo>
                    <a:pt x="11" y="771"/>
                    <a:pt x="13" y="777"/>
                    <a:pt x="14" y="782"/>
                  </a:cubicBezTo>
                  <a:cubicBezTo>
                    <a:pt x="8" y="782"/>
                    <a:pt x="1" y="788"/>
                    <a:pt x="8" y="794"/>
                  </a:cubicBezTo>
                  <a:cubicBezTo>
                    <a:pt x="14" y="794"/>
                    <a:pt x="14" y="799"/>
                    <a:pt x="15" y="811"/>
                  </a:cubicBezTo>
                  <a:cubicBezTo>
                    <a:pt x="12" y="816"/>
                    <a:pt x="12" y="865"/>
                    <a:pt x="20" y="913"/>
                  </a:cubicBezTo>
                  <a:cubicBezTo>
                    <a:pt x="29" y="959"/>
                    <a:pt x="43" y="1002"/>
                    <a:pt x="47" y="1002"/>
                  </a:cubicBezTo>
                  <a:cubicBezTo>
                    <a:pt x="47" y="1002"/>
                    <a:pt x="47" y="1002"/>
                    <a:pt x="47" y="1002"/>
                  </a:cubicBezTo>
                  <a:lnTo>
                    <a:pt x="52" y="1018"/>
                  </a:lnTo>
                  <a:lnTo>
                    <a:pt x="58" y="1035"/>
                  </a:lnTo>
                  <a:cubicBezTo>
                    <a:pt x="46" y="1039"/>
                    <a:pt x="60" y="1064"/>
                    <a:pt x="74" y="1076"/>
                  </a:cubicBezTo>
                  <a:cubicBezTo>
                    <a:pt x="79" y="1078"/>
                    <a:pt x="85" y="1083"/>
                    <a:pt x="87" y="1089"/>
                  </a:cubicBezTo>
                  <a:cubicBezTo>
                    <a:pt x="75" y="1094"/>
                    <a:pt x="82" y="1110"/>
                    <a:pt x="93" y="1117"/>
                  </a:cubicBezTo>
                  <a:cubicBezTo>
                    <a:pt x="94" y="1117"/>
                    <a:pt x="95" y="1117"/>
                    <a:pt x="96" y="1117"/>
                  </a:cubicBezTo>
                  <a:cubicBezTo>
                    <a:pt x="108" y="1117"/>
                    <a:pt x="109" y="1122"/>
                    <a:pt x="97" y="1127"/>
                  </a:cubicBezTo>
                  <a:cubicBezTo>
                    <a:pt x="85" y="1134"/>
                    <a:pt x="89" y="1144"/>
                    <a:pt x="114" y="1144"/>
                  </a:cubicBezTo>
                  <a:cubicBezTo>
                    <a:pt x="123" y="1145"/>
                    <a:pt x="123" y="1145"/>
                    <a:pt x="120" y="1153"/>
                  </a:cubicBezTo>
                  <a:cubicBezTo>
                    <a:pt x="113" y="1162"/>
                    <a:pt x="113" y="1167"/>
                    <a:pt x="116" y="1167"/>
                  </a:cubicBezTo>
                  <a:cubicBezTo>
                    <a:pt x="117" y="1167"/>
                    <a:pt x="118" y="1167"/>
                    <a:pt x="120" y="1166"/>
                  </a:cubicBezTo>
                  <a:cubicBezTo>
                    <a:pt x="122" y="1166"/>
                    <a:pt x="124" y="1166"/>
                    <a:pt x="126" y="1166"/>
                  </a:cubicBezTo>
                  <a:cubicBezTo>
                    <a:pt x="135" y="1166"/>
                    <a:pt x="135" y="1170"/>
                    <a:pt x="128" y="1181"/>
                  </a:cubicBezTo>
                  <a:cubicBezTo>
                    <a:pt x="124" y="1193"/>
                    <a:pt x="122" y="1196"/>
                    <a:pt x="128" y="1196"/>
                  </a:cubicBezTo>
                  <a:cubicBezTo>
                    <a:pt x="130" y="1196"/>
                    <a:pt x="133" y="1196"/>
                    <a:pt x="137" y="1195"/>
                  </a:cubicBezTo>
                  <a:cubicBezTo>
                    <a:pt x="138" y="1195"/>
                    <a:pt x="138" y="1195"/>
                    <a:pt x="139" y="1195"/>
                  </a:cubicBezTo>
                  <a:cubicBezTo>
                    <a:pt x="153" y="1195"/>
                    <a:pt x="162" y="1210"/>
                    <a:pt x="156" y="1222"/>
                  </a:cubicBezTo>
                  <a:cubicBezTo>
                    <a:pt x="158" y="1226"/>
                    <a:pt x="157" y="1232"/>
                    <a:pt x="160" y="1232"/>
                  </a:cubicBezTo>
                  <a:cubicBezTo>
                    <a:pt x="161" y="1232"/>
                    <a:pt x="161" y="1232"/>
                    <a:pt x="162" y="1231"/>
                  </a:cubicBezTo>
                  <a:lnTo>
                    <a:pt x="162" y="1231"/>
                  </a:lnTo>
                  <a:lnTo>
                    <a:pt x="160" y="1240"/>
                  </a:lnTo>
                  <a:lnTo>
                    <a:pt x="167" y="1249"/>
                  </a:lnTo>
                  <a:lnTo>
                    <a:pt x="173" y="1245"/>
                  </a:lnTo>
                  <a:cubicBezTo>
                    <a:pt x="186" y="1268"/>
                    <a:pt x="201" y="1290"/>
                    <a:pt x="218" y="1310"/>
                  </a:cubicBezTo>
                  <a:cubicBezTo>
                    <a:pt x="252" y="1343"/>
                    <a:pt x="266" y="1355"/>
                    <a:pt x="270" y="1355"/>
                  </a:cubicBezTo>
                  <a:cubicBezTo>
                    <a:pt x="272" y="1355"/>
                    <a:pt x="272" y="1353"/>
                    <a:pt x="272" y="1351"/>
                  </a:cubicBezTo>
                  <a:cubicBezTo>
                    <a:pt x="274" y="1346"/>
                    <a:pt x="276" y="1344"/>
                    <a:pt x="278" y="1344"/>
                  </a:cubicBezTo>
                  <a:cubicBezTo>
                    <a:pt x="282" y="1344"/>
                    <a:pt x="284" y="1350"/>
                    <a:pt x="280" y="1359"/>
                  </a:cubicBezTo>
                  <a:cubicBezTo>
                    <a:pt x="286" y="1367"/>
                    <a:pt x="291" y="1375"/>
                    <a:pt x="298" y="1382"/>
                  </a:cubicBezTo>
                  <a:cubicBezTo>
                    <a:pt x="307" y="1388"/>
                    <a:pt x="316" y="1396"/>
                    <a:pt x="313" y="1401"/>
                  </a:cubicBezTo>
                  <a:lnTo>
                    <a:pt x="317" y="1404"/>
                  </a:lnTo>
                  <a:cubicBezTo>
                    <a:pt x="318" y="1404"/>
                    <a:pt x="319" y="1404"/>
                    <a:pt x="320" y="1404"/>
                  </a:cubicBezTo>
                  <a:cubicBezTo>
                    <a:pt x="337" y="1404"/>
                    <a:pt x="363" y="1420"/>
                    <a:pt x="373" y="1434"/>
                  </a:cubicBezTo>
                  <a:cubicBezTo>
                    <a:pt x="381" y="1440"/>
                    <a:pt x="390" y="1443"/>
                    <a:pt x="400" y="1443"/>
                  </a:cubicBezTo>
                  <a:cubicBezTo>
                    <a:pt x="403" y="1443"/>
                    <a:pt x="405" y="1443"/>
                    <a:pt x="407" y="1443"/>
                  </a:cubicBezTo>
                  <a:cubicBezTo>
                    <a:pt x="414" y="1443"/>
                    <a:pt x="414" y="1444"/>
                    <a:pt x="416" y="1451"/>
                  </a:cubicBezTo>
                  <a:cubicBezTo>
                    <a:pt x="413" y="1455"/>
                    <a:pt x="429" y="1469"/>
                    <a:pt x="439" y="1469"/>
                  </a:cubicBezTo>
                  <a:cubicBezTo>
                    <a:pt x="442" y="1469"/>
                    <a:pt x="445" y="1468"/>
                    <a:pt x="446" y="1466"/>
                  </a:cubicBezTo>
                  <a:lnTo>
                    <a:pt x="448" y="1475"/>
                  </a:lnTo>
                  <a:cubicBezTo>
                    <a:pt x="449" y="1478"/>
                    <a:pt x="451" y="1479"/>
                    <a:pt x="453" y="1479"/>
                  </a:cubicBezTo>
                  <a:cubicBezTo>
                    <a:pt x="456" y="1479"/>
                    <a:pt x="460" y="1477"/>
                    <a:pt x="461" y="1473"/>
                  </a:cubicBezTo>
                  <a:cubicBezTo>
                    <a:pt x="463" y="1469"/>
                    <a:pt x="465" y="1466"/>
                    <a:pt x="467" y="1466"/>
                  </a:cubicBezTo>
                  <a:cubicBezTo>
                    <a:pt x="469" y="1466"/>
                    <a:pt x="470" y="1472"/>
                    <a:pt x="469" y="1485"/>
                  </a:cubicBezTo>
                  <a:cubicBezTo>
                    <a:pt x="465" y="1493"/>
                    <a:pt x="466" y="1496"/>
                    <a:pt x="468" y="1496"/>
                  </a:cubicBezTo>
                  <a:cubicBezTo>
                    <a:pt x="469" y="1496"/>
                    <a:pt x="470" y="1495"/>
                    <a:pt x="471" y="1493"/>
                  </a:cubicBezTo>
                  <a:cubicBezTo>
                    <a:pt x="475" y="1490"/>
                    <a:pt x="480" y="1488"/>
                    <a:pt x="483" y="1488"/>
                  </a:cubicBezTo>
                  <a:cubicBezTo>
                    <a:pt x="486" y="1488"/>
                    <a:pt x="489" y="1489"/>
                    <a:pt x="490" y="1493"/>
                  </a:cubicBezTo>
                  <a:cubicBezTo>
                    <a:pt x="492" y="1493"/>
                    <a:pt x="494" y="1494"/>
                    <a:pt x="495" y="1494"/>
                  </a:cubicBezTo>
                  <a:cubicBezTo>
                    <a:pt x="499" y="1494"/>
                    <a:pt x="502" y="1492"/>
                    <a:pt x="505" y="1484"/>
                  </a:cubicBezTo>
                  <a:cubicBezTo>
                    <a:pt x="506" y="1481"/>
                    <a:pt x="508" y="1480"/>
                    <a:pt x="511" y="1480"/>
                  </a:cubicBezTo>
                  <a:cubicBezTo>
                    <a:pt x="513" y="1480"/>
                    <a:pt x="515" y="1480"/>
                    <a:pt x="518" y="1481"/>
                  </a:cubicBezTo>
                  <a:cubicBezTo>
                    <a:pt x="516" y="1488"/>
                    <a:pt x="516" y="1488"/>
                    <a:pt x="508" y="1492"/>
                  </a:cubicBezTo>
                  <a:lnTo>
                    <a:pt x="508" y="1492"/>
                  </a:lnTo>
                  <a:cubicBezTo>
                    <a:pt x="507" y="1492"/>
                    <a:pt x="506" y="1492"/>
                    <a:pt x="506" y="1492"/>
                  </a:cubicBezTo>
                  <a:lnTo>
                    <a:pt x="506" y="1492"/>
                  </a:lnTo>
                  <a:cubicBezTo>
                    <a:pt x="506" y="1492"/>
                    <a:pt x="506" y="1492"/>
                    <a:pt x="508" y="1493"/>
                  </a:cubicBezTo>
                  <a:cubicBezTo>
                    <a:pt x="508" y="1493"/>
                    <a:pt x="508" y="1493"/>
                    <a:pt x="508" y="1492"/>
                  </a:cubicBezTo>
                  <a:lnTo>
                    <a:pt x="508" y="1492"/>
                  </a:lnTo>
                  <a:cubicBezTo>
                    <a:pt x="510" y="1493"/>
                    <a:pt x="514" y="1494"/>
                    <a:pt x="518" y="1496"/>
                  </a:cubicBezTo>
                  <a:cubicBezTo>
                    <a:pt x="524" y="1498"/>
                    <a:pt x="533" y="1508"/>
                    <a:pt x="530" y="1515"/>
                  </a:cubicBezTo>
                  <a:cubicBezTo>
                    <a:pt x="532" y="1519"/>
                    <a:pt x="534" y="1522"/>
                    <a:pt x="536" y="1522"/>
                  </a:cubicBezTo>
                  <a:cubicBezTo>
                    <a:pt x="537" y="1522"/>
                    <a:pt x="539" y="1518"/>
                    <a:pt x="538" y="1511"/>
                  </a:cubicBezTo>
                  <a:cubicBezTo>
                    <a:pt x="540" y="1502"/>
                    <a:pt x="541" y="1499"/>
                    <a:pt x="545" y="1499"/>
                  </a:cubicBezTo>
                  <a:cubicBezTo>
                    <a:pt x="547" y="1499"/>
                    <a:pt x="549" y="1500"/>
                    <a:pt x="553" y="1500"/>
                  </a:cubicBezTo>
                  <a:cubicBezTo>
                    <a:pt x="558" y="1503"/>
                    <a:pt x="563" y="1504"/>
                    <a:pt x="562" y="1511"/>
                  </a:cubicBezTo>
                  <a:cubicBezTo>
                    <a:pt x="560" y="1517"/>
                    <a:pt x="560" y="1517"/>
                    <a:pt x="571" y="1519"/>
                  </a:cubicBezTo>
                  <a:cubicBezTo>
                    <a:pt x="573" y="1520"/>
                    <a:pt x="575" y="1520"/>
                    <a:pt x="577" y="1520"/>
                  </a:cubicBezTo>
                  <a:cubicBezTo>
                    <a:pt x="592" y="1520"/>
                    <a:pt x="610" y="1507"/>
                    <a:pt x="617" y="1497"/>
                  </a:cubicBezTo>
                  <a:cubicBezTo>
                    <a:pt x="618" y="1490"/>
                    <a:pt x="618" y="1487"/>
                    <a:pt x="619" y="1487"/>
                  </a:cubicBezTo>
                  <a:cubicBezTo>
                    <a:pt x="620" y="1487"/>
                    <a:pt x="620" y="1491"/>
                    <a:pt x="621" y="1498"/>
                  </a:cubicBezTo>
                  <a:cubicBezTo>
                    <a:pt x="620" y="1505"/>
                    <a:pt x="626" y="1505"/>
                    <a:pt x="631" y="1506"/>
                  </a:cubicBezTo>
                  <a:cubicBezTo>
                    <a:pt x="632" y="1504"/>
                    <a:pt x="632" y="1503"/>
                    <a:pt x="633" y="1503"/>
                  </a:cubicBezTo>
                  <a:cubicBezTo>
                    <a:pt x="634" y="1503"/>
                    <a:pt x="635" y="1506"/>
                    <a:pt x="632" y="1506"/>
                  </a:cubicBezTo>
                  <a:cubicBezTo>
                    <a:pt x="632" y="1506"/>
                    <a:pt x="632" y="1506"/>
                    <a:pt x="631" y="1506"/>
                  </a:cubicBezTo>
                  <a:cubicBezTo>
                    <a:pt x="630" y="1511"/>
                    <a:pt x="627" y="1512"/>
                    <a:pt x="623" y="1512"/>
                  </a:cubicBezTo>
                  <a:cubicBezTo>
                    <a:pt x="622" y="1512"/>
                    <a:pt x="620" y="1512"/>
                    <a:pt x="619" y="1512"/>
                  </a:cubicBezTo>
                  <a:lnTo>
                    <a:pt x="618" y="1518"/>
                  </a:lnTo>
                  <a:cubicBezTo>
                    <a:pt x="619" y="1526"/>
                    <a:pt x="621" y="1529"/>
                    <a:pt x="624" y="1529"/>
                  </a:cubicBezTo>
                  <a:cubicBezTo>
                    <a:pt x="627" y="1529"/>
                    <a:pt x="630" y="1526"/>
                    <a:pt x="635" y="1521"/>
                  </a:cubicBezTo>
                  <a:cubicBezTo>
                    <a:pt x="638" y="1518"/>
                    <a:pt x="639" y="1517"/>
                    <a:pt x="640" y="1517"/>
                  </a:cubicBezTo>
                  <a:cubicBezTo>
                    <a:pt x="642" y="1517"/>
                    <a:pt x="642" y="1519"/>
                    <a:pt x="645" y="1523"/>
                  </a:cubicBezTo>
                  <a:cubicBezTo>
                    <a:pt x="648" y="1528"/>
                    <a:pt x="651" y="1533"/>
                    <a:pt x="653" y="1533"/>
                  </a:cubicBezTo>
                  <a:cubicBezTo>
                    <a:pt x="654" y="1533"/>
                    <a:pt x="655" y="1533"/>
                    <a:pt x="655" y="1531"/>
                  </a:cubicBezTo>
                  <a:cubicBezTo>
                    <a:pt x="662" y="1532"/>
                    <a:pt x="667" y="1535"/>
                    <a:pt x="671" y="1541"/>
                  </a:cubicBezTo>
                  <a:cubicBezTo>
                    <a:pt x="675" y="1541"/>
                    <a:pt x="678" y="1542"/>
                    <a:pt x="681" y="1542"/>
                  </a:cubicBezTo>
                  <a:cubicBezTo>
                    <a:pt x="686" y="1542"/>
                    <a:pt x="689" y="1541"/>
                    <a:pt x="689" y="1536"/>
                  </a:cubicBezTo>
                  <a:cubicBezTo>
                    <a:pt x="689" y="1532"/>
                    <a:pt x="692" y="1530"/>
                    <a:pt x="696" y="1530"/>
                  </a:cubicBezTo>
                  <a:cubicBezTo>
                    <a:pt x="698" y="1530"/>
                    <a:pt x="699" y="1530"/>
                    <a:pt x="701" y="1531"/>
                  </a:cubicBezTo>
                  <a:cubicBezTo>
                    <a:pt x="706" y="1531"/>
                    <a:pt x="712" y="1531"/>
                    <a:pt x="712" y="1524"/>
                  </a:cubicBezTo>
                  <a:cubicBezTo>
                    <a:pt x="713" y="1517"/>
                    <a:pt x="720" y="1511"/>
                    <a:pt x="728" y="1511"/>
                  </a:cubicBezTo>
                  <a:cubicBezTo>
                    <a:pt x="728" y="1511"/>
                    <a:pt x="729" y="1512"/>
                    <a:pt x="730" y="1512"/>
                  </a:cubicBezTo>
                  <a:cubicBezTo>
                    <a:pt x="734" y="1509"/>
                    <a:pt x="737" y="1508"/>
                    <a:pt x="739" y="1508"/>
                  </a:cubicBezTo>
                  <a:cubicBezTo>
                    <a:pt x="742" y="1508"/>
                    <a:pt x="743" y="1511"/>
                    <a:pt x="746" y="1519"/>
                  </a:cubicBezTo>
                  <a:cubicBezTo>
                    <a:pt x="746" y="1526"/>
                    <a:pt x="751" y="1526"/>
                    <a:pt x="757" y="1527"/>
                  </a:cubicBezTo>
                  <a:cubicBezTo>
                    <a:pt x="761" y="1527"/>
                    <a:pt x="765" y="1531"/>
                    <a:pt x="768" y="1534"/>
                  </a:cubicBezTo>
                  <a:cubicBezTo>
                    <a:pt x="770" y="1536"/>
                    <a:pt x="771" y="1537"/>
                    <a:pt x="772" y="1537"/>
                  </a:cubicBezTo>
                  <a:cubicBezTo>
                    <a:pt x="774" y="1537"/>
                    <a:pt x="774" y="1532"/>
                    <a:pt x="774" y="1527"/>
                  </a:cubicBezTo>
                  <a:lnTo>
                    <a:pt x="774" y="1514"/>
                  </a:lnTo>
                  <a:cubicBezTo>
                    <a:pt x="778" y="1514"/>
                    <a:pt x="784" y="1527"/>
                    <a:pt x="785" y="1534"/>
                  </a:cubicBezTo>
                  <a:cubicBezTo>
                    <a:pt x="788" y="1541"/>
                    <a:pt x="789" y="1544"/>
                    <a:pt x="790" y="1544"/>
                  </a:cubicBezTo>
                  <a:cubicBezTo>
                    <a:pt x="791" y="1544"/>
                    <a:pt x="791" y="1541"/>
                    <a:pt x="791" y="1534"/>
                  </a:cubicBezTo>
                  <a:cubicBezTo>
                    <a:pt x="791" y="1529"/>
                    <a:pt x="793" y="1524"/>
                    <a:pt x="799" y="1524"/>
                  </a:cubicBezTo>
                  <a:cubicBezTo>
                    <a:pt x="801" y="1524"/>
                    <a:pt x="803" y="1524"/>
                    <a:pt x="806" y="1526"/>
                  </a:cubicBezTo>
                  <a:cubicBezTo>
                    <a:pt x="809" y="1526"/>
                    <a:pt x="812" y="1526"/>
                    <a:pt x="815" y="1526"/>
                  </a:cubicBezTo>
                  <a:cubicBezTo>
                    <a:pt x="823" y="1526"/>
                    <a:pt x="829" y="1527"/>
                    <a:pt x="830" y="1532"/>
                  </a:cubicBezTo>
                  <a:cubicBezTo>
                    <a:pt x="831" y="1534"/>
                    <a:pt x="833" y="1535"/>
                    <a:pt x="835" y="1535"/>
                  </a:cubicBezTo>
                  <a:cubicBezTo>
                    <a:pt x="837" y="1535"/>
                    <a:pt x="839" y="1534"/>
                    <a:pt x="841" y="1532"/>
                  </a:cubicBezTo>
                  <a:cubicBezTo>
                    <a:pt x="844" y="1528"/>
                    <a:pt x="847" y="1526"/>
                    <a:pt x="853" y="1526"/>
                  </a:cubicBezTo>
                  <a:cubicBezTo>
                    <a:pt x="856" y="1526"/>
                    <a:pt x="861" y="1527"/>
                    <a:pt x="868" y="1528"/>
                  </a:cubicBezTo>
                  <a:cubicBezTo>
                    <a:pt x="882" y="1533"/>
                    <a:pt x="889" y="1535"/>
                    <a:pt x="893" y="1535"/>
                  </a:cubicBezTo>
                  <a:cubicBezTo>
                    <a:pt x="898" y="1535"/>
                    <a:pt x="897" y="1531"/>
                    <a:pt x="896" y="1524"/>
                  </a:cubicBezTo>
                  <a:cubicBezTo>
                    <a:pt x="895" y="1520"/>
                    <a:pt x="895" y="1516"/>
                    <a:pt x="896" y="1516"/>
                  </a:cubicBezTo>
                  <a:cubicBezTo>
                    <a:pt x="897" y="1516"/>
                    <a:pt x="898" y="1518"/>
                    <a:pt x="902" y="1523"/>
                  </a:cubicBezTo>
                  <a:cubicBezTo>
                    <a:pt x="903" y="1525"/>
                    <a:pt x="905" y="1525"/>
                    <a:pt x="907" y="1525"/>
                  </a:cubicBezTo>
                  <a:cubicBezTo>
                    <a:pt x="911" y="1525"/>
                    <a:pt x="916" y="1519"/>
                    <a:pt x="923" y="1513"/>
                  </a:cubicBezTo>
                  <a:cubicBezTo>
                    <a:pt x="925" y="1504"/>
                    <a:pt x="925" y="1495"/>
                    <a:pt x="923" y="1485"/>
                  </a:cubicBezTo>
                  <a:cubicBezTo>
                    <a:pt x="921" y="1477"/>
                    <a:pt x="920" y="1474"/>
                    <a:pt x="923" y="1474"/>
                  </a:cubicBezTo>
                  <a:cubicBezTo>
                    <a:pt x="925" y="1474"/>
                    <a:pt x="928" y="1475"/>
                    <a:pt x="932" y="1476"/>
                  </a:cubicBezTo>
                  <a:cubicBezTo>
                    <a:pt x="932" y="1476"/>
                    <a:pt x="933" y="1476"/>
                    <a:pt x="933" y="1476"/>
                  </a:cubicBezTo>
                  <a:cubicBezTo>
                    <a:pt x="938" y="1476"/>
                    <a:pt x="943" y="1481"/>
                    <a:pt x="945" y="1487"/>
                  </a:cubicBezTo>
                  <a:cubicBezTo>
                    <a:pt x="947" y="1490"/>
                    <a:pt x="944" y="1494"/>
                    <a:pt x="941" y="1495"/>
                  </a:cubicBezTo>
                  <a:lnTo>
                    <a:pt x="936" y="1496"/>
                  </a:lnTo>
                  <a:cubicBezTo>
                    <a:pt x="937" y="1502"/>
                    <a:pt x="938" y="1508"/>
                    <a:pt x="946" y="1508"/>
                  </a:cubicBezTo>
                  <a:cubicBezTo>
                    <a:pt x="947" y="1508"/>
                    <a:pt x="948" y="1507"/>
                    <a:pt x="950" y="1507"/>
                  </a:cubicBezTo>
                  <a:cubicBezTo>
                    <a:pt x="953" y="1509"/>
                    <a:pt x="955" y="1510"/>
                    <a:pt x="957" y="1510"/>
                  </a:cubicBezTo>
                  <a:cubicBezTo>
                    <a:pt x="960" y="1510"/>
                    <a:pt x="962" y="1508"/>
                    <a:pt x="961" y="1504"/>
                  </a:cubicBezTo>
                  <a:lnTo>
                    <a:pt x="961" y="1504"/>
                  </a:lnTo>
                  <a:cubicBezTo>
                    <a:pt x="964" y="1506"/>
                    <a:pt x="967" y="1507"/>
                    <a:pt x="971" y="1507"/>
                  </a:cubicBezTo>
                  <a:cubicBezTo>
                    <a:pt x="977" y="1507"/>
                    <a:pt x="983" y="1505"/>
                    <a:pt x="989" y="1504"/>
                  </a:cubicBezTo>
                  <a:cubicBezTo>
                    <a:pt x="997" y="1501"/>
                    <a:pt x="1008" y="1498"/>
                    <a:pt x="1016" y="1498"/>
                  </a:cubicBezTo>
                  <a:cubicBezTo>
                    <a:pt x="1019" y="1498"/>
                    <a:pt x="1022" y="1498"/>
                    <a:pt x="1024" y="1499"/>
                  </a:cubicBezTo>
                  <a:cubicBezTo>
                    <a:pt x="1035" y="1496"/>
                    <a:pt x="1040" y="1494"/>
                    <a:pt x="1037" y="1487"/>
                  </a:cubicBezTo>
                  <a:cubicBezTo>
                    <a:pt x="1035" y="1479"/>
                    <a:pt x="1036" y="1475"/>
                    <a:pt x="1038" y="1475"/>
                  </a:cubicBezTo>
                  <a:cubicBezTo>
                    <a:pt x="1039" y="1475"/>
                    <a:pt x="1040" y="1477"/>
                    <a:pt x="1041" y="1479"/>
                  </a:cubicBezTo>
                  <a:cubicBezTo>
                    <a:pt x="1043" y="1481"/>
                    <a:pt x="1047" y="1482"/>
                    <a:pt x="1052" y="1482"/>
                  </a:cubicBezTo>
                  <a:cubicBezTo>
                    <a:pt x="1075" y="1482"/>
                    <a:pt x="1121" y="1464"/>
                    <a:pt x="1120" y="1451"/>
                  </a:cubicBezTo>
                  <a:lnTo>
                    <a:pt x="1131" y="1447"/>
                  </a:lnTo>
                  <a:cubicBezTo>
                    <a:pt x="1131" y="1447"/>
                    <a:pt x="1131" y="1447"/>
                    <a:pt x="1132" y="1447"/>
                  </a:cubicBezTo>
                  <a:cubicBezTo>
                    <a:pt x="1146" y="1447"/>
                    <a:pt x="1173" y="1429"/>
                    <a:pt x="1174" y="1421"/>
                  </a:cubicBezTo>
                  <a:lnTo>
                    <a:pt x="1189" y="1412"/>
                  </a:lnTo>
                  <a:cubicBezTo>
                    <a:pt x="1190" y="1412"/>
                    <a:pt x="1191" y="1412"/>
                    <a:pt x="1193" y="1412"/>
                  </a:cubicBezTo>
                  <a:cubicBezTo>
                    <a:pt x="1203" y="1412"/>
                    <a:pt x="1207" y="1408"/>
                    <a:pt x="1207" y="1399"/>
                  </a:cubicBezTo>
                  <a:cubicBezTo>
                    <a:pt x="1208" y="1393"/>
                    <a:pt x="1206" y="1388"/>
                    <a:pt x="1206" y="1388"/>
                  </a:cubicBezTo>
                  <a:lnTo>
                    <a:pt x="1206" y="1388"/>
                  </a:lnTo>
                  <a:cubicBezTo>
                    <a:pt x="1207" y="1388"/>
                    <a:pt x="1207" y="1389"/>
                    <a:pt x="1208" y="1390"/>
                  </a:cubicBezTo>
                  <a:cubicBezTo>
                    <a:pt x="1209" y="1392"/>
                    <a:pt x="1210" y="1392"/>
                    <a:pt x="1212" y="1392"/>
                  </a:cubicBezTo>
                  <a:cubicBezTo>
                    <a:pt x="1217" y="1392"/>
                    <a:pt x="1226" y="1386"/>
                    <a:pt x="1239" y="1376"/>
                  </a:cubicBezTo>
                  <a:cubicBezTo>
                    <a:pt x="1257" y="1362"/>
                    <a:pt x="1257" y="1362"/>
                    <a:pt x="1248" y="1361"/>
                  </a:cubicBezTo>
                  <a:cubicBezTo>
                    <a:pt x="1255" y="1350"/>
                    <a:pt x="1260" y="1346"/>
                    <a:pt x="1263" y="1346"/>
                  </a:cubicBezTo>
                  <a:cubicBezTo>
                    <a:pt x="1266" y="1346"/>
                    <a:pt x="1268" y="1349"/>
                    <a:pt x="1270" y="1351"/>
                  </a:cubicBezTo>
                  <a:cubicBezTo>
                    <a:pt x="1271" y="1356"/>
                    <a:pt x="1273" y="1359"/>
                    <a:pt x="1275" y="1359"/>
                  </a:cubicBezTo>
                  <a:cubicBezTo>
                    <a:pt x="1278" y="1359"/>
                    <a:pt x="1280" y="1351"/>
                    <a:pt x="1274" y="1339"/>
                  </a:cubicBezTo>
                  <a:cubicBezTo>
                    <a:pt x="1270" y="1327"/>
                    <a:pt x="1274" y="1321"/>
                    <a:pt x="1279" y="1321"/>
                  </a:cubicBezTo>
                  <a:cubicBezTo>
                    <a:pt x="1280" y="1321"/>
                    <a:pt x="1281" y="1321"/>
                    <a:pt x="1282" y="1322"/>
                  </a:cubicBezTo>
                  <a:cubicBezTo>
                    <a:pt x="1286" y="1328"/>
                    <a:pt x="1282" y="1331"/>
                    <a:pt x="1277" y="1336"/>
                  </a:cubicBezTo>
                  <a:cubicBezTo>
                    <a:pt x="1277" y="1336"/>
                    <a:pt x="1282" y="1340"/>
                    <a:pt x="1286" y="1346"/>
                  </a:cubicBezTo>
                  <a:cubicBezTo>
                    <a:pt x="1291" y="1341"/>
                    <a:pt x="1291" y="1341"/>
                    <a:pt x="1291" y="1332"/>
                  </a:cubicBezTo>
                  <a:cubicBezTo>
                    <a:pt x="1294" y="1329"/>
                    <a:pt x="1295" y="1324"/>
                    <a:pt x="1294" y="1320"/>
                  </a:cubicBezTo>
                  <a:cubicBezTo>
                    <a:pt x="1294" y="1312"/>
                    <a:pt x="1289" y="1305"/>
                    <a:pt x="1281" y="1305"/>
                  </a:cubicBezTo>
                  <a:cubicBezTo>
                    <a:pt x="1272" y="1304"/>
                    <a:pt x="1276" y="1301"/>
                    <a:pt x="1280" y="1296"/>
                  </a:cubicBezTo>
                  <a:cubicBezTo>
                    <a:pt x="1282" y="1296"/>
                    <a:pt x="1284" y="1296"/>
                    <a:pt x="1286" y="1296"/>
                  </a:cubicBezTo>
                  <a:cubicBezTo>
                    <a:pt x="1295" y="1296"/>
                    <a:pt x="1298" y="1300"/>
                    <a:pt x="1298" y="1307"/>
                  </a:cubicBezTo>
                  <a:cubicBezTo>
                    <a:pt x="1294" y="1311"/>
                    <a:pt x="1299" y="1316"/>
                    <a:pt x="1303" y="1321"/>
                  </a:cubicBezTo>
                  <a:cubicBezTo>
                    <a:pt x="1304" y="1321"/>
                    <a:pt x="1304" y="1322"/>
                    <a:pt x="1305" y="1322"/>
                  </a:cubicBezTo>
                  <a:cubicBezTo>
                    <a:pt x="1310" y="1322"/>
                    <a:pt x="1318" y="1295"/>
                    <a:pt x="1312" y="1283"/>
                  </a:cubicBezTo>
                  <a:lnTo>
                    <a:pt x="1312" y="1283"/>
                  </a:lnTo>
                  <a:lnTo>
                    <a:pt x="1317" y="1287"/>
                  </a:lnTo>
                  <a:cubicBezTo>
                    <a:pt x="1318" y="1288"/>
                    <a:pt x="1319" y="1289"/>
                    <a:pt x="1320" y="1289"/>
                  </a:cubicBezTo>
                  <a:cubicBezTo>
                    <a:pt x="1325" y="1289"/>
                    <a:pt x="1332" y="1282"/>
                    <a:pt x="1337" y="1276"/>
                  </a:cubicBezTo>
                  <a:cubicBezTo>
                    <a:pt x="1345" y="1267"/>
                    <a:pt x="1349" y="1264"/>
                    <a:pt x="1344" y="1259"/>
                  </a:cubicBezTo>
                  <a:cubicBezTo>
                    <a:pt x="1338" y="1255"/>
                    <a:pt x="1334" y="1250"/>
                    <a:pt x="1337" y="1246"/>
                  </a:cubicBezTo>
                  <a:lnTo>
                    <a:pt x="1337" y="1246"/>
                  </a:lnTo>
                  <a:cubicBezTo>
                    <a:pt x="1336" y="1247"/>
                    <a:pt x="1335" y="1248"/>
                    <a:pt x="1333" y="1248"/>
                  </a:cubicBezTo>
                  <a:cubicBezTo>
                    <a:pt x="1330" y="1248"/>
                    <a:pt x="1326" y="1244"/>
                    <a:pt x="1322" y="1241"/>
                  </a:cubicBezTo>
                  <a:cubicBezTo>
                    <a:pt x="1330" y="1239"/>
                    <a:pt x="1337" y="1238"/>
                    <a:pt x="1344" y="1238"/>
                  </a:cubicBezTo>
                  <a:cubicBezTo>
                    <a:pt x="1362" y="1238"/>
                    <a:pt x="1377" y="1230"/>
                    <a:pt x="1386" y="1214"/>
                  </a:cubicBezTo>
                  <a:cubicBezTo>
                    <a:pt x="1394" y="1207"/>
                    <a:pt x="1403" y="1192"/>
                    <a:pt x="1412" y="1191"/>
                  </a:cubicBezTo>
                  <a:cubicBezTo>
                    <a:pt x="1418" y="1182"/>
                    <a:pt x="1421" y="1176"/>
                    <a:pt x="1414" y="1173"/>
                  </a:cubicBezTo>
                  <a:lnTo>
                    <a:pt x="1421" y="1164"/>
                  </a:lnTo>
                  <a:cubicBezTo>
                    <a:pt x="1430" y="1162"/>
                    <a:pt x="1436" y="1153"/>
                    <a:pt x="1430" y="1149"/>
                  </a:cubicBezTo>
                  <a:cubicBezTo>
                    <a:pt x="1427" y="1140"/>
                    <a:pt x="1436" y="1139"/>
                    <a:pt x="1438" y="1135"/>
                  </a:cubicBezTo>
                  <a:cubicBezTo>
                    <a:pt x="1455" y="1131"/>
                    <a:pt x="1455" y="1131"/>
                    <a:pt x="1435" y="1126"/>
                  </a:cubicBezTo>
                  <a:cubicBezTo>
                    <a:pt x="1434" y="1125"/>
                    <a:pt x="1433" y="1125"/>
                    <a:pt x="1432" y="1125"/>
                  </a:cubicBezTo>
                  <a:cubicBezTo>
                    <a:pt x="1426" y="1125"/>
                    <a:pt x="1417" y="1131"/>
                    <a:pt x="1414" y="1135"/>
                  </a:cubicBezTo>
                  <a:lnTo>
                    <a:pt x="1406" y="1148"/>
                  </a:lnTo>
                  <a:lnTo>
                    <a:pt x="1406" y="1148"/>
                  </a:lnTo>
                  <a:lnTo>
                    <a:pt x="1409" y="1131"/>
                  </a:lnTo>
                  <a:cubicBezTo>
                    <a:pt x="1412" y="1124"/>
                    <a:pt x="1411" y="1116"/>
                    <a:pt x="1404" y="1110"/>
                  </a:cubicBezTo>
                  <a:cubicBezTo>
                    <a:pt x="1404" y="1110"/>
                    <a:pt x="1399" y="1107"/>
                    <a:pt x="1401" y="1102"/>
                  </a:cubicBezTo>
                  <a:lnTo>
                    <a:pt x="1401" y="1102"/>
                  </a:lnTo>
                  <a:lnTo>
                    <a:pt x="1413" y="1109"/>
                  </a:lnTo>
                  <a:cubicBezTo>
                    <a:pt x="1417" y="1116"/>
                    <a:pt x="1422" y="1120"/>
                    <a:pt x="1429" y="1124"/>
                  </a:cubicBezTo>
                  <a:cubicBezTo>
                    <a:pt x="1430" y="1124"/>
                    <a:pt x="1430" y="1124"/>
                    <a:pt x="1431" y="1124"/>
                  </a:cubicBezTo>
                  <a:cubicBezTo>
                    <a:pt x="1445" y="1124"/>
                    <a:pt x="1456" y="1112"/>
                    <a:pt x="1445" y="1107"/>
                  </a:cubicBezTo>
                  <a:cubicBezTo>
                    <a:pt x="1447" y="1101"/>
                    <a:pt x="1447" y="1101"/>
                    <a:pt x="1456" y="1099"/>
                  </a:cubicBezTo>
                  <a:cubicBezTo>
                    <a:pt x="1457" y="1099"/>
                    <a:pt x="1458" y="1100"/>
                    <a:pt x="1459" y="1100"/>
                  </a:cubicBezTo>
                  <a:cubicBezTo>
                    <a:pt x="1462" y="1100"/>
                    <a:pt x="1462" y="1095"/>
                    <a:pt x="1455" y="1086"/>
                  </a:cubicBezTo>
                  <a:cubicBezTo>
                    <a:pt x="1446" y="1076"/>
                    <a:pt x="1447" y="1072"/>
                    <a:pt x="1457" y="1072"/>
                  </a:cubicBezTo>
                  <a:cubicBezTo>
                    <a:pt x="1459" y="1072"/>
                    <a:pt x="1460" y="1072"/>
                    <a:pt x="1461" y="1072"/>
                  </a:cubicBezTo>
                  <a:cubicBezTo>
                    <a:pt x="1478" y="1066"/>
                    <a:pt x="1486" y="1045"/>
                    <a:pt x="1480" y="1043"/>
                  </a:cubicBezTo>
                  <a:cubicBezTo>
                    <a:pt x="1467" y="1038"/>
                    <a:pt x="1474" y="1023"/>
                    <a:pt x="1482" y="1019"/>
                  </a:cubicBezTo>
                  <a:cubicBezTo>
                    <a:pt x="1489" y="1016"/>
                    <a:pt x="1492" y="1011"/>
                    <a:pt x="1487" y="1003"/>
                  </a:cubicBezTo>
                  <a:lnTo>
                    <a:pt x="1487" y="1003"/>
                  </a:lnTo>
                  <a:cubicBezTo>
                    <a:pt x="1489" y="1004"/>
                    <a:pt x="1490" y="1004"/>
                    <a:pt x="1491" y="1004"/>
                  </a:cubicBezTo>
                  <a:cubicBezTo>
                    <a:pt x="1497" y="1004"/>
                    <a:pt x="1502" y="1001"/>
                    <a:pt x="1497" y="994"/>
                  </a:cubicBezTo>
                  <a:cubicBezTo>
                    <a:pt x="1497" y="994"/>
                    <a:pt x="1498" y="992"/>
                    <a:pt x="1495" y="992"/>
                  </a:cubicBezTo>
                  <a:cubicBezTo>
                    <a:pt x="1494" y="992"/>
                    <a:pt x="1493" y="992"/>
                    <a:pt x="1491" y="993"/>
                  </a:cubicBezTo>
                  <a:lnTo>
                    <a:pt x="1480" y="979"/>
                  </a:lnTo>
                  <a:cubicBezTo>
                    <a:pt x="1480" y="981"/>
                    <a:pt x="1478" y="982"/>
                    <a:pt x="1475" y="982"/>
                  </a:cubicBezTo>
                  <a:cubicBezTo>
                    <a:pt x="1473" y="982"/>
                    <a:pt x="1469" y="981"/>
                    <a:pt x="1466" y="980"/>
                  </a:cubicBezTo>
                  <a:cubicBezTo>
                    <a:pt x="1459" y="978"/>
                    <a:pt x="1472" y="960"/>
                    <a:pt x="1494" y="954"/>
                  </a:cubicBezTo>
                  <a:lnTo>
                    <a:pt x="1511" y="946"/>
                  </a:lnTo>
                  <a:lnTo>
                    <a:pt x="1497" y="943"/>
                  </a:lnTo>
                  <a:cubicBezTo>
                    <a:pt x="1498" y="938"/>
                    <a:pt x="1499" y="933"/>
                    <a:pt x="1504" y="933"/>
                  </a:cubicBezTo>
                  <a:cubicBezTo>
                    <a:pt x="1504" y="933"/>
                    <a:pt x="1505" y="934"/>
                    <a:pt x="1506" y="934"/>
                  </a:cubicBezTo>
                  <a:cubicBezTo>
                    <a:pt x="1508" y="934"/>
                    <a:pt x="1510" y="935"/>
                    <a:pt x="1511" y="935"/>
                  </a:cubicBezTo>
                  <a:cubicBezTo>
                    <a:pt x="1513" y="935"/>
                    <a:pt x="1513" y="933"/>
                    <a:pt x="1514" y="929"/>
                  </a:cubicBezTo>
                  <a:cubicBezTo>
                    <a:pt x="1515" y="926"/>
                    <a:pt x="1513" y="923"/>
                    <a:pt x="1509" y="923"/>
                  </a:cubicBezTo>
                  <a:cubicBezTo>
                    <a:pt x="1496" y="920"/>
                    <a:pt x="1496" y="920"/>
                    <a:pt x="1503" y="916"/>
                  </a:cubicBezTo>
                  <a:cubicBezTo>
                    <a:pt x="1518" y="913"/>
                    <a:pt x="1519" y="907"/>
                    <a:pt x="1506" y="899"/>
                  </a:cubicBezTo>
                  <a:cubicBezTo>
                    <a:pt x="1493" y="897"/>
                    <a:pt x="1493" y="897"/>
                    <a:pt x="1507" y="895"/>
                  </a:cubicBezTo>
                  <a:cubicBezTo>
                    <a:pt x="1508" y="895"/>
                    <a:pt x="1509" y="895"/>
                    <a:pt x="1509" y="895"/>
                  </a:cubicBezTo>
                  <a:cubicBezTo>
                    <a:pt x="1514" y="895"/>
                    <a:pt x="1520" y="891"/>
                    <a:pt x="1522" y="886"/>
                  </a:cubicBezTo>
                  <a:lnTo>
                    <a:pt x="1515" y="885"/>
                  </a:lnTo>
                  <a:cubicBezTo>
                    <a:pt x="1502" y="882"/>
                    <a:pt x="1503" y="877"/>
                    <a:pt x="1511" y="872"/>
                  </a:cubicBezTo>
                  <a:lnTo>
                    <a:pt x="1511" y="872"/>
                  </a:lnTo>
                  <a:cubicBezTo>
                    <a:pt x="1511" y="872"/>
                    <a:pt x="1512" y="872"/>
                    <a:pt x="1512" y="872"/>
                  </a:cubicBezTo>
                  <a:cubicBezTo>
                    <a:pt x="1517" y="872"/>
                    <a:pt x="1517" y="867"/>
                    <a:pt x="1513" y="855"/>
                  </a:cubicBezTo>
                  <a:cubicBezTo>
                    <a:pt x="1514" y="845"/>
                    <a:pt x="1514" y="840"/>
                    <a:pt x="1521" y="840"/>
                  </a:cubicBezTo>
                  <a:cubicBezTo>
                    <a:pt x="1525" y="840"/>
                    <a:pt x="1528" y="840"/>
                    <a:pt x="1529" y="840"/>
                  </a:cubicBezTo>
                  <a:cubicBezTo>
                    <a:pt x="1533" y="840"/>
                    <a:pt x="1531" y="839"/>
                    <a:pt x="1522" y="834"/>
                  </a:cubicBezTo>
                  <a:cubicBezTo>
                    <a:pt x="1515" y="828"/>
                    <a:pt x="1515" y="828"/>
                    <a:pt x="1522" y="817"/>
                  </a:cubicBezTo>
                  <a:cubicBezTo>
                    <a:pt x="1530" y="813"/>
                    <a:pt x="1530" y="813"/>
                    <a:pt x="1523" y="806"/>
                  </a:cubicBezTo>
                  <a:cubicBezTo>
                    <a:pt x="1510" y="806"/>
                    <a:pt x="1503" y="806"/>
                    <a:pt x="1503" y="811"/>
                  </a:cubicBezTo>
                  <a:cubicBezTo>
                    <a:pt x="1502" y="816"/>
                    <a:pt x="1502" y="816"/>
                    <a:pt x="1495" y="816"/>
                  </a:cubicBezTo>
                  <a:lnTo>
                    <a:pt x="1496" y="805"/>
                  </a:lnTo>
                  <a:cubicBezTo>
                    <a:pt x="1497" y="797"/>
                    <a:pt x="1495" y="790"/>
                    <a:pt x="1491" y="784"/>
                  </a:cubicBezTo>
                  <a:cubicBezTo>
                    <a:pt x="1487" y="779"/>
                    <a:pt x="1482" y="776"/>
                    <a:pt x="1479" y="776"/>
                  </a:cubicBezTo>
                  <a:cubicBezTo>
                    <a:pt x="1475" y="776"/>
                    <a:pt x="1473" y="779"/>
                    <a:pt x="1476" y="784"/>
                  </a:cubicBezTo>
                  <a:lnTo>
                    <a:pt x="1469" y="788"/>
                  </a:lnTo>
                  <a:cubicBezTo>
                    <a:pt x="1449" y="788"/>
                    <a:pt x="1448" y="798"/>
                    <a:pt x="1468" y="799"/>
                  </a:cubicBezTo>
                  <a:cubicBezTo>
                    <a:pt x="1488" y="799"/>
                    <a:pt x="1488" y="799"/>
                    <a:pt x="1475" y="805"/>
                  </a:cubicBezTo>
                  <a:cubicBezTo>
                    <a:pt x="1474" y="805"/>
                    <a:pt x="1473" y="805"/>
                    <a:pt x="1472" y="805"/>
                  </a:cubicBezTo>
                  <a:cubicBezTo>
                    <a:pt x="1461" y="805"/>
                    <a:pt x="1461" y="810"/>
                    <a:pt x="1460" y="814"/>
                  </a:cubicBezTo>
                  <a:cubicBezTo>
                    <a:pt x="1460" y="818"/>
                    <a:pt x="1460" y="819"/>
                    <a:pt x="1458" y="819"/>
                  </a:cubicBezTo>
                  <a:cubicBezTo>
                    <a:pt x="1457" y="819"/>
                    <a:pt x="1456" y="819"/>
                    <a:pt x="1454" y="818"/>
                  </a:cubicBezTo>
                  <a:cubicBezTo>
                    <a:pt x="1447" y="818"/>
                    <a:pt x="1440" y="823"/>
                    <a:pt x="1439" y="827"/>
                  </a:cubicBezTo>
                  <a:cubicBezTo>
                    <a:pt x="1439" y="833"/>
                    <a:pt x="1439" y="833"/>
                    <a:pt x="1446" y="833"/>
                  </a:cubicBezTo>
                  <a:cubicBezTo>
                    <a:pt x="1447" y="832"/>
                    <a:pt x="1448" y="832"/>
                    <a:pt x="1449" y="832"/>
                  </a:cubicBezTo>
                  <a:cubicBezTo>
                    <a:pt x="1453" y="832"/>
                    <a:pt x="1450" y="839"/>
                    <a:pt x="1439" y="843"/>
                  </a:cubicBezTo>
                  <a:cubicBezTo>
                    <a:pt x="1431" y="846"/>
                    <a:pt x="1431" y="846"/>
                    <a:pt x="1445" y="849"/>
                  </a:cubicBezTo>
                  <a:cubicBezTo>
                    <a:pt x="1458" y="850"/>
                    <a:pt x="1457" y="860"/>
                    <a:pt x="1442" y="863"/>
                  </a:cubicBezTo>
                  <a:lnTo>
                    <a:pt x="1440" y="873"/>
                  </a:lnTo>
                  <a:cubicBezTo>
                    <a:pt x="1440" y="878"/>
                    <a:pt x="1447" y="879"/>
                    <a:pt x="1454" y="880"/>
                  </a:cubicBezTo>
                  <a:cubicBezTo>
                    <a:pt x="1467" y="882"/>
                    <a:pt x="1467" y="882"/>
                    <a:pt x="1459" y="887"/>
                  </a:cubicBezTo>
                  <a:cubicBezTo>
                    <a:pt x="1456" y="888"/>
                    <a:pt x="1453" y="889"/>
                    <a:pt x="1449" y="889"/>
                  </a:cubicBezTo>
                  <a:cubicBezTo>
                    <a:pt x="1448" y="889"/>
                    <a:pt x="1446" y="889"/>
                    <a:pt x="1445" y="889"/>
                  </a:cubicBezTo>
                  <a:cubicBezTo>
                    <a:pt x="1444" y="889"/>
                    <a:pt x="1443" y="889"/>
                    <a:pt x="1443" y="889"/>
                  </a:cubicBezTo>
                  <a:cubicBezTo>
                    <a:pt x="1438" y="889"/>
                    <a:pt x="1438" y="893"/>
                    <a:pt x="1437" y="898"/>
                  </a:cubicBezTo>
                  <a:cubicBezTo>
                    <a:pt x="1436" y="903"/>
                    <a:pt x="1435" y="913"/>
                    <a:pt x="1441" y="914"/>
                  </a:cubicBezTo>
                  <a:lnTo>
                    <a:pt x="1435" y="913"/>
                  </a:lnTo>
                  <a:cubicBezTo>
                    <a:pt x="1433" y="917"/>
                    <a:pt x="1427" y="916"/>
                    <a:pt x="1433" y="917"/>
                  </a:cubicBezTo>
                  <a:cubicBezTo>
                    <a:pt x="1430" y="923"/>
                    <a:pt x="1427" y="927"/>
                    <a:pt x="1422" y="931"/>
                  </a:cubicBezTo>
                  <a:cubicBezTo>
                    <a:pt x="1415" y="937"/>
                    <a:pt x="1419" y="949"/>
                    <a:pt x="1429" y="949"/>
                  </a:cubicBezTo>
                  <a:cubicBezTo>
                    <a:pt x="1432" y="949"/>
                    <a:pt x="1435" y="948"/>
                    <a:pt x="1439" y="945"/>
                  </a:cubicBezTo>
                  <a:cubicBezTo>
                    <a:pt x="1440" y="943"/>
                    <a:pt x="1440" y="942"/>
                    <a:pt x="1441" y="942"/>
                  </a:cubicBezTo>
                  <a:lnTo>
                    <a:pt x="1441" y="942"/>
                  </a:lnTo>
                  <a:cubicBezTo>
                    <a:pt x="1441" y="942"/>
                    <a:pt x="1440" y="945"/>
                    <a:pt x="1438" y="951"/>
                  </a:cubicBezTo>
                  <a:cubicBezTo>
                    <a:pt x="1437" y="955"/>
                    <a:pt x="1443" y="957"/>
                    <a:pt x="1443" y="957"/>
                  </a:cubicBezTo>
                  <a:cubicBezTo>
                    <a:pt x="1450" y="959"/>
                    <a:pt x="1449" y="964"/>
                    <a:pt x="1447" y="969"/>
                  </a:cubicBezTo>
                  <a:lnTo>
                    <a:pt x="1435" y="965"/>
                  </a:lnTo>
                  <a:cubicBezTo>
                    <a:pt x="1428" y="961"/>
                    <a:pt x="1423" y="960"/>
                    <a:pt x="1419" y="960"/>
                  </a:cubicBezTo>
                  <a:cubicBezTo>
                    <a:pt x="1413" y="960"/>
                    <a:pt x="1413" y="966"/>
                    <a:pt x="1426" y="973"/>
                  </a:cubicBezTo>
                  <a:lnTo>
                    <a:pt x="1419" y="971"/>
                  </a:lnTo>
                  <a:cubicBezTo>
                    <a:pt x="1418" y="971"/>
                    <a:pt x="1417" y="970"/>
                    <a:pt x="1416" y="970"/>
                  </a:cubicBezTo>
                  <a:cubicBezTo>
                    <a:pt x="1412" y="970"/>
                    <a:pt x="1411" y="976"/>
                    <a:pt x="1414" y="986"/>
                  </a:cubicBezTo>
                  <a:cubicBezTo>
                    <a:pt x="1412" y="990"/>
                    <a:pt x="1423" y="999"/>
                    <a:pt x="1430" y="1001"/>
                  </a:cubicBezTo>
                  <a:cubicBezTo>
                    <a:pt x="1436" y="1003"/>
                    <a:pt x="1435" y="1009"/>
                    <a:pt x="1435" y="1009"/>
                  </a:cubicBezTo>
                  <a:cubicBezTo>
                    <a:pt x="1433" y="1012"/>
                    <a:pt x="1433" y="1013"/>
                    <a:pt x="1431" y="1013"/>
                  </a:cubicBezTo>
                  <a:cubicBezTo>
                    <a:pt x="1430" y="1013"/>
                    <a:pt x="1428" y="1012"/>
                    <a:pt x="1426" y="1011"/>
                  </a:cubicBezTo>
                  <a:cubicBezTo>
                    <a:pt x="1423" y="1011"/>
                    <a:pt x="1421" y="1010"/>
                    <a:pt x="1420" y="1010"/>
                  </a:cubicBezTo>
                  <a:cubicBezTo>
                    <a:pt x="1412" y="1010"/>
                    <a:pt x="1412" y="1018"/>
                    <a:pt x="1420" y="1026"/>
                  </a:cubicBezTo>
                  <a:lnTo>
                    <a:pt x="1414" y="1024"/>
                  </a:lnTo>
                  <a:cubicBezTo>
                    <a:pt x="1413" y="1023"/>
                    <a:pt x="1412" y="1023"/>
                    <a:pt x="1410" y="1023"/>
                  </a:cubicBezTo>
                  <a:cubicBezTo>
                    <a:pt x="1405" y="1023"/>
                    <a:pt x="1400" y="1029"/>
                    <a:pt x="1396" y="1048"/>
                  </a:cubicBezTo>
                  <a:cubicBezTo>
                    <a:pt x="1388" y="1065"/>
                    <a:pt x="1382" y="1078"/>
                    <a:pt x="1377" y="1078"/>
                  </a:cubicBezTo>
                  <a:cubicBezTo>
                    <a:pt x="1376" y="1078"/>
                    <a:pt x="1376" y="1078"/>
                    <a:pt x="1375" y="1078"/>
                  </a:cubicBezTo>
                  <a:cubicBezTo>
                    <a:pt x="1375" y="1077"/>
                    <a:pt x="1374" y="1077"/>
                    <a:pt x="1374" y="1077"/>
                  </a:cubicBezTo>
                  <a:cubicBezTo>
                    <a:pt x="1369" y="1077"/>
                    <a:pt x="1373" y="1100"/>
                    <a:pt x="1378" y="1115"/>
                  </a:cubicBezTo>
                  <a:cubicBezTo>
                    <a:pt x="1377" y="1114"/>
                    <a:pt x="1376" y="1113"/>
                    <a:pt x="1375" y="1113"/>
                  </a:cubicBezTo>
                  <a:cubicBezTo>
                    <a:pt x="1371" y="1113"/>
                    <a:pt x="1368" y="1117"/>
                    <a:pt x="1365" y="1124"/>
                  </a:cubicBezTo>
                  <a:cubicBezTo>
                    <a:pt x="1359" y="1132"/>
                    <a:pt x="1357" y="1135"/>
                    <a:pt x="1355" y="1135"/>
                  </a:cubicBezTo>
                  <a:cubicBezTo>
                    <a:pt x="1353" y="1135"/>
                    <a:pt x="1352" y="1135"/>
                    <a:pt x="1350" y="1134"/>
                  </a:cubicBezTo>
                  <a:cubicBezTo>
                    <a:pt x="1346" y="1128"/>
                    <a:pt x="1344" y="1126"/>
                    <a:pt x="1343" y="1126"/>
                  </a:cubicBezTo>
                  <a:lnTo>
                    <a:pt x="1343" y="1126"/>
                  </a:lnTo>
                  <a:cubicBezTo>
                    <a:pt x="1343" y="1126"/>
                    <a:pt x="1344" y="1130"/>
                    <a:pt x="1348" y="1138"/>
                  </a:cubicBezTo>
                  <a:cubicBezTo>
                    <a:pt x="1355" y="1146"/>
                    <a:pt x="1349" y="1153"/>
                    <a:pt x="1340" y="1153"/>
                  </a:cubicBezTo>
                  <a:cubicBezTo>
                    <a:pt x="1337" y="1153"/>
                    <a:pt x="1334" y="1152"/>
                    <a:pt x="1331" y="1150"/>
                  </a:cubicBezTo>
                  <a:cubicBezTo>
                    <a:pt x="1330" y="1150"/>
                    <a:pt x="1329" y="1149"/>
                    <a:pt x="1328" y="1149"/>
                  </a:cubicBezTo>
                  <a:cubicBezTo>
                    <a:pt x="1324" y="1149"/>
                    <a:pt x="1322" y="1153"/>
                    <a:pt x="1317" y="1159"/>
                  </a:cubicBezTo>
                  <a:cubicBezTo>
                    <a:pt x="1320" y="1167"/>
                    <a:pt x="1313" y="1175"/>
                    <a:pt x="1308" y="1183"/>
                  </a:cubicBezTo>
                  <a:cubicBezTo>
                    <a:pt x="1299" y="1195"/>
                    <a:pt x="1299" y="1195"/>
                    <a:pt x="1309" y="1203"/>
                  </a:cubicBezTo>
                  <a:cubicBezTo>
                    <a:pt x="1320" y="1212"/>
                    <a:pt x="1317" y="1217"/>
                    <a:pt x="1310" y="1224"/>
                  </a:cubicBezTo>
                  <a:cubicBezTo>
                    <a:pt x="1308" y="1227"/>
                    <a:pt x="1305" y="1230"/>
                    <a:pt x="1302" y="1230"/>
                  </a:cubicBezTo>
                  <a:cubicBezTo>
                    <a:pt x="1301" y="1230"/>
                    <a:pt x="1299" y="1229"/>
                    <a:pt x="1298" y="1228"/>
                  </a:cubicBezTo>
                  <a:cubicBezTo>
                    <a:pt x="1298" y="1228"/>
                    <a:pt x="1296" y="1228"/>
                    <a:pt x="1295" y="1228"/>
                  </a:cubicBezTo>
                  <a:cubicBezTo>
                    <a:pt x="1292" y="1228"/>
                    <a:pt x="1288" y="1228"/>
                    <a:pt x="1285" y="1230"/>
                  </a:cubicBezTo>
                  <a:cubicBezTo>
                    <a:pt x="1283" y="1233"/>
                    <a:pt x="1281" y="1236"/>
                    <a:pt x="1278" y="1236"/>
                  </a:cubicBezTo>
                  <a:cubicBezTo>
                    <a:pt x="1277" y="1236"/>
                    <a:pt x="1276" y="1235"/>
                    <a:pt x="1274" y="1233"/>
                  </a:cubicBezTo>
                  <a:cubicBezTo>
                    <a:pt x="1268" y="1233"/>
                    <a:pt x="1263" y="1236"/>
                    <a:pt x="1258" y="1240"/>
                  </a:cubicBezTo>
                  <a:cubicBezTo>
                    <a:pt x="1253" y="1245"/>
                    <a:pt x="1248" y="1251"/>
                    <a:pt x="1244" y="1251"/>
                  </a:cubicBezTo>
                  <a:cubicBezTo>
                    <a:pt x="1243" y="1251"/>
                    <a:pt x="1242" y="1250"/>
                    <a:pt x="1240" y="1249"/>
                  </a:cubicBezTo>
                  <a:lnTo>
                    <a:pt x="1240" y="1249"/>
                  </a:lnTo>
                  <a:cubicBezTo>
                    <a:pt x="1237" y="1253"/>
                    <a:pt x="1237" y="1253"/>
                    <a:pt x="1242" y="1258"/>
                  </a:cubicBezTo>
                  <a:cubicBezTo>
                    <a:pt x="1246" y="1263"/>
                    <a:pt x="1247" y="1270"/>
                    <a:pt x="1227" y="1279"/>
                  </a:cubicBezTo>
                  <a:cubicBezTo>
                    <a:pt x="1219" y="1286"/>
                    <a:pt x="1208" y="1296"/>
                    <a:pt x="1212" y="1301"/>
                  </a:cubicBezTo>
                  <a:cubicBezTo>
                    <a:pt x="1211" y="1302"/>
                    <a:pt x="1210" y="1303"/>
                    <a:pt x="1209" y="1303"/>
                  </a:cubicBezTo>
                  <a:cubicBezTo>
                    <a:pt x="1208" y="1303"/>
                    <a:pt x="1207" y="1302"/>
                    <a:pt x="1205" y="1300"/>
                  </a:cubicBezTo>
                  <a:cubicBezTo>
                    <a:pt x="1202" y="1296"/>
                    <a:pt x="1199" y="1295"/>
                    <a:pt x="1196" y="1295"/>
                  </a:cubicBezTo>
                  <a:cubicBezTo>
                    <a:pt x="1192" y="1295"/>
                    <a:pt x="1189" y="1301"/>
                    <a:pt x="1189" y="1312"/>
                  </a:cubicBezTo>
                  <a:cubicBezTo>
                    <a:pt x="1191" y="1315"/>
                    <a:pt x="1190" y="1318"/>
                    <a:pt x="1185" y="1318"/>
                  </a:cubicBezTo>
                  <a:cubicBezTo>
                    <a:pt x="1184" y="1318"/>
                    <a:pt x="1182" y="1318"/>
                    <a:pt x="1180" y="1318"/>
                  </a:cubicBezTo>
                  <a:cubicBezTo>
                    <a:pt x="1178" y="1321"/>
                    <a:pt x="1175" y="1324"/>
                    <a:pt x="1176" y="1329"/>
                  </a:cubicBezTo>
                  <a:cubicBezTo>
                    <a:pt x="1176" y="1338"/>
                    <a:pt x="1176" y="1338"/>
                    <a:pt x="1164" y="1338"/>
                  </a:cubicBezTo>
                  <a:cubicBezTo>
                    <a:pt x="1162" y="1336"/>
                    <a:pt x="1161" y="1335"/>
                    <a:pt x="1159" y="1335"/>
                  </a:cubicBezTo>
                  <a:cubicBezTo>
                    <a:pt x="1157" y="1335"/>
                    <a:pt x="1155" y="1337"/>
                    <a:pt x="1152" y="1339"/>
                  </a:cubicBezTo>
                  <a:cubicBezTo>
                    <a:pt x="1148" y="1349"/>
                    <a:pt x="1104" y="1375"/>
                    <a:pt x="1093" y="1375"/>
                  </a:cubicBezTo>
                  <a:cubicBezTo>
                    <a:pt x="1092" y="1375"/>
                    <a:pt x="1092" y="1375"/>
                    <a:pt x="1091" y="1375"/>
                  </a:cubicBezTo>
                  <a:cubicBezTo>
                    <a:pt x="1090" y="1383"/>
                    <a:pt x="1090" y="1383"/>
                    <a:pt x="1086" y="1385"/>
                  </a:cubicBezTo>
                  <a:cubicBezTo>
                    <a:pt x="1082" y="1382"/>
                    <a:pt x="1079" y="1380"/>
                    <a:pt x="1078" y="1380"/>
                  </a:cubicBezTo>
                  <a:cubicBezTo>
                    <a:pt x="1074" y="1380"/>
                    <a:pt x="1075" y="1387"/>
                    <a:pt x="1079" y="1395"/>
                  </a:cubicBezTo>
                  <a:lnTo>
                    <a:pt x="1083" y="1393"/>
                  </a:lnTo>
                  <a:lnTo>
                    <a:pt x="1089" y="1390"/>
                  </a:lnTo>
                  <a:lnTo>
                    <a:pt x="1089" y="1390"/>
                  </a:lnTo>
                  <a:cubicBezTo>
                    <a:pt x="1092" y="1397"/>
                    <a:pt x="1089" y="1403"/>
                    <a:pt x="1084" y="1403"/>
                  </a:cubicBezTo>
                  <a:cubicBezTo>
                    <a:pt x="1080" y="1403"/>
                    <a:pt x="1076" y="1399"/>
                    <a:pt x="1072" y="1392"/>
                  </a:cubicBezTo>
                  <a:cubicBezTo>
                    <a:pt x="1067" y="1387"/>
                    <a:pt x="1064" y="1385"/>
                    <a:pt x="1063" y="1385"/>
                  </a:cubicBezTo>
                  <a:cubicBezTo>
                    <a:pt x="1061" y="1385"/>
                    <a:pt x="1061" y="1388"/>
                    <a:pt x="1062" y="1396"/>
                  </a:cubicBezTo>
                  <a:cubicBezTo>
                    <a:pt x="1063" y="1404"/>
                    <a:pt x="1061" y="1408"/>
                    <a:pt x="1058" y="1408"/>
                  </a:cubicBezTo>
                  <a:cubicBezTo>
                    <a:pt x="1056" y="1408"/>
                    <a:pt x="1053" y="1406"/>
                    <a:pt x="1049" y="1402"/>
                  </a:cubicBezTo>
                  <a:cubicBezTo>
                    <a:pt x="1046" y="1396"/>
                    <a:pt x="1045" y="1393"/>
                    <a:pt x="1044" y="1393"/>
                  </a:cubicBezTo>
                  <a:lnTo>
                    <a:pt x="1044" y="1393"/>
                  </a:lnTo>
                  <a:cubicBezTo>
                    <a:pt x="1043" y="1393"/>
                    <a:pt x="1044" y="1396"/>
                    <a:pt x="1044" y="1404"/>
                  </a:cubicBezTo>
                  <a:cubicBezTo>
                    <a:pt x="1046" y="1423"/>
                    <a:pt x="1041" y="1434"/>
                    <a:pt x="1035" y="1434"/>
                  </a:cubicBezTo>
                  <a:cubicBezTo>
                    <a:pt x="1031" y="1434"/>
                    <a:pt x="1027" y="1430"/>
                    <a:pt x="1023" y="1420"/>
                  </a:cubicBezTo>
                  <a:cubicBezTo>
                    <a:pt x="1019" y="1409"/>
                    <a:pt x="1012" y="1404"/>
                    <a:pt x="1007" y="1404"/>
                  </a:cubicBezTo>
                  <a:cubicBezTo>
                    <a:pt x="1007" y="1404"/>
                    <a:pt x="1006" y="1404"/>
                    <a:pt x="1006" y="1404"/>
                  </a:cubicBezTo>
                  <a:cubicBezTo>
                    <a:pt x="1001" y="1406"/>
                    <a:pt x="1004" y="1412"/>
                    <a:pt x="1006" y="1419"/>
                  </a:cubicBezTo>
                  <a:cubicBezTo>
                    <a:pt x="1012" y="1425"/>
                    <a:pt x="1012" y="1428"/>
                    <a:pt x="1009" y="1428"/>
                  </a:cubicBezTo>
                  <a:cubicBezTo>
                    <a:pt x="1007" y="1428"/>
                    <a:pt x="1003" y="1426"/>
                    <a:pt x="997" y="1422"/>
                  </a:cubicBezTo>
                  <a:cubicBezTo>
                    <a:pt x="988" y="1416"/>
                    <a:pt x="981" y="1413"/>
                    <a:pt x="976" y="1413"/>
                  </a:cubicBezTo>
                  <a:cubicBezTo>
                    <a:pt x="968" y="1413"/>
                    <a:pt x="962" y="1418"/>
                    <a:pt x="956" y="1428"/>
                  </a:cubicBezTo>
                  <a:cubicBezTo>
                    <a:pt x="947" y="1438"/>
                    <a:pt x="938" y="1443"/>
                    <a:pt x="934" y="1443"/>
                  </a:cubicBezTo>
                  <a:cubicBezTo>
                    <a:pt x="932" y="1443"/>
                    <a:pt x="932" y="1440"/>
                    <a:pt x="936" y="1432"/>
                  </a:cubicBezTo>
                  <a:cubicBezTo>
                    <a:pt x="940" y="1424"/>
                    <a:pt x="942" y="1420"/>
                    <a:pt x="941" y="1420"/>
                  </a:cubicBezTo>
                  <a:lnTo>
                    <a:pt x="941" y="1420"/>
                  </a:lnTo>
                  <a:cubicBezTo>
                    <a:pt x="941" y="1420"/>
                    <a:pt x="939" y="1422"/>
                    <a:pt x="935" y="1426"/>
                  </a:cubicBezTo>
                  <a:lnTo>
                    <a:pt x="911" y="1432"/>
                  </a:lnTo>
                  <a:cubicBezTo>
                    <a:pt x="905" y="1435"/>
                    <a:pt x="903" y="1441"/>
                    <a:pt x="904" y="1448"/>
                  </a:cubicBezTo>
                  <a:cubicBezTo>
                    <a:pt x="899" y="1440"/>
                    <a:pt x="894" y="1435"/>
                    <a:pt x="889" y="1435"/>
                  </a:cubicBezTo>
                  <a:cubicBezTo>
                    <a:pt x="885" y="1435"/>
                    <a:pt x="881" y="1438"/>
                    <a:pt x="878" y="1444"/>
                  </a:cubicBezTo>
                  <a:lnTo>
                    <a:pt x="868" y="1445"/>
                  </a:lnTo>
                  <a:cubicBezTo>
                    <a:pt x="862" y="1447"/>
                    <a:pt x="862" y="1447"/>
                    <a:pt x="859" y="1453"/>
                  </a:cubicBezTo>
                  <a:cubicBezTo>
                    <a:pt x="857" y="1456"/>
                    <a:pt x="856" y="1457"/>
                    <a:pt x="854" y="1457"/>
                  </a:cubicBezTo>
                  <a:cubicBezTo>
                    <a:pt x="851" y="1457"/>
                    <a:pt x="847" y="1453"/>
                    <a:pt x="843" y="1449"/>
                  </a:cubicBezTo>
                  <a:cubicBezTo>
                    <a:pt x="839" y="1445"/>
                    <a:pt x="835" y="1440"/>
                    <a:pt x="833" y="1440"/>
                  </a:cubicBezTo>
                  <a:cubicBezTo>
                    <a:pt x="833" y="1440"/>
                    <a:pt x="832" y="1441"/>
                    <a:pt x="832" y="1443"/>
                  </a:cubicBezTo>
                  <a:cubicBezTo>
                    <a:pt x="833" y="1450"/>
                    <a:pt x="823" y="1457"/>
                    <a:pt x="819" y="1465"/>
                  </a:cubicBezTo>
                  <a:cubicBezTo>
                    <a:pt x="817" y="1466"/>
                    <a:pt x="816" y="1467"/>
                    <a:pt x="815" y="1467"/>
                  </a:cubicBezTo>
                  <a:cubicBezTo>
                    <a:pt x="812" y="1467"/>
                    <a:pt x="810" y="1463"/>
                    <a:pt x="813" y="1458"/>
                  </a:cubicBezTo>
                  <a:cubicBezTo>
                    <a:pt x="813" y="1451"/>
                    <a:pt x="813" y="1451"/>
                    <a:pt x="803" y="1444"/>
                  </a:cubicBezTo>
                  <a:cubicBezTo>
                    <a:pt x="797" y="1444"/>
                    <a:pt x="787" y="1445"/>
                    <a:pt x="787" y="1452"/>
                  </a:cubicBezTo>
                  <a:cubicBezTo>
                    <a:pt x="788" y="1456"/>
                    <a:pt x="780" y="1458"/>
                    <a:pt x="771" y="1458"/>
                  </a:cubicBezTo>
                  <a:cubicBezTo>
                    <a:pt x="764" y="1458"/>
                    <a:pt x="755" y="1456"/>
                    <a:pt x="752" y="1452"/>
                  </a:cubicBezTo>
                  <a:lnTo>
                    <a:pt x="742" y="1451"/>
                  </a:lnTo>
                  <a:cubicBezTo>
                    <a:pt x="738" y="1451"/>
                    <a:pt x="733" y="1457"/>
                    <a:pt x="729" y="1457"/>
                  </a:cubicBezTo>
                  <a:cubicBezTo>
                    <a:pt x="728" y="1457"/>
                    <a:pt x="728" y="1457"/>
                    <a:pt x="728" y="1457"/>
                  </a:cubicBezTo>
                  <a:cubicBezTo>
                    <a:pt x="723" y="1458"/>
                    <a:pt x="719" y="1460"/>
                    <a:pt x="717" y="1463"/>
                  </a:cubicBezTo>
                  <a:cubicBezTo>
                    <a:pt x="712" y="1463"/>
                    <a:pt x="706" y="1462"/>
                    <a:pt x="708" y="1456"/>
                  </a:cubicBezTo>
                  <a:lnTo>
                    <a:pt x="708" y="1456"/>
                  </a:lnTo>
                  <a:cubicBezTo>
                    <a:pt x="704" y="1462"/>
                    <a:pt x="703" y="1466"/>
                    <a:pt x="701" y="1466"/>
                  </a:cubicBezTo>
                  <a:cubicBezTo>
                    <a:pt x="700" y="1466"/>
                    <a:pt x="699" y="1462"/>
                    <a:pt x="697" y="1456"/>
                  </a:cubicBezTo>
                  <a:cubicBezTo>
                    <a:pt x="698" y="1448"/>
                    <a:pt x="698" y="1444"/>
                    <a:pt x="698" y="1444"/>
                  </a:cubicBezTo>
                  <a:lnTo>
                    <a:pt x="698" y="1444"/>
                  </a:lnTo>
                  <a:cubicBezTo>
                    <a:pt x="697" y="1444"/>
                    <a:pt x="695" y="1448"/>
                    <a:pt x="692" y="1454"/>
                  </a:cubicBezTo>
                  <a:cubicBezTo>
                    <a:pt x="689" y="1457"/>
                    <a:pt x="688" y="1458"/>
                    <a:pt x="687" y="1458"/>
                  </a:cubicBezTo>
                  <a:cubicBezTo>
                    <a:pt x="685" y="1458"/>
                    <a:pt x="684" y="1456"/>
                    <a:pt x="682" y="1452"/>
                  </a:cubicBezTo>
                  <a:cubicBezTo>
                    <a:pt x="682" y="1449"/>
                    <a:pt x="682" y="1447"/>
                    <a:pt x="680" y="1447"/>
                  </a:cubicBezTo>
                  <a:cubicBezTo>
                    <a:pt x="679" y="1447"/>
                    <a:pt x="678" y="1449"/>
                    <a:pt x="677" y="1452"/>
                  </a:cubicBezTo>
                  <a:cubicBezTo>
                    <a:pt x="673" y="1459"/>
                    <a:pt x="666" y="1464"/>
                    <a:pt x="661" y="1464"/>
                  </a:cubicBezTo>
                  <a:cubicBezTo>
                    <a:pt x="658" y="1464"/>
                    <a:pt x="655" y="1461"/>
                    <a:pt x="656" y="1456"/>
                  </a:cubicBezTo>
                  <a:cubicBezTo>
                    <a:pt x="652" y="1456"/>
                    <a:pt x="648" y="1457"/>
                    <a:pt x="645" y="1460"/>
                  </a:cubicBezTo>
                  <a:cubicBezTo>
                    <a:pt x="641" y="1466"/>
                    <a:pt x="639" y="1469"/>
                    <a:pt x="638" y="1469"/>
                  </a:cubicBezTo>
                  <a:cubicBezTo>
                    <a:pt x="637" y="1469"/>
                    <a:pt x="638" y="1466"/>
                    <a:pt x="639" y="1459"/>
                  </a:cubicBezTo>
                  <a:cubicBezTo>
                    <a:pt x="638" y="1452"/>
                    <a:pt x="636" y="1448"/>
                    <a:pt x="634" y="1448"/>
                  </a:cubicBezTo>
                  <a:cubicBezTo>
                    <a:pt x="631" y="1448"/>
                    <a:pt x="628" y="1451"/>
                    <a:pt x="625" y="1457"/>
                  </a:cubicBezTo>
                  <a:cubicBezTo>
                    <a:pt x="623" y="1458"/>
                    <a:pt x="622" y="1458"/>
                    <a:pt x="621" y="1458"/>
                  </a:cubicBezTo>
                  <a:cubicBezTo>
                    <a:pt x="618" y="1458"/>
                    <a:pt x="615" y="1457"/>
                    <a:pt x="614" y="1454"/>
                  </a:cubicBezTo>
                  <a:cubicBezTo>
                    <a:pt x="608" y="1447"/>
                    <a:pt x="593" y="1438"/>
                    <a:pt x="585" y="1438"/>
                  </a:cubicBezTo>
                  <a:cubicBezTo>
                    <a:pt x="582" y="1438"/>
                    <a:pt x="579" y="1440"/>
                    <a:pt x="580" y="1444"/>
                  </a:cubicBezTo>
                  <a:lnTo>
                    <a:pt x="570" y="1442"/>
                  </a:lnTo>
                  <a:cubicBezTo>
                    <a:pt x="564" y="1436"/>
                    <a:pt x="561" y="1433"/>
                    <a:pt x="557" y="1433"/>
                  </a:cubicBezTo>
                  <a:cubicBezTo>
                    <a:pt x="555" y="1433"/>
                    <a:pt x="553" y="1434"/>
                    <a:pt x="551" y="1435"/>
                  </a:cubicBezTo>
                  <a:lnTo>
                    <a:pt x="544" y="1440"/>
                  </a:lnTo>
                  <a:cubicBezTo>
                    <a:pt x="546" y="1434"/>
                    <a:pt x="544" y="1428"/>
                    <a:pt x="538" y="1424"/>
                  </a:cubicBezTo>
                  <a:cubicBezTo>
                    <a:pt x="537" y="1423"/>
                    <a:pt x="536" y="1423"/>
                    <a:pt x="535" y="1423"/>
                  </a:cubicBezTo>
                  <a:cubicBezTo>
                    <a:pt x="533" y="1423"/>
                    <a:pt x="533" y="1424"/>
                    <a:pt x="531" y="1429"/>
                  </a:cubicBezTo>
                  <a:cubicBezTo>
                    <a:pt x="533" y="1433"/>
                    <a:pt x="532" y="1434"/>
                    <a:pt x="530" y="1434"/>
                  </a:cubicBezTo>
                  <a:cubicBezTo>
                    <a:pt x="528" y="1434"/>
                    <a:pt x="526" y="1434"/>
                    <a:pt x="524" y="1433"/>
                  </a:cubicBezTo>
                  <a:cubicBezTo>
                    <a:pt x="518" y="1430"/>
                    <a:pt x="517" y="1422"/>
                    <a:pt x="519" y="1416"/>
                  </a:cubicBezTo>
                  <a:lnTo>
                    <a:pt x="515" y="1415"/>
                  </a:lnTo>
                  <a:cubicBezTo>
                    <a:pt x="512" y="1422"/>
                    <a:pt x="509" y="1424"/>
                    <a:pt x="507" y="1424"/>
                  </a:cubicBezTo>
                  <a:cubicBezTo>
                    <a:pt x="506" y="1424"/>
                    <a:pt x="506" y="1422"/>
                    <a:pt x="507" y="1420"/>
                  </a:cubicBezTo>
                  <a:cubicBezTo>
                    <a:pt x="506" y="1414"/>
                    <a:pt x="501" y="1408"/>
                    <a:pt x="496" y="1407"/>
                  </a:cubicBezTo>
                  <a:cubicBezTo>
                    <a:pt x="495" y="1409"/>
                    <a:pt x="494" y="1409"/>
                    <a:pt x="494" y="1409"/>
                  </a:cubicBezTo>
                  <a:cubicBezTo>
                    <a:pt x="493" y="1409"/>
                    <a:pt x="492" y="1407"/>
                    <a:pt x="494" y="1407"/>
                  </a:cubicBezTo>
                  <a:cubicBezTo>
                    <a:pt x="495" y="1407"/>
                    <a:pt x="495" y="1407"/>
                    <a:pt x="496" y="1407"/>
                  </a:cubicBezTo>
                  <a:lnTo>
                    <a:pt x="498" y="1401"/>
                  </a:lnTo>
                  <a:cubicBezTo>
                    <a:pt x="497" y="1398"/>
                    <a:pt x="497" y="1397"/>
                    <a:pt x="496" y="1397"/>
                  </a:cubicBezTo>
                  <a:cubicBezTo>
                    <a:pt x="494" y="1397"/>
                    <a:pt x="493" y="1401"/>
                    <a:pt x="491" y="1405"/>
                  </a:cubicBezTo>
                  <a:lnTo>
                    <a:pt x="482" y="1401"/>
                  </a:lnTo>
                  <a:cubicBezTo>
                    <a:pt x="480" y="1400"/>
                    <a:pt x="478" y="1398"/>
                    <a:pt x="476" y="1398"/>
                  </a:cubicBezTo>
                  <a:cubicBezTo>
                    <a:pt x="475" y="1398"/>
                    <a:pt x="474" y="1400"/>
                    <a:pt x="474" y="1404"/>
                  </a:cubicBezTo>
                  <a:cubicBezTo>
                    <a:pt x="472" y="1410"/>
                    <a:pt x="470" y="1415"/>
                    <a:pt x="466" y="1415"/>
                  </a:cubicBezTo>
                  <a:cubicBezTo>
                    <a:pt x="466" y="1415"/>
                    <a:pt x="465" y="1414"/>
                    <a:pt x="464" y="1414"/>
                  </a:cubicBezTo>
                  <a:cubicBezTo>
                    <a:pt x="463" y="1416"/>
                    <a:pt x="462" y="1417"/>
                    <a:pt x="462" y="1417"/>
                  </a:cubicBezTo>
                  <a:cubicBezTo>
                    <a:pt x="461" y="1417"/>
                    <a:pt x="461" y="1414"/>
                    <a:pt x="463" y="1414"/>
                  </a:cubicBezTo>
                  <a:cubicBezTo>
                    <a:pt x="463" y="1414"/>
                    <a:pt x="464" y="1414"/>
                    <a:pt x="464" y="1414"/>
                  </a:cubicBezTo>
                  <a:cubicBezTo>
                    <a:pt x="466" y="1408"/>
                    <a:pt x="470" y="1402"/>
                    <a:pt x="465" y="1399"/>
                  </a:cubicBezTo>
                  <a:cubicBezTo>
                    <a:pt x="461" y="1397"/>
                    <a:pt x="464" y="1392"/>
                    <a:pt x="464" y="1392"/>
                  </a:cubicBezTo>
                  <a:cubicBezTo>
                    <a:pt x="471" y="1384"/>
                    <a:pt x="463" y="1381"/>
                    <a:pt x="454" y="1381"/>
                  </a:cubicBezTo>
                  <a:cubicBezTo>
                    <a:pt x="451" y="1381"/>
                    <a:pt x="447" y="1381"/>
                    <a:pt x="445" y="1383"/>
                  </a:cubicBezTo>
                  <a:cubicBezTo>
                    <a:pt x="440" y="1385"/>
                    <a:pt x="436" y="1386"/>
                    <a:pt x="433" y="1386"/>
                  </a:cubicBezTo>
                  <a:cubicBezTo>
                    <a:pt x="428" y="1386"/>
                    <a:pt x="428" y="1382"/>
                    <a:pt x="433" y="1375"/>
                  </a:cubicBezTo>
                  <a:cubicBezTo>
                    <a:pt x="435" y="1370"/>
                    <a:pt x="435" y="1368"/>
                    <a:pt x="432" y="1368"/>
                  </a:cubicBezTo>
                  <a:cubicBezTo>
                    <a:pt x="428" y="1368"/>
                    <a:pt x="419" y="1374"/>
                    <a:pt x="409" y="1384"/>
                  </a:cubicBezTo>
                  <a:lnTo>
                    <a:pt x="393" y="1398"/>
                  </a:lnTo>
                  <a:lnTo>
                    <a:pt x="405" y="1382"/>
                  </a:lnTo>
                  <a:cubicBezTo>
                    <a:pt x="411" y="1363"/>
                    <a:pt x="414" y="1358"/>
                    <a:pt x="406" y="1358"/>
                  </a:cubicBezTo>
                  <a:cubicBezTo>
                    <a:pt x="403" y="1358"/>
                    <a:pt x="399" y="1358"/>
                    <a:pt x="393" y="1359"/>
                  </a:cubicBezTo>
                  <a:cubicBezTo>
                    <a:pt x="381" y="1359"/>
                    <a:pt x="381" y="1359"/>
                    <a:pt x="386" y="1353"/>
                  </a:cubicBezTo>
                  <a:cubicBezTo>
                    <a:pt x="389" y="1348"/>
                    <a:pt x="385" y="1346"/>
                    <a:pt x="372" y="1336"/>
                  </a:cubicBezTo>
                  <a:cubicBezTo>
                    <a:pt x="365" y="1330"/>
                    <a:pt x="360" y="1327"/>
                    <a:pt x="357" y="1327"/>
                  </a:cubicBezTo>
                  <a:cubicBezTo>
                    <a:pt x="355" y="1327"/>
                    <a:pt x="353" y="1327"/>
                    <a:pt x="352" y="1329"/>
                  </a:cubicBezTo>
                  <a:lnTo>
                    <a:pt x="344" y="1323"/>
                  </a:lnTo>
                  <a:cubicBezTo>
                    <a:pt x="346" y="1316"/>
                    <a:pt x="344" y="1312"/>
                    <a:pt x="341" y="1312"/>
                  </a:cubicBezTo>
                  <a:cubicBezTo>
                    <a:pt x="338" y="1312"/>
                    <a:pt x="334" y="1315"/>
                    <a:pt x="332" y="1322"/>
                  </a:cubicBezTo>
                  <a:lnTo>
                    <a:pt x="324" y="1315"/>
                  </a:lnTo>
                  <a:lnTo>
                    <a:pt x="328" y="1311"/>
                  </a:lnTo>
                  <a:cubicBezTo>
                    <a:pt x="332" y="1305"/>
                    <a:pt x="325" y="1299"/>
                    <a:pt x="295" y="1270"/>
                  </a:cubicBezTo>
                  <a:cubicBezTo>
                    <a:pt x="272" y="1248"/>
                    <a:pt x="264" y="1239"/>
                    <a:pt x="258" y="1239"/>
                  </a:cubicBezTo>
                  <a:cubicBezTo>
                    <a:pt x="256" y="1239"/>
                    <a:pt x="253" y="1241"/>
                    <a:pt x="250" y="1244"/>
                  </a:cubicBezTo>
                  <a:cubicBezTo>
                    <a:pt x="246" y="1245"/>
                    <a:pt x="243" y="1246"/>
                    <a:pt x="241" y="1246"/>
                  </a:cubicBezTo>
                  <a:cubicBezTo>
                    <a:pt x="236" y="1246"/>
                    <a:pt x="236" y="1242"/>
                    <a:pt x="243" y="1236"/>
                  </a:cubicBezTo>
                  <a:cubicBezTo>
                    <a:pt x="248" y="1232"/>
                    <a:pt x="249" y="1225"/>
                    <a:pt x="247" y="1225"/>
                  </a:cubicBezTo>
                  <a:cubicBezTo>
                    <a:pt x="247" y="1225"/>
                    <a:pt x="246" y="1226"/>
                    <a:pt x="245" y="1227"/>
                  </a:cubicBezTo>
                  <a:cubicBezTo>
                    <a:pt x="241" y="1223"/>
                    <a:pt x="240" y="1217"/>
                    <a:pt x="240" y="1211"/>
                  </a:cubicBezTo>
                  <a:cubicBezTo>
                    <a:pt x="241" y="1197"/>
                    <a:pt x="238" y="1193"/>
                    <a:pt x="234" y="1193"/>
                  </a:cubicBezTo>
                  <a:cubicBezTo>
                    <a:pt x="232" y="1193"/>
                    <a:pt x="230" y="1194"/>
                    <a:pt x="229" y="1195"/>
                  </a:cubicBezTo>
                  <a:cubicBezTo>
                    <a:pt x="226" y="1200"/>
                    <a:pt x="224" y="1201"/>
                    <a:pt x="224" y="1201"/>
                  </a:cubicBezTo>
                  <a:cubicBezTo>
                    <a:pt x="222" y="1201"/>
                    <a:pt x="224" y="1196"/>
                    <a:pt x="225" y="1191"/>
                  </a:cubicBezTo>
                  <a:cubicBezTo>
                    <a:pt x="227" y="1184"/>
                    <a:pt x="229" y="1178"/>
                    <a:pt x="227" y="1178"/>
                  </a:cubicBezTo>
                  <a:cubicBezTo>
                    <a:pt x="227" y="1178"/>
                    <a:pt x="226" y="1178"/>
                    <a:pt x="225" y="1178"/>
                  </a:cubicBezTo>
                  <a:cubicBezTo>
                    <a:pt x="216" y="1178"/>
                    <a:pt x="193" y="1158"/>
                    <a:pt x="204" y="1150"/>
                  </a:cubicBezTo>
                  <a:cubicBezTo>
                    <a:pt x="204" y="1150"/>
                    <a:pt x="202" y="1146"/>
                    <a:pt x="199" y="1141"/>
                  </a:cubicBezTo>
                  <a:cubicBezTo>
                    <a:pt x="199" y="1142"/>
                    <a:pt x="198" y="1142"/>
                    <a:pt x="197" y="1142"/>
                  </a:cubicBezTo>
                  <a:cubicBezTo>
                    <a:pt x="192" y="1142"/>
                    <a:pt x="187" y="1136"/>
                    <a:pt x="184" y="1128"/>
                  </a:cubicBezTo>
                  <a:cubicBezTo>
                    <a:pt x="178" y="1119"/>
                    <a:pt x="176" y="1115"/>
                    <a:pt x="181" y="1111"/>
                  </a:cubicBezTo>
                  <a:lnTo>
                    <a:pt x="181" y="1111"/>
                  </a:lnTo>
                  <a:cubicBezTo>
                    <a:pt x="182" y="1111"/>
                    <a:pt x="183" y="1111"/>
                    <a:pt x="184" y="1111"/>
                  </a:cubicBezTo>
                  <a:cubicBezTo>
                    <a:pt x="189" y="1111"/>
                    <a:pt x="186" y="1107"/>
                    <a:pt x="176" y="1103"/>
                  </a:cubicBezTo>
                  <a:cubicBezTo>
                    <a:pt x="174" y="1099"/>
                    <a:pt x="159" y="1100"/>
                    <a:pt x="158" y="1095"/>
                  </a:cubicBezTo>
                  <a:cubicBezTo>
                    <a:pt x="156" y="1097"/>
                    <a:pt x="153" y="1097"/>
                    <a:pt x="151" y="1097"/>
                  </a:cubicBezTo>
                  <a:cubicBezTo>
                    <a:pt x="147" y="1097"/>
                    <a:pt x="143" y="1096"/>
                    <a:pt x="141" y="1093"/>
                  </a:cubicBezTo>
                  <a:lnTo>
                    <a:pt x="147" y="1090"/>
                  </a:lnTo>
                  <a:lnTo>
                    <a:pt x="159" y="1083"/>
                  </a:lnTo>
                  <a:cubicBezTo>
                    <a:pt x="157" y="1080"/>
                    <a:pt x="156" y="1076"/>
                    <a:pt x="153" y="1076"/>
                  </a:cubicBezTo>
                  <a:cubicBezTo>
                    <a:pt x="151" y="1076"/>
                    <a:pt x="150" y="1077"/>
                    <a:pt x="149" y="1078"/>
                  </a:cubicBezTo>
                  <a:cubicBezTo>
                    <a:pt x="152" y="1070"/>
                    <a:pt x="150" y="1065"/>
                    <a:pt x="147" y="1056"/>
                  </a:cubicBezTo>
                  <a:cubicBezTo>
                    <a:pt x="142" y="1047"/>
                    <a:pt x="138" y="1038"/>
                    <a:pt x="130" y="1036"/>
                  </a:cubicBezTo>
                  <a:cubicBezTo>
                    <a:pt x="141" y="1026"/>
                    <a:pt x="131" y="998"/>
                    <a:pt x="116" y="997"/>
                  </a:cubicBezTo>
                  <a:cubicBezTo>
                    <a:pt x="115" y="997"/>
                    <a:pt x="114" y="997"/>
                    <a:pt x="113" y="997"/>
                  </a:cubicBezTo>
                  <a:cubicBezTo>
                    <a:pt x="109" y="997"/>
                    <a:pt x="109" y="993"/>
                    <a:pt x="113" y="988"/>
                  </a:cubicBezTo>
                  <a:cubicBezTo>
                    <a:pt x="118" y="981"/>
                    <a:pt x="118" y="981"/>
                    <a:pt x="110" y="978"/>
                  </a:cubicBezTo>
                  <a:cubicBezTo>
                    <a:pt x="102" y="974"/>
                    <a:pt x="107" y="968"/>
                    <a:pt x="113" y="961"/>
                  </a:cubicBezTo>
                  <a:cubicBezTo>
                    <a:pt x="124" y="953"/>
                    <a:pt x="123" y="949"/>
                    <a:pt x="115" y="945"/>
                  </a:cubicBezTo>
                  <a:cubicBezTo>
                    <a:pt x="110" y="938"/>
                    <a:pt x="105" y="931"/>
                    <a:pt x="103" y="922"/>
                  </a:cubicBezTo>
                  <a:cubicBezTo>
                    <a:pt x="97" y="916"/>
                    <a:pt x="94" y="912"/>
                    <a:pt x="92" y="912"/>
                  </a:cubicBezTo>
                  <a:cubicBezTo>
                    <a:pt x="90" y="912"/>
                    <a:pt x="89" y="913"/>
                    <a:pt x="87" y="915"/>
                  </a:cubicBezTo>
                  <a:cubicBezTo>
                    <a:pt x="83" y="915"/>
                    <a:pt x="77" y="915"/>
                    <a:pt x="74" y="913"/>
                  </a:cubicBezTo>
                  <a:cubicBezTo>
                    <a:pt x="68" y="907"/>
                    <a:pt x="69" y="904"/>
                    <a:pt x="70" y="904"/>
                  </a:cubicBezTo>
                  <a:cubicBezTo>
                    <a:pt x="71" y="904"/>
                    <a:pt x="72" y="905"/>
                    <a:pt x="73" y="907"/>
                  </a:cubicBezTo>
                  <a:cubicBezTo>
                    <a:pt x="76" y="911"/>
                    <a:pt x="78" y="912"/>
                    <a:pt x="79" y="912"/>
                  </a:cubicBezTo>
                  <a:cubicBezTo>
                    <a:pt x="81" y="912"/>
                    <a:pt x="83" y="909"/>
                    <a:pt x="86" y="905"/>
                  </a:cubicBezTo>
                  <a:cubicBezTo>
                    <a:pt x="91" y="898"/>
                    <a:pt x="92" y="890"/>
                    <a:pt x="89" y="883"/>
                  </a:cubicBezTo>
                  <a:lnTo>
                    <a:pt x="87" y="863"/>
                  </a:lnTo>
                  <a:cubicBezTo>
                    <a:pt x="91" y="849"/>
                    <a:pt x="91" y="843"/>
                    <a:pt x="85" y="843"/>
                  </a:cubicBezTo>
                  <a:cubicBezTo>
                    <a:pt x="85" y="843"/>
                    <a:pt x="84" y="843"/>
                    <a:pt x="84" y="843"/>
                  </a:cubicBezTo>
                  <a:cubicBezTo>
                    <a:pt x="77" y="844"/>
                    <a:pt x="74" y="844"/>
                    <a:pt x="73" y="844"/>
                  </a:cubicBezTo>
                  <a:cubicBezTo>
                    <a:pt x="72" y="844"/>
                    <a:pt x="74" y="844"/>
                    <a:pt x="77" y="843"/>
                  </a:cubicBezTo>
                  <a:cubicBezTo>
                    <a:pt x="91" y="837"/>
                    <a:pt x="88" y="782"/>
                    <a:pt x="75" y="777"/>
                  </a:cubicBezTo>
                  <a:lnTo>
                    <a:pt x="82" y="777"/>
                  </a:lnTo>
                  <a:cubicBezTo>
                    <a:pt x="88" y="777"/>
                    <a:pt x="88" y="772"/>
                    <a:pt x="89" y="762"/>
                  </a:cubicBezTo>
                  <a:cubicBezTo>
                    <a:pt x="87" y="749"/>
                    <a:pt x="85" y="735"/>
                    <a:pt x="85" y="721"/>
                  </a:cubicBezTo>
                  <a:cubicBezTo>
                    <a:pt x="85" y="701"/>
                    <a:pt x="89" y="686"/>
                    <a:pt x="83" y="685"/>
                  </a:cubicBezTo>
                  <a:cubicBezTo>
                    <a:pt x="83" y="682"/>
                    <a:pt x="83" y="681"/>
                    <a:pt x="85" y="681"/>
                  </a:cubicBezTo>
                  <a:cubicBezTo>
                    <a:pt x="86" y="681"/>
                    <a:pt x="87" y="681"/>
                    <a:pt x="89" y="682"/>
                  </a:cubicBezTo>
                  <a:cubicBezTo>
                    <a:pt x="92" y="683"/>
                    <a:pt x="93" y="684"/>
                    <a:pt x="94" y="684"/>
                  </a:cubicBezTo>
                  <a:cubicBezTo>
                    <a:pt x="96" y="684"/>
                    <a:pt x="97" y="680"/>
                    <a:pt x="97" y="677"/>
                  </a:cubicBezTo>
                  <a:cubicBezTo>
                    <a:pt x="98" y="673"/>
                    <a:pt x="92" y="671"/>
                    <a:pt x="85" y="670"/>
                  </a:cubicBezTo>
                  <a:cubicBezTo>
                    <a:pt x="78" y="669"/>
                    <a:pt x="79" y="664"/>
                    <a:pt x="87" y="655"/>
                  </a:cubicBezTo>
                  <a:cubicBezTo>
                    <a:pt x="96" y="643"/>
                    <a:pt x="98" y="629"/>
                    <a:pt x="96" y="615"/>
                  </a:cubicBezTo>
                  <a:cubicBezTo>
                    <a:pt x="97" y="610"/>
                    <a:pt x="98" y="606"/>
                    <a:pt x="103" y="606"/>
                  </a:cubicBezTo>
                  <a:cubicBezTo>
                    <a:pt x="104" y="606"/>
                    <a:pt x="104" y="606"/>
                    <a:pt x="105" y="606"/>
                  </a:cubicBezTo>
                  <a:cubicBezTo>
                    <a:pt x="116" y="604"/>
                    <a:pt x="121" y="590"/>
                    <a:pt x="112" y="582"/>
                  </a:cubicBezTo>
                  <a:cubicBezTo>
                    <a:pt x="113" y="579"/>
                    <a:pt x="113" y="578"/>
                    <a:pt x="114" y="578"/>
                  </a:cubicBezTo>
                  <a:cubicBezTo>
                    <a:pt x="115" y="578"/>
                    <a:pt x="117" y="579"/>
                    <a:pt x="120" y="579"/>
                  </a:cubicBezTo>
                  <a:cubicBezTo>
                    <a:pt x="128" y="576"/>
                    <a:pt x="133" y="578"/>
                    <a:pt x="123" y="569"/>
                  </a:cubicBezTo>
                  <a:cubicBezTo>
                    <a:pt x="120" y="557"/>
                    <a:pt x="125" y="545"/>
                    <a:pt x="135" y="537"/>
                  </a:cubicBezTo>
                  <a:cubicBezTo>
                    <a:pt x="137" y="532"/>
                    <a:pt x="139" y="528"/>
                    <a:pt x="132" y="526"/>
                  </a:cubicBezTo>
                  <a:lnTo>
                    <a:pt x="125" y="522"/>
                  </a:lnTo>
                  <a:lnTo>
                    <a:pt x="125" y="522"/>
                  </a:lnTo>
                  <a:cubicBezTo>
                    <a:pt x="129" y="523"/>
                    <a:pt x="132" y="523"/>
                    <a:pt x="134" y="523"/>
                  </a:cubicBezTo>
                  <a:cubicBezTo>
                    <a:pt x="139" y="523"/>
                    <a:pt x="137" y="521"/>
                    <a:pt x="130" y="513"/>
                  </a:cubicBezTo>
                  <a:cubicBezTo>
                    <a:pt x="125" y="511"/>
                    <a:pt x="125" y="508"/>
                    <a:pt x="128" y="508"/>
                  </a:cubicBezTo>
                  <a:cubicBezTo>
                    <a:pt x="128" y="508"/>
                    <a:pt x="130" y="508"/>
                    <a:pt x="131" y="509"/>
                  </a:cubicBezTo>
                  <a:cubicBezTo>
                    <a:pt x="135" y="508"/>
                    <a:pt x="140" y="505"/>
                    <a:pt x="142" y="502"/>
                  </a:cubicBezTo>
                  <a:cubicBezTo>
                    <a:pt x="147" y="484"/>
                    <a:pt x="153" y="466"/>
                    <a:pt x="160" y="448"/>
                  </a:cubicBezTo>
                  <a:cubicBezTo>
                    <a:pt x="181" y="413"/>
                    <a:pt x="190" y="401"/>
                    <a:pt x="185" y="397"/>
                  </a:cubicBezTo>
                  <a:cubicBezTo>
                    <a:pt x="181" y="389"/>
                    <a:pt x="181" y="389"/>
                    <a:pt x="189" y="389"/>
                  </a:cubicBezTo>
                  <a:cubicBezTo>
                    <a:pt x="196" y="389"/>
                    <a:pt x="202" y="385"/>
                    <a:pt x="205" y="380"/>
                  </a:cubicBezTo>
                  <a:cubicBezTo>
                    <a:pt x="207" y="377"/>
                    <a:pt x="209" y="375"/>
                    <a:pt x="212" y="375"/>
                  </a:cubicBezTo>
                  <a:cubicBezTo>
                    <a:pt x="213" y="375"/>
                    <a:pt x="215" y="375"/>
                    <a:pt x="216" y="376"/>
                  </a:cubicBezTo>
                  <a:cubicBezTo>
                    <a:pt x="214" y="367"/>
                    <a:pt x="214" y="367"/>
                    <a:pt x="217" y="364"/>
                  </a:cubicBezTo>
                  <a:cubicBezTo>
                    <a:pt x="219" y="365"/>
                    <a:pt x="220" y="365"/>
                    <a:pt x="221" y="365"/>
                  </a:cubicBezTo>
                  <a:cubicBezTo>
                    <a:pt x="223" y="365"/>
                    <a:pt x="225" y="362"/>
                    <a:pt x="223" y="356"/>
                  </a:cubicBezTo>
                  <a:cubicBezTo>
                    <a:pt x="219" y="349"/>
                    <a:pt x="217" y="345"/>
                    <a:pt x="218" y="345"/>
                  </a:cubicBezTo>
                  <a:cubicBezTo>
                    <a:pt x="219" y="345"/>
                    <a:pt x="221" y="348"/>
                    <a:pt x="226" y="352"/>
                  </a:cubicBezTo>
                  <a:cubicBezTo>
                    <a:pt x="228" y="353"/>
                    <a:pt x="229" y="353"/>
                    <a:pt x="231" y="353"/>
                  </a:cubicBezTo>
                  <a:cubicBezTo>
                    <a:pt x="237" y="353"/>
                    <a:pt x="244" y="348"/>
                    <a:pt x="238" y="348"/>
                  </a:cubicBezTo>
                  <a:cubicBezTo>
                    <a:pt x="232" y="344"/>
                    <a:pt x="239" y="335"/>
                    <a:pt x="236" y="327"/>
                  </a:cubicBezTo>
                  <a:cubicBezTo>
                    <a:pt x="239" y="325"/>
                    <a:pt x="242" y="323"/>
                    <a:pt x="244" y="323"/>
                  </a:cubicBezTo>
                  <a:cubicBezTo>
                    <a:pt x="246" y="323"/>
                    <a:pt x="247" y="323"/>
                    <a:pt x="249" y="325"/>
                  </a:cubicBezTo>
                  <a:cubicBezTo>
                    <a:pt x="258" y="325"/>
                    <a:pt x="270" y="302"/>
                    <a:pt x="269" y="293"/>
                  </a:cubicBezTo>
                  <a:cubicBezTo>
                    <a:pt x="265" y="290"/>
                    <a:pt x="265" y="287"/>
                    <a:pt x="268" y="287"/>
                  </a:cubicBezTo>
                  <a:cubicBezTo>
                    <a:pt x="269" y="287"/>
                    <a:pt x="270" y="288"/>
                    <a:pt x="272" y="290"/>
                  </a:cubicBezTo>
                  <a:cubicBezTo>
                    <a:pt x="274" y="292"/>
                    <a:pt x="275" y="292"/>
                    <a:pt x="277" y="292"/>
                  </a:cubicBezTo>
                  <a:cubicBezTo>
                    <a:pt x="279" y="292"/>
                    <a:pt x="281" y="290"/>
                    <a:pt x="284" y="288"/>
                  </a:cubicBezTo>
                  <a:cubicBezTo>
                    <a:pt x="283" y="284"/>
                    <a:pt x="284" y="283"/>
                    <a:pt x="285" y="283"/>
                  </a:cubicBezTo>
                  <a:cubicBezTo>
                    <a:pt x="287" y="283"/>
                    <a:pt x="290" y="286"/>
                    <a:pt x="293" y="289"/>
                  </a:cubicBezTo>
                  <a:cubicBezTo>
                    <a:pt x="293" y="292"/>
                    <a:pt x="294" y="293"/>
                    <a:pt x="295" y="293"/>
                  </a:cubicBezTo>
                  <a:cubicBezTo>
                    <a:pt x="297" y="293"/>
                    <a:pt x="300" y="291"/>
                    <a:pt x="305" y="287"/>
                  </a:cubicBezTo>
                  <a:cubicBezTo>
                    <a:pt x="304" y="279"/>
                    <a:pt x="318" y="265"/>
                    <a:pt x="330" y="255"/>
                  </a:cubicBezTo>
                  <a:cubicBezTo>
                    <a:pt x="344" y="247"/>
                    <a:pt x="352" y="231"/>
                    <a:pt x="350" y="215"/>
                  </a:cubicBezTo>
                  <a:lnTo>
                    <a:pt x="346" y="200"/>
                  </a:lnTo>
                  <a:lnTo>
                    <a:pt x="346" y="200"/>
                  </a:lnTo>
                  <a:lnTo>
                    <a:pt x="354" y="211"/>
                  </a:lnTo>
                  <a:cubicBezTo>
                    <a:pt x="359" y="217"/>
                    <a:pt x="364" y="222"/>
                    <a:pt x="370" y="225"/>
                  </a:cubicBezTo>
                  <a:cubicBezTo>
                    <a:pt x="374" y="222"/>
                    <a:pt x="370" y="216"/>
                    <a:pt x="367" y="211"/>
                  </a:cubicBezTo>
                  <a:cubicBezTo>
                    <a:pt x="362" y="206"/>
                    <a:pt x="367" y="203"/>
                    <a:pt x="379" y="201"/>
                  </a:cubicBezTo>
                  <a:cubicBezTo>
                    <a:pt x="391" y="201"/>
                    <a:pt x="396" y="199"/>
                    <a:pt x="397" y="191"/>
                  </a:cubicBezTo>
                  <a:cubicBezTo>
                    <a:pt x="400" y="189"/>
                    <a:pt x="404" y="188"/>
                    <a:pt x="407" y="188"/>
                  </a:cubicBezTo>
                  <a:cubicBezTo>
                    <a:pt x="409" y="188"/>
                    <a:pt x="411" y="188"/>
                    <a:pt x="413" y="189"/>
                  </a:cubicBezTo>
                  <a:cubicBezTo>
                    <a:pt x="417" y="187"/>
                    <a:pt x="417" y="187"/>
                    <a:pt x="414" y="181"/>
                  </a:cubicBezTo>
                  <a:cubicBezTo>
                    <a:pt x="411" y="177"/>
                    <a:pt x="413" y="174"/>
                    <a:pt x="416" y="174"/>
                  </a:cubicBezTo>
                  <a:cubicBezTo>
                    <a:pt x="418" y="174"/>
                    <a:pt x="420" y="175"/>
                    <a:pt x="423" y="176"/>
                  </a:cubicBezTo>
                  <a:cubicBezTo>
                    <a:pt x="426" y="179"/>
                    <a:pt x="430" y="180"/>
                    <a:pt x="433" y="180"/>
                  </a:cubicBezTo>
                  <a:cubicBezTo>
                    <a:pt x="440" y="180"/>
                    <a:pt x="445" y="175"/>
                    <a:pt x="444" y="171"/>
                  </a:cubicBezTo>
                  <a:cubicBezTo>
                    <a:pt x="441" y="166"/>
                    <a:pt x="445" y="163"/>
                    <a:pt x="450" y="161"/>
                  </a:cubicBezTo>
                  <a:cubicBezTo>
                    <a:pt x="455" y="159"/>
                    <a:pt x="460" y="154"/>
                    <a:pt x="461" y="149"/>
                  </a:cubicBezTo>
                  <a:lnTo>
                    <a:pt x="470" y="144"/>
                  </a:lnTo>
                  <a:cubicBezTo>
                    <a:pt x="470" y="144"/>
                    <a:pt x="471" y="144"/>
                    <a:pt x="471" y="144"/>
                  </a:cubicBezTo>
                  <a:cubicBezTo>
                    <a:pt x="474" y="144"/>
                    <a:pt x="473" y="150"/>
                    <a:pt x="469" y="152"/>
                  </a:cubicBezTo>
                  <a:lnTo>
                    <a:pt x="475" y="157"/>
                  </a:lnTo>
                  <a:cubicBezTo>
                    <a:pt x="485" y="152"/>
                    <a:pt x="490" y="150"/>
                    <a:pt x="491" y="142"/>
                  </a:cubicBezTo>
                  <a:cubicBezTo>
                    <a:pt x="491" y="134"/>
                    <a:pt x="491" y="130"/>
                    <a:pt x="492" y="130"/>
                  </a:cubicBezTo>
                  <a:cubicBezTo>
                    <a:pt x="492" y="130"/>
                    <a:pt x="493" y="133"/>
                    <a:pt x="496" y="140"/>
                  </a:cubicBezTo>
                  <a:cubicBezTo>
                    <a:pt x="498" y="143"/>
                    <a:pt x="501" y="146"/>
                    <a:pt x="504" y="146"/>
                  </a:cubicBezTo>
                  <a:cubicBezTo>
                    <a:pt x="506" y="146"/>
                    <a:pt x="507" y="145"/>
                    <a:pt x="508" y="142"/>
                  </a:cubicBezTo>
                  <a:cubicBezTo>
                    <a:pt x="508" y="135"/>
                    <a:pt x="510" y="132"/>
                    <a:pt x="512" y="132"/>
                  </a:cubicBezTo>
                  <a:cubicBezTo>
                    <a:pt x="514" y="132"/>
                    <a:pt x="517" y="135"/>
                    <a:pt x="518" y="139"/>
                  </a:cubicBezTo>
                  <a:cubicBezTo>
                    <a:pt x="518" y="145"/>
                    <a:pt x="518" y="149"/>
                    <a:pt x="519" y="149"/>
                  </a:cubicBezTo>
                  <a:cubicBezTo>
                    <a:pt x="521" y="149"/>
                    <a:pt x="525" y="144"/>
                    <a:pt x="533" y="133"/>
                  </a:cubicBezTo>
                  <a:cubicBezTo>
                    <a:pt x="542" y="131"/>
                    <a:pt x="558" y="116"/>
                    <a:pt x="573" y="113"/>
                  </a:cubicBezTo>
                  <a:cubicBezTo>
                    <a:pt x="586" y="110"/>
                    <a:pt x="594" y="108"/>
                    <a:pt x="601" y="108"/>
                  </a:cubicBezTo>
                  <a:cubicBezTo>
                    <a:pt x="605" y="108"/>
                    <a:pt x="607" y="108"/>
                    <a:pt x="610" y="111"/>
                  </a:cubicBezTo>
                  <a:cubicBezTo>
                    <a:pt x="610" y="111"/>
                    <a:pt x="610" y="111"/>
                    <a:pt x="610" y="111"/>
                  </a:cubicBezTo>
                  <a:lnTo>
                    <a:pt x="610" y="111"/>
                  </a:lnTo>
                  <a:cubicBezTo>
                    <a:pt x="610" y="103"/>
                    <a:pt x="616" y="102"/>
                    <a:pt x="628" y="99"/>
                  </a:cubicBezTo>
                  <a:cubicBezTo>
                    <a:pt x="631" y="100"/>
                    <a:pt x="633" y="101"/>
                    <a:pt x="636" y="101"/>
                  </a:cubicBezTo>
                  <a:cubicBezTo>
                    <a:pt x="645" y="101"/>
                    <a:pt x="653" y="96"/>
                    <a:pt x="657" y="88"/>
                  </a:cubicBezTo>
                  <a:lnTo>
                    <a:pt x="657" y="88"/>
                  </a:lnTo>
                  <a:cubicBezTo>
                    <a:pt x="653" y="89"/>
                    <a:pt x="647" y="89"/>
                    <a:pt x="647" y="89"/>
                  </a:cubicBezTo>
                  <a:cubicBezTo>
                    <a:pt x="646" y="81"/>
                    <a:pt x="647" y="78"/>
                    <a:pt x="652" y="78"/>
                  </a:cubicBezTo>
                  <a:cubicBezTo>
                    <a:pt x="654" y="78"/>
                    <a:pt x="657" y="79"/>
                    <a:pt x="662" y="80"/>
                  </a:cubicBezTo>
                  <a:cubicBezTo>
                    <a:pt x="667" y="80"/>
                    <a:pt x="667" y="87"/>
                    <a:pt x="668" y="94"/>
                  </a:cubicBezTo>
                  <a:cubicBezTo>
                    <a:pt x="669" y="100"/>
                    <a:pt x="674" y="105"/>
                    <a:pt x="679" y="105"/>
                  </a:cubicBezTo>
                  <a:cubicBezTo>
                    <a:pt x="680" y="105"/>
                    <a:pt x="680" y="105"/>
                    <a:pt x="681" y="105"/>
                  </a:cubicBezTo>
                  <a:cubicBezTo>
                    <a:pt x="685" y="105"/>
                    <a:pt x="691" y="104"/>
                    <a:pt x="684" y="98"/>
                  </a:cubicBezTo>
                  <a:cubicBezTo>
                    <a:pt x="684" y="91"/>
                    <a:pt x="684" y="91"/>
                    <a:pt x="689" y="90"/>
                  </a:cubicBezTo>
                  <a:cubicBezTo>
                    <a:pt x="695" y="90"/>
                    <a:pt x="700" y="87"/>
                    <a:pt x="703" y="82"/>
                  </a:cubicBezTo>
                  <a:cubicBezTo>
                    <a:pt x="703" y="76"/>
                    <a:pt x="708" y="75"/>
                    <a:pt x="713" y="75"/>
                  </a:cubicBezTo>
                  <a:cubicBezTo>
                    <a:pt x="718" y="79"/>
                    <a:pt x="723" y="81"/>
                    <a:pt x="729" y="81"/>
                  </a:cubicBezTo>
                  <a:cubicBezTo>
                    <a:pt x="729" y="79"/>
                    <a:pt x="729" y="79"/>
                    <a:pt x="729" y="79"/>
                  </a:cubicBezTo>
                  <a:cubicBezTo>
                    <a:pt x="729" y="79"/>
                    <a:pt x="729" y="83"/>
                    <a:pt x="730" y="88"/>
                  </a:cubicBezTo>
                  <a:cubicBezTo>
                    <a:pt x="730" y="93"/>
                    <a:pt x="732" y="97"/>
                    <a:pt x="736" y="102"/>
                  </a:cubicBezTo>
                  <a:cubicBezTo>
                    <a:pt x="740" y="100"/>
                    <a:pt x="740" y="94"/>
                    <a:pt x="740" y="94"/>
                  </a:cubicBezTo>
                  <a:cubicBezTo>
                    <a:pt x="740" y="90"/>
                    <a:pt x="756" y="89"/>
                    <a:pt x="778" y="89"/>
                  </a:cubicBezTo>
                  <a:cubicBezTo>
                    <a:pt x="815" y="89"/>
                    <a:pt x="868" y="93"/>
                    <a:pt x="877" y="97"/>
                  </a:cubicBezTo>
                  <a:cubicBezTo>
                    <a:pt x="882" y="102"/>
                    <a:pt x="889" y="104"/>
                    <a:pt x="893" y="104"/>
                  </a:cubicBezTo>
                  <a:cubicBezTo>
                    <a:pt x="897" y="104"/>
                    <a:pt x="899" y="103"/>
                    <a:pt x="897" y="99"/>
                  </a:cubicBezTo>
                  <a:cubicBezTo>
                    <a:pt x="898" y="97"/>
                    <a:pt x="900" y="96"/>
                    <a:pt x="904" y="96"/>
                  </a:cubicBezTo>
                  <a:cubicBezTo>
                    <a:pt x="914" y="96"/>
                    <a:pt x="932" y="101"/>
                    <a:pt x="953" y="107"/>
                  </a:cubicBezTo>
                  <a:cubicBezTo>
                    <a:pt x="980" y="113"/>
                    <a:pt x="1000" y="122"/>
                    <a:pt x="1009" y="122"/>
                  </a:cubicBezTo>
                  <a:cubicBezTo>
                    <a:pt x="1011" y="122"/>
                    <a:pt x="1013" y="121"/>
                    <a:pt x="1014" y="120"/>
                  </a:cubicBezTo>
                  <a:lnTo>
                    <a:pt x="1028" y="125"/>
                  </a:lnTo>
                  <a:cubicBezTo>
                    <a:pt x="1037" y="128"/>
                    <a:pt x="1050" y="127"/>
                    <a:pt x="1054" y="130"/>
                  </a:cubicBezTo>
                  <a:cubicBezTo>
                    <a:pt x="1057" y="128"/>
                    <a:pt x="1060" y="127"/>
                    <a:pt x="1061" y="127"/>
                  </a:cubicBezTo>
                  <a:cubicBezTo>
                    <a:pt x="1064" y="127"/>
                    <a:pt x="1064" y="129"/>
                    <a:pt x="1060" y="132"/>
                  </a:cubicBezTo>
                  <a:cubicBezTo>
                    <a:pt x="1056" y="137"/>
                    <a:pt x="1054" y="144"/>
                    <a:pt x="1059" y="146"/>
                  </a:cubicBezTo>
                  <a:cubicBezTo>
                    <a:pt x="1061" y="148"/>
                    <a:pt x="1063" y="148"/>
                    <a:pt x="1064" y="148"/>
                  </a:cubicBezTo>
                  <a:cubicBezTo>
                    <a:pt x="1069" y="148"/>
                    <a:pt x="1071" y="144"/>
                    <a:pt x="1073" y="139"/>
                  </a:cubicBezTo>
                  <a:cubicBezTo>
                    <a:pt x="1075" y="135"/>
                    <a:pt x="1077" y="135"/>
                    <a:pt x="1079" y="135"/>
                  </a:cubicBezTo>
                  <a:cubicBezTo>
                    <a:pt x="1080" y="135"/>
                    <a:pt x="1081" y="135"/>
                    <a:pt x="1081" y="135"/>
                  </a:cubicBezTo>
                  <a:cubicBezTo>
                    <a:pt x="1086" y="137"/>
                    <a:pt x="1086" y="137"/>
                    <a:pt x="1082" y="143"/>
                  </a:cubicBezTo>
                  <a:lnTo>
                    <a:pt x="1077" y="155"/>
                  </a:lnTo>
                  <a:lnTo>
                    <a:pt x="1081" y="158"/>
                  </a:lnTo>
                  <a:cubicBezTo>
                    <a:pt x="1083" y="155"/>
                    <a:pt x="1085" y="154"/>
                    <a:pt x="1087" y="154"/>
                  </a:cubicBezTo>
                  <a:cubicBezTo>
                    <a:pt x="1088" y="154"/>
                    <a:pt x="1089" y="154"/>
                    <a:pt x="1089" y="154"/>
                  </a:cubicBezTo>
                  <a:cubicBezTo>
                    <a:pt x="1093" y="157"/>
                    <a:pt x="1093" y="157"/>
                    <a:pt x="1087" y="168"/>
                  </a:cubicBezTo>
                  <a:cubicBezTo>
                    <a:pt x="1083" y="175"/>
                    <a:pt x="1084" y="179"/>
                    <a:pt x="1086" y="179"/>
                  </a:cubicBezTo>
                  <a:cubicBezTo>
                    <a:pt x="1088" y="179"/>
                    <a:pt x="1092" y="177"/>
                    <a:pt x="1096" y="173"/>
                  </a:cubicBezTo>
                  <a:lnTo>
                    <a:pt x="1108" y="172"/>
                  </a:lnTo>
                  <a:lnTo>
                    <a:pt x="1108" y="172"/>
                  </a:lnTo>
                  <a:cubicBezTo>
                    <a:pt x="1107" y="179"/>
                    <a:pt x="1110" y="181"/>
                    <a:pt x="1114" y="181"/>
                  </a:cubicBezTo>
                  <a:cubicBezTo>
                    <a:pt x="1119" y="181"/>
                    <a:pt x="1125" y="179"/>
                    <a:pt x="1129" y="178"/>
                  </a:cubicBezTo>
                  <a:lnTo>
                    <a:pt x="1129" y="178"/>
                  </a:lnTo>
                  <a:cubicBezTo>
                    <a:pt x="1128" y="186"/>
                    <a:pt x="1129" y="191"/>
                    <a:pt x="1133" y="191"/>
                  </a:cubicBezTo>
                  <a:cubicBezTo>
                    <a:pt x="1135" y="191"/>
                    <a:pt x="1138" y="189"/>
                    <a:pt x="1143" y="186"/>
                  </a:cubicBezTo>
                  <a:cubicBezTo>
                    <a:pt x="1144" y="184"/>
                    <a:pt x="1145" y="183"/>
                    <a:pt x="1147" y="183"/>
                  </a:cubicBezTo>
                  <a:cubicBezTo>
                    <a:pt x="1149" y="183"/>
                    <a:pt x="1151" y="186"/>
                    <a:pt x="1152" y="191"/>
                  </a:cubicBezTo>
                  <a:cubicBezTo>
                    <a:pt x="1152" y="199"/>
                    <a:pt x="1156" y="201"/>
                    <a:pt x="1164" y="208"/>
                  </a:cubicBezTo>
                  <a:cubicBezTo>
                    <a:pt x="1164" y="208"/>
                    <a:pt x="1165" y="208"/>
                    <a:pt x="1165" y="208"/>
                  </a:cubicBezTo>
                  <a:cubicBezTo>
                    <a:pt x="1174" y="208"/>
                    <a:pt x="1203" y="227"/>
                    <a:pt x="1233" y="255"/>
                  </a:cubicBezTo>
                  <a:cubicBezTo>
                    <a:pt x="1265" y="283"/>
                    <a:pt x="1283" y="306"/>
                    <a:pt x="1290" y="306"/>
                  </a:cubicBezTo>
                  <a:cubicBezTo>
                    <a:pt x="1291" y="306"/>
                    <a:pt x="1292" y="306"/>
                    <a:pt x="1292" y="306"/>
                  </a:cubicBezTo>
                  <a:cubicBezTo>
                    <a:pt x="1295" y="309"/>
                    <a:pt x="1295" y="309"/>
                    <a:pt x="1293" y="318"/>
                  </a:cubicBezTo>
                  <a:cubicBezTo>
                    <a:pt x="1290" y="321"/>
                    <a:pt x="1291" y="323"/>
                    <a:pt x="1295" y="323"/>
                  </a:cubicBezTo>
                  <a:cubicBezTo>
                    <a:pt x="1297" y="323"/>
                    <a:pt x="1300" y="322"/>
                    <a:pt x="1306" y="320"/>
                  </a:cubicBezTo>
                  <a:cubicBezTo>
                    <a:pt x="1310" y="320"/>
                    <a:pt x="1313" y="319"/>
                    <a:pt x="1314" y="319"/>
                  </a:cubicBezTo>
                  <a:cubicBezTo>
                    <a:pt x="1315" y="319"/>
                    <a:pt x="1314" y="320"/>
                    <a:pt x="1309" y="325"/>
                  </a:cubicBezTo>
                  <a:cubicBezTo>
                    <a:pt x="1304" y="329"/>
                    <a:pt x="1310" y="337"/>
                    <a:pt x="1322" y="354"/>
                  </a:cubicBezTo>
                  <a:cubicBezTo>
                    <a:pt x="1330" y="365"/>
                    <a:pt x="1341" y="379"/>
                    <a:pt x="1347" y="379"/>
                  </a:cubicBezTo>
                  <a:cubicBezTo>
                    <a:pt x="1348" y="379"/>
                    <a:pt x="1349" y="379"/>
                    <a:pt x="1349" y="379"/>
                  </a:cubicBezTo>
                  <a:cubicBezTo>
                    <a:pt x="1357" y="383"/>
                    <a:pt x="1359" y="384"/>
                    <a:pt x="1358" y="384"/>
                  </a:cubicBezTo>
                  <a:cubicBezTo>
                    <a:pt x="1357" y="384"/>
                    <a:pt x="1355" y="383"/>
                    <a:pt x="1353" y="383"/>
                  </a:cubicBezTo>
                  <a:lnTo>
                    <a:pt x="1353" y="383"/>
                  </a:lnTo>
                  <a:cubicBezTo>
                    <a:pt x="1338" y="386"/>
                    <a:pt x="1346" y="412"/>
                    <a:pt x="1365" y="418"/>
                  </a:cubicBezTo>
                  <a:cubicBezTo>
                    <a:pt x="1367" y="422"/>
                    <a:pt x="1371" y="427"/>
                    <a:pt x="1364" y="430"/>
                  </a:cubicBezTo>
                  <a:cubicBezTo>
                    <a:pt x="1369" y="438"/>
                    <a:pt x="1375" y="444"/>
                    <a:pt x="1383" y="449"/>
                  </a:cubicBezTo>
                  <a:lnTo>
                    <a:pt x="1399" y="482"/>
                  </a:lnTo>
                  <a:cubicBezTo>
                    <a:pt x="1399" y="483"/>
                    <a:pt x="1399" y="483"/>
                    <a:pt x="1400" y="484"/>
                  </a:cubicBezTo>
                  <a:lnTo>
                    <a:pt x="1400" y="484"/>
                  </a:lnTo>
                  <a:cubicBezTo>
                    <a:pt x="1395" y="482"/>
                    <a:pt x="1390" y="480"/>
                    <a:pt x="1385" y="480"/>
                  </a:cubicBezTo>
                  <a:cubicBezTo>
                    <a:pt x="1363" y="480"/>
                    <a:pt x="1342" y="502"/>
                    <a:pt x="1354" y="528"/>
                  </a:cubicBezTo>
                  <a:cubicBezTo>
                    <a:pt x="1360" y="542"/>
                    <a:pt x="1372" y="548"/>
                    <a:pt x="1383" y="548"/>
                  </a:cubicBezTo>
                  <a:cubicBezTo>
                    <a:pt x="1397" y="548"/>
                    <a:pt x="1412" y="538"/>
                    <a:pt x="1416" y="524"/>
                  </a:cubicBezTo>
                  <a:lnTo>
                    <a:pt x="1416" y="524"/>
                  </a:lnTo>
                  <a:cubicBezTo>
                    <a:pt x="1419" y="534"/>
                    <a:pt x="1424" y="548"/>
                    <a:pt x="1430" y="564"/>
                  </a:cubicBezTo>
                  <a:cubicBezTo>
                    <a:pt x="1439" y="597"/>
                    <a:pt x="1446" y="628"/>
                    <a:pt x="1441" y="634"/>
                  </a:cubicBezTo>
                  <a:cubicBezTo>
                    <a:pt x="1442" y="638"/>
                    <a:pt x="1446" y="641"/>
                    <a:pt x="1449" y="643"/>
                  </a:cubicBezTo>
                  <a:cubicBezTo>
                    <a:pt x="1464" y="646"/>
                    <a:pt x="1464" y="651"/>
                    <a:pt x="1458" y="657"/>
                  </a:cubicBezTo>
                  <a:cubicBezTo>
                    <a:pt x="1446" y="665"/>
                    <a:pt x="1448" y="684"/>
                    <a:pt x="1463" y="688"/>
                  </a:cubicBezTo>
                  <a:lnTo>
                    <a:pt x="1456" y="688"/>
                  </a:lnTo>
                  <a:cubicBezTo>
                    <a:pt x="1443" y="695"/>
                    <a:pt x="1452" y="710"/>
                    <a:pt x="1465" y="713"/>
                  </a:cubicBezTo>
                  <a:cubicBezTo>
                    <a:pt x="1459" y="720"/>
                    <a:pt x="1452" y="724"/>
                    <a:pt x="1459" y="730"/>
                  </a:cubicBezTo>
                  <a:cubicBezTo>
                    <a:pt x="1459" y="734"/>
                    <a:pt x="1459" y="734"/>
                    <a:pt x="1446" y="735"/>
                  </a:cubicBezTo>
                  <a:cubicBezTo>
                    <a:pt x="1439" y="735"/>
                    <a:pt x="1432" y="736"/>
                    <a:pt x="1432" y="741"/>
                  </a:cubicBezTo>
                  <a:cubicBezTo>
                    <a:pt x="1432" y="745"/>
                    <a:pt x="1439" y="745"/>
                    <a:pt x="1446" y="745"/>
                  </a:cubicBezTo>
                  <a:lnTo>
                    <a:pt x="1447" y="756"/>
                  </a:lnTo>
                  <a:cubicBezTo>
                    <a:pt x="1447" y="756"/>
                    <a:pt x="1447" y="760"/>
                    <a:pt x="1454" y="760"/>
                  </a:cubicBezTo>
                  <a:cubicBezTo>
                    <a:pt x="1460" y="760"/>
                    <a:pt x="1460" y="766"/>
                    <a:pt x="1460" y="770"/>
                  </a:cubicBezTo>
                  <a:cubicBezTo>
                    <a:pt x="1456" y="770"/>
                    <a:pt x="1458" y="773"/>
                    <a:pt x="1461" y="773"/>
                  </a:cubicBezTo>
                  <a:cubicBezTo>
                    <a:pt x="1463" y="773"/>
                    <a:pt x="1465" y="772"/>
                    <a:pt x="1467" y="770"/>
                  </a:cubicBezTo>
                  <a:cubicBezTo>
                    <a:pt x="1475" y="770"/>
                    <a:pt x="1482" y="770"/>
                    <a:pt x="1482" y="776"/>
                  </a:cubicBezTo>
                  <a:lnTo>
                    <a:pt x="1495" y="776"/>
                  </a:lnTo>
                  <a:cubicBezTo>
                    <a:pt x="1509" y="776"/>
                    <a:pt x="1515" y="776"/>
                    <a:pt x="1522" y="765"/>
                  </a:cubicBezTo>
                  <a:cubicBezTo>
                    <a:pt x="1528" y="742"/>
                    <a:pt x="1534" y="725"/>
                    <a:pt x="1520" y="725"/>
                  </a:cubicBezTo>
                  <a:cubicBezTo>
                    <a:pt x="1520" y="725"/>
                    <a:pt x="1513" y="721"/>
                    <a:pt x="1513" y="715"/>
                  </a:cubicBezTo>
                  <a:cubicBezTo>
                    <a:pt x="1513" y="710"/>
                    <a:pt x="1520" y="704"/>
                    <a:pt x="1520" y="704"/>
                  </a:cubicBezTo>
                  <a:cubicBezTo>
                    <a:pt x="1526" y="703"/>
                    <a:pt x="1523" y="680"/>
                    <a:pt x="1520" y="652"/>
                  </a:cubicBezTo>
                  <a:cubicBezTo>
                    <a:pt x="1515" y="619"/>
                    <a:pt x="1510" y="603"/>
                    <a:pt x="1515" y="596"/>
                  </a:cubicBezTo>
                  <a:cubicBezTo>
                    <a:pt x="1519" y="592"/>
                    <a:pt x="1520" y="587"/>
                    <a:pt x="1520" y="583"/>
                  </a:cubicBezTo>
                  <a:lnTo>
                    <a:pt x="1520" y="583"/>
                  </a:lnTo>
                  <a:cubicBezTo>
                    <a:pt x="1520" y="583"/>
                    <a:pt x="1519" y="583"/>
                    <a:pt x="1519" y="583"/>
                  </a:cubicBezTo>
                  <a:cubicBezTo>
                    <a:pt x="1512" y="583"/>
                    <a:pt x="1506" y="550"/>
                    <a:pt x="1492" y="514"/>
                  </a:cubicBezTo>
                  <a:cubicBezTo>
                    <a:pt x="1480" y="477"/>
                    <a:pt x="1462" y="442"/>
                    <a:pt x="1455" y="442"/>
                  </a:cubicBezTo>
                  <a:cubicBezTo>
                    <a:pt x="1455" y="442"/>
                    <a:pt x="1455" y="443"/>
                    <a:pt x="1455" y="443"/>
                  </a:cubicBezTo>
                  <a:lnTo>
                    <a:pt x="1450" y="432"/>
                  </a:lnTo>
                  <a:cubicBezTo>
                    <a:pt x="1457" y="430"/>
                    <a:pt x="1451" y="419"/>
                    <a:pt x="1447" y="409"/>
                  </a:cubicBezTo>
                  <a:cubicBezTo>
                    <a:pt x="1440" y="406"/>
                    <a:pt x="1433" y="400"/>
                    <a:pt x="1429" y="393"/>
                  </a:cubicBezTo>
                  <a:cubicBezTo>
                    <a:pt x="1436" y="390"/>
                    <a:pt x="1432" y="384"/>
                    <a:pt x="1427" y="375"/>
                  </a:cubicBezTo>
                  <a:cubicBezTo>
                    <a:pt x="1422" y="367"/>
                    <a:pt x="1419" y="363"/>
                    <a:pt x="1416" y="363"/>
                  </a:cubicBezTo>
                  <a:cubicBezTo>
                    <a:pt x="1414" y="363"/>
                    <a:pt x="1413" y="363"/>
                    <a:pt x="1412" y="364"/>
                  </a:cubicBezTo>
                  <a:cubicBezTo>
                    <a:pt x="1401" y="346"/>
                    <a:pt x="1391" y="328"/>
                    <a:pt x="1382" y="309"/>
                  </a:cubicBezTo>
                  <a:cubicBezTo>
                    <a:pt x="1384" y="300"/>
                    <a:pt x="1375" y="299"/>
                    <a:pt x="1366" y="299"/>
                  </a:cubicBezTo>
                  <a:cubicBezTo>
                    <a:pt x="1364" y="301"/>
                    <a:pt x="1361" y="302"/>
                    <a:pt x="1358" y="302"/>
                  </a:cubicBezTo>
                  <a:cubicBezTo>
                    <a:pt x="1355" y="302"/>
                    <a:pt x="1351" y="301"/>
                    <a:pt x="1349" y="299"/>
                  </a:cubicBezTo>
                  <a:lnTo>
                    <a:pt x="1359" y="290"/>
                  </a:lnTo>
                  <a:cubicBezTo>
                    <a:pt x="1368" y="290"/>
                    <a:pt x="1368" y="290"/>
                    <a:pt x="1362" y="281"/>
                  </a:cubicBezTo>
                  <a:lnTo>
                    <a:pt x="1354" y="273"/>
                  </a:lnTo>
                  <a:cubicBezTo>
                    <a:pt x="1353" y="274"/>
                    <a:pt x="1353" y="274"/>
                    <a:pt x="1352" y="274"/>
                  </a:cubicBezTo>
                  <a:cubicBezTo>
                    <a:pt x="1345" y="274"/>
                    <a:pt x="1328" y="253"/>
                    <a:pt x="1303" y="227"/>
                  </a:cubicBezTo>
                  <a:cubicBezTo>
                    <a:pt x="1271" y="198"/>
                    <a:pt x="1257" y="185"/>
                    <a:pt x="1251" y="185"/>
                  </a:cubicBezTo>
                  <a:cubicBezTo>
                    <a:pt x="1250" y="185"/>
                    <a:pt x="1249" y="186"/>
                    <a:pt x="1248" y="187"/>
                  </a:cubicBezTo>
                  <a:cubicBezTo>
                    <a:pt x="1247" y="188"/>
                    <a:pt x="1246" y="189"/>
                    <a:pt x="1244" y="189"/>
                  </a:cubicBezTo>
                  <a:cubicBezTo>
                    <a:pt x="1241" y="189"/>
                    <a:pt x="1237" y="184"/>
                    <a:pt x="1230" y="173"/>
                  </a:cubicBezTo>
                  <a:cubicBezTo>
                    <a:pt x="1219" y="144"/>
                    <a:pt x="1216" y="138"/>
                    <a:pt x="1211" y="138"/>
                  </a:cubicBezTo>
                  <a:cubicBezTo>
                    <a:pt x="1210" y="138"/>
                    <a:pt x="1209" y="138"/>
                    <a:pt x="1207" y="139"/>
                  </a:cubicBezTo>
                  <a:cubicBezTo>
                    <a:pt x="1211" y="142"/>
                    <a:pt x="1208" y="148"/>
                    <a:pt x="1203" y="152"/>
                  </a:cubicBezTo>
                  <a:cubicBezTo>
                    <a:pt x="1200" y="157"/>
                    <a:pt x="1198" y="159"/>
                    <a:pt x="1196" y="159"/>
                  </a:cubicBezTo>
                  <a:cubicBezTo>
                    <a:pt x="1193" y="159"/>
                    <a:pt x="1192" y="154"/>
                    <a:pt x="1194" y="145"/>
                  </a:cubicBezTo>
                  <a:cubicBezTo>
                    <a:pt x="1201" y="137"/>
                    <a:pt x="1144" y="104"/>
                    <a:pt x="1122" y="104"/>
                  </a:cubicBezTo>
                  <a:cubicBezTo>
                    <a:pt x="1119" y="104"/>
                    <a:pt x="1116" y="104"/>
                    <a:pt x="1115" y="106"/>
                  </a:cubicBezTo>
                  <a:cubicBezTo>
                    <a:pt x="1113" y="108"/>
                    <a:pt x="1113" y="110"/>
                    <a:pt x="1113" y="110"/>
                  </a:cubicBezTo>
                  <a:cubicBezTo>
                    <a:pt x="1112" y="110"/>
                    <a:pt x="1114" y="107"/>
                    <a:pt x="1117" y="99"/>
                  </a:cubicBezTo>
                  <a:cubicBezTo>
                    <a:pt x="1120" y="94"/>
                    <a:pt x="1116" y="91"/>
                    <a:pt x="1096" y="81"/>
                  </a:cubicBezTo>
                  <a:lnTo>
                    <a:pt x="1080" y="74"/>
                  </a:lnTo>
                  <a:cubicBezTo>
                    <a:pt x="1079" y="76"/>
                    <a:pt x="1076" y="77"/>
                    <a:pt x="1074" y="77"/>
                  </a:cubicBezTo>
                  <a:cubicBezTo>
                    <a:pt x="1064" y="77"/>
                    <a:pt x="1047" y="64"/>
                    <a:pt x="1049" y="60"/>
                  </a:cubicBezTo>
                  <a:cubicBezTo>
                    <a:pt x="1045" y="52"/>
                    <a:pt x="1045" y="52"/>
                    <a:pt x="1035" y="48"/>
                  </a:cubicBezTo>
                  <a:cubicBezTo>
                    <a:pt x="1032" y="49"/>
                    <a:pt x="1028" y="49"/>
                    <a:pt x="1024" y="49"/>
                  </a:cubicBezTo>
                  <a:cubicBezTo>
                    <a:pt x="1007" y="49"/>
                    <a:pt x="990" y="38"/>
                    <a:pt x="991" y="32"/>
                  </a:cubicBezTo>
                  <a:lnTo>
                    <a:pt x="980" y="30"/>
                  </a:lnTo>
                  <a:cubicBezTo>
                    <a:pt x="977" y="31"/>
                    <a:pt x="973" y="32"/>
                    <a:pt x="969" y="32"/>
                  </a:cubicBezTo>
                  <a:cubicBezTo>
                    <a:pt x="965" y="32"/>
                    <a:pt x="961" y="31"/>
                    <a:pt x="957" y="30"/>
                  </a:cubicBezTo>
                  <a:cubicBezTo>
                    <a:pt x="949" y="28"/>
                    <a:pt x="943" y="26"/>
                    <a:pt x="940" y="26"/>
                  </a:cubicBezTo>
                  <a:cubicBezTo>
                    <a:pt x="937" y="26"/>
                    <a:pt x="936" y="28"/>
                    <a:pt x="939" y="32"/>
                  </a:cubicBezTo>
                  <a:cubicBezTo>
                    <a:pt x="938" y="38"/>
                    <a:pt x="936" y="44"/>
                    <a:pt x="931" y="44"/>
                  </a:cubicBezTo>
                  <a:cubicBezTo>
                    <a:pt x="931" y="44"/>
                    <a:pt x="930" y="44"/>
                    <a:pt x="930" y="44"/>
                  </a:cubicBezTo>
                  <a:lnTo>
                    <a:pt x="932" y="38"/>
                  </a:lnTo>
                  <a:cubicBezTo>
                    <a:pt x="933" y="31"/>
                    <a:pt x="917" y="26"/>
                    <a:pt x="895" y="23"/>
                  </a:cubicBezTo>
                  <a:cubicBezTo>
                    <a:pt x="867" y="19"/>
                    <a:pt x="856" y="17"/>
                    <a:pt x="850" y="10"/>
                  </a:cubicBezTo>
                  <a:lnTo>
                    <a:pt x="844" y="15"/>
                  </a:lnTo>
                  <a:cubicBezTo>
                    <a:pt x="841" y="19"/>
                    <a:pt x="838" y="20"/>
                    <a:pt x="836" y="20"/>
                  </a:cubicBezTo>
                  <a:cubicBezTo>
                    <a:pt x="834" y="20"/>
                    <a:pt x="833" y="19"/>
                    <a:pt x="833" y="15"/>
                  </a:cubicBezTo>
                  <a:cubicBezTo>
                    <a:pt x="830" y="11"/>
                    <a:pt x="822" y="9"/>
                    <a:pt x="813" y="9"/>
                  </a:cubicBezTo>
                  <a:cubicBezTo>
                    <a:pt x="806" y="9"/>
                    <a:pt x="799" y="10"/>
                    <a:pt x="794" y="13"/>
                  </a:cubicBezTo>
                  <a:lnTo>
                    <a:pt x="783" y="12"/>
                  </a:lnTo>
                  <a:cubicBezTo>
                    <a:pt x="781" y="5"/>
                    <a:pt x="774" y="1"/>
                    <a:pt x="768" y="1"/>
                  </a:cubicBezTo>
                  <a:close/>
                  <a:moveTo>
                    <a:pt x="622" y="1553"/>
                  </a:moveTo>
                  <a:lnTo>
                    <a:pt x="622" y="1553"/>
                  </a:lnTo>
                  <a:cubicBezTo>
                    <a:pt x="620" y="1560"/>
                    <a:pt x="620" y="1560"/>
                    <a:pt x="627" y="1561"/>
                  </a:cubicBezTo>
                  <a:cubicBezTo>
                    <a:pt x="631" y="1562"/>
                    <a:pt x="633" y="1562"/>
                    <a:pt x="635" y="1562"/>
                  </a:cubicBezTo>
                  <a:cubicBezTo>
                    <a:pt x="637" y="1562"/>
                    <a:pt x="636" y="1561"/>
                    <a:pt x="634" y="1555"/>
                  </a:cubicBezTo>
                  <a:lnTo>
                    <a:pt x="622" y="15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41;p33">
              <a:extLst>
                <a:ext uri="{FF2B5EF4-FFF2-40B4-BE49-F238E27FC236}">
                  <a16:creationId xmlns:a16="http://schemas.microsoft.com/office/drawing/2014/main" id="{88652D0A-527E-CA95-3833-8130F7D286CF}"/>
                </a:ext>
              </a:extLst>
            </p:cNvPr>
            <p:cNvSpPr/>
            <p:nvPr/>
          </p:nvSpPr>
          <p:spPr>
            <a:xfrm>
              <a:off x="3119475" y="2276765"/>
              <a:ext cx="153235" cy="156032"/>
            </a:xfrm>
            <a:custGeom>
              <a:avLst/>
              <a:gdLst/>
              <a:ahLst/>
              <a:cxnLst/>
              <a:rect l="l" t="t" r="r" b="b"/>
              <a:pathLst>
                <a:path w="1534" h="1562" extrusionOk="0">
                  <a:moveTo>
                    <a:pt x="722" y="53"/>
                  </a:moveTo>
                  <a:cubicBezTo>
                    <a:pt x="727" y="53"/>
                    <a:pt x="728" y="60"/>
                    <a:pt x="728" y="60"/>
                  </a:cubicBezTo>
                  <a:cubicBezTo>
                    <a:pt x="728" y="60"/>
                    <a:pt x="728" y="66"/>
                    <a:pt x="722" y="66"/>
                  </a:cubicBezTo>
                  <a:cubicBezTo>
                    <a:pt x="719" y="63"/>
                    <a:pt x="718" y="58"/>
                    <a:pt x="717" y="53"/>
                  </a:cubicBezTo>
                  <a:close/>
                  <a:moveTo>
                    <a:pt x="533" y="53"/>
                  </a:moveTo>
                  <a:cubicBezTo>
                    <a:pt x="535" y="60"/>
                    <a:pt x="537" y="65"/>
                    <a:pt x="532" y="67"/>
                  </a:cubicBezTo>
                  <a:lnTo>
                    <a:pt x="524" y="63"/>
                  </a:lnTo>
                  <a:lnTo>
                    <a:pt x="527" y="55"/>
                  </a:lnTo>
                  <a:lnTo>
                    <a:pt x="533" y="53"/>
                  </a:lnTo>
                  <a:close/>
                  <a:moveTo>
                    <a:pt x="674" y="71"/>
                  </a:moveTo>
                  <a:cubicBezTo>
                    <a:pt x="675" y="71"/>
                    <a:pt x="676" y="73"/>
                    <a:pt x="676" y="78"/>
                  </a:cubicBezTo>
                  <a:lnTo>
                    <a:pt x="671" y="79"/>
                  </a:lnTo>
                  <a:lnTo>
                    <a:pt x="665" y="72"/>
                  </a:lnTo>
                  <a:lnTo>
                    <a:pt x="671" y="72"/>
                  </a:lnTo>
                  <a:cubicBezTo>
                    <a:pt x="672" y="72"/>
                    <a:pt x="673" y="71"/>
                    <a:pt x="674" y="71"/>
                  </a:cubicBezTo>
                  <a:close/>
                  <a:moveTo>
                    <a:pt x="622" y="79"/>
                  </a:moveTo>
                  <a:cubicBezTo>
                    <a:pt x="624" y="79"/>
                    <a:pt x="624" y="81"/>
                    <a:pt x="625" y="85"/>
                  </a:cubicBezTo>
                  <a:lnTo>
                    <a:pt x="620" y="86"/>
                  </a:lnTo>
                  <a:lnTo>
                    <a:pt x="614" y="81"/>
                  </a:lnTo>
                  <a:lnTo>
                    <a:pt x="618" y="80"/>
                  </a:lnTo>
                  <a:cubicBezTo>
                    <a:pt x="620" y="79"/>
                    <a:pt x="621" y="79"/>
                    <a:pt x="622" y="79"/>
                  </a:cubicBezTo>
                  <a:close/>
                  <a:moveTo>
                    <a:pt x="661" y="84"/>
                  </a:moveTo>
                  <a:cubicBezTo>
                    <a:pt x="660" y="84"/>
                    <a:pt x="659" y="85"/>
                    <a:pt x="657" y="88"/>
                  </a:cubicBezTo>
                  <a:cubicBezTo>
                    <a:pt x="660" y="87"/>
                    <a:pt x="661" y="84"/>
                    <a:pt x="661" y="84"/>
                  </a:cubicBezTo>
                  <a:close/>
                  <a:moveTo>
                    <a:pt x="938" y="71"/>
                  </a:moveTo>
                  <a:cubicBezTo>
                    <a:pt x="939" y="71"/>
                    <a:pt x="940" y="72"/>
                    <a:pt x="939" y="74"/>
                  </a:cubicBezTo>
                  <a:cubicBezTo>
                    <a:pt x="938" y="79"/>
                    <a:pt x="934" y="83"/>
                    <a:pt x="931" y="86"/>
                  </a:cubicBezTo>
                  <a:cubicBezTo>
                    <a:pt x="931" y="86"/>
                    <a:pt x="929" y="88"/>
                    <a:pt x="927" y="88"/>
                  </a:cubicBezTo>
                  <a:cubicBezTo>
                    <a:pt x="926" y="88"/>
                    <a:pt x="925" y="87"/>
                    <a:pt x="926" y="84"/>
                  </a:cubicBezTo>
                  <a:lnTo>
                    <a:pt x="928" y="78"/>
                  </a:lnTo>
                  <a:cubicBezTo>
                    <a:pt x="931" y="75"/>
                    <a:pt x="936" y="71"/>
                    <a:pt x="938" y="71"/>
                  </a:cubicBezTo>
                  <a:close/>
                  <a:moveTo>
                    <a:pt x="585" y="83"/>
                  </a:moveTo>
                  <a:cubicBezTo>
                    <a:pt x="586" y="83"/>
                    <a:pt x="587" y="84"/>
                    <a:pt x="588" y="86"/>
                  </a:cubicBezTo>
                  <a:cubicBezTo>
                    <a:pt x="590" y="93"/>
                    <a:pt x="590" y="93"/>
                    <a:pt x="584" y="94"/>
                  </a:cubicBezTo>
                  <a:cubicBezTo>
                    <a:pt x="581" y="96"/>
                    <a:pt x="578" y="96"/>
                    <a:pt x="577" y="96"/>
                  </a:cubicBezTo>
                  <a:cubicBezTo>
                    <a:pt x="575" y="96"/>
                    <a:pt x="576" y="95"/>
                    <a:pt x="578" y="90"/>
                  </a:cubicBezTo>
                  <a:cubicBezTo>
                    <a:pt x="580" y="85"/>
                    <a:pt x="582" y="83"/>
                    <a:pt x="585" y="83"/>
                  </a:cubicBezTo>
                  <a:close/>
                  <a:moveTo>
                    <a:pt x="471" y="83"/>
                  </a:moveTo>
                  <a:cubicBezTo>
                    <a:pt x="473" y="83"/>
                    <a:pt x="473" y="84"/>
                    <a:pt x="475" y="89"/>
                  </a:cubicBezTo>
                  <a:cubicBezTo>
                    <a:pt x="475" y="89"/>
                    <a:pt x="477" y="94"/>
                    <a:pt x="472" y="97"/>
                  </a:cubicBezTo>
                  <a:lnTo>
                    <a:pt x="464" y="93"/>
                  </a:lnTo>
                  <a:cubicBezTo>
                    <a:pt x="462" y="90"/>
                    <a:pt x="463" y="85"/>
                    <a:pt x="467" y="84"/>
                  </a:cubicBezTo>
                  <a:cubicBezTo>
                    <a:pt x="469" y="83"/>
                    <a:pt x="470" y="83"/>
                    <a:pt x="471" y="83"/>
                  </a:cubicBezTo>
                  <a:close/>
                  <a:moveTo>
                    <a:pt x="1116" y="113"/>
                  </a:moveTo>
                  <a:cubicBezTo>
                    <a:pt x="1121" y="116"/>
                    <a:pt x="1121" y="116"/>
                    <a:pt x="1117" y="121"/>
                  </a:cubicBezTo>
                  <a:cubicBezTo>
                    <a:pt x="1115" y="127"/>
                    <a:pt x="1109" y="129"/>
                    <a:pt x="1104" y="129"/>
                  </a:cubicBezTo>
                  <a:cubicBezTo>
                    <a:pt x="1103" y="129"/>
                    <a:pt x="1103" y="129"/>
                    <a:pt x="1102" y="129"/>
                  </a:cubicBezTo>
                  <a:cubicBezTo>
                    <a:pt x="1096" y="127"/>
                    <a:pt x="1103" y="115"/>
                    <a:pt x="1116" y="113"/>
                  </a:cubicBezTo>
                  <a:close/>
                  <a:moveTo>
                    <a:pt x="255" y="217"/>
                  </a:moveTo>
                  <a:lnTo>
                    <a:pt x="255" y="217"/>
                  </a:lnTo>
                  <a:cubicBezTo>
                    <a:pt x="255" y="217"/>
                    <a:pt x="256" y="218"/>
                    <a:pt x="257" y="219"/>
                  </a:cubicBezTo>
                  <a:lnTo>
                    <a:pt x="257" y="219"/>
                  </a:lnTo>
                  <a:cubicBezTo>
                    <a:pt x="257" y="219"/>
                    <a:pt x="257" y="219"/>
                    <a:pt x="257" y="219"/>
                  </a:cubicBezTo>
                  <a:cubicBezTo>
                    <a:pt x="256" y="218"/>
                    <a:pt x="255" y="217"/>
                    <a:pt x="255" y="217"/>
                  </a:cubicBezTo>
                  <a:close/>
                  <a:moveTo>
                    <a:pt x="156" y="403"/>
                  </a:moveTo>
                  <a:cubicBezTo>
                    <a:pt x="162" y="407"/>
                    <a:pt x="167" y="411"/>
                    <a:pt x="165" y="415"/>
                  </a:cubicBezTo>
                  <a:lnTo>
                    <a:pt x="162" y="420"/>
                  </a:lnTo>
                  <a:cubicBezTo>
                    <a:pt x="158" y="416"/>
                    <a:pt x="155" y="413"/>
                    <a:pt x="153" y="407"/>
                  </a:cubicBezTo>
                  <a:lnTo>
                    <a:pt x="156" y="403"/>
                  </a:lnTo>
                  <a:close/>
                  <a:moveTo>
                    <a:pt x="81" y="600"/>
                  </a:moveTo>
                  <a:cubicBezTo>
                    <a:pt x="82" y="600"/>
                    <a:pt x="83" y="601"/>
                    <a:pt x="85" y="601"/>
                  </a:cubicBezTo>
                  <a:cubicBezTo>
                    <a:pt x="92" y="603"/>
                    <a:pt x="89" y="613"/>
                    <a:pt x="88" y="618"/>
                  </a:cubicBezTo>
                  <a:cubicBezTo>
                    <a:pt x="86" y="619"/>
                    <a:pt x="85" y="619"/>
                    <a:pt x="84" y="619"/>
                  </a:cubicBezTo>
                  <a:cubicBezTo>
                    <a:pt x="79" y="619"/>
                    <a:pt x="75" y="615"/>
                    <a:pt x="76" y="609"/>
                  </a:cubicBezTo>
                  <a:cubicBezTo>
                    <a:pt x="78" y="602"/>
                    <a:pt x="78" y="600"/>
                    <a:pt x="81" y="600"/>
                  </a:cubicBezTo>
                  <a:close/>
                  <a:moveTo>
                    <a:pt x="1505" y="731"/>
                  </a:moveTo>
                  <a:cubicBezTo>
                    <a:pt x="1510" y="731"/>
                    <a:pt x="1513" y="732"/>
                    <a:pt x="1513" y="736"/>
                  </a:cubicBezTo>
                  <a:cubicBezTo>
                    <a:pt x="1521" y="742"/>
                    <a:pt x="1521" y="745"/>
                    <a:pt x="1517" y="745"/>
                  </a:cubicBezTo>
                  <a:cubicBezTo>
                    <a:pt x="1514" y="745"/>
                    <a:pt x="1507" y="742"/>
                    <a:pt x="1500" y="737"/>
                  </a:cubicBezTo>
                  <a:cubicBezTo>
                    <a:pt x="1486" y="733"/>
                    <a:pt x="1486" y="733"/>
                    <a:pt x="1500" y="732"/>
                  </a:cubicBezTo>
                  <a:cubicBezTo>
                    <a:pt x="1502" y="732"/>
                    <a:pt x="1504" y="731"/>
                    <a:pt x="1505" y="731"/>
                  </a:cubicBezTo>
                  <a:close/>
                  <a:moveTo>
                    <a:pt x="1376" y="845"/>
                  </a:moveTo>
                  <a:lnTo>
                    <a:pt x="1375" y="849"/>
                  </a:lnTo>
                  <a:cubicBezTo>
                    <a:pt x="1374" y="854"/>
                    <a:pt x="1381" y="854"/>
                    <a:pt x="1388" y="855"/>
                  </a:cubicBezTo>
                  <a:lnTo>
                    <a:pt x="1389" y="850"/>
                  </a:lnTo>
                  <a:cubicBezTo>
                    <a:pt x="1385" y="847"/>
                    <a:pt x="1381" y="846"/>
                    <a:pt x="1376" y="845"/>
                  </a:cubicBezTo>
                  <a:close/>
                  <a:moveTo>
                    <a:pt x="1483" y="868"/>
                  </a:moveTo>
                  <a:cubicBezTo>
                    <a:pt x="1490" y="868"/>
                    <a:pt x="1489" y="874"/>
                    <a:pt x="1488" y="880"/>
                  </a:cubicBezTo>
                  <a:cubicBezTo>
                    <a:pt x="1487" y="883"/>
                    <a:pt x="1487" y="885"/>
                    <a:pt x="1484" y="885"/>
                  </a:cubicBezTo>
                  <a:cubicBezTo>
                    <a:pt x="1483" y="885"/>
                    <a:pt x="1482" y="884"/>
                    <a:pt x="1480" y="884"/>
                  </a:cubicBezTo>
                  <a:cubicBezTo>
                    <a:pt x="1480" y="884"/>
                    <a:pt x="1474" y="877"/>
                    <a:pt x="1475" y="872"/>
                  </a:cubicBezTo>
                  <a:lnTo>
                    <a:pt x="1483" y="868"/>
                  </a:lnTo>
                  <a:close/>
                  <a:moveTo>
                    <a:pt x="1475" y="928"/>
                  </a:moveTo>
                  <a:cubicBezTo>
                    <a:pt x="1479" y="928"/>
                    <a:pt x="1479" y="930"/>
                    <a:pt x="1476" y="938"/>
                  </a:cubicBezTo>
                  <a:cubicBezTo>
                    <a:pt x="1475" y="942"/>
                    <a:pt x="1474" y="946"/>
                    <a:pt x="1470" y="946"/>
                  </a:cubicBezTo>
                  <a:cubicBezTo>
                    <a:pt x="1469" y="946"/>
                    <a:pt x="1468" y="946"/>
                    <a:pt x="1467" y="946"/>
                  </a:cubicBezTo>
                  <a:lnTo>
                    <a:pt x="1468" y="941"/>
                  </a:lnTo>
                  <a:cubicBezTo>
                    <a:pt x="1469" y="941"/>
                    <a:pt x="1469" y="941"/>
                    <a:pt x="1470" y="941"/>
                  </a:cubicBezTo>
                  <a:cubicBezTo>
                    <a:pt x="1473" y="941"/>
                    <a:pt x="1471" y="938"/>
                    <a:pt x="1466" y="938"/>
                  </a:cubicBezTo>
                  <a:cubicBezTo>
                    <a:pt x="1465" y="938"/>
                    <a:pt x="1463" y="938"/>
                    <a:pt x="1462" y="939"/>
                  </a:cubicBezTo>
                  <a:lnTo>
                    <a:pt x="1448" y="937"/>
                  </a:lnTo>
                  <a:cubicBezTo>
                    <a:pt x="1451" y="931"/>
                    <a:pt x="1456" y="929"/>
                    <a:pt x="1462" y="929"/>
                  </a:cubicBezTo>
                  <a:cubicBezTo>
                    <a:pt x="1463" y="929"/>
                    <a:pt x="1464" y="929"/>
                    <a:pt x="1465" y="929"/>
                  </a:cubicBezTo>
                  <a:cubicBezTo>
                    <a:pt x="1470" y="928"/>
                    <a:pt x="1473" y="928"/>
                    <a:pt x="1475" y="928"/>
                  </a:cubicBezTo>
                  <a:close/>
                  <a:moveTo>
                    <a:pt x="1507" y="956"/>
                  </a:moveTo>
                  <a:lnTo>
                    <a:pt x="1499" y="960"/>
                  </a:lnTo>
                  <a:lnTo>
                    <a:pt x="1498" y="965"/>
                  </a:lnTo>
                  <a:cubicBezTo>
                    <a:pt x="1500" y="966"/>
                    <a:pt x="1502" y="966"/>
                    <a:pt x="1503" y="966"/>
                  </a:cubicBezTo>
                  <a:cubicBezTo>
                    <a:pt x="1505" y="966"/>
                    <a:pt x="1505" y="965"/>
                    <a:pt x="1505" y="961"/>
                  </a:cubicBezTo>
                  <a:lnTo>
                    <a:pt x="1507" y="956"/>
                  </a:lnTo>
                  <a:close/>
                  <a:moveTo>
                    <a:pt x="90" y="968"/>
                  </a:moveTo>
                  <a:cubicBezTo>
                    <a:pt x="92" y="968"/>
                    <a:pt x="94" y="968"/>
                    <a:pt x="94" y="970"/>
                  </a:cubicBezTo>
                  <a:lnTo>
                    <a:pt x="89" y="978"/>
                  </a:lnTo>
                  <a:lnTo>
                    <a:pt x="81" y="975"/>
                  </a:lnTo>
                  <a:lnTo>
                    <a:pt x="80" y="969"/>
                  </a:lnTo>
                  <a:cubicBezTo>
                    <a:pt x="83" y="969"/>
                    <a:pt x="87" y="968"/>
                    <a:pt x="90" y="968"/>
                  </a:cubicBezTo>
                  <a:close/>
                  <a:moveTo>
                    <a:pt x="73" y="1047"/>
                  </a:moveTo>
                  <a:cubicBezTo>
                    <a:pt x="75" y="1047"/>
                    <a:pt x="76" y="1048"/>
                    <a:pt x="77" y="1050"/>
                  </a:cubicBezTo>
                  <a:lnTo>
                    <a:pt x="80" y="1055"/>
                  </a:lnTo>
                  <a:cubicBezTo>
                    <a:pt x="77" y="1056"/>
                    <a:pt x="74" y="1056"/>
                    <a:pt x="72" y="1056"/>
                  </a:cubicBezTo>
                  <a:cubicBezTo>
                    <a:pt x="70" y="1056"/>
                    <a:pt x="67" y="1056"/>
                    <a:pt x="65" y="1055"/>
                  </a:cubicBezTo>
                  <a:lnTo>
                    <a:pt x="63" y="1050"/>
                  </a:lnTo>
                  <a:cubicBezTo>
                    <a:pt x="67" y="1048"/>
                    <a:pt x="70" y="1047"/>
                    <a:pt x="73" y="1047"/>
                  </a:cubicBezTo>
                  <a:close/>
                  <a:moveTo>
                    <a:pt x="164" y="1108"/>
                  </a:moveTo>
                  <a:cubicBezTo>
                    <a:pt x="167" y="1113"/>
                    <a:pt x="153" y="1115"/>
                    <a:pt x="146" y="1119"/>
                  </a:cubicBezTo>
                  <a:cubicBezTo>
                    <a:pt x="144" y="1114"/>
                    <a:pt x="144" y="1114"/>
                    <a:pt x="149" y="1111"/>
                  </a:cubicBezTo>
                  <a:cubicBezTo>
                    <a:pt x="154" y="1108"/>
                    <a:pt x="159" y="1108"/>
                    <a:pt x="164" y="1108"/>
                  </a:cubicBezTo>
                  <a:close/>
                  <a:moveTo>
                    <a:pt x="1325" y="1182"/>
                  </a:moveTo>
                  <a:cubicBezTo>
                    <a:pt x="1329" y="1188"/>
                    <a:pt x="1329" y="1197"/>
                    <a:pt x="1326" y="1203"/>
                  </a:cubicBezTo>
                  <a:cubicBezTo>
                    <a:pt x="1325" y="1204"/>
                    <a:pt x="1324" y="1204"/>
                    <a:pt x="1323" y="1204"/>
                  </a:cubicBezTo>
                  <a:cubicBezTo>
                    <a:pt x="1320" y="1204"/>
                    <a:pt x="1317" y="1200"/>
                    <a:pt x="1318" y="1190"/>
                  </a:cubicBezTo>
                  <a:lnTo>
                    <a:pt x="1325" y="1182"/>
                  </a:lnTo>
                  <a:close/>
                  <a:moveTo>
                    <a:pt x="228" y="1209"/>
                  </a:moveTo>
                  <a:cubicBezTo>
                    <a:pt x="230" y="1209"/>
                    <a:pt x="230" y="1210"/>
                    <a:pt x="231" y="1211"/>
                  </a:cubicBezTo>
                  <a:lnTo>
                    <a:pt x="230" y="1219"/>
                  </a:lnTo>
                  <a:lnTo>
                    <a:pt x="221" y="1219"/>
                  </a:lnTo>
                  <a:lnTo>
                    <a:pt x="218" y="1215"/>
                  </a:lnTo>
                  <a:cubicBezTo>
                    <a:pt x="222" y="1212"/>
                    <a:pt x="226" y="1209"/>
                    <a:pt x="228" y="1209"/>
                  </a:cubicBezTo>
                  <a:close/>
                  <a:moveTo>
                    <a:pt x="1297" y="1201"/>
                  </a:moveTo>
                  <a:cubicBezTo>
                    <a:pt x="1294" y="1201"/>
                    <a:pt x="1290" y="1205"/>
                    <a:pt x="1286" y="1209"/>
                  </a:cubicBezTo>
                  <a:cubicBezTo>
                    <a:pt x="1282" y="1214"/>
                    <a:pt x="1284" y="1222"/>
                    <a:pt x="1284" y="1222"/>
                  </a:cubicBezTo>
                  <a:cubicBezTo>
                    <a:pt x="1286" y="1223"/>
                    <a:pt x="1287" y="1224"/>
                    <a:pt x="1288" y="1224"/>
                  </a:cubicBezTo>
                  <a:cubicBezTo>
                    <a:pt x="1291" y="1224"/>
                    <a:pt x="1293" y="1221"/>
                    <a:pt x="1296" y="1218"/>
                  </a:cubicBezTo>
                  <a:cubicBezTo>
                    <a:pt x="1308" y="1216"/>
                    <a:pt x="1306" y="1206"/>
                    <a:pt x="1300" y="1203"/>
                  </a:cubicBezTo>
                  <a:cubicBezTo>
                    <a:pt x="1299" y="1201"/>
                    <a:pt x="1298" y="1201"/>
                    <a:pt x="1297" y="1201"/>
                  </a:cubicBezTo>
                  <a:close/>
                  <a:moveTo>
                    <a:pt x="668" y="1321"/>
                  </a:moveTo>
                  <a:cubicBezTo>
                    <a:pt x="666" y="1321"/>
                    <a:pt x="663" y="1324"/>
                    <a:pt x="660" y="1332"/>
                  </a:cubicBezTo>
                  <a:cubicBezTo>
                    <a:pt x="659" y="1338"/>
                    <a:pt x="659" y="1338"/>
                    <a:pt x="663" y="1338"/>
                  </a:cubicBezTo>
                  <a:cubicBezTo>
                    <a:pt x="666" y="1335"/>
                    <a:pt x="669" y="1331"/>
                    <a:pt x="670" y="1326"/>
                  </a:cubicBezTo>
                  <a:cubicBezTo>
                    <a:pt x="670" y="1323"/>
                    <a:pt x="670" y="1321"/>
                    <a:pt x="668" y="1321"/>
                  </a:cubicBezTo>
                  <a:close/>
                  <a:moveTo>
                    <a:pt x="1157" y="1383"/>
                  </a:moveTo>
                  <a:lnTo>
                    <a:pt x="1164" y="1386"/>
                  </a:lnTo>
                  <a:cubicBezTo>
                    <a:pt x="1169" y="1391"/>
                    <a:pt x="1163" y="1394"/>
                    <a:pt x="1159" y="1397"/>
                  </a:cubicBezTo>
                  <a:lnTo>
                    <a:pt x="1155" y="1391"/>
                  </a:lnTo>
                  <a:lnTo>
                    <a:pt x="1157" y="1383"/>
                  </a:lnTo>
                  <a:close/>
                  <a:moveTo>
                    <a:pt x="1133" y="1365"/>
                  </a:moveTo>
                  <a:lnTo>
                    <a:pt x="1131" y="1382"/>
                  </a:lnTo>
                  <a:cubicBezTo>
                    <a:pt x="1132" y="1395"/>
                    <a:pt x="1132" y="1401"/>
                    <a:pt x="1131" y="1401"/>
                  </a:cubicBezTo>
                  <a:cubicBezTo>
                    <a:pt x="1130" y="1401"/>
                    <a:pt x="1128" y="1398"/>
                    <a:pt x="1125" y="1393"/>
                  </a:cubicBezTo>
                  <a:cubicBezTo>
                    <a:pt x="1121" y="1387"/>
                    <a:pt x="1120" y="1378"/>
                    <a:pt x="1124" y="1370"/>
                  </a:cubicBezTo>
                  <a:lnTo>
                    <a:pt x="1133" y="1365"/>
                  </a:lnTo>
                  <a:close/>
                  <a:moveTo>
                    <a:pt x="485" y="1424"/>
                  </a:moveTo>
                  <a:cubicBezTo>
                    <a:pt x="486" y="1424"/>
                    <a:pt x="486" y="1424"/>
                    <a:pt x="487" y="1425"/>
                  </a:cubicBezTo>
                  <a:lnTo>
                    <a:pt x="489" y="1434"/>
                  </a:lnTo>
                  <a:lnTo>
                    <a:pt x="481" y="1437"/>
                  </a:lnTo>
                  <a:lnTo>
                    <a:pt x="477" y="1435"/>
                  </a:lnTo>
                  <a:cubicBezTo>
                    <a:pt x="480" y="1430"/>
                    <a:pt x="482" y="1424"/>
                    <a:pt x="485" y="1424"/>
                  </a:cubicBezTo>
                  <a:close/>
                  <a:moveTo>
                    <a:pt x="986" y="1439"/>
                  </a:moveTo>
                  <a:lnTo>
                    <a:pt x="986" y="1439"/>
                  </a:lnTo>
                  <a:cubicBezTo>
                    <a:pt x="987" y="1444"/>
                    <a:pt x="987" y="1449"/>
                    <a:pt x="985" y="1454"/>
                  </a:cubicBezTo>
                  <a:lnTo>
                    <a:pt x="980" y="1456"/>
                  </a:lnTo>
                  <a:cubicBezTo>
                    <a:pt x="978" y="1449"/>
                    <a:pt x="977" y="1443"/>
                    <a:pt x="982" y="1442"/>
                  </a:cubicBezTo>
                  <a:lnTo>
                    <a:pt x="986" y="1439"/>
                  </a:lnTo>
                  <a:close/>
                  <a:moveTo>
                    <a:pt x="518" y="1438"/>
                  </a:moveTo>
                  <a:cubicBezTo>
                    <a:pt x="519" y="1438"/>
                    <a:pt x="520" y="1438"/>
                    <a:pt x="522" y="1438"/>
                  </a:cubicBezTo>
                  <a:cubicBezTo>
                    <a:pt x="523" y="1444"/>
                    <a:pt x="523" y="1448"/>
                    <a:pt x="522" y="1453"/>
                  </a:cubicBezTo>
                  <a:cubicBezTo>
                    <a:pt x="521" y="1455"/>
                    <a:pt x="520" y="1456"/>
                    <a:pt x="518" y="1456"/>
                  </a:cubicBezTo>
                  <a:cubicBezTo>
                    <a:pt x="516" y="1456"/>
                    <a:pt x="514" y="1452"/>
                    <a:pt x="514" y="1443"/>
                  </a:cubicBezTo>
                  <a:cubicBezTo>
                    <a:pt x="515" y="1439"/>
                    <a:pt x="516" y="1438"/>
                    <a:pt x="518" y="1438"/>
                  </a:cubicBezTo>
                  <a:close/>
                  <a:moveTo>
                    <a:pt x="882" y="1447"/>
                  </a:moveTo>
                  <a:cubicBezTo>
                    <a:pt x="883" y="1447"/>
                    <a:pt x="884" y="1447"/>
                    <a:pt x="884" y="1449"/>
                  </a:cubicBezTo>
                  <a:cubicBezTo>
                    <a:pt x="884" y="1449"/>
                    <a:pt x="884" y="1449"/>
                    <a:pt x="885" y="1449"/>
                  </a:cubicBezTo>
                  <a:cubicBezTo>
                    <a:pt x="887" y="1449"/>
                    <a:pt x="879" y="1457"/>
                    <a:pt x="875" y="1457"/>
                  </a:cubicBezTo>
                  <a:lnTo>
                    <a:pt x="874" y="1451"/>
                  </a:lnTo>
                  <a:cubicBezTo>
                    <a:pt x="877" y="1451"/>
                    <a:pt x="880" y="1447"/>
                    <a:pt x="882" y="1447"/>
                  </a:cubicBezTo>
                  <a:close/>
                  <a:moveTo>
                    <a:pt x="605" y="1455"/>
                  </a:moveTo>
                  <a:cubicBezTo>
                    <a:pt x="607" y="1455"/>
                    <a:pt x="609" y="1459"/>
                    <a:pt x="613" y="1460"/>
                  </a:cubicBezTo>
                  <a:cubicBezTo>
                    <a:pt x="615" y="1465"/>
                    <a:pt x="616" y="1467"/>
                    <a:pt x="614" y="1467"/>
                  </a:cubicBezTo>
                  <a:cubicBezTo>
                    <a:pt x="613" y="1467"/>
                    <a:pt x="611" y="1466"/>
                    <a:pt x="607" y="1465"/>
                  </a:cubicBezTo>
                  <a:cubicBezTo>
                    <a:pt x="601" y="1464"/>
                    <a:pt x="602" y="1457"/>
                    <a:pt x="602" y="1457"/>
                  </a:cubicBezTo>
                  <a:cubicBezTo>
                    <a:pt x="603" y="1455"/>
                    <a:pt x="604" y="1455"/>
                    <a:pt x="605" y="1455"/>
                  </a:cubicBezTo>
                  <a:close/>
                  <a:moveTo>
                    <a:pt x="714" y="74"/>
                  </a:moveTo>
                  <a:cubicBezTo>
                    <a:pt x="716" y="78"/>
                    <a:pt x="721" y="80"/>
                    <a:pt x="726" y="80"/>
                  </a:cubicBezTo>
                  <a:cubicBezTo>
                    <a:pt x="727" y="80"/>
                    <a:pt x="728" y="80"/>
                    <a:pt x="729" y="80"/>
                  </a:cubicBezTo>
                  <a:lnTo>
                    <a:pt x="729" y="86"/>
                  </a:lnTo>
                  <a:cubicBezTo>
                    <a:pt x="730" y="92"/>
                    <a:pt x="731" y="97"/>
                    <a:pt x="735" y="100"/>
                  </a:cubicBezTo>
                  <a:cubicBezTo>
                    <a:pt x="740" y="100"/>
                    <a:pt x="739" y="93"/>
                    <a:pt x="739" y="93"/>
                  </a:cubicBezTo>
                  <a:cubicBezTo>
                    <a:pt x="739" y="89"/>
                    <a:pt x="756" y="88"/>
                    <a:pt x="779" y="88"/>
                  </a:cubicBezTo>
                  <a:cubicBezTo>
                    <a:pt x="816" y="88"/>
                    <a:pt x="867" y="92"/>
                    <a:pt x="876" y="95"/>
                  </a:cubicBezTo>
                  <a:cubicBezTo>
                    <a:pt x="881" y="101"/>
                    <a:pt x="889" y="104"/>
                    <a:pt x="893" y="104"/>
                  </a:cubicBezTo>
                  <a:cubicBezTo>
                    <a:pt x="896" y="104"/>
                    <a:pt x="898" y="102"/>
                    <a:pt x="896" y="99"/>
                  </a:cubicBezTo>
                  <a:cubicBezTo>
                    <a:pt x="897" y="97"/>
                    <a:pt x="899" y="96"/>
                    <a:pt x="904" y="96"/>
                  </a:cubicBezTo>
                  <a:cubicBezTo>
                    <a:pt x="914" y="96"/>
                    <a:pt x="932" y="100"/>
                    <a:pt x="952" y="106"/>
                  </a:cubicBezTo>
                  <a:cubicBezTo>
                    <a:pt x="979" y="113"/>
                    <a:pt x="1000" y="122"/>
                    <a:pt x="1008" y="122"/>
                  </a:cubicBezTo>
                  <a:cubicBezTo>
                    <a:pt x="1011" y="122"/>
                    <a:pt x="1013" y="121"/>
                    <a:pt x="1013" y="119"/>
                  </a:cubicBezTo>
                  <a:lnTo>
                    <a:pt x="1028" y="125"/>
                  </a:lnTo>
                  <a:cubicBezTo>
                    <a:pt x="1038" y="128"/>
                    <a:pt x="1050" y="126"/>
                    <a:pt x="1055" y="129"/>
                  </a:cubicBezTo>
                  <a:cubicBezTo>
                    <a:pt x="1058" y="127"/>
                    <a:pt x="1060" y="127"/>
                    <a:pt x="1062" y="127"/>
                  </a:cubicBezTo>
                  <a:cubicBezTo>
                    <a:pt x="1064" y="127"/>
                    <a:pt x="1064" y="129"/>
                    <a:pt x="1059" y="131"/>
                  </a:cubicBezTo>
                  <a:cubicBezTo>
                    <a:pt x="1057" y="137"/>
                    <a:pt x="1053" y="144"/>
                    <a:pt x="1058" y="146"/>
                  </a:cubicBezTo>
                  <a:cubicBezTo>
                    <a:pt x="1060" y="147"/>
                    <a:pt x="1062" y="147"/>
                    <a:pt x="1063" y="147"/>
                  </a:cubicBezTo>
                  <a:cubicBezTo>
                    <a:pt x="1068" y="147"/>
                    <a:pt x="1071" y="142"/>
                    <a:pt x="1074" y="138"/>
                  </a:cubicBezTo>
                  <a:cubicBezTo>
                    <a:pt x="1075" y="134"/>
                    <a:pt x="1077" y="133"/>
                    <a:pt x="1079" y="133"/>
                  </a:cubicBezTo>
                  <a:cubicBezTo>
                    <a:pt x="1081" y="133"/>
                    <a:pt x="1081" y="134"/>
                    <a:pt x="1081" y="134"/>
                  </a:cubicBezTo>
                  <a:cubicBezTo>
                    <a:pt x="1086" y="137"/>
                    <a:pt x="1086" y="137"/>
                    <a:pt x="1083" y="143"/>
                  </a:cubicBezTo>
                  <a:lnTo>
                    <a:pt x="1077" y="155"/>
                  </a:lnTo>
                  <a:lnTo>
                    <a:pt x="1081" y="157"/>
                  </a:lnTo>
                  <a:cubicBezTo>
                    <a:pt x="1083" y="153"/>
                    <a:pt x="1085" y="152"/>
                    <a:pt x="1087" y="152"/>
                  </a:cubicBezTo>
                  <a:cubicBezTo>
                    <a:pt x="1088" y="152"/>
                    <a:pt x="1089" y="153"/>
                    <a:pt x="1089" y="153"/>
                  </a:cubicBezTo>
                  <a:cubicBezTo>
                    <a:pt x="1094" y="156"/>
                    <a:pt x="1094" y="156"/>
                    <a:pt x="1087" y="167"/>
                  </a:cubicBezTo>
                  <a:cubicBezTo>
                    <a:pt x="1083" y="174"/>
                    <a:pt x="1083" y="178"/>
                    <a:pt x="1086" y="178"/>
                  </a:cubicBezTo>
                  <a:cubicBezTo>
                    <a:pt x="1088" y="178"/>
                    <a:pt x="1091" y="176"/>
                    <a:pt x="1096" y="172"/>
                  </a:cubicBezTo>
                  <a:lnTo>
                    <a:pt x="1108" y="172"/>
                  </a:lnTo>
                  <a:cubicBezTo>
                    <a:pt x="1107" y="179"/>
                    <a:pt x="1110" y="181"/>
                    <a:pt x="1114" y="181"/>
                  </a:cubicBezTo>
                  <a:cubicBezTo>
                    <a:pt x="1119" y="181"/>
                    <a:pt x="1125" y="178"/>
                    <a:pt x="1130" y="176"/>
                  </a:cubicBezTo>
                  <a:lnTo>
                    <a:pt x="1130" y="176"/>
                  </a:lnTo>
                  <a:cubicBezTo>
                    <a:pt x="1128" y="185"/>
                    <a:pt x="1129" y="190"/>
                    <a:pt x="1132" y="190"/>
                  </a:cubicBezTo>
                  <a:cubicBezTo>
                    <a:pt x="1135" y="190"/>
                    <a:pt x="1138" y="188"/>
                    <a:pt x="1142" y="185"/>
                  </a:cubicBezTo>
                  <a:cubicBezTo>
                    <a:pt x="1144" y="183"/>
                    <a:pt x="1145" y="182"/>
                    <a:pt x="1147" y="182"/>
                  </a:cubicBezTo>
                  <a:cubicBezTo>
                    <a:pt x="1149" y="182"/>
                    <a:pt x="1151" y="185"/>
                    <a:pt x="1151" y="190"/>
                  </a:cubicBezTo>
                  <a:cubicBezTo>
                    <a:pt x="1152" y="199"/>
                    <a:pt x="1157" y="201"/>
                    <a:pt x="1164" y="208"/>
                  </a:cubicBezTo>
                  <a:cubicBezTo>
                    <a:pt x="1165" y="208"/>
                    <a:pt x="1165" y="207"/>
                    <a:pt x="1166" y="207"/>
                  </a:cubicBezTo>
                  <a:cubicBezTo>
                    <a:pt x="1174" y="207"/>
                    <a:pt x="1204" y="227"/>
                    <a:pt x="1232" y="254"/>
                  </a:cubicBezTo>
                  <a:cubicBezTo>
                    <a:pt x="1264" y="282"/>
                    <a:pt x="1282" y="305"/>
                    <a:pt x="1289" y="305"/>
                  </a:cubicBezTo>
                  <a:cubicBezTo>
                    <a:pt x="1290" y="305"/>
                    <a:pt x="1291" y="305"/>
                    <a:pt x="1291" y="304"/>
                  </a:cubicBezTo>
                  <a:cubicBezTo>
                    <a:pt x="1295" y="309"/>
                    <a:pt x="1295" y="309"/>
                    <a:pt x="1293" y="316"/>
                  </a:cubicBezTo>
                  <a:cubicBezTo>
                    <a:pt x="1290" y="319"/>
                    <a:pt x="1290" y="322"/>
                    <a:pt x="1295" y="322"/>
                  </a:cubicBezTo>
                  <a:cubicBezTo>
                    <a:pt x="1297" y="322"/>
                    <a:pt x="1301" y="322"/>
                    <a:pt x="1306" y="320"/>
                  </a:cubicBezTo>
                  <a:cubicBezTo>
                    <a:pt x="1310" y="320"/>
                    <a:pt x="1313" y="319"/>
                    <a:pt x="1314" y="319"/>
                  </a:cubicBezTo>
                  <a:cubicBezTo>
                    <a:pt x="1315" y="319"/>
                    <a:pt x="1314" y="320"/>
                    <a:pt x="1309" y="324"/>
                  </a:cubicBezTo>
                  <a:cubicBezTo>
                    <a:pt x="1304" y="328"/>
                    <a:pt x="1310" y="337"/>
                    <a:pt x="1323" y="353"/>
                  </a:cubicBezTo>
                  <a:cubicBezTo>
                    <a:pt x="1331" y="365"/>
                    <a:pt x="1342" y="379"/>
                    <a:pt x="1348" y="379"/>
                  </a:cubicBezTo>
                  <a:cubicBezTo>
                    <a:pt x="1348" y="379"/>
                    <a:pt x="1349" y="378"/>
                    <a:pt x="1350" y="378"/>
                  </a:cubicBezTo>
                  <a:cubicBezTo>
                    <a:pt x="1358" y="382"/>
                    <a:pt x="1360" y="383"/>
                    <a:pt x="1357" y="383"/>
                  </a:cubicBezTo>
                  <a:cubicBezTo>
                    <a:pt x="1356" y="383"/>
                    <a:pt x="1354" y="383"/>
                    <a:pt x="1352" y="383"/>
                  </a:cubicBezTo>
                  <a:lnTo>
                    <a:pt x="1352" y="383"/>
                  </a:lnTo>
                  <a:cubicBezTo>
                    <a:pt x="1338" y="386"/>
                    <a:pt x="1345" y="411"/>
                    <a:pt x="1365" y="417"/>
                  </a:cubicBezTo>
                  <a:cubicBezTo>
                    <a:pt x="1367" y="422"/>
                    <a:pt x="1370" y="426"/>
                    <a:pt x="1364" y="430"/>
                  </a:cubicBezTo>
                  <a:cubicBezTo>
                    <a:pt x="1369" y="436"/>
                    <a:pt x="1375" y="443"/>
                    <a:pt x="1383" y="449"/>
                  </a:cubicBezTo>
                  <a:lnTo>
                    <a:pt x="1398" y="481"/>
                  </a:lnTo>
                  <a:cubicBezTo>
                    <a:pt x="1398" y="482"/>
                    <a:pt x="1399" y="483"/>
                    <a:pt x="1399" y="483"/>
                  </a:cubicBezTo>
                  <a:lnTo>
                    <a:pt x="1399" y="483"/>
                  </a:lnTo>
                  <a:cubicBezTo>
                    <a:pt x="1395" y="481"/>
                    <a:pt x="1390" y="480"/>
                    <a:pt x="1386" y="480"/>
                  </a:cubicBezTo>
                  <a:cubicBezTo>
                    <a:pt x="1365" y="480"/>
                    <a:pt x="1345" y="501"/>
                    <a:pt x="1356" y="526"/>
                  </a:cubicBezTo>
                  <a:cubicBezTo>
                    <a:pt x="1362" y="539"/>
                    <a:pt x="1373" y="545"/>
                    <a:pt x="1384" y="545"/>
                  </a:cubicBezTo>
                  <a:cubicBezTo>
                    <a:pt x="1398" y="545"/>
                    <a:pt x="1412" y="536"/>
                    <a:pt x="1416" y="523"/>
                  </a:cubicBezTo>
                  <a:lnTo>
                    <a:pt x="1416" y="523"/>
                  </a:lnTo>
                  <a:cubicBezTo>
                    <a:pt x="1419" y="533"/>
                    <a:pt x="1424" y="547"/>
                    <a:pt x="1429" y="562"/>
                  </a:cubicBezTo>
                  <a:cubicBezTo>
                    <a:pt x="1439" y="597"/>
                    <a:pt x="1446" y="627"/>
                    <a:pt x="1440" y="633"/>
                  </a:cubicBezTo>
                  <a:cubicBezTo>
                    <a:pt x="1443" y="637"/>
                    <a:pt x="1445" y="641"/>
                    <a:pt x="1449" y="642"/>
                  </a:cubicBezTo>
                  <a:cubicBezTo>
                    <a:pt x="1463" y="645"/>
                    <a:pt x="1464" y="650"/>
                    <a:pt x="1458" y="656"/>
                  </a:cubicBezTo>
                  <a:cubicBezTo>
                    <a:pt x="1445" y="664"/>
                    <a:pt x="1448" y="683"/>
                    <a:pt x="1463" y="687"/>
                  </a:cubicBezTo>
                  <a:cubicBezTo>
                    <a:pt x="1470" y="687"/>
                    <a:pt x="1463" y="687"/>
                    <a:pt x="1456" y="688"/>
                  </a:cubicBezTo>
                  <a:cubicBezTo>
                    <a:pt x="1443" y="694"/>
                    <a:pt x="1452" y="708"/>
                    <a:pt x="1465" y="712"/>
                  </a:cubicBezTo>
                  <a:cubicBezTo>
                    <a:pt x="1458" y="718"/>
                    <a:pt x="1452" y="724"/>
                    <a:pt x="1458" y="728"/>
                  </a:cubicBezTo>
                  <a:cubicBezTo>
                    <a:pt x="1459" y="734"/>
                    <a:pt x="1459" y="734"/>
                    <a:pt x="1446" y="735"/>
                  </a:cubicBezTo>
                  <a:cubicBezTo>
                    <a:pt x="1439" y="735"/>
                    <a:pt x="1431" y="735"/>
                    <a:pt x="1433" y="740"/>
                  </a:cubicBezTo>
                  <a:cubicBezTo>
                    <a:pt x="1433" y="745"/>
                    <a:pt x="1439" y="745"/>
                    <a:pt x="1446" y="745"/>
                  </a:cubicBezTo>
                  <a:cubicBezTo>
                    <a:pt x="1446" y="745"/>
                    <a:pt x="1446" y="749"/>
                    <a:pt x="1446" y="754"/>
                  </a:cubicBezTo>
                  <a:cubicBezTo>
                    <a:pt x="1446" y="754"/>
                    <a:pt x="1446" y="760"/>
                    <a:pt x="1454" y="760"/>
                  </a:cubicBezTo>
                  <a:cubicBezTo>
                    <a:pt x="1461" y="760"/>
                    <a:pt x="1461" y="764"/>
                    <a:pt x="1461" y="770"/>
                  </a:cubicBezTo>
                  <a:cubicBezTo>
                    <a:pt x="1456" y="770"/>
                    <a:pt x="1458" y="772"/>
                    <a:pt x="1461" y="772"/>
                  </a:cubicBezTo>
                  <a:cubicBezTo>
                    <a:pt x="1463" y="772"/>
                    <a:pt x="1465" y="771"/>
                    <a:pt x="1467" y="770"/>
                  </a:cubicBezTo>
                  <a:cubicBezTo>
                    <a:pt x="1474" y="770"/>
                    <a:pt x="1481" y="770"/>
                    <a:pt x="1481" y="775"/>
                  </a:cubicBezTo>
                  <a:lnTo>
                    <a:pt x="1481" y="775"/>
                  </a:lnTo>
                  <a:cubicBezTo>
                    <a:pt x="1480" y="775"/>
                    <a:pt x="1479" y="775"/>
                    <a:pt x="1478" y="775"/>
                  </a:cubicBezTo>
                  <a:cubicBezTo>
                    <a:pt x="1475" y="775"/>
                    <a:pt x="1473" y="777"/>
                    <a:pt x="1476" y="783"/>
                  </a:cubicBezTo>
                  <a:lnTo>
                    <a:pt x="1468" y="788"/>
                  </a:lnTo>
                  <a:cubicBezTo>
                    <a:pt x="1448" y="788"/>
                    <a:pt x="1448" y="798"/>
                    <a:pt x="1468" y="798"/>
                  </a:cubicBezTo>
                  <a:cubicBezTo>
                    <a:pt x="1489" y="799"/>
                    <a:pt x="1489" y="799"/>
                    <a:pt x="1475" y="803"/>
                  </a:cubicBezTo>
                  <a:cubicBezTo>
                    <a:pt x="1461" y="803"/>
                    <a:pt x="1461" y="808"/>
                    <a:pt x="1461" y="813"/>
                  </a:cubicBezTo>
                  <a:cubicBezTo>
                    <a:pt x="1461" y="818"/>
                    <a:pt x="1461" y="818"/>
                    <a:pt x="1454" y="818"/>
                  </a:cubicBezTo>
                  <a:cubicBezTo>
                    <a:pt x="1447" y="818"/>
                    <a:pt x="1439" y="822"/>
                    <a:pt x="1439" y="827"/>
                  </a:cubicBezTo>
                  <a:cubicBezTo>
                    <a:pt x="1439" y="831"/>
                    <a:pt x="1439" y="831"/>
                    <a:pt x="1446" y="832"/>
                  </a:cubicBezTo>
                  <a:cubicBezTo>
                    <a:pt x="1447" y="832"/>
                    <a:pt x="1448" y="831"/>
                    <a:pt x="1449" y="831"/>
                  </a:cubicBezTo>
                  <a:cubicBezTo>
                    <a:pt x="1452" y="831"/>
                    <a:pt x="1450" y="839"/>
                    <a:pt x="1438" y="841"/>
                  </a:cubicBezTo>
                  <a:cubicBezTo>
                    <a:pt x="1431" y="846"/>
                    <a:pt x="1431" y="846"/>
                    <a:pt x="1445" y="847"/>
                  </a:cubicBezTo>
                  <a:cubicBezTo>
                    <a:pt x="1458" y="849"/>
                    <a:pt x="1456" y="859"/>
                    <a:pt x="1442" y="863"/>
                  </a:cubicBezTo>
                  <a:lnTo>
                    <a:pt x="1440" y="873"/>
                  </a:lnTo>
                  <a:cubicBezTo>
                    <a:pt x="1439" y="877"/>
                    <a:pt x="1446" y="878"/>
                    <a:pt x="1453" y="880"/>
                  </a:cubicBezTo>
                  <a:cubicBezTo>
                    <a:pt x="1466" y="882"/>
                    <a:pt x="1466" y="882"/>
                    <a:pt x="1459" y="885"/>
                  </a:cubicBezTo>
                  <a:cubicBezTo>
                    <a:pt x="1455" y="887"/>
                    <a:pt x="1449" y="889"/>
                    <a:pt x="1445" y="889"/>
                  </a:cubicBezTo>
                  <a:cubicBezTo>
                    <a:pt x="1444" y="888"/>
                    <a:pt x="1444" y="888"/>
                    <a:pt x="1443" y="888"/>
                  </a:cubicBezTo>
                  <a:cubicBezTo>
                    <a:pt x="1438" y="888"/>
                    <a:pt x="1437" y="893"/>
                    <a:pt x="1436" y="898"/>
                  </a:cubicBezTo>
                  <a:cubicBezTo>
                    <a:pt x="1436" y="902"/>
                    <a:pt x="1434" y="912"/>
                    <a:pt x="1440" y="913"/>
                  </a:cubicBezTo>
                  <a:lnTo>
                    <a:pt x="1440" y="913"/>
                  </a:lnTo>
                  <a:cubicBezTo>
                    <a:pt x="1439" y="913"/>
                    <a:pt x="1436" y="913"/>
                    <a:pt x="1434" y="912"/>
                  </a:cubicBezTo>
                  <a:cubicBezTo>
                    <a:pt x="1433" y="917"/>
                    <a:pt x="1426" y="915"/>
                    <a:pt x="1433" y="917"/>
                  </a:cubicBezTo>
                  <a:cubicBezTo>
                    <a:pt x="1430" y="922"/>
                    <a:pt x="1427" y="927"/>
                    <a:pt x="1422" y="930"/>
                  </a:cubicBezTo>
                  <a:cubicBezTo>
                    <a:pt x="1416" y="936"/>
                    <a:pt x="1419" y="948"/>
                    <a:pt x="1429" y="948"/>
                  </a:cubicBezTo>
                  <a:cubicBezTo>
                    <a:pt x="1432" y="948"/>
                    <a:pt x="1435" y="947"/>
                    <a:pt x="1439" y="945"/>
                  </a:cubicBezTo>
                  <a:lnTo>
                    <a:pt x="1439" y="945"/>
                  </a:lnTo>
                  <a:cubicBezTo>
                    <a:pt x="1439" y="946"/>
                    <a:pt x="1439" y="947"/>
                    <a:pt x="1438" y="949"/>
                  </a:cubicBezTo>
                  <a:cubicBezTo>
                    <a:pt x="1437" y="955"/>
                    <a:pt x="1444" y="956"/>
                    <a:pt x="1444" y="956"/>
                  </a:cubicBezTo>
                  <a:cubicBezTo>
                    <a:pt x="1449" y="958"/>
                    <a:pt x="1448" y="963"/>
                    <a:pt x="1447" y="968"/>
                  </a:cubicBezTo>
                  <a:lnTo>
                    <a:pt x="1434" y="965"/>
                  </a:lnTo>
                  <a:cubicBezTo>
                    <a:pt x="1428" y="961"/>
                    <a:pt x="1422" y="959"/>
                    <a:pt x="1419" y="959"/>
                  </a:cubicBezTo>
                  <a:cubicBezTo>
                    <a:pt x="1413" y="959"/>
                    <a:pt x="1413" y="965"/>
                    <a:pt x="1425" y="973"/>
                  </a:cubicBezTo>
                  <a:lnTo>
                    <a:pt x="1418" y="970"/>
                  </a:lnTo>
                  <a:cubicBezTo>
                    <a:pt x="1417" y="970"/>
                    <a:pt x="1416" y="970"/>
                    <a:pt x="1415" y="970"/>
                  </a:cubicBezTo>
                  <a:cubicBezTo>
                    <a:pt x="1411" y="970"/>
                    <a:pt x="1412" y="975"/>
                    <a:pt x="1413" y="985"/>
                  </a:cubicBezTo>
                  <a:cubicBezTo>
                    <a:pt x="1412" y="990"/>
                    <a:pt x="1422" y="998"/>
                    <a:pt x="1429" y="1001"/>
                  </a:cubicBezTo>
                  <a:cubicBezTo>
                    <a:pt x="1436" y="1003"/>
                    <a:pt x="1434" y="1007"/>
                    <a:pt x="1434" y="1007"/>
                  </a:cubicBezTo>
                  <a:cubicBezTo>
                    <a:pt x="1433" y="1011"/>
                    <a:pt x="1433" y="1012"/>
                    <a:pt x="1431" y="1012"/>
                  </a:cubicBezTo>
                  <a:cubicBezTo>
                    <a:pt x="1430" y="1012"/>
                    <a:pt x="1428" y="1012"/>
                    <a:pt x="1426" y="1011"/>
                  </a:cubicBezTo>
                  <a:cubicBezTo>
                    <a:pt x="1423" y="1010"/>
                    <a:pt x="1421" y="1009"/>
                    <a:pt x="1419" y="1009"/>
                  </a:cubicBezTo>
                  <a:cubicBezTo>
                    <a:pt x="1412" y="1009"/>
                    <a:pt x="1411" y="1017"/>
                    <a:pt x="1420" y="1024"/>
                  </a:cubicBezTo>
                  <a:lnTo>
                    <a:pt x="1413" y="1022"/>
                  </a:lnTo>
                  <a:cubicBezTo>
                    <a:pt x="1412" y="1022"/>
                    <a:pt x="1411" y="1021"/>
                    <a:pt x="1410" y="1021"/>
                  </a:cubicBezTo>
                  <a:cubicBezTo>
                    <a:pt x="1404" y="1021"/>
                    <a:pt x="1399" y="1027"/>
                    <a:pt x="1397" y="1048"/>
                  </a:cubicBezTo>
                  <a:cubicBezTo>
                    <a:pt x="1389" y="1064"/>
                    <a:pt x="1382" y="1078"/>
                    <a:pt x="1376" y="1078"/>
                  </a:cubicBezTo>
                  <a:cubicBezTo>
                    <a:pt x="1376" y="1078"/>
                    <a:pt x="1375" y="1077"/>
                    <a:pt x="1374" y="1077"/>
                  </a:cubicBezTo>
                  <a:cubicBezTo>
                    <a:pt x="1374" y="1077"/>
                    <a:pt x="1374" y="1077"/>
                    <a:pt x="1373" y="1077"/>
                  </a:cubicBezTo>
                  <a:cubicBezTo>
                    <a:pt x="1369" y="1077"/>
                    <a:pt x="1372" y="1099"/>
                    <a:pt x="1379" y="1113"/>
                  </a:cubicBezTo>
                  <a:cubicBezTo>
                    <a:pt x="1377" y="1112"/>
                    <a:pt x="1376" y="1112"/>
                    <a:pt x="1375" y="1112"/>
                  </a:cubicBezTo>
                  <a:cubicBezTo>
                    <a:pt x="1371" y="1112"/>
                    <a:pt x="1368" y="1116"/>
                    <a:pt x="1364" y="1123"/>
                  </a:cubicBezTo>
                  <a:cubicBezTo>
                    <a:pt x="1359" y="1132"/>
                    <a:pt x="1357" y="1135"/>
                    <a:pt x="1355" y="1135"/>
                  </a:cubicBezTo>
                  <a:cubicBezTo>
                    <a:pt x="1354" y="1135"/>
                    <a:pt x="1353" y="1134"/>
                    <a:pt x="1351" y="1133"/>
                  </a:cubicBezTo>
                  <a:cubicBezTo>
                    <a:pt x="1346" y="1127"/>
                    <a:pt x="1344" y="1124"/>
                    <a:pt x="1344" y="1124"/>
                  </a:cubicBezTo>
                  <a:lnTo>
                    <a:pt x="1344" y="1124"/>
                  </a:lnTo>
                  <a:cubicBezTo>
                    <a:pt x="1343" y="1124"/>
                    <a:pt x="1344" y="1128"/>
                    <a:pt x="1347" y="1136"/>
                  </a:cubicBezTo>
                  <a:cubicBezTo>
                    <a:pt x="1354" y="1146"/>
                    <a:pt x="1348" y="1153"/>
                    <a:pt x="1340" y="1153"/>
                  </a:cubicBezTo>
                  <a:cubicBezTo>
                    <a:pt x="1338" y="1153"/>
                    <a:pt x="1335" y="1152"/>
                    <a:pt x="1332" y="1150"/>
                  </a:cubicBezTo>
                  <a:cubicBezTo>
                    <a:pt x="1330" y="1149"/>
                    <a:pt x="1329" y="1149"/>
                    <a:pt x="1328" y="1149"/>
                  </a:cubicBezTo>
                  <a:cubicBezTo>
                    <a:pt x="1325" y="1149"/>
                    <a:pt x="1322" y="1153"/>
                    <a:pt x="1317" y="1159"/>
                  </a:cubicBezTo>
                  <a:cubicBezTo>
                    <a:pt x="1319" y="1167"/>
                    <a:pt x="1314" y="1175"/>
                    <a:pt x="1307" y="1182"/>
                  </a:cubicBezTo>
                  <a:cubicBezTo>
                    <a:pt x="1298" y="1194"/>
                    <a:pt x="1298" y="1194"/>
                    <a:pt x="1309" y="1203"/>
                  </a:cubicBezTo>
                  <a:cubicBezTo>
                    <a:pt x="1319" y="1212"/>
                    <a:pt x="1317" y="1215"/>
                    <a:pt x="1310" y="1224"/>
                  </a:cubicBezTo>
                  <a:cubicBezTo>
                    <a:pt x="1308" y="1226"/>
                    <a:pt x="1305" y="1228"/>
                    <a:pt x="1303" y="1228"/>
                  </a:cubicBezTo>
                  <a:cubicBezTo>
                    <a:pt x="1301" y="1228"/>
                    <a:pt x="1299" y="1228"/>
                    <a:pt x="1298" y="1226"/>
                  </a:cubicBezTo>
                  <a:cubicBezTo>
                    <a:pt x="1298" y="1226"/>
                    <a:pt x="1289" y="1226"/>
                    <a:pt x="1286" y="1230"/>
                  </a:cubicBezTo>
                  <a:cubicBezTo>
                    <a:pt x="1283" y="1232"/>
                    <a:pt x="1281" y="1235"/>
                    <a:pt x="1278" y="1235"/>
                  </a:cubicBezTo>
                  <a:cubicBezTo>
                    <a:pt x="1276" y="1235"/>
                    <a:pt x="1275" y="1234"/>
                    <a:pt x="1273" y="1233"/>
                  </a:cubicBezTo>
                  <a:cubicBezTo>
                    <a:pt x="1268" y="1233"/>
                    <a:pt x="1262" y="1235"/>
                    <a:pt x="1259" y="1239"/>
                  </a:cubicBezTo>
                  <a:cubicBezTo>
                    <a:pt x="1254" y="1245"/>
                    <a:pt x="1248" y="1251"/>
                    <a:pt x="1244" y="1251"/>
                  </a:cubicBezTo>
                  <a:cubicBezTo>
                    <a:pt x="1242" y="1251"/>
                    <a:pt x="1241" y="1250"/>
                    <a:pt x="1240" y="1249"/>
                  </a:cubicBezTo>
                  <a:lnTo>
                    <a:pt x="1240" y="1249"/>
                  </a:lnTo>
                  <a:cubicBezTo>
                    <a:pt x="1236" y="1252"/>
                    <a:pt x="1236" y="1252"/>
                    <a:pt x="1241" y="1257"/>
                  </a:cubicBezTo>
                  <a:cubicBezTo>
                    <a:pt x="1246" y="1262"/>
                    <a:pt x="1246" y="1270"/>
                    <a:pt x="1227" y="1279"/>
                  </a:cubicBezTo>
                  <a:cubicBezTo>
                    <a:pt x="1219" y="1286"/>
                    <a:pt x="1208" y="1296"/>
                    <a:pt x="1213" y="1300"/>
                  </a:cubicBezTo>
                  <a:cubicBezTo>
                    <a:pt x="1211" y="1302"/>
                    <a:pt x="1209" y="1303"/>
                    <a:pt x="1209" y="1303"/>
                  </a:cubicBezTo>
                  <a:cubicBezTo>
                    <a:pt x="1207" y="1303"/>
                    <a:pt x="1207" y="1302"/>
                    <a:pt x="1205" y="1299"/>
                  </a:cubicBezTo>
                  <a:cubicBezTo>
                    <a:pt x="1202" y="1295"/>
                    <a:pt x="1199" y="1294"/>
                    <a:pt x="1196" y="1294"/>
                  </a:cubicBezTo>
                  <a:cubicBezTo>
                    <a:pt x="1191" y="1294"/>
                    <a:pt x="1188" y="1300"/>
                    <a:pt x="1188" y="1310"/>
                  </a:cubicBezTo>
                  <a:cubicBezTo>
                    <a:pt x="1192" y="1315"/>
                    <a:pt x="1190" y="1318"/>
                    <a:pt x="1185" y="1318"/>
                  </a:cubicBezTo>
                  <a:cubicBezTo>
                    <a:pt x="1183" y="1318"/>
                    <a:pt x="1182" y="1318"/>
                    <a:pt x="1180" y="1317"/>
                  </a:cubicBezTo>
                  <a:cubicBezTo>
                    <a:pt x="1177" y="1319"/>
                    <a:pt x="1176" y="1324"/>
                    <a:pt x="1176" y="1328"/>
                  </a:cubicBezTo>
                  <a:cubicBezTo>
                    <a:pt x="1176" y="1337"/>
                    <a:pt x="1176" y="1337"/>
                    <a:pt x="1163" y="1337"/>
                  </a:cubicBezTo>
                  <a:cubicBezTo>
                    <a:pt x="1162" y="1335"/>
                    <a:pt x="1160" y="1334"/>
                    <a:pt x="1159" y="1334"/>
                  </a:cubicBezTo>
                  <a:cubicBezTo>
                    <a:pt x="1157" y="1334"/>
                    <a:pt x="1154" y="1336"/>
                    <a:pt x="1152" y="1337"/>
                  </a:cubicBezTo>
                  <a:cubicBezTo>
                    <a:pt x="1148" y="1348"/>
                    <a:pt x="1103" y="1375"/>
                    <a:pt x="1093" y="1375"/>
                  </a:cubicBezTo>
                  <a:cubicBezTo>
                    <a:pt x="1092" y="1375"/>
                    <a:pt x="1092" y="1374"/>
                    <a:pt x="1092" y="1374"/>
                  </a:cubicBezTo>
                  <a:cubicBezTo>
                    <a:pt x="1090" y="1382"/>
                    <a:pt x="1090" y="1382"/>
                    <a:pt x="1085" y="1384"/>
                  </a:cubicBezTo>
                  <a:cubicBezTo>
                    <a:pt x="1082" y="1381"/>
                    <a:pt x="1079" y="1380"/>
                    <a:pt x="1078" y="1380"/>
                  </a:cubicBezTo>
                  <a:cubicBezTo>
                    <a:pt x="1075" y="1380"/>
                    <a:pt x="1075" y="1386"/>
                    <a:pt x="1079" y="1394"/>
                  </a:cubicBezTo>
                  <a:lnTo>
                    <a:pt x="1084" y="1392"/>
                  </a:lnTo>
                  <a:lnTo>
                    <a:pt x="1088" y="1390"/>
                  </a:lnTo>
                  <a:lnTo>
                    <a:pt x="1088" y="1390"/>
                  </a:lnTo>
                  <a:cubicBezTo>
                    <a:pt x="1092" y="1397"/>
                    <a:pt x="1089" y="1402"/>
                    <a:pt x="1084" y="1402"/>
                  </a:cubicBezTo>
                  <a:cubicBezTo>
                    <a:pt x="1080" y="1402"/>
                    <a:pt x="1075" y="1399"/>
                    <a:pt x="1071" y="1391"/>
                  </a:cubicBezTo>
                  <a:cubicBezTo>
                    <a:pt x="1067" y="1386"/>
                    <a:pt x="1064" y="1384"/>
                    <a:pt x="1063" y="1384"/>
                  </a:cubicBezTo>
                  <a:cubicBezTo>
                    <a:pt x="1061" y="1384"/>
                    <a:pt x="1062" y="1387"/>
                    <a:pt x="1062" y="1394"/>
                  </a:cubicBezTo>
                  <a:cubicBezTo>
                    <a:pt x="1063" y="1403"/>
                    <a:pt x="1062" y="1407"/>
                    <a:pt x="1058" y="1407"/>
                  </a:cubicBezTo>
                  <a:cubicBezTo>
                    <a:pt x="1056" y="1407"/>
                    <a:pt x="1053" y="1405"/>
                    <a:pt x="1049" y="1401"/>
                  </a:cubicBezTo>
                  <a:cubicBezTo>
                    <a:pt x="1046" y="1395"/>
                    <a:pt x="1045" y="1392"/>
                    <a:pt x="1044" y="1392"/>
                  </a:cubicBezTo>
                  <a:lnTo>
                    <a:pt x="1044" y="1392"/>
                  </a:lnTo>
                  <a:cubicBezTo>
                    <a:pt x="1044" y="1392"/>
                    <a:pt x="1044" y="1396"/>
                    <a:pt x="1044" y="1403"/>
                  </a:cubicBezTo>
                  <a:cubicBezTo>
                    <a:pt x="1045" y="1422"/>
                    <a:pt x="1040" y="1434"/>
                    <a:pt x="1034" y="1434"/>
                  </a:cubicBezTo>
                  <a:cubicBezTo>
                    <a:pt x="1031" y="1434"/>
                    <a:pt x="1027" y="1429"/>
                    <a:pt x="1023" y="1419"/>
                  </a:cubicBezTo>
                  <a:cubicBezTo>
                    <a:pt x="1018" y="1408"/>
                    <a:pt x="1012" y="1403"/>
                    <a:pt x="1008" y="1403"/>
                  </a:cubicBezTo>
                  <a:cubicBezTo>
                    <a:pt x="1007" y="1403"/>
                    <a:pt x="1007" y="1403"/>
                    <a:pt x="1006" y="1403"/>
                  </a:cubicBezTo>
                  <a:cubicBezTo>
                    <a:pt x="1002" y="1406"/>
                    <a:pt x="1004" y="1411"/>
                    <a:pt x="1006" y="1418"/>
                  </a:cubicBezTo>
                  <a:cubicBezTo>
                    <a:pt x="1011" y="1424"/>
                    <a:pt x="1012" y="1427"/>
                    <a:pt x="1009" y="1427"/>
                  </a:cubicBezTo>
                  <a:cubicBezTo>
                    <a:pt x="1007" y="1427"/>
                    <a:pt x="1003" y="1425"/>
                    <a:pt x="996" y="1421"/>
                  </a:cubicBezTo>
                  <a:cubicBezTo>
                    <a:pt x="987" y="1415"/>
                    <a:pt x="981" y="1413"/>
                    <a:pt x="975" y="1413"/>
                  </a:cubicBezTo>
                  <a:cubicBezTo>
                    <a:pt x="968" y="1413"/>
                    <a:pt x="962" y="1418"/>
                    <a:pt x="956" y="1427"/>
                  </a:cubicBezTo>
                  <a:cubicBezTo>
                    <a:pt x="947" y="1437"/>
                    <a:pt x="938" y="1442"/>
                    <a:pt x="934" y="1442"/>
                  </a:cubicBezTo>
                  <a:cubicBezTo>
                    <a:pt x="931" y="1442"/>
                    <a:pt x="931" y="1439"/>
                    <a:pt x="937" y="1431"/>
                  </a:cubicBezTo>
                  <a:cubicBezTo>
                    <a:pt x="940" y="1423"/>
                    <a:pt x="941" y="1419"/>
                    <a:pt x="940" y="1419"/>
                  </a:cubicBezTo>
                  <a:lnTo>
                    <a:pt x="940" y="1419"/>
                  </a:lnTo>
                  <a:cubicBezTo>
                    <a:pt x="940" y="1419"/>
                    <a:pt x="938" y="1421"/>
                    <a:pt x="934" y="1425"/>
                  </a:cubicBezTo>
                  <a:lnTo>
                    <a:pt x="911" y="1431"/>
                  </a:lnTo>
                  <a:cubicBezTo>
                    <a:pt x="905" y="1434"/>
                    <a:pt x="902" y="1440"/>
                    <a:pt x="903" y="1446"/>
                  </a:cubicBezTo>
                  <a:cubicBezTo>
                    <a:pt x="899" y="1439"/>
                    <a:pt x="894" y="1434"/>
                    <a:pt x="889" y="1434"/>
                  </a:cubicBezTo>
                  <a:cubicBezTo>
                    <a:pt x="885" y="1434"/>
                    <a:pt x="881" y="1437"/>
                    <a:pt x="877" y="1444"/>
                  </a:cubicBezTo>
                  <a:lnTo>
                    <a:pt x="867" y="1445"/>
                  </a:lnTo>
                  <a:cubicBezTo>
                    <a:pt x="863" y="1446"/>
                    <a:pt x="863" y="1446"/>
                    <a:pt x="858" y="1453"/>
                  </a:cubicBezTo>
                  <a:cubicBezTo>
                    <a:pt x="857" y="1455"/>
                    <a:pt x="856" y="1456"/>
                    <a:pt x="854" y="1456"/>
                  </a:cubicBezTo>
                  <a:cubicBezTo>
                    <a:pt x="851" y="1456"/>
                    <a:pt x="846" y="1452"/>
                    <a:pt x="843" y="1448"/>
                  </a:cubicBezTo>
                  <a:cubicBezTo>
                    <a:pt x="839" y="1444"/>
                    <a:pt x="835" y="1440"/>
                    <a:pt x="833" y="1440"/>
                  </a:cubicBezTo>
                  <a:cubicBezTo>
                    <a:pt x="832" y="1440"/>
                    <a:pt x="832" y="1441"/>
                    <a:pt x="832" y="1443"/>
                  </a:cubicBezTo>
                  <a:cubicBezTo>
                    <a:pt x="832" y="1449"/>
                    <a:pt x="823" y="1456"/>
                    <a:pt x="819" y="1464"/>
                  </a:cubicBezTo>
                  <a:cubicBezTo>
                    <a:pt x="818" y="1466"/>
                    <a:pt x="816" y="1467"/>
                    <a:pt x="815" y="1467"/>
                  </a:cubicBezTo>
                  <a:cubicBezTo>
                    <a:pt x="812" y="1467"/>
                    <a:pt x="810" y="1462"/>
                    <a:pt x="813" y="1457"/>
                  </a:cubicBezTo>
                  <a:cubicBezTo>
                    <a:pt x="812" y="1451"/>
                    <a:pt x="812" y="1451"/>
                    <a:pt x="802" y="1444"/>
                  </a:cubicBezTo>
                  <a:cubicBezTo>
                    <a:pt x="798" y="1444"/>
                    <a:pt x="788" y="1445"/>
                    <a:pt x="788" y="1452"/>
                  </a:cubicBezTo>
                  <a:cubicBezTo>
                    <a:pt x="788" y="1455"/>
                    <a:pt x="780" y="1457"/>
                    <a:pt x="772" y="1457"/>
                  </a:cubicBezTo>
                  <a:cubicBezTo>
                    <a:pt x="764" y="1457"/>
                    <a:pt x="755" y="1455"/>
                    <a:pt x="753" y="1451"/>
                  </a:cubicBezTo>
                  <a:lnTo>
                    <a:pt x="743" y="1451"/>
                  </a:lnTo>
                  <a:cubicBezTo>
                    <a:pt x="738" y="1451"/>
                    <a:pt x="733" y="1456"/>
                    <a:pt x="727" y="1456"/>
                  </a:cubicBezTo>
                  <a:cubicBezTo>
                    <a:pt x="722" y="1457"/>
                    <a:pt x="719" y="1460"/>
                    <a:pt x="717" y="1463"/>
                  </a:cubicBezTo>
                  <a:cubicBezTo>
                    <a:pt x="711" y="1462"/>
                    <a:pt x="707" y="1462"/>
                    <a:pt x="707" y="1455"/>
                  </a:cubicBezTo>
                  <a:cubicBezTo>
                    <a:pt x="704" y="1462"/>
                    <a:pt x="702" y="1465"/>
                    <a:pt x="701" y="1465"/>
                  </a:cubicBezTo>
                  <a:cubicBezTo>
                    <a:pt x="700" y="1465"/>
                    <a:pt x="698" y="1461"/>
                    <a:pt x="697" y="1454"/>
                  </a:cubicBezTo>
                  <a:cubicBezTo>
                    <a:pt x="698" y="1447"/>
                    <a:pt x="698" y="1444"/>
                    <a:pt x="698" y="1444"/>
                  </a:cubicBezTo>
                  <a:lnTo>
                    <a:pt x="698" y="1444"/>
                  </a:lnTo>
                  <a:cubicBezTo>
                    <a:pt x="697" y="1444"/>
                    <a:pt x="696" y="1447"/>
                    <a:pt x="692" y="1454"/>
                  </a:cubicBezTo>
                  <a:cubicBezTo>
                    <a:pt x="690" y="1457"/>
                    <a:pt x="688" y="1458"/>
                    <a:pt x="687" y="1458"/>
                  </a:cubicBezTo>
                  <a:cubicBezTo>
                    <a:pt x="686" y="1458"/>
                    <a:pt x="685" y="1456"/>
                    <a:pt x="682" y="1452"/>
                  </a:cubicBezTo>
                  <a:cubicBezTo>
                    <a:pt x="683" y="1448"/>
                    <a:pt x="682" y="1447"/>
                    <a:pt x="680" y="1447"/>
                  </a:cubicBezTo>
                  <a:cubicBezTo>
                    <a:pt x="679" y="1447"/>
                    <a:pt x="677" y="1448"/>
                    <a:pt x="676" y="1452"/>
                  </a:cubicBezTo>
                  <a:cubicBezTo>
                    <a:pt x="673" y="1459"/>
                    <a:pt x="666" y="1463"/>
                    <a:pt x="661" y="1463"/>
                  </a:cubicBezTo>
                  <a:cubicBezTo>
                    <a:pt x="658" y="1463"/>
                    <a:pt x="655" y="1461"/>
                    <a:pt x="656" y="1455"/>
                  </a:cubicBezTo>
                  <a:cubicBezTo>
                    <a:pt x="652" y="1455"/>
                    <a:pt x="647" y="1456"/>
                    <a:pt x="645" y="1460"/>
                  </a:cubicBezTo>
                  <a:cubicBezTo>
                    <a:pt x="641" y="1466"/>
                    <a:pt x="639" y="1469"/>
                    <a:pt x="639" y="1469"/>
                  </a:cubicBezTo>
                  <a:cubicBezTo>
                    <a:pt x="638" y="1469"/>
                    <a:pt x="638" y="1465"/>
                    <a:pt x="639" y="1458"/>
                  </a:cubicBezTo>
                  <a:cubicBezTo>
                    <a:pt x="638" y="1451"/>
                    <a:pt x="636" y="1448"/>
                    <a:pt x="634" y="1448"/>
                  </a:cubicBezTo>
                  <a:cubicBezTo>
                    <a:pt x="631" y="1448"/>
                    <a:pt x="629" y="1450"/>
                    <a:pt x="625" y="1456"/>
                  </a:cubicBezTo>
                  <a:cubicBezTo>
                    <a:pt x="624" y="1457"/>
                    <a:pt x="622" y="1458"/>
                    <a:pt x="621" y="1458"/>
                  </a:cubicBezTo>
                  <a:cubicBezTo>
                    <a:pt x="618" y="1458"/>
                    <a:pt x="616" y="1456"/>
                    <a:pt x="615" y="1454"/>
                  </a:cubicBezTo>
                  <a:cubicBezTo>
                    <a:pt x="609" y="1447"/>
                    <a:pt x="594" y="1438"/>
                    <a:pt x="585" y="1438"/>
                  </a:cubicBezTo>
                  <a:cubicBezTo>
                    <a:pt x="582" y="1438"/>
                    <a:pt x="580" y="1439"/>
                    <a:pt x="580" y="1444"/>
                  </a:cubicBezTo>
                  <a:lnTo>
                    <a:pt x="580" y="1444"/>
                  </a:lnTo>
                  <a:lnTo>
                    <a:pt x="570" y="1442"/>
                  </a:lnTo>
                  <a:cubicBezTo>
                    <a:pt x="565" y="1436"/>
                    <a:pt x="561" y="1433"/>
                    <a:pt x="557" y="1433"/>
                  </a:cubicBezTo>
                  <a:cubicBezTo>
                    <a:pt x="555" y="1433"/>
                    <a:pt x="552" y="1433"/>
                    <a:pt x="550" y="1435"/>
                  </a:cubicBezTo>
                  <a:lnTo>
                    <a:pt x="543" y="1439"/>
                  </a:lnTo>
                  <a:cubicBezTo>
                    <a:pt x="545" y="1434"/>
                    <a:pt x="543" y="1427"/>
                    <a:pt x="539" y="1424"/>
                  </a:cubicBezTo>
                  <a:cubicBezTo>
                    <a:pt x="536" y="1423"/>
                    <a:pt x="535" y="1422"/>
                    <a:pt x="534" y="1422"/>
                  </a:cubicBezTo>
                  <a:cubicBezTo>
                    <a:pt x="533" y="1422"/>
                    <a:pt x="532" y="1424"/>
                    <a:pt x="531" y="1428"/>
                  </a:cubicBezTo>
                  <a:cubicBezTo>
                    <a:pt x="533" y="1433"/>
                    <a:pt x="532" y="1434"/>
                    <a:pt x="530" y="1434"/>
                  </a:cubicBezTo>
                  <a:cubicBezTo>
                    <a:pt x="528" y="1434"/>
                    <a:pt x="526" y="1433"/>
                    <a:pt x="524" y="1433"/>
                  </a:cubicBezTo>
                  <a:cubicBezTo>
                    <a:pt x="518" y="1429"/>
                    <a:pt x="516" y="1421"/>
                    <a:pt x="519" y="1416"/>
                  </a:cubicBezTo>
                  <a:lnTo>
                    <a:pt x="514" y="1415"/>
                  </a:lnTo>
                  <a:cubicBezTo>
                    <a:pt x="511" y="1421"/>
                    <a:pt x="509" y="1424"/>
                    <a:pt x="508" y="1424"/>
                  </a:cubicBezTo>
                  <a:cubicBezTo>
                    <a:pt x="506" y="1424"/>
                    <a:pt x="506" y="1422"/>
                    <a:pt x="507" y="1419"/>
                  </a:cubicBezTo>
                  <a:cubicBezTo>
                    <a:pt x="506" y="1412"/>
                    <a:pt x="501" y="1408"/>
                    <a:pt x="496" y="1407"/>
                  </a:cubicBezTo>
                  <a:cubicBezTo>
                    <a:pt x="495" y="1408"/>
                    <a:pt x="494" y="1409"/>
                    <a:pt x="494" y="1409"/>
                  </a:cubicBezTo>
                  <a:cubicBezTo>
                    <a:pt x="493" y="1409"/>
                    <a:pt x="493" y="1406"/>
                    <a:pt x="494" y="1406"/>
                  </a:cubicBezTo>
                  <a:cubicBezTo>
                    <a:pt x="495" y="1406"/>
                    <a:pt x="495" y="1407"/>
                    <a:pt x="496" y="1407"/>
                  </a:cubicBezTo>
                  <a:lnTo>
                    <a:pt x="498" y="1400"/>
                  </a:lnTo>
                  <a:cubicBezTo>
                    <a:pt x="498" y="1397"/>
                    <a:pt x="497" y="1396"/>
                    <a:pt x="496" y="1396"/>
                  </a:cubicBezTo>
                  <a:cubicBezTo>
                    <a:pt x="495" y="1396"/>
                    <a:pt x="493" y="1400"/>
                    <a:pt x="491" y="1405"/>
                  </a:cubicBezTo>
                  <a:lnTo>
                    <a:pt x="481" y="1400"/>
                  </a:lnTo>
                  <a:cubicBezTo>
                    <a:pt x="479" y="1399"/>
                    <a:pt x="477" y="1398"/>
                    <a:pt x="476" y="1398"/>
                  </a:cubicBezTo>
                  <a:cubicBezTo>
                    <a:pt x="474" y="1398"/>
                    <a:pt x="473" y="1399"/>
                    <a:pt x="475" y="1403"/>
                  </a:cubicBezTo>
                  <a:cubicBezTo>
                    <a:pt x="472" y="1409"/>
                    <a:pt x="470" y="1414"/>
                    <a:pt x="466" y="1414"/>
                  </a:cubicBezTo>
                  <a:cubicBezTo>
                    <a:pt x="465" y="1414"/>
                    <a:pt x="464" y="1414"/>
                    <a:pt x="463" y="1414"/>
                  </a:cubicBezTo>
                  <a:cubicBezTo>
                    <a:pt x="463" y="1415"/>
                    <a:pt x="462" y="1416"/>
                    <a:pt x="462" y="1416"/>
                  </a:cubicBezTo>
                  <a:cubicBezTo>
                    <a:pt x="461" y="1416"/>
                    <a:pt x="460" y="1413"/>
                    <a:pt x="462" y="1413"/>
                  </a:cubicBezTo>
                  <a:cubicBezTo>
                    <a:pt x="462" y="1413"/>
                    <a:pt x="463" y="1413"/>
                    <a:pt x="463" y="1414"/>
                  </a:cubicBezTo>
                  <a:cubicBezTo>
                    <a:pt x="467" y="1408"/>
                    <a:pt x="470" y="1401"/>
                    <a:pt x="466" y="1399"/>
                  </a:cubicBezTo>
                  <a:cubicBezTo>
                    <a:pt x="461" y="1397"/>
                    <a:pt x="463" y="1391"/>
                    <a:pt x="463" y="1391"/>
                  </a:cubicBezTo>
                  <a:cubicBezTo>
                    <a:pt x="471" y="1384"/>
                    <a:pt x="463" y="1380"/>
                    <a:pt x="455" y="1380"/>
                  </a:cubicBezTo>
                  <a:cubicBezTo>
                    <a:pt x="451" y="1380"/>
                    <a:pt x="448" y="1381"/>
                    <a:pt x="445" y="1382"/>
                  </a:cubicBezTo>
                  <a:cubicBezTo>
                    <a:pt x="440" y="1384"/>
                    <a:pt x="436" y="1386"/>
                    <a:pt x="433" y="1386"/>
                  </a:cubicBezTo>
                  <a:cubicBezTo>
                    <a:pt x="428" y="1386"/>
                    <a:pt x="428" y="1382"/>
                    <a:pt x="432" y="1374"/>
                  </a:cubicBezTo>
                  <a:cubicBezTo>
                    <a:pt x="434" y="1370"/>
                    <a:pt x="434" y="1368"/>
                    <a:pt x="432" y="1368"/>
                  </a:cubicBezTo>
                  <a:cubicBezTo>
                    <a:pt x="428" y="1368"/>
                    <a:pt x="418" y="1374"/>
                    <a:pt x="408" y="1383"/>
                  </a:cubicBezTo>
                  <a:lnTo>
                    <a:pt x="394" y="1398"/>
                  </a:lnTo>
                  <a:lnTo>
                    <a:pt x="404" y="1381"/>
                  </a:lnTo>
                  <a:cubicBezTo>
                    <a:pt x="411" y="1362"/>
                    <a:pt x="413" y="1357"/>
                    <a:pt x="406" y="1357"/>
                  </a:cubicBezTo>
                  <a:cubicBezTo>
                    <a:pt x="403" y="1357"/>
                    <a:pt x="399" y="1358"/>
                    <a:pt x="394" y="1359"/>
                  </a:cubicBezTo>
                  <a:cubicBezTo>
                    <a:pt x="381" y="1359"/>
                    <a:pt x="381" y="1359"/>
                    <a:pt x="385" y="1353"/>
                  </a:cubicBezTo>
                  <a:cubicBezTo>
                    <a:pt x="389" y="1347"/>
                    <a:pt x="385" y="1345"/>
                    <a:pt x="372" y="1335"/>
                  </a:cubicBezTo>
                  <a:cubicBezTo>
                    <a:pt x="364" y="1329"/>
                    <a:pt x="360" y="1326"/>
                    <a:pt x="357" y="1326"/>
                  </a:cubicBezTo>
                  <a:cubicBezTo>
                    <a:pt x="355" y="1326"/>
                    <a:pt x="354" y="1326"/>
                    <a:pt x="352" y="1328"/>
                  </a:cubicBezTo>
                  <a:lnTo>
                    <a:pt x="344" y="1323"/>
                  </a:lnTo>
                  <a:cubicBezTo>
                    <a:pt x="347" y="1315"/>
                    <a:pt x="345" y="1312"/>
                    <a:pt x="341" y="1312"/>
                  </a:cubicBezTo>
                  <a:cubicBezTo>
                    <a:pt x="338" y="1312"/>
                    <a:pt x="334" y="1315"/>
                    <a:pt x="332" y="1322"/>
                  </a:cubicBezTo>
                  <a:lnTo>
                    <a:pt x="323" y="1315"/>
                  </a:lnTo>
                  <a:lnTo>
                    <a:pt x="328" y="1310"/>
                  </a:lnTo>
                  <a:cubicBezTo>
                    <a:pt x="332" y="1305"/>
                    <a:pt x="325" y="1298"/>
                    <a:pt x="295" y="1270"/>
                  </a:cubicBezTo>
                  <a:cubicBezTo>
                    <a:pt x="272" y="1247"/>
                    <a:pt x="264" y="1238"/>
                    <a:pt x="258" y="1238"/>
                  </a:cubicBezTo>
                  <a:cubicBezTo>
                    <a:pt x="255" y="1238"/>
                    <a:pt x="253" y="1239"/>
                    <a:pt x="250" y="1242"/>
                  </a:cubicBezTo>
                  <a:cubicBezTo>
                    <a:pt x="246" y="1244"/>
                    <a:pt x="242" y="1245"/>
                    <a:pt x="240" y="1245"/>
                  </a:cubicBezTo>
                  <a:cubicBezTo>
                    <a:pt x="236" y="1245"/>
                    <a:pt x="237" y="1241"/>
                    <a:pt x="243" y="1235"/>
                  </a:cubicBezTo>
                  <a:cubicBezTo>
                    <a:pt x="247" y="1232"/>
                    <a:pt x="249" y="1225"/>
                    <a:pt x="247" y="1225"/>
                  </a:cubicBezTo>
                  <a:cubicBezTo>
                    <a:pt x="246" y="1225"/>
                    <a:pt x="246" y="1225"/>
                    <a:pt x="245" y="1226"/>
                  </a:cubicBezTo>
                  <a:cubicBezTo>
                    <a:pt x="241" y="1222"/>
                    <a:pt x="239" y="1216"/>
                    <a:pt x="240" y="1211"/>
                  </a:cubicBezTo>
                  <a:cubicBezTo>
                    <a:pt x="241" y="1197"/>
                    <a:pt x="237" y="1192"/>
                    <a:pt x="233" y="1192"/>
                  </a:cubicBezTo>
                  <a:cubicBezTo>
                    <a:pt x="232" y="1192"/>
                    <a:pt x="230" y="1193"/>
                    <a:pt x="228" y="1195"/>
                  </a:cubicBezTo>
                  <a:cubicBezTo>
                    <a:pt x="225" y="1199"/>
                    <a:pt x="224" y="1201"/>
                    <a:pt x="223" y="1201"/>
                  </a:cubicBezTo>
                  <a:cubicBezTo>
                    <a:pt x="222" y="1201"/>
                    <a:pt x="224" y="1195"/>
                    <a:pt x="226" y="1190"/>
                  </a:cubicBezTo>
                  <a:cubicBezTo>
                    <a:pt x="227" y="1184"/>
                    <a:pt x="229" y="1177"/>
                    <a:pt x="227" y="1177"/>
                  </a:cubicBezTo>
                  <a:cubicBezTo>
                    <a:pt x="226" y="1177"/>
                    <a:pt x="225" y="1177"/>
                    <a:pt x="224" y="1178"/>
                  </a:cubicBezTo>
                  <a:cubicBezTo>
                    <a:pt x="217" y="1178"/>
                    <a:pt x="192" y="1158"/>
                    <a:pt x="204" y="1150"/>
                  </a:cubicBezTo>
                  <a:lnTo>
                    <a:pt x="200" y="1141"/>
                  </a:lnTo>
                  <a:cubicBezTo>
                    <a:pt x="199" y="1142"/>
                    <a:pt x="198" y="1142"/>
                    <a:pt x="197" y="1142"/>
                  </a:cubicBezTo>
                  <a:cubicBezTo>
                    <a:pt x="192" y="1142"/>
                    <a:pt x="188" y="1135"/>
                    <a:pt x="183" y="1127"/>
                  </a:cubicBezTo>
                  <a:cubicBezTo>
                    <a:pt x="178" y="1119"/>
                    <a:pt x="175" y="1114"/>
                    <a:pt x="182" y="1111"/>
                  </a:cubicBezTo>
                  <a:lnTo>
                    <a:pt x="182" y="1111"/>
                  </a:lnTo>
                  <a:cubicBezTo>
                    <a:pt x="183" y="1111"/>
                    <a:pt x="183" y="1111"/>
                    <a:pt x="184" y="1111"/>
                  </a:cubicBezTo>
                  <a:cubicBezTo>
                    <a:pt x="189" y="1111"/>
                    <a:pt x="186" y="1107"/>
                    <a:pt x="176" y="1102"/>
                  </a:cubicBezTo>
                  <a:cubicBezTo>
                    <a:pt x="174" y="1098"/>
                    <a:pt x="159" y="1099"/>
                    <a:pt x="157" y="1095"/>
                  </a:cubicBezTo>
                  <a:cubicBezTo>
                    <a:pt x="155" y="1096"/>
                    <a:pt x="153" y="1097"/>
                    <a:pt x="150" y="1097"/>
                  </a:cubicBezTo>
                  <a:cubicBezTo>
                    <a:pt x="147" y="1097"/>
                    <a:pt x="143" y="1095"/>
                    <a:pt x="140" y="1092"/>
                  </a:cubicBezTo>
                  <a:lnTo>
                    <a:pt x="147" y="1089"/>
                  </a:lnTo>
                  <a:lnTo>
                    <a:pt x="159" y="1083"/>
                  </a:lnTo>
                  <a:cubicBezTo>
                    <a:pt x="158" y="1079"/>
                    <a:pt x="156" y="1076"/>
                    <a:pt x="152" y="1076"/>
                  </a:cubicBezTo>
                  <a:cubicBezTo>
                    <a:pt x="151" y="1076"/>
                    <a:pt x="150" y="1076"/>
                    <a:pt x="148" y="1077"/>
                  </a:cubicBezTo>
                  <a:cubicBezTo>
                    <a:pt x="153" y="1069"/>
                    <a:pt x="150" y="1065"/>
                    <a:pt x="146" y="1056"/>
                  </a:cubicBezTo>
                  <a:cubicBezTo>
                    <a:pt x="141" y="1047"/>
                    <a:pt x="138" y="1038"/>
                    <a:pt x="130" y="1034"/>
                  </a:cubicBezTo>
                  <a:cubicBezTo>
                    <a:pt x="140" y="1024"/>
                    <a:pt x="131" y="997"/>
                    <a:pt x="117" y="996"/>
                  </a:cubicBezTo>
                  <a:cubicBezTo>
                    <a:pt x="116" y="997"/>
                    <a:pt x="114" y="997"/>
                    <a:pt x="114" y="997"/>
                  </a:cubicBezTo>
                  <a:cubicBezTo>
                    <a:pt x="109" y="997"/>
                    <a:pt x="109" y="993"/>
                    <a:pt x="113" y="987"/>
                  </a:cubicBezTo>
                  <a:cubicBezTo>
                    <a:pt x="118" y="979"/>
                    <a:pt x="118" y="981"/>
                    <a:pt x="110" y="977"/>
                  </a:cubicBezTo>
                  <a:cubicBezTo>
                    <a:pt x="102" y="974"/>
                    <a:pt x="108" y="967"/>
                    <a:pt x="112" y="960"/>
                  </a:cubicBezTo>
                  <a:cubicBezTo>
                    <a:pt x="125" y="951"/>
                    <a:pt x="123" y="947"/>
                    <a:pt x="116" y="944"/>
                  </a:cubicBezTo>
                  <a:cubicBezTo>
                    <a:pt x="109" y="938"/>
                    <a:pt x="104" y="930"/>
                    <a:pt x="103" y="921"/>
                  </a:cubicBezTo>
                  <a:cubicBezTo>
                    <a:pt x="96" y="916"/>
                    <a:pt x="94" y="911"/>
                    <a:pt x="92" y="911"/>
                  </a:cubicBezTo>
                  <a:cubicBezTo>
                    <a:pt x="91" y="911"/>
                    <a:pt x="89" y="912"/>
                    <a:pt x="88" y="914"/>
                  </a:cubicBezTo>
                  <a:cubicBezTo>
                    <a:pt x="82" y="914"/>
                    <a:pt x="77" y="913"/>
                    <a:pt x="73" y="912"/>
                  </a:cubicBezTo>
                  <a:cubicBezTo>
                    <a:pt x="68" y="906"/>
                    <a:pt x="69" y="903"/>
                    <a:pt x="70" y="903"/>
                  </a:cubicBezTo>
                  <a:cubicBezTo>
                    <a:pt x="71" y="903"/>
                    <a:pt x="73" y="904"/>
                    <a:pt x="73" y="907"/>
                  </a:cubicBezTo>
                  <a:cubicBezTo>
                    <a:pt x="76" y="910"/>
                    <a:pt x="78" y="911"/>
                    <a:pt x="79" y="911"/>
                  </a:cubicBezTo>
                  <a:cubicBezTo>
                    <a:pt x="81" y="911"/>
                    <a:pt x="82" y="908"/>
                    <a:pt x="86" y="904"/>
                  </a:cubicBezTo>
                  <a:cubicBezTo>
                    <a:pt x="90" y="898"/>
                    <a:pt x="92" y="890"/>
                    <a:pt x="90" y="883"/>
                  </a:cubicBezTo>
                  <a:cubicBezTo>
                    <a:pt x="89" y="877"/>
                    <a:pt x="88" y="867"/>
                    <a:pt x="86" y="863"/>
                  </a:cubicBezTo>
                  <a:cubicBezTo>
                    <a:pt x="91" y="848"/>
                    <a:pt x="91" y="842"/>
                    <a:pt x="86" y="842"/>
                  </a:cubicBezTo>
                  <a:cubicBezTo>
                    <a:pt x="85" y="842"/>
                    <a:pt x="85" y="842"/>
                    <a:pt x="84" y="843"/>
                  </a:cubicBezTo>
                  <a:lnTo>
                    <a:pt x="77" y="843"/>
                  </a:lnTo>
                  <a:cubicBezTo>
                    <a:pt x="91" y="836"/>
                    <a:pt x="89" y="782"/>
                    <a:pt x="75" y="776"/>
                  </a:cubicBezTo>
                  <a:lnTo>
                    <a:pt x="82" y="776"/>
                  </a:lnTo>
                  <a:cubicBezTo>
                    <a:pt x="89" y="776"/>
                    <a:pt x="89" y="771"/>
                    <a:pt x="89" y="761"/>
                  </a:cubicBezTo>
                  <a:cubicBezTo>
                    <a:pt x="86" y="748"/>
                    <a:pt x="85" y="734"/>
                    <a:pt x="85" y="720"/>
                  </a:cubicBezTo>
                  <a:cubicBezTo>
                    <a:pt x="85" y="700"/>
                    <a:pt x="90" y="686"/>
                    <a:pt x="82" y="684"/>
                  </a:cubicBezTo>
                  <a:cubicBezTo>
                    <a:pt x="83" y="680"/>
                    <a:pt x="83" y="680"/>
                    <a:pt x="90" y="680"/>
                  </a:cubicBezTo>
                  <a:cubicBezTo>
                    <a:pt x="92" y="682"/>
                    <a:pt x="93" y="683"/>
                    <a:pt x="94" y="683"/>
                  </a:cubicBezTo>
                  <a:cubicBezTo>
                    <a:pt x="96" y="683"/>
                    <a:pt x="97" y="680"/>
                    <a:pt x="98" y="677"/>
                  </a:cubicBezTo>
                  <a:cubicBezTo>
                    <a:pt x="98" y="671"/>
                    <a:pt x="91" y="670"/>
                    <a:pt x="84" y="670"/>
                  </a:cubicBezTo>
                  <a:cubicBezTo>
                    <a:pt x="79" y="669"/>
                    <a:pt x="79" y="663"/>
                    <a:pt x="88" y="654"/>
                  </a:cubicBezTo>
                  <a:cubicBezTo>
                    <a:pt x="95" y="643"/>
                    <a:pt x="99" y="628"/>
                    <a:pt x="95" y="614"/>
                  </a:cubicBezTo>
                  <a:cubicBezTo>
                    <a:pt x="97" y="610"/>
                    <a:pt x="99" y="606"/>
                    <a:pt x="104" y="606"/>
                  </a:cubicBezTo>
                  <a:cubicBezTo>
                    <a:pt x="104" y="606"/>
                    <a:pt x="105" y="606"/>
                    <a:pt x="105" y="606"/>
                  </a:cubicBezTo>
                  <a:cubicBezTo>
                    <a:pt x="117" y="604"/>
                    <a:pt x="120" y="589"/>
                    <a:pt x="112" y="581"/>
                  </a:cubicBezTo>
                  <a:cubicBezTo>
                    <a:pt x="113" y="579"/>
                    <a:pt x="113" y="577"/>
                    <a:pt x="115" y="577"/>
                  </a:cubicBezTo>
                  <a:cubicBezTo>
                    <a:pt x="116" y="577"/>
                    <a:pt x="117" y="578"/>
                    <a:pt x="120" y="579"/>
                  </a:cubicBezTo>
                  <a:cubicBezTo>
                    <a:pt x="127" y="576"/>
                    <a:pt x="134" y="578"/>
                    <a:pt x="122" y="569"/>
                  </a:cubicBezTo>
                  <a:cubicBezTo>
                    <a:pt x="120" y="557"/>
                    <a:pt x="125" y="544"/>
                    <a:pt x="135" y="536"/>
                  </a:cubicBezTo>
                  <a:cubicBezTo>
                    <a:pt x="137" y="532"/>
                    <a:pt x="138" y="527"/>
                    <a:pt x="132" y="524"/>
                  </a:cubicBezTo>
                  <a:cubicBezTo>
                    <a:pt x="130" y="523"/>
                    <a:pt x="127" y="522"/>
                    <a:pt x="126" y="522"/>
                  </a:cubicBezTo>
                  <a:cubicBezTo>
                    <a:pt x="140" y="522"/>
                    <a:pt x="140" y="522"/>
                    <a:pt x="129" y="513"/>
                  </a:cubicBezTo>
                  <a:cubicBezTo>
                    <a:pt x="124" y="510"/>
                    <a:pt x="124" y="507"/>
                    <a:pt x="128" y="507"/>
                  </a:cubicBezTo>
                  <a:cubicBezTo>
                    <a:pt x="129" y="507"/>
                    <a:pt x="130" y="507"/>
                    <a:pt x="131" y="507"/>
                  </a:cubicBezTo>
                  <a:cubicBezTo>
                    <a:pt x="136" y="507"/>
                    <a:pt x="139" y="505"/>
                    <a:pt x="141" y="502"/>
                  </a:cubicBezTo>
                  <a:cubicBezTo>
                    <a:pt x="147" y="482"/>
                    <a:pt x="153" y="466"/>
                    <a:pt x="160" y="448"/>
                  </a:cubicBezTo>
                  <a:cubicBezTo>
                    <a:pt x="182" y="413"/>
                    <a:pt x="190" y="401"/>
                    <a:pt x="184" y="396"/>
                  </a:cubicBezTo>
                  <a:cubicBezTo>
                    <a:pt x="182" y="388"/>
                    <a:pt x="182" y="388"/>
                    <a:pt x="190" y="387"/>
                  </a:cubicBezTo>
                  <a:cubicBezTo>
                    <a:pt x="195" y="387"/>
                    <a:pt x="201" y="385"/>
                    <a:pt x="204" y="379"/>
                  </a:cubicBezTo>
                  <a:cubicBezTo>
                    <a:pt x="207" y="376"/>
                    <a:pt x="209" y="373"/>
                    <a:pt x="212" y="373"/>
                  </a:cubicBezTo>
                  <a:cubicBezTo>
                    <a:pt x="214" y="373"/>
                    <a:pt x="215" y="374"/>
                    <a:pt x="217" y="375"/>
                  </a:cubicBezTo>
                  <a:cubicBezTo>
                    <a:pt x="213" y="367"/>
                    <a:pt x="213" y="367"/>
                    <a:pt x="217" y="364"/>
                  </a:cubicBezTo>
                  <a:cubicBezTo>
                    <a:pt x="218" y="364"/>
                    <a:pt x="219" y="365"/>
                    <a:pt x="220" y="365"/>
                  </a:cubicBezTo>
                  <a:cubicBezTo>
                    <a:pt x="224" y="365"/>
                    <a:pt x="225" y="361"/>
                    <a:pt x="223" y="355"/>
                  </a:cubicBezTo>
                  <a:cubicBezTo>
                    <a:pt x="219" y="348"/>
                    <a:pt x="217" y="345"/>
                    <a:pt x="218" y="345"/>
                  </a:cubicBezTo>
                  <a:lnTo>
                    <a:pt x="218" y="345"/>
                  </a:lnTo>
                  <a:cubicBezTo>
                    <a:pt x="218" y="345"/>
                    <a:pt x="221" y="347"/>
                    <a:pt x="226" y="351"/>
                  </a:cubicBezTo>
                  <a:cubicBezTo>
                    <a:pt x="227" y="352"/>
                    <a:pt x="228" y="352"/>
                    <a:pt x="230" y="352"/>
                  </a:cubicBezTo>
                  <a:cubicBezTo>
                    <a:pt x="236" y="352"/>
                    <a:pt x="244" y="348"/>
                    <a:pt x="238" y="347"/>
                  </a:cubicBezTo>
                  <a:cubicBezTo>
                    <a:pt x="232" y="342"/>
                    <a:pt x="238" y="334"/>
                    <a:pt x="237" y="327"/>
                  </a:cubicBezTo>
                  <a:cubicBezTo>
                    <a:pt x="239" y="324"/>
                    <a:pt x="241" y="321"/>
                    <a:pt x="245" y="321"/>
                  </a:cubicBezTo>
                  <a:cubicBezTo>
                    <a:pt x="246" y="321"/>
                    <a:pt x="247" y="322"/>
                    <a:pt x="249" y="323"/>
                  </a:cubicBezTo>
                  <a:cubicBezTo>
                    <a:pt x="249" y="323"/>
                    <a:pt x="250" y="323"/>
                    <a:pt x="250" y="323"/>
                  </a:cubicBezTo>
                  <a:cubicBezTo>
                    <a:pt x="259" y="323"/>
                    <a:pt x="269" y="302"/>
                    <a:pt x="268" y="293"/>
                  </a:cubicBezTo>
                  <a:cubicBezTo>
                    <a:pt x="265" y="290"/>
                    <a:pt x="266" y="287"/>
                    <a:pt x="268" y="287"/>
                  </a:cubicBezTo>
                  <a:cubicBezTo>
                    <a:pt x="269" y="287"/>
                    <a:pt x="270" y="288"/>
                    <a:pt x="272" y="290"/>
                  </a:cubicBezTo>
                  <a:cubicBezTo>
                    <a:pt x="273" y="291"/>
                    <a:pt x="275" y="291"/>
                    <a:pt x="276" y="291"/>
                  </a:cubicBezTo>
                  <a:cubicBezTo>
                    <a:pt x="279" y="291"/>
                    <a:pt x="281" y="289"/>
                    <a:pt x="284" y="286"/>
                  </a:cubicBezTo>
                  <a:cubicBezTo>
                    <a:pt x="283" y="283"/>
                    <a:pt x="284" y="282"/>
                    <a:pt x="285" y="282"/>
                  </a:cubicBezTo>
                  <a:cubicBezTo>
                    <a:pt x="286" y="282"/>
                    <a:pt x="289" y="285"/>
                    <a:pt x="293" y="288"/>
                  </a:cubicBezTo>
                  <a:cubicBezTo>
                    <a:pt x="293" y="292"/>
                    <a:pt x="294" y="293"/>
                    <a:pt x="295" y="293"/>
                  </a:cubicBezTo>
                  <a:cubicBezTo>
                    <a:pt x="297" y="293"/>
                    <a:pt x="300" y="290"/>
                    <a:pt x="304" y="286"/>
                  </a:cubicBezTo>
                  <a:cubicBezTo>
                    <a:pt x="304" y="278"/>
                    <a:pt x="319" y="265"/>
                    <a:pt x="330" y="255"/>
                  </a:cubicBezTo>
                  <a:cubicBezTo>
                    <a:pt x="344" y="246"/>
                    <a:pt x="352" y="230"/>
                    <a:pt x="350" y="213"/>
                  </a:cubicBezTo>
                  <a:lnTo>
                    <a:pt x="346" y="200"/>
                  </a:lnTo>
                  <a:lnTo>
                    <a:pt x="355" y="211"/>
                  </a:lnTo>
                  <a:cubicBezTo>
                    <a:pt x="359" y="215"/>
                    <a:pt x="365" y="220"/>
                    <a:pt x="370" y="224"/>
                  </a:cubicBezTo>
                  <a:cubicBezTo>
                    <a:pt x="374" y="221"/>
                    <a:pt x="370" y="215"/>
                    <a:pt x="366" y="210"/>
                  </a:cubicBezTo>
                  <a:cubicBezTo>
                    <a:pt x="362" y="204"/>
                    <a:pt x="367" y="202"/>
                    <a:pt x="379" y="201"/>
                  </a:cubicBezTo>
                  <a:cubicBezTo>
                    <a:pt x="392" y="201"/>
                    <a:pt x="396" y="199"/>
                    <a:pt x="396" y="191"/>
                  </a:cubicBezTo>
                  <a:cubicBezTo>
                    <a:pt x="399" y="188"/>
                    <a:pt x="402" y="187"/>
                    <a:pt x="406" y="187"/>
                  </a:cubicBezTo>
                  <a:cubicBezTo>
                    <a:pt x="408" y="187"/>
                    <a:pt x="411" y="188"/>
                    <a:pt x="413" y="189"/>
                  </a:cubicBezTo>
                  <a:cubicBezTo>
                    <a:pt x="417" y="186"/>
                    <a:pt x="417" y="186"/>
                    <a:pt x="414" y="180"/>
                  </a:cubicBezTo>
                  <a:cubicBezTo>
                    <a:pt x="412" y="176"/>
                    <a:pt x="413" y="174"/>
                    <a:pt x="417" y="174"/>
                  </a:cubicBezTo>
                  <a:cubicBezTo>
                    <a:pt x="418" y="174"/>
                    <a:pt x="420" y="174"/>
                    <a:pt x="423" y="175"/>
                  </a:cubicBezTo>
                  <a:cubicBezTo>
                    <a:pt x="427" y="178"/>
                    <a:pt x="430" y="179"/>
                    <a:pt x="434" y="179"/>
                  </a:cubicBezTo>
                  <a:cubicBezTo>
                    <a:pt x="441" y="179"/>
                    <a:pt x="445" y="174"/>
                    <a:pt x="443" y="171"/>
                  </a:cubicBezTo>
                  <a:cubicBezTo>
                    <a:pt x="441" y="165"/>
                    <a:pt x="445" y="163"/>
                    <a:pt x="450" y="161"/>
                  </a:cubicBezTo>
                  <a:cubicBezTo>
                    <a:pt x="455" y="158"/>
                    <a:pt x="460" y="154"/>
                    <a:pt x="461" y="147"/>
                  </a:cubicBezTo>
                  <a:lnTo>
                    <a:pt x="470" y="144"/>
                  </a:lnTo>
                  <a:cubicBezTo>
                    <a:pt x="471" y="143"/>
                    <a:pt x="471" y="143"/>
                    <a:pt x="471" y="143"/>
                  </a:cubicBezTo>
                  <a:cubicBezTo>
                    <a:pt x="474" y="143"/>
                    <a:pt x="472" y="150"/>
                    <a:pt x="468" y="152"/>
                  </a:cubicBezTo>
                  <a:lnTo>
                    <a:pt x="476" y="156"/>
                  </a:lnTo>
                  <a:cubicBezTo>
                    <a:pt x="485" y="152"/>
                    <a:pt x="489" y="149"/>
                    <a:pt x="491" y="140"/>
                  </a:cubicBezTo>
                  <a:cubicBezTo>
                    <a:pt x="491" y="133"/>
                    <a:pt x="491" y="129"/>
                    <a:pt x="491" y="129"/>
                  </a:cubicBezTo>
                  <a:lnTo>
                    <a:pt x="491" y="129"/>
                  </a:lnTo>
                  <a:cubicBezTo>
                    <a:pt x="492" y="129"/>
                    <a:pt x="493" y="132"/>
                    <a:pt x="496" y="138"/>
                  </a:cubicBezTo>
                  <a:cubicBezTo>
                    <a:pt x="497" y="142"/>
                    <a:pt x="501" y="146"/>
                    <a:pt x="504" y="146"/>
                  </a:cubicBezTo>
                  <a:cubicBezTo>
                    <a:pt x="506" y="146"/>
                    <a:pt x="507" y="144"/>
                    <a:pt x="508" y="141"/>
                  </a:cubicBezTo>
                  <a:cubicBezTo>
                    <a:pt x="508" y="134"/>
                    <a:pt x="510" y="132"/>
                    <a:pt x="512" y="132"/>
                  </a:cubicBezTo>
                  <a:cubicBezTo>
                    <a:pt x="514" y="132"/>
                    <a:pt x="516" y="135"/>
                    <a:pt x="517" y="138"/>
                  </a:cubicBezTo>
                  <a:cubicBezTo>
                    <a:pt x="518" y="144"/>
                    <a:pt x="518" y="148"/>
                    <a:pt x="519" y="148"/>
                  </a:cubicBezTo>
                  <a:cubicBezTo>
                    <a:pt x="521" y="148"/>
                    <a:pt x="524" y="143"/>
                    <a:pt x="532" y="132"/>
                  </a:cubicBezTo>
                  <a:cubicBezTo>
                    <a:pt x="542" y="130"/>
                    <a:pt x="559" y="115"/>
                    <a:pt x="573" y="112"/>
                  </a:cubicBezTo>
                  <a:cubicBezTo>
                    <a:pt x="585" y="109"/>
                    <a:pt x="594" y="107"/>
                    <a:pt x="600" y="107"/>
                  </a:cubicBezTo>
                  <a:cubicBezTo>
                    <a:pt x="604" y="107"/>
                    <a:pt x="607" y="108"/>
                    <a:pt x="609" y="110"/>
                  </a:cubicBezTo>
                  <a:cubicBezTo>
                    <a:pt x="611" y="118"/>
                    <a:pt x="613" y="121"/>
                    <a:pt x="614" y="121"/>
                  </a:cubicBezTo>
                  <a:cubicBezTo>
                    <a:pt x="614" y="121"/>
                    <a:pt x="614" y="119"/>
                    <a:pt x="611" y="117"/>
                  </a:cubicBezTo>
                  <a:cubicBezTo>
                    <a:pt x="608" y="103"/>
                    <a:pt x="613" y="102"/>
                    <a:pt x="628" y="99"/>
                  </a:cubicBezTo>
                  <a:cubicBezTo>
                    <a:pt x="631" y="100"/>
                    <a:pt x="633" y="100"/>
                    <a:pt x="636" y="100"/>
                  </a:cubicBezTo>
                  <a:cubicBezTo>
                    <a:pt x="645" y="100"/>
                    <a:pt x="653" y="95"/>
                    <a:pt x="657" y="88"/>
                  </a:cubicBezTo>
                  <a:lnTo>
                    <a:pt x="657" y="88"/>
                  </a:lnTo>
                  <a:lnTo>
                    <a:pt x="647" y="89"/>
                  </a:lnTo>
                  <a:cubicBezTo>
                    <a:pt x="646" y="80"/>
                    <a:pt x="647" y="77"/>
                    <a:pt x="652" y="77"/>
                  </a:cubicBezTo>
                  <a:cubicBezTo>
                    <a:pt x="654" y="77"/>
                    <a:pt x="657" y="78"/>
                    <a:pt x="662" y="80"/>
                  </a:cubicBezTo>
                  <a:cubicBezTo>
                    <a:pt x="662" y="80"/>
                    <a:pt x="663" y="80"/>
                    <a:pt x="663" y="80"/>
                  </a:cubicBezTo>
                  <a:cubicBezTo>
                    <a:pt x="667" y="80"/>
                    <a:pt x="668" y="86"/>
                    <a:pt x="669" y="92"/>
                  </a:cubicBezTo>
                  <a:cubicBezTo>
                    <a:pt x="670" y="98"/>
                    <a:pt x="675" y="105"/>
                    <a:pt x="679" y="105"/>
                  </a:cubicBezTo>
                  <a:cubicBezTo>
                    <a:pt x="679" y="105"/>
                    <a:pt x="680" y="105"/>
                    <a:pt x="680" y="104"/>
                  </a:cubicBezTo>
                  <a:cubicBezTo>
                    <a:pt x="685" y="103"/>
                    <a:pt x="690" y="103"/>
                    <a:pt x="684" y="97"/>
                  </a:cubicBezTo>
                  <a:cubicBezTo>
                    <a:pt x="683" y="90"/>
                    <a:pt x="683" y="90"/>
                    <a:pt x="689" y="90"/>
                  </a:cubicBezTo>
                  <a:cubicBezTo>
                    <a:pt x="694" y="90"/>
                    <a:pt x="700" y="86"/>
                    <a:pt x="703" y="81"/>
                  </a:cubicBezTo>
                  <a:cubicBezTo>
                    <a:pt x="702" y="74"/>
                    <a:pt x="708" y="74"/>
                    <a:pt x="714" y="74"/>
                  </a:cubicBezTo>
                  <a:close/>
                  <a:moveTo>
                    <a:pt x="1034" y="1445"/>
                  </a:moveTo>
                  <a:cubicBezTo>
                    <a:pt x="1037" y="1445"/>
                    <a:pt x="1035" y="1452"/>
                    <a:pt x="1035" y="1465"/>
                  </a:cubicBezTo>
                  <a:cubicBezTo>
                    <a:pt x="1031" y="1470"/>
                    <a:pt x="1029" y="1472"/>
                    <a:pt x="1028" y="1472"/>
                  </a:cubicBezTo>
                  <a:cubicBezTo>
                    <a:pt x="1027" y="1472"/>
                    <a:pt x="1027" y="1469"/>
                    <a:pt x="1028" y="1461"/>
                  </a:cubicBezTo>
                  <a:lnTo>
                    <a:pt x="1033" y="1445"/>
                  </a:lnTo>
                  <a:cubicBezTo>
                    <a:pt x="1034" y="1445"/>
                    <a:pt x="1034" y="1445"/>
                    <a:pt x="1034" y="1445"/>
                  </a:cubicBezTo>
                  <a:close/>
                  <a:moveTo>
                    <a:pt x="701" y="1469"/>
                  </a:moveTo>
                  <a:cubicBezTo>
                    <a:pt x="706" y="1469"/>
                    <a:pt x="710" y="1475"/>
                    <a:pt x="710" y="1475"/>
                  </a:cubicBezTo>
                  <a:cubicBezTo>
                    <a:pt x="710" y="1481"/>
                    <a:pt x="707" y="1482"/>
                    <a:pt x="705" y="1482"/>
                  </a:cubicBezTo>
                  <a:cubicBezTo>
                    <a:pt x="705" y="1482"/>
                    <a:pt x="705" y="1482"/>
                    <a:pt x="705" y="1482"/>
                  </a:cubicBezTo>
                  <a:cubicBezTo>
                    <a:pt x="699" y="1482"/>
                    <a:pt x="694" y="1482"/>
                    <a:pt x="694" y="1475"/>
                  </a:cubicBezTo>
                  <a:cubicBezTo>
                    <a:pt x="694" y="1475"/>
                    <a:pt x="696" y="1469"/>
                    <a:pt x="701" y="1469"/>
                  </a:cubicBezTo>
                  <a:close/>
                  <a:moveTo>
                    <a:pt x="794" y="1499"/>
                  </a:moveTo>
                  <a:lnTo>
                    <a:pt x="800" y="1506"/>
                  </a:lnTo>
                  <a:lnTo>
                    <a:pt x="794" y="1506"/>
                  </a:lnTo>
                  <a:cubicBezTo>
                    <a:pt x="789" y="1506"/>
                    <a:pt x="789" y="1506"/>
                    <a:pt x="789" y="1499"/>
                  </a:cubicBezTo>
                  <a:close/>
                  <a:moveTo>
                    <a:pt x="847" y="1489"/>
                  </a:moveTo>
                  <a:cubicBezTo>
                    <a:pt x="848" y="1495"/>
                    <a:pt x="848" y="1502"/>
                    <a:pt x="843" y="1503"/>
                  </a:cubicBezTo>
                  <a:cubicBezTo>
                    <a:pt x="841" y="1505"/>
                    <a:pt x="840" y="1506"/>
                    <a:pt x="839" y="1506"/>
                  </a:cubicBezTo>
                  <a:cubicBezTo>
                    <a:pt x="836" y="1506"/>
                    <a:pt x="834" y="1500"/>
                    <a:pt x="837" y="1490"/>
                  </a:cubicBezTo>
                  <a:cubicBezTo>
                    <a:pt x="840" y="1490"/>
                    <a:pt x="844" y="1490"/>
                    <a:pt x="847" y="1489"/>
                  </a:cubicBezTo>
                  <a:close/>
                  <a:moveTo>
                    <a:pt x="927" y="1508"/>
                  </a:moveTo>
                  <a:cubicBezTo>
                    <a:pt x="927" y="1508"/>
                    <a:pt x="928" y="1513"/>
                    <a:pt x="929" y="1518"/>
                  </a:cubicBezTo>
                  <a:lnTo>
                    <a:pt x="928" y="1511"/>
                  </a:lnTo>
                  <a:cubicBezTo>
                    <a:pt x="927" y="1509"/>
                    <a:pt x="927" y="1508"/>
                    <a:pt x="927" y="1508"/>
                  </a:cubicBezTo>
                  <a:close/>
                  <a:moveTo>
                    <a:pt x="735" y="1511"/>
                  </a:moveTo>
                  <a:cubicBezTo>
                    <a:pt x="729" y="1511"/>
                    <a:pt x="729" y="1518"/>
                    <a:pt x="729" y="1518"/>
                  </a:cubicBezTo>
                  <a:cubicBezTo>
                    <a:pt x="729" y="1518"/>
                    <a:pt x="728" y="1525"/>
                    <a:pt x="734" y="1525"/>
                  </a:cubicBezTo>
                  <a:lnTo>
                    <a:pt x="739" y="1526"/>
                  </a:lnTo>
                  <a:cubicBezTo>
                    <a:pt x="739" y="1520"/>
                    <a:pt x="737" y="1516"/>
                    <a:pt x="735" y="1511"/>
                  </a:cubicBezTo>
                  <a:close/>
                  <a:moveTo>
                    <a:pt x="768" y="0"/>
                  </a:moveTo>
                  <a:cubicBezTo>
                    <a:pt x="762" y="0"/>
                    <a:pt x="756" y="4"/>
                    <a:pt x="754" y="11"/>
                  </a:cubicBezTo>
                  <a:cubicBezTo>
                    <a:pt x="754" y="5"/>
                    <a:pt x="748" y="5"/>
                    <a:pt x="743" y="5"/>
                  </a:cubicBezTo>
                  <a:cubicBezTo>
                    <a:pt x="737" y="8"/>
                    <a:pt x="727" y="10"/>
                    <a:pt x="720" y="10"/>
                  </a:cubicBezTo>
                  <a:cubicBezTo>
                    <a:pt x="713" y="10"/>
                    <a:pt x="708" y="9"/>
                    <a:pt x="708" y="6"/>
                  </a:cubicBezTo>
                  <a:lnTo>
                    <a:pt x="702" y="6"/>
                  </a:lnTo>
                  <a:cubicBezTo>
                    <a:pt x="699" y="11"/>
                    <a:pt x="693" y="15"/>
                    <a:pt x="687" y="15"/>
                  </a:cubicBezTo>
                  <a:cubicBezTo>
                    <a:pt x="680" y="15"/>
                    <a:pt x="674" y="18"/>
                    <a:pt x="671" y="24"/>
                  </a:cubicBezTo>
                  <a:cubicBezTo>
                    <a:pt x="669" y="27"/>
                    <a:pt x="664" y="30"/>
                    <a:pt x="660" y="32"/>
                  </a:cubicBezTo>
                  <a:cubicBezTo>
                    <a:pt x="659" y="32"/>
                    <a:pt x="659" y="32"/>
                    <a:pt x="659" y="32"/>
                  </a:cubicBezTo>
                  <a:cubicBezTo>
                    <a:pt x="656" y="32"/>
                    <a:pt x="660" y="24"/>
                    <a:pt x="664" y="17"/>
                  </a:cubicBezTo>
                  <a:cubicBezTo>
                    <a:pt x="668" y="14"/>
                    <a:pt x="668" y="13"/>
                    <a:pt x="666" y="13"/>
                  </a:cubicBezTo>
                  <a:cubicBezTo>
                    <a:pt x="662" y="13"/>
                    <a:pt x="652" y="17"/>
                    <a:pt x="643" y="27"/>
                  </a:cubicBezTo>
                  <a:cubicBezTo>
                    <a:pt x="635" y="35"/>
                    <a:pt x="632" y="39"/>
                    <a:pt x="631" y="39"/>
                  </a:cubicBezTo>
                  <a:cubicBezTo>
                    <a:pt x="631" y="39"/>
                    <a:pt x="633" y="35"/>
                    <a:pt x="637" y="28"/>
                  </a:cubicBezTo>
                  <a:cubicBezTo>
                    <a:pt x="640" y="23"/>
                    <a:pt x="643" y="17"/>
                    <a:pt x="642" y="17"/>
                  </a:cubicBezTo>
                  <a:cubicBezTo>
                    <a:pt x="641" y="17"/>
                    <a:pt x="639" y="19"/>
                    <a:pt x="636" y="21"/>
                  </a:cubicBezTo>
                  <a:cubicBezTo>
                    <a:pt x="636" y="21"/>
                    <a:pt x="625" y="23"/>
                    <a:pt x="626" y="29"/>
                  </a:cubicBezTo>
                  <a:cubicBezTo>
                    <a:pt x="620" y="30"/>
                    <a:pt x="615" y="32"/>
                    <a:pt x="609" y="33"/>
                  </a:cubicBezTo>
                  <a:cubicBezTo>
                    <a:pt x="605" y="31"/>
                    <a:pt x="601" y="30"/>
                    <a:pt x="597" y="30"/>
                  </a:cubicBezTo>
                  <a:cubicBezTo>
                    <a:pt x="593" y="30"/>
                    <a:pt x="589" y="31"/>
                    <a:pt x="586" y="32"/>
                  </a:cubicBezTo>
                  <a:cubicBezTo>
                    <a:pt x="584" y="36"/>
                    <a:pt x="583" y="38"/>
                    <a:pt x="581" y="38"/>
                  </a:cubicBezTo>
                  <a:cubicBezTo>
                    <a:pt x="580" y="38"/>
                    <a:pt x="578" y="36"/>
                    <a:pt x="574" y="34"/>
                  </a:cubicBezTo>
                  <a:cubicBezTo>
                    <a:pt x="574" y="31"/>
                    <a:pt x="573" y="30"/>
                    <a:pt x="572" y="30"/>
                  </a:cubicBezTo>
                  <a:cubicBezTo>
                    <a:pt x="570" y="30"/>
                    <a:pt x="569" y="34"/>
                    <a:pt x="571" y="42"/>
                  </a:cubicBezTo>
                  <a:cubicBezTo>
                    <a:pt x="569" y="46"/>
                    <a:pt x="566" y="49"/>
                    <a:pt x="562" y="49"/>
                  </a:cubicBezTo>
                  <a:cubicBezTo>
                    <a:pt x="560" y="49"/>
                    <a:pt x="558" y="48"/>
                    <a:pt x="555" y="46"/>
                  </a:cubicBezTo>
                  <a:cubicBezTo>
                    <a:pt x="553" y="39"/>
                    <a:pt x="550" y="36"/>
                    <a:pt x="548" y="36"/>
                  </a:cubicBezTo>
                  <a:cubicBezTo>
                    <a:pt x="547" y="36"/>
                    <a:pt x="546" y="38"/>
                    <a:pt x="547" y="40"/>
                  </a:cubicBezTo>
                  <a:cubicBezTo>
                    <a:pt x="545" y="45"/>
                    <a:pt x="543" y="48"/>
                    <a:pt x="539" y="51"/>
                  </a:cubicBezTo>
                  <a:cubicBezTo>
                    <a:pt x="538" y="50"/>
                    <a:pt x="537" y="49"/>
                    <a:pt x="535" y="49"/>
                  </a:cubicBezTo>
                  <a:cubicBezTo>
                    <a:pt x="522" y="49"/>
                    <a:pt x="480" y="62"/>
                    <a:pt x="441" y="81"/>
                  </a:cubicBezTo>
                  <a:cubicBezTo>
                    <a:pt x="436" y="85"/>
                    <a:pt x="434" y="92"/>
                    <a:pt x="438" y="99"/>
                  </a:cubicBezTo>
                  <a:cubicBezTo>
                    <a:pt x="440" y="104"/>
                    <a:pt x="441" y="105"/>
                    <a:pt x="440" y="105"/>
                  </a:cubicBezTo>
                  <a:cubicBezTo>
                    <a:pt x="439" y="105"/>
                    <a:pt x="436" y="103"/>
                    <a:pt x="432" y="101"/>
                  </a:cubicBezTo>
                  <a:cubicBezTo>
                    <a:pt x="426" y="94"/>
                    <a:pt x="421" y="91"/>
                    <a:pt x="418" y="91"/>
                  </a:cubicBezTo>
                  <a:cubicBezTo>
                    <a:pt x="414" y="91"/>
                    <a:pt x="413" y="97"/>
                    <a:pt x="422" y="106"/>
                  </a:cubicBezTo>
                  <a:cubicBezTo>
                    <a:pt x="428" y="111"/>
                    <a:pt x="431" y="113"/>
                    <a:pt x="430" y="113"/>
                  </a:cubicBezTo>
                  <a:cubicBezTo>
                    <a:pt x="429" y="113"/>
                    <a:pt x="425" y="111"/>
                    <a:pt x="417" y="108"/>
                  </a:cubicBezTo>
                  <a:cubicBezTo>
                    <a:pt x="414" y="106"/>
                    <a:pt x="412" y="106"/>
                    <a:pt x="410" y="106"/>
                  </a:cubicBezTo>
                  <a:cubicBezTo>
                    <a:pt x="408" y="106"/>
                    <a:pt x="408" y="108"/>
                    <a:pt x="407" y="112"/>
                  </a:cubicBezTo>
                  <a:cubicBezTo>
                    <a:pt x="409" y="116"/>
                    <a:pt x="408" y="119"/>
                    <a:pt x="406" y="119"/>
                  </a:cubicBezTo>
                  <a:cubicBezTo>
                    <a:pt x="405" y="119"/>
                    <a:pt x="403" y="118"/>
                    <a:pt x="402" y="116"/>
                  </a:cubicBezTo>
                  <a:cubicBezTo>
                    <a:pt x="397" y="114"/>
                    <a:pt x="393" y="112"/>
                    <a:pt x="390" y="112"/>
                  </a:cubicBezTo>
                  <a:cubicBezTo>
                    <a:pt x="388" y="112"/>
                    <a:pt x="388" y="113"/>
                    <a:pt x="389" y="116"/>
                  </a:cubicBezTo>
                  <a:cubicBezTo>
                    <a:pt x="387" y="116"/>
                    <a:pt x="385" y="116"/>
                    <a:pt x="383" y="116"/>
                  </a:cubicBezTo>
                  <a:cubicBezTo>
                    <a:pt x="380" y="116"/>
                    <a:pt x="378" y="116"/>
                    <a:pt x="376" y="116"/>
                  </a:cubicBezTo>
                  <a:cubicBezTo>
                    <a:pt x="375" y="115"/>
                    <a:pt x="374" y="115"/>
                    <a:pt x="373" y="115"/>
                  </a:cubicBezTo>
                  <a:cubicBezTo>
                    <a:pt x="367" y="115"/>
                    <a:pt x="366" y="123"/>
                    <a:pt x="365" y="130"/>
                  </a:cubicBezTo>
                  <a:cubicBezTo>
                    <a:pt x="361" y="142"/>
                    <a:pt x="358" y="147"/>
                    <a:pt x="355" y="147"/>
                  </a:cubicBezTo>
                  <a:cubicBezTo>
                    <a:pt x="353" y="147"/>
                    <a:pt x="351" y="144"/>
                    <a:pt x="350" y="138"/>
                  </a:cubicBezTo>
                  <a:cubicBezTo>
                    <a:pt x="350" y="135"/>
                    <a:pt x="348" y="133"/>
                    <a:pt x="346" y="133"/>
                  </a:cubicBezTo>
                  <a:cubicBezTo>
                    <a:pt x="340" y="133"/>
                    <a:pt x="328" y="148"/>
                    <a:pt x="331" y="159"/>
                  </a:cubicBezTo>
                  <a:cubicBezTo>
                    <a:pt x="333" y="168"/>
                    <a:pt x="334" y="172"/>
                    <a:pt x="333" y="172"/>
                  </a:cubicBezTo>
                  <a:cubicBezTo>
                    <a:pt x="333" y="172"/>
                    <a:pt x="332" y="171"/>
                    <a:pt x="331" y="168"/>
                  </a:cubicBezTo>
                  <a:cubicBezTo>
                    <a:pt x="329" y="167"/>
                    <a:pt x="327" y="166"/>
                    <a:pt x="325" y="166"/>
                  </a:cubicBezTo>
                  <a:cubicBezTo>
                    <a:pt x="324" y="166"/>
                    <a:pt x="323" y="166"/>
                    <a:pt x="322" y="166"/>
                  </a:cubicBezTo>
                  <a:cubicBezTo>
                    <a:pt x="319" y="168"/>
                    <a:pt x="317" y="170"/>
                    <a:pt x="314" y="170"/>
                  </a:cubicBezTo>
                  <a:cubicBezTo>
                    <a:pt x="312" y="170"/>
                    <a:pt x="311" y="169"/>
                    <a:pt x="310" y="167"/>
                  </a:cubicBezTo>
                  <a:cubicBezTo>
                    <a:pt x="305" y="172"/>
                    <a:pt x="302" y="177"/>
                    <a:pt x="300" y="183"/>
                  </a:cubicBezTo>
                  <a:cubicBezTo>
                    <a:pt x="300" y="194"/>
                    <a:pt x="291" y="202"/>
                    <a:pt x="281" y="202"/>
                  </a:cubicBezTo>
                  <a:cubicBezTo>
                    <a:pt x="277" y="202"/>
                    <a:pt x="273" y="201"/>
                    <a:pt x="269" y="199"/>
                  </a:cubicBezTo>
                  <a:lnTo>
                    <a:pt x="266" y="212"/>
                  </a:lnTo>
                  <a:cubicBezTo>
                    <a:pt x="269" y="222"/>
                    <a:pt x="270" y="229"/>
                    <a:pt x="267" y="229"/>
                  </a:cubicBezTo>
                  <a:cubicBezTo>
                    <a:pt x="266" y="229"/>
                    <a:pt x="264" y="227"/>
                    <a:pt x="261" y="224"/>
                  </a:cubicBezTo>
                  <a:cubicBezTo>
                    <a:pt x="260" y="223"/>
                    <a:pt x="258" y="221"/>
                    <a:pt x="257" y="219"/>
                  </a:cubicBezTo>
                  <a:lnTo>
                    <a:pt x="257" y="219"/>
                  </a:lnTo>
                  <a:cubicBezTo>
                    <a:pt x="261" y="230"/>
                    <a:pt x="251" y="237"/>
                    <a:pt x="241" y="237"/>
                  </a:cubicBezTo>
                  <a:cubicBezTo>
                    <a:pt x="238" y="237"/>
                    <a:pt x="234" y="236"/>
                    <a:pt x="231" y="233"/>
                  </a:cubicBezTo>
                  <a:cubicBezTo>
                    <a:pt x="229" y="230"/>
                    <a:pt x="228" y="229"/>
                    <a:pt x="227" y="229"/>
                  </a:cubicBezTo>
                  <a:cubicBezTo>
                    <a:pt x="226" y="229"/>
                    <a:pt x="225" y="230"/>
                    <a:pt x="223" y="232"/>
                  </a:cubicBezTo>
                  <a:lnTo>
                    <a:pt x="228" y="237"/>
                  </a:lnTo>
                  <a:cubicBezTo>
                    <a:pt x="232" y="241"/>
                    <a:pt x="237" y="247"/>
                    <a:pt x="233" y="250"/>
                  </a:cubicBezTo>
                  <a:cubicBezTo>
                    <a:pt x="231" y="253"/>
                    <a:pt x="228" y="256"/>
                    <a:pt x="225" y="256"/>
                  </a:cubicBezTo>
                  <a:cubicBezTo>
                    <a:pt x="224" y="256"/>
                    <a:pt x="223" y="255"/>
                    <a:pt x="221" y="254"/>
                  </a:cubicBezTo>
                  <a:cubicBezTo>
                    <a:pt x="218" y="254"/>
                    <a:pt x="215" y="254"/>
                    <a:pt x="213" y="254"/>
                  </a:cubicBezTo>
                  <a:cubicBezTo>
                    <a:pt x="208" y="254"/>
                    <a:pt x="205" y="254"/>
                    <a:pt x="209" y="257"/>
                  </a:cubicBezTo>
                  <a:cubicBezTo>
                    <a:pt x="204" y="260"/>
                    <a:pt x="200" y="261"/>
                    <a:pt x="195" y="261"/>
                  </a:cubicBezTo>
                  <a:lnTo>
                    <a:pt x="181" y="278"/>
                  </a:lnTo>
                  <a:cubicBezTo>
                    <a:pt x="182" y="285"/>
                    <a:pt x="177" y="292"/>
                    <a:pt x="172" y="292"/>
                  </a:cubicBezTo>
                  <a:cubicBezTo>
                    <a:pt x="171" y="292"/>
                    <a:pt x="170" y="291"/>
                    <a:pt x="169" y="291"/>
                  </a:cubicBezTo>
                  <a:cubicBezTo>
                    <a:pt x="165" y="296"/>
                    <a:pt x="164" y="303"/>
                    <a:pt x="164" y="309"/>
                  </a:cubicBezTo>
                  <a:cubicBezTo>
                    <a:pt x="159" y="316"/>
                    <a:pt x="155" y="320"/>
                    <a:pt x="152" y="320"/>
                  </a:cubicBezTo>
                  <a:cubicBezTo>
                    <a:pt x="151" y="320"/>
                    <a:pt x="149" y="319"/>
                    <a:pt x="148" y="319"/>
                  </a:cubicBezTo>
                  <a:cubicBezTo>
                    <a:pt x="146" y="317"/>
                    <a:pt x="144" y="316"/>
                    <a:pt x="144" y="316"/>
                  </a:cubicBezTo>
                  <a:cubicBezTo>
                    <a:pt x="143" y="316"/>
                    <a:pt x="143" y="318"/>
                    <a:pt x="145" y="323"/>
                  </a:cubicBezTo>
                  <a:cubicBezTo>
                    <a:pt x="150" y="327"/>
                    <a:pt x="147" y="331"/>
                    <a:pt x="144" y="336"/>
                  </a:cubicBezTo>
                  <a:lnTo>
                    <a:pt x="137" y="344"/>
                  </a:lnTo>
                  <a:cubicBezTo>
                    <a:pt x="143" y="349"/>
                    <a:pt x="143" y="349"/>
                    <a:pt x="139" y="353"/>
                  </a:cubicBezTo>
                  <a:cubicBezTo>
                    <a:pt x="136" y="358"/>
                    <a:pt x="121" y="368"/>
                    <a:pt x="119" y="374"/>
                  </a:cubicBezTo>
                  <a:cubicBezTo>
                    <a:pt x="113" y="384"/>
                    <a:pt x="111" y="387"/>
                    <a:pt x="113" y="387"/>
                  </a:cubicBezTo>
                  <a:cubicBezTo>
                    <a:pt x="114" y="387"/>
                    <a:pt x="116" y="387"/>
                    <a:pt x="118" y="386"/>
                  </a:cubicBezTo>
                  <a:cubicBezTo>
                    <a:pt x="119" y="385"/>
                    <a:pt x="120" y="384"/>
                    <a:pt x="121" y="384"/>
                  </a:cubicBezTo>
                  <a:cubicBezTo>
                    <a:pt x="123" y="384"/>
                    <a:pt x="123" y="387"/>
                    <a:pt x="116" y="392"/>
                  </a:cubicBezTo>
                  <a:cubicBezTo>
                    <a:pt x="113" y="396"/>
                    <a:pt x="97" y="406"/>
                    <a:pt x="90" y="422"/>
                  </a:cubicBezTo>
                  <a:cubicBezTo>
                    <a:pt x="80" y="442"/>
                    <a:pt x="80" y="442"/>
                    <a:pt x="86" y="445"/>
                  </a:cubicBezTo>
                  <a:cubicBezTo>
                    <a:pt x="99" y="446"/>
                    <a:pt x="98" y="450"/>
                    <a:pt x="87" y="450"/>
                  </a:cubicBezTo>
                  <a:cubicBezTo>
                    <a:pt x="86" y="450"/>
                    <a:pt x="85" y="450"/>
                    <a:pt x="83" y="450"/>
                  </a:cubicBezTo>
                  <a:cubicBezTo>
                    <a:pt x="66" y="454"/>
                    <a:pt x="64" y="460"/>
                    <a:pt x="70" y="462"/>
                  </a:cubicBezTo>
                  <a:cubicBezTo>
                    <a:pt x="74" y="470"/>
                    <a:pt x="74" y="470"/>
                    <a:pt x="71" y="476"/>
                  </a:cubicBezTo>
                  <a:cubicBezTo>
                    <a:pt x="70" y="475"/>
                    <a:pt x="69" y="475"/>
                    <a:pt x="68" y="475"/>
                  </a:cubicBezTo>
                  <a:cubicBezTo>
                    <a:pt x="64" y="475"/>
                    <a:pt x="62" y="481"/>
                    <a:pt x="65" y="491"/>
                  </a:cubicBezTo>
                  <a:cubicBezTo>
                    <a:pt x="64" y="494"/>
                    <a:pt x="63" y="496"/>
                    <a:pt x="62" y="496"/>
                  </a:cubicBezTo>
                  <a:cubicBezTo>
                    <a:pt x="60" y="496"/>
                    <a:pt x="59" y="495"/>
                    <a:pt x="56" y="494"/>
                  </a:cubicBezTo>
                  <a:lnTo>
                    <a:pt x="53" y="505"/>
                  </a:lnTo>
                  <a:cubicBezTo>
                    <a:pt x="62" y="519"/>
                    <a:pt x="43" y="549"/>
                    <a:pt x="35" y="552"/>
                  </a:cubicBezTo>
                  <a:cubicBezTo>
                    <a:pt x="35" y="558"/>
                    <a:pt x="36" y="562"/>
                    <a:pt x="38" y="565"/>
                  </a:cubicBezTo>
                  <a:cubicBezTo>
                    <a:pt x="48" y="573"/>
                    <a:pt x="49" y="578"/>
                    <a:pt x="42" y="578"/>
                  </a:cubicBezTo>
                  <a:cubicBezTo>
                    <a:pt x="40" y="578"/>
                    <a:pt x="38" y="577"/>
                    <a:pt x="36" y="577"/>
                  </a:cubicBezTo>
                  <a:cubicBezTo>
                    <a:pt x="30" y="575"/>
                    <a:pt x="27" y="574"/>
                    <a:pt x="26" y="574"/>
                  </a:cubicBezTo>
                  <a:cubicBezTo>
                    <a:pt x="25" y="574"/>
                    <a:pt x="28" y="576"/>
                    <a:pt x="35" y="581"/>
                  </a:cubicBezTo>
                  <a:cubicBezTo>
                    <a:pt x="39" y="588"/>
                    <a:pt x="34" y="609"/>
                    <a:pt x="25" y="609"/>
                  </a:cubicBezTo>
                  <a:cubicBezTo>
                    <a:pt x="24" y="609"/>
                    <a:pt x="22" y="608"/>
                    <a:pt x="20" y="607"/>
                  </a:cubicBezTo>
                  <a:lnTo>
                    <a:pt x="7" y="605"/>
                  </a:lnTo>
                  <a:lnTo>
                    <a:pt x="7" y="605"/>
                  </a:lnTo>
                  <a:cubicBezTo>
                    <a:pt x="10" y="608"/>
                    <a:pt x="11" y="613"/>
                    <a:pt x="11" y="617"/>
                  </a:cubicBezTo>
                  <a:cubicBezTo>
                    <a:pt x="17" y="618"/>
                    <a:pt x="17" y="624"/>
                    <a:pt x="14" y="641"/>
                  </a:cubicBezTo>
                  <a:cubicBezTo>
                    <a:pt x="12" y="652"/>
                    <a:pt x="15" y="675"/>
                    <a:pt x="14" y="687"/>
                  </a:cubicBezTo>
                  <a:cubicBezTo>
                    <a:pt x="11" y="698"/>
                    <a:pt x="11" y="715"/>
                    <a:pt x="3" y="719"/>
                  </a:cubicBezTo>
                  <a:cubicBezTo>
                    <a:pt x="2" y="727"/>
                    <a:pt x="5" y="736"/>
                    <a:pt x="9" y="743"/>
                  </a:cubicBezTo>
                  <a:cubicBezTo>
                    <a:pt x="16" y="748"/>
                    <a:pt x="15" y="760"/>
                    <a:pt x="8" y="760"/>
                  </a:cubicBezTo>
                  <a:lnTo>
                    <a:pt x="8" y="765"/>
                  </a:lnTo>
                  <a:cubicBezTo>
                    <a:pt x="10" y="770"/>
                    <a:pt x="12" y="775"/>
                    <a:pt x="14" y="782"/>
                  </a:cubicBezTo>
                  <a:cubicBezTo>
                    <a:pt x="7" y="782"/>
                    <a:pt x="0" y="788"/>
                    <a:pt x="8" y="793"/>
                  </a:cubicBezTo>
                  <a:cubicBezTo>
                    <a:pt x="15" y="793"/>
                    <a:pt x="15" y="799"/>
                    <a:pt x="15" y="809"/>
                  </a:cubicBezTo>
                  <a:cubicBezTo>
                    <a:pt x="11" y="816"/>
                    <a:pt x="11" y="864"/>
                    <a:pt x="20" y="912"/>
                  </a:cubicBezTo>
                  <a:cubicBezTo>
                    <a:pt x="28" y="959"/>
                    <a:pt x="43" y="1002"/>
                    <a:pt x="46" y="1002"/>
                  </a:cubicBezTo>
                  <a:cubicBezTo>
                    <a:pt x="46" y="1002"/>
                    <a:pt x="46" y="1002"/>
                    <a:pt x="46" y="1002"/>
                  </a:cubicBezTo>
                  <a:lnTo>
                    <a:pt x="52" y="1018"/>
                  </a:lnTo>
                  <a:cubicBezTo>
                    <a:pt x="54" y="1023"/>
                    <a:pt x="57" y="1033"/>
                    <a:pt x="57" y="1033"/>
                  </a:cubicBezTo>
                  <a:cubicBezTo>
                    <a:pt x="45" y="1038"/>
                    <a:pt x="61" y="1064"/>
                    <a:pt x="73" y="1076"/>
                  </a:cubicBezTo>
                  <a:cubicBezTo>
                    <a:pt x="80" y="1077"/>
                    <a:pt x="84" y="1082"/>
                    <a:pt x="86" y="1088"/>
                  </a:cubicBezTo>
                  <a:cubicBezTo>
                    <a:pt x="74" y="1094"/>
                    <a:pt x="82" y="1110"/>
                    <a:pt x="92" y="1116"/>
                  </a:cubicBezTo>
                  <a:cubicBezTo>
                    <a:pt x="94" y="1116"/>
                    <a:pt x="95" y="1116"/>
                    <a:pt x="96" y="1116"/>
                  </a:cubicBezTo>
                  <a:cubicBezTo>
                    <a:pt x="107" y="1116"/>
                    <a:pt x="108" y="1120"/>
                    <a:pt x="98" y="1126"/>
                  </a:cubicBezTo>
                  <a:cubicBezTo>
                    <a:pt x="85" y="1133"/>
                    <a:pt x="90" y="1143"/>
                    <a:pt x="113" y="1143"/>
                  </a:cubicBezTo>
                  <a:cubicBezTo>
                    <a:pt x="122" y="1144"/>
                    <a:pt x="122" y="1144"/>
                    <a:pt x="119" y="1152"/>
                  </a:cubicBezTo>
                  <a:cubicBezTo>
                    <a:pt x="112" y="1162"/>
                    <a:pt x="112" y="1167"/>
                    <a:pt x="116" y="1167"/>
                  </a:cubicBezTo>
                  <a:cubicBezTo>
                    <a:pt x="117" y="1167"/>
                    <a:pt x="118" y="1166"/>
                    <a:pt x="119" y="1166"/>
                  </a:cubicBezTo>
                  <a:cubicBezTo>
                    <a:pt x="121" y="1165"/>
                    <a:pt x="123" y="1165"/>
                    <a:pt x="125" y="1165"/>
                  </a:cubicBezTo>
                  <a:cubicBezTo>
                    <a:pt x="134" y="1165"/>
                    <a:pt x="135" y="1170"/>
                    <a:pt x="128" y="1180"/>
                  </a:cubicBezTo>
                  <a:cubicBezTo>
                    <a:pt x="124" y="1193"/>
                    <a:pt x="123" y="1196"/>
                    <a:pt x="128" y="1196"/>
                  </a:cubicBezTo>
                  <a:cubicBezTo>
                    <a:pt x="130" y="1196"/>
                    <a:pt x="133" y="1195"/>
                    <a:pt x="137" y="1195"/>
                  </a:cubicBezTo>
                  <a:cubicBezTo>
                    <a:pt x="138" y="1195"/>
                    <a:pt x="139" y="1195"/>
                    <a:pt x="140" y="1195"/>
                  </a:cubicBezTo>
                  <a:cubicBezTo>
                    <a:pt x="153" y="1195"/>
                    <a:pt x="162" y="1209"/>
                    <a:pt x="156" y="1222"/>
                  </a:cubicBezTo>
                  <a:cubicBezTo>
                    <a:pt x="159" y="1225"/>
                    <a:pt x="158" y="1232"/>
                    <a:pt x="160" y="1232"/>
                  </a:cubicBezTo>
                  <a:cubicBezTo>
                    <a:pt x="161" y="1232"/>
                    <a:pt x="162" y="1232"/>
                    <a:pt x="163" y="1231"/>
                  </a:cubicBezTo>
                  <a:lnTo>
                    <a:pt x="163" y="1231"/>
                  </a:lnTo>
                  <a:lnTo>
                    <a:pt x="160" y="1240"/>
                  </a:lnTo>
                  <a:lnTo>
                    <a:pt x="167" y="1249"/>
                  </a:lnTo>
                  <a:lnTo>
                    <a:pt x="173" y="1244"/>
                  </a:lnTo>
                  <a:cubicBezTo>
                    <a:pt x="185" y="1268"/>
                    <a:pt x="201" y="1289"/>
                    <a:pt x="219" y="1309"/>
                  </a:cubicBezTo>
                  <a:cubicBezTo>
                    <a:pt x="252" y="1342"/>
                    <a:pt x="266" y="1354"/>
                    <a:pt x="270" y="1354"/>
                  </a:cubicBezTo>
                  <a:cubicBezTo>
                    <a:pt x="272" y="1354"/>
                    <a:pt x="273" y="1353"/>
                    <a:pt x="273" y="1351"/>
                  </a:cubicBezTo>
                  <a:cubicBezTo>
                    <a:pt x="274" y="1345"/>
                    <a:pt x="276" y="1343"/>
                    <a:pt x="278" y="1343"/>
                  </a:cubicBezTo>
                  <a:cubicBezTo>
                    <a:pt x="281" y="1343"/>
                    <a:pt x="283" y="1349"/>
                    <a:pt x="280" y="1359"/>
                  </a:cubicBezTo>
                  <a:cubicBezTo>
                    <a:pt x="286" y="1366"/>
                    <a:pt x="292" y="1374"/>
                    <a:pt x="298" y="1381"/>
                  </a:cubicBezTo>
                  <a:cubicBezTo>
                    <a:pt x="307" y="1388"/>
                    <a:pt x="316" y="1394"/>
                    <a:pt x="312" y="1400"/>
                  </a:cubicBezTo>
                  <a:lnTo>
                    <a:pt x="316" y="1403"/>
                  </a:lnTo>
                  <a:cubicBezTo>
                    <a:pt x="318" y="1403"/>
                    <a:pt x="319" y="1403"/>
                    <a:pt x="321" y="1403"/>
                  </a:cubicBezTo>
                  <a:cubicBezTo>
                    <a:pt x="338" y="1403"/>
                    <a:pt x="362" y="1419"/>
                    <a:pt x="372" y="1433"/>
                  </a:cubicBezTo>
                  <a:cubicBezTo>
                    <a:pt x="379" y="1438"/>
                    <a:pt x="388" y="1442"/>
                    <a:pt x="397" y="1442"/>
                  </a:cubicBezTo>
                  <a:cubicBezTo>
                    <a:pt x="398" y="1442"/>
                    <a:pt x="399" y="1442"/>
                    <a:pt x="401" y="1442"/>
                  </a:cubicBezTo>
                  <a:cubicBezTo>
                    <a:pt x="413" y="1442"/>
                    <a:pt x="414" y="1442"/>
                    <a:pt x="415" y="1449"/>
                  </a:cubicBezTo>
                  <a:cubicBezTo>
                    <a:pt x="412" y="1455"/>
                    <a:pt x="429" y="1469"/>
                    <a:pt x="439" y="1469"/>
                  </a:cubicBezTo>
                  <a:cubicBezTo>
                    <a:pt x="442" y="1469"/>
                    <a:pt x="444" y="1468"/>
                    <a:pt x="445" y="1465"/>
                  </a:cubicBezTo>
                  <a:lnTo>
                    <a:pt x="448" y="1474"/>
                  </a:lnTo>
                  <a:cubicBezTo>
                    <a:pt x="449" y="1477"/>
                    <a:pt x="450" y="1479"/>
                    <a:pt x="453" y="1479"/>
                  </a:cubicBezTo>
                  <a:cubicBezTo>
                    <a:pt x="456" y="1479"/>
                    <a:pt x="459" y="1476"/>
                    <a:pt x="461" y="1472"/>
                  </a:cubicBezTo>
                  <a:cubicBezTo>
                    <a:pt x="463" y="1467"/>
                    <a:pt x="465" y="1465"/>
                    <a:pt x="467" y="1465"/>
                  </a:cubicBezTo>
                  <a:cubicBezTo>
                    <a:pt x="469" y="1465"/>
                    <a:pt x="470" y="1471"/>
                    <a:pt x="468" y="1483"/>
                  </a:cubicBezTo>
                  <a:cubicBezTo>
                    <a:pt x="464" y="1492"/>
                    <a:pt x="465" y="1496"/>
                    <a:pt x="467" y="1496"/>
                  </a:cubicBezTo>
                  <a:cubicBezTo>
                    <a:pt x="468" y="1496"/>
                    <a:pt x="470" y="1494"/>
                    <a:pt x="471" y="1492"/>
                  </a:cubicBezTo>
                  <a:cubicBezTo>
                    <a:pt x="476" y="1489"/>
                    <a:pt x="480" y="1487"/>
                    <a:pt x="484" y="1487"/>
                  </a:cubicBezTo>
                  <a:cubicBezTo>
                    <a:pt x="486" y="1487"/>
                    <a:pt x="488" y="1488"/>
                    <a:pt x="489" y="1492"/>
                  </a:cubicBezTo>
                  <a:cubicBezTo>
                    <a:pt x="491" y="1493"/>
                    <a:pt x="493" y="1493"/>
                    <a:pt x="495" y="1493"/>
                  </a:cubicBezTo>
                  <a:cubicBezTo>
                    <a:pt x="498" y="1493"/>
                    <a:pt x="502" y="1491"/>
                    <a:pt x="505" y="1483"/>
                  </a:cubicBezTo>
                  <a:cubicBezTo>
                    <a:pt x="506" y="1480"/>
                    <a:pt x="508" y="1479"/>
                    <a:pt x="510" y="1479"/>
                  </a:cubicBezTo>
                  <a:cubicBezTo>
                    <a:pt x="512" y="1479"/>
                    <a:pt x="515" y="1480"/>
                    <a:pt x="517" y="1481"/>
                  </a:cubicBezTo>
                  <a:cubicBezTo>
                    <a:pt x="515" y="1488"/>
                    <a:pt x="515" y="1488"/>
                    <a:pt x="508" y="1492"/>
                  </a:cubicBezTo>
                  <a:lnTo>
                    <a:pt x="518" y="1495"/>
                  </a:lnTo>
                  <a:cubicBezTo>
                    <a:pt x="524" y="1498"/>
                    <a:pt x="532" y="1508"/>
                    <a:pt x="530" y="1515"/>
                  </a:cubicBezTo>
                  <a:cubicBezTo>
                    <a:pt x="531" y="1518"/>
                    <a:pt x="533" y="1521"/>
                    <a:pt x="535" y="1521"/>
                  </a:cubicBezTo>
                  <a:cubicBezTo>
                    <a:pt x="537" y="1521"/>
                    <a:pt x="538" y="1518"/>
                    <a:pt x="537" y="1510"/>
                  </a:cubicBezTo>
                  <a:cubicBezTo>
                    <a:pt x="540" y="1501"/>
                    <a:pt x="541" y="1499"/>
                    <a:pt x="545" y="1499"/>
                  </a:cubicBezTo>
                  <a:cubicBezTo>
                    <a:pt x="546" y="1499"/>
                    <a:pt x="549" y="1499"/>
                    <a:pt x="552" y="1500"/>
                  </a:cubicBezTo>
                  <a:cubicBezTo>
                    <a:pt x="558" y="1501"/>
                    <a:pt x="563" y="1503"/>
                    <a:pt x="561" y="1510"/>
                  </a:cubicBezTo>
                  <a:cubicBezTo>
                    <a:pt x="560" y="1516"/>
                    <a:pt x="560" y="1516"/>
                    <a:pt x="570" y="1519"/>
                  </a:cubicBezTo>
                  <a:cubicBezTo>
                    <a:pt x="572" y="1520"/>
                    <a:pt x="574" y="1520"/>
                    <a:pt x="576" y="1520"/>
                  </a:cubicBezTo>
                  <a:cubicBezTo>
                    <a:pt x="592" y="1520"/>
                    <a:pt x="609" y="1506"/>
                    <a:pt x="616" y="1495"/>
                  </a:cubicBezTo>
                  <a:cubicBezTo>
                    <a:pt x="618" y="1490"/>
                    <a:pt x="618" y="1486"/>
                    <a:pt x="619" y="1486"/>
                  </a:cubicBezTo>
                  <a:cubicBezTo>
                    <a:pt x="620" y="1486"/>
                    <a:pt x="620" y="1490"/>
                    <a:pt x="622" y="1498"/>
                  </a:cubicBezTo>
                  <a:cubicBezTo>
                    <a:pt x="620" y="1504"/>
                    <a:pt x="626" y="1504"/>
                    <a:pt x="630" y="1506"/>
                  </a:cubicBezTo>
                  <a:cubicBezTo>
                    <a:pt x="631" y="1503"/>
                    <a:pt x="632" y="1503"/>
                    <a:pt x="633" y="1503"/>
                  </a:cubicBezTo>
                  <a:cubicBezTo>
                    <a:pt x="634" y="1503"/>
                    <a:pt x="634" y="1506"/>
                    <a:pt x="632" y="1506"/>
                  </a:cubicBezTo>
                  <a:cubicBezTo>
                    <a:pt x="631" y="1506"/>
                    <a:pt x="631" y="1506"/>
                    <a:pt x="630" y="1506"/>
                  </a:cubicBezTo>
                  <a:cubicBezTo>
                    <a:pt x="630" y="1510"/>
                    <a:pt x="627" y="1511"/>
                    <a:pt x="625" y="1511"/>
                  </a:cubicBezTo>
                  <a:cubicBezTo>
                    <a:pt x="623" y="1511"/>
                    <a:pt x="621" y="1510"/>
                    <a:pt x="619" y="1510"/>
                  </a:cubicBezTo>
                  <a:lnTo>
                    <a:pt x="617" y="1517"/>
                  </a:lnTo>
                  <a:cubicBezTo>
                    <a:pt x="619" y="1525"/>
                    <a:pt x="621" y="1529"/>
                    <a:pt x="624" y="1529"/>
                  </a:cubicBezTo>
                  <a:cubicBezTo>
                    <a:pt x="627" y="1529"/>
                    <a:pt x="630" y="1526"/>
                    <a:pt x="634" y="1520"/>
                  </a:cubicBezTo>
                  <a:cubicBezTo>
                    <a:pt x="637" y="1517"/>
                    <a:pt x="639" y="1516"/>
                    <a:pt x="640" y="1516"/>
                  </a:cubicBezTo>
                  <a:cubicBezTo>
                    <a:pt x="642" y="1516"/>
                    <a:pt x="643" y="1518"/>
                    <a:pt x="645" y="1521"/>
                  </a:cubicBezTo>
                  <a:cubicBezTo>
                    <a:pt x="648" y="1527"/>
                    <a:pt x="652" y="1533"/>
                    <a:pt x="654" y="1533"/>
                  </a:cubicBezTo>
                  <a:cubicBezTo>
                    <a:pt x="654" y="1533"/>
                    <a:pt x="655" y="1532"/>
                    <a:pt x="655" y="1530"/>
                  </a:cubicBezTo>
                  <a:cubicBezTo>
                    <a:pt x="661" y="1531"/>
                    <a:pt x="668" y="1535"/>
                    <a:pt x="671" y="1539"/>
                  </a:cubicBezTo>
                  <a:cubicBezTo>
                    <a:pt x="676" y="1540"/>
                    <a:pt x="680" y="1541"/>
                    <a:pt x="682" y="1541"/>
                  </a:cubicBezTo>
                  <a:cubicBezTo>
                    <a:pt x="686" y="1541"/>
                    <a:pt x="688" y="1540"/>
                    <a:pt x="689" y="1536"/>
                  </a:cubicBezTo>
                  <a:cubicBezTo>
                    <a:pt x="689" y="1531"/>
                    <a:pt x="692" y="1530"/>
                    <a:pt x="695" y="1530"/>
                  </a:cubicBezTo>
                  <a:cubicBezTo>
                    <a:pt x="697" y="1530"/>
                    <a:pt x="698" y="1530"/>
                    <a:pt x="700" y="1530"/>
                  </a:cubicBezTo>
                  <a:cubicBezTo>
                    <a:pt x="706" y="1530"/>
                    <a:pt x="711" y="1530"/>
                    <a:pt x="712" y="1523"/>
                  </a:cubicBezTo>
                  <a:cubicBezTo>
                    <a:pt x="713" y="1516"/>
                    <a:pt x="720" y="1511"/>
                    <a:pt x="727" y="1511"/>
                  </a:cubicBezTo>
                  <a:cubicBezTo>
                    <a:pt x="728" y="1511"/>
                    <a:pt x="729" y="1511"/>
                    <a:pt x="729" y="1511"/>
                  </a:cubicBezTo>
                  <a:cubicBezTo>
                    <a:pt x="734" y="1508"/>
                    <a:pt x="736" y="1507"/>
                    <a:pt x="738" y="1507"/>
                  </a:cubicBezTo>
                  <a:cubicBezTo>
                    <a:pt x="741" y="1507"/>
                    <a:pt x="743" y="1510"/>
                    <a:pt x="746" y="1519"/>
                  </a:cubicBezTo>
                  <a:cubicBezTo>
                    <a:pt x="745" y="1526"/>
                    <a:pt x="751" y="1526"/>
                    <a:pt x="756" y="1526"/>
                  </a:cubicBezTo>
                  <a:cubicBezTo>
                    <a:pt x="761" y="1527"/>
                    <a:pt x="765" y="1530"/>
                    <a:pt x="767" y="1534"/>
                  </a:cubicBezTo>
                  <a:cubicBezTo>
                    <a:pt x="769" y="1536"/>
                    <a:pt x="770" y="1536"/>
                    <a:pt x="771" y="1536"/>
                  </a:cubicBezTo>
                  <a:cubicBezTo>
                    <a:pt x="773" y="1536"/>
                    <a:pt x="773" y="1532"/>
                    <a:pt x="773" y="1527"/>
                  </a:cubicBezTo>
                  <a:lnTo>
                    <a:pt x="773" y="1513"/>
                  </a:lnTo>
                  <a:cubicBezTo>
                    <a:pt x="779" y="1513"/>
                    <a:pt x="784" y="1527"/>
                    <a:pt x="784" y="1534"/>
                  </a:cubicBezTo>
                  <a:cubicBezTo>
                    <a:pt x="787" y="1540"/>
                    <a:pt x="788" y="1544"/>
                    <a:pt x="789" y="1544"/>
                  </a:cubicBezTo>
                  <a:cubicBezTo>
                    <a:pt x="790" y="1544"/>
                    <a:pt x="790" y="1540"/>
                    <a:pt x="790" y="1532"/>
                  </a:cubicBezTo>
                  <a:cubicBezTo>
                    <a:pt x="790" y="1528"/>
                    <a:pt x="793" y="1523"/>
                    <a:pt x="798" y="1523"/>
                  </a:cubicBezTo>
                  <a:cubicBezTo>
                    <a:pt x="801" y="1523"/>
                    <a:pt x="803" y="1524"/>
                    <a:pt x="807" y="1526"/>
                  </a:cubicBezTo>
                  <a:cubicBezTo>
                    <a:pt x="810" y="1525"/>
                    <a:pt x="813" y="1525"/>
                    <a:pt x="816" y="1525"/>
                  </a:cubicBezTo>
                  <a:cubicBezTo>
                    <a:pt x="823" y="1525"/>
                    <a:pt x="829" y="1527"/>
                    <a:pt x="829" y="1531"/>
                  </a:cubicBezTo>
                  <a:cubicBezTo>
                    <a:pt x="831" y="1533"/>
                    <a:pt x="833" y="1534"/>
                    <a:pt x="835" y="1534"/>
                  </a:cubicBezTo>
                  <a:cubicBezTo>
                    <a:pt x="837" y="1534"/>
                    <a:pt x="839" y="1533"/>
                    <a:pt x="840" y="1530"/>
                  </a:cubicBezTo>
                  <a:cubicBezTo>
                    <a:pt x="844" y="1526"/>
                    <a:pt x="847" y="1524"/>
                    <a:pt x="852" y="1524"/>
                  </a:cubicBezTo>
                  <a:cubicBezTo>
                    <a:pt x="856" y="1524"/>
                    <a:pt x="861" y="1525"/>
                    <a:pt x="868" y="1527"/>
                  </a:cubicBezTo>
                  <a:cubicBezTo>
                    <a:pt x="882" y="1532"/>
                    <a:pt x="889" y="1534"/>
                    <a:pt x="893" y="1534"/>
                  </a:cubicBezTo>
                  <a:cubicBezTo>
                    <a:pt x="898" y="1534"/>
                    <a:pt x="898" y="1531"/>
                    <a:pt x="896" y="1523"/>
                  </a:cubicBezTo>
                  <a:cubicBezTo>
                    <a:pt x="896" y="1519"/>
                    <a:pt x="895" y="1515"/>
                    <a:pt x="896" y="1515"/>
                  </a:cubicBezTo>
                  <a:cubicBezTo>
                    <a:pt x="897" y="1515"/>
                    <a:pt x="899" y="1517"/>
                    <a:pt x="902" y="1522"/>
                  </a:cubicBezTo>
                  <a:cubicBezTo>
                    <a:pt x="904" y="1524"/>
                    <a:pt x="905" y="1524"/>
                    <a:pt x="907" y="1524"/>
                  </a:cubicBezTo>
                  <a:cubicBezTo>
                    <a:pt x="911" y="1524"/>
                    <a:pt x="915" y="1519"/>
                    <a:pt x="922" y="1512"/>
                  </a:cubicBezTo>
                  <a:cubicBezTo>
                    <a:pt x="926" y="1503"/>
                    <a:pt x="926" y="1493"/>
                    <a:pt x="922" y="1484"/>
                  </a:cubicBezTo>
                  <a:cubicBezTo>
                    <a:pt x="921" y="1476"/>
                    <a:pt x="920" y="1473"/>
                    <a:pt x="923" y="1473"/>
                  </a:cubicBezTo>
                  <a:cubicBezTo>
                    <a:pt x="924" y="1473"/>
                    <a:pt x="927" y="1474"/>
                    <a:pt x="931" y="1475"/>
                  </a:cubicBezTo>
                  <a:cubicBezTo>
                    <a:pt x="932" y="1475"/>
                    <a:pt x="932" y="1475"/>
                    <a:pt x="933" y="1475"/>
                  </a:cubicBezTo>
                  <a:cubicBezTo>
                    <a:pt x="938" y="1475"/>
                    <a:pt x="944" y="1480"/>
                    <a:pt x="945" y="1486"/>
                  </a:cubicBezTo>
                  <a:cubicBezTo>
                    <a:pt x="946" y="1489"/>
                    <a:pt x="945" y="1493"/>
                    <a:pt x="941" y="1494"/>
                  </a:cubicBezTo>
                  <a:lnTo>
                    <a:pt x="936" y="1495"/>
                  </a:lnTo>
                  <a:cubicBezTo>
                    <a:pt x="937" y="1501"/>
                    <a:pt x="939" y="1506"/>
                    <a:pt x="944" y="1506"/>
                  </a:cubicBezTo>
                  <a:cubicBezTo>
                    <a:pt x="946" y="1506"/>
                    <a:pt x="947" y="1506"/>
                    <a:pt x="949" y="1506"/>
                  </a:cubicBezTo>
                  <a:cubicBezTo>
                    <a:pt x="952" y="1508"/>
                    <a:pt x="955" y="1509"/>
                    <a:pt x="958" y="1509"/>
                  </a:cubicBezTo>
                  <a:cubicBezTo>
                    <a:pt x="960" y="1509"/>
                    <a:pt x="962" y="1507"/>
                    <a:pt x="960" y="1503"/>
                  </a:cubicBezTo>
                  <a:lnTo>
                    <a:pt x="960" y="1503"/>
                  </a:lnTo>
                  <a:cubicBezTo>
                    <a:pt x="963" y="1506"/>
                    <a:pt x="966" y="1506"/>
                    <a:pt x="970" y="1506"/>
                  </a:cubicBezTo>
                  <a:cubicBezTo>
                    <a:pt x="976" y="1506"/>
                    <a:pt x="983" y="1505"/>
                    <a:pt x="989" y="1503"/>
                  </a:cubicBezTo>
                  <a:cubicBezTo>
                    <a:pt x="998" y="1501"/>
                    <a:pt x="1008" y="1497"/>
                    <a:pt x="1017" y="1497"/>
                  </a:cubicBezTo>
                  <a:cubicBezTo>
                    <a:pt x="1020" y="1497"/>
                    <a:pt x="1022" y="1498"/>
                    <a:pt x="1024" y="1499"/>
                  </a:cubicBezTo>
                  <a:cubicBezTo>
                    <a:pt x="1034" y="1494"/>
                    <a:pt x="1040" y="1493"/>
                    <a:pt x="1038" y="1486"/>
                  </a:cubicBezTo>
                  <a:cubicBezTo>
                    <a:pt x="1035" y="1479"/>
                    <a:pt x="1036" y="1475"/>
                    <a:pt x="1037" y="1475"/>
                  </a:cubicBezTo>
                  <a:cubicBezTo>
                    <a:pt x="1038" y="1475"/>
                    <a:pt x="1039" y="1476"/>
                    <a:pt x="1040" y="1479"/>
                  </a:cubicBezTo>
                  <a:cubicBezTo>
                    <a:pt x="1042" y="1481"/>
                    <a:pt x="1046" y="1482"/>
                    <a:pt x="1051" y="1482"/>
                  </a:cubicBezTo>
                  <a:cubicBezTo>
                    <a:pt x="1075" y="1482"/>
                    <a:pt x="1121" y="1462"/>
                    <a:pt x="1120" y="1451"/>
                  </a:cubicBezTo>
                  <a:lnTo>
                    <a:pt x="1131" y="1446"/>
                  </a:lnTo>
                  <a:cubicBezTo>
                    <a:pt x="1143" y="1446"/>
                    <a:pt x="1172" y="1429"/>
                    <a:pt x="1173" y="1420"/>
                  </a:cubicBezTo>
                  <a:lnTo>
                    <a:pt x="1188" y="1411"/>
                  </a:lnTo>
                  <a:cubicBezTo>
                    <a:pt x="1203" y="1411"/>
                    <a:pt x="1206" y="1408"/>
                    <a:pt x="1207" y="1399"/>
                  </a:cubicBezTo>
                  <a:cubicBezTo>
                    <a:pt x="1208" y="1392"/>
                    <a:pt x="1206" y="1388"/>
                    <a:pt x="1206" y="1388"/>
                  </a:cubicBezTo>
                  <a:lnTo>
                    <a:pt x="1206" y="1388"/>
                  </a:lnTo>
                  <a:cubicBezTo>
                    <a:pt x="1206" y="1388"/>
                    <a:pt x="1207" y="1388"/>
                    <a:pt x="1208" y="1390"/>
                  </a:cubicBezTo>
                  <a:cubicBezTo>
                    <a:pt x="1209" y="1391"/>
                    <a:pt x="1210" y="1392"/>
                    <a:pt x="1212" y="1392"/>
                  </a:cubicBezTo>
                  <a:cubicBezTo>
                    <a:pt x="1216" y="1392"/>
                    <a:pt x="1225" y="1386"/>
                    <a:pt x="1238" y="1375"/>
                  </a:cubicBezTo>
                  <a:cubicBezTo>
                    <a:pt x="1258" y="1362"/>
                    <a:pt x="1256" y="1362"/>
                    <a:pt x="1249" y="1360"/>
                  </a:cubicBezTo>
                  <a:cubicBezTo>
                    <a:pt x="1255" y="1349"/>
                    <a:pt x="1260" y="1346"/>
                    <a:pt x="1263" y="1346"/>
                  </a:cubicBezTo>
                  <a:cubicBezTo>
                    <a:pt x="1266" y="1346"/>
                    <a:pt x="1268" y="1348"/>
                    <a:pt x="1270" y="1351"/>
                  </a:cubicBezTo>
                  <a:cubicBezTo>
                    <a:pt x="1272" y="1356"/>
                    <a:pt x="1274" y="1358"/>
                    <a:pt x="1275" y="1358"/>
                  </a:cubicBezTo>
                  <a:cubicBezTo>
                    <a:pt x="1278" y="1358"/>
                    <a:pt x="1280" y="1351"/>
                    <a:pt x="1273" y="1338"/>
                  </a:cubicBezTo>
                  <a:cubicBezTo>
                    <a:pt x="1270" y="1327"/>
                    <a:pt x="1274" y="1320"/>
                    <a:pt x="1278" y="1320"/>
                  </a:cubicBezTo>
                  <a:cubicBezTo>
                    <a:pt x="1279" y="1320"/>
                    <a:pt x="1280" y="1321"/>
                    <a:pt x="1281" y="1322"/>
                  </a:cubicBezTo>
                  <a:cubicBezTo>
                    <a:pt x="1286" y="1327"/>
                    <a:pt x="1282" y="1331"/>
                    <a:pt x="1278" y="1334"/>
                  </a:cubicBezTo>
                  <a:lnTo>
                    <a:pt x="1287" y="1344"/>
                  </a:lnTo>
                  <a:cubicBezTo>
                    <a:pt x="1291" y="1341"/>
                    <a:pt x="1291" y="1341"/>
                    <a:pt x="1290" y="1332"/>
                  </a:cubicBezTo>
                  <a:cubicBezTo>
                    <a:pt x="1293" y="1328"/>
                    <a:pt x="1295" y="1324"/>
                    <a:pt x="1295" y="1319"/>
                  </a:cubicBezTo>
                  <a:cubicBezTo>
                    <a:pt x="1295" y="1311"/>
                    <a:pt x="1288" y="1305"/>
                    <a:pt x="1280" y="1305"/>
                  </a:cubicBezTo>
                  <a:cubicBezTo>
                    <a:pt x="1272" y="1304"/>
                    <a:pt x="1276" y="1299"/>
                    <a:pt x="1280" y="1296"/>
                  </a:cubicBezTo>
                  <a:cubicBezTo>
                    <a:pt x="1282" y="1295"/>
                    <a:pt x="1284" y="1295"/>
                    <a:pt x="1286" y="1295"/>
                  </a:cubicBezTo>
                  <a:cubicBezTo>
                    <a:pt x="1294" y="1295"/>
                    <a:pt x="1297" y="1300"/>
                    <a:pt x="1298" y="1307"/>
                  </a:cubicBezTo>
                  <a:cubicBezTo>
                    <a:pt x="1293" y="1310"/>
                    <a:pt x="1299" y="1316"/>
                    <a:pt x="1304" y="1320"/>
                  </a:cubicBezTo>
                  <a:cubicBezTo>
                    <a:pt x="1304" y="1321"/>
                    <a:pt x="1304" y="1321"/>
                    <a:pt x="1305" y="1321"/>
                  </a:cubicBezTo>
                  <a:cubicBezTo>
                    <a:pt x="1310" y="1321"/>
                    <a:pt x="1318" y="1295"/>
                    <a:pt x="1313" y="1282"/>
                  </a:cubicBezTo>
                  <a:lnTo>
                    <a:pt x="1313" y="1282"/>
                  </a:lnTo>
                  <a:lnTo>
                    <a:pt x="1317" y="1287"/>
                  </a:lnTo>
                  <a:cubicBezTo>
                    <a:pt x="1318" y="1288"/>
                    <a:pt x="1319" y="1288"/>
                    <a:pt x="1320" y="1288"/>
                  </a:cubicBezTo>
                  <a:cubicBezTo>
                    <a:pt x="1325" y="1288"/>
                    <a:pt x="1331" y="1282"/>
                    <a:pt x="1337" y="1274"/>
                  </a:cubicBezTo>
                  <a:cubicBezTo>
                    <a:pt x="1345" y="1267"/>
                    <a:pt x="1348" y="1262"/>
                    <a:pt x="1343" y="1258"/>
                  </a:cubicBezTo>
                  <a:cubicBezTo>
                    <a:pt x="1338" y="1253"/>
                    <a:pt x="1333" y="1250"/>
                    <a:pt x="1337" y="1245"/>
                  </a:cubicBezTo>
                  <a:lnTo>
                    <a:pt x="1337" y="1245"/>
                  </a:lnTo>
                  <a:cubicBezTo>
                    <a:pt x="1336" y="1247"/>
                    <a:pt x="1335" y="1247"/>
                    <a:pt x="1333" y="1247"/>
                  </a:cubicBezTo>
                  <a:cubicBezTo>
                    <a:pt x="1330" y="1247"/>
                    <a:pt x="1327" y="1244"/>
                    <a:pt x="1323" y="1241"/>
                  </a:cubicBezTo>
                  <a:cubicBezTo>
                    <a:pt x="1329" y="1239"/>
                    <a:pt x="1336" y="1237"/>
                    <a:pt x="1344" y="1236"/>
                  </a:cubicBezTo>
                  <a:cubicBezTo>
                    <a:pt x="1345" y="1236"/>
                    <a:pt x="1346" y="1236"/>
                    <a:pt x="1347" y="1236"/>
                  </a:cubicBezTo>
                  <a:cubicBezTo>
                    <a:pt x="1363" y="1236"/>
                    <a:pt x="1378" y="1228"/>
                    <a:pt x="1387" y="1214"/>
                  </a:cubicBezTo>
                  <a:cubicBezTo>
                    <a:pt x="1393" y="1205"/>
                    <a:pt x="1403" y="1191"/>
                    <a:pt x="1411" y="1190"/>
                  </a:cubicBezTo>
                  <a:cubicBezTo>
                    <a:pt x="1417" y="1180"/>
                    <a:pt x="1420" y="1176"/>
                    <a:pt x="1415" y="1172"/>
                  </a:cubicBezTo>
                  <a:lnTo>
                    <a:pt x="1420" y="1162"/>
                  </a:lnTo>
                  <a:cubicBezTo>
                    <a:pt x="1429" y="1161"/>
                    <a:pt x="1435" y="1151"/>
                    <a:pt x="1429" y="1148"/>
                  </a:cubicBezTo>
                  <a:cubicBezTo>
                    <a:pt x="1426" y="1140"/>
                    <a:pt x="1436" y="1139"/>
                    <a:pt x="1438" y="1134"/>
                  </a:cubicBezTo>
                  <a:cubicBezTo>
                    <a:pt x="1455" y="1130"/>
                    <a:pt x="1455" y="1130"/>
                    <a:pt x="1435" y="1125"/>
                  </a:cubicBezTo>
                  <a:cubicBezTo>
                    <a:pt x="1434" y="1125"/>
                    <a:pt x="1432" y="1124"/>
                    <a:pt x="1431" y="1124"/>
                  </a:cubicBezTo>
                  <a:cubicBezTo>
                    <a:pt x="1425" y="1124"/>
                    <a:pt x="1417" y="1129"/>
                    <a:pt x="1415" y="1133"/>
                  </a:cubicBezTo>
                  <a:lnTo>
                    <a:pt x="1406" y="1148"/>
                  </a:lnTo>
                  <a:lnTo>
                    <a:pt x="1409" y="1130"/>
                  </a:lnTo>
                  <a:cubicBezTo>
                    <a:pt x="1412" y="1123"/>
                    <a:pt x="1410" y="1115"/>
                    <a:pt x="1405" y="1110"/>
                  </a:cubicBezTo>
                  <a:cubicBezTo>
                    <a:pt x="1405" y="1110"/>
                    <a:pt x="1399" y="1106"/>
                    <a:pt x="1401" y="1102"/>
                  </a:cubicBezTo>
                  <a:lnTo>
                    <a:pt x="1401" y="1102"/>
                  </a:lnTo>
                  <a:lnTo>
                    <a:pt x="1412" y="1107"/>
                  </a:lnTo>
                  <a:cubicBezTo>
                    <a:pt x="1416" y="1114"/>
                    <a:pt x="1421" y="1120"/>
                    <a:pt x="1428" y="1122"/>
                  </a:cubicBezTo>
                  <a:cubicBezTo>
                    <a:pt x="1429" y="1122"/>
                    <a:pt x="1430" y="1122"/>
                    <a:pt x="1432" y="1122"/>
                  </a:cubicBezTo>
                  <a:cubicBezTo>
                    <a:pt x="1445" y="1122"/>
                    <a:pt x="1455" y="1111"/>
                    <a:pt x="1444" y="1105"/>
                  </a:cubicBezTo>
                  <a:cubicBezTo>
                    <a:pt x="1447" y="1101"/>
                    <a:pt x="1447" y="1101"/>
                    <a:pt x="1455" y="1098"/>
                  </a:cubicBezTo>
                  <a:cubicBezTo>
                    <a:pt x="1456" y="1099"/>
                    <a:pt x="1457" y="1099"/>
                    <a:pt x="1458" y="1099"/>
                  </a:cubicBezTo>
                  <a:cubicBezTo>
                    <a:pt x="1462" y="1099"/>
                    <a:pt x="1462" y="1094"/>
                    <a:pt x="1454" y="1086"/>
                  </a:cubicBezTo>
                  <a:cubicBezTo>
                    <a:pt x="1444" y="1075"/>
                    <a:pt x="1446" y="1070"/>
                    <a:pt x="1462" y="1070"/>
                  </a:cubicBezTo>
                  <a:cubicBezTo>
                    <a:pt x="1479" y="1066"/>
                    <a:pt x="1486" y="1044"/>
                    <a:pt x="1480" y="1042"/>
                  </a:cubicBezTo>
                  <a:cubicBezTo>
                    <a:pt x="1467" y="1037"/>
                    <a:pt x="1473" y="1022"/>
                    <a:pt x="1482" y="1019"/>
                  </a:cubicBezTo>
                  <a:cubicBezTo>
                    <a:pt x="1490" y="1015"/>
                    <a:pt x="1492" y="1010"/>
                    <a:pt x="1488" y="1003"/>
                  </a:cubicBezTo>
                  <a:lnTo>
                    <a:pt x="1488" y="1003"/>
                  </a:lnTo>
                  <a:cubicBezTo>
                    <a:pt x="1489" y="1003"/>
                    <a:pt x="1490" y="1004"/>
                    <a:pt x="1492" y="1004"/>
                  </a:cubicBezTo>
                  <a:cubicBezTo>
                    <a:pt x="1497" y="1004"/>
                    <a:pt x="1501" y="1000"/>
                    <a:pt x="1498" y="994"/>
                  </a:cubicBezTo>
                  <a:cubicBezTo>
                    <a:pt x="1498" y="994"/>
                    <a:pt x="1498" y="991"/>
                    <a:pt x="1495" y="991"/>
                  </a:cubicBezTo>
                  <a:cubicBezTo>
                    <a:pt x="1494" y="991"/>
                    <a:pt x="1493" y="991"/>
                    <a:pt x="1491" y="992"/>
                  </a:cubicBezTo>
                  <a:lnTo>
                    <a:pt x="1481" y="977"/>
                  </a:lnTo>
                  <a:cubicBezTo>
                    <a:pt x="1480" y="980"/>
                    <a:pt x="1478" y="981"/>
                    <a:pt x="1475" y="981"/>
                  </a:cubicBezTo>
                  <a:cubicBezTo>
                    <a:pt x="1473" y="981"/>
                    <a:pt x="1470" y="980"/>
                    <a:pt x="1466" y="979"/>
                  </a:cubicBezTo>
                  <a:cubicBezTo>
                    <a:pt x="1459" y="977"/>
                    <a:pt x="1472" y="958"/>
                    <a:pt x="1494" y="952"/>
                  </a:cubicBezTo>
                  <a:lnTo>
                    <a:pt x="1510" y="946"/>
                  </a:lnTo>
                  <a:lnTo>
                    <a:pt x="1497" y="942"/>
                  </a:lnTo>
                  <a:cubicBezTo>
                    <a:pt x="1499" y="937"/>
                    <a:pt x="1500" y="932"/>
                    <a:pt x="1505" y="932"/>
                  </a:cubicBezTo>
                  <a:cubicBezTo>
                    <a:pt x="1505" y="932"/>
                    <a:pt x="1506" y="932"/>
                    <a:pt x="1507" y="932"/>
                  </a:cubicBezTo>
                  <a:cubicBezTo>
                    <a:pt x="1509" y="933"/>
                    <a:pt x="1511" y="934"/>
                    <a:pt x="1512" y="934"/>
                  </a:cubicBezTo>
                  <a:cubicBezTo>
                    <a:pt x="1513" y="934"/>
                    <a:pt x="1514" y="932"/>
                    <a:pt x="1514" y="929"/>
                  </a:cubicBezTo>
                  <a:cubicBezTo>
                    <a:pt x="1514" y="926"/>
                    <a:pt x="1512" y="922"/>
                    <a:pt x="1509" y="922"/>
                  </a:cubicBezTo>
                  <a:cubicBezTo>
                    <a:pt x="1495" y="919"/>
                    <a:pt x="1495" y="919"/>
                    <a:pt x="1503" y="915"/>
                  </a:cubicBezTo>
                  <a:cubicBezTo>
                    <a:pt x="1518" y="912"/>
                    <a:pt x="1518" y="907"/>
                    <a:pt x="1505" y="899"/>
                  </a:cubicBezTo>
                  <a:cubicBezTo>
                    <a:pt x="1492" y="896"/>
                    <a:pt x="1492" y="896"/>
                    <a:pt x="1507" y="893"/>
                  </a:cubicBezTo>
                  <a:cubicBezTo>
                    <a:pt x="1507" y="893"/>
                    <a:pt x="1508" y="893"/>
                    <a:pt x="1509" y="893"/>
                  </a:cubicBezTo>
                  <a:cubicBezTo>
                    <a:pt x="1515" y="893"/>
                    <a:pt x="1520" y="890"/>
                    <a:pt x="1522" y="884"/>
                  </a:cubicBezTo>
                  <a:lnTo>
                    <a:pt x="1516" y="883"/>
                  </a:lnTo>
                  <a:cubicBezTo>
                    <a:pt x="1502" y="882"/>
                    <a:pt x="1502" y="876"/>
                    <a:pt x="1510" y="872"/>
                  </a:cubicBezTo>
                  <a:lnTo>
                    <a:pt x="1510" y="872"/>
                  </a:lnTo>
                  <a:cubicBezTo>
                    <a:pt x="1511" y="872"/>
                    <a:pt x="1511" y="872"/>
                    <a:pt x="1512" y="872"/>
                  </a:cubicBezTo>
                  <a:cubicBezTo>
                    <a:pt x="1517" y="872"/>
                    <a:pt x="1517" y="866"/>
                    <a:pt x="1513" y="855"/>
                  </a:cubicBezTo>
                  <a:cubicBezTo>
                    <a:pt x="1514" y="845"/>
                    <a:pt x="1514" y="839"/>
                    <a:pt x="1520" y="839"/>
                  </a:cubicBezTo>
                  <a:cubicBezTo>
                    <a:pt x="1520" y="839"/>
                    <a:pt x="1521" y="839"/>
                    <a:pt x="1521" y="839"/>
                  </a:cubicBezTo>
                  <a:cubicBezTo>
                    <a:pt x="1525" y="840"/>
                    <a:pt x="1528" y="840"/>
                    <a:pt x="1529" y="840"/>
                  </a:cubicBezTo>
                  <a:cubicBezTo>
                    <a:pt x="1534" y="840"/>
                    <a:pt x="1531" y="838"/>
                    <a:pt x="1521" y="834"/>
                  </a:cubicBezTo>
                  <a:cubicBezTo>
                    <a:pt x="1514" y="828"/>
                    <a:pt x="1514" y="828"/>
                    <a:pt x="1522" y="817"/>
                  </a:cubicBezTo>
                  <a:cubicBezTo>
                    <a:pt x="1529" y="811"/>
                    <a:pt x="1529" y="811"/>
                    <a:pt x="1523" y="806"/>
                  </a:cubicBezTo>
                  <a:cubicBezTo>
                    <a:pt x="1520" y="806"/>
                    <a:pt x="1516" y="805"/>
                    <a:pt x="1513" y="805"/>
                  </a:cubicBezTo>
                  <a:cubicBezTo>
                    <a:pt x="1506" y="805"/>
                    <a:pt x="1502" y="806"/>
                    <a:pt x="1502" y="810"/>
                  </a:cubicBezTo>
                  <a:cubicBezTo>
                    <a:pt x="1502" y="816"/>
                    <a:pt x="1502" y="816"/>
                    <a:pt x="1495" y="816"/>
                  </a:cubicBezTo>
                  <a:lnTo>
                    <a:pt x="1495" y="804"/>
                  </a:lnTo>
                  <a:cubicBezTo>
                    <a:pt x="1497" y="797"/>
                    <a:pt x="1494" y="789"/>
                    <a:pt x="1490" y="783"/>
                  </a:cubicBezTo>
                  <a:cubicBezTo>
                    <a:pt x="1487" y="779"/>
                    <a:pt x="1484" y="776"/>
                    <a:pt x="1481" y="775"/>
                  </a:cubicBezTo>
                  <a:lnTo>
                    <a:pt x="1494" y="775"/>
                  </a:lnTo>
                  <a:cubicBezTo>
                    <a:pt x="1509" y="775"/>
                    <a:pt x="1516" y="775"/>
                    <a:pt x="1521" y="764"/>
                  </a:cubicBezTo>
                  <a:cubicBezTo>
                    <a:pt x="1528" y="742"/>
                    <a:pt x="1533" y="725"/>
                    <a:pt x="1521" y="725"/>
                  </a:cubicBezTo>
                  <a:cubicBezTo>
                    <a:pt x="1521" y="725"/>
                    <a:pt x="1520" y="725"/>
                    <a:pt x="1520" y="725"/>
                  </a:cubicBezTo>
                  <a:cubicBezTo>
                    <a:pt x="1520" y="725"/>
                    <a:pt x="1513" y="720"/>
                    <a:pt x="1513" y="715"/>
                  </a:cubicBezTo>
                  <a:cubicBezTo>
                    <a:pt x="1512" y="709"/>
                    <a:pt x="1519" y="702"/>
                    <a:pt x="1519" y="702"/>
                  </a:cubicBezTo>
                  <a:cubicBezTo>
                    <a:pt x="1527" y="702"/>
                    <a:pt x="1523" y="680"/>
                    <a:pt x="1519" y="652"/>
                  </a:cubicBezTo>
                  <a:cubicBezTo>
                    <a:pt x="1516" y="618"/>
                    <a:pt x="1510" y="603"/>
                    <a:pt x="1516" y="595"/>
                  </a:cubicBezTo>
                  <a:cubicBezTo>
                    <a:pt x="1518" y="591"/>
                    <a:pt x="1520" y="587"/>
                    <a:pt x="1519" y="582"/>
                  </a:cubicBezTo>
                  <a:lnTo>
                    <a:pt x="1519" y="582"/>
                  </a:lnTo>
                  <a:cubicBezTo>
                    <a:pt x="1519" y="582"/>
                    <a:pt x="1519" y="582"/>
                    <a:pt x="1518" y="582"/>
                  </a:cubicBezTo>
                  <a:cubicBezTo>
                    <a:pt x="1512" y="582"/>
                    <a:pt x="1506" y="549"/>
                    <a:pt x="1492" y="513"/>
                  </a:cubicBezTo>
                  <a:cubicBezTo>
                    <a:pt x="1480" y="476"/>
                    <a:pt x="1462" y="442"/>
                    <a:pt x="1456" y="442"/>
                  </a:cubicBezTo>
                  <a:cubicBezTo>
                    <a:pt x="1455" y="442"/>
                    <a:pt x="1455" y="442"/>
                    <a:pt x="1455" y="442"/>
                  </a:cubicBezTo>
                  <a:cubicBezTo>
                    <a:pt x="1453" y="438"/>
                    <a:pt x="1451" y="432"/>
                    <a:pt x="1451" y="432"/>
                  </a:cubicBezTo>
                  <a:cubicBezTo>
                    <a:pt x="1456" y="429"/>
                    <a:pt x="1452" y="419"/>
                    <a:pt x="1446" y="408"/>
                  </a:cubicBezTo>
                  <a:cubicBezTo>
                    <a:pt x="1439" y="404"/>
                    <a:pt x="1434" y="398"/>
                    <a:pt x="1429" y="393"/>
                  </a:cubicBezTo>
                  <a:cubicBezTo>
                    <a:pt x="1435" y="389"/>
                    <a:pt x="1433" y="384"/>
                    <a:pt x="1426" y="374"/>
                  </a:cubicBezTo>
                  <a:cubicBezTo>
                    <a:pt x="1422" y="367"/>
                    <a:pt x="1419" y="362"/>
                    <a:pt x="1415" y="362"/>
                  </a:cubicBezTo>
                  <a:cubicBezTo>
                    <a:pt x="1414" y="362"/>
                    <a:pt x="1413" y="362"/>
                    <a:pt x="1411" y="364"/>
                  </a:cubicBezTo>
                  <a:cubicBezTo>
                    <a:pt x="1400" y="346"/>
                    <a:pt x="1390" y="327"/>
                    <a:pt x="1382" y="307"/>
                  </a:cubicBezTo>
                  <a:cubicBezTo>
                    <a:pt x="1384" y="300"/>
                    <a:pt x="1375" y="298"/>
                    <a:pt x="1366" y="298"/>
                  </a:cubicBezTo>
                  <a:cubicBezTo>
                    <a:pt x="1364" y="300"/>
                    <a:pt x="1362" y="301"/>
                    <a:pt x="1359" y="301"/>
                  </a:cubicBezTo>
                  <a:cubicBezTo>
                    <a:pt x="1356" y="301"/>
                    <a:pt x="1352" y="300"/>
                    <a:pt x="1350" y="297"/>
                  </a:cubicBezTo>
                  <a:lnTo>
                    <a:pt x="1360" y="290"/>
                  </a:lnTo>
                  <a:cubicBezTo>
                    <a:pt x="1369" y="290"/>
                    <a:pt x="1369" y="290"/>
                    <a:pt x="1361" y="281"/>
                  </a:cubicBezTo>
                  <a:lnTo>
                    <a:pt x="1354" y="272"/>
                  </a:lnTo>
                  <a:cubicBezTo>
                    <a:pt x="1353" y="272"/>
                    <a:pt x="1353" y="272"/>
                    <a:pt x="1352" y="272"/>
                  </a:cubicBezTo>
                  <a:cubicBezTo>
                    <a:pt x="1345" y="272"/>
                    <a:pt x="1328" y="252"/>
                    <a:pt x="1302" y="227"/>
                  </a:cubicBezTo>
                  <a:cubicBezTo>
                    <a:pt x="1271" y="198"/>
                    <a:pt x="1258" y="185"/>
                    <a:pt x="1251" y="185"/>
                  </a:cubicBezTo>
                  <a:cubicBezTo>
                    <a:pt x="1250" y="185"/>
                    <a:pt x="1249" y="185"/>
                    <a:pt x="1249" y="186"/>
                  </a:cubicBezTo>
                  <a:cubicBezTo>
                    <a:pt x="1247" y="188"/>
                    <a:pt x="1246" y="188"/>
                    <a:pt x="1245" y="188"/>
                  </a:cubicBezTo>
                  <a:cubicBezTo>
                    <a:pt x="1241" y="188"/>
                    <a:pt x="1237" y="183"/>
                    <a:pt x="1231" y="172"/>
                  </a:cubicBezTo>
                  <a:cubicBezTo>
                    <a:pt x="1219" y="142"/>
                    <a:pt x="1216" y="136"/>
                    <a:pt x="1211" y="136"/>
                  </a:cubicBezTo>
                  <a:cubicBezTo>
                    <a:pt x="1210" y="136"/>
                    <a:pt x="1209" y="137"/>
                    <a:pt x="1207" y="137"/>
                  </a:cubicBezTo>
                  <a:cubicBezTo>
                    <a:pt x="1212" y="140"/>
                    <a:pt x="1207" y="146"/>
                    <a:pt x="1204" y="152"/>
                  </a:cubicBezTo>
                  <a:cubicBezTo>
                    <a:pt x="1201" y="156"/>
                    <a:pt x="1198" y="158"/>
                    <a:pt x="1196" y="158"/>
                  </a:cubicBezTo>
                  <a:cubicBezTo>
                    <a:pt x="1194" y="158"/>
                    <a:pt x="1193" y="154"/>
                    <a:pt x="1195" y="145"/>
                  </a:cubicBezTo>
                  <a:cubicBezTo>
                    <a:pt x="1202" y="135"/>
                    <a:pt x="1143" y="102"/>
                    <a:pt x="1121" y="102"/>
                  </a:cubicBezTo>
                  <a:cubicBezTo>
                    <a:pt x="1118" y="102"/>
                    <a:pt x="1115" y="103"/>
                    <a:pt x="1114" y="104"/>
                  </a:cubicBezTo>
                  <a:lnTo>
                    <a:pt x="1117" y="99"/>
                  </a:lnTo>
                  <a:cubicBezTo>
                    <a:pt x="1121" y="93"/>
                    <a:pt x="1115" y="90"/>
                    <a:pt x="1095" y="80"/>
                  </a:cubicBezTo>
                  <a:lnTo>
                    <a:pt x="1079" y="73"/>
                  </a:lnTo>
                  <a:cubicBezTo>
                    <a:pt x="1078" y="75"/>
                    <a:pt x="1076" y="76"/>
                    <a:pt x="1073" y="76"/>
                  </a:cubicBezTo>
                  <a:cubicBezTo>
                    <a:pt x="1063" y="76"/>
                    <a:pt x="1046" y="64"/>
                    <a:pt x="1048" y="60"/>
                  </a:cubicBezTo>
                  <a:cubicBezTo>
                    <a:pt x="1046" y="51"/>
                    <a:pt x="1046" y="51"/>
                    <a:pt x="1034" y="47"/>
                  </a:cubicBezTo>
                  <a:cubicBezTo>
                    <a:pt x="1031" y="48"/>
                    <a:pt x="1028" y="49"/>
                    <a:pt x="1024" y="49"/>
                  </a:cubicBezTo>
                  <a:cubicBezTo>
                    <a:pt x="1007" y="49"/>
                    <a:pt x="990" y="36"/>
                    <a:pt x="992" y="32"/>
                  </a:cubicBezTo>
                  <a:lnTo>
                    <a:pt x="980" y="28"/>
                  </a:lnTo>
                  <a:cubicBezTo>
                    <a:pt x="976" y="30"/>
                    <a:pt x="971" y="31"/>
                    <a:pt x="967" y="31"/>
                  </a:cubicBezTo>
                  <a:cubicBezTo>
                    <a:pt x="964" y="31"/>
                    <a:pt x="960" y="31"/>
                    <a:pt x="957" y="29"/>
                  </a:cubicBezTo>
                  <a:cubicBezTo>
                    <a:pt x="949" y="27"/>
                    <a:pt x="943" y="26"/>
                    <a:pt x="940" y="26"/>
                  </a:cubicBezTo>
                  <a:cubicBezTo>
                    <a:pt x="937" y="26"/>
                    <a:pt x="937" y="27"/>
                    <a:pt x="939" y="32"/>
                  </a:cubicBezTo>
                  <a:cubicBezTo>
                    <a:pt x="937" y="38"/>
                    <a:pt x="936" y="44"/>
                    <a:pt x="931" y="44"/>
                  </a:cubicBezTo>
                  <a:cubicBezTo>
                    <a:pt x="931" y="44"/>
                    <a:pt x="930" y="44"/>
                    <a:pt x="930" y="44"/>
                  </a:cubicBezTo>
                  <a:lnTo>
                    <a:pt x="931" y="37"/>
                  </a:lnTo>
                  <a:cubicBezTo>
                    <a:pt x="933" y="29"/>
                    <a:pt x="917" y="26"/>
                    <a:pt x="894" y="23"/>
                  </a:cubicBezTo>
                  <a:cubicBezTo>
                    <a:pt x="866" y="18"/>
                    <a:pt x="855" y="17"/>
                    <a:pt x="850" y="9"/>
                  </a:cubicBezTo>
                  <a:lnTo>
                    <a:pt x="844" y="15"/>
                  </a:lnTo>
                  <a:cubicBezTo>
                    <a:pt x="841" y="18"/>
                    <a:pt x="838" y="20"/>
                    <a:pt x="836" y="20"/>
                  </a:cubicBezTo>
                  <a:cubicBezTo>
                    <a:pt x="834" y="20"/>
                    <a:pt x="832" y="18"/>
                    <a:pt x="832" y="15"/>
                  </a:cubicBezTo>
                  <a:cubicBezTo>
                    <a:pt x="830" y="10"/>
                    <a:pt x="821" y="8"/>
                    <a:pt x="812" y="8"/>
                  </a:cubicBezTo>
                  <a:cubicBezTo>
                    <a:pt x="805" y="8"/>
                    <a:pt x="798" y="9"/>
                    <a:pt x="793" y="11"/>
                  </a:cubicBezTo>
                  <a:lnTo>
                    <a:pt x="782" y="11"/>
                  </a:lnTo>
                  <a:cubicBezTo>
                    <a:pt x="780" y="4"/>
                    <a:pt x="774" y="0"/>
                    <a:pt x="768" y="0"/>
                  </a:cubicBezTo>
                  <a:close/>
                  <a:moveTo>
                    <a:pt x="622" y="1553"/>
                  </a:moveTo>
                  <a:cubicBezTo>
                    <a:pt x="620" y="1559"/>
                    <a:pt x="620" y="1559"/>
                    <a:pt x="626" y="1561"/>
                  </a:cubicBezTo>
                  <a:cubicBezTo>
                    <a:pt x="629" y="1561"/>
                    <a:pt x="632" y="1561"/>
                    <a:pt x="633" y="1561"/>
                  </a:cubicBezTo>
                  <a:cubicBezTo>
                    <a:pt x="637" y="1561"/>
                    <a:pt x="636" y="1559"/>
                    <a:pt x="633" y="1554"/>
                  </a:cubicBezTo>
                  <a:lnTo>
                    <a:pt x="622" y="15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42;p33">
              <a:extLst>
                <a:ext uri="{FF2B5EF4-FFF2-40B4-BE49-F238E27FC236}">
                  <a16:creationId xmlns:a16="http://schemas.microsoft.com/office/drawing/2014/main" id="{53F272D4-6B8B-1125-306F-02A49429EB17}"/>
                </a:ext>
              </a:extLst>
            </p:cNvPr>
            <p:cNvSpPr/>
            <p:nvPr/>
          </p:nvSpPr>
          <p:spPr>
            <a:xfrm>
              <a:off x="3076520" y="2356082"/>
              <a:ext cx="39657" cy="29069"/>
            </a:xfrm>
            <a:custGeom>
              <a:avLst/>
              <a:gdLst/>
              <a:ahLst/>
              <a:cxnLst/>
              <a:rect l="l" t="t" r="r" b="b"/>
              <a:pathLst>
                <a:path w="397" h="291" extrusionOk="0">
                  <a:moveTo>
                    <a:pt x="267" y="1"/>
                  </a:moveTo>
                  <a:cubicBezTo>
                    <a:pt x="266" y="1"/>
                    <a:pt x="267" y="5"/>
                    <a:pt x="267" y="15"/>
                  </a:cubicBezTo>
                  <a:cubicBezTo>
                    <a:pt x="267" y="17"/>
                    <a:pt x="267" y="21"/>
                    <a:pt x="269" y="23"/>
                  </a:cubicBezTo>
                  <a:cubicBezTo>
                    <a:pt x="269" y="23"/>
                    <a:pt x="269" y="15"/>
                    <a:pt x="267" y="6"/>
                  </a:cubicBezTo>
                  <a:cubicBezTo>
                    <a:pt x="267" y="3"/>
                    <a:pt x="267" y="1"/>
                    <a:pt x="267" y="1"/>
                  </a:cubicBezTo>
                  <a:close/>
                  <a:moveTo>
                    <a:pt x="346" y="55"/>
                  </a:moveTo>
                  <a:cubicBezTo>
                    <a:pt x="346" y="55"/>
                    <a:pt x="347" y="63"/>
                    <a:pt x="349" y="71"/>
                  </a:cubicBezTo>
                  <a:lnTo>
                    <a:pt x="350" y="71"/>
                  </a:lnTo>
                  <a:lnTo>
                    <a:pt x="346" y="55"/>
                  </a:lnTo>
                  <a:close/>
                  <a:moveTo>
                    <a:pt x="33" y="121"/>
                  </a:moveTo>
                  <a:cubicBezTo>
                    <a:pt x="33" y="121"/>
                    <a:pt x="33" y="122"/>
                    <a:pt x="32" y="124"/>
                  </a:cubicBezTo>
                  <a:cubicBezTo>
                    <a:pt x="32" y="124"/>
                    <a:pt x="32" y="124"/>
                    <a:pt x="32" y="124"/>
                  </a:cubicBezTo>
                  <a:lnTo>
                    <a:pt x="32" y="124"/>
                  </a:lnTo>
                  <a:cubicBezTo>
                    <a:pt x="33" y="122"/>
                    <a:pt x="33" y="121"/>
                    <a:pt x="33" y="121"/>
                  </a:cubicBezTo>
                  <a:close/>
                  <a:moveTo>
                    <a:pt x="232" y="141"/>
                  </a:moveTo>
                  <a:cubicBezTo>
                    <a:pt x="232" y="141"/>
                    <a:pt x="231" y="143"/>
                    <a:pt x="231" y="147"/>
                  </a:cubicBezTo>
                  <a:cubicBezTo>
                    <a:pt x="232" y="143"/>
                    <a:pt x="232" y="141"/>
                    <a:pt x="232" y="141"/>
                  </a:cubicBezTo>
                  <a:close/>
                  <a:moveTo>
                    <a:pt x="166" y="145"/>
                  </a:moveTo>
                  <a:cubicBezTo>
                    <a:pt x="166" y="145"/>
                    <a:pt x="166" y="148"/>
                    <a:pt x="166" y="152"/>
                  </a:cubicBezTo>
                  <a:lnTo>
                    <a:pt x="166" y="152"/>
                  </a:lnTo>
                  <a:cubicBezTo>
                    <a:pt x="166" y="151"/>
                    <a:pt x="166" y="150"/>
                    <a:pt x="166" y="148"/>
                  </a:cubicBezTo>
                  <a:cubicBezTo>
                    <a:pt x="166" y="146"/>
                    <a:pt x="166" y="145"/>
                    <a:pt x="166" y="145"/>
                  </a:cubicBezTo>
                  <a:close/>
                  <a:moveTo>
                    <a:pt x="336" y="137"/>
                  </a:moveTo>
                  <a:lnTo>
                    <a:pt x="336" y="145"/>
                  </a:lnTo>
                  <a:cubicBezTo>
                    <a:pt x="338" y="153"/>
                    <a:pt x="339" y="153"/>
                    <a:pt x="339" y="153"/>
                  </a:cubicBezTo>
                  <a:cubicBezTo>
                    <a:pt x="340" y="155"/>
                    <a:pt x="340" y="156"/>
                    <a:pt x="340" y="156"/>
                  </a:cubicBezTo>
                  <a:cubicBezTo>
                    <a:pt x="341" y="156"/>
                    <a:pt x="340" y="151"/>
                    <a:pt x="338" y="145"/>
                  </a:cubicBezTo>
                  <a:cubicBezTo>
                    <a:pt x="337" y="137"/>
                    <a:pt x="336" y="137"/>
                    <a:pt x="336" y="137"/>
                  </a:cubicBezTo>
                  <a:close/>
                  <a:moveTo>
                    <a:pt x="267" y="149"/>
                  </a:moveTo>
                  <a:lnTo>
                    <a:pt x="267" y="149"/>
                  </a:lnTo>
                  <a:cubicBezTo>
                    <a:pt x="266" y="149"/>
                    <a:pt x="267" y="154"/>
                    <a:pt x="267" y="160"/>
                  </a:cubicBezTo>
                  <a:lnTo>
                    <a:pt x="267" y="152"/>
                  </a:lnTo>
                  <a:cubicBezTo>
                    <a:pt x="267" y="149"/>
                    <a:pt x="267" y="149"/>
                    <a:pt x="267" y="149"/>
                  </a:cubicBezTo>
                  <a:close/>
                  <a:moveTo>
                    <a:pt x="63" y="151"/>
                  </a:moveTo>
                  <a:cubicBezTo>
                    <a:pt x="62" y="155"/>
                    <a:pt x="60" y="160"/>
                    <a:pt x="60" y="160"/>
                  </a:cubicBezTo>
                  <a:cubicBezTo>
                    <a:pt x="60" y="160"/>
                    <a:pt x="61" y="157"/>
                    <a:pt x="63" y="151"/>
                  </a:cubicBezTo>
                  <a:close/>
                  <a:moveTo>
                    <a:pt x="270" y="160"/>
                  </a:moveTo>
                  <a:cubicBezTo>
                    <a:pt x="270" y="162"/>
                    <a:pt x="270" y="164"/>
                    <a:pt x="270" y="166"/>
                  </a:cubicBezTo>
                  <a:lnTo>
                    <a:pt x="270" y="166"/>
                  </a:lnTo>
                  <a:cubicBezTo>
                    <a:pt x="270" y="164"/>
                    <a:pt x="270" y="162"/>
                    <a:pt x="270" y="160"/>
                  </a:cubicBezTo>
                  <a:close/>
                  <a:moveTo>
                    <a:pt x="343" y="153"/>
                  </a:moveTo>
                  <a:cubicBezTo>
                    <a:pt x="344" y="157"/>
                    <a:pt x="344" y="163"/>
                    <a:pt x="345" y="169"/>
                  </a:cubicBezTo>
                  <a:cubicBezTo>
                    <a:pt x="343" y="163"/>
                    <a:pt x="343" y="158"/>
                    <a:pt x="341" y="153"/>
                  </a:cubicBezTo>
                  <a:close/>
                  <a:moveTo>
                    <a:pt x="318" y="162"/>
                  </a:moveTo>
                  <a:cubicBezTo>
                    <a:pt x="319" y="169"/>
                    <a:pt x="319" y="173"/>
                    <a:pt x="319" y="173"/>
                  </a:cubicBezTo>
                  <a:cubicBezTo>
                    <a:pt x="319" y="173"/>
                    <a:pt x="318" y="169"/>
                    <a:pt x="317" y="162"/>
                  </a:cubicBezTo>
                  <a:close/>
                  <a:moveTo>
                    <a:pt x="119" y="166"/>
                  </a:moveTo>
                  <a:lnTo>
                    <a:pt x="119" y="167"/>
                  </a:lnTo>
                  <a:lnTo>
                    <a:pt x="118" y="175"/>
                  </a:lnTo>
                  <a:cubicBezTo>
                    <a:pt x="118" y="175"/>
                    <a:pt x="117" y="174"/>
                    <a:pt x="119" y="166"/>
                  </a:cubicBezTo>
                  <a:close/>
                  <a:moveTo>
                    <a:pt x="124" y="169"/>
                  </a:moveTo>
                  <a:lnTo>
                    <a:pt x="123" y="176"/>
                  </a:lnTo>
                  <a:cubicBezTo>
                    <a:pt x="123" y="176"/>
                    <a:pt x="122" y="176"/>
                    <a:pt x="124" y="169"/>
                  </a:cubicBezTo>
                  <a:close/>
                  <a:moveTo>
                    <a:pt x="127" y="170"/>
                  </a:moveTo>
                  <a:cubicBezTo>
                    <a:pt x="127" y="170"/>
                    <a:pt x="127" y="170"/>
                    <a:pt x="126" y="178"/>
                  </a:cubicBezTo>
                  <a:lnTo>
                    <a:pt x="125" y="178"/>
                  </a:lnTo>
                  <a:cubicBezTo>
                    <a:pt x="126" y="170"/>
                    <a:pt x="127" y="170"/>
                    <a:pt x="127" y="170"/>
                  </a:cubicBezTo>
                  <a:close/>
                  <a:moveTo>
                    <a:pt x="240" y="165"/>
                  </a:moveTo>
                  <a:lnTo>
                    <a:pt x="242" y="173"/>
                  </a:lnTo>
                  <a:lnTo>
                    <a:pt x="240" y="181"/>
                  </a:lnTo>
                  <a:cubicBezTo>
                    <a:pt x="240" y="173"/>
                    <a:pt x="240" y="165"/>
                    <a:pt x="240" y="165"/>
                  </a:cubicBezTo>
                  <a:close/>
                  <a:moveTo>
                    <a:pt x="125" y="178"/>
                  </a:moveTo>
                  <a:lnTo>
                    <a:pt x="125" y="178"/>
                  </a:lnTo>
                  <a:cubicBezTo>
                    <a:pt x="124" y="181"/>
                    <a:pt x="124" y="183"/>
                    <a:pt x="124" y="183"/>
                  </a:cubicBezTo>
                  <a:cubicBezTo>
                    <a:pt x="124" y="183"/>
                    <a:pt x="124" y="181"/>
                    <a:pt x="125" y="178"/>
                  </a:cubicBezTo>
                  <a:close/>
                  <a:moveTo>
                    <a:pt x="278" y="173"/>
                  </a:moveTo>
                  <a:cubicBezTo>
                    <a:pt x="279" y="173"/>
                    <a:pt x="280" y="176"/>
                    <a:pt x="280" y="176"/>
                  </a:cubicBezTo>
                  <a:cubicBezTo>
                    <a:pt x="280" y="184"/>
                    <a:pt x="280" y="184"/>
                    <a:pt x="280" y="184"/>
                  </a:cubicBezTo>
                  <a:lnTo>
                    <a:pt x="279" y="176"/>
                  </a:lnTo>
                  <a:cubicBezTo>
                    <a:pt x="278" y="174"/>
                    <a:pt x="278" y="173"/>
                    <a:pt x="278" y="173"/>
                  </a:cubicBezTo>
                  <a:close/>
                  <a:moveTo>
                    <a:pt x="99" y="164"/>
                  </a:moveTo>
                  <a:cubicBezTo>
                    <a:pt x="99" y="164"/>
                    <a:pt x="99" y="165"/>
                    <a:pt x="98" y="167"/>
                  </a:cubicBezTo>
                  <a:lnTo>
                    <a:pt x="96" y="175"/>
                  </a:lnTo>
                  <a:cubicBezTo>
                    <a:pt x="94" y="180"/>
                    <a:pt x="93" y="185"/>
                    <a:pt x="93" y="185"/>
                  </a:cubicBezTo>
                  <a:cubicBezTo>
                    <a:pt x="93" y="185"/>
                    <a:pt x="93" y="184"/>
                    <a:pt x="94" y="182"/>
                  </a:cubicBezTo>
                  <a:cubicBezTo>
                    <a:pt x="94" y="182"/>
                    <a:pt x="96" y="174"/>
                    <a:pt x="98" y="166"/>
                  </a:cubicBezTo>
                  <a:cubicBezTo>
                    <a:pt x="98" y="166"/>
                    <a:pt x="99" y="164"/>
                    <a:pt x="99" y="164"/>
                  </a:cubicBezTo>
                  <a:close/>
                  <a:moveTo>
                    <a:pt x="285" y="169"/>
                  </a:moveTo>
                  <a:lnTo>
                    <a:pt x="288" y="178"/>
                  </a:lnTo>
                  <a:cubicBezTo>
                    <a:pt x="288" y="185"/>
                    <a:pt x="288" y="185"/>
                    <a:pt x="288" y="185"/>
                  </a:cubicBezTo>
                  <a:cubicBezTo>
                    <a:pt x="288" y="185"/>
                    <a:pt x="286" y="185"/>
                    <a:pt x="286" y="178"/>
                  </a:cubicBezTo>
                  <a:lnTo>
                    <a:pt x="285" y="169"/>
                  </a:lnTo>
                  <a:close/>
                  <a:moveTo>
                    <a:pt x="310" y="170"/>
                  </a:moveTo>
                  <a:cubicBezTo>
                    <a:pt x="310" y="178"/>
                    <a:pt x="311" y="185"/>
                    <a:pt x="311" y="185"/>
                  </a:cubicBezTo>
                  <a:cubicBezTo>
                    <a:pt x="310" y="178"/>
                    <a:pt x="309" y="170"/>
                    <a:pt x="309" y="170"/>
                  </a:cubicBezTo>
                  <a:close/>
                  <a:moveTo>
                    <a:pt x="322" y="162"/>
                  </a:moveTo>
                  <a:lnTo>
                    <a:pt x="323" y="178"/>
                  </a:lnTo>
                  <a:cubicBezTo>
                    <a:pt x="324" y="181"/>
                    <a:pt x="324" y="183"/>
                    <a:pt x="325" y="185"/>
                  </a:cubicBezTo>
                  <a:cubicBezTo>
                    <a:pt x="322" y="178"/>
                    <a:pt x="321" y="170"/>
                    <a:pt x="321" y="162"/>
                  </a:cubicBezTo>
                  <a:close/>
                  <a:moveTo>
                    <a:pt x="189" y="171"/>
                  </a:moveTo>
                  <a:cubicBezTo>
                    <a:pt x="189" y="176"/>
                    <a:pt x="188" y="182"/>
                    <a:pt x="188" y="188"/>
                  </a:cubicBezTo>
                  <a:cubicBezTo>
                    <a:pt x="187" y="188"/>
                    <a:pt x="187" y="188"/>
                    <a:pt x="187" y="179"/>
                  </a:cubicBezTo>
                  <a:cubicBezTo>
                    <a:pt x="188" y="171"/>
                    <a:pt x="189" y="171"/>
                    <a:pt x="189" y="171"/>
                  </a:cubicBezTo>
                  <a:close/>
                  <a:moveTo>
                    <a:pt x="231" y="163"/>
                  </a:moveTo>
                  <a:cubicBezTo>
                    <a:pt x="231" y="163"/>
                    <a:pt x="230" y="180"/>
                    <a:pt x="230" y="188"/>
                  </a:cubicBezTo>
                  <a:cubicBezTo>
                    <a:pt x="230" y="188"/>
                    <a:pt x="230" y="188"/>
                    <a:pt x="230" y="180"/>
                  </a:cubicBezTo>
                  <a:cubicBezTo>
                    <a:pt x="230" y="171"/>
                    <a:pt x="231" y="163"/>
                    <a:pt x="231" y="163"/>
                  </a:cubicBezTo>
                  <a:close/>
                  <a:moveTo>
                    <a:pt x="376" y="173"/>
                  </a:moveTo>
                  <a:lnTo>
                    <a:pt x="380" y="181"/>
                  </a:lnTo>
                  <a:cubicBezTo>
                    <a:pt x="382" y="189"/>
                    <a:pt x="381" y="189"/>
                    <a:pt x="381" y="189"/>
                  </a:cubicBezTo>
                  <a:cubicBezTo>
                    <a:pt x="380" y="189"/>
                    <a:pt x="380" y="189"/>
                    <a:pt x="380" y="189"/>
                  </a:cubicBezTo>
                  <a:cubicBezTo>
                    <a:pt x="380" y="189"/>
                    <a:pt x="379" y="187"/>
                    <a:pt x="378" y="182"/>
                  </a:cubicBezTo>
                  <a:lnTo>
                    <a:pt x="376" y="173"/>
                  </a:lnTo>
                  <a:close/>
                  <a:moveTo>
                    <a:pt x="114" y="173"/>
                  </a:moveTo>
                  <a:cubicBezTo>
                    <a:pt x="114" y="173"/>
                    <a:pt x="113" y="181"/>
                    <a:pt x="110" y="190"/>
                  </a:cubicBezTo>
                  <a:lnTo>
                    <a:pt x="110" y="189"/>
                  </a:lnTo>
                  <a:cubicBezTo>
                    <a:pt x="110" y="187"/>
                    <a:pt x="111" y="184"/>
                    <a:pt x="111" y="181"/>
                  </a:cubicBezTo>
                  <a:lnTo>
                    <a:pt x="114" y="173"/>
                  </a:lnTo>
                  <a:close/>
                  <a:moveTo>
                    <a:pt x="367" y="158"/>
                  </a:moveTo>
                  <a:cubicBezTo>
                    <a:pt x="367" y="159"/>
                    <a:pt x="369" y="166"/>
                    <a:pt x="372" y="174"/>
                  </a:cubicBezTo>
                  <a:cubicBezTo>
                    <a:pt x="376" y="190"/>
                    <a:pt x="376" y="190"/>
                    <a:pt x="375" y="190"/>
                  </a:cubicBezTo>
                  <a:cubicBezTo>
                    <a:pt x="375" y="190"/>
                    <a:pt x="375" y="190"/>
                    <a:pt x="373" y="182"/>
                  </a:cubicBezTo>
                  <a:lnTo>
                    <a:pt x="373" y="182"/>
                  </a:lnTo>
                  <a:cubicBezTo>
                    <a:pt x="373" y="184"/>
                    <a:pt x="374" y="185"/>
                    <a:pt x="374" y="185"/>
                  </a:cubicBezTo>
                  <a:cubicBezTo>
                    <a:pt x="374" y="185"/>
                    <a:pt x="373" y="180"/>
                    <a:pt x="371" y="174"/>
                  </a:cubicBezTo>
                  <a:lnTo>
                    <a:pt x="367" y="158"/>
                  </a:lnTo>
                  <a:close/>
                  <a:moveTo>
                    <a:pt x="218" y="178"/>
                  </a:moveTo>
                  <a:lnTo>
                    <a:pt x="218" y="185"/>
                  </a:lnTo>
                  <a:lnTo>
                    <a:pt x="217" y="193"/>
                  </a:lnTo>
                  <a:cubicBezTo>
                    <a:pt x="217" y="185"/>
                    <a:pt x="218" y="178"/>
                    <a:pt x="218" y="178"/>
                  </a:cubicBezTo>
                  <a:close/>
                  <a:moveTo>
                    <a:pt x="269" y="184"/>
                  </a:moveTo>
                  <a:lnTo>
                    <a:pt x="270" y="192"/>
                  </a:lnTo>
                  <a:lnTo>
                    <a:pt x="270" y="200"/>
                  </a:lnTo>
                  <a:cubicBezTo>
                    <a:pt x="269" y="192"/>
                    <a:pt x="269" y="184"/>
                    <a:pt x="269" y="184"/>
                  </a:cubicBezTo>
                  <a:close/>
                  <a:moveTo>
                    <a:pt x="272" y="184"/>
                  </a:moveTo>
                  <a:cubicBezTo>
                    <a:pt x="272" y="184"/>
                    <a:pt x="273" y="192"/>
                    <a:pt x="274" y="201"/>
                  </a:cubicBezTo>
                  <a:lnTo>
                    <a:pt x="274" y="201"/>
                  </a:lnTo>
                  <a:cubicBezTo>
                    <a:pt x="274" y="204"/>
                    <a:pt x="274" y="206"/>
                    <a:pt x="274" y="206"/>
                  </a:cubicBezTo>
                  <a:cubicBezTo>
                    <a:pt x="274" y="206"/>
                    <a:pt x="273" y="202"/>
                    <a:pt x="272" y="192"/>
                  </a:cubicBezTo>
                  <a:cubicBezTo>
                    <a:pt x="272" y="184"/>
                    <a:pt x="272" y="184"/>
                    <a:pt x="272" y="184"/>
                  </a:cubicBezTo>
                  <a:close/>
                  <a:moveTo>
                    <a:pt x="78" y="184"/>
                  </a:moveTo>
                  <a:lnTo>
                    <a:pt x="78" y="184"/>
                  </a:lnTo>
                  <a:cubicBezTo>
                    <a:pt x="76" y="192"/>
                    <a:pt x="73" y="200"/>
                    <a:pt x="70" y="208"/>
                  </a:cubicBezTo>
                  <a:cubicBezTo>
                    <a:pt x="70" y="208"/>
                    <a:pt x="70" y="208"/>
                    <a:pt x="72" y="200"/>
                  </a:cubicBezTo>
                  <a:cubicBezTo>
                    <a:pt x="73" y="194"/>
                    <a:pt x="76" y="189"/>
                    <a:pt x="78" y="184"/>
                  </a:cubicBezTo>
                  <a:close/>
                  <a:moveTo>
                    <a:pt x="328" y="193"/>
                  </a:moveTo>
                  <a:lnTo>
                    <a:pt x="330" y="201"/>
                  </a:lnTo>
                  <a:cubicBezTo>
                    <a:pt x="331" y="209"/>
                    <a:pt x="331" y="210"/>
                    <a:pt x="330" y="210"/>
                  </a:cubicBezTo>
                  <a:lnTo>
                    <a:pt x="329" y="201"/>
                  </a:lnTo>
                  <a:lnTo>
                    <a:pt x="328" y="193"/>
                  </a:lnTo>
                  <a:close/>
                  <a:moveTo>
                    <a:pt x="300" y="193"/>
                  </a:moveTo>
                  <a:lnTo>
                    <a:pt x="300" y="193"/>
                  </a:lnTo>
                  <a:cubicBezTo>
                    <a:pt x="301" y="199"/>
                    <a:pt x="302" y="204"/>
                    <a:pt x="302" y="210"/>
                  </a:cubicBezTo>
                  <a:cubicBezTo>
                    <a:pt x="302" y="212"/>
                    <a:pt x="302" y="213"/>
                    <a:pt x="302" y="213"/>
                  </a:cubicBezTo>
                  <a:cubicBezTo>
                    <a:pt x="302" y="213"/>
                    <a:pt x="301" y="206"/>
                    <a:pt x="300" y="193"/>
                  </a:cubicBezTo>
                  <a:close/>
                  <a:moveTo>
                    <a:pt x="356" y="175"/>
                  </a:moveTo>
                  <a:lnTo>
                    <a:pt x="359" y="191"/>
                  </a:lnTo>
                  <a:lnTo>
                    <a:pt x="365" y="216"/>
                  </a:lnTo>
                  <a:lnTo>
                    <a:pt x="365" y="216"/>
                  </a:lnTo>
                  <a:cubicBezTo>
                    <a:pt x="364" y="213"/>
                    <a:pt x="363" y="210"/>
                    <a:pt x="362" y="208"/>
                  </a:cubicBezTo>
                  <a:lnTo>
                    <a:pt x="360" y="208"/>
                  </a:lnTo>
                  <a:lnTo>
                    <a:pt x="359" y="200"/>
                  </a:lnTo>
                  <a:cubicBezTo>
                    <a:pt x="359" y="194"/>
                    <a:pt x="359" y="189"/>
                    <a:pt x="357" y="183"/>
                  </a:cubicBezTo>
                  <a:lnTo>
                    <a:pt x="356" y="175"/>
                  </a:lnTo>
                  <a:close/>
                  <a:moveTo>
                    <a:pt x="317" y="193"/>
                  </a:moveTo>
                  <a:cubicBezTo>
                    <a:pt x="317" y="193"/>
                    <a:pt x="318" y="202"/>
                    <a:pt x="320" y="218"/>
                  </a:cubicBezTo>
                  <a:cubicBezTo>
                    <a:pt x="320" y="221"/>
                    <a:pt x="320" y="223"/>
                    <a:pt x="320" y="223"/>
                  </a:cubicBezTo>
                  <a:cubicBezTo>
                    <a:pt x="320" y="223"/>
                    <a:pt x="319" y="219"/>
                    <a:pt x="318" y="210"/>
                  </a:cubicBezTo>
                  <a:cubicBezTo>
                    <a:pt x="317" y="202"/>
                    <a:pt x="317" y="193"/>
                    <a:pt x="317" y="193"/>
                  </a:cubicBezTo>
                  <a:close/>
                  <a:moveTo>
                    <a:pt x="293" y="218"/>
                  </a:moveTo>
                  <a:cubicBezTo>
                    <a:pt x="293" y="220"/>
                    <a:pt x="293" y="224"/>
                    <a:pt x="294" y="226"/>
                  </a:cubicBezTo>
                  <a:cubicBezTo>
                    <a:pt x="294" y="221"/>
                    <a:pt x="293" y="218"/>
                    <a:pt x="293" y="218"/>
                  </a:cubicBezTo>
                  <a:close/>
                  <a:moveTo>
                    <a:pt x="127" y="212"/>
                  </a:moveTo>
                  <a:lnTo>
                    <a:pt x="126" y="220"/>
                  </a:lnTo>
                  <a:cubicBezTo>
                    <a:pt x="125" y="228"/>
                    <a:pt x="124" y="228"/>
                    <a:pt x="124" y="228"/>
                  </a:cubicBezTo>
                  <a:cubicBezTo>
                    <a:pt x="124" y="228"/>
                    <a:pt x="124" y="228"/>
                    <a:pt x="125" y="220"/>
                  </a:cubicBezTo>
                  <a:cubicBezTo>
                    <a:pt x="126" y="218"/>
                    <a:pt x="126" y="215"/>
                    <a:pt x="127" y="212"/>
                  </a:cubicBezTo>
                  <a:close/>
                  <a:moveTo>
                    <a:pt x="382" y="221"/>
                  </a:moveTo>
                  <a:cubicBezTo>
                    <a:pt x="384" y="229"/>
                    <a:pt x="384" y="229"/>
                    <a:pt x="384" y="229"/>
                  </a:cubicBezTo>
                  <a:lnTo>
                    <a:pt x="385" y="229"/>
                  </a:lnTo>
                  <a:lnTo>
                    <a:pt x="385" y="229"/>
                  </a:lnTo>
                  <a:lnTo>
                    <a:pt x="382" y="221"/>
                  </a:lnTo>
                  <a:close/>
                  <a:moveTo>
                    <a:pt x="131" y="224"/>
                  </a:moveTo>
                  <a:lnTo>
                    <a:pt x="131" y="224"/>
                  </a:lnTo>
                  <a:cubicBezTo>
                    <a:pt x="131" y="224"/>
                    <a:pt x="131" y="226"/>
                    <a:pt x="129" y="230"/>
                  </a:cubicBezTo>
                  <a:cubicBezTo>
                    <a:pt x="130" y="226"/>
                    <a:pt x="131" y="224"/>
                    <a:pt x="131" y="224"/>
                  </a:cubicBezTo>
                  <a:close/>
                  <a:moveTo>
                    <a:pt x="344" y="220"/>
                  </a:moveTo>
                  <a:cubicBezTo>
                    <a:pt x="344" y="220"/>
                    <a:pt x="345" y="221"/>
                    <a:pt x="346" y="225"/>
                  </a:cubicBezTo>
                  <a:cubicBezTo>
                    <a:pt x="347" y="233"/>
                    <a:pt x="346" y="233"/>
                    <a:pt x="346" y="233"/>
                  </a:cubicBezTo>
                  <a:cubicBezTo>
                    <a:pt x="344" y="223"/>
                    <a:pt x="344" y="220"/>
                    <a:pt x="344" y="220"/>
                  </a:cubicBezTo>
                  <a:close/>
                  <a:moveTo>
                    <a:pt x="294" y="226"/>
                  </a:moveTo>
                  <a:cubicBezTo>
                    <a:pt x="294" y="228"/>
                    <a:pt x="294" y="231"/>
                    <a:pt x="295" y="234"/>
                  </a:cubicBezTo>
                  <a:cubicBezTo>
                    <a:pt x="295" y="231"/>
                    <a:pt x="295" y="228"/>
                    <a:pt x="294" y="226"/>
                  </a:cubicBezTo>
                  <a:close/>
                  <a:moveTo>
                    <a:pt x="163" y="236"/>
                  </a:moveTo>
                  <a:lnTo>
                    <a:pt x="163" y="236"/>
                  </a:lnTo>
                  <a:cubicBezTo>
                    <a:pt x="163" y="236"/>
                    <a:pt x="163" y="237"/>
                    <a:pt x="163" y="239"/>
                  </a:cubicBezTo>
                  <a:lnTo>
                    <a:pt x="163" y="239"/>
                  </a:lnTo>
                  <a:cubicBezTo>
                    <a:pt x="162" y="239"/>
                    <a:pt x="163" y="236"/>
                    <a:pt x="163" y="236"/>
                  </a:cubicBezTo>
                  <a:close/>
                  <a:moveTo>
                    <a:pt x="147" y="235"/>
                  </a:moveTo>
                  <a:lnTo>
                    <a:pt x="147" y="235"/>
                  </a:lnTo>
                  <a:cubicBezTo>
                    <a:pt x="147" y="238"/>
                    <a:pt x="146" y="241"/>
                    <a:pt x="146" y="244"/>
                  </a:cubicBezTo>
                  <a:cubicBezTo>
                    <a:pt x="147" y="240"/>
                    <a:pt x="147" y="237"/>
                    <a:pt x="147" y="235"/>
                  </a:cubicBezTo>
                  <a:close/>
                  <a:moveTo>
                    <a:pt x="223" y="227"/>
                  </a:moveTo>
                  <a:cubicBezTo>
                    <a:pt x="223" y="236"/>
                    <a:pt x="221" y="244"/>
                    <a:pt x="221" y="244"/>
                  </a:cubicBezTo>
                  <a:cubicBezTo>
                    <a:pt x="221" y="238"/>
                    <a:pt x="221" y="233"/>
                    <a:pt x="223" y="227"/>
                  </a:cubicBezTo>
                  <a:close/>
                  <a:moveTo>
                    <a:pt x="312" y="234"/>
                  </a:moveTo>
                  <a:cubicBezTo>
                    <a:pt x="312" y="238"/>
                    <a:pt x="312" y="238"/>
                    <a:pt x="313" y="243"/>
                  </a:cubicBezTo>
                  <a:lnTo>
                    <a:pt x="315" y="250"/>
                  </a:lnTo>
                  <a:lnTo>
                    <a:pt x="315" y="250"/>
                  </a:lnTo>
                  <a:lnTo>
                    <a:pt x="312" y="234"/>
                  </a:lnTo>
                  <a:close/>
                  <a:moveTo>
                    <a:pt x="146" y="244"/>
                  </a:moveTo>
                  <a:cubicBezTo>
                    <a:pt x="144" y="252"/>
                    <a:pt x="144" y="252"/>
                    <a:pt x="145" y="252"/>
                  </a:cubicBezTo>
                  <a:lnTo>
                    <a:pt x="146" y="244"/>
                  </a:lnTo>
                  <a:close/>
                  <a:moveTo>
                    <a:pt x="274" y="260"/>
                  </a:moveTo>
                  <a:cubicBezTo>
                    <a:pt x="274" y="262"/>
                    <a:pt x="274" y="263"/>
                    <a:pt x="274" y="265"/>
                  </a:cubicBezTo>
                  <a:cubicBezTo>
                    <a:pt x="274" y="265"/>
                    <a:pt x="274" y="266"/>
                    <a:pt x="274" y="266"/>
                  </a:cubicBezTo>
                  <a:lnTo>
                    <a:pt x="274" y="266"/>
                  </a:lnTo>
                  <a:cubicBezTo>
                    <a:pt x="274" y="265"/>
                    <a:pt x="274" y="263"/>
                    <a:pt x="274" y="260"/>
                  </a:cubicBezTo>
                  <a:close/>
                  <a:moveTo>
                    <a:pt x="274" y="266"/>
                  </a:moveTo>
                  <a:cubicBezTo>
                    <a:pt x="274" y="269"/>
                    <a:pt x="275" y="270"/>
                    <a:pt x="275" y="270"/>
                  </a:cubicBezTo>
                  <a:cubicBezTo>
                    <a:pt x="275" y="270"/>
                    <a:pt x="275" y="269"/>
                    <a:pt x="274" y="266"/>
                  </a:cubicBezTo>
                  <a:close/>
                  <a:moveTo>
                    <a:pt x="46" y="96"/>
                  </a:moveTo>
                  <a:cubicBezTo>
                    <a:pt x="46" y="96"/>
                    <a:pt x="43" y="102"/>
                    <a:pt x="40" y="110"/>
                  </a:cubicBezTo>
                  <a:lnTo>
                    <a:pt x="40" y="109"/>
                  </a:lnTo>
                  <a:cubicBezTo>
                    <a:pt x="40" y="109"/>
                    <a:pt x="39" y="109"/>
                    <a:pt x="35" y="117"/>
                  </a:cubicBezTo>
                  <a:cubicBezTo>
                    <a:pt x="33" y="123"/>
                    <a:pt x="32" y="124"/>
                    <a:pt x="32" y="124"/>
                  </a:cubicBezTo>
                  <a:cubicBezTo>
                    <a:pt x="32" y="124"/>
                    <a:pt x="32" y="124"/>
                    <a:pt x="32" y="124"/>
                  </a:cubicBezTo>
                  <a:lnTo>
                    <a:pt x="32" y="124"/>
                  </a:lnTo>
                  <a:cubicBezTo>
                    <a:pt x="31" y="126"/>
                    <a:pt x="30" y="129"/>
                    <a:pt x="28" y="132"/>
                  </a:cubicBezTo>
                  <a:cubicBezTo>
                    <a:pt x="25" y="138"/>
                    <a:pt x="22" y="146"/>
                    <a:pt x="22" y="146"/>
                  </a:cubicBezTo>
                  <a:lnTo>
                    <a:pt x="15" y="161"/>
                  </a:lnTo>
                  <a:cubicBezTo>
                    <a:pt x="11" y="171"/>
                    <a:pt x="6" y="181"/>
                    <a:pt x="3" y="191"/>
                  </a:cubicBezTo>
                  <a:cubicBezTo>
                    <a:pt x="2" y="196"/>
                    <a:pt x="1" y="201"/>
                    <a:pt x="2" y="201"/>
                  </a:cubicBezTo>
                  <a:cubicBezTo>
                    <a:pt x="2" y="201"/>
                    <a:pt x="3" y="199"/>
                    <a:pt x="6" y="193"/>
                  </a:cubicBezTo>
                  <a:cubicBezTo>
                    <a:pt x="4" y="191"/>
                    <a:pt x="5" y="188"/>
                    <a:pt x="7" y="186"/>
                  </a:cubicBezTo>
                  <a:lnTo>
                    <a:pt x="7" y="186"/>
                  </a:lnTo>
                  <a:cubicBezTo>
                    <a:pt x="6" y="189"/>
                    <a:pt x="5" y="191"/>
                    <a:pt x="5" y="191"/>
                  </a:cubicBezTo>
                  <a:cubicBezTo>
                    <a:pt x="5" y="191"/>
                    <a:pt x="6" y="189"/>
                    <a:pt x="8" y="186"/>
                  </a:cubicBezTo>
                  <a:lnTo>
                    <a:pt x="8" y="186"/>
                  </a:lnTo>
                  <a:cubicBezTo>
                    <a:pt x="8" y="186"/>
                    <a:pt x="7" y="186"/>
                    <a:pt x="7" y="186"/>
                  </a:cubicBezTo>
                  <a:lnTo>
                    <a:pt x="7" y="186"/>
                  </a:lnTo>
                  <a:cubicBezTo>
                    <a:pt x="9" y="182"/>
                    <a:pt x="12" y="176"/>
                    <a:pt x="15" y="170"/>
                  </a:cubicBezTo>
                  <a:lnTo>
                    <a:pt x="15" y="170"/>
                  </a:lnTo>
                  <a:cubicBezTo>
                    <a:pt x="14" y="175"/>
                    <a:pt x="12" y="180"/>
                    <a:pt x="8" y="185"/>
                  </a:cubicBezTo>
                  <a:cubicBezTo>
                    <a:pt x="8" y="186"/>
                    <a:pt x="8" y="186"/>
                    <a:pt x="8" y="186"/>
                  </a:cubicBezTo>
                  <a:lnTo>
                    <a:pt x="8" y="186"/>
                  </a:lnTo>
                  <a:cubicBezTo>
                    <a:pt x="8" y="186"/>
                    <a:pt x="8" y="186"/>
                    <a:pt x="8" y="186"/>
                  </a:cubicBezTo>
                  <a:cubicBezTo>
                    <a:pt x="9" y="186"/>
                    <a:pt x="10" y="186"/>
                    <a:pt x="11" y="187"/>
                  </a:cubicBezTo>
                  <a:cubicBezTo>
                    <a:pt x="15" y="189"/>
                    <a:pt x="13" y="195"/>
                    <a:pt x="8" y="195"/>
                  </a:cubicBezTo>
                  <a:cubicBezTo>
                    <a:pt x="8" y="195"/>
                    <a:pt x="8" y="194"/>
                    <a:pt x="7" y="194"/>
                  </a:cubicBezTo>
                  <a:lnTo>
                    <a:pt x="7" y="194"/>
                  </a:lnTo>
                  <a:cubicBezTo>
                    <a:pt x="5" y="201"/>
                    <a:pt x="6" y="202"/>
                    <a:pt x="8" y="203"/>
                  </a:cubicBezTo>
                  <a:cubicBezTo>
                    <a:pt x="11" y="204"/>
                    <a:pt x="12" y="206"/>
                    <a:pt x="9" y="213"/>
                  </a:cubicBezTo>
                  <a:cubicBezTo>
                    <a:pt x="7" y="221"/>
                    <a:pt x="7" y="221"/>
                    <a:pt x="7" y="221"/>
                  </a:cubicBezTo>
                  <a:cubicBezTo>
                    <a:pt x="9" y="217"/>
                    <a:pt x="11" y="216"/>
                    <a:pt x="12" y="216"/>
                  </a:cubicBezTo>
                  <a:cubicBezTo>
                    <a:pt x="13" y="216"/>
                    <a:pt x="15" y="216"/>
                    <a:pt x="16" y="217"/>
                  </a:cubicBezTo>
                  <a:cubicBezTo>
                    <a:pt x="17" y="218"/>
                    <a:pt x="19" y="218"/>
                    <a:pt x="20" y="218"/>
                  </a:cubicBezTo>
                  <a:cubicBezTo>
                    <a:pt x="22" y="218"/>
                    <a:pt x="23" y="217"/>
                    <a:pt x="25" y="212"/>
                  </a:cubicBezTo>
                  <a:lnTo>
                    <a:pt x="26" y="213"/>
                  </a:lnTo>
                  <a:cubicBezTo>
                    <a:pt x="23" y="221"/>
                    <a:pt x="24" y="221"/>
                    <a:pt x="25" y="221"/>
                  </a:cubicBezTo>
                  <a:cubicBezTo>
                    <a:pt x="28" y="215"/>
                    <a:pt x="30" y="215"/>
                    <a:pt x="30" y="215"/>
                  </a:cubicBezTo>
                  <a:lnTo>
                    <a:pt x="30" y="215"/>
                  </a:lnTo>
                  <a:cubicBezTo>
                    <a:pt x="26" y="222"/>
                    <a:pt x="27" y="222"/>
                    <a:pt x="28" y="224"/>
                  </a:cubicBezTo>
                  <a:cubicBezTo>
                    <a:pt x="28" y="224"/>
                    <a:pt x="30" y="224"/>
                    <a:pt x="32" y="217"/>
                  </a:cubicBezTo>
                  <a:cubicBezTo>
                    <a:pt x="33" y="217"/>
                    <a:pt x="35" y="218"/>
                    <a:pt x="34" y="227"/>
                  </a:cubicBezTo>
                  <a:cubicBezTo>
                    <a:pt x="33" y="229"/>
                    <a:pt x="33" y="230"/>
                    <a:pt x="33" y="230"/>
                  </a:cubicBezTo>
                  <a:cubicBezTo>
                    <a:pt x="34" y="230"/>
                    <a:pt x="36" y="225"/>
                    <a:pt x="39" y="219"/>
                  </a:cubicBezTo>
                  <a:cubicBezTo>
                    <a:pt x="40" y="215"/>
                    <a:pt x="42" y="209"/>
                    <a:pt x="44" y="204"/>
                  </a:cubicBezTo>
                  <a:lnTo>
                    <a:pt x="44" y="204"/>
                  </a:lnTo>
                  <a:cubicBezTo>
                    <a:pt x="44" y="205"/>
                    <a:pt x="42" y="212"/>
                    <a:pt x="39" y="220"/>
                  </a:cubicBezTo>
                  <a:cubicBezTo>
                    <a:pt x="36" y="227"/>
                    <a:pt x="36" y="227"/>
                    <a:pt x="36" y="228"/>
                  </a:cubicBezTo>
                  <a:lnTo>
                    <a:pt x="37" y="228"/>
                  </a:lnTo>
                  <a:cubicBezTo>
                    <a:pt x="39" y="223"/>
                    <a:pt x="41" y="222"/>
                    <a:pt x="42" y="222"/>
                  </a:cubicBezTo>
                  <a:cubicBezTo>
                    <a:pt x="43" y="222"/>
                    <a:pt x="44" y="223"/>
                    <a:pt x="45" y="224"/>
                  </a:cubicBezTo>
                  <a:cubicBezTo>
                    <a:pt x="47" y="224"/>
                    <a:pt x="48" y="224"/>
                    <a:pt x="49" y="224"/>
                  </a:cubicBezTo>
                  <a:cubicBezTo>
                    <a:pt x="51" y="224"/>
                    <a:pt x="52" y="223"/>
                    <a:pt x="53" y="218"/>
                  </a:cubicBezTo>
                  <a:cubicBezTo>
                    <a:pt x="55" y="214"/>
                    <a:pt x="56" y="212"/>
                    <a:pt x="56" y="212"/>
                  </a:cubicBezTo>
                  <a:lnTo>
                    <a:pt x="56" y="212"/>
                  </a:lnTo>
                  <a:cubicBezTo>
                    <a:pt x="56" y="212"/>
                    <a:pt x="56" y="214"/>
                    <a:pt x="55" y="219"/>
                  </a:cubicBezTo>
                  <a:cubicBezTo>
                    <a:pt x="53" y="235"/>
                    <a:pt x="51" y="241"/>
                    <a:pt x="52" y="241"/>
                  </a:cubicBezTo>
                  <a:cubicBezTo>
                    <a:pt x="52" y="241"/>
                    <a:pt x="52" y="239"/>
                    <a:pt x="53" y="236"/>
                  </a:cubicBezTo>
                  <a:cubicBezTo>
                    <a:pt x="54" y="230"/>
                    <a:pt x="56" y="225"/>
                    <a:pt x="58" y="220"/>
                  </a:cubicBezTo>
                  <a:cubicBezTo>
                    <a:pt x="60" y="212"/>
                    <a:pt x="62" y="208"/>
                    <a:pt x="62" y="208"/>
                  </a:cubicBezTo>
                  <a:lnTo>
                    <a:pt x="62" y="208"/>
                  </a:lnTo>
                  <a:cubicBezTo>
                    <a:pt x="62" y="208"/>
                    <a:pt x="61" y="212"/>
                    <a:pt x="59" y="220"/>
                  </a:cubicBezTo>
                  <a:cubicBezTo>
                    <a:pt x="57" y="227"/>
                    <a:pt x="57" y="230"/>
                    <a:pt x="59" y="230"/>
                  </a:cubicBezTo>
                  <a:cubicBezTo>
                    <a:pt x="61" y="230"/>
                    <a:pt x="65" y="225"/>
                    <a:pt x="68" y="216"/>
                  </a:cubicBezTo>
                  <a:lnTo>
                    <a:pt x="68" y="216"/>
                  </a:lnTo>
                  <a:cubicBezTo>
                    <a:pt x="68" y="219"/>
                    <a:pt x="68" y="217"/>
                    <a:pt x="65" y="224"/>
                  </a:cubicBezTo>
                  <a:cubicBezTo>
                    <a:pt x="63" y="231"/>
                    <a:pt x="64" y="231"/>
                    <a:pt x="65" y="233"/>
                  </a:cubicBezTo>
                  <a:lnTo>
                    <a:pt x="68" y="233"/>
                  </a:lnTo>
                  <a:cubicBezTo>
                    <a:pt x="70" y="226"/>
                    <a:pt x="71" y="224"/>
                    <a:pt x="71" y="224"/>
                  </a:cubicBezTo>
                  <a:lnTo>
                    <a:pt x="71" y="224"/>
                  </a:lnTo>
                  <a:cubicBezTo>
                    <a:pt x="72" y="224"/>
                    <a:pt x="71" y="229"/>
                    <a:pt x="70" y="234"/>
                  </a:cubicBezTo>
                  <a:cubicBezTo>
                    <a:pt x="69" y="243"/>
                    <a:pt x="69" y="243"/>
                    <a:pt x="69" y="243"/>
                  </a:cubicBezTo>
                  <a:cubicBezTo>
                    <a:pt x="72" y="236"/>
                    <a:pt x="73" y="234"/>
                    <a:pt x="74" y="234"/>
                  </a:cubicBezTo>
                  <a:lnTo>
                    <a:pt x="74" y="234"/>
                  </a:lnTo>
                  <a:cubicBezTo>
                    <a:pt x="75" y="234"/>
                    <a:pt x="75" y="239"/>
                    <a:pt x="73" y="244"/>
                  </a:cubicBezTo>
                  <a:lnTo>
                    <a:pt x="74" y="245"/>
                  </a:lnTo>
                  <a:cubicBezTo>
                    <a:pt x="77" y="237"/>
                    <a:pt x="78" y="237"/>
                    <a:pt x="78" y="237"/>
                  </a:cubicBezTo>
                  <a:cubicBezTo>
                    <a:pt x="78" y="237"/>
                    <a:pt x="78" y="238"/>
                    <a:pt x="79" y="238"/>
                  </a:cubicBezTo>
                  <a:cubicBezTo>
                    <a:pt x="80" y="238"/>
                    <a:pt x="80" y="236"/>
                    <a:pt x="81" y="230"/>
                  </a:cubicBezTo>
                  <a:cubicBezTo>
                    <a:pt x="82" y="226"/>
                    <a:pt x="83" y="222"/>
                    <a:pt x="85" y="218"/>
                  </a:cubicBezTo>
                  <a:lnTo>
                    <a:pt x="85" y="218"/>
                  </a:lnTo>
                  <a:lnTo>
                    <a:pt x="83" y="222"/>
                  </a:lnTo>
                  <a:cubicBezTo>
                    <a:pt x="82" y="230"/>
                    <a:pt x="83" y="230"/>
                    <a:pt x="85" y="231"/>
                  </a:cubicBezTo>
                  <a:cubicBezTo>
                    <a:pt x="87" y="233"/>
                    <a:pt x="88" y="233"/>
                    <a:pt x="87" y="240"/>
                  </a:cubicBezTo>
                  <a:lnTo>
                    <a:pt x="89" y="233"/>
                  </a:lnTo>
                  <a:cubicBezTo>
                    <a:pt x="90" y="229"/>
                    <a:pt x="91" y="228"/>
                    <a:pt x="91" y="228"/>
                  </a:cubicBezTo>
                  <a:lnTo>
                    <a:pt x="91" y="228"/>
                  </a:lnTo>
                  <a:cubicBezTo>
                    <a:pt x="92" y="228"/>
                    <a:pt x="91" y="230"/>
                    <a:pt x="90" y="234"/>
                  </a:cubicBezTo>
                  <a:cubicBezTo>
                    <a:pt x="89" y="238"/>
                    <a:pt x="89" y="240"/>
                    <a:pt x="90" y="240"/>
                  </a:cubicBezTo>
                  <a:cubicBezTo>
                    <a:pt x="91" y="240"/>
                    <a:pt x="92" y="238"/>
                    <a:pt x="94" y="235"/>
                  </a:cubicBezTo>
                  <a:lnTo>
                    <a:pt x="94" y="235"/>
                  </a:lnTo>
                  <a:cubicBezTo>
                    <a:pt x="92" y="243"/>
                    <a:pt x="92" y="248"/>
                    <a:pt x="92" y="248"/>
                  </a:cubicBezTo>
                  <a:cubicBezTo>
                    <a:pt x="93" y="248"/>
                    <a:pt x="95" y="244"/>
                    <a:pt x="97" y="236"/>
                  </a:cubicBezTo>
                  <a:lnTo>
                    <a:pt x="97" y="236"/>
                  </a:lnTo>
                  <a:cubicBezTo>
                    <a:pt x="95" y="244"/>
                    <a:pt x="95" y="244"/>
                    <a:pt x="96" y="244"/>
                  </a:cubicBezTo>
                  <a:cubicBezTo>
                    <a:pt x="97" y="241"/>
                    <a:pt x="98" y="239"/>
                    <a:pt x="98" y="239"/>
                  </a:cubicBezTo>
                  <a:lnTo>
                    <a:pt x="98" y="239"/>
                  </a:lnTo>
                  <a:cubicBezTo>
                    <a:pt x="99" y="239"/>
                    <a:pt x="99" y="241"/>
                    <a:pt x="98" y="245"/>
                  </a:cubicBezTo>
                  <a:lnTo>
                    <a:pt x="99" y="245"/>
                  </a:lnTo>
                  <a:cubicBezTo>
                    <a:pt x="101" y="239"/>
                    <a:pt x="101" y="238"/>
                    <a:pt x="101" y="238"/>
                  </a:cubicBezTo>
                  <a:cubicBezTo>
                    <a:pt x="101" y="238"/>
                    <a:pt x="101" y="238"/>
                    <a:pt x="101" y="238"/>
                  </a:cubicBezTo>
                  <a:cubicBezTo>
                    <a:pt x="102" y="238"/>
                    <a:pt x="102" y="238"/>
                    <a:pt x="105" y="230"/>
                  </a:cubicBezTo>
                  <a:cubicBezTo>
                    <a:pt x="107" y="222"/>
                    <a:pt x="108" y="222"/>
                    <a:pt x="108" y="222"/>
                  </a:cubicBezTo>
                  <a:lnTo>
                    <a:pt x="108" y="222"/>
                  </a:lnTo>
                  <a:cubicBezTo>
                    <a:pt x="107" y="228"/>
                    <a:pt x="106" y="234"/>
                    <a:pt x="104" y="238"/>
                  </a:cubicBezTo>
                  <a:cubicBezTo>
                    <a:pt x="103" y="242"/>
                    <a:pt x="102" y="244"/>
                    <a:pt x="103" y="244"/>
                  </a:cubicBezTo>
                  <a:cubicBezTo>
                    <a:pt x="103" y="244"/>
                    <a:pt x="104" y="240"/>
                    <a:pt x="107" y="231"/>
                  </a:cubicBezTo>
                  <a:cubicBezTo>
                    <a:pt x="110" y="224"/>
                    <a:pt x="111" y="220"/>
                    <a:pt x="111" y="220"/>
                  </a:cubicBezTo>
                  <a:lnTo>
                    <a:pt x="111" y="220"/>
                  </a:lnTo>
                  <a:cubicBezTo>
                    <a:pt x="111" y="220"/>
                    <a:pt x="110" y="224"/>
                    <a:pt x="108" y="231"/>
                  </a:cubicBezTo>
                  <a:cubicBezTo>
                    <a:pt x="107" y="234"/>
                    <a:pt x="106" y="237"/>
                    <a:pt x="106" y="239"/>
                  </a:cubicBezTo>
                  <a:cubicBezTo>
                    <a:pt x="106" y="239"/>
                    <a:pt x="107" y="239"/>
                    <a:pt x="109" y="231"/>
                  </a:cubicBezTo>
                  <a:lnTo>
                    <a:pt x="110" y="233"/>
                  </a:lnTo>
                  <a:cubicBezTo>
                    <a:pt x="109" y="240"/>
                    <a:pt x="109" y="240"/>
                    <a:pt x="110" y="240"/>
                  </a:cubicBezTo>
                  <a:cubicBezTo>
                    <a:pt x="111" y="237"/>
                    <a:pt x="112" y="235"/>
                    <a:pt x="112" y="235"/>
                  </a:cubicBezTo>
                  <a:lnTo>
                    <a:pt x="112" y="235"/>
                  </a:lnTo>
                  <a:cubicBezTo>
                    <a:pt x="112" y="235"/>
                    <a:pt x="112" y="237"/>
                    <a:pt x="111" y="242"/>
                  </a:cubicBezTo>
                  <a:cubicBezTo>
                    <a:pt x="111" y="245"/>
                    <a:pt x="110" y="247"/>
                    <a:pt x="110" y="247"/>
                  </a:cubicBezTo>
                  <a:cubicBezTo>
                    <a:pt x="111" y="247"/>
                    <a:pt x="112" y="243"/>
                    <a:pt x="114" y="234"/>
                  </a:cubicBezTo>
                  <a:cubicBezTo>
                    <a:pt x="115" y="230"/>
                    <a:pt x="115" y="228"/>
                    <a:pt x="116" y="228"/>
                  </a:cubicBezTo>
                  <a:lnTo>
                    <a:pt x="116" y="228"/>
                  </a:lnTo>
                  <a:cubicBezTo>
                    <a:pt x="116" y="228"/>
                    <a:pt x="115" y="230"/>
                    <a:pt x="115" y="234"/>
                  </a:cubicBezTo>
                  <a:cubicBezTo>
                    <a:pt x="113" y="243"/>
                    <a:pt x="112" y="247"/>
                    <a:pt x="112" y="247"/>
                  </a:cubicBezTo>
                  <a:cubicBezTo>
                    <a:pt x="112" y="247"/>
                    <a:pt x="113" y="245"/>
                    <a:pt x="114" y="242"/>
                  </a:cubicBezTo>
                  <a:cubicBezTo>
                    <a:pt x="115" y="235"/>
                    <a:pt x="116" y="235"/>
                    <a:pt x="116" y="235"/>
                  </a:cubicBezTo>
                  <a:cubicBezTo>
                    <a:pt x="116" y="235"/>
                    <a:pt x="116" y="235"/>
                    <a:pt x="116" y="235"/>
                  </a:cubicBezTo>
                  <a:cubicBezTo>
                    <a:pt x="117" y="229"/>
                    <a:pt x="118" y="224"/>
                    <a:pt x="120" y="219"/>
                  </a:cubicBezTo>
                  <a:lnTo>
                    <a:pt x="120" y="219"/>
                  </a:lnTo>
                  <a:lnTo>
                    <a:pt x="119" y="227"/>
                  </a:lnTo>
                  <a:lnTo>
                    <a:pt x="117" y="235"/>
                  </a:lnTo>
                  <a:lnTo>
                    <a:pt x="116" y="235"/>
                  </a:lnTo>
                  <a:cubicBezTo>
                    <a:pt x="115" y="243"/>
                    <a:pt x="118" y="244"/>
                    <a:pt x="123" y="245"/>
                  </a:cubicBezTo>
                  <a:cubicBezTo>
                    <a:pt x="125" y="240"/>
                    <a:pt x="126" y="235"/>
                    <a:pt x="127" y="229"/>
                  </a:cubicBezTo>
                  <a:lnTo>
                    <a:pt x="127" y="229"/>
                  </a:lnTo>
                  <a:cubicBezTo>
                    <a:pt x="125" y="242"/>
                    <a:pt x="124" y="248"/>
                    <a:pt x="124" y="248"/>
                  </a:cubicBezTo>
                  <a:cubicBezTo>
                    <a:pt x="125" y="248"/>
                    <a:pt x="126" y="242"/>
                    <a:pt x="128" y="230"/>
                  </a:cubicBezTo>
                  <a:lnTo>
                    <a:pt x="128" y="230"/>
                  </a:lnTo>
                  <a:cubicBezTo>
                    <a:pt x="128" y="234"/>
                    <a:pt x="127" y="236"/>
                    <a:pt x="128" y="236"/>
                  </a:cubicBezTo>
                  <a:cubicBezTo>
                    <a:pt x="128" y="236"/>
                    <a:pt x="128" y="234"/>
                    <a:pt x="129" y="230"/>
                  </a:cubicBezTo>
                  <a:lnTo>
                    <a:pt x="129" y="230"/>
                  </a:lnTo>
                  <a:cubicBezTo>
                    <a:pt x="129" y="236"/>
                    <a:pt x="129" y="242"/>
                    <a:pt x="129" y="242"/>
                  </a:cubicBezTo>
                  <a:cubicBezTo>
                    <a:pt x="129" y="242"/>
                    <a:pt x="129" y="241"/>
                    <a:pt x="129" y="238"/>
                  </a:cubicBezTo>
                  <a:cubicBezTo>
                    <a:pt x="129" y="238"/>
                    <a:pt x="129" y="239"/>
                    <a:pt x="129" y="247"/>
                  </a:cubicBezTo>
                  <a:cubicBezTo>
                    <a:pt x="129" y="249"/>
                    <a:pt x="129" y="250"/>
                    <a:pt x="129" y="250"/>
                  </a:cubicBezTo>
                  <a:cubicBezTo>
                    <a:pt x="129" y="250"/>
                    <a:pt x="130" y="245"/>
                    <a:pt x="132" y="239"/>
                  </a:cubicBezTo>
                  <a:cubicBezTo>
                    <a:pt x="134" y="231"/>
                    <a:pt x="135" y="227"/>
                    <a:pt x="135" y="227"/>
                  </a:cubicBezTo>
                  <a:lnTo>
                    <a:pt x="135" y="227"/>
                  </a:lnTo>
                  <a:cubicBezTo>
                    <a:pt x="135" y="227"/>
                    <a:pt x="134" y="231"/>
                    <a:pt x="133" y="239"/>
                  </a:cubicBezTo>
                  <a:cubicBezTo>
                    <a:pt x="131" y="246"/>
                    <a:pt x="131" y="249"/>
                    <a:pt x="132" y="249"/>
                  </a:cubicBezTo>
                  <a:cubicBezTo>
                    <a:pt x="133" y="249"/>
                    <a:pt x="135" y="242"/>
                    <a:pt x="137" y="233"/>
                  </a:cubicBezTo>
                  <a:cubicBezTo>
                    <a:pt x="138" y="233"/>
                    <a:pt x="138" y="233"/>
                    <a:pt x="137" y="242"/>
                  </a:cubicBezTo>
                  <a:cubicBezTo>
                    <a:pt x="137" y="242"/>
                    <a:pt x="137" y="242"/>
                    <a:pt x="140" y="234"/>
                  </a:cubicBezTo>
                  <a:cubicBezTo>
                    <a:pt x="141" y="228"/>
                    <a:pt x="142" y="225"/>
                    <a:pt x="143" y="225"/>
                  </a:cubicBezTo>
                  <a:lnTo>
                    <a:pt x="143" y="225"/>
                  </a:lnTo>
                  <a:cubicBezTo>
                    <a:pt x="144" y="225"/>
                    <a:pt x="143" y="232"/>
                    <a:pt x="142" y="243"/>
                  </a:cubicBezTo>
                  <a:lnTo>
                    <a:pt x="144" y="235"/>
                  </a:lnTo>
                  <a:cubicBezTo>
                    <a:pt x="145" y="225"/>
                    <a:pt x="147" y="218"/>
                    <a:pt x="147" y="218"/>
                  </a:cubicBezTo>
                  <a:lnTo>
                    <a:pt x="147" y="218"/>
                  </a:lnTo>
                  <a:cubicBezTo>
                    <a:pt x="147" y="218"/>
                    <a:pt x="147" y="221"/>
                    <a:pt x="146" y="227"/>
                  </a:cubicBezTo>
                  <a:lnTo>
                    <a:pt x="145" y="235"/>
                  </a:lnTo>
                  <a:cubicBezTo>
                    <a:pt x="146" y="229"/>
                    <a:pt x="147" y="227"/>
                    <a:pt x="147" y="227"/>
                  </a:cubicBezTo>
                  <a:lnTo>
                    <a:pt x="147" y="227"/>
                  </a:lnTo>
                  <a:cubicBezTo>
                    <a:pt x="147" y="227"/>
                    <a:pt x="148" y="230"/>
                    <a:pt x="147" y="235"/>
                  </a:cubicBezTo>
                  <a:lnTo>
                    <a:pt x="147" y="235"/>
                  </a:lnTo>
                  <a:cubicBezTo>
                    <a:pt x="148" y="232"/>
                    <a:pt x="149" y="230"/>
                    <a:pt x="150" y="228"/>
                  </a:cubicBezTo>
                  <a:lnTo>
                    <a:pt x="150" y="228"/>
                  </a:lnTo>
                  <a:cubicBezTo>
                    <a:pt x="150" y="228"/>
                    <a:pt x="150" y="228"/>
                    <a:pt x="148" y="236"/>
                  </a:cubicBezTo>
                  <a:cubicBezTo>
                    <a:pt x="148" y="242"/>
                    <a:pt x="148" y="248"/>
                    <a:pt x="148" y="248"/>
                  </a:cubicBezTo>
                  <a:cubicBezTo>
                    <a:pt x="148" y="248"/>
                    <a:pt x="148" y="247"/>
                    <a:pt x="148" y="245"/>
                  </a:cubicBezTo>
                  <a:cubicBezTo>
                    <a:pt x="148" y="245"/>
                    <a:pt x="148" y="245"/>
                    <a:pt x="148" y="253"/>
                  </a:cubicBezTo>
                  <a:lnTo>
                    <a:pt x="151" y="253"/>
                  </a:lnTo>
                  <a:cubicBezTo>
                    <a:pt x="151" y="249"/>
                    <a:pt x="152" y="247"/>
                    <a:pt x="152" y="247"/>
                  </a:cubicBezTo>
                  <a:lnTo>
                    <a:pt x="152" y="247"/>
                  </a:lnTo>
                  <a:cubicBezTo>
                    <a:pt x="152" y="247"/>
                    <a:pt x="152" y="250"/>
                    <a:pt x="152" y="254"/>
                  </a:cubicBezTo>
                  <a:cubicBezTo>
                    <a:pt x="152" y="254"/>
                    <a:pt x="153" y="254"/>
                    <a:pt x="154" y="246"/>
                  </a:cubicBezTo>
                  <a:cubicBezTo>
                    <a:pt x="155" y="246"/>
                    <a:pt x="155" y="246"/>
                    <a:pt x="154" y="254"/>
                  </a:cubicBezTo>
                  <a:cubicBezTo>
                    <a:pt x="154" y="258"/>
                    <a:pt x="153" y="261"/>
                    <a:pt x="153" y="261"/>
                  </a:cubicBezTo>
                  <a:cubicBezTo>
                    <a:pt x="154" y="261"/>
                    <a:pt x="154" y="258"/>
                    <a:pt x="155" y="254"/>
                  </a:cubicBezTo>
                  <a:cubicBezTo>
                    <a:pt x="156" y="248"/>
                    <a:pt x="156" y="247"/>
                    <a:pt x="157" y="247"/>
                  </a:cubicBezTo>
                  <a:cubicBezTo>
                    <a:pt x="157" y="247"/>
                    <a:pt x="157" y="247"/>
                    <a:pt x="157" y="247"/>
                  </a:cubicBezTo>
                  <a:cubicBezTo>
                    <a:pt x="159" y="239"/>
                    <a:pt x="159" y="239"/>
                    <a:pt x="160" y="239"/>
                  </a:cubicBezTo>
                  <a:cubicBezTo>
                    <a:pt x="160" y="239"/>
                    <a:pt x="161" y="247"/>
                    <a:pt x="161" y="247"/>
                  </a:cubicBezTo>
                  <a:cubicBezTo>
                    <a:pt x="161" y="247"/>
                    <a:pt x="161" y="248"/>
                    <a:pt x="162" y="248"/>
                  </a:cubicBezTo>
                  <a:cubicBezTo>
                    <a:pt x="162" y="248"/>
                    <a:pt x="162" y="246"/>
                    <a:pt x="163" y="239"/>
                  </a:cubicBezTo>
                  <a:lnTo>
                    <a:pt x="163" y="239"/>
                  </a:lnTo>
                  <a:cubicBezTo>
                    <a:pt x="163" y="240"/>
                    <a:pt x="163" y="240"/>
                    <a:pt x="163" y="240"/>
                  </a:cubicBezTo>
                  <a:cubicBezTo>
                    <a:pt x="164" y="240"/>
                    <a:pt x="164" y="248"/>
                    <a:pt x="165" y="248"/>
                  </a:cubicBezTo>
                  <a:cubicBezTo>
                    <a:pt x="166" y="249"/>
                    <a:pt x="166" y="249"/>
                    <a:pt x="167" y="249"/>
                  </a:cubicBezTo>
                  <a:cubicBezTo>
                    <a:pt x="168" y="249"/>
                    <a:pt x="168" y="247"/>
                    <a:pt x="169" y="242"/>
                  </a:cubicBezTo>
                  <a:lnTo>
                    <a:pt x="169" y="242"/>
                  </a:lnTo>
                  <a:cubicBezTo>
                    <a:pt x="168" y="251"/>
                    <a:pt x="168" y="255"/>
                    <a:pt x="169" y="255"/>
                  </a:cubicBezTo>
                  <a:cubicBezTo>
                    <a:pt x="169" y="255"/>
                    <a:pt x="169" y="253"/>
                    <a:pt x="170" y="249"/>
                  </a:cubicBezTo>
                  <a:cubicBezTo>
                    <a:pt x="171" y="242"/>
                    <a:pt x="171" y="242"/>
                    <a:pt x="171" y="242"/>
                  </a:cubicBezTo>
                  <a:lnTo>
                    <a:pt x="171" y="242"/>
                  </a:lnTo>
                  <a:cubicBezTo>
                    <a:pt x="170" y="246"/>
                    <a:pt x="170" y="248"/>
                    <a:pt x="171" y="248"/>
                  </a:cubicBezTo>
                  <a:cubicBezTo>
                    <a:pt x="171" y="248"/>
                    <a:pt x="171" y="246"/>
                    <a:pt x="172" y="243"/>
                  </a:cubicBezTo>
                  <a:cubicBezTo>
                    <a:pt x="173" y="243"/>
                    <a:pt x="173" y="243"/>
                    <a:pt x="172" y="250"/>
                  </a:cubicBezTo>
                  <a:lnTo>
                    <a:pt x="173" y="250"/>
                  </a:lnTo>
                  <a:cubicBezTo>
                    <a:pt x="174" y="244"/>
                    <a:pt x="175" y="242"/>
                    <a:pt x="176" y="242"/>
                  </a:cubicBezTo>
                  <a:cubicBezTo>
                    <a:pt x="177" y="242"/>
                    <a:pt x="178" y="247"/>
                    <a:pt x="178" y="252"/>
                  </a:cubicBezTo>
                  <a:cubicBezTo>
                    <a:pt x="178" y="252"/>
                    <a:pt x="178" y="252"/>
                    <a:pt x="179" y="244"/>
                  </a:cubicBezTo>
                  <a:cubicBezTo>
                    <a:pt x="180" y="236"/>
                    <a:pt x="181" y="232"/>
                    <a:pt x="181" y="232"/>
                  </a:cubicBezTo>
                  <a:lnTo>
                    <a:pt x="181" y="232"/>
                  </a:lnTo>
                  <a:cubicBezTo>
                    <a:pt x="181" y="232"/>
                    <a:pt x="181" y="236"/>
                    <a:pt x="180" y="244"/>
                  </a:cubicBezTo>
                  <a:cubicBezTo>
                    <a:pt x="179" y="252"/>
                    <a:pt x="179" y="256"/>
                    <a:pt x="179" y="256"/>
                  </a:cubicBezTo>
                  <a:cubicBezTo>
                    <a:pt x="179" y="256"/>
                    <a:pt x="180" y="252"/>
                    <a:pt x="181" y="244"/>
                  </a:cubicBezTo>
                  <a:cubicBezTo>
                    <a:pt x="181" y="241"/>
                    <a:pt x="182" y="239"/>
                    <a:pt x="183" y="239"/>
                  </a:cubicBezTo>
                  <a:lnTo>
                    <a:pt x="183" y="239"/>
                  </a:lnTo>
                  <a:cubicBezTo>
                    <a:pt x="183" y="239"/>
                    <a:pt x="183" y="243"/>
                    <a:pt x="182" y="253"/>
                  </a:cubicBezTo>
                  <a:lnTo>
                    <a:pt x="181" y="268"/>
                  </a:lnTo>
                  <a:cubicBezTo>
                    <a:pt x="182" y="261"/>
                    <a:pt x="182" y="261"/>
                    <a:pt x="182" y="261"/>
                  </a:cubicBezTo>
                  <a:cubicBezTo>
                    <a:pt x="183" y="253"/>
                    <a:pt x="183" y="253"/>
                    <a:pt x="186" y="253"/>
                  </a:cubicBezTo>
                  <a:cubicBezTo>
                    <a:pt x="186" y="253"/>
                    <a:pt x="186" y="253"/>
                    <a:pt x="186" y="253"/>
                  </a:cubicBezTo>
                  <a:cubicBezTo>
                    <a:pt x="187" y="253"/>
                    <a:pt x="189" y="246"/>
                    <a:pt x="190" y="246"/>
                  </a:cubicBezTo>
                  <a:cubicBezTo>
                    <a:pt x="190" y="246"/>
                    <a:pt x="192" y="246"/>
                    <a:pt x="192" y="255"/>
                  </a:cubicBezTo>
                  <a:cubicBezTo>
                    <a:pt x="192" y="255"/>
                    <a:pt x="193" y="255"/>
                    <a:pt x="194" y="247"/>
                  </a:cubicBezTo>
                  <a:cubicBezTo>
                    <a:pt x="195" y="243"/>
                    <a:pt x="196" y="241"/>
                    <a:pt x="196" y="241"/>
                  </a:cubicBezTo>
                  <a:lnTo>
                    <a:pt x="196" y="241"/>
                  </a:lnTo>
                  <a:cubicBezTo>
                    <a:pt x="196" y="241"/>
                    <a:pt x="196" y="243"/>
                    <a:pt x="196" y="247"/>
                  </a:cubicBezTo>
                  <a:lnTo>
                    <a:pt x="197" y="247"/>
                  </a:lnTo>
                  <a:cubicBezTo>
                    <a:pt x="198" y="239"/>
                    <a:pt x="198" y="239"/>
                    <a:pt x="198" y="239"/>
                  </a:cubicBezTo>
                  <a:cubicBezTo>
                    <a:pt x="198" y="245"/>
                    <a:pt x="198" y="251"/>
                    <a:pt x="198" y="251"/>
                  </a:cubicBezTo>
                  <a:cubicBezTo>
                    <a:pt x="198" y="251"/>
                    <a:pt x="199" y="250"/>
                    <a:pt x="199" y="248"/>
                  </a:cubicBezTo>
                  <a:cubicBezTo>
                    <a:pt x="199" y="242"/>
                    <a:pt x="200" y="240"/>
                    <a:pt x="200" y="240"/>
                  </a:cubicBezTo>
                  <a:cubicBezTo>
                    <a:pt x="200" y="240"/>
                    <a:pt x="200" y="240"/>
                    <a:pt x="200" y="240"/>
                  </a:cubicBezTo>
                  <a:cubicBezTo>
                    <a:pt x="201" y="245"/>
                    <a:pt x="206" y="248"/>
                    <a:pt x="211" y="248"/>
                  </a:cubicBezTo>
                  <a:cubicBezTo>
                    <a:pt x="214" y="248"/>
                    <a:pt x="217" y="246"/>
                    <a:pt x="217" y="243"/>
                  </a:cubicBezTo>
                  <a:lnTo>
                    <a:pt x="220" y="243"/>
                  </a:lnTo>
                  <a:cubicBezTo>
                    <a:pt x="220" y="250"/>
                    <a:pt x="220" y="253"/>
                    <a:pt x="221" y="253"/>
                  </a:cubicBezTo>
                  <a:cubicBezTo>
                    <a:pt x="222" y="253"/>
                    <a:pt x="223" y="248"/>
                    <a:pt x="224" y="244"/>
                  </a:cubicBezTo>
                  <a:cubicBezTo>
                    <a:pt x="225" y="236"/>
                    <a:pt x="225" y="236"/>
                    <a:pt x="225" y="236"/>
                  </a:cubicBezTo>
                  <a:cubicBezTo>
                    <a:pt x="225" y="245"/>
                    <a:pt x="226" y="249"/>
                    <a:pt x="226" y="249"/>
                  </a:cubicBezTo>
                  <a:cubicBezTo>
                    <a:pt x="227" y="249"/>
                    <a:pt x="227" y="247"/>
                    <a:pt x="227" y="244"/>
                  </a:cubicBezTo>
                  <a:cubicBezTo>
                    <a:pt x="228" y="236"/>
                    <a:pt x="228" y="232"/>
                    <a:pt x="228" y="232"/>
                  </a:cubicBezTo>
                  <a:lnTo>
                    <a:pt x="228" y="232"/>
                  </a:lnTo>
                  <a:cubicBezTo>
                    <a:pt x="229" y="232"/>
                    <a:pt x="229" y="236"/>
                    <a:pt x="228" y="245"/>
                  </a:cubicBezTo>
                  <a:cubicBezTo>
                    <a:pt x="228" y="252"/>
                    <a:pt x="228" y="256"/>
                    <a:pt x="229" y="256"/>
                  </a:cubicBezTo>
                  <a:cubicBezTo>
                    <a:pt x="229" y="256"/>
                    <a:pt x="230" y="250"/>
                    <a:pt x="230" y="237"/>
                  </a:cubicBezTo>
                  <a:cubicBezTo>
                    <a:pt x="231" y="233"/>
                    <a:pt x="231" y="230"/>
                    <a:pt x="231" y="230"/>
                  </a:cubicBezTo>
                  <a:cubicBezTo>
                    <a:pt x="231" y="230"/>
                    <a:pt x="231" y="233"/>
                    <a:pt x="231" y="237"/>
                  </a:cubicBezTo>
                  <a:cubicBezTo>
                    <a:pt x="231" y="246"/>
                    <a:pt x="232" y="250"/>
                    <a:pt x="232" y="250"/>
                  </a:cubicBezTo>
                  <a:cubicBezTo>
                    <a:pt x="232" y="250"/>
                    <a:pt x="233" y="248"/>
                    <a:pt x="233" y="245"/>
                  </a:cubicBezTo>
                  <a:cubicBezTo>
                    <a:pt x="233" y="237"/>
                    <a:pt x="233" y="233"/>
                    <a:pt x="233" y="233"/>
                  </a:cubicBezTo>
                  <a:cubicBezTo>
                    <a:pt x="233" y="233"/>
                    <a:pt x="234" y="237"/>
                    <a:pt x="234" y="245"/>
                  </a:cubicBezTo>
                  <a:cubicBezTo>
                    <a:pt x="234" y="253"/>
                    <a:pt x="235" y="257"/>
                    <a:pt x="235" y="257"/>
                  </a:cubicBezTo>
                  <a:cubicBezTo>
                    <a:pt x="235" y="257"/>
                    <a:pt x="235" y="253"/>
                    <a:pt x="235" y="245"/>
                  </a:cubicBezTo>
                  <a:cubicBezTo>
                    <a:pt x="235" y="237"/>
                    <a:pt x="236" y="233"/>
                    <a:pt x="237" y="233"/>
                  </a:cubicBezTo>
                  <a:cubicBezTo>
                    <a:pt x="237" y="233"/>
                    <a:pt x="238" y="237"/>
                    <a:pt x="238" y="246"/>
                  </a:cubicBezTo>
                  <a:cubicBezTo>
                    <a:pt x="238" y="246"/>
                    <a:pt x="239" y="249"/>
                    <a:pt x="239" y="249"/>
                  </a:cubicBezTo>
                  <a:cubicBezTo>
                    <a:pt x="239" y="249"/>
                    <a:pt x="239" y="249"/>
                    <a:pt x="239" y="246"/>
                  </a:cubicBezTo>
                  <a:lnTo>
                    <a:pt x="239" y="254"/>
                  </a:lnTo>
                  <a:lnTo>
                    <a:pt x="240" y="254"/>
                  </a:lnTo>
                  <a:lnTo>
                    <a:pt x="240" y="246"/>
                  </a:lnTo>
                  <a:cubicBezTo>
                    <a:pt x="240" y="246"/>
                    <a:pt x="244" y="255"/>
                    <a:pt x="247" y="255"/>
                  </a:cubicBezTo>
                  <a:cubicBezTo>
                    <a:pt x="253" y="255"/>
                    <a:pt x="254" y="255"/>
                    <a:pt x="253" y="247"/>
                  </a:cubicBezTo>
                  <a:cubicBezTo>
                    <a:pt x="252" y="239"/>
                    <a:pt x="252" y="235"/>
                    <a:pt x="253" y="235"/>
                  </a:cubicBezTo>
                  <a:lnTo>
                    <a:pt x="253" y="235"/>
                  </a:lnTo>
                  <a:cubicBezTo>
                    <a:pt x="253" y="235"/>
                    <a:pt x="253" y="239"/>
                    <a:pt x="254" y="247"/>
                  </a:cubicBezTo>
                  <a:cubicBezTo>
                    <a:pt x="254" y="247"/>
                    <a:pt x="255" y="256"/>
                    <a:pt x="256" y="256"/>
                  </a:cubicBezTo>
                  <a:cubicBezTo>
                    <a:pt x="257" y="256"/>
                    <a:pt x="258" y="256"/>
                    <a:pt x="258" y="264"/>
                  </a:cubicBezTo>
                  <a:lnTo>
                    <a:pt x="260" y="264"/>
                  </a:lnTo>
                  <a:cubicBezTo>
                    <a:pt x="260" y="255"/>
                    <a:pt x="261" y="251"/>
                    <a:pt x="262" y="251"/>
                  </a:cubicBezTo>
                  <a:cubicBezTo>
                    <a:pt x="263" y="251"/>
                    <a:pt x="264" y="253"/>
                    <a:pt x="264" y="256"/>
                  </a:cubicBezTo>
                  <a:cubicBezTo>
                    <a:pt x="265" y="256"/>
                    <a:pt x="266" y="256"/>
                    <a:pt x="266" y="248"/>
                  </a:cubicBezTo>
                  <a:cubicBezTo>
                    <a:pt x="267" y="244"/>
                    <a:pt x="267" y="242"/>
                    <a:pt x="267" y="242"/>
                  </a:cubicBezTo>
                  <a:cubicBezTo>
                    <a:pt x="267" y="242"/>
                    <a:pt x="267" y="244"/>
                    <a:pt x="267" y="248"/>
                  </a:cubicBezTo>
                  <a:cubicBezTo>
                    <a:pt x="268" y="253"/>
                    <a:pt x="269" y="258"/>
                    <a:pt x="270" y="258"/>
                  </a:cubicBezTo>
                  <a:cubicBezTo>
                    <a:pt x="271" y="258"/>
                    <a:pt x="271" y="255"/>
                    <a:pt x="271" y="248"/>
                  </a:cubicBezTo>
                  <a:lnTo>
                    <a:pt x="271" y="248"/>
                  </a:lnTo>
                  <a:lnTo>
                    <a:pt x="272" y="257"/>
                  </a:lnTo>
                  <a:cubicBezTo>
                    <a:pt x="272" y="260"/>
                    <a:pt x="272" y="260"/>
                    <a:pt x="273" y="260"/>
                  </a:cubicBezTo>
                  <a:cubicBezTo>
                    <a:pt x="273" y="260"/>
                    <a:pt x="273" y="255"/>
                    <a:pt x="272" y="249"/>
                  </a:cubicBezTo>
                  <a:cubicBezTo>
                    <a:pt x="271" y="242"/>
                    <a:pt x="271" y="238"/>
                    <a:pt x="272" y="238"/>
                  </a:cubicBezTo>
                  <a:lnTo>
                    <a:pt x="272" y="238"/>
                  </a:lnTo>
                  <a:cubicBezTo>
                    <a:pt x="272" y="238"/>
                    <a:pt x="273" y="244"/>
                    <a:pt x="274" y="257"/>
                  </a:cubicBezTo>
                  <a:cubicBezTo>
                    <a:pt x="274" y="258"/>
                    <a:pt x="274" y="259"/>
                    <a:pt x="274" y="260"/>
                  </a:cubicBezTo>
                  <a:lnTo>
                    <a:pt x="274" y="260"/>
                  </a:lnTo>
                  <a:cubicBezTo>
                    <a:pt x="274" y="257"/>
                    <a:pt x="274" y="254"/>
                    <a:pt x="275" y="254"/>
                  </a:cubicBezTo>
                  <a:cubicBezTo>
                    <a:pt x="275" y="254"/>
                    <a:pt x="275" y="255"/>
                    <a:pt x="275" y="257"/>
                  </a:cubicBezTo>
                  <a:cubicBezTo>
                    <a:pt x="276" y="257"/>
                    <a:pt x="276" y="257"/>
                    <a:pt x="275" y="242"/>
                  </a:cubicBezTo>
                  <a:cubicBezTo>
                    <a:pt x="275" y="233"/>
                    <a:pt x="275" y="233"/>
                    <a:pt x="276" y="233"/>
                  </a:cubicBezTo>
                  <a:cubicBezTo>
                    <a:pt x="276" y="242"/>
                    <a:pt x="276" y="242"/>
                    <a:pt x="276" y="249"/>
                  </a:cubicBezTo>
                  <a:lnTo>
                    <a:pt x="277" y="249"/>
                  </a:lnTo>
                  <a:cubicBezTo>
                    <a:pt x="279" y="255"/>
                    <a:pt x="280" y="259"/>
                    <a:pt x="280" y="265"/>
                  </a:cubicBezTo>
                  <a:cubicBezTo>
                    <a:pt x="280" y="269"/>
                    <a:pt x="281" y="271"/>
                    <a:pt x="281" y="271"/>
                  </a:cubicBezTo>
                  <a:cubicBezTo>
                    <a:pt x="281" y="271"/>
                    <a:pt x="281" y="267"/>
                    <a:pt x="280" y="257"/>
                  </a:cubicBezTo>
                  <a:cubicBezTo>
                    <a:pt x="279" y="242"/>
                    <a:pt x="279" y="242"/>
                    <a:pt x="280" y="242"/>
                  </a:cubicBezTo>
                  <a:cubicBezTo>
                    <a:pt x="281" y="242"/>
                    <a:pt x="281" y="242"/>
                    <a:pt x="282" y="249"/>
                  </a:cubicBezTo>
                  <a:cubicBezTo>
                    <a:pt x="282" y="257"/>
                    <a:pt x="282" y="257"/>
                    <a:pt x="283" y="257"/>
                  </a:cubicBezTo>
                  <a:cubicBezTo>
                    <a:pt x="284" y="244"/>
                    <a:pt x="284" y="230"/>
                    <a:pt x="283" y="217"/>
                  </a:cubicBezTo>
                  <a:cubicBezTo>
                    <a:pt x="283" y="209"/>
                    <a:pt x="282" y="205"/>
                    <a:pt x="282" y="205"/>
                  </a:cubicBezTo>
                  <a:lnTo>
                    <a:pt x="282" y="205"/>
                  </a:lnTo>
                  <a:cubicBezTo>
                    <a:pt x="283" y="205"/>
                    <a:pt x="283" y="209"/>
                    <a:pt x="284" y="217"/>
                  </a:cubicBezTo>
                  <a:cubicBezTo>
                    <a:pt x="284" y="225"/>
                    <a:pt x="285" y="225"/>
                    <a:pt x="285" y="225"/>
                  </a:cubicBezTo>
                  <a:cubicBezTo>
                    <a:pt x="286" y="234"/>
                    <a:pt x="285" y="234"/>
                    <a:pt x="285" y="234"/>
                  </a:cubicBezTo>
                  <a:lnTo>
                    <a:pt x="285" y="242"/>
                  </a:lnTo>
                  <a:cubicBezTo>
                    <a:pt x="286" y="249"/>
                    <a:pt x="287" y="253"/>
                    <a:pt x="287" y="253"/>
                  </a:cubicBezTo>
                  <a:cubicBezTo>
                    <a:pt x="288" y="253"/>
                    <a:pt x="288" y="249"/>
                    <a:pt x="288" y="242"/>
                  </a:cubicBezTo>
                  <a:cubicBezTo>
                    <a:pt x="288" y="247"/>
                    <a:pt x="290" y="253"/>
                    <a:pt x="290" y="253"/>
                  </a:cubicBezTo>
                  <a:cubicBezTo>
                    <a:pt x="290" y="253"/>
                    <a:pt x="290" y="252"/>
                    <a:pt x="290" y="249"/>
                  </a:cubicBezTo>
                  <a:lnTo>
                    <a:pt x="290" y="249"/>
                  </a:lnTo>
                  <a:cubicBezTo>
                    <a:pt x="290" y="249"/>
                    <a:pt x="291" y="249"/>
                    <a:pt x="292" y="258"/>
                  </a:cubicBezTo>
                  <a:cubicBezTo>
                    <a:pt x="293" y="258"/>
                    <a:pt x="293" y="258"/>
                    <a:pt x="293" y="249"/>
                  </a:cubicBezTo>
                  <a:cubicBezTo>
                    <a:pt x="292" y="242"/>
                    <a:pt x="292" y="242"/>
                    <a:pt x="293" y="242"/>
                  </a:cubicBezTo>
                  <a:cubicBezTo>
                    <a:pt x="293" y="242"/>
                    <a:pt x="294" y="242"/>
                    <a:pt x="293" y="234"/>
                  </a:cubicBezTo>
                  <a:cubicBezTo>
                    <a:pt x="292" y="228"/>
                    <a:pt x="292" y="222"/>
                    <a:pt x="293" y="218"/>
                  </a:cubicBezTo>
                  <a:cubicBezTo>
                    <a:pt x="293" y="214"/>
                    <a:pt x="293" y="212"/>
                    <a:pt x="293" y="212"/>
                  </a:cubicBezTo>
                  <a:cubicBezTo>
                    <a:pt x="294" y="212"/>
                    <a:pt x="294" y="216"/>
                    <a:pt x="295" y="226"/>
                  </a:cubicBezTo>
                  <a:cubicBezTo>
                    <a:pt x="295" y="234"/>
                    <a:pt x="297" y="234"/>
                    <a:pt x="297" y="234"/>
                  </a:cubicBezTo>
                  <a:cubicBezTo>
                    <a:pt x="297" y="234"/>
                    <a:pt x="298" y="234"/>
                    <a:pt x="299" y="242"/>
                  </a:cubicBezTo>
                  <a:cubicBezTo>
                    <a:pt x="299" y="244"/>
                    <a:pt x="299" y="245"/>
                    <a:pt x="299" y="245"/>
                  </a:cubicBezTo>
                  <a:cubicBezTo>
                    <a:pt x="299" y="245"/>
                    <a:pt x="299" y="239"/>
                    <a:pt x="299" y="234"/>
                  </a:cubicBezTo>
                  <a:lnTo>
                    <a:pt x="299" y="234"/>
                  </a:lnTo>
                  <a:cubicBezTo>
                    <a:pt x="299" y="237"/>
                    <a:pt x="300" y="239"/>
                    <a:pt x="300" y="242"/>
                  </a:cubicBezTo>
                  <a:cubicBezTo>
                    <a:pt x="301" y="250"/>
                    <a:pt x="302" y="254"/>
                    <a:pt x="302" y="254"/>
                  </a:cubicBezTo>
                  <a:cubicBezTo>
                    <a:pt x="302" y="254"/>
                    <a:pt x="302" y="250"/>
                    <a:pt x="301" y="242"/>
                  </a:cubicBezTo>
                  <a:cubicBezTo>
                    <a:pt x="300" y="236"/>
                    <a:pt x="299" y="230"/>
                    <a:pt x="300" y="230"/>
                  </a:cubicBezTo>
                  <a:lnTo>
                    <a:pt x="300" y="230"/>
                  </a:lnTo>
                  <a:cubicBezTo>
                    <a:pt x="300" y="230"/>
                    <a:pt x="300" y="231"/>
                    <a:pt x="301" y="234"/>
                  </a:cubicBezTo>
                  <a:cubicBezTo>
                    <a:pt x="302" y="234"/>
                    <a:pt x="303" y="234"/>
                    <a:pt x="304" y="242"/>
                  </a:cubicBezTo>
                  <a:cubicBezTo>
                    <a:pt x="304" y="238"/>
                    <a:pt x="304" y="236"/>
                    <a:pt x="305" y="236"/>
                  </a:cubicBezTo>
                  <a:cubicBezTo>
                    <a:pt x="305" y="236"/>
                    <a:pt x="306" y="238"/>
                    <a:pt x="308" y="242"/>
                  </a:cubicBezTo>
                  <a:cubicBezTo>
                    <a:pt x="310" y="250"/>
                    <a:pt x="311" y="254"/>
                    <a:pt x="311" y="254"/>
                  </a:cubicBezTo>
                  <a:cubicBezTo>
                    <a:pt x="312" y="254"/>
                    <a:pt x="311" y="250"/>
                    <a:pt x="310" y="242"/>
                  </a:cubicBezTo>
                  <a:lnTo>
                    <a:pt x="310" y="242"/>
                  </a:lnTo>
                  <a:cubicBezTo>
                    <a:pt x="311" y="244"/>
                    <a:pt x="311" y="245"/>
                    <a:pt x="311" y="245"/>
                  </a:cubicBezTo>
                  <a:cubicBezTo>
                    <a:pt x="312" y="245"/>
                    <a:pt x="311" y="239"/>
                    <a:pt x="311" y="234"/>
                  </a:cubicBezTo>
                  <a:cubicBezTo>
                    <a:pt x="310" y="226"/>
                    <a:pt x="309" y="210"/>
                    <a:pt x="308" y="201"/>
                  </a:cubicBezTo>
                  <a:cubicBezTo>
                    <a:pt x="306" y="192"/>
                    <a:pt x="306" y="188"/>
                    <a:pt x="306" y="188"/>
                  </a:cubicBezTo>
                  <a:lnTo>
                    <a:pt x="306" y="188"/>
                  </a:lnTo>
                  <a:cubicBezTo>
                    <a:pt x="306" y="188"/>
                    <a:pt x="307" y="190"/>
                    <a:pt x="308" y="193"/>
                  </a:cubicBezTo>
                  <a:cubicBezTo>
                    <a:pt x="309" y="199"/>
                    <a:pt x="310" y="204"/>
                    <a:pt x="310" y="210"/>
                  </a:cubicBezTo>
                  <a:cubicBezTo>
                    <a:pt x="311" y="218"/>
                    <a:pt x="311" y="218"/>
                    <a:pt x="311" y="218"/>
                  </a:cubicBezTo>
                  <a:lnTo>
                    <a:pt x="310" y="218"/>
                  </a:lnTo>
                  <a:cubicBezTo>
                    <a:pt x="311" y="224"/>
                    <a:pt x="312" y="229"/>
                    <a:pt x="313" y="234"/>
                  </a:cubicBezTo>
                  <a:cubicBezTo>
                    <a:pt x="315" y="238"/>
                    <a:pt x="315" y="240"/>
                    <a:pt x="315" y="240"/>
                  </a:cubicBezTo>
                  <a:cubicBezTo>
                    <a:pt x="315" y="240"/>
                    <a:pt x="315" y="238"/>
                    <a:pt x="315" y="234"/>
                  </a:cubicBezTo>
                  <a:lnTo>
                    <a:pt x="315" y="234"/>
                  </a:lnTo>
                  <a:cubicBezTo>
                    <a:pt x="316" y="242"/>
                    <a:pt x="317" y="242"/>
                    <a:pt x="318" y="242"/>
                  </a:cubicBezTo>
                  <a:cubicBezTo>
                    <a:pt x="319" y="242"/>
                    <a:pt x="320" y="242"/>
                    <a:pt x="322" y="250"/>
                  </a:cubicBezTo>
                  <a:cubicBezTo>
                    <a:pt x="323" y="250"/>
                    <a:pt x="323" y="250"/>
                    <a:pt x="322" y="242"/>
                  </a:cubicBezTo>
                  <a:cubicBezTo>
                    <a:pt x="322" y="238"/>
                    <a:pt x="322" y="236"/>
                    <a:pt x="321" y="234"/>
                  </a:cubicBezTo>
                  <a:lnTo>
                    <a:pt x="321" y="234"/>
                  </a:lnTo>
                  <a:cubicBezTo>
                    <a:pt x="323" y="244"/>
                    <a:pt x="327" y="251"/>
                    <a:pt x="329" y="251"/>
                  </a:cubicBezTo>
                  <a:cubicBezTo>
                    <a:pt x="330" y="251"/>
                    <a:pt x="331" y="248"/>
                    <a:pt x="330" y="242"/>
                  </a:cubicBezTo>
                  <a:lnTo>
                    <a:pt x="331" y="242"/>
                  </a:lnTo>
                  <a:cubicBezTo>
                    <a:pt x="332" y="245"/>
                    <a:pt x="334" y="247"/>
                    <a:pt x="335" y="247"/>
                  </a:cubicBezTo>
                  <a:cubicBezTo>
                    <a:pt x="336" y="247"/>
                    <a:pt x="336" y="245"/>
                    <a:pt x="336" y="242"/>
                  </a:cubicBezTo>
                  <a:lnTo>
                    <a:pt x="337" y="242"/>
                  </a:lnTo>
                  <a:cubicBezTo>
                    <a:pt x="338" y="245"/>
                    <a:pt x="339" y="247"/>
                    <a:pt x="339" y="247"/>
                  </a:cubicBezTo>
                  <a:cubicBezTo>
                    <a:pt x="340" y="247"/>
                    <a:pt x="340" y="245"/>
                    <a:pt x="339" y="242"/>
                  </a:cubicBezTo>
                  <a:cubicBezTo>
                    <a:pt x="339" y="239"/>
                    <a:pt x="338" y="236"/>
                    <a:pt x="338" y="234"/>
                  </a:cubicBezTo>
                  <a:lnTo>
                    <a:pt x="338" y="234"/>
                  </a:lnTo>
                  <a:cubicBezTo>
                    <a:pt x="339" y="242"/>
                    <a:pt x="340" y="242"/>
                    <a:pt x="343" y="242"/>
                  </a:cubicBezTo>
                  <a:cubicBezTo>
                    <a:pt x="345" y="242"/>
                    <a:pt x="345" y="242"/>
                    <a:pt x="343" y="234"/>
                  </a:cubicBezTo>
                  <a:cubicBezTo>
                    <a:pt x="343" y="231"/>
                    <a:pt x="343" y="230"/>
                    <a:pt x="343" y="230"/>
                  </a:cubicBezTo>
                  <a:cubicBezTo>
                    <a:pt x="344" y="230"/>
                    <a:pt x="345" y="235"/>
                    <a:pt x="346" y="242"/>
                  </a:cubicBezTo>
                  <a:cubicBezTo>
                    <a:pt x="347" y="248"/>
                    <a:pt x="348" y="252"/>
                    <a:pt x="348" y="252"/>
                  </a:cubicBezTo>
                  <a:cubicBezTo>
                    <a:pt x="348" y="252"/>
                    <a:pt x="348" y="246"/>
                    <a:pt x="346" y="233"/>
                  </a:cubicBezTo>
                  <a:lnTo>
                    <a:pt x="346" y="233"/>
                  </a:lnTo>
                  <a:lnTo>
                    <a:pt x="349" y="249"/>
                  </a:lnTo>
                  <a:cubicBezTo>
                    <a:pt x="349" y="249"/>
                    <a:pt x="349" y="249"/>
                    <a:pt x="348" y="240"/>
                  </a:cubicBezTo>
                  <a:cubicBezTo>
                    <a:pt x="348" y="240"/>
                    <a:pt x="349" y="240"/>
                    <a:pt x="348" y="233"/>
                  </a:cubicBezTo>
                  <a:cubicBezTo>
                    <a:pt x="347" y="225"/>
                    <a:pt x="345" y="217"/>
                    <a:pt x="344" y="209"/>
                  </a:cubicBezTo>
                  <a:cubicBezTo>
                    <a:pt x="341" y="201"/>
                    <a:pt x="341" y="201"/>
                    <a:pt x="343" y="201"/>
                  </a:cubicBezTo>
                  <a:cubicBezTo>
                    <a:pt x="345" y="209"/>
                    <a:pt x="346" y="217"/>
                    <a:pt x="347" y="225"/>
                  </a:cubicBezTo>
                  <a:cubicBezTo>
                    <a:pt x="348" y="230"/>
                    <a:pt x="348" y="236"/>
                    <a:pt x="350" y="240"/>
                  </a:cubicBezTo>
                  <a:cubicBezTo>
                    <a:pt x="351" y="242"/>
                    <a:pt x="351" y="243"/>
                    <a:pt x="351" y="243"/>
                  </a:cubicBezTo>
                  <a:cubicBezTo>
                    <a:pt x="351" y="243"/>
                    <a:pt x="350" y="229"/>
                    <a:pt x="348" y="217"/>
                  </a:cubicBezTo>
                  <a:lnTo>
                    <a:pt x="348" y="217"/>
                  </a:lnTo>
                  <a:cubicBezTo>
                    <a:pt x="349" y="220"/>
                    <a:pt x="348" y="218"/>
                    <a:pt x="349" y="225"/>
                  </a:cubicBezTo>
                  <a:cubicBezTo>
                    <a:pt x="352" y="233"/>
                    <a:pt x="353" y="233"/>
                    <a:pt x="353" y="233"/>
                  </a:cubicBezTo>
                  <a:cubicBezTo>
                    <a:pt x="354" y="233"/>
                    <a:pt x="355" y="233"/>
                    <a:pt x="353" y="225"/>
                  </a:cubicBezTo>
                  <a:cubicBezTo>
                    <a:pt x="352" y="219"/>
                    <a:pt x="350" y="213"/>
                    <a:pt x="350" y="208"/>
                  </a:cubicBezTo>
                  <a:cubicBezTo>
                    <a:pt x="348" y="203"/>
                    <a:pt x="347" y="198"/>
                    <a:pt x="346" y="192"/>
                  </a:cubicBezTo>
                  <a:lnTo>
                    <a:pt x="346" y="192"/>
                  </a:lnTo>
                  <a:lnTo>
                    <a:pt x="352" y="208"/>
                  </a:lnTo>
                  <a:cubicBezTo>
                    <a:pt x="355" y="224"/>
                    <a:pt x="358" y="232"/>
                    <a:pt x="359" y="232"/>
                  </a:cubicBezTo>
                  <a:cubicBezTo>
                    <a:pt x="359" y="232"/>
                    <a:pt x="359" y="231"/>
                    <a:pt x="359" y="231"/>
                  </a:cubicBezTo>
                  <a:cubicBezTo>
                    <a:pt x="360" y="231"/>
                    <a:pt x="363" y="231"/>
                    <a:pt x="365" y="239"/>
                  </a:cubicBezTo>
                  <a:cubicBezTo>
                    <a:pt x="365" y="239"/>
                    <a:pt x="366" y="239"/>
                    <a:pt x="364" y="231"/>
                  </a:cubicBezTo>
                  <a:lnTo>
                    <a:pt x="365" y="231"/>
                  </a:lnTo>
                  <a:cubicBezTo>
                    <a:pt x="366" y="235"/>
                    <a:pt x="367" y="237"/>
                    <a:pt x="367" y="237"/>
                  </a:cubicBezTo>
                  <a:cubicBezTo>
                    <a:pt x="368" y="237"/>
                    <a:pt x="367" y="235"/>
                    <a:pt x="366" y="231"/>
                  </a:cubicBezTo>
                  <a:cubicBezTo>
                    <a:pt x="366" y="229"/>
                    <a:pt x="366" y="228"/>
                    <a:pt x="366" y="228"/>
                  </a:cubicBezTo>
                  <a:lnTo>
                    <a:pt x="366" y="228"/>
                  </a:lnTo>
                  <a:cubicBezTo>
                    <a:pt x="366" y="228"/>
                    <a:pt x="368" y="231"/>
                    <a:pt x="368" y="231"/>
                  </a:cubicBezTo>
                  <a:cubicBezTo>
                    <a:pt x="370" y="238"/>
                    <a:pt x="371" y="242"/>
                    <a:pt x="372" y="242"/>
                  </a:cubicBezTo>
                  <a:cubicBezTo>
                    <a:pt x="372" y="242"/>
                    <a:pt x="370" y="237"/>
                    <a:pt x="367" y="224"/>
                  </a:cubicBezTo>
                  <a:cubicBezTo>
                    <a:pt x="367" y="224"/>
                    <a:pt x="367" y="224"/>
                    <a:pt x="367" y="223"/>
                  </a:cubicBezTo>
                  <a:lnTo>
                    <a:pt x="367" y="223"/>
                  </a:lnTo>
                  <a:cubicBezTo>
                    <a:pt x="369" y="229"/>
                    <a:pt x="370" y="232"/>
                    <a:pt x="370" y="232"/>
                  </a:cubicBezTo>
                  <a:cubicBezTo>
                    <a:pt x="370" y="232"/>
                    <a:pt x="370" y="230"/>
                    <a:pt x="368" y="224"/>
                  </a:cubicBezTo>
                  <a:cubicBezTo>
                    <a:pt x="369" y="224"/>
                    <a:pt x="369" y="224"/>
                    <a:pt x="372" y="231"/>
                  </a:cubicBezTo>
                  <a:cubicBezTo>
                    <a:pt x="372" y="235"/>
                    <a:pt x="373" y="236"/>
                    <a:pt x="373" y="236"/>
                  </a:cubicBezTo>
                  <a:cubicBezTo>
                    <a:pt x="373" y="236"/>
                    <a:pt x="373" y="232"/>
                    <a:pt x="371" y="222"/>
                  </a:cubicBezTo>
                  <a:cubicBezTo>
                    <a:pt x="369" y="215"/>
                    <a:pt x="368" y="211"/>
                    <a:pt x="368" y="211"/>
                  </a:cubicBezTo>
                  <a:lnTo>
                    <a:pt x="368" y="211"/>
                  </a:lnTo>
                  <a:cubicBezTo>
                    <a:pt x="368" y="211"/>
                    <a:pt x="369" y="215"/>
                    <a:pt x="372" y="222"/>
                  </a:cubicBezTo>
                  <a:cubicBezTo>
                    <a:pt x="374" y="232"/>
                    <a:pt x="376" y="235"/>
                    <a:pt x="377" y="235"/>
                  </a:cubicBezTo>
                  <a:cubicBezTo>
                    <a:pt x="377" y="235"/>
                    <a:pt x="377" y="234"/>
                    <a:pt x="376" y="230"/>
                  </a:cubicBezTo>
                  <a:cubicBezTo>
                    <a:pt x="374" y="221"/>
                    <a:pt x="374" y="217"/>
                    <a:pt x="374" y="217"/>
                  </a:cubicBezTo>
                  <a:lnTo>
                    <a:pt x="374" y="217"/>
                  </a:lnTo>
                  <a:cubicBezTo>
                    <a:pt x="375" y="217"/>
                    <a:pt x="375" y="219"/>
                    <a:pt x="376" y="222"/>
                  </a:cubicBezTo>
                  <a:cubicBezTo>
                    <a:pt x="378" y="226"/>
                    <a:pt x="379" y="228"/>
                    <a:pt x="379" y="228"/>
                  </a:cubicBezTo>
                  <a:cubicBezTo>
                    <a:pt x="379" y="228"/>
                    <a:pt x="379" y="226"/>
                    <a:pt x="378" y="222"/>
                  </a:cubicBezTo>
                  <a:lnTo>
                    <a:pt x="378" y="222"/>
                  </a:lnTo>
                  <a:cubicBezTo>
                    <a:pt x="379" y="228"/>
                    <a:pt x="381" y="233"/>
                    <a:pt x="381" y="233"/>
                  </a:cubicBezTo>
                  <a:cubicBezTo>
                    <a:pt x="382" y="233"/>
                    <a:pt x="381" y="232"/>
                    <a:pt x="381" y="229"/>
                  </a:cubicBezTo>
                  <a:cubicBezTo>
                    <a:pt x="381" y="229"/>
                    <a:pt x="382" y="229"/>
                    <a:pt x="380" y="221"/>
                  </a:cubicBezTo>
                  <a:cubicBezTo>
                    <a:pt x="380" y="221"/>
                    <a:pt x="377" y="213"/>
                    <a:pt x="376" y="206"/>
                  </a:cubicBezTo>
                  <a:cubicBezTo>
                    <a:pt x="374" y="201"/>
                    <a:pt x="373" y="196"/>
                    <a:pt x="372" y="190"/>
                  </a:cubicBezTo>
                  <a:cubicBezTo>
                    <a:pt x="371" y="188"/>
                    <a:pt x="371" y="187"/>
                    <a:pt x="371" y="187"/>
                  </a:cubicBezTo>
                  <a:lnTo>
                    <a:pt x="371" y="187"/>
                  </a:lnTo>
                  <a:cubicBezTo>
                    <a:pt x="371" y="187"/>
                    <a:pt x="375" y="196"/>
                    <a:pt x="381" y="213"/>
                  </a:cubicBezTo>
                  <a:lnTo>
                    <a:pt x="385" y="229"/>
                  </a:lnTo>
                  <a:lnTo>
                    <a:pt x="382" y="213"/>
                  </a:lnTo>
                  <a:lnTo>
                    <a:pt x="382" y="213"/>
                  </a:lnTo>
                  <a:cubicBezTo>
                    <a:pt x="382" y="213"/>
                    <a:pt x="382" y="214"/>
                    <a:pt x="384" y="221"/>
                  </a:cubicBezTo>
                  <a:cubicBezTo>
                    <a:pt x="386" y="229"/>
                    <a:pt x="386" y="229"/>
                    <a:pt x="386" y="229"/>
                  </a:cubicBezTo>
                  <a:lnTo>
                    <a:pt x="386" y="229"/>
                  </a:lnTo>
                  <a:cubicBezTo>
                    <a:pt x="386" y="229"/>
                    <a:pt x="387" y="229"/>
                    <a:pt x="385" y="221"/>
                  </a:cubicBezTo>
                  <a:cubicBezTo>
                    <a:pt x="383" y="212"/>
                    <a:pt x="381" y="208"/>
                    <a:pt x="382" y="208"/>
                  </a:cubicBezTo>
                  <a:lnTo>
                    <a:pt x="382" y="208"/>
                  </a:lnTo>
                  <a:cubicBezTo>
                    <a:pt x="382" y="208"/>
                    <a:pt x="383" y="210"/>
                    <a:pt x="384" y="213"/>
                  </a:cubicBezTo>
                  <a:cubicBezTo>
                    <a:pt x="386" y="221"/>
                    <a:pt x="387" y="225"/>
                    <a:pt x="388" y="225"/>
                  </a:cubicBezTo>
                  <a:cubicBezTo>
                    <a:pt x="388" y="225"/>
                    <a:pt x="387" y="221"/>
                    <a:pt x="385" y="212"/>
                  </a:cubicBezTo>
                  <a:lnTo>
                    <a:pt x="385" y="212"/>
                  </a:lnTo>
                  <a:cubicBezTo>
                    <a:pt x="386" y="218"/>
                    <a:pt x="389" y="224"/>
                    <a:pt x="391" y="228"/>
                  </a:cubicBezTo>
                  <a:lnTo>
                    <a:pt x="389" y="220"/>
                  </a:lnTo>
                  <a:cubicBezTo>
                    <a:pt x="386" y="211"/>
                    <a:pt x="385" y="207"/>
                    <a:pt x="386" y="207"/>
                  </a:cubicBezTo>
                  <a:lnTo>
                    <a:pt x="386" y="207"/>
                  </a:lnTo>
                  <a:cubicBezTo>
                    <a:pt x="386" y="207"/>
                    <a:pt x="386" y="209"/>
                    <a:pt x="387" y="212"/>
                  </a:cubicBezTo>
                  <a:cubicBezTo>
                    <a:pt x="389" y="216"/>
                    <a:pt x="389" y="218"/>
                    <a:pt x="389" y="218"/>
                  </a:cubicBezTo>
                  <a:cubicBezTo>
                    <a:pt x="389" y="218"/>
                    <a:pt x="389" y="216"/>
                    <a:pt x="389" y="212"/>
                  </a:cubicBezTo>
                  <a:cubicBezTo>
                    <a:pt x="390" y="212"/>
                    <a:pt x="390" y="212"/>
                    <a:pt x="392" y="220"/>
                  </a:cubicBezTo>
                  <a:cubicBezTo>
                    <a:pt x="394" y="228"/>
                    <a:pt x="395" y="232"/>
                    <a:pt x="395" y="232"/>
                  </a:cubicBezTo>
                  <a:lnTo>
                    <a:pt x="395" y="232"/>
                  </a:lnTo>
                  <a:cubicBezTo>
                    <a:pt x="396" y="232"/>
                    <a:pt x="395" y="228"/>
                    <a:pt x="393" y="220"/>
                  </a:cubicBezTo>
                  <a:cubicBezTo>
                    <a:pt x="392" y="216"/>
                    <a:pt x="391" y="214"/>
                    <a:pt x="391" y="214"/>
                  </a:cubicBezTo>
                  <a:lnTo>
                    <a:pt x="391" y="214"/>
                  </a:lnTo>
                  <a:cubicBezTo>
                    <a:pt x="392" y="214"/>
                    <a:pt x="392" y="216"/>
                    <a:pt x="394" y="220"/>
                  </a:cubicBezTo>
                  <a:cubicBezTo>
                    <a:pt x="395" y="224"/>
                    <a:pt x="396" y="226"/>
                    <a:pt x="396" y="226"/>
                  </a:cubicBezTo>
                  <a:cubicBezTo>
                    <a:pt x="397" y="226"/>
                    <a:pt x="396" y="224"/>
                    <a:pt x="395" y="220"/>
                  </a:cubicBezTo>
                  <a:cubicBezTo>
                    <a:pt x="391" y="204"/>
                    <a:pt x="389" y="197"/>
                    <a:pt x="389" y="197"/>
                  </a:cubicBezTo>
                  <a:cubicBezTo>
                    <a:pt x="387" y="197"/>
                    <a:pt x="387" y="197"/>
                    <a:pt x="385" y="189"/>
                  </a:cubicBezTo>
                  <a:lnTo>
                    <a:pt x="386" y="189"/>
                  </a:lnTo>
                  <a:cubicBezTo>
                    <a:pt x="387" y="189"/>
                    <a:pt x="387" y="189"/>
                    <a:pt x="386" y="181"/>
                  </a:cubicBezTo>
                  <a:cubicBezTo>
                    <a:pt x="385" y="174"/>
                    <a:pt x="382" y="163"/>
                    <a:pt x="382" y="163"/>
                  </a:cubicBezTo>
                  <a:lnTo>
                    <a:pt x="382" y="163"/>
                  </a:lnTo>
                  <a:cubicBezTo>
                    <a:pt x="382" y="163"/>
                    <a:pt x="382" y="164"/>
                    <a:pt x="382" y="165"/>
                  </a:cubicBezTo>
                  <a:lnTo>
                    <a:pt x="380" y="157"/>
                  </a:lnTo>
                  <a:cubicBezTo>
                    <a:pt x="376" y="146"/>
                    <a:pt x="374" y="140"/>
                    <a:pt x="374" y="140"/>
                  </a:cubicBezTo>
                  <a:lnTo>
                    <a:pt x="374" y="140"/>
                  </a:lnTo>
                  <a:cubicBezTo>
                    <a:pt x="374" y="140"/>
                    <a:pt x="375" y="146"/>
                    <a:pt x="378" y="157"/>
                  </a:cubicBezTo>
                  <a:cubicBezTo>
                    <a:pt x="379" y="160"/>
                    <a:pt x="380" y="163"/>
                    <a:pt x="381" y="165"/>
                  </a:cubicBezTo>
                  <a:cubicBezTo>
                    <a:pt x="376" y="150"/>
                    <a:pt x="375" y="150"/>
                    <a:pt x="375" y="150"/>
                  </a:cubicBezTo>
                  <a:cubicBezTo>
                    <a:pt x="375" y="150"/>
                    <a:pt x="375" y="150"/>
                    <a:pt x="373" y="142"/>
                  </a:cubicBezTo>
                  <a:cubicBezTo>
                    <a:pt x="371" y="134"/>
                    <a:pt x="367" y="126"/>
                    <a:pt x="367" y="126"/>
                  </a:cubicBezTo>
                  <a:lnTo>
                    <a:pt x="367" y="126"/>
                  </a:lnTo>
                  <a:cubicBezTo>
                    <a:pt x="367" y="126"/>
                    <a:pt x="367" y="126"/>
                    <a:pt x="369" y="134"/>
                  </a:cubicBezTo>
                  <a:cubicBezTo>
                    <a:pt x="370" y="137"/>
                    <a:pt x="371" y="139"/>
                    <a:pt x="371" y="139"/>
                  </a:cubicBezTo>
                  <a:cubicBezTo>
                    <a:pt x="370" y="139"/>
                    <a:pt x="369" y="135"/>
                    <a:pt x="366" y="126"/>
                  </a:cubicBezTo>
                  <a:cubicBezTo>
                    <a:pt x="365" y="123"/>
                    <a:pt x="365" y="121"/>
                    <a:pt x="365" y="121"/>
                  </a:cubicBezTo>
                  <a:lnTo>
                    <a:pt x="365" y="121"/>
                  </a:lnTo>
                  <a:cubicBezTo>
                    <a:pt x="364" y="121"/>
                    <a:pt x="365" y="125"/>
                    <a:pt x="367" y="134"/>
                  </a:cubicBezTo>
                  <a:cubicBezTo>
                    <a:pt x="369" y="142"/>
                    <a:pt x="371" y="146"/>
                    <a:pt x="370" y="146"/>
                  </a:cubicBezTo>
                  <a:cubicBezTo>
                    <a:pt x="370" y="146"/>
                    <a:pt x="369" y="142"/>
                    <a:pt x="366" y="134"/>
                  </a:cubicBezTo>
                  <a:lnTo>
                    <a:pt x="366" y="134"/>
                  </a:lnTo>
                  <a:cubicBezTo>
                    <a:pt x="366" y="134"/>
                    <a:pt x="367" y="142"/>
                    <a:pt x="369" y="150"/>
                  </a:cubicBezTo>
                  <a:cubicBezTo>
                    <a:pt x="372" y="159"/>
                    <a:pt x="373" y="163"/>
                    <a:pt x="373" y="163"/>
                  </a:cubicBezTo>
                  <a:cubicBezTo>
                    <a:pt x="373" y="163"/>
                    <a:pt x="373" y="161"/>
                    <a:pt x="372" y="158"/>
                  </a:cubicBezTo>
                  <a:lnTo>
                    <a:pt x="366" y="143"/>
                  </a:lnTo>
                  <a:cubicBezTo>
                    <a:pt x="365" y="135"/>
                    <a:pt x="364" y="135"/>
                    <a:pt x="364" y="135"/>
                  </a:cubicBezTo>
                  <a:lnTo>
                    <a:pt x="364" y="135"/>
                  </a:lnTo>
                  <a:cubicBezTo>
                    <a:pt x="364" y="135"/>
                    <a:pt x="363" y="135"/>
                    <a:pt x="365" y="143"/>
                  </a:cubicBezTo>
                  <a:lnTo>
                    <a:pt x="363" y="135"/>
                  </a:lnTo>
                  <a:cubicBezTo>
                    <a:pt x="363" y="135"/>
                    <a:pt x="362" y="131"/>
                    <a:pt x="361" y="131"/>
                  </a:cubicBezTo>
                  <a:lnTo>
                    <a:pt x="361" y="131"/>
                  </a:lnTo>
                  <a:cubicBezTo>
                    <a:pt x="361" y="131"/>
                    <a:pt x="361" y="132"/>
                    <a:pt x="362" y="135"/>
                  </a:cubicBezTo>
                  <a:cubicBezTo>
                    <a:pt x="362" y="135"/>
                    <a:pt x="362" y="135"/>
                    <a:pt x="359" y="127"/>
                  </a:cubicBezTo>
                  <a:cubicBezTo>
                    <a:pt x="359" y="126"/>
                    <a:pt x="358" y="125"/>
                    <a:pt x="358" y="125"/>
                  </a:cubicBezTo>
                  <a:lnTo>
                    <a:pt x="358" y="125"/>
                  </a:lnTo>
                  <a:cubicBezTo>
                    <a:pt x="357" y="125"/>
                    <a:pt x="360" y="138"/>
                    <a:pt x="364" y="151"/>
                  </a:cubicBezTo>
                  <a:lnTo>
                    <a:pt x="365" y="158"/>
                  </a:lnTo>
                  <a:cubicBezTo>
                    <a:pt x="367" y="166"/>
                    <a:pt x="366" y="166"/>
                    <a:pt x="366" y="166"/>
                  </a:cubicBezTo>
                  <a:lnTo>
                    <a:pt x="366" y="166"/>
                  </a:lnTo>
                  <a:cubicBezTo>
                    <a:pt x="366" y="166"/>
                    <a:pt x="364" y="158"/>
                    <a:pt x="363" y="151"/>
                  </a:cubicBezTo>
                  <a:cubicBezTo>
                    <a:pt x="359" y="137"/>
                    <a:pt x="357" y="129"/>
                    <a:pt x="357" y="129"/>
                  </a:cubicBezTo>
                  <a:lnTo>
                    <a:pt x="357" y="129"/>
                  </a:lnTo>
                  <a:cubicBezTo>
                    <a:pt x="356" y="129"/>
                    <a:pt x="357" y="133"/>
                    <a:pt x="359" y="143"/>
                  </a:cubicBezTo>
                  <a:cubicBezTo>
                    <a:pt x="358" y="138"/>
                    <a:pt x="358" y="139"/>
                    <a:pt x="357" y="135"/>
                  </a:cubicBezTo>
                  <a:cubicBezTo>
                    <a:pt x="357" y="131"/>
                    <a:pt x="356" y="129"/>
                    <a:pt x="356" y="129"/>
                  </a:cubicBezTo>
                  <a:lnTo>
                    <a:pt x="356" y="129"/>
                  </a:lnTo>
                  <a:cubicBezTo>
                    <a:pt x="355" y="129"/>
                    <a:pt x="355" y="131"/>
                    <a:pt x="356" y="135"/>
                  </a:cubicBezTo>
                  <a:cubicBezTo>
                    <a:pt x="356" y="135"/>
                    <a:pt x="359" y="151"/>
                    <a:pt x="362" y="158"/>
                  </a:cubicBezTo>
                  <a:cubicBezTo>
                    <a:pt x="364" y="167"/>
                    <a:pt x="363" y="167"/>
                    <a:pt x="363" y="167"/>
                  </a:cubicBezTo>
                  <a:cubicBezTo>
                    <a:pt x="363" y="167"/>
                    <a:pt x="363" y="167"/>
                    <a:pt x="360" y="160"/>
                  </a:cubicBezTo>
                  <a:cubicBezTo>
                    <a:pt x="359" y="151"/>
                    <a:pt x="358" y="147"/>
                    <a:pt x="357" y="147"/>
                  </a:cubicBezTo>
                  <a:lnTo>
                    <a:pt x="357" y="147"/>
                  </a:lnTo>
                  <a:cubicBezTo>
                    <a:pt x="357" y="147"/>
                    <a:pt x="358" y="152"/>
                    <a:pt x="359" y="160"/>
                  </a:cubicBezTo>
                  <a:lnTo>
                    <a:pt x="357" y="152"/>
                  </a:lnTo>
                  <a:cubicBezTo>
                    <a:pt x="356" y="146"/>
                    <a:pt x="354" y="141"/>
                    <a:pt x="353" y="141"/>
                  </a:cubicBezTo>
                  <a:cubicBezTo>
                    <a:pt x="353" y="141"/>
                    <a:pt x="353" y="142"/>
                    <a:pt x="353" y="144"/>
                  </a:cubicBezTo>
                  <a:cubicBezTo>
                    <a:pt x="352" y="144"/>
                    <a:pt x="350" y="144"/>
                    <a:pt x="348" y="136"/>
                  </a:cubicBezTo>
                  <a:cubicBezTo>
                    <a:pt x="348" y="135"/>
                    <a:pt x="348" y="134"/>
                    <a:pt x="348" y="134"/>
                  </a:cubicBezTo>
                  <a:lnTo>
                    <a:pt x="348" y="134"/>
                  </a:lnTo>
                  <a:cubicBezTo>
                    <a:pt x="348" y="134"/>
                    <a:pt x="349" y="147"/>
                    <a:pt x="352" y="160"/>
                  </a:cubicBezTo>
                  <a:cubicBezTo>
                    <a:pt x="349" y="152"/>
                    <a:pt x="349" y="152"/>
                    <a:pt x="348" y="152"/>
                  </a:cubicBezTo>
                  <a:cubicBezTo>
                    <a:pt x="347" y="152"/>
                    <a:pt x="347" y="152"/>
                    <a:pt x="345" y="144"/>
                  </a:cubicBezTo>
                  <a:lnTo>
                    <a:pt x="345" y="144"/>
                  </a:lnTo>
                  <a:cubicBezTo>
                    <a:pt x="346" y="150"/>
                    <a:pt x="346" y="152"/>
                    <a:pt x="346" y="152"/>
                  </a:cubicBezTo>
                  <a:cubicBezTo>
                    <a:pt x="346" y="152"/>
                    <a:pt x="344" y="146"/>
                    <a:pt x="341" y="136"/>
                  </a:cubicBezTo>
                  <a:cubicBezTo>
                    <a:pt x="339" y="128"/>
                    <a:pt x="339" y="128"/>
                    <a:pt x="338" y="128"/>
                  </a:cubicBezTo>
                  <a:cubicBezTo>
                    <a:pt x="340" y="136"/>
                    <a:pt x="339" y="136"/>
                    <a:pt x="338" y="136"/>
                  </a:cubicBezTo>
                  <a:cubicBezTo>
                    <a:pt x="337" y="136"/>
                    <a:pt x="337" y="136"/>
                    <a:pt x="340" y="153"/>
                  </a:cubicBezTo>
                  <a:cubicBezTo>
                    <a:pt x="344" y="169"/>
                    <a:pt x="343" y="169"/>
                    <a:pt x="343" y="169"/>
                  </a:cubicBezTo>
                  <a:cubicBezTo>
                    <a:pt x="343" y="169"/>
                    <a:pt x="341" y="169"/>
                    <a:pt x="340" y="161"/>
                  </a:cubicBezTo>
                  <a:lnTo>
                    <a:pt x="337" y="153"/>
                  </a:lnTo>
                  <a:cubicBezTo>
                    <a:pt x="337" y="153"/>
                    <a:pt x="337" y="153"/>
                    <a:pt x="335" y="145"/>
                  </a:cubicBezTo>
                  <a:cubicBezTo>
                    <a:pt x="335" y="145"/>
                    <a:pt x="332" y="137"/>
                    <a:pt x="332" y="137"/>
                  </a:cubicBezTo>
                  <a:cubicBezTo>
                    <a:pt x="331" y="137"/>
                    <a:pt x="330" y="137"/>
                    <a:pt x="329" y="129"/>
                  </a:cubicBezTo>
                  <a:lnTo>
                    <a:pt x="329" y="129"/>
                  </a:lnTo>
                  <a:cubicBezTo>
                    <a:pt x="329" y="130"/>
                    <a:pt x="329" y="131"/>
                    <a:pt x="330" y="137"/>
                  </a:cubicBezTo>
                  <a:cubicBezTo>
                    <a:pt x="331" y="143"/>
                    <a:pt x="332" y="148"/>
                    <a:pt x="331" y="148"/>
                  </a:cubicBezTo>
                  <a:cubicBezTo>
                    <a:pt x="331" y="148"/>
                    <a:pt x="330" y="147"/>
                    <a:pt x="329" y="145"/>
                  </a:cubicBezTo>
                  <a:cubicBezTo>
                    <a:pt x="329" y="145"/>
                    <a:pt x="328" y="145"/>
                    <a:pt x="329" y="153"/>
                  </a:cubicBezTo>
                  <a:cubicBezTo>
                    <a:pt x="329" y="153"/>
                    <a:pt x="329" y="153"/>
                    <a:pt x="327" y="145"/>
                  </a:cubicBezTo>
                  <a:cubicBezTo>
                    <a:pt x="326" y="137"/>
                    <a:pt x="325" y="133"/>
                    <a:pt x="325" y="133"/>
                  </a:cubicBezTo>
                  <a:lnTo>
                    <a:pt x="325" y="133"/>
                  </a:lnTo>
                  <a:cubicBezTo>
                    <a:pt x="324" y="133"/>
                    <a:pt x="325" y="137"/>
                    <a:pt x="326" y="145"/>
                  </a:cubicBezTo>
                  <a:cubicBezTo>
                    <a:pt x="326" y="149"/>
                    <a:pt x="327" y="151"/>
                    <a:pt x="326" y="151"/>
                  </a:cubicBezTo>
                  <a:cubicBezTo>
                    <a:pt x="326" y="151"/>
                    <a:pt x="326" y="149"/>
                    <a:pt x="325" y="145"/>
                  </a:cubicBezTo>
                  <a:lnTo>
                    <a:pt x="325" y="145"/>
                  </a:lnTo>
                  <a:cubicBezTo>
                    <a:pt x="325" y="145"/>
                    <a:pt x="325" y="145"/>
                    <a:pt x="326" y="153"/>
                  </a:cubicBezTo>
                  <a:cubicBezTo>
                    <a:pt x="326" y="157"/>
                    <a:pt x="326" y="159"/>
                    <a:pt x="325" y="159"/>
                  </a:cubicBezTo>
                  <a:cubicBezTo>
                    <a:pt x="325" y="159"/>
                    <a:pt x="325" y="157"/>
                    <a:pt x="323" y="153"/>
                  </a:cubicBezTo>
                  <a:cubicBezTo>
                    <a:pt x="322" y="145"/>
                    <a:pt x="321" y="145"/>
                    <a:pt x="321" y="145"/>
                  </a:cubicBezTo>
                  <a:lnTo>
                    <a:pt x="321" y="145"/>
                  </a:lnTo>
                  <a:cubicBezTo>
                    <a:pt x="322" y="149"/>
                    <a:pt x="321" y="151"/>
                    <a:pt x="320" y="151"/>
                  </a:cubicBezTo>
                  <a:cubicBezTo>
                    <a:pt x="318" y="151"/>
                    <a:pt x="317" y="149"/>
                    <a:pt x="316" y="145"/>
                  </a:cubicBezTo>
                  <a:lnTo>
                    <a:pt x="316" y="145"/>
                  </a:lnTo>
                  <a:cubicBezTo>
                    <a:pt x="317" y="153"/>
                    <a:pt x="317" y="153"/>
                    <a:pt x="317" y="153"/>
                  </a:cubicBezTo>
                  <a:cubicBezTo>
                    <a:pt x="315" y="147"/>
                    <a:pt x="315" y="144"/>
                    <a:pt x="315" y="144"/>
                  </a:cubicBezTo>
                  <a:lnTo>
                    <a:pt x="315" y="144"/>
                  </a:lnTo>
                  <a:cubicBezTo>
                    <a:pt x="314" y="144"/>
                    <a:pt x="315" y="147"/>
                    <a:pt x="315" y="152"/>
                  </a:cubicBezTo>
                  <a:lnTo>
                    <a:pt x="315" y="152"/>
                  </a:lnTo>
                  <a:cubicBezTo>
                    <a:pt x="314" y="145"/>
                    <a:pt x="313" y="141"/>
                    <a:pt x="313" y="141"/>
                  </a:cubicBezTo>
                  <a:lnTo>
                    <a:pt x="313" y="141"/>
                  </a:lnTo>
                  <a:cubicBezTo>
                    <a:pt x="313" y="141"/>
                    <a:pt x="313" y="145"/>
                    <a:pt x="315" y="153"/>
                  </a:cubicBezTo>
                  <a:cubicBezTo>
                    <a:pt x="316" y="161"/>
                    <a:pt x="316" y="166"/>
                    <a:pt x="316" y="166"/>
                  </a:cubicBezTo>
                  <a:cubicBezTo>
                    <a:pt x="315" y="166"/>
                    <a:pt x="315" y="161"/>
                    <a:pt x="313" y="153"/>
                  </a:cubicBezTo>
                  <a:cubicBezTo>
                    <a:pt x="312" y="145"/>
                    <a:pt x="312" y="141"/>
                    <a:pt x="312" y="141"/>
                  </a:cubicBezTo>
                  <a:lnTo>
                    <a:pt x="312" y="141"/>
                  </a:lnTo>
                  <a:cubicBezTo>
                    <a:pt x="311" y="141"/>
                    <a:pt x="312" y="145"/>
                    <a:pt x="312" y="153"/>
                  </a:cubicBezTo>
                  <a:cubicBezTo>
                    <a:pt x="315" y="171"/>
                    <a:pt x="316" y="182"/>
                    <a:pt x="316" y="182"/>
                  </a:cubicBezTo>
                  <a:cubicBezTo>
                    <a:pt x="315" y="182"/>
                    <a:pt x="314" y="176"/>
                    <a:pt x="312" y="162"/>
                  </a:cubicBezTo>
                  <a:cubicBezTo>
                    <a:pt x="310" y="145"/>
                    <a:pt x="308" y="137"/>
                    <a:pt x="308" y="137"/>
                  </a:cubicBezTo>
                  <a:lnTo>
                    <a:pt x="308" y="137"/>
                  </a:lnTo>
                  <a:cubicBezTo>
                    <a:pt x="308" y="137"/>
                    <a:pt x="308" y="145"/>
                    <a:pt x="309" y="153"/>
                  </a:cubicBezTo>
                  <a:cubicBezTo>
                    <a:pt x="306" y="140"/>
                    <a:pt x="305" y="134"/>
                    <a:pt x="304" y="134"/>
                  </a:cubicBezTo>
                  <a:lnTo>
                    <a:pt x="304" y="134"/>
                  </a:lnTo>
                  <a:cubicBezTo>
                    <a:pt x="304" y="134"/>
                    <a:pt x="304" y="138"/>
                    <a:pt x="304" y="145"/>
                  </a:cubicBezTo>
                  <a:cubicBezTo>
                    <a:pt x="304" y="153"/>
                    <a:pt x="304" y="157"/>
                    <a:pt x="304" y="157"/>
                  </a:cubicBezTo>
                  <a:cubicBezTo>
                    <a:pt x="303" y="157"/>
                    <a:pt x="303" y="153"/>
                    <a:pt x="302" y="145"/>
                  </a:cubicBezTo>
                  <a:cubicBezTo>
                    <a:pt x="302" y="136"/>
                    <a:pt x="301" y="132"/>
                    <a:pt x="301" y="132"/>
                  </a:cubicBezTo>
                  <a:cubicBezTo>
                    <a:pt x="301" y="132"/>
                    <a:pt x="301" y="134"/>
                    <a:pt x="301" y="137"/>
                  </a:cubicBezTo>
                  <a:lnTo>
                    <a:pt x="300" y="137"/>
                  </a:lnTo>
                  <a:cubicBezTo>
                    <a:pt x="300" y="137"/>
                    <a:pt x="300" y="145"/>
                    <a:pt x="301" y="153"/>
                  </a:cubicBezTo>
                  <a:cubicBezTo>
                    <a:pt x="300" y="143"/>
                    <a:pt x="298" y="136"/>
                    <a:pt x="298" y="136"/>
                  </a:cubicBezTo>
                  <a:cubicBezTo>
                    <a:pt x="297" y="136"/>
                    <a:pt x="297" y="139"/>
                    <a:pt x="298" y="145"/>
                  </a:cubicBezTo>
                  <a:lnTo>
                    <a:pt x="297" y="145"/>
                  </a:lnTo>
                  <a:cubicBezTo>
                    <a:pt x="297" y="145"/>
                    <a:pt x="297" y="145"/>
                    <a:pt x="297" y="153"/>
                  </a:cubicBezTo>
                  <a:cubicBezTo>
                    <a:pt x="297" y="155"/>
                    <a:pt x="297" y="156"/>
                    <a:pt x="297" y="156"/>
                  </a:cubicBezTo>
                  <a:cubicBezTo>
                    <a:pt x="297" y="156"/>
                    <a:pt x="296" y="151"/>
                    <a:pt x="294" y="145"/>
                  </a:cubicBezTo>
                  <a:cubicBezTo>
                    <a:pt x="294" y="142"/>
                    <a:pt x="293" y="139"/>
                    <a:pt x="293" y="137"/>
                  </a:cubicBezTo>
                  <a:lnTo>
                    <a:pt x="293" y="137"/>
                  </a:lnTo>
                  <a:lnTo>
                    <a:pt x="294" y="161"/>
                  </a:lnTo>
                  <a:cubicBezTo>
                    <a:pt x="295" y="163"/>
                    <a:pt x="295" y="164"/>
                    <a:pt x="295" y="164"/>
                  </a:cubicBezTo>
                  <a:cubicBezTo>
                    <a:pt x="295" y="164"/>
                    <a:pt x="294" y="158"/>
                    <a:pt x="293" y="153"/>
                  </a:cubicBezTo>
                  <a:cubicBezTo>
                    <a:pt x="293" y="147"/>
                    <a:pt x="292" y="142"/>
                    <a:pt x="291" y="137"/>
                  </a:cubicBezTo>
                  <a:cubicBezTo>
                    <a:pt x="291" y="137"/>
                    <a:pt x="290" y="137"/>
                    <a:pt x="290" y="145"/>
                  </a:cubicBezTo>
                  <a:cubicBezTo>
                    <a:pt x="290" y="149"/>
                    <a:pt x="290" y="151"/>
                    <a:pt x="290" y="151"/>
                  </a:cubicBezTo>
                  <a:cubicBezTo>
                    <a:pt x="289" y="151"/>
                    <a:pt x="288" y="149"/>
                    <a:pt x="288" y="145"/>
                  </a:cubicBezTo>
                  <a:lnTo>
                    <a:pt x="286" y="145"/>
                  </a:lnTo>
                  <a:lnTo>
                    <a:pt x="286" y="153"/>
                  </a:lnTo>
                  <a:cubicBezTo>
                    <a:pt x="286" y="153"/>
                    <a:pt x="286" y="153"/>
                    <a:pt x="286" y="161"/>
                  </a:cubicBezTo>
                  <a:cubicBezTo>
                    <a:pt x="286" y="161"/>
                    <a:pt x="285" y="161"/>
                    <a:pt x="284" y="153"/>
                  </a:cubicBezTo>
                  <a:lnTo>
                    <a:pt x="284" y="153"/>
                  </a:lnTo>
                  <a:cubicBezTo>
                    <a:pt x="284" y="153"/>
                    <a:pt x="284" y="153"/>
                    <a:pt x="284" y="153"/>
                  </a:cubicBezTo>
                  <a:cubicBezTo>
                    <a:pt x="283" y="144"/>
                    <a:pt x="283" y="140"/>
                    <a:pt x="282" y="140"/>
                  </a:cubicBezTo>
                  <a:lnTo>
                    <a:pt x="282" y="140"/>
                  </a:lnTo>
                  <a:cubicBezTo>
                    <a:pt x="282" y="140"/>
                    <a:pt x="283" y="144"/>
                    <a:pt x="283" y="153"/>
                  </a:cubicBezTo>
                  <a:cubicBezTo>
                    <a:pt x="283" y="149"/>
                    <a:pt x="282" y="147"/>
                    <a:pt x="282" y="147"/>
                  </a:cubicBezTo>
                  <a:cubicBezTo>
                    <a:pt x="282" y="147"/>
                    <a:pt x="282" y="149"/>
                    <a:pt x="282" y="153"/>
                  </a:cubicBezTo>
                  <a:cubicBezTo>
                    <a:pt x="283" y="163"/>
                    <a:pt x="283" y="169"/>
                    <a:pt x="283" y="169"/>
                  </a:cubicBezTo>
                  <a:cubicBezTo>
                    <a:pt x="282" y="169"/>
                    <a:pt x="282" y="167"/>
                    <a:pt x="281" y="161"/>
                  </a:cubicBezTo>
                  <a:cubicBezTo>
                    <a:pt x="281" y="161"/>
                    <a:pt x="281" y="161"/>
                    <a:pt x="281" y="169"/>
                  </a:cubicBezTo>
                  <a:cubicBezTo>
                    <a:pt x="280" y="161"/>
                    <a:pt x="279" y="157"/>
                    <a:pt x="279" y="157"/>
                  </a:cubicBezTo>
                  <a:lnTo>
                    <a:pt x="279" y="157"/>
                  </a:lnTo>
                  <a:cubicBezTo>
                    <a:pt x="279" y="157"/>
                    <a:pt x="279" y="161"/>
                    <a:pt x="280" y="169"/>
                  </a:cubicBezTo>
                  <a:cubicBezTo>
                    <a:pt x="280" y="169"/>
                    <a:pt x="280" y="172"/>
                    <a:pt x="279" y="172"/>
                  </a:cubicBezTo>
                  <a:cubicBezTo>
                    <a:pt x="279" y="172"/>
                    <a:pt x="279" y="171"/>
                    <a:pt x="279" y="169"/>
                  </a:cubicBezTo>
                  <a:cubicBezTo>
                    <a:pt x="278" y="164"/>
                    <a:pt x="277" y="159"/>
                    <a:pt x="276" y="159"/>
                  </a:cubicBezTo>
                  <a:cubicBezTo>
                    <a:pt x="275" y="159"/>
                    <a:pt x="275" y="162"/>
                    <a:pt x="275" y="169"/>
                  </a:cubicBezTo>
                  <a:cubicBezTo>
                    <a:pt x="274" y="165"/>
                    <a:pt x="274" y="163"/>
                    <a:pt x="273" y="163"/>
                  </a:cubicBezTo>
                  <a:cubicBezTo>
                    <a:pt x="273" y="163"/>
                    <a:pt x="273" y="165"/>
                    <a:pt x="273" y="169"/>
                  </a:cubicBezTo>
                  <a:lnTo>
                    <a:pt x="273" y="176"/>
                  </a:lnTo>
                  <a:cubicBezTo>
                    <a:pt x="273" y="169"/>
                    <a:pt x="271" y="161"/>
                    <a:pt x="271" y="161"/>
                  </a:cubicBezTo>
                  <a:lnTo>
                    <a:pt x="271" y="161"/>
                  </a:lnTo>
                  <a:cubicBezTo>
                    <a:pt x="271" y="161"/>
                    <a:pt x="271" y="161"/>
                    <a:pt x="272" y="169"/>
                  </a:cubicBezTo>
                  <a:cubicBezTo>
                    <a:pt x="272" y="176"/>
                    <a:pt x="272" y="176"/>
                    <a:pt x="272" y="176"/>
                  </a:cubicBezTo>
                  <a:cubicBezTo>
                    <a:pt x="272" y="176"/>
                    <a:pt x="271" y="172"/>
                    <a:pt x="270" y="166"/>
                  </a:cubicBezTo>
                  <a:lnTo>
                    <a:pt x="270" y="166"/>
                  </a:lnTo>
                  <a:cubicBezTo>
                    <a:pt x="270" y="171"/>
                    <a:pt x="270" y="174"/>
                    <a:pt x="270" y="174"/>
                  </a:cubicBezTo>
                  <a:cubicBezTo>
                    <a:pt x="270" y="174"/>
                    <a:pt x="270" y="172"/>
                    <a:pt x="270" y="169"/>
                  </a:cubicBezTo>
                  <a:cubicBezTo>
                    <a:pt x="269" y="160"/>
                    <a:pt x="267" y="160"/>
                    <a:pt x="267" y="160"/>
                  </a:cubicBezTo>
                  <a:lnTo>
                    <a:pt x="266" y="160"/>
                  </a:lnTo>
                  <a:cubicBezTo>
                    <a:pt x="266" y="160"/>
                    <a:pt x="265" y="160"/>
                    <a:pt x="266" y="167"/>
                  </a:cubicBezTo>
                  <a:cubicBezTo>
                    <a:pt x="266" y="176"/>
                    <a:pt x="266" y="184"/>
                    <a:pt x="266" y="184"/>
                  </a:cubicBezTo>
                  <a:cubicBezTo>
                    <a:pt x="266" y="176"/>
                    <a:pt x="265" y="167"/>
                    <a:pt x="265" y="167"/>
                  </a:cubicBezTo>
                  <a:lnTo>
                    <a:pt x="264" y="160"/>
                  </a:lnTo>
                  <a:cubicBezTo>
                    <a:pt x="264" y="153"/>
                    <a:pt x="264" y="151"/>
                    <a:pt x="264" y="151"/>
                  </a:cubicBezTo>
                  <a:cubicBezTo>
                    <a:pt x="263" y="151"/>
                    <a:pt x="263" y="155"/>
                    <a:pt x="263" y="160"/>
                  </a:cubicBezTo>
                  <a:cubicBezTo>
                    <a:pt x="263" y="167"/>
                    <a:pt x="263" y="171"/>
                    <a:pt x="263" y="171"/>
                  </a:cubicBezTo>
                  <a:cubicBezTo>
                    <a:pt x="263" y="171"/>
                    <a:pt x="262" y="167"/>
                    <a:pt x="262" y="160"/>
                  </a:cubicBezTo>
                  <a:cubicBezTo>
                    <a:pt x="261" y="155"/>
                    <a:pt x="261" y="153"/>
                    <a:pt x="261" y="153"/>
                  </a:cubicBezTo>
                  <a:lnTo>
                    <a:pt x="261" y="153"/>
                  </a:lnTo>
                  <a:cubicBezTo>
                    <a:pt x="261" y="153"/>
                    <a:pt x="261" y="166"/>
                    <a:pt x="262" y="183"/>
                  </a:cubicBezTo>
                  <a:lnTo>
                    <a:pt x="262" y="208"/>
                  </a:lnTo>
                  <a:lnTo>
                    <a:pt x="261" y="183"/>
                  </a:lnTo>
                  <a:cubicBezTo>
                    <a:pt x="260" y="164"/>
                    <a:pt x="260" y="156"/>
                    <a:pt x="259" y="156"/>
                  </a:cubicBezTo>
                  <a:cubicBezTo>
                    <a:pt x="259" y="156"/>
                    <a:pt x="259" y="160"/>
                    <a:pt x="258" y="167"/>
                  </a:cubicBezTo>
                  <a:cubicBezTo>
                    <a:pt x="258" y="171"/>
                    <a:pt x="258" y="173"/>
                    <a:pt x="258" y="173"/>
                  </a:cubicBezTo>
                  <a:cubicBezTo>
                    <a:pt x="258" y="173"/>
                    <a:pt x="258" y="171"/>
                    <a:pt x="257" y="167"/>
                  </a:cubicBezTo>
                  <a:cubicBezTo>
                    <a:pt x="257" y="158"/>
                    <a:pt x="257" y="158"/>
                    <a:pt x="256" y="158"/>
                  </a:cubicBezTo>
                  <a:cubicBezTo>
                    <a:pt x="255" y="158"/>
                    <a:pt x="254" y="158"/>
                    <a:pt x="254" y="166"/>
                  </a:cubicBezTo>
                  <a:cubicBezTo>
                    <a:pt x="254" y="160"/>
                    <a:pt x="253" y="158"/>
                    <a:pt x="253" y="158"/>
                  </a:cubicBezTo>
                  <a:lnTo>
                    <a:pt x="253" y="158"/>
                  </a:lnTo>
                  <a:cubicBezTo>
                    <a:pt x="252" y="158"/>
                    <a:pt x="252" y="164"/>
                    <a:pt x="253" y="174"/>
                  </a:cubicBezTo>
                  <a:lnTo>
                    <a:pt x="252" y="174"/>
                  </a:lnTo>
                  <a:lnTo>
                    <a:pt x="252" y="166"/>
                  </a:lnTo>
                  <a:cubicBezTo>
                    <a:pt x="252" y="158"/>
                    <a:pt x="251" y="158"/>
                    <a:pt x="247" y="157"/>
                  </a:cubicBezTo>
                  <a:cubicBezTo>
                    <a:pt x="244" y="157"/>
                    <a:pt x="244" y="157"/>
                    <a:pt x="244" y="173"/>
                  </a:cubicBezTo>
                  <a:cubicBezTo>
                    <a:pt x="244" y="181"/>
                    <a:pt x="244" y="186"/>
                    <a:pt x="243" y="186"/>
                  </a:cubicBezTo>
                  <a:cubicBezTo>
                    <a:pt x="243" y="186"/>
                    <a:pt x="243" y="181"/>
                    <a:pt x="243" y="173"/>
                  </a:cubicBezTo>
                  <a:cubicBezTo>
                    <a:pt x="243" y="170"/>
                    <a:pt x="243" y="167"/>
                    <a:pt x="243" y="165"/>
                  </a:cubicBezTo>
                  <a:cubicBezTo>
                    <a:pt x="243" y="165"/>
                    <a:pt x="242" y="165"/>
                    <a:pt x="240" y="157"/>
                  </a:cubicBezTo>
                  <a:cubicBezTo>
                    <a:pt x="240" y="150"/>
                    <a:pt x="240" y="147"/>
                    <a:pt x="240" y="147"/>
                  </a:cubicBezTo>
                  <a:cubicBezTo>
                    <a:pt x="239" y="147"/>
                    <a:pt x="239" y="152"/>
                    <a:pt x="239" y="156"/>
                  </a:cubicBezTo>
                  <a:cubicBezTo>
                    <a:pt x="239" y="151"/>
                    <a:pt x="238" y="145"/>
                    <a:pt x="238" y="145"/>
                  </a:cubicBezTo>
                  <a:cubicBezTo>
                    <a:pt x="238" y="145"/>
                    <a:pt x="238" y="146"/>
                    <a:pt x="238" y="148"/>
                  </a:cubicBezTo>
                  <a:cubicBezTo>
                    <a:pt x="238" y="153"/>
                    <a:pt x="237" y="157"/>
                    <a:pt x="236" y="157"/>
                  </a:cubicBezTo>
                  <a:cubicBezTo>
                    <a:pt x="235" y="157"/>
                    <a:pt x="235" y="155"/>
                    <a:pt x="235" y="148"/>
                  </a:cubicBezTo>
                  <a:cubicBezTo>
                    <a:pt x="235" y="156"/>
                    <a:pt x="234" y="156"/>
                    <a:pt x="233" y="156"/>
                  </a:cubicBezTo>
                  <a:cubicBezTo>
                    <a:pt x="233" y="155"/>
                    <a:pt x="231" y="155"/>
                    <a:pt x="231" y="147"/>
                  </a:cubicBezTo>
                  <a:lnTo>
                    <a:pt x="229" y="163"/>
                  </a:lnTo>
                  <a:cubicBezTo>
                    <a:pt x="229" y="172"/>
                    <a:pt x="228" y="180"/>
                    <a:pt x="228" y="180"/>
                  </a:cubicBezTo>
                  <a:lnTo>
                    <a:pt x="228" y="172"/>
                  </a:lnTo>
                  <a:cubicBezTo>
                    <a:pt x="229" y="163"/>
                    <a:pt x="229" y="155"/>
                    <a:pt x="229" y="155"/>
                  </a:cubicBezTo>
                  <a:lnTo>
                    <a:pt x="229" y="155"/>
                  </a:lnTo>
                  <a:cubicBezTo>
                    <a:pt x="229" y="155"/>
                    <a:pt x="228" y="155"/>
                    <a:pt x="228" y="163"/>
                  </a:cubicBezTo>
                  <a:cubicBezTo>
                    <a:pt x="228" y="155"/>
                    <a:pt x="227" y="155"/>
                    <a:pt x="226" y="155"/>
                  </a:cubicBezTo>
                  <a:cubicBezTo>
                    <a:pt x="226" y="155"/>
                    <a:pt x="226" y="155"/>
                    <a:pt x="226" y="155"/>
                  </a:cubicBezTo>
                  <a:cubicBezTo>
                    <a:pt x="225" y="155"/>
                    <a:pt x="225" y="156"/>
                    <a:pt x="224" y="163"/>
                  </a:cubicBezTo>
                  <a:cubicBezTo>
                    <a:pt x="224" y="154"/>
                    <a:pt x="223" y="150"/>
                    <a:pt x="222" y="150"/>
                  </a:cubicBezTo>
                  <a:cubicBezTo>
                    <a:pt x="222" y="150"/>
                    <a:pt x="221" y="154"/>
                    <a:pt x="221" y="162"/>
                  </a:cubicBezTo>
                  <a:cubicBezTo>
                    <a:pt x="221" y="166"/>
                    <a:pt x="221" y="168"/>
                    <a:pt x="220" y="168"/>
                  </a:cubicBezTo>
                  <a:cubicBezTo>
                    <a:pt x="220" y="168"/>
                    <a:pt x="220" y="166"/>
                    <a:pt x="220" y="162"/>
                  </a:cubicBezTo>
                  <a:cubicBezTo>
                    <a:pt x="220" y="158"/>
                    <a:pt x="220" y="156"/>
                    <a:pt x="220" y="156"/>
                  </a:cubicBezTo>
                  <a:cubicBezTo>
                    <a:pt x="220" y="156"/>
                    <a:pt x="220" y="158"/>
                    <a:pt x="219" y="162"/>
                  </a:cubicBezTo>
                  <a:cubicBezTo>
                    <a:pt x="219" y="164"/>
                    <a:pt x="219" y="165"/>
                    <a:pt x="218" y="165"/>
                  </a:cubicBezTo>
                  <a:cubicBezTo>
                    <a:pt x="218" y="165"/>
                    <a:pt x="218" y="159"/>
                    <a:pt x="218" y="153"/>
                  </a:cubicBezTo>
                  <a:cubicBezTo>
                    <a:pt x="218" y="144"/>
                    <a:pt x="218" y="140"/>
                    <a:pt x="218" y="140"/>
                  </a:cubicBezTo>
                  <a:cubicBezTo>
                    <a:pt x="218" y="140"/>
                    <a:pt x="217" y="142"/>
                    <a:pt x="217" y="145"/>
                  </a:cubicBezTo>
                  <a:cubicBezTo>
                    <a:pt x="216" y="153"/>
                    <a:pt x="215" y="153"/>
                    <a:pt x="215" y="153"/>
                  </a:cubicBezTo>
                  <a:cubicBezTo>
                    <a:pt x="214" y="157"/>
                    <a:pt x="214" y="163"/>
                    <a:pt x="214" y="169"/>
                  </a:cubicBezTo>
                  <a:cubicBezTo>
                    <a:pt x="214" y="176"/>
                    <a:pt x="212" y="184"/>
                    <a:pt x="212" y="184"/>
                  </a:cubicBezTo>
                  <a:cubicBezTo>
                    <a:pt x="212" y="180"/>
                    <a:pt x="214" y="174"/>
                    <a:pt x="212" y="169"/>
                  </a:cubicBezTo>
                  <a:cubicBezTo>
                    <a:pt x="212" y="161"/>
                    <a:pt x="211" y="160"/>
                    <a:pt x="211" y="160"/>
                  </a:cubicBezTo>
                  <a:lnTo>
                    <a:pt x="210" y="160"/>
                  </a:lnTo>
                  <a:cubicBezTo>
                    <a:pt x="210" y="156"/>
                    <a:pt x="209" y="154"/>
                    <a:pt x="209" y="154"/>
                  </a:cubicBezTo>
                  <a:cubicBezTo>
                    <a:pt x="209" y="154"/>
                    <a:pt x="208" y="156"/>
                    <a:pt x="208" y="160"/>
                  </a:cubicBezTo>
                  <a:cubicBezTo>
                    <a:pt x="208" y="166"/>
                    <a:pt x="208" y="164"/>
                    <a:pt x="208" y="167"/>
                  </a:cubicBezTo>
                  <a:cubicBezTo>
                    <a:pt x="208" y="159"/>
                    <a:pt x="207" y="155"/>
                    <a:pt x="205" y="155"/>
                  </a:cubicBezTo>
                  <a:cubicBezTo>
                    <a:pt x="205" y="155"/>
                    <a:pt x="204" y="156"/>
                    <a:pt x="203" y="158"/>
                  </a:cubicBezTo>
                  <a:lnTo>
                    <a:pt x="203" y="158"/>
                  </a:lnTo>
                  <a:cubicBezTo>
                    <a:pt x="203" y="151"/>
                    <a:pt x="203" y="151"/>
                    <a:pt x="202" y="150"/>
                  </a:cubicBezTo>
                  <a:cubicBezTo>
                    <a:pt x="202" y="150"/>
                    <a:pt x="200" y="157"/>
                    <a:pt x="199" y="157"/>
                  </a:cubicBezTo>
                  <a:cubicBezTo>
                    <a:pt x="199" y="157"/>
                    <a:pt x="198" y="157"/>
                    <a:pt x="198" y="157"/>
                  </a:cubicBezTo>
                  <a:cubicBezTo>
                    <a:pt x="196" y="157"/>
                    <a:pt x="195" y="158"/>
                    <a:pt x="194" y="165"/>
                  </a:cubicBezTo>
                  <a:cubicBezTo>
                    <a:pt x="194" y="165"/>
                    <a:pt x="194" y="164"/>
                    <a:pt x="196" y="156"/>
                  </a:cubicBezTo>
                  <a:cubicBezTo>
                    <a:pt x="197" y="148"/>
                    <a:pt x="196" y="148"/>
                    <a:pt x="196" y="148"/>
                  </a:cubicBezTo>
                  <a:cubicBezTo>
                    <a:pt x="196" y="148"/>
                    <a:pt x="194" y="156"/>
                    <a:pt x="193" y="164"/>
                  </a:cubicBezTo>
                  <a:cubicBezTo>
                    <a:pt x="193" y="168"/>
                    <a:pt x="193" y="170"/>
                    <a:pt x="193" y="170"/>
                  </a:cubicBezTo>
                  <a:cubicBezTo>
                    <a:pt x="193" y="170"/>
                    <a:pt x="192" y="168"/>
                    <a:pt x="192" y="164"/>
                  </a:cubicBezTo>
                  <a:cubicBezTo>
                    <a:pt x="192" y="160"/>
                    <a:pt x="192" y="158"/>
                    <a:pt x="191" y="158"/>
                  </a:cubicBezTo>
                  <a:cubicBezTo>
                    <a:pt x="191" y="158"/>
                    <a:pt x="190" y="159"/>
                    <a:pt x="189" y="163"/>
                  </a:cubicBezTo>
                  <a:cubicBezTo>
                    <a:pt x="189" y="163"/>
                    <a:pt x="189" y="163"/>
                    <a:pt x="189" y="155"/>
                  </a:cubicBezTo>
                  <a:cubicBezTo>
                    <a:pt x="190" y="151"/>
                    <a:pt x="190" y="146"/>
                    <a:pt x="189" y="146"/>
                  </a:cubicBezTo>
                  <a:lnTo>
                    <a:pt x="189" y="146"/>
                  </a:lnTo>
                  <a:cubicBezTo>
                    <a:pt x="189" y="146"/>
                    <a:pt x="189" y="148"/>
                    <a:pt x="188" y="155"/>
                  </a:cubicBezTo>
                  <a:cubicBezTo>
                    <a:pt x="188" y="155"/>
                    <a:pt x="187" y="154"/>
                    <a:pt x="188" y="146"/>
                  </a:cubicBezTo>
                  <a:cubicBezTo>
                    <a:pt x="188" y="142"/>
                    <a:pt x="188" y="137"/>
                    <a:pt x="188" y="137"/>
                  </a:cubicBezTo>
                  <a:lnTo>
                    <a:pt x="188" y="137"/>
                  </a:lnTo>
                  <a:cubicBezTo>
                    <a:pt x="188" y="137"/>
                    <a:pt x="188" y="140"/>
                    <a:pt x="187" y="146"/>
                  </a:cubicBezTo>
                  <a:cubicBezTo>
                    <a:pt x="186" y="150"/>
                    <a:pt x="186" y="152"/>
                    <a:pt x="185" y="152"/>
                  </a:cubicBezTo>
                  <a:cubicBezTo>
                    <a:pt x="185" y="152"/>
                    <a:pt x="184" y="150"/>
                    <a:pt x="184" y="145"/>
                  </a:cubicBezTo>
                  <a:cubicBezTo>
                    <a:pt x="184" y="145"/>
                    <a:pt x="183" y="145"/>
                    <a:pt x="182" y="154"/>
                  </a:cubicBezTo>
                  <a:cubicBezTo>
                    <a:pt x="182" y="157"/>
                    <a:pt x="182" y="157"/>
                    <a:pt x="181" y="162"/>
                  </a:cubicBezTo>
                  <a:cubicBezTo>
                    <a:pt x="180" y="166"/>
                    <a:pt x="180" y="168"/>
                    <a:pt x="180" y="168"/>
                  </a:cubicBezTo>
                  <a:cubicBezTo>
                    <a:pt x="180" y="168"/>
                    <a:pt x="180" y="165"/>
                    <a:pt x="180" y="161"/>
                  </a:cubicBezTo>
                  <a:cubicBezTo>
                    <a:pt x="181" y="153"/>
                    <a:pt x="180" y="153"/>
                    <a:pt x="180" y="153"/>
                  </a:cubicBezTo>
                  <a:cubicBezTo>
                    <a:pt x="180" y="153"/>
                    <a:pt x="178" y="160"/>
                    <a:pt x="176" y="160"/>
                  </a:cubicBezTo>
                  <a:cubicBezTo>
                    <a:pt x="176" y="160"/>
                    <a:pt x="176" y="160"/>
                    <a:pt x="175" y="160"/>
                  </a:cubicBezTo>
                  <a:cubicBezTo>
                    <a:pt x="174" y="159"/>
                    <a:pt x="174" y="159"/>
                    <a:pt x="173" y="159"/>
                  </a:cubicBezTo>
                  <a:cubicBezTo>
                    <a:pt x="171" y="159"/>
                    <a:pt x="171" y="161"/>
                    <a:pt x="170" y="166"/>
                  </a:cubicBezTo>
                  <a:cubicBezTo>
                    <a:pt x="169" y="170"/>
                    <a:pt x="169" y="172"/>
                    <a:pt x="169" y="172"/>
                  </a:cubicBezTo>
                  <a:cubicBezTo>
                    <a:pt x="169" y="172"/>
                    <a:pt x="169" y="170"/>
                    <a:pt x="169" y="166"/>
                  </a:cubicBezTo>
                  <a:cubicBezTo>
                    <a:pt x="170" y="158"/>
                    <a:pt x="169" y="158"/>
                    <a:pt x="169" y="158"/>
                  </a:cubicBezTo>
                  <a:cubicBezTo>
                    <a:pt x="169" y="158"/>
                    <a:pt x="168" y="157"/>
                    <a:pt x="169" y="150"/>
                  </a:cubicBezTo>
                  <a:lnTo>
                    <a:pt x="169" y="150"/>
                  </a:lnTo>
                  <a:cubicBezTo>
                    <a:pt x="168" y="157"/>
                    <a:pt x="168" y="157"/>
                    <a:pt x="168" y="157"/>
                  </a:cubicBezTo>
                  <a:lnTo>
                    <a:pt x="168" y="157"/>
                  </a:lnTo>
                  <a:cubicBezTo>
                    <a:pt x="168" y="153"/>
                    <a:pt x="168" y="151"/>
                    <a:pt x="168" y="151"/>
                  </a:cubicBezTo>
                  <a:lnTo>
                    <a:pt x="168" y="151"/>
                  </a:lnTo>
                  <a:cubicBezTo>
                    <a:pt x="168" y="151"/>
                    <a:pt x="167" y="153"/>
                    <a:pt x="166" y="157"/>
                  </a:cubicBezTo>
                  <a:cubicBezTo>
                    <a:pt x="165" y="165"/>
                    <a:pt x="164" y="169"/>
                    <a:pt x="164" y="169"/>
                  </a:cubicBezTo>
                  <a:cubicBezTo>
                    <a:pt x="164" y="169"/>
                    <a:pt x="164" y="165"/>
                    <a:pt x="165" y="157"/>
                  </a:cubicBezTo>
                  <a:cubicBezTo>
                    <a:pt x="166" y="155"/>
                    <a:pt x="166" y="154"/>
                    <a:pt x="166" y="152"/>
                  </a:cubicBezTo>
                  <a:lnTo>
                    <a:pt x="166" y="152"/>
                  </a:lnTo>
                  <a:cubicBezTo>
                    <a:pt x="165" y="157"/>
                    <a:pt x="164" y="157"/>
                    <a:pt x="163" y="164"/>
                  </a:cubicBezTo>
                  <a:cubicBezTo>
                    <a:pt x="163" y="164"/>
                    <a:pt x="162" y="164"/>
                    <a:pt x="163" y="156"/>
                  </a:cubicBezTo>
                  <a:cubicBezTo>
                    <a:pt x="163" y="154"/>
                    <a:pt x="163" y="153"/>
                    <a:pt x="163" y="153"/>
                  </a:cubicBezTo>
                  <a:cubicBezTo>
                    <a:pt x="162" y="153"/>
                    <a:pt x="160" y="159"/>
                    <a:pt x="159" y="164"/>
                  </a:cubicBezTo>
                  <a:cubicBezTo>
                    <a:pt x="158" y="168"/>
                    <a:pt x="158" y="170"/>
                    <a:pt x="158" y="170"/>
                  </a:cubicBezTo>
                  <a:cubicBezTo>
                    <a:pt x="158" y="170"/>
                    <a:pt x="158" y="168"/>
                    <a:pt x="159" y="163"/>
                  </a:cubicBezTo>
                  <a:cubicBezTo>
                    <a:pt x="160" y="155"/>
                    <a:pt x="159" y="155"/>
                    <a:pt x="159" y="155"/>
                  </a:cubicBezTo>
                  <a:lnTo>
                    <a:pt x="159" y="155"/>
                  </a:lnTo>
                  <a:cubicBezTo>
                    <a:pt x="159" y="153"/>
                    <a:pt x="159" y="150"/>
                    <a:pt x="160" y="147"/>
                  </a:cubicBezTo>
                  <a:cubicBezTo>
                    <a:pt x="162" y="139"/>
                    <a:pt x="161" y="139"/>
                    <a:pt x="161" y="138"/>
                  </a:cubicBezTo>
                  <a:lnTo>
                    <a:pt x="161" y="138"/>
                  </a:lnTo>
                  <a:cubicBezTo>
                    <a:pt x="159" y="146"/>
                    <a:pt x="157" y="146"/>
                    <a:pt x="156" y="146"/>
                  </a:cubicBezTo>
                  <a:cubicBezTo>
                    <a:pt x="156" y="146"/>
                    <a:pt x="156" y="146"/>
                    <a:pt x="156" y="146"/>
                  </a:cubicBezTo>
                  <a:cubicBezTo>
                    <a:pt x="154" y="146"/>
                    <a:pt x="152" y="154"/>
                    <a:pt x="148" y="169"/>
                  </a:cubicBezTo>
                  <a:lnTo>
                    <a:pt x="152" y="145"/>
                  </a:lnTo>
                  <a:lnTo>
                    <a:pt x="152" y="145"/>
                  </a:lnTo>
                  <a:cubicBezTo>
                    <a:pt x="152" y="145"/>
                    <a:pt x="151" y="153"/>
                    <a:pt x="148" y="161"/>
                  </a:cubicBezTo>
                  <a:cubicBezTo>
                    <a:pt x="148" y="165"/>
                    <a:pt x="148" y="166"/>
                    <a:pt x="148" y="166"/>
                  </a:cubicBezTo>
                  <a:cubicBezTo>
                    <a:pt x="147" y="166"/>
                    <a:pt x="147" y="164"/>
                    <a:pt x="147" y="160"/>
                  </a:cubicBezTo>
                  <a:cubicBezTo>
                    <a:pt x="148" y="156"/>
                    <a:pt x="148" y="154"/>
                    <a:pt x="148" y="154"/>
                  </a:cubicBezTo>
                  <a:lnTo>
                    <a:pt x="148" y="154"/>
                  </a:lnTo>
                  <a:cubicBezTo>
                    <a:pt x="148" y="154"/>
                    <a:pt x="147" y="156"/>
                    <a:pt x="146" y="160"/>
                  </a:cubicBezTo>
                  <a:cubicBezTo>
                    <a:pt x="146" y="160"/>
                    <a:pt x="145" y="160"/>
                    <a:pt x="146" y="151"/>
                  </a:cubicBezTo>
                  <a:lnTo>
                    <a:pt x="146" y="151"/>
                  </a:lnTo>
                  <a:cubicBezTo>
                    <a:pt x="146" y="151"/>
                    <a:pt x="146" y="151"/>
                    <a:pt x="145" y="158"/>
                  </a:cubicBezTo>
                  <a:cubicBezTo>
                    <a:pt x="144" y="163"/>
                    <a:pt x="143" y="165"/>
                    <a:pt x="143" y="165"/>
                  </a:cubicBezTo>
                  <a:cubicBezTo>
                    <a:pt x="143" y="165"/>
                    <a:pt x="143" y="163"/>
                    <a:pt x="144" y="158"/>
                  </a:cubicBezTo>
                  <a:cubicBezTo>
                    <a:pt x="145" y="149"/>
                    <a:pt x="145" y="145"/>
                    <a:pt x="145" y="145"/>
                  </a:cubicBezTo>
                  <a:lnTo>
                    <a:pt x="145" y="145"/>
                  </a:lnTo>
                  <a:cubicBezTo>
                    <a:pt x="145" y="145"/>
                    <a:pt x="144" y="147"/>
                    <a:pt x="144" y="151"/>
                  </a:cubicBezTo>
                  <a:cubicBezTo>
                    <a:pt x="142" y="157"/>
                    <a:pt x="142" y="157"/>
                    <a:pt x="142" y="157"/>
                  </a:cubicBezTo>
                  <a:cubicBezTo>
                    <a:pt x="142" y="157"/>
                    <a:pt x="142" y="157"/>
                    <a:pt x="142" y="157"/>
                  </a:cubicBezTo>
                  <a:cubicBezTo>
                    <a:pt x="142" y="157"/>
                    <a:pt x="141" y="157"/>
                    <a:pt x="138" y="165"/>
                  </a:cubicBezTo>
                  <a:lnTo>
                    <a:pt x="140" y="157"/>
                  </a:lnTo>
                  <a:lnTo>
                    <a:pt x="141" y="150"/>
                  </a:lnTo>
                  <a:cubicBezTo>
                    <a:pt x="141" y="150"/>
                    <a:pt x="141" y="149"/>
                    <a:pt x="140" y="149"/>
                  </a:cubicBezTo>
                  <a:cubicBezTo>
                    <a:pt x="140" y="149"/>
                    <a:pt x="139" y="150"/>
                    <a:pt x="137" y="156"/>
                  </a:cubicBezTo>
                  <a:cubicBezTo>
                    <a:pt x="139" y="151"/>
                    <a:pt x="140" y="145"/>
                    <a:pt x="140" y="145"/>
                  </a:cubicBezTo>
                  <a:lnTo>
                    <a:pt x="140" y="145"/>
                  </a:lnTo>
                  <a:cubicBezTo>
                    <a:pt x="139" y="145"/>
                    <a:pt x="139" y="146"/>
                    <a:pt x="138" y="148"/>
                  </a:cubicBezTo>
                  <a:cubicBezTo>
                    <a:pt x="137" y="155"/>
                    <a:pt x="136" y="157"/>
                    <a:pt x="136" y="157"/>
                  </a:cubicBezTo>
                  <a:cubicBezTo>
                    <a:pt x="136" y="157"/>
                    <a:pt x="137" y="153"/>
                    <a:pt x="137" y="148"/>
                  </a:cubicBezTo>
                  <a:cubicBezTo>
                    <a:pt x="139" y="140"/>
                    <a:pt x="140" y="136"/>
                    <a:pt x="140" y="136"/>
                  </a:cubicBezTo>
                  <a:lnTo>
                    <a:pt x="140" y="136"/>
                  </a:lnTo>
                  <a:cubicBezTo>
                    <a:pt x="139" y="136"/>
                    <a:pt x="138" y="140"/>
                    <a:pt x="136" y="147"/>
                  </a:cubicBezTo>
                  <a:cubicBezTo>
                    <a:pt x="135" y="147"/>
                    <a:pt x="133" y="154"/>
                    <a:pt x="132" y="154"/>
                  </a:cubicBezTo>
                  <a:cubicBezTo>
                    <a:pt x="132" y="154"/>
                    <a:pt x="132" y="154"/>
                    <a:pt x="132" y="154"/>
                  </a:cubicBezTo>
                  <a:cubicBezTo>
                    <a:pt x="129" y="154"/>
                    <a:pt x="128" y="153"/>
                    <a:pt x="131" y="145"/>
                  </a:cubicBezTo>
                  <a:cubicBezTo>
                    <a:pt x="133" y="136"/>
                    <a:pt x="133" y="132"/>
                    <a:pt x="133" y="132"/>
                  </a:cubicBezTo>
                  <a:lnTo>
                    <a:pt x="133" y="132"/>
                  </a:lnTo>
                  <a:cubicBezTo>
                    <a:pt x="133" y="132"/>
                    <a:pt x="132" y="134"/>
                    <a:pt x="132" y="137"/>
                  </a:cubicBezTo>
                  <a:cubicBezTo>
                    <a:pt x="128" y="153"/>
                    <a:pt x="128" y="153"/>
                    <a:pt x="127" y="153"/>
                  </a:cubicBezTo>
                  <a:cubicBezTo>
                    <a:pt x="127" y="150"/>
                    <a:pt x="127" y="149"/>
                    <a:pt x="127" y="149"/>
                  </a:cubicBezTo>
                  <a:cubicBezTo>
                    <a:pt x="126" y="149"/>
                    <a:pt x="124" y="154"/>
                    <a:pt x="123" y="160"/>
                  </a:cubicBezTo>
                  <a:lnTo>
                    <a:pt x="124" y="160"/>
                  </a:lnTo>
                  <a:cubicBezTo>
                    <a:pt x="122" y="169"/>
                    <a:pt x="121" y="173"/>
                    <a:pt x="120" y="173"/>
                  </a:cubicBezTo>
                  <a:cubicBezTo>
                    <a:pt x="120" y="173"/>
                    <a:pt x="120" y="171"/>
                    <a:pt x="120" y="167"/>
                  </a:cubicBezTo>
                  <a:cubicBezTo>
                    <a:pt x="120" y="167"/>
                    <a:pt x="122" y="160"/>
                    <a:pt x="124" y="152"/>
                  </a:cubicBezTo>
                  <a:cubicBezTo>
                    <a:pt x="125" y="144"/>
                    <a:pt x="126" y="135"/>
                    <a:pt x="126" y="135"/>
                  </a:cubicBezTo>
                  <a:lnTo>
                    <a:pt x="126" y="135"/>
                  </a:lnTo>
                  <a:cubicBezTo>
                    <a:pt x="126" y="135"/>
                    <a:pt x="126" y="135"/>
                    <a:pt x="124" y="143"/>
                  </a:cubicBezTo>
                  <a:cubicBezTo>
                    <a:pt x="123" y="151"/>
                    <a:pt x="122" y="151"/>
                    <a:pt x="122" y="151"/>
                  </a:cubicBezTo>
                  <a:cubicBezTo>
                    <a:pt x="122" y="151"/>
                    <a:pt x="122" y="151"/>
                    <a:pt x="119" y="158"/>
                  </a:cubicBezTo>
                  <a:cubicBezTo>
                    <a:pt x="117" y="166"/>
                    <a:pt x="116" y="166"/>
                    <a:pt x="116" y="166"/>
                  </a:cubicBezTo>
                  <a:cubicBezTo>
                    <a:pt x="118" y="157"/>
                    <a:pt x="117" y="157"/>
                    <a:pt x="117" y="157"/>
                  </a:cubicBezTo>
                  <a:cubicBezTo>
                    <a:pt x="118" y="153"/>
                    <a:pt x="118" y="154"/>
                    <a:pt x="119" y="150"/>
                  </a:cubicBezTo>
                  <a:cubicBezTo>
                    <a:pt x="120" y="142"/>
                    <a:pt x="123" y="134"/>
                    <a:pt x="123" y="134"/>
                  </a:cubicBezTo>
                  <a:lnTo>
                    <a:pt x="123" y="134"/>
                  </a:lnTo>
                  <a:lnTo>
                    <a:pt x="120" y="142"/>
                  </a:lnTo>
                  <a:cubicBezTo>
                    <a:pt x="119" y="145"/>
                    <a:pt x="117" y="146"/>
                    <a:pt x="114" y="146"/>
                  </a:cubicBezTo>
                  <a:cubicBezTo>
                    <a:pt x="112" y="146"/>
                    <a:pt x="109" y="145"/>
                    <a:pt x="108" y="145"/>
                  </a:cubicBezTo>
                  <a:cubicBezTo>
                    <a:pt x="109" y="141"/>
                    <a:pt x="109" y="139"/>
                    <a:pt x="108" y="139"/>
                  </a:cubicBezTo>
                  <a:lnTo>
                    <a:pt x="108" y="139"/>
                  </a:lnTo>
                  <a:cubicBezTo>
                    <a:pt x="108" y="139"/>
                    <a:pt x="107" y="140"/>
                    <a:pt x="106" y="144"/>
                  </a:cubicBezTo>
                  <a:cubicBezTo>
                    <a:pt x="105" y="150"/>
                    <a:pt x="104" y="151"/>
                    <a:pt x="102" y="151"/>
                  </a:cubicBezTo>
                  <a:cubicBezTo>
                    <a:pt x="101" y="151"/>
                    <a:pt x="101" y="151"/>
                    <a:pt x="100" y="151"/>
                  </a:cubicBezTo>
                  <a:cubicBezTo>
                    <a:pt x="99" y="150"/>
                    <a:pt x="98" y="150"/>
                    <a:pt x="97" y="150"/>
                  </a:cubicBezTo>
                  <a:cubicBezTo>
                    <a:pt x="96" y="150"/>
                    <a:pt x="95" y="151"/>
                    <a:pt x="94" y="156"/>
                  </a:cubicBezTo>
                  <a:lnTo>
                    <a:pt x="92" y="156"/>
                  </a:lnTo>
                  <a:cubicBezTo>
                    <a:pt x="92" y="156"/>
                    <a:pt x="92" y="156"/>
                    <a:pt x="92" y="156"/>
                  </a:cubicBezTo>
                  <a:cubicBezTo>
                    <a:pt x="91" y="156"/>
                    <a:pt x="88" y="163"/>
                    <a:pt x="88" y="163"/>
                  </a:cubicBezTo>
                  <a:cubicBezTo>
                    <a:pt x="86" y="167"/>
                    <a:pt x="85" y="168"/>
                    <a:pt x="85" y="168"/>
                  </a:cubicBezTo>
                  <a:cubicBezTo>
                    <a:pt x="85" y="168"/>
                    <a:pt x="86" y="166"/>
                    <a:pt x="87" y="163"/>
                  </a:cubicBezTo>
                  <a:cubicBezTo>
                    <a:pt x="89" y="155"/>
                    <a:pt x="91" y="146"/>
                    <a:pt x="91" y="146"/>
                  </a:cubicBezTo>
                  <a:lnTo>
                    <a:pt x="91" y="146"/>
                  </a:lnTo>
                  <a:cubicBezTo>
                    <a:pt x="90" y="150"/>
                    <a:pt x="89" y="153"/>
                    <a:pt x="87" y="156"/>
                  </a:cubicBezTo>
                  <a:lnTo>
                    <a:pt x="87" y="156"/>
                  </a:lnTo>
                  <a:cubicBezTo>
                    <a:pt x="89" y="150"/>
                    <a:pt x="90" y="146"/>
                    <a:pt x="90" y="146"/>
                  </a:cubicBezTo>
                  <a:lnTo>
                    <a:pt x="89" y="146"/>
                  </a:lnTo>
                  <a:cubicBezTo>
                    <a:pt x="87" y="152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48"/>
                    <a:pt x="89" y="143"/>
                    <a:pt x="91" y="137"/>
                  </a:cubicBezTo>
                  <a:cubicBezTo>
                    <a:pt x="94" y="129"/>
                    <a:pt x="95" y="125"/>
                    <a:pt x="94" y="125"/>
                  </a:cubicBezTo>
                  <a:lnTo>
                    <a:pt x="94" y="125"/>
                  </a:lnTo>
                  <a:cubicBezTo>
                    <a:pt x="94" y="125"/>
                    <a:pt x="93" y="129"/>
                    <a:pt x="90" y="137"/>
                  </a:cubicBezTo>
                  <a:lnTo>
                    <a:pt x="87" y="145"/>
                  </a:lnTo>
                  <a:cubicBezTo>
                    <a:pt x="88" y="140"/>
                    <a:pt x="89" y="138"/>
                    <a:pt x="88" y="138"/>
                  </a:cubicBezTo>
                  <a:lnTo>
                    <a:pt x="88" y="138"/>
                  </a:lnTo>
                  <a:cubicBezTo>
                    <a:pt x="88" y="138"/>
                    <a:pt x="85" y="146"/>
                    <a:pt x="83" y="152"/>
                  </a:cubicBezTo>
                  <a:cubicBezTo>
                    <a:pt x="86" y="144"/>
                    <a:pt x="87" y="140"/>
                    <a:pt x="87" y="140"/>
                  </a:cubicBezTo>
                  <a:lnTo>
                    <a:pt x="87" y="140"/>
                  </a:lnTo>
                  <a:cubicBezTo>
                    <a:pt x="86" y="140"/>
                    <a:pt x="85" y="143"/>
                    <a:pt x="82" y="151"/>
                  </a:cubicBezTo>
                  <a:cubicBezTo>
                    <a:pt x="81" y="155"/>
                    <a:pt x="80" y="157"/>
                    <a:pt x="80" y="157"/>
                  </a:cubicBezTo>
                  <a:cubicBezTo>
                    <a:pt x="80" y="157"/>
                    <a:pt x="80" y="155"/>
                    <a:pt x="81" y="151"/>
                  </a:cubicBezTo>
                  <a:cubicBezTo>
                    <a:pt x="83" y="143"/>
                    <a:pt x="83" y="143"/>
                    <a:pt x="82" y="143"/>
                  </a:cubicBezTo>
                  <a:cubicBezTo>
                    <a:pt x="80" y="147"/>
                    <a:pt x="79" y="148"/>
                    <a:pt x="77" y="148"/>
                  </a:cubicBezTo>
                  <a:cubicBezTo>
                    <a:pt x="76" y="148"/>
                    <a:pt x="75" y="148"/>
                    <a:pt x="73" y="147"/>
                  </a:cubicBezTo>
                  <a:cubicBezTo>
                    <a:pt x="72" y="146"/>
                    <a:pt x="71" y="146"/>
                    <a:pt x="70" y="146"/>
                  </a:cubicBezTo>
                  <a:cubicBezTo>
                    <a:pt x="68" y="146"/>
                    <a:pt x="67" y="147"/>
                    <a:pt x="65" y="152"/>
                  </a:cubicBezTo>
                  <a:cubicBezTo>
                    <a:pt x="65" y="152"/>
                    <a:pt x="65" y="152"/>
                    <a:pt x="68" y="144"/>
                  </a:cubicBezTo>
                  <a:cubicBezTo>
                    <a:pt x="69" y="141"/>
                    <a:pt x="69" y="139"/>
                    <a:pt x="69" y="139"/>
                  </a:cubicBezTo>
                  <a:lnTo>
                    <a:pt x="69" y="139"/>
                  </a:lnTo>
                  <a:cubicBezTo>
                    <a:pt x="69" y="139"/>
                    <a:pt x="67" y="142"/>
                    <a:pt x="63" y="151"/>
                  </a:cubicBezTo>
                  <a:cubicBezTo>
                    <a:pt x="67" y="143"/>
                    <a:pt x="65" y="143"/>
                    <a:pt x="63" y="142"/>
                  </a:cubicBezTo>
                  <a:cubicBezTo>
                    <a:pt x="63" y="142"/>
                    <a:pt x="63" y="142"/>
                    <a:pt x="62" y="142"/>
                  </a:cubicBezTo>
                  <a:cubicBezTo>
                    <a:pt x="62" y="142"/>
                    <a:pt x="60" y="142"/>
                    <a:pt x="59" y="148"/>
                  </a:cubicBezTo>
                  <a:cubicBezTo>
                    <a:pt x="57" y="152"/>
                    <a:pt x="56" y="153"/>
                    <a:pt x="56" y="153"/>
                  </a:cubicBezTo>
                  <a:cubicBezTo>
                    <a:pt x="56" y="153"/>
                    <a:pt x="56" y="152"/>
                    <a:pt x="58" y="148"/>
                  </a:cubicBezTo>
                  <a:cubicBezTo>
                    <a:pt x="62" y="138"/>
                    <a:pt x="63" y="132"/>
                    <a:pt x="62" y="132"/>
                  </a:cubicBezTo>
                  <a:lnTo>
                    <a:pt x="62" y="132"/>
                  </a:lnTo>
                  <a:cubicBezTo>
                    <a:pt x="62" y="132"/>
                    <a:pt x="60" y="134"/>
                    <a:pt x="58" y="139"/>
                  </a:cubicBezTo>
                  <a:cubicBezTo>
                    <a:pt x="58" y="139"/>
                    <a:pt x="58" y="138"/>
                    <a:pt x="60" y="132"/>
                  </a:cubicBezTo>
                  <a:cubicBezTo>
                    <a:pt x="60" y="132"/>
                    <a:pt x="60" y="132"/>
                    <a:pt x="60" y="132"/>
                  </a:cubicBezTo>
                  <a:cubicBezTo>
                    <a:pt x="60" y="132"/>
                    <a:pt x="59" y="132"/>
                    <a:pt x="55" y="137"/>
                  </a:cubicBezTo>
                  <a:lnTo>
                    <a:pt x="53" y="136"/>
                  </a:lnTo>
                  <a:cubicBezTo>
                    <a:pt x="52" y="136"/>
                    <a:pt x="49" y="143"/>
                    <a:pt x="49" y="143"/>
                  </a:cubicBezTo>
                  <a:cubicBezTo>
                    <a:pt x="51" y="135"/>
                    <a:pt x="50" y="134"/>
                    <a:pt x="46" y="133"/>
                  </a:cubicBezTo>
                  <a:cubicBezTo>
                    <a:pt x="44" y="132"/>
                    <a:pt x="42" y="130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3" y="123"/>
                    <a:pt x="41" y="129"/>
                  </a:cubicBezTo>
                  <a:cubicBezTo>
                    <a:pt x="37" y="138"/>
                    <a:pt x="35" y="141"/>
                    <a:pt x="35" y="141"/>
                  </a:cubicBezTo>
                  <a:cubicBezTo>
                    <a:pt x="35" y="141"/>
                    <a:pt x="35" y="139"/>
                    <a:pt x="36" y="136"/>
                  </a:cubicBezTo>
                  <a:cubicBezTo>
                    <a:pt x="39" y="128"/>
                    <a:pt x="40" y="124"/>
                    <a:pt x="40" y="124"/>
                  </a:cubicBezTo>
                  <a:lnTo>
                    <a:pt x="40" y="124"/>
                  </a:lnTo>
                  <a:cubicBezTo>
                    <a:pt x="39" y="124"/>
                    <a:pt x="37" y="128"/>
                    <a:pt x="34" y="135"/>
                  </a:cubicBezTo>
                  <a:lnTo>
                    <a:pt x="37" y="127"/>
                  </a:lnTo>
                  <a:cubicBezTo>
                    <a:pt x="40" y="121"/>
                    <a:pt x="40" y="119"/>
                    <a:pt x="40" y="119"/>
                  </a:cubicBezTo>
                  <a:lnTo>
                    <a:pt x="40" y="119"/>
                  </a:lnTo>
                  <a:cubicBezTo>
                    <a:pt x="40" y="119"/>
                    <a:pt x="37" y="125"/>
                    <a:pt x="33" y="134"/>
                  </a:cubicBezTo>
                  <a:cubicBezTo>
                    <a:pt x="35" y="128"/>
                    <a:pt x="37" y="123"/>
                    <a:pt x="37" y="123"/>
                  </a:cubicBezTo>
                  <a:lnTo>
                    <a:pt x="37" y="123"/>
                  </a:lnTo>
                  <a:cubicBezTo>
                    <a:pt x="37" y="123"/>
                    <a:pt x="36" y="124"/>
                    <a:pt x="35" y="126"/>
                  </a:cubicBezTo>
                  <a:cubicBezTo>
                    <a:pt x="36" y="120"/>
                    <a:pt x="39" y="116"/>
                    <a:pt x="41" y="110"/>
                  </a:cubicBezTo>
                  <a:cubicBezTo>
                    <a:pt x="44" y="104"/>
                    <a:pt x="46" y="96"/>
                    <a:pt x="46" y="96"/>
                  </a:cubicBezTo>
                  <a:close/>
                  <a:moveTo>
                    <a:pt x="290" y="282"/>
                  </a:moveTo>
                  <a:cubicBezTo>
                    <a:pt x="291" y="290"/>
                    <a:pt x="291" y="290"/>
                    <a:pt x="291" y="291"/>
                  </a:cubicBezTo>
                  <a:cubicBezTo>
                    <a:pt x="292" y="291"/>
                    <a:pt x="292" y="291"/>
                    <a:pt x="291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43;p33">
              <a:extLst>
                <a:ext uri="{FF2B5EF4-FFF2-40B4-BE49-F238E27FC236}">
                  <a16:creationId xmlns:a16="http://schemas.microsoft.com/office/drawing/2014/main" id="{D15A5862-1C6A-5A06-AC2E-EFAB13797E9D}"/>
                </a:ext>
              </a:extLst>
            </p:cNvPr>
            <p:cNvSpPr/>
            <p:nvPr/>
          </p:nvSpPr>
          <p:spPr>
            <a:xfrm>
              <a:off x="3109186" y="2271771"/>
              <a:ext cx="45951" cy="27770"/>
            </a:xfrm>
            <a:custGeom>
              <a:avLst/>
              <a:gdLst/>
              <a:ahLst/>
              <a:cxnLst/>
              <a:rect l="l" t="t" r="r" b="b"/>
              <a:pathLst>
                <a:path w="460" h="278" extrusionOk="0">
                  <a:moveTo>
                    <a:pt x="60" y="10"/>
                  </a:moveTo>
                  <a:lnTo>
                    <a:pt x="59" y="15"/>
                  </a:lnTo>
                  <a:lnTo>
                    <a:pt x="59" y="16"/>
                  </a:ln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177" y="15"/>
                  </a:moveTo>
                  <a:cubicBezTo>
                    <a:pt x="177" y="15"/>
                    <a:pt x="176" y="16"/>
                    <a:pt x="175" y="21"/>
                  </a:cubicBezTo>
                  <a:lnTo>
                    <a:pt x="176" y="22"/>
                  </a:lnTo>
                  <a:cubicBezTo>
                    <a:pt x="178" y="15"/>
                    <a:pt x="178" y="15"/>
                    <a:pt x="178" y="15"/>
                  </a:cubicBezTo>
                  <a:cubicBezTo>
                    <a:pt x="178" y="15"/>
                    <a:pt x="178" y="15"/>
                    <a:pt x="177" y="15"/>
                  </a:cubicBezTo>
                  <a:close/>
                  <a:moveTo>
                    <a:pt x="139" y="33"/>
                  </a:moveTo>
                  <a:lnTo>
                    <a:pt x="137" y="39"/>
                  </a:lnTo>
                  <a:cubicBezTo>
                    <a:pt x="136" y="40"/>
                    <a:pt x="136" y="40"/>
                    <a:pt x="136" y="41"/>
                  </a:cubicBezTo>
                  <a:lnTo>
                    <a:pt x="136" y="41"/>
                  </a:lnTo>
                  <a:lnTo>
                    <a:pt x="139" y="33"/>
                  </a:lnTo>
                  <a:close/>
                  <a:moveTo>
                    <a:pt x="136" y="41"/>
                  </a:moveTo>
                  <a:lnTo>
                    <a:pt x="135" y="44"/>
                  </a:lnTo>
                  <a:lnTo>
                    <a:pt x="135" y="44"/>
                  </a:lnTo>
                  <a:cubicBezTo>
                    <a:pt x="136" y="43"/>
                    <a:pt x="136" y="42"/>
                    <a:pt x="136" y="41"/>
                  </a:cubicBezTo>
                  <a:close/>
                  <a:moveTo>
                    <a:pt x="135" y="44"/>
                  </a:moveTo>
                  <a:cubicBezTo>
                    <a:pt x="135" y="44"/>
                    <a:pt x="135" y="45"/>
                    <a:pt x="134" y="46"/>
                  </a:cubicBezTo>
                  <a:lnTo>
                    <a:pt x="135" y="44"/>
                  </a:lnTo>
                  <a:close/>
                  <a:moveTo>
                    <a:pt x="47" y="44"/>
                  </a:moveTo>
                  <a:cubicBezTo>
                    <a:pt x="47" y="44"/>
                    <a:pt x="46" y="45"/>
                    <a:pt x="46" y="47"/>
                  </a:cubicBezTo>
                  <a:lnTo>
                    <a:pt x="46" y="47"/>
                  </a:lnTo>
                  <a:lnTo>
                    <a:pt x="46" y="47"/>
                  </a:lnTo>
                  <a:cubicBezTo>
                    <a:pt x="46" y="45"/>
                    <a:pt x="47" y="44"/>
                    <a:pt x="47" y="44"/>
                  </a:cubicBezTo>
                  <a:close/>
                  <a:moveTo>
                    <a:pt x="42" y="38"/>
                  </a:moveTo>
                  <a:cubicBezTo>
                    <a:pt x="44" y="39"/>
                    <a:pt x="44" y="39"/>
                    <a:pt x="41" y="44"/>
                  </a:cubicBezTo>
                  <a:cubicBezTo>
                    <a:pt x="41" y="44"/>
                    <a:pt x="38" y="51"/>
                    <a:pt x="38" y="51"/>
                  </a:cubicBezTo>
                  <a:lnTo>
                    <a:pt x="39" y="44"/>
                  </a:lnTo>
                  <a:cubicBezTo>
                    <a:pt x="41" y="38"/>
                    <a:pt x="42" y="38"/>
                    <a:pt x="42" y="38"/>
                  </a:cubicBezTo>
                  <a:close/>
                  <a:moveTo>
                    <a:pt x="72" y="31"/>
                  </a:moveTo>
                  <a:cubicBezTo>
                    <a:pt x="72" y="33"/>
                    <a:pt x="72" y="35"/>
                    <a:pt x="72" y="37"/>
                  </a:cubicBezTo>
                  <a:lnTo>
                    <a:pt x="73" y="38"/>
                  </a:lnTo>
                  <a:lnTo>
                    <a:pt x="69" y="43"/>
                  </a:lnTo>
                  <a:cubicBezTo>
                    <a:pt x="66" y="47"/>
                    <a:pt x="65" y="50"/>
                    <a:pt x="63" y="55"/>
                  </a:cubicBezTo>
                  <a:lnTo>
                    <a:pt x="65" y="48"/>
                  </a:lnTo>
                  <a:lnTo>
                    <a:pt x="72" y="31"/>
                  </a:lnTo>
                  <a:close/>
                  <a:moveTo>
                    <a:pt x="103" y="53"/>
                  </a:moveTo>
                  <a:cubicBezTo>
                    <a:pt x="104" y="53"/>
                    <a:pt x="104" y="53"/>
                    <a:pt x="104" y="53"/>
                  </a:cubicBezTo>
                  <a:lnTo>
                    <a:pt x="102" y="59"/>
                  </a:lnTo>
                  <a:lnTo>
                    <a:pt x="99" y="66"/>
                  </a:lnTo>
                  <a:lnTo>
                    <a:pt x="101" y="59"/>
                  </a:lnTo>
                  <a:cubicBezTo>
                    <a:pt x="102" y="54"/>
                    <a:pt x="103" y="53"/>
                    <a:pt x="103" y="53"/>
                  </a:cubicBezTo>
                  <a:close/>
                  <a:moveTo>
                    <a:pt x="47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8" y="41"/>
                    <a:pt x="49" y="41"/>
                    <a:pt x="47" y="48"/>
                  </a:cubicBezTo>
                  <a:lnTo>
                    <a:pt x="46" y="47"/>
                  </a:lnTo>
                  <a:lnTo>
                    <a:pt x="46" y="47"/>
                  </a:lnTo>
                  <a:cubicBezTo>
                    <a:pt x="45" y="48"/>
                    <a:pt x="44" y="51"/>
                    <a:pt x="44" y="53"/>
                  </a:cubicBezTo>
                  <a:cubicBezTo>
                    <a:pt x="41" y="60"/>
                    <a:pt x="39" y="67"/>
                    <a:pt x="39" y="67"/>
                  </a:cubicBezTo>
                  <a:cubicBezTo>
                    <a:pt x="40" y="61"/>
                    <a:pt x="41" y="58"/>
                    <a:pt x="42" y="53"/>
                  </a:cubicBezTo>
                  <a:cubicBezTo>
                    <a:pt x="46" y="43"/>
                    <a:pt x="47" y="41"/>
                    <a:pt x="47" y="41"/>
                  </a:cubicBezTo>
                  <a:close/>
                  <a:moveTo>
                    <a:pt x="150" y="55"/>
                  </a:moveTo>
                  <a:cubicBezTo>
                    <a:pt x="148" y="60"/>
                    <a:pt x="146" y="67"/>
                    <a:pt x="146" y="67"/>
                  </a:cubicBezTo>
                  <a:cubicBezTo>
                    <a:pt x="147" y="67"/>
                    <a:pt x="149" y="61"/>
                    <a:pt x="149" y="61"/>
                  </a:cubicBezTo>
                  <a:cubicBezTo>
                    <a:pt x="150" y="59"/>
                    <a:pt x="150" y="57"/>
                    <a:pt x="151" y="55"/>
                  </a:cubicBezTo>
                  <a:close/>
                  <a:moveTo>
                    <a:pt x="121" y="49"/>
                  </a:moveTo>
                  <a:cubicBezTo>
                    <a:pt x="121" y="49"/>
                    <a:pt x="120" y="52"/>
                    <a:pt x="117" y="60"/>
                  </a:cubicBezTo>
                  <a:lnTo>
                    <a:pt x="111" y="71"/>
                  </a:lnTo>
                  <a:cubicBezTo>
                    <a:pt x="113" y="66"/>
                    <a:pt x="117" y="59"/>
                    <a:pt x="119" y="53"/>
                  </a:cubicBezTo>
                  <a:cubicBezTo>
                    <a:pt x="120" y="51"/>
                    <a:pt x="121" y="49"/>
                    <a:pt x="121" y="49"/>
                  </a:cubicBezTo>
                  <a:close/>
                  <a:moveTo>
                    <a:pt x="138" y="70"/>
                  </a:moveTo>
                  <a:cubicBezTo>
                    <a:pt x="139" y="70"/>
                    <a:pt x="139" y="70"/>
                    <a:pt x="136" y="77"/>
                  </a:cubicBezTo>
                  <a:lnTo>
                    <a:pt x="138" y="70"/>
                  </a:lnTo>
                  <a:close/>
                  <a:moveTo>
                    <a:pt x="135" y="66"/>
                  </a:moveTo>
                  <a:cubicBezTo>
                    <a:pt x="135" y="66"/>
                    <a:pt x="133" y="72"/>
                    <a:pt x="129" y="82"/>
                  </a:cubicBezTo>
                  <a:lnTo>
                    <a:pt x="128" y="80"/>
                  </a:lnTo>
                  <a:cubicBezTo>
                    <a:pt x="130" y="76"/>
                    <a:pt x="131" y="73"/>
                    <a:pt x="133" y="68"/>
                  </a:cubicBezTo>
                  <a:cubicBezTo>
                    <a:pt x="134" y="67"/>
                    <a:pt x="135" y="66"/>
                    <a:pt x="135" y="66"/>
                  </a:cubicBezTo>
                  <a:close/>
                  <a:moveTo>
                    <a:pt x="68" y="74"/>
                  </a:moveTo>
                  <a:cubicBezTo>
                    <a:pt x="68" y="78"/>
                    <a:pt x="66" y="82"/>
                    <a:pt x="64" y="86"/>
                  </a:cubicBezTo>
                  <a:lnTo>
                    <a:pt x="63" y="85"/>
                  </a:lnTo>
                  <a:cubicBezTo>
                    <a:pt x="64" y="82"/>
                    <a:pt x="66" y="77"/>
                    <a:pt x="68" y="74"/>
                  </a:cubicBezTo>
                  <a:close/>
                  <a:moveTo>
                    <a:pt x="102" y="64"/>
                  </a:moveTo>
                  <a:cubicBezTo>
                    <a:pt x="103" y="64"/>
                    <a:pt x="101" y="68"/>
                    <a:pt x="99" y="74"/>
                  </a:cubicBezTo>
                  <a:cubicBezTo>
                    <a:pt x="96" y="79"/>
                    <a:pt x="94" y="86"/>
                    <a:pt x="91" y="92"/>
                  </a:cubicBezTo>
                  <a:lnTo>
                    <a:pt x="90" y="92"/>
                  </a:lnTo>
                  <a:lnTo>
                    <a:pt x="95" y="79"/>
                  </a:lnTo>
                  <a:cubicBezTo>
                    <a:pt x="100" y="69"/>
                    <a:pt x="102" y="64"/>
                    <a:pt x="102" y="64"/>
                  </a:cubicBezTo>
                  <a:close/>
                  <a:moveTo>
                    <a:pt x="113" y="80"/>
                  </a:moveTo>
                  <a:cubicBezTo>
                    <a:pt x="112" y="85"/>
                    <a:pt x="110" y="89"/>
                    <a:pt x="108" y="93"/>
                  </a:cubicBezTo>
                  <a:lnTo>
                    <a:pt x="113" y="80"/>
                  </a:lnTo>
                  <a:close/>
                  <a:moveTo>
                    <a:pt x="231" y="83"/>
                  </a:moveTo>
                  <a:cubicBezTo>
                    <a:pt x="229" y="87"/>
                    <a:pt x="228" y="90"/>
                    <a:pt x="224" y="95"/>
                  </a:cubicBezTo>
                  <a:lnTo>
                    <a:pt x="230" y="83"/>
                  </a:lnTo>
                  <a:close/>
                  <a:moveTo>
                    <a:pt x="67" y="84"/>
                  </a:moveTo>
                  <a:cubicBezTo>
                    <a:pt x="66" y="84"/>
                    <a:pt x="64" y="89"/>
                    <a:pt x="63" y="93"/>
                  </a:cubicBezTo>
                  <a:cubicBezTo>
                    <a:pt x="60" y="99"/>
                    <a:pt x="62" y="99"/>
                    <a:pt x="62" y="101"/>
                  </a:cubicBezTo>
                  <a:cubicBezTo>
                    <a:pt x="63" y="101"/>
                    <a:pt x="65" y="94"/>
                    <a:pt x="65" y="94"/>
                  </a:cubicBezTo>
                  <a:cubicBezTo>
                    <a:pt x="68" y="88"/>
                    <a:pt x="67" y="87"/>
                    <a:pt x="67" y="87"/>
                  </a:cubicBezTo>
                  <a:cubicBezTo>
                    <a:pt x="67" y="85"/>
                    <a:pt x="67" y="84"/>
                    <a:pt x="67" y="84"/>
                  </a:cubicBezTo>
                  <a:close/>
                  <a:moveTo>
                    <a:pt x="162" y="86"/>
                  </a:moveTo>
                  <a:cubicBezTo>
                    <a:pt x="162" y="86"/>
                    <a:pt x="161" y="89"/>
                    <a:pt x="158" y="97"/>
                  </a:cubicBezTo>
                  <a:cubicBezTo>
                    <a:pt x="156" y="103"/>
                    <a:pt x="156" y="103"/>
                    <a:pt x="156" y="103"/>
                  </a:cubicBezTo>
                  <a:cubicBezTo>
                    <a:pt x="156" y="103"/>
                    <a:pt x="158" y="96"/>
                    <a:pt x="160" y="90"/>
                  </a:cubicBezTo>
                  <a:cubicBezTo>
                    <a:pt x="161" y="88"/>
                    <a:pt x="162" y="86"/>
                    <a:pt x="162" y="86"/>
                  </a:cubicBezTo>
                  <a:close/>
                  <a:moveTo>
                    <a:pt x="164" y="92"/>
                  </a:moveTo>
                  <a:lnTo>
                    <a:pt x="165" y="93"/>
                  </a:lnTo>
                  <a:cubicBezTo>
                    <a:pt x="163" y="96"/>
                    <a:pt x="161" y="101"/>
                    <a:pt x="158" y="105"/>
                  </a:cubicBezTo>
                  <a:lnTo>
                    <a:pt x="160" y="98"/>
                  </a:lnTo>
                  <a:lnTo>
                    <a:pt x="164" y="92"/>
                  </a:lnTo>
                  <a:close/>
                  <a:moveTo>
                    <a:pt x="162" y="103"/>
                  </a:moveTo>
                  <a:cubicBezTo>
                    <a:pt x="162" y="103"/>
                    <a:pt x="161" y="105"/>
                    <a:pt x="160" y="105"/>
                  </a:cubicBezTo>
                  <a:cubicBezTo>
                    <a:pt x="161" y="103"/>
                    <a:pt x="162" y="103"/>
                    <a:pt x="162" y="103"/>
                  </a:cubicBezTo>
                  <a:close/>
                  <a:moveTo>
                    <a:pt x="138" y="94"/>
                  </a:moveTo>
                  <a:cubicBezTo>
                    <a:pt x="139" y="94"/>
                    <a:pt x="139" y="94"/>
                    <a:pt x="137" y="101"/>
                  </a:cubicBezTo>
                  <a:cubicBezTo>
                    <a:pt x="137" y="101"/>
                    <a:pt x="135" y="106"/>
                    <a:pt x="134" y="106"/>
                  </a:cubicBezTo>
                  <a:cubicBezTo>
                    <a:pt x="134" y="106"/>
                    <a:pt x="133" y="106"/>
                    <a:pt x="133" y="106"/>
                  </a:cubicBezTo>
                  <a:cubicBezTo>
                    <a:pt x="134" y="104"/>
                    <a:pt x="134" y="102"/>
                    <a:pt x="136" y="99"/>
                  </a:cubicBezTo>
                  <a:cubicBezTo>
                    <a:pt x="138" y="94"/>
                    <a:pt x="138" y="94"/>
                    <a:pt x="138" y="94"/>
                  </a:cubicBezTo>
                  <a:close/>
                  <a:moveTo>
                    <a:pt x="147" y="98"/>
                  </a:moveTo>
                  <a:lnTo>
                    <a:pt x="147" y="98"/>
                  </a:lnTo>
                  <a:cubicBezTo>
                    <a:pt x="147" y="101"/>
                    <a:pt x="146" y="103"/>
                    <a:pt x="145" y="105"/>
                  </a:cubicBezTo>
                  <a:cubicBezTo>
                    <a:pt x="144" y="107"/>
                    <a:pt x="144" y="108"/>
                    <a:pt x="144" y="108"/>
                  </a:cubicBezTo>
                  <a:cubicBezTo>
                    <a:pt x="144" y="108"/>
                    <a:pt x="145" y="105"/>
                    <a:pt x="145" y="104"/>
                  </a:cubicBezTo>
                  <a:lnTo>
                    <a:pt x="145" y="105"/>
                  </a:lnTo>
                  <a:cubicBezTo>
                    <a:pt x="147" y="98"/>
                    <a:pt x="147" y="98"/>
                    <a:pt x="147" y="98"/>
                  </a:cubicBezTo>
                  <a:close/>
                  <a:moveTo>
                    <a:pt x="115" y="104"/>
                  </a:moveTo>
                  <a:lnTo>
                    <a:pt x="112" y="111"/>
                  </a:lnTo>
                  <a:cubicBezTo>
                    <a:pt x="112" y="108"/>
                    <a:pt x="113" y="106"/>
                    <a:pt x="115" y="104"/>
                  </a:cubicBezTo>
                  <a:close/>
                  <a:moveTo>
                    <a:pt x="153" y="112"/>
                  </a:moveTo>
                  <a:cubicBezTo>
                    <a:pt x="153" y="112"/>
                    <a:pt x="153" y="112"/>
                    <a:pt x="153" y="113"/>
                  </a:cubicBezTo>
                  <a:lnTo>
                    <a:pt x="153" y="113"/>
                  </a:lnTo>
                  <a:cubicBezTo>
                    <a:pt x="153" y="112"/>
                    <a:pt x="153" y="112"/>
                    <a:pt x="153" y="112"/>
                  </a:cubicBezTo>
                  <a:close/>
                  <a:moveTo>
                    <a:pt x="188" y="121"/>
                  </a:moveTo>
                  <a:lnTo>
                    <a:pt x="189" y="122"/>
                  </a:lnTo>
                  <a:cubicBezTo>
                    <a:pt x="188" y="125"/>
                    <a:pt x="186" y="130"/>
                    <a:pt x="184" y="134"/>
                  </a:cubicBezTo>
                  <a:lnTo>
                    <a:pt x="186" y="128"/>
                  </a:lnTo>
                  <a:lnTo>
                    <a:pt x="188" y="121"/>
                  </a:lnTo>
                  <a:close/>
                  <a:moveTo>
                    <a:pt x="220" y="123"/>
                  </a:moveTo>
                  <a:lnTo>
                    <a:pt x="220" y="123"/>
                  </a:lnTo>
                  <a:cubicBezTo>
                    <a:pt x="219" y="128"/>
                    <a:pt x="216" y="132"/>
                    <a:pt x="214" y="135"/>
                  </a:cubicBezTo>
                  <a:lnTo>
                    <a:pt x="216" y="129"/>
                  </a:lnTo>
                  <a:lnTo>
                    <a:pt x="220" y="123"/>
                  </a:lnTo>
                  <a:close/>
                  <a:moveTo>
                    <a:pt x="327" y="132"/>
                  </a:moveTo>
                  <a:lnTo>
                    <a:pt x="327" y="132"/>
                  </a:lnTo>
                  <a:cubicBezTo>
                    <a:pt x="325" y="137"/>
                    <a:pt x="324" y="139"/>
                    <a:pt x="324" y="139"/>
                  </a:cubicBezTo>
                  <a:cubicBezTo>
                    <a:pt x="324" y="139"/>
                    <a:pt x="325" y="136"/>
                    <a:pt x="327" y="132"/>
                  </a:cubicBezTo>
                  <a:close/>
                  <a:moveTo>
                    <a:pt x="203" y="121"/>
                  </a:moveTo>
                  <a:lnTo>
                    <a:pt x="203" y="122"/>
                  </a:lnTo>
                  <a:cubicBezTo>
                    <a:pt x="203" y="122"/>
                    <a:pt x="203" y="122"/>
                    <a:pt x="201" y="128"/>
                  </a:cubicBezTo>
                  <a:lnTo>
                    <a:pt x="194" y="140"/>
                  </a:lnTo>
                  <a:cubicBezTo>
                    <a:pt x="194" y="140"/>
                    <a:pt x="200" y="128"/>
                    <a:pt x="203" y="121"/>
                  </a:cubicBezTo>
                  <a:close/>
                  <a:moveTo>
                    <a:pt x="339" y="132"/>
                  </a:moveTo>
                  <a:cubicBezTo>
                    <a:pt x="338" y="136"/>
                    <a:pt x="335" y="140"/>
                    <a:pt x="333" y="144"/>
                  </a:cubicBezTo>
                  <a:lnTo>
                    <a:pt x="335" y="138"/>
                  </a:lnTo>
                  <a:lnTo>
                    <a:pt x="339" y="132"/>
                  </a:lnTo>
                  <a:close/>
                  <a:moveTo>
                    <a:pt x="7" y="133"/>
                  </a:moveTo>
                  <a:lnTo>
                    <a:pt x="1" y="145"/>
                  </a:lnTo>
                  <a:lnTo>
                    <a:pt x="2" y="147"/>
                  </a:lnTo>
                  <a:cubicBezTo>
                    <a:pt x="4" y="142"/>
                    <a:pt x="5" y="138"/>
                    <a:pt x="7" y="133"/>
                  </a:cubicBezTo>
                  <a:close/>
                  <a:moveTo>
                    <a:pt x="330" y="134"/>
                  </a:moveTo>
                  <a:cubicBezTo>
                    <a:pt x="331" y="134"/>
                    <a:pt x="331" y="134"/>
                    <a:pt x="327" y="141"/>
                  </a:cubicBezTo>
                  <a:cubicBezTo>
                    <a:pt x="327" y="141"/>
                    <a:pt x="324" y="147"/>
                    <a:pt x="324" y="147"/>
                  </a:cubicBezTo>
                  <a:lnTo>
                    <a:pt x="326" y="140"/>
                  </a:lnTo>
                  <a:cubicBezTo>
                    <a:pt x="330" y="134"/>
                    <a:pt x="330" y="134"/>
                    <a:pt x="330" y="134"/>
                  </a:cubicBezTo>
                  <a:close/>
                  <a:moveTo>
                    <a:pt x="252" y="142"/>
                  </a:moveTo>
                  <a:cubicBezTo>
                    <a:pt x="252" y="142"/>
                    <a:pt x="252" y="142"/>
                    <a:pt x="250" y="149"/>
                  </a:cubicBezTo>
                  <a:cubicBezTo>
                    <a:pt x="247" y="154"/>
                    <a:pt x="246" y="154"/>
                    <a:pt x="246" y="154"/>
                  </a:cubicBezTo>
                  <a:cubicBezTo>
                    <a:pt x="247" y="150"/>
                    <a:pt x="249" y="145"/>
                    <a:pt x="252" y="142"/>
                  </a:cubicBezTo>
                  <a:close/>
                  <a:moveTo>
                    <a:pt x="274" y="148"/>
                  </a:moveTo>
                  <a:cubicBezTo>
                    <a:pt x="272" y="152"/>
                    <a:pt x="270" y="156"/>
                    <a:pt x="268" y="159"/>
                  </a:cubicBezTo>
                  <a:lnTo>
                    <a:pt x="267" y="159"/>
                  </a:lnTo>
                  <a:cubicBezTo>
                    <a:pt x="270" y="153"/>
                    <a:pt x="274" y="148"/>
                    <a:pt x="274" y="148"/>
                  </a:cubicBezTo>
                  <a:close/>
                  <a:moveTo>
                    <a:pt x="281" y="169"/>
                  </a:moveTo>
                  <a:cubicBezTo>
                    <a:pt x="281" y="169"/>
                    <a:pt x="281" y="171"/>
                    <a:pt x="279" y="174"/>
                  </a:cubicBezTo>
                  <a:cubicBezTo>
                    <a:pt x="280" y="171"/>
                    <a:pt x="281" y="169"/>
                    <a:pt x="281" y="169"/>
                  </a:cubicBezTo>
                  <a:close/>
                  <a:moveTo>
                    <a:pt x="323" y="172"/>
                  </a:moveTo>
                  <a:lnTo>
                    <a:pt x="323" y="172"/>
                  </a:lnTo>
                  <a:cubicBezTo>
                    <a:pt x="323" y="172"/>
                    <a:pt x="322" y="174"/>
                    <a:pt x="321" y="177"/>
                  </a:cubicBezTo>
                  <a:cubicBezTo>
                    <a:pt x="318" y="182"/>
                    <a:pt x="318" y="182"/>
                    <a:pt x="317" y="182"/>
                  </a:cubicBezTo>
                  <a:cubicBezTo>
                    <a:pt x="316" y="182"/>
                    <a:pt x="316" y="182"/>
                    <a:pt x="321" y="176"/>
                  </a:cubicBezTo>
                  <a:lnTo>
                    <a:pt x="321" y="177"/>
                  </a:lnTo>
                  <a:cubicBezTo>
                    <a:pt x="322" y="174"/>
                    <a:pt x="323" y="172"/>
                    <a:pt x="323" y="172"/>
                  </a:cubicBezTo>
                  <a:close/>
                  <a:moveTo>
                    <a:pt x="323" y="178"/>
                  </a:moveTo>
                  <a:lnTo>
                    <a:pt x="324" y="179"/>
                  </a:lnTo>
                  <a:cubicBezTo>
                    <a:pt x="324" y="179"/>
                    <a:pt x="324" y="179"/>
                    <a:pt x="321" y="185"/>
                  </a:cubicBezTo>
                  <a:lnTo>
                    <a:pt x="323" y="178"/>
                  </a:lnTo>
                  <a:close/>
                  <a:moveTo>
                    <a:pt x="339" y="172"/>
                  </a:moveTo>
                  <a:lnTo>
                    <a:pt x="339" y="172"/>
                  </a:lnTo>
                  <a:cubicBezTo>
                    <a:pt x="339" y="175"/>
                    <a:pt x="338" y="177"/>
                    <a:pt x="336" y="179"/>
                  </a:cubicBezTo>
                  <a:cubicBezTo>
                    <a:pt x="336" y="179"/>
                    <a:pt x="333" y="185"/>
                    <a:pt x="333" y="185"/>
                  </a:cubicBezTo>
                  <a:cubicBezTo>
                    <a:pt x="333" y="185"/>
                    <a:pt x="335" y="178"/>
                    <a:pt x="339" y="172"/>
                  </a:cubicBezTo>
                  <a:close/>
                  <a:moveTo>
                    <a:pt x="329" y="181"/>
                  </a:moveTo>
                  <a:cubicBezTo>
                    <a:pt x="329" y="181"/>
                    <a:pt x="329" y="181"/>
                    <a:pt x="325" y="188"/>
                  </a:cubicBezTo>
                  <a:lnTo>
                    <a:pt x="327" y="181"/>
                  </a:lnTo>
                  <a:close/>
                  <a:moveTo>
                    <a:pt x="386" y="170"/>
                  </a:moveTo>
                  <a:cubicBezTo>
                    <a:pt x="386" y="170"/>
                    <a:pt x="386" y="170"/>
                    <a:pt x="382" y="177"/>
                  </a:cubicBezTo>
                  <a:cubicBezTo>
                    <a:pt x="380" y="180"/>
                    <a:pt x="378" y="185"/>
                    <a:pt x="375" y="188"/>
                  </a:cubicBezTo>
                  <a:cubicBezTo>
                    <a:pt x="378" y="181"/>
                    <a:pt x="381" y="176"/>
                    <a:pt x="386" y="170"/>
                  </a:cubicBezTo>
                  <a:close/>
                  <a:moveTo>
                    <a:pt x="322" y="190"/>
                  </a:moveTo>
                  <a:lnTo>
                    <a:pt x="322" y="190"/>
                  </a:lnTo>
                  <a:cubicBezTo>
                    <a:pt x="322" y="190"/>
                    <a:pt x="322" y="191"/>
                    <a:pt x="321" y="193"/>
                  </a:cubicBezTo>
                  <a:cubicBezTo>
                    <a:pt x="321" y="193"/>
                    <a:pt x="323" y="190"/>
                    <a:pt x="322" y="190"/>
                  </a:cubicBezTo>
                  <a:close/>
                  <a:moveTo>
                    <a:pt x="359" y="182"/>
                  </a:moveTo>
                  <a:cubicBezTo>
                    <a:pt x="359" y="182"/>
                    <a:pt x="359" y="183"/>
                    <a:pt x="358" y="185"/>
                  </a:cubicBezTo>
                  <a:lnTo>
                    <a:pt x="351" y="196"/>
                  </a:lnTo>
                  <a:cubicBezTo>
                    <a:pt x="351" y="196"/>
                    <a:pt x="349" y="198"/>
                    <a:pt x="349" y="198"/>
                  </a:cubicBezTo>
                  <a:cubicBezTo>
                    <a:pt x="348" y="198"/>
                    <a:pt x="349" y="198"/>
                    <a:pt x="350" y="196"/>
                  </a:cubicBezTo>
                  <a:lnTo>
                    <a:pt x="353" y="190"/>
                  </a:lnTo>
                  <a:cubicBezTo>
                    <a:pt x="355" y="186"/>
                    <a:pt x="358" y="182"/>
                    <a:pt x="359" y="182"/>
                  </a:cubicBezTo>
                  <a:close/>
                  <a:moveTo>
                    <a:pt x="311" y="200"/>
                  </a:moveTo>
                  <a:cubicBezTo>
                    <a:pt x="310" y="202"/>
                    <a:pt x="309" y="204"/>
                    <a:pt x="307" y="207"/>
                  </a:cubicBezTo>
                  <a:cubicBezTo>
                    <a:pt x="306" y="210"/>
                    <a:pt x="305" y="212"/>
                    <a:pt x="305" y="212"/>
                  </a:cubicBezTo>
                  <a:cubicBezTo>
                    <a:pt x="305" y="212"/>
                    <a:pt x="307" y="209"/>
                    <a:pt x="311" y="202"/>
                  </a:cubicBezTo>
                  <a:cubicBezTo>
                    <a:pt x="311" y="201"/>
                    <a:pt x="311" y="200"/>
                    <a:pt x="311" y="200"/>
                  </a:cubicBezTo>
                  <a:close/>
                  <a:moveTo>
                    <a:pt x="454" y="203"/>
                  </a:moveTo>
                  <a:cubicBezTo>
                    <a:pt x="455" y="203"/>
                    <a:pt x="450" y="211"/>
                    <a:pt x="444" y="219"/>
                  </a:cubicBezTo>
                  <a:cubicBezTo>
                    <a:pt x="440" y="225"/>
                    <a:pt x="438" y="228"/>
                    <a:pt x="438" y="228"/>
                  </a:cubicBezTo>
                  <a:cubicBezTo>
                    <a:pt x="438" y="228"/>
                    <a:pt x="440" y="225"/>
                    <a:pt x="444" y="218"/>
                  </a:cubicBezTo>
                  <a:cubicBezTo>
                    <a:pt x="445" y="215"/>
                    <a:pt x="449" y="211"/>
                    <a:pt x="451" y="207"/>
                  </a:cubicBezTo>
                  <a:cubicBezTo>
                    <a:pt x="453" y="204"/>
                    <a:pt x="454" y="203"/>
                    <a:pt x="454" y="203"/>
                  </a:cubicBezTo>
                  <a:close/>
                  <a:moveTo>
                    <a:pt x="357" y="224"/>
                  </a:moveTo>
                  <a:cubicBezTo>
                    <a:pt x="353" y="230"/>
                    <a:pt x="351" y="233"/>
                    <a:pt x="352" y="233"/>
                  </a:cubicBezTo>
                  <a:cubicBezTo>
                    <a:pt x="352" y="233"/>
                    <a:pt x="353" y="230"/>
                    <a:pt x="357" y="224"/>
                  </a:cubicBezTo>
                  <a:close/>
                  <a:moveTo>
                    <a:pt x="92" y="223"/>
                  </a:moveTo>
                  <a:lnTo>
                    <a:pt x="86" y="235"/>
                  </a:lnTo>
                  <a:cubicBezTo>
                    <a:pt x="85" y="238"/>
                    <a:pt x="85" y="239"/>
                    <a:pt x="85" y="239"/>
                  </a:cubicBezTo>
                  <a:cubicBezTo>
                    <a:pt x="85" y="239"/>
                    <a:pt x="86" y="236"/>
                    <a:pt x="90" y="230"/>
                  </a:cubicBezTo>
                  <a:cubicBezTo>
                    <a:pt x="93" y="223"/>
                    <a:pt x="93" y="223"/>
                    <a:pt x="92" y="223"/>
                  </a:cubicBezTo>
                  <a:close/>
                  <a:moveTo>
                    <a:pt x="52" y="1"/>
                  </a:moveTo>
                  <a:cubicBezTo>
                    <a:pt x="52" y="1"/>
                    <a:pt x="51" y="4"/>
                    <a:pt x="48" y="10"/>
                  </a:cubicBezTo>
                  <a:cubicBezTo>
                    <a:pt x="47" y="13"/>
                    <a:pt x="46" y="15"/>
                    <a:pt x="46" y="15"/>
                  </a:cubicBezTo>
                  <a:cubicBezTo>
                    <a:pt x="46" y="15"/>
                    <a:pt x="46" y="13"/>
                    <a:pt x="47" y="10"/>
                  </a:cubicBezTo>
                  <a:cubicBezTo>
                    <a:pt x="48" y="6"/>
                    <a:pt x="49" y="5"/>
                    <a:pt x="48" y="5"/>
                  </a:cubicBezTo>
                  <a:lnTo>
                    <a:pt x="48" y="5"/>
                  </a:lnTo>
                  <a:cubicBezTo>
                    <a:pt x="48" y="5"/>
                    <a:pt x="47" y="6"/>
                    <a:pt x="46" y="9"/>
                  </a:cubicBezTo>
                  <a:cubicBezTo>
                    <a:pt x="44" y="15"/>
                    <a:pt x="41" y="22"/>
                    <a:pt x="39" y="29"/>
                  </a:cubicBezTo>
                  <a:cubicBezTo>
                    <a:pt x="40" y="29"/>
                    <a:pt x="40" y="29"/>
                    <a:pt x="38" y="36"/>
                  </a:cubicBezTo>
                  <a:lnTo>
                    <a:pt x="37" y="34"/>
                  </a:lnTo>
                  <a:cubicBezTo>
                    <a:pt x="36" y="34"/>
                    <a:pt x="36" y="34"/>
                    <a:pt x="32" y="40"/>
                  </a:cubicBezTo>
                  <a:cubicBezTo>
                    <a:pt x="30" y="45"/>
                    <a:pt x="25" y="55"/>
                    <a:pt x="26" y="55"/>
                  </a:cubicBezTo>
                  <a:cubicBezTo>
                    <a:pt x="26" y="55"/>
                    <a:pt x="26" y="54"/>
                    <a:pt x="27" y="53"/>
                  </a:cubicBezTo>
                  <a:lnTo>
                    <a:pt x="27" y="53"/>
                  </a:lnTo>
                  <a:lnTo>
                    <a:pt x="26" y="60"/>
                  </a:lnTo>
                  <a:cubicBezTo>
                    <a:pt x="22" y="70"/>
                    <a:pt x="21" y="75"/>
                    <a:pt x="21" y="75"/>
                  </a:cubicBezTo>
                  <a:cubicBezTo>
                    <a:pt x="21" y="75"/>
                    <a:pt x="23" y="70"/>
                    <a:pt x="27" y="60"/>
                  </a:cubicBezTo>
                  <a:cubicBezTo>
                    <a:pt x="30" y="50"/>
                    <a:pt x="32" y="45"/>
                    <a:pt x="32" y="45"/>
                  </a:cubicBezTo>
                  <a:lnTo>
                    <a:pt x="32" y="45"/>
                  </a:lnTo>
                  <a:cubicBezTo>
                    <a:pt x="32" y="45"/>
                    <a:pt x="31" y="48"/>
                    <a:pt x="29" y="55"/>
                  </a:cubicBezTo>
                  <a:cubicBezTo>
                    <a:pt x="25" y="67"/>
                    <a:pt x="25" y="67"/>
                    <a:pt x="26" y="67"/>
                  </a:cubicBezTo>
                  <a:cubicBezTo>
                    <a:pt x="26" y="68"/>
                    <a:pt x="26" y="68"/>
                    <a:pt x="23" y="74"/>
                  </a:cubicBezTo>
                  <a:cubicBezTo>
                    <a:pt x="22" y="78"/>
                    <a:pt x="20" y="83"/>
                    <a:pt x="20" y="87"/>
                  </a:cubicBezTo>
                  <a:cubicBezTo>
                    <a:pt x="20" y="87"/>
                    <a:pt x="20" y="87"/>
                    <a:pt x="22" y="82"/>
                  </a:cubicBezTo>
                  <a:cubicBezTo>
                    <a:pt x="23" y="79"/>
                    <a:pt x="24" y="77"/>
                    <a:pt x="24" y="77"/>
                  </a:cubicBezTo>
                  <a:lnTo>
                    <a:pt x="24" y="77"/>
                  </a:lnTo>
                  <a:cubicBezTo>
                    <a:pt x="24" y="77"/>
                    <a:pt x="24" y="80"/>
                    <a:pt x="21" y="88"/>
                  </a:cubicBezTo>
                  <a:cubicBezTo>
                    <a:pt x="20" y="91"/>
                    <a:pt x="20" y="93"/>
                    <a:pt x="20" y="93"/>
                  </a:cubicBezTo>
                  <a:cubicBezTo>
                    <a:pt x="20" y="93"/>
                    <a:pt x="21" y="89"/>
                    <a:pt x="25" y="82"/>
                  </a:cubicBezTo>
                  <a:cubicBezTo>
                    <a:pt x="27" y="75"/>
                    <a:pt x="28" y="72"/>
                    <a:pt x="28" y="72"/>
                  </a:cubicBezTo>
                  <a:lnTo>
                    <a:pt x="28" y="72"/>
                  </a:lnTo>
                  <a:cubicBezTo>
                    <a:pt x="29" y="72"/>
                    <a:pt x="28" y="76"/>
                    <a:pt x="26" y="83"/>
                  </a:cubicBezTo>
                  <a:lnTo>
                    <a:pt x="27" y="83"/>
                  </a:lnTo>
                  <a:cubicBezTo>
                    <a:pt x="29" y="79"/>
                    <a:pt x="30" y="75"/>
                    <a:pt x="31" y="70"/>
                  </a:cubicBezTo>
                  <a:cubicBezTo>
                    <a:pt x="34" y="63"/>
                    <a:pt x="35" y="60"/>
                    <a:pt x="35" y="60"/>
                  </a:cubicBezTo>
                  <a:lnTo>
                    <a:pt x="35" y="60"/>
                  </a:lnTo>
                  <a:cubicBezTo>
                    <a:pt x="35" y="60"/>
                    <a:pt x="35" y="62"/>
                    <a:pt x="35" y="65"/>
                  </a:cubicBezTo>
                  <a:lnTo>
                    <a:pt x="30" y="77"/>
                  </a:lnTo>
                  <a:cubicBezTo>
                    <a:pt x="28" y="84"/>
                    <a:pt x="28" y="84"/>
                    <a:pt x="29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30" y="84"/>
                    <a:pt x="31" y="83"/>
                    <a:pt x="32" y="78"/>
                  </a:cubicBezTo>
                  <a:lnTo>
                    <a:pt x="32" y="78"/>
                  </a:lnTo>
                  <a:cubicBezTo>
                    <a:pt x="31" y="82"/>
                    <a:pt x="31" y="82"/>
                    <a:pt x="30" y="85"/>
                  </a:cubicBezTo>
                  <a:cubicBezTo>
                    <a:pt x="31" y="85"/>
                    <a:pt x="30" y="88"/>
                    <a:pt x="30" y="88"/>
                  </a:cubicBezTo>
                  <a:cubicBezTo>
                    <a:pt x="30" y="88"/>
                    <a:pt x="30" y="87"/>
                    <a:pt x="31" y="85"/>
                  </a:cubicBezTo>
                  <a:lnTo>
                    <a:pt x="31" y="85"/>
                  </a:lnTo>
                  <a:cubicBezTo>
                    <a:pt x="31" y="85"/>
                    <a:pt x="31" y="85"/>
                    <a:pt x="30" y="92"/>
                  </a:cubicBezTo>
                  <a:cubicBezTo>
                    <a:pt x="30" y="93"/>
                    <a:pt x="30" y="94"/>
                    <a:pt x="30" y="94"/>
                  </a:cubicBezTo>
                  <a:cubicBezTo>
                    <a:pt x="31" y="94"/>
                    <a:pt x="35" y="84"/>
                    <a:pt x="38" y="74"/>
                  </a:cubicBezTo>
                  <a:cubicBezTo>
                    <a:pt x="39" y="74"/>
                    <a:pt x="41" y="67"/>
                    <a:pt x="41" y="67"/>
                  </a:cubicBezTo>
                  <a:cubicBezTo>
                    <a:pt x="44" y="61"/>
                    <a:pt x="44" y="61"/>
                    <a:pt x="45" y="61"/>
                  </a:cubicBezTo>
                  <a:lnTo>
                    <a:pt x="39" y="74"/>
                  </a:lnTo>
                  <a:cubicBezTo>
                    <a:pt x="35" y="85"/>
                    <a:pt x="33" y="92"/>
                    <a:pt x="34" y="92"/>
                  </a:cubicBezTo>
                  <a:cubicBezTo>
                    <a:pt x="34" y="92"/>
                    <a:pt x="34" y="91"/>
                    <a:pt x="35" y="88"/>
                  </a:cubicBezTo>
                  <a:lnTo>
                    <a:pt x="35" y="88"/>
                  </a:lnTo>
                  <a:cubicBezTo>
                    <a:pt x="34" y="91"/>
                    <a:pt x="34" y="92"/>
                    <a:pt x="34" y="92"/>
                  </a:cubicBezTo>
                  <a:cubicBezTo>
                    <a:pt x="34" y="92"/>
                    <a:pt x="35" y="91"/>
                    <a:pt x="37" y="88"/>
                  </a:cubicBezTo>
                  <a:cubicBezTo>
                    <a:pt x="40" y="82"/>
                    <a:pt x="44" y="76"/>
                    <a:pt x="46" y="69"/>
                  </a:cubicBezTo>
                  <a:cubicBezTo>
                    <a:pt x="48" y="64"/>
                    <a:pt x="48" y="63"/>
                    <a:pt x="48" y="63"/>
                  </a:cubicBezTo>
                  <a:cubicBezTo>
                    <a:pt x="48" y="63"/>
                    <a:pt x="48" y="64"/>
                    <a:pt x="48" y="64"/>
                  </a:cubicBezTo>
                  <a:cubicBezTo>
                    <a:pt x="48" y="64"/>
                    <a:pt x="48" y="64"/>
                    <a:pt x="46" y="70"/>
                  </a:cubicBezTo>
                  <a:cubicBezTo>
                    <a:pt x="44" y="76"/>
                    <a:pt x="43" y="80"/>
                    <a:pt x="43" y="80"/>
                  </a:cubicBezTo>
                  <a:cubicBezTo>
                    <a:pt x="44" y="80"/>
                    <a:pt x="45" y="76"/>
                    <a:pt x="48" y="70"/>
                  </a:cubicBezTo>
                  <a:lnTo>
                    <a:pt x="48" y="70"/>
                  </a:lnTo>
                  <a:lnTo>
                    <a:pt x="46" y="77"/>
                  </a:lnTo>
                  <a:cubicBezTo>
                    <a:pt x="43" y="82"/>
                    <a:pt x="42" y="86"/>
                    <a:pt x="43" y="86"/>
                  </a:cubicBezTo>
                  <a:cubicBezTo>
                    <a:pt x="44" y="86"/>
                    <a:pt x="45" y="86"/>
                    <a:pt x="46" y="85"/>
                  </a:cubicBezTo>
                  <a:cubicBezTo>
                    <a:pt x="48" y="86"/>
                    <a:pt x="49" y="86"/>
                    <a:pt x="47" y="93"/>
                  </a:cubicBezTo>
                  <a:cubicBezTo>
                    <a:pt x="47" y="94"/>
                    <a:pt x="46" y="95"/>
                    <a:pt x="47" y="95"/>
                  </a:cubicBezTo>
                  <a:cubicBezTo>
                    <a:pt x="47" y="95"/>
                    <a:pt x="53" y="85"/>
                    <a:pt x="57" y="75"/>
                  </a:cubicBezTo>
                  <a:lnTo>
                    <a:pt x="57" y="75"/>
                  </a:lnTo>
                  <a:cubicBezTo>
                    <a:pt x="55" y="82"/>
                    <a:pt x="55" y="82"/>
                    <a:pt x="56" y="82"/>
                  </a:cubicBezTo>
                  <a:cubicBezTo>
                    <a:pt x="57" y="83"/>
                    <a:pt x="57" y="83"/>
                    <a:pt x="55" y="89"/>
                  </a:cubicBezTo>
                  <a:cubicBezTo>
                    <a:pt x="57" y="85"/>
                    <a:pt x="58" y="83"/>
                    <a:pt x="58" y="83"/>
                  </a:cubicBezTo>
                  <a:lnTo>
                    <a:pt x="58" y="83"/>
                  </a:lnTo>
                  <a:cubicBezTo>
                    <a:pt x="59" y="83"/>
                    <a:pt x="58" y="88"/>
                    <a:pt x="55" y="96"/>
                  </a:cubicBezTo>
                  <a:cubicBezTo>
                    <a:pt x="53" y="103"/>
                    <a:pt x="53" y="103"/>
                    <a:pt x="54" y="104"/>
                  </a:cubicBezTo>
                  <a:cubicBezTo>
                    <a:pt x="56" y="99"/>
                    <a:pt x="57" y="98"/>
                    <a:pt x="57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1" y="99"/>
                    <a:pt x="61" y="96"/>
                    <a:pt x="65" y="86"/>
                  </a:cubicBezTo>
                  <a:cubicBezTo>
                    <a:pt x="68" y="77"/>
                    <a:pt x="70" y="74"/>
                    <a:pt x="70" y="74"/>
                  </a:cubicBezTo>
                  <a:cubicBezTo>
                    <a:pt x="70" y="74"/>
                    <a:pt x="71" y="75"/>
                    <a:pt x="71" y="75"/>
                  </a:cubicBezTo>
                  <a:cubicBezTo>
                    <a:pt x="72" y="75"/>
                    <a:pt x="72" y="75"/>
                    <a:pt x="69" y="82"/>
                  </a:cubicBezTo>
                  <a:cubicBezTo>
                    <a:pt x="69" y="84"/>
                    <a:pt x="68" y="86"/>
                    <a:pt x="68" y="88"/>
                  </a:cubicBezTo>
                  <a:cubicBezTo>
                    <a:pt x="68" y="88"/>
                    <a:pt x="69" y="88"/>
                    <a:pt x="67" y="95"/>
                  </a:cubicBezTo>
                  <a:cubicBezTo>
                    <a:pt x="67" y="95"/>
                    <a:pt x="65" y="102"/>
                    <a:pt x="66" y="102"/>
                  </a:cubicBezTo>
                  <a:cubicBezTo>
                    <a:pt x="67" y="102"/>
                    <a:pt x="67" y="103"/>
                    <a:pt x="65" y="110"/>
                  </a:cubicBezTo>
                  <a:cubicBezTo>
                    <a:pt x="66" y="110"/>
                    <a:pt x="66" y="110"/>
                    <a:pt x="68" y="103"/>
                  </a:cubicBezTo>
                  <a:cubicBezTo>
                    <a:pt x="70" y="98"/>
                    <a:pt x="72" y="94"/>
                    <a:pt x="73" y="94"/>
                  </a:cubicBezTo>
                  <a:cubicBezTo>
                    <a:pt x="73" y="94"/>
                    <a:pt x="73" y="95"/>
                    <a:pt x="73" y="97"/>
                  </a:cubicBezTo>
                  <a:cubicBezTo>
                    <a:pt x="73" y="98"/>
                    <a:pt x="74" y="98"/>
                    <a:pt x="74" y="98"/>
                  </a:cubicBezTo>
                  <a:cubicBezTo>
                    <a:pt x="75" y="98"/>
                    <a:pt x="76" y="97"/>
                    <a:pt x="77" y="93"/>
                  </a:cubicBezTo>
                  <a:cubicBezTo>
                    <a:pt x="78" y="93"/>
                    <a:pt x="78" y="93"/>
                    <a:pt x="76" y="99"/>
                  </a:cubicBezTo>
                  <a:cubicBezTo>
                    <a:pt x="73" y="106"/>
                    <a:pt x="72" y="109"/>
                    <a:pt x="73" y="109"/>
                  </a:cubicBezTo>
                  <a:cubicBezTo>
                    <a:pt x="73" y="109"/>
                    <a:pt x="75" y="106"/>
                    <a:pt x="77" y="101"/>
                  </a:cubicBezTo>
                  <a:cubicBezTo>
                    <a:pt x="78" y="97"/>
                    <a:pt x="79" y="96"/>
                    <a:pt x="79" y="96"/>
                  </a:cubicBezTo>
                  <a:lnTo>
                    <a:pt x="79" y="96"/>
                  </a:lnTo>
                  <a:cubicBezTo>
                    <a:pt x="80" y="96"/>
                    <a:pt x="79" y="97"/>
                    <a:pt x="78" y="101"/>
                  </a:cubicBezTo>
                  <a:cubicBezTo>
                    <a:pt x="78" y="101"/>
                    <a:pt x="79" y="101"/>
                    <a:pt x="82" y="95"/>
                  </a:cubicBezTo>
                  <a:cubicBezTo>
                    <a:pt x="83" y="92"/>
                    <a:pt x="84" y="90"/>
                    <a:pt x="84" y="90"/>
                  </a:cubicBezTo>
                  <a:lnTo>
                    <a:pt x="84" y="90"/>
                  </a:lnTo>
                  <a:cubicBezTo>
                    <a:pt x="85" y="90"/>
                    <a:pt x="84" y="92"/>
                    <a:pt x="83" y="95"/>
                  </a:cubicBezTo>
                  <a:cubicBezTo>
                    <a:pt x="81" y="102"/>
                    <a:pt x="82" y="102"/>
                    <a:pt x="82" y="102"/>
                  </a:cubicBezTo>
                  <a:cubicBezTo>
                    <a:pt x="83" y="100"/>
                    <a:pt x="84" y="99"/>
                    <a:pt x="86" y="99"/>
                  </a:cubicBezTo>
                  <a:cubicBezTo>
                    <a:pt x="88" y="99"/>
                    <a:pt x="90" y="101"/>
                    <a:pt x="88" y="105"/>
                  </a:cubicBezTo>
                  <a:cubicBezTo>
                    <a:pt x="92" y="100"/>
                    <a:pt x="92" y="99"/>
                    <a:pt x="92" y="99"/>
                  </a:cubicBezTo>
                  <a:lnTo>
                    <a:pt x="92" y="99"/>
                  </a:lnTo>
                  <a:cubicBezTo>
                    <a:pt x="90" y="105"/>
                    <a:pt x="90" y="107"/>
                    <a:pt x="90" y="107"/>
                  </a:cubicBezTo>
                  <a:cubicBezTo>
                    <a:pt x="90" y="107"/>
                    <a:pt x="92" y="101"/>
                    <a:pt x="95" y="94"/>
                  </a:cubicBezTo>
                  <a:lnTo>
                    <a:pt x="94" y="94"/>
                  </a:lnTo>
                  <a:cubicBezTo>
                    <a:pt x="97" y="88"/>
                    <a:pt x="98" y="85"/>
                    <a:pt x="98" y="85"/>
                  </a:cubicBezTo>
                  <a:lnTo>
                    <a:pt x="98" y="85"/>
                  </a:lnTo>
                  <a:cubicBezTo>
                    <a:pt x="99" y="85"/>
                    <a:pt x="97" y="90"/>
                    <a:pt x="93" y="101"/>
                  </a:cubicBezTo>
                  <a:cubicBezTo>
                    <a:pt x="91" y="107"/>
                    <a:pt x="90" y="110"/>
                    <a:pt x="90" y="110"/>
                  </a:cubicBezTo>
                  <a:cubicBezTo>
                    <a:pt x="90" y="110"/>
                    <a:pt x="91" y="107"/>
                    <a:pt x="94" y="101"/>
                  </a:cubicBezTo>
                  <a:cubicBezTo>
                    <a:pt x="97" y="95"/>
                    <a:pt x="98" y="91"/>
                    <a:pt x="98" y="91"/>
                  </a:cubicBezTo>
                  <a:lnTo>
                    <a:pt x="98" y="91"/>
                  </a:lnTo>
                  <a:cubicBezTo>
                    <a:pt x="99" y="91"/>
                    <a:pt x="97" y="95"/>
                    <a:pt x="95" y="102"/>
                  </a:cubicBezTo>
                  <a:cubicBezTo>
                    <a:pt x="93" y="108"/>
                    <a:pt x="92" y="111"/>
                    <a:pt x="92" y="111"/>
                  </a:cubicBezTo>
                  <a:cubicBezTo>
                    <a:pt x="92" y="111"/>
                    <a:pt x="94" y="108"/>
                    <a:pt x="96" y="102"/>
                  </a:cubicBezTo>
                  <a:cubicBezTo>
                    <a:pt x="102" y="88"/>
                    <a:pt x="106" y="80"/>
                    <a:pt x="107" y="80"/>
                  </a:cubicBezTo>
                  <a:lnTo>
                    <a:pt x="107" y="80"/>
                  </a:lnTo>
                  <a:cubicBezTo>
                    <a:pt x="107" y="80"/>
                    <a:pt x="105" y="86"/>
                    <a:pt x="101" y="97"/>
                  </a:cubicBezTo>
                  <a:cubicBezTo>
                    <a:pt x="97" y="103"/>
                    <a:pt x="95" y="110"/>
                    <a:pt x="94" y="116"/>
                  </a:cubicBezTo>
                  <a:cubicBezTo>
                    <a:pt x="96" y="112"/>
                    <a:pt x="99" y="108"/>
                    <a:pt x="100" y="104"/>
                  </a:cubicBezTo>
                  <a:cubicBezTo>
                    <a:pt x="102" y="97"/>
                    <a:pt x="103" y="94"/>
                    <a:pt x="104" y="94"/>
                  </a:cubicBezTo>
                  <a:lnTo>
                    <a:pt x="104" y="94"/>
                  </a:lnTo>
                  <a:cubicBezTo>
                    <a:pt x="104" y="94"/>
                    <a:pt x="103" y="98"/>
                    <a:pt x="101" y="104"/>
                  </a:cubicBezTo>
                  <a:cubicBezTo>
                    <a:pt x="97" y="116"/>
                    <a:pt x="96" y="120"/>
                    <a:pt x="97" y="120"/>
                  </a:cubicBezTo>
                  <a:cubicBezTo>
                    <a:pt x="97" y="120"/>
                    <a:pt x="99" y="118"/>
                    <a:pt x="102" y="113"/>
                  </a:cubicBezTo>
                  <a:cubicBezTo>
                    <a:pt x="105" y="107"/>
                    <a:pt x="107" y="104"/>
                    <a:pt x="108" y="104"/>
                  </a:cubicBezTo>
                  <a:lnTo>
                    <a:pt x="108" y="104"/>
                  </a:lnTo>
                  <a:cubicBezTo>
                    <a:pt x="109" y="104"/>
                    <a:pt x="108" y="108"/>
                    <a:pt x="104" y="114"/>
                  </a:cubicBezTo>
                  <a:cubicBezTo>
                    <a:pt x="103" y="116"/>
                    <a:pt x="102" y="118"/>
                    <a:pt x="101" y="120"/>
                  </a:cubicBezTo>
                  <a:lnTo>
                    <a:pt x="101" y="120"/>
                  </a:lnTo>
                  <a:lnTo>
                    <a:pt x="103" y="121"/>
                  </a:lnTo>
                  <a:cubicBezTo>
                    <a:pt x="105" y="118"/>
                    <a:pt x="107" y="116"/>
                    <a:pt x="108" y="113"/>
                  </a:cubicBezTo>
                  <a:lnTo>
                    <a:pt x="108" y="113"/>
                  </a:lnTo>
                  <a:cubicBezTo>
                    <a:pt x="106" y="119"/>
                    <a:pt x="105" y="123"/>
                    <a:pt x="106" y="123"/>
                  </a:cubicBezTo>
                  <a:cubicBezTo>
                    <a:pt x="106" y="123"/>
                    <a:pt x="107" y="121"/>
                    <a:pt x="110" y="116"/>
                  </a:cubicBezTo>
                  <a:lnTo>
                    <a:pt x="110" y="117"/>
                  </a:lnTo>
                  <a:cubicBezTo>
                    <a:pt x="111" y="117"/>
                    <a:pt x="111" y="117"/>
                    <a:pt x="114" y="111"/>
                  </a:cubicBezTo>
                  <a:cubicBezTo>
                    <a:pt x="115" y="109"/>
                    <a:pt x="115" y="109"/>
                    <a:pt x="115" y="109"/>
                  </a:cubicBezTo>
                  <a:lnTo>
                    <a:pt x="115" y="109"/>
                  </a:lnTo>
                  <a:cubicBezTo>
                    <a:pt x="115" y="109"/>
                    <a:pt x="114" y="114"/>
                    <a:pt x="113" y="119"/>
                  </a:cubicBezTo>
                  <a:cubicBezTo>
                    <a:pt x="111" y="123"/>
                    <a:pt x="110" y="127"/>
                    <a:pt x="110" y="127"/>
                  </a:cubicBezTo>
                  <a:cubicBezTo>
                    <a:pt x="110" y="127"/>
                    <a:pt x="110" y="127"/>
                    <a:pt x="111" y="125"/>
                  </a:cubicBezTo>
                  <a:cubicBezTo>
                    <a:pt x="113" y="119"/>
                    <a:pt x="118" y="113"/>
                    <a:pt x="120" y="106"/>
                  </a:cubicBezTo>
                  <a:cubicBezTo>
                    <a:pt x="121" y="105"/>
                    <a:pt x="121" y="104"/>
                    <a:pt x="121" y="104"/>
                  </a:cubicBezTo>
                  <a:lnTo>
                    <a:pt x="121" y="104"/>
                  </a:lnTo>
                  <a:cubicBezTo>
                    <a:pt x="122" y="104"/>
                    <a:pt x="120" y="109"/>
                    <a:pt x="118" y="113"/>
                  </a:cubicBezTo>
                  <a:cubicBezTo>
                    <a:pt x="117" y="117"/>
                    <a:pt x="114" y="122"/>
                    <a:pt x="114" y="126"/>
                  </a:cubicBezTo>
                  <a:cubicBezTo>
                    <a:pt x="114" y="126"/>
                    <a:pt x="114" y="126"/>
                    <a:pt x="114" y="126"/>
                  </a:cubicBezTo>
                  <a:cubicBezTo>
                    <a:pt x="115" y="126"/>
                    <a:pt x="116" y="126"/>
                    <a:pt x="118" y="121"/>
                  </a:cubicBezTo>
                  <a:cubicBezTo>
                    <a:pt x="119" y="118"/>
                    <a:pt x="120" y="117"/>
                    <a:pt x="121" y="117"/>
                  </a:cubicBezTo>
                  <a:cubicBezTo>
                    <a:pt x="122" y="117"/>
                    <a:pt x="122" y="119"/>
                    <a:pt x="121" y="122"/>
                  </a:cubicBezTo>
                  <a:lnTo>
                    <a:pt x="122" y="123"/>
                  </a:lnTo>
                  <a:cubicBezTo>
                    <a:pt x="122" y="123"/>
                    <a:pt x="125" y="117"/>
                    <a:pt x="125" y="117"/>
                  </a:cubicBezTo>
                  <a:cubicBezTo>
                    <a:pt x="125" y="117"/>
                    <a:pt x="127" y="117"/>
                    <a:pt x="130" y="112"/>
                  </a:cubicBezTo>
                  <a:lnTo>
                    <a:pt x="130" y="112"/>
                  </a:lnTo>
                  <a:cubicBezTo>
                    <a:pt x="130" y="112"/>
                    <a:pt x="130" y="112"/>
                    <a:pt x="128" y="119"/>
                  </a:cubicBezTo>
                  <a:cubicBezTo>
                    <a:pt x="131" y="112"/>
                    <a:pt x="132" y="109"/>
                    <a:pt x="132" y="109"/>
                  </a:cubicBezTo>
                  <a:lnTo>
                    <a:pt x="132" y="109"/>
                  </a:lnTo>
                  <a:cubicBezTo>
                    <a:pt x="132" y="109"/>
                    <a:pt x="131" y="112"/>
                    <a:pt x="129" y="119"/>
                  </a:cubicBezTo>
                  <a:cubicBezTo>
                    <a:pt x="130" y="116"/>
                    <a:pt x="131" y="114"/>
                    <a:pt x="131" y="114"/>
                  </a:cubicBezTo>
                  <a:lnTo>
                    <a:pt x="131" y="114"/>
                  </a:lnTo>
                  <a:cubicBezTo>
                    <a:pt x="132" y="114"/>
                    <a:pt x="131" y="116"/>
                    <a:pt x="130" y="120"/>
                  </a:cubicBezTo>
                  <a:cubicBezTo>
                    <a:pt x="129" y="123"/>
                    <a:pt x="128" y="124"/>
                    <a:pt x="128" y="124"/>
                  </a:cubicBezTo>
                  <a:cubicBezTo>
                    <a:pt x="129" y="124"/>
                    <a:pt x="129" y="123"/>
                    <a:pt x="131" y="120"/>
                  </a:cubicBezTo>
                  <a:cubicBezTo>
                    <a:pt x="135" y="112"/>
                    <a:pt x="137" y="107"/>
                    <a:pt x="138" y="107"/>
                  </a:cubicBezTo>
                  <a:lnTo>
                    <a:pt x="138" y="107"/>
                  </a:lnTo>
                  <a:cubicBezTo>
                    <a:pt x="138" y="107"/>
                    <a:pt x="137" y="109"/>
                    <a:pt x="136" y="114"/>
                  </a:cubicBezTo>
                  <a:cubicBezTo>
                    <a:pt x="136" y="114"/>
                    <a:pt x="136" y="114"/>
                    <a:pt x="136" y="114"/>
                  </a:cubicBezTo>
                  <a:cubicBezTo>
                    <a:pt x="136" y="114"/>
                    <a:pt x="136" y="113"/>
                    <a:pt x="139" y="108"/>
                  </a:cubicBezTo>
                  <a:lnTo>
                    <a:pt x="139" y="108"/>
                  </a:lnTo>
                  <a:cubicBezTo>
                    <a:pt x="137" y="115"/>
                    <a:pt x="136" y="119"/>
                    <a:pt x="136" y="119"/>
                  </a:cubicBezTo>
                  <a:cubicBezTo>
                    <a:pt x="136" y="119"/>
                    <a:pt x="137" y="116"/>
                    <a:pt x="140" y="110"/>
                  </a:cubicBezTo>
                  <a:cubicBezTo>
                    <a:pt x="140" y="110"/>
                    <a:pt x="141" y="107"/>
                    <a:pt x="142" y="107"/>
                  </a:cubicBezTo>
                  <a:lnTo>
                    <a:pt x="142" y="107"/>
                  </a:lnTo>
                  <a:cubicBezTo>
                    <a:pt x="142" y="107"/>
                    <a:pt x="142" y="108"/>
                    <a:pt x="141" y="111"/>
                  </a:cubicBezTo>
                  <a:cubicBezTo>
                    <a:pt x="141" y="115"/>
                    <a:pt x="140" y="119"/>
                    <a:pt x="141" y="119"/>
                  </a:cubicBezTo>
                  <a:cubicBezTo>
                    <a:pt x="142" y="119"/>
                    <a:pt x="143" y="117"/>
                    <a:pt x="145" y="112"/>
                  </a:cubicBezTo>
                  <a:lnTo>
                    <a:pt x="146" y="113"/>
                  </a:lnTo>
                  <a:cubicBezTo>
                    <a:pt x="145" y="116"/>
                    <a:pt x="144" y="118"/>
                    <a:pt x="145" y="118"/>
                  </a:cubicBezTo>
                  <a:cubicBezTo>
                    <a:pt x="145" y="118"/>
                    <a:pt x="146" y="116"/>
                    <a:pt x="148" y="113"/>
                  </a:cubicBezTo>
                  <a:lnTo>
                    <a:pt x="150" y="107"/>
                  </a:lnTo>
                  <a:lnTo>
                    <a:pt x="150" y="107"/>
                  </a:lnTo>
                  <a:cubicBezTo>
                    <a:pt x="149" y="112"/>
                    <a:pt x="147" y="116"/>
                    <a:pt x="147" y="121"/>
                  </a:cubicBezTo>
                  <a:cubicBezTo>
                    <a:pt x="147" y="121"/>
                    <a:pt x="147" y="121"/>
                    <a:pt x="149" y="114"/>
                  </a:cubicBezTo>
                  <a:cubicBezTo>
                    <a:pt x="151" y="108"/>
                    <a:pt x="152" y="108"/>
                    <a:pt x="152" y="108"/>
                  </a:cubicBezTo>
                  <a:lnTo>
                    <a:pt x="152" y="108"/>
                  </a:lnTo>
                  <a:cubicBezTo>
                    <a:pt x="151" y="113"/>
                    <a:pt x="150" y="117"/>
                    <a:pt x="148" y="122"/>
                  </a:cubicBezTo>
                  <a:lnTo>
                    <a:pt x="149" y="122"/>
                  </a:lnTo>
                  <a:cubicBezTo>
                    <a:pt x="150" y="121"/>
                    <a:pt x="150" y="119"/>
                    <a:pt x="150" y="118"/>
                  </a:cubicBezTo>
                  <a:lnTo>
                    <a:pt x="150" y="118"/>
                  </a:lnTo>
                  <a:cubicBezTo>
                    <a:pt x="149" y="122"/>
                    <a:pt x="150" y="123"/>
                    <a:pt x="150" y="123"/>
                  </a:cubicBezTo>
                  <a:cubicBezTo>
                    <a:pt x="151" y="121"/>
                    <a:pt x="152" y="120"/>
                    <a:pt x="152" y="120"/>
                  </a:cubicBezTo>
                  <a:lnTo>
                    <a:pt x="152" y="120"/>
                  </a:lnTo>
                  <a:cubicBezTo>
                    <a:pt x="152" y="120"/>
                    <a:pt x="151" y="123"/>
                    <a:pt x="150" y="123"/>
                  </a:cubicBezTo>
                  <a:lnTo>
                    <a:pt x="148" y="129"/>
                  </a:lnTo>
                  <a:cubicBezTo>
                    <a:pt x="147" y="131"/>
                    <a:pt x="147" y="132"/>
                    <a:pt x="147" y="132"/>
                  </a:cubicBezTo>
                  <a:cubicBezTo>
                    <a:pt x="147" y="132"/>
                    <a:pt x="149" y="128"/>
                    <a:pt x="151" y="123"/>
                  </a:cubicBezTo>
                  <a:lnTo>
                    <a:pt x="152" y="123"/>
                  </a:lnTo>
                  <a:cubicBezTo>
                    <a:pt x="152" y="123"/>
                    <a:pt x="152" y="124"/>
                    <a:pt x="152" y="124"/>
                  </a:cubicBezTo>
                  <a:cubicBezTo>
                    <a:pt x="153" y="124"/>
                    <a:pt x="153" y="122"/>
                    <a:pt x="155" y="117"/>
                  </a:cubicBezTo>
                  <a:cubicBezTo>
                    <a:pt x="157" y="113"/>
                    <a:pt x="158" y="110"/>
                    <a:pt x="160" y="105"/>
                  </a:cubicBezTo>
                  <a:lnTo>
                    <a:pt x="160" y="105"/>
                  </a:lnTo>
                  <a:cubicBezTo>
                    <a:pt x="159" y="110"/>
                    <a:pt x="157" y="114"/>
                    <a:pt x="156" y="119"/>
                  </a:cubicBezTo>
                  <a:cubicBezTo>
                    <a:pt x="156" y="121"/>
                    <a:pt x="155" y="122"/>
                    <a:pt x="154" y="124"/>
                  </a:cubicBezTo>
                  <a:cubicBezTo>
                    <a:pt x="151" y="130"/>
                    <a:pt x="151" y="132"/>
                    <a:pt x="151" y="132"/>
                  </a:cubicBezTo>
                  <a:cubicBezTo>
                    <a:pt x="152" y="132"/>
                    <a:pt x="154" y="129"/>
                    <a:pt x="156" y="125"/>
                  </a:cubicBezTo>
                  <a:cubicBezTo>
                    <a:pt x="159" y="120"/>
                    <a:pt x="160" y="117"/>
                    <a:pt x="161" y="117"/>
                  </a:cubicBezTo>
                  <a:lnTo>
                    <a:pt x="161" y="117"/>
                  </a:lnTo>
                  <a:cubicBezTo>
                    <a:pt x="161" y="117"/>
                    <a:pt x="160" y="120"/>
                    <a:pt x="157" y="126"/>
                  </a:cubicBezTo>
                  <a:cubicBezTo>
                    <a:pt x="155" y="130"/>
                    <a:pt x="155" y="131"/>
                    <a:pt x="155" y="131"/>
                  </a:cubicBezTo>
                  <a:cubicBezTo>
                    <a:pt x="155" y="131"/>
                    <a:pt x="161" y="121"/>
                    <a:pt x="167" y="108"/>
                  </a:cubicBezTo>
                  <a:lnTo>
                    <a:pt x="167" y="108"/>
                  </a:lnTo>
                  <a:cubicBezTo>
                    <a:pt x="161" y="124"/>
                    <a:pt x="159" y="130"/>
                    <a:pt x="159" y="130"/>
                  </a:cubicBezTo>
                  <a:cubicBezTo>
                    <a:pt x="159" y="130"/>
                    <a:pt x="161" y="127"/>
                    <a:pt x="164" y="122"/>
                  </a:cubicBezTo>
                  <a:cubicBezTo>
                    <a:pt x="165" y="119"/>
                    <a:pt x="166" y="118"/>
                    <a:pt x="166" y="118"/>
                  </a:cubicBezTo>
                  <a:lnTo>
                    <a:pt x="166" y="118"/>
                  </a:lnTo>
                  <a:cubicBezTo>
                    <a:pt x="166" y="118"/>
                    <a:pt x="166" y="120"/>
                    <a:pt x="165" y="123"/>
                  </a:cubicBezTo>
                  <a:cubicBezTo>
                    <a:pt x="161" y="129"/>
                    <a:pt x="163" y="129"/>
                    <a:pt x="164" y="130"/>
                  </a:cubicBezTo>
                  <a:cubicBezTo>
                    <a:pt x="164" y="130"/>
                    <a:pt x="164" y="130"/>
                    <a:pt x="165" y="130"/>
                  </a:cubicBezTo>
                  <a:cubicBezTo>
                    <a:pt x="165" y="130"/>
                    <a:pt x="167" y="129"/>
                    <a:pt x="168" y="124"/>
                  </a:cubicBezTo>
                  <a:lnTo>
                    <a:pt x="169" y="125"/>
                  </a:lnTo>
                  <a:cubicBezTo>
                    <a:pt x="167" y="130"/>
                    <a:pt x="166" y="132"/>
                    <a:pt x="167" y="132"/>
                  </a:cubicBezTo>
                  <a:cubicBezTo>
                    <a:pt x="167" y="132"/>
                    <a:pt x="170" y="127"/>
                    <a:pt x="173" y="120"/>
                  </a:cubicBezTo>
                  <a:lnTo>
                    <a:pt x="174" y="120"/>
                  </a:lnTo>
                  <a:lnTo>
                    <a:pt x="170" y="126"/>
                  </a:lnTo>
                  <a:cubicBezTo>
                    <a:pt x="168" y="132"/>
                    <a:pt x="169" y="133"/>
                    <a:pt x="173" y="135"/>
                  </a:cubicBezTo>
                  <a:cubicBezTo>
                    <a:pt x="174" y="136"/>
                    <a:pt x="175" y="137"/>
                    <a:pt x="176" y="137"/>
                  </a:cubicBezTo>
                  <a:cubicBezTo>
                    <a:pt x="178" y="137"/>
                    <a:pt x="179" y="134"/>
                    <a:pt x="183" y="125"/>
                  </a:cubicBezTo>
                  <a:cubicBezTo>
                    <a:pt x="185" y="119"/>
                    <a:pt x="187" y="116"/>
                    <a:pt x="187" y="116"/>
                  </a:cubicBezTo>
                  <a:lnTo>
                    <a:pt x="187" y="116"/>
                  </a:lnTo>
                  <a:cubicBezTo>
                    <a:pt x="188" y="116"/>
                    <a:pt x="187" y="119"/>
                    <a:pt x="184" y="125"/>
                  </a:cubicBezTo>
                  <a:cubicBezTo>
                    <a:pt x="181" y="130"/>
                    <a:pt x="180" y="135"/>
                    <a:pt x="180" y="135"/>
                  </a:cubicBezTo>
                  <a:cubicBezTo>
                    <a:pt x="180" y="135"/>
                    <a:pt x="181" y="134"/>
                    <a:pt x="182" y="132"/>
                  </a:cubicBezTo>
                  <a:lnTo>
                    <a:pt x="182" y="132"/>
                  </a:lnTo>
                  <a:cubicBezTo>
                    <a:pt x="182" y="132"/>
                    <a:pt x="183" y="133"/>
                    <a:pt x="180" y="139"/>
                  </a:cubicBezTo>
                  <a:cubicBezTo>
                    <a:pt x="178" y="145"/>
                    <a:pt x="178" y="147"/>
                    <a:pt x="178" y="147"/>
                  </a:cubicBezTo>
                  <a:cubicBezTo>
                    <a:pt x="179" y="147"/>
                    <a:pt x="180" y="144"/>
                    <a:pt x="182" y="140"/>
                  </a:cubicBezTo>
                  <a:cubicBezTo>
                    <a:pt x="184" y="135"/>
                    <a:pt x="185" y="133"/>
                    <a:pt x="185" y="133"/>
                  </a:cubicBezTo>
                  <a:lnTo>
                    <a:pt x="185" y="133"/>
                  </a:lnTo>
                  <a:cubicBezTo>
                    <a:pt x="185" y="133"/>
                    <a:pt x="184" y="137"/>
                    <a:pt x="183" y="141"/>
                  </a:cubicBezTo>
                  <a:cubicBezTo>
                    <a:pt x="181" y="145"/>
                    <a:pt x="179" y="150"/>
                    <a:pt x="180" y="150"/>
                  </a:cubicBezTo>
                  <a:cubicBezTo>
                    <a:pt x="180" y="150"/>
                    <a:pt x="180" y="149"/>
                    <a:pt x="180" y="148"/>
                  </a:cubicBezTo>
                  <a:cubicBezTo>
                    <a:pt x="182" y="144"/>
                    <a:pt x="185" y="141"/>
                    <a:pt x="186" y="141"/>
                  </a:cubicBezTo>
                  <a:cubicBezTo>
                    <a:pt x="187" y="141"/>
                    <a:pt x="186" y="143"/>
                    <a:pt x="184" y="149"/>
                  </a:cubicBezTo>
                  <a:lnTo>
                    <a:pt x="185" y="150"/>
                  </a:lnTo>
                  <a:cubicBezTo>
                    <a:pt x="187" y="145"/>
                    <a:pt x="188" y="144"/>
                    <a:pt x="189" y="144"/>
                  </a:cubicBezTo>
                  <a:cubicBezTo>
                    <a:pt x="189" y="144"/>
                    <a:pt x="189" y="144"/>
                    <a:pt x="189" y="144"/>
                  </a:cubicBezTo>
                  <a:cubicBezTo>
                    <a:pt x="191" y="144"/>
                    <a:pt x="191" y="145"/>
                    <a:pt x="188" y="151"/>
                  </a:cubicBezTo>
                  <a:cubicBezTo>
                    <a:pt x="187" y="155"/>
                    <a:pt x="186" y="156"/>
                    <a:pt x="186" y="156"/>
                  </a:cubicBezTo>
                  <a:cubicBezTo>
                    <a:pt x="186" y="156"/>
                    <a:pt x="187" y="155"/>
                    <a:pt x="188" y="152"/>
                  </a:cubicBezTo>
                  <a:cubicBezTo>
                    <a:pt x="189" y="152"/>
                    <a:pt x="195" y="140"/>
                    <a:pt x="196" y="140"/>
                  </a:cubicBezTo>
                  <a:cubicBezTo>
                    <a:pt x="197" y="136"/>
                    <a:pt x="200" y="132"/>
                    <a:pt x="202" y="129"/>
                  </a:cubicBezTo>
                  <a:lnTo>
                    <a:pt x="202" y="129"/>
                  </a:lnTo>
                  <a:lnTo>
                    <a:pt x="200" y="134"/>
                  </a:lnTo>
                  <a:lnTo>
                    <a:pt x="194" y="147"/>
                  </a:lnTo>
                  <a:cubicBezTo>
                    <a:pt x="194" y="147"/>
                    <a:pt x="194" y="147"/>
                    <a:pt x="194" y="147"/>
                  </a:cubicBezTo>
                  <a:cubicBezTo>
                    <a:pt x="195" y="147"/>
                    <a:pt x="196" y="146"/>
                    <a:pt x="197" y="141"/>
                  </a:cubicBezTo>
                  <a:lnTo>
                    <a:pt x="197" y="141"/>
                  </a:lnTo>
                  <a:cubicBezTo>
                    <a:pt x="195" y="148"/>
                    <a:pt x="196" y="148"/>
                    <a:pt x="196" y="149"/>
                  </a:cubicBezTo>
                  <a:cubicBezTo>
                    <a:pt x="196" y="149"/>
                    <a:pt x="197" y="149"/>
                    <a:pt x="197" y="149"/>
                  </a:cubicBezTo>
                  <a:cubicBezTo>
                    <a:pt x="198" y="149"/>
                    <a:pt x="199" y="148"/>
                    <a:pt x="202" y="143"/>
                  </a:cubicBezTo>
                  <a:lnTo>
                    <a:pt x="202" y="143"/>
                  </a:lnTo>
                  <a:cubicBezTo>
                    <a:pt x="199" y="150"/>
                    <a:pt x="198" y="154"/>
                    <a:pt x="199" y="154"/>
                  </a:cubicBezTo>
                  <a:cubicBezTo>
                    <a:pt x="200" y="154"/>
                    <a:pt x="203" y="151"/>
                    <a:pt x="205" y="145"/>
                  </a:cubicBezTo>
                  <a:cubicBezTo>
                    <a:pt x="207" y="143"/>
                    <a:pt x="208" y="141"/>
                    <a:pt x="208" y="141"/>
                  </a:cubicBezTo>
                  <a:lnTo>
                    <a:pt x="208" y="141"/>
                  </a:lnTo>
                  <a:cubicBezTo>
                    <a:pt x="208" y="141"/>
                    <a:pt x="207" y="143"/>
                    <a:pt x="206" y="147"/>
                  </a:cubicBezTo>
                  <a:cubicBezTo>
                    <a:pt x="205" y="150"/>
                    <a:pt x="205" y="151"/>
                    <a:pt x="205" y="151"/>
                  </a:cubicBezTo>
                  <a:cubicBezTo>
                    <a:pt x="205" y="151"/>
                    <a:pt x="206" y="150"/>
                    <a:pt x="207" y="147"/>
                  </a:cubicBezTo>
                  <a:cubicBezTo>
                    <a:pt x="208" y="145"/>
                    <a:pt x="209" y="144"/>
                    <a:pt x="209" y="144"/>
                  </a:cubicBezTo>
                  <a:lnTo>
                    <a:pt x="209" y="144"/>
                  </a:lnTo>
                  <a:cubicBezTo>
                    <a:pt x="210" y="144"/>
                    <a:pt x="208" y="149"/>
                    <a:pt x="206" y="153"/>
                  </a:cubicBezTo>
                  <a:cubicBezTo>
                    <a:pt x="203" y="161"/>
                    <a:pt x="202" y="165"/>
                    <a:pt x="202" y="165"/>
                  </a:cubicBezTo>
                  <a:cubicBezTo>
                    <a:pt x="202" y="165"/>
                    <a:pt x="203" y="163"/>
                    <a:pt x="204" y="161"/>
                  </a:cubicBezTo>
                  <a:cubicBezTo>
                    <a:pt x="208" y="156"/>
                    <a:pt x="208" y="156"/>
                    <a:pt x="210" y="156"/>
                  </a:cubicBezTo>
                  <a:cubicBezTo>
                    <a:pt x="212" y="152"/>
                    <a:pt x="214" y="149"/>
                    <a:pt x="216" y="144"/>
                  </a:cubicBezTo>
                  <a:lnTo>
                    <a:pt x="222" y="132"/>
                  </a:lnTo>
                  <a:cubicBezTo>
                    <a:pt x="223" y="130"/>
                    <a:pt x="224" y="130"/>
                    <a:pt x="224" y="130"/>
                  </a:cubicBezTo>
                  <a:lnTo>
                    <a:pt x="224" y="130"/>
                  </a:lnTo>
                  <a:cubicBezTo>
                    <a:pt x="225" y="130"/>
                    <a:pt x="223" y="132"/>
                    <a:pt x="223" y="132"/>
                  </a:cubicBezTo>
                  <a:cubicBezTo>
                    <a:pt x="223" y="132"/>
                    <a:pt x="223" y="132"/>
                    <a:pt x="223" y="132"/>
                  </a:cubicBezTo>
                  <a:cubicBezTo>
                    <a:pt x="220" y="136"/>
                    <a:pt x="219" y="140"/>
                    <a:pt x="217" y="144"/>
                  </a:cubicBezTo>
                  <a:cubicBezTo>
                    <a:pt x="215" y="151"/>
                    <a:pt x="215" y="152"/>
                    <a:pt x="216" y="152"/>
                  </a:cubicBezTo>
                  <a:lnTo>
                    <a:pt x="217" y="153"/>
                  </a:lnTo>
                  <a:cubicBezTo>
                    <a:pt x="217" y="157"/>
                    <a:pt x="217" y="159"/>
                    <a:pt x="217" y="159"/>
                  </a:cubicBezTo>
                  <a:cubicBezTo>
                    <a:pt x="217" y="159"/>
                    <a:pt x="218" y="157"/>
                    <a:pt x="220" y="154"/>
                  </a:cubicBezTo>
                  <a:lnTo>
                    <a:pt x="223" y="148"/>
                  </a:lnTo>
                  <a:lnTo>
                    <a:pt x="223" y="148"/>
                  </a:lnTo>
                  <a:cubicBezTo>
                    <a:pt x="220" y="155"/>
                    <a:pt x="220" y="159"/>
                    <a:pt x="222" y="159"/>
                  </a:cubicBezTo>
                  <a:cubicBezTo>
                    <a:pt x="223" y="159"/>
                    <a:pt x="226" y="156"/>
                    <a:pt x="229" y="151"/>
                  </a:cubicBezTo>
                  <a:lnTo>
                    <a:pt x="229" y="151"/>
                  </a:lnTo>
                  <a:lnTo>
                    <a:pt x="225" y="158"/>
                  </a:lnTo>
                  <a:cubicBezTo>
                    <a:pt x="223" y="163"/>
                    <a:pt x="223" y="163"/>
                    <a:pt x="224" y="165"/>
                  </a:cubicBezTo>
                  <a:cubicBezTo>
                    <a:pt x="224" y="165"/>
                    <a:pt x="230" y="160"/>
                    <a:pt x="231" y="160"/>
                  </a:cubicBezTo>
                  <a:cubicBezTo>
                    <a:pt x="231" y="160"/>
                    <a:pt x="232" y="161"/>
                    <a:pt x="233" y="161"/>
                  </a:cubicBezTo>
                  <a:cubicBezTo>
                    <a:pt x="234" y="161"/>
                    <a:pt x="235" y="160"/>
                    <a:pt x="237" y="157"/>
                  </a:cubicBezTo>
                  <a:cubicBezTo>
                    <a:pt x="238" y="157"/>
                    <a:pt x="238" y="157"/>
                    <a:pt x="234" y="162"/>
                  </a:cubicBezTo>
                  <a:cubicBezTo>
                    <a:pt x="231" y="169"/>
                    <a:pt x="231" y="169"/>
                    <a:pt x="232" y="169"/>
                  </a:cubicBezTo>
                  <a:cubicBezTo>
                    <a:pt x="234" y="166"/>
                    <a:pt x="237" y="161"/>
                    <a:pt x="238" y="157"/>
                  </a:cubicBezTo>
                  <a:cubicBezTo>
                    <a:pt x="239" y="154"/>
                    <a:pt x="240" y="153"/>
                    <a:pt x="240" y="153"/>
                  </a:cubicBezTo>
                  <a:lnTo>
                    <a:pt x="240" y="153"/>
                  </a:lnTo>
                  <a:cubicBezTo>
                    <a:pt x="241" y="153"/>
                    <a:pt x="240" y="154"/>
                    <a:pt x="240" y="158"/>
                  </a:cubicBezTo>
                  <a:cubicBezTo>
                    <a:pt x="239" y="162"/>
                    <a:pt x="238" y="164"/>
                    <a:pt x="239" y="164"/>
                  </a:cubicBezTo>
                  <a:cubicBezTo>
                    <a:pt x="240" y="164"/>
                    <a:pt x="241" y="162"/>
                    <a:pt x="243" y="160"/>
                  </a:cubicBezTo>
                  <a:lnTo>
                    <a:pt x="243" y="160"/>
                  </a:lnTo>
                  <a:cubicBezTo>
                    <a:pt x="243" y="160"/>
                    <a:pt x="244" y="161"/>
                    <a:pt x="241" y="167"/>
                  </a:cubicBezTo>
                  <a:cubicBezTo>
                    <a:pt x="240" y="171"/>
                    <a:pt x="238" y="175"/>
                    <a:pt x="239" y="175"/>
                  </a:cubicBezTo>
                  <a:cubicBezTo>
                    <a:pt x="239" y="175"/>
                    <a:pt x="241" y="173"/>
                    <a:pt x="243" y="168"/>
                  </a:cubicBezTo>
                  <a:lnTo>
                    <a:pt x="243" y="168"/>
                  </a:lnTo>
                  <a:cubicBezTo>
                    <a:pt x="243" y="169"/>
                    <a:pt x="243" y="169"/>
                    <a:pt x="241" y="175"/>
                  </a:cubicBezTo>
                  <a:cubicBezTo>
                    <a:pt x="240" y="178"/>
                    <a:pt x="238" y="182"/>
                    <a:pt x="238" y="182"/>
                  </a:cubicBezTo>
                  <a:cubicBezTo>
                    <a:pt x="238" y="182"/>
                    <a:pt x="239" y="180"/>
                    <a:pt x="242" y="175"/>
                  </a:cubicBezTo>
                  <a:cubicBezTo>
                    <a:pt x="244" y="172"/>
                    <a:pt x="245" y="171"/>
                    <a:pt x="245" y="171"/>
                  </a:cubicBezTo>
                  <a:lnTo>
                    <a:pt x="245" y="171"/>
                  </a:lnTo>
                  <a:cubicBezTo>
                    <a:pt x="246" y="171"/>
                    <a:pt x="246" y="173"/>
                    <a:pt x="244" y="177"/>
                  </a:cubicBezTo>
                  <a:cubicBezTo>
                    <a:pt x="245" y="177"/>
                    <a:pt x="245" y="177"/>
                    <a:pt x="245" y="177"/>
                  </a:cubicBezTo>
                  <a:cubicBezTo>
                    <a:pt x="246" y="177"/>
                    <a:pt x="246" y="176"/>
                    <a:pt x="249" y="171"/>
                  </a:cubicBezTo>
                  <a:lnTo>
                    <a:pt x="252" y="166"/>
                  </a:lnTo>
                  <a:lnTo>
                    <a:pt x="252" y="166"/>
                  </a:lnTo>
                  <a:cubicBezTo>
                    <a:pt x="252" y="166"/>
                    <a:pt x="252" y="166"/>
                    <a:pt x="252" y="166"/>
                  </a:cubicBezTo>
                  <a:cubicBezTo>
                    <a:pt x="254" y="163"/>
                    <a:pt x="255" y="161"/>
                    <a:pt x="255" y="161"/>
                  </a:cubicBezTo>
                  <a:lnTo>
                    <a:pt x="255" y="161"/>
                  </a:lnTo>
                  <a:cubicBezTo>
                    <a:pt x="255" y="161"/>
                    <a:pt x="254" y="163"/>
                    <a:pt x="253" y="166"/>
                  </a:cubicBezTo>
                  <a:cubicBezTo>
                    <a:pt x="251" y="172"/>
                    <a:pt x="251" y="172"/>
                    <a:pt x="251" y="172"/>
                  </a:cubicBezTo>
                  <a:cubicBezTo>
                    <a:pt x="251" y="172"/>
                    <a:pt x="251" y="173"/>
                    <a:pt x="251" y="173"/>
                  </a:cubicBezTo>
                  <a:cubicBezTo>
                    <a:pt x="252" y="173"/>
                    <a:pt x="255" y="170"/>
                    <a:pt x="258" y="170"/>
                  </a:cubicBezTo>
                  <a:cubicBezTo>
                    <a:pt x="258" y="170"/>
                    <a:pt x="259" y="170"/>
                    <a:pt x="259" y="170"/>
                  </a:cubicBezTo>
                  <a:cubicBezTo>
                    <a:pt x="260" y="171"/>
                    <a:pt x="261" y="172"/>
                    <a:pt x="262" y="172"/>
                  </a:cubicBezTo>
                  <a:cubicBezTo>
                    <a:pt x="264" y="172"/>
                    <a:pt x="265" y="170"/>
                    <a:pt x="267" y="167"/>
                  </a:cubicBezTo>
                  <a:cubicBezTo>
                    <a:pt x="269" y="164"/>
                    <a:pt x="269" y="163"/>
                    <a:pt x="269" y="163"/>
                  </a:cubicBezTo>
                  <a:lnTo>
                    <a:pt x="269" y="163"/>
                  </a:lnTo>
                  <a:cubicBezTo>
                    <a:pt x="270" y="163"/>
                    <a:pt x="269" y="164"/>
                    <a:pt x="268" y="167"/>
                  </a:cubicBezTo>
                  <a:cubicBezTo>
                    <a:pt x="266" y="174"/>
                    <a:pt x="266" y="174"/>
                    <a:pt x="266" y="175"/>
                  </a:cubicBezTo>
                  <a:cubicBezTo>
                    <a:pt x="267" y="175"/>
                    <a:pt x="267" y="175"/>
                    <a:pt x="265" y="180"/>
                  </a:cubicBezTo>
                  <a:cubicBezTo>
                    <a:pt x="267" y="176"/>
                    <a:pt x="268" y="175"/>
                    <a:pt x="268" y="175"/>
                  </a:cubicBezTo>
                  <a:cubicBezTo>
                    <a:pt x="268" y="175"/>
                    <a:pt x="268" y="175"/>
                    <a:pt x="268" y="176"/>
                  </a:cubicBezTo>
                  <a:cubicBezTo>
                    <a:pt x="266" y="179"/>
                    <a:pt x="266" y="180"/>
                    <a:pt x="266" y="180"/>
                  </a:cubicBezTo>
                  <a:cubicBezTo>
                    <a:pt x="266" y="180"/>
                    <a:pt x="267" y="179"/>
                    <a:pt x="269" y="176"/>
                  </a:cubicBezTo>
                  <a:lnTo>
                    <a:pt x="269" y="176"/>
                  </a:lnTo>
                  <a:cubicBezTo>
                    <a:pt x="268" y="178"/>
                    <a:pt x="267" y="181"/>
                    <a:pt x="267" y="182"/>
                  </a:cubicBezTo>
                  <a:cubicBezTo>
                    <a:pt x="269" y="179"/>
                    <a:pt x="272" y="175"/>
                    <a:pt x="275" y="171"/>
                  </a:cubicBezTo>
                  <a:lnTo>
                    <a:pt x="275" y="171"/>
                  </a:lnTo>
                  <a:cubicBezTo>
                    <a:pt x="275" y="171"/>
                    <a:pt x="276" y="172"/>
                    <a:pt x="272" y="178"/>
                  </a:cubicBezTo>
                  <a:cubicBezTo>
                    <a:pt x="272" y="180"/>
                    <a:pt x="272" y="181"/>
                    <a:pt x="272" y="181"/>
                  </a:cubicBezTo>
                  <a:cubicBezTo>
                    <a:pt x="273" y="181"/>
                    <a:pt x="276" y="177"/>
                    <a:pt x="279" y="174"/>
                  </a:cubicBezTo>
                  <a:lnTo>
                    <a:pt x="279" y="174"/>
                  </a:lnTo>
                  <a:cubicBezTo>
                    <a:pt x="276" y="180"/>
                    <a:pt x="277" y="180"/>
                    <a:pt x="277" y="180"/>
                  </a:cubicBezTo>
                  <a:cubicBezTo>
                    <a:pt x="278" y="179"/>
                    <a:pt x="278" y="178"/>
                    <a:pt x="278" y="178"/>
                  </a:cubicBezTo>
                  <a:lnTo>
                    <a:pt x="278" y="178"/>
                  </a:lnTo>
                  <a:cubicBezTo>
                    <a:pt x="279" y="178"/>
                    <a:pt x="276" y="183"/>
                    <a:pt x="275" y="187"/>
                  </a:cubicBezTo>
                  <a:cubicBezTo>
                    <a:pt x="271" y="193"/>
                    <a:pt x="271" y="194"/>
                    <a:pt x="272" y="194"/>
                  </a:cubicBezTo>
                  <a:cubicBezTo>
                    <a:pt x="274" y="190"/>
                    <a:pt x="276" y="189"/>
                    <a:pt x="277" y="189"/>
                  </a:cubicBezTo>
                  <a:cubicBezTo>
                    <a:pt x="278" y="189"/>
                    <a:pt x="279" y="190"/>
                    <a:pt x="279" y="190"/>
                  </a:cubicBezTo>
                  <a:cubicBezTo>
                    <a:pt x="279" y="190"/>
                    <a:pt x="280" y="190"/>
                    <a:pt x="280" y="190"/>
                  </a:cubicBezTo>
                  <a:cubicBezTo>
                    <a:pt x="282" y="190"/>
                    <a:pt x="285" y="185"/>
                    <a:pt x="292" y="174"/>
                  </a:cubicBezTo>
                  <a:lnTo>
                    <a:pt x="298" y="162"/>
                  </a:lnTo>
                  <a:lnTo>
                    <a:pt x="292" y="175"/>
                  </a:lnTo>
                  <a:lnTo>
                    <a:pt x="284" y="193"/>
                  </a:lnTo>
                  <a:cubicBezTo>
                    <a:pt x="286" y="189"/>
                    <a:pt x="288" y="185"/>
                    <a:pt x="290" y="180"/>
                  </a:cubicBezTo>
                  <a:cubicBezTo>
                    <a:pt x="291" y="178"/>
                    <a:pt x="292" y="176"/>
                    <a:pt x="293" y="176"/>
                  </a:cubicBezTo>
                  <a:lnTo>
                    <a:pt x="293" y="176"/>
                  </a:lnTo>
                  <a:cubicBezTo>
                    <a:pt x="293" y="176"/>
                    <a:pt x="293" y="178"/>
                    <a:pt x="292" y="181"/>
                  </a:cubicBezTo>
                  <a:cubicBezTo>
                    <a:pt x="290" y="185"/>
                    <a:pt x="290" y="187"/>
                    <a:pt x="290" y="187"/>
                  </a:cubicBezTo>
                  <a:cubicBezTo>
                    <a:pt x="290" y="187"/>
                    <a:pt x="291" y="185"/>
                    <a:pt x="293" y="182"/>
                  </a:cubicBezTo>
                  <a:lnTo>
                    <a:pt x="293" y="182"/>
                  </a:lnTo>
                  <a:cubicBezTo>
                    <a:pt x="294" y="182"/>
                    <a:pt x="294" y="184"/>
                    <a:pt x="292" y="189"/>
                  </a:cubicBezTo>
                  <a:cubicBezTo>
                    <a:pt x="292" y="190"/>
                    <a:pt x="292" y="190"/>
                    <a:pt x="292" y="190"/>
                  </a:cubicBezTo>
                  <a:cubicBezTo>
                    <a:pt x="292" y="190"/>
                    <a:pt x="292" y="188"/>
                    <a:pt x="295" y="184"/>
                  </a:cubicBezTo>
                  <a:cubicBezTo>
                    <a:pt x="296" y="181"/>
                    <a:pt x="297" y="180"/>
                    <a:pt x="298" y="180"/>
                  </a:cubicBezTo>
                  <a:lnTo>
                    <a:pt x="298" y="180"/>
                  </a:lnTo>
                  <a:cubicBezTo>
                    <a:pt x="298" y="180"/>
                    <a:pt x="297" y="181"/>
                    <a:pt x="296" y="185"/>
                  </a:cubicBezTo>
                  <a:cubicBezTo>
                    <a:pt x="293" y="192"/>
                    <a:pt x="292" y="196"/>
                    <a:pt x="292" y="196"/>
                  </a:cubicBezTo>
                  <a:cubicBezTo>
                    <a:pt x="293" y="196"/>
                    <a:pt x="294" y="194"/>
                    <a:pt x="295" y="191"/>
                  </a:cubicBezTo>
                  <a:cubicBezTo>
                    <a:pt x="297" y="186"/>
                    <a:pt x="298" y="186"/>
                    <a:pt x="298" y="186"/>
                  </a:cubicBezTo>
                  <a:cubicBezTo>
                    <a:pt x="299" y="186"/>
                    <a:pt x="299" y="186"/>
                    <a:pt x="299" y="186"/>
                  </a:cubicBezTo>
                  <a:cubicBezTo>
                    <a:pt x="300" y="186"/>
                    <a:pt x="300" y="185"/>
                    <a:pt x="303" y="181"/>
                  </a:cubicBezTo>
                  <a:lnTo>
                    <a:pt x="304" y="181"/>
                  </a:lnTo>
                  <a:cubicBezTo>
                    <a:pt x="303" y="184"/>
                    <a:pt x="302" y="186"/>
                    <a:pt x="300" y="187"/>
                  </a:cubicBezTo>
                  <a:lnTo>
                    <a:pt x="297" y="194"/>
                  </a:lnTo>
                  <a:cubicBezTo>
                    <a:pt x="297" y="194"/>
                    <a:pt x="298" y="194"/>
                    <a:pt x="298" y="194"/>
                  </a:cubicBezTo>
                  <a:cubicBezTo>
                    <a:pt x="299" y="194"/>
                    <a:pt x="300" y="193"/>
                    <a:pt x="303" y="189"/>
                  </a:cubicBezTo>
                  <a:lnTo>
                    <a:pt x="303" y="189"/>
                  </a:lnTo>
                  <a:cubicBezTo>
                    <a:pt x="300" y="193"/>
                    <a:pt x="298" y="198"/>
                    <a:pt x="299" y="198"/>
                  </a:cubicBezTo>
                  <a:cubicBezTo>
                    <a:pt x="299" y="198"/>
                    <a:pt x="300" y="197"/>
                    <a:pt x="300" y="196"/>
                  </a:cubicBezTo>
                  <a:cubicBezTo>
                    <a:pt x="303" y="191"/>
                    <a:pt x="305" y="189"/>
                    <a:pt x="305" y="189"/>
                  </a:cubicBezTo>
                  <a:lnTo>
                    <a:pt x="305" y="189"/>
                  </a:lnTo>
                  <a:cubicBezTo>
                    <a:pt x="305" y="189"/>
                    <a:pt x="304" y="193"/>
                    <a:pt x="302" y="196"/>
                  </a:cubicBezTo>
                  <a:cubicBezTo>
                    <a:pt x="298" y="202"/>
                    <a:pt x="296" y="205"/>
                    <a:pt x="297" y="205"/>
                  </a:cubicBezTo>
                  <a:cubicBezTo>
                    <a:pt x="297" y="205"/>
                    <a:pt x="299" y="203"/>
                    <a:pt x="303" y="197"/>
                  </a:cubicBezTo>
                  <a:cubicBezTo>
                    <a:pt x="304" y="197"/>
                    <a:pt x="307" y="194"/>
                    <a:pt x="310" y="194"/>
                  </a:cubicBezTo>
                  <a:cubicBezTo>
                    <a:pt x="310" y="194"/>
                    <a:pt x="310" y="194"/>
                    <a:pt x="311" y="194"/>
                  </a:cubicBezTo>
                  <a:cubicBezTo>
                    <a:pt x="312" y="195"/>
                    <a:pt x="313" y="195"/>
                    <a:pt x="311" y="200"/>
                  </a:cubicBezTo>
                  <a:lnTo>
                    <a:pt x="311" y="200"/>
                  </a:lnTo>
                  <a:cubicBezTo>
                    <a:pt x="313" y="197"/>
                    <a:pt x="314" y="197"/>
                    <a:pt x="314" y="197"/>
                  </a:cubicBezTo>
                  <a:cubicBezTo>
                    <a:pt x="315" y="197"/>
                    <a:pt x="315" y="197"/>
                    <a:pt x="315" y="197"/>
                  </a:cubicBezTo>
                  <a:cubicBezTo>
                    <a:pt x="314" y="199"/>
                    <a:pt x="314" y="200"/>
                    <a:pt x="315" y="200"/>
                  </a:cubicBezTo>
                  <a:cubicBezTo>
                    <a:pt x="316" y="200"/>
                    <a:pt x="318" y="196"/>
                    <a:pt x="321" y="193"/>
                  </a:cubicBezTo>
                  <a:lnTo>
                    <a:pt x="320" y="191"/>
                  </a:lnTo>
                  <a:cubicBezTo>
                    <a:pt x="323" y="185"/>
                    <a:pt x="325" y="182"/>
                    <a:pt x="325" y="182"/>
                  </a:cubicBezTo>
                  <a:lnTo>
                    <a:pt x="325" y="182"/>
                  </a:lnTo>
                  <a:cubicBezTo>
                    <a:pt x="326" y="182"/>
                    <a:pt x="325" y="184"/>
                    <a:pt x="324" y="187"/>
                  </a:cubicBezTo>
                  <a:cubicBezTo>
                    <a:pt x="323" y="191"/>
                    <a:pt x="321" y="195"/>
                    <a:pt x="318" y="199"/>
                  </a:cubicBezTo>
                  <a:cubicBezTo>
                    <a:pt x="316" y="203"/>
                    <a:pt x="314" y="207"/>
                    <a:pt x="313" y="212"/>
                  </a:cubicBezTo>
                  <a:cubicBezTo>
                    <a:pt x="314" y="212"/>
                    <a:pt x="314" y="212"/>
                    <a:pt x="317" y="206"/>
                  </a:cubicBezTo>
                  <a:cubicBezTo>
                    <a:pt x="319" y="201"/>
                    <a:pt x="319" y="200"/>
                    <a:pt x="320" y="200"/>
                  </a:cubicBezTo>
                  <a:cubicBezTo>
                    <a:pt x="320" y="200"/>
                    <a:pt x="320" y="200"/>
                    <a:pt x="321" y="200"/>
                  </a:cubicBezTo>
                  <a:cubicBezTo>
                    <a:pt x="321" y="200"/>
                    <a:pt x="322" y="200"/>
                    <a:pt x="325" y="195"/>
                  </a:cubicBezTo>
                  <a:cubicBezTo>
                    <a:pt x="328" y="189"/>
                    <a:pt x="329" y="189"/>
                    <a:pt x="329" y="189"/>
                  </a:cubicBezTo>
                  <a:lnTo>
                    <a:pt x="329" y="189"/>
                  </a:lnTo>
                  <a:cubicBezTo>
                    <a:pt x="326" y="196"/>
                    <a:pt x="327" y="196"/>
                    <a:pt x="327" y="196"/>
                  </a:cubicBezTo>
                  <a:cubicBezTo>
                    <a:pt x="325" y="199"/>
                    <a:pt x="325" y="199"/>
                    <a:pt x="324" y="203"/>
                  </a:cubicBezTo>
                  <a:lnTo>
                    <a:pt x="318" y="215"/>
                  </a:lnTo>
                  <a:cubicBezTo>
                    <a:pt x="318" y="215"/>
                    <a:pt x="322" y="209"/>
                    <a:pt x="322" y="209"/>
                  </a:cubicBezTo>
                  <a:cubicBezTo>
                    <a:pt x="323" y="207"/>
                    <a:pt x="325" y="206"/>
                    <a:pt x="327" y="206"/>
                  </a:cubicBezTo>
                  <a:cubicBezTo>
                    <a:pt x="331" y="206"/>
                    <a:pt x="336" y="210"/>
                    <a:pt x="336" y="211"/>
                  </a:cubicBezTo>
                  <a:cubicBezTo>
                    <a:pt x="335" y="214"/>
                    <a:pt x="335" y="216"/>
                    <a:pt x="336" y="216"/>
                  </a:cubicBezTo>
                  <a:cubicBezTo>
                    <a:pt x="336" y="216"/>
                    <a:pt x="337" y="215"/>
                    <a:pt x="339" y="212"/>
                  </a:cubicBezTo>
                  <a:cubicBezTo>
                    <a:pt x="340" y="209"/>
                    <a:pt x="342" y="208"/>
                    <a:pt x="343" y="208"/>
                  </a:cubicBezTo>
                  <a:cubicBezTo>
                    <a:pt x="344" y="208"/>
                    <a:pt x="345" y="208"/>
                    <a:pt x="346" y="209"/>
                  </a:cubicBezTo>
                  <a:cubicBezTo>
                    <a:pt x="348" y="210"/>
                    <a:pt x="349" y="211"/>
                    <a:pt x="351" y="211"/>
                  </a:cubicBezTo>
                  <a:cubicBezTo>
                    <a:pt x="352" y="211"/>
                    <a:pt x="354" y="210"/>
                    <a:pt x="355" y="207"/>
                  </a:cubicBezTo>
                  <a:lnTo>
                    <a:pt x="357" y="207"/>
                  </a:lnTo>
                  <a:cubicBezTo>
                    <a:pt x="357" y="207"/>
                    <a:pt x="357" y="207"/>
                    <a:pt x="357" y="207"/>
                  </a:cubicBezTo>
                  <a:cubicBezTo>
                    <a:pt x="358" y="207"/>
                    <a:pt x="361" y="203"/>
                    <a:pt x="362" y="203"/>
                  </a:cubicBezTo>
                  <a:cubicBezTo>
                    <a:pt x="364" y="200"/>
                    <a:pt x="365" y="199"/>
                    <a:pt x="365" y="199"/>
                  </a:cubicBezTo>
                  <a:lnTo>
                    <a:pt x="365" y="199"/>
                  </a:lnTo>
                  <a:cubicBezTo>
                    <a:pt x="365" y="199"/>
                    <a:pt x="364" y="201"/>
                    <a:pt x="362" y="204"/>
                  </a:cubicBezTo>
                  <a:cubicBezTo>
                    <a:pt x="360" y="207"/>
                    <a:pt x="358" y="212"/>
                    <a:pt x="357" y="216"/>
                  </a:cubicBezTo>
                  <a:cubicBezTo>
                    <a:pt x="358" y="216"/>
                    <a:pt x="361" y="211"/>
                    <a:pt x="363" y="204"/>
                  </a:cubicBezTo>
                  <a:cubicBezTo>
                    <a:pt x="367" y="198"/>
                    <a:pt x="368" y="198"/>
                    <a:pt x="368" y="198"/>
                  </a:cubicBezTo>
                  <a:lnTo>
                    <a:pt x="368" y="198"/>
                  </a:lnTo>
                  <a:cubicBezTo>
                    <a:pt x="368" y="199"/>
                    <a:pt x="368" y="199"/>
                    <a:pt x="364" y="205"/>
                  </a:cubicBezTo>
                  <a:lnTo>
                    <a:pt x="358" y="217"/>
                  </a:lnTo>
                  <a:lnTo>
                    <a:pt x="359" y="217"/>
                  </a:lnTo>
                  <a:cubicBezTo>
                    <a:pt x="362" y="212"/>
                    <a:pt x="362" y="212"/>
                    <a:pt x="362" y="212"/>
                  </a:cubicBezTo>
                  <a:lnTo>
                    <a:pt x="362" y="212"/>
                  </a:lnTo>
                  <a:cubicBezTo>
                    <a:pt x="362" y="212"/>
                    <a:pt x="362" y="212"/>
                    <a:pt x="357" y="224"/>
                  </a:cubicBezTo>
                  <a:lnTo>
                    <a:pt x="361" y="219"/>
                  </a:lnTo>
                  <a:lnTo>
                    <a:pt x="361" y="219"/>
                  </a:lnTo>
                  <a:cubicBezTo>
                    <a:pt x="359" y="223"/>
                    <a:pt x="359" y="224"/>
                    <a:pt x="359" y="224"/>
                  </a:cubicBezTo>
                  <a:cubicBezTo>
                    <a:pt x="359" y="224"/>
                    <a:pt x="364" y="218"/>
                    <a:pt x="367" y="214"/>
                  </a:cubicBezTo>
                  <a:lnTo>
                    <a:pt x="367" y="214"/>
                  </a:lnTo>
                  <a:cubicBezTo>
                    <a:pt x="363" y="220"/>
                    <a:pt x="362" y="223"/>
                    <a:pt x="362" y="223"/>
                  </a:cubicBezTo>
                  <a:cubicBezTo>
                    <a:pt x="363" y="223"/>
                    <a:pt x="365" y="220"/>
                    <a:pt x="368" y="215"/>
                  </a:cubicBezTo>
                  <a:cubicBezTo>
                    <a:pt x="369" y="212"/>
                    <a:pt x="370" y="211"/>
                    <a:pt x="370" y="211"/>
                  </a:cubicBezTo>
                  <a:lnTo>
                    <a:pt x="370" y="211"/>
                  </a:lnTo>
                  <a:cubicBezTo>
                    <a:pt x="371" y="211"/>
                    <a:pt x="370" y="213"/>
                    <a:pt x="369" y="216"/>
                  </a:cubicBezTo>
                  <a:cubicBezTo>
                    <a:pt x="366" y="222"/>
                    <a:pt x="366" y="222"/>
                    <a:pt x="367" y="223"/>
                  </a:cubicBezTo>
                  <a:cubicBezTo>
                    <a:pt x="369" y="220"/>
                    <a:pt x="370" y="219"/>
                    <a:pt x="372" y="219"/>
                  </a:cubicBezTo>
                  <a:cubicBezTo>
                    <a:pt x="373" y="219"/>
                    <a:pt x="375" y="221"/>
                    <a:pt x="377" y="222"/>
                  </a:cubicBezTo>
                  <a:cubicBezTo>
                    <a:pt x="379" y="223"/>
                    <a:pt x="381" y="224"/>
                    <a:pt x="383" y="224"/>
                  </a:cubicBezTo>
                  <a:cubicBezTo>
                    <a:pt x="384" y="224"/>
                    <a:pt x="385" y="223"/>
                    <a:pt x="387" y="221"/>
                  </a:cubicBezTo>
                  <a:cubicBezTo>
                    <a:pt x="388" y="221"/>
                    <a:pt x="388" y="221"/>
                    <a:pt x="385" y="226"/>
                  </a:cubicBezTo>
                  <a:cubicBezTo>
                    <a:pt x="383" y="229"/>
                    <a:pt x="382" y="231"/>
                    <a:pt x="383" y="231"/>
                  </a:cubicBezTo>
                  <a:cubicBezTo>
                    <a:pt x="383" y="231"/>
                    <a:pt x="385" y="228"/>
                    <a:pt x="389" y="222"/>
                  </a:cubicBezTo>
                  <a:lnTo>
                    <a:pt x="389" y="222"/>
                  </a:lnTo>
                  <a:cubicBezTo>
                    <a:pt x="386" y="227"/>
                    <a:pt x="387" y="228"/>
                    <a:pt x="389" y="230"/>
                  </a:cubicBezTo>
                  <a:cubicBezTo>
                    <a:pt x="390" y="230"/>
                    <a:pt x="390" y="230"/>
                    <a:pt x="390" y="230"/>
                  </a:cubicBezTo>
                  <a:cubicBezTo>
                    <a:pt x="391" y="230"/>
                    <a:pt x="393" y="229"/>
                    <a:pt x="395" y="225"/>
                  </a:cubicBezTo>
                  <a:cubicBezTo>
                    <a:pt x="397" y="223"/>
                    <a:pt x="398" y="222"/>
                    <a:pt x="398" y="222"/>
                  </a:cubicBezTo>
                  <a:lnTo>
                    <a:pt x="398" y="222"/>
                  </a:lnTo>
                  <a:cubicBezTo>
                    <a:pt x="398" y="222"/>
                    <a:pt x="398" y="223"/>
                    <a:pt x="396" y="226"/>
                  </a:cubicBezTo>
                  <a:cubicBezTo>
                    <a:pt x="391" y="234"/>
                    <a:pt x="388" y="240"/>
                    <a:pt x="390" y="240"/>
                  </a:cubicBezTo>
                  <a:cubicBezTo>
                    <a:pt x="390" y="240"/>
                    <a:pt x="392" y="238"/>
                    <a:pt x="395" y="234"/>
                  </a:cubicBezTo>
                  <a:cubicBezTo>
                    <a:pt x="396" y="234"/>
                    <a:pt x="396" y="234"/>
                    <a:pt x="392" y="241"/>
                  </a:cubicBezTo>
                  <a:cubicBezTo>
                    <a:pt x="394" y="241"/>
                    <a:pt x="394" y="241"/>
                    <a:pt x="398" y="236"/>
                  </a:cubicBezTo>
                  <a:lnTo>
                    <a:pt x="401" y="239"/>
                  </a:lnTo>
                  <a:cubicBezTo>
                    <a:pt x="403" y="239"/>
                    <a:pt x="406" y="234"/>
                    <a:pt x="406" y="234"/>
                  </a:cubicBezTo>
                  <a:lnTo>
                    <a:pt x="407" y="234"/>
                  </a:lnTo>
                  <a:cubicBezTo>
                    <a:pt x="404" y="240"/>
                    <a:pt x="406" y="241"/>
                    <a:pt x="408" y="243"/>
                  </a:cubicBezTo>
                  <a:cubicBezTo>
                    <a:pt x="412" y="245"/>
                    <a:pt x="414" y="248"/>
                    <a:pt x="412" y="253"/>
                  </a:cubicBezTo>
                  <a:cubicBezTo>
                    <a:pt x="412" y="253"/>
                    <a:pt x="412" y="253"/>
                    <a:pt x="412" y="253"/>
                  </a:cubicBezTo>
                  <a:cubicBezTo>
                    <a:pt x="412" y="253"/>
                    <a:pt x="412" y="253"/>
                    <a:pt x="415" y="249"/>
                  </a:cubicBezTo>
                  <a:cubicBezTo>
                    <a:pt x="419" y="242"/>
                    <a:pt x="421" y="239"/>
                    <a:pt x="422" y="239"/>
                  </a:cubicBezTo>
                  <a:lnTo>
                    <a:pt x="422" y="239"/>
                  </a:lnTo>
                  <a:cubicBezTo>
                    <a:pt x="422" y="239"/>
                    <a:pt x="421" y="241"/>
                    <a:pt x="421" y="243"/>
                  </a:cubicBezTo>
                  <a:cubicBezTo>
                    <a:pt x="417" y="250"/>
                    <a:pt x="416" y="253"/>
                    <a:pt x="416" y="253"/>
                  </a:cubicBezTo>
                  <a:cubicBezTo>
                    <a:pt x="417" y="253"/>
                    <a:pt x="419" y="251"/>
                    <a:pt x="423" y="245"/>
                  </a:cubicBezTo>
                  <a:lnTo>
                    <a:pt x="423" y="245"/>
                  </a:lnTo>
                  <a:cubicBezTo>
                    <a:pt x="421" y="249"/>
                    <a:pt x="422" y="248"/>
                    <a:pt x="419" y="251"/>
                  </a:cubicBezTo>
                  <a:cubicBezTo>
                    <a:pt x="417" y="256"/>
                    <a:pt x="416" y="258"/>
                    <a:pt x="416" y="258"/>
                  </a:cubicBezTo>
                  <a:cubicBezTo>
                    <a:pt x="417" y="258"/>
                    <a:pt x="420" y="254"/>
                    <a:pt x="425" y="246"/>
                  </a:cubicBezTo>
                  <a:lnTo>
                    <a:pt x="425" y="246"/>
                  </a:lnTo>
                  <a:cubicBezTo>
                    <a:pt x="423" y="251"/>
                    <a:pt x="421" y="255"/>
                    <a:pt x="421" y="255"/>
                  </a:cubicBezTo>
                  <a:cubicBezTo>
                    <a:pt x="421" y="255"/>
                    <a:pt x="422" y="255"/>
                    <a:pt x="423" y="253"/>
                  </a:cubicBezTo>
                  <a:lnTo>
                    <a:pt x="423" y="253"/>
                  </a:lnTo>
                  <a:cubicBezTo>
                    <a:pt x="423" y="254"/>
                    <a:pt x="423" y="254"/>
                    <a:pt x="416" y="265"/>
                  </a:cubicBezTo>
                  <a:cubicBezTo>
                    <a:pt x="414" y="270"/>
                    <a:pt x="412" y="273"/>
                    <a:pt x="410" y="278"/>
                  </a:cubicBezTo>
                  <a:cubicBezTo>
                    <a:pt x="413" y="274"/>
                    <a:pt x="415" y="270"/>
                    <a:pt x="417" y="267"/>
                  </a:cubicBezTo>
                  <a:lnTo>
                    <a:pt x="418" y="267"/>
                  </a:lnTo>
                  <a:cubicBezTo>
                    <a:pt x="418" y="267"/>
                    <a:pt x="418" y="267"/>
                    <a:pt x="422" y="261"/>
                  </a:cubicBezTo>
                  <a:cubicBezTo>
                    <a:pt x="424" y="257"/>
                    <a:pt x="425" y="256"/>
                    <a:pt x="426" y="256"/>
                  </a:cubicBezTo>
                  <a:cubicBezTo>
                    <a:pt x="426" y="256"/>
                    <a:pt x="426" y="256"/>
                    <a:pt x="426" y="257"/>
                  </a:cubicBezTo>
                  <a:cubicBezTo>
                    <a:pt x="425" y="258"/>
                    <a:pt x="425" y="259"/>
                    <a:pt x="425" y="259"/>
                  </a:cubicBezTo>
                  <a:cubicBezTo>
                    <a:pt x="425" y="259"/>
                    <a:pt x="428" y="255"/>
                    <a:pt x="429" y="250"/>
                  </a:cubicBezTo>
                  <a:cubicBezTo>
                    <a:pt x="432" y="246"/>
                    <a:pt x="434" y="242"/>
                    <a:pt x="437" y="239"/>
                  </a:cubicBezTo>
                  <a:lnTo>
                    <a:pt x="444" y="227"/>
                  </a:lnTo>
                  <a:cubicBezTo>
                    <a:pt x="449" y="219"/>
                    <a:pt x="453" y="212"/>
                    <a:pt x="456" y="203"/>
                  </a:cubicBezTo>
                  <a:cubicBezTo>
                    <a:pt x="458" y="199"/>
                    <a:pt x="459" y="194"/>
                    <a:pt x="458" y="194"/>
                  </a:cubicBezTo>
                  <a:lnTo>
                    <a:pt x="458" y="194"/>
                  </a:lnTo>
                  <a:cubicBezTo>
                    <a:pt x="458" y="194"/>
                    <a:pt x="456" y="196"/>
                    <a:pt x="453" y="200"/>
                  </a:cubicBezTo>
                  <a:cubicBezTo>
                    <a:pt x="453" y="200"/>
                    <a:pt x="450" y="206"/>
                    <a:pt x="450" y="206"/>
                  </a:cubicBezTo>
                  <a:cubicBezTo>
                    <a:pt x="450" y="204"/>
                    <a:pt x="451" y="202"/>
                    <a:pt x="452" y="199"/>
                  </a:cubicBezTo>
                  <a:cubicBezTo>
                    <a:pt x="455" y="194"/>
                    <a:pt x="453" y="193"/>
                    <a:pt x="451" y="190"/>
                  </a:cubicBezTo>
                  <a:cubicBezTo>
                    <a:pt x="449" y="189"/>
                    <a:pt x="447" y="188"/>
                    <a:pt x="450" y="181"/>
                  </a:cubicBezTo>
                  <a:cubicBezTo>
                    <a:pt x="453" y="176"/>
                    <a:pt x="453" y="175"/>
                    <a:pt x="453" y="175"/>
                  </a:cubicBezTo>
                  <a:lnTo>
                    <a:pt x="453" y="175"/>
                  </a:lnTo>
                  <a:cubicBezTo>
                    <a:pt x="451" y="178"/>
                    <a:pt x="450" y="179"/>
                    <a:pt x="448" y="179"/>
                  </a:cubicBezTo>
                  <a:cubicBezTo>
                    <a:pt x="446" y="179"/>
                    <a:pt x="445" y="178"/>
                    <a:pt x="443" y="177"/>
                  </a:cubicBezTo>
                  <a:cubicBezTo>
                    <a:pt x="442" y="176"/>
                    <a:pt x="440" y="174"/>
                    <a:pt x="439" y="174"/>
                  </a:cubicBezTo>
                  <a:cubicBezTo>
                    <a:pt x="437" y="174"/>
                    <a:pt x="436" y="175"/>
                    <a:pt x="434" y="178"/>
                  </a:cubicBezTo>
                  <a:lnTo>
                    <a:pt x="433" y="178"/>
                  </a:lnTo>
                  <a:cubicBezTo>
                    <a:pt x="436" y="172"/>
                    <a:pt x="435" y="171"/>
                    <a:pt x="434" y="170"/>
                  </a:cubicBezTo>
                  <a:lnTo>
                    <a:pt x="434" y="170"/>
                  </a:lnTo>
                  <a:cubicBezTo>
                    <a:pt x="431" y="176"/>
                    <a:pt x="429" y="176"/>
                    <a:pt x="429" y="176"/>
                  </a:cubicBezTo>
                  <a:cubicBezTo>
                    <a:pt x="433" y="169"/>
                    <a:pt x="432" y="169"/>
                    <a:pt x="432" y="168"/>
                  </a:cubicBezTo>
                  <a:cubicBezTo>
                    <a:pt x="431" y="168"/>
                    <a:pt x="429" y="168"/>
                    <a:pt x="426" y="174"/>
                  </a:cubicBezTo>
                  <a:cubicBezTo>
                    <a:pt x="426" y="174"/>
                    <a:pt x="423" y="171"/>
                    <a:pt x="425" y="165"/>
                  </a:cubicBezTo>
                  <a:cubicBezTo>
                    <a:pt x="426" y="162"/>
                    <a:pt x="426" y="161"/>
                    <a:pt x="426" y="161"/>
                  </a:cubicBezTo>
                  <a:lnTo>
                    <a:pt x="426" y="161"/>
                  </a:lnTo>
                  <a:cubicBezTo>
                    <a:pt x="426" y="161"/>
                    <a:pt x="423" y="165"/>
                    <a:pt x="421" y="169"/>
                  </a:cubicBezTo>
                  <a:cubicBezTo>
                    <a:pt x="418" y="174"/>
                    <a:pt x="416" y="177"/>
                    <a:pt x="413" y="180"/>
                  </a:cubicBezTo>
                  <a:lnTo>
                    <a:pt x="419" y="168"/>
                  </a:lnTo>
                  <a:cubicBezTo>
                    <a:pt x="423" y="162"/>
                    <a:pt x="423" y="162"/>
                    <a:pt x="423" y="162"/>
                  </a:cubicBezTo>
                  <a:lnTo>
                    <a:pt x="422" y="161"/>
                  </a:lnTo>
                  <a:cubicBezTo>
                    <a:pt x="420" y="165"/>
                    <a:pt x="419" y="166"/>
                    <a:pt x="417" y="166"/>
                  </a:cubicBezTo>
                  <a:cubicBezTo>
                    <a:pt x="416" y="166"/>
                    <a:pt x="414" y="165"/>
                    <a:pt x="413" y="163"/>
                  </a:cubicBezTo>
                  <a:cubicBezTo>
                    <a:pt x="411" y="162"/>
                    <a:pt x="409" y="162"/>
                    <a:pt x="408" y="162"/>
                  </a:cubicBezTo>
                  <a:cubicBezTo>
                    <a:pt x="407" y="162"/>
                    <a:pt x="405" y="163"/>
                    <a:pt x="404" y="166"/>
                  </a:cubicBezTo>
                  <a:cubicBezTo>
                    <a:pt x="402" y="169"/>
                    <a:pt x="401" y="170"/>
                    <a:pt x="401" y="170"/>
                  </a:cubicBezTo>
                  <a:cubicBezTo>
                    <a:pt x="401" y="170"/>
                    <a:pt x="401" y="168"/>
                    <a:pt x="403" y="165"/>
                  </a:cubicBezTo>
                  <a:cubicBezTo>
                    <a:pt x="407" y="152"/>
                    <a:pt x="408" y="148"/>
                    <a:pt x="408" y="148"/>
                  </a:cubicBezTo>
                  <a:lnTo>
                    <a:pt x="408" y="148"/>
                  </a:lnTo>
                  <a:cubicBezTo>
                    <a:pt x="408" y="148"/>
                    <a:pt x="407" y="149"/>
                    <a:pt x="406" y="151"/>
                  </a:cubicBezTo>
                  <a:cubicBezTo>
                    <a:pt x="404" y="156"/>
                    <a:pt x="401" y="159"/>
                    <a:pt x="399" y="163"/>
                  </a:cubicBezTo>
                  <a:cubicBezTo>
                    <a:pt x="396" y="169"/>
                    <a:pt x="394" y="172"/>
                    <a:pt x="394" y="172"/>
                  </a:cubicBezTo>
                  <a:cubicBezTo>
                    <a:pt x="394" y="172"/>
                    <a:pt x="395" y="169"/>
                    <a:pt x="398" y="162"/>
                  </a:cubicBezTo>
                  <a:cubicBezTo>
                    <a:pt x="401" y="157"/>
                    <a:pt x="401" y="154"/>
                    <a:pt x="398" y="154"/>
                  </a:cubicBezTo>
                  <a:cubicBezTo>
                    <a:pt x="396" y="154"/>
                    <a:pt x="392" y="158"/>
                    <a:pt x="388" y="163"/>
                  </a:cubicBezTo>
                  <a:cubicBezTo>
                    <a:pt x="389" y="161"/>
                    <a:pt x="388" y="162"/>
                    <a:pt x="391" y="158"/>
                  </a:cubicBezTo>
                  <a:cubicBezTo>
                    <a:pt x="395" y="152"/>
                    <a:pt x="394" y="151"/>
                    <a:pt x="392" y="150"/>
                  </a:cubicBezTo>
                  <a:lnTo>
                    <a:pt x="391" y="149"/>
                  </a:lnTo>
                  <a:cubicBezTo>
                    <a:pt x="389" y="154"/>
                    <a:pt x="387" y="155"/>
                    <a:pt x="386" y="155"/>
                  </a:cubicBezTo>
                  <a:cubicBezTo>
                    <a:pt x="385" y="155"/>
                    <a:pt x="386" y="151"/>
                    <a:pt x="388" y="148"/>
                  </a:cubicBezTo>
                  <a:cubicBezTo>
                    <a:pt x="391" y="141"/>
                    <a:pt x="391" y="141"/>
                    <a:pt x="390" y="141"/>
                  </a:cubicBezTo>
                  <a:cubicBezTo>
                    <a:pt x="387" y="145"/>
                    <a:pt x="386" y="146"/>
                    <a:pt x="385" y="146"/>
                  </a:cubicBezTo>
                  <a:cubicBezTo>
                    <a:pt x="383" y="146"/>
                    <a:pt x="385" y="142"/>
                    <a:pt x="387" y="138"/>
                  </a:cubicBezTo>
                  <a:lnTo>
                    <a:pt x="386" y="138"/>
                  </a:lnTo>
                  <a:cubicBezTo>
                    <a:pt x="383" y="142"/>
                    <a:pt x="382" y="142"/>
                    <a:pt x="381" y="142"/>
                  </a:cubicBezTo>
                  <a:cubicBezTo>
                    <a:pt x="381" y="142"/>
                    <a:pt x="380" y="142"/>
                    <a:pt x="380" y="142"/>
                  </a:cubicBezTo>
                  <a:cubicBezTo>
                    <a:pt x="380" y="142"/>
                    <a:pt x="380" y="142"/>
                    <a:pt x="379" y="142"/>
                  </a:cubicBezTo>
                  <a:cubicBezTo>
                    <a:pt x="379" y="142"/>
                    <a:pt x="378" y="143"/>
                    <a:pt x="376" y="148"/>
                  </a:cubicBezTo>
                  <a:cubicBezTo>
                    <a:pt x="375" y="151"/>
                    <a:pt x="371" y="156"/>
                    <a:pt x="369" y="159"/>
                  </a:cubicBezTo>
                  <a:lnTo>
                    <a:pt x="372" y="153"/>
                  </a:lnTo>
                  <a:cubicBezTo>
                    <a:pt x="376" y="147"/>
                    <a:pt x="375" y="147"/>
                    <a:pt x="372" y="145"/>
                  </a:cubicBezTo>
                  <a:cubicBezTo>
                    <a:pt x="370" y="143"/>
                    <a:pt x="369" y="143"/>
                    <a:pt x="372" y="136"/>
                  </a:cubicBezTo>
                  <a:lnTo>
                    <a:pt x="372" y="136"/>
                  </a:lnTo>
                  <a:lnTo>
                    <a:pt x="368" y="142"/>
                  </a:lnTo>
                  <a:cubicBezTo>
                    <a:pt x="366" y="145"/>
                    <a:pt x="365" y="146"/>
                    <a:pt x="365" y="146"/>
                  </a:cubicBezTo>
                  <a:cubicBezTo>
                    <a:pt x="365" y="146"/>
                    <a:pt x="366" y="145"/>
                    <a:pt x="367" y="142"/>
                  </a:cubicBezTo>
                  <a:cubicBezTo>
                    <a:pt x="369" y="138"/>
                    <a:pt x="369" y="136"/>
                    <a:pt x="368" y="136"/>
                  </a:cubicBezTo>
                  <a:cubicBezTo>
                    <a:pt x="367" y="136"/>
                    <a:pt x="366" y="137"/>
                    <a:pt x="364" y="140"/>
                  </a:cubicBezTo>
                  <a:cubicBezTo>
                    <a:pt x="363" y="140"/>
                    <a:pt x="363" y="139"/>
                    <a:pt x="363" y="139"/>
                  </a:cubicBezTo>
                  <a:cubicBezTo>
                    <a:pt x="366" y="132"/>
                    <a:pt x="367" y="129"/>
                    <a:pt x="367" y="129"/>
                  </a:cubicBezTo>
                  <a:lnTo>
                    <a:pt x="367" y="129"/>
                  </a:lnTo>
                  <a:cubicBezTo>
                    <a:pt x="366" y="129"/>
                    <a:pt x="365" y="131"/>
                    <a:pt x="362" y="135"/>
                  </a:cubicBezTo>
                  <a:lnTo>
                    <a:pt x="362" y="135"/>
                  </a:lnTo>
                  <a:cubicBezTo>
                    <a:pt x="364" y="132"/>
                    <a:pt x="363" y="131"/>
                    <a:pt x="363" y="131"/>
                  </a:cubicBezTo>
                  <a:lnTo>
                    <a:pt x="363" y="131"/>
                  </a:lnTo>
                  <a:cubicBezTo>
                    <a:pt x="361" y="133"/>
                    <a:pt x="360" y="134"/>
                    <a:pt x="359" y="134"/>
                  </a:cubicBezTo>
                  <a:cubicBezTo>
                    <a:pt x="358" y="134"/>
                    <a:pt x="358" y="132"/>
                    <a:pt x="360" y="129"/>
                  </a:cubicBezTo>
                  <a:lnTo>
                    <a:pt x="360" y="129"/>
                  </a:lnTo>
                  <a:cubicBezTo>
                    <a:pt x="357" y="134"/>
                    <a:pt x="355" y="134"/>
                    <a:pt x="355" y="134"/>
                  </a:cubicBezTo>
                  <a:cubicBezTo>
                    <a:pt x="355" y="134"/>
                    <a:pt x="355" y="134"/>
                    <a:pt x="355" y="134"/>
                  </a:cubicBezTo>
                  <a:cubicBezTo>
                    <a:pt x="354" y="134"/>
                    <a:pt x="353" y="135"/>
                    <a:pt x="351" y="139"/>
                  </a:cubicBezTo>
                  <a:cubicBezTo>
                    <a:pt x="348" y="144"/>
                    <a:pt x="347" y="144"/>
                    <a:pt x="347" y="144"/>
                  </a:cubicBezTo>
                  <a:cubicBezTo>
                    <a:pt x="347" y="144"/>
                    <a:pt x="346" y="144"/>
                    <a:pt x="346" y="144"/>
                  </a:cubicBezTo>
                  <a:cubicBezTo>
                    <a:pt x="349" y="141"/>
                    <a:pt x="351" y="136"/>
                    <a:pt x="353" y="133"/>
                  </a:cubicBezTo>
                  <a:cubicBezTo>
                    <a:pt x="355" y="131"/>
                    <a:pt x="356" y="129"/>
                    <a:pt x="356" y="129"/>
                  </a:cubicBezTo>
                  <a:lnTo>
                    <a:pt x="356" y="129"/>
                  </a:lnTo>
                  <a:cubicBezTo>
                    <a:pt x="355" y="129"/>
                    <a:pt x="353" y="131"/>
                    <a:pt x="349" y="138"/>
                  </a:cubicBezTo>
                  <a:cubicBezTo>
                    <a:pt x="345" y="143"/>
                    <a:pt x="343" y="146"/>
                    <a:pt x="343" y="146"/>
                  </a:cubicBezTo>
                  <a:cubicBezTo>
                    <a:pt x="343" y="146"/>
                    <a:pt x="344" y="143"/>
                    <a:pt x="348" y="138"/>
                  </a:cubicBezTo>
                  <a:cubicBezTo>
                    <a:pt x="351" y="133"/>
                    <a:pt x="354" y="129"/>
                    <a:pt x="353" y="129"/>
                  </a:cubicBezTo>
                  <a:lnTo>
                    <a:pt x="353" y="129"/>
                  </a:lnTo>
                  <a:cubicBezTo>
                    <a:pt x="353" y="129"/>
                    <a:pt x="352" y="130"/>
                    <a:pt x="351" y="131"/>
                  </a:cubicBezTo>
                  <a:cubicBezTo>
                    <a:pt x="351" y="131"/>
                    <a:pt x="350" y="131"/>
                    <a:pt x="348" y="136"/>
                  </a:cubicBezTo>
                  <a:lnTo>
                    <a:pt x="345" y="136"/>
                  </a:lnTo>
                  <a:cubicBezTo>
                    <a:pt x="348" y="130"/>
                    <a:pt x="348" y="129"/>
                    <a:pt x="346" y="129"/>
                  </a:cubicBezTo>
                  <a:cubicBezTo>
                    <a:pt x="347" y="126"/>
                    <a:pt x="348" y="124"/>
                    <a:pt x="348" y="124"/>
                  </a:cubicBezTo>
                  <a:lnTo>
                    <a:pt x="348" y="124"/>
                  </a:lnTo>
                  <a:cubicBezTo>
                    <a:pt x="348" y="124"/>
                    <a:pt x="346" y="127"/>
                    <a:pt x="342" y="134"/>
                  </a:cubicBezTo>
                  <a:cubicBezTo>
                    <a:pt x="340" y="137"/>
                    <a:pt x="340" y="138"/>
                    <a:pt x="339" y="138"/>
                  </a:cubicBezTo>
                  <a:cubicBezTo>
                    <a:pt x="339" y="138"/>
                    <a:pt x="340" y="137"/>
                    <a:pt x="341" y="133"/>
                  </a:cubicBezTo>
                  <a:cubicBezTo>
                    <a:pt x="345" y="126"/>
                    <a:pt x="346" y="123"/>
                    <a:pt x="346" y="123"/>
                  </a:cubicBezTo>
                  <a:lnTo>
                    <a:pt x="346" y="123"/>
                  </a:lnTo>
                  <a:cubicBezTo>
                    <a:pt x="346" y="123"/>
                    <a:pt x="345" y="124"/>
                    <a:pt x="344" y="126"/>
                  </a:cubicBezTo>
                  <a:cubicBezTo>
                    <a:pt x="340" y="132"/>
                    <a:pt x="340" y="132"/>
                    <a:pt x="340" y="132"/>
                  </a:cubicBezTo>
                  <a:cubicBezTo>
                    <a:pt x="343" y="126"/>
                    <a:pt x="339" y="123"/>
                    <a:pt x="334" y="121"/>
                  </a:cubicBezTo>
                  <a:cubicBezTo>
                    <a:pt x="332" y="124"/>
                    <a:pt x="330" y="129"/>
                    <a:pt x="327" y="132"/>
                  </a:cubicBezTo>
                  <a:cubicBezTo>
                    <a:pt x="331" y="123"/>
                    <a:pt x="333" y="118"/>
                    <a:pt x="333" y="118"/>
                  </a:cubicBezTo>
                  <a:lnTo>
                    <a:pt x="333" y="118"/>
                  </a:lnTo>
                  <a:cubicBezTo>
                    <a:pt x="333" y="118"/>
                    <a:pt x="331" y="123"/>
                    <a:pt x="326" y="132"/>
                  </a:cubicBezTo>
                  <a:cubicBezTo>
                    <a:pt x="324" y="138"/>
                    <a:pt x="322" y="141"/>
                    <a:pt x="322" y="141"/>
                  </a:cubicBezTo>
                  <a:cubicBezTo>
                    <a:pt x="322" y="141"/>
                    <a:pt x="323" y="138"/>
                    <a:pt x="325" y="131"/>
                  </a:cubicBezTo>
                  <a:lnTo>
                    <a:pt x="325" y="131"/>
                  </a:lnTo>
                  <a:cubicBezTo>
                    <a:pt x="323" y="134"/>
                    <a:pt x="322" y="135"/>
                    <a:pt x="322" y="135"/>
                  </a:cubicBezTo>
                  <a:cubicBezTo>
                    <a:pt x="322" y="135"/>
                    <a:pt x="322" y="134"/>
                    <a:pt x="324" y="131"/>
                  </a:cubicBezTo>
                  <a:cubicBezTo>
                    <a:pt x="326" y="126"/>
                    <a:pt x="328" y="121"/>
                    <a:pt x="328" y="121"/>
                  </a:cubicBezTo>
                  <a:lnTo>
                    <a:pt x="328" y="121"/>
                  </a:lnTo>
                  <a:cubicBezTo>
                    <a:pt x="328" y="121"/>
                    <a:pt x="327" y="122"/>
                    <a:pt x="326" y="124"/>
                  </a:cubicBezTo>
                  <a:cubicBezTo>
                    <a:pt x="326" y="124"/>
                    <a:pt x="326" y="123"/>
                    <a:pt x="329" y="117"/>
                  </a:cubicBezTo>
                  <a:cubicBezTo>
                    <a:pt x="329" y="115"/>
                    <a:pt x="329" y="114"/>
                    <a:pt x="329" y="114"/>
                  </a:cubicBezTo>
                  <a:lnTo>
                    <a:pt x="329" y="114"/>
                  </a:lnTo>
                  <a:cubicBezTo>
                    <a:pt x="329" y="114"/>
                    <a:pt x="326" y="118"/>
                    <a:pt x="324" y="122"/>
                  </a:cubicBezTo>
                  <a:cubicBezTo>
                    <a:pt x="320" y="128"/>
                    <a:pt x="318" y="130"/>
                    <a:pt x="318" y="130"/>
                  </a:cubicBezTo>
                  <a:cubicBezTo>
                    <a:pt x="318" y="130"/>
                    <a:pt x="320" y="128"/>
                    <a:pt x="323" y="122"/>
                  </a:cubicBezTo>
                  <a:cubicBezTo>
                    <a:pt x="326" y="117"/>
                    <a:pt x="326" y="115"/>
                    <a:pt x="326" y="115"/>
                  </a:cubicBezTo>
                  <a:lnTo>
                    <a:pt x="326" y="115"/>
                  </a:lnTo>
                  <a:cubicBezTo>
                    <a:pt x="325" y="115"/>
                    <a:pt x="321" y="119"/>
                    <a:pt x="317" y="126"/>
                  </a:cubicBezTo>
                  <a:cubicBezTo>
                    <a:pt x="316" y="129"/>
                    <a:pt x="315" y="131"/>
                    <a:pt x="314" y="132"/>
                  </a:cubicBezTo>
                  <a:lnTo>
                    <a:pt x="314" y="132"/>
                  </a:lnTo>
                  <a:cubicBezTo>
                    <a:pt x="317" y="125"/>
                    <a:pt x="316" y="125"/>
                    <a:pt x="316" y="125"/>
                  </a:cubicBezTo>
                  <a:cubicBezTo>
                    <a:pt x="316" y="125"/>
                    <a:pt x="315" y="125"/>
                    <a:pt x="318" y="119"/>
                  </a:cubicBezTo>
                  <a:lnTo>
                    <a:pt x="318" y="119"/>
                  </a:lnTo>
                  <a:cubicBezTo>
                    <a:pt x="318" y="119"/>
                    <a:pt x="318" y="119"/>
                    <a:pt x="314" y="124"/>
                  </a:cubicBezTo>
                  <a:cubicBezTo>
                    <a:pt x="312" y="128"/>
                    <a:pt x="310" y="130"/>
                    <a:pt x="310" y="130"/>
                  </a:cubicBezTo>
                  <a:cubicBezTo>
                    <a:pt x="309" y="130"/>
                    <a:pt x="310" y="124"/>
                    <a:pt x="314" y="116"/>
                  </a:cubicBezTo>
                  <a:lnTo>
                    <a:pt x="314" y="116"/>
                  </a:lnTo>
                  <a:lnTo>
                    <a:pt x="311" y="122"/>
                  </a:lnTo>
                  <a:cubicBezTo>
                    <a:pt x="306" y="129"/>
                    <a:pt x="304" y="134"/>
                    <a:pt x="303" y="134"/>
                  </a:cubicBezTo>
                  <a:cubicBezTo>
                    <a:pt x="303" y="134"/>
                    <a:pt x="304" y="132"/>
                    <a:pt x="306" y="128"/>
                  </a:cubicBezTo>
                  <a:cubicBezTo>
                    <a:pt x="308" y="124"/>
                    <a:pt x="308" y="124"/>
                    <a:pt x="309" y="121"/>
                  </a:cubicBezTo>
                  <a:lnTo>
                    <a:pt x="309" y="121"/>
                  </a:lnTo>
                  <a:cubicBezTo>
                    <a:pt x="307" y="125"/>
                    <a:pt x="306" y="127"/>
                    <a:pt x="305" y="127"/>
                  </a:cubicBezTo>
                  <a:cubicBezTo>
                    <a:pt x="304" y="127"/>
                    <a:pt x="306" y="121"/>
                    <a:pt x="311" y="114"/>
                  </a:cubicBezTo>
                  <a:cubicBezTo>
                    <a:pt x="313" y="107"/>
                    <a:pt x="313" y="107"/>
                    <a:pt x="313" y="107"/>
                  </a:cubicBezTo>
                  <a:lnTo>
                    <a:pt x="313" y="107"/>
                  </a:lnTo>
                  <a:lnTo>
                    <a:pt x="309" y="113"/>
                  </a:lnTo>
                  <a:cubicBezTo>
                    <a:pt x="308" y="117"/>
                    <a:pt x="306" y="122"/>
                    <a:pt x="303" y="125"/>
                  </a:cubicBezTo>
                  <a:cubicBezTo>
                    <a:pt x="303" y="125"/>
                    <a:pt x="303" y="124"/>
                    <a:pt x="305" y="119"/>
                  </a:cubicBezTo>
                  <a:cubicBezTo>
                    <a:pt x="307" y="114"/>
                    <a:pt x="309" y="110"/>
                    <a:pt x="309" y="110"/>
                  </a:cubicBezTo>
                  <a:lnTo>
                    <a:pt x="309" y="110"/>
                  </a:lnTo>
                  <a:cubicBezTo>
                    <a:pt x="309" y="110"/>
                    <a:pt x="308" y="110"/>
                    <a:pt x="307" y="112"/>
                  </a:cubicBezTo>
                  <a:cubicBezTo>
                    <a:pt x="307" y="112"/>
                    <a:pt x="307" y="112"/>
                    <a:pt x="309" y="105"/>
                  </a:cubicBezTo>
                  <a:lnTo>
                    <a:pt x="307" y="104"/>
                  </a:lnTo>
                  <a:cubicBezTo>
                    <a:pt x="306" y="107"/>
                    <a:pt x="305" y="108"/>
                    <a:pt x="304" y="108"/>
                  </a:cubicBezTo>
                  <a:cubicBezTo>
                    <a:pt x="304" y="108"/>
                    <a:pt x="304" y="106"/>
                    <a:pt x="306" y="103"/>
                  </a:cubicBezTo>
                  <a:lnTo>
                    <a:pt x="306" y="103"/>
                  </a:lnTo>
                  <a:cubicBezTo>
                    <a:pt x="306" y="103"/>
                    <a:pt x="305" y="103"/>
                    <a:pt x="302" y="108"/>
                  </a:cubicBezTo>
                  <a:cubicBezTo>
                    <a:pt x="300" y="108"/>
                    <a:pt x="300" y="107"/>
                    <a:pt x="304" y="102"/>
                  </a:cubicBezTo>
                  <a:cubicBezTo>
                    <a:pt x="305" y="98"/>
                    <a:pt x="306" y="97"/>
                    <a:pt x="305" y="97"/>
                  </a:cubicBezTo>
                  <a:lnTo>
                    <a:pt x="305" y="97"/>
                  </a:lnTo>
                  <a:cubicBezTo>
                    <a:pt x="305" y="97"/>
                    <a:pt x="304" y="98"/>
                    <a:pt x="303" y="102"/>
                  </a:cubicBezTo>
                  <a:cubicBezTo>
                    <a:pt x="299" y="107"/>
                    <a:pt x="299" y="107"/>
                    <a:pt x="299" y="107"/>
                  </a:cubicBezTo>
                  <a:lnTo>
                    <a:pt x="298" y="106"/>
                  </a:lnTo>
                  <a:cubicBezTo>
                    <a:pt x="296" y="111"/>
                    <a:pt x="295" y="112"/>
                    <a:pt x="295" y="112"/>
                  </a:cubicBezTo>
                  <a:cubicBezTo>
                    <a:pt x="295" y="112"/>
                    <a:pt x="295" y="112"/>
                    <a:pt x="295" y="112"/>
                  </a:cubicBezTo>
                  <a:cubicBezTo>
                    <a:pt x="294" y="112"/>
                    <a:pt x="296" y="105"/>
                    <a:pt x="295" y="105"/>
                  </a:cubicBezTo>
                  <a:cubicBezTo>
                    <a:pt x="295" y="105"/>
                    <a:pt x="294" y="105"/>
                    <a:pt x="294" y="105"/>
                  </a:cubicBezTo>
                  <a:cubicBezTo>
                    <a:pt x="294" y="105"/>
                    <a:pt x="293" y="106"/>
                    <a:pt x="292" y="111"/>
                  </a:cubicBezTo>
                  <a:cubicBezTo>
                    <a:pt x="292" y="111"/>
                    <a:pt x="291" y="113"/>
                    <a:pt x="290" y="113"/>
                  </a:cubicBezTo>
                  <a:cubicBezTo>
                    <a:pt x="290" y="113"/>
                    <a:pt x="290" y="112"/>
                    <a:pt x="290" y="110"/>
                  </a:cubicBezTo>
                  <a:cubicBezTo>
                    <a:pt x="290" y="110"/>
                    <a:pt x="292" y="103"/>
                    <a:pt x="290" y="102"/>
                  </a:cubicBezTo>
                  <a:cubicBezTo>
                    <a:pt x="290" y="101"/>
                    <a:pt x="290" y="101"/>
                    <a:pt x="290" y="101"/>
                  </a:cubicBezTo>
                  <a:cubicBezTo>
                    <a:pt x="289" y="101"/>
                    <a:pt x="288" y="103"/>
                    <a:pt x="286" y="107"/>
                  </a:cubicBezTo>
                  <a:cubicBezTo>
                    <a:pt x="283" y="113"/>
                    <a:pt x="282" y="116"/>
                    <a:pt x="282" y="116"/>
                  </a:cubicBezTo>
                  <a:cubicBezTo>
                    <a:pt x="281" y="116"/>
                    <a:pt x="282" y="113"/>
                    <a:pt x="285" y="106"/>
                  </a:cubicBezTo>
                  <a:cubicBezTo>
                    <a:pt x="288" y="99"/>
                    <a:pt x="289" y="96"/>
                    <a:pt x="289" y="96"/>
                  </a:cubicBezTo>
                  <a:lnTo>
                    <a:pt x="289" y="96"/>
                  </a:lnTo>
                  <a:cubicBezTo>
                    <a:pt x="289" y="96"/>
                    <a:pt x="288" y="97"/>
                    <a:pt x="287" y="99"/>
                  </a:cubicBezTo>
                  <a:cubicBezTo>
                    <a:pt x="284" y="105"/>
                    <a:pt x="284" y="105"/>
                    <a:pt x="283" y="105"/>
                  </a:cubicBezTo>
                  <a:cubicBezTo>
                    <a:pt x="284" y="102"/>
                    <a:pt x="285" y="100"/>
                    <a:pt x="285" y="100"/>
                  </a:cubicBezTo>
                  <a:lnTo>
                    <a:pt x="285" y="100"/>
                  </a:lnTo>
                  <a:cubicBezTo>
                    <a:pt x="285" y="100"/>
                    <a:pt x="283" y="101"/>
                    <a:pt x="281" y="104"/>
                  </a:cubicBezTo>
                  <a:cubicBezTo>
                    <a:pt x="281" y="104"/>
                    <a:pt x="281" y="104"/>
                    <a:pt x="284" y="98"/>
                  </a:cubicBezTo>
                  <a:lnTo>
                    <a:pt x="283" y="97"/>
                  </a:lnTo>
                  <a:cubicBezTo>
                    <a:pt x="280" y="102"/>
                    <a:pt x="278" y="103"/>
                    <a:pt x="278" y="103"/>
                  </a:cubicBezTo>
                  <a:cubicBezTo>
                    <a:pt x="277" y="103"/>
                    <a:pt x="278" y="99"/>
                    <a:pt x="279" y="95"/>
                  </a:cubicBezTo>
                  <a:lnTo>
                    <a:pt x="279" y="95"/>
                  </a:lnTo>
                  <a:cubicBezTo>
                    <a:pt x="279" y="95"/>
                    <a:pt x="278" y="95"/>
                    <a:pt x="275" y="101"/>
                  </a:cubicBezTo>
                  <a:cubicBezTo>
                    <a:pt x="272" y="106"/>
                    <a:pt x="270" y="109"/>
                    <a:pt x="270" y="109"/>
                  </a:cubicBezTo>
                  <a:cubicBezTo>
                    <a:pt x="270" y="109"/>
                    <a:pt x="271" y="106"/>
                    <a:pt x="274" y="99"/>
                  </a:cubicBezTo>
                  <a:lnTo>
                    <a:pt x="274" y="99"/>
                  </a:lnTo>
                  <a:cubicBezTo>
                    <a:pt x="272" y="102"/>
                    <a:pt x="271" y="103"/>
                    <a:pt x="271" y="103"/>
                  </a:cubicBezTo>
                  <a:cubicBezTo>
                    <a:pt x="270" y="103"/>
                    <a:pt x="270" y="99"/>
                    <a:pt x="275" y="92"/>
                  </a:cubicBezTo>
                  <a:lnTo>
                    <a:pt x="280" y="79"/>
                  </a:lnTo>
                  <a:lnTo>
                    <a:pt x="280" y="79"/>
                  </a:lnTo>
                  <a:cubicBezTo>
                    <a:pt x="278" y="84"/>
                    <a:pt x="277" y="85"/>
                    <a:pt x="276" y="85"/>
                  </a:cubicBezTo>
                  <a:cubicBezTo>
                    <a:pt x="276" y="85"/>
                    <a:pt x="276" y="85"/>
                    <a:pt x="276" y="85"/>
                  </a:cubicBezTo>
                  <a:cubicBezTo>
                    <a:pt x="274" y="90"/>
                    <a:pt x="273" y="91"/>
                    <a:pt x="272" y="91"/>
                  </a:cubicBezTo>
                  <a:cubicBezTo>
                    <a:pt x="272" y="91"/>
                    <a:pt x="272" y="91"/>
                    <a:pt x="271" y="90"/>
                  </a:cubicBezTo>
                  <a:cubicBezTo>
                    <a:pt x="271" y="90"/>
                    <a:pt x="271" y="90"/>
                    <a:pt x="271" y="90"/>
                  </a:cubicBezTo>
                  <a:cubicBezTo>
                    <a:pt x="270" y="90"/>
                    <a:pt x="266" y="94"/>
                    <a:pt x="265" y="94"/>
                  </a:cubicBezTo>
                  <a:cubicBezTo>
                    <a:pt x="265" y="94"/>
                    <a:pt x="265" y="94"/>
                    <a:pt x="265" y="94"/>
                  </a:cubicBezTo>
                  <a:cubicBezTo>
                    <a:pt x="263" y="94"/>
                    <a:pt x="262" y="93"/>
                    <a:pt x="265" y="86"/>
                  </a:cubicBezTo>
                  <a:lnTo>
                    <a:pt x="265" y="86"/>
                  </a:lnTo>
                  <a:cubicBezTo>
                    <a:pt x="265" y="86"/>
                    <a:pt x="263" y="86"/>
                    <a:pt x="260" y="92"/>
                  </a:cubicBezTo>
                  <a:cubicBezTo>
                    <a:pt x="258" y="94"/>
                    <a:pt x="257" y="96"/>
                    <a:pt x="257" y="96"/>
                  </a:cubicBezTo>
                  <a:cubicBezTo>
                    <a:pt x="257" y="96"/>
                    <a:pt x="257" y="94"/>
                    <a:pt x="259" y="90"/>
                  </a:cubicBezTo>
                  <a:lnTo>
                    <a:pt x="258" y="90"/>
                  </a:lnTo>
                  <a:cubicBezTo>
                    <a:pt x="254" y="96"/>
                    <a:pt x="253" y="96"/>
                    <a:pt x="253" y="96"/>
                  </a:cubicBezTo>
                  <a:cubicBezTo>
                    <a:pt x="256" y="91"/>
                    <a:pt x="258" y="87"/>
                    <a:pt x="257" y="87"/>
                  </a:cubicBezTo>
                  <a:lnTo>
                    <a:pt x="257" y="87"/>
                  </a:lnTo>
                  <a:cubicBezTo>
                    <a:pt x="257" y="87"/>
                    <a:pt x="257" y="87"/>
                    <a:pt x="256" y="89"/>
                  </a:cubicBezTo>
                  <a:cubicBezTo>
                    <a:pt x="254" y="93"/>
                    <a:pt x="253" y="94"/>
                    <a:pt x="252" y="94"/>
                  </a:cubicBezTo>
                  <a:cubicBezTo>
                    <a:pt x="252" y="94"/>
                    <a:pt x="251" y="94"/>
                    <a:pt x="251" y="94"/>
                  </a:cubicBezTo>
                  <a:cubicBezTo>
                    <a:pt x="253" y="89"/>
                    <a:pt x="244" y="82"/>
                    <a:pt x="239" y="82"/>
                  </a:cubicBezTo>
                  <a:cubicBezTo>
                    <a:pt x="237" y="82"/>
                    <a:pt x="236" y="83"/>
                    <a:pt x="235" y="85"/>
                  </a:cubicBezTo>
                  <a:lnTo>
                    <a:pt x="233" y="84"/>
                  </a:lnTo>
                  <a:lnTo>
                    <a:pt x="232" y="84"/>
                  </a:lnTo>
                  <a:cubicBezTo>
                    <a:pt x="235" y="78"/>
                    <a:pt x="235" y="76"/>
                    <a:pt x="234" y="76"/>
                  </a:cubicBezTo>
                  <a:lnTo>
                    <a:pt x="234" y="76"/>
                  </a:lnTo>
                  <a:cubicBezTo>
                    <a:pt x="233" y="76"/>
                    <a:pt x="231" y="79"/>
                    <a:pt x="229" y="82"/>
                  </a:cubicBezTo>
                  <a:cubicBezTo>
                    <a:pt x="226" y="85"/>
                    <a:pt x="226" y="87"/>
                    <a:pt x="225" y="87"/>
                  </a:cubicBezTo>
                  <a:cubicBezTo>
                    <a:pt x="225" y="87"/>
                    <a:pt x="225" y="86"/>
                    <a:pt x="224" y="86"/>
                  </a:cubicBezTo>
                  <a:cubicBezTo>
                    <a:pt x="228" y="79"/>
                    <a:pt x="228" y="76"/>
                    <a:pt x="228" y="76"/>
                  </a:cubicBezTo>
                  <a:lnTo>
                    <a:pt x="228" y="76"/>
                  </a:lnTo>
                  <a:cubicBezTo>
                    <a:pt x="228" y="76"/>
                    <a:pt x="227" y="77"/>
                    <a:pt x="225" y="79"/>
                  </a:cubicBezTo>
                  <a:cubicBezTo>
                    <a:pt x="222" y="85"/>
                    <a:pt x="220" y="88"/>
                    <a:pt x="220" y="88"/>
                  </a:cubicBezTo>
                  <a:cubicBezTo>
                    <a:pt x="220" y="88"/>
                    <a:pt x="221" y="85"/>
                    <a:pt x="224" y="78"/>
                  </a:cubicBezTo>
                  <a:cubicBezTo>
                    <a:pt x="227" y="73"/>
                    <a:pt x="228" y="69"/>
                    <a:pt x="228" y="69"/>
                  </a:cubicBezTo>
                  <a:lnTo>
                    <a:pt x="228" y="69"/>
                  </a:lnTo>
                  <a:cubicBezTo>
                    <a:pt x="227" y="69"/>
                    <a:pt x="225" y="74"/>
                    <a:pt x="220" y="84"/>
                  </a:cubicBezTo>
                  <a:cubicBezTo>
                    <a:pt x="218" y="86"/>
                    <a:pt x="217" y="88"/>
                    <a:pt x="217" y="88"/>
                  </a:cubicBezTo>
                  <a:cubicBezTo>
                    <a:pt x="217" y="88"/>
                    <a:pt x="217" y="86"/>
                    <a:pt x="219" y="83"/>
                  </a:cubicBezTo>
                  <a:cubicBezTo>
                    <a:pt x="221" y="75"/>
                    <a:pt x="222" y="72"/>
                    <a:pt x="222" y="72"/>
                  </a:cubicBezTo>
                  <a:lnTo>
                    <a:pt x="222" y="72"/>
                  </a:lnTo>
                  <a:cubicBezTo>
                    <a:pt x="222" y="72"/>
                    <a:pt x="221" y="74"/>
                    <a:pt x="220" y="76"/>
                  </a:cubicBezTo>
                  <a:cubicBezTo>
                    <a:pt x="217" y="82"/>
                    <a:pt x="215" y="85"/>
                    <a:pt x="215" y="85"/>
                  </a:cubicBezTo>
                  <a:cubicBezTo>
                    <a:pt x="215" y="85"/>
                    <a:pt x="216" y="82"/>
                    <a:pt x="219" y="76"/>
                  </a:cubicBezTo>
                  <a:cubicBezTo>
                    <a:pt x="221" y="69"/>
                    <a:pt x="222" y="66"/>
                    <a:pt x="222" y="66"/>
                  </a:cubicBezTo>
                  <a:lnTo>
                    <a:pt x="222" y="66"/>
                  </a:lnTo>
                  <a:cubicBezTo>
                    <a:pt x="222" y="66"/>
                    <a:pt x="220" y="69"/>
                    <a:pt x="217" y="75"/>
                  </a:cubicBezTo>
                  <a:cubicBezTo>
                    <a:pt x="214" y="81"/>
                    <a:pt x="212" y="83"/>
                    <a:pt x="212" y="83"/>
                  </a:cubicBezTo>
                  <a:cubicBezTo>
                    <a:pt x="211" y="83"/>
                    <a:pt x="212" y="80"/>
                    <a:pt x="214" y="74"/>
                  </a:cubicBezTo>
                  <a:cubicBezTo>
                    <a:pt x="214" y="73"/>
                    <a:pt x="215" y="70"/>
                    <a:pt x="215" y="70"/>
                  </a:cubicBezTo>
                  <a:lnTo>
                    <a:pt x="215" y="70"/>
                  </a:lnTo>
                  <a:cubicBezTo>
                    <a:pt x="215" y="70"/>
                    <a:pt x="214" y="70"/>
                    <a:pt x="213" y="73"/>
                  </a:cubicBezTo>
                  <a:lnTo>
                    <a:pt x="215" y="66"/>
                  </a:lnTo>
                  <a:lnTo>
                    <a:pt x="215" y="66"/>
                  </a:lnTo>
                  <a:lnTo>
                    <a:pt x="212" y="71"/>
                  </a:lnTo>
                  <a:cubicBezTo>
                    <a:pt x="212" y="71"/>
                    <a:pt x="212" y="64"/>
                    <a:pt x="208" y="61"/>
                  </a:cubicBezTo>
                  <a:cubicBezTo>
                    <a:pt x="206" y="60"/>
                    <a:pt x="204" y="60"/>
                    <a:pt x="203" y="60"/>
                  </a:cubicBezTo>
                  <a:cubicBezTo>
                    <a:pt x="202" y="60"/>
                    <a:pt x="201" y="61"/>
                    <a:pt x="200" y="65"/>
                  </a:cubicBezTo>
                  <a:cubicBezTo>
                    <a:pt x="197" y="71"/>
                    <a:pt x="196" y="74"/>
                    <a:pt x="196" y="74"/>
                  </a:cubicBezTo>
                  <a:cubicBezTo>
                    <a:pt x="195" y="74"/>
                    <a:pt x="196" y="71"/>
                    <a:pt x="198" y="65"/>
                  </a:cubicBezTo>
                  <a:cubicBezTo>
                    <a:pt x="198" y="64"/>
                    <a:pt x="200" y="57"/>
                    <a:pt x="200" y="57"/>
                  </a:cubicBezTo>
                  <a:cubicBezTo>
                    <a:pt x="198" y="57"/>
                    <a:pt x="197" y="56"/>
                    <a:pt x="200" y="49"/>
                  </a:cubicBezTo>
                  <a:lnTo>
                    <a:pt x="200" y="49"/>
                  </a:lnTo>
                  <a:cubicBezTo>
                    <a:pt x="196" y="55"/>
                    <a:pt x="194" y="58"/>
                    <a:pt x="192" y="58"/>
                  </a:cubicBezTo>
                  <a:cubicBezTo>
                    <a:pt x="191" y="58"/>
                    <a:pt x="191" y="56"/>
                    <a:pt x="192" y="52"/>
                  </a:cubicBezTo>
                  <a:cubicBezTo>
                    <a:pt x="191" y="52"/>
                    <a:pt x="189" y="52"/>
                    <a:pt x="186" y="58"/>
                  </a:cubicBezTo>
                  <a:cubicBezTo>
                    <a:pt x="184" y="61"/>
                    <a:pt x="184" y="62"/>
                    <a:pt x="183" y="62"/>
                  </a:cubicBezTo>
                  <a:cubicBezTo>
                    <a:pt x="183" y="62"/>
                    <a:pt x="184" y="60"/>
                    <a:pt x="185" y="57"/>
                  </a:cubicBezTo>
                  <a:cubicBezTo>
                    <a:pt x="186" y="53"/>
                    <a:pt x="187" y="48"/>
                    <a:pt x="186" y="48"/>
                  </a:cubicBezTo>
                  <a:lnTo>
                    <a:pt x="186" y="48"/>
                  </a:lnTo>
                  <a:cubicBezTo>
                    <a:pt x="185" y="48"/>
                    <a:pt x="184" y="50"/>
                    <a:pt x="182" y="56"/>
                  </a:cubicBezTo>
                  <a:lnTo>
                    <a:pt x="184" y="49"/>
                  </a:lnTo>
                  <a:cubicBezTo>
                    <a:pt x="185" y="47"/>
                    <a:pt x="185" y="46"/>
                    <a:pt x="185" y="46"/>
                  </a:cubicBezTo>
                  <a:lnTo>
                    <a:pt x="185" y="46"/>
                  </a:lnTo>
                  <a:cubicBezTo>
                    <a:pt x="185" y="46"/>
                    <a:pt x="183" y="50"/>
                    <a:pt x="180" y="55"/>
                  </a:cubicBezTo>
                  <a:cubicBezTo>
                    <a:pt x="178" y="60"/>
                    <a:pt x="177" y="63"/>
                    <a:pt x="176" y="63"/>
                  </a:cubicBezTo>
                  <a:cubicBezTo>
                    <a:pt x="176" y="63"/>
                    <a:pt x="178" y="58"/>
                    <a:pt x="183" y="48"/>
                  </a:cubicBezTo>
                  <a:cubicBezTo>
                    <a:pt x="185" y="40"/>
                    <a:pt x="186" y="37"/>
                    <a:pt x="186" y="37"/>
                  </a:cubicBezTo>
                  <a:lnTo>
                    <a:pt x="186" y="37"/>
                  </a:lnTo>
                  <a:cubicBezTo>
                    <a:pt x="186" y="37"/>
                    <a:pt x="186" y="38"/>
                    <a:pt x="185" y="41"/>
                  </a:cubicBezTo>
                  <a:cubicBezTo>
                    <a:pt x="183" y="45"/>
                    <a:pt x="180" y="50"/>
                    <a:pt x="180" y="50"/>
                  </a:cubicBezTo>
                  <a:cubicBezTo>
                    <a:pt x="180" y="50"/>
                    <a:pt x="180" y="49"/>
                    <a:pt x="180" y="47"/>
                  </a:cubicBezTo>
                  <a:cubicBezTo>
                    <a:pt x="180" y="47"/>
                    <a:pt x="180" y="47"/>
                    <a:pt x="180" y="47"/>
                  </a:cubicBezTo>
                  <a:cubicBezTo>
                    <a:pt x="180" y="47"/>
                    <a:pt x="179" y="48"/>
                    <a:pt x="174" y="59"/>
                  </a:cubicBezTo>
                  <a:cubicBezTo>
                    <a:pt x="171" y="65"/>
                    <a:pt x="171" y="65"/>
                    <a:pt x="170" y="65"/>
                  </a:cubicBezTo>
                  <a:cubicBezTo>
                    <a:pt x="173" y="60"/>
                    <a:pt x="174" y="56"/>
                    <a:pt x="176" y="52"/>
                  </a:cubicBezTo>
                  <a:lnTo>
                    <a:pt x="175" y="51"/>
                  </a:lnTo>
                  <a:cubicBezTo>
                    <a:pt x="176" y="47"/>
                    <a:pt x="177" y="42"/>
                    <a:pt x="179" y="38"/>
                  </a:cubicBezTo>
                  <a:cubicBezTo>
                    <a:pt x="180" y="35"/>
                    <a:pt x="181" y="34"/>
                    <a:pt x="180" y="34"/>
                  </a:cubicBezTo>
                  <a:lnTo>
                    <a:pt x="180" y="34"/>
                  </a:lnTo>
                  <a:cubicBezTo>
                    <a:pt x="180" y="34"/>
                    <a:pt x="179" y="37"/>
                    <a:pt x="176" y="44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69" y="56"/>
                    <a:pt x="169" y="56"/>
                    <a:pt x="171" y="50"/>
                  </a:cubicBezTo>
                  <a:cubicBezTo>
                    <a:pt x="174" y="43"/>
                    <a:pt x="174" y="43"/>
                    <a:pt x="174" y="42"/>
                  </a:cubicBezTo>
                  <a:lnTo>
                    <a:pt x="174" y="42"/>
                  </a:lnTo>
                  <a:cubicBezTo>
                    <a:pt x="167" y="52"/>
                    <a:pt x="161" y="61"/>
                    <a:pt x="157" y="73"/>
                  </a:cubicBezTo>
                  <a:cubicBezTo>
                    <a:pt x="154" y="79"/>
                    <a:pt x="153" y="82"/>
                    <a:pt x="153" y="82"/>
                  </a:cubicBezTo>
                  <a:cubicBezTo>
                    <a:pt x="152" y="82"/>
                    <a:pt x="154" y="79"/>
                    <a:pt x="156" y="73"/>
                  </a:cubicBezTo>
                  <a:cubicBezTo>
                    <a:pt x="159" y="66"/>
                    <a:pt x="158" y="66"/>
                    <a:pt x="158" y="66"/>
                  </a:cubicBezTo>
                  <a:lnTo>
                    <a:pt x="158" y="66"/>
                  </a:lnTo>
                  <a:cubicBezTo>
                    <a:pt x="157" y="68"/>
                    <a:pt x="157" y="68"/>
                    <a:pt x="157" y="68"/>
                  </a:cubicBezTo>
                  <a:cubicBezTo>
                    <a:pt x="156" y="68"/>
                    <a:pt x="157" y="66"/>
                    <a:pt x="158" y="66"/>
                  </a:cubicBezTo>
                  <a:cubicBezTo>
                    <a:pt x="158" y="66"/>
                    <a:pt x="158" y="66"/>
                    <a:pt x="158" y="66"/>
                  </a:cubicBezTo>
                  <a:cubicBezTo>
                    <a:pt x="160" y="59"/>
                    <a:pt x="161" y="59"/>
                    <a:pt x="161" y="59"/>
                  </a:cubicBezTo>
                  <a:lnTo>
                    <a:pt x="164" y="53"/>
                  </a:lnTo>
                  <a:cubicBezTo>
                    <a:pt x="166" y="47"/>
                    <a:pt x="168" y="43"/>
                    <a:pt x="167" y="43"/>
                  </a:cubicBezTo>
                  <a:lnTo>
                    <a:pt x="167" y="43"/>
                  </a:lnTo>
                  <a:cubicBezTo>
                    <a:pt x="167" y="43"/>
                    <a:pt x="165" y="46"/>
                    <a:pt x="163" y="52"/>
                  </a:cubicBezTo>
                  <a:cubicBezTo>
                    <a:pt x="161" y="56"/>
                    <a:pt x="160" y="57"/>
                    <a:pt x="160" y="57"/>
                  </a:cubicBezTo>
                  <a:cubicBezTo>
                    <a:pt x="160" y="57"/>
                    <a:pt x="160" y="56"/>
                    <a:pt x="161" y="52"/>
                  </a:cubicBezTo>
                  <a:cubicBezTo>
                    <a:pt x="162" y="50"/>
                    <a:pt x="163" y="47"/>
                    <a:pt x="164" y="46"/>
                  </a:cubicBezTo>
                  <a:cubicBezTo>
                    <a:pt x="164" y="46"/>
                    <a:pt x="163" y="44"/>
                    <a:pt x="165" y="38"/>
                  </a:cubicBezTo>
                  <a:cubicBezTo>
                    <a:pt x="164" y="38"/>
                    <a:pt x="164" y="38"/>
                    <a:pt x="160" y="43"/>
                  </a:cubicBezTo>
                  <a:cubicBezTo>
                    <a:pt x="159" y="48"/>
                    <a:pt x="158" y="50"/>
                    <a:pt x="157" y="50"/>
                  </a:cubicBezTo>
                  <a:cubicBezTo>
                    <a:pt x="157" y="50"/>
                    <a:pt x="157" y="49"/>
                    <a:pt x="157" y="49"/>
                  </a:cubicBezTo>
                  <a:cubicBezTo>
                    <a:pt x="157" y="49"/>
                    <a:pt x="156" y="49"/>
                    <a:pt x="154" y="56"/>
                  </a:cubicBezTo>
                  <a:cubicBezTo>
                    <a:pt x="151" y="61"/>
                    <a:pt x="148" y="67"/>
                    <a:pt x="147" y="67"/>
                  </a:cubicBezTo>
                  <a:cubicBezTo>
                    <a:pt x="147" y="67"/>
                    <a:pt x="147" y="67"/>
                    <a:pt x="147" y="67"/>
                  </a:cubicBezTo>
                  <a:cubicBezTo>
                    <a:pt x="145" y="69"/>
                    <a:pt x="145" y="71"/>
                    <a:pt x="144" y="71"/>
                  </a:cubicBezTo>
                  <a:cubicBezTo>
                    <a:pt x="144" y="71"/>
                    <a:pt x="145" y="68"/>
                    <a:pt x="148" y="60"/>
                  </a:cubicBezTo>
                  <a:cubicBezTo>
                    <a:pt x="150" y="53"/>
                    <a:pt x="150" y="53"/>
                    <a:pt x="149" y="53"/>
                  </a:cubicBezTo>
                  <a:cubicBezTo>
                    <a:pt x="149" y="53"/>
                    <a:pt x="149" y="53"/>
                    <a:pt x="151" y="47"/>
                  </a:cubicBezTo>
                  <a:cubicBezTo>
                    <a:pt x="152" y="45"/>
                    <a:pt x="152" y="44"/>
                    <a:pt x="152" y="44"/>
                  </a:cubicBezTo>
                  <a:lnTo>
                    <a:pt x="152" y="44"/>
                  </a:lnTo>
                  <a:cubicBezTo>
                    <a:pt x="152" y="44"/>
                    <a:pt x="149" y="48"/>
                    <a:pt x="148" y="52"/>
                  </a:cubicBezTo>
                  <a:lnTo>
                    <a:pt x="143" y="65"/>
                  </a:lnTo>
                  <a:cubicBezTo>
                    <a:pt x="145" y="59"/>
                    <a:pt x="147" y="52"/>
                    <a:pt x="150" y="46"/>
                  </a:cubicBezTo>
                  <a:cubicBezTo>
                    <a:pt x="152" y="39"/>
                    <a:pt x="154" y="36"/>
                    <a:pt x="153" y="36"/>
                  </a:cubicBezTo>
                  <a:lnTo>
                    <a:pt x="153" y="36"/>
                  </a:lnTo>
                  <a:cubicBezTo>
                    <a:pt x="153" y="36"/>
                    <a:pt x="152" y="39"/>
                    <a:pt x="149" y="46"/>
                  </a:cubicBezTo>
                  <a:cubicBezTo>
                    <a:pt x="148" y="50"/>
                    <a:pt x="145" y="54"/>
                    <a:pt x="145" y="54"/>
                  </a:cubicBezTo>
                  <a:cubicBezTo>
                    <a:pt x="145" y="54"/>
                    <a:pt x="145" y="53"/>
                    <a:pt x="146" y="51"/>
                  </a:cubicBezTo>
                  <a:cubicBezTo>
                    <a:pt x="145" y="50"/>
                    <a:pt x="143" y="50"/>
                    <a:pt x="146" y="43"/>
                  </a:cubicBezTo>
                  <a:cubicBezTo>
                    <a:pt x="146" y="42"/>
                    <a:pt x="147" y="41"/>
                    <a:pt x="146" y="41"/>
                  </a:cubicBezTo>
                  <a:lnTo>
                    <a:pt x="146" y="41"/>
                  </a:lnTo>
                  <a:cubicBezTo>
                    <a:pt x="146" y="41"/>
                    <a:pt x="145" y="43"/>
                    <a:pt x="145" y="43"/>
                  </a:cubicBezTo>
                  <a:cubicBezTo>
                    <a:pt x="143" y="46"/>
                    <a:pt x="143" y="47"/>
                    <a:pt x="142" y="47"/>
                  </a:cubicBezTo>
                  <a:cubicBezTo>
                    <a:pt x="142" y="47"/>
                    <a:pt x="142" y="46"/>
                    <a:pt x="142" y="42"/>
                  </a:cubicBezTo>
                  <a:cubicBezTo>
                    <a:pt x="144" y="35"/>
                    <a:pt x="145" y="31"/>
                    <a:pt x="145" y="31"/>
                  </a:cubicBezTo>
                  <a:lnTo>
                    <a:pt x="145" y="31"/>
                  </a:lnTo>
                  <a:cubicBezTo>
                    <a:pt x="144" y="31"/>
                    <a:pt x="143" y="35"/>
                    <a:pt x="140" y="41"/>
                  </a:cubicBezTo>
                  <a:cubicBezTo>
                    <a:pt x="139" y="44"/>
                    <a:pt x="137" y="48"/>
                    <a:pt x="137" y="48"/>
                  </a:cubicBezTo>
                  <a:cubicBezTo>
                    <a:pt x="137" y="48"/>
                    <a:pt x="138" y="46"/>
                    <a:pt x="140" y="40"/>
                  </a:cubicBezTo>
                  <a:cubicBezTo>
                    <a:pt x="140" y="38"/>
                    <a:pt x="140" y="38"/>
                    <a:pt x="140" y="38"/>
                  </a:cubicBezTo>
                  <a:lnTo>
                    <a:pt x="140" y="38"/>
                  </a:lnTo>
                  <a:cubicBezTo>
                    <a:pt x="140" y="38"/>
                    <a:pt x="138" y="42"/>
                    <a:pt x="136" y="46"/>
                  </a:cubicBezTo>
                  <a:cubicBezTo>
                    <a:pt x="132" y="52"/>
                    <a:pt x="127" y="65"/>
                    <a:pt x="124" y="70"/>
                  </a:cubicBezTo>
                  <a:cubicBezTo>
                    <a:pt x="121" y="78"/>
                    <a:pt x="120" y="81"/>
                    <a:pt x="120" y="81"/>
                  </a:cubicBezTo>
                  <a:cubicBezTo>
                    <a:pt x="120" y="81"/>
                    <a:pt x="120" y="80"/>
                    <a:pt x="121" y="77"/>
                  </a:cubicBezTo>
                  <a:cubicBezTo>
                    <a:pt x="122" y="73"/>
                    <a:pt x="123" y="68"/>
                    <a:pt x="125" y="64"/>
                  </a:cubicBezTo>
                  <a:cubicBezTo>
                    <a:pt x="127" y="59"/>
                    <a:pt x="128" y="58"/>
                    <a:pt x="128" y="58"/>
                  </a:cubicBezTo>
                  <a:cubicBezTo>
                    <a:pt x="128" y="58"/>
                    <a:pt x="128" y="58"/>
                    <a:pt x="128" y="58"/>
                  </a:cubicBezTo>
                  <a:lnTo>
                    <a:pt x="129" y="58"/>
                  </a:lnTo>
                  <a:cubicBezTo>
                    <a:pt x="131" y="51"/>
                    <a:pt x="133" y="46"/>
                    <a:pt x="132" y="44"/>
                  </a:cubicBezTo>
                  <a:cubicBezTo>
                    <a:pt x="133" y="38"/>
                    <a:pt x="133" y="37"/>
                    <a:pt x="132" y="37"/>
                  </a:cubicBezTo>
                  <a:cubicBezTo>
                    <a:pt x="131" y="36"/>
                    <a:pt x="130" y="36"/>
                    <a:pt x="131" y="29"/>
                  </a:cubicBezTo>
                  <a:cubicBezTo>
                    <a:pt x="131" y="28"/>
                    <a:pt x="131" y="28"/>
                    <a:pt x="131" y="28"/>
                  </a:cubicBezTo>
                  <a:cubicBezTo>
                    <a:pt x="130" y="28"/>
                    <a:pt x="129" y="30"/>
                    <a:pt x="128" y="34"/>
                  </a:cubicBezTo>
                  <a:cubicBezTo>
                    <a:pt x="125" y="41"/>
                    <a:pt x="123" y="45"/>
                    <a:pt x="123" y="45"/>
                  </a:cubicBezTo>
                  <a:cubicBezTo>
                    <a:pt x="123" y="45"/>
                    <a:pt x="123" y="43"/>
                    <a:pt x="124" y="40"/>
                  </a:cubicBezTo>
                  <a:cubicBezTo>
                    <a:pt x="127" y="32"/>
                    <a:pt x="127" y="24"/>
                    <a:pt x="124" y="24"/>
                  </a:cubicBezTo>
                  <a:cubicBezTo>
                    <a:pt x="123" y="24"/>
                    <a:pt x="122" y="26"/>
                    <a:pt x="120" y="30"/>
                  </a:cubicBezTo>
                  <a:lnTo>
                    <a:pt x="119" y="30"/>
                  </a:lnTo>
                  <a:cubicBezTo>
                    <a:pt x="119" y="26"/>
                    <a:pt x="119" y="24"/>
                    <a:pt x="118" y="24"/>
                  </a:cubicBezTo>
                  <a:cubicBezTo>
                    <a:pt x="117" y="24"/>
                    <a:pt x="116" y="25"/>
                    <a:pt x="114" y="28"/>
                  </a:cubicBezTo>
                  <a:lnTo>
                    <a:pt x="113" y="27"/>
                  </a:lnTo>
                  <a:cubicBezTo>
                    <a:pt x="114" y="23"/>
                    <a:pt x="114" y="21"/>
                    <a:pt x="114" y="21"/>
                  </a:cubicBezTo>
                  <a:lnTo>
                    <a:pt x="114" y="21"/>
                  </a:lnTo>
                  <a:cubicBezTo>
                    <a:pt x="113" y="21"/>
                    <a:pt x="113" y="23"/>
                    <a:pt x="111" y="25"/>
                  </a:cubicBezTo>
                  <a:cubicBezTo>
                    <a:pt x="109" y="30"/>
                    <a:pt x="107" y="35"/>
                    <a:pt x="107" y="35"/>
                  </a:cubicBezTo>
                  <a:cubicBezTo>
                    <a:pt x="107" y="35"/>
                    <a:pt x="107" y="34"/>
                    <a:pt x="108" y="32"/>
                  </a:cubicBezTo>
                  <a:cubicBezTo>
                    <a:pt x="111" y="25"/>
                    <a:pt x="110" y="25"/>
                    <a:pt x="108" y="24"/>
                  </a:cubicBezTo>
                  <a:cubicBezTo>
                    <a:pt x="107" y="24"/>
                    <a:pt x="106" y="24"/>
                    <a:pt x="106" y="24"/>
                  </a:cubicBezTo>
                  <a:cubicBezTo>
                    <a:pt x="105" y="24"/>
                    <a:pt x="105" y="25"/>
                    <a:pt x="104" y="30"/>
                  </a:cubicBezTo>
                  <a:cubicBezTo>
                    <a:pt x="103" y="31"/>
                    <a:pt x="102" y="32"/>
                    <a:pt x="102" y="32"/>
                  </a:cubicBezTo>
                  <a:cubicBezTo>
                    <a:pt x="101" y="32"/>
                    <a:pt x="103" y="27"/>
                    <a:pt x="104" y="22"/>
                  </a:cubicBezTo>
                  <a:cubicBezTo>
                    <a:pt x="107" y="17"/>
                    <a:pt x="108" y="14"/>
                    <a:pt x="108" y="14"/>
                  </a:cubicBezTo>
                  <a:lnTo>
                    <a:pt x="108" y="14"/>
                  </a:lnTo>
                  <a:cubicBezTo>
                    <a:pt x="107" y="14"/>
                    <a:pt x="105" y="18"/>
                    <a:pt x="101" y="29"/>
                  </a:cubicBezTo>
                  <a:cubicBezTo>
                    <a:pt x="98" y="36"/>
                    <a:pt x="96" y="38"/>
                    <a:pt x="96" y="38"/>
                  </a:cubicBezTo>
                  <a:cubicBezTo>
                    <a:pt x="95" y="38"/>
                    <a:pt x="96" y="37"/>
                    <a:pt x="97" y="34"/>
                  </a:cubicBezTo>
                  <a:cubicBezTo>
                    <a:pt x="100" y="28"/>
                    <a:pt x="100" y="28"/>
                    <a:pt x="101" y="28"/>
                  </a:cubicBezTo>
                  <a:cubicBezTo>
                    <a:pt x="101" y="28"/>
                    <a:pt x="103" y="22"/>
                    <a:pt x="105" y="15"/>
                  </a:cubicBezTo>
                  <a:lnTo>
                    <a:pt x="105" y="15"/>
                  </a:lnTo>
                  <a:cubicBezTo>
                    <a:pt x="105" y="15"/>
                    <a:pt x="104" y="15"/>
                    <a:pt x="102" y="21"/>
                  </a:cubicBezTo>
                  <a:cubicBezTo>
                    <a:pt x="102" y="21"/>
                    <a:pt x="101" y="21"/>
                    <a:pt x="99" y="28"/>
                  </a:cubicBezTo>
                  <a:cubicBezTo>
                    <a:pt x="95" y="33"/>
                    <a:pt x="93" y="40"/>
                    <a:pt x="91" y="47"/>
                  </a:cubicBezTo>
                  <a:cubicBezTo>
                    <a:pt x="90" y="52"/>
                    <a:pt x="88" y="52"/>
                    <a:pt x="88" y="52"/>
                  </a:cubicBezTo>
                  <a:cubicBezTo>
                    <a:pt x="90" y="46"/>
                    <a:pt x="92" y="39"/>
                    <a:pt x="95" y="33"/>
                  </a:cubicBezTo>
                  <a:cubicBezTo>
                    <a:pt x="97" y="29"/>
                    <a:pt x="99" y="25"/>
                    <a:pt x="101" y="21"/>
                  </a:cubicBezTo>
                  <a:cubicBezTo>
                    <a:pt x="101" y="20"/>
                    <a:pt x="101" y="19"/>
                    <a:pt x="101" y="19"/>
                  </a:cubicBezTo>
                  <a:lnTo>
                    <a:pt x="101" y="19"/>
                  </a:lnTo>
                  <a:cubicBezTo>
                    <a:pt x="100" y="19"/>
                    <a:pt x="97" y="23"/>
                    <a:pt x="94" y="29"/>
                  </a:cubicBezTo>
                  <a:lnTo>
                    <a:pt x="94" y="29"/>
                  </a:lnTo>
                  <a:cubicBezTo>
                    <a:pt x="95" y="25"/>
                    <a:pt x="94" y="25"/>
                    <a:pt x="93" y="24"/>
                  </a:cubicBezTo>
                  <a:cubicBezTo>
                    <a:pt x="92" y="24"/>
                    <a:pt x="92" y="24"/>
                    <a:pt x="90" y="30"/>
                  </a:cubicBezTo>
                  <a:cubicBezTo>
                    <a:pt x="87" y="34"/>
                    <a:pt x="86" y="39"/>
                    <a:pt x="84" y="42"/>
                  </a:cubicBezTo>
                  <a:cubicBezTo>
                    <a:pt x="83" y="47"/>
                    <a:pt x="82" y="51"/>
                    <a:pt x="79" y="56"/>
                  </a:cubicBezTo>
                  <a:cubicBezTo>
                    <a:pt x="79" y="56"/>
                    <a:pt x="81" y="49"/>
                    <a:pt x="83" y="42"/>
                  </a:cubicBezTo>
                  <a:cubicBezTo>
                    <a:pt x="86" y="29"/>
                    <a:pt x="88" y="22"/>
                    <a:pt x="86" y="21"/>
                  </a:cubicBezTo>
                  <a:cubicBezTo>
                    <a:pt x="85" y="21"/>
                    <a:pt x="84" y="20"/>
                    <a:pt x="85" y="13"/>
                  </a:cubicBezTo>
                  <a:lnTo>
                    <a:pt x="85" y="13"/>
                  </a:lnTo>
                  <a:cubicBezTo>
                    <a:pt x="85" y="13"/>
                    <a:pt x="84" y="13"/>
                    <a:pt x="82" y="19"/>
                  </a:cubicBezTo>
                  <a:lnTo>
                    <a:pt x="81" y="19"/>
                  </a:lnTo>
                  <a:cubicBezTo>
                    <a:pt x="82" y="15"/>
                    <a:pt x="82" y="13"/>
                    <a:pt x="82" y="13"/>
                  </a:cubicBezTo>
                  <a:lnTo>
                    <a:pt x="82" y="13"/>
                  </a:lnTo>
                  <a:cubicBezTo>
                    <a:pt x="81" y="13"/>
                    <a:pt x="81" y="14"/>
                    <a:pt x="79" y="18"/>
                  </a:cubicBezTo>
                  <a:cubicBezTo>
                    <a:pt x="78" y="20"/>
                    <a:pt x="78" y="21"/>
                    <a:pt x="78" y="21"/>
                  </a:cubicBezTo>
                  <a:cubicBezTo>
                    <a:pt x="77" y="21"/>
                    <a:pt x="78" y="17"/>
                    <a:pt x="78" y="16"/>
                  </a:cubicBezTo>
                  <a:cubicBezTo>
                    <a:pt x="80" y="11"/>
                    <a:pt x="81" y="8"/>
                    <a:pt x="81" y="8"/>
                  </a:cubicBezTo>
                  <a:lnTo>
                    <a:pt x="81" y="8"/>
                  </a:lnTo>
                  <a:cubicBezTo>
                    <a:pt x="80" y="8"/>
                    <a:pt x="79" y="13"/>
                    <a:pt x="75" y="23"/>
                  </a:cubicBezTo>
                  <a:cubicBezTo>
                    <a:pt x="75" y="23"/>
                    <a:pt x="75" y="24"/>
                    <a:pt x="75" y="24"/>
                  </a:cubicBezTo>
                  <a:lnTo>
                    <a:pt x="75" y="24"/>
                  </a:lnTo>
                  <a:cubicBezTo>
                    <a:pt x="76" y="19"/>
                    <a:pt x="77" y="16"/>
                    <a:pt x="76" y="16"/>
                  </a:cubicBezTo>
                  <a:lnTo>
                    <a:pt x="76" y="16"/>
                  </a:lnTo>
                  <a:cubicBezTo>
                    <a:pt x="76" y="16"/>
                    <a:pt x="75" y="18"/>
                    <a:pt x="73" y="22"/>
                  </a:cubicBezTo>
                  <a:cubicBezTo>
                    <a:pt x="73" y="22"/>
                    <a:pt x="73" y="22"/>
                    <a:pt x="75" y="15"/>
                  </a:cubicBezTo>
                  <a:cubicBezTo>
                    <a:pt x="76" y="12"/>
                    <a:pt x="76" y="11"/>
                    <a:pt x="76" y="11"/>
                  </a:cubicBezTo>
                  <a:lnTo>
                    <a:pt x="76" y="11"/>
                  </a:lnTo>
                  <a:cubicBezTo>
                    <a:pt x="76" y="11"/>
                    <a:pt x="74" y="14"/>
                    <a:pt x="72" y="21"/>
                  </a:cubicBezTo>
                  <a:cubicBezTo>
                    <a:pt x="69" y="27"/>
                    <a:pt x="67" y="30"/>
                    <a:pt x="67" y="30"/>
                  </a:cubicBezTo>
                  <a:cubicBezTo>
                    <a:pt x="66" y="30"/>
                    <a:pt x="67" y="27"/>
                    <a:pt x="69" y="21"/>
                  </a:cubicBezTo>
                  <a:cubicBezTo>
                    <a:pt x="72" y="13"/>
                    <a:pt x="72" y="9"/>
                    <a:pt x="72" y="9"/>
                  </a:cubicBezTo>
                  <a:lnTo>
                    <a:pt x="72" y="9"/>
                  </a:lnTo>
                  <a:cubicBezTo>
                    <a:pt x="71" y="9"/>
                    <a:pt x="70" y="10"/>
                    <a:pt x="69" y="13"/>
                  </a:cubicBezTo>
                  <a:cubicBezTo>
                    <a:pt x="67" y="20"/>
                    <a:pt x="65" y="23"/>
                    <a:pt x="64" y="23"/>
                  </a:cubicBezTo>
                  <a:cubicBezTo>
                    <a:pt x="64" y="23"/>
                    <a:pt x="64" y="21"/>
                    <a:pt x="65" y="18"/>
                  </a:cubicBezTo>
                  <a:cubicBezTo>
                    <a:pt x="66" y="15"/>
                    <a:pt x="66" y="13"/>
                    <a:pt x="66" y="13"/>
                  </a:cubicBezTo>
                  <a:lnTo>
                    <a:pt x="66" y="13"/>
                  </a:lnTo>
                  <a:cubicBezTo>
                    <a:pt x="66" y="13"/>
                    <a:pt x="65" y="14"/>
                    <a:pt x="64" y="18"/>
                  </a:cubicBezTo>
                  <a:cubicBezTo>
                    <a:pt x="65" y="13"/>
                    <a:pt x="66" y="8"/>
                    <a:pt x="66" y="8"/>
                  </a:cubicBezTo>
                  <a:lnTo>
                    <a:pt x="66" y="8"/>
                  </a:lnTo>
                  <a:cubicBezTo>
                    <a:pt x="66" y="8"/>
                    <a:pt x="66" y="9"/>
                    <a:pt x="65" y="11"/>
                  </a:cubicBezTo>
                  <a:cubicBezTo>
                    <a:pt x="65" y="11"/>
                    <a:pt x="64" y="11"/>
                    <a:pt x="63" y="16"/>
                  </a:cubicBezTo>
                  <a:cubicBezTo>
                    <a:pt x="63" y="16"/>
                    <a:pt x="59" y="23"/>
                    <a:pt x="57" y="29"/>
                  </a:cubicBezTo>
                  <a:cubicBezTo>
                    <a:pt x="56" y="33"/>
                    <a:pt x="55" y="38"/>
                    <a:pt x="53" y="42"/>
                  </a:cubicBezTo>
                  <a:cubicBezTo>
                    <a:pt x="52" y="44"/>
                    <a:pt x="52" y="45"/>
                    <a:pt x="51" y="45"/>
                  </a:cubicBezTo>
                  <a:cubicBezTo>
                    <a:pt x="51" y="45"/>
                    <a:pt x="52" y="37"/>
                    <a:pt x="57" y="22"/>
                  </a:cubicBezTo>
                  <a:lnTo>
                    <a:pt x="60" y="9"/>
                  </a:lnTo>
                  <a:lnTo>
                    <a:pt x="60" y="9"/>
                  </a:lnTo>
                  <a:cubicBezTo>
                    <a:pt x="58" y="15"/>
                    <a:pt x="56" y="21"/>
                    <a:pt x="56" y="21"/>
                  </a:cubicBezTo>
                  <a:cubicBezTo>
                    <a:pt x="55" y="21"/>
                    <a:pt x="55" y="21"/>
                    <a:pt x="57" y="14"/>
                  </a:cubicBezTo>
                  <a:cubicBezTo>
                    <a:pt x="59" y="7"/>
                    <a:pt x="59" y="7"/>
                    <a:pt x="59" y="7"/>
                  </a:cubicBezTo>
                  <a:lnTo>
                    <a:pt x="59" y="7"/>
                  </a:lnTo>
                  <a:cubicBezTo>
                    <a:pt x="59" y="7"/>
                    <a:pt x="58" y="7"/>
                    <a:pt x="56" y="14"/>
                  </a:cubicBezTo>
                  <a:cubicBezTo>
                    <a:pt x="53" y="21"/>
                    <a:pt x="52" y="24"/>
                    <a:pt x="52" y="24"/>
                  </a:cubicBezTo>
                  <a:cubicBezTo>
                    <a:pt x="52" y="24"/>
                    <a:pt x="53" y="23"/>
                    <a:pt x="54" y="20"/>
                  </a:cubicBezTo>
                  <a:cubicBezTo>
                    <a:pt x="55" y="14"/>
                    <a:pt x="56" y="10"/>
                    <a:pt x="56" y="10"/>
                  </a:cubicBezTo>
                  <a:lnTo>
                    <a:pt x="56" y="10"/>
                  </a:lnTo>
                  <a:cubicBezTo>
                    <a:pt x="56" y="10"/>
                    <a:pt x="54" y="13"/>
                    <a:pt x="51" y="20"/>
                  </a:cubicBezTo>
                  <a:cubicBezTo>
                    <a:pt x="49" y="26"/>
                    <a:pt x="48" y="29"/>
                    <a:pt x="48" y="29"/>
                  </a:cubicBezTo>
                  <a:cubicBezTo>
                    <a:pt x="48" y="29"/>
                    <a:pt x="49" y="26"/>
                    <a:pt x="51" y="19"/>
                  </a:cubicBezTo>
                  <a:cubicBezTo>
                    <a:pt x="54" y="15"/>
                    <a:pt x="55" y="11"/>
                    <a:pt x="55" y="6"/>
                  </a:cubicBezTo>
                  <a:lnTo>
                    <a:pt x="55" y="6"/>
                  </a:lnTo>
                  <a:lnTo>
                    <a:pt x="53" y="12"/>
                  </a:lnTo>
                  <a:cubicBezTo>
                    <a:pt x="50" y="20"/>
                    <a:pt x="49" y="23"/>
                    <a:pt x="49" y="23"/>
                  </a:cubicBezTo>
                  <a:cubicBezTo>
                    <a:pt x="48" y="23"/>
                    <a:pt x="49" y="21"/>
                    <a:pt x="49" y="19"/>
                  </a:cubicBezTo>
                  <a:cubicBezTo>
                    <a:pt x="50" y="15"/>
                    <a:pt x="51" y="13"/>
                    <a:pt x="51" y="13"/>
                  </a:cubicBezTo>
                  <a:lnTo>
                    <a:pt x="51" y="13"/>
                  </a:lnTo>
                  <a:cubicBezTo>
                    <a:pt x="51" y="13"/>
                    <a:pt x="50" y="15"/>
                    <a:pt x="48" y="18"/>
                  </a:cubicBezTo>
                  <a:cubicBezTo>
                    <a:pt x="47" y="18"/>
                    <a:pt x="47" y="16"/>
                    <a:pt x="49" y="11"/>
                  </a:cubicBezTo>
                  <a:cubicBezTo>
                    <a:pt x="51" y="4"/>
                    <a:pt x="5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44;p33">
              <a:extLst>
                <a:ext uri="{FF2B5EF4-FFF2-40B4-BE49-F238E27FC236}">
                  <a16:creationId xmlns:a16="http://schemas.microsoft.com/office/drawing/2014/main" id="{CE2719F8-7077-9A45-004B-A9AF45CB9425}"/>
                </a:ext>
              </a:extLst>
            </p:cNvPr>
            <p:cNvSpPr/>
            <p:nvPr/>
          </p:nvSpPr>
          <p:spPr>
            <a:xfrm>
              <a:off x="3260328" y="2327812"/>
              <a:ext cx="69625" cy="29169"/>
            </a:xfrm>
            <a:custGeom>
              <a:avLst/>
              <a:gdLst/>
              <a:ahLst/>
              <a:cxnLst/>
              <a:rect l="l" t="t" r="r" b="b"/>
              <a:pathLst>
                <a:path w="697" h="292" extrusionOk="0">
                  <a:moveTo>
                    <a:pt x="61" y="11"/>
                  </a:moveTo>
                  <a:lnTo>
                    <a:pt x="60" y="17"/>
                  </a:lnTo>
                  <a:lnTo>
                    <a:pt x="61" y="17"/>
                  </a:lnTo>
                  <a:cubicBezTo>
                    <a:pt x="63" y="11"/>
                    <a:pt x="63" y="11"/>
                    <a:pt x="62" y="11"/>
                  </a:cubicBezTo>
                  <a:close/>
                  <a:moveTo>
                    <a:pt x="227" y="23"/>
                  </a:moveTo>
                  <a:cubicBezTo>
                    <a:pt x="227" y="23"/>
                    <a:pt x="226" y="24"/>
                    <a:pt x="225" y="29"/>
                  </a:cubicBezTo>
                  <a:lnTo>
                    <a:pt x="225" y="29"/>
                  </a:lnTo>
                  <a:lnTo>
                    <a:pt x="224" y="29"/>
                  </a:lnTo>
                  <a:lnTo>
                    <a:pt x="224" y="30"/>
                  </a:lnTo>
                  <a:cubicBezTo>
                    <a:pt x="225" y="29"/>
                    <a:pt x="225" y="29"/>
                    <a:pt x="225" y="29"/>
                  </a:cubicBezTo>
                  <a:lnTo>
                    <a:pt x="225" y="29"/>
                  </a:lnTo>
                  <a:lnTo>
                    <a:pt x="227" y="30"/>
                  </a:lnTo>
                  <a:cubicBezTo>
                    <a:pt x="229" y="23"/>
                    <a:pt x="229" y="23"/>
                    <a:pt x="228" y="23"/>
                  </a:cubicBezTo>
                  <a:cubicBezTo>
                    <a:pt x="228" y="23"/>
                    <a:pt x="227" y="23"/>
                    <a:pt x="227" y="23"/>
                  </a:cubicBezTo>
                  <a:close/>
                  <a:moveTo>
                    <a:pt x="40" y="39"/>
                  </a:moveTo>
                  <a:cubicBezTo>
                    <a:pt x="40" y="39"/>
                    <a:pt x="41" y="39"/>
                    <a:pt x="41" y="39"/>
                  </a:cubicBezTo>
                  <a:cubicBezTo>
                    <a:pt x="42" y="39"/>
                    <a:pt x="42" y="39"/>
                    <a:pt x="39" y="46"/>
                  </a:cubicBezTo>
                  <a:cubicBezTo>
                    <a:pt x="39" y="46"/>
                    <a:pt x="36" y="51"/>
                    <a:pt x="36" y="51"/>
                  </a:cubicBezTo>
                  <a:lnTo>
                    <a:pt x="37" y="44"/>
                  </a:lnTo>
                  <a:cubicBezTo>
                    <a:pt x="39" y="39"/>
                    <a:pt x="40" y="39"/>
                    <a:pt x="40" y="39"/>
                  </a:cubicBezTo>
                  <a:close/>
                  <a:moveTo>
                    <a:pt x="177" y="41"/>
                  </a:moveTo>
                  <a:lnTo>
                    <a:pt x="177" y="41"/>
                  </a:lnTo>
                  <a:cubicBezTo>
                    <a:pt x="177" y="45"/>
                    <a:pt x="175" y="49"/>
                    <a:pt x="175" y="52"/>
                  </a:cubicBezTo>
                  <a:lnTo>
                    <a:pt x="175" y="52"/>
                  </a:lnTo>
                  <a:cubicBezTo>
                    <a:pt x="175" y="50"/>
                    <a:pt x="175" y="50"/>
                    <a:pt x="176" y="48"/>
                  </a:cubicBezTo>
                  <a:lnTo>
                    <a:pt x="177" y="41"/>
                  </a:lnTo>
                  <a:close/>
                  <a:moveTo>
                    <a:pt x="175" y="52"/>
                  </a:moveTo>
                  <a:lnTo>
                    <a:pt x="175" y="52"/>
                  </a:lnTo>
                  <a:cubicBezTo>
                    <a:pt x="174" y="52"/>
                    <a:pt x="174" y="53"/>
                    <a:pt x="174" y="53"/>
                  </a:cubicBezTo>
                  <a:cubicBezTo>
                    <a:pt x="174" y="53"/>
                    <a:pt x="174" y="53"/>
                    <a:pt x="175" y="52"/>
                  </a:cubicBezTo>
                  <a:close/>
                  <a:moveTo>
                    <a:pt x="48" y="42"/>
                  </a:moveTo>
                  <a:cubicBezTo>
                    <a:pt x="49" y="42"/>
                    <a:pt x="49" y="42"/>
                    <a:pt x="49" y="42"/>
                  </a:cubicBezTo>
                  <a:cubicBezTo>
                    <a:pt x="49" y="42"/>
                    <a:pt x="51" y="42"/>
                    <a:pt x="48" y="49"/>
                  </a:cubicBezTo>
                  <a:lnTo>
                    <a:pt x="47" y="49"/>
                  </a:lnTo>
                  <a:cubicBezTo>
                    <a:pt x="48" y="47"/>
                    <a:pt x="48" y="46"/>
                    <a:pt x="48" y="46"/>
                  </a:cubicBezTo>
                  <a:lnTo>
                    <a:pt x="48" y="46"/>
                  </a:lnTo>
                  <a:cubicBezTo>
                    <a:pt x="48" y="46"/>
                    <a:pt x="47" y="50"/>
                    <a:pt x="45" y="54"/>
                  </a:cubicBezTo>
                  <a:lnTo>
                    <a:pt x="41" y="68"/>
                  </a:lnTo>
                  <a:cubicBezTo>
                    <a:pt x="42" y="63"/>
                    <a:pt x="42" y="59"/>
                    <a:pt x="44" y="54"/>
                  </a:cubicBezTo>
                  <a:cubicBezTo>
                    <a:pt x="46" y="44"/>
                    <a:pt x="47" y="42"/>
                    <a:pt x="48" y="42"/>
                  </a:cubicBezTo>
                  <a:close/>
                  <a:moveTo>
                    <a:pt x="132" y="60"/>
                  </a:moveTo>
                  <a:lnTo>
                    <a:pt x="130" y="67"/>
                  </a:lnTo>
                  <a:lnTo>
                    <a:pt x="128" y="72"/>
                  </a:lnTo>
                  <a:lnTo>
                    <a:pt x="129" y="66"/>
                  </a:lnTo>
                  <a:cubicBezTo>
                    <a:pt x="131" y="60"/>
                    <a:pt x="131" y="60"/>
                    <a:pt x="132" y="60"/>
                  </a:cubicBezTo>
                  <a:close/>
                  <a:moveTo>
                    <a:pt x="200" y="63"/>
                  </a:moveTo>
                  <a:cubicBezTo>
                    <a:pt x="199" y="68"/>
                    <a:pt x="198" y="72"/>
                    <a:pt x="196" y="77"/>
                  </a:cubicBezTo>
                  <a:cubicBezTo>
                    <a:pt x="198" y="77"/>
                    <a:pt x="200" y="70"/>
                    <a:pt x="200" y="70"/>
                  </a:cubicBezTo>
                  <a:cubicBezTo>
                    <a:pt x="200" y="70"/>
                    <a:pt x="201" y="63"/>
                    <a:pt x="201" y="63"/>
                  </a:cubicBezTo>
                  <a:close/>
                  <a:moveTo>
                    <a:pt x="156" y="58"/>
                  </a:moveTo>
                  <a:cubicBezTo>
                    <a:pt x="156" y="58"/>
                    <a:pt x="155" y="61"/>
                    <a:pt x="153" y="68"/>
                  </a:cubicBezTo>
                  <a:cubicBezTo>
                    <a:pt x="150" y="74"/>
                    <a:pt x="147" y="80"/>
                    <a:pt x="147" y="80"/>
                  </a:cubicBezTo>
                  <a:cubicBezTo>
                    <a:pt x="149" y="74"/>
                    <a:pt x="152" y="67"/>
                    <a:pt x="154" y="61"/>
                  </a:cubicBezTo>
                  <a:cubicBezTo>
                    <a:pt x="155" y="59"/>
                    <a:pt x="156" y="58"/>
                    <a:pt x="156" y="58"/>
                  </a:cubicBezTo>
                  <a:close/>
                  <a:moveTo>
                    <a:pt x="43" y="84"/>
                  </a:moveTo>
                  <a:cubicBezTo>
                    <a:pt x="43" y="84"/>
                    <a:pt x="42" y="85"/>
                    <a:pt x="42" y="85"/>
                  </a:cubicBezTo>
                  <a:lnTo>
                    <a:pt x="42" y="85"/>
                  </a:lnTo>
                  <a:cubicBezTo>
                    <a:pt x="42" y="85"/>
                    <a:pt x="43" y="84"/>
                    <a:pt x="43" y="84"/>
                  </a:cubicBezTo>
                  <a:close/>
                  <a:moveTo>
                    <a:pt x="186" y="80"/>
                  </a:moveTo>
                  <a:cubicBezTo>
                    <a:pt x="187" y="80"/>
                    <a:pt x="187" y="80"/>
                    <a:pt x="185" y="87"/>
                  </a:cubicBezTo>
                  <a:lnTo>
                    <a:pt x="184" y="87"/>
                  </a:lnTo>
                  <a:lnTo>
                    <a:pt x="185" y="80"/>
                  </a:lnTo>
                  <a:close/>
                  <a:moveTo>
                    <a:pt x="87" y="79"/>
                  </a:moveTo>
                  <a:lnTo>
                    <a:pt x="87" y="79"/>
                  </a:lnTo>
                  <a:cubicBezTo>
                    <a:pt x="85" y="84"/>
                    <a:pt x="84" y="88"/>
                    <a:pt x="81" y="92"/>
                  </a:cubicBezTo>
                  <a:lnTo>
                    <a:pt x="80" y="90"/>
                  </a:lnTo>
                  <a:cubicBezTo>
                    <a:pt x="81" y="86"/>
                    <a:pt x="83" y="83"/>
                    <a:pt x="87" y="79"/>
                  </a:cubicBezTo>
                  <a:close/>
                  <a:moveTo>
                    <a:pt x="181" y="75"/>
                  </a:moveTo>
                  <a:cubicBezTo>
                    <a:pt x="181" y="75"/>
                    <a:pt x="180" y="82"/>
                    <a:pt x="176" y="92"/>
                  </a:cubicBezTo>
                  <a:lnTo>
                    <a:pt x="175" y="90"/>
                  </a:lnTo>
                  <a:cubicBezTo>
                    <a:pt x="175" y="86"/>
                    <a:pt x="177" y="81"/>
                    <a:pt x="180" y="78"/>
                  </a:cubicBezTo>
                  <a:cubicBezTo>
                    <a:pt x="180" y="76"/>
                    <a:pt x="181" y="75"/>
                    <a:pt x="181" y="75"/>
                  </a:cubicBezTo>
                  <a:close/>
                  <a:moveTo>
                    <a:pt x="133" y="72"/>
                  </a:moveTo>
                  <a:cubicBezTo>
                    <a:pt x="133" y="72"/>
                    <a:pt x="132" y="75"/>
                    <a:pt x="130" y="81"/>
                  </a:cubicBezTo>
                  <a:cubicBezTo>
                    <a:pt x="128" y="88"/>
                    <a:pt x="126" y="94"/>
                    <a:pt x="122" y="100"/>
                  </a:cubicBezTo>
                  <a:lnTo>
                    <a:pt x="121" y="99"/>
                  </a:lnTo>
                  <a:cubicBezTo>
                    <a:pt x="121" y="99"/>
                    <a:pt x="124" y="94"/>
                    <a:pt x="127" y="87"/>
                  </a:cubicBezTo>
                  <a:cubicBezTo>
                    <a:pt x="131" y="77"/>
                    <a:pt x="133" y="72"/>
                    <a:pt x="133" y="72"/>
                  </a:cubicBezTo>
                  <a:close/>
                  <a:moveTo>
                    <a:pt x="153" y="89"/>
                  </a:moveTo>
                  <a:lnTo>
                    <a:pt x="153" y="89"/>
                  </a:lnTo>
                  <a:cubicBezTo>
                    <a:pt x="153" y="94"/>
                    <a:pt x="150" y="98"/>
                    <a:pt x="148" y="103"/>
                  </a:cubicBezTo>
                  <a:lnTo>
                    <a:pt x="147" y="102"/>
                  </a:lnTo>
                  <a:cubicBezTo>
                    <a:pt x="149" y="98"/>
                    <a:pt x="150" y="94"/>
                    <a:pt x="153" y="89"/>
                  </a:cubicBezTo>
                  <a:close/>
                  <a:moveTo>
                    <a:pt x="86" y="90"/>
                  </a:moveTo>
                  <a:cubicBezTo>
                    <a:pt x="85" y="90"/>
                    <a:pt x="84" y="95"/>
                    <a:pt x="82" y="99"/>
                  </a:cubicBezTo>
                  <a:cubicBezTo>
                    <a:pt x="80" y="105"/>
                    <a:pt x="81" y="106"/>
                    <a:pt x="82" y="106"/>
                  </a:cubicBezTo>
                  <a:cubicBezTo>
                    <a:pt x="83" y="106"/>
                    <a:pt x="85" y="100"/>
                    <a:pt x="85" y="100"/>
                  </a:cubicBezTo>
                  <a:cubicBezTo>
                    <a:pt x="88" y="94"/>
                    <a:pt x="88" y="94"/>
                    <a:pt x="87" y="94"/>
                  </a:cubicBezTo>
                  <a:cubicBezTo>
                    <a:pt x="87" y="91"/>
                    <a:pt x="86" y="90"/>
                    <a:pt x="86" y="90"/>
                  </a:cubicBezTo>
                  <a:close/>
                  <a:moveTo>
                    <a:pt x="323" y="93"/>
                  </a:moveTo>
                  <a:lnTo>
                    <a:pt x="323" y="94"/>
                  </a:lnTo>
                  <a:cubicBezTo>
                    <a:pt x="323" y="98"/>
                    <a:pt x="321" y="102"/>
                    <a:pt x="319" y="106"/>
                  </a:cubicBezTo>
                  <a:cubicBezTo>
                    <a:pt x="320" y="102"/>
                    <a:pt x="321" y="97"/>
                    <a:pt x="323" y="93"/>
                  </a:cubicBezTo>
                  <a:close/>
                  <a:moveTo>
                    <a:pt x="226" y="97"/>
                  </a:moveTo>
                  <a:cubicBezTo>
                    <a:pt x="226" y="97"/>
                    <a:pt x="225" y="100"/>
                    <a:pt x="223" y="108"/>
                  </a:cubicBezTo>
                  <a:cubicBezTo>
                    <a:pt x="222" y="115"/>
                    <a:pt x="222" y="115"/>
                    <a:pt x="221" y="115"/>
                  </a:cubicBezTo>
                  <a:cubicBezTo>
                    <a:pt x="221" y="114"/>
                    <a:pt x="222" y="107"/>
                    <a:pt x="224" y="102"/>
                  </a:cubicBezTo>
                  <a:cubicBezTo>
                    <a:pt x="225" y="99"/>
                    <a:pt x="225" y="97"/>
                    <a:pt x="226" y="97"/>
                  </a:cubicBezTo>
                  <a:close/>
                  <a:moveTo>
                    <a:pt x="231" y="104"/>
                  </a:moveTo>
                  <a:cubicBezTo>
                    <a:pt x="230" y="108"/>
                    <a:pt x="229" y="113"/>
                    <a:pt x="227" y="116"/>
                  </a:cubicBezTo>
                  <a:lnTo>
                    <a:pt x="228" y="109"/>
                  </a:lnTo>
                  <a:lnTo>
                    <a:pt x="230" y="104"/>
                  </a:lnTo>
                  <a:close/>
                  <a:moveTo>
                    <a:pt x="231" y="114"/>
                  </a:moveTo>
                  <a:lnTo>
                    <a:pt x="231" y="114"/>
                  </a:lnTo>
                  <a:cubicBezTo>
                    <a:pt x="232" y="114"/>
                    <a:pt x="231" y="117"/>
                    <a:pt x="230" y="117"/>
                  </a:cubicBezTo>
                  <a:cubicBezTo>
                    <a:pt x="231" y="115"/>
                    <a:pt x="231" y="114"/>
                    <a:pt x="231" y="114"/>
                  </a:cubicBezTo>
                  <a:close/>
                  <a:moveTo>
                    <a:pt x="193" y="105"/>
                  </a:moveTo>
                  <a:cubicBezTo>
                    <a:pt x="193" y="105"/>
                    <a:pt x="193" y="105"/>
                    <a:pt x="193" y="105"/>
                  </a:cubicBezTo>
                  <a:cubicBezTo>
                    <a:pt x="194" y="105"/>
                    <a:pt x="195" y="105"/>
                    <a:pt x="193" y="112"/>
                  </a:cubicBezTo>
                  <a:cubicBezTo>
                    <a:pt x="193" y="112"/>
                    <a:pt x="191" y="117"/>
                    <a:pt x="191" y="117"/>
                  </a:cubicBezTo>
                  <a:cubicBezTo>
                    <a:pt x="191" y="117"/>
                    <a:pt x="191" y="117"/>
                    <a:pt x="191" y="117"/>
                  </a:cubicBezTo>
                  <a:cubicBezTo>
                    <a:pt x="190" y="117"/>
                    <a:pt x="191" y="111"/>
                    <a:pt x="191" y="111"/>
                  </a:cubicBezTo>
                  <a:cubicBezTo>
                    <a:pt x="193" y="106"/>
                    <a:pt x="193" y="105"/>
                    <a:pt x="193" y="105"/>
                  </a:cubicBezTo>
                  <a:close/>
                  <a:moveTo>
                    <a:pt x="208" y="109"/>
                  </a:moveTo>
                  <a:cubicBezTo>
                    <a:pt x="209" y="111"/>
                    <a:pt x="207" y="116"/>
                    <a:pt x="207" y="116"/>
                  </a:cubicBezTo>
                  <a:cubicBezTo>
                    <a:pt x="206" y="118"/>
                    <a:pt x="206" y="119"/>
                    <a:pt x="206" y="119"/>
                  </a:cubicBezTo>
                  <a:cubicBezTo>
                    <a:pt x="206" y="119"/>
                    <a:pt x="206" y="116"/>
                    <a:pt x="205" y="116"/>
                  </a:cubicBezTo>
                  <a:cubicBezTo>
                    <a:pt x="207" y="109"/>
                    <a:pt x="207" y="109"/>
                    <a:pt x="208" y="109"/>
                  </a:cubicBezTo>
                  <a:close/>
                  <a:moveTo>
                    <a:pt x="163" y="115"/>
                  </a:moveTo>
                  <a:lnTo>
                    <a:pt x="161" y="122"/>
                  </a:lnTo>
                  <a:cubicBezTo>
                    <a:pt x="160" y="122"/>
                    <a:pt x="160" y="122"/>
                    <a:pt x="160" y="122"/>
                  </a:cubicBezTo>
                  <a:cubicBezTo>
                    <a:pt x="160" y="122"/>
                    <a:pt x="159" y="124"/>
                    <a:pt x="158" y="124"/>
                  </a:cubicBezTo>
                  <a:cubicBezTo>
                    <a:pt x="158" y="124"/>
                    <a:pt x="159" y="123"/>
                    <a:pt x="159" y="121"/>
                  </a:cubicBezTo>
                  <a:cubicBezTo>
                    <a:pt x="158" y="121"/>
                    <a:pt x="162" y="115"/>
                    <a:pt x="163" y="115"/>
                  </a:cubicBezTo>
                  <a:close/>
                  <a:moveTo>
                    <a:pt x="411" y="116"/>
                  </a:moveTo>
                  <a:cubicBezTo>
                    <a:pt x="410" y="123"/>
                    <a:pt x="409" y="126"/>
                    <a:pt x="409" y="126"/>
                  </a:cubicBezTo>
                  <a:cubicBezTo>
                    <a:pt x="408" y="126"/>
                    <a:pt x="409" y="123"/>
                    <a:pt x="411" y="116"/>
                  </a:cubicBezTo>
                  <a:close/>
                  <a:moveTo>
                    <a:pt x="476" y="140"/>
                  </a:moveTo>
                  <a:lnTo>
                    <a:pt x="476" y="140"/>
                  </a:lnTo>
                  <a:cubicBezTo>
                    <a:pt x="475" y="143"/>
                    <a:pt x="475" y="145"/>
                    <a:pt x="474" y="145"/>
                  </a:cubicBezTo>
                  <a:cubicBezTo>
                    <a:pt x="474" y="145"/>
                    <a:pt x="475" y="143"/>
                    <a:pt x="476" y="140"/>
                  </a:cubicBezTo>
                  <a:close/>
                  <a:moveTo>
                    <a:pt x="6" y="134"/>
                  </a:moveTo>
                  <a:cubicBezTo>
                    <a:pt x="3" y="139"/>
                    <a:pt x="2" y="142"/>
                    <a:pt x="0" y="146"/>
                  </a:cubicBezTo>
                  <a:lnTo>
                    <a:pt x="1" y="148"/>
                  </a:lnTo>
                  <a:cubicBezTo>
                    <a:pt x="3" y="143"/>
                    <a:pt x="6" y="139"/>
                    <a:pt x="7" y="134"/>
                  </a:cubicBezTo>
                  <a:close/>
                  <a:moveTo>
                    <a:pt x="277" y="134"/>
                  </a:moveTo>
                  <a:cubicBezTo>
                    <a:pt x="276" y="139"/>
                    <a:pt x="275" y="143"/>
                    <a:pt x="273" y="148"/>
                  </a:cubicBezTo>
                  <a:lnTo>
                    <a:pt x="274" y="141"/>
                  </a:lnTo>
                  <a:lnTo>
                    <a:pt x="276" y="134"/>
                  </a:lnTo>
                  <a:close/>
                  <a:moveTo>
                    <a:pt x="322" y="135"/>
                  </a:moveTo>
                  <a:lnTo>
                    <a:pt x="322" y="136"/>
                  </a:lnTo>
                  <a:cubicBezTo>
                    <a:pt x="322" y="141"/>
                    <a:pt x="320" y="145"/>
                    <a:pt x="318" y="149"/>
                  </a:cubicBezTo>
                  <a:lnTo>
                    <a:pt x="319" y="142"/>
                  </a:lnTo>
                  <a:lnTo>
                    <a:pt x="322" y="135"/>
                  </a:lnTo>
                  <a:close/>
                  <a:moveTo>
                    <a:pt x="496" y="140"/>
                  </a:moveTo>
                  <a:lnTo>
                    <a:pt x="497" y="141"/>
                  </a:lnTo>
                  <a:cubicBezTo>
                    <a:pt x="496" y="145"/>
                    <a:pt x="495" y="149"/>
                    <a:pt x="493" y="153"/>
                  </a:cubicBezTo>
                  <a:lnTo>
                    <a:pt x="494" y="146"/>
                  </a:lnTo>
                  <a:lnTo>
                    <a:pt x="496" y="140"/>
                  </a:lnTo>
                  <a:close/>
                  <a:moveTo>
                    <a:pt x="296" y="134"/>
                  </a:moveTo>
                  <a:cubicBezTo>
                    <a:pt x="297" y="134"/>
                    <a:pt x="297" y="134"/>
                    <a:pt x="295" y="141"/>
                  </a:cubicBezTo>
                  <a:cubicBezTo>
                    <a:pt x="294" y="145"/>
                    <a:pt x="293" y="150"/>
                    <a:pt x="291" y="154"/>
                  </a:cubicBezTo>
                  <a:cubicBezTo>
                    <a:pt x="293" y="148"/>
                    <a:pt x="294" y="141"/>
                    <a:pt x="296" y="134"/>
                  </a:cubicBezTo>
                  <a:close/>
                  <a:moveTo>
                    <a:pt x="485" y="143"/>
                  </a:moveTo>
                  <a:cubicBezTo>
                    <a:pt x="486" y="144"/>
                    <a:pt x="486" y="144"/>
                    <a:pt x="484" y="150"/>
                  </a:cubicBezTo>
                  <a:cubicBezTo>
                    <a:pt x="484" y="150"/>
                    <a:pt x="482" y="157"/>
                    <a:pt x="481" y="157"/>
                  </a:cubicBezTo>
                  <a:lnTo>
                    <a:pt x="482" y="150"/>
                  </a:lnTo>
                  <a:cubicBezTo>
                    <a:pt x="485" y="143"/>
                    <a:pt x="485" y="143"/>
                    <a:pt x="485" y="143"/>
                  </a:cubicBezTo>
                  <a:close/>
                  <a:moveTo>
                    <a:pt x="376" y="154"/>
                  </a:moveTo>
                  <a:cubicBezTo>
                    <a:pt x="377" y="155"/>
                    <a:pt x="377" y="155"/>
                    <a:pt x="375" y="162"/>
                  </a:cubicBezTo>
                  <a:cubicBezTo>
                    <a:pt x="374" y="167"/>
                    <a:pt x="372" y="168"/>
                    <a:pt x="372" y="168"/>
                  </a:cubicBezTo>
                  <a:cubicBezTo>
                    <a:pt x="372" y="168"/>
                    <a:pt x="371" y="168"/>
                    <a:pt x="371" y="168"/>
                  </a:cubicBezTo>
                  <a:cubicBezTo>
                    <a:pt x="371" y="163"/>
                    <a:pt x="373" y="159"/>
                    <a:pt x="376" y="154"/>
                  </a:cubicBezTo>
                  <a:close/>
                  <a:moveTo>
                    <a:pt x="410" y="160"/>
                  </a:moveTo>
                  <a:lnTo>
                    <a:pt x="410" y="160"/>
                  </a:lnTo>
                  <a:cubicBezTo>
                    <a:pt x="408" y="164"/>
                    <a:pt x="407" y="169"/>
                    <a:pt x="405" y="172"/>
                  </a:cubicBezTo>
                  <a:lnTo>
                    <a:pt x="404" y="172"/>
                  </a:lnTo>
                  <a:cubicBezTo>
                    <a:pt x="406" y="168"/>
                    <a:pt x="407" y="163"/>
                    <a:pt x="410" y="160"/>
                  </a:cubicBezTo>
                  <a:close/>
                  <a:moveTo>
                    <a:pt x="491" y="183"/>
                  </a:moveTo>
                  <a:cubicBezTo>
                    <a:pt x="491" y="183"/>
                    <a:pt x="491" y="185"/>
                    <a:pt x="490" y="188"/>
                  </a:cubicBezTo>
                  <a:cubicBezTo>
                    <a:pt x="488" y="195"/>
                    <a:pt x="488" y="195"/>
                    <a:pt x="487" y="195"/>
                  </a:cubicBezTo>
                  <a:cubicBezTo>
                    <a:pt x="486" y="194"/>
                    <a:pt x="486" y="194"/>
                    <a:pt x="488" y="188"/>
                  </a:cubicBezTo>
                  <a:cubicBezTo>
                    <a:pt x="490" y="185"/>
                    <a:pt x="491" y="183"/>
                    <a:pt x="491" y="183"/>
                  </a:cubicBezTo>
                  <a:close/>
                  <a:moveTo>
                    <a:pt x="514" y="182"/>
                  </a:moveTo>
                  <a:cubicBezTo>
                    <a:pt x="515" y="183"/>
                    <a:pt x="513" y="189"/>
                    <a:pt x="513" y="189"/>
                  </a:cubicBezTo>
                  <a:cubicBezTo>
                    <a:pt x="513" y="189"/>
                    <a:pt x="511" y="196"/>
                    <a:pt x="511" y="196"/>
                  </a:cubicBezTo>
                  <a:cubicBezTo>
                    <a:pt x="511" y="191"/>
                    <a:pt x="512" y="187"/>
                    <a:pt x="513" y="182"/>
                  </a:cubicBezTo>
                  <a:close/>
                  <a:moveTo>
                    <a:pt x="495" y="190"/>
                  </a:moveTo>
                  <a:cubicBezTo>
                    <a:pt x="496" y="190"/>
                    <a:pt x="496" y="190"/>
                    <a:pt x="494" y="197"/>
                  </a:cubicBezTo>
                  <a:lnTo>
                    <a:pt x="493" y="197"/>
                  </a:lnTo>
                  <a:lnTo>
                    <a:pt x="494" y="190"/>
                  </a:lnTo>
                  <a:close/>
                  <a:moveTo>
                    <a:pt x="579" y="178"/>
                  </a:moveTo>
                  <a:cubicBezTo>
                    <a:pt x="580" y="178"/>
                    <a:pt x="580" y="178"/>
                    <a:pt x="578" y="185"/>
                  </a:cubicBezTo>
                  <a:cubicBezTo>
                    <a:pt x="577" y="189"/>
                    <a:pt x="576" y="194"/>
                    <a:pt x="572" y="197"/>
                  </a:cubicBezTo>
                  <a:cubicBezTo>
                    <a:pt x="573" y="190"/>
                    <a:pt x="576" y="183"/>
                    <a:pt x="579" y="178"/>
                  </a:cubicBezTo>
                  <a:close/>
                  <a:moveTo>
                    <a:pt x="503" y="192"/>
                  </a:moveTo>
                  <a:cubicBezTo>
                    <a:pt x="503" y="194"/>
                    <a:pt x="503" y="194"/>
                    <a:pt x="502" y="199"/>
                  </a:cubicBezTo>
                  <a:lnTo>
                    <a:pt x="500" y="199"/>
                  </a:lnTo>
                  <a:lnTo>
                    <a:pt x="502" y="192"/>
                  </a:lnTo>
                  <a:close/>
                  <a:moveTo>
                    <a:pt x="498" y="202"/>
                  </a:moveTo>
                  <a:cubicBezTo>
                    <a:pt x="498" y="202"/>
                    <a:pt x="497" y="203"/>
                    <a:pt x="496" y="205"/>
                  </a:cubicBezTo>
                  <a:cubicBezTo>
                    <a:pt x="497" y="205"/>
                    <a:pt x="498" y="202"/>
                    <a:pt x="498" y="202"/>
                  </a:cubicBezTo>
                  <a:close/>
                  <a:moveTo>
                    <a:pt x="546" y="192"/>
                  </a:moveTo>
                  <a:cubicBezTo>
                    <a:pt x="546" y="192"/>
                    <a:pt x="546" y="193"/>
                    <a:pt x="545" y="195"/>
                  </a:cubicBezTo>
                  <a:cubicBezTo>
                    <a:pt x="544" y="198"/>
                    <a:pt x="543" y="203"/>
                    <a:pt x="541" y="207"/>
                  </a:cubicBezTo>
                  <a:lnTo>
                    <a:pt x="540" y="207"/>
                  </a:lnTo>
                  <a:lnTo>
                    <a:pt x="542" y="200"/>
                  </a:lnTo>
                  <a:cubicBezTo>
                    <a:pt x="544" y="196"/>
                    <a:pt x="546" y="192"/>
                    <a:pt x="546" y="192"/>
                  </a:cubicBezTo>
                  <a:close/>
                  <a:moveTo>
                    <a:pt x="485" y="215"/>
                  </a:moveTo>
                  <a:lnTo>
                    <a:pt x="485" y="215"/>
                  </a:lnTo>
                  <a:cubicBezTo>
                    <a:pt x="484" y="217"/>
                    <a:pt x="483" y="219"/>
                    <a:pt x="482" y="222"/>
                  </a:cubicBezTo>
                  <a:cubicBezTo>
                    <a:pt x="482" y="224"/>
                    <a:pt x="482" y="226"/>
                    <a:pt x="482" y="226"/>
                  </a:cubicBezTo>
                  <a:cubicBezTo>
                    <a:pt x="482" y="226"/>
                    <a:pt x="483" y="223"/>
                    <a:pt x="485" y="215"/>
                  </a:cubicBezTo>
                  <a:close/>
                  <a:moveTo>
                    <a:pt x="693" y="209"/>
                  </a:moveTo>
                  <a:cubicBezTo>
                    <a:pt x="693" y="209"/>
                    <a:pt x="690" y="218"/>
                    <a:pt x="686" y="226"/>
                  </a:cubicBezTo>
                  <a:cubicBezTo>
                    <a:pt x="683" y="233"/>
                    <a:pt x="681" y="236"/>
                    <a:pt x="681" y="236"/>
                  </a:cubicBezTo>
                  <a:cubicBezTo>
                    <a:pt x="681" y="236"/>
                    <a:pt x="682" y="233"/>
                    <a:pt x="684" y="226"/>
                  </a:cubicBezTo>
                  <a:cubicBezTo>
                    <a:pt x="686" y="222"/>
                    <a:pt x="688" y="217"/>
                    <a:pt x="690" y="214"/>
                  </a:cubicBezTo>
                  <a:cubicBezTo>
                    <a:pt x="692" y="210"/>
                    <a:pt x="692" y="209"/>
                    <a:pt x="693" y="209"/>
                  </a:cubicBezTo>
                  <a:close/>
                  <a:moveTo>
                    <a:pt x="165" y="238"/>
                  </a:moveTo>
                  <a:cubicBezTo>
                    <a:pt x="163" y="243"/>
                    <a:pt x="162" y="247"/>
                    <a:pt x="161" y="252"/>
                  </a:cubicBezTo>
                  <a:cubicBezTo>
                    <a:pt x="160" y="254"/>
                    <a:pt x="159" y="256"/>
                    <a:pt x="159" y="256"/>
                  </a:cubicBezTo>
                  <a:cubicBezTo>
                    <a:pt x="160" y="256"/>
                    <a:pt x="161" y="253"/>
                    <a:pt x="164" y="245"/>
                  </a:cubicBezTo>
                  <a:cubicBezTo>
                    <a:pt x="166" y="238"/>
                    <a:pt x="166" y="238"/>
                    <a:pt x="165" y="238"/>
                  </a:cubicBezTo>
                  <a:close/>
                  <a:moveTo>
                    <a:pt x="47" y="1"/>
                  </a:moveTo>
                  <a:cubicBezTo>
                    <a:pt x="47" y="1"/>
                    <a:pt x="46" y="4"/>
                    <a:pt x="43" y="11"/>
                  </a:cubicBezTo>
                  <a:cubicBezTo>
                    <a:pt x="42" y="13"/>
                    <a:pt x="41" y="15"/>
                    <a:pt x="40" y="15"/>
                  </a:cubicBezTo>
                  <a:cubicBezTo>
                    <a:pt x="40" y="15"/>
                    <a:pt x="40" y="13"/>
                    <a:pt x="41" y="10"/>
                  </a:cubicBezTo>
                  <a:cubicBezTo>
                    <a:pt x="42" y="6"/>
                    <a:pt x="42" y="4"/>
                    <a:pt x="42" y="4"/>
                  </a:cubicBezTo>
                  <a:lnTo>
                    <a:pt x="42" y="4"/>
                  </a:lnTo>
                  <a:cubicBezTo>
                    <a:pt x="42" y="4"/>
                    <a:pt x="41" y="6"/>
                    <a:pt x="39" y="8"/>
                  </a:cubicBezTo>
                  <a:cubicBezTo>
                    <a:pt x="36" y="15"/>
                    <a:pt x="35" y="22"/>
                    <a:pt x="34" y="29"/>
                  </a:cubicBezTo>
                  <a:cubicBezTo>
                    <a:pt x="34" y="29"/>
                    <a:pt x="34" y="29"/>
                    <a:pt x="32" y="35"/>
                  </a:cubicBezTo>
                  <a:lnTo>
                    <a:pt x="30" y="34"/>
                  </a:lnTo>
                  <a:cubicBezTo>
                    <a:pt x="29" y="34"/>
                    <a:pt x="29" y="34"/>
                    <a:pt x="25" y="40"/>
                  </a:cubicBezTo>
                  <a:cubicBezTo>
                    <a:pt x="22" y="45"/>
                    <a:pt x="19" y="54"/>
                    <a:pt x="19" y="54"/>
                  </a:cubicBezTo>
                  <a:cubicBezTo>
                    <a:pt x="19" y="54"/>
                    <a:pt x="20" y="53"/>
                    <a:pt x="20" y="52"/>
                  </a:cubicBezTo>
                  <a:lnTo>
                    <a:pt x="20" y="52"/>
                  </a:lnTo>
                  <a:lnTo>
                    <a:pt x="19" y="59"/>
                  </a:lnTo>
                  <a:cubicBezTo>
                    <a:pt x="16" y="69"/>
                    <a:pt x="14" y="74"/>
                    <a:pt x="15" y="74"/>
                  </a:cubicBezTo>
                  <a:cubicBezTo>
                    <a:pt x="15" y="74"/>
                    <a:pt x="17" y="69"/>
                    <a:pt x="20" y="60"/>
                  </a:cubicBezTo>
                  <a:cubicBezTo>
                    <a:pt x="24" y="49"/>
                    <a:pt x="26" y="44"/>
                    <a:pt x="26" y="44"/>
                  </a:cubicBezTo>
                  <a:lnTo>
                    <a:pt x="26" y="44"/>
                  </a:lnTo>
                  <a:cubicBezTo>
                    <a:pt x="26" y="44"/>
                    <a:pt x="25" y="47"/>
                    <a:pt x="24" y="53"/>
                  </a:cubicBezTo>
                  <a:cubicBezTo>
                    <a:pt x="19" y="67"/>
                    <a:pt x="20" y="67"/>
                    <a:pt x="20" y="67"/>
                  </a:cubicBezTo>
                  <a:cubicBezTo>
                    <a:pt x="21" y="67"/>
                    <a:pt x="21" y="67"/>
                    <a:pt x="19" y="74"/>
                  </a:cubicBezTo>
                  <a:cubicBezTo>
                    <a:pt x="17" y="78"/>
                    <a:pt x="17" y="83"/>
                    <a:pt x="17" y="87"/>
                  </a:cubicBezTo>
                  <a:cubicBezTo>
                    <a:pt x="17" y="87"/>
                    <a:pt x="17" y="88"/>
                    <a:pt x="17" y="88"/>
                  </a:cubicBezTo>
                  <a:cubicBezTo>
                    <a:pt x="17" y="88"/>
                    <a:pt x="18" y="86"/>
                    <a:pt x="19" y="81"/>
                  </a:cubicBezTo>
                  <a:cubicBezTo>
                    <a:pt x="20" y="79"/>
                    <a:pt x="20" y="77"/>
                    <a:pt x="21" y="77"/>
                  </a:cubicBezTo>
                  <a:lnTo>
                    <a:pt x="21" y="77"/>
                  </a:lnTo>
                  <a:cubicBezTo>
                    <a:pt x="21" y="77"/>
                    <a:pt x="21" y="80"/>
                    <a:pt x="19" y="88"/>
                  </a:cubicBezTo>
                  <a:cubicBezTo>
                    <a:pt x="18" y="91"/>
                    <a:pt x="18" y="93"/>
                    <a:pt x="18" y="93"/>
                  </a:cubicBezTo>
                  <a:cubicBezTo>
                    <a:pt x="18" y="93"/>
                    <a:pt x="19" y="90"/>
                    <a:pt x="21" y="83"/>
                  </a:cubicBezTo>
                  <a:cubicBezTo>
                    <a:pt x="24" y="76"/>
                    <a:pt x="25" y="73"/>
                    <a:pt x="25" y="73"/>
                  </a:cubicBezTo>
                  <a:lnTo>
                    <a:pt x="25" y="73"/>
                  </a:lnTo>
                  <a:cubicBezTo>
                    <a:pt x="26" y="73"/>
                    <a:pt x="25" y="76"/>
                    <a:pt x="24" y="83"/>
                  </a:cubicBezTo>
                  <a:lnTo>
                    <a:pt x="26" y="84"/>
                  </a:lnTo>
                  <a:cubicBezTo>
                    <a:pt x="28" y="79"/>
                    <a:pt x="29" y="76"/>
                    <a:pt x="30" y="71"/>
                  </a:cubicBezTo>
                  <a:cubicBezTo>
                    <a:pt x="33" y="63"/>
                    <a:pt x="34" y="60"/>
                    <a:pt x="34" y="60"/>
                  </a:cubicBezTo>
                  <a:lnTo>
                    <a:pt x="34" y="60"/>
                  </a:lnTo>
                  <a:cubicBezTo>
                    <a:pt x="35" y="60"/>
                    <a:pt x="34" y="62"/>
                    <a:pt x="34" y="65"/>
                  </a:cubicBezTo>
                  <a:cubicBezTo>
                    <a:pt x="33" y="69"/>
                    <a:pt x="32" y="74"/>
                    <a:pt x="30" y="78"/>
                  </a:cubicBezTo>
                  <a:cubicBezTo>
                    <a:pt x="28" y="85"/>
                    <a:pt x="28" y="85"/>
                    <a:pt x="29" y="85"/>
                  </a:cubicBezTo>
                  <a:cubicBezTo>
                    <a:pt x="30" y="85"/>
                    <a:pt x="30" y="85"/>
                    <a:pt x="30" y="85"/>
                  </a:cubicBezTo>
                  <a:cubicBezTo>
                    <a:pt x="31" y="85"/>
                    <a:pt x="32" y="84"/>
                    <a:pt x="34" y="79"/>
                  </a:cubicBezTo>
                  <a:lnTo>
                    <a:pt x="34" y="79"/>
                  </a:lnTo>
                  <a:lnTo>
                    <a:pt x="32" y="86"/>
                  </a:lnTo>
                  <a:cubicBezTo>
                    <a:pt x="32" y="86"/>
                    <a:pt x="32" y="89"/>
                    <a:pt x="32" y="89"/>
                  </a:cubicBezTo>
                  <a:cubicBezTo>
                    <a:pt x="32" y="89"/>
                    <a:pt x="32" y="88"/>
                    <a:pt x="33" y="86"/>
                  </a:cubicBezTo>
                  <a:cubicBezTo>
                    <a:pt x="33" y="86"/>
                    <a:pt x="33" y="87"/>
                    <a:pt x="33" y="94"/>
                  </a:cubicBezTo>
                  <a:cubicBezTo>
                    <a:pt x="32" y="95"/>
                    <a:pt x="33" y="96"/>
                    <a:pt x="33" y="96"/>
                  </a:cubicBezTo>
                  <a:cubicBezTo>
                    <a:pt x="34" y="96"/>
                    <a:pt x="39" y="86"/>
                    <a:pt x="41" y="75"/>
                  </a:cubicBezTo>
                  <a:lnTo>
                    <a:pt x="42" y="76"/>
                  </a:lnTo>
                  <a:cubicBezTo>
                    <a:pt x="42" y="76"/>
                    <a:pt x="44" y="69"/>
                    <a:pt x="44" y="69"/>
                  </a:cubicBezTo>
                  <a:cubicBezTo>
                    <a:pt x="46" y="64"/>
                    <a:pt x="47" y="63"/>
                    <a:pt x="47" y="63"/>
                  </a:cubicBezTo>
                  <a:cubicBezTo>
                    <a:pt x="47" y="63"/>
                    <a:pt x="47" y="63"/>
                    <a:pt x="47" y="63"/>
                  </a:cubicBezTo>
                  <a:lnTo>
                    <a:pt x="44" y="76"/>
                  </a:lnTo>
                  <a:cubicBezTo>
                    <a:pt x="39" y="87"/>
                    <a:pt x="37" y="95"/>
                    <a:pt x="38" y="95"/>
                  </a:cubicBezTo>
                  <a:cubicBezTo>
                    <a:pt x="38" y="95"/>
                    <a:pt x="39" y="93"/>
                    <a:pt x="40" y="91"/>
                  </a:cubicBezTo>
                  <a:lnTo>
                    <a:pt x="40" y="91"/>
                  </a:lnTo>
                  <a:cubicBezTo>
                    <a:pt x="39" y="93"/>
                    <a:pt x="39" y="94"/>
                    <a:pt x="40" y="94"/>
                  </a:cubicBezTo>
                  <a:cubicBezTo>
                    <a:pt x="40" y="94"/>
                    <a:pt x="41" y="93"/>
                    <a:pt x="43" y="90"/>
                  </a:cubicBezTo>
                  <a:cubicBezTo>
                    <a:pt x="46" y="85"/>
                    <a:pt x="48" y="78"/>
                    <a:pt x="51" y="71"/>
                  </a:cubicBezTo>
                  <a:cubicBezTo>
                    <a:pt x="53" y="66"/>
                    <a:pt x="54" y="66"/>
                    <a:pt x="54" y="66"/>
                  </a:cubicBezTo>
                  <a:lnTo>
                    <a:pt x="54" y="66"/>
                  </a:lnTo>
                  <a:cubicBezTo>
                    <a:pt x="54" y="66"/>
                    <a:pt x="54" y="66"/>
                    <a:pt x="52" y="72"/>
                  </a:cubicBezTo>
                  <a:cubicBezTo>
                    <a:pt x="50" y="79"/>
                    <a:pt x="49" y="83"/>
                    <a:pt x="50" y="83"/>
                  </a:cubicBezTo>
                  <a:cubicBezTo>
                    <a:pt x="50" y="83"/>
                    <a:pt x="52" y="80"/>
                    <a:pt x="54" y="74"/>
                  </a:cubicBezTo>
                  <a:lnTo>
                    <a:pt x="54" y="74"/>
                  </a:lnTo>
                  <a:lnTo>
                    <a:pt x="53" y="80"/>
                  </a:lnTo>
                  <a:cubicBezTo>
                    <a:pt x="51" y="85"/>
                    <a:pt x="49" y="90"/>
                    <a:pt x="52" y="90"/>
                  </a:cubicBezTo>
                  <a:cubicBezTo>
                    <a:pt x="52" y="90"/>
                    <a:pt x="54" y="89"/>
                    <a:pt x="55" y="88"/>
                  </a:cubicBezTo>
                  <a:cubicBezTo>
                    <a:pt x="57" y="89"/>
                    <a:pt x="60" y="90"/>
                    <a:pt x="58" y="97"/>
                  </a:cubicBezTo>
                  <a:cubicBezTo>
                    <a:pt x="58" y="98"/>
                    <a:pt x="58" y="99"/>
                    <a:pt x="58" y="99"/>
                  </a:cubicBezTo>
                  <a:cubicBezTo>
                    <a:pt x="59" y="99"/>
                    <a:pt x="64" y="89"/>
                    <a:pt x="69" y="79"/>
                  </a:cubicBezTo>
                  <a:lnTo>
                    <a:pt x="69" y="79"/>
                  </a:lnTo>
                  <a:cubicBezTo>
                    <a:pt x="66" y="86"/>
                    <a:pt x="67" y="86"/>
                    <a:pt x="69" y="86"/>
                  </a:cubicBezTo>
                  <a:cubicBezTo>
                    <a:pt x="71" y="87"/>
                    <a:pt x="71" y="87"/>
                    <a:pt x="70" y="94"/>
                  </a:cubicBezTo>
                  <a:cubicBezTo>
                    <a:pt x="72" y="89"/>
                    <a:pt x="73" y="88"/>
                    <a:pt x="74" y="88"/>
                  </a:cubicBezTo>
                  <a:lnTo>
                    <a:pt x="74" y="88"/>
                  </a:lnTo>
                  <a:cubicBezTo>
                    <a:pt x="75" y="88"/>
                    <a:pt x="74" y="94"/>
                    <a:pt x="71" y="102"/>
                  </a:cubicBezTo>
                  <a:cubicBezTo>
                    <a:pt x="69" y="108"/>
                    <a:pt x="70" y="108"/>
                    <a:pt x="71" y="109"/>
                  </a:cubicBezTo>
                  <a:cubicBezTo>
                    <a:pt x="73" y="104"/>
                    <a:pt x="75" y="104"/>
                    <a:pt x="76" y="104"/>
                  </a:cubicBezTo>
                  <a:cubicBezTo>
                    <a:pt x="76" y="104"/>
                    <a:pt x="77" y="104"/>
                    <a:pt x="78" y="104"/>
                  </a:cubicBezTo>
                  <a:cubicBezTo>
                    <a:pt x="78" y="104"/>
                    <a:pt x="78" y="104"/>
                    <a:pt x="79" y="104"/>
                  </a:cubicBezTo>
                  <a:cubicBezTo>
                    <a:pt x="80" y="104"/>
                    <a:pt x="81" y="102"/>
                    <a:pt x="83" y="92"/>
                  </a:cubicBezTo>
                  <a:cubicBezTo>
                    <a:pt x="87" y="82"/>
                    <a:pt x="88" y="80"/>
                    <a:pt x="89" y="80"/>
                  </a:cubicBezTo>
                  <a:cubicBezTo>
                    <a:pt x="89" y="80"/>
                    <a:pt x="90" y="80"/>
                    <a:pt x="90" y="80"/>
                  </a:cubicBezTo>
                  <a:cubicBezTo>
                    <a:pt x="91" y="80"/>
                    <a:pt x="91" y="80"/>
                    <a:pt x="89" y="87"/>
                  </a:cubicBezTo>
                  <a:cubicBezTo>
                    <a:pt x="89" y="87"/>
                    <a:pt x="88" y="94"/>
                    <a:pt x="89" y="94"/>
                  </a:cubicBezTo>
                  <a:cubicBezTo>
                    <a:pt x="90" y="95"/>
                    <a:pt x="90" y="95"/>
                    <a:pt x="89" y="102"/>
                  </a:cubicBezTo>
                  <a:cubicBezTo>
                    <a:pt x="89" y="102"/>
                    <a:pt x="87" y="108"/>
                    <a:pt x="89" y="108"/>
                  </a:cubicBezTo>
                  <a:cubicBezTo>
                    <a:pt x="90" y="109"/>
                    <a:pt x="91" y="109"/>
                    <a:pt x="90" y="116"/>
                  </a:cubicBezTo>
                  <a:cubicBezTo>
                    <a:pt x="90" y="116"/>
                    <a:pt x="90" y="116"/>
                    <a:pt x="92" y="109"/>
                  </a:cubicBezTo>
                  <a:cubicBezTo>
                    <a:pt x="94" y="106"/>
                    <a:pt x="95" y="101"/>
                    <a:pt x="96" y="101"/>
                  </a:cubicBezTo>
                  <a:cubicBezTo>
                    <a:pt x="97" y="101"/>
                    <a:pt x="97" y="102"/>
                    <a:pt x="98" y="105"/>
                  </a:cubicBezTo>
                  <a:cubicBezTo>
                    <a:pt x="98" y="105"/>
                    <a:pt x="99" y="105"/>
                    <a:pt x="99" y="105"/>
                  </a:cubicBezTo>
                  <a:cubicBezTo>
                    <a:pt x="101" y="105"/>
                    <a:pt x="103" y="104"/>
                    <a:pt x="104" y="99"/>
                  </a:cubicBezTo>
                  <a:lnTo>
                    <a:pt x="104" y="99"/>
                  </a:lnTo>
                  <a:cubicBezTo>
                    <a:pt x="104" y="100"/>
                    <a:pt x="104" y="100"/>
                    <a:pt x="102" y="106"/>
                  </a:cubicBezTo>
                  <a:cubicBezTo>
                    <a:pt x="100" y="113"/>
                    <a:pt x="100" y="117"/>
                    <a:pt x="101" y="117"/>
                  </a:cubicBezTo>
                  <a:cubicBezTo>
                    <a:pt x="101" y="117"/>
                    <a:pt x="103" y="114"/>
                    <a:pt x="106" y="107"/>
                  </a:cubicBezTo>
                  <a:cubicBezTo>
                    <a:pt x="107" y="105"/>
                    <a:pt x="107" y="103"/>
                    <a:pt x="108" y="103"/>
                  </a:cubicBezTo>
                  <a:lnTo>
                    <a:pt x="108" y="103"/>
                  </a:lnTo>
                  <a:cubicBezTo>
                    <a:pt x="108" y="103"/>
                    <a:pt x="108" y="105"/>
                    <a:pt x="108" y="108"/>
                  </a:cubicBezTo>
                  <a:cubicBezTo>
                    <a:pt x="108" y="108"/>
                    <a:pt x="108" y="108"/>
                    <a:pt x="111" y="103"/>
                  </a:cubicBezTo>
                  <a:cubicBezTo>
                    <a:pt x="112" y="99"/>
                    <a:pt x="113" y="98"/>
                    <a:pt x="113" y="98"/>
                  </a:cubicBezTo>
                  <a:cubicBezTo>
                    <a:pt x="113" y="98"/>
                    <a:pt x="113" y="99"/>
                    <a:pt x="113" y="103"/>
                  </a:cubicBezTo>
                  <a:cubicBezTo>
                    <a:pt x="111" y="109"/>
                    <a:pt x="112" y="111"/>
                    <a:pt x="112" y="111"/>
                  </a:cubicBezTo>
                  <a:cubicBezTo>
                    <a:pt x="114" y="108"/>
                    <a:pt x="116" y="107"/>
                    <a:pt x="118" y="107"/>
                  </a:cubicBezTo>
                  <a:cubicBezTo>
                    <a:pt x="121" y="107"/>
                    <a:pt x="124" y="110"/>
                    <a:pt x="124" y="114"/>
                  </a:cubicBezTo>
                  <a:cubicBezTo>
                    <a:pt x="126" y="108"/>
                    <a:pt x="126" y="108"/>
                    <a:pt x="127" y="108"/>
                  </a:cubicBezTo>
                  <a:cubicBezTo>
                    <a:pt x="126" y="114"/>
                    <a:pt x="125" y="116"/>
                    <a:pt x="126" y="116"/>
                  </a:cubicBezTo>
                  <a:cubicBezTo>
                    <a:pt x="126" y="116"/>
                    <a:pt x="128" y="110"/>
                    <a:pt x="130" y="103"/>
                  </a:cubicBezTo>
                  <a:lnTo>
                    <a:pt x="129" y="103"/>
                  </a:lnTo>
                  <a:lnTo>
                    <a:pt x="129" y="102"/>
                  </a:lnTo>
                  <a:cubicBezTo>
                    <a:pt x="131" y="96"/>
                    <a:pt x="132" y="94"/>
                    <a:pt x="132" y="94"/>
                  </a:cubicBezTo>
                  <a:lnTo>
                    <a:pt x="132" y="94"/>
                  </a:lnTo>
                  <a:cubicBezTo>
                    <a:pt x="133" y="94"/>
                    <a:pt x="132" y="99"/>
                    <a:pt x="129" y="109"/>
                  </a:cubicBezTo>
                  <a:cubicBezTo>
                    <a:pt x="127" y="116"/>
                    <a:pt x="127" y="120"/>
                    <a:pt x="127" y="120"/>
                  </a:cubicBezTo>
                  <a:lnTo>
                    <a:pt x="127" y="120"/>
                  </a:lnTo>
                  <a:cubicBezTo>
                    <a:pt x="127" y="120"/>
                    <a:pt x="128" y="116"/>
                    <a:pt x="130" y="109"/>
                  </a:cubicBezTo>
                  <a:cubicBezTo>
                    <a:pt x="133" y="103"/>
                    <a:pt x="134" y="100"/>
                    <a:pt x="135" y="100"/>
                  </a:cubicBezTo>
                  <a:lnTo>
                    <a:pt x="135" y="100"/>
                  </a:lnTo>
                  <a:cubicBezTo>
                    <a:pt x="135" y="100"/>
                    <a:pt x="134" y="104"/>
                    <a:pt x="132" y="111"/>
                  </a:cubicBezTo>
                  <a:cubicBezTo>
                    <a:pt x="131" y="117"/>
                    <a:pt x="130" y="121"/>
                    <a:pt x="130" y="121"/>
                  </a:cubicBezTo>
                  <a:cubicBezTo>
                    <a:pt x="130" y="121"/>
                    <a:pt x="131" y="117"/>
                    <a:pt x="134" y="111"/>
                  </a:cubicBezTo>
                  <a:cubicBezTo>
                    <a:pt x="139" y="97"/>
                    <a:pt x="143" y="89"/>
                    <a:pt x="143" y="89"/>
                  </a:cubicBezTo>
                  <a:lnTo>
                    <a:pt x="143" y="89"/>
                  </a:lnTo>
                  <a:cubicBezTo>
                    <a:pt x="144" y="89"/>
                    <a:pt x="143" y="94"/>
                    <a:pt x="139" y="106"/>
                  </a:cubicBezTo>
                  <a:cubicBezTo>
                    <a:pt x="137" y="113"/>
                    <a:pt x="136" y="120"/>
                    <a:pt x="135" y="126"/>
                  </a:cubicBezTo>
                  <a:cubicBezTo>
                    <a:pt x="137" y="122"/>
                    <a:pt x="139" y="117"/>
                    <a:pt x="140" y="113"/>
                  </a:cubicBezTo>
                  <a:cubicBezTo>
                    <a:pt x="141" y="107"/>
                    <a:pt x="142" y="104"/>
                    <a:pt x="143" y="104"/>
                  </a:cubicBezTo>
                  <a:lnTo>
                    <a:pt x="143" y="104"/>
                  </a:lnTo>
                  <a:cubicBezTo>
                    <a:pt x="143" y="104"/>
                    <a:pt x="143" y="107"/>
                    <a:pt x="141" y="114"/>
                  </a:cubicBezTo>
                  <a:cubicBezTo>
                    <a:pt x="140" y="126"/>
                    <a:pt x="139" y="131"/>
                    <a:pt x="140" y="131"/>
                  </a:cubicBezTo>
                  <a:cubicBezTo>
                    <a:pt x="141" y="131"/>
                    <a:pt x="143" y="128"/>
                    <a:pt x="146" y="123"/>
                  </a:cubicBezTo>
                  <a:cubicBezTo>
                    <a:pt x="149" y="117"/>
                    <a:pt x="151" y="114"/>
                    <a:pt x="152" y="114"/>
                  </a:cubicBezTo>
                  <a:lnTo>
                    <a:pt x="152" y="114"/>
                  </a:lnTo>
                  <a:cubicBezTo>
                    <a:pt x="153" y="114"/>
                    <a:pt x="152" y="118"/>
                    <a:pt x="148" y="124"/>
                  </a:cubicBezTo>
                  <a:cubicBezTo>
                    <a:pt x="146" y="131"/>
                    <a:pt x="144" y="134"/>
                    <a:pt x="144" y="134"/>
                  </a:cubicBezTo>
                  <a:cubicBezTo>
                    <a:pt x="144" y="134"/>
                    <a:pt x="145" y="133"/>
                    <a:pt x="147" y="131"/>
                  </a:cubicBezTo>
                  <a:lnTo>
                    <a:pt x="150" y="132"/>
                  </a:lnTo>
                  <a:cubicBezTo>
                    <a:pt x="153" y="129"/>
                    <a:pt x="155" y="124"/>
                    <a:pt x="156" y="120"/>
                  </a:cubicBezTo>
                  <a:lnTo>
                    <a:pt x="156" y="120"/>
                  </a:lnTo>
                  <a:cubicBezTo>
                    <a:pt x="154" y="128"/>
                    <a:pt x="153" y="134"/>
                    <a:pt x="154" y="134"/>
                  </a:cubicBezTo>
                  <a:cubicBezTo>
                    <a:pt x="155" y="134"/>
                    <a:pt x="156" y="132"/>
                    <a:pt x="158" y="127"/>
                  </a:cubicBezTo>
                  <a:lnTo>
                    <a:pt x="159" y="127"/>
                  </a:lnTo>
                  <a:cubicBezTo>
                    <a:pt x="160" y="128"/>
                    <a:pt x="160" y="128"/>
                    <a:pt x="160" y="128"/>
                  </a:cubicBezTo>
                  <a:cubicBezTo>
                    <a:pt x="161" y="128"/>
                    <a:pt x="161" y="127"/>
                    <a:pt x="163" y="122"/>
                  </a:cubicBezTo>
                  <a:cubicBezTo>
                    <a:pt x="163" y="120"/>
                    <a:pt x="164" y="119"/>
                    <a:pt x="164" y="119"/>
                  </a:cubicBezTo>
                  <a:lnTo>
                    <a:pt x="164" y="119"/>
                  </a:lnTo>
                  <a:cubicBezTo>
                    <a:pt x="164" y="119"/>
                    <a:pt x="164" y="125"/>
                    <a:pt x="163" y="130"/>
                  </a:cubicBezTo>
                  <a:cubicBezTo>
                    <a:pt x="162" y="134"/>
                    <a:pt x="161" y="139"/>
                    <a:pt x="162" y="139"/>
                  </a:cubicBezTo>
                  <a:cubicBezTo>
                    <a:pt x="162" y="139"/>
                    <a:pt x="162" y="138"/>
                    <a:pt x="163" y="136"/>
                  </a:cubicBezTo>
                  <a:cubicBezTo>
                    <a:pt x="165" y="130"/>
                    <a:pt x="167" y="124"/>
                    <a:pt x="171" y="117"/>
                  </a:cubicBezTo>
                  <a:cubicBezTo>
                    <a:pt x="172" y="116"/>
                    <a:pt x="172" y="115"/>
                    <a:pt x="172" y="115"/>
                  </a:cubicBezTo>
                  <a:lnTo>
                    <a:pt x="172" y="115"/>
                  </a:lnTo>
                  <a:cubicBezTo>
                    <a:pt x="173" y="115"/>
                    <a:pt x="172" y="120"/>
                    <a:pt x="170" y="124"/>
                  </a:cubicBezTo>
                  <a:cubicBezTo>
                    <a:pt x="168" y="129"/>
                    <a:pt x="167" y="133"/>
                    <a:pt x="167" y="137"/>
                  </a:cubicBezTo>
                  <a:cubicBezTo>
                    <a:pt x="168" y="138"/>
                    <a:pt x="168" y="138"/>
                    <a:pt x="168" y="138"/>
                  </a:cubicBezTo>
                  <a:cubicBezTo>
                    <a:pt x="169" y="138"/>
                    <a:pt x="170" y="137"/>
                    <a:pt x="172" y="132"/>
                  </a:cubicBezTo>
                  <a:cubicBezTo>
                    <a:pt x="173" y="129"/>
                    <a:pt x="174" y="128"/>
                    <a:pt x="175" y="128"/>
                  </a:cubicBezTo>
                  <a:cubicBezTo>
                    <a:pt x="177" y="128"/>
                    <a:pt x="178" y="130"/>
                    <a:pt x="177" y="134"/>
                  </a:cubicBezTo>
                  <a:lnTo>
                    <a:pt x="178" y="135"/>
                  </a:lnTo>
                  <a:cubicBezTo>
                    <a:pt x="180" y="135"/>
                    <a:pt x="182" y="130"/>
                    <a:pt x="183" y="130"/>
                  </a:cubicBezTo>
                  <a:cubicBezTo>
                    <a:pt x="183" y="130"/>
                    <a:pt x="183" y="130"/>
                    <a:pt x="183" y="130"/>
                  </a:cubicBezTo>
                  <a:cubicBezTo>
                    <a:pt x="183" y="130"/>
                    <a:pt x="183" y="130"/>
                    <a:pt x="186" y="123"/>
                  </a:cubicBezTo>
                  <a:lnTo>
                    <a:pt x="186" y="123"/>
                  </a:lnTo>
                  <a:cubicBezTo>
                    <a:pt x="187" y="123"/>
                    <a:pt x="187" y="124"/>
                    <a:pt x="185" y="131"/>
                  </a:cubicBezTo>
                  <a:cubicBezTo>
                    <a:pt x="188" y="124"/>
                    <a:pt x="189" y="121"/>
                    <a:pt x="190" y="121"/>
                  </a:cubicBezTo>
                  <a:lnTo>
                    <a:pt x="190" y="121"/>
                  </a:lnTo>
                  <a:cubicBezTo>
                    <a:pt x="190" y="121"/>
                    <a:pt x="189" y="124"/>
                    <a:pt x="187" y="131"/>
                  </a:cubicBezTo>
                  <a:cubicBezTo>
                    <a:pt x="185" y="137"/>
                    <a:pt x="184" y="141"/>
                    <a:pt x="184" y="141"/>
                  </a:cubicBezTo>
                  <a:cubicBezTo>
                    <a:pt x="184" y="141"/>
                    <a:pt x="186" y="137"/>
                    <a:pt x="189" y="131"/>
                  </a:cubicBezTo>
                  <a:cubicBezTo>
                    <a:pt x="190" y="128"/>
                    <a:pt x="190" y="127"/>
                    <a:pt x="190" y="127"/>
                  </a:cubicBezTo>
                  <a:lnTo>
                    <a:pt x="190" y="127"/>
                  </a:lnTo>
                  <a:cubicBezTo>
                    <a:pt x="191" y="127"/>
                    <a:pt x="190" y="128"/>
                    <a:pt x="190" y="132"/>
                  </a:cubicBezTo>
                  <a:cubicBezTo>
                    <a:pt x="189" y="135"/>
                    <a:pt x="188" y="137"/>
                    <a:pt x="189" y="137"/>
                  </a:cubicBezTo>
                  <a:cubicBezTo>
                    <a:pt x="189" y="137"/>
                    <a:pt x="190" y="135"/>
                    <a:pt x="191" y="132"/>
                  </a:cubicBezTo>
                  <a:cubicBezTo>
                    <a:pt x="194" y="124"/>
                    <a:pt x="196" y="119"/>
                    <a:pt x="197" y="119"/>
                  </a:cubicBezTo>
                  <a:lnTo>
                    <a:pt x="197" y="119"/>
                  </a:lnTo>
                  <a:cubicBezTo>
                    <a:pt x="197" y="119"/>
                    <a:pt x="197" y="121"/>
                    <a:pt x="195" y="126"/>
                  </a:cubicBezTo>
                  <a:cubicBezTo>
                    <a:pt x="195" y="126"/>
                    <a:pt x="196" y="126"/>
                    <a:pt x="199" y="121"/>
                  </a:cubicBezTo>
                  <a:cubicBezTo>
                    <a:pt x="201" y="114"/>
                    <a:pt x="202" y="111"/>
                    <a:pt x="202" y="111"/>
                  </a:cubicBezTo>
                  <a:lnTo>
                    <a:pt x="202" y="111"/>
                  </a:lnTo>
                  <a:cubicBezTo>
                    <a:pt x="202" y="111"/>
                    <a:pt x="201" y="114"/>
                    <a:pt x="200" y="121"/>
                  </a:cubicBezTo>
                  <a:cubicBezTo>
                    <a:pt x="198" y="128"/>
                    <a:pt x="198" y="131"/>
                    <a:pt x="198" y="131"/>
                  </a:cubicBezTo>
                  <a:cubicBezTo>
                    <a:pt x="198" y="131"/>
                    <a:pt x="200" y="128"/>
                    <a:pt x="202" y="122"/>
                  </a:cubicBezTo>
                  <a:cubicBezTo>
                    <a:pt x="202" y="122"/>
                    <a:pt x="203" y="119"/>
                    <a:pt x="203" y="119"/>
                  </a:cubicBezTo>
                  <a:lnTo>
                    <a:pt x="203" y="119"/>
                  </a:lnTo>
                  <a:cubicBezTo>
                    <a:pt x="204" y="119"/>
                    <a:pt x="204" y="120"/>
                    <a:pt x="203" y="122"/>
                  </a:cubicBezTo>
                  <a:cubicBezTo>
                    <a:pt x="203" y="127"/>
                    <a:pt x="204" y="131"/>
                    <a:pt x="205" y="131"/>
                  </a:cubicBezTo>
                  <a:cubicBezTo>
                    <a:pt x="206" y="131"/>
                    <a:pt x="207" y="129"/>
                    <a:pt x="209" y="124"/>
                  </a:cubicBezTo>
                  <a:lnTo>
                    <a:pt x="210" y="125"/>
                  </a:lnTo>
                  <a:cubicBezTo>
                    <a:pt x="210" y="129"/>
                    <a:pt x="210" y="130"/>
                    <a:pt x="211" y="130"/>
                  </a:cubicBezTo>
                  <a:cubicBezTo>
                    <a:pt x="211" y="130"/>
                    <a:pt x="212" y="129"/>
                    <a:pt x="213" y="126"/>
                  </a:cubicBezTo>
                  <a:lnTo>
                    <a:pt x="216" y="120"/>
                  </a:lnTo>
                  <a:lnTo>
                    <a:pt x="216" y="120"/>
                  </a:lnTo>
                  <a:cubicBezTo>
                    <a:pt x="214" y="124"/>
                    <a:pt x="213" y="129"/>
                    <a:pt x="213" y="133"/>
                  </a:cubicBezTo>
                  <a:cubicBezTo>
                    <a:pt x="214" y="133"/>
                    <a:pt x="214" y="133"/>
                    <a:pt x="217" y="127"/>
                  </a:cubicBezTo>
                  <a:cubicBezTo>
                    <a:pt x="218" y="121"/>
                    <a:pt x="219" y="121"/>
                    <a:pt x="219" y="121"/>
                  </a:cubicBezTo>
                  <a:lnTo>
                    <a:pt x="219" y="121"/>
                  </a:lnTo>
                  <a:cubicBezTo>
                    <a:pt x="219" y="125"/>
                    <a:pt x="219" y="130"/>
                    <a:pt x="217" y="134"/>
                  </a:cubicBezTo>
                  <a:lnTo>
                    <a:pt x="218" y="134"/>
                  </a:lnTo>
                  <a:cubicBezTo>
                    <a:pt x="220" y="127"/>
                    <a:pt x="221" y="124"/>
                    <a:pt x="221" y="124"/>
                  </a:cubicBezTo>
                  <a:lnTo>
                    <a:pt x="221" y="124"/>
                  </a:lnTo>
                  <a:cubicBezTo>
                    <a:pt x="221" y="124"/>
                    <a:pt x="221" y="126"/>
                    <a:pt x="220" y="129"/>
                  </a:cubicBezTo>
                  <a:cubicBezTo>
                    <a:pt x="219" y="135"/>
                    <a:pt x="220" y="135"/>
                    <a:pt x="221" y="135"/>
                  </a:cubicBezTo>
                  <a:cubicBezTo>
                    <a:pt x="221" y="134"/>
                    <a:pt x="222" y="133"/>
                    <a:pt x="222" y="133"/>
                  </a:cubicBezTo>
                  <a:lnTo>
                    <a:pt x="222" y="133"/>
                  </a:lnTo>
                  <a:cubicBezTo>
                    <a:pt x="222" y="133"/>
                    <a:pt x="221" y="135"/>
                    <a:pt x="221" y="135"/>
                  </a:cubicBezTo>
                  <a:cubicBezTo>
                    <a:pt x="221" y="135"/>
                    <a:pt x="221" y="135"/>
                    <a:pt x="221" y="135"/>
                  </a:cubicBezTo>
                  <a:lnTo>
                    <a:pt x="219" y="142"/>
                  </a:lnTo>
                  <a:cubicBezTo>
                    <a:pt x="219" y="144"/>
                    <a:pt x="219" y="145"/>
                    <a:pt x="219" y="145"/>
                  </a:cubicBezTo>
                  <a:cubicBezTo>
                    <a:pt x="219" y="145"/>
                    <a:pt x="220" y="140"/>
                    <a:pt x="221" y="136"/>
                  </a:cubicBezTo>
                  <a:lnTo>
                    <a:pt x="223" y="136"/>
                  </a:lnTo>
                  <a:cubicBezTo>
                    <a:pt x="223" y="136"/>
                    <a:pt x="223" y="136"/>
                    <a:pt x="224" y="136"/>
                  </a:cubicBezTo>
                  <a:cubicBezTo>
                    <a:pt x="224" y="136"/>
                    <a:pt x="225" y="136"/>
                    <a:pt x="226" y="131"/>
                  </a:cubicBezTo>
                  <a:cubicBezTo>
                    <a:pt x="227" y="126"/>
                    <a:pt x="228" y="122"/>
                    <a:pt x="230" y="117"/>
                  </a:cubicBezTo>
                  <a:lnTo>
                    <a:pt x="230" y="117"/>
                  </a:lnTo>
                  <a:cubicBezTo>
                    <a:pt x="229" y="122"/>
                    <a:pt x="228" y="126"/>
                    <a:pt x="227" y="131"/>
                  </a:cubicBezTo>
                  <a:cubicBezTo>
                    <a:pt x="228" y="131"/>
                    <a:pt x="226" y="137"/>
                    <a:pt x="226" y="137"/>
                  </a:cubicBezTo>
                  <a:cubicBezTo>
                    <a:pt x="224" y="143"/>
                    <a:pt x="224" y="145"/>
                    <a:pt x="224" y="145"/>
                  </a:cubicBezTo>
                  <a:cubicBezTo>
                    <a:pt x="226" y="145"/>
                    <a:pt x="228" y="142"/>
                    <a:pt x="229" y="139"/>
                  </a:cubicBezTo>
                  <a:cubicBezTo>
                    <a:pt x="232" y="133"/>
                    <a:pt x="233" y="129"/>
                    <a:pt x="234" y="129"/>
                  </a:cubicBezTo>
                  <a:lnTo>
                    <a:pt x="234" y="129"/>
                  </a:lnTo>
                  <a:cubicBezTo>
                    <a:pt x="234" y="129"/>
                    <a:pt x="234" y="133"/>
                    <a:pt x="231" y="140"/>
                  </a:cubicBezTo>
                  <a:cubicBezTo>
                    <a:pt x="230" y="143"/>
                    <a:pt x="230" y="145"/>
                    <a:pt x="230" y="145"/>
                  </a:cubicBezTo>
                  <a:cubicBezTo>
                    <a:pt x="231" y="145"/>
                    <a:pt x="235" y="134"/>
                    <a:pt x="239" y="121"/>
                  </a:cubicBezTo>
                  <a:lnTo>
                    <a:pt x="246" y="102"/>
                  </a:lnTo>
                  <a:lnTo>
                    <a:pt x="240" y="121"/>
                  </a:lnTo>
                  <a:cubicBezTo>
                    <a:pt x="236" y="137"/>
                    <a:pt x="235" y="143"/>
                    <a:pt x="235" y="143"/>
                  </a:cubicBezTo>
                  <a:cubicBezTo>
                    <a:pt x="235" y="143"/>
                    <a:pt x="237" y="140"/>
                    <a:pt x="239" y="135"/>
                  </a:cubicBezTo>
                  <a:cubicBezTo>
                    <a:pt x="241" y="132"/>
                    <a:pt x="242" y="131"/>
                    <a:pt x="242" y="131"/>
                  </a:cubicBezTo>
                  <a:lnTo>
                    <a:pt x="242" y="131"/>
                  </a:lnTo>
                  <a:cubicBezTo>
                    <a:pt x="242" y="131"/>
                    <a:pt x="242" y="132"/>
                    <a:pt x="241" y="135"/>
                  </a:cubicBezTo>
                  <a:cubicBezTo>
                    <a:pt x="239" y="142"/>
                    <a:pt x="240" y="143"/>
                    <a:pt x="242" y="143"/>
                  </a:cubicBezTo>
                  <a:cubicBezTo>
                    <a:pt x="243" y="143"/>
                    <a:pt x="244" y="144"/>
                    <a:pt x="244" y="144"/>
                  </a:cubicBezTo>
                  <a:cubicBezTo>
                    <a:pt x="245" y="144"/>
                    <a:pt x="246" y="142"/>
                    <a:pt x="247" y="137"/>
                  </a:cubicBezTo>
                  <a:cubicBezTo>
                    <a:pt x="247" y="137"/>
                    <a:pt x="248" y="139"/>
                    <a:pt x="249" y="139"/>
                  </a:cubicBezTo>
                  <a:cubicBezTo>
                    <a:pt x="248" y="144"/>
                    <a:pt x="248" y="146"/>
                    <a:pt x="248" y="146"/>
                  </a:cubicBezTo>
                  <a:cubicBezTo>
                    <a:pt x="248" y="146"/>
                    <a:pt x="250" y="141"/>
                    <a:pt x="253" y="133"/>
                  </a:cubicBezTo>
                  <a:lnTo>
                    <a:pt x="254" y="133"/>
                  </a:lnTo>
                  <a:lnTo>
                    <a:pt x="251" y="140"/>
                  </a:lnTo>
                  <a:cubicBezTo>
                    <a:pt x="250" y="146"/>
                    <a:pt x="251" y="146"/>
                    <a:pt x="258" y="149"/>
                  </a:cubicBezTo>
                  <a:cubicBezTo>
                    <a:pt x="260" y="149"/>
                    <a:pt x="262" y="150"/>
                    <a:pt x="263" y="150"/>
                  </a:cubicBezTo>
                  <a:cubicBezTo>
                    <a:pt x="265" y="150"/>
                    <a:pt x="266" y="148"/>
                    <a:pt x="269" y="139"/>
                  </a:cubicBezTo>
                  <a:cubicBezTo>
                    <a:pt x="272" y="132"/>
                    <a:pt x="273" y="129"/>
                    <a:pt x="273" y="129"/>
                  </a:cubicBezTo>
                  <a:lnTo>
                    <a:pt x="273" y="129"/>
                  </a:lnTo>
                  <a:cubicBezTo>
                    <a:pt x="273" y="129"/>
                    <a:pt x="272" y="132"/>
                    <a:pt x="270" y="139"/>
                  </a:cubicBezTo>
                  <a:cubicBezTo>
                    <a:pt x="269" y="143"/>
                    <a:pt x="268" y="148"/>
                    <a:pt x="268" y="148"/>
                  </a:cubicBezTo>
                  <a:cubicBezTo>
                    <a:pt x="268" y="148"/>
                    <a:pt x="269" y="147"/>
                    <a:pt x="269" y="145"/>
                  </a:cubicBezTo>
                  <a:cubicBezTo>
                    <a:pt x="269" y="145"/>
                    <a:pt x="270" y="146"/>
                    <a:pt x="270" y="153"/>
                  </a:cubicBezTo>
                  <a:cubicBezTo>
                    <a:pt x="269" y="159"/>
                    <a:pt x="270" y="161"/>
                    <a:pt x="270" y="161"/>
                  </a:cubicBezTo>
                  <a:cubicBezTo>
                    <a:pt x="271" y="161"/>
                    <a:pt x="272" y="158"/>
                    <a:pt x="273" y="154"/>
                  </a:cubicBezTo>
                  <a:cubicBezTo>
                    <a:pt x="274" y="149"/>
                    <a:pt x="275" y="147"/>
                    <a:pt x="275" y="147"/>
                  </a:cubicBezTo>
                  <a:lnTo>
                    <a:pt x="275" y="147"/>
                  </a:lnTo>
                  <a:cubicBezTo>
                    <a:pt x="275" y="147"/>
                    <a:pt x="274" y="150"/>
                    <a:pt x="274" y="154"/>
                  </a:cubicBezTo>
                  <a:cubicBezTo>
                    <a:pt x="273" y="159"/>
                    <a:pt x="272" y="164"/>
                    <a:pt x="273" y="164"/>
                  </a:cubicBezTo>
                  <a:cubicBezTo>
                    <a:pt x="273" y="164"/>
                    <a:pt x="273" y="164"/>
                    <a:pt x="274" y="162"/>
                  </a:cubicBezTo>
                  <a:cubicBezTo>
                    <a:pt x="275" y="159"/>
                    <a:pt x="278" y="156"/>
                    <a:pt x="279" y="156"/>
                  </a:cubicBezTo>
                  <a:cubicBezTo>
                    <a:pt x="280" y="156"/>
                    <a:pt x="280" y="158"/>
                    <a:pt x="278" y="163"/>
                  </a:cubicBezTo>
                  <a:lnTo>
                    <a:pt x="281" y="164"/>
                  </a:lnTo>
                  <a:cubicBezTo>
                    <a:pt x="281" y="160"/>
                    <a:pt x="283" y="158"/>
                    <a:pt x="284" y="158"/>
                  </a:cubicBezTo>
                  <a:cubicBezTo>
                    <a:pt x="284" y="158"/>
                    <a:pt x="285" y="158"/>
                    <a:pt x="285" y="159"/>
                  </a:cubicBezTo>
                  <a:cubicBezTo>
                    <a:pt x="287" y="159"/>
                    <a:pt x="287" y="160"/>
                    <a:pt x="286" y="166"/>
                  </a:cubicBezTo>
                  <a:cubicBezTo>
                    <a:pt x="284" y="169"/>
                    <a:pt x="284" y="171"/>
                    <a:pt x="284" y="171"/>
                  </a:cubicBezTo>
                  <a:cubicBezTo>
                    <a:pt x="285" y="171"/>
                    <a:pt x="286" y="169"/>
                    <a:pt x="287" y="167"/>
                  </a:cubicBezTo>
                  <a:cubicBezTo>
                    <a:pt x="288" y="167"/>
                    <a:pt x="293" y="154"/>
                    <a:pt x="293" y="154"/>
                  </a:cubicBezTo>
                  <a:cubicBezTo>
                    <a:pt x="294" y="150"/>
                    <a:pt x="296" y="145"/>
                    <a:pt x="299" y="142"/>
                  </a:cubicBezTo>
                  <a:lnTo>
                    <a:pt x="299" y="142"/>
                  </a:lnTo>
                  <a:lnTo>
                    <a:pt x="296" y="149"/>
                  </a:lnTo>
                  <a:lnTo>
                    <a:pt x="293" y="161"/>
                  </a:lnTo>
                  <a:cubicBezTo>
                    <a:pt x="293" y="161"/>
                    <a:pt x="293" y="162"/>
                    <a:pt x="294" y="162"/>
                  </a:cubicBezTo>
                  <a:cubicBezTo>
                    <a:pt x="294" y="162"/>
                    <a:pt x="295" y="160"/>
                    <a:pt x="296" y="155"/>
                  </a:cubicBezTo>
                  <a:lnTo>
                    <a:pt x="296" y="155"/>
                  </a:lnTo>
                  <a:cubicBezTo>
                    <a:pt x="295" y="162"/>
                    <a:pt x="296" y="162"/>
                    <a:pt x="297" y="163"/>
                  </a:cubicBezTo>
                  <a:cubicBezTo>
                    <a:pt x="298" y="163"/>
                    <a:pt x="298" y="163"/>
                    <a:pt x="299" y="163"/>
                  </a:cubicBezTo>
                  <a:cubicBezTo>
                    <a:pt x="300" y="163"/>
                    <a:pt x="301" y="163"/>
                    <a:pt x="303" y="158"/>
                  </a:cubicBezTo>
                  <a:lnTo>
                    <a:pt x="303" y="158"/>
                  </a:lnTo>
                  <a:cubicBezTo>
                    <a:pt x="302" y="165"/>
                    <a:pt x="303" y="169"/>
                    <a:pt x="304" y="169"/>
                  </a:cubicBezTo>
                  <a:cubicBezTo>
                    <a:pt x="306" y="169"/>
                    <a:pt x="308" y="166"/>
                    <a:pt x="310" y="160"/>
                  </a:cubicBezTo>
                  <a:cubicBezTo>
                    <a:pt x="310" y="157"/>
                    <a:pt x="311" y="155"/>
                    <a:pt x="311" y="155"/>
                  </a:cubicBezTo>
                  <a:lnTo>
                    <a:pt x="311" y="155"/>
                  </a:lnTo>
                  <a:cubicBezTo>
                    <a:pt x="311" y="155"/>
                    <a:pt x="311" y="157"/>
                    <a:pt x="311" y="161"/>
                  </a:cubicBezTo>
                  <a:cubicBezTo>
                    <a:pt x="310" y="164"/>
                    <a:pt x="310" y="166"/>
                    <a:pt x="310" y="166"/>
                  </a:cubicBezTo>
                  <a:cubicBezTo>
                    <a:pt x="311" y="166"/>
                    <a:pt x="311" y="164"/>
                    <a:pt x="313" y="161"/>
                  </a:cubicBezTo>
                  <a:cubicBezTo>
                    <a:pt x="314" y="159"/>
                    <a:pt x="314" y="158"/>
                    <a:pt x="314" y="158"/>
                  </a:cubicBezTo>
                  <a:lnTo>
                    <a:pt x="314" y="158"/>
                  </a:lnTo>
                  <a:cubicBezTo>
                    <a:pt x="315" y="158"/>
                    <a:pt x="314" y="164"/>
                    <a:pt x="313" y="169"/>
                  </a:cubicBezTo>
                  <a:cubicBezTo>
                    <a:pt x="311" y="177"/>
                    <a:pt x="311" y="180"/>
                    <a:pt x="311" y="180"/>
                  </a:cubicBezTo>
                  <a:cubicBezTo>
                    <a:pt x="311" y="180"/>
                    <a:pt x="312" y="178"/>
                    <a:pt x="313" y="176"/>
                  </a:cubicBezTo>
                  <a:cubicBezTo>
                    <a:pt x="315" y="172"/>
                    <a:pt x="317" y="171"/>
                    <a:pt x="318" y="171"/>
                  </a:cubicBezTo>
                  <a:cubicBezTo>
                    <a:pt x="318" y="171"/>
                    <a:pt x="319" y="171"/>
                    <a:pt x="319" y="171"/>
                  </a:cubicBezTo>
                  <a:cubicBezTo>
                    <a:pt x="322" y="167"/>
                    <a:pt x="324" y="162"/>
                    <a:pt x="324" y="158"/>
                  </a:cubicBezTo>
                  <a:cubicBezTo>
                    <a:pt x="325" y="153"/>
                    <a:pt x="328" y="150"/>
                    <a:pt x="329" y="145"/>
                  </a:cubicBezTo>
                  <a:cubicBezTo>
                    <a:pt x="330" y="143"/>
                    <a:pt x="331" y="143"/>
                    <a:pt x="331" y="143"/>
                  </a:cubicBezTo>
                  <a:lnTo>
                    <a:pt x="331" y="143"/>
                  </a:lnTo>
                  <a:cubicBezTo>
                    <a:pt x="331" y="143"/>
                    <a:pt x="331" y="145"/>
                    <a:pt x="330" y="145"/>
                  </a:cubicBezTo>
                  <a:cubicBezTo>
                    <a:pt x="328" y="150"/>
                    <a:pt x="327" y="154"/>
                    <a:pt x="327" y="159"/>
                  </a:cubicBezTo>
                  <a:cubicBezTo>
                    <a:pt x="325" y="166"/>
                    <a:pt x="327" y="166"/>
                    <a:pt x="328" y="167"/>
                  </a:cubicBezTo>
                  <a:lnTo>
                    <a:pt x="330" y="168"/>
                  </a:lnTo>
                  <a:cubicBezTo>
                    <a:pt x="331" y="171"/>
                    <a:pt x="331" y="173"/>
                    <a:pt x="331" y="173"/>
                  </a:cubicBezTo>
                  <a:cubicBezTo>
                    <a:pt x="332" y="173"/>
                    <a:pt x="332" y="172"/>
                    <a:pt x="333" y="169"/>
                  </a:cubicBezTo>
                  <a:cubicBezTo>
                    <a:pt x="336" y="163"/>
                    <a:pt x="334" y="164"/>
                    <a:pt x="336" y="162"/>
                  </a:cubicBezTo>
                  <a:lnTo>
                    <a:pt x="336" y="162"/>
                  </a:lnTo>
                  <a:cubicBezTo>
                    <a:pt x="334" y="170"/>
                    <a:pt x="336" y="174"/>
                    <a:pt x="338" y="174"/>
                  </a:cubicBezTo>
                  <a:cubicBezTo>
                    <a:pt x="341" y="174"/>
                    <a:pt x="344" y="171"/>
                    <a:pt x="346" y="166"/>
                  </a:cubicBezTo>
                  <a:lnTo>
                    <a:pt x="346" y="166"/>
                  </a:lnTo>
                  <a:cubicBezTo>
                    <a:pt x="345" y="169"/>
                    <a:pt x="345" y="169"/>
                    <a:pt x="343" y="172"/>
                  </a:cubicBezTo>
                  <a:cubicBezTo>
                    <a:pt x="341" y="179"/>
                    <a:pt x="342" y="179"/>
                    <a:pt x="343" y="179"/>
                  </a:cubicBezTo>
                  <a:cubicBezTo>
                    <a:pt x="343" y="179"/>
                    <a:pt x="344" y="179"/>
                    <a:pt x="344" y="179"/>
                  </a:cubicBezTo>
                  <a:cubicBezTo>
                    <a:pt x="346" y="179"/>
                    <a:pt x="350" y="175"/>
                    <a:pt x="352" y="175"/>
                  </a:cubicBezTo>
                  <a:cubicBezTo>
                    <a:pt x="353" y="175"/>
                    <a:pt x="354" y="175"/>
                    <a:pt x="355" y="175"/>
                  </a:cubicBezTo>
                  <a:cubicBezTo>
                    <a:pt x="356" y="175"/>
                    <a:pt x="358" y="174"/>
                    <a:pt x="359" y="170"/>
                  </a:cubicBezTo>
                  <a:lnTo>
                    <a:pt x="359" y="170"/>
                  </a:lnTo>
                  <a:cubicBezTo>
                    <a:pt x="360" y="171"/>
                    <a:pt x="360" y="171"/>
                    <a:pt x="358" y="177"/>
                  </a:cubicBezTo>
                  <a:cubicBezTo>
                    <a:pt x="356" y="183"/>
                    <a:pt x="356" y="183"/>
                    <a:pt x="357" y="183"/>
                  </a:cubicBezTo>
                  <a:cubicBezTo>
                    <a:pt x="359" y="180"/>
                    <a:pt x="360" y="176"/>
                    <a:pt x="361" y="171"/>
                  </a:cubicBezTo>
                  <a:cubicBezTo>
                    <a:pt x="362" y="168"/>
                    <a:pt x="363" y="166"/>
                    <a:pt x="363" y="166"/>
                  </a:cubicBezTo>
                  <a:cubicBezTo>
                    <a:pt x="364" y="166"/>
                    <a:pt x="364" y="168"/>
                    <a:pt x="364" y="172"/>
                  </a:cubicBezTo>
                  <a:cubicBezTo>
                    <a:pt x="364" y="176"/>
                    <a:pt x="365" y="178"/>
                    <a:pt x="366" y="178"/>
                  </a:cubicBezTo>
                  <a:cubicBezTo>
                    <a:pt x="367" y="178"/>
                    <a:pt x="369" y="177"/>
                    <a:pt x="370" y="175"/>
                  </a:cubicBezTo>
                  <a:lnTo>
                    <a:pt x="370" y="175"/>
                  </a:lnTo>
                  <a:cubicBezTo>
                    <a:pt x="370" y="175"/>
                    <a:pt x="371" y="175"/>
                    <a:pt x="369" y="181"/>
                  </a:cubicBezTo>
                  <a:cubicBezTo>
                    <a:pt x="369" y="185"/>
                    <a:pt x="368" y="189"/>
                    <a:pt x="369" y="189"/>
                  </a:cubicBezTo>
                  <a:cubicBezTo>
                    <a:pt x="370" y="189"/>
                    <a:pt x="371" y="187"/>
                    <a:pt x="374" y="182"/>
                  </a:cubicBezTo>
                  <a:cubicBezTo>
                    <a:pt x="375" y="182"/>
                    <a:pt x="375" y="182"/>
                    <a:pt x="373" y="189"/>
                  </a:cubicBezTo>
                  <a:cubicBezTo>
                    <a:pt x="372" y="193"/>
                    <a:pt x="371" y="197"/>
                    <a:pt x="371" y="197"/>
                  </a:cubicBezTo>
                  <a:cubicBezTo>
                    <a:pt x="371" y="197"/>
                    <a:pt x="372" y="195"/>
                    <a:pt x="374" y="190"/>
                  </a:cubicBezTo>
                  <a:cubicBezTo>
                    <a:pt x="375" y="187"/>
                    <a:pt x="377" y="186"/>
                    <a:pt x="377" y="186"/>
                  </a:cubicBezTo>
                  <a:cubicBezTo>
                    <a:pt x="379" y="186"/>
                    <a:pt x="379" y="188"/>
                    <a:pt x="379" y="191"/>
                  </a:cubicBezTo>
                  <a:cubicBezTo>
                    <a:pt x="380" y="192"/>
                    <a:pt x="380" y="192"/>
                    <a:pt x="380" y="192"/>
                  </a:cubicBezTo>
                  <a:cubicBezTo>
                    <a:pt x="381" y="192"/>
                    <a:pt x="381" y="191"/>
                    <a:pt x="383" y="186"/>
                  </a:cubicBezTo>
                  <a:cubicBezTo>
                    <a:pt x="384" y="182"/>
                    <a:pt x="384" y="183"/>
                    <a:pt x="385" y="179"/>
                  </a:cubicBezTo>
                  <a:lnTo>
                    <a:pt x="385" y="179"/>
                  </a:lnTo>
                  <a:cubicBezTo>
                    <a:pt x="383" y="186"/>
                    <a:pt x="382" y="189"/>
                    <a:pt x="383" y="189"/>
                  </a:cubicBezTo>
                  <a:cubicBezTo>
                    <a:pt x="383" y="189"/>
                    <a:pt x="384" y="186"/>
                    <a:pt x="386" y="180"/>
                  </a:cubicBezTo>
                  <a:cubicBezTo>
                    <a:pt x="387" y="177"/>
                    <a:pt x="388" y="175"/>
                    <a:pt x="388" y="175"/>
                  </a:cubicBezTo>
                  <a:lnTo>
                    <a:pt x="388" y="175"/>
                  </a:lnTo>
                  <a:cubicBezTo>
                    <a:pt x="388" y="175"/>
                    <a:pt x="388" y="177"/>
                    <a:pt x="387" y="180"/>
                  </a:cubicBezTo>
                  <a:cubicBezTo>
                    <a:pt x="386" y="187"/>
                    <a:pt x="386" y="187"/>
                    <a:pt x="386" y="187"/>
                  </a:cubicBezTo>
                  <a:cubicBezTo>
                    <a:pt x="386" y="187"/>
                    <a:pt x="386" y="187"/>
                    <a:pt x="386" y="187"/>
                  </a:cubicBezTo>
                  <a:cubicBezTo>
                    <a:pt x="388" y="187"/>
                    <a:pt x="392" y="183"/>
                    <a:pt x="396" y="183"/>
                  </a:cubicBezTo>
                  <a:cubicBezTo>
                    <a:pt x="396" y="183"/>
                    <a:pt x="397" y="183"/>
                    <a:pt x="397" y="183"/>
                  </a:cubicBezTo>
                  <a:cubicBezTo>
                    <a:pt x="400" y="184"/>
                    <a:pt x="401" y="185"/>
                    <a:pt x="403" y="185"/>
                  </a:cubicBezTo>
                  <a:cubicBezTo>
                    <a:pt x="405" y="185"/>
                    <a:pt x="406" y="184"/>
                    <a:pt x="407" y="180"/>
                  </a:cubicBezTo>
                  <a:cubicBezTo>
                    <a:pt x="408" y="177"/>
                    <a:pt x="409" y="175"/>
                    <a:pt x="409" y="175"/>
                  </a:cubicBezTo>
                  <a:lnTo>
                    <a:pt x="409" y="175"/>
                  </a:lnTo>
                  <a:cubicBezTo>
                    <a:pt x="409" y="175"/>
                    <a:pt x="409" y="177"/>
                    <a:pt x="408" y="180"/>
                  </a:cubicBezTo>
                  <a:cubicBezTo>
                    <a:pt x="407" y="188"/>
                    <a:pt x="408" y="188"/>
                    <a:pt x="410" y="188"/>
                  </a:cubicBezTo>
                  <a:cubicBezTo>
                    <a:pt x="410" y="188"/>
                    <a:pt x="411" y="189"/>
                    <a:pt x="408" y="195"/>
                  </a:cubicBezTo>
                  <a:cubicBezTo>
                    <a:pt x="412" y="189"/>
                    <a:pt x="412" y="189"/>
                    <a:pt x="412" y="189"/>
                  </a:cubicBezTo>
                  <a:lnTo>
                    <a:pt x="412" y="189"/>
                  </a:lnTo>
                  <a:cubicBezTo>
                    <a:pt x="411" y="192"/>
                    <a:pt x="411" y="194"/>
                    <a:pt x="411" y="194"/>
                  </a:cubicBezTo>
                  <a:cubicBezTo>
                    <a:pt x="412" y="194"/>
                    <a:pt x="412" y="192"/>
                    <a:pt x="414" y="189"/>
                  </a:cubicBezTo>
                  <a:cubicBezTo>
                    <a:pt x="416" y="183"/>
                    <a:pt x="417" y="180"/>
                    <a:pt x="418" y="180"/>
                  </a:cubicBezTo>
                  <a:lnTo>
                    <a:pt x="418" y="180"/>
                  </a:lnTo>
                  <a:cubicBezTo>
                    <a:pt x="418" y="180"/>
                    <a:pt x="417" y="183"/>
                    <a:pt x="415" y="190"/>
                  </a:cubicBezTo>
                  <a:cubicBezTo>
                    <a:pt x="414" y="195"/>
                    <a:pt x="413" y="200"/>
                    <a:pt x="413" y="200"/>
                  </a:cubicBezTo>
                  <a:cubicBezTo>
                    <a:pt x="414" y="200"/>
                    <a:pt x="414" y="199"/>
                    <a:pt x="414" y="197"/>
                  </a:cubicBezTo>
                  <a:cubicBezTo>
                    <a:pt x="416" y="190"/>
                    <a:pt x="417" y="191"/>
                    <a:pt x="421" y="185"/>
                  </a:cubicBezTo>
                  <a:lnTo>
                    <a:pt x="421" y="185"/>
                  </a:lnTo>
                  <a:cubicBezTo>
                    <a:pt x="421" y="185"/>
                    <a:pt x="422" y="186"/>
                    <a:pt x="420" y="191"/>
                  </a:cubicBezTo>
                  <a:cubicBezTo>
                    <a:pt x="419" y="194"/>
                    <a:pt x="420" y="195"/>
                    <a:pt x="421" y="195"/>
                  </a:cubicBezTo>
                  <a:cubicBezTo>
                    <a:pt x="422" y="195"/>
                    <a:pt x="425" y="191"/>
                    <a:pt x="428" y="187"/>
                  </a:cubicBezTo>
                  <a:cubicBezTo>
                    <a:pt x="428" y="184"/>
                    <a:pt x="429" y="182"/>
                    <a:pt x="429" y="182"/>
                  </a:cubicBezTo>
                  <a:lnTo>
                    <a:pt x="429" y="182"/>
                  </a:lnTo>
                  <a:cubicBezTo>
                    <a:pt x="429" y="182"/>
                    <a:pt x="429" y="184"/>
                    <a:pt x="429" y="188"/>
                  </a:cubicBezTo>
                  <a:cubicBezTo>
                    <a:pt x="426" y="194"/>
                    <a:pt x="428" y="195"/>
                    <a:pt x="428" y="195"/>
                  </a:cubicBezTo>
                  <a:cubicBezTo>
                    <a:pt x="429" y="193"/>
                    <a:pt x="429" y="192"/>
                    <a:pt x="429" y="192"/>
                  </a:cubicBezTo>
                  <a:lnTo>
                    <a:pt x="429" y="192"/>
                  </a:lnTo>
                  <a:cubicBezTo>
                    <a:pt x="430" y="192"/>
                    <a:pt x="428" y="197"/>
                    <a:pt x="426" y="201"/>
                  </a:cubicBezTo>
                  <a:cubicBezTo>
                    <a:pt x="424" y="208"/>
                    <a:pt x="425" y="208"/>
                    <a:pt x="426" y="208"/>
                  </a:cubicBezTo>
                  <a:cubicBezTo>
                    <a:pt x="428" y="204"/>
                    <a:pt x="430" y="204"/>
                    <a:pt x="432" y="204"/>
                  </a:cubicBezTo>
                  <a:cubicBezTo>
                    <a:pt x="433" y="204"/>
                    <a:pt x="434" y="204"/>
                    <a:pt x="434" y="204"/>
                  </a:cubicBezTo>
                  <a:cubicBezTo>
                    <a:pt x="435" y="204"/>
                    <a:pt x="435" y="204"/>
                    <a:pt x="436" y="204"/>
                  </a:cubicBezTo>
                  <a:cubicBezTo>
                    <a:pt x="439" y="204"/>
                    <a:pt x="442" y="198"/>
                    <a:pt x="447" y="187"/>
                  </a:cubicBezTo>
                  <a:lnTo>
                    <a:pt x="447" y="187"/>
                  </a:lnTo>
                  <a:lnTo>
                    <a:pt x="442" y="207"/>
                  </a:lnTo>
                  <a:cubicBezTo>
                    <a:pt x="444" y="203"/>
                    <a:pt x="445" y="198"/>
                    <a:pt x="447" y="194"/>
                  </a:cubicBezTo>
                  <a:cubicBezTo>
                    <a:pt x="448" y="191"/>
                    <a:pt x="448" y="190"/>
                    <a:pt x="449" y="190"/>
                  </a:cubicBezTo>
                  <a:cubicBezTo>
                    <a:pt x="449" y="190"/>
                    <a:pt x="449" y="191"/>
                    <a:pt x="449" y="195"/>
                  </a:cubicBezTo>
                  <a:cubicBezTo>
                    <a:pt x="449" y="199"/>
                    <a:pt x="449" y="201"/>
                    <a:pt x="449" y="201"/>
                  </a:cubicBezTo>
                  <a:cubicBezTo>
                    <a:pt x="450" y="201"/>
                    <a:pt x="451" y="199"/>
                    <a:pt x="452" y="196"/>
                  </a:cubicBezTo>
                  <a:cubicBezTo>
                    <a:pt x="453" y="196"/>
                    <a:pt x="453" y="197"/>
                    <a:pt x="452" y="204"/>
                  </a:cubicBezTo>
                  <a:cubicBezTo>
                    <a:pt x="453" y="204"/>
                    <a:pt x="453" y="204"/>
                    <a:pt x="456" y="197"/>
                  </a:cubicBezTo>
                  <a:cubicBezTo>
                    <a:pt x="456" y="194"/>
                    <a:pt x="457" y="192"/>
                    <a:pt x="457" y="192"/>
                  </a:cubicBezTo>
                  <a:lnTo>
                    <a:pt x="457" y="192"/>
                  </a:lnTo>
                  <a:cubicBezTo>
                    <a:pt x="457" y="192"/>
                    <a:pt x="457" y="194"/>
                    <a:pt x="457" y="198"/>
                  </a:cubicBezTo>
                  <a:cubicBezTo>
                    <a:pt x="455" y="206"/>
                    <a:pt x="455" y="209"/>
                    <a:pt x="455" y="209"/>
                  </a:cubicBezTo>
                  <a:cubicBezTo>
                    <a:pt x="456" y="209"/>
                    <a:pt x="457" y="208"/>
                    <a:pt x="458" y="205"/>
                  </a:cubicBezTo>
                  <a:cubicBezTo>
                    <a:pt x="460" y="199"/>
                    <a:pt x="460" y="199"/>
                    <a:pt x="461" y="199"/>
                  </a:cubicBezTo>
                  <a:cubicBezTo>
                    <a:pt x="461" y="199"/>
                    <a:pt x="462" y="199"/>
                    <a:pt x="462" y="199"/>
                  </a:cubicBezTo>
                  <a:cubicBezTo>
                    <a:pt x="463" y="199"/>
                    <a:pt x="463" y="199"/>
                    <a:pt x="466" y="194"/>
                  </a:cubicBezTo>
                  <a:lnTo>
                    <a:pt x="467" y="195"/>
                  </a:lnTo>
                  <a:cubicBezTo>
                    <a:pt x="468" y="195"/>
                    <a:pt x="465" y="200"/>
                    <a:pt x="465" y="200"/>
                  </a:cubicBezTo>
                  <a:lnTo>
                    <a:pt x="463" y="207"/>
                  </a:lnTo>
                  <a:cubicBezTo>
                    <a:pt x="464" y="207"/>
                    <a:pt x="464" y="208"/>
                    <a:pt x="464" y="208"/>
                  </a:cubicBezTo>
                  <a:cubicBezTo>
                    <a:pt x="465" y="208"/>
                    <a:pt x="466" y="206"/>
                    <a:pt x="468" y="201"/>
                  </a:cubicBezTo>
                  <a:cubicBezTo>
                    <a:pt x="470" y="195"/>
                    <a:pt x="471" y="192"/>
                    <a:pt x="471" y="192"/>
                  </a:cubicBezTo>
                  <a:lnTo>
                    <a:pt x="471" y="192"/>
                  </a:lnTo>
                  <a:cubicBezTo>
                    <a:pt x="472" y="192"/>
                    <a:pt x="471" y="196"/>
                    <a:pt x="469" y="203"/>
                  </a:cubicBezTo>
                  <a:cubicBezTo>
                    <a:pt x="467" y="207"/>
                    <a:pt x="466" y="211"/>
                    <a:pt x="467" y="211"/>
                  </a:cubicBezTo>
                  <a:cubicBezTo>
                    <a:pt x="468" y="211"/>
                    <a:pt x="468" y="211"/>
                    <a:pt x="469" y="209"/>
                  </a:cubicBezTo>
                  <a:cubicBezTo>
                    <a:pt x="471" y="204"/>
                    <a:pt x="472" y="202"/>
                    <a:pt x="472" y="202"/>
                  </a:cubicBezTo>
                  <a:lnTo>
                    <a:pt x="472" y="202"/>
                  </a:lnTo>
                  <a:cubicBezTo>
                    <a:pt x="472" y="202"/>
                    <a:pt x="471" y="206"/>
                    <a:pt x="470" y="209"/>
                  </a:cubicBezTo>
                  <a:cubicBezTo>
                    <a:pt x="468" y="216"/>
                    <a:pt x="467" y="220"/>
                    <a:pt x="467" y="220"/>
                  </a:cubicBezTo>
                  <a:cubicBezTo>
                    <a:pt x="467" y="220"/>
                    <a:pt x="469" y="216"/>
                    <a:pt x="472" y="210"/>
                  </a:cubicBezTo>
                  <a:cubicBezTo>
                    <a:pt x="472" y="211"/>
                    <a:pt x="473" y="211"/>
                    <a:pt x="473" y="211"/>
                  </a:cubicBezTo>
                  <a:cubicBezTo>
                    <a:pt x="474" y="211"/>
                    <a:pt x="478" y="207"/>
                    <a:pt x="481" y="207"/>
                  </a:cubicBezTo>
                  <a:cubicBezTo>
                    <a:pt x="481" y="207"/>
                    <a:pt x="481" y="207"/>
                    <a:pt x="481" y="207"/>
                  </a:cubicBezTo>
                  <a:cubicBezTo>
                    <a:pt x="485" y="208"/>
                    <a:pt x="486" y="208"/>
                    <a:pt x="485" y="215"/>
                  </a:cubicBezTo>
                  <a:cubicBezTo>
                    <a:pt x="485" y="215"/>
                    <a:pt x="485" y="215"/>
                    <a:pt x="485" y="215"/>
                  </a:cubicBezTo>
                  <a:lnTo>
                    <a:pt x="485" y="215"/>
                  </a:lnTo>
                  <a:cubicBezTo>
                    <a:pt x="487" y="210"/>
                    <a:pt x="487" y="209"/>
                    <a:pt x="488" y="209"/>
                  </a:cubicBezTo>
                  <a:cubicBezTo>
                    <a:pt x="489" y="209"/>
                    <a:pt x="489" y="209"/>
                    <a:pt x="489" y="209"/>
                  </a:cubicBezTo>
                  <a:cubicBezTo>
                    <a:pt x="490" y="212"/>
                    <a:pt x="490" y="213"/>
                    <a:pt x="491" y="213"/>
                  </a:cubicBezTo>
                  <a:cubicBezTo>
                    <a:pt x="493" y="213"/>
                    <a:pt x="494" y="209"/>
                    <a:pt x="496" y="205"/>
                  </a:cubicBezTo>
                  <a:cubicBezTo>
                    <a:pt x="496" y="205"/>
                    <a:pt x="495" y="204"/>
                    <a:pt x="495" y="204"/>
                  </a:cubicBezTo>
                  <a:cubicBezTo>
                    <a:pt x="497" y="197"/>
                    <a:pt x="498" y="194"/>
                    <a:pt x="499" y="194"/>
                  </a:cubicBezTo>
                  <a:cubicBezTo>
                    <a:pt x="499" y="194"/>
                    <a:pt x="499" y="195"/>
                    <a:pt x="499" y="198"/>
                  </a:cubicBezTo>
                  <a:cubicBezTo>
                    <a:pt x="498" y="203"/>
                    <a:pt x="497" y="207"/>
                    <a:pt x="496" y="212"/>
                  </a:cubicBezTo>
                  <a:cubicBezTo>
                    <a:pt x="494" y="216"/>
                    <a:pt x="494" y="221"/>
                    <a:pt x="494" y="225"/>
                  </a:cubicBezTo>
                  <a:cubicBezTo>
                    <a:pt x="494" y="225"/>
                    <a:pt x="494" y="226"/>
                    <a:pt x="494" y="226"/>
                  </a:cubicBezTo>
                  <a:cubicBezTo>
                    <a:pt x="495" y="226"/>
                    <a:pt x="495" y="224"/>
                    <a:pt x="496" y="219"/>
                  </a:cubicBezTo>
                  <a:cubicBezTo>
                    <a:pt x="498" y="213"/>
                    <a:pt x="498" y="213"/>
                    <a:pt x="499" y="213"/>
                  </a:cubicBezTo>
                  <a:cubicBezTo>
                    <a:pt x="499" y="213"/>
                    <a:pt x="499" y="213"/>
                    <a:pt x="500" y="213"/>
                  </a:cubicBezTo>
                  <a:cubicBezTo>
                    <a:pt x="500" y="213"/>
                    <a:pt x="501" y="212"/>
                    <a:pt x="503" y="207"/>
                  </a:cubicBezTo>
                  <a:cubicBezTo>
                    <a:pt x="504" y="202"/>
                    <a:pt x="505" y="201"/>
                    <a:pt x="506" y="201"/>
                  </a:cubicBezTo>
                  <a:cubicBezTo>
                    <a:pt x="507" y="201"/>
                    <a:pt x="507" y="201"/>
                    <a:pt x="507" y="201"/>
                  </a:cubicBezTo>
                  <a:cubicBezTo>
                    <a:pt x="505" y="208"/>
                    <a:pt x="507" y="208"/>
                    <a:pt x="507" y="208"/>
                  </a:cubicBezTo>
                  <a:cubicBezTo>
                    <a:pt x="506" y="213"/>
                    <a:pt x="506" y="212"/>
                    <a:pt x="505" y="215"/>
                  </a:cubicBezTo>
                  <a:cubicBezTo>
                    <a:pt x="504" y="219"/>
                    <a:pt x="503" y="224"/>
                    <a:pt x="502" y="228"/>
                  </a:cubicBezTo>
                  <a:cubicBezTo>
                    <a:pt x="503" y="228"/>
                    <a:pt x="505" y="223"/>
                    <a:pt x="505" y="223"/>
                  </a:cubicBezTo>
                  <a:cubicBezTo>
                    <a:pt x="505" y="221"/>
                    <a:pt x="508" y="220"/>
                    <a:pt x="511" y="220"/>
                  </a:cubicBezTo>
                  <a:cubicBezTo>
                    <a:pt x="517" y="220"/>
                    <a:pt x="526" y="223"/>
                    <a:pt x="527" y="224"/>
                  </a:cubicBezTo>
                  <a:cubicBezTo>
                    <a:pt x="527" y="228"/>
                    <a:pt x="528" y="230"/>
                    <a:pt x="529" y="230"/>
                  </a:cubicBezTo>
                  <a:cubicBezTo>
                    <a:pt x="529" y="230"/>
                    <a:pt x="530" y="228"/>
                    <a:pt x="531" y="225"/>
                  </a:cubicBezTo>
                  <a:cubicBezTo>
                    <a:pt x="531" y="221"/>
                    <a:pt x="533" y="220"/>
                    <a:pt x="535" y="220"/>
                  </a:cubicBezTo>
                  <a:cubicBezTo>
                    <a:pt x="537" y="220"/>
                    <a:pt x="539" y="221"/>
                    <a:pt x="541" y="222"/>
                  </a:cubicBezTo>
                  <a:cubicBezTo>
                    <a:pt x="543" y="222"/>
                    <a:pt x="546" y="223"/>
                    <a:pt x="547" y="223"/>
                  </a:cubicBezTo>
                  <a:cubicBezTo>
                    <a:pt x="549" y="223"/>
                    <a:pt x="551" y="222"/>
                    <a:pt x="552" y="218"/>
                  </a:cubicBezTo>
                  <a:lnTo>
                    <a:pt x="554" y="219"/>
                  </a:lnTo>
                  <a:cubicBezTo>
                    <a:pt x="555" y="219"/>
                    <a:pt x="560" y="214"/>
                    <a:pt x="560" y="214"/>
                  </a:cubicBezTo>
                  <a:cubicBezTo>
                    <a:pt x="561" y="211"/>
                    <a:pt x="562" y="209"/>
                    <a:pt x="563" y="209"/>
                  </a:cubicBezTo>
                  <a:lnTo>
                    <a:pt x="563" y="209"/>
                  </a:lnTo>
                  <a:cubicBezTo>
                    <a:pt x="563" y="209"/>
                    <a:pt x="562" y="211"/>
                    <a:pt x="561" y="214"/>
                  </a:cubicBezTo>
                  <a:cubicBezTo>
                    <a:pt x="559" y="218"/>
                    <a:pt x="558" y="223"/>
                    <a:pt x="558" y="227"/>
                  </a:cubicBezTo>
                  <a:cubicBezTo>
                    <a:pt x="558" y="227"/>
                    <a:pt x="558" y="227"/>
                    <a:pt x="558" y="227"/>
                  </a:cubicBezTo>
                  <a:cubicBezTo>
                    <a:pt x="559" y="227"/>
                    <a:pt x="561" y="221"/>
                    <a:pt x="563" y="215"/>
                  </a:cubicBezTo>
                  <a:cubicBezTo>
                    <a:pt x="565" y="208"/>
                    <a:pt x="567" y="208"/>
                    <a:pt x="567" y="208"/>
                  </a:cubicBezTo>
                  <a:lnTo>
                    <a:pt x="567" y="208"/>
                  </a:lnTo>
                  <a:cubicBezTo>
                    <a:pt x="567" y="209"/>
                    <a:pt x="567" y="209"/>
                    <a:pt x="564" y="216"/>
                  </a:cubicBezTo>
                  <a:lnTo>
                    <a:pt x="561" y="228"/>
                  </a:lnTo>
                  <a:lnTo>
                    <a:pt x="562" y="228"/>
                  </a:lnTo>
                  <a:cubicBezTo>
                    <a:pt x="563" y="223"/>
                    <a:pt x="564" y="223"/>
                    <a:pt x="564" y="223"/>
                  </a:cubicBezTo>
                  <a:cubicBezTo>
                    <a:pt x="566" y="223"/>
                    <a:pt x="566" y="223"/>
                    <a:pt x="561" y="236"/>
                  </a:cubicBezTo>
                  <a:cubicBezTo>
                    <a:pt x="559" y="243"/>
                    <a:pt x="558" y="246"/>
                    <a:pt x="559" y="246"/>
                  </a:cubicBezTo>
                  <a:cubicBezTo>
                    <a:pt x="559" y="246"/>
                    <a:pt x="561" y="243"/>
                    <a:pt x="563" y="236"/>
                  </a:cubicBezTo>
                  <a:lnTo>
                    <a:pt x="567" y="231"/>
                  </a:lnTo>
                  <a:lnTo>
                    <a:pt x="567" y="231"/>
                  </a:lnTo>
                  <a:cubicBezTo>
                    <a:pt x="566" y="235"/>
                    <a:pt x="565" y="237"/>
                    <a:pt x="566" y="237"/>
                  </a:cubicBezTo>
                  <a:cubicBezTo>
                    <a:pt x="567" y="237"/>
                    <a:pt x="570" y="230"/>
                    <a:pt x="571" y="225"/>
                  </a:cubicBezTo>
                  <a:lnTo>
                    <a:pt x="571" y="225"/>
                  </a:lnTo>
                  <a:cubicBezTo>
                    <a:pt x="569" y="232"/>
                    <a:pt x="569" y="235"/>
                    <a:pt x="569" y="235"/>
                  </a:cubicBezTo>
                  <a:cubicBezTo>
                    <a:pt x="570" y="235"/>
                    <a:pt x="571" y="232"/>
                    <a:pt x="573" y="226"/>
                  </a:cubicBezTo>
                  <a:cubicBezTo>
                    <a:pt x="574" y="223"/>
                    <a:pt x="575" y="221"/>
                    <a:pt x="576" y="221"/>
                  </a:cubicBezTo>
                  <a:lnTo>
                    <a:pt x="576" y="221"/>
                  </a:lnTo>
                  <a:cubicBezTo>
                    <a:pt x="576" y="221"/>
                    <a:pt x="576" y="223"/>
                    <a:pt x="576" y="226"/>
                  </a:cubicBezTo>
                  <a:cubicBezTo>
                    <a:pt x="574" y="234"/>
                    <a:pt x="574" y="234"/>
                    <a:pt x="577" y="234"/>
                  </a:cubicBezTo>
                  <a:cubicBezTo>
                    <a:pt x="578" y="231"/>
                    <a:pt x="580" y="230"/>
                    <a:pt x="582" y="230"/>
                  </a:cubicBezTo>
                  <a:cubicBezTo>
                    <a:pt x="584" y="230"/>
                    <a:pt x="587" y="232"/>
                    <a:pt x="590" y="233"/>
                  </a:cubicBezTo>
                  <a:cubicBezTo>
                    <a:pt x="594" y="234"/>
                    <a:pt x="597" y="235"/>
                    <a:pt x="599" y="235"/>
                  </a:cubicBezTo>
                  <a:cubicBezTo>
                    <a:pt x="601" y="235"/>
                    <a:pt x="603" y="234"/>
                    <a:pt x="604" y="231"/>
                  </a:cubicBezTo>
                  <a:cubicBezTo>
                    <a:pt x="605" y="231"/>
                    <a:pt x="605" y="231"/>
                    <a:pt x="604" y="237"/>
                  </a:cubicBezTo>
                  <a:cubicBezTo>
                    <a:pt x="603" y="240"/>
                    <a:pt x="602" y="242"/>
                    <a:pt x="603" y="242"/>
                  </a:cubicBezTo>
                  <a:cubicBezTo>
                    <a:pt x="603" y="242"/>
                    <a:pt x="604" y="239"/>
                    <a:pt x="607" y="232"/>
                  </a:cubicBezTo>
                  <a:cubicBezTo>
                    <a:pt x="609" y="228"/>
                    <a:pt x="610" y="224"/>
                    <a:pt x="611" y="224"/>
                  </a:cubicBezTo>
                  <a:lnTo>
                    <a:pt x="611" y="224"/>
                  </a:lnTo>
                  <a:cubicBezTo>
                    <a:pt x="611" y="224"/>
                    <a:pt x="610" y="226"/>
                    <a:pt x="608" y="232"/>
                  </a:cubicBezTo>
                  <a:cubicBezTo>
                    <a:pt x="606" y="238"/>
                    <a:pt x="607" y="238"/>
                    <a:pt x="610" y="241"/>
                  </a:cubicBezTo>
                  <a:cubicBezTo>
                    <a:pt x="611" y="241"/>
                    <a:pt x="612" y="241"/>
                    <a:pt x="613" y="241"/>
                  </a:cubicBezTo>
                  <a:cubicBezTo>
                    <a:pt x="614" y="241"/>
                    <a:pt x="617" y="240"/>
                    <a:pt x="618" y="236"/>
                  </a:cubicBezTo>
                  <a:lnTo>
                    <a:pt x="618" y="236"/>
                  </a:lnTo>
                  <a:cubicBezTo>
                    <a:pt x="615" y="244"/>
                    <a:pt x="615" y="251"/>
                    <a:pt x="617" y="251"/>
                  </a:cubicBezTo>
                  <a:cubicBezTo>
                    <a:pt x="618" y="251"/>
                    <a:pt x="620" y="249"/>
                    <a:pt x="622" y="245"/>
                  </a:cubicBezTo>
                  <a:cubicBezTo>
                    <a:pt x="623" y="245"/>
                    <a:pt x="624" y="245"/>
                    <a:pt x="622" y="252"/>
                  </a:cubicBezTo>
                  <a:cubicBezTo>
                    <a:pt x="623" y="252"/>
                    <a:pt x="623" y="252"/>
                    <a:pt x="627" y="246"/>
                  </a:cubicBezTo>
                  <a:lnTo>
                    <a:pt x="633" y="249"/>
                  </a:lnTo>
                  <a:cubicBezTo>
                    <a:pt x="633" y="249"/>
                    <a:pt x="633" y="249"/>
                    <a:pt x="633" y="249"/>
                  </a:cubicBezTo>
                  <a:cubicBezTo>
                    <a:pt x="635" y="249"/>
                    <a:pt x="638" y="244"/>
                    <a:pt x="638" y="244"/>
                  </a:cubicBezTo>
                  <a:lnTo>
                    <a:pt x="638" y="244"/>
                  </a:lnTo>
                  <a:cubicBezTo>
                    <a:pt x="636" y="251"/>
                    <a:pt x="641" y="252"/>
                    <a:pt x="645" y="254"/>
                  </a:cubicBezTo>
                  <a:cubicBezTo>
                    <a:pt x="651" y="256"/>
                    <a:pt x="655" y="259"/>
                    <a:pt x="654" y="265"/>
                  </a:cubicBezTo>
                  <a:cubicBezTo>
                    <a:pt x="654" y="265"/>
                    <a:pt x="655" y="265"/>
                    <a:pt x="657" y="259"/>
                  </a:cubicBezTo>
                  <a:cubicBezTo>
                    <a:pt x="661" y="252"/>
                    <a:pt x="662" y="249"/>
                    <a:pt x="663" y="249"/>
                  </a:cubicBezTo>
                  <a:lnTo>
                    <a:pt x="663" y="249"/>
                  </a:lnTo>
                  <a:cubicBezTo>
                    <a:pt x="663" y="249"/>
                    <a:pt x="663" y="250"/>
                    <a:pt x="662" y="253"/>
                  </a:cubicBezTo>
                  <a:cubicBezTo>
                    <a:pt x="660" y="260"/>
                    <a:pt x="660" y="264"/>
                    <a:pt x="661" y="264"/>
                  </a:cubicBezTo>
                  <a:cubicBezTo>
                    <a:pt x="663" y="264"/>
                    <a:pt x="664" y="261"/>
                    <a:pt x="666" y="255"/>
                  </a:cubicBezTo>
                  <a:lnTo>
                    <a:pt x="666" y="255"/>
                  </a:lnTo>
                  <a:cubicBezTo>
                    <a:pt x="665" y="259"/>
                    <a:pt x="666" y="259"/>
                    <a:pt x="664" y="262"/>
                  </a:cubicBezTo>
                  <a:cubicBezTo>
                    <a:pt x="663" y="267"/>
                    <a:pt x="663" y="270"/>
                    <a:pt x="664" y="270"/>
                  </a:cubicBezTo>
                  <a:cubicBezTo>
                    <a:pt x="665" y="270"/>
                    <a:pt x="668" y="264"/>
                    <a:pt x="671" y="256"/>
                  </a:cubicBezTo>
                  <a:lnTo>
                    <a:pt x="671" y="256"/>
                  </a:lnTo>
                  <a:cubicBezTo>
                    <a:pt x="670" y="261"/>
                    <a:pt x="669" y="267"/>
                    <a:pt x="669" y="267"/>
                  </a:cubicBezTo>
                  <a:cubicBezTo>
                    <a:pt x="670" y="267"/>
                    <a:pt x="670" y="266"/>
                    <a:pt x="671" y="264"/>
                  </a:cubicBezTo>
                  <a:cubicBezTo>
                    <a:pt x="672" y="264"/>
                    <a:pt x="672" y="264"/>
                    <a:pt x="668" y="278"/>
                  </a:cubicBezTo>
                  <a:cubicBezTo>
                    <a:pt x="665" y="282"/>
                    <a:pt x="664" y="286"/>
                    <a:pt x="663" y="291"/>
                  </a:cubicBezTo>
                  <a:cubicBezTo>
                    <a:pt x="665" y="287"/>
                    <a:pt x="668" y="282"/>
                    <a:pt x="669" y="278"/>
                  </a:cubicBezTo>
                  <a:lnTo>
                    <a:pt x="670" y="279"/>
                  </a:lnTo>
                  <a:cubicBezTo>
                    <a:pt x="670" y="279"/>
                    <a:pt x="671" y="279"/>
                    <a:pt x="673" y="272"/>
                  </a:cubicBezTo>
                  <a:cubicBezTo>
                    <a:pt x="675" y="267"/>
                    <a:pt x="677" y="266"/>
                    <a:pt x="677" y="266"/>
                  </a:cubicBezTo>
                  <a:lnTo>
                    <a:pt x="677" y="266"/>
                  </a:lnTo>
                  <a:cubicBezTo>
                    <a:pt x="676" y="269"/>
                    <a:pt x="676" y="270"/>
                    <a:pt x="676" y="270"/>
                  </a:cubicBezTo>
                  <a:cubicBezTo>
                    <a:pt x="676" y="270"/>
                    <a:pt x="678" y="265"/>
                    <a:pt x="679" y="261"/>
                  </a:cubicBezTo>
                  <a:cubicBezTo>
                    <a:pt x="680" y="256"/>
                    <a:pt x="682" y="252"/>
                    <a:pt x="684" y="247"/>
                  </a:cubicBezTo>
                  <a:cubicBezTo>
                    <a:pt x="684" y="247"/>
                    <a:pt x="687" y="242"/>
                    <a:pt x="689" y="235"/>
                  </a:cubicBezTo>
                  <a:cubicBezTo>
                    <a:pt x="692" y="226"/>
                    <a:pt x="695" y="217"/>
                    <a:pt x="697" y="208"/>
                  </a:cubicBezTo>
                  <a:cubicBezTo>
                    <a:pt x="696" y="204"/>
                    <a:pt x="696" y="199"/>
                    <a:pt x="695" y="199"/>
                  </a:cubicBezTo>
                  <a:cubicBezTo>
                    <a:pt x="694" y="199"/>
                    <a:pt x="693" y="201"/>
                    <a:pt x="691" y="206"/>
                  </a:cubicBezTo>
                  <a:cubicBezTo>
                    <a:pt x="691" y="206"/>
                    <a:pt x="688" y="213"/>
                    <a:pt x="687" y="213"/>
                  </a:cubicBezTo>
                  <a:cubicBezTo>
                    <a:pt x="687" y="212"/>
                    <a:pt x="688" y="205"/>
                    <a:pt x="688" y="205"/>
                  </a:cubicBezTo>
                  <a:cubicBezTo>
                    <a:pt x="690" y="199"/>
                    <a:pt x="687" y="197"/>
                    <a:pt x="683" y="196"/>
                  </a:cubicBezTo>
                  <a:cubicBezTo>
                    <a:pt x="678" y="194"/>
                    <a:pt x="675" y="194"/>
                    <a:pt x="678" y="186"/>
                  </a:cubicBezTo>
                  <a:cubicBezTo>
                    <a:pt x="679" y="179"/>
                    <a:pt x="678" y="179"/>
                    <a:pt x="678" y="179"/>
                  </a:cubicBezTo>
                  <a:cubicBezTo>
                    <a:pt x="677" y="182"/>
                    <a:pt x="675" y="183"/>
                    <a:pt x="673" y="183"/>
                  </a:cubicBezTo>
                  <a:cubicBezTo>
                    <a:pt x="671" y="183"/>
                    <a:pt x="668" y="182"/>
                    <a:pt x="665" y="181"/>
                  </a:cubicBezTo>
                  <a:cubicBezTo>
                    <a:pt x="663" y="180"/>
                    <a:pt x="660" y="179"/>
                    <a:pt x="657" y="179"/>
                  </a:cubicBezTo>
                  <a:cubicBezTo>
                    <a:pt x="655" y="179"/>
                    <a:pt x="653" y="180"/>
                    <a:pt x="652" y="183"/>
                  </a:cubicBezTo>
                  <a:lnTo>
                    <a:pt x="651" y="183"/>
                  </a:lnTo>
                  <a:cubicBezTo>
                    <a:pt x="653" y="177"/>
                    <a:pt x="652" y="176"/>
                    <a:pt x="650" y="176"/>
                  </a:cubicBezTo>
                  <a:cubicBezTo>
                    <a:pt x="647" y="180"/>
                    <a:pt x="645" y="180"/>
                    <a:pt x="645" y="180"/>
                  </a:cubicBezTo>
                  <a:cubicBezTo>
                    <a:pt x="644" y="180"/>
                    <a:pt x="644" y="180"/>
                    <a:pt x="644" y="180"/>
                  </a:cubicBezTo>
                  <a:cubicBezTo>
                    <a:pt x="646" y="175"/>
                    <a:pt x="646" y="173"/>
                    <a:pt x="644" y="173"/>
                  </a:cubicBezTo>
                  <a:cubicBezTo>
                    <a:pt x="644" y="173"/>
                    <a:pt x="643" y="173"/>
                    <a:pt x="643" y="173"/>
                  </a:cubicBezTo>
                  <a:cubicBezTo>
                    <a:pt x="642" y="173"/>
                    <a:pt x="641" y="174"/>
                    <a:pt x="640" y="179"/>
                  </a:cubicBezTo>
                  <a:cubicBezTo>
                    <a:pt x="636" y="177"/>
                    <a:pt x="633" y="173"/>
                    <a:pt x="633" y="169"/>
                  </a:cubicBezTo>
                  <a:cubicBezTo>
                    <a:pt x="633" y="167"/>
                    <a:pt x="634" y="166"/>
                    <a:pt x="633" y="166"/>
                  </a:cubicBezTo>
                  <a:lnTo>
                    <a:pt x="633" y="166"/>
                  </a:lnTo>
                  <a:cubicBezTo>
                    <a:pt x="633" y="166"/>
                    <a:pt x="631" y="171"/>
                    <a:pt x="629" y="175"/>
                  </a:cubicBezTo>
                  <a:cubicBezTo>
                    <a:pt x="628" y="179"/>
                    <a:pt x="626" y="183"/>
                    <a:pt x="623" y="187"/>
                  </a:cubicBezTo>
                  <a:cubicBezTo>
                    <a:pt x="623" y="187"/>
                    <a:pt x="625" y="180"/>
                    <a:pt x="627" y="175"/>
                  </a:cubicBezTo>
                  <a:cubicBezTo>
                    <a:pt x="631" y="168"/>
                    <a:pt x="631" y="168"/>
                    <a:pt x="628" y="168"/>
                  </a:cubicBezTo>
                  <a:lnTo>
                    <a:pt x="627" y="167"/>
                  </a:lnTo>
                  <a:cubicBezTo>
                    <a:pt x="626" y="170"/>
                    <a:pt x="624" y="171"/>
                    <a:pt x="622" y="171"/>
                  </a:cubicBezTo>
                  <a:cubicBezTo>
                    <a:pt x="621" y="171"/>
                    <a:pt x="619" y="171"/>
                    <a:pt x="616" y="170"/>
                  </a:cubicBezTo>
                  <a:cubicBezTo>
                    <a:pt x="613" y="168"/>
                    <a:pt x="610" y="167"/>
                    <a:pt x="609" y="167"/>
                  </a:cubicBezTo>
                  <a:cubicBezTo>
                    <a:pt x="607" y="167"/>
                    <a:pt x="605" y="169"/>
                    <a:pt x="605" y="172"/>
                  </a:cubicBezTo>
                  <a:cubicBezTo>
                    <a:pt x="604" y="176"/>
                    <a:pt x="603" y="177"/>
                    <a:pt x="602" y="177"/>
                  </a:cubicBezTo>
                  <a:cubicBezTo>
                    <a:pt x="602" y="177"/>
                    <a:pt x="601" y="175"/>
                    <a:pt x="601" y="171"/>
                  </a:cubicBezTo>
                  <a:cubicBezTo>
                    <a:pt x="602" y="158"/>
                    <a:pt x="602" y="153"/>
                    <a:pt x="602" y="153"/>
                  </a:cubicBezTo>
                  <a:lnTo>
                    <a:pt x="602" y="153"/>
                  </a:lnTo>
                  <a:cubicBezTo>
                    <a:pt x="602" y="153"/>
                    <a:pt x="601" y="154"/>
                    <a:pt x="600" y="157"/>
                  </a:cubicBezTo>
                  <a:cubicBezTo>
                    <a:pt x="599" y="161"/>
                    <a:pt x="598" y="166"/>
                    <a:pt x="597" y="170"/>
                  </a:cubicBezTo>
                  <a:cubicBezTo>
                    <a:pt x="595" y="176"/>
                    <a:pt x="593" y="179"/>
                    <a:pt x="593" y="179"/>
                  </a:cubicBezTo>
                  <a:cubicBezTo>
                    <a:pt x="592" y="179"/>
                    <a:pt x="593" y="176"/>
                    <a:pt x="595" y="169"/>
                  </a:cubicBezTo>
                  <a:cubicBezTo>
                    <a:pt x="597" y="163"/>
                    <a:pt x="595" y="160"/>
                    <a:pt x="592" y="160"/>
                  </a:cubicBezTo>
                  <a:cubicBezTo>
                    <a:pt x="588" y="160"/>
                    <a:pt x="583" y="164"/>
                    <a:pt x="580" y="171"/>
                  </a:cubicBezTo>
                  <a:cubicBezTo>
                    <a:pt x="581" y="168"/>
                    <a:pt x="581" y="170"/>
                    <a:pt x="582" y="164"/>
                  </a:cubicBezTo>
                  <a:cubicBezTo>
                    <a:pt x="585" y="158"/>
                    <a:pt x="583" y="158"/>
                    <a:pt x="580" y="157"/>
                  </a:cubicBezTo>
                  <a:lnTo>
                    <a:pt x="578" y="155"/>
                  </a:lnTo>
                  <a:cubicBezTo>
                    <a:pt x="577" y="161"/>
                    <a:pt x="575" y="162"/>
                    <a:pt x="574" y="162"/>
                  </a:cubicBezTo>
                  <a:cubicBezTo>
                    <a:pt x="573" y="162"/>
                    <a:pt x="572" y="157"/>
                    <a:pt x="573" y="153"/>
                  </a:cubicBezTo>
                  <a:cubicBezTo>
                    <a:pt x="574" y="146"/>
                    <a:pt x="574" y="146"/>
                    <a:pt x="573" y="146"/>
                  </a:cubicBezTo>
                  <a:cubicBezTo>
                    <a:pt x="571" y="151"/>
                    <a:pt x="569" y="153"/>
                    <a:pt x="568" y="153"/>
                  </a:cubicBezTo>
                  <a:cubicBezTo>
                    <a:pt x="566" y="153"/>
                    <a:pt x="566" y="148"/>
                    <a:pt x="567" y="144"/>
                  </a:cubicBezTo>
                  <a:lnTo>
                    <a:pt x="566" y="143"/>
                  </a:lnTo>
                  <a:cubicBezTo>
                    <a:pt x="563" y="148"/>
                    <a:pt x="562" y="149"/>
                    <a:pt x="561" y="149"/>
                  </a:cubicBezTo>
                  <a:cubicBezTo>
                    <a:pt x="560" y="149"/>
                    <a:pt x="560" y="149"/>
                    <a:pt x="560" y="149"/>
                  </a:cubicBezTo>
                  <a:cubicBezTo>
                    <a:pt x="559" y="148"/>
                    <a:pt x="559" y="148"/>
                    <a:pt x="558" y="148"/>
                  </a:cubicBezTo>
                  <a:cubicBezTo>
                    <a:pt x="558" y="148"/>
                    <a:pt x="557" y="150"/>
                    <a:pt x="557" y="154"/>
                  </a:cubicBezTo>
                  <a:cubicBezTo>
                    <a:pt x="555" y="159"/>
                    <a:pt x="553" y="163"/>
                    <a:pt x="551" y="167"/>
                  </a:cubicBezTo>
                  <a:lnTo>
                    <a:pt x="553" y="161"/>
                  </a:lnTo>
                  <a:cubicBezTo>
                    <a:pt x="555" y="154"/>
                    <a:pt x="553" y="153"/>
                    <a:pt x="550" y="152"/>
                  </a:cubicBezTo>
                  <a:cubicBezTo>
                    <a:pt x="546" y="151"/>
                    <a:pt x="544" y="150"/>
                    <a:pt x="545" y="143"/>
                  </a:cubicBezTo>
                  <a:lnTo>
                    <a:pt x="545" y="143"/>
                  </a:lnTo>
                  <a:lnTo>
                    <a:pt x="543" y="150"/>
                  </a:lnTo>
                  <a:cubicBezTo>
                    <a:pt x="541" y="153"/>
                    <a:pt x="541" y="154"/>
                    <a:pt x="540" y="154"/>
                  </a:cubicBezTo>
                  <a:cubicBezTo>
                    <a:pt x="540" y="154"/>
                    <a:pt x="540" y="152"/>
                    <a:pt x="541" y="149"/>
                  </a:cubicBezTo>
                  <a:cubicBezTo>
                    <a:pt x="541" y="145"/>
                    <a:pt x="541" y="143"/>
                    <a:pt x="540" y="143"/>
                  </a:cubicBezTo>
                  <a:cubicBezTo>
                    <a:pt x="539" y="143"/>
                    <a:pt x="538" y="144"/>
                    <a:pt x="536" y="146"/>
                  </a:cubicBezTo>
                  <a:lnTo>
                    <a:pt x="534" y="146"/>
                  </a:lnTo>
                  <a:cubicBezTo>
                    <a:pt x="536" y="139"/>
                    <a:pt x="536" y="136"/>
                    <a:pt x="535" y="136"/>
                  </a:cubicBezTo>
                  <a:lnTo>
                    <a:pt x="535" y="136"/>
                  </a:lnTo>
                  <a:cubicBezTo>
                    <a:pt x="535" y="136"/>
                    <a:pt x="533" y="139"/>
                    <a:pt x="531" y="145"/>
                  </a:cubicBezTo>
                  <a:cubicBezTo>
                    <a:pt x="532" y="139"/>
                    <a:pt x="532" y="139"/>
                    <a:pt x="531" y="137"/>
                  </a:cubicBezTo>
                  <a:cubicBezTo>
                    <a:pt x="529" y="141"/>
                    <a:pt x="528" y="142"/>
                    <a:pt x="527" y="142"/>
                  </a:cubicBezTo>
                  <a:cubicBezTo>
                    <a:pt x="525" y="142"/>
                    <a:pt x="525" y="140"/>
                    <a:pt x="526" y="136"/>
                  </a:cubicBezTo>
                  <a:lnTo>
                    <a:pt x="525" y="136"/>
                  </a:lnTo>
                  <a:cubicBezTo>
                    <a:pt x="523" y="142"/>
                    <a:pt x="522" y="142"/>
                    <a:pt x="521" y="142"/>
                  </a:cubicBezTo>
                  <a:cubicBezTo>
                    <a:pt x="521" y="142"/>
                    <a:pt x="521" y="141"/>
                    <a:pt x="520" y="141"/>
                  </a:cubicBezTo>
                  <a:cubicBezTo>
                    <a:pt x="520" y="141"/>
                    <a:pt x="519" y="143"/>
                    <a:pt x="517" y="148"/>
                  </a:cubicBezTo>
                  <a:cubicBezTo>
                    <a:pt x="514" y="153"/>
                    <a:pt x="514" y="153"/>
                    <a:pt x="514" y="153"/>
                  </a:cubicBezTo>
                  <a:cubicBezTo>
                    <a:pt x="514" y="149"/>
                    <a:pt x="516" y="144"/>
                    <a:pt x="518" y="141"/>
                  </a:cubicBezTo>
                  <a:cubicBezTo>
                    <a:pt x="520" y="138"/>
                    <a:pt x="520" y="136"/>
                    <a:pt x="520" y="136"/>
                  </a:cubicBezTo>
                  <a:lnTo>
                    <a:pt x="520" y="136"/>
                  </a:lnTo>
                  <a:cubicBezTo>
                    <a:pt x="519" y="136"/>
                    <a:pt x="517" y="139"/>
                    <a:pt x="513" y="145"/>
                  </a:cubicBezTo>
                  <a:cubicBezTo>
                    <a:pt x="514" y="141"/>
                    <a:pt x="516" y="137"/>
                    <a:pt x="515" y="137"/>
                  </a:cubicBezTo>
                  <a:lnTo>
                    <a:pt x="515" y="137"/>
                  </a:lnTo>
                  <a:cubicBezTo>
                    <a:pt x="515" y="137"/>
                    <a:pt x="515" y="137"/>
                    <a:pt x="514" y="139"/>
                  </a:cubicBezTo>
                  <a:cubicBezTo>
                    <a:pt x="514" y="139"/>
                    <a:pt x="513" y="139"/>
                    <a:pt x="511" y="145"/>
                  </a:cubicBezTo>
                  <a:lnTo>
                    <a:pt x="508" y="144"/>
                  </a:lnTo>
                  <a:cubicBezTo>
                    <a:pt x="508" y="137"/>
                    <a:pt x="508" y="136"/>
                    <a:pt x="507" y="136"/>
                  </a:cubicBezTo>
                  <a:cubicBezTo>
                    <a:pt x="506" y="140"/>
                    <a:pt x="505" y="141"/>
                    <a:pt x="505" y="141"/>
                  </a:cubicBezTo>
                  <a:cubicBezTo>
                    <a:pt x="505" y="141"/>
                    <a:pt x="505" y="140"/>
                    <a:pt x="506" y="136"/>
                  </a:cubicBezTo>
                  <a:cubicBezTo>
                    <a:pt x="507" y="134"/>
                    <a:pt x="507" y="132"/>
                    <a:pt x="507" y="132"/>
                  </a:cubicBezTo>
                  <a:lnTo>
                    <a:pt x="507" y="132"/>
                  </a:lnTo>
                  <a:cubicBezTo>
                    <a:pt x="506" y="132"/>
                    <a:pt x="505" y="135"/>
                    <a:pt x="503" y="142"/>
                  </a:cubicBezTo>
                  <a:cubicBezTo>
                    <a:pt x="502" y="145"/>
                    <a:pt x="501" y="147"/>
                    <a:pt x="500" y="147"/>
                  </a:cubicBezTo>
                  <a:cubicBezTo>
                    <a:pt x="500" y="147"/>
                    <a:pt x="500" y="145"/>
                    <a:pt x="500" y="141"/>
                  </a:cubicBezTo>
                  <a:cubicBezTo>
                    <a:pt x="503" y="133"/>
                    <a:pt x="504" y="131"/>
                    <a:pt x="503" y="131"/>
                  </a:cubicBezTo>
                  <a:lnTo>
                    <a:pt x="503" y="131"/>
                  </a:lnTo>
                  <a:cubicBezTo>
                    <a:pt x="503" y="131"/>
                    <a:pt x="502" y="132"/>
                    <a:pt x="502" y="134"/>
                  </a:cubicBezTo>
                  <a:cubicBezTo>
                    <a:pt x="499" y="141"/>
                    <a:pt x="498" y="141"/>
                    <a:pt x="498" y="141"/>
                  </a:cubicBezTo>
                  <a:cubicBezTo>
                    <a:pt x="500" y="134"/>
                    <a:pt x="494" y="132"/>
                    <a:pt x="486" y="129"/>
                  </a:cubicBezTo>
                  <a:cubicBezTo>
                    <a:pt x="484" y="133"/>
                    <a:pt x="481" y="137"/>
                    <a:pt x="481" y="142"/>
                  </a:cubicBezTo>
                  <a:cubicBezTo>
                    <a:pt x="480" y="147"/>
                    <a:pt x="479" y="149"/>
                    <a:pt x="479" y="149"/>
                  </a:cubicBezTo>
                  <a:cubicBezTo>
                    <a:pt x="479" y="149"/>
                    <a:pt x="480" y="145"/>
                    <a:pt x="480" y="141"/>
                  </a:cubicBezTo>
                  <a:cubicBezTo>
                    <a:pt x="483" y="131"/>
                    <a:pt x="483" y="126"/>
                    <a:pt x="483" y="126"/>
                  </a:cubicBezTo>
                  <a:lnTo>
                    <a:pt x="483" y="126"/>
                  </a:lnTo>
                  <a:cubicBezTo>
                    <a:pt x="483" y="126"/>
                    <a:pt x="481" y="131"/>
                    <a:pt x="479" y="141"/>
                  </a:cubicBezTo>
                  <a:cubicBezTo>
                    <a:pt x="477" y="148"/>
                    <a:pt x="477" y="151"/>
                    <a:pt x="476" y="151"/>
                  </a:cubicBezTo>
                  <a:cubicBezTo>
                    <a:pt x="476" y="151"/>
                    <a:pt x="477" y="148"/>
                    <a:pt x="478" y="141"/>
                  </a:cubicBezTo>
                  <a:cubicBezTo>
                    <a:pt x="479" y="137"/>
                    <a:pt x="479" y="135"/>
                    <a:pt x="479" y="135"/>
                  </a:cubicBezTo>
                  <a:lnTo>
                    <a:pt x="479" y="135"/>
                  </a:lnTo>
                  <a:cubicBezTo>
                    <a:pt x="478" y="135"/>
                    <a:pt x="477" y="137"/>
                    <a:pt x="476" y="140"/>
                  </a:cubicBezTo>
                  <a:cubicBezTo>
                    <a:pt x="477" y="135"/>
                    <a:pt x="477" y="130"/>
                    <a:pt x="477" y="130"/>
                  </a:cubicBezTo>
                  <a:lnTo>
                    <a:pt x="477" y="130"/>
                  </a:lnTo>
                  <a:cubicBezTo>
                    <a:pt x="477" y="130"/>
                    <a:pt x="476" y="130"/>
                    <a:pt x="476" y="132"/>
                  </a:cubicBezTo>
                  <a:cubicBezTo>
                    <a:pt x="476" y="132"/>
                    <a:pt x="475" y="132"/>
                    <a:pt x="476" y="125"/>
                  </a:cubicBezTo>
                  <a:cubicBezTo>
                    <a:pt x="476" y="123"/>
                    <a:pt x="476" y="122"/>
                    <a:pt x="476" y="122"/>
                  </a:cubicBezTo>
                  <a:lnTo>
                    <a:pt x="476" y="122"/>
                  </a:lnTo>
                  <a:cubicBezTo>
                    <a:pt x="476" y="122"/>
                    <a:pt x="474" y="127"/>
                    <a:pt x="472" y="131"/>
                  </a:cubicBezTo>
                  <a:cubicBezTo>
                    <a:pt x="469" y="137"/>
                    <a:pt x="467" y="140"/>
                    <a:pt x="467" y="140"/>
                  </a:cubicBezTo>
                  <a:cubicBezTo>
                    <a:pt x="467" y="140"/>
                    <a:pt x="468" y="137"/>
                    <a:pt x="470" y="130"/>
                  </a:cubicBezTo>
                  <a:cubicBezTo>
                    <a:pt x="472" y="125"/>
                    <a:pt x="472" y="123"/>
                    <a:pt x="471" y="123"/>
                  </a:cubicBezTo>
                  <a:cubicBezTo>
                    <a:pt x="470" y="123"/>
                    <a:pt x="466" y="128"/>
                    <a:pt x="463" y="135"/>
                  </a:cubicBezTo>
                  <a:cubicBezTo>
                    <a:pt x="463" y="137"/>
                    <a:pt x="463" y="138"/>
                    <a:pt x="462" y="139"/>
                  </a:cubicBezTo>
                  <a:lnTo>
                    <a:pt x="462" y="139"/>
                  </a:lnTo>
                  <a:cubicBezTo>
                    <a:pt x="463" y="135"/>
                    <a:pt x="462" y="135"/>
                    <a:pt x="462" y="135"/>
                  </a:cubicBezTo>
                  <a:cubicBezTo>
                    <a:pt x="461" y="134"/>
                    <a:pt x="461" y="134"/>
                    <a:pt x="462" y="127"/>
                  </a:cubicBezTo>
                  <a:lnTo>
                    <a:pt x="462" y="127"/>
                  </a:lnTo>
                  <a:cubicBezTo>
                    <a:pt x="462" y="127"/>
                    <a:pt x="462" y="127"/>
                    <a:pt x="459" y="133"/>
                  </a:cubicBezTo>
                  <a:cubicBezTo>
                    <a:pt x="457" y="138"/>
                    <a:pt x="455" y="140"/>
                    <a:pt x="455" y="140"/>
                  </a:cubicBezTo>
                  <a:cubicBezTo>
                    <a:pt x="453" y="140"/>
                    <a:pt x="453" y="134"/>
                    <a:pt x="456" y="125"/>
                  </a:cubicBezTo>
                  <a:lnTo>
                    <a:pt x="456" y="125"/>
                  </a:lnTo>
                  <a:lnTo>
                    <a:pt x="452" y="131"/>
                  </a:lnTo>
                  <a:cubicBezTo>
                    <a:pt x="449" y="139"/>
                    <a:pt x="448" y="144"/>
                    <a:pt x="447" y="144"/>
                  </a:cubicBezTo>
                  <a:cubicBezTo>
                    <a:pt x="447" y="144"/>
                    <a:pt x="448" y="142"/>
                    <a:pt x="449" y="137"/>
                  </a:cubicBezTo>
                  <a:cubicBezTo>
                    <a:pt x="450" y="134"/>
                    <a:pt x="450" y="134"/>
                    <a:pt x="451" y="131"/>
                  </a:cubicBezTo>
                  <a:lnTo>
                    <a:pt x="451" y="131"/>
                  </a:lnTo>
                  <a:cubicBezTo>
                    <a:pt x="449" y="135"/>
                    <a:pt x="448" y="137"/>
                    <a:pt x="448" y="137"/>
                  </a:cubicBezTo>
                  <a:cubicBezTo>
                    <a:pt x="446" y="137"/>
                    <a:pt x="447" y="131"/>
                    <a:pt x="449" y="123"/>
                  </a:cubicBezTo>
                  <a:cubicBezTo>
                    <a:pt x="451" y="116"/>
                    <a:pt x="451" y="116"/>
                    <a:pt x="450" y="116"/>
                  </a:cubicBezTo>
                  <a:lnTo>
                    <a:pt x="448" y="123"/>
                  </a:lnTo>
                  <a:cubicBezTo>
                    <a:pt x="447" y="127"/>
                    <a:pt x="445" y="131"/>
                    <a:pt x="443" y="135"/>
                  </a:cubicBezTo>
                  <a:cubicBezTo>
                    <a:pt x="442" y="135"/>
                    <a:pt x="442" y="135"/>
                    <a:pt x="443" y="129"/>
                  </a:cubicBezTo>
                  <a:cubicBezTo>
                    <a:pt x="444" y="124"/>
                    <a:pt x="445" y="119"/>
                    <a:pt x="445" y="119"/>
                  </a:cubicBezTo>
                  <a:lnTo>
                    <a:pt x="445" y="119"/>
                  </a:lnTo>
                  <a:cubicBezTo>
                    <a:pt x="445" y="119"/>
                    <a:pt x="445" y="119"/>
                    <a:pt x="444" y="121"/>
                  </a:cubicBezTo>
                  <a:cubicBezTo>
                    <a:pt x="444" y="121"/>
                    <a:pt x="443" y="121"/>
                    <a:pt x="444" y="114"/>
                  </a:cubicBezTo>
                  <a:lnTo>
                    <a:pt x="441" y="113"/>
                  </a:lnTo>
                  <a:cubicBezTo>
                    <a:pt x="440" y="116"/>
                    <a:pt x="439" y="117"/>
                    <a:pt x="439" y="117"/>
                  </a:cubicBezTo>
                  <a:cubicBezTo>
                    <a:pt x="438" y="117"/>
                    <a:pt x="438" y="115"/>
                    <a:pt x="439" y="112"/>
                  </a:cubicBezTo>
                  <a:lnTo>
                    <a:pt x="439" y="112"/>
                  </a:lnTo>
                  <a:cubicBezTo>
                    <a:pt x="439" y="112"/>
                    <a:pt x="438" y="112"/>
                    <a:pt x="434" y="117"/>
                  </a:cubicBezTo>
                  <a:cubicBezTo>
                    <a:pt x="433" y="117"/>
                    <a:pt x="432" y="117"/>
                    <a:pt x="434" y="111"/>
                  </a:cubicBezTo>
                  <a:cubicBezTo>
                    <a:pt x="435" y="107"/>
                    <a:pt x="436" y="106"/>
                    <a:pt x="436" y="106"/>
                  </a:cubicBezTo>
                  <a:lnTo>
                    <a:pt x="436" y="106"/>
                  </a:lnTo>
                  <a:cubicBezTo>
                    <a:pt x="436" y="106"/>
                    <a:pt x="435" y="107"/>
                    <a:pt x="433" y="111"/>
                  </a:cubicBezTo>
                  <a:cubicBezTo>
                    <a:pt x="432" y="116"/>
                    <a:pt x="431" y="116"/>
                    <a:pt x="430" y="116"/>
                  </a:cubicBezTo>
                  <a:lnTo>
                    <a:pt x="429" y="115"/>
                  </a:lnTo>
                  <a:cubicBezTo>
                    <a:pt x="426" y="122"/>
                    <a:pt x="426" y="122"/>
                    <a:pt x="426" y="122"/>
                  </a:cubicBezTo>
                  <a:cubicBezTo>
                    <a:pt x="425" y="122"/>
                    <a:pt x="425" y="114"/>
                    <a:pt x="424" y="114"/>
                  </a:cubicBezTo>
                  <a:cubicBezTo>
                    <a:pt x="424" y="114"/>
                    <a:pt x="423" y="113"/>
                    <a:pt x="423" y="113"/>
                  </a:cubicBezTo>
                  <a:cubicBezTo>
                    <a:pt x="422" y="113"/>
                    <a:pt x="422" y="115"/>
                    <a:pt x="421" y="120"/>
                  </a:cubicBezTo>
                  <a:cubicBezTo>
                    <a:pt x="421" y="120"/>
                    <a:pt x="420" y="123"/>
                    <a:pt x="420" y="123"/>
                  </a:cubicBezTo>
                  <a:cubicBezTo>
                    <a:pt x="420" y="123"/>
                    <a:pt x="420" y="122"/>
                    <a:pt x="420" y="120"/>
                  </a:cubicBezTo>
                  <a:cubicBezTo>
                    <a:pt x="419" y="120"/>
                    <a:pt x="419" y="112"/>
                    <a:pt x="416" y="112"/>
                  </a:cubicBezTo>
                  <a:cubicBezTo>
                    <a:pt x="415" y="111"/>
                    <a:pt x="415" y="111"/>
                    <a:pt x="414" y="111"/>
                  </a:cubicBezTo>
                  <a:cubicBezTo>
                    <a:pt x="413" y="111"/>
                    <a:pt x="412" y="112"/>
                    <a:pt x="411" y="116"/>
                  </a:cubicBezTo>
                  <a:cubicBezTo>
                    <a:pt x="412" y="108"/>
                    <a:pt x="412" y="105"/>
                    <a:pt x="412" y="105"/>
                  </a:cubicBezTo>
                  <a:lnTo>
                    <a:pt x="412" y="105"/>
                  </a:lnTo>
                  <a:cubicBezTo>
                    <a:pt x="411" y="105"/>
                    <a:pt x="411" y="107"/>
                    <a:pt x="410" y="109"/>
                  </a:cubicBezTo>
                  <a:cubicBezTo>
                    <a:pt x="407" y="115"/>
                    <a:pt x="407" y="115"/>
                    <a:pt x="406" y="115"/>
                  </a:cubicBezTo>
                  <a:cubicBezTo>
                    <a:pt x="407" y="112"/>
                    <a:pt x="408" y="110"/>
                    <a:pt x="407" y="110"/>
                  </a:cubicBezTo>
                  <a:lnTo>
                    <a:pt x="407" y="110"/>
                  </a:lnTo>
                  <a:cubicBezTo>
                    <a:pt x="407" y="110"/>
                    <a:pt x="406" y="111"/>
                    <a:pt x="404" y="114"/>
                  </a:cubicBezTo>
                  <a:cubicBezTo>
                    <a:pt x="404" y="114"/>
                    <a:pt x="404" y="114"/>
                    <a:pt x="405" y="107"/>
                  </a:cubicBezTo>
                  <a:lnTo>
                    <a:pt x="404" y="107"/>
                  </a:lnTo>
                  <a:cubicBezTo>
                    <a:pt x="402" y="112"/>
                    <a:pt x="400" y="114"/>
                    <a:pt x="399" y="114"/>
                  </a:cubicBezTo>
                  <a:cubicBezTo>
                    <a:pt x="397" y="114"/>
                    <a:pt x="397" y="109"/>
                    <a:pt x="397" y="105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97" y="105"/>
                    <a:pt x="396" y="106"/>
                    <a:pt x="394" y="111"/>
                  </a:cubicBezTo>
                  <a:cubicBezTo>
                    <a:pt x="392" y="117"/>
                    <a:pt x="390" y="120"/>
                    <a:pt x="390" y="120"/>
                  </a:cubicBezTo>
                  <a:cubicBezTo>
                    <a:pt x="389" y="120"/>
                    <a:pt x="390" y="116"/>
                    <a:pt x="392" y="109"/>
                  </a:cubicBezTo>
                  <a:lnTo>
                    <a:pt x="392" y="109"/>
                  </a:lnTo>
                  <a:cubicBezTo>
                    <a:pt x="390" y="112"/>
                    <a:pt x="389" y="113"/>
                    <a:pt x="388" y="113"/>
                  </a:cubicBezTo>
                  <a:cubicBezTo>
                    <a:pt x="387" y="113"/>
                    <a:pt x="387" y="110"/>
                    <a:pt x="389" y="102"/>
                  </a:cubicBezTo>
                  <a:cubicBezTo>
                    <a:pt x="390" y="95"/>
                    <a:pt x="393" y="88"/>
                    <a:pt x="393" y="88"/>
                  </a:cubicBezTo>
                  <a:lnTo>
                    <a:pt x="393" y="88"/>
                  </a:lnTo>
                  <a:cubicBezTo>
                    <a:pt x="391" y="95"/>
                    <a:pt x="389" y="95"/>
                    <a:pt x="389" y="95"/>
                  </a:cubicBezTo>
                  <a:cubicBezTo>
                    <a:pt x="388" y="100"/>
                    <a:pt x="387" y="101"/>
                    <a:pt x="386" y="101"/>
                  </a:cubicBezTo>
                  <a:cubicBezTo>
                    <a:pt x="386" y="101"/>
                    <a:pt x="385" y="100"/>
                    <a:pt x="385" y="100"/>
                  </a:cubicBezTo>
                  <a:cubicBezTo>
                    <a:pt x="385" y="100"/>
                    <a:pt x="384" y="100"/>
                    <a:pt x="384" y="100"/>
                  </a:cubicBezTo>
                  <a:cubicBezTo>
                    <a:pt x="382" y="100"/>
                    <a:pt x="378" y="105"/>
                    <a:pt x="376" y="105"/>
                  </a:cubicBezTo>
                  <a:cubicBezTo>
                    <a:pt x="375" y="104"/>
                    <a:pt x="373" y="103"/>
                    <a:pt x="374" y="96"/>
                  </a:cubicBezTo>
                  <a:cubicBezTo>
                    <a:pt x="373" y="96"/>
                    <a:pt x="373" y="96"/>
                    <a:pt x="369" y="102"/>
                  </a:cubicBezTo>
                  <a:cubicBezTo>
                    <a:pt x="368" y="105"/>
                    <a:pt x="367" y="106"/>
                    <a:pt x="366" y="106"/>
                  </a:cubicBezTo>
                  <a:cubicBezTo>
                    <a:pt x="365" y="106"/>
                    <a:pt x="365" y="104"/>
                    <a:pt x="366" y="100"/>
                  </a:cubicBezTo>
                  <a:lnTo>
                    <a:pt x="366" y="100"/>
                  </a:lnTo>
                  <a:cubicBezTo>
                    <a:pt x="362" y="106"/>
                    <a:pt x="361" y="106"/>
                    <a:pt x="361" y="106"/>
                  </a:cubicBezTo>
                  <a:cubicBezTo>
                    <a:pt x="363" y="101"/>
                    <a:pt x="364" y="97"/>
                    <a:pt x="363" y="97"/>
                  </a:cubicBezTo>
                  <a:lnTo>
                    <a:pt x="363" y="97"/>
                  </a:lnTo>
                  <a:cubicBezTo>
                    <a:pt x="363" y="97"/>
                    <a:pt x="362" y="97"/>
                    <a:pt x="361" y="99"/>
                  </a:cubicBezTo>
                  <a:cubicBezTo>
                    <a:pt x="361" y="104"/>
                    <a:pt x="360" y="106"/>
                    <a:pt x="359" y="106"/>
                  </a:cubicBezTo>
                  <a:cubicBezTo>
                    <a:pt x="359" y="106"/>
                    <a:pt x="358" y="105"/>
                    <a:pt x="358" y="105"/>
                  </a:cubicBezTo>
                  <a:cubicBezTo>
                    <a:pt x="358" y="100"/>
                    <a:pt x="343" y="94"/>
                    <a:pt x="336" y="94"/>
                  </a:cubicBezTo>
                  <a:cubicBezTo>
                    <a:pt x="333" y="94"/>
                    <a:pt x="331" y="94"/>
                    <a:pt x="331" y="96"/>
                  </a:cubicBezTo>
                  <a:lnTo>
                    <a:pt x="329" y="95"/>
                  </a:lnTo>
                  <a:lnTo>
                    <a:pt x="325" y="94"/>
                  </a:lnTo>
                  <a:cubicBezTo>
                    <a:pt x="328" y="88"/>
                    <a:pt x="327" y="86"/>
                    <a:pt x="326" y="86"/>
                  </a:cubicBezTo>
                  <a:cubicBezTo>
                    <a:pt x="325" y="86"/>
                    <a:pt x="322" y="89"/>
                    <a:pt x="320" y="92"/>
                  </a:cubicBezTo>
                  <a:cubicBezTo>
                    <a:pt x="318" y="96"/>
                    <a:pt x="317" y="98"/>
                    <a:pt x="316" y="98"/>
                  </a:cubicBezTo>
                  <a:cubicBezTo>
                    <a:pt x="316" y="98"/>
                    <a:pt x="316" y="97"/>
                    <a:pt x="315" y="97"/>
                  </a:cubicBezTo>
                  <a:cubicBezTo>
                    <a:pt x="318" y="89"/>
                    <a:pt x="318" y="86"/>
                    <a:pt x="316" y="86"/>
                  </a:cubicBezTo>
                  <a:cubicBezTo>
                    <a:pt x="316" y="86"/>
                    <a:pt x="314" y="87"/>
                    <a:pt x="313" y="89"/>
                  </a:cubicBezTo>
                  <a:cubicBezTo>
                    <a:pt x="311" y="96"/>
                    <a:pt x="310" y="99"/>
                    <a:pt x="310" y="99"/>
                  </a:cubicBezTo>
                  <a:cubicBezTo>
                    <a:pt x="309" y="99"/>
                    <a:pt x="310" y="96"/>
                    <a:pt x="312" y="89"/>
                  </a:cubicBezTo>
                  <a:cubicBezTo>
                    <a:pt x="314" y="83"/>
                    <a:pt x="314" y="80"/>
                    <a:pt x="314" y="80"/>
                  </a:cubicBezTo>
                  <a:lnTo>
                    <a:pt x="314" y="80"/>
                  </a:lnTo>
                  <a:cubicBezTo>
                    <a:pt x="313" y="80"/>
                    <a:pt x="311" y="85"/>
                    <a:pt x="307" y="95"/>
                  </a:cubicBezTo>
                  <a:cubicBezTo>
                    <a:pt x="306" y="98"/>
                    <a:pt x="305" y="99"/>
                    <a:pt x="305" y="99"/>
                  </a:cubicBezTo>
                  <a:cubicBezTo>
                    <a:pt x="304" y="99"/>
                    <a:pt x="305" y="97"/>
                    <a:pt x="305" y="94"/>
                  </a:cubicBezTo>
                  <a:cubicBezTo>
                    <a:pt x="307" y="86"/>
                    <a:pt x="308" y="83"/>
                    <a:pt x="307" y="83"/>
                  </a:cubicBezTo>
                  <a:lnTo>
                    <a:pt x="307" y="83"/>
                  </a:lnTo>
                  <a:cubicBezTo>
                    <a:pt x="307" y="83"/>
                    <a:pt x="307" y="84"/>
                    <a:pt x="306" y="87"/>
                  </a:cubicBezTo>
                  <a:cubicBezTo>
                    <a:pt x="304" y="93"/>
                    <a:pt x="303" y="96"/>
                    <a:pt x="302" y="96"/>
                  </a:cubicBezTo>
                  <a:cubicBezTo>
                    <a:pt x="302" y="96"/>
                    <a:pt x="302" y="93"/>
                    <a:pt x="304" y="86"/>
                  </a:cubicBezTo>
                  <a:cubicBezTo>
                    <a:pt x="305" y="79"/>
                    <a:pt x="306" y="76"/>
                    <a:pt x="306" y="76"/>
                  </a:cubicBezTo>
                  <a:lnTo>
                    <a:pt x="306" y="76"/>
                  </a:lnTo>
                  <a:cubicBezTo>
                    <a:pt x="305" y="76"/>
                    <a:pt x="304" y="79"/>
                    <a:pt x="302" y="85"/>
                  </a:cubicBezTo>
                  <a:cubicBezTo>
                    <a:pt x="299" y="91"/>
                    <a:pt x="297" y="94"/>
                    <a:pt x="296" y="94"/>
                  </a:cubicBezTo>
                  <a:cubicBezTo>
                    <a:pt x="295" y="94"/>
                    <a:pt x="295" y="91"/>
                    <a:pt x="296" y="84"/>
                  </a:cubicBezTo>
                  <a:cubicBezTo>
                    <a:pt x="296" y="84"/>
                    <a:pt x="297" y="80"/>
                    <a:pt x="296" y="80"/>
                  </a:cubicBezTo>
                  <a:lnTo>
                    <a:pt x="296" y="80"/>
                  </a:lnTo>
                  <a:cubicBezTo>
                    <a:pt x="296" y="80"/>
                    <a:pt x="296" y="81"/>
                    <a:pt x="295" y="83"/>
                  </a:cubicBezTo>
                  <a:lnTo>
                    <a:pt x="296" y="76"/>
                  </a:lnTo>
                  <a:lnTo>
                    <a:pt x="295" y="76"/>
                  </a:lnTo>
                  <a:lnTo>
                    <a:pt x="293" y="83"/>
                  </a:lnTo>
                  <a:cubicBezTo>
                    <a:pt x="292" y="83"/>
                    <a:pt x="290" y="74"/>
                    <a:pt x="284" y="72"/>
                  </a:cubicBezTo>
                  <a:cubicBezTo>
                    <a:pt x="280" y="71"/>
                    <a:pt x="278" y="70"/>
                    <a:pt x="276" y="70"/>
                  </a:cubicBezTo>
                  <a:cubicBezTo>
                    <a:pt x="274" y="70"/>
                    <a:pt x="273" y="71"/>
                    <a:pt x="273" y="75"/>
                  </a:cubicBezTo>
                  <a:cubicBezTo>
                    <a:pt x="272" y="81"/>
                    <a:pt x="270" y="85"/>
                    <a:pt x="270" y="85"/>
                  </a:cubicBezTo>
                  <a:lnTo>
                    <a:pt x="270" y="85"/>
                  </a:lnTo>
                  <a:cubicBezTo>
                    <a:pt x="270" y="85"/>
                    <a:pt x="270" y="81"/>
                    <a:pt x="272" y="75"/>
                  </a:cubicBezTo>
                  <a:cubicBezTo>
                    <a:pt x="270" y="75"/>
                    <a:pt x="272" y="67"/>
                    <a:pt x="269" y="67"/>
                  </a:cubicBezTo>
                  <a:cubicBezTo>
                    <a:pt x="268" y="66"/>
                    <a:pt x="266" y="66"/>
                    <a:pt x="268" y="59"/>
                  </a:cubicBezTo>
                  <a:lnTo>
                    <a:pt x="267" y="59"/>
                  </a:lnTo>
                  <a:cubicBezTo>
                    <a:pt x="265" y="65"/>
                    <a:pt x="262" y="68"/>
                    <a:pt x="260" y="68"/>
                  </a:cubicBezTo>
                  <a:cubicBezTo>
                    <a:pt x="259" y="68"/>
                    <a:pt x="258" y="66"/>
                    <a:pt x="257" y="62"/>
                  </a:cubicBezTo>
                  <a:cubicBezTo>
                    <a:pt x="257" y="62"/>
                    <a:pt x="256" y="62"/>
                    <a:pt x="256" y="62"/>
                  </a:cubicBezTo>
                  <a:cubicBezTo>
                    <a:pt x="255" y="62"/>
                    <a:pt x="254" y="63"/>
                    <a:pt x="251" y="68"/>
                  </a:cubicBezTo>
                  <a:cubicBezTo>
                    <a:pt x="250" y="71"/>
                    <a:pt x="249" y="72"/>
                    <a:pt x="249" y="72"/>
                  </a:cubicBezTo>
                  <a:cubicBezTo>
                    <a:pt x="248" y="72"/>
                    <a:pt x="249" y="70"/>
                    <a:pt x="249" y="67"/>
                  </a:cubicBezTo>
                  <a:cubicBezTo>
                    <a:pt x="251" y="63"/>
                    <a:pt x="250" y="58"/>
                    <a:pt x="248" y="58"/>
                  </a:cubicBezTo>
                  <a:cubicBezTo>
                    <a:pt x="247" y="58"/>
                    <a:pt x="246" y="60"/>
                    <a:pt x="245" y="65"/>
                  </a:cubicBezTo>
                  <a:lnTo>
                    <a:pt x="246" y="58"/>
                  </a:lnTo>
                  <a:cubicBezTo>
                    <a:pt x="246" y="56"/>
                    <a:pt x="246" y="55"/>
                    <a:pt x="246" y="55"/>
                  </a:cubicBezTo>
                  <a:lnTo>
                    <a:pt x="246" y="55"/>
                  </a:lnTo>
                  <a:cubicBezTo>
                    <a:pt x="246" y="55"/>
                    <a:pt x="244" y="60"/>
                    <a:pt x="242" y="65"/>
                  </a:cubicBezTo>
                  <a:cubicBezTo>
                    <a:pt x="241" y="70"/>
                    <a:pt x="240" y="73"/>
                    <a:pt x="240" y="73"/>
                  </a:cubicBezTo>
                  <a:cubicBezTo>
                    <a:pt x="239" y="73"/>
                    <a:pt x="240" y="68"/>
                    <a:pt x="242" y="57"/>
                  </a:cubicBezTo>
                  <a:cubicBezTo>
                    <a:pt x="245" y="49"/>
                    <a:pt x="246" y="46"/>
                    <a:pt x="245" y="46"/>
                  </a:cubicBezTo>
                  <a:lnTo>
                    <a:pt x="245" y="46"/>
                  </a:lnTo>
                  <a:cubicBezTo>
                    <a:pt x="245" y="46"/>
                    <a:pt x="244" y="47"/>
                    <a:pt x="244" y="50"/>
                  </a:cubicBezTo>
                  <a:cubicBezTo>
                    <a:pt x="242" y="55"/>
                    <a:pt x="240" y="59"/>
                    <a:pt x="240" y="59"/>
                  </a:cubicBezTo>
                  <a:cubicBezTo>
                    <a:pt x="240" y="59"/>
                    <a:pt x="240" y="58"/>
                    <a:pt x="240" y="56"/>
                  </a:cubicBezTo>
                  <a:cubicBezTo>
                    <a:pt x="239" y="56"/>
                    <a:pt x="238" y="56"/>
                    <a:pt x="235" y="69"/>
                  </a:cubicBezTo>
                  <a:cubicBezTo>
                    <a:pt x="232" y="75"/>
                    <a:pt x="231" y="75"/>
                    <a:pt x="231" y="75"/>
                  </a:cubicBezTo>
                  <a:cubicBezTo>
                    <a:pt x="232" y="70"/>
                    <a:pt x="233" y="66"/>
                    <a:pt x="236" y="61"/>
                  </a:cubicBezTo>
                  <a:lnTo>
                    <a:pt x="233" y="61"/>
                  </a:lnTo>
                  <a:cubicBezTo>
                    <a:pt x="233" y="57"/>
                    <a:pt x="233" y="52"/>
                    <a:pt x="236" y="48"/>
                  </a:cubicBezTo>
                  <a:cubicBezTo>
                    <a:pt x="236" y="45"/>
                    <a:pt x="236" y="43"/>
                    <a:pt x="236" y="43"/>
                  </a:cubicBezTo>
                  <a:lnTo>
                    <a:pt x="236" y="43"/>
                  </a:lnTo>
                  <a:cubicBezTo>
                    <a:pt x="235" y="43"/>
                    <a:pt x="234" y="46"/>
                    <a:pt x="232" y="53"/>
                  </a:cubicBezTo>
                  <a:cubicBezTo>
                    <a:pt x="230" y="64"/>
                    <a:pt x="229" y="66"/>
                    <a:pt x="228" y="66"/>
                  </a:cubicBezTo>
                  <a:cubicBezTo>
                    <a:pt x="228" y="66"/>
                    <a:pt x="228" y="66"/>
                    <a:pt x="228" y="66"/>
                  </a:cubicBezTo>
                  <a:cubicBezTo>
                    <a:pt x="227" y="66"/>
                    <a:pt x="226" y="66"/>
                    <a:pt x="228" y="59"/>
                  </a:cubicBezTo>
                  <a:cubicBezTo>
                    <a:pt x="230" y="52"/>
                    <a:pt x="230" y="52"/>
                    <a:pt x="228" y="52"/>
                  </a:cubicBezTo>
                  <a:cubicBezTo>
                    <a:pt x="228" y="52"/>
                    <a:pt x="228" y="52"/>
                    <a:pt x="228" y="52"/>
                  </a:cubicBezTo>
                  <a:cubicBezTo>
                    <a:pt x="225" y="52"/>
                    <a:pt x="218" y="71"/>
                    <a:pt x="213" y="83"/>
                  </a:cubicBezTo>
                  <a:cubicBezTo>
                    <a:pt x="212" y="89"/>
                    <a:pt x="211" y="93"/>
                    <a:pt x="211" y="93"/>
                  </a:cubicBezTo>
                  <a:cubicBezTo>
                    <a:pt x="210" y="93"/>
                    <a:pt x="211" y="89"/>
                    <a:pt x="212" y="83"/>
                  </a:cubicBezTo>
                  <a:cubicBezTo>
                    <a:pt x="214" y="76"/>
                    <a:pt x="213" y="76"/>
                    <a:pt x="213" y="76"/>
                  </a:cubicBezTo>
                  <a:lnTo>
                    <a:pt x="213" y="76"/>
                  </a:lnTo>
                  <a:cubicBezTo>
                    <a:pt x="213" y="77"/>
                    <a:pt x="212" y="78"/>
                    <a:pt x="212" y="78"/>
                  </a:cubicBezTo>
                  <a:cubicBezTo>
                    <a:pt x="212" y="78"/>
                    <a:pt x="212" y="76"/>
                    <a:pt x="213" y="76"/>
                  </a:cubicBezTo>
                  <a:cubicBezTo>
                    <a:pt x="213" y="76"/>
                    <a:pt x="213" y="76"/>
                    <a:pt x="213" y="76"/>
                  </a:cubicBezTo>
                  <a:cubicBezTo>
                    <a:pt x="216" y="69"/>
                    <a:pt x="216" y="69"/>
                    <a:pt x="217" y="69"/>
                  </a:cubicBezTo>
                  <a:lnTo>
                    <a:pt x="219" y="62"/>
                  </a:lnTo>
                  <a:cubicBezTo>
                    <a:pt x="220" y="56"/>
                    <a:pt x="221" y="53"/>
                    <a:pt x="220" y="53"/>
                  </a:cubicBezTo>
                  <a:lnTo>
                    <a:pt x="220" y="53"/>
                  </a:lnTo>
                  <a:cubicBezTo>
                    <a:pt x="220" y="53"/>
                    <a:pt x="219" y="56"/>
                    <a:pt x="217" y="62"/>
                  </a:cubicBezTo>
                  <a:cubicBezTo>
                    <a:pt x="215" y="65"/>
                    <a:pt x="214" y="66"/>
                    <a:pt x="214" y="66"/>
                  </a:cubicBezTo>
                  <a:cubicBezTo>
                    <a:pt x="214" y="66"/>
                    <a:pt x="214" y="65"/>
                    <a:pt x="214" y="61"/>
                  </a:cubicBezTo>
                  <a:cubicBezTo>
                    <a:pt x="215" y="59"/>
                    <a:pt x="215" y="56"/>
                    <a:pt x="216" y="54"/>
                  </a:cubicBezTo>
                  <a:lnTo>
                    <a:pt x="216" y="54"/>
                  </a:lnTo>
                  <a:cubicBezTo>
                    <a:pt x="216" y="54"/>
                    <a:pt x="213" y="53"/>
                    <a:pt x="214" y="47"/>
                  </a:cubicBezTo>
                  <a:cubicBezTo>
                    <a:pt x="213" y="47"/>
                    <a:pt x="212" y="47"/>
                    <a:pt x="210" y="52"/>
                  </a:cubicBezTo>
                  <a:cubicBezTo>
                    <a:pt x="209" y="59"/>
                    <a:pt x="208" y="59"/>
                    <a:pt x="207" y="59"/>
                  </a:cubicBezTo>
                  <a:cubicBezTo>
                    <a:pt x="207" y="59"/>
                    <a:pt x="206" y="59"/>
                    <a:pt x="206" y="59"/>
                  </a:cubicBezTo>
                  <a:cubicBezTo>
                    <a:pt x="206" y="59"/>
                    <a:pt x="205" y="60"/>
                    <a:pt x="203" y="65"/>
                  </a:cubicBezTo>
                  <a:cubicBezTo>
                    <a:pt x="202" y="71"/>
                    <a:pt x="199" y="77"/>
                    <a:pt x="198" y="77"/>
                  </a:cubicBezTo>
                  <a:cubicBezTo>
                    <a:pt x="196" y="79"/>
                    <a:pt x="195" y="80"/>
                    <a:pt x="195" y="80"/>
                  </a:cubicBezTo>
                  <a:cubicBezTo>
                    <a:pt x="195" y="80"/>
                    <a:pt x="196" y="77"/>
                    <a:pt x="198" y="69"/>
                  </a:cubicBezTo>
                  <a:cubicBezTo>
                    <a:pt x="199" y="63"/>
                    <a:pt x="199" y="62"/>
                    <a:pt x="198" y="62"/>
                  </a:cubicBezTo>
                  <a:cubicBezTo>
                    <a:pt x="198" y="62"/>
                    <a:pt x="196" y="62"/>
                    <a:pt x="198" y="56"/>
                  </a:cubicBezTo>
                  <a:cubicBezTo>
                    <a:pt x="198" y="54"/>
                    <a:pt x="198" y="53"/>
                    <a:pt x="198" y="53"/>
                  </a:cubicBezTo>
                  <a:lnTo>
                    <a:pt x="198" y="53"/>
                  </a:lnTo>
                  <a:cubicBezTo>
                    <a:pt x="198" y="53"/>
                    <a:pt x="197" y="57"/>
                    <a:pt x="195" y="61"/>
                  </a:cubicBezTo>
                  <a:lnTo>
                    <a:pt x="191" y="75"/>
                  </a:lnTo>
                  <a:cubicBezTo>
                    <a:pt x="192" y="68"/>
                    <a:pt x="193" y="61"/>
                    <a:pt x="195" y="55"/>
                  </a:cubicBezTo>
                  <a:lnTo>
                    <a:pt x="195" y="55"/>
                  </a:lnTo>
                  <a:cubicBezTo>
                    <a:pt x="194" y="59"/>
                    <a:pt x="192" y="63"/>
                    <a:pt x="191" y="63"/>
                  </a:cubicBezTo>
                  <a:cubicBezTo>
                    <a:pt x="191" y="63"/>
                    <a:pt x="190" y="62"/>
                    <a:pt x="191" y="60"/>
                  </a:cubicBezTo>
                  <a:cubicBezTo>
                    <a:pt x="189" y="60"/>
                    <a:pt x="187" y="59"/>
                    <a:pt x="190" y="52"/>
                  </a:cubicBezTo>
                  <a:cubicBezTo>
                    <a:pt x="190" y="50"/>
                    <a:pt x="190" y="49"/>
                    <a:pt x="190" y="49"/>
                  </a:cubicBezTo>
                  <a:cubicBezTo>
                    <a:pt x="189" y="49"/>
                    <a:pt x="187" y="52"/>
                    <a:pt x="187" y="52"/>
                  </a:cubicBezTo>
                  <a:cubicBezTo>
                    <a:pt x="186" y="55"/>
                    <a:pt x="186" y="56"/>
                    <a:pt x="185" y="56"/>
                  </a:cubicBezTo>
                  <a:cubicBezTo>
                    <a:pt x="184" y="56"/>
                    <a:pt x="184" y="54"/>
                    <a:pt x="184" y="50"/>
                  </a:cubicBezTo>
                  <a:cubicBezTo>
                    <a:pt x="184" y="43"/>
                    <a:pt x="184" y="40"/>
                    <a:pt x="184" y="40"/>
                  </a:cubicBezTo>
                  <a:cubicBezTo>
                    <a:pt x="183" y="40"/>
                    <a:pt x="182" y="43"/>
                    <a:pt x="181" y="49"/>
                  </a:cubicBezTo>
                  <a:cubicBezTo>
                    <a:pt x="179" y="53"/>
                    <a:pt x="178" y="57"/>
                    <a:pt x="178" y="57"/>
                  </a:cubicBezTo>
                  <a:cubicBezTo>
                    <a:pt x="178" y="57"/>
                    <a:pt x="178" y="55"/>
                    <a:pt x="180" y="49"/>
                  </a:cubicBezTo>
                  <a:cubicBezTo>
                    <a:pt x="180" y="47"/>
                    <a:pt x="180" y="46"/>
                    <a:pt x="180" y="46"/>
                  </a:cubicBezTo>
                  <a:lnTo>
                    <a:pt x="180" y="46"/>
                  </a:lnTo>
                  <a:cubicBezTo>
                    <a:pt x="179" y="46"/>
                    <a:pt x="177" y="50"/>
                    <a:pt x="175" y="54"/>
                  </a:cubicBezTo>
                  <a:cubicBezTo>
                    <a:pt x="172" y="60"/>
                    <a:pt x="168" y="74"/>
                    <a:pt x="166" y="80"/>
                  </a:cubicBezTo>
                  <a:cubicBezTo>
                    <a:pt x="164" y="87"/>
                    <a:pt x="162" y="90"/>
                    <a:pt x="162" y="90"/>
                  </a:cubicBezTo>
                  <a:cubicBezTo>
                    <a:pt x="162" y="90"/>
                    <a:pt x="162" y="89"/>
                    <a:pt x="163" y="86"/>
                  </a:cubicBezTo>
                  <a:cubicBezTo>
                    <a:pt x="163" y="81"/>
                    <a:pt x="163" y="77"/>
                    <a:pt x="165" y="72"/>
                  </a:cubicBezTo>
                  <a:cubicBezTo>
                    <a:pt x="167" y="66"/>
                    <a:pt x="167" y="66"/>
                    <a:pt x="167" y="66"/>
                  </a:cubicBezTo>
                  <a:lnTo>
                    <a:pt x="168" y="67"/>
                  </a:lnTo>
                  <a:cubicBezTo>
                    <a:pt x="171" y="60"/>
                    <a:pt x="173" y="53"/>
                    <a:pt x="171" y="53"/>
                  </a:cubicBezTo>
                  <a:cubicBezTo>
                    <a:pt x="171" y="49"/>
                    <a:pt x="171" y="47"/>
                    <a:pt x="171" y="47"/>
                  </a:cubicBezTo>
                  <a:lnTo>
                    <a:pt x="171" y="47"/>
                  </a:lnTo>
                  <a:cubicBezTo>
                    <a:pt x="171" y="47"/>
                    <a:pt x="171" y="49"/>
                    <a:pt x="170" y="52"/>
                  </a:cubicBezTo>
                  <a:cubicBezTo>
                    <a:pt x="171" y="46"/>
                    <a:pt x="170" y="44"/>
                    <a:pt x="167" y="44"/>
                  </a:cubicBezTo>
                  <a:cubicBezTo>
                    <a:pt x="166" y="43"/>
                    <a:pt x="164" y="43"/>
                    <a:pt x="165" y="37"/>
                  </a:cubicBezTo>
                  <a:cubicBezTo>
                    <a:pt x="165" y="36"/>
                    <a:pt x="164" y="36"/>
                    <a:pt x="164" y="36"/>
                  </a:cubicBezTo>
                  <a:cubicBezTo>
                    <a:pt x="163" y="36"/>
                    <a:pt x="162" y="37"/>
                    <a:pt x="161" y="42"/>
                  </a:cubicBezTo>
                  <a:cubicBezTo>
                    <a:pt x="159" y="49"/>
                    <a:pt x="157" y="52"/>
                    <a:pt x="157" y="52"/>
                  </a:cubicBezTo>
                  <a:cubicBezTo>
                    <a:pt x="157" y="52"/>
                    <a:pt x="157" y="51"/>
                    <a:pt x="158" y="48"/>
                  </a:cubicBezTo>
                  <a:cubicBezTo>
                    <a:pt x="161" y="39"/>
                    <a:pt x="158" y="31"/>
                    <a:pt x="154" y="31"/>
                  </a:cubicBezTo>
                  <a:cubicBezTo>
                    <a:pt x="152" y="31"/>
                    <a:pt x="150" y="33"/>
                    <a:pt x="148" y="38"/>
                  </a:cubicBezTo>
                  <a:lnTo>
                    <a:pt x="147" y="37"/>
                  </a:lnTo>
                  <a:cubicBezTo>
                    <a:pt x="148" y="33"/>
                    <a:pt x="146" y="30"/>
                    <a:pt x="145" y="30"/>
                  </a:cubicBezTo>
                  <a:cubicBezTo>
                    <a:pt x="143" y="30"/>
                    <a:pt x="142" y="31"/>
                    <a:pt x="140" y="34"/>
                  </a:cubicBezTo>
                  <a:lnTo>
                    <a:pt x="138" y="33"/>
                  </a:lnTo>
                  <a:cubicBezTo>
                    <a:pt x="139" y="30"/>
                    <a:pt x="139" y="28"/>
                    <a:pt x="138" y="28"/>
                  </a:cubicBezTo>
                  <a:cubicBezTo>
                    <a:pt x="137" y="28"/>
                    <a:pt x="136" y="29"/>
                    <a:pt x="135" y="32"/>
                  </a:cubicBezTo>
                  <a:cubicBezTo>
                    <a:pt x="134" y="34"/>
                    <a:pt x="134" y="36"/>
                    <a:pt x="133" y="37"/>
                  </a:cubicBezTo>
                  <a:lnTo>
                    <a:pt x="133" y="37"/>
                  </a:lnTo>
                  <a:cubicBezTo>
                    <a:pt x="134" y="32"/>
                    <a:pt x="132" y="31"/>
                    <a:pt x="130" y="30"/>
                  </a:cubicBezTo>
                  <a:cubicBezTo>
                    <a:pt x="129" y="29"/>
                    <a:pt x="129" y="29"/>
                    <a:pt x="128" y="29"/>
                  </a:cubicBezTo>
                  <a:cubicBezTo>
                    <a:pt x="127" y="29"/>
                    <a:pt x="127" y="31"/>
                    <a:pt x="126" y="35"/>
                  </a:cubicBezTo>
                  <a:cubicBezTo>
                    <a:pt x="125" y="37"/>
                    <a:pt x="124" y="38"/>
                    <a:pt x="123" y="38"/>
                  </a:cubicBezTo>
                  <a:cubicBezTo>
                    <a:pt x="122" y="38"/>
                    <a:pt x="123" y="33"/>
                    <a:pt x="125" y="29"/>
                  </a:cubicBezTo>
                  <a:cubicBezTo>
                    <a:pt x="127" y="23"/>
                    <a:pt x="128" y="19"/>
                    <a:pt x="127" y="19"/>
                  </a:cubicBezTo>
                  <a:lnTo>
                    <a:pt x="127" y="19"/>
                  </a:lnTo>
                  <a:cubicBezTo>
                    <a:pt x="127" y="19"/>
                    <a:pt x="125" y="24"/>
                    <a:pt x="121" y="34"/>
                  </a:cubicBezTo>
                  <a:cubicBezTo>
                    <a:pt x="119" y="41"/>
                    <a:pt x="117" y="44"/>
                    <a:pt x="116" y="44"/>
                  </a:cubicBezTo>
                  <a:cubicBezTo>
                    <a:pt x="116" y="44"/>
                    <a:pt x="116" y="43"/>
                    <a:pt x="117" y="40"/>
                  </a:cubicBezTo>
                  <a:cubicBezTo>
                    <a:pt x="118" y="35"/>
                    <a:pt x="119" y="34"/>
                    <a:pt x="120" y="34"/>
                  </a:cubicBezTo>
                  <a:cubicBezTo>
                    <a:pt x="120" y="34"/>
                    <a:pt x="120" y="34"/>
                    <a:pt x="120" y="34"/>
                  </a:cubicBezTo>
                  <a:lnTo>
                    <a:pt x="125" y="21"/>
                  </a:lnTo>
                  <a:cubicBezTo>
                    <a:pt x="124" y="21"/>
                    <a:pt x="124" y="21"/>
                    <a:pt x="121" y="26"/>
                  </a:cubicBezTo>
                  <a:cubicBezTo>
                    <a:pt x="121" y="26"/>
                    <a:pt x="120" y="26"/>
                    <a:pt x="118" y="33"/>
                  </a:cubicBezTo>
                  <a:cubicBezTo>
                    <a:pt x="115" y="39"/>
                    <a:pt x="112" y="46"/>
                    <a:pt x="111" y="52"/>
                  </a:cubicBezTo>
                  <a:cubicBezTo>
                    <a:pt x="110" y="57"/>
                    <a:pt x="110" y="58"/>
                    <a:pt x="109" y="58"/>
                  </a:cubicBezTo>
                  <a:cubicBezTo>
                    <a:pt x="109" y="58"/>
                    <a:pt x="109" y="58"/>
                    <a:pt x="109" y="58"/>
                  </a:cubicBezTo>
                  <a:cubicBezTo>
                    <a:pt x="109" y="51"/>
                    <a:pt x="111" y="44"/>
                    <a:pt x="113" y="39"/>
                  </a:cubicBezTo>
                  <a:cubicBezTo>
                    <a:pt x="116" y="34"/>
                    <a:pt x="118" y="30"/>
                    <a:pt x="119" y="25"/>
                  </a:cubicBezTo>
                  <a:cubicBezTo>
                    <a:pt x="119" y="24"/>
                    <a:pt x="120" y="24"/>
                    <a:pt x="119" y="24"/>
                  </a:cubicBezTo>
                  <a:lnTo>
                    <a:pt x="119" y="24"/>
                  </a:lnTo>
                  <a:cubicBezTo>
                    <a:pt x="119" y="24"/>
                    <a:pt x="114" y="31"/>
                    <a:pt x="109" y="40"/>
                  </a:cubicBezTo>
                  <a:lnTo>
                    <a:pt x="109" y="40"/>
                  </a:lnTo>
                  <a:cubicBezTo>
                    <a:pt x="110" y="39"/>
                    <a:pt x="110" y="38"/>
                    <a:pt x="110" y="37"/>
                  </a:cubicBezTo>
                  <a:cubicBezTo>
                    <a:pt x="112" y="31"/>
                    <a:pt x="111" y="30"/>
                    <a:pt x="109" y="30"/>
                  </a:cubicBezTo>
                  <a:cubicBezTo>
                    <a:pt x="109" y="29"/>
                    <a:pt x="108" y="29"/>
                    <a:pt x="108" y="29"/>
                  </a:cubicBezTo>
                  <a:cubicBezTo>
                    <a:pt x="107" y="29"/>
                    <a:pt x="106" y="31"/>
                    <a:pt x="104" y="35"/>
                  </a:cubicBezTo>
                  <a:cubicBezTo>
                    <a:pt x="104" y="40"/>
                    <a:pt x="102" y="43"/>
                    <a:pt x="100" y="48"/>
                  </a:cubicBezTo>
                  <a:cubicBezTo>
                    <a:pt x="100" y="52"/>
                    <a:pt x="99" y="57"/>
                    <a:pt x="97" y="61"/>
                  </a:cubicBezTo>
                  <a:lnTo>
                    <a:pt x="99" y="47"/>
                  </a:lnTo>
                  <a:cubicBezTo>
                    <a:pt x="101" y="33"/>
                    <a:pt x="102" y="26"/>
                    <a:pt x="99" y="25"/>
                  </a:cubicBezTo>
                  <a:cubicBezTo>
                    <a:pt x="98" y="24"/>
                    <a:pt x="95" y="24"/>
                    <a:pt x="97" y="17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5" y="17"/>
                    <a:pt x="94" y="18"/>
                    <a:pt x="92" y="23"/>
                  </a:cubicBezTo>
                  <a:lnTo>
                    <a:pt x="91" y="22"/>
                  </a:lnTo>
                  <a:cubicBezTo>
                    <a:pt x="92" y="18"/>
                    <a:pt x="92" y="17"/>
                    <a:pt x="91" y="17"/>
                  </a:cubicBezTo>
                  <a:lnTo>
                    <a:pt x="91" y="17"/>
                  </a:lnTo>
                  <a:cubicBezTo>
                    <a:pt x="91" y="17"/>
                    <a:pt x="90" y="18"/>
                    <a:pt x="89" y="21"/>
                  </a:cubicBezTo>
                  <a:cubicBezTo>
                    <a:pt x="88" y="23"/>
                    <a:pt x="87" y="24"/>
                    <a:pt x="87" y="24"/>
                  </a:cubicBezTo>
                  <a:cubicBezTo>
                    <a:pt x="86" y="24"/>
                    <a:pt x="87" y="21"/>
                    <a:pt x="87" y="21"/>
                  </a:cubicBezTo>
                  <a:cubicBezTo>
                    <a:pt x="88" y="15"/>
                    <a:pt x="88" y="11"/>
                    <a:pt x="88" y="11"/>
                  </a:cubicBezTo>
                  <a:lnTo>
                    <a:pt x="88" y="11"/>
                  </a:lnTo>
                  <a:cubicBezTo>
                    <a:pt x="88" y="11"/>
                    <a:pt x="86" y="16"/>
                    <a:pt x="83" y="26"/>
                  </a:cubicBezTo>
                  <a:cubicBezTo>
                    <a:pt x="82" y="31"/>
                    <a:pt x="81" y="35"/>
                    <a:pt x="82" y="40"/>
                  </a:cubicBezTo>
                  <a:lnTo>
                    <a:pt x="84" y="41"/>
                  </a:lnTo>
                  <a:lnTo>
                    <a:pt x="80" y="47"/>
                  </a:lnTo>
                  <a:cubicBezTo>
                    <a:pt x="76" y="50"/>
                    <a:pt x="74" y="54"/>
                    <a:pt x="73" y="59"/>
                  </a:cubicBezTo>
                  <a:cubicBezTo>
                    <a:pt x="73" y="59"/>
                    <a:pt x="71" y="65"/>
                    <a:pt x="70" y="65"/>
                  </a:cubicBezTo>
                  <a:cubicBezTo>
                    <a:pt x="70" y="65"/>
                    <a:pt x="70" y="65"/>
                    <a:pt x="70" y="65"/>
                  </a:cubicBezTo>
                  <a:cubicBezTo>
                    <a:pt x="70" y="65"/>
                    <a:pt x="72" y="59"/>
                    <a:pt x="74" y="52"/>
                  </a:cubicBezTo>
                  <a:cubicBezTo>
                    <a:pt x="78" y="46"/>
                    <a:pt x="80" y="40"/>
                    <a:pt x="81" y="33"/>
                  </a:cubicBezTo>
                  <a:cubicBezTo>
                    <a:pt x="83" y="25"/>
                    <a:pt x="84" y="19"/>
                    <a:pt x="83" y="19"/>
                  </a:cubicBezTo>
                  <a:lnTo>
                    <a:pt x="83" y="19"/>
                  </a:lnTo>
                  <a:cubicBezTo>
                    <a:pt x="83" y="19"/>
                    <a:pt x="82" y="21"/>
                    <a:pt x="81" y="25"/>
                  </a:cubicBezTo>
                  <a:cubicBezTo>
                    <a:pt x="80" y="25"/>
                    <a:pt x="80" y="25"/>
                    <a:pt x="81" y="19"/>
                  </a:cubicBezTo>
                  <a:cubicBezTo>
                    <a:pt x="82" y="16"/>
                    <a:pt x="82" y="14"/>
                    <a:pt x="82" y="14"/>
                  </a:cubicBezTo>
                  <a:lnTo>
                    <a:pt x="82" y="14"/>
                  </a:lnTo>
                  <a:cubicBezTo>
                    <a:pt x="82" y="14"/>
                    <a:pt x="80" y="17"/>
                    <a:pt x="78" y="24"/>
                  </a:cubicBezTo>
                  <a:cubicBezTo>
                    <a:pt x="75" y="30"/>
                    <a:pt x="74" y="33"/>
                    <a:pt x="73" y="33"/>
                  </a:cubicBezTo>
                  <a:cubicBezTo>
                    <a:pt x="73" y="33"/>
                    <a:pt x="74" y="30"/>
                    <a:pt x="75" y="23"/>
                  </a:cubicBezTo>
                  <a:cubicBezTo>
                    <a:pt x="77" y="15"/>
                    <a:pt x="76" y="11"/>
                    <a:pt x="75" y="11"/>
                  </a:cubicBezTo>
                  <a:lnTo>
                    <a:pt x="75" y="11"/>
                  </a:lnTo>
                  <a:cubicBezTo>
                    <a:pt x="75" y="11"/>
                    <a:pt x="74" y="13"/>
                    <a:pt x="73" y="15"/>
                  </a:cubicBezTo>
                  <a:cubicBezTo>
                    <a:pt x="70" y="22"/>
                    <a:pt x="69" y="25"/>
                    <a:pt x="68" y="25"/>
                  </a:cubicBezTo>
                  <a:cubicBezTo>
                    <a:pt x="67" y="25"/>
                    <a:pt x="67" y="24"/>
                    <a:pt x="67" y="21"/>
                  </a:cubicBezTo>
                  <a:cubicBezTo>
                    <a:pt x="69" y="17"/>
                    <a:pt x="69" y="15"/>
                    <a:pt x="68" y="15"/>
                  </a:cubicBezTo>
                  <a:lnTo>
                    <a:pt x="68" y="15"/>
                  </a:lnTo>
                  <a:cubicBezTo>
                    <a:pt x="68" y="15"/>
                    <a:pt x="67" y="17"/>
                    <a:pt x="65" y="20"/>
                  </a:cubicBezTo>
                  <a:cubicBezTo>
                    <a:pt x="67" y="15"/>
                    <a:pt x="68" y="10"/>
                    <a:pt x="68" y="10"/>
                  </a:cubicBezTo>
                  <a:lnTo>
                    <a:pt x="68" y="10"/>
                  </a:lnTo>
                  <a:cubicBezTo>
                    <a:pt x="68" y="10"/>
                    <a:pt x="67" y="11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5" y="14"/>
                    <a:pt x="64" y="19"/>
                  </a:cubicBezTo>
                  <a:lnTo>
                    <a:pt x="58" y="31"/>
                  </a:lnTo>
                  <a:cubicBezTo>
                    <a:pt x="58" y="35"/>
                    <a:pt x="56" y="40"/>
                    <a:pt x="55" y="44"/>
                  </a:cubicBezTo>
                  <a:cubicBezTo>
                    <a:pt x="55" y="46"/>
                    <a:pt x="54" y="47"/>
                    <a:pt x="54" y="47"/>
                  </a:cubicBezTo>
                  <a:cubicBezTo>
                    <a:pt x="53" y="47"/>
                    <a:pt x="53" y="39"/>
                    <a:pt x="57" y="23"/>
                  </a:cubicBezTo>
                  <a:lnTo>
                    <a:pt x="60" y="10"/>
                  </a:lnTo>
                  <a:lnTo>
                    <a:pt x="60" y="10"/>
                  </a:lnTo>
                  <a:cubicBezTo>
                    <a:pt x="57" y="16"/>
                    <a:pt x="55" y="23"/>
                    <a:pt x="55" y="23"/>
                  </a:cubicBezTo>
                  <a:cubicBezTo>
                    <a:pt x="55" y="22"/>
                    <a:pt x="54" y="22"/>
                    <a:pt x="56" y="15"/>
                  </a:cubicBezTo>
                  <a:cubicBezTo>
                    <a:pt x="58" y="10"/>
                    <a:pt x="58" y="10"/>
                    <a:pt x="57" y="8"/>
                  </a:cubicBezTo>
                  <a:lnTo>
                    <a:pt x="57" y="8"/>
                  </a:lnTo>
                  <a:cubicBezTo>
                    <a:pt x="57" y="8"/>
                    <a:pt x="57" y="9"/>
                    <a:pt x="55" y="15"/>
                  </a:cubicBezTo>
                  <a:cubicBezTo>
                    <a:pt x="53" y="22"/>
                    <a:pt x="51" y="25"/>
                    <a:pt x="51" y="25"/>
                  </a:cubicBezTo>
                  <a:cubicBezTo>
                    <a:pt x="51" y="25"/>
                    <a:pt x="51" y="24"/>
                    <a:pt x="52" y="21"/>
                  </a:cubicBezTo>
                  <a:cubicBezTo>
                    <a:pt x="53" y="15"/>
                    <a:pt x="54" y="11"/>
                    <a:pt x="54" y="11"/>
                  </a:cubicBezTo>
                  <a:lnTo>
                    <a:pt x="54" y="11"/>
                  </a:lnTo>
                  <a:cubicBezTo>
                    <a:pt x="54" y="11"/>
                    <a:pt x="52" y="14"/>
                    <a:pt x="49" y="21"/>
                  </a:cubicBezTo>
                  <a:cubicBezTo>
                    <a:pt x="47" y="27"/>
                    <a:pt x="46" y="30"/>
                    <a:pt x="46" y="30"/>
                  </a:cubicBezTo>
                  <a:cubicBezTo>
                    <a:pt x="46" y="30"/>
                    <a:pt x="47" y="27"/>
                    <a:pt x="48" y="20"/>
                  </a:cubicBezTo>
                  <a:cubicBezTo>
                    <a:pt x="51" y="15"/>
                    <a:pt x="52" y="11"/>
                    <a:pt x="52" y="6"/>
                  </a:cubicBezTo>
                  <a:lnTo>
                    <a:pt x="52" y="6"/>
                  </a:lnTo>
                  <a:lnTo>
                    <a:pt x="49" y="13"/>
                  </a:lnTo>
                  <a:cubicBezTo>
                    <a:pt x="47" y="20"/>
                    <a:pt x="45" y="23"/>
                    <a:pt x="45" y="23"/>
                  </a:cubicBezTo>
                  <a:cubicBezTo>
                    <a:pt x="45" y="23"/>
                    <a:pt x="45" y="21"/>
                    <a:pt x="46" y="19"/>
                  </a:cubicBezTo>
                  <a:cubicBezTo>
                    <a:pt x="47" y="15"/>
                    <a:pt x="48" y="13"/>
                    <a:pt x="47" y="13"/>
                  </a:cubicBezTo>
                  <a:lnTo>
                    <a:pt x="47" y="13"/>
                  </a:lnTo>
                  <a:cubicBezTo>
                    <a:pt x="47" y="13"/>
                    <a:pt x="45" y="15"/>
                    <a:pt x="44" y="17"/>
                  </a:cubicBezTo>
                  <a:cubicBezTo>
                    <a:pt x="42" y="17"/>
                    <a:pt x="42" y="17"/>
                    <a:pt x="44" y="11"/>
                  </a:cubicBezTo>
                  <a:cubicBezTo>
                    <a:pt x="46" y="4"/>
                    <a:pt x="47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45;p33">
              <a:extLst>
                <a:ext uri="{FF2B5EF4-FFF2-40B4-BE49-F238E27FC236}">
                  <a16:creationId xmlns:a16="http://schemas.microsoft.com/office/drawing/2014/main" id="{8D0ACC57-A435-66F3-7B58-BFE97E1CDE5E}"/>
                </a:ext>
              </a:extLst>
            </p:cNvPr>
            <p:cNvSpPr/>
            <p:nvPr/>
          </p:nvSpPr>
          <p:spPr>
            <a:xfrm>
              <a:off x="2337395" y="1452331"/>
              <a:ext cx="140449" cy="30367"/>
            </a:xfrm>
            <a:custGeom>
              <a:avLst/>
              <a:gdLst/>
              <a:ahLst/>
              <a:cxnLst/>
              <a:rect l="l" t="t" r="r" b="b"/>
              <a:pathLst>
                <a:path w="1406" h="304" extrusionOk="0">
                  <a:moveTo>
                    <a:pt x="392" y="0"/>
                  </a:moveTo>
                  <a:cubicBezTo>
                    <a:pt x="388" y="0"/>
                    <a:pt x="388" y="0"/>
                    <a:pt x="391" y="8"/>
                  </a:cubicBezTo>
                  <a:lnTo>
                    <a:pt x="394" y="9"/>
                  </a:lnTo>
                  <a:cubicBezTo>
                    <a:pt x="394" y="0"/>
                    <a:pt x="394" y="0"/>
                    <a:pt x="392" y="0"/>
                  </a:cubicBezTo>
                  <a:close/>
                  <a:moveTo>
                    <a:pt x="55" y="46"/>
                  </a:moveTo>
                  <a:lnTo>
                    <a:pt x="56" y="55"/>
                  </a:lnTo>
                  <a:lnTo>
                    <a:pt x="58" y="55"/>
                  </a:lnTo>
                  <a:cubicBezTo>
                    <a:pt x="58" y="47"/>
                    <a:pt x="58" y="47"/>
                    <a:pt x="56" y="46"/>
                  </a:cubicBezTo>
                  <a:close/>
                  <a:moveTo>
                    <a:pt x="983" y="48"/>
                  </a:moveTo>
                  <a:cubicBezTo>
                    <a:pt x="983" y="57"/>
                    <a:pt x="983" y="65"/>
                    <a:pt x="982" y="65"/>
                  </a:cubicBezTo>
                  <a:lnTo>
                    <a:pt x="979" y="56"/>
                  </a:lnTo>
                  <a:lnTo>
                    <a:pt x="982" y="48"/>
                  </a:lnTo>
                  <a:close/>
                  <a:moveTo>
                    <a:pt x="619" y="52"/>
                  </a:moveTo>
                  <a:cubicBezTo>
                    <a:pt x="619" y="60"/>
                    <a:pt x="619" y="69"/>
                    <a:pt x="618" y="69"/>
                  </a:cubicBezTo>
                  <a:lnTo>
                    <a:pt x="616" y="69"/>
                  </a:lnTo>
                  <a:cubicBezTo>
                    <a:pt x="617" y="63"/>
                    <a:pt x="617" y="57"/>
                    <a:pt x="618" y="52"/>
                  </a:cubicBezTo>
                  <a:close/>
                  <a:moveTo>
                    <a:pt x="394" y="69"/>
                  </a:moveTo>
                  <a:cubicBezTo>
                    <a:pt x="394" y="71"/>
                    <a:pt x="394" y="72"/>
                    <a:pt x="393" y="72"/>
                  </a:cubicBezTo>
                  <a:cubicBezTo>
                    <a:pt x="393" y="72"/>
                    <a:pt x="392" y="69"/>
                    <a:pt x="394" y="69"/>
                  </a:cubicBezTo>
                  <a:close/>
                  <a:moveTo>
                    <a:pt x="962" y="56"/>
                  </a:moveTo>
                  <a:cubicBezTo>
                    <a:pt x="964" y="56"/>
                    <a:pt x="964" y="56"/>
                    <a:pt x="964" y="64"/>
                  </a:cubicBezTo>
                  <a:cubicBezTo>
                    <a:pt x="964" y="64"/>
                    <a:pt x="964" y="73"/>
                    <a:pt x="962" y="73"/>
                  </a:cubicBezTo>
                  <a:lnTo>
                    <a:pt x="960" y="64"/>
                  </a:lnTo>
                  <a:cubicBezTo>
                    <a:pt x="960" y="56"/>
                    <a:pt x="962" y="56"/>
                    <a:pt x="962" y="56"/>
                  </a:cubicBezTo>
                  <a:close/>
                  <a:moveTo>
                    <a:pt x="360" y="58"/>
                  </a:moveTo>
                  <a:cubicBezTo>
                    <a:pt x="360" y="64"/>
                    <a:pt x="361" y="70"/>
                    <a:pt x="362" y="75"/>
                  </a:cubicBezTo>
                  <a:cubicBezTo>
                    <a:pt x="364" y="75"/>
                    <a:pt x="364" y="67"/>
                    <a:pt x="364" y="67"/>
                  </a:cubicBezTo>
                  <a:cubicBezTo>
                    <a:pt x="364" y="67"/>
                    <a:pt x="364" y="58"/>
                    <a:pt x="362" y="58"/>
                  </a:cubicBezTo>
                  <a:close/>
                  <a:moveTo>
                    <a:pt x="1161" y="64"/>
                  </a:moveTo>
                  <a:cubicBezTo>
                    <a:pt x="1163" y="64"/>
                    <a:pt x="1163" y="64"/>
                    <a:pt x="1163" y="72"/>
                  </a:cubicBezTo>
                  <a:cubicBezTo>
                    <a:pt x="1163" y="81"/>
                    <a:pt x="1161" y="89"/>
                    <a:pt x="1160" y="89"/>
                  </a:cubicBezTo>
                  <a:cubicBezTo>
                    <a:pt x="1158" y="81"/>
                    <a:pt x="1159" y="72"/>
                    <a:pt x="1161" y="64"/>
                  </a:cubicBezTo>
                  <a:close/>
                  <a:moveTo>
                    <a:pt x="345" y="83"/>
                  </a:moveTo>
                  <a:cubicBezTo>
                    <a:pt x="346" y="83"/>
                    <a:pt x="346" y="83"/>
                    <a:pt x="346" y="92"/>
                  </a:cubicBezTo>
                  <a:lnTo>
                    <a:pt x="345" y="92"/>
                  </a:lnTo>
                  <a:lnTo>
                    <a:pt x="342" y="83"/>
                  </a:lnTo>
                  <a:close/>
                  <a:moveTo>
                    <a:pt x="1395" y="57"/>
                  </a:moveTo>
                  <a:cubicBezTo>
                    <a:pt x="1396" y="57"/>
                    <a:pt x="1396" y="69"/>
                    <a:pt x="1393" y="81"/>
                  </a:cubicBezTo>
                  <a:cubicBezTo>
                    <a:pt x="1392" y="89"/>
                    <a:pt x="1392" y="94"/>
                    <a:pt x="1391" y="94"/>
                  </a:cubicBezTo>
                  <a:cubicBezTo>
                    <a:pt x="1391" y="94"/>
                    <a:pt x="1391" y="89"/>
                    <a:pt x="1391" y="81"/>
                  </a:cubicBezTo>
                  <a:cubicBezTo>
                    <a:pt x="1391" y="73"/>
                    <a:pt x="1391" y="64"/>
                    <a:pt x="1393" y="64"/>
                  </a:cubicBezTo>
                  <a:cubicBezTo>
                    <a:pt x="1394" y="59"/>
                    <a:pt x="1395" y="57"/>
                    <a:pt x="1395" y="57"/>
                  </a:cubicBezTo>
                  <a:close/>
                  <a:moveTo>
                    <a:pt x="227" y="79"/>
                  </a:moveTo>
                  <a:lnTo>
                    <a:pt x="227" y="88"/>
                  </a:lnTo>
                  <a:lnTo>
                    <a:pt x="226" y="96"/>
                  </a:lnTo>
                  <a:lnTo>
                    <a:pt x="223" y="88"/>
                  </a:lnTo>
                  <a:cubicBezTo>
                    <a:pt x="223" y="79"/>
                    <a:pt x="226" y="79"/>
                    <a:pt x="227" y="79"/>
                  </a:cubicBezTo>
                  <a:close/>
                  <a:moveTo>
                    <a:pt x="272" y="66"/>
                  </a:moveTo>
                  <a:cubicBezTo>
                    <a:pt x="273" y="66"/>
                    <a:pt x="272" y="70"/>
                    <a:pt x="272" y="81"/>
                  </a:cubicBezTo>
                  <a:lnTo>
                    <a:pt x="268" y="98"/>
                  </a:lnTo>
                  <a:cubicBezTo>
                    <a:pt x="266" y="98"/>
                    <a:pt x="268" y="89"/>
                    <a:pt x="269" y="72"/>
                  </a:cubicBezTo>
                  <a:cubicBezTo>
                    <a:pt x="271" y="68"/>
                    <a:pt x="272" y="66"/>
                    <a:pt x="272" y="66"/>
                  </a:cubicBezTo>
                  <a:close/>
                  <a:moveTo>
                    <a:pt x="330" y="80"/>
                  </a:moveTo>
                  <a:cubicBezTo>
                    <a:pt x="332" y="80"/>
                    <a:pt x="332" y="88"/>
                    <a:pt x="331" y="100"/>
                  </a:cubicBezTo>
                  <a:lnTo>
                    <a:pt x="328" y="100"/>
                  </a:lnTo>
                  <a:cubicBezTo>
                    <a:pt x="328" y="91"/>
                    <a:pt x="328" y="83"/>
                    <a:pt x="329" y="83"/>
                  </a:cubicBezTo>
                  <a:cubicBezTo>
                    <a:pt x="329" y="81"/>
                    <a:pt x="330" y="80"/>
                    <a:pt x="330" y="80"/>
                  </a:cubicBezTo>
                  <a:close/>
                  <a:moveTo>
                    <a:pt x="33" y="89"/>
                  </a:moveTo>
                  <a:cubicBezTo>
                    <a:pt x="33" y="89"/>
                    <a:pt x="33" y="89"/>
                    <a:pt x="34" y="89"/>
                  </a:cubicBezTo>
                  <a:cubicBezTo>
                    <a:pt x="35" y="89"/>
                    <a:pt x="35" y="89"/>
                    <a:pt x="35" y="97"/>
                  </a:cubicBezTo>
                  <a:cubicBezTo>
                    <a:pt x="35" y="97"/>
                    <a:pt x="34" y="106"/>
                    <a:pt x="32" y="106"/>
                  </a:cubicBezTo>
                  <a:lnTo>
                    <a:pt x="30" y="97"/>
                  </a:lnTo>
                  <a:cubicBezTo>
                    <a:pt x="30" y="89"/>
                    <a:pt x="31" y="89"/>
                    <a:pt x="33" y="89"/>
                  </a:cubicBezTo>
                  <a:close/>
                  <a:moveTo>
                    <a:pt x="1039" y="93"/>
                  </a:moveTo>
                  <a:cubicBezTo>
                    <a:pt x="1041" y="93"/>
                    <a:pt x="1041" y="101"/>
                    <a:pt x="1041" y="101"/>
                  </a:cubicBezTo>
                  <a:cubicBezTo>
                    <a:pt x="1041" y="101"/>
                    <a:pt x="1041" y="110"/>
                    <a:pt x="1039" y="110"/>
                  </a:cubicBezTo>
                  <a:cubicBezTo>
                    <a:pt x="1038" y="104"/>
                    <a:pt x="1038" y="99"/>
                    <a:pt x="1038" y="93"/>
                  </a:cubicBezTo>
                  <a:close/>
                  <a:moveTo>
                    <a:pt x="431" y="90"/>
                  </a:moveTo>
                  <a:cubicBezTo>
                    <a:pt x="431" y="90"/>
                    <a:pt x="433" y="94"/>
                    <a:pt x="433" y="103"/>
                  </a:cubicBezTo>
                  <a:cubicBezTo>
                    <a:pt x="433" y="112"/>
                    <a:pt x="433" y="112"/>
                    <a:pt x="432" y="112"/>
                  </a:cubicBezTo>
                  <a:cubicBezTo>
                    <a:pt x="431" y="107"/>
                    <a:pt x="430" y="101"/>
                    <a:pt x="430" y="96"/>
                  </a:cubicBezTo>
                  <a:cubicBezTo>
                    <a:pt x="430" y="92"/>
                    <a:pt x="430" y="90"/>
                    <a:pt x="431" y="90"/>
                  </a:cubicBezTo>
                  <a:close/>
                  <a:moveTo>
                    <a:pt x="444" y="96"/>
                  </a:moveTo>
                  <a:cubicBezTo>
                    <a:pt x="444" y="104"/>
                    <a:pt x="444" y="112"/>
                    <a:pt x="443" y="112"/>
                  </a:cubicBezTo>
                  <a:lnTo>
                    <a:pt x="441" y="104"/>
                  </a:lnTo>
                  <a:lnTo>
                    <a:pt x="443" y="96"/>
                  </a:lnTo>
                  <a:close/>
                  <a:moveTo>
                    <a:pt x="1107" y="92"/>
                  </a:moveTo>
                  <a:cubicBezTo>
                    <a:pt x="1107" y="92"/>
                    <a:pt x="1107" y="93"/>
                    <a:pt x="1107" y="96"/>
                  </a:cubicBezTo>
                  <a:cubicBezTo>
                    <a:pt x="1107" y="101"/>
                    <a:pt x="1106" y="107"/>
                    <a:pt x="1105" y="112"/>
                  </a:cubicBezTo>
                  <a:cubicBezTo>
                    <a:pt x="1105" y="112"/>
                    <a:pt x="1105" y="116"/>
                    <a:pt x="1104" y="116"/>
                  </a:cubicBezTo>
                  <a:cubicBezTo>
                    <a:pt x="1104" y="116"/>
                    <a:pt x="1104" y="115"/>
                    <a:pt x="1104" y="112"/>
                  </a:cubicBezTo>
                  <a:lnTo>
                    <a:pt x="1104" y="104"/>
                  </a:lnTo>
                  <a:cubicBezTo>
                    <a:pt x="1105" y="98"/>
                    <a:pt x="1106" y="92"/>
                    <a:pt x="1107" y="92"/>
                  </a:cubicBezTo>
                  <a:close/>
                  <a:moveTo>
                    <a:pt x="995" y="102"/>
                  </a:moveTo>
                  <a:cubicBezTo>
                    <a:pt x="996" y="102"/>
                    <a:pt x="996" y="104"/>
                    <a:pt x="996" y="109"/>
                  </a:cubicBezTo>
                  <a:cubicBezTo>
                    <a:pt x="996" y="117"/>
                    <a:pt x="996" y="117"/>
                    <a:pt x="995" y="117"/>
                  </a:cubicBezTo>
                  <a:cubicBezTo>
                    <a:pt x="992" y="117"/>
                    <a:pt x="992" y="117"/>
                    <a:pt x="993" y="108"/>
                  </a:cubicBezTo>
                  <a:cubicBezTo>
                    <a:pt x="994" y="104"/>
                    <a:pt x="995" y="102"/>
                    <a:pt x="995" y="102"/>
                  </a:cubicBezTo>
                  <a:close/>
                  <a:moveTo>
                    <a:pt x="1006" y="109"/>
                  </a:moveTo>
                  <a:cubicBezTo>
                    <a:pt x="1008" y="109"/>
                    <a:pt x="1008" y="109"/>
                    <a:pt x="1008" y="117"/>
                  </a:cubicBezTo>
                  <a:lnTo>
                    <a:pt x="1006" y="117"/>
                  </a:lnTo>
                  <a:lnTo>
                    <a:pt x="1004" y="109"/>
                  </a:lnTo>
                  <a:close/>
                  <a:moveTo>
                    <a:pt x="1023" y="109"/>
                  </a:moveTo>
                  <a:cubicBezTo>
                    <a:pt x="1024" y="109"/>
                    <a:pt x="1024" y="109"/>
                    <a:pt x="1024" y="118"/>
                  </a:cubicBezTo>
                  <a:lnTo>
                    <a:pt x="1023" y="118"/>
                  </a:lnTo>
                  <a:lnTo>
                    <a:pt x="1021" y="109"/>
                  </a:lnTo>
                  <a:close/>
                  <a:moveTo>
                    <a:pt x="825" y="102"/>
                  </a:moveTo>
                  <a:cubicBezTo>
                    <a:pt x="825" y="110"/>
                    <a:pt x="825" y="119"/>
                    <a:pt x="822" y="119"/>
                  </a:cubicBezTo>
                  <a:lnTo>
                    <a:pt x="821" y="119"/>
                  </a:lnTo>
                  <a:cubicBezTo>
                    <a:pt x="821" y="113"/>
                    <a:pt x="822" y="108"/>
                    <a:pt x="824" y="102"/>
                  </a:cubicBezTo>
                  <a:close/>
                  <a:moveTo>
                    <a:pt x="642" y="103"/>
                  </a:moveTo>
                  <a:cubicBezTo>
                    <a:pt x="642" y="112"/>
                    <a:pt x="642" y="120"/>
                    <a:pt x="640" y="120"/>
                  </a:cubicBezTo>
                  <a:lnTo>
                    <a:pt x="638" y="111"/>
                  </a:lnTo>
                  <a:lnTo>
                    <a:pt x="640" y="103"/>
                  </a:lnTo>
                  <a:close/>
                  <a:moveTo>
                    <a:pt x="52" y="89"/>
                  </a:moveTo>
                  <a:cubicBezTo>
                    <a:pt x="53" y="89"/>
                    <a:pt x="55" y="89"/>
                    <a:pt x="55" y="98"/>
                  </a:cubicBezTo>
                  <a:lnTo>
                    <a:pt x="53" y="98"/>
                  </a:lnTo>
                  <a:cubicBezTo>
                    <a:pt x="53" y="95"/>
                    <a:pt x="53" y="94"/>
                    <a:pt x="53" y="94"/>
                  </a:cubicBezTo>
                  <a:lnTo>
                    <a:pt x="53" y="94"/>
                  </a:lnTo>
                  <a:cubicBezTo>
                    <a:pt x="52" y="94"/>
                    <a:pt x="52" y="100"/>
                    <a:pt x="53" y="106"/>
                  </a:cubicBezTo>
                  <a:lnTo>
                    <a:pt x="53" y="124"/>
                  </a:lnTo>
                  <a:cubicBezTo>
                    <a:pt x="52" y="124"/>
                    <a:pt x="50" y="115"/>
                    <a:pt x="50" y="106"/>
                  </a:cubicBezTo>
                  <a:cubicBezTo>
                    <a:pt x="48" y="89"/>
                    <a:pt x="48" y="89"/>
                    <a:pt x="52" y="89"/>
                  </a:cubicBezTo>
                  <a:close/>
                  <a:moveTo>
                    <a:pt x="285" y="107"/>
                  </a:moveTo>
                  <a:cubicBezTo>
                    <a:pt x="285" y="115"/>
                    <a:pt x="285" y="124"/>
                    <a:pt x="283" y="124"/>
                  </a:cubicBezTo>
                  <a:lnTo>
                    <a:pt x="282" y="124"/>
                  </a:lnTo>
                  <a:cubicBezTo>
                    <a:pt x="282" y="118"/>
                    <a:pt x="282" y="112"/>
                    <a:pt x="283" y="107"/>
                  </a:cubicBezTo>
                  <a:close/>
                  <a:moveTo>
                    <a:pt x="404" y="111"/>
                  </a:moveTo>
                  <a:cubicBezTo>
                    <a:pt x="405" y="111"/>
                    <a:pt x="405" y="120"/>
                    <a:pt x="405" y="120"/>
                  </a:cubicBezTo>
                  <a:cubicBezTo>
                    <a:pt x="405" y="123"/>
                    <a:pt x="405" y="124"/>
                    <a:pt x="404" y="124"/>
                  </a:cubicBezTo>
                  <a:cubicBezTo>
                    <a:pt x="404" y="124"/>
                    <a:pt x="402" y="120"/>
                    <a:pt x="402" y="120"/>
                  </a:cubicBezTo>
                  <a:lnTo>
                    <a:pt x="402" y="119"/>
                  </a:lnTo>
                  <a:cubicBezTo>
                    <a:pt x="401" y="111"/>
                    <a:pt x="401" y="111"/>
                    <a:pt x="404" y="111"/>
                  </a:cubicBezTo>
                  <a:close/>
                  <a:moveTo>
                    <a:pt x="755" y="108"/>
                  </a:moveTo>
                  <a:cubicBezTo>
                    <a:pt x="758" y="108"/>
                    <a:pt x="758" y="108"/>
                    <a:pt x="758" y="117"/>
                  </a:cubicBezTo>
                  <a:cubicBezTo>
                    <a:pt x="758" y="125"/>
                    <a:pt x="755" y="125"/>
                    <a:pt x="754" y="125"/>
                  </a:cubicBezTo>
                  <a:cubicBezTo>
                    <a:pt x="752" y="116"/>
                    <a:pt x="754" y="108"/>
                    <a:pt x="755" y="108"/>
                  </a:cubicBezTo>
                  <a:close/>
                  <a:moveTo>
                    <a:pt x="1019" y="122"/>
                  </a:moveTo>
                  <a:cubicBezTo>
                    <a:pt x="1019" y="122"/>
                    <a:pt x="1019" y="123"/>
                    <a:pt x="1019" y="126"/>
                  </a:cubicBezTo>
                  <a:cubicBezTo>
                    <a:pt x="1019" y="126"/>
                    <a:pt x="1020" y="122"/>
                    <a:pt x="1019" y="122"/>
                  </a:cubicBezTo>
                  <a:close/>
                  <a:moveTo>
                    <a:pt x="373" y="110"/>
                  </a:moveTo>
                  <a:cubicBezTo>
                    <a:pt x="374" y="110"/>
                    <a:pt x="375" y="110"/>
                    <a:pt x="375" y="119"/>
                  </a:cubicBezTo>
                  <a:cubicBezTo>
                    <a:pt x="375" y="119"/>
                    <a:pt x="375" y="127"/>
                    <a:pt x="374" y="127"/>
                  </a:cubicBezTo>
                  <a:cubicBezTo>
                    <a:pt x="373" y="127"/>
                    <a:pt x="370" y="118"/>
                    <a:pt x="370" y="118"/>
                  </a:cubicBezTo>
                  <a:cubicBezTo>
                    <a:pt x="370" y="110"/>
                    <a:pt x="373" y="110"/>
                    <a:pt x="373" y="110"/>
                  </a:cubicBezTo>
                  <a:close/>
                  <a:moveTo>
                    <a:pt x="234" y="93"/>
                  </a:moveTo>
                  <a:cubicBezTo>
                    <a:pt x="235" y="93"/>
                    <a:pt x="235" y="97"/>
                    <a:pt x="235" y="104"/>
                  </a:cubicBezTo>
                  <a:cubicBezTo>
                    <a:pt x="236" y="113"/>
                    <a:pt x="235" y="122"/>
                    <a:pt x="231" y="130"/>
                  </a:cubicBezTo>
                  <a:lnTo>
                    <a:pt x="228" y="130"/>
                  </a:lnTo>
                  <a:cubicBezTo>
                    <a:pt x="228" y="130"/>
                    <a:pt x="230" y="121"/>
                    <a:pt x="231" y="113"/>
                  </a:cubicBezTo>
                  <a:cubicBezTo>
                    <a:pt x="233" y="99"/>
                    <a:pt x="234" y="93"/>
                    <a:pt x="234" y="93"/>
                  </a:cubicBezTo>
                  <a:close/>
                  <a:moveTo>
                    <a:pt x="552" y="117"/>
                  </a:moveTo>
                  <a:cubicBezTo>
                    <a:pt x="552" y="126"/>
                    <a:pt x="552" y="134"/>
                    <a:pt x="551" y="134"/>
                  </a:cubicBezTo>
                  <a:lnTo>
                    <a:pt x="549" y="125"/>
                  </a:lnTo>
                  <a:lnTo>
                    <a:pt x="551" y="117"/>
                  </a:lnTo>
                  <a:close/>
                  <a:moveTo>
                    <a:pt x="147" y="118"/>
                  </a:moveTo>
                  <a:cubicBezTo>
                    <a:pt x="149" y="118"/>
                    <a:pt x="149" y="127"/>
                    <a:pt x="146" y="135"/>
                  </a:cubicBezTo>
                  <a:lnTo>
                    <a:pt x="143" y="135"/>
                  </a:lnTo>
                  <a:cubicBezTo>
                    <a:pt x="143" y="127"/>
                    <a:pt x="146" y="118"/>
                    <a:pt x="147" y="118"/>
                  </a:cubicBezTo>
                  <a:close/>
                  <a:moveTo>
                    <a:pt x="590" y="110"/>
                  </a:moveTo>
                  <a:cubicBezTo>
                    <a:pt x="591" y="110"/>
                    <a:pt x="591" y="110"/>
                    <a:pt x="591" y="118"/>
                  </a:cubicBezTo>
                  <a:cubicBezTo>
                    <a:pt x="591" y="124"/>
                    <a:pt x="591" y="130"/>
                    <a:pt x="590" y="136"/>
                  </a:cubicBezTo>
                  <a:cubicBezTo>
                    <a:pt x="589" y="127"/>
                    <a:pt x="589" y="118"/>
                    <a:pt x="590" y="110"/>
                  </a:cubicBezTo>
                  <a:close/>
                  <a:moveTo>
                    <a:pt x="318" y="134"/>
                  </a:moveTo>
                  <a:lnTo>
                    <a:pt x="318" y="141"/>
                  </a:lnTo>
                  <a:cubicBezTo>
                    <a:pt x="316" y="141"/>
                    <a:pt x="315" y="145"/>
                    <a:pt x="315" y="145"/>
                  </a:cubicBezTo>
                  <a:cubicBezTo>
                    <a:pt x="314" y="145"/>
                    <a:pt x="314" y="144"/>
                    <a:pt x="314" y="141"/>
                  </a:cubicBezTo>
                  <a:cubicBezTo>
                    <a:pt x="313" y="141"/>
                    <a:pt x="315" y="134"/>
                    <a:pt x="318" y="134"/>
                  </a:cubicBezTo>
                  <a:close/>
                  <a:moveTo>
                    <a:pt x="155" y="132"/>
                  </a:moveTo>
                  <a:cubicBezTo>
                    <a:pt x="153" y="132"/>
                    <a:pt x="153" y="138"/>
                    <a:pt x="153" y="144"/>
                  </a:cubicBezTo>
                  <a:cubicBezTo>
                    <a:pt x="153" y="153"/>
                    <a:pt x="154" y="153"/>
                    <a:pt x="157" y="153"/>
                  </a:cubicBezTo>
                  <a:cubicBezTo>
                    <a:pt x="158" y="153"/>
                    <a:pt x="161" y="145"/>
                    <a:pt x="161" y="145"/>
                  </a:cubicBezTo>
                  <a:cubicBezTo>
                    <a:pt x="161" y="136"/>
                    <a:pt x="158" y="136"/>
                    <a:pt x="157" y="136"/>
                  </a:cubicBezTo>
                  <a:cubicBezTo>
                    <a:pt x="156" y="133"/>
                    <a:pt x="155" y="132"/>
                    <a:pt x="155" y="132"/>
                  </a:cubicBezTo>
                  <a:close/>
                  <a:moveTo>
                    <a:pt x="1002" y="147"/>
                  </a:moveTo>
                  <a:cubicBezTo>
                    <a:pt x="1002" y="148"/>
                    <a:pt x="1002" y="150"/>
                    <a:pt x="1002" y="152"/>
                  </a:cubicBezTo>
                  <a:cubicBezTo>
                    <a:pt x="1002" y="152"/>
                    <a:pt x="1002" y="153"/>
                    <a:pt x="1002" y="153"/>
                  </a:cubicBezTo>
                  <a:lnTo>
                    <a:pt x="1002" y="153"/>
                  </a:lnTo>
                  <a:cubicBezTo>
                    <a:pt x="1002" y="152"/>
                    <a:pt x="1002" y="150"/>
                    <a:pt x="1002" y="147"/>
                  </a:cubicBezTo>
                  <a:close/>
                  <a:moveTo>
                    <a:pt x="1002" y="153"/>
                  </a:moveTo>
                  <a:cubicBezTo>
                    <a:pt x="1002" y="156"/>
                    <a:pt x="1002" y="157"/>
                    <a:pt x="1002" y="157"/>
                  </a:cubicBezTo>
                  <a:cubicBezTo>
                    <a:pt x="1002" y="157"/>
                    <a:pt x="1002" y="155"/>
                    <a:pt x="1002" y="153"/>
                  </a:cubicBezTo>
                  <a:close/>
                  <a:moveTo>
                    <a:pt x="420" y="21"/>
                  </a:moveTo>
                  <a:cubicBezTo>
                    <a:pt x="420" y="21"/>
                    <a:pt x="420" y="25"/>
                    <a:pt x="421" y="35"/>
                  </a:cubicBezTo>
                  <a:cubicBezTo>
                    <a:pt x="421" y="52"/>
                    <a:pt x="421" y="52"/>
                    <a:pt x="417" y="52"/>
                  </a:cubicBezTo>
                  <a:cubicBezTo>
                    <a:pt x="415" y="52"/>
                    <a:pt x="414" y="52"/>
                    <a:pt x="414" y="44"/>
                  </a:cubicBezTo>
                  <a:cubicBezTo>
                    <a:pt x="414" y="35"/>
                    <a:pt x="414" y="35"/>
                    <a:pt x="411" y="35"/>
                  </a:cubicBezTo>
                  <a:cubicBezTo>
                    <a:pt x="405" y="35"/>
                    <a:pt x="401" y="60"/>
                    <a:pt x="398" y="76"/>
                  </a:cubicBezTo>
                  <a:cubicBezTo>
                    <a:pt x="398" y="85"/>
                    <a:pt x="398" y="90"/>
                    <a:pt x="398" y="90"/>
                  </a:cubicBezTo>
                  <a:cubicBezTo>
                    <a:pt x="398" y="90"/>
                    <a:pt x="398" y="85"/>
                    <a:pt x="397" y="76"/>
                  </a:cubicBezTo>
                  <a:cubicBezTo>
                    <a:pt x="397" y="69"/>
                    <a:pt x="395" y="69"/>
                    <a:pt x="394" y="69"/>
                  </a:cubicBezTo>
                  <a:cubicBezTo>
                    <a:pt x="394" y="60"/>
                    <a:pt x="395" y="60"/>
                    <a:pt x="397" y="60"/>
                  </a:cubicBezTo>
                  <a:lnTo>
                    <a:pt x="397" y="52"/>
                  </a:lnTo>
                  <a:cubicBezTo>
                    <a:pt x="396" y="43"/>
                    <a:pt x="395" y="38"/>
                    <a:pt x="394" y="38"/>
                  </a:cubicBezTo>
                  <a:cubicBezTo>
                    <a:pt x="394" y="38"/>
                    <a:pt x="393" y="42"/>
                    <a:pt x="392" y="51"/>
                  </a:cubicBezTo>
                  <a:cubicBezTo>
                    <a:pt x="391" y="55"/>
                    <a:pt x="391" y="57"/>
                    <a:pt x="391" y="57"/>
                  </a:cubicBezTo>
                  <a:cubicBezTo>
                    <a:pt x="390" y="57"/>
                    <a:pt x="390" y="55"/>
                    <a:pt x="389" y="51"/>
                  </a:cubicBezTo>
                  <a:cubicBezTo>
                    <a:pt x="388" y="45"/>
                    <a:pt x="387" y="39"/>
                    <a:pt x="386" y="39"/>
                  </a:cubicBezTo>
                  <a:cubicBezTo>
                    <a:pt x="386" y="39"/>
                    <a:pt x="386" y="40"/>
                    <a:pt x="386" y="43"/>
                  </a:cubicBezTo>
                  <a:cubicBezTo>
                    <a:pt x="386" y="43"/>
                    <a:pt x="383" y="42"/>
                    <a:pt x="380" y="34"/>
                  </a:cubicBezTo>
                  <a:cubicBezTo>
                    <a:pt x="377" y="34"/>
                    <a:pt x="376" y="34"/>
                    <a:pt x="376" y="42"/>
                  </a:cubicBezTo>
                  <a:cubicBezTo>
                    <a:pt x="376" y="51"/>
                    <a:pt x="374" y="51"/>
                    <a:pt x="373" y="51"/>
                  </a:cubicBezTo>
                  <a:cubicBezTo>
                    <a:pt x="370" y="51"/>
                    <a:pt x="369" y="51"/>
                    <a:pt x="369" y="58"/>
                  </a:cubicBezTo>
                  <a:cubicBezTo>
                    <a:pt x="369" y="67"/>
                    <a:pt x="367" y="75"/>
                    <a:pt x="364" y="75"/>
                  </a:cubicBezTo>
                  <a:cubicBezTo>
                    <a:pt x="362" y="79"/>
                    <a:pt x="361" y="81"/>
                    <a:pt x="361" y="81"/>
                  </a:cubicBezTo>
                  <a:cubicBezTo>
                    <a:pt x="360" y="81"/>
                    <a:pt x="360" y="77"/>
                    <a:pt x="359" y="67"/>
                  </a:cubicBezTo>
                  <a:cubicBezTo>
                    <a:pt x="359" y="58"/>
                    <a:pt x="358" y="58"/>
                    <a:pt x="356" y="58"/>
                  </a:cubicBezTo>
                  <a:cubicBezTo>
                    <a:pt x="356" y="58"/>
                    <a:pt x="355" y="58"/>
                    <a:pt x="352" y="50"/>
                  </a:cubicBezTo>
                  <a:cubicBezTo>
                    <a:pt x="352" y="47"/>
                    <a:pt x="352" y="46"/>
                    <a:pt x="352" y="46"/>
                  </a:cubicBezTo>
                  <a:cubicBezTo>
                    <a:pt x="351" y="46"/>
                    <a:pt x="351" y="52"/>
                    <a:pt x="351" y="58"/>
                  </a:cubicBezTo>
                  <a:cubicBezTo>
                    <a:pt x="351" y="66"/>
                    <a:pt x="351" y="75"/>
                    <a:pt x="351" y="75"/>
                  </a:cubicBezTo>
                  <a:cubicBezTo>
                    <a:pt x="348" y="66"/>
                    <a:pt x="347" y="58"/>
                    <a:pt x="348" y="50"/>
                  </a:cubicBezTo>
                  <a:cubicBezTo>
                    <a:pt x="347" y="41"/>
                    <a:pt x="346" y="37"/>
                    <a:pt x="346" y="37"/>
                  </a:cubicBezTo>
                  <a:cubicBezTo>
                    <a:pt x="346" y="37"/>
                    <a:pt x="346" y="41"/>
                    <a:pt x="346" y="50"/>
                  </a:cubicBezTo>
                  <a:cubicBezTo>
                    <a:pt x="346" y="55"/>
                    <a:pt x="345" y="61"/>
                    <a:pt x="344" y="61"/>
                  </a:cubicBezTo>
                  <a:cubicBezTo>
                    <a:pt x="343" y="61"/>
                    <a:pt x="342" y="60"/>
                    <a:pt x="341" y="57"/>
                  </a:cubicBezTo>
                  <a:cubicBezTo>
                    <a:pt x="338" y="57"/>
                    <a:pt x="334" y="57"/>
                    <a:pt x="334" y="48"/>
                  </a:cubicBezTo>
                  <a:cubicBezTo>
                    <a:pt x="334" y="46"/>
                    <a:pt x="333" y="45"/>
                    <a:pt x="333" y="45"/>
                  </a:cubicBezTo>
                  <a:cubicBezTo>
                    <a:pt x="332" y="45"/>
                    <a:pt x="331" y="48"/>
                    <a:pt x="331" y="48"/>
                  </a:cubicBezTo>
                  <a:cubicBezTo>
                    <a:pt x="330" y="53"/>
                    <a:pt x="329" y="55"/>
                    <a:pt x="328" y="55"/>
                  </a:cubicBezTo>
                  <a:cubicBezTo>
                    <a:pt x="327" y="55"/>
                    <a:pt x="325" y="53"/>
                    <a:pt x="323" y="48"/>
                  </a:cubicBezTo>
                  <a:cubicBezTo>
                    <a:pt x="319" y="40"/>
                    <a:pt x="316" y="36"/>
                    <a:pt x="315" y="36"/>
                  </a:cubicBezTo>
                  <a:cubicBezTo>
                    <a:pt x="314" y="36"/>
                    <a:pt x="314" y="40"/>
                    <a:pt x="314" y="48"/>
                  </a:cubicBezTo>
                  <a:cubicBezTo>
                    <a:pt x="314" y="53"/>
                    <a:pt x="314" y="58"/>
                    <a:pt x="314" y="58"/>
                  </a:cubicBezTo>
                  <a:cubicBezTo>
                    <a:pt x="314" y="58"/>
                    <a:pt x="314" y="55"/>
                    <a:pt x="313" y="48"/>
                  </a:cubicBezTo>
                  <a:cubicBezTo>
                    <a:pt x="312" y="46"/>
                    <a:pt x="312" y="45"/>
                    <a:pt x="311" y="45"/>
                  </a:cubicBezTo>
                  <a:cubicBezTo>
                    <a:pt x="310" y="45"/>
                    <a:pt x="309" y="51"/>
                    <a:pt x="306" y="56"/>
                  </a:cubicBezTo>
                  <a:cubicBezTo>
                    <a:pt x="305" y="67"/>
                    <a:pt x="304" y="79"/>
                    <a:pt x="304" y="90"/>
                  </a:cubicBezTo>
                  <a:cubicBezTo>
                    <a:pt x="304" y="100"/>
                    <a:pt x="304" y="105"/>
                    <a:pt x="303" y="105"/>
                  </a:cubicBezTo>
                  <a:cubicBezTo>
                    <a:pt x="303" y="105"/>
                    <a:pt x="302" y="103"/>
                    <a:pt x="301" y="99"/>
                  </a:cubicBezTo>
                  <a:cubicBezTo>
                    <a:pt x="300" y="99"/>
                    <a:pt x="297" y="90"/>
                    <a:pt x="297" y="82"/>
                  </a:cubicBezTo>
                  <a:cubicBezTo>
                    <a:pt x="297" y="73"/>
                    <a:pt x="300" y="73"/>
                    <a:pt x="300" y="73"/>
                  </a:cubicBezTo>
                  <a:lnTo>
                    <a:pt x="301" y="73"/>
                  </a:lnTo>
                  <a:cubicBezTo>
                    <a:pt x="301" y="65"/>
                    <a:pt x="301" y="56"/>
                    <a:pt x="299" y="56"/>
                  </a:cubicBezTo>
                  <a:cubicBezTo>
                    <a:pt x="297" y="52"/>
                    <a:pt x="297" y="50"/>
                    <a:pt x="296" y="50"/>
                  </a:cubicBezTo>
                  <a:cubicBezTo>
                    <a:pt x="295" y="50"/>
                    <a:pt x="295" y="52"/>
                    <a:pt x="295" y="56"/>
                  </a:cubicBezTo>
                  <a:cubicBezTo>
                    <a:pt x="293" y="47"/>
                    <a:pt x="290" y="47"/>
                    <a:pt x="286" y="47"/>
                  </a:cubicBezTo>
                  <a:cubicBezTo>
                    <a:pt x="283" y="47"/>
                    <a:pt x="278" y="47"/>
                    <a:pt x="276" y="38"/>
                  </a:cubicBezTo>
                  <a:cubicBezTo>
                    <a:pt x="273" y="38"/>
                    <a:pt x="272" y="38"/>
                    <a:pt x="272" y="46"/>
                  </a:cubicBezTo>
                  <a:cubicBezTo>
                    <a:pt x="272" y="57"/>
                    <a:pt x="271" y="61"/>
                    <a:pt x="270" y="61"/>
                  </a:cubicBezTo>
                  <a:cubicBezTo>
                    <a:pt x="270" y="61"/>
                    <a:pt x="269" y="58"/>
                    <a:pt x="269" y="55"/>
                  </a:cubicBezTo>
                  <a:cubicBezTo>
                    <a:pt x="269" y="44"/>
                    <a:pt x="260" y="36"/>
                    <a:pt x="253" y="36"/>
                  </a:cubicBezTo>
                  <a:cubicBezTo>
                    <a:pt x="249" y="36"/>
                    <a:pt x="246" y="39"/>
                    <a:pt x="245" y="45"/>
                  </a:cubicBezTo>
                  <a:lnTo>
                    <a:pt x="241" y="45"/>
                  </a:lnTo>
                  <a:cubicBezTo>
                    <a:pt x="240" y="41"/>
                    <a:pt x="237" y="39"/>
                    <a:pt x="234" y="39"/>
                  </a:cubicBezTo>
                  <a:cubicBezTo>
                    <a:pt x="231" y="39"/>
                    <a:pt x="228" y="41"/>
                    <a:pt x="227" y="45"/>
                  </a:cubicBezTo>
                  <a:lnTo>
                    <a:pt x="222" y="45"/>
                  </a:lnTo>
                  <a:cubicBezTo>
                    <a:pt x="221" y="40"/>
                    <a:pt x="219" y="38"/>
                    <a:pt x="218" y="38"/>
                  </a:cubicBezTo>
                  <a:cubicBezTo>
                    <a:pt x="217" y="38"/>
                    <a:pt x="216" y="40"/>
                    <a:pt x="216" y="44"/>
                  </a:cubicBezTo>
                  <a:cubicBezTo>
                    <a:pt x="214" y="50"/>
                    <a:pt x="213" y="56"/>
                    <a:pt x="213" y="56"/>
                  </a:cubicBezTo>
                  <a:cubicBezTo>
                    <a:pt x="213" y="56"/>
                    <a:pt x="213" y="55"/>
                    <a:pt x="213" y="53"/>
                  </a:cubicBezTo>
                  <a:cubicBezTo>
                    <a:pt x="213" y="44"/>
                    <a:pt x="210" y="44"/>
                    <a:pt x="204" y="44"/>
                  </a:cubicBezTo>
                  <a:cubicBezTo>
                    <a:pt x="198" y="44"/>
                    <a:pt x="198" y="44"/>
                    <a:pt x="199" y="52"/>
                  </a:cubicBezTo>
                  <a:cubicBezTo>
                    <a:pt x="197" y="54"/>
                    <a:pt x="195" y="56"/>
                    <a:pt x="194" y="56"/>
                  </a:cubicBezTo>
                  <a:cubicBezTo>
                    <a:pt x="192" y="56"/>
                    <a:pt x="192" y="49"/>
                    <a:pt x="192" y="44"/>
                  </a:cubicBezTo>
                  <a:cubicBezTo>
                    <a:pt x="193" y="36"/>
                    <a:pt x="193" y="31"/>
                    <a:pt x="192" y="31"/>
                  </a:cubicBezTo>
                  <a:lnTo>
                    <a:pt x="192" y="31"/>
                  </a:lnTo>
                  <a:cubicBezTo>
                    <a:pt x="191" y="31"/>
                    <a:pt x="190" y="38"/>
                    <a:pt x="189" y="52"/>
                  </a:cubicBezTo>
                  <a:cubicBezTo>
                    <a:pt x="188" y="62"/>
                    <a:pt x="186" y="66"/>
                    <a:pt x="185" y="66"/>
                  </a:cubicBezTo>
                  <a:cubicBezTo>
                    <a:pt x="185" y="66"/>
                    <a:pt x="184" y="64"/>
                    <a:pt x="184" y="61"/>
                  </a:cubicBezTo>
                  <a:cubicBezTo>
                    <a:pt x="184" y="52"/>
                    <a:pt x="185" y="52"/>
                    <a:pt x="187" y="52"/>
                  </a:cubicBezTo>
                  <a:lnTo>
                    <a:pt x="187" y="35"/>
                  </a:lnTo>
                  <a:cubicBezTo>
                    <a:pt x="185" y="35"/>
                    <a:pt x="185" y="35"/>
                    <a:pt x="184" y="43"/>
                  </a:cubicBezTo>
                  <a:cubicBezTo>
                    <a:pt x="184" y="43"/>
                    <a:pt x="182" y="43"/>
                    <a:pt x="181" y="52"/>
                  </a:cubicBezTo>
                  <a:cubicBezTo>
                    <a:pt x="179" y="60"/>
                    <a:pt x="179" y="69"/>
                    <a:pt x="181" y="78"/>
                  </a:cubicBezTo>
                  <a:cubicBezTo>
                    <a:pt x="182" y="85"/>
                    <a:pt x="181" y="85"/>
                    <a:pt x="179" y="85"/>
                  </a:cubicBezTo>
                  <a:cubicBezTo>
                    <a:pt x="176" y="78"/>
                    <a:pt x="175" y="69"/>
                    <a:pt x="177" y="60"/>
                  </a:cubicBezTo>
                  <a:cubicBezTo>
                    <a:pt x="180" y="60"/>
                    <a:pt x="180" y="52"/>
                    <a:pt x="180" y="43"/>
                  </a:cubicBezTo>
                  <a:cubicBezTo>
                    <a:pt x="180" y="41"/>
                    <a:pt x="179" y="41"/>
                    <a:pt x="179" y="41"/>
                  </a:cubicBezTo>
                  <a:cubicBezTo>
                    <a:pt x="177" y="41"/>
                    <a:pt x="170" y="54"/>
                    <a:pt x="170" y="69"/>
                  </a:cubicBezTo>
                  <a:lnTo>
                    <a:pt x="170" y="60"/>
                  </a:lnTo>
                  <a:cubicBezTo>
                    <a:pt x="170" y="51"/>
                    <a:pt x="166" y="51"/>
                    <a:pt x="163" y="51"/>
                  </a:cubicBezTo>
                  <a:cubicBezTo>
                    <a:pt x="159" y="51"/>
                    <a:pt x="157" y="51"/>
                    <a:pt x="157" y="60"/>
                  </a:cubicBezTo>
                  <a:cubicBezTo>
                    <a:pt x="157" y="67"/>
                    <a:pt x="157" y="76"/>
                    <a:pt x="156" y="76"/>
                  </a:cubicBezTo>
                  <a:cubicBezTo>
                    <a:pt x="157" y="76"/>
                    <a:pt x="157" y="84"/>
                    <a:pt x="157" y="93"/>
                  </a:cubicBezTo>
                  <a:cubicBezTo>
                    <a:pt x="155" y="88"/>
                    <a:pt x="154" y="82"/>
                    <a:pt x="153" y="76"/>
                  </a:cubicBezTo>
                  <a:cubicBezTo>
                    <a:pt x="149" y="58"/>
                    <a:pt x="146" y="51"/>
                    <a:pt x="139" y="50"/>
                  </a:cubicBezTo>
                  <a:cubicBezTo>
                    <a:pt x="136" y="50"/>
                    <a:pt x="131" y="50"/>
                    <a:pt x="129" y="41"/>
                  </a:cubicBezTo>
                  <a:cubicBezTo>
                    <a:pt x="126" y="41"/>
                    <a:pt x="125" y="41"/>
                    <a:pt x="125" y="50"/>
                  </a:cubicBezTo>
                  <a:lnTo>
                    <a:pt x="121" y="50"/>
                  </a:lnTo>
                  <a:cubicBezTo>
                    <a:pt x="121" y="45"/>
                    <a:pt x="120" y="43"/>
                    <a:pt x="119" y="43"/>
                  </a:cubicBezTo>
                  <a:cubicBezTo>
                    <a:pt x="118" y="43"/>
                    <a:pt x="117" y="45"/>
                    <a:pt x="117" y="50"/>
                  </a:cubicBezTo>
                  <a:cubicBezTo>
                    <a:pt x="116" y="52"/>
                    <a:pt x="115" y="53"/>
                    <a:pt x="115" y="53"/>
                  </a:cubicBezTo>
                  <a:cubicBezTo>
                    <a:pt x="114" y="53"/>
                    <a:pt x="113" y="50"/>
                    <a:pt x="111" y="50"/>
                  </a:cubicBezTo>
                  <a:cubicBezTo>
                    <a:pt x="110" y="41"/>
                    <a:pt x="109" y="37"/>
                    <a:pt x="109" y="37"/>
                  </a:cubicBezTo>
                  <a:lnTo>
                    <a:pt x="109" y="37"/>
                  </a:lnTo>
                  <a:cubicBezTo>
                    <a:pt x="108" y="37"/>
                    <a:pt x="109" y="43"/>
                    <a:pt x="110" y="57"/>
                  </a:cubicBezTo>
                  <a:cubicBezTo>
                    <a:pt x="110" y="66"/>
                    <a:pt x="113" y="74"/>
                    <a:pt x="115" y="74"/>
                  </a:cubicBezTo>
                  <a:lnTo>
                    <a:pt x="119" y="75"/>
                  </a:lnTo>
                  <a:lnTo>
                    <a:pt x="115" y="83"/>
                  </a:lnTo>
                  <a:cubicBezTo>
                    <a:pt x="113" y="83"/>
                    <a:pt x="110" y="91"/>
                    <a:pt x="110" y="100"/>
                  </a:cubicBezTo>
                  <a:cubicBezTo>
                    <a:pt x="110" y="100"/>
                    <a:pt x="110" y="108"/>
                    <a:pt x="108" y="108"/>
                  </a:cubicBezTo>
                  <a:cubicBezTo>
                    <a:pt x="108" y="108"/>
                    <a:pt x="108" y="108"/>
                    <a:pt x="108" y="108"/>
                  </a:cubicBezTo>
                  <a:lnTo>
                    <a:pt x="108" y="91"/>
                  </a:lnTo>
                  <a:cubicBezTo>
                    <a:pt x="109" y="83"/>
                    <a:pt x="110" y="74"/>
                    <a:pt x="110" y="66"/>
                  </a:cubicBezTo>
                  <a:cubicBezTo>
                    <a:pt x="109" y="55"/>
                    <a:pt x="106" y="48"/>
                    <a:pt x="105" y="48"/>
                  </a:cubicBezTo>
                  <a:cubicBezTo>
                    <a:pt x="104" y="48"/>
                    <a:pt x="103" y="51"/>
                    <a:pt x="103" y="57"/>
                  </a:cubicBezTo>
                  <a:cubicBezTo>
                    <a:pt x="101" y="57"/>
                    <a:pt x="101" y="57"/>
                    <a:pt x="100" y="48"/>
                  </a:cubicBezTo>
                  <a:cubicBezTo>
                    <a:pt x="100" y="45"/>
                    <a:pt x="100" y="42"/>
                    <a:pt x="99" y="42"/>
                  </a:cubicBezTo>
                  <a:cubicBezTo>
                    <a:pt x="98" y="42"/>
                    <a:pt x="97" y="47"/>
                    <a:pt x="97" y="57"/>
                  </a:cubicBezTo>
                  <a:cubicBezTo>
                    <a:pt x="96" y="66"/>
                    <a:pt x="95" y="70"/>
                    <a:pt x="94" y="70"/>
                  </a:cubicBezTo>
                  <a:cubicBezTo>
                    <a:pt x="93" y="70"/>
                    <a:pt x="92" y="65"/>
                    <a:pt x="91" y="56"/>
                  </a:cubicBezTo>
                  <a:cubicBezTo>
                    <a:pt x="90" y="46"/>
                    <a:pt x="87" y="42"/>
                    <a:pt x="85" y="42"/>
                  </a:cubicBezTo>
                  <a:cubicBezTo>
                    <a:pt x="83" y="42"/>
                    <a:pt x="82" y="44"/>
                    <a:pt x="82" y="47"/>
                  </a:cubicBezTo>
                  <a:cubicBezTo>
                    <a:pt x="82" y="58"/>
                    <a:pt x="80" y="62"/>
                    <a:pt x="78" y="62"/>
                  </a:cubicBezTo>
                  <a:cubicBezTo>
                    <a:pt x="77" y="62"/>
                    <a:pt x="76" y="60"/>
                    <a:pt x="75" y="56"/>
                  </a:cubicBezTo>
                  <a:cubicBezTo>
                    <a:pt x="74" y="52"/>
                    <a:pt x="73" y="50"/>
                    <a:pt x="73" y="50"/>
                  </a:cubicBezTo>
                  <a:cubicBezTo>
                    <a:pt x="72" y="50"/>
                    <a:pt x="71" y="52"/>
                    <a:pt x="70" y="56"/>
                  </a:cubicBezTo>
                  <a:cubicBezTo>
                    <a:pt x="70" y="50"/>
                    <a:pt x="69" y="44"/>
                    <a:pt x="68" y="44"/>
                  </a:cubicBezTo>
                  <a:cubicBezTo>
                    <a:pt x="68" y="44"/>
                    <a:pt x="67" y="45"/>
                    <a:pt x="66" y="47"/>
                  </a:cubicBezTo>
                  <a:cubicBezTo>
                    <a:pt x="66" y="47"/>
                    <a:pt x="65" y="47"/>
                    <a:pt x="66" y="56"/>
                  </a:cubicBezTo>
                  <a:cubicBezTo>
                    <a:pt x="66" y="56"/>
                    <a:pt x="65" y="64"/>
                    <a:pt x="63" y="73"/>
                  </a:cubicBezTo>
                  <a:cubicBezTo>
                    <a:pt x="65" y="73"/>
                    <a:pt x="65" y="81"/>
                    <a:pt x="65" y="90"/>
                  </a:cubicBezTo>
                  <a:cubicBezTo>
                    <a:pt x="65" y="92"/>
                    <a:pt x="65" y="93"/>
                    <a:pt x="64" y="93"/>
                  </a:cubicBezTo>
                  <a:cubicBezTo>
                    <a:pt x="62" y="93"/>
                    <a:pt x="58" y="84"/>
                    <a:pt x="55" y="64"/>
                  </a:cubicBezTo>
                  <a:lnTo>
                    <a:pt x="52" y="46"/>
                  </a:lnTo>
                  <a:lnTo>
                    <a:pt x="52" y="64"/>
                  </a:lnTo>
                  <a:cubicBezTo>
                    <a:pt x="51" y="64"/>
                    <a:pt x="48" y="63"/>
                    <a:pt x="48" y="55"/>
                  </a:cubicBezTo>
                  <a:cubicBezTo>
                    <a:pt x="48" y="46"/>
                    <a:pt x="48" y="46"/>
                    <a:pt x="47" y="46"/>
                  </a:cubicBezTo>
                  <a:cubicBezTo>
                    <a:pt x="47" y="46"/>
                    <a:pt x="45" y="46"/>
                    <a:pt x="45" y="55"/>
                  </a:cubicBezTo>
                  <a:cubicBezTo>
                    <a:pt x="45" y="65"/>
                    <a:pt x="45" y="69"/>
                    <a:pt x="45" y="69"/>
                  </a:cubicBezTo>
                  <a:cubicBezTo>
                    <a:pt x="45" y="69"/>
                    <a:pt x="44" y="67"/>
                    <a:pt x="44" y="63"/>
                  </a:cubicBezTo>
                  <a:cubicBezTo>
                    <a:pt x="43" y="55"/>
                    <a:pt x="42" y="50"/>
                    <a:pt x="41" y="50"/>
                  </a:cubicBezTo>
                  <a:cubicBezTo>
                    <a:pt x="40" y="50"/>
                    <a:pt x="39" y="55"/>
                    <a:pt x="38" y="63"/>
                  </a:cubicBezTo>
                  <a:cubicBezTo>
                    <a:pt x="38" y="71"/>
                    <a:pt x="38" y="76"/>
                    <a:pt x="38" y="76"/>
                  </a:cubicBezTo>
                  <a:cubicBezTo>
                    <a:pt x="38" y="76"/>
                    <a:pt x="38" y="71"/>
                    <a:pt x="37" y="63"/>
                  </a:cubicBezTo>
                  <a:cubicBezTo>
                    <a:pt x="37" y="54"/>
                    <a:pt x="35" y="46"/>
                    <a:pt x="34" y="46"/>
                  </a:cubicBezTo>
                  <a:lnTo>
                    <a:pt x="34" y="54"/>
                  </a:lnTo>
                  <a:cubicBezTo>
                    <a:pt x="34" y="64"/>
                    <a:pt x="33" y="68"/>
                    <a:pt x="33" y="68"/>
                  </a:cubicBezTo>
                  <a:cubicBezTo>
                    <a:pt x="32" y="68"/>
                    <a:pt x="31" y="66"/>
                    <a:pt x="30" y="63"/>
                  </a:cubicBezTo>
                  <a:cubicBezTo>
                    <a:pt x="30" y="58"/>
                    <a:pt x="30" y="56"/>
                    <a:pt x="29" y="56"/>
                  </a:cubicBezTo>
                  <a:cubicBezTo>
                    <a:pt x="29" y="56"/>
                    <a:pt x="28" y="58"/>
                    <a:pt x="26" y="63"/>
                  </a:cubicBezTo>
                  <a:cubicBezTo>
                    <a:pt x="23" y="63"/>
                    <a:pt x="20" y="63"/>
                    <a:pt x="20" y="54"/>
                  </a:cubicBezTo>
                  <a:cubicBezTo>
                    <a:pt x="20" y="46"/>
                    <a:pt x="20" y="41"/>
                    <a:pt x="20" y="41"/>
                  </a:cubicBezTo>
                  <a:cubicBezTo>
                    <a:pt x="20" y="41"/>
                    <a:pt x="20" y="46"/>
                    <a:pt x="19" y="54"/>
                  </a:cubicBezTo>
                  <a:cubicBezTo>
                    <a:pt x="18" y="58"/>
                    <a:pt x="18" y="60"/>
                    <a:pt x="17" y="60"/>
                  </a:cubicBezTo>
                  <a:cubicBezTo>
                    <a:pt x="16" y="60"/>
                    <a:pt x="15" y="58"/>
                    <a:pt x="14" y="54"/>
                  </a:cubicBezTo>
                  <a:cubicBezTo>
                    <a:pt x="13" y="50"/>
                    <a:pt x="13" y="47"/>
                    <a:pt x="12" y="47"/>
                  </a:cubicBezTo>
                  <a:cubicBezTo>
                    <a:pt x="12" y="47"/>
                    <a:pt x="11" y="50"/>
                    <a:pt x="10" y="54"/>
                  </a:cubicBezTo>
                  <a:cubicBezTo>
                    <a:pt x="10" y="71"/>
                    <a:pt x="10" y="79"/>
                    <a:pt x="12" y="79"/>
                  </a:cubicBezTo>
                  <a:cubicBezTo>
                    <a:pt x="14" y="79"/>
                    <a:pt x="14" y="79"/>
                    <a:pt x="14" y="88"/>
                  </a:cubicBezTo>
                  <a:lnTo>
                    <a:pt x="10" y="88"/>
                  </a:lnTo>
                  <a:cubicBezTo>
                    <a:pt x="9" y="88"/>
                    <a:pt x="7" y="88"/>
                    <a:pt x="4" y="96"/>
                  </a:cubicBezTo>
                  <a:cubicBezTo>
                    <a:pt x="1" y="103"/>
                    <a:pt x="0" y="115"/>
                    <a:pt x="2" y="115"/>
                  </a:cubicBezTo>
                  <a:cubicBezTo>
                    <a:pt x="2" y="115"/>
                    <a:pt x="3" y="114"/>
                    <a:pt x="4" y="112"/>
                  </a:cubicBezTo>
                  <a:lnTo>
                    <a:pt x="6" y="121"/>
                  </a:lnTo>
                  <a:cubicBezTo>
                    <a:pt x="6" y="134"/>
                    <a:pt x="7" y="141"/>
                    <a:pt x="7" y="141"/>
                  </a:cubicBezTo>
                  <a:cubicBezTo>
                    <a:pt x="8" y="141"/>
                    <a:pt x="9" y="134"/>
                    <a:pt x="9" y="121"/>
                  </a:cubicBezTo>
                  <a:cubicBezTo>
                    <a:pt x="9" y="107"/>
                    <a:pt x="9" y="101"/>
                    <a:pt x="9" y="101"/>
                  </a:cubicBezTo>
                  <a:cubicBezTo>
                    <a:pt x="9" y="101"/>
                    <a:pt x="10" y="105"/>
                    <a:pt x="10" y="113"/>
                  </a:cubicBezTo>
                  <a:cubicBezTo>
                    <a:pt x="10" y="130"/>
                    <a:pt x="11" y="130"/>
                    <a:pt x="14" y="130"/>
                  </a:cubicBezTo>
                  <a:cubicBezTo>
                    <a:pt x="15" y="130"/>
                    <a:pt x="15" y="130"/>
                    <a:pt x="15" y="139"/>
                  </a:cubicBezTo>
                  <a:cubicBezTo>
                    <a:pt x="15" y="147"/>
                    <a:pt x="17" y="156"/>
                    <a:pt x="18" y="156"/>
                  </a:cubicBezTo>
                  <a:cubicBezTo>
                    <a:pt x="20" y="156"/>
                    <a:pt x="20" y="156"/>
                    <a:pt x="20" y="147"/>
                  </a:cubicBezTo>
                  <a:cubicBezTo>
                    <a:pt x="19" y="144"/>
                    <a:pt x="19" y="142"/>
                    <a:pt x="20" y="142"/>
                  </a:cubicBezTo>
                  <a:lnTo>
                    <a:pt x="20" y="142"/>
                  </a:lnTo>
                  <a:cubicBezTo>
                    <a:pt x="21" y="142"/>
                    <a:pt x="22" y="146"/>
                    <a:pt x="24" y="156"/>
                  </a:cubicBezTo>
                  <a:cubicBezTo>
                    <a:pt x="24" y="160"/>
                    <a:pt x="24" y="162"/>
                    <a:pt x="25" y="162"/>
                  </a:cubicBezTo>
                  <a:cubicBezTo>
                    <a:pt x="25" y="162"/>
                    <a:pt x="25" y="158"/>
                    <a:pt x="25" y="148"/>
                  </a:cubicBezTo>
                  <a:cubicBezTo>
                    <a:pt x="25" y="139"/>
                    <a:pt x="26" y="135"/>
                    <a:pt x="27" y="135"/>
                  </a:cubicBezTo>
                  <a:cubicBezTo>
                    <a:pt x="28" y="135"/>
                    <a:pt x="29" y="140"/>
                    <a:pt x="30" y="148"/>
                  </a:cubicBezTo>
                  <a:lnTo>
                    <a:pt x="34" y="148"/>
                  </a:lnTo>
                  <a:cubicBezTo>
                    <a:pt x="35" y="148"/>
                    <a:pt x="35" y="139"/>
                    <a:pt x="35" y="131"/>
                  </a:cubicBezTo>
                  <a:cubicBezTo>
                    <a:pt x="35" y="121"/>
                    <a:pt x="35" y="117"/>
                    <a:pt x="35" y="117"/>
                  </a:cubicBezTo>
                  <a:cubicBezTo>
                    <a:pt x="36" y="117"/>
                    <a:pt x="36" y="119"/>
                    <a:pt x="37" y="122"/>
                  </a:cubicBezTo>
                  <a:cubicBezTo>
                    <a:pt x="37" y="128"/>
                    <a:pt x="38" y="134"/>
                    <a:pt x="38" y="139"/>
                  </a:cubicBezTo>
                  <a:cubicBezTo>
                    <a:pt x="38" y="148"/>
                    <a:pt x="41" y="148"/>
                    <a:pt x="42" y="148"/>
                  </a:cubicBezTo>
                  <a:cubicBezTo>
                    <a:pt x="43" y="148"/>
                    <a:pt x="46" y="148"/>
                    <a:pt x="46" y="140"/>
                  </a:cubicBezTo>
                  <a:lnTo>
                    <a:pt x="46" y="148"/>
                  </a:lnTo>
                  <a:cubicBezTo>
                    <a:pt x="48" y="148"/>
                    <a:pt x="48" y="152"/>
                    <a:pt x="48" y="152"/>
                  </a:cubicBezTo>
                  <a:cubicBezTo>
                    <a:pt x="48" y="152"/>
                    <a:pt x="48" y="151"/>
                    <a:pt x="48" y="148"/>
                  </a:cubicBezTo>
                  <a:cubicBezTo>
                    <a:pt x="48" y="148"/>
                    <a:pt x="50" y="148"/>
                    <a:pt x="53" y="157"/>
                  </a:cubicBezTo>
                  <a:cubicBezTo>
                    <a:pt x="54" y="159"/>
                    <a:pt x="54" y="160"/>
                    <a:pt x="55" y="160"/>
                  </a:cubicBezTo>
                  <a:cubicBezTo>
                    <a:pt x="58" y="160"/>
                    <a:pt x="61" y="146"/>
                    <a:pt x="56" y="133"/>
                  </a:cubicBezTo>
                  <a:lnTo>
                    <a:pt x="58" y="133"/>
                  </a:lnTo>
                  <a:cubicBezTo>
                    <a:pt x="60" y="133"/>
                    <a:pt x="60" y="124"/>
                    <a:pt x="60" y="124"/>
                  </a:cubicBezTo>
                  <a:cubicBezTo>
                    <a:pt x="60" y="116"/>
                    <a:pt x="61" y="116"/>
                    <a:pt x="62" y="116"/>
                  </a:cubicBezTo>
                  <a:cubicBezTo>
                    <a:pt x="62" y="116"/>
                    <a:pt x="63" y="116"/>
                    <a:pt x="63" y="116"/>
                  </a:cubicBezTo>
                  <a:lnTo>
                    <a:pt x="63" y="133"/>
                  </a:lnTo>
                  <a:cubicBezTo>
                    <a:pt x="62" y="147"/>
                    <a:pt x="63" y="156"/>
                    <a:pt x="64" y="156"/>
                  </a:cubicBezTo>
                  <a:cubicBezTo>
                    <a:pt x="65" y="156"/>
                    <a:pt x="66" y="151"/>
                    <a:pt x="66" y="140"/>
                  </a:cubicBezTo>
                  <a:lnTo>
                    <a:pt x="66" y="149"/>
                  </a:lnTo>
                  <a:cubicBezTo>
                    <a:pt x="66" y="154"/>
                    <a:pt x="67" y="156"/>
                    <a:pt x="68" y="156"/>
                  </a:cubicBezTo>
                  <a:cubicBezTo>
                    <a:pt x="69" y="156"/>
                    <a:pt x="70" y="154"/>
                    <a:pt x="72" y="149"/>
                  </a:cubicBezTo>
                  <a:cubicBezTo>
                    <a:pt x="74" y="141"/>
                    <a:pt x="75" y="133"/>
                    <a:pt x="74" y="125"/>
                  </a:cubicBezTo>
                  <a:cubicBezTo>
                    <a:pt x="74" y="116"/>
                    <a:pt x="76" y="116"/>
                    <a:pt x="76" y="116"/>
                  </a:cubicBezTo>
                  <a:cubicBezTo>
                    <a:pt x="78" y="116"/>
                    <a:pt x="78" y="116"/>
                    <a:pt x="78" y="125"/>
                  </a:cubicBezTo>
                  <a:cubicBezTo>
                    <a:pt x="78" y="133"/>
                    <a:pt x="78" y="137"/>
                    <a:pt x="80" y="137"/>
                  </a:cubicBezTo>
                  <a:cubicBezTo>
                    <a:pt x="81" y="137"/>
                    <a:pt x="82" y="133"/>
                    <a:pt x="83" y="125"/>
                  </a:cubicBezTo>
                  <a:lnTo>
                    <a:pt x="83" y="133"/>
                  </a:lnTo>
                  <a:cubicBezTo>
                    <a:pt x="83" y="139"/>
                    <a:pt x="84" y="145"/>
                    <a:pt x="87" y="145"/>
                  </a:cubicBezTo>
                  <a:cubicBezTo>
                    <a:pt x="89" y="145"/>
                    <a:pt x="91" y="144"/>
                    <a:pt x="93" y="141"/>
                  </a:cubicBezTo>
                  <a:cubicBezTo>
                    <a:pt x="100" y="143"/>
                    <a:pt x="104" y="143"/>
                    <a:pt x="104" y="150"/>
                  </a:cubicBezTo>
                  <a:cubicBezTo>
                    <a:pt x="104" y="152"/>
                    <a:pt x="105" y="153"/>
                    <a:pt x="105" y="153"/>
                  </a:cubicBezTo>
                  <a:cubicBezTo>
                    <a:pt x="107" y="153"/>
                    <a:pt x="112" y="139"/>
                    <a:pt x="115" y="126"/>
                  </a:cubicBezTo>
                  <a:cubicBezTo>
                    <a:pt x="115" y="134"/>
                    <a:pt x="116" y="135"/>
                    <a:pt x="119" y="135"/>
                  </a:cubicBezTo>
                  <a:cubicBezTo>
                    <a:pt x="125" y="135"/>
                    <a:pt x="125" y="135"/>
                    <a:pt x="125" y="143"/>
                  </a:cubicBezTo>
                  <a:cubicBezTo>
                    <a:pt x="124" y="152"/>
                    <a:pt x="123" y="156"/>
                    <a:pt x="123" y="156"/>
                  </a:cubicBezTo>
                  <a:cubicBezTo>
                    <a:pt x="123" y="156"/>
                    <a:pt x="124" y="152"/>
                    <a:pt x="126" y="143"/>
                  </a:cubicBezTo>
                  <a:cubicBezTo>
                    <a:pt x="127" y="136"/>
                    <a:pt x="128" y="134"/>
                    <a:pt x="129" y="134"/>
                  </a:cubicBezTo>
                  <a:cubicBezTo>
                    <a:pt x="131" y="134"/>
                    <a:pt x="133" y="141"/>
                    <a:pt x="133" y="152"/>
                  </a:cubicBezTo>
                  <a:cubicBezTo>
                    <a:pt x="133" y="161"/>
                    <a:pt x="134" y="161"/>
                    <a:pt x="137" y="161"/>
                  </a:cubicBezTo>
                  <a:cubicBezTo>
                    <a:pt x="139" y="153"/>
                    <a:pt x="143" y="153"/>
                    <a:pt x="146" y="153"/>
                  </a:cubicBezTo>
                  <a:cubicBezTo>
                    <a:pt x="150" y="153"/>
                    <a:pt x="150" y="153"/>
                    <a:pt x="150" y="136"/>
                  </a:cubicBezTo>
                  <a:cubicBezTo>
                    <a:pt x="150" y="119"/>
                    <a:pt x="153" y="119"/>
                    <a:pt x="156" y="119"/>
                  </a:cubicBezTo>
                  <a:cubicBezTo>
                    <a:pt x="157" y="119"/>
                    <a:pt x="159" y="119"/>
                    <a:pt x="159" y="127"/>
                  </a:cubicBezTo>
                  <a:cubicBezTo>
                    <a:pt x="159" y="127"/>
                    <a:pt x="161" y="136"/>
                    <a:pt x="163" y="136"/>
                  </a:cubicBezTo>
                  <a:cubicBezTo>
                    <a:pt x="164" y="136"/>
                    <a:pt x="165" y="136"/>
                    <a:pt x="165" y="145"/>
                  </a:cubicBezTo>
                  <a:cubicBezTo>
                    <a:pt x="165" y="145"/>
                    <a:pt x="167" y="153"/>
                    <a:pt x="171" y="154"/>
                  </a:cubicBezTo>
                  <a:cubicBezTo>
                    <a:pt x="174" y="154"/>
                    <a:pt x="177" y="154"/>
                    <a:pt x="177" y="162"/>
                  </a:cubicBezTo>
                  <a:cubicBezTo>
                    <a:pt x="179" y="162"/>
                    <a:pt x="179" y="162"/>
                    <a:pt x="179" y="154"/>
                  </a:cubicBezTo>
                  <a:cubicBezTo>
                    <a:pt x="179" y="148"/>
                    <a:pt x="180" y="142"/>
                    <a:pt x="182" y="142"/>
                  </a:cubicBezTo>
                  <a:cubicBezTo>
                    <a:pt x="184" y="142"/>
                    <a:pt x="185" y="143"/>
                    <a:pt x="187" y="146"/>
                  </a:cubicBezTo>
                  <a:cubicBezTo>
                    <a:pt x="191" y="146"/>
                    <a:pt x="195" y="146"/>
                    <a:pt x="195" y="137"/>
                  </a:cubicBezTo>
                  <a:cubicBezTo>
                    <a:pt x="196" y="137"/>
                    <a:pt x="196" y="137"/>
                    <a:pt x="196" y="146"/>
                  </a:cubicBezTo>
                  <a:cubicBezTo>
                    <a:pt x="196" y="154"/>
                    <a:pt x="197" y="159"/>
                    <a:pt x="199" y="159"/>
                  </a:cubicBezTo>
                  <a:cubicBezTo>
                    <a:pt x="200" y="159"/>
                    <a:pt x="202" y="154"/>
                    <a:pt x="203" y="146"/>
                  </a:cubicBezTo>
                  <a:cubicBezTo>
                    <a:pt x="203" y="142"/>
                    <a:pt x="204" y="140"/>
                    <a:pt x="204" y="140"/>
                  </a:cubicBezTo>
                  <a:cubicBezTo>
                    <a:pt x="205" y="140"/>
                    <a:pt x="206" y="142"/>
                    <a:pt x="207" y="146"/>
                  </a:cubicBezTo>
                  <a:cubicBezTo>
                    <a:pt x="207" y="146"/>
                    <a:pt x="209" y="146"/>
                    <a:pt x="210" y="138"/>
                  </a:cubicBezTo>
                  <a:cubicBezTo>
                    <a:pt x="211" y="134"/>
                    <a:pt x="212" y="131"/>
                    <a:pt x="212" y="131"/>
                  </a:cubicBezTo>
                  <a:cubicBezTo>
                    <a:pt x="213" y="131"/>
                    <a:pt x="214" y="134"/>
                    <a:pt x="216" y="138"/>
                  </a:cubicBezTo>
                  <a:cubicBezTo>
                    <a:pt x="216" y="147"/>
                    <a:pt x="217" y="147"/>
                    <a:pt x="219" y="147"/>
                  </a:cubicBezTo>
                  <a:cubicBezTo>
                    <a:pt x="221" y="143"/>
                    <a:pt x="226" y="141"/>
                    <a:pt x="230" y="141"/>
                  </a:cubicBezTo>
                  <a:cubicBezTo>
                    <a:pt x="236" y="141"/>
                    <a:pt x="241" y="143"/>
                    <a:pt x="241" y="147"/>
                  </a:cubicBezTo>
                  <a:cubicBezTo>
                    <a:pt x="244" y="139"/>
                    <a:pt x="244" y="139"/>
                    <a:pt x="245" y="139"/>
                  </a:cubicBezTo>
                  <a:cubicBezTo>
                    <a:pt x="246" y="146"/>
                    <a:pt x="246" y="149"/>
                    <a:pt x="247" y="149"/>
                  </a:cubicBezTo>
                  <a:cubicBezTo>
                    <a:pt x="248" y="149"/>
                    <a:pt x="248" y="141"/>
                    <a:pt x="248" y="130"/>
                  </a:cubicBezTo>
                  <a:lnTo>
                    <a:pt x="245" y="130"/>
                  </a:lnTo>
                  <a:cubicBezTo>
                    <a:pt x="245" y="123"/>
                    <a:pt x="246" y="119"/>
                    <a:pt x="247" y="119"/>
                  </a:cubicBezTo>
                  <a:cubicBezTo>
                    <a:pt x="249" y="119"/>
                    <a:pt x="250" y="125"/>
                    <a:pt x="250" y="139"/>
                  </a:cubicBezTo>
                  <a:cubicBezTo>
                    <a:pt x="251" y="148"/>
                    <a:pt x="251" y="152"/>
                    <a:pt x="252" y="152"/>
                  </a:cubicBezTo>
                  <a:cubicBezTo>
                    <a:pt x="252" y="152"/>
                    <a:pt x="253" y="148"/>
                    <a:pt x="254" y="139"/>
                  </a:cubicBezTo>
                  <a:cubicBezTo>
                    <a:pt x="254" y="131"/>
                    <a:pt x="255" y="127"/>
                    <a:pt x="255" y="127"/>
                  </a:cubicBezTo>
                  <a:cubicBezTo>
                    <a:pt x="256" y="127"/>
                    <a:pt x="257" y="131"/>
                    <a:pt x="258" y="139"/>
                  </a:cubicBezTo>
                  <a:cubicBezTo>
                    <a:pt x="258" y="148"/>
                    <a:pt x="258" y="153"/>
                    <a:pt x="258" y="153"/>
                  </a:cubicBezTo>
                  <a:cubicBezTo>
                    <a:pt x="258" y="153"/>
                    <a:pt x="259" y="148"/>
                    <a:pt x="259" y="139"/>
                  </a:cubicBezTo>
                  <a:cubicBezTo>
                    <a:pt x="261" y="120"/>
                    <a:pt x="264" y="110"/>
                    <a:pt x="266" y="110"/>
                  </a:cubicBezTo>
                  <a:cubicBezTo>
                    <a:pt x="267" y="110"/>
                    <a:pt x="268" y="117"/>
                    <a:pt x="268" y="131"/>
                  </a:cubicBezTo>
                  <a:cubicBezTo>
                    <a:pt x="268" y="148"/>
                    <a:pt x="269" y="157"/>
                    <a:pt x="272" y="157"/>
                  </a:cubicBezTo>
                  <a:cubicBezTo>
                    <a:pt x="273" y="157"/>
                    <a:pt x="273" y="149"/>
                    <a:pt x="273" y="140"/>
                  </a:cubicBezTo>
                  <a:cubicBezTo>
                    <a:pt x="272" y="132"/>
                    <a:pt x="272" y="128"/>
                    <a:pt x="273" y="128"/>
                  </a:cubicBezTo>
                  <a:cubicBezTo>
                    <a:pt x="273" y="128"/>
                    <a:pt x="274" y="132"/>
                    <a:pt x="276" y="140"/>
                  </a:cubicBezTo>
                  <a:cubicBezTo>
                    <a:pt x="279" y="155"/>
                    <a:pt x="281" y="161"/>
                    <a:pt x="283" y="161"/>
                  </a:cubicBezTo>
                  <a:cubicBezTo>
                    <a:pt x="285" y="161"/>
                    <a:pt x="287" y="157"/>
                    <a:pt x="290" y="149"/>
                  </a:cubicBezTo>
                  <a:cubicBezTo>
                    <a:pt x="293" y="141"/>
                    <a:pt x="296" y="137"/>
                    <a:pt x="297" y="137"/>
                  </a:cubicBezTo>
                  <a:cubicBezTo>
                    <a:pt x="299" y="137"/>
                    <a:pt x="299" y="141"/>
                    <a:pt x="296" y="149"/>
                  </a:cubicBezTo>
                  <a:cubicBezTo>
                    <a:pt x="294" y="159"/>
                    <a:pt x="293" y="163"/>
                    <a:pt x="294" y="163"/>
                  </a:cubicBezTo>
                  <a:cubicBezTo>
                    <a:pt x="294" y="163"/>
                    <a:pt x="295" y="162"/>
                    <a:pt x="296" y="158"/>
                  </a:cubicBezTo>
                  <a:lnTo>
                    <a:pt x="304" y="158"/>
                  </a:lnTo>
                  <a:cubicBezTo>
                    <a:pt x="306" y="158"/>
                    <a:pt x="308" y="150"/>
                    <a:pt x="308" y="141"/>
                  </a:cubicBezTo>
                  <a:cubicBezTo>
                    <a:pt x="309" y="152"/>
                    <a:pt x="311" y="159"/>
                    <a:pt x="312" y="159"/>
                  </a:cubicBezTo>
                  <a:cubicBezTo>
                    <a:pt x="314" y="159"/>
                    <a:pt x="315" y="157"/>
                    <a:pt x="315" y="150"/>
                  </a:cubicBezTo>
                  <a:lnTo>
                    <a:pt x="319" y="150"/>
                  </a:lnTo>
                  <a:cubicBezTo>
                    <a:pt x="321" y="150"/>
                    <a:pt x="321" y="150"/>
                    <a:pt x="322" y="143"/>
                  </a:cubicBezTo>
                  <a:cubicBezTo>
                    <a:pt x="323" y="140"/>
                    <a:pt x="323" y="139"/>
                    <a:pt x="324" y="139"/>
                  </a:cubicBezTo>
                  <a:cubicBezTo>
                    <a:pt x="325" y="139"/>
                    <a:pt x="326" y="145"/>
                    <a:pt x="328" y="150"/>
                  </a:cubicBezTo>
                  <a:cubicBezTo>
                    <a:pt x="329" y="157"/>
                    <a:pt x="330" y="163"/>
                    <a:pt x="331" y="163"/>
                  </a:cubicBezTo>
                  <a:cubicBezTo>
                    <a:pt x="331" y="163"/>
                    <a:pt x="331" y="162"/>
                    <a:pt x="331" y="159"/>
                  </a:cubicBezTo>
                  <a:cubicBezTo>
                    <a:pt x="331" y="150"/>
                    <a:pt x="333" y="143"/>
                    <a:pt x="336" y="134"/>
                  </a:cubicBezTo>
                  <a:cubicBezTo>
                    <a:pt x="336" y="132"/>
                    <a:pt x="337" y="131"/>
                    <a:pt x="337" y="131"/>
                  </a:cubicBezTo>
                  <a:cubicBezTo>
                    <a:pt x="338" y="131"/>
                    <a:pt x="339" y="137"/>
                    <a:pt x="338" y="143"/>
                  </a:cubicBezTo>
                  <a:cubicBezTo>
                    <a:pt x="337" y="148"/>
                    <a:pt x="338" y="155"/>
                    <a:pt x="341" y="159"/>
                  </a:cubicBezTo>
                  <a:cubicBezTo>
                    <a:pt x="341" y="160"/>
                    <a:pt x="342" y="160"/>
                    <a:pt x="342" y="160"/>
                  </a:cubicBezTo>
                  <a:cubicBezTo>
                    <a:pt x="344" y="160"/>
                    <a:pt x="346" y="158"/>
                    <a:pt x="346" y="152"/>
                  </a:cubicBezTo>
                  <a:cubicBezTo>
                    <a:pt x="346" y="147"/>
                    <a:pt x="348" y="145"/>
                    <a:pt x="351" y="145"/>
                  </a:cubicBezTo>
                  <a:cubicBezTo>
                    <a:pt x="353" y="145"/>
                    <a:pt x="356" y="148"/>
                    <a:pt x="357" y="152"/>
                  </a:cubicBezTo>
                  <a:lnTo>
                    <a:pt x="360" y="153"/>
                  </a:lnTo>
                  <a:cubicBezTo>
                    <a:pt x="362" y="153"/>
                    <a:pt x="364" y="144"/>
                    <a:pt x="366" y="144"/>
                  </a:cubicBezTo>
                  <a:cubicBezTo>
                    <a:pt x="366" y="144"/>
                    <a:pt x="367" y="144"/>
                    <a:pt x="369" y="136"/>
                  </a:cubicBezTo>
                  <a:cubicBezTo>
                    <a:pt x="370" y="136"/>
                    <a:pt x="373" y="136"/>
                    <a:pt x="373" y="144"/>
                  </a:cubicBezTo>
                  <a:cubicBezTo>
                    <a:pt x="373" y="135"/>
                    <a:pt x="373" y="131"/>
                    <a:pt x="374" y="131"/>
                  </a:cubicBezTo>
                  <a:cubicBezTo>
                    <a:pt x="374" y="131"/>
                    <a:pt x="375" y="135"/>
                    <a:pt x="376" y="144"/>
                  </a:cubicBezTo>
                  <a:cubicBezTo>
                    <a:pt x="376" y="153"/>
                    <a:pt x="376" y="157"/>
                    <a:pt x="376" y="157"/>
                  </a:cubicBezTo>
                  <a:cubicBezTo>
                    <a:pt x="376" y="157"/>
                    <a:pt x="377" y="153"/>
                    <a:pt x="377" y="144"/>
                  </a:cubicBezTo>
                  <a:cubicBezTo>
                    <a:pt x="378" y="140"/>
                    <a:pt x="378" y="138"/>
                    <a:pt x="378" y="138"/>
                  </a:cubicBezTo>
                  <a:cubicBezTo>
                    <a:pt x="379" y="138"/>
                    <a:pt x="379" y="140"/>
                    <a:pt x="380" y="145"/>
                  </a:cubicBezTo>
                  <a:cubicBezTo>
                    <a:pt x="380" y="149"/>
                    <a:pt x="381" y="151"/>
                    <a:pt x="381" y="151"/>
                  </a:cubicBezTo>
                  <a:cubicBezTo>
                    <a:pt x="381" y="151"/>
                    <a:pt x="382" y="149"/>
                    <a:pt x="382" y="145"/>
                  </a:cubicBezTo>
                  <a:cubicBezTo>
                    <a:pt x="383" y="134"/>
                    <a:pt x="385" y="127"/>
                    <a:pt x="387" y="127"/>
                  </a:cubicBezTo>
                  <a:cubicBezTo>
                    <a:pt x="388" y="127"/>
                    <a:pt x="388" y="129"/>
                    <a:pt x="388" y="136"/>
                  </a:cubicBezTo>
                  <a:cubicBezTo>
                    <a:pt x="388" y="136"/>
                    <a:pt x="391" y="136"/>
                    <a:pt x="392" y="128"/>
                  </a:cubicBezTo>
                  <a:cubicBezTo>
                    <a:pt x="393" y="120"/>
                    <a:pt x="393" y="115"/>
                    <a:pt x="394" y="115"/>
                  </a:cubicBezTo>
                  <a:cubicBezTo>
                    <a:pt x="394" y="115"/>
                    <a:pt x="394" y="120"/>
                    <a:pt x="394" y="128"/>
                  </a:cubicBezTo>
                  <a:cubicBezTo>
                    <a:pt x="394" y="136"/>
                    <a:pt x="395" y="141"/>
                    <a:pt x="396" y="141"/>
                  </a:cubicBezTo>
                  <a:cubicBezTo>
                    <a:pt x="397" y="141"/>
                    <a:pt x="398" y="136"/>
                    <a:pt x="398" y="128"/>
                  </a:cubicBezTo>
                  <a:cubicBezTo>
                    <a:pt x="398" y="128"/>
                    <a:pt x="399" y="124"/>
                    <a:pt x="400" y="124"/>
                  </a:cubicBezTo>
                  <a:cubicBezTo>
                    <a:pt x="401" y="124"/>
                    <a:pt x="401" y="125"/>
                    <a:pt x="402" y="128"/>
                  </a:cubicBezTo>
                  <a:cubicBezTo>
                    <a:pt x="404" y="133"/>
                    <a:pt x="408" y="138"/>
                    <a:pt x="411" y="138"/>
                  </a:cubicBezTo>
                  <a:cubicBezTo>
                    <a:pt x="413" y="138"/>
                    <a:pt x="414" y="136"/>
                    <a:pt x="413" y="128"/>
                  </a:cubicBezTo>
                  <a:lnTo>
                    <a:pt x="413" y="128"/>
                  </a:lnTo>
                  <a:lnTo>
                    <a:pt x="416" y="129"/>
                  </a:lnTo>
                  <a:cubicBezTo>
                    <a:pt x="418" y="133"/>
                    <a:pt x="419" y="135"/>
                    <a:pt x="421" y="135"/>
                  </a:cubicBezTo>
                  <a:cubicBezTo>
                    <a:pt x="422" y="135"/>
                    <a:pt x="423" y="133"/>
                    <a:pt x="423" y="129"/>
                  </a:cubicBezTo>
                  <a:lnTo>
                    <a:pt x="425" y="120"/>
                  </a:lnTo>
                  <a:cubicBezTo>
                    <a:pt x="425" y="129"/>
                    <a:pt x="426" y="138"/>
                    <a:pt x="429" y="138"/>
                  </a:cubicBezTo>
                  <a:cubicBezTo>
                    <a:pt x="430" y="138"/>
                    <a:pt x="430" y="138"/>
                    <a:pt x="430" y="129"/>
                  </a:cubicBezTo>
                  <a:cubicBezTo>
                    <a:pt x="429" y="122"/>
                    <a:pt x="429" y="121"/>
                    <a:pt x="431" y="121"/>
                  </a:cubicBezTo>
                  <a:cubicBezTo>
                    <a:pt x="431" y="121"/>
                    <a:pt x="432" y="121"/>
                    <a:pt x="432" y="121"/>
                  </a:cubicBezTo>
                  <a:cubicBezTo>
                    <a:pt x="433" y="121"/>
                    <a:pt x="435" y="129"/>
                    <a:pt x="435" y="138"/>
                  </a:cubicBezTo>
                  <a:lnTo>
                    <a:pt x="437" y="138"/>
                  </a:lnTo>
                  <a:cubicBezTo>
                    <a:pt x="437" y="128"/>
                    <a:pt x="437" y="124"/>
                    <a:pt x="437" y="124"/>
                  </a:cubicBezTo>
                  <a:cubicBezTo>
                    <a:pt x="437" y="124"/>
                    <a:pt x="438" y="126"/>
                    <a:pt x="438" y="129"/>
                  </a:cubicBezTo>
                  <a:cubicBezTo>
                    <a:pt x="440" y="138"/>
                    <a:pt x="441" y="138"/>
                    <a:pt x="443" y="138"/>
                  </a:cubicBezTo>
                  <a:cubicBezTo>
                    <a:pt x="443" y="136"/>
                    <a:pt x="443" y="135"/>
                    <a:pt x="444" y="135"/>
                  </a:cubicBezTo>
                  <a:lnTo>
                    <a:pt x="444" y="135"/>
                  </a:lnTo>
                  <a:cubicBezTo>
                    <a:pt x="444" y="135"/>
                    <a:pt x="444" y="138"/>
                    <a:pt x="443" y="138"/>
                  </a:cubicBezTo>
                  <a:lnTo>
                    <a:pt x="443" y="147"/>
                  </a:lnTo>
                  <a:cubicBezTo>
                    <a:pt x="444" y="149"/>
                    <a:pt x="444" y="150"/>
                    <a:pt x="444" y="150"/>
                  </a:cubicBezTo>
                  <a:cubicBezTo>
                    <a:pt x="444" y="150"/>
                    <a:pt x="444" y="145"/>
                    <a:pt x="444" y="138"/>
                  </a:cubicBezTo>
                  <a:lnTo>
                    <a:pt x="448" y="138"/>
                  </a:lnTo>
                  <a:cubicBezTo>
                    <a:pt x="448" y="138"/>
                    <a:pt x="449" y="138"/>
                    <a:pt x="449" y="138"/>
                  </a:cubicBezTo>
                  <a:cubicBezTo>
                    <a:pt x="450" y="138"/>
                    <a:pt x="451" y="137"/>
                    <a:pt x="450" y="130"/>
                  </a:cubicBezTo>
                  <a:cubicBezTo>
                    <a:pt x="450" y="121"/>
                    <a:pt x="450" y="113"/>
                    <a:pt x="451" y="113"/>
                  </a:cubicBezTo>
                  <a:cubicBezTo>
                    <a:pt x="451" y="110"/>
                    <a:pt x="451" y="109"/>
                    <a:pt x="452" y="109"/>
                  </a:cubicBezTo>
                  <a:lnTo>
                    <a:pt x="452" y="109"/>
                  </a:lnTo>
                  <a:cubicBezTo>
                    <a:pt x="452" y="109"/>
                    <a:pt x="453" y="113"/>
                    <a:pt x="451" y="113"/>
                  </a:cubicBezTo>
                  <a:cubicBezTo>
                    <a:pt x="451" y="121"/>
                    <a:pt x="451" y="130"/>
                    <a:pt x="453" y="130"/>
                  </a:cubicBezTo>
                  <a:cubicBezTo>
                    <a:pt x="454" y="130"/>
                    <a:pt x="454" y="139"/>
                    <a:pt x="454" y="139"/>
                  </a:cubicBezTo>
                  <a:cubicBezTo>
                    <a:pt x="454" y="146"/>
                    <a:pt x="455" y="149"/>
                    <a:pt x="456" y="149"/>
                  </a:cubicBezTo>
                  <a:cubicBezTo>
                    <a:pt x="458" y="149"/>
                    <a:pt x="461" y="144"/>
                    <a:pt x="461" y="139"/>
                  </a:cubicBezTo>
                  <a:cubicBezTo>
                    <a:pt x="463" y="131"/>
                    <a:pt x="464" y="127"/>
                    <a:pt x="465" y="127"/>
                  </a:cubicBezTo>
                  <a:cubicBezTo>
                    <a:pt x="466" y="127"/>
                    <a:pt x="467" y="131"/>
                    <a:pt x="467" y="139"/>
                  </a:cubicBezTo>
                  <a:cubicBezTo>
                    <a:pt x="467" y="144"/>
                    <a:pt x="467" y="146"/>
                    <a:pt x="467" y="146"/>
                  </a:cubicBezTo>
                  <a:cubicBezTo>
                    <a:pt x="468" y="146"/>
                    <a:pt x="470" y="132"/>
                    <a:pt x="471" y="113"/>
                  </a:cubicBezTo>
                  <a:lnTo>
                    <a:pt x="472" y="89"/>
                  </a:lnTo>
                  <a:lnTo>
                    <a:pt x="472" y="115"/>
                  </a:lnTo>
                  <a:cubicBezTo>
                    <a:pt x="474" y="134"/>
                    <a:pt x="474" y="142"/>
                    <a:pt x="475" y="142"/>
                  </a:cubicBezTo>
                  <a:cubicBezTo>
                    <a:pt x="476" y="142"/>
                    <a:pt x="477" y="138"/>
                    <a:pt x="479" y="131"/>
                  </a:cubicBezTo>
                  <a:cubicBezTo>
                    <a:pt x="481" y="127"/>
                    <a:pt x="482" y="125"/>
                    <a:pt x="482" y="125"/>
                  </a:cubicBezTo>
                  <a:cubicBezTo>
                    <a:pt x="483" y="125"/>
                    <a:pt x="483" y="127"/>
                    <a:pt x="483" y="131"/>
                  </a:cubicBezTo>
                  <a:cubicBezTo>
                    <a:pt x="483" y="140"/>
                    <a:pt x="485" y="140"/>
                    <a:pt x="489" y="140"/>
                  </a:cubicBezTo>
                  <a:cubicBezTo>
                    <a:pt x="495" y="140"/>
                    <a:pt x="496" y="140"/>
                    <a:pt x="496" y="133"/>
                  </a:cubicBezTo>
                  <a:lnTo>
                    <a:pt x="499" y="133"/>
                  </a:lnTo>
                  <a:cubicBezTo>
                    <a:pt x="500" y="139"/>
                    <a:pt x="501" y="142"/>
                    <a:pt x="501" y="142"/>
                  </a:cubicBezTo>
                  <a:cubicBezTo>
                    <a:pt x="502" y="142"/>
                    <a:pt x="503" y="134"/>
                    <a:pt x="503" y="124"/>
                  </a:cubicBezTo>
                  <a:lnTo>
                    <a:pt x="506" y="124"/>
                  </a:lnTo>
                  <a:lnTo>
                    <a:pt x="506" y="133"/>
                  </a:lnTo>
                  <a:cubicBezTo>
                    <a:pt x="506" y="140"/>
                    <a:pt x="509" y="141"/>
                    <a:pt x="523" y="141"/>
                  </a:cubicBezTo>
                  <a:cubicBezTo>
                    <a:pt x="526" y="142"/>
                    <a:pt x="528" y="142"/>
                    <a:pt x="530" y="142"/>
                  </a:cubicBezTo>
                  <a:cubicBezTo>
                    <a:pt x="538" y="142"/>
                    <a:pt x="539" y="139"/>
                    <a:pt x="539" y="125"/>
                  </a:cubicBezTo>
                  <a:cubicBezTo>
                    <a:pt x="540" y="116"/>
                    <a:pt x="541" y="112"/>
                    <a:pt x="541" y="112"/>
                  </a:cubicBezTo>
                  <a:cubicBezTo>
                    <a:pt x="542" y="112"/>
                    <a:pt x="542" y="116"/>
                    <a:pt x="542" y="125"/>
                  </a:cubicBezTo>
                  <a:cubicBezTo>
                    <a:pt x="542" y="131"/>
                    <a:pt x="543" y="137"/>
                    <a:pt x="544" y="137"/>
                  </a:cubicBezTo>
                  <a:cubicBezTo>
                    <a:pt x="544" y="137"/>
                    <a:pt x="544" y="136"/>
                    <a:pt x="544" y="134"/>
                  </a:cubicBezTo>
                  <a:cubicBezTo>
                    <a:pt x="544" y="134"/>
                    <a:pt x="548" y="134"/>
                    <a:pt x="549" y="143"/>
                  </a:cubicBezTo>
                  <a:cubicBezTo>
                    <a:pt x="551" y="150"/>
                    <a:pt x="553" y="153"/>
                    <a:pt x="554" y="153"/>
                  </a:cubicBezTo>
                  <a:cubicBezTo>
                    <a:pt x="555" y="153"/>
                    <a:pt x="555" y="148"/>
                    <a:pt x="555" y="143"/>
                  </a:cubicBezTo>
                  <a:cubicBezTo>
                    <a:pt x="555" y="136"/>
                    <a:pt x="555" y="133"/>
                    <a:pt x="555" y="133"/>
                  </a:cubicBezTo>
                  <a:lnTo>
                    <a:pt x="555" y="133"/>
                  </a:lnTo>
                  <a:cubicBezTo>
                    <a:pt x="555" y="133"/>
                    <a:pt x="556" y="138"/>
                    <a:pt x="558" y="143"/>
                  </a:cubicBezTo>
                  <a:cubicBezTo>
                    <a:pt x="558" y="149"/>
                    <a:pt x="559" y="155"/>
                    <a:pt x="560" y="155"/>
                  </a:cubicBezTo>
                  <a:cubicBezTo>
                    <a:pt x="560" y="155"/>
                    <a:pt x="561" y="154"/>
                    <a:pt x="561" y="152"/>
                  </a:cubicBezTo>
                  <a:cubicBezTo>
                    <a:pt x="562" y="146"/>
                    <a:pt x="565" y="142"/>
                    <a:pt x="568" y="142"/>
                  </a:cubicBezTo>
                  <a:cubicBezTo>
                    <a:pt x="570" y="142"/>
                    <a:pt x="572" y="144"/>
                    <a:pt x="572" y="152"/>
                  </a:cubicBezTo>
                  <a:lnTo>
                    <a:pt x="576" y="152"/>
                  </a:lnTo>
                  <a:cubicBezTo>
                    <a:pt x="576" y="144"/>
                    <a:pt x="579" y="144"/>
                    <a:pt x="582" y="144"/>
                  </a:cubicBezTo>
                  <a:cubicBezTo>
                    <a:pt x="586" y="144"/>
                    <a:pt x="587" y="144"/>
                    <a:pt x="587" y="153"/>
                  </a:cubicBezTo>
                  <a:cubicBezTo>
                    <a:pt x="586" y="157"/>
                    <a:pt x="586" y="159"/>
                    <a:pt x="587" y="159"/>
                  </a:cubicBezTo>
                  <a:cubicBezTo>
                    <a:pt x="587" y="159"/>
                    <a:pt x="589" y="157"/>
                    <a:pt x="590" y="153"/>
                  </a:cubicBezTo>
                  <a:cubicBezTo>
                    <a:pt x="591" y="153"/>
                    <a:pt x="594" y="136"/>
                    <a:pt x="595" y="136"/>
                  </a:cubicBezTo>
                  <a:cubicBezTo>
                    <a:pt x="595" y="127"/>
                    <a:pt x="597" y="119"/>
                    <a:pt x="598" y="119"/>
                  </a:cubicBezTo>
                  <a:lnTo>
                    <a:pt x="598" y="127"/>
                  </a:lnTo>
                  <a:lnTo>
                    <a:pt x="598" y="145"/>
                  </a:lnTo>
                  <a:cubicBezTo>
                    <a:pt x="600" y="145"/>
                    <a:pt x="601" y="145"/>
                    <a:pt x="601" y="136"/>
                  </a:cubicBezTo>
                  <a:cubicBezTo>
                    <a:pt x="604" y="145"/>
                    <a:pt x="605" y="145"/>
                    <a:pt x="608" y="145"/>
                  </a:cubicBezTo>
                  <a:cubicBezTo>
                    <a:pt x="612" y="145"/>
                    <a:pt x="615" y="145"/>
                    <a:pt x="617" y="137"/>
                  </a:cubicBezTo>
                  <a:cubicBezTo>
                    <a:pt x="618" y="145"/>
                    <a:pt x="620" y="150"/>
                    <a:pt x="623" y="150"/>
                  </a:cubicBezTo>
                  <a:cubicBezTo>
                    <a:pt x="626" y="150"/>
                    <a:pt x="629" y="145"/>
                    <a:pt x="629" y="137"/>
                  </a:cubicBezTo>
                  <a:cubicBezTo>
                    <a:pt x="629" y="133"/>
                    <a:pt x="630" y="131"/>
                    <a:pt x="631" y="131"/>
                  </a:cubicBezTo>
                  <a:cubicBezTo>
                    <a:pt x="631" y="131"/>
                    <a:pt x="632" y="133"/>
                    <a:pt x="633" y="137"/>
                  </a:cubicBezTo>
                  <a:cubicBezTo>
                    <a:pt x="634" y="141"/>
                    <a:pt x="635" y="144"/>
                    <a:pt x="635" y="144"/>
                  </a:cubicBezTo>
                  <a:cubicBezTo>
                    <a:pt x="635" y="144"/>
                    <a:pt x="636" y="141"/>
                    <a:pt x="636" y="137"/>
                  </a:cubicBezTo>
                  <a:cubicBezTo>
                    <a:pt x="637" y="135"/>
                    <a:pt x="637" y="134"/>
                    <a:pt x="638" y="134"/>
                  </a:cubicBezTo>
                  <a:cubicBezTo>
                    <a:pt x="639" y="134"/>
                    <a:pt x="640" y="140"/>
                    <a:pt x="642" y="146"/>
                  </a:cubicBezTo>
                  <a:cubicBezTo>
                    <a:pt x="642" y="156"/>
                    <a:pt x="644" y="160"/>
                    <a:pt x="645" y="160"/>
                  </a:cubicBezTo>
                  <a:cubicBezTo>
                    <a:pt x="645" y="160"/>
                    <a:pt x="646" y="158"/>
                    <a:pt x="646" y="155"/>
                  </a:cubicBezTo>
                  <a:cubicBezTo>
                    <a:pt x="650" y="146"/>
                    <a:pt x="653" y="146"/>
                    <a:pt x="654" y="146"/>
                  </a:cubicBezTo>
                  <a:cubicBezTo>
                    <a:pt x="658" y="138"/>
                    <a:pt x="660" y="138"/>
                    <a:pt x="658" y="129"/>
                  </a:cubicBezTo>
                  <a:cubicBezTo>
                    <a:pt x="659" y="124"/>
                    <a:pt x="659" y="118"/>
                    <a:pt x="660" y="112"/>
                  </a:cubicBezTo>
                  <a:cubicBezTo>
                    <a:pt x="661" y="110"/>
                    <a:pt x="662" y="109"/>
                    <a:pt x="662" y="109"/>
                  </a:cubicBezTo>
                  <a:lnTo>
                    <a:pt x="662" y="109"/>
                  </a:lnTo>
                  <a:cubicBezTo>
                    <a:pt x="663" y="109"/>
                    <a:pt x="662" y="112"/>
                    <a:pt x="661" y="112"/>
                  </a:cubicBezTo>
                  <a:cubicBezTo>
                    <a:pt x="658" y="121"/>
                    <a:pt x="660" y="121"/>
                    <a:pt x="661" y="129"/>
                  </a:cubicBezTo>
                  <a:cubicBezTo>
                    <a:pt x="663" y="138"/>
                    <a:pt x="666" y="138"/>
                    <a:pt x="668" y="138"/>
                  </a:cubicBezTo>
                  <a:lnTo>
                    <a:pt x="674" y="138"/>
                  </a:lnTo>
                  <a:cubicBezTo>
                    <a:pt x="677" y="143"/>
                    <a:pt x="679" y="145"/>
                    <a:pt x="680" y="145"/>
                  </a:cubicBezTo>
                  <a:cubicBezTo>
                    <a:pt x="681" y="145"/>
                    <a:pt x="681" y="143"/>
                    <a:pt x="681" y="139"/>
                  </a:cubicBezTo>
                  <a:lnTo>
                    <a:pt x="681" y="130"/>
                  </a:lnTo>
                  <a:cubicBezTo>
                    <a:pt x="682" y="139"/>
                    <a:pt x="688" y="143"/>
                    <a:pt x="693" y="143"/>
                  </a:cubicBezTo>
                  <a:cubicBezTo>
                    <a:pt x="697" y="143"/>
                    <a:pt x="702" y="140"/>
                    <a:pt x="702" y="131"/>
                  </a:cubicBezTo>
                  <a:lnTo>
                    <a:pt x="702" y="139"/>
                  </a:lnTo>
                  <a:cubicBezTo>
                    <a:pt x="702" y="148"/>
                    <a:pt x="705" y="148"/>
                    <a:pt x="708" y="148"/>
                  </a:cubicBezTo>
                  <a:cubicBezTo>
                    <a:pt x="709" y="148"/>
                    <a:pt x="716" y="140"/>
                    <a:pt x="720" y="140"/>
                  </a:cubicBezTo>
                  <a:cubicBezTo>
                    <a:pt x="727" y="140"/>
                    <a:pt x="733" y="140"/>
                    <a:pt x="733" y="133"/>
                  </a:cubicBezTo>
                  <a:cubicBezTo>
                    <a:pt x="734" y="133"/>
                    <a:pt x="734" y="133"/>
                    <a:pt x="734" y="141"/>
                  </a:cubicBezTo>
                  <a:cubicBezTo>
                    <a:pt x="733" y="149"/>
                    <a:pt x="734" y="149"/>
                    <a:pt x="736" y="149"/>
                  </a:cubicBezTo>
                  <a:cubicBezTo>
                    <a:pt x="737" y="149"/>
                    <a:pt x="737" y="141"/>
                    <a:pt x="737" y="133"/>
                  </a:cubicBezTo>
                  <a:cubicBezTo>
                    <a:pt x="737" y="128"/>
                    <a:pt x="738" y="126"/>
                    <a:pt x="739" y="126"/>
                  </a:cubicBezTo>
                  <a:cubicBezTo>
                    <a:pt x="740" y="126"/>
                    <a:pt x="741" y="128"/>
                    <a:pt x="743" y="133"/>
                  </a:cubicBezTo>
                  <a:cubicBezTo>
                    <a:pt x="745" y="137"/>
                    <a:pt x="747" y="139"/>
                    <a:pt x="749" y="139"/>
                  </a:cubicBezTo>
                  <a:cubicBezTo>
                    <a:pt x="751" y="139"/>
                    <a:pt x="753" y="137"/>
                    <a:pt x="755" y="134"/>
                  </a:cubicBezTo>
                  <a:cubicBezTo>
                    <a:pt x="757" y="134"/>
                    <a:pt x="758" y="134"/>
                    <a:pt x="758" y="141"/>
                  </a:cubicBezTo>
                  <a:cubicBezTo>
                    <a:pt x="760" y="147"/>
                    <a:pt x="762" y="152"/>
                    <a:pt x="763" y="152"/>
                  </a:cubicBezTo>
                  <a:cubicBezTo>
                    <a:pt x="765" y="152"/>
                    <a:pt x="766" y="150"/>
                    <a:pt x="767" y="143"/>
                  </a:cubicBezTo>
                  <a:cubicBezTo>
                    <a:pt x="769" y="143"/>
                    <a:pt x="769" y="143"/>
                    <a:pt x="769" y="150"/>
                  </a:cubicBezTo>
                  <a:cubicBezTo>
                    <a:pt x="770" y="156"/>
                    <a:pt x="770" y="161"/>
                    <a:pt x="771" y="161"/>
                  </a:cubicBezTo>
                  <a:cubicBezTo>
                    <a:pt x="771" y="161"/>
                    <a:pt x="771" y="158"/>
                    <a:pt x="772" y="150"/>
                  </a:cubicBezTo>
                  <a:cubicBezTo>
                    <a:pt x="774" y="147"/>
                    <a:pt x="775" y="145"/>
                    <a:pt x="777" y="145"/>
                  </a:cubicBezTo>
                  <a:cubicBezTo>
                    <a:pt x="779" y="145"/>
                    <a:pt x="781" y="147"/>
                    <a:pt x="783" y="152"/>
                  </a:cubicBezTo>
                  <a:cubicBezTo>
                    <a:pt x="785" y="152"/>
                    <a:pt x="787" y="152"/>
                    <a:pt x="787" y="143"/>
                  </a:cubicBezTo>
                  <a:lnTo>
                    <a:pt x="787" y="135"/>
                  </a:lnTo>
                  <a:cubicBezTo>
                    <a:pt x="788" y="143"/>
                    <a:pt x="788" y="147"/>
                    <a:pt x="789" y="147"/>
                  </a:cubicBezTo>
                  <a:cubicBezTo>
                    <a:pt x="789" y="147"/>
                    <a:pt x="789" y="143"/>
                    <a:pt x="790" y="135"/>
                  </a:cubicBezTo>
                  <a:cubicBezTo>
                    <a:pt x="790" y="130"/>
                    <a:pt x="790" y="128"/>
                    <a:pt x="791" y="128"/>
                  </a:cubicBezTo>
                  <a:cubicBezTo>
                    <a:pt x="792" y="128"/>
                    <a:pt x="792" y="130"/>
                    <a:pt x="792" y="135"/>
                  </a:cubicBezTo>
                  <a:cubicBezTo>
                    <a:pt x="793" y="144"/>
                    <a:pt x="795" y="144"/>
                    <a:pt x="795" y="144"/>
                  </a:cubicBezTo>
                  <a:cubicBezTo>
                    <a:pt x="797" y="144"/>
                    <a:pt x="805" y="136"/>
                    <a:pt x="812" y="136"/>
                  </a:cubicBezTo>
                  <a:cubicBezTo>
                    <a:pt x="813" y="136"/>
                    <a:pt x="813" y="136"/>
                    <a:pt x="813" y="136"/>
                  </a:cubicBezTo>
                  <a:cubicBezTo>
                    <a:pt x="827" y="136"/>
                    <a:pt x="831" y="136"/>
                    <a:pt x="831" y="128"/>
                  </a:cubicBezTo>
                  <a:cubicBezTo>
                    <a:pt x="833" y="124"/>
                    <a:pt x="833" y="121"/>
                    <a:pt x="833" y="121"/>
                  </a:cubicBezTo>
                  <a:cubicBezTo>
                    <a:pt x="834" y="121"/>
                    <a:pt x="834" y="124"/>
                    <a:pt x="835" y="128"/>
                  </a:cubicBezTo>
                  <a:cubicBezTo>
                    <a:pt x="837" y="136"/>
                    <a:pt x="838" y="136"/>
                    <a:pt x="840" y="137"/>
                  </a:cubicBezTo>
                  <a:cubicBezTo>
                    <a:pt x="841" y="137"/>
                    <a:pt x="843" y="137"/>
                    <a:pt x="843" y="145"/>
                  </a:cubicBezTo>
                  <a:cubicBezTo>
                    <a:pt x="845" y="137"/>
                    <a:pt x="845" y="137"/>
                    <a:pt x="846" y="137"/>
                  </a:cubicBezTo>
                  <a:cubicBezTo>
                    <a:pt x="846" y="141"/>
                    <a:pt x="847" y="143"/>
                    <a:pt x="847" y="143"/>
                  </a:cubicBezTo>
                  <a:cubicBezTo>
                    <a:pt x="848" y="143"/>
                    <a:pt x="849" y="141"/>
                    <a:pt x="849" y="137"/>
                  </a:cubicBezTo>
                  <a:cubicBezTo>
                    <a:pt x="850" y="129"/>
                    <a:pt x="851" y="124"/>
                    <a:pt x="851" y="124"/>
                  </a:cubicBezTo>
                  <a:cubicBezTo>
                    <a:pt x="852" y="124"/>
                    <a:pt x="852" y="129"/>
                    <a:pt x="852" y="137"/>
                  </a:cubicBezTo>
                  <a:cubicBezTo>
                    <a:pt x="852" y="143"/>
                    <a:pt x="854" y="149"/>
                    <a:pt x="855" y="149"/>
                  </a:cubicBezTo>
                  <a:cubicBezTo>
                    <a:pt x="855" y="149"/>
                    <a:pt x="855" y="148"/>
                    <a:pt x="855" y="146"/>
                  </a:cubicBezTo>
                  <a:cubicBezTo>
                    <a:pt x="855" y="137"/>
                    <a:pt x="858" y="137"/>
                    <a:pt x="859" y="129"/>
                  </a:cubicBezTo>
                  <a:cubicBezTo>
                    <a:pt x="862" y="129"/>
                    <a:pt x="863" y="129"/>
                    <a:pt x="863" y="137"/>
                  </a:cubicBezTo>
                  <a:cubicBezTo>
                    <a:pt x="864" y="140"/>
                    <a:pt x="865" y="141"/>
                    <a:pt x="866" y="141"/>
                  </a:cubicBezTo>
                  <a:cubicBezTo>
                    <a:pt x="869" y="141"/>
                    <a:pt x="873" y="135"/>
                    <a:pt x="874" y="129"/>
                  </a:cubicBezTo>
                  <a:cubicBezTo>
                    <a:pt x="874" y="125"/>
                    <a:pt x="875" y="123"/>
                    <a:pt x="875" y="123"/>
                  </a:cubicBezTo>
                  <a:cubicBezTo>
                    <a:pt x="876" y="123"/>
                    <a:pt x="876" y="125"/>
                    <a:pt x="876" y="129"/>
                  </a:cubicBezTo>
                  <a:cubicBezTo>
                    <a:pt x="876" y="138"/>
                    <a:pt x="877" y="138"/>
                    <a:pt x="880" y="138"/>
                  </a:cubicBezTo>
                  <a:cubicBezTo>
                    <a:pt x="880" y="135"/>
                    <a:pt x="880" y="134"/>
                    <a:pt x="880" y="134"/>
                  </a:cubicBezTo>
                  <a:cubicBezTo>
                    <a:pt x="881" y="134"/>
                    <a:pt x="881" y="140"/>
                    <a:pt x="881" y="146"/>
                  </a:cubicBezTo>
                  <a:cubicBezTo>
                    <a:pt x="880" y="155"/>
                    <a:pt x="881" y="155"/>
                    <a:pt x="884" y="155"/>
                  </a:cubicBezTo>
                  <a:cubicBezTo>
                    <a:pt x="886" y="147"/>
                    <a:pt x="893" y="147"/>
                    <a:pt x="898" y="147"/>
                  </a:cubicBezTo>
                  <a:cubicBezTo>
                    <a:pt x="905" y="147"/>
                    <a:pt x="908" y="139"/>
                    <a:pt x="911" y="122"/>
                  </a:cubicBezTo>
                  <a:lnTo>
                    <a:pt x="912" y="106"/>
                  </a:lnTo>
                  <a:lnTo>
                    <a:pt x="912" y="122"/>
                  </a:lnTo>
                  <a:cubicBezTo>
                    <a:pt x="912" y="130"/>
                    <a:pt x="914" y="148"/>
                    <a:pt x="914" y="148"/>
                  </a:cubicBezTo>
                  <a:cubicBezTo>
                    <a:pt x="916" y="148"/>
                    <a:pt x="916" y="139"/>
                    <a:pt x="916" y="130"/>
                  </a:cubicBezTo>
                  <a:cubicBezTo>
                    <a:pt x="916" y="126"/>
                    <a:pt x="916" y="125"/>
                    <a:pt x="917" y="125"/>
                  </a:cubicBezTo>
                  <a:cubicBezTo>
                    <a:pt x="918" y="125"/>
                    <a:pt x="919" y="127"/>
                    <a:pt x="921" y="131"/>
                  </a:cubicBezTo>
                  <a:cubicBezTo>
                    <a:pt x="923" y="135"/>
                    <a:pt x="924" y="137"/>
                    <a:pt x="925" y="137"/>
                  </a:cubicBezTo>
                  <a:cubicBezTo>
                    <a:pt x="926" y="137"/>
                    <a:pt x="927" y="135"/>
                    <a:pt x="928" y="131"/>
                  </a:cubicBezTo>
                  <a:cubicBezTo>
                    <a:pt x="929" y="131"/>
                    <a:pt x="931" y="131"/>
                    <a:pt x="932" y="140"/>
                  </a:cubicBezTo>
                  <a:cubicBezTo>
                    <a:pt x="933" y="140"/>
                    <a:pt x="933" y="140"/>
                    <a:pt x="933" y="131"/>
                  </a:cubicBezTo>
                  <a:cubicBezTo>
                    <a:pt x="933" y="127"/>
                    <a:pt x="934" y="126"/>
                    <a:pt x="935" y="126"/>
                  </a:cubicBezTo>
                  <a:cubicBezTo>
                    <a:pt x="935" y="126"/>
                    <a:pt x="936" y="127"/>
                    <a:pt x="937" y="131"/>
                  </a:cubicBezTo>
                  <a:cubicBezTo>
                    <a:pt x="938" y="141"/>
                    <a:pt x="940" y="146"/>
                    <a:pt x="942" y="146"/>
                  </a:cubicBezTo>
                  <a:cubicBezTo>
                    <a:pt x="943" y="146"/>
                    <a:pt x="944" y="144"/>
                    <a:pt x="944" y="140"/>
                  </a:cubicBezTo>
                  <a:cubicBezTo>
                    <a:pt x="944" y="133"/>
                    <a:pt x="945" y="132"/>
                    <a:pt x="946" y="132"/>
                  </a:cubicBezTo>
                  <a:cubicBezTo>
                    <a:pt x="946" y="132"/>
                    <a:pt x="947" y="133"/>
                    <a:pt x="947" y="133"/>
                  </a:cubicBezTo>
                  <a:cubicBezTo>
                    <a:pt x="949" y="133"/>
                    <a:pt x="950" y="133"/>
                    <a:pt x="953" y="124"/>
                  </a:cubicBezTo>
                  <a:lnTo>
                    <a:pt x="956" y="124"/>
                  </a:lnTo>
                  <a:cubicBezTo>
                    <a:pt x="957" y="124"/>
                    <a:pt x="956" y="133"/>
                    <a:pt x="954" y="133"/>
                  </a:cubicBezTo>
                  <a:lnTo>
                    <a:pt x="956" y="140"/>
                  </a:lnTo>
                  <a:cubicBezTo>
                    <a:pt x="957" y="140"/>
                    <a:pt x="957" y="140"/>
                    <a:pt x="958" y="140"/>
                  </a:cubicBezTo>
                  <a:cubicBezTo>
                    <a:pt x="960" y="140"/>
                    <a:pt x="961" y="140"/>
                    <a:pt x="963" y="133"/>
                  </a:cubicBezTo>
                  <a:cubicBezTo>
                    <a:pt x="963" y="124"/>
                    <a:pt x="963" y="120"/>
                    <a:pt x="964" y="120"/>
                  </a:cubicBezTo>
                  <a:cubicBezTo>
                    <a:pt x="964" y="120"/>
                    <a:pt x="964" y="124"/>
                    <a:pt x="964" y="133"/>
                  </a:cubicBezTo>
                  <a:cubicBezTo>
                    <a:pt x="964" y="139"/>
                    <a:pt x="964" y="145"/>
                    <a:pt x="965" y="145"/>
                  </a:cubicBezTo>
                  <a:cubicBezTo>
                    <a:pt x="966" y="145"/>
                    <a:pt x="966" y="144"/>
                    <a:pt x="967" y="141"/>
                  </a:cubicBezTo>
                  <a:cubicBezTo>
                    <a:pt x="968" y="134"/>
                    <a:pt x="968" y="132"/>
                    <a:pt x="969" y="132"/>
                  </a:cubicBezTo>
                  <a:cubicBezTo>
                    <a:pt x="970" y="132"/>
                    <a:pt x="970" y="136"/>
                    <a:pt x="970" y="141"/>
                  </a:cubicBezTo>
                  <a:cubicBezTo>
                    <a:pt x="969" y="150"/>
                    <a:pt x="969" y="154"/>
                    <a:pt x="969" y="154"/>
                  </a:cubicBezTo>
                  <a:cubicBezTo>
                    <a:pt x="970" y="154"/>
                    <a:pt x="972" y="150"/>
                    <a:pt x="975" y="141"/>
                  </a:cubicBezTo>
                  <a:cubicBezTo>
                    <a:pt x="978" y="141"/>
                    <a:pt x="985" y="134"/>
                    <a:pt x="991" y="134"/>
                  </a:cubicBezTo>
                  <a:cubicBezTo>
                    <a:pt x="996" y="134"/>
                    <a:pt x="1000" y="134"/>
                    <a:pt x="1002" y="143"/>
                  </a:cubicBezTo>
                  <a:cubicBezTo>
                    <a:pt x="1002" y="144"/>
                    <a:pt x="1002" y="146"/>
                    <a:pt x="1002" y="147"/>
                  </a:cubicBezTo>
                  <a:lnTo>
                    <a:pt x="1002" y="147"/>
                  </a:lnTo>
                  <a:cubicBezTo>
                    <a:pt x="1002" y="137"/>
                    <a:pt x="1003" y="134"/>
                    <a:pt x="1006" y="134"/>
                  </a:cubicBezTo>
                  <a:cubicBezTo>
                    <a:pt x="1007" y="134"/>
                    <a:pt x="1008" y="135"/>
                    <a:pt x="1009" y="135"/>
                  </a:cubicBezTo>
                  <a:cubicBezTo>
                    <a:pt x="1010" y="137"/>
                    <a:pt x="1011" y="138"/>
                    <a:pt x="1012" y="138"/>
                  </a:cubicBezTo>
                  <a:cubicBezTo>
                    <a:pt x="1015" y="138"/>
                    <a:pt x="1017" y="132"/>
                    <a:pt x="1019" y="126"/>
                  </a:cubicBezTo>
                  <a:lnTo>
                    <a:pt x="1015" y="126"/>
                  </a:lnTo>
                  <a:cubicBezTo>
                    <a:pt x="1015" y="116"/>
                    <a:pt x="1016" y="112"/>
                    <a:pt x="1017" y="112"/>
                  </a:cubicBezTo>
                  <a:cubicBezTo>
                    <a:pt x="1017" y="112"/>
                    <a:pt x="1018" y="114"/>
                    <a:pt x="1020" y="118"/>
                  </a:cubicBezTo>
                  <a:cubicBezTo>
                    <a:pt x="1022" y="118"/>
                    <a:pt x="1022" y="126"/>
                    <a:pt x="1022" y="135"/>
                  </a:cubicBezTo>
                  <a:cubicBezTo>
                    <a:pt x="1022" y="144"/>
                    <a:pt x="1023" y="152"/>
                    <a:pt x="1024" y="152"/>
                  </a:cubicBezTo>
                  <a:cubicBezTo>
                    <a:pt x="1027" y="152"/>
                    <a:pt x="1028" y="152"/>
                    <a:pt x="1027" y="144"/>
                  </a:cubicBezTo>
                  <a:cubicBezTo>
                    <a:pt x="1027" y="135"/>
                    <a:pt x="1027" y="135"/>
                    <a:pt x="1028" y="135"/>
                  </a:cubicBezTo>
                  <a:cubicBezTo>
                    <a:pt x="1030" y="135"/>
                    <a:pt x="1031" y="135"/>
                    <a:pt x="1033" y="127"/>
                  </a:cubicBezTo>
                  <a:cubicBezTo>
                    <a:pt x="1033" y="118"/>
                    <a:pt x="1034" y="118"/>
                    <a:pt x="1037" y="118"/>
                  </a:cubicBezTo>
                  <a:cubicBezTo>
                    <a:pt x="1038" y="127"/>
                    <a:pt x="1041" y="127"/>
                    <a:pt x="1041" y="127"/>
                  </a:cubicBezTo>
                  <a:lnTo>
                    <a:pt x="1041" y="136"/>
                  </a:lnTo>
                  <a:cubicBezTo>
                    <a:pt x="1041" y="141"/>
                    <a:pt x="1042" y="147"/>
                    <a:pt x="1043" y="153"/>
                  </a:cubicBezTo>
                  <a:cubicBezTo>
                    <a:pt x="1045" y="153"/>
                    <a:pt x="1045" y="144"/>
                    <a:pt x="1045" y="144"/>
                  </a:cubicBezTo>
                  <a:cubicBezTo>
                    <a:pt x="1045" y="138"/>
                    <a:pt x="1069" y="137"/>
                    <a:pt x="1082" y="137"/>
                  </a:cubicBezTo>
                  <a:cubicBezTo>
                    <a:pt x="1086" y="137"/>
                    <a:pt x="1088" y="137"/>
                    <a:pt x="1089" y="137"/>
                  </a:cubicBezTo>
                  <a:cubicBezTo>
                    <a:pt x="1091" y="142"/>
                    <a:pt x="1093" y="144"/>
                    <a:pt x="1095" y="144"/>
                  </a:cubicBezTo>
                  <a:cubicBezTo>
                    <a:pt x="1096" y="144"/>
                    <a:pt x="1097" y="142"/>
                    <a:pt x="1096" y="138"/>
                  </a:cubicBezTo>
                  <a:cubicBezTo>
                    <a:pt x="1096" y="132"/>
                    <a:pt x="1100" y="130"/>
                    <a:pt x="1107" y="130"/>
                  </a:cubicBezTo>
                  <a:cubicBezTo>
                    <a:pt x="1109" y="130"/>
                    <a:pt x="1111" y="130"/>
                    <a:pt x="1114" y="130"/>
                  </a:cubicBezTo>
                  <a:cubicBezTo>
                    <a:pt x="1125" y="130"/>
                    <a:pt x="1134" y="130"/>
                    <a:pt x="1134" y="122"/>
                  </a:cubicBezTo>
                  <a:lnTo>
                    <a:pt x="1139" y="122"/>
                  </a:lnTo>
                  <a:cubicBezTo>
                    <a:pt x="1142" y="122"/>
                    <a:pt x="1145" y="115"/>
                    <a:pt x="1148" y="115"/>
                  </a:cubicBezTo>
                  <a:cubicBezTo>
                    <a:pt x="1148" y="110"/>
                    <a:pt x="1149" y="108"/>
                    <a:pt x="1150" y="108"/>
                  </a:cubicBezTo>
                  <a:lnTo>
                    <a:pt x="1150" y="108"/>
                  </a:lnTo>
                  <a:cubicBezTo>
                    <a:pt x="1150" y="108"/>
                    <a:pt x="1150" y="110"/>
                    <a:pt x="1149" y="115"/>
                  </a:cubicBezTo>
                  <a:cubicBezTo>
                    <a:pt x="1149" y="122"/>
                    <a:pt x="1149" y="131"/>
                    <a:pt x="1150" y="131"/>
                  </a:cubicBezTo>
                  <a:cubicBezTo>
                    <a:pt x="1153" y="131"/>
                    <a:pt x="1153" y="122"/>
                    <a:pt x="1153" y="115"/>
                  </a:cubicBezTo>
                  <a:cubicBezTo>
                    <a:pt x="1153" y="106"/>
                    <a:pt x="1156" y="106"/>
                    <a:pt x="1156" y="106"/>
                  </a:cubicBezTo>
                  <a:cubicBezTo>
                    <a:pt x="1157" y="106"/>
                    <a:pt x="1157" y="106"/>
                    <a:pt x="1157" y="115"/>
                  </a:cubicBezTo>
                  <a:lnTo>
                    <a:pt x="1157" y="131"/>
                  </a:lnTo>
                  <a:lnTo>
                    <a:pt x="1159" y="131"/>
                  </a:lnTo>
                  <a:cubicBezTo>
                    <a:pt x="1159" y="124"/>
                    <a:pt x="1160" y="124"/>
                    <a:pt x="1160" y="124"/>
                  </a:cubicBezTo>
                  <a:cubicBezTo>
                    <a:pt x="1162" y="124"/>
                    <a:pt x="1162" y="124"/>
                    <a:pt x="1162" y="140"/>
                  </a:cubicBezTo>
                  <a:cubicBezTo>
                    <a:pt x="1162" y="149"/>
                    <a:pt x="1163" y="153"/>
                    <a:pt x="1163" y="153"/>
                  </a:cubicBezTo>
                  <a:cubicBezTo>
                    <a:pt x="1164" y="153"/>
                    <a:pt x="1165" y="149"/>
                    <a:pt x="1166" y="140"/>
                  </a:cubicBezTo>
                  <a:lnTo>
                    <a:pt x="1169" y="131"/>
                  </a:lnTo>
                  <a:cubicBezTo>
                    <a:pt x="1169" y="137"/>
                    <a:pt x="1170" y="139"/>
                    <a:pt x="1171" y="139"/>
                  </a:cubicBezTo>
                  <a:cubicBezTo>
                    <a:pt x="1172" y="139"/>
                    <a:pt x="1174" y="130"/>
                    <a:pt x="1176" y="124"/>
                  </a:cubicBezTo>
                  <a:cubicBezTo>
                    <a:pt x="1176" y="132"/>
                    <a:pt x="1177" y="136"/>
                    <a:pt x="1178" y="136"/>
                  </a:cubicBezTo>
                  <a:cubicBezTo>
                    <a:pt x="1179" y="136"/>
                    <a:pt x="1180" y="132"/>
                    <a:pt x="1180" y="124"/>
                  </a:cubicBezTo>
                  <a:cubicBezTo>
                    <a:pt x="1180" y="120"/>
                    <a:pt x="1181" y="118"/>
                    <a:pt x="1181" y="118"/>
                  </a:cubicBezTo>
                  <a:cubicBezTo>
                    <a:pt x="1182" y="118"/>
                    <a:pt x="1183" y="120"/>
                    <a:pt x="1184" y="124"/>
                  </a:cubicBezTo>
                  <a:cubicBezTo>
                    <a:pt x="1185" y="133"/>
                    <a:pt x="1187" y="133"/>
                    <a:pt x="1190" y="133"/>
                  </a:cubicBezTo>
                  <a:cubicBezTo>
                    <a:pt x="1191" y="127"/>
                    <a:pt x="1198" y="125"/>
                    <a:pt x="1206" y="125"/>
                  </a:cubicBezTo>
                  <a:cubicBezTo>
                    <a:pt x="1209" y="125"/>
                    <a:pt x="1213" y="125"/>
                    <a:pt x="1216" y="126"/>
                  </a:cubicBezTo>
                  <a:cubicBezTo>
                    <a:pt x="1232" y="126"/>
                    <a:pt x="1241" y="126"/>
                    <a:pt x="1242" y="118"/>
                  </a:cubicBezTo>
                  <a:cubicBezTo>
                    <a:pt x="1243" y="118"/>
                    <a:pt x="1243" y="118"/>
                    <a:pt x="1244" y="126"/>
                  </a:cubicBezTo>
                  <a:cubicBezTo>
                    <a:pt x="1244" y="130"/>
                    <a:pt x="1245" y="132"/>
                    <a:pt x="1245" y="132"/>
                  </a:cubicBezTo>
                  <a:cubicBezTo>
                    <a:pt x="1246" y="132"/>
                    <a:pt x="1247" y="128"/>
                    <a:pt x="1248" y="118"/>
                  </a:cubicBezTo>
                  <a:cubicBezTo>
                    <a:pt x="1249" y="113"/>
                    <a:pt x="1249" y="108"/>
                    <a:pt x="1250" y="108"/>
                  </a:cubicBezTo>
                  <a:cubicBezTo>
                    <a:pt x="1250" y="108"/>
                    <a:pt x="1250" y="111"/>
                    <a:pt x="1250" y="118"/>
                  </a:cubicBezTo>
                  <a:cubicBezTo>
                    <a:pt x="1250" y="127"/>
                    <a:pt x="1253" y="127"/>
                    <a:pt x="1260" y="127"/>
                  </a:cubicBezTo>
                  <a:cubicBezTo>
                    <a:pt x="1264" y="127"/>
                    <a:pt x="1271" y="127"/>
                    <a:pt x="1271" y="119"/>
                  </a:cubicBezTo>
                  <a:cubicBezTo>
                    <a:pt x="1273" y="115"/>
                    <a:pt x="1274" y="112"/>
                    <a:pt x="1274" y="112"/>
                  </a:cubicBezTo>
                  <a:lnTo>
                    <a:pt x="1274" y="112"/>
                  </a:lnTo>
                  <a:cubicBezTo>
                    <a:pt x="1274" y="112"/>
                    <a:pt x="1273" y="115"/>
                    <a:pt x="1272" y="119"/>
                  </a:cubicBezTo>
                  <a:cubicBezTo>
                    <a:pt x="1272" y="130"/>
                    <a:pt x="1274" y="137"/>
                    <a:pt x="1278" y="137"/>
                  </a:cubicBezTo>
                  <a:cubicBezTo>
                    <a:pt x="1280" y="137"/>
                    <a:pt x="1282" y="134"/>
                    <a:pt x="1285" y="128"/>
                  </a:cubicBezTo>
                  <a:cubicBezTo>
                    <a:pt x="1286" y="128"/>
                    <a:pt x="1288" y="128"/>
                    <a:pt x="1288" y="136"/>
                  </a:cubicBezTo>
                  <a:cubicBezTo>
                    <a:pt x="1288" y="136"/>
                    <a:pt x="1288" y="136"/>
                    <a:pt x="1289" y="136"/>
                  </a:cubicBezTo>
                  <a:cubicBezTo>
                    <a:pt x="1290" y="136"/>
                    <a:pt x="1292" y="135"/>
                    <a:pt x="1296" y="128"/>
                  </a:cubicBezTo>
                  <a:lnTo>
                    <a:pt x="1307" y="129"/>
                  </a:lnTo>
                  <a:cubicBezTo>
                    <a:pt x="1310" y="129"/>
                    <a:pt x="1314" y="120"/>
                    <a:pt x="1314" y="120"/>
                  </a:cubicBezTo>
                  <a:lnTo>
                    <a:pt x="1316" y="120"/>
                  </a:lnTo>
                  <a:cubicBezTo>
                    <a:pt x="1316" y="129"/>
                    <a:pt x="1324" y="129"/>
                    <a:pt x="1335" y="129"/>
                  </a:cubicBezTo>
                  <a:cubicBezTo>
                    <a:pt x="1347" y="130"/>
                    <a:pt x="1358" y="130"/>
                    <a:pt x="1359" y="139"/>
                  </a:cubicBezTo>
                  <a:cubicBezTo>
                    <a:pt x="1359" y="139"/>
                    <a:pt x="1360" y="139"/>
                    <a:pt x="1362" y="130"/>
                  </a:cubicBezTo>
                  <a:cubicBezTo>
                    <a:pt x="1363" y="121"/>
                    <a:pt x="1364" y="116"/>
                    <a:pt x="1365" y="116"/>
                  </a:cubicBezTo>
                  <a:cubicBezTo>
                    <a:pt x="1365" y="116"/>
                    <a:pt x="1366" y="119"/>
                    <a:pt x="1366" y="122"/>
                  </a:cubicBezTo>
                  <a:cubicBezTo>
                    <a:pt x="1368" y="131"/>
                    <a:pt x="1370" y="135"/>
                    <a:pt x="1372" y="135"/>
                  </a:cubicBezTo>
                  <a:cubicBezTo>
                    <a:pt x="1374" y="135"/>
                    <a:pt x="1376" y="131"/>
                    <a:pt x="1377" y="122"/>
                  </a:cubicBezTo>
                  <a:lnTo>
                    <a:pt x="1377" y="131"/>
                  </a:lnTo>
                  <a:cubicBezTo>
                    <a:pt x="1377" y="138"/>
                    <a:pt x="1379" y="141"/>
                    <a:pt x="1380" y="141"/>
                  </a:cubicBezTo>
                  <a:cubicBezTo>
                    <a:pt x="1382" y="141"/>
                    <a:pt x="1384" y="134"/>
                    <a:pt x="1386" y="124"/>
                  </a:cubicBezTo>
                  <a:cubicBezTo>
                    <a:pt x="1386" y="129"/>
                    <a:pt x="1387" y="135"/>
                    <a:pt x="1388" y="135"/>
                  </a:cubicBezTo>
                  <a:cubicBezTo>
                    <a:pt x="1389" y="135"/>
                    <a:pt x="1389" y="134"/>
                    <a:pt x="1390" y="131"/>
                  </a:cubicBezTo>
                  <a:cubicBezTo>
                    <a:pt x="1391" y="131"/>
                    <a:pt x="1391" y="131"/>
                    <a:pt x="1391" y="149"/>
                  </a:cubicBezTo>
                  <a:cubicBezTo>
                    <a:pt x="1391" y="157"/>
                    <a:pt x="1391" y="166"/>
                    <a:pt x="1393" y="166"/>
                  </a:cubicBezTo>
                  <a:cubicBezTo>
                    <a:pt x="1395" y="166"/>
                    <a:pt x="1395" y="157"/>
                    <a:pt x="1395" y="149"/>
                  </a:cubicBezTo>
                  <a:lnTo>
                    <a:pt x="1398" y="149"/>
                  </a:lnTo>
                  <a:cubicBezTo>
                    <a:pt x="1398" y="149"/>
                    <a:pt x="1400" y="149"/>
                    <a:pt x="1400" y="140"/>
                  </a:cubicBezTo>
                  <a:cubicBezTo>
                    <a:pt x="1400" y="133"/>
                    <a:pt x="1401" y="133"/>
                    <a:pt x="1403" y="133"/>
                  </a:cubicBezTo>
                  <a:cubicBezTo>
                    <a:pt x="1403" y="135"/>
                    <a:pt x="1404" y="136"/>
                    <a:pt x="1404" y="136"/>
                  </a:cubicBezTo>
                  <a:cubicBezTo>
                    <a:pt x="1404" y="136"/>
                    <a:pt x="1404" y="130"/>
                    <a:pt x="1403" y="124"/>
                  </a:cubicBezTo>
                  <a:cubicBezTo>
                    <a:pt x="1403" y="116"/>
                    <a:pt x="1403" y="107"/>
                    <a:pt x="1405" y="107"/>
                  </a:cubicBezTo>
                  <a:lnTo>
                    <a:pt x="1405" y="90"/>
                  </a:lnTo>
                  <a:cubicBezTo>
                    <a:pt x="1406" y="79"/>
                    <a:pt x="1405" y="66"/>
                    <a:pt x="1401" y="55"/>
                  </a:cubicBezTo>
                  <a:cubicBezTo>
                    <a:pt x="1397" y="51"/>
                    <a:pt x="1394" y="46"/>
                    <a:pt x="1392" y="46"/>
                  </a:cubicBezTo>
                  <a:cubicBezTo>
                    <a:pt x="1391" y="46"/>
                    <a:pt x="1390" y="48"/>
                    <a:pt x="1390" y="55"/>
                  </a:cubicBezTo>
                  <a:cubicBezTo>
                    <a:pt x="1390" y="55"/>
                    <a:pt x="1389" y="63"/>
                    <a:pt x="1387" y="63"/>
                  </a:cubicBezTo>
                  <a:cubicBezTo>
                    <a:pt x="1386" y="63"/>
                    <a:pt x="1383" y="55"/>
                    <a:pt x="1383" y="55"/>
                  </a:cubicBezTo>
                  <a:cubicBezTo>
                    <a:pt x="1383" y="46"/>
                    <a:pt x="1377" y="46"/>
                    <a:pt x="1369" y="46"/>
                  </a:cubicBezTo>
                  <a:cubicBezTo>
                    <a:pt x="1359" y="45"/>
                    <a:pt x="1354" y="45"/>
                    <a:pt x="1352" y="37"/>
                  </a:cubicBezTo>
                  <a:cubicBezTo>
                    <a:pt x="1351" y="28"/>
                    <a:pt x="1349" y="28"/>
                    <a:pt x="1349" y="28"/>
                  </a:cubicBezTo>
                  <a:cubicBezTo>
                    <a:pt x="1349" y="36"/>
                    <a:pt x="1338" y="36"/>
                    <a:pt x="1327" y="36"/>
                  </a:cubicBezTo>
                  <a:cubicBezTo>
                    <a:pt x="1324" y="36"/>
                    <a:pt x="1321" y="36"/>
                    <a:pt x="1318" y="36"/>
                  </a:cubicBezTo>
                  <a:cubicBezTo>
                    <a:pt x="1310" y="36"/>
                    <a:pt x="1304" y="37"/>
                    <a:pt x="1304" y="43"/>
                  </a:cubicBezTo>
                  <a:lnTo>
                    <a:pt x="1301" y="43"/>
                  </a:lnTo>
                  <a:cubicBezTo>
                    <a:pt x="1301" y="35"/>
                    <a:pt x="1298" y="35"/>
                    <a:pt x="1295" y="35"/>
                  </a:cubicBezTo>
                  <a:cubicBezTo>
                    <a:pt x="1291" y="43"/>
                    <a:pt x="1288" y="43"/>
                    <a:pt x="1288" y="43"/>
                  </a:cubicBezTo>
                  <a:cubicBezTo>
                    <a:pt x="1288" y="34"/>
                    <a:pt x="1286" y="34"/>
                    <a:pt x="1282" y="34"/>
                  </a:cubicBezTo>
                  <a:cubicBezTo>
                    <a:pt x="1279" y="34"/>
                    <a:pt x="1278" y="34"/>
                    <a:pt x="1278" y="43"/>
                  </a:cubicBezTo>
                  <a:cubicBezTo>
                    <a:pt x="1271" y="43"/>
                    <a:pt x="1263" y="39"/>
                    <a:pt x="1260" y="33"/>
                  </a:cubicBezTo>
                  <a:cubicBezTo>
                    <a:pt x="1259" y="30"/>
                    <a:pt x="1259" y="29"/>
                    <a:pt x="1258" y="29"/>
                  </a:cubicBezTo>
                  <a:cubicBezTo>
                    <a:pt x="1257" y="29"/>
                    <a:pt x="1256" y="35"/>
                    <a:pt x="1254" y="42"/>
                  </a:cubicBezTo>
                  <a:cubicBezTo>
                    <a:pt x="1254" y="50"/>
                    <a:pt x="1253" y="58"/>
                    <a:pt x="1251" y="58"/>
                  </a:cubicBezTo>
                  <a:lnTo>
                    <a:pt x="1251" y="42"/>
                  </a:lnTo>
                  <a:cubicBezTo>
                    <a:pt x="1253" y="33"/>
                    <a:pt x="1253" y="33"/>
                    <a:pt x="1250" y="33"/>
                  </a:cubicBezTo>
                  <a:lnTo>
                    <a:pt x="1246" y="33"/>
                  </a:lnTo>
                  <a:cubicBezTo>
                    <a:pt x="1246" y="41"/>
                    <a:pt x="1239" y="41"/>
                    <a:pt x="1226" y="41"/>
                  </a:cubicBezTo>
                  <a:cubicBezTo>
                    <a:pt x="1222" y="40"/>
                    <a:pt x="1219" y="40"/>
                    <a:pt x="1217" y="40"/>
                  </a:cubicBezTo>
                  <a:cubicBezTo>
                    <a:pt x="1210" y="40"/>
                    <a:pt x="1207" y="42"/>
                    <a:pt x="1207" y="48"/>
                  </a:cubicBezTo>
                  <a:cubicBezTo>
                    <a:pt x="1207" y="52"/>
                    <a:pt x="1207" y="54"/>
                    <a:pt x="1206" y="54"/>
                  </a:cubicBezTo>
                  <a:cubicBezTo>
                    <a:pt x="1204" y="54"/>
                    <a:pt x="1203" y="52"/>
                    <a:pt x="1200" y="47"/>
                  </a:cubicBezTo>
                  <a:cubicBezTo>
                    <a:pt x="1194" y="31"/>
                    <a:pt x="1192" y="25"/>
                    <a:pt x="1190" y="25"/>
                  </a:cubicBezTo>
                  <a:cubicBezTo>
                    <a:pt x="1189" y="25"/>
                    <a:pt x="1189" y="27"/>
                    <a:pt x="1188" y="30"/>
                  </a:cubicBezTo>
                  <a:cubicBezTo>
                    <a:pt x="1190" y="30"/>
                    <a:pt x="1190" y="39"/>
                    <a:pt x="1190" y="47"/>
                  </a:cubicBezTo>
                  <a:cubicBezTo>
                    <a:pt x="1190" y="56"/>
                    <a:pt x="1190" y="60"/>
                    <a:pt x="1189" y="60"/>
                  </a:cubicBezTo>
                  <a:cubicBezTo>
                    <a:pt x="1188" y="60"/>
                    <a:pt x="1188" y="56"/>
                    <a:pt x="1187" y="47"/>
                  </a:cubicBezTo>
                  <a:cubicBezTo>
                    <a:pt x="1187" y="41"/>
                    <a:pt x="1183" y="38"/>
                    <a:pt x="1179" y="38"/>
                  </a:cubicBezTo>
                  <a:cubicBezTo>
                    <a:pt x="1171" y="38"/>
                    <a:pt x="1161" y="45"/>
                    <a:pt x="1160" y="55"/>
                  </a:cubicBezTo>
                  <a:lnTo>
                    <a:pt x="1160" y="46"/>
                  </a:lnTo>
                  <a:cubicBezTo>
                    <a:pt x="1160" y="38"/>
                    <a:pt x="1159" y="37"/>
                    <a:pt x="1152" y="37"/>
                  </a:cubicBezTo>
                  <a:lnTo>
                    <a:pt x="1148" y="37"/>
                  </a:lnTo>
                  <a:cubicBezTo>
                    <a:pt x="1148" y="44"/>
                    <a:pt x="1146" y="47"/>
                    <a:pt x="1144" y="47"/>
                  </a:cubicBezTo>
                  <a:cubicBezTo>
                    <a:pt x="1141" y="47"/>
                    <a:pt x="1138" y="42"/>
                    <a:pt x="1138" y="37"/>
                  </a:cubicBezTo>
                  <a:cubicBezTo>
                    <a:pt x="1135" y="28"/>
                    <a:pt x="1135" y="28"/>
                    <a:pt x="1132" y="28"/>
                  </a:cubicBezTo>
                  <a:cubicBezTo>
                    <a:pt x="1130" y="35"/>
                    <a:pt x="1128" y="38"/>
                    <a:pt x="1126" y="38"/>
                  </a:cubicBezTo>
                  <a:cubicBezTo>
                    <a:pt x="1122" y="38"/>
                    <a:pt x="1120" y="32"/>
                    <a:pt x="1120" y="27"/>
                  </a:cubicBezTo>
                  <a:lnTo>
                    <a:pt x="1116" y="27"/>
                  </a:lnTo>
                  <a:cubicBezTo>
                    <a:pt x="1114" y="36"/>
                    <a:pt x="1111" y="36"/>
                    <a:pt x="1110" y="36"/>
                  </a:cubicBezTo>
                  <a:cubicBezTo>
                    <a:pt x="1104" y="36"/>
                    <a:pt x="1103" y="36"/>
                    <a:pt x="1104" y="44"/>
                  </a:cubicBezTo>
                  <a:cubicBezTo>
                    <a:pt x="1104" y="53"/>
                    <a:pt x="1104" y="61"/>
                    <a:pt x="1103" y="61"/>
                  </a:cubicBezTo>
                  <a:lnTo>
                    <a:pt x="1103" y="53"/>
                  </a:lnTo>
                  <a:cubicBezTo>
                    <a:pt x="1103" y="44"/>
                    <a:pt x="1097" y="44"/>
                    <a:pt x="1091" y="44"/>
                  </a:cubicBezTo>
                  <a:cubicBezTo>
                    <a:pt x="1083" y="43"/>
                    <a:pt x="1079" y="43"/>
                    <a:pt x="1078" y="35"/>
                  </a:cubicBezTo>
                  <a:lnTo>
                    <a:pt x="1076" y="43"/>
                  </a:lnTo>
                  <a:cubicBezTo>
                    <a:pt x="1075" y="47"/>
                    <a:pt x="1075" y="50"/>
                    <a:pt x="1074" y="50"/>
                  </a:cubicBezTo>
                  <a:cubicBezTo>
                    <a:pt x="1073" y="50"/>
                    <a:pt x="1073" y="47"/>
                    <a:pt x="1073" y="43"/>
                  </a:cubicBezTo>
                  <a:cubicBezTo>
                    <a:pt x="1072" y="38"/>
                    <a:pt x="1070" y="36"/>
                    <a:pt x="1068" y="36"/>
                  </a:cubicBezTo>
                  <a:cubicBezTo>
                    <a:pt x="1066" y="36"/>
                    <a:pt x="1063" y="38"/>
                    <a:pt x="1061" y="43"/>
                  </a:cubicBezTo>
                  <a:lnTo>
                    <a:pt x="1058" y="43"/>
                  </a:lnTo>
                  <a:cubicBezTo>
                    <a:pt x="1057" y="34"/>
                    <a:pt x="1056" y="29"/>
                    <a:pt x="1054" y="29"/>
                  </a:cubicBezTo>
                  <a:cubicBezTo>
                    <a:pt x="1052" y="29"/>
                    <a:pt x="1051" y="33"/>
                    <a:pt x="1050" y="42"/>
                  </a:cubicBezTo>
                  <a:cubicBezTo>
                    <a:pt x="1050" y="34"/>
                    <a:pt x="1048" y="34"/>
                    <a:pt x="1047" y="34"/>
                  </a:cubicBezTo>
                  <a:cubicBezTo>
                    <a:pt x="1045" y="38"/>
                    <a:pt x="1043" y="40"/>
                    <a:pt x="1041" y="40"/>
                  </a:cubicBezTo>
                  <a:cubicBezTo>
                    <a:pt x="1038" y="40"/>
                    <a:pt x="1037" y="37"/>
                    <a:pt x="1037" y="33"/>
                  </a:cubicBezTo>
                  <a:lnTo>
                    <a:pt x="1034" y="33"/>
                  </a:lnTo>
                  <a:cubicBezTo>
                    <a:pt x="1033" y="42"/>
                    <a:pt x="1031" y="42"/>
                    <a:pt x="1030" y="42"/>
                  </a:cubicBezTo>
                  <a:cubicBezTo>
                    <a:pt x="1029" y="42"/>
                    <a:pt x="1027" y="42"/>
                    <a:pt x="1025" y="50"/>
                  </a:cubicBezTo>
                  <a:cubicBezTo>
                    <a:pt x="1023" y="58"/>
                    <a:pt x="1022" y="58"/>
                    <a:pt x="1022" y="58"/>
                  </a:cubicBezTo>
                  <a:cubicBezTo>
                    <a:pt x="1020" y="57"/>
                    <a:pt x="1022" y="50"/>
                    <a:pt x="1023" y="41"/>
                  </a:cubicBezTo>
                  <a:cubicBezTo>
                    <a:pt x="1025" y="37"/>
                    <a:pt x="1025" y="35"/>
                    <a:pt x="1024" y="35"/>
                  </a:cubicBezTo>
                  <a:cubicBezTo>
                    <a:pt x="1023" y="35"/>
                    <a:pt x="1020" y="40"/>
                    <a:pt x="1016" y="50"/>
                  </a:cubicBezTo>
                  <a:cubicBezTo>
                    <a:pt x="1014" y="58"/>
                    <a:pt x="1013" y="62"/>
                    <a:pt x="1013" y="62"/>
                  </a:cubicBezTo>
                  <a:cubicBezTo>
                    <a:pt x="1013" y="62"/>
                    <a:pt x="1014" y="58"/>
                    <a:pt x="1015" y="50"/>
                  </a:cubicBezTo>
                  <a:cubicBezTo>
                    <a:pt x="1016" y="43"/>
                    <a:pt x="1018" y="37"/>
                    <a:pt x="1017" y="37"/>
                  </a:cubicBezTo>
                  <a:lnTo>
                    <a:pt x="1017" y="37"/>
                  </a:lnTo>
                  <a:cubicBezTo>
                    <a:pt x="1017" y="37"/>
                    <a:pt x="1016" y="38"/>
                    <a:pt x="1015" y="41"/>
                  </a:cubicBezTo>
                  <a:cubicBezTo>
                    <a:pt x="1015" y="41"/>
                    <a:pt x="1012" y="41"/>
                    <a:pt x="1012" y="50"/>
                  </a:cubicBezTo>
                  <a:lnTo>
                    <a:pt x="1006" y="50"/>
                  </a:lnTo>
                  <a:cubicBezTo>
                    <a:pt x="1003" y="41"/>
                    <a:pt x="1002" y="41"/>
                    <a:pt x="1000" y="41"/>
                  </a:cubicBezTo>
                  <a:cubicBezTo>
                    <a:pt x="999" y="44"/>
                    <a:pt x="999" y="46"/>
                    <a:pt x="999" y="46"/>
                  </a:cubicBezTo>
                  <a:cubicBezTo>
                    <a:pt x="998" y="46"/>
                    <a:pt x="998" y="44"/>
                    <a:pt x="997" y="41"/>
                  </a:cubicBezTo>
                  <a:cubicBezTo>
                    <a:pt x="997" y="37"/>
                    <a:pt x="997" y="35"/>
                    <a:pt x="997" y="35"/>
                  </a:cubicBezTo>
                  <a:cubicBezTo>
                    <a:pt x="996" y="35"/>
                    <a:pt x="995" y="39"/>
                    <a:pt x="995" y="48"/>
                  </a:cubicBezTo>
                  <a:cubicBezTo>
                    <a:pt x="995" y="53"/>
                    <a:pt x="994" y="55"/>
                    <a:pt x="993" y="55"/>
                  </a:cubicBezTo>
                  <a:cubicBezTo>
                    <a:pt x="992" y="55"/>
                    <a:pt x="991" y="53"/>
                    <a:pt x="991" y="48"/>
                  </a:cubicBezTo>
                  <a:cubicBezTo>
                    <a:pt x="991" y="38"/>
                    <a:pt x="990" y="34"/>
                    <a:pt x="989" y="34"/>
                  </a:cubicBezTo>
                  <a:cubicBezTo>
                    <a:pt x="989" y="34"/>
                    <a:pt x="988" y="36"/>
                    <a:pt x="988" y="39"/>
                  </a:cubicBezTo>
                  <a:cubicBezTo>
                    <a:pt x="987" y="48"/>
                    <a:pt x="985" y="48"/>
                    <a:pt x="985" y="48"/>
                  </a:cubicBezTo>
                  <a:cubicBezTo>
                    <a:pt x="985" y="39"/>
                    <a:pt x="970" y="39"/>
                    <a:pt x="956" y="38"/>
                  </a:cubicBezTo>
                  <a:cubicBezTo>
                    <a:pt x="954" y="38"/>
                    <a:pt x="953" y="47"/>
                    <a:pt x="953" y="55"/>
                  </a:cubicBezTo>
                  <a:cubicBezTo>
                    <a:pt x="953" y="62"/>
                    <a:pt x="953" y="65"/>
                    <a:pt x="952" y="65"/>
                  </a:cubicBezTo>
                  <a:cubicBezTo>
                    <a:pt x="952" y="65"/>
                    <a:pt x="952" y="60"/>
                    <a:pt x="950" y="55"/>
                  </a:cubicBezTo>
                  <a:cubicBezTo>
                    <a:pt x="950" y="42"/>
                    <a:pt x="949" y="36"/>
                    <a:pt x="948" y="36"/>
                  </a:cubicBezTo>
                  <a:cubicBezTo>
                    <a:pt x="947" y="36"/>
                    <a:pt x="946" y="42"/>
                    <a:pt x="947" y="55"/>
                  </a:cubicBezTo>
                  <a:cubicBezTo>
                    <a:pt x="948" y="64"/>
                    <a:pt x="949" y="68"/>
                    <a:pt x="948" y="68"/>
                  </a:cubicBezTo>
                  <a:cubicBezTo>
                    <a:pt x="948" y="68"/>
                    <a:pt x="947" y="64"/>
                    <a:pt x="946" y="55"/>
                  </a:cubicBezTo>
                  <a:cubicBezTo>
                    <a:pt x="945" y="51"/>
                    <a:pt x="944" y="48"/>
                    <a:pt x="944" y="48"/>
                  </a:cubicBezTo>
                  <a:cubicBezTo>
                    <a:pt x="943" y="48"/>
                    <a:pt x="943" y="51"/>
                    <a:pt x="942" y="55"/>
                  </a:cubicBezTo>
                  <a:cubicBezTo>
                    <a:pt x="942" y="59"/>
                    <a:pt x="942" y="61"/>
                    <a:pt x="941" y="61"/>
                  </a:cubicBezTo>
                  <a:cubicBezTo>
                    <a:pt x="941" y="61"/>
                    <a:pt x="940" y="59"/>
                    <a:pt x="940" y="55"/>
                  </a:cubicBezTo>
                  <a:cubicBezTo>
                    <a:pt x="939" y="49"/>
                    <a:pt x="939" y="43"/>
                    <a:pt x="938" y="43"/>
                  </a:cubicBezTo>
                  <a:cubicBezTo>
                    <a:pt x="937" y="43"/>
                    <a:pt x="937" y="44"/>
                    <a:pt x="937" y="46"/>
                  </a:cubicBezTo>
                  <a:cubicBezTo>
                    <a:pt x="937" y="46"/>
                    <a:pt x="936" y="46"/>
                    <a:pt x="935" y="37"/>
                  </a:cubicBezTo>
                  <a:cubicBezTo>
                    <a:pt x="934" y="35"/>
                    <a:pt x="933" y="34"/>
                    <a:pt x="933" y="34"/>
                  </a:cubicBezTo>
                  <a:cubicBezTo>
                    <a:pt x="932" y="34"/>
                    <a:pt x="931" y="40"/>
                    <a:pt x="929" y="46"/>
                  </a:cubicBezTo>
                  <a:cubicBezTo>
                    <a:pt x="927" y="55"/>
                    <a:pt x="925" y="59"/>
                    <a:pt x="924" y="59"/>
                  </a:cubicBezTo>
                  <a:cubicBezTo>
                    <a:pt x="923" y="59"/>
                    <a:pt x="923" y="55"/>
                    <a:pt x="924" y="46"/>
                  </a:cubicBezTo>
                  <a:cubicBezTo>
                    <a:pt x="925" y="40"/>
                    <a:pt x="924" y="37"/>
                    <a:pt x="923" y="37"/>
                  </a:cubicBezTo>
                  <a:cubicBezTo>
                    <a:pt x="920" y="37"/>
                    <a:pt x="917" y="44"/>
                    <a:pt x="916" y="54"/>
                  </a:cubicBezTo>
                  <a:cubicBezTo>
                    <a:pt x="915" y="64"/>
                    <a:pt x="915" y="68"/>
                    <a:pt x="914" y="68"/>
                  </a:cubicBezTo>
                  <a:cubicBezTo>
                    <a:pt x="914" y="68"/>
                    <a:pt x="914" y="66"/>
                    <a:pt x="914" y="63"/>
                  </a:cubicBezTo>
                  <a:cubicBezTo>
                    <a:pt x="914" y="54"/>
                    <a:pt x="912" y="54"/>
                    <a:pt x="912" y="54"/>
                  </a:cubicBezTo>
                  <a:cubicBezTo>
                    <a:pt x="911" y="54"/>
                    <a:pt x="909" y="54"/>
                    <a:pt x="909" y="45"/>
                  </a:cubicBezTo>
                  <a:cubicBezTo>
                    <a:pt x="909" y="45"/>
                    <a:pt x="908" y="45"/>
                    <a:pt x="904" y="54"/>
                  </a:cubicBezTo>
                  <a:cubicBezTo>
                    <a:pt x="903" y="60"/>
                    <a:pt x="902" y="63"/>
                    <a:pt x="900" y="63"/>
                  </a:cubicBezTo>
                  <a:cubicBezTo>
                    <a:pt x="898" y="63"/>
                    <a:pt x="896" y="56"/>
                    <a:pt x="894" y="45"/>
                  </a:cubicBezTo>
                  <a:lnTo>
                    <a:pt x="891" y="53"/>
                  </a:lnTo>
                  <a:cubicBezTo>
                    <a:pt x="890" y="63"/>
                    <a:pt x="889" y="71"/>
                    <a:pt x="888" y="71"/>
                  </a:cubicBezTo>
                  <a:cubicBezTo>
                    <a:pt x="888" y="71"/>
                    <a:pt x="887" y="68"/>
                    <a:pt x="887" y="62"/>
                  </a:cubicBezTo>
                  <a:lnTo>
                    <a:pt x="887" y="53"/>
                  </a:lnTo>
                  <a:cubicBezTo>
                    <a:pt x="887" y="59"/>
                    <a:pt x="886" y="62"/>
                    <a:pt x="885" y="62"/>
                  </a:cubicBezTo>
                  <a:cubicBezTo>
                    <a:pt x="882" y="62"/>
                    <a:pt x="880" y="54"/>
                    <a:pt x="880" y="44"/>
                  </a:cubicBezTo>
                  <a:cubicBezTo>
                    <a:pt x="880" y="36"/>
                    <a:pt x="880" y="36"/>
                    <a:pt x="877" y="36"/>
                  </a:cubicBezTo>
                  <a:lnTo>
                    <a:pt x="877" y="44"/>
                  </a:lnTo>
                  <a:cubicBezTo>
                    <a:pt x="877" y="53"/>
                    <a:pt x="877" y="61"/>
                    <a:pt x="876" y="61"/>
                  </a:cubicBezTo>
                  <a:cubicBezTo>
                    <a:pt x="874" y="61"/>
                    <a:pt x="873" y="61"/>
                    <a:pt x="873" y="53"/>
                  </a:cubicBezTo>
                  <a:cubicBezTo>
                    <a:pt x="872" y="47"/>
                    <a:pt x="871" y="40"/>
                    <a:pt x="870" y="40"/>
                  </a:cubicBezTo>
                  <a:cubicBezTo>
                    <a:pt x="870" y="40"/>
                    <a:pt x="870" y="41"/>
                    <a:pt x="870" y="44"/>
                  </a:cubicBezTo>
                  <a:cubicBezTo>
                    <a:pt x="870" y="44"/>
                    <a:pt x="868" y="44"/>
                    <a:pt x="866" y="35"/>
                  </a:cubicBezTo>
                  <a:lnTo>
                    <a:pt x="859" y="35"/>
                  </a:lnTo>
                  <a:cubicBezTo>
                    <a:pt x="859" y="39"/>
                    <a:pt x="858" y="41"/>
                    <a:pt x="857" y="41"/>
                  </a:cubicBezTo>
                  <a:cubicBezTo>
                    <a:pt x="856" y="41"/>
                    <a:pt x="855" y="39"/>
                    <a:pt x="855" y="35"/>
                  </a:cubicBezTo>
                  <a:cubicBezTo>
                    <a:pt x="855" y="35"/>
                    <a:pt x="852" y="35"/>
                    <a:pt x="849" y="43"/>
                  </a:cubicBezTo>
                  <a:cubicBezTo>
                    <a:pt x="846" y="43"/>
                    <a:pt x="845" y="43"/>
                    <a:pt x="845" y="34"/>
                  </a:cubicBezTo>
                  <a:cubicBezTo>
                    <a:pt x="845" y="30"/>
                    <a:pt x="845" y="28"/>
                    <a:pt x="845" y="28"/>
                  </a:cubicBezTo>
                  <a:cubicBezTo>
                    <a:pt x="845" y="28"/>
                    <a:pt x="844" y="30"/>
                    <a:pt x="844" y="34"/>
                  </a:cubicBezTo>
                  <a:cubicBezTo>
                    <a:pt x="844" y="43"/>
                    <a:pt x="841" y="43"/>
                    <a:pt x="840" y="43"/>
                  </a:cubicBezTo>
                  <a:lnTo>
                    <a:pt x="837" y="43"/>
                  </a:lnTo>
                  <a:cubicBezTo>
                    <a:pt x="837" y="51"/>
                    <a:pt x="837" y="51"/>
                    <a:pt x="835" y="51"/>
                  </a:cubicBezTo>
                  <a:cubicBezTo>
                    <a:pt x="834" y="51"/>
                    <a:pt x="828" y="42"/>
                    <a:pt x="827" y="42"/>
                  </a:cubicBezTo>
                  <a:cubicBezTo>
                    <a:pt x="821" y="42"/>
                    <a:pt x="821" y="42"/>
                    <a:pt x="824" y="51"/>
                  </a:cubicBezTo>
                  <a:cubicBezTo>
                    <a:pt x="824" y="51"/>
                    <a:pt x="825" y="55"/>
                    <a:pt x="824" y="55"/>
                  </a:cubicBezTo>
                  <a:cubicBezTo>
                    <a:pt x="823" y="55"/>
                    <a:pt x="822" y="54"/>
                    <a:pt x="821" y="51"/>
                  </a:cubicBezTo>
                  <a:cubicBezTo>
                    <a:pt x="820" y="51"/>
                    <a:pt x="816" y="42"/>
                    <a:pt x="810" y="42"/>
                  </a:cubicBezTo>
                  <a:cubicBezTo>
                    <a:pt x="803" y="42"/>
                    <a:pt x="803" y="42"/>
                    <a:pt x="803" y="50"/>
                  </a:cubicBezTo>
                  <a:cubicBezTo>
                    <a:pt x="804" y="58"/>
                    <a:pt x="804" y="62"/>
                    <a:pt x="804" y="62"/>
                  </a:cubicBezTo>
                  <a:cubicBezTo>
                    <a:pt x="804" y="62"/>
                    <a:pt x="803" y="58"/>
                    <a:pt x="802" y="50"/>
                  </a:cubicBezTo>
                  <a:cubicBezTo>
                    <a:pt x="800" y="40"/>
                    <a:pt x="799" y="35"/>
                    <a:pt x="798" y="35"/>
                  </a:cubicBezTo>
                  <a:cubicBezTo>
                    <a:pt x="797" y="35"/>
                    <a:pt x="797" y="37"/>
                    <a:pt x="797" y="41"/>
                  </a:cubicBezTo>
                  <a:cubicBezTo>
                    <a:pt x="795" y="50"/>
                    <a:pt x="795" y="50"/>
                    <a:pt x="793" y="50"/>
                  </a:cubicBezTo>
                  <a:cubicBezTo>
                    <a:pt x="793" y="45"/>
                    <a:pt x="793" y="43"/>
                    <a:pt x="792" y="43"/>
                  </a:cubicBezTo>
                  <a:cubicBezTo>
                    <a:pt x="792" y="43"/>
                    <a:pt x="790" y="45"/>
                    <a:pt x="789" y="50"/>
                  </a:cubicBezTo>
                  <a:cubicBezTo>
                    <a:pt x="787" y="50"/>
                    <a:pt x="787" y="50"/>
                    <a:pt x="787" y="41"/>
                  </a:cubicBezTo>
                  <a:lnTo>
                    <a:pt x="784" y="41"/>
                  </a:lnTo>
                  <a:cubicBezTo>
                    <a:pt x="783" y="48"/>
                    <a:pt x="780" y="50"/>
                    <a:pt x="778" y="50"/>
                  </a:cubicBezTo>
                  <a:cubicBezTo>
                    <a:pt x="774" y="50"/>
                    <a:pt x="770" y="45"/>
                    <a:pt x="769" y="41"/>
                  </a:cubicBezTo>
                  <a:cubicBezTo>
                    <a:pt x="769" y="41"/>
                    <a:pt x="769" y="40"/>
                    <a:pt x="768" y="40"/>
                  </a:cubicBezTo>
                  <a:cubicBezTo>
                    <a:pt x="768" y="40"/>
                    <a:pt x="767" y="41"/>
                    <a:pt x="765" y="48"/>
                  </a:cubicBezTo>
                  <a:cubicBezTo>
                    <a:pt x="765" y="57"/>
                    <a:pt x="764" y="61"/>
                    <a:pt x="763" y="61"/>
                  </a:cubicBezTo>
                  <a:cubicBezTo>
                    <a:pt x="762" y="61"/>
                    <a:pt x="762" y="57"/>
                    <a:pt x="762" y="48"/>
                  </a:cubicBezTo>
                  <a:cubicBezTo>
                    <a:pt x="762" y="40"/>
                    <a:pt x="762" y="36"/>
                    <a:pt x="762" y="36"/>
                  </a:cubicBezTo>
                  <a:cubicBezTo>
                    <a:pt x="762" y="36"/>
                    <a:pt x="761" y="40"/>
                    <a:pt x="761" y="48"/>
                  </a:cubicBezTo>
                  <a:cubicBezTo>
                    <a:pt x="760" y="52"/>
                    <a:pt x="758" y="53"/>
                    <a:pt x="756" y="53"/>
                  </a:cubicBezTo>
                  <a:cubicBezTo>
                    <a:pt x="754" y="53"/>
                    <a:pt x="752" y="49"/>
                    <a:pt x="753" y="39"/>
                  </a:cubicBezTo>
                  <a:lnTo>
                    <a:pt x="753" y="23"/>
                  </a:lnTo>
                  <a:cubicBezTo>
                    <a:pt x="751" y="30"/>
                    <a:pt x="750" y="30"/>
                    <a:pt x="750" y="30"/>
                  </a:cubicBezTo>
                  <a:cubicBezTo>
                    <a:pt x="750" y="39"/>
                    <a:pt x="747" y="39"/>
                    <a:pt x="743" y="39"/>
                  </a:cubicBezTo>
                  <a:cubicBezTo>
                    <a:pt x="739" y="39"/>
                    <a:pt x="733" y="47"/>
                    <a:pt x="729" y="47"/>
                  </a:cubicBezTo>
                  <a:cubicBezTo>
                    <a:pt x="726" y="47"/>
                    <a:pt x="721" y="47"/>
                    <a:pt x="719" y="38"/>
                  </a:cubicBezTo>
                  <a:cubicBezTo>
                    <a:pt x="718" y="38"/>
                    <a:pt x="716" y="38"/>
                    <a:pt x="712" y="46"/>
                  </a:cubicBezTo>
                  <a:cubicBezTo>
                    <a:pt x="712" y="51"/>
                    <a:pt x="711" y="53"/>
                    <a:pt x="710" y="53"/>
                  </a:cubicBezTo>
                  <a:cubicBezTo>
                    <a:pt x="709" y="53"/>
                    <a:pt x="708" y="51"/>
                    <a:pt x="708" y="46"/>
                  </a:cubicBezTo>
                  <a:lnTo>
                    <a:pt x="706" y="46"/>
                  </a:lnTo>
                  <a:cubicBezTo>
                    <a:pt x="702" y="55"/>
                    <a:pt x="701" y="55"/>
                    <a:pt x="701" y="55"/>
                  </a:cubicBezTo>
                  <a:cubicBezTo>
                    <a:pt x="701" y="49"/>
                    <a:pt x="700" y="42"/>
                    <a:pt x="699" y="42"/>
                  </a:cubicBezTo>
                  <a:cubicBezTo>
                    <a:pt x="699" y="42"/>
                    <a:pt x="698" y="44"/>
                    <a:pt x="698" y="46"/>
                  </a:cubicBezTo>
                  <a:cubicBezTo>
                    <a:pt x="698" y="54"/>
                    <a:pt x="696" y="54"/>
                    <a:pt x="693" y="54"/>
                  </a:cubicBezTo>
                  <a:cubicBezTo>
                    <a:pt x="691" y="50"/>
                    <a:pt x="673" y="47"/>
                    <a:pt x="657" y="47"/>
                  </a:cubicBezTo>
                  <a:cubicBezTo>
                    <a:pt x="645" y="47"/>
                    <a:pt x="635" y="48"/>
                    <a:pt x="635" y="52"/>
                  </a:cubicBezTo>
                  <a:lnTo>
                    <a:pt x="625" y="52"/>
                  </a:lnTo>
                  <a:cubicBezTo>
                    <a:pt x="625" y="44"/>
                    <a:pt x="623" y="42"/>
                    <a:pt x="621" y="42"/>
                  </a:cubicBezTo>
                  <a:cubicBezTo>
                    <a:pt x="619" y="42"/>
                    <a:pt x="615" y="46"/>
                    <a:pt x="612" y="51"/>
                  </a:cubicBezTo>
                  <a:cubicBezTo>
                    <a:pt x="610" y="60"/>
                    <a:pt x="608" y="60"/>
                    <a:pt x="607" y="60"/>
                  </a:cubicBezTo>
                  <a:cubicBezTo>
                    <a:pt x="607" y="50"/>
                    <a:pt x="605" y="46"/>
                    <a:pt x="603" y="46"/>
                  </a:cubicBezTo>
                  <a:cubicBezTo>
                    <a:pt x="602" y="46"/>
                    <a:pt x="601" y="47"/>
                    <a:pt x="599" y="51"/>
                  </a:cubicBezTo>
                  <a:cubicBezTo>
                    <a:pt x="598" y="59"/>
                    <a:pt x="597" y="63"/>
                    <a:pt x="597" y="63"/>
                  </a:cubicBezTo>
                  <a:cubicBezTo>
                    <a:pt x="596" y="63"/>
                    <a:pt x="596" y="59"/>
                    <a:pt x="596" y="51"/>
                  </a:cubicBezTo>
                  <a:cubicBezTo>
                    <a:pt x="596" y="43"/>
                    <a:pt x="595" y="39"/>
                    <a:pt x="594" y="39"/>
                  </a:cubicBezTo>
                  <a:cubicBezTo>
                    <a:pt x="593" y="39"/>
                    <a:pt x="591" y="45"/>
                    <a:pt x="589" y="58"/>
                  </a:cubicBezTo>
                  <a:cubicBezTo>
                    <a:pt x="588" y="63"/>
                    <a:pt x="587" y="65"/>
                    <a:pt x="587" y="65"/>
                  </a:cubicBezTo>
                  <a:cubicBezTo>
                    <a:pt x="587" y="65"/>
                    <a:pt x="586" y="63"/>
                    <a:pt x="586" y="58"/>
                  </a:cubicBezTo>
                  <a:cubicBezTo>
                    <a:pt x="584" y="48"/>
                    <a:pt x="583" y="44"/>
                    <a:pt x="583" y="44"/>
                  </a:cubicBezTo>
                  <a:cubicBezTo>
                    <a:pt x="583" y="44"/>
                    <a:pt x="582" y="46"/>
                    <a:pt x="582" y="50"/>
                  </a:cubicBezTo>
                  <a:cubicBezTo>
                    <a:pt x="581" y="58"/>
                    <a:pt x="580" y="63"/>
                    <a:pt x="580" y="63"/>
                  </a:cubicBezTo>
                  <a:cubicBezTo>
                    <a:pt x="579" y="63"/>
                    <a:pt x="578" y="58"/>
                    <a:pt x="577" y="50"/>
                  </a:cubicBezTo>
                  <a:cubicBezTo>
                    <a:pt x="576" y="41"/>
                    <a:pt x="575" y="37"/>
                    <a:pt x="575" y="37"/>
                  </a:cubicBezTo>
                  <a:cubicBezTo>
                    <a:pt x="574" y="37"/>
                    <a:pt x="573" y="41"/>
                    <a:pt x="572" y="50"/>
                  </a:cubicBezTo>
                  <a:cubicBezTo>
                    <a:pt x="572" y="58"/>
                    <a:pt x="570" y="62"/>
                    <a:pt x="568" y="62"/>
                  </a:cubicBezTo>
                  <a:cubicBezTo>
                    <a:pt x="566" y="62"/>
                    <a:pt x="563" y="58"/>
                    <a:pt x="562" y="50"/>
                  </a:cubicBezTo>
                  <a:cubicBezTo>
                    <a:pt x="561" y="50"/>
                    <a:pt x="560" y="46"/>
                    <a:pt x="559" y="46"/>
                  </a:cubicBezTo>
                  <a:cubicBezTo>
                    <a:pt x="559" y="46"/>
                    <a:pt x="559" y="47"/>
                    <a:pt x="559" y="50"/>
                  </a:cubicBezTo>
                  <a:lnTo>
                    <a:pt x="558" y="41"/>
                  </a:lnTo>
                  <a:lnTo>
                    <a:pt x="554" y="41"/>
                  </a:lnTo>
                  <a:lnTo>
                    <a:pt x="554" y="48"/>
                  </a:lnTo>
                  <a:cubicBezTo>
                    <a:pt x="548" y="44"/>
                    <a:pt x="540" y="41"/>
                    <a:pt x="531" y="39"/>
                  </a:cubicBezTo>
                  <a:cubicBezTo>
                    <a:pt x="526" y="39"/>
                    <a:pt x="522" y="39"/>
                    <a:pt x="520" y="39"/>
                  </a:cubicBezTo>
                  <a:cubicBezTo>
                    <a:pt x="511" y="39"/>
                    <a:pt x="510" y="41"/>
                    <a:pt x="512" y="47"/>
                  </a:cubicBezTo>
                  <a:cubicBezTo>
                    <a:pt x="512" y="56"/>
                    <a:pt x="512" y="60"/>
                    <a:pt x="511" y="60"/>
                  </a:cubicBezTo>
                  <a:cubicBezTo>
                    <a:pt x="510" y="60"/>
                    <a:pt x="509" y="56"/>
                    <a:pt x="508" y="47"/>
                  </a:cubicBezTo>
                  <a:cubicBezTo>
                    <a:pt x="506" y="47"/>
                    <a:pt x="503" y="38"/>
                    <a:pt x="499" y="38"/>
                  </a:cubicBezTo>
                  <a:cubicBezTo>
                    <a:pt x="496" y="38"/>
                    <a:pt x="493" y="38"/>
                    <a:pt x="493" y="29"/>
                  </a:cubicBezTo>
                  <a:lnTo>
                    <a:pt x="491" y="29"/>
                  </a:lnTo>
                  <a:cubicBezTo>
                    <a:pt x="490" y="39"/>
                    <a:pt x="485" y="43"/>
                    <a:pt x="481" y="43"/>
                  </a:cubicBezTo>
                  <a:cubicBezTo>
                    <a:pt x="478" y="43"/>
                    <a:pt x="475" y="41"/>
                    <a:pt x="474" y="37"/>
                  </a:cubicBezTo>
                  <a:cubicBezTo>
                    <a:pt x="470" y="37"/>
                    <a:pt x="468" y="37"/>
                    <a:pt x="465" y="45"/>
                  </a:cubicBezTo>
                  <a:cubicBezTo>
                    <a:pt x="463" y="50"/>
                    <a:pt x="462" y="52"/>
                    <a:pt x="461" y="52"/>
                  </a:cubicBezTo>
                  <a:cubicBezTo>
                    <a:pt x="461" y="52"/>
                    <a:pt x="461" y="50"/>
                    <a:pt x="460" y="45"/>
                  </a:cubicBezTo>
                  <a:cubicBezTo>
                    <a:pt x="460" y="40"/>
                    <a:pt x="457" y="35"/>
                    <a:pt x="454" y="35"/>
                  </a:cubicBezTo>
                  <a:cubicBezTo>
                    <a:pt x="452" y="35"/>
                    <a:pt x="450" y="38"/>
                    <a:pt x="450" y="45"/>
                  </a:cubicBezTo>
                  <a:lnTo>
                    <a:pt x="449" y="36"/>
                  </a:lnTo>
                  <a:cubicBezTo>
                    <a:pt x="448" y="34"/>
                    <a:pt x="448" y="33"/>
                    <a:pt x="447" y="33"/>
                  </a:cubicBezTo>
                  <a:cubicBezTo>
                    <a:pt x="446" y="33"/>
                    <a:pt x="445" y="39"/>
                    <a:pt x="445" y="45"/>
                  </a:cubicBezTo>
                  <a:cubicBezTo>
                    <a:pt x="445" y="53"/>
                    <a:pt x="445" y="57"/>
                    <a:pt x="444" y="57"/>
                  </a:cubicBezTo>
                  <a:cubicBezTo>
                    <a:pt x="444" y="57"/>
                    <a:pt x="443" y="50"/>
                    <a:pt x="442" y="36"/>
                  </a:cubicBezTo>
                  <a:cubicBezTo>
                    <a:pt x="442" y="26"/>
                    <a:pt x="441" y="22"/>
                    <a:pt x="441" y="22"/>
                  </a:cubicBezTo>
                  <a:cubicBezTo>
                    <a:pt x="440" y="22"/>
                    <a:pt x="440" y="24"/>
                    <a:pt x="440" y="27"/>
                  </a:cubicBezTo>
                  <a:cubicBezTo>
                    <a:pt x="439" y="33"/>
                    <a:pt x="438" y="39"/>
                    <a:pt x="437" y="39"/>
                  </a:cubicBezTo>
                  <a:cubicBezTo>
                    <a:pt x="436" y="39"/>
                    <a:pt x="436" y="38"/>
                    <a:pt x="435" y="36"/>
                  </a:cubicBezTo>
                  <a:cubicBezTo>
                    <a:pt x="433" y="36"/>
                    <a:pt x="432" y="36"/>
                    <a:pt x="432" y="53"/>
                  </a:cubicBezTo>
                  <a:cubicBezTo>
                    <a:pt x="432" y="61"/>
                    <a:pt x="430" y="61"/>
                    <a:pt x="429" y="61"/>
                  </a:cubicBezTo>
                  <a:cubicBezTo>
                    <a:pt x="429" y="55"/>
                    <a:pt x="429" y="50"/>
                    <a:pt x="430" y="44"/>
                  </a:cubicBezTo>
                  <a:lnTo>
                    <a:pt x="426" y="44"/>
                  </a:lnTo>
                  <a:cubicBezTo>
                    <a:pt x="425" y="44"/>
                    <a:pt x="422" y="35"/>
                    <a:pt x="422" y="27"/>
                  </a:cubicBezTo>
                  <a:cubicBezTo>
                    <a:pt x="421" y="23"/>
                    <a:pt x="421" y="21"/>
                    <a:pt x="420" y="21"/>
                  </a:cubicBezTo>
                  <a:close/>
                  <a:moveTo>
                    <a:pt x="28" y="217"/>
                  </a:moveTo>
                  <a:cubicBezTo>
                    <a:pt x="27" y="221"/>
                    <a:pt x="27" y="228"/>
                    <a:pt x="26" y="233"/>
                  </a:cubicBezTo>
                  <a:lnTo>
                    <a:pt x="28" y="233"/>
                  </a:lnTo>
                  <a:cubicBezTo>
                    <a:pt x="30" y="233"/>
                    <a:pt x="30" y="225"/>
                    <a:pt x="30" y="217"/>
                  </a:cubicBezTo>
                  <a:close/>
                  <a:moveTo>
                    <a:pt x="393" y="282"/>
                  </a:moveTo>
                  <a:cubicBezTo>
                    <a:pt x="392" y="287"/>
                    <a:pt x="392" y="293"/>
                    <a:pt x="392" y="299"/>
                  </a:cubicBezTo>
                  <a:cubicBezTo>
                    <a:pt x="392" y="302"/>
                    <a:pt x="392" y="304"/>
                    <a:pt x="392" y="304"/>
                  </a:cubicBezTo>
                  <a:cubicBezTo>
                    <a:pt x="393" y="304"/>
                    <a:pt x="394" y="300"/>
                    <a:pt x="395" y="290"/>
                  </a:cubicBezTo>
                  <a:cubicBezTo>
                    <a:pt x="395" y="282"/>
                    <a:pt x="395" y="282"/>
                    <a:pt x="393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46;p33">
              <a:extLst>
                <a:ext uri="{FF2B5EF4-FFF2-40B4-BE49-F238E27FC236}">
                  <a16:creationId xmlns:a16="http://schemas.microsoft.com/office/drawing/2014/main" id="{66A13E7A-4919-C1A7-E438-6CEDA549D8BC}"/>
                </a:ext>
              </a:extLst>
            </p:cNvPr>
            <p:cNvSpPr/>
            <p:nvPr/>
          </p:nvSpPr>
          <p:spPr>
            <a:xfrm>
              <a:off x="1835222" y="951257"/>
              <a:ext cx="30667" cy="114677"/>
            </a:xfrm>
            <a:custGeom>
              <a:avLst/>
              <a:gdLst/>
              <a:ahLst/>
              <a:cxnLst/>
              <a:rect l="l" t="t" r="r" b="b"/>
              <a:pathLst>
                <a:path w="307" h="1148" extrusionOk="0">
                  <a:moveTo>
                    <a:pt x="60" y="12"/>
                  </a:moveTo>
                  <a:cubicBezTo>
                    <a:pt x="64" y="12"/>
                    <a:pt x="73" y="12"/>
                    <a:pt x="81" y="14"/>
                  </a:cubicBezTo>
                  <a:cubicBezTo>
                    <a:pt x="98" y="15"/>
                    <a:pt x="98" y="15"/>
                    <a:pt x="81" y="15"/>
                  </a:cubicBezTo>
                  <a:cubicBezTo>
                    <a:pt x="72" y="15"/>
                    <a:pt x="64" y="15"/>
                    <a:pt x="64" y="14"/>
                  </a:cubicBezTo>
                  <a:cubicBezTo>
                    <a:pt x="56" y="12"/>
                    <a:pt x="56" y="12"/>
                    <a:pt x="60" y="12"/>
                  </a:cubicBezTo>
                  <a:close/>
                  <a:moveTo>
                    <a:pt x="72" y="201"/>
                  </a:moveTo>
                  <a:cubicBezTo>
                    <a:pt x="81" y="201"/>
                    <a:pt x="89" y="203"/>
                    <a:pt x="89" y="204"/>
                  </a:cubicBezTo>
                  <a:cubicBezTo>
                    <a:pt x="86" y="204"/>
                    <a:pt x="82" y="204"/>
                    <a:pt x="79" y="204"/>
                  </a:cubicBezTo>
                  <a:cubicBezTo>
                    <a:pt x="74" y="204"/>
                    <a:pt x="69" y="204"/>
                    <a:pt x="64" y="203"/>
                  </a:cubicBezTo>
                  <a:cubicBezTo>
                    <a:pt x="64" y="201"/>
                    <a:pt x="64" y="201"/>
                    <a:pt x="72" y="201"/>
                  </a:cubicBezTo>
                  <a:close/>
                  <a:moveTo>
                    <a:pt x="96" y="246"/>
                  </a:moveTo>
                  <a:cubicBezTo>
                    <a:pt x="87" y="246"/>
                    <a:pt x="96" y="249"/>
                    <a:pt x="105" y="250"/>
                  </a:cubicBezTo>
                  <a:lnTo>
                    <a:pt x="113" y="250"/>
                  </a:lnTo>
                  <a:cubicBezTo>
                    <a:pt x="122" y="250"/>
                    <a:pt x="113" y="249"/>
                    <a:pt x="113" y="249"/>
                  </a:cubicBezTo>
                  <a:cubicBezTo>
                    <a:pt x="107" y="247"/>
                    <a:pt x="101" y="247"/>
                    <a:pt x="96" y="246"/>
                  </a:cubicBezTo>
                  <a:close/>
                  <a:moveTo>
                    <a:pt x="101" y="300"/>
                  </a:moveTo>
                  <a:cubicBezTo>
                    <a:pt x="101" y="300"/>
                    <a:pt x="94" y="300"/>
                    <a:pt x="94" y="302"/>
                  </a:cubicBezTo>
                  <a:lnTo>
                    <a:pt x="94" y="304"/>
                  </a:lnTo>
                  <a:cubicBezTo>
                    <a:pt x="99" y="304"/>
                    <a:pt x="105" y="302"/>
                    <a:pt x="110" y="302"/>
                  </a:cubicBezTo>
                  <a:cubicBezTo>
                    <a:pt x="110" y="300"/>
                    <a:pt x="101" y="300"/>
                    <a:pt x="101" y="300"/>
                  </a:cubicBezTo>
                  <a:close/>
                  <a:moveTo>
                    <a:pt x="117" y="327"/>
                  </a:moveTo>
                  <a:lnTo>
                    <a:pt x="117" y="329"/>
                  </a:lnTo>
                  <a:lnTo>
                    <a:pt x="109" y="330"/>
                  </a:lnTo>
                  <a:lnTo>
                    <a:pt x="109" y="329"/>
                  </a:lnTo>
                  <a:cubicBezTo>
                    <a:pt x="109" y="327"/>
                    <a:pt x="109" y="327"/>
                    <a:pt x="117" y="327"/>
                  </a:cubicBezTo>
                  <a:close/>
                  <a:moveTo>
                    <a:pt x="108" y="337"/>
                  </a:moveTo>
                  <a:cubicBezTo>
                    <a:pt x="117" y="337"/>
                    <a:pt x="117" y="337"/>
                    <a:pt x="117" y="338"/>
                  </a:cubicBezTo>
                  <a:cubicBezTo>
                    <a:pt x="117" y="340"/>
                    <a:pt x="117" y="340"/>
                    <a:pt x="115" y="340"/>
                  </a:cubicBezTo>
                  <a:cubicBezTo>
                    <a:pt x="114" y="340"/>
                    <a:pt x="112" y="340"/>
                    <a:pt x="108" y="339"/>
                  </a:cubicBezTo>
                  <a:cubicBezTo>
                    <a:pt x="100" y="338"/>
                    <a:pt x="100" y="337"/>
                    <a:pt x="108" y="337"/>
                  </a:cubicBezTo>
                  <a:close/>
                  <a:moveTo>
                    <a:pt x="49" y="347"/>
                  </a:moveTo>
                  <a:cubicBezTo>
                    <a:pt x="57" y="347"/>
                    <a:pt x="66" y="347"/>
                    <a:pt x="66" y="350"/>
                  </a:cubicBezTo>
                  <a:lnTo>
                    <a:pt x="57" y="351"/>
                  </a:lnTo>
                  <a:lnTo>
                    <a:pt x="49" y="350"/>
                  </a:lnTo>
                  <a:lnTo>
                    <a:pt x="49" y="347"/>
                  </a:lnTo>
                  <a:close/>
                  <a:moveTo>
                    <a:pt x="64" y="364"/>
                  </a:moveTo>
                  <a:cubicBezTo>
                    <a:pt x="64" y="364"/>
                    <a:pt x="73" y="364"/>
                    <a:pt x="73" y="365"/>
                  </a:cubicBezTo>
                  <a:lnTo>
                    <a:pt x="64" y="366"/>
                  </a:lnTo>
                  <a:cubicBezTo>
                    <a:pt x="57" y="366"/>
                    <a:pt x="57" y="365"/>
                    <a:pt x="57" y="365"/>
                  </a:cubicBezTo>
                  <a:cubicBezTo>
                    <a:pt x="57" y="364"/>
                    <a:pt x="57" y="364"/>
                    <a:pt x="64" y="364"/>
                  </a:cubicBezTo>
                  <a:close/>
                  <a:moveTo>
                    <a:pt x="101" y="477"/>
                  </a:moveTo>
                  <a:cubicBezTo>
                    <a:pt x="110" y="477"/>
                    <a:pt x="119" y="477"/>
                    <a:pt x="119" y="479"/>
                  </a:cubicBezTo>
                  <a:lnTo>
                    <a:pt x="119" y="480"/>
                  </a:lnTo>
                  <a:cubicBezTo>
                    <a:pt x="114" y="480"/>
                    <a:pt x="107" y="480"/>
                    <a:pt x="101" y="479"/>
                  </a:cubicBezTo>
                  <a:lnTo>
                    <a:pt x="101" y="477"/>
                  </a:lnTo>
                  <a:close/>
                  <a:moveTo>
                    <a:pt x="116" y="531"/>
                  </a:moveTo>
                  <a:cubicBezTo>
                    <a:pt x="125" y="531"/>
                    <a:pt x="125" y="534"/>
                    <a:pt x="125" y="535"/>
                  </a:cubicBezTo>
                  <a:cubicBezTo>
                    <a:pt x="122" y="535"/>
                    <a:pt x="120" y="535"/>
                    <a:pt x="118" y="535"/>
                  </a:cubicBezTo>
                  <a:cubicBezTo>
                    <a:pt x="112" y="535"/>
                    <a:pt x="108" y="534"/>
                    <a:pt x="108" y="534"/>
                  </a:cubicBezTo>
                  <a:cubicBezTo>
                    <a:pt x="108" y="531"/>
                    <a:pt x="108" y="531"/>
                    <a:pt x="116" y="531"/>
                  </a:cubicBezTo>
                  <a:close/>
                  <a:moveTo>
                    <a:pt x="104" y="627"/>
                  </a:moveTo>
                  <a:cubicBezTo>
                    <a:pt x="112" y="627"/>
                    <a:pt x="120" y="627"/>
                    <a:pt x="120" y="628"/>
                  </a:cubicBezTo>
                  <a:lnTo>
                    <a:pt x="112" y="629"/>
                  </a:lnTo>
                  <a:lnTo>
                    <a:pt x="104" y="628"/>
                  </a:lnTo>
                  <a:lnTo>
                    <a:pt x="104" y="627"/>
                  </a:lnTo>
                  <a:close/>
                  <a:moveTo>
                    <a:pt x="51" y="643"/>
                  </a:moveTo>
                  <a:cubicBezTo>
                    <a:pt x="60" y="643"/>
                    <a:pt x="69" y="643"/>
                    <a:pt x="69" y="646"/>
                  </a:cubicBezTo>
                  <a:lnTo>
                    <a:pt x="69" y="647"/>
                  </a:lnTo>
                  <a:cubicBezTo>
                    <a:pt x="62" y="647"/>
                    <a:pt x="57" y="646"/>
                    <a:pt x="51" y="646"/>
                  </a:cubicBezTo>
                  <a:lnTo>
                    <a:pt x="51" y="643"/>
                  </a:lnTo>
                  <a:close/>
                  <a:moveTo>
                    <a:pt x="118" y="667"/>
                  </a:moveTo>
                  <a:cubicBezTo>
                    <a:pt x="124" y="667"/>
                    <a:pt x="129" y="667"/>
                    <a:pt x="135" y="668"/>
                  </a:cubicBezTo>
                  <a:cubicBezTo>
                    <a:pt x="131" y="669"/>
                    <a:pt x="127" y="669"/>
                    <a:pt x="123" y="669"/>
                  </a:cubicBezTo>
                  <a:cubicBezTo>
                    <a:pt x="119" y="669"/>
                    <a:pt x="114" y="669"/>
                    <a:pt x="110" y="668"/>
                  </a:cubicBezTo>
                  <a:cubicBezTo>
                    <a:pt x="110" y="667"/>
                    <a:pt x="110" y="667"/>
                    <a:pt x="118" y="667"/>
                  </a:cubicBezTo>
                  <a:close/>
                  <a:moveTo>
                    <a:pt x="117" y="700"/>
                  </a:moveTo>
                  <a:cubicBezTo>
                    <a:pt x="125" y="700"/>
                    <a:pt x="134" y="700"/>
                    <a:pt x="134" y="701"/>
                  </a:cubicBezTo>
                  <a:lnTo>
                    <a:pt x="125" y="702"/>
                  </a:lnTo>
                  <a:lnTo>
                    <a:pt x="117" y="701"/>
                  </a:lnTo>
                  <a:lnTo>
                    <a:pt x="117" y="700"/>
                  </a:lnTo>
                  <a:close/>
                  <a:moveTo>
                    <a:pt x="96" y="787"/>
                  </a:moveTo>
                  <a:cubicBezTo>
                    <a:pt x="105" y="787"/>
                    <a:pt x="113" y="787"/>
                    <a:pt x="113" y="788"/>
                  </a:cubicBezTo>
                  <a:lnTo>
                    <a:pt x="104" y="789"/>
                  </a:lnTo>
                  <a:lnTo>
                    <a:pt x="96" y="788"/>
                  </a:lnTo>
                  <a:lnTo>
                    <a:pt x="96" y="787"/>
                  </a:lnTo>
                  <a:close/>
                  <a:moveTo>
                    <a:pt x="104" y="796"/>
                  </a:moveTo>
                  <a:cubicBezTo>
                    <a:pt x="113" y="796"/>
                    <a:pt x="113" y="796"/>
                    <a:pt x="113" y="797"/>
                  </a:cubicBezTo>
                  <a:cubicBezTo>
                    <a:pt x="107" y="798"/>
                    <a:pt x="101" y="798"/>
                    <a:pt x="96" y="798"/>
                  </a:cubicBezTo>
                  <a:lnTo>
                    <a:pt x="95" y="798"/>
                  </a:lnTo>
                  <a:cubicBezTo>
                    <a:pt x="87" y="798"/>
                    <a:pt x="87" y="797"/>
                    <a:pt x="104" y="796"/>
                  </a:cubicBezTo>
                  <a:close/>
                  <a:moveTo>
                    <a:pt x="119" y="818"/>
                  </a:moveTo>
                  <a:cubicBezTo>
                    <a:pt x="128" y="820"/>
                    <a:pt x="119" y="821"/>
                    <a:pt x="119" y="822"/>
                  </a:cubicBezTo>
                  <a:cubicBezTo>
                    <a:pt x="116" y="822"/>
                    <a:pt x="114" y="823"/>
                    <a:pt x="113" y="823"/>
                  </a:cubicBezTo>
                  <a:cubicBezTo>
                    <a:pt x="112" y="823"/>
                    <a:pt x="112" y="822"/>
                    <a:pt x="112" y="821"/>
                  </a:cubicBezTo>
                  <a:cubicBezTo>
                    <a:pt x="112" y="818"/>
                    <a:pt x="119" y="818"/>
                    <a:pt x="119" y="818"/>
                  </a:cubicBezTo>
                  <a:close/>
                  <a:moveTo>
                    <a:pt x="290" y="827"/>
                  </a:moveTo>
                  <a:cubicBezTo>
                    <a:pt x="281" y="827"/>
                    <a:pt x="281" y="827"/>
                    <a:pt x="281" y="829"/>
                  </a:cubicBezTo>
                  <a:cubicBezTo>
                    <a:pt x="287" y="830"/>
                    <a:pt x="292" y="830"/>
                    <a:pt x="299" y="830"/>
                  </a:cubicBezTo>
                  <a:cubicBezTo>
                    <a:pt x="307" y="830"/>
                    <a:pt x="307" y="829"/>
                    <a:pt x="290" y="827"/>
                  </a:cubicBezTo>
                  <a:close/>
                  <a:moveTo>
                    <a:pt x="8" y="829"/>
                  </a:moveTo>
                  <a:cubicBezTo>
                    <a:pt x="0" y="829"/>
                    <a:pt x="0" y="829"/>
                    <a:pt x="0" y="830"/>
                  </a:cubicBezTo>
                  <a:cubicBezTo>
                    <a:pt x="0" y="831"/>
                    <a:pt x="0" y="832"/>
                    <a:pt x="2" y="832"/>
                  </a:cubicBezTo>
                  <a:cubicBezTo>
                    <a:pt x="3" y="832"/>
                    <a:pt x="5" y="831"/>
                    <a:pt x="8" y="831"/>
                  </a:cubicBezTo>
                  <a:lnTo>
                    <a:pt x="8" y="829"/>
                  </a:lnTo>
                  <a:close/>
                  <a:moveTo>
                    <a:pt x="118" y="843"/>
                  </a:moveTo>
                  <a:cubicBezTo>
                    <a:pt x="118" y="843"/>
                    <a:pt x="127" y="843"/>
                    <a:pt x="127" y="844"/>
                  </a:cubicBezTo>
                  <a:cubicBezTo>
                    <a:pt x="127" y="846"/>
                    <a:pt x="118" y="848"/>
                    <a:pt x="118" y="848"/>
                  </a:cubicBezTo>
                  <a:cubicBezTo>
                    <a:pt x="110" y="848"/>
                    <a:pt x="110" y="845"/>
                    <a:pt x="110" y="845"/>
                  </a:cubicBezTo>
                  <a:cubicBezTo>
                    <a:pt x="110" y="844"/>
                    <a:pt x="110" y="843"/>
                    <a:pt x="118" y="843"/>
                  </a:cubicBezTo>
                  <a:close/>
                  <a:moveTo>
                    <a:pt x="92" y="868"/>
                  </a:moveTo>
                  <a:lnTo>
                    <a:pt x="92" y="869"/>
                  </a:lnTo>
                  <a:lnTo>
                    <a:pt x="83" y="870"/>
                  </a:lnTo>
                  <a:lnTo>
                    <a:pt x="83" y="869"/>
                  </a:lnTo>
                  <a:cubicBezTo>
                    <a:pt x="83" y="868"/>
                    <a:pt x="83" y="868"/>
                    <a:pt x="92" y="868"/>
                  </a:cubicBezTo>
                  <a:close/>
                  <a:moveTo>
                    <a:pt x="89" y="879"/>
                  </a:moveTo>
                  <a:cubicBezTo>
                    <a:pt x="92" y="879"/>
                    <a:pt x="96" y="879"/>
                    <a:pt x="100" y="879"/>
                  </a:cubicBezTo>
                  <a:lnTo>
                    <a:pt x="100" y="882"/>
                  </a:lnTo>
                  <a:cubicBezTo>
                    <a:pt x="91" y="882"/>
                    <a:pt x="82" y="882"/>
                    <a:pt x="82" y="881"/>
                  </a:cubicBezTo>
                  <a:cubicBezTo>
                    <a:pt x="77" y="880"/>
                    <a:pt x="80" y="879"/>
                    <a:pt x="89" y="879"/>
                  </a:cubicBezTo>
                  <a:close/>
                  <a:moveTo>
                    <a:pt x="142" y="890"/>
                  </a:moveTo>
                  <a:cubicBezTo>
                    <a:pt x="142" y="891"/>
                    <a:pt x="151" y="894"/>
                    <a:pt x="142" y="894"/>
                  </a:cubicBezTo>
                  <a:cubicBezTo>
                    <a:pt x="142" y="894"/>
                    <a:pt x="142" y="894"/>
                    <a:pt x="141" y="894"/>
                  </a:cubicBezTo>
                  <a:cubicBezTo>
                    <a:pt x="140" y="894"/>
                    <a:pt x="134" y="891"/>
                    <a:pt x="134" y="890"/>
                  </a:cubicBezTo>
                  <a:close/>
                  <a:moveTo>
                    <a:pt x="107" y="917"/>
                  </a:moveTo>
                  <a:cubicBezTo>
                    <a:pt x="115" y="917"/>
                    <a:pt x="124" y="917"/>
                    <a:pt x="124" y="918"/>
                  </a:cubicBezTo>
                  <a:lnTo>
                    <a:pt x="124" y="919"/>
                  </a:lnTo>
                  <a:cubicBezTo>
                    <a:pt x="118" y="919"/>
                    <a:pt x="113" y="919"/>
                    <a:pt x="107" y="918"/>
                  </a:cubicBezTo>
                  <a:lnTo>
                    <a:pt x="107" y="917"/>
                  </a:lnTo>
                  <a:close/>
                  <a:moveTo>
                    <a:pt x="67" y="927"/>
                  </a:moveTo>
                  <a:cubicBezTo>
                    <a:pt x="68" y="927"/>
                    <a:pt x="73" y="927"/>
                    <a:pt x="80" y="928"/>
                  </a:cubicBezTo>
                  <a:lnTo>
                    <a:pt x="98" y="931"/>
                  </a:lnTo>
                  <a:cubicBezTo>
                    <a:pt x="98" y="931"/>
                    <a:pt x="97" y="931"/>
                    <a:pt x="96" y="931"/>
                  </a:cubicBezTo>
                  <a:cubicBezTo>
                    <a:pt x="92" y="931"/>
                    <a:pt x="84" y="930"/>
                    <a:pt x="72" y="930"/>
                  </a:cubicBezTo>
                  <a:cubicBezTo>
                    <a:pt x="67" y="928"/>
                    <a:pt x="65" y="927"/>
                    <a:pt x="67" y="927"/>
                  </a:cubicBezTo>
                  <a:close/>
                  <a:moveTo>
                    <a:pt x="105" y="958"/>
                  </a:moveTo>
                  <a:cubicBezTo>
                    <a:pt x="114" y="958"/>
                    <a:pt x="122" y="958"/>
                    <a:pt x="131" y="960"/>
                  </a:cubicBezTo>
                  <a:cubicBezTo>
                    <a:pt x="131" y="962"/>
                    <a:pt x="131" y="963"/>
                    <a:pt x="131" y="963"/>
                  </a:cubicBezTo>
                  <a:lnTo>
                    <a:pt x="113" y="960"/>
                  </a:lnTo>
                  <a:cubicBezTo>
                    <a:pt x="88" y="958"/>
                    <a:pt x="88" y="958"/>
                    <a:pt x="105" y="958"/>
                  </a:cubicBezTo>
                  <a:close/>
                  <a:moveTo>
                    <a:pt x="87" y="964"/>
                  </a:moveTo>
                  <a:lnTo>
                    <a:pt x="96" y="965"/>
                  </a:lnTo>
                  <a:lnTo>
                    <a:pt x="87" y="967"/>
                  </a:lnTo>
                  <a:cubicBezTo>
                    <a:pt x="79" y="967"/>
                    <a:pt x="79" y="965"/>
                    <a:pt x="79" y="964"/>
                  </a:cubicBezTo>
                  <a:close/>
                  <a:moveTo>
                    <a:pt x="144" y="1018"/>
                  </a:moveTo>
                  <a:cubicBezTo>
                    <a:pt x="136" y="1018"/>
                    <a:pt x="136" y="1019"/>
                    <a:pt x="136" y="1021"/>
                  </a:cubicBezTo>
                  <a:cubicBezTo>
                    <a:pt x="127" y="1024"/>
                    <a:pt x="136" y="1025"/>
                    <a:pt x="144" y="1025"/>
                  </a:cubicBezTo>
                  <a:cubicBezTo>
                    <a:pt x="153" y="1025"/>
                    <a:pt x="153" y="1024"/>
                    <a:pt x="153" y="1021"/>
                  </a:cubicBezTo>
                  <a:cubicBezTo>
                    <a:pt x="153" y="1019"/>
                    <a:pt x="144" y="1018"/>
                    <a:pt x="144" y="1018"/>
                  </a:cubicBezTo>
                  <a:close/>
                  <a:moveTo>
                    <a:pt x="123" y="1028"/>
                  </a:moveTo>
                  <a:cubicBezTo>
                    <a:pt x="126" y="1028"/>
                    <a:pt x="131" y="1029"/>
                    <a:pt x="135" y="1030"/>
                  </a:cubicBezTo>
                  <a:lnTo>
                    <a:pt x="135" y="1033"/>
                  </a:lnTo>
                  <a:cubicBezTo>
                    <a:pt x="127" y="1033"/>
                    <a:pt x="118" y="1030"/>
                    <a:pt x="118" y="1029"/>
                  </a:cubicBezTo>
                  <a:cubicBezTo>
                    <a:pt x="118" y="1028"/>
                    <a:pt x="120" y="1028"/>
                    <a:pt x="123" y="1028"/>
                  </a:cubicBezTo>
                  <a:close/>
                  <a:moveTo>
                    <a:pt x="76" y="1050"/>
                  </a:moveTo>
                  <a:lnTo>
                    <a:pt x="83" y="1054"/>
                  </a:lnTo>
                  <a:cubicBezTo>
                    <a:pt x="83" y="1055"/>
                    <a:pt x="91" y="1057"/>
                    <a:pt x="100" y="1057"/>
                  </a:cubicBezTo>
                  <a:cubicBezTo>
                    <a:pt x="100" y="1057"/>
                    <a:pt x="109" y="1057"/>
                    <a:pt x="109" y="1060"/>
                  </a:cubicBezTo>
                  <a:lnTo>
                    <a:pt x="91" y="1060"/>
                  </a:lnTo>
                  <a:cubicBezTo>
                    <a:pt x="83" y="1059"/>
                    <a:pt x="74" y="1057"/>
                    <a:pt x="67" y="1057"/>
                  </a:cubicBezTo>
                  <a:cubicBezTo>
                    <a:pt x="66" y="1057"/>
                    <a:pt x="66" y="1057"/>
                    <a:pt x="66" y="1057"/>
                  </a:cubicBezTo>
                  <a:lnTo>
                    <a:pt x="66" y="1057"/>
                  </a:lnTo>
                  <a:cubicBezTo>
                    <a:pt x="69" y="1057"/>
                    <a:pt x="72" y="1056"/>
                    <a:pt x="74" y="1054"/>
                  </a:cubicBezTo>
                  <a:lnTo>
                    <a:pt x="76" y="1050"/>
                  </a:lnTo>
                  <a:close/>
                  <a:moveTo>
                    <a:pt x="55" y="1101"/>
                  </a:moveTo>
                  <a:cubicBezTo>
                    <a:pt x="46" y="1101"/>
                    <a:pt x="46" y="1101"/>
                    <a:pt x="46" y="1103"/>
                  </a:cubicBezTo>
                  <a:lnTo>
                    <a:pt x="46" y="1105"/>
                  </a:lnTo>
                  <a:lnTo>
                    <a:pt x="55" y="1103"/>
                  </a:lnTo>
                  <a:lnTo>
                    <a:pt x="55" y="1101"/>
                  </a:lnTo>
                  <a:close/>
                  <a:moveTo>
                    <a:pt x="98" y="1105"/>
                  </a:moveTo>
                  <a:lnTo>
                    <a:pt x="98" y="1106"/>
                  </a:lnTo>
                  <a:cubicBezTo>
                    <a:pt x="92" y="1106"/>
                    <a:pt x="94" y="1106"/>
                    <a:pt x="98" y="1106"/>
                  </a:cubicBezTo>
                  <a:cubicBezTo>
                    <a:pt x="101" y="1106"/>
                    <a:pt x="103" y="1106"/>
                    <a:pt x="106" y="1106"/>
                  </a:cubicBezTo>
                  <a:lnTo>
                    <a:pt x="124" y="1106"/>
                  </a:lnTo>
                  <a:cubicBezTo>
                    <a:pt x="124" y="1107"/>
                    <a:pt x="115" y="1109"/>
                    <a:pt x="106" y="1109"/>
                  </a:cubicBezTo>
                  <a:lnTo>
                    <a:pt x="106" y="1108"/>
                  </a:lnTo>
                  <a:cubicBezTo>
                    <a:pt x="98" y="1109"/>
                    <a:pt x="94" y="1109"/>
                    <a:pt x="92" y="1109"/>
                  </a:cubicBezTo>
                  <a:cubicBezTo>
                    <a:pt x="89" y="1109"/>
                    <a:pt x="89" y="1109"/>
                    <a:pt x="89" y="1107"/>
                  </a:cubicBezTo>
                  <a:cubicBezTo>
                    <a:pt x="89" y="1106"/>
                    <a:pt x="89" y="1105"/>
                    <a:pt x="98" y="1105"/>
                  </a:cubicBezTo>
                  <a:close/>
                  <a:moveTo>
                    <a:pt x="97" y="1120"/>
                  </a:moveTo>
                  <a:cubicBezTo>
                    <a:pt x="97" y="1120"/>
                    <a:pt x="106" y="1121"/>
                    <a:pt x="106" y="1124"/>
                  </a:cubicBezTo>
                  <a:lnTo>
                    <a:pt x="97" y="1125"/>
                  </a:lnTo>
                  <a:cubicBezTo>
                    <a:pt x="88" y="1125"/>
                    <a:pt x="88" y="1124"/>
                    <a:pt x="88" y="1121"/>
                  </a:cubicBezTo>
                  <a:cubicBezTo>
                    <a:pt x="88" y="1120"/>
                    <a:pt x="88" y="1120"/>
                    <a:pt x="97" y="1120"/>
                  </a:cubicBezTo>
                  <a:close/>
                  <a:moveTo>
                    <a:pt x="216" y="1125"/>
                  </a:moveTo>
                  <a:lnTo>
                    <a:pt x="216" y="1126"/>
                  </a:lnTo>
                  <a:cubicBezTo>
                    <a:pt x="221" y="1127"/>
                    <a:pt x="227" y="1127"/>
                    <a:pt x="233" y="1128"/>
                  </a:cubicBezTo>
                  <a:lnTo>
                    <a:pt x="233" y="1127"/>
                  </a:lnTo>
                  <a:lnTo>
                    <a:pt x="233" y="1126"/>
                  </a:lnTo>
                  <a:cubicBezTo>
                    <a:pt x="233" y="1125"/>
                    <a:pt x="225" y="1125"/>
                    <a:pt x="216" y="1125"/>
                  </a:cubicBezTo>
                  <a:close/>
                  <a:moveTo>
                    <a:pt x="89" y="1"/>
                  </a:moveTo>
                  <a:cubicBezTo>
                    <a:pt x="78" y="1"/>
                    <a:pt x="67" y="1"/>
                    <a:pt x="55" y="4"/>
                  </a:cubicBezTo>
                  <a:cubicBezTo>
                    <a:pt x="46" y="10"/>
                    <a:pt x="37" y="13"/>
                    <a:pt x="55" y="13"/>
                  </a:cubicBezTo>
                  <a:cubicBezTo>
                    <a:pt x="55" y="13"/>
                    <a:pt x="63" y="14"/>
                    <a:pt x="63" y="16"/>
                  </a:cubicBezTo>
                  <a:cubicBezTo>
                    <a:pt x="63" y="17"/>
                    <a:pt x="54" y="19"/>
                    <a:pt x="54" y="19"/>
                  </a:cubicBezTo>
                  <a:cubicBezTo>
                    <a:pt x="46" y="19"/>
                    <a:pt x="45" y="24"/>
                    <a:pt x="45" y="31"/>
                  </a:cubicBezTo>
                  <a:cubicBezTo>
                    <a:pt x="45" y="39"/>
                    <a:pt x="45" y="43"/>
                    <a:pt x="36" y="44"/>
                  </a:cubicBezTo>
                  <a:cubicBezTo>
                    <a:pt x="27" y="46"/>
                    <a:pt x="27" y="47"/>
                    <a:pt x="27" y="47"/>
                  </a:cubicBezTo>
                  <a:cubicBezTo>
                    <a:pt x="36" y="47"/>
                    <a:pt x="36" y="55"/>
                    <a:pt x="35" y="65"/>
                  </a:cubicBezTo>
                  <a:cubicBezTo>
                    <a:pt x="35" y="74"/>
                    <a:pt x="34" y="84"/>
                    <a:pt x="43" y="84"/>
                  </a:cubicBezTo>
                  <a:lnTo>
                    <a:pt x="43" y="86"/>
                  </a:lnTo>
                  <a:cubicBezTo>
                    <a:pt x="34" y="86"/>
                    <a:pt x="34" y="88"/>
                    <a:pt x="34" y="92"/>
                  </a:cubicBezTo>
                  <a:cubicBezTo>
                    <a:pt x="43" y="94"/>
                    <a:pt x="42" y="97"/>
                    <a:pt x="42" y="97"/>
                  </a:cubicBezTo>
                  <a:cubicBezTo>
                    <a:pt x="34" y="97"/>
                    <a:pt x="34" y="98"/>
                    <a:pt x="34" y="101"/>
                  </a:cubicBezTo>
                  <a:cubicBezTo>
                    <a:pt x="34" y="104"/>
                    <a:pt x="33" y="105"/>
                    <a:pt x="42" y="105"/>
                  </a:cubicBezTo>
                  <a:cubicBezTo>
                    <a:pt x="42" y="111"/>
                    <a:pt x="39" y="116"/>
                    <a:pt x="33" y="120"/>
                  </a:cubicBezTo>
                  <a:cubicBezTo>
                    <a:pt x="24" y="121"/>
                    <a:pt x="33" y="122"/>
                    <a:pt x="41" y="124"/>
                  </a:cubicBezTo>
                  <a:cubicBezTo>
                    <a:pt x="50" y="124"/>
                    <a:pt x="58" y="125"/>
                    <a:pt x="58" y="126"/>
                  </a:cubicBezTo>
                  <a:lnTo>
                    <a:pt x="41" y="126"/>
                  </a:lnTo>
                  <a:cubicBezTo>
                    <a:pt x="38" y="126"/>
                    <a:pt x="36" y="126"/>
                    <a:pt x="35" y="126"/>
                  </a:cubicBezTo>
                  <a:cubicBezTo>
                    <a:pt x="33" y="126"/>
                    <a:pt x="33" y="126"/>
                    <a:pt x="33" y="127"/>
                  </a:cubicBezTo>
                  <a:lnTo>
                    <a:pt x="32" y="131"/>
                  </a:lnTo>
                  <a:cubicBezTo>
                    <a:pt x="41" y="131"/>
                    <a:pt x="41" y="138"/>
                    <a:pt x="40" y="146"/>
                  </a:cubicBezTo>
                  <a:cubicBezTo>
                    <a:pt x="40" y="159"/>
                    <a:pt x="40" y="162"/>
                    <a:pt x="48" y="162"/>
                  </a:cubicBezTo>
                  <a:cubicBezTo>
                    <a:pt x="57" y="162"/>
                    <a:pt x="57" y="164"/>
                    <a:pt x="48" y="168"/>
                  </a:cubicBezTo>
                  <a:cubicBezTo>
                    <a:pt x="22" y="176"/>
                    <a:pt x="22" y="176"/>
                    <a:pt x="30" y="178"/>
                  </a:cubicBezTo>
                  <a:cubicBezTo>
                    <a:pt x="30" y="176"/>
                    <a:pt x="39" y="176"/>
                    <a:pt x="48" y="176"/>
                  </a:cubicBezTo>
                  <a:cubicBezTo>
                    <a:pt x="64" y="176"/>
                    <a:pt x="64" y="178"/>
                    <a:pt x="48" y="179"/>
                  </a:cubicBezTo>
                  <a:cubicBezTo>
                    <a:pt x="30" y="179"/>
                    <a:pt x="37" y="199"/>
                    <a:pt x="54" y="200"/>
                  </a:cubicBezTo>
                  <a:lnTo>
                    <a:pt x="46" y="200"/>
                  </a:lnTo>
                  <a:cubicBezTo>
                    <a:pt x="37" y="200"/>
                    <a:pt x="37" y="201"/>
                    <a:pt x="37" y="207"/>
                  </a:cubicBezTo>
                  <a:cubicBezTo>
                    <a:pt x="37" y="209"/>
                    <a:pt x="37" y="212"/>
                    <a:pt x="37" y="212"/>
                  </a:cubicBezTo>
                  <a:cubicBezTo>
                    <a:pt x="54" y="212"/>
                    <a:pt x="45" y="219"/>
                    <a:pt x="36" y="219"/>
                  </a:cubicBezTo>
                  <a:cubicBezTo>
                    <a:pt x="29" y="221"/>
                    <a:pt x="29" y="221"/>
                    <a:pt x="27" y="223"/>
                  </a:cubicBezTo>
                  <a:cubicBezTo>
                    <a:pt x="44" y="227"/>
                    <a:pt x="36" y="234"/>
                    <a:pt x="27" y="234"/>
                  </a:cubicBezTo>
                  <a:lnTo>
                    <a:pt x="27" y="236"/>
                  </a:lnTo>
                  <a:cubicBezTo>
                    <a:pt x="35" y="238"/>
                    <a:pt x="35" y="241"/>
                    <a:pt x="35" y="242"/>
                  </a:cubicBezTo>
                  <a:cubicBezTo>
                    <a:pt x="35" y="245"/>
                    <a:pt x="35" y="247"/>
                    <a:pt x="39" y="247"/>
                  </a:cubicBezTo>
                  <a:cubicBezTo>
                    <a:pt x="40" y="247"/>
                    <a:pt x="42" y="247"/>
                    <a:pt x="44" y="246"/>
                  </a:cubicBezTo>
                  <a:cubicBezTo>
                    <a:pt x="52" y="246"/>
                    <a:pt x="61" y="246"/>
                    <a:pt x="61" y="247"/>
                  </a:cubicBezTo>
                  <a:lnTo>
                    <a:pt x="52" y="247"/>
                  </a:lnTo>
                  <a:cubicBezTo>
                    <a:pt x="44" y="247"/>
                    <a:pt x="43" y="252"/>
                    <a:pt x="43" y="256"/>
                  </a:cubicBezTo>
                  <a:cubicBezTo>
                    <a:pt x="43" y="263"/>
                    <a:pt x="43" y="267"/>
                    <a:pt x="34" y="268"/>
                  </a:cubicBezTo>
                  <a:lnTo>
                    <a:pt x="43" y="269"/>
                  </a:lnTo>
                  <a:cubicBezTo>
                    <a:pt x="51" y="270"/>
                    <a:pt x="51" y="272"/>
                    <a:pt x="43" y="272"/>
                  </a:cubicBezTo>
                  <a:cubicBezTo>
                    <a:pt x="34" y="273"/>
                    <a:pt x="34" y="279"/>
                    <a:pt x="42" y="281"/>
                  </a:cubicBezTo>
                  <a:lnTo>
                    <a:pt x="42" y="283"/>
                  </a:lnTo>
                  <a:cubicBezTo>
                    <a:pt x="25" y="286"/>
                    <a:pt x="25" y="289"/>
                    <a:pt x="42" y="290"/>
                  </a:cubicBezTo>
                  <a:cubicBezTo>
                    <a:pt x="33" y="290"/>
                    <a:pt x="33" y="292"/>
                    <a:pt x="33" y="293"/>
                  </a:cubicBezTo>
                  <a:cubicBezTo>
                    <a:pt x="42" y="296"/>
                    <a:pt x="41" y="301"/>
                    <a:pt x="33" y="301"/>
                  </a:cubicBezTo>
                  <a:lnTo>
                    <a:pt x="33" y="302"/>
                  </a:lnTo>
                  <a:cubicBezTo>
                    <a:pt x="41" y="305"/>
                    <a:pt x="41" y="306"/>
                    <a:pt x="41" y="307"/>
                  </a:cubicBezTo>
                  <a:cubicBezTo>
                    <a:pt x="41" y="308"/>
                    <a:pt x="41" y="309"/>
                    <a:pt x="50" y="310"/>
                  </a:cubicBezTo>
                  <a:cubicBezTo>
                    <a:pt x="58" y="313"/>
                    <a:pt x="58" y="314"/>
                    <a:pt x="58" y="314"/>
                  </a:cubicBezTo>
                  <a:cubicBezTo>
                    <a:pt x="58" y="314"/>
                    <a:pt x="57" y="314"/>
                    <a:pt x="56" y="314"/>
                  </a:cubicBezTo>
                  <a:cubicBezTo>
                    <a:pt x="53" y="314"/>
                    <a:pt x="47" y="313"/>
                    <a:pt x="41" y="313"/>
                  </a:cubicBezTo>
                  <a:cubicBezTo>
                    <a:pt x="39" y="312"/>
                    <a:pt x="37" y="311"/>
                    <a:pt x="36" y="311"/>
                  </a:cubicBezTo>
                  <a:cubicBezTo>
                    <a:pt x="34" y="311"/>
                    <a:pt x="36" y="314"/>
                    <a:pt x="49" y="317"/>
                  </a:cubicBezTo>
                  <a:cubicBezTo>
                    <a:pt x="59" y="320"/>
                    <a:pt x="63" y="321"/>
                    <a:pt x="61" y="321"/>
                  </a:cubicBezTo>
                  <a:cubicBezTo>
                    <a:pt x="60" y="321"/>
                    <a:pt x="56" y="320"/>
                    <a:pt x="49" y="319"/>
                  </a:cubicBezTo>
                  <a:cubicBezTo>
                    <a:pt x="44" y="318"/>
                    <a:pt x="40" y="317"/>
                    <a:pt x="38" y="317"/>
                  </a:cubicBezTo>
                  <a:cubicBezTo>
                    <a:pt x="36" y="317"/>
                    <a:pt x="37" y="318"/>
                    <a:pt x="41" y="319"/>
                  </a:cubicBezTo>
                  <a:cubicBezTo>
                    <a:pt x="41" y="319"/>
                    <a:pt x="41" y="321"/>
                    <a:pt x="49" y="321"/>
                  </a:cubicBezTo>
                  <a:cubicBezTo>
                    <a:pt x="49" y="323"/>
                    <a:pt x="49" y="325"/>
                    <a:pt x="49" y="326"/>
                  </a:cubicBezTo>
                  <a:cubicBezTo>
                    <a:pt x="40" y="328"/>
                    <a:pt x="40" y="329"/>
                    <a:pt x="40" y="330"/>
                  </a:cubicBezTo>
                  <a:cubicBezTo>
                    <a:pt x="49" y="333"/>
                    <a:pt x="49" y="333"/>
                    <a:pt x="40" y="334"/>
                  </a:cubicBezTo>
                  <a:cubicBezTo>
                    <a:pt x="32" y="334"/>
                    <a:pt x="32" y="335"/>
                    <a:pt x="49" y="335"/>
                  </a:cubicBezTo>
                  <a:cubicBezTo>
                    <a:pt x="57" y="336"/>
                    <a:pt x="57" y="338"/>
                    <a:pt x="49" y="339"/>
                  </a:cubicBezTo>
                  <a:cubicBezTo>
                    <a:pt x="31" y="339"/>
                    <a:pt x="31" y="341"/>
                    <a:pt x="40" y="341"/>
                  </a:cubicBezTo>
                  <a:cubicBezTo>
                    <a:pt x="48" y="342"/>
                    <a:pt x="48" y="343"/>
                    <a:pt x="48" y="343"/>
                  </a:cubicBezTo>
                  <a:cubicBezTo>
                    <a:pt x="40" y="343"/>
                    <a:pt x="39" y="355"/>
                    <a:pt x="39" y="367"/>
                  </a:cubicBezTo>
                  <a:cubicBezTo>
                    <a:pt x="39" y="369"/>
                    <a:pt x="46" y="370"/>
                    <a:pt x="55" y="370"/>
                  </a:cubicBezTo>
                  <a:cubicBezTo>
                    <a:pt x="72" y="370"/>
                    <a:pt x="63" y="370"/>
                    <a:pt x="55" y="372"/>
                  </a:cubicBezTo>
                  <a:cubicBezTo>
                    <a:pt x="35" y="373"/>
                    <a:pt x="31" y="375"/>
                    <a:pt x="43" y="375"/>
                  </a:cubicBezTo>
                  <a:cubicBezTo>
                    <a:pt x="47" y="375"/>
                    <a:pt x="51" y="374"/>
                    <a:pt x="55" y="374"/>
                  </a:cubicBezTo>
                  <a:cubicBezTo>
                    <a:pt x="62" y="374"/>
                    <a:pt x="66" y="373"/>
                    <a:pt x="68" y="373"/>
                  </a:cubicBezTo>
                  <a:cubicBezTo>
                    <a:pt x="69" y="373"/>
                    <a:pt x="65" y="374"/>
                    <a:pt x="55" y="375"/>
                  </a:cubicBezTo>
                  <a:cubicBezTo>
                    <a:pt x="46" y="376"/>
                    <a:pt x="46" y="376"/>
                    <a:pt x="55" y="379"/>
                  </a:cubicBezTo>
                  <a:cubicBezTo>
                    <a:pt x="63" y="379"/>
                    <a:pt x="63" y="380"/>
                    <a:pt x="55" y="380"/>
                  </a:cubicBezTo>
                  <a:cubicBezTo>
                    <a:pt x="46" y="381"/>
                    <a:pt x="37" y="382"/>
                    <a:pt x="46" y="382"/>
                  </a:cubicBezTo>
                  <a:cubicBezTo>
                    <a:pt x="46" y="382"/>
                    <a:pt x="46" y="384"/>
                    <a:pt x="37" y="385"/>
                  </a:cubicBezTo>
                  <a:cubicBezTo>
                    <a:pt x="29" y="387"/>
                    <a:pt x="37" y="388"/>
                    <a:pt x="46" y="389"/>
                  </a:cubicBezTo>
                  <a:cubicBezTo>
                    <a:pt x="59" y="392"/>
                    <a:pt x="62" y="394"/>
                    <a:pt x="55" y="394"/>
                  </a:cubicBezTo>
                  <a:cubicBezTo>
                    <a:pt x="53" y="394"/>
                    <a:pt x="50" y="394"/>
                    <a:pt x="45" y="393"/>
                  </a:cubicBezTo>
                  <a:cubicBezTo>
                    <a:pt x="44" y="393"/>
                    <a:pt x="43" y="393"/>
                    <a:pt x="42" y="393"/>
                  </a:cubicBezTo>
                  <a:cubicBezTo>
                    <a:pt x="30" y="393"/>
                    <a:pt x="39" y="399"/>
                    <a:pt x="54" y="400"/>
                  </a:cubicBezTo>
                  <a:cubicBezTo>
                    <a:pt x="71" y="401"/>
                    <a:pt x="71" y="401"/>
                    <a:pt x="62" y="401"/>
                  </a:cubicBezTo>
                  <a:cubicBezTo>
                    <a:pt x="54" y="401"/>
                    <a:pt x="54" y="402"/>
                    <a:pt x="54" y="402"/>
                  </a:cubicBezTo>
                  <a:cubicBezTo>
                    <a:pt x="54" y="405"/>
                    <a:pt x="53" y="406"/>
                    <a:pt x="45" y="406"/>
                  </a:cubicBezTo>
                  <a:cubicBezTo>
                    <a:pt x="45" y="406"/>
                    <a:pt x="45" y="407"/>
                    <a:pt x="53" y="409"/>
                  </a:cubicBezTo>
                  <a:cubicBezTo>
                    <a:pt x="70" y="412"/>
                    <a:pt x="62" y="416"/>
                    <a:pt x="44" y="418"/>
                  </a:cubicBezTo>
                  <a:lnTo>
                    <a:pt x="53" y="420"/>
                  </a:lnTo>
                  <a:cubicBezTo>
                    <a:pt x="70" y="421"/>
                    <a:pt x="79" y="422"/>
                    <a:pt x="61" y="422"/>
                  </a:cubicBezTo>
                  <a:lnTo>
                    <a:pt x="53" y="422"/>
                  </a:lnTo>
                  <a:cubicBezTo>
                    <a:pt x="70" y="425"/>
                    <a:pt x="61" y="429"/>
                    <a:pt x="44" y="429"/>
                  </a:cubicBezTo>
                  <a:cubicBezTo>
                    <a:pt x="35" y="429"/>
                    <a:pt x="35" y="429"/>
                    <a:pt x="35" y="431"/>
                  </a:cubicBezTo>
                  <a:lnTo>
                    <a:pt x="44" y="431"/>
                  </a:lnTo>
                  <a:cubicBezTo>
                    <a:pt x="52" y="431"/>
                    <a:pt x="61" y="431"/>
                    <a:pt x="61" y="433"/>
                  </a:cubicBezTo>
                  <a:cubicBezTo>
                    <a:pt x="61" y="434"/>
                    <a:pt x="61" y="435"/>
                    <a:pt x="52" y="435"/>
                  </a:cubicBezTo>
                  <a:cubicBezTo>
                    <a:pt x="44" y="437"/>
                    <a:pt x="35" y="438"/>
                    <a:pt x="44" y="438"/>
                  </a:cubicBezTo>
                  <a:cubicBezTo>
                    <a:pt x="44" y="438"/>
                    <a:pt x="44" y="439"/>
                    <a:pt x="35" y="440"/>
                  </a:cubicBezTo>
                  <a:cubicBezTo>
                    <a:pt x="35" y="442"/>
                    <a:pt x="35" y="444"/>
                    <a:pt x="35" y="446"/>
                  </a:cubicBezTo>
                  <a:cubicBezTo>
                    <a:pt x="43" y="447"/>
                    <a:pt x="43" y="451"/>
                    <a:pt x="34" y="451"/>
                  </a:cubicBezTo>
                  <a:cubicBezTo>
                    <a:pt x="34" y="451"/>
                    <a:pt x="34" y="453"/>
                    <a:pt x="43" y="454"/>
                  </a:cubicBezTo>
                  <a:cubicBezTo>
                    <a:pt x="43" y="457"/>
                    <a:pt x="43" y="458"/>
                    <a:pt x="34" y="458"/>
                  </a:cubicBezTo>
                  <a:cubicBezTo>
                    <a:pt x="26" y="458"/>
                    <a:pt x="26" y="458"/>
                    <a:pt x="34" y="459"/>
                  </a:cubicBezTo>
                  <a:cubicBezTo>
                    <a:pt x="43" y="459"/>
                    <a:pt x="43" y="461"/>
                    <a:pt x="43" y="462"/>
                  </a:cubicBezTo>
                  <a:lnTo>
                    <a:pt x="43" y="465"/>
                  </a:lnTo>
                  <a:cubicBezTo>
                    <a:pt x="51" y="465"/>
                    <a:pt x="51" y="465"/>
                    <a:pt x="51" y="466"/>
                  </a:cubicBezTo>
                  <a:cubicBezTo>
                    <a:pt x="51" y="467"/>
                    <a:pt x="42" y="472"/>
                    <a:pt x="42" y="473"/>
                  </a:cubicBezTo>
                  <a:cubicBezTo>
                    <a:pt x="42" y="476"/>
                    <a:pt x="42" y="477"/>
                    <a:pt x="44" y="477"/>
                  </a:cubicBezTo>
                  <a:cubicBezTo>
                    <a:pt x="45" y="477"/>
                    <a:pt x="47" y="476"/>
                    <a:pt x="51" y="475"/>
                  </a:cubicBezTo>
                  <a:cubicBezTo>
                    <a:pt x="51" y="475"/>
                    <a:pt x="52" y="475"/>
                    <a:pt x="53" y="475"/>
                  </a:cubicBezTo>
                  <a:cubicBezTo>
                    <a:pt x="55" y="475"/>
                    <a:pt x="56" y="475"/>
                    <a:pt x="51" y="477"/>
                  </a:cubicBezTo>
                  <a:cubicBezTo>
                    <a:pt x="51" y="479"/>
                    <a:pt x="42" y="482"/>
                    <a:pt x="42" y="486"/>
                  </a:cubicBezTo>
                  <a:cubicBezTo>
                    <a:pt x="41" y="492"/>
                    <a:pt x="41" y="492"/>
                    <a:pt x="50" y="492"/>
                  </a:cubicBezTo>
                  <a:cubicBezTo>
                    <a:pt x="55" y="492"/>
                    <a:pt x="58" y="492"/>
                    <a:pt x="60" y="492"/>
                  </a:cubicBezTo>
                  <a:cubicBezTo>
                    <a:pt x="65" y="492"/>
                    <a:pt x="62" y="492"/>
                    <a:pt x="50" y="493"/>
                  </a:cubicBezTo>
                  <a:cubicBezTo>
                    <a:pt x="33" y="495"/>
                    <a:pt x="33" y="498"/>
                    <a:pt x="41" y="498"/>
                  </a:cubicBezTo>
                  <a:cubicBezTo>
                    <a:pt x="50" y="499"/>
                    <a:pt x="50" y="499"/>
                    <a:pt x="50" y="500"/>
                  </a:cubicBezTo>
                  <a:cubicBezTo>
                    <a:pt x="41" y="500"/>
                    <a:pt x="41" y="501"/>
                    <a:pt x="50" y="504"/>
                  </a:cubicBezTo>
                  <a:cubicBezTo>
                    <a:pt x="50" y="505"/>
                    <a:pt x="50" y="505"/>
                    <a:pt x="41" y="505"/>
                  </a:cubicBezTo>
                  <a:cubicBezTo>
                    <a:pt x="41" y="505"/>
                    <a:pt x="41" y="507"/>
                    <a:pt x="41" y="508"/>
                  </a:cubicBezTo>
                  <a:cubicBezTo>
                    <a:pt x="58" y="511"/>
                    <a:pt x="49" y="519"/>
                    <a:pt x="40" y="520"/>
                  </a:cubicBezTo>
                  <a:cubicBezTo>
                    <a:pt x="40" y="520"/>
                    <a:pt x="40" y="521"/>
                    <a:pt x="49" y="523"/>
                  </a:cubicBezTo>
                  <a:cubicBezTo>
                    <a:pt x="66" y="525"/>
                    <a:pt x="66" y="526"/>
                    <a:pt x="49" y="526"/>
                  </a:cubicBezTo>
                  <a:cubicBezTo>
                    <a:pt x="32" y="526"/>
                    <a:pt x="32" y="526"/>
                    <a:pt x="49" y="527"/>
                  </a:cubicBezTo>
                  <a:cubicBezTo>
                    <a:pt x="56" y="528"/>
                    <a:pt x="57" y="534"/>
                    <a:pt x="43" y="534"/>
                  </a:cubicBezTo>
                  <a:cubicBezTo>
                    <a:pt x="42" y="534"/>
                    <a:pt x="41" y="534"/>
                    <a:pt x="40" y="534"/>
                  </a:cubicBezTo>
                  <a:lnTo>
                    <a:pt x="23" y="534"/>
                  </a:lnTo>
                  <a:cubicBezTo>
                    <a:pt x="31" y="535"/>
                    <a:pt x="31" y="537"/>
                    <a:pt x="31" y="537"/>
                  </a:cubicBezTo>
                  <a:cubicBezTo>
                    <a:pt x="40" y="537"/>
                    <a:pt x="40" y="538"/>
                    <a:pt x="40" y="541"/>
                  </a:cubicBezTo>
                  <a:cubicBezTo>
                    <a:pt x="40" y="545"/>
                    <a:pt x="48" y="550"/>
                    <a:pt x="48" y="553"/>
                  </a:cubicBezTo>
                  <a:cubicBezTo>
                    <a:pt x="48" y="555"/>
                    <a:pt x="46" y="559"/>
                    <a:pt x="39" y="560"/>
                  </a:cubicBezTo>
                  <a:cubicBezTo>
                    <a:pt x="39" y="562"/>
                    <a:pt x="39" y="564"/>
                    <a:pt x="46" y="566"/>
                  </a:cubicBezTo>
                  <a:cubicBezTo>
                    <a:pt x="55" y="567"/>
                    <a:pt x="55" y="571"/>
                    <a:pt x="46" y="571"/>
                  </a:cubicBezTo>
                  <a:lnTo>
                    <a:pt x="46" y="572"/>
                  </a:lnTo>
                  <a:cubicBezTo>
                    <a:pt x="55" y="574"/>
                    <a:pt x="54" y="575"/>
                    <a:pt x="54" y="575"/>
                  </a:cubicBezTo>
                  <a:cubicBezTo>
                    <a:pt x="46" y="575"/>
                    <a:pt x="37" y="577"/>
                    <a:pt x="46" y="578"/>
                  </a:cubicBezTo>
                  <a:cubicBezTo>
                    <a:pt x="54" y="578"/>
                    <a:pt x="54" y="580"/>
                    <a:pt x="54" y="582"/>
                  </a:cubicBezTo>
                  <a:cubicBezTo>
                    <a:pt x="45" y="585"/>
                    <a:pt x="44" y="629"/>
                    <a:pt x="52" y="629"/>
                  </a:cubicBezTo>
                  <a:lnTo>
                    <a:pt x="52" y="633"/>
                  </a:lnTo>
                  <a:cubicBezTo>
                    <a:pt x="52" y="634"/>
                    <a:pt x="52" y="638"/>
                    <a:pt x="52" y="638"/>
                  </a:cubicBezTo>
                  <a:cubicBezTo>
                    <a:pt x="35" y="638"/>
                    <a:pt x="43" y="645"/>
                    <a:pt x="51" y="648"/>
                  </a:cubicBezTo>
                  <a:cubicBezTo>
                    <a:pt x="60" y="649"/>
                    <a:pt x="60" y="651"/>
                    <a:pt x="60" y="652"/>
                  </a:cubicBezTo>
                  <a:cubicBezTo>
                    <a:pt x="43" y="652"/>
                    <a:pt x="42" y="656"/>
                    <a:pt x="51" y="659"/>
                  </a:cubicBezTo>
                  <a:cubicBezTo>
                    <a:pt x="68" y="660"/>
                    <a:pt x="68" y="661"/>
                    <a:pt x="51" y="661"/>
                  </a:cubicBezTo>
                  <a:cubicBezTo>
                    <a:pt x="34" y="661"/>
                    <a:pt x="34" y="665"/>
                    <a:pt x="59" y="667"/>
                  </a:cubicBezTo>
                  <a:cubicBezTo>
                    <a:pt x="68" y="668"/>
                    <a:pt x="68" y="668"/>
                    <a:pt x="59" y="669"/>
                  </a:cubicBezTo>
                  <a:cubicBezTo>
                    <a:pt x="42" y="671"/>
                    <a:pt x="42" y="673"/>
                    <a:pt x="50" y="673"/>
                  </a:cubicBezTo>
                  <a:cubicBezTo>
                    <a:pt x="68" y="674"/>
                    <a:pt x="67" y="675"/>
                    <a:pt x="50" y="676"/>
                  </a:cubicBezTo>
                  <a:cubicBezTo>
                    <a:pt x="33" y="679"/>
                    <a:pt x="33" y="679"/>
                    <a:pt x="50" y="680"/>
                  </a:cubicBezTo>
                  <a:cubicBezTo>
                    <a:pt x="67" y="682"/>
                    <a:pt x="67" y="687"/>
                    <a:pt x="50" y="688"/>
                  </a:cubicBezTo>
                  <a:cubicBezTo>
                    <a:pt x="50" y="689"/>
                    <a:pt x="41" y="692"/>
                    <a:pt x="50" y="692"/>
                  </a:cubicBezTo>
                  <a:lnTo>
                    <a:pt x="41" y="693"/>
                  </a:lnTo>
                  <a:lnTo>
                    <a:pt x="41" y="695"/>
                  </a:lnTo>
                  <a:lnTo>
                    <a:pt x="49" y="695"/>
                  </a:lnTo>
                  <a:cubicBezTo>
                    <a:pt x="49" y="696"/>
                    <a:pt x="40" y="705"/>
                    <a:pt x="40" y="714"/>
                  </a:cubicBezTo>
                  <a:cubicBezTo>
                    <a:pt x="39" y="726"/>
                    <a:pt x="39" y="730"/>
                    <a:pt x="43" y="730"/>
                  </a:cubicBezTo>
                  <a:cubicBezTo>
                    <a:pt x="45" y="730"/>
                    <a:pt x="46" y="730"/>
                    <a:pt x="48" y="730"/>
                  </a:cubicBezTo>
                  <a:cubicBezTo>
                    <a:pt x="50" y="730"/>
                    <a:pt x="52" y="730"/>
                    <a:pt x="54" y="730"/>
                  </a:cubicBezTo>
                  <a:cubicBezTo>
                    <a:pt x="64" y="730"/>
                    <a:pt x="62" y="732"/>
                    <a:pt x="48" y="733"/>
                  </a:cubicBezTo>
                  <a:cubicBezTo>
                    <a:pt x="48" y="734"/>
                    <a:pt x="39" y="737"/>
                    <a:pt x="39" y="740"/>
                  </a:cubicBezTo>
                  <a:cubicBezTo>
                    <a:pt x="39" y="742"/>
                    <a:pt x="39" y="746"/>
                    <a:pt x="30" y="746"/>
                  </a:cubicBezTo>
                  <a:lnTo>
                    <a:pt x="30" y="747"/>
                  </a:lnTo>
                  <a:cubicBezTo>
                    <a:pt x="46" y="749"/>
                    <a:pt x="46" y="757"/>
                    <a:pt x="37" y="761"/>
                  </a:cubicBezTo>
                  <a:cubicBezTo>
                    <a:pt x="37" y="763"/>
                    <a:pt x="37" y="766"/>
                    <a:pt x="45" y="768"/>
                  </a:cubicBezTo>
                  <a:cubicBezTo>
                    <a:pt x="54" y="771"/>
                    <a:pt x="54" y="771"/>
                    <a:pt x="45" y="772"/>
                  </a:cubicBezTo>
                  <a:cubicBezTo>
                    <a:pt x="37" y="772"/>
                    <a:pt x="29" y="780"/>
                    <a:pt x="45" y="780"/>
                  </a:cubicBezTo>
                  <a:lnTo>
                    <a:pt x="36" y="781"/>
                  </a:lnTo>
                  <a:cubicBezTo>
                    <a:pt x="29" y="783"/>
                    <a:pt x="36" y="785"/>
                    <a:pt x="45" y="785"/>
                  </a:cubicBezTo>
                  <a:cubicBezTo>
                    <a:pt x="62" y="785"/>
                    <a:pt x="62" y="786"/>
                    <a:pt x="36" y="787"/>
                  </a:cubicBezTo>
                  <a:cubicBezTo>
                    <a:pt x="20" y="787"/>
                    <a:pt x="20" y="788"/>
                    <a:pt x="27" y="788"/>
                  </a:cubicBezTo>
                  <a:cubicBezTo>
                    <a:pt x="36" y="789"/>
                    <a:pt x="44" y="792"/>
                    <a:pt x="36" y="793"/>
                  </a:cubicBezTo>
                  <a:cubicBezTo>
                    <a:pt x="36" y="794"/>
                    <a:pt x="36" y="795"/>
                    <a:pt x="53" y="795"/>
                  </a:cubicBezTo>
                  <a:cubicBezTo>
                    <a:pt x="61" y="795"/>
                    <a:pt x="61" y="796"/>
                    <a:pt x="61" y="798"/>
                  </a:cubicBezTo>
                  <a:cubicBezTo>
                    <a:pt x="55" y="798"/>
                    <a:pt x="50" y="797"/>
                    <a:pt x="44" y="796"/>
                  </a:cubicBezTo>
                  <a:cubicBezTo>
                    <a:pt x="44" y="797"/>
                    <a:pt x="44" y="798"/>
                    <a:pt x="44" y="799"/>
                  </a:cubicBezTo>
                  <a:cubicBezTo>
                    <a:pt x="41" y="801"/>
                    <a:pt x="35" y="803"/>
                    <a:pt x="31" y="803"/>
                  </a:cubicBezTo>
                  <a:cubicBezTo>
                    <a:pt x="29" y="803"/>
                    <a:pt x="28" y="803"/>
                    <a:pt x="27" y="803"/>
                  </a:cubicBezTo>
                  <a:cubicBezTo>
                    <a:pt x="21" y="804"/>
                    <a:pt x="19" y="805"/>
                    <a:pt x="25" y="805"/>
                  </a:cubicBezTo>
                  <a:cubicBezTo>
                    <a:pt x="27" y="805"/>
                    <a:pt x="31" y="805"/>
                    <a:pt x="35" y="805"/>
                  </a:cubicBezTo>
                  <a:cubicBezTo>
                    <a:pt x="52" y="805"/>
                    <a:pt x="52" y="805"/>
                    <a:pt x="52" y="807"/>
                  </a:cubicBezTo>
                  <a:cubicBezTo>
                    <a:pt x="52" y="808"/>
                    <a:pt x="52" y="809"/>
                    <a:pt x="44" y="809"/>
                  </a:cubicBezTo>
                  <a:cubicBezTo>
                    <a:pt x="35" y="809"/>
                    <a:pt x="35" y="809"/>
                    <a:pt x="35" y="813"/>
                  </a:cubicBezTo>
                  <a:cubicBezTo>
                    <a:pt x="35" y="816"/>
                    <a:pt x="60" y="821"/>
                    <a:pt x="77" y="822"/>
                  </a:cubicBezTo>
                  <a:cubicBezTo>
                    <a:pt x="95" y="822"/>
                    <a:pt x="95" y="822"/>
                    <a:pt x="77" y="823"/>
                  </a:cubicBezTo>
                  <a:cubicBezTo>
                    <a:pt x="69" y="823"/>
                    <a:pt x="69" y="825"/>
                    <a:pt x="69" y="826"/>
                  </a:cubicBezTo>
                  <a:cubicBezTo>
                    <a:pt x="74" y="826"/>
                    <a:pt x="72" y="827"/>
                    <a:pt x="71" y="827"/>
                  </a:cubicBezTo>
                  <a:cubicBezTo>
                    <a:pt x="70" y="827"/>
                    <a:pt x="69" y="827"/>
                    <a:pt x="69" y="826"/>
                  </a:cubicBezTo>
                  <a:cubicBezTo>
                    <a:pt x="60" y="826"/>
                    <a:pt x="60" y="825"/>
                    <a:pt x="60" y="823"/>
                  </a:cubicBezTo>
                  <a:lnTo>
                    <a:pt x="52" y="823"/>
                  </a:lnTo>
                  <a:cubicBezTo>
                    <a:pt x="34" y="825"/>
                    <a:pt x="34" y="826"/>
                    <a:pt x="51" y="827"/>
                  </a:cubicBezTo>
                  <a:cubicBezTo>
                    <a:pt x="60" y="829"/>
                    <a:pt x="60" y="829"/>
                    <a:pt x="51" y="830"/>
                  </a:cubicBezTo>
                  <a:cubicBezTo>
                    <a:pt x="43" y="832"/>
                    <a:pt x="34" y="833"/>
                    <a:pt x="43" y="833"/>
                  </a:cubicBezTo>
                  <a:cubicBezTo>
                    <a:pt x="43" y="833"/>
                    <a:pt x="43" y="835"/>
                    <a:pt x="34" y="836"/>
                  </a:cubicBezTo>
                  <a:cubicBezTo>
                    <a:pt x="34" y="840"/>
                    <a:pt x="34" y="841"/>
                    <a:pt x="42" y="841"/>
                  </a:cubicBezTo>
                  <a:cubicBezTo>
                    <a:pt x="51" y="841"/>
                    <a:pt x="51" y="842"/>
                    <a:pt x="51" y="843"/>
                  </a:cubicBezTo>
                  <a:cubicBezTo>
                    <a:pt x="51" y="845"/>
                    <a:pt x="51" y="846"/>
                    <a:pt x="59" y="846"/>
                  </a:cubicBezTo>
                  <a:cubicBezTo>
                    <a:pt x="68" y="846"/>
                    <a:pt x="77" y="848"/>
                    <a:pt x="76" y="850"/>
                  </a:cubicBezTo>
                  <a:cubicBezTo>
                    <a:pt x="83" y="853"/>
                    <a:pt x="84" y="853"/>
                    <a:pt x="75" y="854"/>
                  </a:cubicBezTo>
                  <a:lnTo>
                    <a:pt x="75" y="854"/>
                  </a:lnTo>
                  <a:cubicBezTo>
                    <a:pt x="74" y="852"/>
                    <a:pt x="68" y="852"/>
                    <a:pt x="68" y="852"/>
                  </a:cubicBezTo>
                  <a:cubicBezTo>
                    <a:pt x="68" y="852"/>
                    <a:pt x="59" y="852"/>
                    <a:pt x="59" y="854"/>
                  </a:cubicBezTo>
                  <a:lnTo>
                    <a:pt x="59" y="855"/>
                  </a:lnTo>
                  <a:cubicBezTo>
                    <a:pt x="59" y="855"/>
                    <a:pt x="59" y="855"/>
                    <a:pt x="59" y="855"/>
                  </a:cubicBezTo>
                  <a:lnTo>
                    <a:pt x="59" y="855"/>
                  </a:lnTo>
                  <a:cubicBezTo>
                    <a:pt x="59" y="856"/>
                    <a:pt x="59" y="856"/>
                    <a:pt x="59" y="857"/>
                  </a:cubicBezTo>
                  <a:cubicBezTo>
                    <a:pt x="59" y="857"/>
                    <a:pt x="59" y="859"/>
                    <a:pt x="50" y="860"/>
                  </a:cubicBezTo>
                  <a:cubicBezTo>
                    <a:pt x="42" y="861"/>
                    <a:pt x="50" y="861"/>
                    <a:pt x="59" y="861"/>
                  </a:cubicBezTo>
                  <a:lnTo>
                    <a:pt x="76" y="861"/>
                  </a:lnTo>
                  <a:cubicBezTo>
                    <a:pt x="69" y="863"/>
                    <a:pt x="63" y="864"/>
                    <a:pt x="57" y="864"/>
                  </a:cubicBezTo>
                  <a:cubicBezTo>
                    <a:pt x="55" y="864"/>
                    <a:pt x="52" y="864"/>
                    <a:pt x="50" y="863"/>
                  </a:cubicBezTo>
                  <a:cubicBezTo>
                    <a:pt x="33" y="866"/>
                    <a:pt x="33" y="866"/>
                    <a:pt x="50" y="866"/>
                  </a:cubicBezTo>
                  <a:cubicBezTo>
                    <a:pt x="59" y="866"/>
                    <a:pt x="67" y="867"/>
                    <a:pt x="58" y="869"/>
                  </a:cubicBezTo>
                  <a:cubicBezTo>
                    <a:pt x="58" y="872"/>
                    <a:pt x="58" y="875"/>
                    <a:pt x="50" y="875"/>
                  </a:cubicBezTo>
                  <a:cubicBezTo>
                    <a:pt x="41" y="876"/>
                    <a:pt x="49" y="878"/>
                    <a:pt x="49" y="878"/>
                  </a:cubicBezTo>
                  <a:cubicBezTo>
                    <a:pt x="58" y="879"/>
                    <a:pt x="58" y="880"/>
                    <a:pt x="49" y="885"/>
                  </a:cubicBezTo>
                  <a:cubicBezTo>
                    <a:pt x="32" y="890"/>
                    <a:pt x="32" y="890"/>
                    <a:pt x="49" y="890"/>
                  </a:cubicBezTo>
                  <a:cubicBezTo>
                    <a:pt x="58" y="890"/>
                    <a:pt x="66" y="890"/>
                    <a:pt x="49" y="892"/>
                  </a:cubicBezTo>
                  <a:cubicBezTo>
                    <a:pt x="40" y="894"/>
                    <a:pt x="49" y="895"/>
                    <a:pt x="57" y="898"/>
                  </a:cubicBezTo>
                  <a:cubicBezTo>
                    <a:pt x="68" y="899"/>
                    <a:pt x="79" y="899"/>
                    <a:pt x="91" y="899"/>
                  </a:cubicBezTo>
                  <a:cubicBezTo>
                    <a:pt x="108" y="899"/>
                    <a:pt x="108" y="899"/>
                    <a:pt x="99" y="901"/>
                  </a:cubicBezTo>
                  <a:cubicBezTo>
                    <a:pt x="99" y="903"/>
                    <a:pt x="90" y="905"/>
                    <a:pt x="82" y="905"/>
                  </a:cubicBezTo>
                  <a:cubicBezTo>
                    <a:pt x="73" y="905"/>
                    <a:pt x="73" y="903"/>
                    <a:pt x="73" y="903"/>
                  </a:cubicBezTo>
                  <a:lnTo>
                    <a:pt x="73" y="901"/>
                  </a:lnTo>
                  <a:cubicBezTo>
                    <a:pt x="66" y="901"/>
                    <a:pt x="57" y="901"/>
                    <a:pt x="57" y="904"/>
                  </a:cubicBezTo>
                  <a:cubicBezTo>
                    <a:pt x="48" y="906"/>
                    <a:pt x="48" y="907"/>
                    <a:pt x="57" y="907"/>
                  </a:cubicBezTo>
                  <a:cubicBezTo>
                    <a:pt x="48" y="908"/>
                    <a:pt x="48" y="910"/>
                    <a:pt x="48" y="914"/>
                  </a:cubicBezTo>
                  <a:cubicBezTo>
                    <a:pt x="48" y="916"/>
                    <a:pt x="48" y="921"/>
                    <a:pt x="39" y="922"/>
                  </a:cubicBezTo>
                  <a:cubicBezTo>
                    <a:pt x="39" y="924"/>
                    <a:pt x="39" y="926"/>
                    <a:pt x="48" y="926"/>
                  </a:cubicBezTo>
                  <a:cubicBezTo>
                    <a:pt x="64" y="926"/>
                    <a:pt x="64" y="927"/>
                    <a:pt x="55" y="927"/>
                  </a:cubicBezTo>
                  <a:cubicBezTo>
                    <a:pt x="39" y="928"/>
                    <a:pt x="29" y="946"/>
                    <a:pt x="46" y="947"/>
                  </a:cubicBezTo>
                  <a:lnTo>
                    <a:pt x="45" y="950"/>
                  </a:lnTo>
                  <a:cubicBezTo>
                    <a:pt x="37" y="953"/>
                    <a:pt x="36" y="961"/>
                    <a:pt x="45" y="962"/>
                  </a:cubicBezTo>
                  <a:cubicBezTo>
                    <a:pt x="45" y="962"/>
                    <a:pt x="45" y="963"/>
                    <a:pt x="45" y="967"/>
                  </a:cubicBezTo>
                  <a:cubicBezTo>
                    <a:pt x="36" y="969"/>
                    <a:pt x="36" y="970"/>
                    <a:pt x="45" y="972"/>
                  </a:cubicBezTo>
                  <a:cubicBezTo>
                    <a:pt x="53" y="973"/>
                    <a:pt x="62" y="973"/>
                    <a:pt x="53" y="973"/>
                  </a:cubicBezTo>
                  <a:cubicBezTo>
                    <a:pt x="44" y="973"/>
                    <a:pt x="44" y="975"/>
                    <a:pt x="44" y="981"/>
                  </a:cubicBezTo>
                  <a:cubicBezTo>
                    <a:pt x="44" y="985"/>
                    <a:pt x="44" y="986"/>
                    <a:pt x="47" y="986"/>
                  </a:cubicBezTo>
                  <a:cubicBezTo>
                    <a:pt x="48" y="986"/>
                    <a:pt x="50" y="986"/>
                    <a:pt x="53" y="986"/>
                  </a:cubicBezTo>
                  <a:lnTo>
                    <a:pt x="53" y="986"/>
                  </a:lnTo>
                  <a:cubicBezTo>
                    <a:pt x="61" y="990"/>
                    <a:pt x="52" y="990"/>
                    <a:pt x="44" y="990"/>
                  </a:cubicBezTo>
                  <a:cubicBezTo>
                    <a:pt x="42" y="990"/>
                    <a:pt x="40" y="990"/>
                    <a:pt x="38" y="990"/>
                  </a:cubicBezTo>
                  <a:cubicBezTo>
                    <a:pt x="28" y="990"/>
                    <a:pt x="30" y="992"/>
                    <a:pt x="52" y="993"/>
                  </a:cubicBezTo>
                  <a:cubicBezTo>
                    <a:pt x="69" y="995"/>
                    <a:pt x="69" y="997"/>
                    <a:pt x="61" y="997"/>
                  </a:cubicBezTo>
                  <a:cubicBezTo>
                    <a:pt x="52" y="997"/>
                    <a:pt x="52" y="996"/>
                    <a:pt x="52" y="995"/>
                  </a:cubicBezTo>
                  <a:lnTo>
                    <a:pt x="35" y="995"/>
                  </a:lnTo>
                  <a:cubicBezTo>
                    <a:pt x="35" y="996"/>
                    <a:pt x="35" y="996"/>
                    <a:pt x="43" y="997"/>
                  </a:cubicBezTo>
                  <a:cubicBezTo>
                    <a:pt x="43" y="997"/>
                    <a:pt x="43" y="999"/>
                    <a:pt x="52" y="1000"/>
                  </a:cubicBezTo>
                  <a:cubicBezTo>
                    <a:pt x="56" y="1001"/>
                    <a:pt x="60" y="1001"/>
                    <a:pt x="65" y="1001"/>
                  </a:cubicBezTo>
                  <a:cubicBezTo>
                    <a:pt x="69" y="1001"/>
                    <a:pt x="73" y="1001"/>
                    <a:pt x="78" y="1000"/>
                  </a:cubicBezTo>
                  <a:cubicBezTo>
                    <a:pt x="80" y="1000"/>
                    <a:pt x="82" y="1000"/>
                    <a:pt x="83" y="1000"/>
                  </a:cubicBezTo>
                  <a:cubicBezTo>
                    <a:pt x="86" y="1000"/>
                    <a:pt x="86" y="1001"/>
                    <a:pt x="86" y="1001"/>
                  </a:cubicBezTo>
                  <a:cubicBezTo>
                    <a:pt x="81" y="1003"/>
                    <a:pt x="76" y="1004"/>
                    <a:pt x="70" y="1004"/>
                  </a:cubicBezTo>
                  <a:cubicBezTo>
                    <a:pt x="67" y="1004"/>
                    <a:pt x="63" y="1003"/>
                    <a:pt x="60" y="1002"/>
                  </a:cubicBezTo>
                  <a:cubicBezTo>
                    <a:pt x="60" y="1001"/>
                    <a:pt x="52" y="1001"/>
                    <a:pt x="43" y="1001"/>
                  </a:cubicBezTo>
                  <a:cubicBezTo>
                    <a:pt x="35" y="1001"/>
                    <a:pt x="52" y="1008"/>
                    <a:pt x="69" y="1009"/>
                  </a:cubicBezTo>
                  <a:lnTo>
                    <a:pt x="60" y="1009"/>
                  </a:lnTo>
                  <a:cubicBezTo>
                    <a:pt x="52" y="1009"/>
                    <a:pt x="51" y="1013"/>
                    <a:pt x="51" y="1015"/>
                  </a:cubicBezTo>
                  <a:cubicBezTo>
                    <a:pt x="51" y="1017"/>
                    <a:pt x="51" y="1019"/>
                    <a:pt x="60" y="1019"/>
                  </a:cubicBezTo>
                  <a:cubicBezTo>
                    <a:pt x="68" y="1019"/>
                    <a:pt x="77" y="1019"/>
                    <a:pt x="77" y="1020"/>
                  </a:cubicBezTo>
                  <a:cubicBezTo>
                    <a:pt x="77" y="1019"/>
                    <a:pt x="86" y="1019"/>
                    <a:pt x="94" y="1019"/>
                  </a:cubicBezTo>
                  <a:cubicBezTo>
                    <a:pt x="88" y="1020"/>
                    <a:pt x="82" y="1021"/>
                    <a:pt x="77" y="1023"/>
                  </a:cubicBezTo>
                  <a:cubicBezTo>
                    <a:pt x="59" y="1026"/>
                    <a:pt x="51" y="1028"/>
                    <a:pt x="51" y="1034"/>
                  </a:cubicBezTo>
                  <a:cubicBezTo>
                    <a:pt x="50" y="1036"/>
                    <a:pt x="50" y="1041"/>
                    <a:pt x="42" y="1042"/>
                  </a:cubicBezTo>
                  <a:cubicBezTo>
                    <a:pt x="42" y="1044"/>
                    <a:pt x="41" y="1046"/>
                    <a:pt x="50" y="1046"/>
                  </a:cubicBezTo>
                  <a:lnTo>
                    <a:pt x="50" y="1048"/>
                  </a:lnTo>
                  <a:cubicBezTo>
                    <a:pt x="41" y="1050"/>
                    <a:pt x="41" y="1053"/>
                    <a:pt x="50" y="1053"/>
                  </a:cubicBezTo>
                  <a:cubicBezTo>
                    <a:pt x="58" y="1054"/>
                    <a:pt x="50" y="1055"/>
                    <a:pt x="50" y="1056"/>
                  </a:cubicBezTo>
                  <a:cubicBezTo>
                    <a:pt x="40" y="1058"/>
                    <a:pt x="35" y="1059"/>
                    <a:pt x="38" y="1059"/>
                  </a:cubicBezTo>
                  <a:cubicBezTo>
                    <a:pt x="40" y="1059"/>
                    <a:pt x="46" y="1058"/>
                    <a:pt x="58" y="1057"/>
                  </a:cubicBezTo>
                  <a:cubicBezTo>
                    <a:pt x="59" y="1058"/>
                    <a:pt x="61" y="1058"/>
                    <a:pt x="62" y="1058"/>
                  </a:cubicBezTo>
                  <a:cubicBezTo>
                    <a:pt x="63" y="1058"/>
                    <a:pt x="63" y="1058"/>
                    <a:pt x="64" y="1058"/>
                  </a:cubicBezTo>
                  <a:lnTo>
                    <a:pt x="64" y="1058"/>
                  </a:lnTo>
                  <a:cubicBezTo>
                    <a:pt x="48" y="1060"/>
                    <a:pt x="42" y="1063"/>
                    <a:pt x="58" y="1063"/>
                  </a:cubicBezTo>
                  <a:cubicBezTo>
                    <a:pt x="58" y="1065"/>
                    <a:pt x="58" y="1065"/>
                    <a:pt x="49" y="1066"/>
                  </a:cubicBezTo>
                  <a:cubicBezTo>
                    <a:pt x="41" y="1066"/>
                    <a:pt x="40" y="1067"/>
                    <a:pt x="58" y="1069"/>
                  </a:cubicBezTo>
                  <a:cubicBezTo>
                    <a:pt x="74" y="1070"/>
                    <a:pt x="74" y="1071"/>
                    <a:pt x="57" y="1073"/>
                  </a:cubicBezTo>
                  <a:cubicBezTo>
                    <a:pt x="40" y="1075"/>
                    <a:pt x="40" y="1081"/>
                    <a:pt x="49" y="1081"/>
                  </a:cubicBezTo>
                  <a:cubicBezTo>
                    <a:pt x="66" y="1081"/>
                    <a:pt x="66" y="1084"/>
                    <a:pt x="57" y="1087"/>
                  </a:cubicBezTo>
                  <a:cubicBezTo>
                    <a:pt x="48" y="1088"/>
                    <a:pt x="48" y="1089"/>
                    <a:pt x="57" y="1090"/>
                  </a:cubicBezTo>
                  <a:cubicBezTo>
                    <a:pt x="48" y="1090"/>
                    <a:pt x="39" y="1091"/>
                    <a:pt x="48" y="1093"/>
                  </a:cubicBezTo>
                  <a:cubicBezTo>
                    <a:pt x="48" y="1093"/>
                    <a:pt x="48" y="1094"/>
                    <a:pt x="50" y="1094"/>
                  </a:cubicBezTo>
                  <a:cubicBezTo>
                    <a:pt x="52" y="1094"/>
                    <a:pt x="54" y="1094"/>
                    <a:pt x="57" y="1093"/>
                  </a:cubicBezTo>
                  <a:lnTo>
                    <a:pt x="73" y="1096"/>
                  </a:lnTo>
                  <a:cubicBezTo>
                    <a:pt x="73" y="1094"/>
                    <a:pt x="81" y="1094"/>
                    <a:pt x="90" y="1094"/>
                  </a:cubicBezTo>
                  <a:cubicBezTo>
                    <a:pt x="99" y="1094"/>
                    <a:pt x="90" y="1100"/>
                    <a:pt x="64" y="1102"/>
                  </a:cubicBezTo>
                  <a:lnTo>
                    <a:pt x="46" y="1105"/>
                  </a:lnTo>
                  <a:lnTo>
                    <a:pt x="64" y="1105"/>
                  </a:lnTo>
                  <a:cubicBezTo>
                    <a:pt x="64" y="1107"/>
                    <a:pt x="64" y="1108"/>
                    <a:pt x="55" y="1108"/>
                  </a:cubicBezTo>
                  <a:cubicBezTo>
                    <a:pt x="46" y="1108"/>
                    <a:pt x="46" y="1108"/>
                    <a:pt x="46" y="1109"/>
                  </a:cubicBezTo>
                  <a:cubicBezTo>
                    <a:pt x="46" y="1109"/>
                    <a:pt x="46" y="1110"/>
                    <a:pt x="55" y="1110"/>
                  </a:cubicBezTo>
                  <a:cubicBezTo>
                    <a:pt x="72" y="1110"/>
                    <a:pt x="72" y="1110"/>
                    <a:pt x="63" y="1112"/>
                  </a:cubicBezTo>
                  <a:cubicBezTo>
                    <a:pt x="46" y="1113"/>
                    <a:pt x="46" y="1115"/>
                    <a:pt x="63" y="1116"/>
                  </a:cubicBezTo>
                  <a:cubicBezTo>
                    <a:pt x="80" y="1116"/>
                    <a:pt x="80" y="1116"/>
                    <a:pt x="63" y="1117"/>
                  </a:cubicBezTo>
                  <a:cubicBezTo>
                    <a:pt x="55" y="1117"/>
                    <a:pt x="46" y="1119"/>
                    <a:pt x="46" y="1120"/>
                  </a:cubicBezTo>
                  <a:lnTo>
                    <a:pt x="54" y="1120"/>
                  </a:lnTo>
                  <a:cubicBezTo>
                    <a:pt x="72" y="1120"/>
                    <a:pt x="72" y="1121"/>
                    <a:pt x="63" y="1122"/>
                  </a:cubicBezTo>
                  <a:cubicBezTo>
                    <a:pt x="54" y="1122"/>
                    <a:pt x="54" y="1124"/>
                    <a:pt x="63" y="1127"/>
                  </a:cubicBezTo>
                  <a:cubicBezTo>
                    <a:pt x="63" y="1129"/>
                    <a:pt x="63" y="1130"/>
                    <a:pt x="54" y="1130"/>
                  </a:cubicBezTo>
                  <a:cubicBezTo>
                    <a:pt x="37" y="1130"/>
                    <a:pt x="37" y="1130"/>
                    <a:pt x="54" y="1133"/>
                  </a:cubicBezTo>
                  <a:cubicBezTo>
                    <a:pt x="63" y="1134"/>
                    <a:pt x="63" y="1134"/>
                    <a:pt x="54" y="1136"/>
                  </a:cubicBezTo>
                  <a:cubicBezTo>
                    <a:pt x="45" y="1137"/>
                    <a:pt x="45" y="1137"/>
                    <a:pt x="54" y="1139"/>
                  </a:cubicBezTo>
                  <a:cubicBezTo>
                    <a:pt x="71" y="1139"/>
                    <a:pt x="80" y="1139"/>
                    <a:pt x="80" y="1137"/>
                  </a:cubicBezTo>
                  <a:cubicBezTo>
                    <a:pt x="80" y="1136"/>
                    <a:pt x="80" y="1136"/>
                    <a:pt x="88" y="1136"/>
                  </a:cubicBezTo>
                  <a:cubicBezTo>
                    <a:pt x="88" y="1136"/>
                    <a:pt x="88" y="1137"/>
                    <a:pt x="88" y="1139"/>
                  </a:cubicBezTo>
                  <a:cubicBezTo>
                    <a:pt x="88" y="1140"/>
                    <a:pt x="88" y="1142"/>
                    <a:pt x="96" y="1144"/>
                  </a:cubicBezTo>
                  <a:cubicBezTo>
                    <a:pt x="102" y="1146"/>
                    <a:pt x="111" y="1148"/>
                    <a:pt x="114" y="1148"/>
                  </a:cubicBezTo>
                  <a:cubicBezTo>
                    <a:pt x="116" y="1148"/>
                    <a:pt x="116" y="1147"/>
                    <a:pt x="113" y="1146"/>
                  </a:cubicBezTo>
                  <a:lnTo>
                    <a:pt x="122" y="1145"/>
                  </a:lnTo>
                  <a:cubicBezTo>
                    <a:pt x="147" y="1145"/>
                    <a:pt x="147" y="1142"/>
                    <a:pt x="122" y="1142"/>
                  </a:cubicBezTo>
                  <a:cubicBezTo>
                    <a:pt x="96" y="1142"/>
                    <a:pt x="96" y="1142"/>
                    <a:pt x="113" y="1140"/>
                  </a:cubicBezTo>
                  <a:cubicBezTo>
                    <a:pt x="131" y="1140"/>
                    <a:pt x="131" y="1139"/>
                    <a:pt x="131" y="1138"/>
                  </a:cubicBezTo>
                  <a:cubicBezTo>
                    <a:pt x="131" y="1137"/>
                    <a:pt x="131" y="1137"/>
                    <a:pt x="138" y="1137"/>
                  </a:cubicBezTo>
                  <a:cubicBezTo>
                    <a:pt x="147" y="1137"/>
                    <a:pt x="156" y="1135"/>
                    <a:pt x="156" y="1134"/>
                  </a:cubicBezTo>
                  <a:cubicBezTo>
                    <a:pt x="156" y="1133"/>
                    <a:pt x="156" y="1133"/>
                    <a:pt x="147" y="1133"/>
                  </a:cubicBezTo>
                  <a:cubicBezTo>
                    <a:pt x="146" y="1133"/>
                    <a:pt x="145" y="1133"/>
                    <a:pt x="144" y="1133"/>
                  </a:cubicBezTo>
                  <a:cubicBezTo>
                    <a:pt x="140" y="1133"/>
                    <a:pt x="143" y="1131"/>
                    <a:pt x="156" y="1130"/>
                  </a:cubicBezTo>
                  <a:cubicBezTo>
                    <a:pt x="165" y="1128"/>
                    <a:pt x="165" y="1128"/>
                    <a:pt x="147" y="1128"/>
                  </a:cubicBezTo>
                  <a:cubicBezTo>
                    <a:pt x="131" y="1128"/>
                    <a:pt x="131" y="1126"/>
                    <a:pt x="149" y="1125"/>
                  </a:cubicBezTo>
                  <a:lnTo>
                    <a:pt x="149" y="1121"/>
                  </a:lnTo>
                  <a:cubicBezTo>
                    <a:pt x="149" y="1120"/>
                    <a:pt x="140" y="1120"/>
                    <a:pt x="132" y="1120"/>
                  </a:cubicBezTo>
                  <a:cubicBezTo>
                    <a:pt x="114" y="1120"/>
                    <a:pt x="114" y="1120"/>
                    <a:pt x="123" y="1119"/>
                  </a:cubicBezTo>
                  <a:cubicBezTo>
                    <a:pt x="128" y="1118"/>
                    <a:pt x="134" y="1118"/>
                    <a:pt x="140" y="1118"/>
                  </a:cubicBezTo>
                  <a:cubicBezTo>
                    <a:pt x="149" y="1118"/>
                    <a:pt x="149" y="1116"/>
                    <a:pt x="149" y="1115"/>
                  </a:cubicBezTo>
                  <a:cubicBezTo>
                    <a:pt x="149" y="1113"/>
                    <a:pt x="149" y="1111"/>
                    <a:pt x="141" y="1111"/>
                  </a:cubicBezTo>
                  <a:lnTo>
                    <a:pt x="149" y="1111"/>
                  </a:lnTo>
                  <a:cubicBezTo>
                    <a:pt x="149" y="1109"/>
                    <a:pt x="158" y="1109"/>
                    <a:pt x="149" y="1109"/>
                  </a:cubicBezTo>
                  <a:cubicBezTo>
                    <a:pt x="149" y="1109"/>
                    <a:pt x="149" y="1108"/>
                    <a:pt x="158" y="1106"/>
                  </a:cubicBezTo>
                  <a:cubicBezTo>
                    <a:pt x="164" y="1103"/>
                    <a:pt x="157" y="1101"/>
                    <a:pt x="147" y="1101"/>
                  </a:cubicBezTo>
                  <a:cubicBezTo>
                    <a:pt x="142" y="1101"/>
                    <a:pt x="137" y="1101"/>
                    <a:pt x="132" y="1102"/>
                  </a:cubicBezTo>
                  <a:lnTo>
                    <a:pt x="132" y="1101"/>
                  </a:lnTo>
                  <a:cubicBezTo>
                    <a:pt x="132" y="1100"/>
                    <a:pt x="124" y="1100"/>
                    <a:pt x="124" y="1100"/>
                  </a:cubicBezTo>
                  <a:cubicBezTo>
                    <a:pt x="115" y="1100"/>
                    <a:pt x="115" y="1098"/>
                    <a:pt x="115" y="1097"/>
                  </a:cubicBezTo>
                  <a:lnTo>
                    <a:pt x="132" y="1097"/>
                  </a:lnTo>
                  <a:cubicBezTo>
                    <a:pt x="138" y="1097"/>
                    <a:pt x="143" y="1097"/>
                    <a:pt x="147" y="1097"/>
                  </a:cubicBezTo>
                  <a:cubicBezTo>
                    <a:pt x="160" y="1097"/>
                    <a:pt x="160" y="1095"/>
                    <a:pt x="141" y="1094"/>
                  </a:cubicBezTo>
                  <a:lnTo>
                    <a:pt x="150" y="1094"/>
                  </a:lnTo>
                  <a:cubicBezTo>
                    <a:pt x="158" y="1094"/>
                    <a:pt x="158" y="1093"/>
                    <a:pt x="150" y="1090"/>
                  </a:cubicBezTo>
                  <a:cubicBezTo>
                    <a:pt x="142" y="1088"/>
                    <a:pt x="133" y="1088"/>
                    <a:pt x="124" y="1088"/>
                  </a:cubicBezTo>
                  <a:cubicBezTo>
                    <a:pt x="116" y="1088"/>
                    <a:pt x="116" y="1087"/>
                    <a:pt x="116" y="1087"/>
                  </a:cubicBezTo>
                  <a:cubicBezTo>
                    <a:pt x="116" y="1084"/>
                    <a:pt x="116" y="1084"/>
                    <a:pt x="124" y="1084"/>
                  </a:cubicBezTo>
                  <a:cubicBezTo>
                    <a:pt x="142" y="1084"/>
                    <a:pt x="142" y="1082"/>
                    <a:pt x="125" y="1081"/>
                  </a:cubicBezTo>
                  <a:lnTo>
                    <a:pt x="133" y="1081"/>
                  </a:lnTo>
                  <a:cubicBezTo>
                    <a:pt x="142" y="1081"/>
                    <a:pt x="150" y="1080"/>
                    <a:pt x="142" y="1073"/>
                  </a:cubicBezTo>
                  <a:cubicBezTo>
                    <a:pt x="142" y="1067"/>
                    <a:pt x="143" y="1063"/>
                    <a:pt x="151" y="1063"/>
                  </a:cubicBezTo>
                  <a:cubicBezTo>
                    <a:pt x="160" y="1063"/>
                    <a:pt x="143" y="1057"/>
                    <a:pt x="126" y="1055"/>
                  </a:cubicBezTo>
                  <a:cubicBezTo>
                    <a:pt x="134" y="1055"/>
                    <a:pt x="134" y="1054"/>
                    <a:pt x="134" y="1051"/>
                  </a:cubicBezTo>
                  <a:cubicBezTo>
                    <a:pt x="135" y="1047"/>
                    <a:pt x="135" y="1047"/>
                    <a:pt x="143" y="1047"/>
                  </a:cubicBezTo>
                  <a:cubicBezTo>
                    <a:pt x="150" y="1048"/>
                    <a:pt x="154" y="1048"/>
                    <a:pt x="155" y="1048"/>
                  </a:cubicBezTo>
                  <a:cubicBezTo>
                    <a:pt x="157" y="1048"/>
                    <a:pt x="153" y="1047"/>
                    <a:pt x="143" y="1046"/>
                  </a:cubicBezTo>
                  <a:cubicBezTo>
                    <a:pt x="126" y="1044"/>
                    <a:pt x="135" y="1041"/>
                    <a:pt x="152" y="1041"/>
                  </a:cubicBezTo>
                  <a:cubicBezTo>
                    <a:pt x="161" y="1041"/>
                    <a:pt x="161" y="1039"/>
                    <a:pt x="161" y="1036"/>
                  </a:cubicBezTo>
                  <a:cubicBezTo>
                    <a:pt x="152" y="1035"/>
                    <a:pt x="152" y="1033"/>
                    <a:pt x="152" y="1029"/>
                  </a:cubicBezTo>
                  <a:cubicBezTo>
                    <a:pt x="153" y="1026"/>
                    <a:pt x="153" y="1026"/>
                    <a:pt x="135" y="1026"/>
                  </a:cubicBezTo>
                  <a:cubicBezTo>
                    <a:pt x="118" y="1026"/>
                    <a:pt x="118" y="1024"/>
                    <a:pt x="118" y="1021"/>
                  </a:cubicBezTo>
                  <a:cubicBezTo>
                    <a:pt x="118" y="1020"/>
                    <a:pt x="119" y="1019"/>
                    <a:pt x="127" y="1019"/>
                  </a:cubicBezTo>
                  <a:cubicBezTo>
                    <a:pt x="127" y="1019"/>
                    <a:pt x="136" y="1017"/>
                    <a:pt x="136" y="1016"/>
                  </a:cubicBezTo>
                  <a:cubicBezTo>
                    <a:pt x="136" y="1015"/>
                    <a:pt x="136" y="1014"/>
                    <a:pt x="145" y="1014"/>
                  </a:cubicBezTo>
                  <a:cubicBezTo>
                    <a:pt x="145" y="1014"/>
                    <a:pt x="153" y="1013"/>
                    <a:pt x="153" y="1009"/>
                  </a:cubicBezTo>
                  <a:cubicBezTo>
                    <a:pt x="153" y="1007"/>
                    <a:pt x="154" y="1004"/>
                    <a:pt x="162" y="1004"/>
                  </a:cubicBezTo>
                  <a:cubicBezTo>
                    <a:pt x="162" y="1002"/>
                    <a:pt x="162" y="1002"/>
                    <a:pt x="154" y="1002"/>
                  </a:cubicBezTo>
                  <a:cubicBezTo>
                    <a:pt x="145" y="1002"/>
                    <a:pt x="136" y="1001"/>
                    <a:pt x="145" y="996"/>
                  </a:cubicBezTo>
                  <a:cubicBezTo>
                    <a:pt x="145" y="993"/>
                    <a:pt x="146" y="989"/>
                    <a:pt x="137" y="989"/>
                  </a:cubicBezTo>
                  <a:cubicBezTo>
                    <a:pt x="137" y="988"/>
                    <a:pt x="137" y="988"/>
                    <a:pt x="146" y="988"/>
                  </a:cubicBezTo>
                  <a:cubicBezTo>
                    <a:pt x="163" y="988"/>
                    <a:pt x="163" y="986"/>
                    <a:pt x="146" y="982"/>
                  </a:cubicBezTo>
                  <a:cubicBezTo>
                    <a:pt x="137" y="982"/>
                    <a:pt x="137" y="981"/>
                    <a:pt x="146" y="980"/>
                  </a:cubicBezTo>
                  <a:cubicBezTo>
                    <a:pt x="146" y="980"/>
                    <a:pt x="146" y="978"/>
                    <a:pt x="137" y="977"/>
                  </a:cubicBezTo>
                  <a:cubicBezTo>
                    <a:pt x="129" y="975"/>
                    <a:pt x="129" y="975"/>
                    <a:pt x="138" y="973"/>
                  </a:cubicBezTo>
                  <a:cubicBezTo>
                    <a:pt x="146" y="973"/>
                    <a:pt x="146" y="972"/>
                    <a:pt x="146" y="970"/>
                  </a:cubicBezTo>
                  <a:cubicBezTo>
                    <a:pt x="138" y="968"/>
                    <a:pt x="140" y="953"/>
                    <a:pt x="147" y="952"/>
                  </a:cubicBezTo>
                  <a:cubicBezTo>
                    <a:pt x="140" y="950"/>
                    <a:pt x="140" y="950"/>
                    <a:pt x="140" y="949"/>
                  </a:cubicBezTo>
                  <a:cubicBezTo>
                    <a:pt x="156" y="947"/>
                    <a:pt x="147" y="946"/>
                    <a:pt x="131" y="946"/>
                  </a:cubicBezTo>
                  <a:lnTo>
                    <a:pt x="131" y="947"/>
                  </a:lnTo>
                  <a:lnTo>
                    <a:pt x="131" y="949"/>
                  </a:lnTo>
                  <a:cubicBezTo>
                    <a:pt x="114" y="949"/>
                    <a:pt x="114" y="945"/>
                    <a:pt x="140" y="945"/>
                  </a:cubicBezTo>
                  <a:cubicBezTo>
                    <a:pt x="156" y="943"/>
                    <a:pt x="156" y="943"/>
                    <a:pt x="140" y="942"/>
                  </a:cubicBezTo>
                  <a:cubicBezTo>
                    <a:pt x="123" y="941"/>
                    <a:pt x="123" y="940"/>
                    <a:pt x="140" y="938"/>
                  </a:cubicBezTo>
                  <a:cubicBezTo>
                    <a:pt x="156" y="938"/>
                    <a:pt x="156" y="938"/>
                    <a:pt x="140" y="936"/>
                  </a:cubicBezTo>
                  <a:cubicBezTo>
                    <a:pt x="106" y="934"/>
                    <a:pt x="98" y="930"/>
                    <a:pt x="132" y="930"/>
                  </a:cubicBezTo>
                  <a:cubicBezTo>
                    <a:pt x="149" y="930"/>
                    <a:pt x="158" y="928"/>
                    <a:pt x="158" y="927"/>
                  </a:cubicBezTo>
                  <a:cubicBezTo>
                    <a:pt x="158" y="926"/>
                    <a:pt x="149" y="926"/>
                    <a:pt x="141" y="926"/>
                  </a:cubicBezTo>
                  <a:cubicBezTo>
                    <a:pt x="136" y="926"/>
                    <a:pt x="133" y="927"/>
                    <a:pt x="131" y="927"/>
                  </a:cubicBezTo>
                  <a:cubicBezTo>
                    <a:pt x="124" y="927"/>
                    <a:pt x="127" y="925"/>
                    <a:pt x="141" y="923"/>
                  </a:cubicBezTo>
                  <a:cubicBezTo>
                    <a:pt x="166" y="919"/>
                    <a:pt x="166" y="916"/>
                    <a:pt x="150" y="913"/>
                  </a:cubicBezTo>
                  <a:cubicBezTo>
                    <a:pt x="138" y="909"/>
                    <a:pt x="134" y="905"/>
                    <a:pt x="139" y="905"/>
                  </a:cubicBezTo>
                  <a:cubicBezTo>
                    <a:pt x="141" y="905"/>
                    <a:pt x="145" y="906"/>
                    <a:pt x="150" y="907"/>
                  </a:cubicBezTo>
                  <a:cubicBezTo>
                    <a:pt x="158" y="908"/>
                    <a:pt x="162" y="909"/>
                    <a:pt x="163" y="909"/>
                  </a:cubicBezTo>
                  <a:cubicBezTo>
                    <a:pt x="165" y="909"/>
                    <a:pt x="163" y="908"/>
                    <a:pt x="159" y="907"/>
                  </a:cubicBezTo>
                  <a:cubicBezTo>
                    <a:pt x="159" y="905"/>
                    <a:pt x="159" y="901"/>
                    <a:pt x="159" y="900"/>
                  </a:cubicBezTo>
                  <a:cubicBezTo>
                    <a:pt x="159" y="899"/>
                    <a:pt x="150" y="898"/>
                    <a:pt x="142" y="897"/>
                  </a:cubicBezTo>
                  <a:cubicBezTo>
                    <a:pt x="159" y="896"/>
                    <a:pt x="168" y="894"/>
                    <a:pt x="151" y="891"/>
                  </a:cubicBezTo>
                  <a:lnTo>
                    <a:pt x="151" y="888"/>
                  </a:lnTo>
                  <a:cubicBezTo>
                    <a:pt x="151" y="887"/>
                    <a:pt x="151" y="887"/>
                    <a:pt x="142" y="886"/>
                  </a:cubicBezTo>
                  <a:cubicBezTo>
                    <a:pt x="134" y="885"/>
                    <a:pt x="142" y="882"/>
                    <a:pt x="151" y="881"/>
                  </a:cubicBezTo>
                  <a:cubicBezTo>
                    <a:pt x="160" y="880"/>
                    <a:pt x="168" y="879"/>
                    <a:pt x="160" y="879"/>
                  </a:cubicBezTo>
                  <a:cubicBezTo>
                    <a:pt x="151" y="878"/>
                    <a:pt x="143" y="877"/>
                    <a:pt x="134" y="875"/>
                  </a:cubicBezTo>
                  <a:cubicBezTo>
                    <a:pt x="128" y="874"/>
                    <a:pt x="131" y="873"/>
                    <a:pt x="136" y="873"/>
                  </a:cubicBezTo>
                  <a:cubicBezTo>
                    <a:pt x="138" y="873"/>
                    <a:pt x="140" y="873"/>
                    <a:pt x="143" y="873"/>
                  </a:cubicBezTo>
                  <a:cubicBezTo>
                    <a:pt x="149" y="873"/>
                    <a:pt x="154" y="872"/>
                    <a:pt x="160" y="871"/>
                  </a:cubicBezTo>
                  <a:cubicBezTo>
                    <a:pt x="160" y="869"/>
                    <a:pt x="160" y="867"/>
                    <a:pt x="152" y="867"/>
                  </a:cubicBezTo>
                  <a:cubicBezTo>
                    <a:pt x="143" y="867"/>
                    <a:pt x="143" y="859"/>
                    <a:pt x="152" y="858"/>
                  </a:cubicBezTo>
                  <a:lnTo>
                    <a:pt x="152" y="854"/>
                  </a:lnTo>
                  <a:cubicBezTo>
                    <a:pt x="152" y="853"/>
                    <a:pt x="144" y="852"/>
                    <a:pt x="144" y="850"/>
                  </a:cubicBezTo>
                  <a:cubicBezTo>
                    <a:pt x="144" y="850"/>
                    <a:pt x="144" y="849"/>
                    <a:pt x="135" y="848"/>
                  </a:cubicBezTo>
                  <a:cubicBezTo>
                    <a:pt x="135" y="846"/>
                    <a:pt x="135" y="845"/>
                    <a:pt x="144" y="845"/>
                  </a:cubicBezTo>
                  <a:cubicBezTo>
                    <a:pt x="127" y="843"/>
                    <a:pt x="127" y="843"/>
                    <a:pt x="144" y="842"/>
                  </a:cubicBezTo>
                  <a:cubicBezTo>
                    <a:pt x="161" y="842"/>
                    <a:pt x="161" y="842"/>
                    <a:pt x="144" y="841"/>
                  </a:cubicBezTo>
                  <a:cubicBezTo>
                    <a:pt x="136" y="840"/>
                    <a:pt x="136" y="840"/>
                    <a:pt x="144" y="839"/>
                  </a:cubicBezTo>
                  <a:cubicBezTo>
                    <a:pt x="153" y="839"/>
                    <a:pt x="153" y="836"/>
                    <a:pt x="144" y="836"/>
                  </a:cubicBezTo>
                  <a:cubicBezTo>
                    <a:pt x="127" y="835"/>
                    <a:pt x="119" y="832"/>
                    <a:pt x="136" y="832"/>
                  </a:cubicBezTo>
                  <a:cubicBezTo>
                    <a:pt x="136" y="832"/>
                    <a:pt x="136" y="830"/>
                    <a:pt x="127" y="829"/>
                  </a:cubicBezTo>
                  <a:cubicBezTo>
                    <a:pt x="110" y="827"/>
                    <a:pt x="110" y="827"/>
                    <a:pt x="127" y="827"/>
                  </a:cubicBezTo>
                  <a:cubicBezTo>
                    <a:pt x="145" y="826"/>
                    <a:pt x="145" y="825"/>
                    <a:pt x="128" y="823"/>
                  </a:cubicBezTo>
                  <a:cubicBezTo>
                    <a:pt x="128" y="823"/>
                    <a:pt x="119" y="822"/>
                    <a:pt x="128" y="821"/>
                  </a:cubicBezTo>
                  <a:cubicBezTo>
                    <a:pt x="135" y="819"/>
                    <a:pt x="143" y="811"/>
                    <a:pt x="133" y="811"/>
                  </a:cubicBezTo>
                  <a:cubicBezTo>
                    <a:pt x="132" y="811"/>
                    <a:pt x="130" y="811"/>
                    <a:pt x="128" y="812"/>
                  </a:cubicBezTo>
                  <a:lnTo>
                    <a:pt x="128" y="808"/>
                  </a:lnTo>
                  <a:cubicBezTo>
                    <a:pt x="137" y="806"/>
                    <a:pt x="137" y="805"/>
                    <a:pt x="128" y="803"/>
                  </a:cubicBezTo>
                  <a:lnTo>
                    <a:pt x="120" y="802"/>
                  </a:lnTo>
                  <a:cubicBezTo>
                    <a:pt x="129" y="802"/>
                    <a:pt x="137" y="800"/>
                    <a:pt x="137" y="799"/>
                  </a:cubicBezTo>
                  <a:cubicBezTo>
                    <a:pt x="137" y="797"/>
                    <a:pt x="137" y="797"/>
                    <a:pt x="129" y="797"/>
                  </a:cubicBezTo>
                  <a:cubicBezTo>
                    <a:pt x="127" y="798"/>
                    <a:pt x="125" y="798"/>
                    <a:pt x="123" y="798"/>
                  </a:cubicBezTo>
                  <a:cubicBezTo>
                    <a:pt x="120" y="798"/>
                    <a:pt x="120" y="797"/>
                    <a:pt x="120" y="796"/>
                  </a:cubicBezTo>
                  <a:cubicBezTo>
                    <a:pt x="120" y="795"/>
                    <a:pt x="129" y="794"/>
                    <a:pt x="138" y="794"/>
                  </a:cubicBezTo>
                  <a:lnTo>
                    <a:pt x="138" y="793"/>
                  </a:lnTo>
                  <a:cubicBezTo>
                    <a:pt x="120" y="793"/>
                    <a:pt x="120" y="790"/>
                    <a:pt x="129" y="790"/>
                  </a:cubicBezTo>
                  <a:cubicBezTo>
                    <a:pt x="138" y="789"/>
                    <a:pt x="138" y="788"/>
                    <a:pt x="138" y="787"/>
                  </a:cubicBezTo>
                  <a:cubicBezTo>
                    <a:pt x="132" y="787"/>
                    <a:pt x="134" y="787"/>
                    <a:pt x="136" y="787"/>
                  </a:cubicBezTo>
                  <a:cubicBezTo>
                    <a:pt x="137" y="787"/>
                    <a:pt x="138" y="787"/>
                    <a:pt x="138" y="787"/>
                  </a:cubicBezTo>
                  <a:lnTo>
                    <a:pt x="146" y="787"/>
                  </a:lnTo>
                  <a:cubicBezTo>
                    <a:pt x="155" y="785"/>
                    <a:pt x="146" y="785"/>
                    <a:pt x="138" y="785"/>
                  </a:cubicBezTo>
                  <a:cubicBezTo>
                    <a:pt x="138" y="785"/>
                    <a:pt x="138" y="784"/>
                    <a:pt x="138" y="783"/>
                  </a:cubicBezTo>
                  <a:cubicBezTo>
                    <a:pt x="138" y="782"/>
                    <a:pt x="138" y="781"/>
                    <a:pt x="136" y="781"/>
                  </a:cubicBezTo>
                  <a:cubicBezTo>
                    <a:pt x="135" y="781"/>
                    <a:pt x="133" y="781"/>
                    <a:pt x="131" y="781"/>
                  </a:cubicBezTo>
                  <a:cubicBezTo>
                    <a:pt x="122" y="781"/>
                    <a:pt x="113" y="781"/>
                    <a:pt x="113" y="780"/>
                  </a:cubicBezTo>
                  <a:cubicBezTo>
                    <a:pt x="107" y="780"/>
                    <a:pt x="109" y="779"/>
                    <a:pt x="111" y="779"/>
                  </a:cubicBezTo>
                  <a:cubicBezTo>
                    <a:pt x="112" y="779"/>
                    <a:pt x="113" y="780"/>
                    <a:pt x="113" y="780"/>
                  </a:cubicBezTo>
                  <a:cubicBezTo>
                    <a:pt x="122" y="780"/>
                    <a:pt x="131" y="780"/>
                    <a:pt x="131" y="778"/>
                  </a:cubicBezTo>
                  <a:cubicBezTo>
                    <a:pt x="131" y="777"/>
                    <a:pt x="138" y="777"/>
                    <a:pt x="138" y="777"/>
                  </a:cubicBezTo>
                  <a:cubicBezTo>
                    <a:pt x="140" y="777"/>
                    <a:pt x="141" y="777"/>
                    <a:pt x="142" y="777"/>
                  </a:cubicBezTo>
                  <a:cubicBezTo>
                    <a:pt x="154" y="777"/>
                    <a:pt x="147" y="772"/>
                    <a:pt x="140" y="771"/>
                  </a:cubicBezTo>
                  <a:cubicBezTo>
                    <a:pt x="122" y="769"/>
                    <a:pt x="123" y="768"/>
                    <a:pt x="140" y="768"/>
                  </a:cubicBezTo>
                  <a:cubicBezTo>
                    <a:pt x="156" y="768"/>
                    <a:pt x="140" y="765"/>
                    <a:pt x="114" y="763"/>
                  </a:cubicBezTo>
                  <a:lnTo>
                    <a:pt x="88" y="762"/>
                  </a:lnTo>
                  <a:lnTo>
                    <a:pt x="114" y="762"/>
                  </a:lnTo>
                  <a:cubicBezTo>
                    <a:pt x="149" y="761"/>
                    <a:pt x="149" y="761"/>
                    <a:pt x="132" y="757"/>
                  </a:cubicBezTo>
                  <a:cubicBezTo>
                    <a:pt x="123" y="755"/>
                    <a:pt x="123" y="755"/>
                    <a:pt x="132" y="755"/>
                  </a:cubicBezTo>
                  <a:cubicBezTo>
                    <a:pt x="140" y="755"/>
                    <a:pt x="140" y="752"/>
                    <a:pt x="140" y="749"/>
                  </a:cubicBezTo>
                  <a:cubicBezTo>
                    <a:pt x="141" y="744"/>
                    <a:pt x="141" y="743"/>
                    <a:pt x="132" y="743"/>
                  </a:cubicBezTo>
                  <a:lnTo>
                    <a:pt x="132" y="741"/>
                  </a:lnTo>
                  <a:cubicBezTo>
                    <a:pt x="145" y="739"/>
                    <a:pt x="143" y="737"/>
                    <a:pt x="132" y="737"/>
                  </a:cubicBezTo>
                  <a:cubicBezTo>
                    <a:pt x="130" y="737"/>
                    <a:pt x="127" y="737"/>
                    <a:pt x="124" y="738"/>
                  </a:cubicBezTo>
                  <a:lnTo>
                    <a:pt x="124" y="735"/>
                  </a:lnTo>
                  <a:lnTo>
                    <a:pt x="132" y="735"/>
                  </a:lnTo>
                  <a:cubicBezTo>
                    <a:pt x="141" y="735"/>
                    <a:pt x="141" y="732"/>
                    <a:pt x="142" y="722"/>
                  </a:cubicBezTo>
                  <a:cubicBezTo>
                    <a:pt x="142" y="710"/>
                    <a:pt x="142" y="709"/>
                    <a:pt x="125" y="709"/>
                  </a:cubicBezTo>
                  <a:cubicBezTo>
                    <a:pt x="108" y="707"/>
                    <a:pt x="108" y="705"/>
                    <a:pt x="125" y="705"/>
                  </a:cubicBezTo>
                  <a:cubicBezTo>
                    <a:pt x="134" y="705"/>
                    <a:pt x="142" y="704"/>
                    <a:pt x="134" y="704"/>
                  </a:cubicBezTo>
                  <a:cubicBezTo>
                    <a:pt x="134" y="704"/>
                    <a:pt x="134" y="702"/>
                    <a:pt x="143" y="701"/>
                  </a:cubicBezTo>
                  <a:cubicBezTo>
                    <a:pt x="160" y="696"/>
                    <a:pt x="151" y="695"/>
                    <a:pt x="143" y="695"/>
                  </a:cubicBezTo>
                  <a:cubicBezTo>
                    <a:pt x="138" y="695"/>
                    <a:pt x="135" y="695"/>
                    <a:pt x="134" y="695"/>
                  </a:cubicBezTo>
                  <a:cubicBezTo>
                    <a:pt x="130" y="695"/>
                    <a:pt x="136" y="694"/>
                    <a:pt x="143" y="693"/>
                  </a:cubicBezTo>
                  <a:cubicBezTo>
                    <a:pt x="151" y="692"/>
                    <a:pt x="160" y="691"/>
                    <a:pt x="151" y="691"/>
                  </a:cubicBezTo>
                  <a:cubicBezTo>
                    <a:pt x="143" y="689"/>
                    <a:pt x="135" y="682"/>
                    <a:pt x="152" y="682"/>
                  </a:cubicBezTo>
                  <a:lnTo>
                    <a:pt x="152" y="678"/>
                  </a:lnTo>
                  <a:cubicBezTo>
                    <a:pt x="143" y="678"/>
                    <a:pt x="143" y="676"/>
                    <a:pt x="144" y="673"/>
                  </a:cubicBezTo>
                  <a:cubicBezTo>
                    <a:pt x="144" y="670"/>
                    <a:pt x="144" y="669"/>
                    <a:pt x="152" y="669"/>
                  </a:cubicBezTo>
                  <a:cubicBezTo>
                    <a:pt x="154" y="670"/>
                    <a:pt x="156" y="670"/>
                    <a:pt x="157" y="670"/>
                  </a:cubicBezTo>
                  <a:cubicBezTo>
                    <a:pt x="160" y="670"/>
                    <a:pt x="159" y="668"/>
                    <a:pt x="152" y="666"/>
                  </a:cubicBezTo>
                  <a:cubicBezTo>
                    <a:pt x="152" y="665"/>
                    <a:pt x="135" y="664"/>
                    <a:pt x="135" y="663"/>
                  </a:cubicBezTo>
                  <a:cubicBezTo>
                    <a:pt x="127" y="663"/>
                    <a:pt x="118" y="661"/>
                    <a:pt x="118" y="659"/>
                  </a:cubicBezTo>
                  <a:lnTo>
                    <a:pt x="144" y="659"/>
                  </a:lnTo>
                  <a:cubicBezTo>
                    <a:pt x="144" y="658"/>
                    <a:pt x="144" y="657"/>
                    <a:pt x="136" y="657"/>
                  </a:cubicBezTo>
                  <a:cubicBezTo>
                    <a:pt x="144" y="656"/>
                    <a:pt x="144" y="655"/>
                    <a:pt x="145" y="651"/>
                  </a:cubicBezTo>
                  <a:cubicBezTo>
                    <a:pt x="145" y="649"/>
                    <a:pt x="145" y="646"/>
                    <a:pt x="136" y="645"/>
                  </a:cubicBezTo>
                  <a:cubicBezTo>
                    <a:pt x="153" y="643"/>
                    <a:pt x="154" y="636"/>
                    <a:pt x="137" y="634"/>
                  </a:cubicBezTo>
                  <a:cubicBezTo>
                    <a:pt x="128" y="634"/>
                    <a:pt x="128" y="632"/>
                    <a:pt x="137" y="631"/>
                  </a:cubicBezTo>
                  <a:cubicBezTo>
                    <a:pt x="145" y="630"/>
                    <a:pt x="145" y="630"/>
                    <a:pt x="137" y="629"/>
                  </a:cubicBezTo>
                  <a:cubicBezTo>
                    <a:pt x="128" y="628"/>
                    <a:pt x="137" y="625"/>
                    <a:pt x="146" y="624"/>
                  </a:cubicBezTo>
                  <a:cubicBezTo>
                    <a:pt x="163" y="623"/>
                    <a:pt x="163" y="622"/>
                    <a:pt x="154" y="621"/>
                  </a:cubicBezTo>
                  <a:cubicBezTo>
                    <a:pt x="146" y="618"/>
                    <a:pt x="146" y="615"/>
                    <a:pt x="146" y="614"/>
                  </a:cubicBezTo>
                  <a:cubicBezTo>
                    <a:pt x="140" y="612"/>
                    <a:pt x="139" y="610"/>
                    <a:pt x="135" y="610"/>
                  </a:cubicBezTo>
                  <a:cubicBezTo>
                    <a:pt x="133" y="610"/>
                    <a:pt x="132" y="611"/>
                    <a:pt x="129" y="611"/>
                  </a:cubicBezTo>
                  <a:cubicBezTo>
                    <a:pt x="124" y="611"/>
                    <a:pt x="118" y="611"/>
                    <a:pt x="113" y="610"/>
                  </a:cubicBezTo>
                  <a:cubicBezTo>
                    <a:pt x="107" y="608"/>
                    <a:pt x="108" y="608"/>
                    <a:pt x="110" y="608"/>
                  </a:cubicBezTo>
                  <a:cubicBezTo>
                    <a:pt x="111" y="608"/>
                    <a:pt x="113" y="608"/>
                    <a:pt x="113" y="609"/>
                  </a:cubicBezTo>
                  <a:cubicBezTo>
                    <a:pt x="116" y="610"/>
                    <a:pt x="118" y="610"/>
                    <a:pt x="120" y="610"/>
                  </a:cubicBezTo>
                  <a:cubicBezTo>
                    <a:pt x="122" y="610"/>
                    <a:pt x="124" y="609"/>
                    <a:pt x="129" y="609"/>
                  </a:cubicBezTo>
                  <a:cubicBezTo>
                    <a:pt x="138" y="606"/>
                    <a:pt x="138" y="604"/>
                    <a:pt x="138" y="603"/>
                  </a:cubicBezTo>
                  <a:cubicBezTo>
                    <a:pt x="138" y="602"/>
                    <a:pt x="138" y="599"/>
                    <a:pt x="138" y="597"/>
                  </a:cubicBezTo>
                  <a:cubicBezTo>
                    <a:pt x="147" y="594"/>
                    <a:pt x="147" y="592"/>
                    <a:pt x="138" y="592"/>
                  </a:cubicBezTo>
                  <a:lnTo>
                    <a:pt x="131" y="592"/>
                  </a:lnTo>
                  <a:cubicBezTo>
                    <a:pt x="147" y="591"/>
                    <a:pt x="149" y="576"/>
                    <a:pt x="132" y="575"/>
                  </a:cubicBezTo>
                  <a:lnTo>
                    <a:pt x="140" y="575"/>
                  </a:lnTo>
                  <a:cubicBezTo>
                    <a:pt x="149" y="575"/>
                    <a:pt x="149" y="573"/>
                    <a:pt x="149" y="571"/>
                  </a:cubicBezTo>
                  <a:cubicBezTo>
                    <a:pt x="149" y="569"/>
                    <a:pt x="141" y="564"/>
                    <a:pt x="141" y="560"/>
                  </a:cubicBezTo>
                  <a:cubicBezTo>
                    <a:pt x="141" y="555"/>
                    <a:pt x="141" y="550"/>
                    <a:pt x="133" y="550"/>
                  </a:cubicBezTo>
                  <a:cubicBezTo>
                    <a:pt x="133" y="549"/>
                    <a:pt x="133" y="549"/>
                    <a:pt x="141" y="549"/>
                  </a:cubicBezTo>
                  <a:cubicBezTo>
                    <a:pt x="143" y="550"/>
                    <a:pt x="145" y="550"/>
                    <a:pt x="146" y="550"/>
                  </a:cubicBezTo>
                  <a:cubicBezTo>
                    <a:pt x="150" y="550"/>
                    <a:pt x="150" y="549"/>
                    <a:pt x="150" y="548"/>
                  </a:cubicBezTo>
                  <a:cubicBezTo>
                    <a:pt x="150" y="547"/>
                    <a:pt x="141" y="546"/>
                    <a:pt x="133" y="546"/>
                  </a:cubicBezTo>
                  <a:cubicBezTo>
                    <a:pt x="124" y="546"/>
                    <a:pt x="124" y="545"/>
                    <a:pt x="133" y="542"/>
                  </a:cubicBezTo>
                  <a:cubicBezTo>
                    <a:pt x="142" y="539"/>
                    <a:pt x="142" y="535"/>
                    <a:pt x="133" y="531"/>
                  </a:cubicBezTo>
                  <a:cubicBezTo>
                    <a:pt x="133" y="530"/>
                    <a:pt x="133" y="529"/>
                    <a:pt x="142" y="529"/>
                  </a:cubicBezTo>
                  <a:cubicBezTo>
                    <a:pt x="151" y="528"/>
                    <a:pt x="159" y="525"/>
                    <a:pt x="142" y="522"/>
                  </a:cubicBezTo>
                  <a:cubicBezTo>
                    <a:pt x="142" y="521"/>
                    <a:pt x="142" y="521"/>
                    <a:pt x="151" y="521"/>
                  </a:cubicBezTo>
                  <a:cubicBezTo>
                    <a:pt x="160" y="519"/>
                    <a:pt x="168" y="519"/>
                    <a:pt x="151" y="518"/>
                  </a:cubicBezTo>
                  <a:cubicBezTo>
                    <a:pt x="143" y="516"/>
                    <a:pt x="143" y="511"/>
                    <a:pt x="152" y="509"/>
                  </a:cubicBezTo>
                  <a:cubicBezTo>
                    <a:pt x="152" y="508"/>
                    <a:pt x="152" y="505"/>
                    <a:pt x="143" y="505"/>
                  </a:cubicBezTo>
                  <a:lnTo>
                    <a:pt x="134" y="505"/>
                  </a:lnTo>
                  <a:cubicBezTo>
                    <a:pt x="152" y="504"/>
                    <a:pt x="152" y="504"/>
                    <a:pt x="135" y="503"/>
                  </a:cubicBezTo>
                  <a:cubicBezTo>
                    <a:pt x="126" y="503"/>
                    <a:pt x="126" y="502"/>
                    <a:pt x="135" y="502"/>
                  </a:cubicBezTo>
                  <a:cubicBezTo>
                    <a:pt x="143" y="501"/>
                    <a:pt x="143" y="499"/>
                    <a:pt x="143" y="499"/>
                  </a:cubicBezTo>
                  <a:cubicBezTo>
                    <a:pt x="143" y="498"/>
                    <a:pt x="135" y="491"/>
                    <a:pt x="135" y="484"/>
                  </a:cubicBezTo>
                  <a:cubicBezTo>
                    <a:pt x="136" y="474"/>
                    <a:pt x="136" y="470"/>
                    <a:pt x="127" y="470"/>
                  </a:cubicBezTo>
                  <a:cubicBezTo>
                    <a:pt x="119" y="468"/>
                    <a:pt x="119" y="468"/>
                    <a:pt x="127" y="467"/>
                  </a:cubicBezTo>
                  <a:cubicBezTo>
                    <a:pt x="136" y="465"/>
                    <a:pt x="136" y="464"/>
                    <a:pt x="136" y="463"/>
                  </a:cubicBezTo>
                  <a:cubicBezTo>
                    <a:pt x="136" y="462"/>
                    <a:pt x="136" y="461"/>
                    <a:pt x="145" y="461"/>
                  </a:cubicBezTo>
                  <a:cubicBezTo>
                    <a:pt x="136" y="458"/>
                    <a:pt x="136" y="458"/>
                    <a:pt x="136" y="457"/>
                  </a:cubicBezTo>
                  <a:cubicBezTo>
                    <a:pt x="145" y="457"/>
                    <a:pt x="145" y="456"/>
                    <a:pt x="136" y="455"/>
                  </a:cubicBezTo>
                  <a:cubicBezTo>
                    <a:pt x="119" y="454"/>
                    <a:pt x="119" y="454"/>
                    <a:pt x="136" y="454"/>
                  </a:cubicBezTo>
                  <a:cubicBezTo>
                    <a:pt x="144" y="454"/>
                    <a:pt x="152" y="450"/>
                    <a:pt x="148" y="450"/>
                  </a:cubicBezTo>
                  <a:cubicBezTo>
                    <a:pt x="147" y="450"/>
                    <a:pt x="146" y="450"/>
                    <a:pt x="145" y="451"/>
                  </a:cubicBezTo>
                  <a:cubicBezTo>
                    <a:pt x="137" y="451"/>
                    <a:pt x="137" y="448"/>
                    <a:pt x="128" y="447"/>
                  </a:cubicBezTo>
                  <a:cubicBezTo>
                    <a:pt x="128" y="445"/>
                    <a:pt x="128" y="444"/>
                    <a:pt x="137" y="444"/>
                  </a:cubicBezTo>
                  <a:cubicBezTo>
                    <a:pt x="146" y="443"/>
                    <a:pt x="137" y="436"/>
                    <a:pt x="129" y="435"/>
                  </a:cubicBezTo>
                  <a:cubicBezTo>
                    <a:pt x="120" y="435"/>
                    <a:pt x="120" y="433"/>
                    <a:pt x="129" y="433"/>
                  </a:cubicBezTo>
                  <a:cubicBezTo>
                    <a:pt x="137" y="433"/>
                    <a:pt x="137" y="431"/>
                    <a:pt x="137" y="430"/>
                  </a:cubicBezTo>
                  <a:cubicBezTo>
                    <a:pt x="129" y="429"/>
                    <a:pt x="137" y="429"/>
                    <a:pt x="146" y="429"/>
                  </a:cubicBezTo>
                  <a:cubicBezTo>
                    <a:pt x="149" y="429"/>
                    <a:pt x="150" y="430"/>
                    <a:pt x="151" y="430"/>
                  </a:cubicBezTo>
                  <a:cubicBezTo>
                    <a:pt x="155" y="430"/>
                    <a:pt x="155" y="428"/>
                    <a:pt x="155" y="426"/>
                  </a:cubicBezTo>
                  <a:cubicBezTo>
                    <a:pt x="146" y="425"/>
                    <a:pt x="146" y="419"/>
                    <a:pt x="147" y="416"/>
                  </a:cubicBezTo>
                  <a:cubicBezTo>
                    <a:pt x="147" y="409"/>
                    <a:pt x="138" y="408"/>
                    <a:pt x="122" y="405"/>
                  </a:cubicBezTo>
                  <a:lnTo>
                    <a:pt x="105" y="403"/>
                  </a:lnTo>
                  <a:lnTo>
                    <a:pt x="122" y="403"/>
                  </a:lnTo>
                  <a:cubicBezTo>
                    <a:pt x="131" y="403"/>
                    <a:pt x="147" y="402"/>
                    <a:pt x="147" y="402"/>
                  </a:cubicBezTo>
                  <a:cubicBezTo>
                    <a:pt x="147" y="401"/>
                    <a:pt x="140" y="401"/>
                    <a:pt x="131" y="401"/>
                  </a:cubicBezTo>
                  <a:cubicBezTo>
                    <a:pt x="122" y="401"/>
                    <a:pt x="123" y="399"/>
                    <a:pt x="131" y="397"/>
                  </a:cubicBezTo>
                  <a:cubicBezTo>
                    <a:pt x="140" y="394"/>
                    <a:pt x="140" y="392"/>
                    <a:pt x="131" y="391"/>
                  </a:cubicBezTo>
                  <a:cubicBezTo>
                    <a:pt x="131" y="390"/>
                    <a:pt x="132" y="389"/>
                    <a:pt x="140" y="388"/>
                  </a:cubicBezTo>
                  <a:cubicBezTo>
                    <a:pt x="140" y="385"/>
                    <a:pt x="140" y="385"/>
                    <a:pt x="132" y="385"/>
                  </a:cubicBezTo>
                  <a:cubicBezTo>
                    <a:pt x="123" y="385"/>
                    <a:pt x="123" y="384"/>
                    <a:pt x="132" y="383"/>
                  </a:cubicBezTo>
                  <a:cubicBezTo>
                    <a:pt x="149" y="382"/>
                    <a:pt x="149" y="378"/>
                    <a:pt x="141" y="378"/>
                  </a:cubicBezTo>
                  <a:cubicBezTo>
                    <a:pt x="132" y="378"/>
                    <a:pt x="132" y="376"/>
                    <a:pt x="132" y="375"/>
                  </a:cubicBezTo>
                  <a:cubicBezTo>
                    <a:pt x="132" y="374"/>
                    <a:pt x="132" y="372"/>
                    <a:pt x="124" y="371"/>
                  </a:cubicBezTo>
                  <a:lnTo>
                    <a:pt x="124" y="369"/>
                  </a:lnTo>
                  <a:cubicBezTo>
                    <a:pt x="124" y="368"/>
                    <a:pt x="125" y="368"/>
                    <a:pt x="126" y="368"/>
                  </a:cubicBezTo>
                  <a:cubicBezTo>
                    <a:pt x="128" y="368"/>
                    <a:pt x="132" y="369"/>
                    <a:pt x="132" y="370"/>
                  </a:cubicBezTo>
                  <a:lnTo>
                    <a:pt x="141" y="369"/>
                  </a:lnTo>
                  <a:cubicBezTo>
                    <a:pt x="141" y="365"/>
                    <a:pt x="141" y="364"/>
                    <a:pt x="133" y="363"/>
                  </a:cubicBezTo>
                  <a:cubicBezTo>
                    <a:pt x="115" y="362"/>
                    <a:pt x="115" y="362"/>
                    <a:pt x="133" y="362"/>
                  </a:cubicBezTo>
                  <a:cubicBezTo>
                    <a:pt x="141" y="362"/>
                    <a:pt x="150" y="360"/>
                    <a:pt x="141" y="359"/>
                  </a:cubicBezTo>
                  <a:cubicBezTo>
                    <a:pt x="124" y="357"/>
                    <a:pt x="133" y="356"/>
                    <a:pt x="141" y="356"/>
                  </a:cubicBezTo>
                  <a:cubicBezTo>
                    <a:pt x="146" y="357"/>
                    <a:pt x="150" y="357"/>
                    <a:pt x="152" y="357"/>
                  </a:cubicBezTo>
                  <a:cubicBezTo>
                    <a:pt x="157" y="357"/>
                    <a:pt x="153" y="356"/>
                    <a:pt x="142" y="352"/>
                  </a:cubicBezTo>
                  <a:cubicBezTo>
                    <a:pt x="142" y="350"/>
                    <a:pt x="133" y="344"/>
                    <a:pt x="134" y="339"/>
                  </a:cubicBezTo>
                  <a:cubicBezTo>
                    <a:pt x="134" y="335"/>
                    <a:pt x="134" y="332"/>
                    <a:pt x="142" y="330"/>
                  </a:cubicBezTo>
                  <a:cubicBezTo>
                    <a:pt x="55" y="325"/>
                    <a:pt x="54" y="208"/>
                    <a:pt x="125" y="188"/>
                  </a:cubicBezTo>
                  <a:lnTo>
                    <a:pt x="125" y="188"/>
                  </a:lnTo>
                  <a:cubicBezTo>
                    <a:pt x="125" y="188"/>
                    <a:pt x="124" y="188"/>
                    <a:pt x="124" y="188"/>
                  </a:cubicBezTo>
                  <a:cubicBezTo>
                    <a:pt x="126" y="188"/>
                    <a:pt x="127" y="188"/>
                    <a:pt x="128" y="188"/>
                  </a:cubicBezTo>
                  <a:lnTo>
                    <a:pt x="128" y="188"/>
                  </a:lnTo>
                  <a:cubicBezTo>
                    <a:pt x="127" y="188"/>
                    <a:pt x="126" y="188"/>
                    <a:pt x="125" y="188"/>
                  </a:cubicBezTo>
                  <a:lnTo>
                    <a:pt x="125" y="188"/>
                  </a:lnTo>
                  <a:cubicBezTo>
                    <a:pt x="134" y="191"/>
                    <a:pt x="148" y="193"/>
                    <a:pt x="132" y="194"/>
                  </a:cubicBezTo>
                  <a:lnTo>
                    <a:pt x="141" y="197"/>
                  </a:lnTo>
                  <a:cubicBezTo>
                    <a:pt x="158" y="198"/>
                    <a:pt x="158" y="199"/>
                    <a:pt x="140" y="199"/>
                  </a:cubicBezTo>
                  <a:cubicBezTo>
                    <a:pt x="123" y="199"/>
                    <a:pt x="123" y="199"/>
                    <a:pt x="123" y="200"/>
                  </a:cubicBezTo>
                  <a:cubicBezTo>
                    <a:pt x="123" y="200"/>
                    <a:pt x="123" y="203"/>
                    <a:pt x="132" y="203"/>
                  </a:cubicBezTo>
                  <a:lnTo>
                    <a:pt x="132" y="204"/>
                  </a:lnTo>
                  <a:lnTo>
                    <a:pt x="114" y="204"/>
                  </a:lnTo>
                  <a:cubicBezTo>
                    <a:pt x="106" y="204"/>
                    <a:pt x="106" y="204"/>
                    <a:pt x="106" y="205"/>
                  </a:cubicBezTo>
                  <a:cubicBezTo>
                    <a:pt x="106" y="205"/>
                    <a:pt x="106" y="206"/>
                    <a:pt x="114" y="206"/>
                  </a:cubicBezTo>
                  <a:cubicBezTo>
                    <a:pt x="123" y="206"/>
                    <a:pt x="132" y="206"/>
                    <a:pt x="131" y="209"/>
                  </a:cubicBezTo>
                  <a:cubicBezTo>
                    <a:pt x="131" y="210"/>
                    <a:pt x="123" y="210"/>
                    <a:pt x="114" y="210"/>
                  </a:cubicBezTo>
                  <a:cubicBezTo>
                    <a:pt x="111" y="210"/>
                    <a:pt x="110" y="210"/>
                    <a:pt x="109" y="210"/>
                  </a:cubicBezTo>
                  <a:cubicBezTo>
                    <a:pt x="107" y="210"/>
                    <a:pt x="108" y="211"/>
                    <a:pt x="114" y="212"/>
                  </a:cubicBezTo>
                  <a:cubicBezTo>
                    <a:pt x="114" y="213"/>
                    <a:pt x="123" y="216"/>
                    <a:pt x="122" y="218"/>
                  </a:cubicBezTo>
                  <a:cubicBezTo>
                    <a:pt x="122" y="221"/>
                    <a:pt x="122" y="223"/>
                    <a:pt x="122" y="223"/>
                  </a:cubicBezTo>
                  <a:cubicBezTo>
                    <a:pt x="131" y="223"/>
                    <a:pt x="131" y="230"/>
                    <a:pt x="129" y="238"/>
                  </a:cubicBezTo>
                  <a:cubicBezTo>
                    <a:pt x="129" y="246"/>
                    <a:pt x="129" y="253"/>
                    <a:pt x="137" y="253"/>
                  </a:cubicBezTo>
                  <a:cubicBezTo>
                    <a:pt x="138" y="253"/>
                    <a:pt x="139" y="253"/>
                    <a:pt x="140" y="253"/>
                  </a:cubicBezTo>
                  <a:cubicBezTo>
                    <a:pt x="146" y="253"/>
                    <a:pt x="145" y="257"/>
                    <a:pt x="137" y="259"/>
                  </a:cubicBezTo>
                  <a:cubicBezTo>
                    <a:pt x="137" y="263"/>
                    <a:pt x="135" y="296"/>
                    <a:pt x="144" y="296"/>
                  </a:cubicBezTo>
                  <a:cubicBezTo>
                    <a:pt x="144" y="296"/>
                    <a:pt x="153" y="296"/>
                    <a:pt x="153" y="297"/>
                  </a:cubicBezTo>
                  <a:cubicBezTo>
                    <a:pt x="146" y="298"/>
                    <a:pt x="141" y="298"/>
                    <a:pt x="135" y="298"/>
                  </a:cubicBezTo>
                  <a:lnTo>
                    <a:pt x="127" y="298"/>
                  </a:lnTo>
                  <a:cubicBezTo>
                    <a:pt x="127" y="298"/>
                    <a:pt x="127" y="300"/>
                    <a:pt x="118" y="302"/>
                  </a:cubicBezTo>
                  <a:cubicBezTo>
                    <a:pt x="118" y="304"/>
                    <a:pt x="118" y="305"/>
                    <a:pt x="126" y="305"/>
                  </a:cubicBezTo>
                  <a:cubicBezTo>
                    <a:pt x="135" y="306"/>
                    <a:pt x="135" y="307"/>
                    <a:pt x="135" y="309"/>
                  </a:cubicBezTo>
                  <a:cubicBezTo>
                    <a:pt x="135" y="310"/>
                    <a:pt x="135" y="310"/>
                    <a:pt x="143" y="310"/>
                  </a:cubicBezTo>
                  <a:cubicBezTo>
                    <a:pt x="146" y="310"/>
                    <a:pt x="147" y="310"/>
                    <a:pt x="149" y="310"/>
                  </a:cubicBezTo>
                  <a:cubicBezTo>
                    <a:pt x="152" y="310"/>
                    <a:pt x="152" y="311"/>
                    <a:pt x="152" y="311"/>
                  </a:cubicBezTo>
                  <a:cubicBezTo>
                    <a:pt x="152" y="313"/>
                    <a:pt x="143" y="315"/>
                    <a:pt x="135" y="315"/>
                  </a:cubicBezTo>
                  <a:cubicBezTo>
                    <a:pt x="128" y="315"/>
                    <a:pt x="121" y="315"/>
                    <a:pt x="118" y="315"/>
                  </a:cubicBezTo>
                  <a:lnTo>
                    <a:pt x="118" y="315"/>
                  </a:lnTo>
                  <a:lnTo>
                    <a:pt x="118" y="314"/>
                  </a:lnTo>
                  <a:cubicBezTo>
                    <a:pt x="109" y="314"/>
                    <a:pt x="109" y="314"/>
                    <a:pt x="109" y="316"/>
                  </a:cubicBezTo>
                  <a:lnTo>
                    <a:pt x="109" y="317"/>
                  </a:lnTo>
                  <a:lnTo>
                    <a:pt x="116" y="316"/>
                  </a:lnTo>
                  <a:lnTo>
                    <a:pt x="116" y="316"/>
                  </a:lnTo>
                  <a:cubicBezTo>
                    <a:pt x="109" y="318"/>
                    <a:pt x="110" y="319"/>
                    <a:pt x="126" y="319"/>
                  </a:cubicBezTo>
                  <a:lnTo>
                    <a:pt x="126" y="317"/>
                  </a:lnTo>
                  <a:cubicBezTo>
                    <a:pt x="122" y="316"/>
                    <a:pt x="122" y="316"/>
                    <a:pt x="123" y="316"/>
                  </a:cubicBezTo>
                  <a:cubicBezTo>
                    <a:pt x="124" y="316"/>
                    <a:pt x="126" y="316"/>
                    <a:pt x="126" y="317"/>
                  </a:cubicBezTo>
                  <a:cubicBezTo>
                    <a:pt x="134" y="318"/>
                    <a:pt x="143" y="321"/>
                    <a:pt x="134" y="325"/>
                  </a:cubicBezTo>
                  <a:cubicBezTo>
                    <a:pt x="134" y="329"/>
                    <a:pt x="134" y="330"/>
                    <a:pt x="151" y="330"/>
                  </a:cubicBezTo>
                  <a:cubicBezTo>
                    <a:pt x="190" y="328"/>
                    <a:pt x="220" y="296"/>
                    <a:pt x="219" y="256"/>
                  </a:cubicBezTo>
                  <a:cubicBezTo>
                    <a:pt x="218" y="217"/>
                    <a:pt x="186" y="186"/>
                    <a:pt x="146" y="186"/>
                  </a:cubicBezTo>
                  <a:cubicBezTo>
                    <a:pt x="143" y="186"/>
                    <a:pt x="140" y="186"/>
                    <a:pt x="136" y="186"/>
                  </a:cubicBezTo>
                  <a:lnTo>
                    <a:pt x="136" y="186"/>
                  </a:lnTo>
                  <a:cubicBezTo>
                    <a:pt x="137" y="187"/>
                    <a:pt x="134" y="187"/>
                    <a:pt x="128" y="188"/>
                  </a:cubicBezTo>
                  <a:lnTo>
                    <a:pt x="128" y="188"/>
                  </a:lnTo>
                  <a:cubicBezTo>
                    <a:pt x="131" y="187"/>
                    <a:pt x="134" y="187"/>
                    <a:pt x="136" y="186"/>
                  </a:cubicBezTo>
                  <a:lnTo>
                    <a:pt x="136" y="186"/>
                  </a:lnTo>
                  <a:cubicBezTo>
                    <a:pt x="136" y="186"/>
                    <a:pt x="132" y="185"/>
                    <a:pt x="124" y="185"/>
                  </a:cubicBezTo>
                  <a:cubicBezTo>
                    <a:pt x="115" y="185"/>
                    <a:pt x="115" y="184"/>
                    <a:pt x="124" y="181"/>
                  </a:cubicBezTo>
                  <a:cubicBezTo>
                    <a:pt x="133" y="180"/>
                    <a:pt x="133" y="179"/>
                    <a:pt x="133" y="177"/>
                  </a:cubicBezTo>
                  <a:cubicBezTo>
                    <a:pt x="124" y="175"/>
                    <a:pt x="125" y="166"/>
                    <a:pt x="125" y="154"/>
                  </a:cubicBezTo>
                  <a:cubicBezTo>
                    <a:pt x="126" y="143"/>
                    <a:pt x="126" y="134"/>
                    <a:pt x="117" y="134"/>
                  </a:cubicBezTo>
                  <a:cubicBezTo>
                    <a:pt x="117" y="133"/>
                    <a:pt x="117" y="133"/>
                    <a:pt x="126" y="132"/>
                  </a:cubicBezTo>
                  <a:cubicBezTo>
                    <a:pt x="135" y="132"/>
                    <a:pt x="135" y="131"/>
                    <a:pt x="118" y="130"/>
                  </a:cubicBezTo>
                  <a:cubicBezTo>
                    <a:pt x="109" y="127"/>
                    <a:pt x="100" y="127"/>
                    <a:pt x="118" y="127"/>
                  </a:cubicBezTo>
                  <a:cubicBezTo>
                    <a:pt x="126" y="127"/>
                    <a:pt x="126" y="125"/>
                    <a:pt x="126" y="120"/>
                  </a:cubicBezTo>
                  <a:cubicBezTo>
                    <a:pt x="127" y="116"/>
                    <a:pt x="127" y="111"/>
                    <a:pt x="118" y="111"/>
                  </a:cubicBezTo>
                  <a:cubicBezTo>
                    <a:pt x="114" y="109"/>
                    <a:pt x="112" y="108"/>
                    <a:pt x="112" y="108"/>
                  </a:cubicBezTo>
                  <a:cubicBezTo>
                    <a:pt x="113" y="108"/>
                    <a:pt x="115" y="108"/>
                    <a:pt x="118" y="109"/>
                  </a:cubicBezTo>
                  <a:cubicBezTo>
                    <a:pt x="120" y="110"/>
                    <a:pt x="121" y="110"/>
                    <a:pt x="122" y="110"/>
                  </a:cubicBezTo>
                  <a:cubicBezTo>
                    <a:pt x="136" y="110"/>
                    <a:pt x="143" y="104"/>
                    <a:pt x="127" y="99"/>
                  </a:cubicBezTo>
                  <a:cubicBezTo>
                    <a:pt x="127" y="98"/>
                    <a:pt x="127" y="97"/>
                    <a:pt x="136" y="97"/>
                  </a:cubicBezTo>
                  <a:cubicBezTo>
                    <a:pt x="136" y="96"/>
                    <a:pt x="136" y="94"/>
                    <a:pt x="128" y="90"/>
                  </a:cubicBezTo>
                  <a:cubicBezTo>
                    <a:pt x="128" y="89"/>
                    <a:pt x="128" y="84"/>
                    <a:pt x="128" y="80"/>
                  </a:cubicBezTo>
                  <a:cubicBezTo>
                    <a:pt x="128" y="78"/>
                    <a:pt x="120" y="76"/>
                    <a:pt x="120" y="76"/>
                  </a:cubicBezTo>
                  <a:lnTo>
                    <a:pt x="120" y="74"/>
                  </a:lnTo>
                  <a:cubicBezTo>
                    <a:pt x="128" y="74"/>
                    <a:pt x="129" y="67"/>
                    <a:pt x="129" y="58"/>
                  </a:cubicBezTo>
                  <a:cubicBezTo>
                    <a:pt x="129" y="49"/>
                    <a:pt x="131" y="40"/>
                    <a:pt x="138" y="39"/>
                  </a:cubicBezTo>
                  <a:cubicBezTo>
                    <a:pt x="138" y="39"/>
                    <a:pt x="138" y="38"/>
                    <a:pt x="131" y="37"/>
                  </a:cubicBezTo>
                  <a:cubicBezTo>
                    <a:pt x="114" y="34"/>
                    <a:pt x="114" y="33"/>
                    <a:pt x="122" y="32"/>
                  </a:cubicBezTo>
                  <a:cubicBezTo>
                    <a:pt x="140" y="31"/>
                    <a:pt x="140" y="25"/>
                    <a:pt x="123" y="24"/>
                  </a:cubicBezTo>
                  <a:lnTo>
                    <a:pt x="131" y="24"/>
                  </a:lnTo>
                  <a:cubicBezTo>
                    <a:pt x="149" y="23"/>
                    <a:pt x="140" y="19"/>
                    <a:pt x="123" y="17"/>
                  </a:cubicBezTo>
                  <a:cubicBezTo>
                    <a:pt x="132" y="16"/>
                    <a:pt x="140" y="15"/>
                    <a:pt x="132" y="13"/>
                  </a:cubicBezTo>
                  <a:cubicBezTo>
                    <a:pt x="132" y="12"/>
                    <a:pt x="132" y="12"/>
                    <a:pt x="149" y="12"/>
                  </a:cubicBezTo>
                  <a:cubicBezTo>
                    <a:pt x="158" y="12"/>
                    <a:pt x="165" y="12"/>
                    <a:pt x="165" y="11"/>
                  </a:cubicBezTo>
                  <a:cubicBezTo>
                    <a:pt x="165" y="10"/>
                    <a:pt x="158" y="10"/>
                    <a:pt x="149" y="10"/>
                  </a:cubicBezTo>
                  <a:lnTo>
                    <a:pt x="149" y="6"/>
                  </a:lnTo>
                  <a:cubicBezTo>
                    <a:pt x="149" y="6"/>
                    <a:pt x="149" y="5"/>
                    <a:pt x="141" y="5"/>
                  </a:cubicBezTo>
                  <a:cubicBezTo>
                    <a:pt x="132" y="5"/>
                    <a:pt x="132" y="4"/>
                    <a:pt x="132" y="3"/>
                  </a:cubicBezTo>
                  <a:cubicBezTo>
                    <a:pt x="138" y="3"/>
                    <a:pt x="136" y="2"/>
                    <a:pt x="131" y="2"/>
                  </a:cubicBezTo>
                  <a:cubicBezTo>
                    <a:pt x="129" y="2"/>
                    <a:pt x="126" y="2"/>
                    <a:pt x="124" y="3"/>
                  </a:cubicBezTo>
                  <a:cubicBezTo>
                    <a:pt x="115" y="3"/>
                    <a:pt x="107" y="3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47;p33">
              <a:extLst>
                <a:ext uri="{FF2B5EF4-FFF2-40B4-BE49-F238E27FC236}">
                  <a16:creationId xmlns:a16="http://schemas.microsoft.com/office/drawing/2014/main" id="{5E839D80-C4D1-5F25-5386-4D4513234407}"/>
                </a:ext>
              </a:extLst>
            </p:cNvPr>
            <p:cNvSpPr/>
            <p:nvPr/>
          </p:nvSpPr>
          <p:spPr>
            <a:xfrm>
              <a:off x="1244241" y="1495086"/>
              <a:ext cx="147741" cy="30367"/>
            </a:xfrm>
            <a:custGeom>
              <a:avLst/>
              <a:gdLst/>
              <a:ahLst/>
              <a:cxnLst/>
              <a:rect l="l" t="t" r="r" b="b"/>
              <a:pathLst>
                <a:path w="1479" h="304" extrusionOk="0">
                  <a:moveTo>
                    <a:pt x="1066" y="0"/>
                  </a:moveTo>
                  <a:cubicBezTo>
                    <a:pt x="1066" y="0"/>
                    <a:pt x="1065" y="4"/>
                    <a:pt x="1064" y="14"/>
                  </a:cubicBezTo>
                  <a:cubicBezTo>
                    <a:pt x="1064" y="23"/>
                    <a:pt x="1064" y="23"/>
                    <a:pt x="1066" y="23"/>
                  </a:cubicBezTo>
                  <a:cubicBezTo>
                    <a:pt x="1067" y="18"/>
                    <a:pt x="1067" y="12"/>
                    <a:pt x="1067" y="6"/>
                  </a:cubicBezTo>
                  <a:cubicBezTo>
                    <a:pt x="1067" y="2"/>
                    <a:pt x="1067" y="0"/>
                    <a:pt x="1066" y="0"/>
                  </a:cubicBezTo>
                  <a:close/>
                  <a:moveTo>
                    <a:pt x="1450" y="71"/>
                  </a:moveTo>
                  <a:cubicBezTo>
                    <a:pt x="1447" y="71"/>
                    <a:pt x="1447" y="79"/>
                    <a:pt x="1447" y="88"/>
                  </a:cubicBezTo>
                  <a:lnTo>
                    <a:pt x="1448" y="88"/>
                  </a:lnTo>
                  <a:cubicBezTo>
                    <a:pt x="1450" y="83"/>
                    <a:pt x="1451" y="77"/>
                    <a:pt x="1451" y="71"/>
                  </a:cubicBezTo>
                  <a:close/>
                  <a:moveTo>
                    <a:pt x="424" y="147"/>
                  </a:moveTo>
                  <a:cubicBezTo>
                    <a:pt x="424" y="147"/>
                    <a:pt x="424" y="149"/>
                    <a:pt x="425" y="152"/>
                  </a:cubicBezTo>
                  <a:lnTo>
                    <a:pt x="425" y="152"/>
                  </a:lnTo>
                  <a:cubicBezTo>
                    <a:pt x="425" y="149"/>
                    <a:pt x="425" y="147"/>
                    <a:pt x="424" y="147"/>
                  </a:cubicBezTo>
                  <a:close/>
                  <a:moveTo>
                    <a:pt x="425" y="152"/>
                  </a:moveTo>
                  <a:cubicBezTo>
                    <a:pt x="425" y="153"/>
                    <a:pt x="425" y="155"/>
                    <a:pt x="425" y="157"/>
                  </a:cubicBezTo>
                  <a:lnTo>
                    <a:pt x="425" y="157"/>
                  </a:lnTo>
                  <a:cubicBezTo>
                    <a:pt x="425" y="156"/>
                    <a:pt x="425" y="155"/>
                    <a:pt x="425" y="153"/>
                  </a:cubicBezTo>
                  <a:cubicBezTo>
                    <a:pt x="425" y="153"/>
                    <a:pt x="425" y="152"/>
                    <a:pt x="425" y="152"/>
                  </a:cubicBezTo>
                  <a:close/>
                  <a:moveTo>
                    <a:pt x="1087" y="160"/>
                  </a:moveTo>
                  <a:cubicBezTo>
                    <a:pt x="1087" y="160"/>
                    <a:pt x="1087" y="160"/>
                    <a:pt x="1087" y="160"/>
                  </a:cubicBezTo>
                  <a:cubicBezTo>
                    <a:pt x="1087" y="160"/>
                    <a:pt x="1087" y="160"/>
                    <a:pt x="1087" y="160"/>
                  </a:cubicBezTo>
                  <a:close/>
                  <a:moveTo>
                    <a:pt x="1013" y="166"/>
                  </a:moveTo>
                  <a:cubicBezTo>
                    <a:pt x="1013" y="169"/>
                    <a:pt x="1013" y="170"/>
                    <a:pt x="1013" y="170"/>
                  </a:cubicBezTo>
                  <a:cubicBezTo>
                    <a:pt x="1012" y="170"/>
                    <a:pt x="1012" y="166"/>
                    <a:pt x="1013" y="166"/>
                  </a:cubicBezTo>
                  <a:close/>
                  <a:moveTo>
                    <a:pt x="1148" y="158"/>
                  </a:moveTo>
                  <a:cubicBezTo>
                    <a:pt x="1149" y="158"/>
                    <a:pt x="1149" y="159"/>
                    <a:pt x="1149" y="162"/>
                  </a:cubicBezTo>
                  <a:cubicBezTo>
                    <a:pt x="1150" y="162"/>
                    <a:pt x="1147" y="171"/>
                    <a:pt x="1146" y="171"/>
                  </a:cubicBezTo>
                  <a:lnTo>
                    <a:pt x="1146" y="162"/>
                  </a:lnTo>
                  <a:cubicBezTo>
                    <a:pt x="1146" y="162"/>
                    <a:pt x="1148" y="158"/>
                    <a:pt x="1148" y="158"/>
                  </a:cubicBezTo>
                  <a:close/>
                  <a:moveTo>
                    <a:pt x="1314" y="151"/>
                  </a:moveTo>
                  <a:cubicBezTo>
                    <a:pt x="1312" y="151"/>
                    <a:pt x="1310" y="160"/>
                    <a:pt x="1310" y="160"/>
                  </a:cubicBezTo>
                  <a:cubicBezTo>
                    <a:pt x="1310" y="168"/>
                    <a:pt x="1312" y="168"/>
                    <a:pt x="1314" y="168"/>
                  </a:cubicBezTo>
                  <a:cubicBezTo>
                    <a:pt x="1315" y="170"/>
                    <a:pt x="1316" y="172"/>
                    <a:pt x="1316" y="172"/>
                  </a:cubicBezTo>
                  <a:cubicBezTo>
                    <a:pt x="1318" y="172"/>
                    <a:pt x="1318" y="165"/>
                    <a:pt x="1318" y="160"/>
                  </a:cubicBezTo>
                  <a:cubicBezTo>
                    <a:pt x="1318" y="151"/>
                    <a:pt x="1317" y="151"/>
                    <a:pt x="1314" y="151"/>
                  </a:cubicBezTo>
                  <a:close/>
                  <a:moveTo>
                    <a:pt x="407" y="178"/>
                  </a:moveTo>
                  <a:cubicBezTo>
                    <a:pt x="407" y="178"/>
                    <a:pt x="406" y="181"/>
                    <a:pt x="407" y="181"/>
                  </a:cubicBezTo>
                  <a:cubicBezTo>
                    <a:pt x="407" y="181"/>
                    <a:pt x="407" y="181"/>
                    <a:pt x="407" y="178"/>
                  </a:cubicBezTo>
                  <a:close/>
                  <a:moveTo>
                    <a:pt x="1330" y="169"/>
                  </a:moveTo>
                  <a:cubicBezTo>
                    <a:pt x="1330" y="178"/>
                    <a:pt x="1326" y="186"/>
                    <a:pt x="1324" y="186"/>
                  </a:cubicBezTo>
                  <a:cubicBezTo>
                    <a:pt x="1322" y="186"/>
                    <a:pt x="1322" y="177"/>
                    <a:pt x="1326" y="169"/>
                  </a:cubicBezTo>
                  <a:close/>
                  <a:moveTo>
                    <a:pt x="900" y="170"/>
                  </a:moveTo>
                  <a:lnTo>
                    <a:pt x="902" y="179"/>
                  </a:lnTo>
                  <a:lnTo>
                    <a:pt x="900" y="187"/>
                  </a:lnTo>
                  <a:lnTo>
                    <a:pt x="899" y="187"/>
                  </a:lnTo>
                  <a:cubicBezTo>
                    <a:pt x="899" y="179"/>
                    <a:pt x="899" y="170"/>
                    <a:pt x="900" y="170"/>
                  </a:cubicBezTo>
                  <a:close/>
                  <a:moveTo>
                    <a:pt x="1054" y="181"/>
                  </a:moveTo>
                  <a:cubicBezTo>
                    <a:pt x="1054" y="181"/>
                    <a:pt x="1055" y="185"/>
                    <a:pt x="1057" y="185"/>
                  </a:cubicBezTo>
                  <a:cubicBezTo>
                    <a:pt x="1058" y="192"/>
                    <a:pt x="1058" y="192"/>
                    <a:pt x="1055" y="192"/>
                  </a:cubicBezTo>
                  <a:cubicBezTo>
                    <a:pt x="1054" y="192"/>
                    <a:pt x="1054" y="185"/>
                    <a:pt x="1054" y="185"/>
                  </a:cubicBezTo>
                  <a:cubicBezTo>
                    <a:pt x="1054" y="182"/>
                    <a:pt x="1054" y="181"/>
                    <a:pt x="1054" y="181"/>
                  </a:cubicBezTo>
                  <a:close/>
                  <a:moveTo>
                    <a:pt x="858" y="169"/>
                  </a:moveTo>
                  <a:cubicBezTo>
                    <a:pt x="859" y="177"/>
                    <a:pt x="859" y="186"/>
                    <a:pt x="858" y="194"/>
                  </a:cubicBezTo>
                  <a:cubicBezTo>
                    <a:pt x="857" y="194"/>
                    <a:pt x="857" y="194"/>
                    <a:pt x="857" y="186"/>
                  </a:cubicBezTo>
                  <a:cubicBezTo>
                    <a:pt x="857" y="180"/>
                    <a:pt x="857" y="175"/>
                    <a:pt x="858" y="169"/>
                  </a:cubicBezTo>
                  <a:close/>
                  <a:moveTo>
                    <a:pt x="1086" y="177"/>
                  </a:moveTo>
                  <a:cubicBezTo>
                    <a:pt x="1087" y="177"/>
                    <a:pt x="1089" y="186"/>
                    <a:pt x="1089" y="186"/>
                  </a:cubicBezTo>
                  <a:cubicBezTo>
                    <a:pt x="1089" y="194"/>
                    <a:pt x="1087" y="194"/>
                    <a:pt x="1087" y="194"/>
                  </a:cubicBezTo>
                  <a:cubicBezTo>
                    <a:pt x="1086" y="194"/>
                    <a:pt x="1084" y="194"/>
                    <a:pt x="1084" y="186"/>
                  </a:cubicBezTo>
                  <a:cubicBezTo>
                    <a:pt x="1084" y="186"/>
                    <a:pt x="1084" y="177"/>
                    <a:pt x="1086" y="177"/>
                  </a:cubicBezTo>
                  <a:close/>
                  <a:moveTo>
                    <a:pt x="404" y="186"/>
                  </a:moveTo>
                  <a:lnTo>
                    <a:pt x="405" y="195"/>
                  </a:lnTo>
                  <a:lnTo>
                    <a:pt x="404" y="195"/>
                  </a:lnTo>
                  <a:cubicBezTo>
                    <a:pt x="402" y="195"/>
                    <a:pt x="402" y="195"/>
                    <a:pt x="402" y="186"/>
                  </a:cubicBezTo>
                  <a:close/>
                  <a:moveTo>
                    <a:pt x="421" y="187"/>
                  </a:moveTo>
                  <a:lnTo>
                    <a:pt x="423" y="195"/>
                  </a:lnTo>
                  <a:lnTo>
                    <a:pt x="421" y="195"/>
                  </a:lnTo>
                  <a:cubicBezTo>
                    <a:pt x="420" y="195"/>
                    <a:pt x="420" y="195"/>
                    <a:pt x="420" y="187"/>
                  </a:cubicBezTo>
                  <a:close/>
                  <a:moveTo>
                    <a:pt x="1004" y="191"/>
                  </a:moveTo>
                  <a:cubicBezTo>
                    <a:pt x="1004" y="194"/>
                    <a:pt x="1004" y="195"/>
                    <a:pt x="1004" y="195"/>
                  </a:cubicBezTo>
                  <a:cubicBezTo>
                    <a:pt x="1003" y="195"/>
                    <a:pt x="1003" y="191"/>
                    <a:pt x="1004" y="191"/>
                  </a:cubicBezTo>
                  <a:close/>
                  <a:moveTo>
                    <a:pt x="687" y="179"/>
                  </a:moveTo>
                  <a:cubicBezTo>
                    <a:pt x="689" y="188"/>
                    <a:pt x="687" y="196"/>
                    <a:pt x="684" y="196"/>
                  </a:cubicBezTo>
                  <a:cubicBezTo>
                    <a:pt x="681" y="196"/>
                    <a:pt x="681" y="196"/>
                    <a:pt x="681" y="188"/>
                  </a:cubicBezTo>
                  <a:cubicBezTo>
                    <a:pt x="681" y="179"/>
                    <a:pt x="684" y="179"/>
                    <a:pt x="687" y="179"/>
                  </a:cubicBezTo>
                  <a:close/>
                  <a:moveTo>
                    <a:pt x="1184" y="180"/>
                  </a:moveTo>
                  <a:cubicBezTo>
                    <a:pt x="1184" y="186"/>
                    <a:pt x="1183" y="191"/>
                    <a:pt x="1181" y="197"/>
                  </a:cubicBezTo>
                  <a:lnTo>
                    <a:pt x="1180" y="197"/>
                  </a:lnTo>
                  <a:cubicBezTo>
                    <a:pt x="1180" y="189"/>
                    <a:pt x="1180" y="180"/>
                    <a:pt x="1181" y="180"/>
                  </a:cubicBezTo>
                  <a:close/>
                  <a:moveTo>
                    <a:pt x="807" y="184"/>
                  </a:moveTo>
                  <a:lnTo>
                    <a:pt x="808" y="192"/>
                  </a:lnTo>
                  <a:lnTo>
                    <a:pt x="807" y="200"/>
                  </a:lnTo>
                  <a:lnTo>
                    <a:pt x="805" y="200"/>
                  </a:lnTo>
                  <a:cubicBezTo>
                    <a:pt x="805" y="192"/>
                    <a:pt x="805" y="184"/>
                    <a:pt x="807" y="184"/>
                  </a:cubicBezTo>
                  <a:close/>
                  <a:moveTo>
                    <a:pt x="433" y="187"/>
                  </a:moveTo>
                  <a:cubicBezTo>
                    <a:pt x="437" y="187"/>
                    <a:pt x="437" y="187"/>
                    <a:pt x="435" y="196"/>
                  </a:cubicBezTo>
                  <a:cubicBezTo>
                    <a:pt x="434" y="200"/>
                    <a:pt x="433" y="202"/>
                    <a:pt x="433" y="202"/>
                  </a:cubicBezTo>
                  <a:cubicBezTo>
                    <a:pt x="432" y="202"/>
                    <a:pt x="432" y="200"/>
                    <a:pt x="432" y="196"/>
                  </a:cubicBezTo>
                  <a:cubicBezTo>
                    <a:pt x="432" y="187"/>
                    <a:pt x="432" y="187"/>
                    <a:pt x="433" y="187"/>
                  </a:cubicBezTo>
                  <a:close/>
                  <a:moveTo>
                    <a:pt x="616" y="185"/>
                  </a:moveTo>
                  <a:cubicBezTo>
                    <a:pt x="615" y="191"/>
                    <a:pt x="615" y="197"/>
                    <a:pt x="614" y="203"/>
                  </a:cubicBezTo>
                  <a:lnTo>
                    <a:pt x="612" y="203"/>
                  </a:lnTo>
                  <a:cubicBezTo>
                    <a:pt x="612" y="194"/>
                    <a:pt x="612" y="185"/>
                    <a:pt x="614" y="185"/>
                  </a:cubicBezTo>
                  <a:close/>
                  <a:moveTo>
                    <a:pt x="1013" y="191"/>
                  </a:moveTo>
                  <a:lnTo>
                    <a:pt x="1014" y="200"/>
                  </a:lnTo>
                  <a:lnTo>
                    <a:pt x="1013" y="208"/>
                  </a:lnTo>
                  <a:lnTo>
                    <a:pt x="1011" y="208"/>
                  </a:lnTo>
                  <a:cubicBezTo>
                    <a:pt x="1011" y="199"/>
                    <a:pt x="1011" y="191"/>
                    <a:pt x="1013" y="191"/>
                  </a:cubicBezTo>
                  <a:close/>
                  <a:moveTo>
                    <a:pt x="386" y="194"/>
                  </a:moveTo>
                  <a:cubicBezTo>
                    <a:pt x="387" y="199"/>
                    <a:pt x="388" y="205"/>
                    <a:pt x="388" y="210"/>
                  </a:cubicBezTo>
                  <a:lnTo>
                    <a:pt x="386" y="210"/>
                  </a:lnTo>
                  <a:cubicBezTo>
                    <a:pt x="385" y="210"/>
                    <a:pt x="385" y="203"/>
                    <a:pt x="385" y="203"/>
                  </a:cubicBezTo>
                  <a:cubicBezTo>
                    <a:pt x="385" y="203"/>
                    <a:pt x="385" y="194"/>
                    <a:pt x="386" y="194"/>
                  </a:cubicBezTo>
                  <a:close/>
                  <a:moveTo>
                    <a:pt x="1235" y="173"/>
                  </a:moveTo>
                  <a:lnTo>
                    <a:pt x="1239" y="175"/>
                  </a:lnTo>
                  <a:lnTo>
                    <a:pt x="1235" y="191"/>
                  </a:lnTo>
                  <a:cubicBezTo>
                    <a:pt x="1233" y="205"/>
                    <a:pt x="1233" y="211"/>
                    <a:pt x="1232" y="211"/>
                  </a:cubicBezTo>
                  <a:cubicBezTo>
                    <a:pt x="1232" y="211"/>
                    <a:pt x="1232" y="207"/>
                    <a:pt x="1232" y="199"/>
                  </a:cubicBezTo>
                  <a:cubicBezTo>
                    <a:pt x="1231" y="190"/>
                    <a:pt x="1233" y="182"/>
                    <a:pt x="1235" y="173"/>
                  </a:cubicBezTo>
                  <a:close/>
                  <a:moveTo>
                    <a:pt x="318" y="187"/>
                  </a:moveTo>
                  <a:cubicBezTo>
                    <a:pt x="319" y="187"/>
                    <a:pt x="319" y="188"/>
                    <a:pt x="319" y="191"/>
                  </a:cubicBezTo>
                  <a:lnTo>
                    <a:pt x="319" y="200"/>
                  </a:lnTo>
                  <a:cubicBezTo>
                    <a:pt x="317" y="206"/>
                    <a:pt x="316" y="212"/>
                    <a:pt x="316" y="212"/>
                  </a:cubicBezTo>
                  <a:cubicBezTo>
                    <a:pt x="316" y="212"/>
                    <a:pt x="315" y="211"/>
                    <a:pt x="315" y="208"/>
                  </a:cubicBezTo>
                  <a:cubicBezTo>
                    <a:pt x="315" y="203"/>
                    <a:pt x="315" y="197"/>
                    <a:pt x="317" y="191"/>
                  </a:cubicBezTo>
                  <a:cubicBezTo>
                    <a:pt x="317" y="191"/>
                    <a:pt x="318" y="187"/>
                    <a:pt x="318" y="187"/>
                  </a:cubicBezTo>
                  <a:close/>
                  <a:moveTo>
                    <a:pt x="1026" y="191"/>
                  </a:moveTo>
                  <a:cubicBezTo>
                    <a:pt x="1027" y="197"/>
                    <a:pt x="1027" y="203"/>
                    <a:pt x="1027" y="208"/>
                  </a:cubicBezTo>
                  <a:lnTo>
                    <a:pt x="1027" y="209"/>
                  </a:lnTo>
                  <a:cubicBezTo>
                    <a:pt x="1027" y="213"/>
                    <a:pt x="1026" y="214"/>
                    <a:pt x="1026" y="214"/>
                  </a:cubicBezTo>
                  <a:cubicBezTo>
                    <a:pt x="1026" y="214"/>
                    <a:pt x="1025" y="210"/>
                    <a:pt x="1023" y="200"/>
                  </a:cubicBezTo>
                  <a:cubicBezTo>
                    <a:pt x="1023" y="191"/>
                    <a:pt x="1023" y="191"/>
                    <a:pt x="1026" y="191"/>
                  </a:cubicBezTo>
                  <a:close/>
                  <a:moveTo>
                    <a:pt x="1423" y="181"/>
                  </a:moveTo>
                  <a:cubicBezTo>
                    <a:pt x="1425" y="181"/>
                    <a:pt x="1426" y="189"/>
                    <a:pt x="1426" y="198"/>
                  </a:cubicBezTo>
                  <a:cubicBezTo>
                    <a:pt x="1428" y="215"/>
                    <a:pt x="1428" y="215"/>
                    <a:pt x="1425" y="215"/>
                  </a:cubicBezTo>
                  <a:cubicBezTo>
                    <a:pt x="1423" y="215"/>
                    <a:pt x="1421" y="215"/>
                    <a:pt x="1421" y="206"/>
                  </a:cubicBezTo>
                  <a:lnTo>
                    <a:pt x="1423" y="206"/>
                  </a:lnTo>
                  <a:cubicBezTo>
                    <a:pt x="1423" y="209"/>
                    <a:pt x="1423" y="210"/>
                    <a:pt x="1423" y="210"/>
                  </a:cubicBezTo>
                  <a:cubicBezTo>
                    <a:pt x="1424" y="210"/>
                    <a:pt x="1424" y="204"/>
                    <a:pt x="1423" y="198"/>
                  </a:cubicBezTo>
                  <a:lnTo>
                    <a:pt x="1423" y="181"/>
                  </a:lnTo>
                  <a:close/>
                  <a:moveTo>
                    <a:pt x="1445" y="198"/>
                  </a:moveTo>
                  <a:lnTo>
                    <a:pt x="1447" y="207"/>
                  </a:lnTo>
                  <a:cubicBezTo>
                    <a:pt x="1447" y="216"/>
                    <a:pt x="1445" y="216"/>
                    <a:pt x="1444" y="216"/>
                  </a:cubicBezTo>
                  <a:cubicBezTo>
                    <a:pt x="1442" y="216"/>
                    <a:pt x="1442" y="216"/>
                    <a:pt x="1442" y="207"/>
                  </a:cubicBezTo>
                  <a:cubicBezTo>
                    <a:pt x="1442" y="207"/>
                    <a:pt x="1444" y="198"/>
                    <a:pt x="1445" y="198"/>
                  </a:cubicBezTo>
                  <a:close/>
                  <a:moveTo>
                    <a:pt x="1115" y="212"/>
                  </a:moveTo>
                  <a:lnTo>
                    <a:pt x="1117" y="213"/>
                  </a:lnTo>
                  <a:lnTo>
                    <a:pt x="1119" y="221"/>
                  </a:lnTo>
                  <a:lnTo>
                    <a:pt x="1117" y="221"/>
                  </a:lnTo>
                  <a:cubicBezTo>
                    <a:pt x="1115" y="221"/>
                    <a:pt x="1115" y="221"/>
                    <a:pt x="1115" y="212"/>
                  </a:cubicBezTo>
                  <a:close/>
                  <a:moveTo>
                    <a:pt x="1131" y="204"/>
                  </a:moveTo>
                  <a:lnTo>
                    <a:pt x="1134" y="205"/>
                  </a:lnTo>
                  <a:cubicBezTo>
                    <a:pt x="1134" y="213"/>
                    <a:pt x="1134" y="222"/>
                    <a:pt x="1133" y="222"/>
                  </a:cubicBezTo>
                  <a:cubicBezTo>
                    <a:pt x="1133" y="224"/>
                    <a:pt x="1132" y="225"/>
                    <a:pt x="1132" y="225"/>
                  </a:cubicBezTo>
                  <a:cubicBezTo>
                    <a:pt x="1131" y="225"/>
                    <a:pt x="1130" y="217"/>
                    <a:pt x="1131" y="204"/>
                  </a:cubicBezTo>
                  <a:close/>
                  <a:moveTo>
                    <a:pt x="1242" y="208"/>
                  </a:moveTo>
                  <a:lnTo>
                    <a:pt x="1244" y="217"/>
                  </a:lnTo>
                  <a:cubicBezTo>
                    <a:pt x="1244" y="225"/>
                    <a:pt x="1242" y="225"/>
                    <a:pt x="1241" y="225"/>
                  </a:cubicBezTo>
                  <a:lnTo>
                    <a:pt x="1241" y="217"/>
                  </a:lnTo>
                  <a:lnTo>
                    <a:pt x="1242" y="208"/>
                  </a:lnTo>
                  <a:close/>
                  <a:moveTo>
                    <a:pt x="1197" y="207"/>
                  </a:moveTo>
                  <a:cubicBezTo>
                    <a:pt x="1199" y="207"/>
                    <a:pt x="1197" y="215"/>
                    <a:pt x="1195" y="232"/>
                  </a:cubicBezTo>
                  <a:cubicBezTo>
                    <a:pt x="1193" y="236"/>
                    <a:pt x="1193" y="238"/>
                    <a:pt x="1192" y="238"/>
                  </a:cubicBezTo>
                  <a:cubicBezTo>
                    <a:pt x="1192" y="238"/>
                    <a:pt x="1192" y="234"/>
                    <a:pt x="1194" y="224"/>
                  </a:cubicBezTo>
                  <a:lnTo>
                    <a:pt x="1197" y="207"/>
                  </a:lnTo>
                  <a:close/>
                  <a:moveTo>
                    <a:pt x="259" y="215"/>
                  </a:moveTo>
                  <a:lnTo>
                    <a:pt x="259" y="215"/>
                  </a:lnTo>
                  <a:cubicBezTo>
                    <a:pt x="262" y="223"/>
                    <a:pt x="260" y="232"/>
                    <a:pt x="258" y="241"/>
                  </a:cubicBezTo>
                  <a:cubicBezTo>
                    <a:pt x="256" y="240"/>
                    <a:pt x="256" y="240"/>
                    <a:pt x="256" y="232"/>
                  </a:cubicBezTo>
                  <a:cubicBezTo>
                    <a:pt x="256" y="223"/>
                    <a:pt x="258" y="215"/>
                    <a:pt x="259" y="215"/>
                  </a:cubicBezTo>
                  <a:close/>
                  <a:moveTo>
                    <a:pt x="1098" y="228"/>
                  </a:moveTo>
                  <a:cubicBezTo>
                    <a:pt x="1096" y="228"/>
                    <a:pt x="1096" y="237"/>
                    <a:pt x="1096" y="237"/>
                  </a:cubicBezTo>
                  <a:cubicBezTo>
                    <a:pt x="1096" y="237"/>
                    <a:pt x="1096" y="245"/>
                    <a:pt x="1098" y="245"/>
                  </a:cubicBezTo>
                  <a:lnTo>
                    <a:pt x="1100" y="245"/>
                  </a:lnTo>
                  <a:cubicBezTo>
                    <a:pt x="1100" y="240"/>
                    <a:pt x="1100" y="234"/>
                    <a:pt x="1098" y="228"/>
                  </a:cubicBezTo>
                  <a:close/>
                  <a:moveTo>
                    <a:pt x="17" y="210"/>
                  </a:moveTo>
                  <a:cubicBezTo>
                    <a:pt x="17" y="210"/>
                    <a:pt x="17" y="214"/>
                    <a:pt x="17" y="223"/>
                  </a:cubicBezTo>
                  <a:cubicBezTo>
                    <a:pt x="17" y="232"/>
                    <a:pt x="17" y="240"/>
                    <a:pt x="15" y="240"/>
                  </a:cubicBezTo>
                  <a:cubicBezTo>
                    <a:pt x="14" y="245"/>
                    <a:pt x="13" y="247"/>
                    <a:pt x="13" y="247"/>
                  </a:cubicBezTo>
                  <a:cubicBezTo>
                    <a:pt x="12" y="247"/>
                    <a:pt x="12" y="235"/>
                    <a:pt x="15" y="223"/>
                  </a:cubicBezTo>
                  <a:cubicBezTo>
                    <a:pt x="16" y="214"/>
                    <a:pt x="16" y="210"/>
                    <a:pt x="17" y="210"/>
                  </a:cubicBezTo>
                  <a:close/>
                  <a:moveTo>
                    <a:pt x="468" y="231"/>
                  </a:moveTo>
                  <a:lnTo>
                    <a:pt x="470" y="240"/>
                  </a:lnTo>
                  <a:cubicBezTo>
                    <a:pt x="470" y="247"/>
                    <a:pt x="468" y="247"/>
                    <a:pt x="468" y="247"/>
                  </a:cubicBezTo>
                  <a:cubicBezTo>
                    <a:pt x="466" y="247"/>
                    <a:pt x="466" y="247"/>
                    <a:pt x="466" y="240"/>
                  </a:cubicBezTo>
                  <a:cubicBezTo>
                    <a:pt x="466" y="240"/>
                    <a:pt x="466" y="231"/>
                    <a:pt x="468" y="231"/>
                  </a:cubicBezTo>
                  <a:close/>
                  <a:moveTo>
                    <a:pt x="829" y="236"/>
                  </a:moveTo>
                  <a:cubicBezTo>
                    <a:pt x="829" y="236"/>
                    <a:pt x="829" y="236"/>
                    <a:pt x="829" y="236"/>
                  </a:cubicBezTo>
                  <a:lnTo>
                    <a:pt x="830" y="236"/>
                  </a:lnTo>
                  <a:cubicBezTo>
                    <a:pt x="830" y="242"/>
                    <a:pt x="830" y="247"/>
                    <a:pt x="829" y="253"/>
                  </a:cubicBezTo>
                  <a:lnTo>
                    <a:pt x="827" y="253"/>
                  </a:lnTo>
                  <a:cubicBezTo>
                    <a:pt x="827" y="245"/>
                    <a:pt x="827" y="236"/>
                    <a:pt x="829" y="236"/>
                  </a:cubicBezTo>
                  <a:close/>
                  <a:moveTo>
                    <a:pt x="447" y="238"/>
                  </a:moveTo>
                  <a:lnTo>
                    <a:pt x="449" y="247"/>
                  </a:lnTo>
                  <a:lnTo>
                    <a:pt x="447" y="255"/>
                  </a:lnTo>
                  <a:lnTo>
                    <a:pt x="446" y="255"/>
                  </a:lnTo>
                  <a:cubicBezTo>
                    <a:pt x="446" y="247"/>
                    <a:pt x="446" y="238"/>
                    <a:pt x="447" y="238"/>
                  </a:cubicBezTo>
                  <a:close/>
                  <a:moveTo>
                    <a:pt x="1417" y="249"/>
                  </a:moveTo>
                  <a:cubicBezTo>
                    <a:pt x="1417" y="258"/>
                    <a:pt x="1417" y="258"/>
                    <a:pt x="1419" y="258"/>
                  </a:cubicBezTo>
                  <a:lnTo>
                    <a:pt x="1420" y="258"/>
                  </a:lnTo>
                  <a:lnTo>
                    <a:pt x="1419" y="249"/>
                  </a:lnTo>
                  <a:close/>
                  <a:moveTo>
                    <a:pt x="14" y="138"/>
                  </a:moveTo>
                  <a:cubicBezTo>
                    <a:pt x="11" y="138"/>
                    <a:pt x="11" y="147"/>
                    <a:pt x="11" y="154"/>
                  </a:cubicBezTo>
                  <a:lnTo>
                    <a:pt x="8" y="154"/>
                  </a:lnTo>
                  <a:cubicBezTo>
                    <a:pt x="8" y="154"/>
                    <a:pt x="7" y="154"/>
                    <a:pt x="7" y="163"/>
                  </a:cubicBezTo>
                  <a:cubicBezTo>
                    <a:pt x="7" y="171"/>
                    <a:pt x="5" y="171"/>
                    <a:pt x="4" y="171"/>
                  </a:cubicBezTo>
                  <a:cubicBezTo>
                    <a:pt x="4" y="169"/>
                    <a:pt x="3" y="168"/>
                    <a:pt x="3" y="168"/>
                  </a:cubicBezTo>
                  <a:lnTo>
                    <a:pt x="3" y="168"/>
                  </a:lnTo>
                  <a:cubicBezTo>
                    <a:pt x="3" y="168"/>
                    <a:pt x="2" y="174"/>
                    <a:pt x="4" y="180"/>
                  </a:cubicBezTo>
                  <a:cubicBezTo>
                    <a:pt x="4" y="188"/>
                    <a:pt x="4" y="197"/>
                    <a:pt x="1" y="197"/>
                  </a:cubicBezTo>
                  <a:lnTo>
                    <a:pt x="1" y="214"/>
                  </a:lnTo>
                  <a:cubicBezTo>
                    <a:pt x="0" y="225"/>
                    <a:pt x="1" y="237"/>
                    <a:pt x="5" y="249"/>
                  </a:cubicBezTo>
                  <a:cubicBezTo>
                    <a:pt x="9" y="253"/>
                    <a:pt x="12" y="258"/>
                    <a:pt x="14" y="258"/>
                  </a:cubicBezTo>
                  <a:cubicBezTo>
                    <a:pt x="16" y="258"/>
                    <a:pt x="17" y="256"/>
                    <a:pt x="17" y="249"/>
                  </a:cubicBezTo>
                  <a:cubicBezTo>
                    <a:pt x="17" y="249"/>
                    <a:pt x="19" y="241"/>
                    <a:pt x="20" y="241"/>
                  </a:cubicBezTo>
                  <a:cubicBezTo>
                    <a:pt x="23" y="241"/>
                    <a:pt x="24" y="249"/>
                    <a:pt x="24" y="249"/>
                  </a:cubicBezTo>
                  <a:cubicBezTo>
                    <a:pt x="24" y="258"/>
                    <a:pt x="30" y="258"/>
                    <a:pt x="39" y="258"/>
                  </a:cubicBezTo>
                  <a:cubicBezTo>
                    <a:pt x="50" y="259"/>
                    <a:pt x="55" y="259"/>
                    <a:pt x="57" y="267"/>
                  </a:cubicBezTo>
                  <a:cubicBezTo>
                    <a:pt x="59" y="276"/>
                    <a:pt x="61" y="276"/>
                    <a:pt x="61" y="276"/>
                  </a:cubicBezTo>
                  <a:cubicBezTo>
                    <a:pt x="61" y="268"/>
                    <a:pt x="71" y="268"/>
                    <a:pt x="83" y="268"/>
                  </a:cubicBezTo>
                  <a:cubicBezTo>
                    <a:pt x="87" y="268"/>
                    <a:pt x="90" y="268"/>
                    <a:pt x="93" y="268"/>
                  </a:cubicBezTo>
                  <a:cubicBezTo>
                    <a:pt x="101" y="268"/>
                    <a:pt x="107" y="267"/>
                    <a:pt x="107" y="261"/>
                  </a:cubicBezTo>
                  <a:lnTo>
                    <a:pt x="110" y="261"/>
                  </a:lnTo>
                  <a:cubicBezTo>
                    <a:pt x="110" y="269"/>
                    <a:pt x="115" y="269"/>
                    <a:pt x="118" y="269"/>
                  </a:cubicBezTo>
                  <a:cubicBezTo>
                    <a:pt x="121" y="261"/>
                    <a:pt x="125" y="261"/>
                    <a:pt x="125" y="261"/>
                  </a:cubicBezTo>
                  <a:cubicBezTo>
                    <a:pt x="125" y="270"/>
                    <a:pt x="126" y="270"/>
                    <a:pt x="130" y="270"/>
                  </a:cubicBezTo>
                  <a:cubicBezTo>
                    <a:pt x="134" y="270"/>
                    <a:pt x="135" y="270"/>
                    <a:pt x="135" y="261"/>
                  </a:cubicBezTo>
                  <a:cubicBezTo>
                    <a:pt x="143" y="261"/>
                    <a:pt x="149" y="264"/>
                    <a:pt x="154" y="271"/>
                  </a:cubicBezTo>
                  <a:cubicBezTo>
                    <a:pt x="155" y="273"/>
                    <a:pt x="155" y="274"/>
                    <a:pt x="156" y="274"/>
                  </a:cubicBezTo>
                  <a:cubicBezTo>
                    <a:pt x="157" y="274"/>
                    <a:pt x="158" y="268"/>
                    <a:pt x="159" y="262"/>
                  </a:cubicBezTo>
                  <a:cubicBezTo>
                    <a:pt x="159" y="254"/>
                    <a:pt x="161" y="245"/>
                    <a:pt x="163" y="245"/>
                  </a:cubicBezTo>
                  <a:lnTo>
                    <a:pt x="163" y="262"/>
                  </a:lnTo>
                  <a:cubicBezTo>
                    <a:pt x="161" y="271"/>
                    <a:pt x="161" y="271"/>
                    <a:pt x="165" y="271"/>
                  </a:cubicBezTo>
                  <a:lnTo>
                    <a:pt x="168" y="271"/>
                  </a:lnTo>
                  <a:cubicBezTo>
                    <a:pt x="168" y="263"/>
                    <a:pt x="176" y="263"/>
                    <a:pt x="189" y="263"/>
                  </a:cubicBezTo>
                  <a:cubicBezTo>
                    <a:pt x="193" y="263"/>
                    <a:pt x="196" y="264"/>
                    <a:pt x="199" y="264"/>
                  </a:cubicBezTo>
                  <a:cubicBezTo>
                    <a:pt x="207" y="264"/>
                    <a:pt x="210" y="262"/>
                    <a:pt x="210" y="255"/>
                  </a:cubicBezTo>
                  <a:cubicBezTo>
                    <a:pt x="210" y="252"/>
                    <a:pt x="210" y="250"/>
                    <a:pt x="211" y="250"/>
                  </a:cubicBezTo>
                  <a:cubicBezTo>
                    <a:pt x="212" y="250"/>
                    <a:pt x="214" y="252"/>
                    <a:pt x="217" y="256"/>
                  </a:cubicBezTo>
                  <a:cubicBezTo>
                    <a:pt x="223" y="273"/>
                    <a:pt x="225" y="279"/>
                    <a:pt x="227" y="279"/>
                  </a:cubicBezTo>
                  <a:cubicBezTo>
                    <a:pt x="228" y="279"/>
                    <a:pt x="228" y="277"/>
                    <a:pt x="229" y="273"/>
                  </a:cubicBezTo>
                  <a:cubicBezTo>
                    <a:pt x="227" y="273"/>
                    <a:pt x="227" y="264"/>
                    <a:pt x="227" y="256"/>
                  </a:cubicBezTo>
                  <a:cubicBezTo>
                    <a:pt x="227" y="248"/>
                    <a:pt x="227" y="244"/>
                    <a:pt x="228" y="244"/>
                  </a:cubicBezTo>
                  <a:cubicBezTo>
                    <a:pt x="229" y="244"/>
                    <a:pt x="230" y="248"/>
                    <a:pt x="230" y="256"/>
                  </a:cubicBezTo>
                  <a:cubicBezTo>
                    <a:pt x="230" y="263"/>
                    <a:pt x="234" y="266"/>
                    <a:pt x="239" y="266"/>
                  </a:cubicBezTo>
                  <a:cubicBezTo>
                    <a:pt x="247" y="266"/>
                    <a:pt x="258" y="259"/>
                    <a:pt x="258" y="249"/>
                  </a:cubicBezTo>
                  <a:lnTo>
                    <a:pt x="258" y="258"/>
                  </a:lnTo>
                  <a:cubicBezTo>
                    <a:pt x="258" y="265"/>
                    <a:pt x="260" y="267"/>
                    <a:pt x="267" y="267"/>
                  </a:cubicBezTo>
                  <a:lnTo>
                    <a:pt x="273" y="267"/>
                  </a:lnTo>
                  <a:cubicBezTo>
                    <a:pt x="273" y="260"/>
                    <a:pt x="275" y="257"/>
                    <a:pt x="277" y="257"/>
                  </a:cubicBezTo>
                  <a:cubicBezTo>
                    <a:pt x="279" y="257"/>
                    <a:pt x="283" y="262"/>
                    <a:pt x="283" y="267"/>
                  </a:cubicBezTo>
                  <a:cubicBezTo>
                    <a:pt x="284" y="276"/>
                    <a:pt x="284" y="276"/>
                    <a:pt x="287" y="276"/>
                  </a:cubicBezTo>
                  <a:cubicBezTo>
                    <a:pt x="290" y="269"/>
                    <a:pt x="293" y="266"/>
                    <a:pt x="295" y="266"/>
                  </a:cubicBezTo>
                  <a:cubicBezTo>
                    <a:pt x="299" y="266"/>
                    <a:pt x="302" y="271"/>
                    <a:pt x="302" y="276"/>
                  </a:cubicBezTo>
                  <a:lnTo>
                    <a:pt x="305" y="277"/>
                  </a:lnTo>
                  <a:cubicBezTo>
                    <a:pt x="306" y="268"/>
                    <a:pt x="311" y="268"/>
                    <a:pt x="312" y="268"/>
                  </a:cubicBezTo>
                  <a:cubicBezTo>
                    <a:pt x="318" y="268"/>
                    <a:pt x="319" y="268"/>
                    <a:pt x="318" y="260"/>
                  </a:cubicBezTo>
                  <a:cubicBezTo>
                    <a:pt x="318" y="251"/>
                    <a:pt x="318" y="243"/>
                    <a:pt x="319" y="243"/>
                  </a:cubicBezTo>
                  <a:lnTo>
                    <a:pt x="319" y="251"/>
                  </a:lnTo>
                  <a:cubicBezTo>
                    <a:pt x="319" y="260"/>
                    <a:pt x="324" y="260"/>
                    <a:pt x="331" y="260"/>
                  </a:cubicBezTo>
                  <a:cubicBezTo>
                    <a:pt x="340" y="261"/>
                    <a:pt x="343" y="261"/>
                    <a:pt x="346" y="269"/>
                  </a:cubicBezTo>
                  <a:lnTo>
                    <a:pt x="347" y="261"/>
                  </a:lnTo>
                  <a:cubicBezTo>
                    <a:pt x="348" y="256"/>
                    <a:pt x="349" y="254"/>
                    <a:pt x="349" y="254"/>
                  </a:cubicBezTo>
                  <a:cubicBezTo>
                    <a:pt x="350" y="254"/>
                    <a:pt x="350" y="256"/>
                    <a:pt x="350" y="261"/>
                  </a:cubicBezTo>
                  <a:cubicBezTo>
                    <a:pt x="351" y="265"/>
                    <a:pt x="354" y="268"/>
                    <a:pt x="356" y="268"/>
                  </a:cubicBezTo>
                  <a:cubicBezTo>
                    <a:pt x="358" y="268"/>
                    <a:pt x="361" y="265"/>
                    <a:pt x="363" y="261"/>
                  </a:cubicBezTo>
                  <a:lnTo>
                    <a:pt x="366" y="261"/>
                  </a:lnTo>
                  <a:cubicBezTo>
                    <a:pt x="367" y="270"/>
                    <a:pt x="369" y="275"/>
                    <a:pt x="370" y="275"/>
                  </a:cubicBezTo>
                  <a:cubicBezTo>
                    <a:pt x="372" y="275"/>
                    <a:pt x="374" y="270"/>
                    <a:pt x="375" y="262"/>
                  </a:cubicBezTo>
                  <a:cubicBezTo>
                    <a:pt x="375" y="270"/>
                    <a:pt x="376" y="270"/>
                    <a:pt x="378" y="270"/>
                  </a:cubicBezTo>
                  <a:cubicBezTo>
                    <a:pt x="380" y="266"/>
                    <a:pt x="382" y="264"/>
                    <a:pt x="384" y="264"/>
                  </a:cubicBezTo>
                  <a:cubicBezTo>
                    <a:pt x="387" y="264"/>
                    <a:pt x="388" y="266"/>
                    <a:pt x="388" y="271"/>
                  </a:cubicBezTo>
                  <a:lnTo>
                    <a:pt x="391" y="271"/>
                  </a:lnTo>
                  <a:cubicBezTo>
                    <a:pt x="392" y="262"/>
                    <a:pt x="394" y="262"/>
                    <a:pt x="395" y="262"/>
                  </a:cubicBezTo>
                  <a:cubicBezTo>
                    <a:pt x="397" y="262"/>
                    <a:pt x="400" y="262"/>
                    <a:pt x="401" y="254"/>
                  </a:cubicBezTo>
                  <a:cubicBezTo>
                    <a:pt x="403" y="245"/>
                    <a:pt x="404" y="245"/>
                    <a:pt x="404" y="245"/>
                  </a:cubicBezTo>
                  <a:lnTo>
                    <a:pt x="404" y="245"/>
                  </a:lnTo>
                  <a:cubicBezTo>
                    <a:pt x="406" y="245"/>
                    <a:pt x="404" y="254"/>
                    <a:pt x="403" y="263"/>
                  </a:cubicBezTo>
                  <a:cubicBezTo>
                    <a:pt x="402" y="266"/>
                    <a:pt x="401" y="268"/>
                    <a:pt x="402" y="268"/>
                  </a:cubicBezTo>
                  <a:cubicBezTo>
                    <a:pt x="403" y="268"/>
                    <a:pt x="406" y="264"/>
                    <a:pt x="410" y="254"/>
                  </a:cubicBezTo>
                  <a:cubicBezTo>
                    <a:pt x="412" y="246"/>
                    <a:pt x="414" y="242"/>
                    <a:pt x="414" y="242"/>
                  </a:cubicBezTo>
                  <a:lnTo>
                    <a:pt x="414" y="242"/>
                  </a:lnTo>
                  <a:cubicBezTo>
                    <a:pt x="414" y="242"/>
                    <a:pt x="413" y="246"/>
                    <a:pt x="411" y="254"/>
                  </a:cubicBezTo>
                  <a:cubicBezTo>
                    <a:pt x="410" y="261"/>
                    <a:pt x="409" y="266"/>
                    <a:pt x="409" y="266"/>
                  </a:cubicBezTo>
                  <a:cubicBezTo>
                    <a:pt x="409" y="266"/>
                    <a:pt x="410" y="265"/>
                    <a:pt x="411" y="263"/>
                  </a:cubicBezTo>
                  <a:cubicBezTo>
                    <a:pt x="411" y="263"/>
                    <a:pt x="415" y="263"/>
                    <a:pt x="415" y="254"/>
                  </a:cubicBezTo>
                  <a:lnTo>
                    <a:pt x="420" y="255"/>
                  </a:lnTo>
                  <a:cubicBezTo>
                    <a:pt x="423" y="263"/>
                    <a:pt x="425" y="263"/>
                    <a:pt x="426" y="263"/>
                  </a:cubicBezTo>
                  <a:cubicBezTo>
                    <a:pt x="428" y="259"/>
                    <a:pt x="428" y="257"/>
                    <a:pt x="429" y="257"/>
                  </a:cubicBezTo>
                  <a:cubicBezTo>
                    <a:pt x="429" y="257"/>
                    <a:pt x="429" y="259"/>
                    <a:pt x="430" y="263"/>
                  </a:cubicBezTo>
                  <a:cubicBezTo>
                    <a:pt x="430" y="267"/>
                    <a:pt x="430" y="269"/>
                    <a:pt x="431" y="269"/>
                  </a:cubicBezTo>
                  <a:cubicBezTo>
                    <a:pt x="431" y="269"/>
                    <a:pt x="432" y="265"/>
                    <a:pt x="432" y="255"/>
                  </a:cubicBezTo>
                  <a:cubicBezTo>
                    <a:pt x="433" y="251"/>
                    <a:pt x="434" y="249"/>
                    <a:pt x="435" y="249"/>
                  </a:cubicBezTo>
                  <a:cubicBezTo>
                    <a:pt x="436" y="249"/>
                    <a:pt x="437" y="251"/>
                    <a:pt x="438" y="255"/>
                  </a:cubicBezTo>
                  <a:cubicBezTo>
                    <a:pt x="438" y="265"/>
                    <a:pt x="438" y="269"/>
                    <a:pt x="438" y="269"/>
                  </a:cubicBezTo>
                  <a:cubicBezTo>
                    <a:pt x="439" y="269"/>
                    <a:pt x="439" y="267"/>
                    <a:pt x="439" y="264"/>
                  </a:cubicBezTo>
                  <a:cubicBezTo>
                    <a:pt x="441" y="255"/>
                    <a:pt x="442" y="255"/>
                    <a:pt x="442" y="255"/>
                  </a:cubicBezTo>
                  <a:cubicBezTo>
                    <a:pt x="442" y="264"/>
                    <a:pt x="458" y="264"/>
                    <a:pt x="474" y="265"/>
                  </a:cubicBezTo>
                  <a:cubicBezTo>
                    <a:pt x="476" y="265"/>
                    <a:pt x="477" y="256"/>
                    <a:pt x="477" y="249"/>
                  </a:cubicBezTo>
                  <a:cubicBezTo>
                    <a:pt x="477" y="241"/>
                    <a:pt x="477" y="239"/>
                    <a:pt x="477" y="239"/>
                  </a:cubicBezTo>
                  <a:cubicBezTo>
                    <a:pt x="477" y="239"/>
                    <a:pt x="478" y="243"/>
                    <a:pt x="479" y="249"/>
                  </a:cubicBezTo>
                  <a:cubicBezTo>
                    <a:pt x="480" y="261"/>
                    <a:pt x="481" y="268"/>
                    <a:pt x="482" y="268"/>
                  </a:cubicBezTo>
                  <a:cubicBezTo>
                    <a:pt x="483" y="268"/>
                    <a:pt x="483" y="261"/>
                    <a:pt x="483" y="249"/>
                  </a:cubicBezTo>
                  <a:cubicBezTo>
                    <a:pt x="481" y="240"/>
                    <a:pt x="481" y="236"/>
                    <a:pt x="481" y="236"/>
                  </a:cubicBezTo>
                  <a:lnTo>
                    <a:pt x="481" y="236"/>
                  </a:lnTo>
                  <a:cubicBezTo>
                    <a:pt x="481" y="236"/>
                    <a:pt x="482" y="240"/>
                    <a:pt x="484" y="249"/>
                  </a:cubicBezTo>
                  <a:cubicBezTo>
                    <a:pt x="485" y="253"/>
                    <a:pt x="485" y="255"/>
                    <a:pt x="486" y="255"/>
                  </a:cubicBezTo>
                  <a:cubicBezTo>
                    <a:pt x="486" y="255"/>
                    <a:pt x="487" y="253"/>
                    <a:pt x="488" y="249"/>
                  </a:cubicBezTo>
                  <a:cubicBezTo>
                    <a:pt x="488" y="245"/>
                    <a:pt x="488" y="243"/>
                    <a:pt x="489" y="243"/>
                  </a:cubicBezTo>
                  <a:cubicBezTo>
                    <a:pt x="489" y="243"/>
                    <a:pt x="489" y="245"/>
                    <a:pt x="489" y="249"/>
                  </a:cubicBezTo>
                  <a:cubicBezTo>
                    <a:pt x="491" y="255"/>
                    <a:pt x="492" y="261"/>
                    <a:pt x="492" y="261"/>
                  </a:cubicBezTo>
                  <a:cubicBezTo>
                    <a:pt x="493" y="261"/>
                    <a:pt x="493" y="260"/>
                    <a:pt x="493" y="258"/>
                  </a:cubicBezTo>
                  <a:cubicBezTo>
                    <a:pt x="493" y="258"/>
                    <a:pt x="495" y="258"/>
                    <a:pt x="496" y="267"/>
                  </a:cubicBezTo>
                  <a:cubicBezTo>
                    <a:pt x="497" y="269"/>
                    <a:pt x="497" y="270"/>
                    <a:pt x="498" y="270"/>
                  </a:cubicBezTo>
                  <a:cubicBezTo>
                    <a:pt x="499" y="270"/>
                    <a:pt x="500" y="264"/>
                    <a:pt x="502" y="258"/>
                  </a:cubicBezTo>
                  <a:cubicBezTo>
                    <a:pt x="504" y="249"/>
                    <a:pt x="506" y="245"/>
                    <a:pt x="507" y="245"/>
                  </a:cubicBezTo>
                  <a:cubicBezTo>
                    <a:pt x="508" y="245"/>
                    <a:pt x="508" y="249"/>
                    <a:pt x="507" y="258"/>
                  </a:cubicBezTo>
                  <a:cubicBezTo>
                    <a:pt x="506" y="264"/>
                    <a:pt x="507" y="267"/>
                    <a:pt x="509" y="267"/>
                  </a:cubicBezTo>
                  <a:cubicBezTo>
                    <a:pt x="511" y="267"/>
                    <a:pt x="514" y="260"/>
                    <a:pt x="515" y="250"/>
                  </a:cubicBezTo>
                  <a:cubicBezTo>
                    <a:pt x="516" y="240"/>
                    <a:pt x="517" y="236"/>
                    <a:pt x="517" y="236"/>
                  </a:cubicBezTo>
                  <a:cubicBezTo>
                    <a:pt x="517" y="236"/>
                    <a:pt x="517" y="238"/>
                    <a:pt x="517" y="242"/>
                  </a:cubicBezTo>
                  <a:cubicBezTo>
                    <a:pt x="517" y="250"/>
                    <a:pt x="518" y="250"/>
                    <a:pt x="518" y="250"/>
                  </a:cubicBezTo>
                  <a:cubicBezTo>
                    <a:pt x="521" y="250"/>
                    <a:pt x="523" y="250"/>
                    <a:pt x="523" y="259"/>
                  </a:cubicBezTo>
                  <a:cubicBezTo>
                    <a:pt x="523" y="259"/>
                    <a:pt x="524" y="259"/>
                    <a:pt x="527" y="250"/>
                  </a:cubicBezTo>
                  <a:cubicBezTo>
                    <a:pt x="529" y="243"/>
                    <a:pt x="530" y="241"/>
                    <a:pt x="532" y="241"/>
                  </a:cubicBezTo>
                  <a:cubicBezTo>
                    <a:pt x="534" y="241"/>
                    <a:pt x="537" y="248"/>
                    <a:pt x="538" y="259"/>
                  </a:cubicBezTo>
                  <a:lnTo>
                    <a:pt x="542" y="251"/>
                  </a:lnTo>
                  <a:cubicBezTo>
                    <a:pt x="543" y="240"/>
                    <a:pt x="544" y="233"/>
                    <a:pt x="545" y="233"/>
                  </a:cubicBezTo>
                  <a:cubicBezTo>
                    <a:pt x="545" y="233"/>
                    <a:pt x="545" y="236"/>
                    <a:pt x="545" y="242"/>
                  </a:cubicBezTo>
                  <a:lnTo>
                    <a:pt x="545" y="251"/>
                  </a:lnTo>
                  <a:cubicBezTo>
                    <a:pt x="546" y="245"/>
                    <a:pt x="547" y="242"/>
                    <a:pt x="548" y="242"/>
                  </a:cubicBezTo>
                  <a:cubicBezTo>
                    <a:pt x="551" y="242"/>
                    <a:pt x="553" y="249"/>
                    <a:pt x="553" y="260"/>
                  </a:cubicBezTo>
                  <a:cubicBezTo>
                    <a:pt x="553" y="268"/>
                    <a:pt x="553" y="268"/>
                    <a:pt x="555" y="269"/>
                  </a:cubicBezTo>
                  <a:lnTo>
                    <a:pt x="555" y="260"/>
                  </a:lnTo>
                  <a:cubicBezTo>
                    <a:pt x="555" y="251"/>
                    <a:pt x="555" y="243"/>
                    <a:pt x="557" y="243"/>
                  </a:cubicBezTo>
                  <a:cubicBezTo>
                    <a:pt x="559" y="243"/>
                    <a:pt x="561" y="243"/>
                    <a:pt x="561" y="251"/>
                  </a:cubicBezTo>
                  <a:cubicBezTo>
                    <a:pt x="562" y="257"/>
                    <a:pt x="563" y="264"/>
                    <a:pt x="564" y="264"/>
                  </a:cubicBezTo>
                  <a:cubicBezTo>
                    <a:pt x="564" y="264"/>
                    <a:pt x="564" y="262"/>
                    <a:pt x="564" y="260"/>
                  </a:cubicBezTo>
                  <a:cubicBezTo>
                    <a:pt x="564" y="260"/>
                    <a:pt x="566" y="260"/>
                    <a:pt x="568" y="269"/>
                  </a:cubicBezTo>
                  <a:lnTo>
                    <a:pt x="575" y="269"/>
                  </a:lnTo>
                  <a:cubicBezTo>
                    <a:pt x="576" y="265"/>
                    <a:pt x="577" y="263"/>
                    <a:pt x="578" y="263"/>
                  </a:cubicBezTo>
                  <a:cubicBezTo>
                    <a:pt x="579" y="263"/>
                    <a:pt x="580" y="265"/>
                    <a:pt x="580" y="269"/>
                  </a:cubicBezTo>
                  <a:cubicBezTo>
                    <a:pt x="580" y="269"/>
                    <a:pt x="584" y="269"/>
                    <a:pt x="585" y="261"/>
                  </a:cubicBezTo>
                  <a:cubicBezTo>
                    <a:pt x="588" y="261"/>
                    <a:pt x="590" y="261"/>
                    <a:pt x="590" y="270"/>
                  </a:cubicBezTo>
                  <a:cubicBezTo>
                    <a:pt x="590" y="274"/>
                    <a:pt x="590" y="276"/>
                    <a:pt x="590" y="276"/>
                  </a:cubicBezTo>
                  <a:cubicBezTo>
                    <a:pt x="591" y="276"/>
                    <a:pt x="591" y="274"/>
                    <a:pt x="591" y="270"/>
                  </a:cubicBezTo>
                  <a:cubicBezTo>
                    <a:pt x="591" y="261"/>
                    <a:pt x="594" y="261"/>
                    <a:pt x="596" y="261"/>
                  </a:cubicBezTo>
                  <a:lnTo>
                    <a:pt x="599" y="261"/>
                  </a:lnTo>
                  <a:cubicBezTo>
                    <a:pt x="599" y="253"/>
                    <a:pt x="599" y="253"/>
                    <a:pt x="600" y="253"/>
                  </a:cubicBezTo>
                  <a:cubicBezTo>
                    <a:pt x="603" y="253"/>
                    <a:pt x="607" y="262"/>
                    <a:pt x="609" y="262"/>
                  </a:cubicBezTo>
                  <a:cubicBezTo>
                    <a:pt x="615" y="262"/>
                    <a:pt x="615" y="262"/>
                    <a:pt x="613" y="253"/>
                  </a:cubicBezTo>
                  <a:cubicBezTo>
                    <a:pt x="612" y="253"/>
                    <a:pt x="612" y="249"/>
                    <a:pt x="613" y="249"/>
                  </a:cubicBezTo>
                  <a:cubicBezTo>
                    <a:pt x="613" y="249"/>
                    <a:pt x="614" y="250"/>
                    <a:pt x="615" y="253"/>
                  </a:cubicBezTo>
                  <a:cubicBezTo>
                    <a:pt x="616" y="253"/>
                    <a:pt x="622" y="262"/>
                    <a:pt x="626" y="262"/>
                  </a:cubicBezTo>
                  <a:cubicBezTo>
                    <a:pt x="634" y="262"/>
                    <a:pt x="634" y="262"/>
                    <a:pt x="634" y="254"/>
                  </a:cubicBezTo>
                  <a:cubicBezTo>
                    <a:pt x="633" y="246"/>
                    <a:pt x="633" y="242"/>
                    <a:pt x="633" y="242"/>
                  </a:cubicBezTo>
                  <a:lnTo>
                    <a:pt x="633" y="242"/>
                  </a:lnTo>
                  <a:cubicBezTo>
                    <a:pt x="634" y="242"/>
                    <a:pt x="635" y="246"/>
                    <a:pt x="635" y="254"/>
                  </a:cubicBezTo>
                  <a:cubicBezTo>
                    <a:pt x="637" y="264"/>
                    <a:pt x="639" y="268"/>
                    <a:pt x="640" y="268"/>
                  </a:cubicBezTo>
                  <a:cubicBezTo>
                    <a:pt x="640" y="268"/>
                    <a:pt x="641" y="266"/>
                    <a:pt x="641" y="263"/>
                  </a:cubicBezTo>
                  <a:cubicBezTo>
                    <a:pt x="642" y="254"/>
                    <a:pt x="642" y="254"/>
                    <a:pt x="644" y="254"/>
                  </a:cubicBezTo>
                  <a:cubicBezTo>
                    <a:pt x="644" y="259"/>
                    <a:pt x="644" y="261"/>
                    <a:pt x="645" y="261"/>
                  </a:cubicBezTo>
                  <a:cubicBezTo>
                    <a:pt x="646" y="261"/>
                    <a:pt x="647" y="259"/>
                    <a:pt x="650" y="254"/>
                  </a:cubicBezTo>
                  <a:cubicBezTo>
                    <a:pt x="651" y="254"/>
                    <a:pt x="651" y="254"/>
                    <a:pt x="651" y="263"/>
                  </a:cubicBezTo>
                  <a:lnTo>
                    <a:pt x="654" y="263"/>
                  </a:lnTo>
                  <a:cubicBezTo>
                    <a:pt x="656" y="256"/>
                    <a:pt x="658" y="254"/>
                    <a:pt x="661" y="254"/>
                  </a:cubicBezTo>
                  <a:cubicBezTo>
                    <a:pt x="665" y="254"/>
                    <a:pt x="669" y="259"/>
                    <a:pt x="670" y="264"/>
                  </a:cubicBezTo>
                  <a:cubicBezTo>
                    <a:pt x="670" y="264"/>
                    <a:pt x="672" y="264"/>
                    <a:pt x="673" y="255"/>
                  </a:cubicBezTo>
                  <a:cubicBezTo>
                    <a:pt x="674" y="247"/>
                    <a:pt x="675" y="243"/>
                    <a:pt x="676" y="243"/>
                  </a:cubicBezTo>
                  <a:cubicBezTo>
                    <a:pt x="676" y="243"/>
                    <a:pt x="677" y="247"/>
                    <a:pt x="677" y="255"/>
                  </a:cubicBezTo>
                  <a:cubicBezTo>
                    <a:pt x="677" y="264"/>
                    <a:pt x="677" y="268"/>
                    <a:pt x="677" y="268"/>
                  </a:cubicBezTo>
                  <a:cubicBezTo>
                    <a:pt x="677" y="268"/>
                    <a:pt x="678" y="264"/>
                    <a:pt x="679" y="255"/>
                  </a:cubicBezTo>
                  <a:cubicBezTo>
                    <a:pt x="679" y="252"/>
                    <a:pt x="681" y="250"/>
                    <a:pt x="683" y="250"/>
                  </a:cubicBezTo>
                  <a:cubicBezTo>
                    <a:pt x="686" y="250"/>
                    <a:pt x="689" y="254"/>
                    <a:pt x="688" y="264"/>
                  </a:cubicBezTo>
                  <a:lnTo>
                    <a:pt x="688" y="281"/>
                  </a:lnTo>
                  <a:cubicBezTo>
                    <a:pt x="689" y="273"/>
                    <a:pt x="691" y="273"/>
                    <a:pt x="691" y="273"/>
                  </a:cubicBezTo>
                  <a:cubicBezTo>
                    <a:pt x="691" y="264"/>
                    <a:pt x="692" y="264"/>
                    <a:pt x="698" y="264"/>
                  </a:cubicBezTo>
                  <a:cubicBezTo>
                    <a:pt x="701" y="264"/>
                    <a:pt x="708" y="256"/>
                    <a:pt x="711" y="256"/>
                  </a:cubicBezTo>
                  <a:cubicBezTo>
                    <a:pt x="717" y="256"/>
                    <a:pt x="722" y="260"/>
                    <a:pt x="723" y="265"/>
                  </a:cubicBezTo>
                  <a:cubicBezTo>
                    <a:pt x="724" y="265"/>
                    <a:pt x="726" y="265"/>
                    <a:pt x="729" y="258"/>
                  </a:cubicBezTo>
                  <a:cubicBezTo>
                    <a:pt x="730" y="253"/>
                    <a:pt x="731" y="251"/>
                    <a:pt x="733" y="251"/>
                  </a:cubicBezTo>
                  <a:cubicBezTo>
                    <a:pt x="734" y="251"/>
                    <a:pt x="735" y="253"/>
                    <a:pt x="735" y="258"/>
                  </a:cubicBezTo>
                  <a:lnTo>
                    <a:pt x="736" y="258"/>
                  </a:lnTo>
                  <a:cubicBezTo>
                    <a:pt x="739" y="250"/>
                    <a:pt x="741" y="250"/>
                    <a:pt x="741" y="250"/>
                  </a:cubicBezTo>
                  <a:cubicBezTo>
                    <a:pt x="742" y="250"/>
                    <a:pt x="742" y="250"/>
                    <a:pt x="742" y="250"/>
                  </a:cubicBezTo>
                  <a:cubicBezTo>
                    <a:pt x="742" y="255"/>
                    <a:pt x="742" y="261"/>
                    <a:pt x="743" y="261"/>
                  </a:cubicBezTo>
                  <a:cubicBezTo>
                    <a:pt x="744" y="261"/>
                    <a:pt x="744" y="260"/>
                    <a:pt x="745" y="258"/>
                  </a:cubicBezTo>
                  <a:cubicBezTo>
                    <a:pt x="745" y="250"/>
                    <a:pt x="746" y="250"/>
                    <a:pt x="750" y="250"/>
                  </a:cubicBezTo>
                  <a:cubicBezTo>
                    <a:pt x="752" y="255"/>
                    <a:pt x="770" y="257"/>
                    <a:pt x="786" y="257"/>
                  </a:cubicBezTo>
                  <a:cubicBezTo>
                    <a:pt x="800" y="257"/>
                    <a:pt x="811" y="255"/>
                    <a:pt x="811" y="252"/>
                  </a:cubicBezTo>
                  <a:lnTo>
                    <a:pt x="821" y="252"/>
                  </a:lnTo>
                  <a:cubicBezTo>
                    <a:pt x="821" y="259"/>
                    <a:pt x="823" y="262"/>
                    <a:pt x="825" y="262"/>
                  </a:cubicBezTo>
                  <a:cubicBezTo>
                    <a:pt x="828" y="262"/>
                    <a:pt x="832" y="258"/>
                    <a:pt x="835" y="253"/>
                  </a:cubicBezTo>
                  <a:cubicBezTo>
                    <a:pt x="837" y="244"/>
                    <a:pt x="838" y="244"/>
                    <a:pt x="840" y="244"/>
                  </a:cubicBezTo>
                  <a:cubicBezTo>
                    <a:pt x="840" y="254"/>
                    <a:pt x="842" y="259"/>
                    <a:pt x="845" y="259"/>
                  </a:cubicBezTo>
                  <a:cubicBezTo>
                    <a:pt x="846" y="259"/>
                    <a:pt x="848" y="257"/>
                    <a:pt x="849" y="253"/>
                  </a:cubicBezTo>
                  <a:cubicBezTo>
                    <a:pt x="850" y="245"/>
                    <a:pt x="851" y="240"/>
                    <a:pt x="851" y="240"/>
                  </a:cubicBezTo>
                  <a:cubicBezTo>
                    <a:pt x="852" y="240"/>
                    <a:pt x="853" y="245"/>
                    <a:pt x="853" y="253"/>
                  </a:cubicBezTo>
                  <a:cubicBezTo>
                    <a:pt x="853" y="261"/>
                    <a:pt x="853" y="265"/>
                    <a:pt x="855" y="265"/>
                  </a:cubicBezTo>
                  <a:cubicBezTo>
                    <a:pt x="856" y="265"/>
                    <a:pt x="858" y="259"/>
                    <a:pt x="859" y="245"/>
                  </a:cubicBezTo>
                  <a:cubicBezTo>
                    <a:pt x="861" y="241"/>
                    <a:pt x="861" y="238"/>
                    <a:pt x="862" y="238"/>
                  </a:cubicBezTo>
                  <a:cubicBezTo>
                    <a:pt x="862" y="238"/>
                    <a:pt x="862" y="241"/>
                    <a:pt x="863" y="245"/>
                  </a:cubicBezTo>
                  <a:cubicBezTo>
                    <a:pt x="864" y="255"/>
                    <a:pt x="865" y="259"/>
                    <a:pt x="866" y="259"/>
                  </a:cubicBezTo>
                  <a:cubicBezTo>
                    <a:pt x="866" y="259"/>
                    <a:pt x="866" y="257"/>
                    <a:pt x="866" y="254"/>
                  </a:cubicBezTo>
                  <a:cubicBezTo>
                    <a:pt x="867" y="245"/>
                    <a:pt x="868" y="241"/>
                    <a:pt x="869" y="241"/>
                  </a:cubicBezTo>
                  <a:cubicBezTo>
                    <a:pt x="870" y="241"/>
                    <a:pt x="871" y="246"/>
                    <a:pt x="872" y="254"/>
                  </a:cubicBezTo>
                  <a:cubicBezTo>
                    <a:pt x="874" y="263"/>
                    <a:pt x="874" y="267"/>
                    <a:pt x="875" y="267"/>
                  </a:cubicBezTo>
                  <a:cubicBezTo>
                    <a:pt x="875" y="267"/>
                    <a:pt x="876" y="263"/>
                    <a:pt x="876" y="254"/>
                  </a:cubicBezTo>
                  <a:cubicBezTo>
                    <a:pt x="877" y="246"/>
                    <a:pt x="880" y="242"/>
                    <a:pt x="882" y="242"/>
                  </a:cubicBezTo>
                  <a:cubicBezTo>
                    <a:pt x="884" y="242"/>
                    <a:pt x="886" y="246"/>
                    <a:pt x="888" y="254"/>
                  </a:cubicBezTo>
                  <a:cubicBezTo>
                    <a:pt x="888" y="254"/>
                    <a:pt x="890" y="258"/>
                    <a:pt x="890" y="258"/>
                  </a:cubicBezTo>
                  <a:cubicBezTo>
                    <a:pt x="891" y="258"/>
                    <a:pt x="891" y="257"/>
                    <a:pt x="891" y="254"/>
                  </a:cubicBezTo>
                  <a:lnTo>
                    <a:pt x="892" y="263"/>
                  </a:lnTo>
                  <a:lnTo>
                    <a:pt x="895" y="263"/>
                  </a:lnTo>
                  <a:lnTo>
                    <a:pt x="895" y="255"/>
                  </a:lnTo>
                  <a:cubicBezTo>
                    <a:pt x="903" y="260"/>
                    <a:pt x="911" y="263"/>
                    <a:pt x="920" y="264"/>
                  </a:cubicBezTo>
                  <a:cubicBezTo>
                    <a:pt x="925" y="265"/>
                    <a:pt x="929" y="265"/>
                    <a:pt x="932" y="265"/>
                  </a:cubicBezTo>
                  <a:cubicBezTo>
                    <a:pt x="941" y="265"/>
                    <a:pt x="942" y="263"/>
                    <a:pt x="941" y="256"/>
                  </a:cubicBezTo>
                  <a:cubicBezTo>
                    <a:pt x="940" y="248"/>
                    <a:pt x="941" y="244"/>
                    <a:pt x="941" y="244"/>
                  </a:cubicBezTo>
                  <a:cubicBezTo>
                    <a:pt x="942" y="244"/>
                    <a:pt x="944" y="248"/>
                    <a:pt x="945" y="256"/>
                  </a:cubicBezTo>
                  <a:cubicBezTo>
                    <a:pt x="946" y="256"/>
                    <a:pt x="949" y="265"/>
                    <a:pt x="954" y="265"/>
                  </a:cubicBezTo>
                  <a:cubicBezTo>
                    <a:pt x="957" y="265"/>
                    <a:pt x="960" y="265"/>
                    <a:pt x="960" y="274"/>
                  </a:cubicBezTo>
                  <a:lnTo>
                    <a:pt x="962" y="274"/>
                  </a:lnTo>
                  <a:cubicBezTo>
                    <a:pt x="964" y="265"/>
                    <a:pt x="968" y="261"/>
                    <a:pt x="972" y="261"/>
                  </a:cubicBezTo>
                  <a:cubicBezTo>
                    <a:pt x="976" y="261"/>
                    <a:pt x="979" y="263"/>
                    <a:pt x="981" y="267"/>
                  </a:cubicBezTo>
                  <a:cubicBezTo>
                    <a:pt x="984" y="267"/>
                    <a:pt x="986" y="267"/>
                    <a:pt x="990" y="259"/>
                  </a:cubicBezTo>
                  <a:cubicBezTo>
                    <a:pt x="991" y="254"/>
                    <a:pt x="992" y="252"/>
                    <a:pt x="993" y="252"/>
                  </a:cubicBezTo>
                  <a:cubicBezTo>
                    <a:pt x="994" y="252"/>
                    <a:pt x="994" y="254"/>
                    <a:pt x="995" y="259"/>
                  </a:cubicBezTo>
                  <a:cubicBezTo>
                    <a:pt x="995" y="263"/>
                    <a:pt x="999" y="268"/>
                    <a:pt x="1002" y="268"/>
                  </a:cubicBezTo>
                  <a:cubicBezTo>
                    <a:pt x="1004" y="268"/>
                    <a:pt x="1005" y="266"/>
                    <a:pt x="1005" y="259"/>
                  </a:cubicBezTo>
                  <a:lnTo>
                    <a:pt x="1008" y="268"/>
                  </a:lnTo>
                  <a:cubicBezTo>
                    <a:pt x="1008" y="270"/>
                    <a:pt x="1008" y="271"/>
                    <a:pt x="1009" y="271"/>
                  </a:cubicBezTo>
                  <a:cubicBezTo>
                    <a:pt x="1010" y="271"/>
                    <a:pt x="1011" y="265"/>
                    <a:pt x="1011" y="259"/>
                  </a:cubicBezTo>
                  <a:cubicBezTo>
                    <a:pt x="1011" y="251"/>
                    <a:pt x="1011" y="247"/>
                    <a:pt x="1012" y="247"/>
                  </a:cubicBezTo>
                  <a:cubicBezTo>
                    <a:pt x="1012" y="247"/>
                    <a:pt x="1013" y="253"/>
                    <a:pt x="1014" y="268"/>
                  </a:cubicBezTo>
                  <a:cubicBezTo>
                    <a:pt x="1014" y="278"/>
                    <a:pt x="1015" y="282"/>
                    <a:pt x="1015" y="282"/>
                  </a:cubicBezTo>
                  <a:cubicBezTo>
                    <a:pt x="1015" y="282"/>
                    <a:pt x="1015" y="280"/>
                    <a:pt x="1015" y="277"/>
                  </a:cubicBezTo>
                  <a:cubicBezTo>
                    <a:pt x="1017" y="270"/>
                    <a:pt x="1018" y="264"/>
                    <a:pt x="1019" y="264"/>
                  </a:cubicBezTo>
                  <a:cubicBezTo>
                    <a:pt x="1020" y="264"/>
                    <a:pt x="1020" y="265"/>
                    <a:pt x="1021" y="268"/>
                  </a:cubicBezTo>
                  <a:cubicBezTo>
                    <a:pt x="1022" y="268"/>
                    <a:pt x="1024" y="268"/>
                    <a:pt x="1024" y="251"/>
                  </a:cubicBezTo>
                  <a:cubicBezTo>
                    <a:pt x="1024" y="243"/>
                    <a:pt x="1027" y="243"/>
                    <a:pt x="1028" y="243"/>
                  </a:cubicBezTo>
                  <a:cubicBezTo>
                    <a:pt x="1028" y="249"/>
                    <a:pt x="1028" y="254"/>
                    <a:pt x="1027" y="260"/>
                  </a:cubicBezTo>
                  <a:lnTo>
                    <a:pt x="1030" y="260"/>
                  </a:lnTo>
                  <a:cubicBezTo>
                    <a:pt x="1031" y="260"/>
                    <a:pt x="1034" y="269"/>
                    <a:pt x="1034" y="277"/>
                  </a:cubicBezTo>
                  <a:cubicBezTo>
                    <a:pt x="1035" y="280"/>
                    <a:pt x="1036" y="283"/>
                    <a:pt x="1037" y="283"/>
                  </a:cubicBezTo>
                  <a:cubicBezTo>
                    <a:pt x="1037" y="283"/>
                    <a:pt x="1037" y="279"/>
                    <a:pt x="1037" y="269"/>
                  </a:cubicBezTo>
                  <a:cubicBezTo>
                    <a:pt x="1037" y="252"/>
                    <a:pt x="1037" y="252"/>
                    <a:pt x="1040" y="252"/>
                  </a:cubicBezTo>
                  <a:cubicBezTo>
                    <a:pt x="1041" y="252"/>
                    <a:pt x="1043" y="252"/>
                    <a:pt x="1043" y="260"/>
                  </a:cubicBezTo>
                  <a:cubicBezTo>
                    <a:pt x="1043" y="269"/>
                    <a:pt x="1043" y="269"/>
                    <a:pt x="1047" y="269"/>
                  </a:cubicBezTo>
                  <a:cubicBezTo>
                    <a:pt x="1052" y="269"/>
                    <a:pt x="1057" y="244"/>
                    <a:pt x="1059" y="227"/>
                  </a:cubicBezTo>
                  <a:cubicBezTo>
                    <a:pt x="1059" y="218"/>
                    <a:pt x="1059" y="214"/>
                    <a:pt x="1059" y="214"/>
                  </a:cubicBezTo>
                  <a:cubicBezTo>
                    <a:pt x="1060" y="214"/>
                    <a:pt x="1060" y="218"/>
                    <a:pt x="1061" y="227"/>
                  </a:cubicBezTo>
                  <a:cubicBezTo>
                    <a:pt x="1061" y="235"/>
                    <a:pt x="1063" y="235"/>
                    <a:pt x="1065" y="235"/>
                  </a:cubicBezTo>
                  <a:cubicBezTo>
                    <a:pt x="1065" y="233"/>
                    <a:pt x="1065" y="232"/>
                    <a:pt x="1065" y="232"/>
                  </a:cubicBezTo>
                  <a:lnTo>
                    <a:pt x="1065" y="232"/>
                  </a:lnTo>
                  <a:cubicBezTo>
                    <a:pt x="1065" y="232"/>
                    <a:pt x="1066" y="235"/>
                    <a:pt x="1065" y="235"/>
                  </a:cubicBezTo>
                  <a:cubicBezTo>
                    <a:pt x="1065" y="244"/>
                    <a:pt x="1063" y="244"/>
                    <a:pt x="1061" y="244"/>
                  </a:cubicBezTo>
                  <a:lnTo>
                    <a:pt x="1061" y="252"/>
                  </a:lnTo>
                  <a:cubicBezTo>
                    <a:pt x="1062" y="261"/>
                    <a:pt x="1063" y="266"/>
                    <a:pt x="1064" y="266"/>
                  </a:cubicBezTo>
                  <a:cubicBezTo>
                    <a:pt x="1065" y="266"/>
                    <a:pt x="1065" y="261"/>
                    <a:pt x="1066" y="253"/>
                  </a:cubicBezTo>
                  <a:cubicBezTo>
                    <a:pt x="1067" y="249"/>
                    <a:pt x="1068" y="246"/>
                    <a:pt x="1068" y="246"/>
                  </a:cubicBezTo>
                  <a:cubicBezTo>
                    <a:pt x="1068" y="246"/>
                    <a:pt x="1069" y="249"/>
                    <a:pt x="1069" y="253"/>
                  </a:cubicBezTo>
                  <a:cubicBezTo>
                    <a:pt x="1071" y="259"/>
                    <a:pt x="1072" y="265"/>
                    <a:pt x="1072" y="265"/>
                  </a:cubicBezTo>
                  <a:cubicBezTo>
                    <a:pt x="1073" y="265"/>
                    <a:pt x="1073" y="264"/>
                    <a:pt x="1073" y="261"/>
                  </a:cubicBezTo>
                  <a:cubicBezTo>
                    <a:pt x="1073" y="261"/>
                    <a:pt x="1076" y="261"/>
                    <a:pt x="1078" y="270"/>
                  </a:cubicBezTo>
                  <a:cubicBezTo>
                    <a:pt x="1082" y="270"/>
                    <a:pt x="1084" y="270"/>
                    <a:pt x="1084" y="262"/>
                  </a:cubicBezTo>
                  <a:cubicBezTo>
                    <a:pt x="1084" y="253"/>
                    <a:pt x="1085" y="253"/>
                    <a:pt x="1087" y="253"/>
                  </a:cubicBezTo>
                  <a:cubicBezTo>
                    <a:pt x="1088" y="253"/>
                    <a:pt x="1091" y="253"/>
                    <a:pt x="1091" y="245"/>
                  </a:cubicBezTo>
                  <a:cubicBezTo>
                    <a:pt x="1091" y="237"/>
                    <a:pt x="1092" y="228"/>
                    <a:pt x="1095" y="228"/>
                  </a:cubicBezTo>
                  <a:cubicBezTo>
                    <a:pt x="1095" y="228"/>
                    <a:pt x="1095" y="228"/>
                    <a:pt x="1095" y="228"/>
                  </a:cubicBezTo>
                  <a:cubicBezTo>
                    <a:pt x="1097" y="225"/>
                    <a:pt x="1098" y="222"/>
                    <a:pt x="1099" y="222"/>
                  </a:cubicBezTo>
                  <a:cubicBezTo>
                    <a:pt x="1100" y="222"/>
                    <a:pt x="1100" y="227"/>
                    <a:pt x="1101" y="236"/>
                  </a:cubicBezTo>
                  <a:cubicBezTo>
                    <a:pt x="1101" y="245"/>
                    <a:pt x="1103" y="245"/>
                    <a:pt x="1104" y="245"/>
                  </a:cubicBezTo>
                  <a:cubicBezTo>
                    <a:pt x="1104" y="245"/>
                    <a:pt x="1106" y="245"/>
                    <a:pt x="1107" y="254"/>
                  </a:cubicBezTo>
                  <a:cubicBezTo>
                    <a:pt x="1108" y="256"/>
                    <a:pt x="1109" y="257"/>
                    <a:pt x="1109" y="257"/>
                  </a:cubicBezTo>
                  <a:cubicBezTo>
                    <a:pt x="1110" y="257"/>
                    <a:pt x="1110" y="252"/>
                    <a:pt x="1110" y="245"/>
                  </a:cubicBezTo>
                  <a:lnTo>
                    <a:pt x="1110" y="228"/>
                  </a:lnTo>
                  <a:cubicBezTo>
                    <a:pt x="1112" y="237"/>
                    <a:pt x="1113" y="245"/>
                    <a:pt x="1113" y="254"/>
                  </a:cubicBezTo>
                  <a:cubicBezTo>
                    <a:pt x="1114" y="263"/>
                    <a:pt x="1114" y="267"/>
                    <a:pt x="1114" y="267"/>
                  </a:cubicBezTo>
                  <a:cubicBezTo>
                    <a:pt x="1114" y="267"/>
                    <a:pt x="1114" y="263"/>
                    <a:pt x="1114" y="254"/>
                  </a:cubicBezTo>
                  <a:cubicBezTo>
                    <a:pt x="1114" y="248"/>
                    <a:pt x="1115" y="242"/>
                    <a:pt x="1117" y="242"/>
                  </a:cubicBezTo>
                  <a:cubicBezTo>
                    <a:pt x="1118" y="242"/>
                    <a:pt x="1119" y="244"/>
                    <a:pt x="1120" y="246"/>
                  </a:cubicBezTo>
                  <a:cubicBezTo>
                    <a:pt x="1123" y="246"/>
                    <a:pt x="1126" y="246"/>
                    <a:pt x="1126" y="254"/>
                  </a:cubicBezTo>
                  <a:cubicBezTo>
                    <a:pt x="1127" y="257"/>
                    <a:pt x="1128" y="258"/>
                    <a:pt x="1128" y="258"/>
                  </a:cubicBezTo>
                  <a:cubicBezTo>
                    <a:pt x="1129" y="258"/>
                    <a:pt x="1130" y="255"/>
                    <a:pt x="1130" y="255"/>
                  </a:cubicBezTo>
                  <a:cubicBezTo>
                    <a:pt x="1131" y="251"/>
                    <a:pt x="1132" y="249"/>
                    <a:pt x="1133" y="249"/>
                  </a:cubicBezTo>
                  <a:cubicBezTo>
                    <a:pt x="1135" y="249"/>
                    <a:pt x="1137" y="251"/>
                    <a:pt x="1139" y="255"/>
                  </a:cubicBezTo>
                  <a:cubicBezTo>
                    <a:pt x="1143" y="264"/>
                    <a:pt x="1146" y="268"/>
                    <a:pt x="1147" y="268"/>
                  </a:cubicBezTo>
                  <a:cubicBezTo>
                    <a:pt x="1148" y="268"/>
                    <a:pt x="1148" y="264"/>
                    <a:pt x="1148" y="255"/>
                  </a:cubicBezTo>
                  <a:cubicBezTo>
                    <a:pt x="1148" y="250"/>
                    <a:pt x="1148" y="245"/>
                    <a:pt x="1148" y="245"/>
                  </a:cubicBezTo>
                  <a:cubicBezTo>
                    <a:pt x="1148" y="245"/>
                    <a:pt x="1148" y="248"/>
                    <a:pt x="1149" y="255"/>
                  </a:cubicBezTo>
                  <a:cubicBezTo>
                    <a:pt x="1150" y="258"/>
                    <a:pt x="1150" y="259"/>
                    <a:pt x="1151" y="259"/>
                  </a:cubicBezTo>
                  <a:cubicBezTo>
                    <a:pt x="1153" y="259"/>
                    <a:pt x="1154" y="253"/>
                    <a:pt x="1157" y="247"/>
                  </a:cubicBezTo>
                  <a:cubicBezTo>
                    <a:pt x="1158" y="236"/>
                    <a:pt x="1159" y="225"/>
                    <a:pt x="1158" y="213"/>
                  </a:cubicBezTo>
                  <a:cubicBezTo>
                    <a:pt x="1158" y="203"/>
                    <a:pt x="1158" y="199"/>
                    <a:pt x="1159" y="199"/>
                  </a:cubicBezTo>
                  <a:cubicBezTo>
                    <a:pt x="1159" y="199"/>
                    <a:pt x="1160" y="201"/>
                    <a:pt x="1161" y="205"/>
                  </a:cubicBezTo>
                  <a:cubicBezTo>
                    <a:pt x="1163" y="205"/>
                    <a:pt x="1165" y="214"/>
                    <a:pt x="1165" y="222"/>
                  </a:cubicBezTo>
                  <a:cubicBezTo>
                    <a:pt x="1165" y="231"/>
                    <a:pt x="1163" y="231"/>
                    <a:pt x="1163" y="231"/>
                  </a:cubicBezTo>
                  <a:lnTo>
                    <a:pt x="1161" y="231"/>
                  </a:lnTo>
                  <a:cubicBezTo>
                    <a:pt x="1161" y="238"/>
                    <a:pt x="1161" y="247"/>
                    <a:pt x="1165" y="247"/>
                  </a:cubicBezTo>
                  <a:cubicBezTo>
                    <a:pt x="1166" y="252"/>
                    <a:pt x="1167" y="254"/>
                    <a:pt x="1167" y="254"/>
                  </a:cubicBezTo>
                  <a:cubicBezTo>
                    <a:pt x="1168" y="254"/>
                    <a:pt x="1169" y="252"/>
                    <a:pt x="1169" y="247"/>
                  </a:cubicBezTo>
                  <a:cubicBezTo>
                    <a:pt x="1170" y="256"/>
                    <a:pt x="1174" y="256"/>
                    <a:pt x="1177" y="256"/>
                  </a:cubicBezTo>
                  <a:cubicBezTo>
                    <a:pt x="1178" y="256"/>
                    <a:pt x="1178" y="256"/>
                    <a:pt x="1179" y="256"/>
                  </a:cubicBezTo>
                  <a:cubicBezTo>
                    <a:pt x="1183" y="256"/>
                    <a:pt x="1187" y="260"/>
                    <a:pt x="1188" y="265"/>
                  </a:cubicBezTo>
                  <a:cubicBezTo>
                    <a:pt x="1192" y="265"/>
                    <a:pt x="1193" y="265"/>
                    <a:pt x="1193" y="258"/>
                  </a:cubicBezTo>
                  <a:cubicBezTo>
                    <a:pt x="1193" y="247"/>
                    <a:pt x="1193" y="243"/>
                    <a:pt x="1194" y="243"/>
                  </a:cubicBezTo>
                  <a:cubicBezTo>
                    <a:pt x="1195" y="243"/>
                    <a:pt x="1195" y="245"/>
                    <a:pt x="1195" y="249"/>
                  </a:cubicBezTo>
                  <a:cubicBezTo>
                    <a:pt x="1196" y="259"/>
                    <a:pt x="1205" y="267"/>
                    <a:pt x="1212" y="267"/>
                  </a:cubicBezTo>
                  <a:cubicBezTo>
                    <a:pt x="1216" y="267"/>
                    <a:pt x="1220" y="264"/>
                    <a:pt x="1221" y="258"/>
                  </a:cubicBezTo>
                  <a:lnTo>
                    <a:pt x="1224" y="259"/>
                  </a:lnTo>
                  <a:cubicBezTo>
                    <a:pt x="1226" y="263"/>
                    <a:pt x="1229" y="265"/>
                    <a:pt x="1233" y="265"/>
                  </a:cubicBezTo>
                  <a:cubicBezTo>
                    <a:pt x="1236" y="265"/>
                    <a:pt x="1239" y="263"/>
                    <a:pt x="1240" y="259"/>
                  </a:cubicBezTo>
                  <a:lnTo>
                    <a:pt x="1245" y="259"/>
                  </a:lnTo>
                  <a:cubicBezTo>
                    <a:pt x="1247" y="263"/>
                    <a:pt x="1248" y="265"/>
                    <a:pt x="1249" y="265"/>
                  </a:cubicBezTo>
                  <a:cubicBezTo>
                    <a:pt x="1250" y="265"/>
                    <a:pt x="1251" y="263"/>
                    <a:pt x="1252" y="259"/>
                  </a:cubicBezTo>
                  <a:cubicBezTo>
                    <a:pt x="1253" y="253"/>
                    <a:pt x="1253" y="247"/>
                    <a:pt x="1253" y="247"/>
                  </a:cubicBezTo>
                  <a:cubicBezTo>
                    <a:pt x="1253" y="247"/>
                    <a:pt x="1253" y="248"/>
                    <a:pt x="1253" y="251"/>
                  </a:cubicBezTo>
                  <a:cubicBezTo>
                    <a:pt x="1253" y="260"/>
                    <a:pt x="1257" y="260"/>
                    <a:pt x="1264" y="260"/>
                  </a:cubicBezTo>
                  <a:cubicBezTo>
                    <a:pt x="1271" y="260"/>
                    <a:pt x="1271" y="260"/>
                    <a:pt x="1269" y="251"/>
                  </a:cubicBezTo>
                  <a:cubicBezTo>
                    <a:pt x="1271" y="249"/>
                    <a:pt x="1273" y="248"/>
                    <a:pt x="1274" y="248"/>
                  </a:cubicBezTo>
                  <a:cubicBezTo>
                    <a:pt x="1277" y="248"/>
                    <a:pt x="1276" y="254"/>
                    <a:pt x="1276" y="260"/>
                  </a:cubicBezTo>
                  <a:cubicBezTo>
                    <a:pt x="1275" y="268"/>
                    <a:pt x="1276" y="272"/>
                    <a:pt x="1276" y="272"/>
                  </a:cubicBezTo>
                  <a:cubicBezTo>
                    <a:pt x="1277" y="272"/>
                    <a:pt x="1279" y="266"/>
                    <a:pt x="1280" y="252"/>
                  </a:cubicBezTo>
                  <a:cubicBezTo>
                    <a:pt x="1281" y="242"/>
                    <a:pt x="1282" y="238"/>
                    <a:pt x="1283" y="238"/>
                  </a:cubicBezTo>
                  <a:cubicBezTo>
                    <a:pt x="1284" y="238"/>
                    <a:pt x="1285" y="240"/>
                    <a:pt x="1285" y="243"/>
                  </a:cubicBezTo>
                  <a:cubicBezTo>
                    <a:pt x="1285" y="252"/>
                    <a:pt x="1284" y="252"/>
                    <a:pt x="1281" y="252"/>
                  </a:cubicBezTo>
                  <a:lnTo>
                    <a:pt x="1281" y="269"/>
                  </a:lnTo>
                  <a:cubicBezTo>
                    <a:pt x="1284" y="269"/>
                    <a:pt x="1284" y="269"/>
                    <a:pt x="1285" y="261"/>
                  </a:cubicBezTo>
                  <a:cubicBezTo>
                    <a:pt x="1285" y="261"/>
                    <a:pt x="1287" y="261"/>
                    <a:pt x="1288" y="252"/>
                  </a:cubicBezTo>
                  <a:cubicBezTo>
                    <a:pt x="1290" y="244"/>
                    <a:pt x="1290" y="235"/>
                    <a:pt x="1288" y="226"/>
                  </a:cubicBezTo>
                  <a:cubicBezTo>
                    <a:pt x="1287" y="218"/>
                    <a:pt x="1288" y="218"/>
                    <a:pt x="1290" y="218"/>
                  </a:cubicBezTo>
                  <a:cubicBezTo>
                    <a:pt x="1294" y="226"/>
                    <a:pt x="1294" y="235"/>
                    <a:pt x="1291" y="244"/>
                  </a:cubicBezTo>
                  <a:cubicBezTo>
                    <a:pt x="1290" y="244"/>
                    <a:pt x="1290" y="252"/>
                    <a:pt x="1290" y="261"/>
                  </a:cubicBezTo>
                  <a:cubicBezTo>
                    <a:pt x="1290" y="262"/>
                    <a:pt x="1291" y="263"/>
                    <a:pt x="1291" y="263"/>
                  </a:cubicBezTo>
                  <a:cubicBezTo>
                    <a:pt x="1293" y="263"/>
                    <a:pt x="1299" y="249"/>
                    <a:pt x="1300" y="235"/>
                  </a:cubicBezTo>
                  <a:lnTo>
                    <a:pt x="1300" y="244"/>
                  </a:lnTo>
                  <a:cubicBezTo>
                    <a:pt x="1300" y="252"/>
                    <a:pt x="1304" y="253"/>
                    <a:pt x="1307" y="253"/>
                  </a:cubicBezTo>
                  <a:cubicBezTo>
                    <a:pt x="1310" y="253"/>
                    <a:pt x="1313" y="253"/>
                    <a:pt x="1313" y="244"/>
                  </a:cubicBezTo>
                  <a:cubicBezTo>
                    <a:pt x="1313" y="236"/>
                    <a:pt x="1313" y="227"/>
                    <a:pt x="1315" y="227"/>
                  </a:cubicBezTo>
                  <a:cubicBezTo>
                    <a:pt x="1313" y="227"/>
                    <a:pt x="1313" y="218"/>
                    <a:pt x="1313" y="210"/>
                  </a:cubicBezTo>
                  <a:lnTo>
                    <a:pt x="1313" y="210"/>
                  </a:lnTo>
                  <a:cubicBezTo>
                    <a:pt x="1315" y="216"/>
                    <a:pt x="1317" y="222"/>
                    <a:pt x="1318" y="227"/>
                  </a:cubicBezTo>
                  <a:cubicBezTo>
                    <a:pt x="1322" y="245"/>
                    <a:pt x="1325" y="253"/>
                    <a:pt x="1332" y="253"/>
                  </a:cubicBezTo>
                  <a:cubicBezTo>
                    <a:pt x="1337" y="253"/>
                    <a:pt x="1342" y="258"/>
                    <a:pt x="1342" y="262"/>
                  </a:cubicBezTo>
                  <a:cubicBezTo>
                    <a:pt x="1343" y="262"/>
                    <a:pt x="1343" y="262"/>
                    <a:pt x="1344" y="262"/>
                  </a:cubicBezTo>
                  <a:cubicBezTo>
                    <a:pt x="1346" y="262"/>
                    <a:pt x="1347" y="261"/>
                    <a:pt x="1347" y="254"/>
                  </a:cubicBezTo>
                  <a:lnTo>
                    <a:pt x="1351" y="254"/>
                  </a:lnTo>
                  <a:cubicBezTo>
                    <a:pt x="1352" y="259"/>
                    <a:pt x="1353" y="261"/>
                    <a:pt x="1354" y="261"/>
                  </a:cubicBezTo>
                  <a:cubicBezTo>
                    <a:pt x="1356" y="261"/>
                    <a:pt x="1356" y="259"/>
                    <a:pt x="1356" y="254"/>
                  </a:cubicBezTo>
                  <a:cubicBezTo>
                    <a:pt x="1357" y="252"/>
                    <a:pt x="1357" y="251"/>
                    <a:pt x="1358" y="251"/>
                  </a:cubicBezTo>
                  <a:cubicBezTo>
                    <a:pt x="1359" y="251"/>
                    <a:pt x="1360" y="254"/>
                    <a:pt x="1361" y="254"/>
                  </a:cubicBezTo>
                  <a:cubicBezTo>
                    <a:pt x="1362" y="262"/>
                    <a:pt x="1363" y="267"/>
                    <a:pt x="1364" y="267"/>
                  </a:cubicBezTo>
                  <a:cubicBezTo>
                    <a:pt x="1364" y="267"/>
                    <a:pt x="1364" y="260"/>
                    <a:pt x="1363" y="246"/>
                  </a:cubicBezTo>
                  <a:cubicBezTo>
                    <a:pt x="1363" y="237"/>
                    <a:pt x="1360" y="230"/>
                    <a:pt x="1358" y="230"/>
                  </a:cubicBezTo>
                  <a:lnTo>
                    <a:pt x="1353" y="228"/>
                  </a:lnTo>
                  <a:lnTo>
                    <a:pt x="1358" y="221"/>
                  </a:lnTo>
                  <a:cubicBezTo>
                    <a:pt x="1360" y="221"/>
                    <a:pt x="1363" y="212"/>
                    <a:pt x="1363" y="204"/>
                  </a:cubicBezTo>
                  <a:cubicBezTo>
                    <a:pt x="1363" y="204"/>
                    <a:pt x="1363" y="195"/>
                    <a:pt x="1364" y="195"/>
                  </a:cubicBezTo>
                  <a:lnTo>
                    <a:pt x="1364" y="213"/>
                  </a:lnTo>
                  <a:cubicBezTo>
                    <a:pt x="1363" y="221"/>
                    <a:pt x="1363" y="230"/>
                    <a:pt x="1363" y="237"/>
                  </a:cubicBezTo>
                  <a:cubicBezTo>
                    <a:pt x="1364" y="248"/>
                    <a:pt x="1366" y="256"/>
                    <a:pt x="1368" y="256"/>
                  </a:cubicBezTo>
                  <a:cubicBezTo>
                    <a:pt x="1369" y="256"/>
                    <a:pt x="1370" y="253"/>
                    <a:pt x="1370" y="246"/>
                  </a:cubicBezTo>
                  <a:cubicBezTo>
                    <a:pt x="1372" y="246"/>
                    <a:pt x="1372" y="246"/>
                    <a:pt x="1373" y="255"/>
                  </a:cubicBezTo>
                  <a:cubicBezTo>
                    <a:pt x="1373" y="259"/>
                    <a:pt x="1374" y="261"/>
                    <a:pt x="1374" y="261"/>
                  </a:cubicBezTo>
                  <a:cubicBezTo>
                    <a:pt x="1375" y="261"/>
                    <a:pt x="1376" y="257"/>
                    <a:pt x="1377" y="246"/>
                  </a:cubicBezTo>
                  <a:cubicBezTo>
                    <a:pt x="1378" y="238"/>
                    <a:pt x="1379" y="234"/>
                    <a:pt x="1379" y="234"/>
                  </a:cubicBezTo>
                  <a:cubicBezTo>
                    <a:pt x="1380" y="234"/>
                    <a:pt x="1381" y="238"/>
                    <a:pt x="1382" y="247"/>
                  </a:cubicBezTo>
                  <a:cubicBezTo>
                    <a:pt x="1384" y="257"/>
                    <a:pt x="1387" y="261"/>
                    <a:pt x="1389" y="261"/>
                  </a:cubicBezTo>
                  <a:cubicBezTo>
                    <a:pt x="1391" y="261"/>
                    <a:pt x="1392" y="259"/>
                    <a:pt x="1392" y="255"/>
                  </a:cubicBezTo>
                  <a:cubicBezTo>
                    <a:pt x="1392" y="246"/>
                    <a:pt x="1394" y="241"/>
                    <a:pt x="1396" y="241"/>
                  </a:cubicBezTo>
                  <a:cubicBezTo>
                    <a:pt x="1398" y="241"/>
                    <a:pt x="1399" y="244"/>
                    <a:pt x="1400" y="247"/>
                  </a:cubicBezTo>
                  <a:cubicBezTo>
                    <a:pt x="1401" y="252"/>
                    <a:pt x="1402" y="254"/>
                    <a:pt x="1402" y="254"/>
                  </a:cubicBezTo>
                  <a:cubicBezTo>
                    <a:pt x="1403" y="254"/>
                    <a:pt x="1404" y="252"/>
                    <a:pt x="1405" y="247"/>
                  </a:cubicBezTo>
                  <a:cubicBezTo>
                    <a:pt x="1405" y="254"/>
                    <a:pt x="1406" y="260"/>
                    <a:pt x="1407" y="260"/>
                  </a:cubicBezTo>
                  <a:cubicBezTo>
                    <a:pt x="1407" y="260"/>
                    <a:pt x="1408" y="259"/>
                    <a:pt x="1408" y="256"/>
                  </a:cubicBezTo>
                  <a:cubicBezTo>
                    <a:pt x="1408" y="256"/>
                    <a:pt x="1410" y="256"/>
                    <a:pt x="1408" y="247"/>
                  </a:cubicBezTo>
                  <a:cubicBezTo>
                    <a:pt x="1408" y="247"/>
                    <a:pt x="1410" y="240"/>
                    <a:pt x="1411" y="231"/>
                  </a:cubicBezTo>
                  <a:cubicBezTo>
                    <a:pt x="1410" y="231"/>
                    <a:pt x="1410" y="223"/>
                    <a:pt x="1410" y="214"/>
                  </a:cubicBezTo>
                  <a:cubicBezTo>
                    <a:pt x="1410" y="212"/>
                    <a:pt x="1411" y="211"/>
                    <a:pt x="1411" y="211"/>
                  </a:cubicBezTo>
                  <a:cubicBezTo>
                    <a:pt x="1413" y="211"/>
                    <a:pt x="1418" y="220"/>
                    <a:pt x="1420" y="240"/>
                  </a:cubicBezTo>
                  <a:lnTo>
                    <a:pt x="1424" y="258"/>
                  </a:lnTo>
                  <a:lnTo>
                    <a:pt x="1424" y="240"/>
                  </a:lnTo>
                  <a:cubicBezTo>
                    <a:pt x="1426" y="240"/>
                    <a:pt x="1427" y="241"/>
                    <a:pt x="1427" y="249"/>
                  </a:cubicBezTo>
                  <a:cubicBezTo>
                    <a:pt x="1427" y="258"/>
                    <a:pt x="1427" y="258"/>
                    <a:pt x="1429" y="258"/>
                  </a:cubicBezTo>
                  <a:cubicBezTo>
                    <a:pt x="1429" y="258"/>
                    <a:pt x="1430" y="258"/>
                    <a:pt x="1430" y="249"/>
                  </a:cubicBezTo>
                  <a:cubicBezTo>
                    <a:pt x="1430" y="239"/>
                    <a:pt x="1430" y="235"/>
                    <a:pt x="1431" y="235"/>
                  </a:cubicBezTo>
                  <a:cubicBezTo>
                    <a:pt x="1431" y="235"/>
                    <a:pt x="1432" y="237"/>
                    <a:pt x="1433" y="241"/>
                  </a:cubicBezTo>
                  <a:cubicBezTo>
                    <a:pt x="1433" y="249"/>
                    <a:pt x="1434" y="253"/>
                    <a:pt x="1435" y="253"/>
                  </a:cubicBezTo>
                  <a:cubicBezTo>
                    <a:pt x="1436" y="253"/>
                    <a:pt x="1437" y="249"/>
                    <a:pt x="1438" y="241"/>
                  </a:cubicBezTo>
                  <a:cubicBezTo>
                    <a:pt x="1438" y="232"/>
                    <a:pt x="1438" y="228"/>
                    <a:pt x="1438" y="228"/>
                  </a:cubicBezTo>
                  <a:cubicBezTo>
                    <a:pt x="1439" y="228"/>
                    <a:pt x="1439" y="232"/>
                    <a:pt x="1439" y="241"/>
                  </a:cubicBezTo>
                  <a:cubicBezTo>
                    <a:pt x="1439" y="250"/>
                    <a:pt x="1442" y="258"/>
                    <a:pt x="1443" y="258"/>
                  </a:cubicBezTo>
                  <a:lnTo>
                    <a:pt x="1443" y="250"/>
                  </a:lnTo>
                  <a:cubicBezTo>
                    <a:pt x="1443" y="239"/>
                    <a:pt x="1444" y="235"/>
                    <a:pt x="1444" y="235"/>
                  </a:cubicBezTo>
                  <a:cubicBezTo>
                    <a:pt x="1445" y="235"/>
                    <a:pt x="1446" y="237"/>
                    <a:pt x="1446" y="241"/>
                  </a:cubicBezTo>
                  <a:cubicBezTo>
                    <a:pt x="1446" y="245"/>
                    <a:pt x="1447" y="247"/>
                    <a:pt x="1448" y="247"/>
                  </a:cubicBezTo>
                  <a:cubicBezTo>
                    <a:pt x="1449" y="247"/>
                    <a:pt x="1450" y="245"/>
                    <a:pt x="1452" y="241"/>
                  </a:cubicBezTo>
                  <a:cubicBezTo>
                    <a:pt x="1455" y="241"/>
                    <a:pt x="1457" y="242"/>
                    <a:pt x="1457" y="250"/>
                  </a:cubicBezTo>
                  <a:cubicBezTo>
                    <a:pt x="1457" y="258"/>
                    <a:pt x="1457" y="262"/>
                    <a:pt x="1458" y="262"/>
                  </a:cubicBezTo>
                  <a:cubicBezTo>
                    <a:pt x="1458" y="262"/>
                    <a:pt x="1458" y="258"/>
                    <a:pt x="1459" y="250"/>
                  </a:cubicBezTo>
                  <a:cubicBezTo>
                    <a:pt x="1460" y="246"/>
                    <a:pt x="1460" y="244"/>
                    <a:pt x="1461" y="244"/>
                  </a:cubicBezTo>
                  <a:cubicBezTo>
                    <a:pt x="1462" y="244"/>
                    <a:pt x="1462" y="246"/>
                    <a:pt x="1464" y="250"/>
                  </a:cubicBezTo>
                  <a:cubicBezTo>
                    <a:pt x="1465" y="254"/>
                    <a:pt x="1465" y="256"/>
                    <a:pt x="1465" y="256"/>
                  </a:cubicBezTo>
                  <a:cubicBezTo>
                    <a:pt x="1466" y="256"/>
                    <a:pt x="1466" y="254"/>
                    <a:pt x="1467" y="250"/>
                  </a:cubicBezTo>
                  <a:cubicBezTo>
                    <a:pt x="1467" y="233"/>
                    <a:pt x="1467" y="225"/>
                    <a:pt x="1465" y="225"/>
                  </a:cubicBezTo>
                  <a:cubicBezTo>
                    <a:pt x="1464" y="224"/>
                    <a:pt x="1464" y="225"/>
                    <a:pt x="1464" y="216"/>
                  </a:cubicBezTo>
                  <a:lnTo>
                    <a:pt x="1467" y="216"/>
                  </a:lnTo>
                  <a:cubicBezTo>
                    <a:pt x="1469" y="216"/>
                    <a:pt x="1471" y="216"/>
                    <a:pt x="1474" y="208"/>
                  </a:cubicBezTo>
                  <a:cubicBezTo>
                    <a:pt x="1477" y="201"/>
                    <a:pt x="1478" y="189"/>
                    <a:pt x="1477" y="189"/>
                  </a:cubicBezTo>
                  <a:lnTo>
                    <a:pt x="1477" y="189"/>
                  </a:lnTo>
                  <a:cubicBezTo>
                    <a:pt x="1477" y="189"/>
                    <a:pt x="1476" y="190"/>
                    <a:pt x="1475" y="191"/>
                  </a:cubicBezTo>
                  <a:lnTo>
                    <a:pt x="1473" y="182"/>
                  </a:lnTo>
                  <a:cubicBezTo>
                    <a:pt x="1473" y="170"/>
                    <a:pt x="1472" y="163"/>
                    <a:pt x="1471" y="163"/>
                  </a:cubicBezTo>
                  <a:cubicBezTo>
                    <a:pt x="1471" y="163"/>
                    <a:pt x="1470" y="170"/>
                    <a:pt x="1470" y="182"/>
                  </a:cubicBezTo>
                  <a:cubicBezTo>
                    <a:pt x="1470" y="197"/>
                    <a:pt x="1470" y="203"/>
                    <a:pt x="1469" y="203"/>
                  </a:cubicBezTo>
                  <a:cubicBezTo>
                    <a:pt x="1469" y="203"/>
                    <a:pt x="1468" y="199"/>
                    <a:pt x="1467" y="191"/>
                  </a:cubicBezTo>
                  <a:cubicBezTo>
                    <a:pt x="1467" y="173"/>
                    <a:pt x="1466" y="173"/>
                    <a:pt x="1464" y="173"/>
                  </a:cubicBezTo>
                  <a:cubicBezTo>
                    <a:pt x="1463" y="173"/>
                    <a:pt x="1463" y="173"/>
                    <a:pt x="1463" y="166"/>
                  </a:cubicBezTo>
                  <a:cubicBezTo>
                    <a:pt x="1463" y="157"/>
                    <a:pt x="1461" y="148"/>
                    <a:pt x="1460" y="148"/>
                  </a:cubicBezTo>
                  <a:cubicBezTo>
                    <a:pt x="1457" y="148"/>
                    <a:pt x="1457" y="148"/>
                    <a:pt x="1457" y="157"/>
                  </a:cubicBezTo>
                  <a:cubicBezTo>
                    <a:pt x="1458" y="160"/>
                    <a:pt x="1458" y="162"/>
                    <a:pt x="1458" y="162"/>
                  </a:cubicBezTo>
                  <a:cubicBezTo>
                    <a:pt x="1457" y="162"/>
                    <a:pt x="1455" y="158"/>
                    <a:pt x="1454" y="148"/>
                  </a:cubicBezTo>
                  <a:cubicBezTo>
                    <a:pt x="1454" y="144"/>
                    <a:pt x="1453" y="142"/>
                    <a:pt x="1453" y="142"/>
                  </a:cubicBezTo>
                  <a:cubicBezTo>
                    <a:pt x="1453" y="142"/>
                    <a:pt x="1453" y="146"/>
                    <a:pt x="1453" y="157"/>
                  </a:cubicBezTo>
                  <a:cubicBezTo>
                    <a:pt x="1453" y="165"/>
                    <a:pt x="1452" y="169"/>
                    <a:pt x="1451" y="169"/>
                  </a:cubicBezTo>
                  <a:cubicBezTo>
                    <a:pt x="1449" y="169"/>
                    <a:pt x="1448" y="165"/>
                    <a:pt x="1447" y="155"/>
                  </a:cubicBezTo>
                  <a:lnTo>
                    <a:pt x="1444" y="155"/>
                  </a:lnTo>
                  <a:cubicBezTo>
                    <a:pt x="1442" y="155"/>
                    <a:pt x="1442" y="164"/>
                    <a:pt x="1442" y="172"/>
                  </a:cubicBezTo>
                  <a:cubicBezTo>
                    <a:pt x="1442" y="183"/>
                    <a:pt x="1442" y="187"/>
                    <a:pt x="1441" y="187"/>
                  </a:cubicBezTo>
                  <a:cubicBezTo>
                    <a:pt x="1441" y="187"/>
                    <a:pt x="1441" y="185"/>
                    <a:pt x="1441" y="181"/>
                  </a:cubicBezTo>
                  <a:cubicBezTo>
                    <a:pt x="1439" y="176"/>
                    <a:pt x="1438" y="170"/>
                    <a:pt x="1438" y="164"/>
                  </a:cubicBezTo>
                  <a:cubicBezTo>
                    <a:pt x="1438" y="155"/>
                    <a:pt x="1437" y="155"/>
                    <a:pt x="1435" y="155"/>
                  </a:cubicBezTo>
                  <a:cubicBezTo>
                    <a:pt x="1434" y="155"/>
                    <a:pt x="1429" y="155"/>
                    <a:pt x="1429" y="163"/>
                  </a:cubicBezTo>
                  <a:cubicBezTo>
                    <a:pt x="1429" y="161"/>
                    <a:pt x="1429" y="158"/>
                    <a:pt x="1429" y="155"/>
                  </a:cubicBezTo>
                  <a:cubicBezTo>
                    <a:pt x="1429" y="155"/>
                    <a:pt x="1428" y="151"/>
                    <a:pt x="1428" y="151"/>
                  </a:cubicBezTo>
                  <a:cubicBezTo>
                    <a:pt x="1428" y="151"/>
                    <a:pt x="1428" y="152"/>
                    <a:pt x="1428" y="155"/>
                  </a:cubicBezTo>
                  <a:cubicBezTo>
                    <a:pt x="1428" y="155"/>
                    <a:pt x="1426" y="155"/>
                    <a:pt x="1423" y="147"/>
                  </a:cubicBezTo>
                  <a:cubicBezTo>
                    <a:pt x="1422" y="145"/>
                    <a:pt x="1421" y="144"/>
                    <a:pt x="1421" y="144"/>
                  </a:cubicBezTo>
                  <a:cubicBezTo>
                    <a:pt x="1418" y="144"/>
                    <a:pt x="1415" y="158"/>
                    <a:pt x="1419" y="172"/>
                  </a:cubicBezTo>
                  <a:lnTo>
                    <a:pt x="1418" y="172"/>
                  </a:lnTo>
                  <a:cubicBezTo>
                    <a:pt x="1416" y="172"/>
                    <a:pt x="1416" y="180"/>
                    <a:pt x="1416" y="180"/>
                  </a:cubicBezTo>
                  <a:cubicBezTo>
                    <a:pt x="1416" y="189"/>
                    <a:pt x="1414" y="189"/>
                    <a:pt x="1413" y="189"/>
                  </a:cubicBezTo>
                  <a:lnTo>
                    <a:pt x="1413" y="172"/>
                  </a:lnTo>
                  <a:cubicBezTo>
                    <a:pt x="1413" y="157"/>
                    <a:pt x="1412" y="148"/>
                    <a:pt x="1411" y="148"/>
                  </a:cubicBezTo>
                  <a:cubicBezTo>
                    <a:pt x="1410" y="148"/>
                    <a:pt x="1410" y="153"/>
                    <a:pt x="1409" y="163"/>
                  </a:cubicBezTo>
                  <a:lnTo>
                    <a:pt x="1409" y="154"/>
                  </a:lnTo>
                  <a:cubicBezTo>
                    <a:pt x="1409" y="150"/>
                    <a:pt x="1409" y="148"/>
                    <a:pt x="1408" y="148"/>
                  </a:cubicBezTo>
                  <a:cubicBezTo>
                    <a:pt x="1407" y="148"/>
                    <a:pt x="1405" y="150"/>
                    <a:pt x="1404" y="154"/>
                  </a:cubicBezTo>
                  <a:cubicBezTo>
                    <a:pt x="1401" y="162"/>
                    <a:pt x="1400" y="171"/>
                    <a:pt x="1400" y="180"/>
                  </a:cubicBezTo>
                  <a:cubicBezTo>
                    <a:pt x="1400" y="188"/>
                    <a:pt x="1398" y="188"/>
                    <a:pt x="1398" y="188"/>
                  </a:cubicBezTo>
                  <a:cubicBezTo>
                    <a:pt x="1397" y="188"/>
                    <a:pt x="1397" y="188"/>
                    <a:pt x="1397" y="180"/>
                  </a:cubicBezTo>
                  <a:cubicBezTo>
                    <a:pt x="1397" y="171"/>
                    <a:pt x="1396" y="167"/>
                    <a:pt x="1395" y="167"/>
                  </a:cubicBezTo>
                  <a:cubicBezTo>
                    <a:pt x="1394" y="167"/>
                    <a:pt x="1392" y="171"/>
                    <a:pt x="1391" y="179"/>
                  </a:cubicBezTo>
                  <a:lnTo>
                    <a:pt x="1391" y="171"/>
                  </a:lnTo>
                  <a:cubicBezTo>
                    <a:pt x="1391" y="165"/>
                    <a:pt x="1391" y="159"/>
                    <a:pt x="1387" y="159"/>
                  </a:cubicBezTo>
                  <a:cubicBezTo>
                    <a:pt x="1386" y="159"/>
                    <a:pt x="1384" y="160"/>
                    <a:pt x="1381" y="162"/>
                  </a:cubicBezTo>
                  <a:cubicBezTo>
                    <a:pt x="1374" y="162"/>
                    <a:pt x="1369" y="162"/>
                    <a:pt x="1369" y="153"/>
                  </a:cubicBezTo>
                  <a:cubicBezTo>
                    <a:pt x="1369" y="152"/>
                    <a:pt x="1369" y="151"/>
                    <a:pt x="1368" y="151"/>
                  </a:cubicBezTo>
                  <a:cubicBezTo>
                    <a:pt x="1366" y="151"/>
                    <a:pt x="1361" y="164"/>
                    <a:pt x="1359" y="178"/>
                  </a:cubicBezTo>
                  <a:cubicBezTo>
                    <a:pt x="1359" y="170"/>
                    <a:pt x="1356" y="170"/>
                    <a:pt x="1353" y="170"/>
                  </a:cubicBezTo>
                  <a:cubicBezTo>
                    <a:pt x="1349" y="169"/>
                    <a:pt x="1349" y="169"/>
                    <a:pt x="1349" y="161"/>
                  </a:cubicBezTo>
                  <a:cubicBezTo>
                    <a:pt x="1349" y="153"/>
                    <a:pt x="1349" y="148"/>
                    <a:pt x="1349" y="148"/>
                  </a:cubicBezTo>
                  <a:lnTo>
                    <a:pt x="1349" y="148"/>
                  </a:lnTo>
                  <a:cubicBezTo>
                    <a:pt x="1349" y="148"/>
                    <a:pt x="1348" y="153"/>
                    <a:pt x="1346" y="161"/>
                  </a:cubicBezTo>
                  <a:cubicBezTo>
                    <a:pt x="1345" y="167"/>
                    <a:pt x="1344" y="170"/>
                    <a:pt x="1343" y="170"/>
                  </a:cubicBezTo>
                  <a:cubicBezTo>
                    <a:pt x="1341" y="170"/>
                    <a:pt x="1340" y="163"/>
                    <a:pt x="1340" y="152"/>
                  </a:cubicBezTo>
                  <a:cubicBezTo>
                    <a:pt x="1340" y="143"/>
                    <a:pt x="1337" y="143"/>
                    <a:pt x="1334" y="143"/>
                  </a:cubicBezTo>
                  <a:cubicBezTo>
                    <a:pt x="1333" y="152"/>
                    <a:pt x="1330" y="152"/>
                    <a:pt x="1325" y="152"/>
                  </a:cubicBezTo>
                  <a:cubicBezTo>
                    <a:pt x="1324" y="152"/>
                    <a:pt x="1323" y="152"/>
                    <a:pt x="1323" y="152"/>
                  </a:cubicBezTo>
                  <a:cubicBezTo>
                    <a:pt x="1321" y="152"/>
                    <a:pt x="1321" y="155"/>
                    <a:pt x="1321" y="169"/>
                  </a:cubicBezTo>
                  <a:cubicBezTo>
                    <a:pt x="1321" y="186"/>
                    <a:pt x="1318" y="186"/>
                    <a:pt x="1315" y="186"/>
                  </a:cubicBezTo>
                  <a:cubicBezTo>
                    <a:pt x="1314" y="186"/>
                    <a:pt x="1312" y="185"/>
                    <a:pt x="1312" y="177"/>
                  </a:cubicBezTo>
                  <a:cubicBezTo>
                    <a:pt x="1312" y="177"/>
                    <a:pt x="1310" y="168"/>
                    <a:pt x="1308" y="168"/>
                  </a:cubicBezTo>
                  <a:cubicBezTo>
                    <a:pt x="1306" y="168"/>
                    <a:pt x="1305" y="168"/>
                    <a:pt x="1305" y="159"/>
                  </a:cubicBezTo>
                  <a:cubicBezTo>
                    <a:pt x="1305" y="159"/>
                    <a:pt x="1303" y="151"/>
                    <a:pt x="1299" y="151"/>
                  </a:cubicBezTo>
                  <a:cubicBezTo>
                    <a:pt x="1296" y="151"/>
                    <a:pt x="1292" y="150"/>
                    <a:pt x="1292" y="142"/>
                  </a:cubicBezTo>
                  <a:cubicBezTo>
                    <a:pt x="1290" y="142"/>
                    <a:pt x="1290" y="142"/>
                    <a:pt x="1290" y="150"/>
                  </a:cubicBezTo>
                  <a:cubicBezTo>
                    <a:pt x="1290" y="156"/>
                    <a:pt x="1290" y="163"/>
                    <a:pt x="1287" y="163"/>
                  </a:cubicBezTo>
                  <a:cubicBezTo>
                    <a:pt x="1286" y="163"/>
                    <a:pt x="1284" y="161"/>
                    <a:pt x="1282" y="159"/>
                  </a:cubicBezTo>
                  <a:cubicBezTo>
                    <a:pt x="1282" y="159"/>
                    <a:pt x="1281" y="159"/>
                    <a:pt x="1280" y="159"/>
                  </a:cubicBezTo>
                  <a:cubicBezTo>
                    <a:pt x="1277" y="159"/>
                    <a:pt x="1273" y="160"/>
                    <a:pt x="1273" y="167"/>
                  </a:cubicBezTo>
                  <a:cubicBezTo>
                    <a:pt x="1271" y="167"/>
                    <a:pt x="1271" y="167"/>
                    <a:pt x="1271" y="158"/>
                  </a:cubicBezTo>
                  <a:cubicBezTo>
                    <a:pt x="1271" y="149"/>
                    <a:pt x="1270" y="145"/>
                    <a:pt x="1269" y="145"/>
                  </a:cubicBezTo>
                  <a:cubicBezTo>
                    <a:pt x="1268" y="145"/>
                    <a:pt x="1266" y="149"/>
                    <a:pt x="1264" y="158"/>
                  </a:cubicBezTo>
                  <a:cubicBezTo>
                    <a:pt x="1264" y="162"/>
                    <a:pt x="1264" y="164"/>
                    <a:pt x="1264" y="164"/>
                  </a:cubicBezTo>
                  <a:cubicBezTo>
                    <a:pt x="1263" y="164"/>
                    <a:pt x="1262" y="162"/>
                    <a:pt x="1261" y="158"/>
                  </a:cubicBezTo>
                  <a:cubicBezTo>
                    <a:pt x="1261" y="158"/>
                    <a:pt x="1260" y="158"/>
                    <a:pt x="1258" y="167"/>
                  </a:cubicBezTo>
                  <a:cubicBezTo>
                    <a:pt x="1257" y="170"/>
                    <a:pt x="1256" y="172"/>
                    <a:pt x="1255" y="172"/>
                  </a:cubicBezTo>
                  <a:cubicBezTo>
                    <a:pt x="1255" y="172"/>
                    <a:pt x="1254" y="170"/>
                    <a:pt x="1252" y="166"/>
                  </a:cubicBezTo>
                  <a:cubicBezTo>
                    <a:pt x="1252" y="158"/>
                    <a:pt x="1251" y="158"/>
                    <a:pt x="1249" y="158"/>
                  </a:cubicBezTo>
                  <a:cubicBezTo>
                    <a:pt x="1247" y="161"/>
                    <a:pt x="1242" y="163"/>
                    <a:pt x="1237" y="163"/>
                  </a:cubicBezTo>
                  <a:cubicBezTo>
                    <a:pt x="1232" y="163"/>
                    <a:pt x="1226" y="161"/>
                    <a:pt x="1225" y="157"/>
                  </a:cubicBezTo>
                  <a:cubicBezTo>
                    <a:pt x="1223" y="164"/>
                    <a:pt x="1223" y="164"/>
                    <a:pt x="1222" y="164"/>
                  </a:cubicBezTo>
                  <a:cubicBezTo>
                    <a:pt x="1221" y="158"/>
                    <a:pt x="1220" y="155"/>
                    <a:pt x="1219" y="155"/>
                  </a:cubicBezTo>
                  <a:cubicBezTo>
                    <a:pt x="1218" y="155"/>
                    <a:pt x="1217" y="163"/>
                    <a:pt x="1217" y="173"/>
                  </a:cubicBezTo>
                  <a:lnTo>
                    <a:pt x="1221" y="173"/>
                  </a:lnTo>
                  <a:cubicBezTo>
                    <a:pt x="1221" y="181"/>
                    <a:pt x="1220" y="185"/>
                    <a:pt x="1219" y="185"/>
                  </a:cubicBezTo>
                  <a:cubicBezTo>
                    <a:pt x="1218" y="185"/>
                    <a:pt x="1216" y="179"/>
                    <a:pt x="1216" y="164"/>
                  </a:cubicBezTo>
                  <a:cubicBezTo>
                    <a:pt x="1215" y="156"/>
                    <a:pt x="1215" y="152"/>
                    <a:pt x="1214" y="152"/>
                  </a:cubicBezTo>
                  <a:cubicBezTo>
                    <a:pt x="1214" y="152"/>
                    <a:pt x="1213" y="156"/>
                    <a:pt x="1213" y="164"/>
                  </a:cubicBezTo>
                  <a:cubicBezTo>
                    <a:pt x="1212" y="173"/>
                    <a:pt x="1211" y="177"/>
                    <a:pt x="1210" y="177"/>
                  </a:cubicBezTo>
                  <a:cubicBezTo>
                    <a:pt x="1209" y="177"/>
                    <a:pt x="1208" y="173"/>
                    <a:pt x="1207" y="164"/>
                  </a:cubicBezTo>
                  <a:cubicBezTo>
                    <a:pt x="1207" y="156"/>
                    <a:pt x="1207" y="152"/>
                    <a:pt x="1207" y="152"/>
                  </a:cubicBezTo>
                  <a:cubicBezTo>
                    <a:pt x="1207" y="152"/>
                    <a:pt x="1207" y="156"/>
                    <a:pt x="1206" y="164"/>
                  </a:cubicBezTo>
                  <a:cubicBezTo>
                    <a:pt x="1204" y="183"/>
                    <a:pt x="1201" y="194"/>
                    <a:pt x="1199" y="194"/>
                  </a:cubicBezTo>
                  <a:cubicBezTo>
                    <a:pt x="1198" y="194"/>
                    <a:pt x="1197" y="188"/>
                    <a:pt x="1197" y="172"/>
                  </a:cubicBezTo>
                  <a:cubicBezTo>
                    <a:pt x="1197" y="155"/>
                    <a:pt x="1195" y="147"/>
                    <a:pt x="1194" y="147"/>
                  </a:cubicBezTo>
                  <a:cubicBezTo>
                    <a:pt x="1192" y="147"/>
                    <a:pt x="1192" y="155"/>
                    <a:pt x="1192" y="163"/>
                  </a:cubicBezTo>
                  <a:cubicBezTo>
                    <a:pt x="1193" y="172"/>
                    <a:pt x="1193" y="177"/>
                    <a:pt x="1192" y="177"/>
                  </a:cubicBezTo>
                  <a:cubicBezTo>
                    <a:pt x="1191" y="177"/>
                    <a:pt x="1190" y="172"/>
                    <a:pt x="1188" y="163"/>
                  </a:cubicBezTo>
                  <a:cubicBezTo>
                    <a:pt x="1185" y="149"/>
                    <a:pt x="1183" y="143"/>
                    <a:pt x="1180" y="143"/>
                  </a:cubicBezTo>
                  <a:cubicBezTo>
                    <a:pt x="1178" y="143"/>
                    <a:pt x="1177" y="147"/>
                    <a:pt x="1175" y="154"/>
                  </a:cubicBezTo>
                  <a:cubicBezTo>
                    <a:pt x="1171" y="163"/>
                    <a:pt x="1168" y="167"/>
                    <a:pt x="1166" y="167"/>
                  </a:cubicBezTo>
                  <a:cubicBezTo>
                    <a:pt x="1165" y="167"/>
                    <a:pt x="1165" y="163"/>
                    <a:pt x="1167" y="154"/>
                  </a:cubicBezTo>
                  <a:cubicBezTo>
                    <a:pt x="1170" y="144"/>
                    <a:pt x="1171" y="140"/>
                    <a:pt x="1170" y="140"/>
                  </a:cubicBezTo>
                  <a:lnTo>
                    <a:pt x="1170" y="140"/>
                  </a:lnTo>
                  <a:cubicBezTo>
                    <a:pt x="1170" y="140"/>
                    <a:pt x="1169" y="142"/>
                    <a:pt x="1167" y="145"/>
                  </a:cubicBezTo>
                  <a:lnTo>
                    <a:pt x="1159" y="145"/>
                  </a:lnTo>
                  <a:cubicBezTo>
                    <a:pt x="1157" y="145"/>
                    <a:pt x="1156" y="154"/>
                    <a:pt x="1156" y="162"/>
                  </a:cubicBezTo>
                  <a:cubicBezTo>
                    <a:pt x="1154" y="152"/>
                    <a:pt x="1152" y="144"/>
                    <a:pt x="1150" y="144"/>
                  </a:cubicBezTo>
                  <a:cubicBezTo>
                    <a:pt x="1149" y="144"/>
                    <a:pt x="1148" y="147"/>
                    <a:pt x="1147" y="153"/>
                  </a:cubicBezTo>
                  <a:lnTo>
                    <a:pt x="1143" y="153"/>
                  </a:lnTo>
                  <a:cubicBezTo>
                    <a:pt x="1141" y="153"/>
                    <a:pt x="1141" y="153"/>
                    <a:pt x="1140" y="162"/>
                  </a:cubicBezTo>
                  <a:cubicBezTo>
                    <a:pt x="1139" y="164"/>
                    <a:pt x="1139" y="165"/>
                    <a:pt x="1138" y="165"/>
                  </a:cubicBezTo>
                  <a:cubicBezTo>
                    <a:pt x="1137" y="165"/>
                    <a:pt x="1136" y="160"/>
                    <a:pt x="1134" y="153"/>
                  </a:cubicBezTo>
                  <a:cubicBezTo>
                    <a:pt x="1134" y="147"/>
                    <a:pt x="1132" y="141"/>
                    <a:pt x="1131" y="141"/>
                  </a:cubicBezTo>
                  <a:cubicBezTo>
                    <a:pt x="1131" y="141"/>
                    <a:pt x="1131" y="142"/>
                    <a:pt x="1131" y="144"/>
                  </a:cubicBezTo>
                  <a:cubicBezTo>
                    <a:pt x="1130" y="153"/>
                    <a:pt x="1129" y="161"/>
                    <a:pt x="1125" y="170"/>
                  </a:cubicBezTo>
                  <a:cubicBezTo>
                    <a:pt x="1125" y="172"/>
                    <a:pt x="1125" y="173"/>
                    <a:pt x="1124" y="173"/>
                  </a:cubicBezTo>
                  <a:cubicBezTo>
                    <a:pt x="1123" y="173"/>
                    <a:pt x="1123" y="167"/>
                    <a:pt x="1124" y="161"/>
                  </a:cubicBezTo>
                  <a:cubicBezTo>
                    <a:pt x="1124" y="155"/>
                    <a:pt x="1123" y="150"/>
                    <a:pt x="1121" y="144"/>
                  </a:cubicBezTo>
                  <a:cubicBezTo>
                    <a:pt x="1119" y="144"/>
                    <a:pt x="1115" y="144"/>
                    <a:pt x="1115" y="152"/>
                  </a:cubicBezTo>
                  <a:cubicBezTo>
                    <a:pt x="1115" y="157"/>
                    <a:pt x="1113" y="159"/>
                    <a:pt x="1110" y="159"/>
                  </a:cubicBezTo>
                  <a:cubicBezTo>
                    <a:pt x="1107" y="159"/>
                    <a:pt x="1104" y="157"/>
                    <a:pt x="1103" y="152"/>
                  </a:cubicBezTo>
                  <a:lnTo>
                    <a:pt x="1100" y="152"/>
                  </a:lnTo>
                  <a:cubicBezTo>
                    <a:pt x="1098" y="152"/>
                    <a:pt x="1096" y="160"/>
                    <a:pt x="1094" y="160"/>
                  </a:cubicBezTo>
                  <a:cubicBezTo>
                    <a:pt x="1094" y="160"/>
                    <a:pt x="1093" y="160"/>
                    <a:pt x="1091" y="169"/>
                  </a:cubicBezTo>
                  <a:cubicBezTo>
                    <a:pt x="1089" y="169"/>
                    <a:pt x="1087" y="169"/>
                    <a:pt x="1087" y="160"/>
                  </a:cubicBezTo>
                  <a:cubicBezTo>
                    <a:pt x="1087" y="168"/>
                    <a:pt x="1086" y="173"/>
                    <a:pt x="1086" y="173"/>
                  </a:cubicBezTo>
                  <a:cubicBezTo>
                    <a:pt x="1086" y="173"/>
                    <a:pt x="1085" y="168"/>
                    <a:pt x="1084" y="160"/>
                  </a:cubicBezTo>
                  <a:cubicBezTo>
                    <a:pt x="1084" y="152"/>
                    <a:pt x="1084" y="147"/>
                    <a:pt x="1084" y="147"/>
                  </a:cubicBezTo>
                  <a:cubicBezTo>
                    <a:pt x="1084" y="147"/>
                    <a:pt x="1083" y="152"/>
                    <a:pt x="1083" y="160"/>
                  </a:cubicBezTo>
                  <a:cubicBezTo>
                    <a:pt x="1082" y="164"/>
                    <a:pt x="1081" y="166"/>
                    <a:pt x="1081" y="166"/>
                  </a:cubicBezTo>
                  <a:cubicBezTo>
                    <a:pt x="1080" y="166"/>
                    <a:pt x="1080" y="164"/>
                    <a:pt x="1079" y="160"/>
                  </a:cubicBezTo>
                  <a:cubicBezTo>
                    <a:pt x="1079" y="155"/>
                    <a:pt x="1079" y="153"/>
                    <a:pt x="1078" y="153"/>
                  </a:cubicBezTo>
                  <a:cubicBezTo>
                    <a:pt x="1078" y="153"/>
                    <a:pt x="1077" y="155"/>
                    <a:pt x="1077" y="160"/>
                  </a:cubicBezTo>
                  <a:cubicBezTo>
                    <a:pt x="1076" y="170"/>
                    <a:pt x="1074" y="177"/>
                    <a:pt x="1072" y="177"/>
                  </a:cubicBezTo>
                  <a:cubicBezTo>
                    <a:pt x="1071" y="177"/>
                    <a:pt x="1070" y="174"/>
                    <a:pt x="1070" y="168"/>
                  </a:cubicBezTo>
                  <a:cubicBezTo>
                    <a:pt x="1070" y="168"/>
                    <a:pt x="1068" y="168"/>
                    <a:pt x="1067" y="177"/>
                  </a:cubicBezTo>
                  <a:cubicBezTo>
                    <a:pt x="1066" y="185"/>
                    <a:pt x="1065" y="189"/>
                    <a:pt x="1065" y="189"/>
                  </a:cubicBezTo>
                  <a:cubicBezTo>
                    <a:pt x="1065" y="189"/>
                    <a:pt x="1065" y="185"/>
                    <a:pt x="1065" y="177"/>
                  </a:cubicBezTo>
                  <a:cubicBezTo>
                    <a:pt x="1064" y="168"/>
                    <a:pt x="1063" y="163"/>
                    <a:pt x="1062" y="163"/>
                  </a:cubicBezTo>
                  <a:cubicBezTo>
                    <a:pt x="1061" y="163"/>
                    <a:pt x="1060" y="167"/>
                    <a:pt x="1059" y="176"/>
                  </a:cubicBezTo>
                  <a:cubicBezTo>
                    <a:pt x="1059" y="176"/>
                    <a:pt x="1059" y="180"/>
                    <a:pt x="1058" y="180"/>
                  </a:cubicBezTo>
                  <a:cubicBezTo>
                    <a:pt x="1057" y="180"/>
                    <a:pt x="1057" y="179"/>
                    <a:pt x="1056" y="176"/>
                  </a:cubicBezTo>
                  <a:cubicBezTo>
                    <a:pt x="1054" y="171"/>
                    <a:pt x="1050" y="166"/>
                    <a:pt x="1047" y="166"/>
                  </a:cubicBezTo>
                  <a:cubicBezTo>
                    <a:pt x="1045" y="166"/>
                    <a:pt x="1044" y="169"/>
                    <a:pt x="1045" y="176"/>
                  </a:cubicBezTo>
                  <a:lnTo>
                    <a:pt x="1040" y="176"/>
                  </a:lnTo>
                  <a:cubicBezTo>
                    <a:pt x="1038" y="171"/>
                    <a:pt x="1037" y="169"/>
                    <a:pt x="1036" y="169"/>
                  </a:cubicBezTo>
                  <a:cubicBezTo>
                    <a:pt x="1035" y="169"/>
                    <a:pt x="1034" y="171"/>
                    <a:pt x="1033" y="176"/>
                  </a:cubicBezTo>
                  <a:lnTo>
                    <a:pt x="1032" y="184"/>
                  </a:lnTo>
                  <a:cubicBezTo>
                    <a:pt x="1032" y="175"/>
                    <a:pt x="1030" y="167"/>
                    <a:pt x="1029" y="167"/>
                  </a:cubicBezTo>
                  <a:cubicBezTo>
                    <a:pt x="1027" y="167"/>
                    <a:pt x="1027" y="167"/>
                    <a:pt x="1027" y="175"/>
                  </a:cubicBezTo>
                  <a:cubicBezTo>
                    <a:pt x="1029" y="184"/>
                    <a:pt x="1027" y="184"/>
                    <a:pt x="1024" y="184"/>
                  </a:cubicBezTo>
                  <a:cubicBezTo>
                    <a:pt x="1023" y="184"/>
                    <a:pt x="1021" y="175"/>
                    <a:pt x="1021" y="166"/>
                  </a:cubicBezTo>
                  <a:lnTo>
                    <a:pt x="1020" y="166"/>
                  </a:lnTo>
                  <a:cubicBezTo>
                    <a:pt x="1020" y="176"/>
                    <a:pt x="1019" y="180"/>
                    <a:pt x="1018" y="180"/>
                  </a:cubicBezTo>
                  <a:cubicBezTo>
                    <a:pt x="1018" y="180"/>
                    <a:pt x="1018" y="178"/>
                    <a:pt x="1018" y="175"/>
                  </a:cubicBezTo>
                  <a:cubicBezTo>
                    <a:pt x="1017" y="166"/>
                    <a:pt x="1014" y="166"/>
                    <a:pt x="1013" y="166"/>
                  </a:cubicBezTo>
                  <a:lnTo>
                    <a:pt x="1013" y="158"/>
                  </a:lnTo>
                  <a:cubicBezTo>
                    <a:pt x="1013" y="155"/>
                    <a:pt x="1012" y="154"/>
                    <a:pt x="1012" y="154"/>
                  </a:cubicBezTo>
                  <a:cubicBezTo>
                    <a:pt x="1011" y="154"/>
                    <a:pt x="1011" y="160"/>
                    <a:pt x="1011" y="166"/>
                  </a:cubicBezTo>
                  <a:lnTo>
                    <a:pt x="1008" y="166"/>
                  </a:lnTo>
                  <a:cubicBezTo>
                    <a:pt x="1005" y="166"/>
                    <a:pt x="1004" y="166"/>
                    <a:pt x="1005" y="173"/>
                  </a:cubicBezTo>
                  <a:cubicBezTo>
                    <a:pt x="1005" y="182"/>
                    <a:pt x="1005" y="191"/>
                    <a:pt x="1004" y="191"/>
                  </a:cubicBezTo>
                  <a:cubicBezTo>
                    <a:pt x="1004" y="182"/>
                    <a:pt x="1004" y="173"/>
                    <a:pt x="1002" y="173"/>
                  </a:cubicBezTo>
                  <a:cubicBezTo>
                    <a:pt x="1001" y="173"/>
                    <a:pt x="1001" y="166"/>
                    <a:pt x="1001" y="166"/>
                  </a:cubicBezTo>
                  <a:cubicBezTo>
                    <a:pt x="1001" y="158"/>
                    <a:pt x="1000" y="156"/>
                    <a:pt x="999" y="156"/>
                  </a:cubicBezTo>
                  <a:cubicBezTo>
                    <a:pt x="997" y="156"/>
                    <a:pt x="995" y="160"/>
                    <a:pt x="994" y="164"/>
                  </a:cubicBezTo>
                  <a:cubicBezTo>
                    <a:pt x="992" y="173"/>
                    <a:pt x="990" y="177"/>
                    <a:pt x="990" y="177"/>
                  </a:cubicBezTo>
                  <a:cubicBezTo>
                    <a:pt x="989" y="177"/>
                    <a:pt x="988" y="173"/>
                    <a:pt x="988" y="164"/>
                  </a:cubicBezTo>
                  <a:cubicBezTo>
                    <a:pt x="988" y="160"/>
                    <a:pt x="988" y="158"/>
                    <a:pt x="988" y="158"/>
                  </a:cubicBezTo>
                  <a:cubicBezTo>
                    <a:pt x="987" y="158"/>
                    <a:pt x="984" y="172"/>
                    <a:pt x="983" y="190"/>
                  </a:cubicBezTo>
                  <a:lnTo>
                    <a:pt x="982" y="216"/>
                  </a:lnTo>
                  <a:lnTo>
                    <a:pt x="982" y="190"/>
                  </a:lnTo>
                  <a:cubicBezTo>
                    <a:pt x="980" y="170"/>
                    <a:pt x="980" y="161"/>
                    <a:pt x="979" y="161"/>
                  </a:cubicBezTo>
                  <a:cubicBezTo>
                    <a:pt x="978" y="161"/>
                    <a:pt x="976" y="165"/>
                    <a:pt x="974" y="172"/>
                  </a:cubicBezTo>
                  <a:cubicBezTo>
                    <a:pt x="972" y="177"/>
                    <a:pt x="971" y="179"/>
                    <a:pt x="971" y="179"/>
                  </a:cubicBezTo>
                  <a:cubicBezTo>
                    <a:pt x="971" y="179"/>
                    <a:pt x="971" y="177"/>
                    <a:pt x="971" y="172"/>
                  </a:cubicBezTo>
                  <a:cubicBezTo>
                    <a:pt x="971" y="164"/>
                    <a:pt x="969" y="164"/>
                    <a:pt x="964" y="164"/>
                  </a:cubicBezTo>
                  <a:cubicBezTo>
                    <a:pt x="963" y="164"/>
                    <a:pt x="962" y="164"/>
                    <a:pt x="961" y="164"/>
                  </a:cubicBezTo>
                  <a:cubicBezTo>
                    <a:pt x="958" y="164"/>
                    <a:pt x="957" y="166"/>
                    <a:pt x="957" y="172"/>
                  </a:cubicBezTo>
                  <a:lnTo>
                    <a:pt x="954" y="172"/>
                  </a:lnTo>
                  <a:cubicBezTo>
                    <a:pt x="953" y="166"/>
                    <a:pt x="952" y="163"/>
                    <a:pt x="951" y="163"/>
                  </a:cubicBezTo>
                  <a:cubicBezTo>
                    <a:pt x="950" y="163"/>
                    <a:pt x="949" y="170"/>
                    <a:pt x="950" y="180"/>
                  </a:cubicBezTo>
                  <a:lnTo>
                    <a:pt x="947" y="180"/>
                  </a:lnTo>
                  <a:lnTo>
                    <a:pt x="947" y="172"/>
                  </a:lnTo>
                  <a:cubicBezTo>
                    <a:pt x="947" y="163"/>
                    <a:pt x="944" y="163"/>
                    <a:pt x="929" y="162"/>
                  </a:cubicBezTo>
                  <a:cubicBezTo>
                    <a:pt x="913" y="162"/>
                    <a:pt x="912" y="162"/>
                    <a:pt x="912" y="179"/>
                  </a:cubicBezTo>
                  <a:cubicBezTo>
                    <a:pt x="911" y="187"/>
                    <a:pt x="910" y="192"/>
                    <a:pt x="910" y="192"/>
                  </a:cubicBezTo>
                  <a:cubicBezTo>
                    <a:pt x="909" y="192"/>
                    <a:pt x="909" y="187"/>
                    <a:pt x="909" y="179"/>
                  </a:cubicBezTo>
                  <a:cubicBezTo>
                    <a:pt x="909" y="173"/>
                    <a:pt x="908" y="167"/>
                    <a:pt x="907" y="167"/>
                  </a:cubicBezTo>
                  <a:cubicBezTo>
                    <a:pt x="907" y="167"/>
                    <a:pt x="907" y="168"/>
                    <a:pt x="907" y="170"/>
                  </a:cubicBezTo>
                  <a:cubicBezTo>
                    <a:pt x="907" y="170"/>
                    <a:pt x="903" y="170"/>
                    <a:pt x="901" y="162"/>
                  </a:cubicBezTo>
                  <a:cubicBezTo>
                    <a:pt x="899" y="155"/>
                    <a:pt x="898" y="152"/>
                    <a:pt x="896" y="152"/>
                  </a:cubicBezTo>
                  <a:cubicBezTo>
                    <a:pt x="895" y="152"/>
                    <a:pt x="894" y="157"/>
                    <a:pt x="894" y="161"/>
                  </a:cubicBezTo>
                  <a:cubicBezTo>
                    <a:pt x="895" y="169"/>
                    <a:pt x="895" y="171"/>
                    <a:pt x="895" y="171"/>
                  </a:cubicBezTo>
                  <a:cubicBezTo>
                    <a:pt x="895" y="171"/>
                    <a:pt x="894" y="166"/>
                    <a:pt x="893" y="161"/>
                  </a:cubicBezTo>
                  <a:cubicBezTo>
                    <a:pt x="892" y="156"/>
                    <a:pt x="891" y="149"/>
                    <a:pt x="890" y="149"/>
                  </a:cubicBezTo>
                  <a:cubicBezTo>
                    <a:pt x="890" y="149"/>
                    <a:pt x="890" y="151"/>
                    <a:pt x="890" y="153"/>
                  </a:cubicBezTo>
                  <a:cubicBezTo>
                    <a:pt x="889" y="158"/>
                    <a:pt x="885" y="162"/>
                    <a:pt x="882" y="162"/>
                  </a:cubicBezTo>
                  <a:cubicBezTo>
                    <a:pt x="879" y="162"/>
                    <a:pt x="877" y="159"/>
                    <a:pt x="877" y="152"/>
                  </a:cubicBezTo>
                  <a:lnTo>
                    <a:pt x="874" y="152"/>
                  </a:lnTo>
                  <a:cubicBezTo>
                    <a:pt x="874" y="159"/>
                    <a:pt x="872" y="160"/>
                    <a:pt x="869" y="160"/>
                  </a:cubicBezTo>
                  <a:cubicBezTo>
                    <a:pt x="868" y="160"/>
                    <a:pt x="867" y="160"/>
                    <a:pt x="866" y="160"/>
                  </a:cubicBezTo>
                  <a:cubicBezTo>
                    <a:pt x="863" y="160"/>
                    <a:pt x="862" y="160"/>
                    <a:pt x="862" y="152"/>
                  </a:cubicBezTo>
                  <a:cubicBezTo>
                    <a:pt x="862" y="147"/>
                    <a:pt x="862" y="145"/>
                    <a:pt x="862" y="145"/>
                  </a:cubicBezTo>
                  <a:cubicBezTo>
                    <a:pt x="861" y="145"/>
                    <a:pt x="860" y="147"/>
                    <a:pt x="858" y="151"/>
                  </a:cubicBezTo>
                  <a:cubicBezTo>
                    <a:pt x="856" y="151"/>
                    <a:pt x="855" y="168"/>
                    <a:pt x="853" y="168"/>
                  </a:cubicBezTo>
                  <a:cubicBezTo>
                    <a:pt x="853" y="168"/>
                    <a:pt x="853" y="168"/>
                    <a:pt x="853" y="168"/>
                  </a:cubicBezTo>
                  <a:cubicBezTo>
                    <a:pt x="853" y="176"/>
                    <a:pt x="851" y="185"/>
                    <a:pt x="850" y="185"/>
                  </a:cubicBezTo>
                  <a:cubicBezTo>
                    <a:pt x="850" y="185"/>
                    <a:pt x="849" y="185"/>
                    <a:pt x="849" y="185"/>
                  </a:cubicBezTo>
                  <a:lnTo>
                    <a:pt x="849" y="177"/>
                  </a:lnTo>
                  <a:lnTo>
                    <a:pt x="849" y="160"/>
                  </a:lnTo>
                  <a:cubicBezTo>
                    <a:pt x="847" y="160"/>
                    <a:pt x="846" y="160"/>
                    <a:pt x="846" y="168"/>
                  </a:cubicBezTo>
                  <a:cubicBezTo>
                    <a:pt x="844" y="160"/>
                    <a:pt x="843" y="160"/>
                    <a:pt x="839" y="159"/>
                  </a:cubicBezTo>
                  <a:cubicBezTo>
                    <a:pt x="835" y="159"/>
                    <a:pt x="831" y="159"/>
                    <a:pt x="830" y="168"/>
                  </a:cubicBezTo>
                  <a:cubicBezTo>
                    <a:pt x="829" y="159"/>
                    <a:pt x="826" y="154"/>
                    <a:pt x="823" y="154"/>
                  </a:cubicBezTo>
                  <a:cubicBezTo>
                    <a:pt x="820" y="154"/>
                    <a:pt x="817" y="158"/>
                    <a:pt x="816" y="167"/>
                  </a:cubicBezTo>
                  <a:cubicBezTo>
                    <a:pt x="816" y="171"/>
                    <a:pt x="815" y="173"/>
                    <a:pt x="815" y="173"/>
                  </a:cubicBezTo>
                  <a:cubicBezTo>
                    <a:pt x="814" y="173"/>
                    <a:pt x="813" y="171"/>
                    <a:pt x="812" y="167"/>
                  </a:cubicBezTo>
                  <a:cubicBezTo>
                    <a:pt x="812" y="163"/>
                    <a:pt x="812" y="160"/>
                    <a:pt x="811" y="160"/>
                  </a:cubicBezTo>
                  <a:cubicBezTo>
                    <a:pt x="811" y="160"/>
                    <a:pt x="810" y="162"/>
                    <a:pt x="809" y="167"/>
                  </a:cubicBezTo>
                  <a:cubicBezTo>
                    <a:pt x="809" y="169"/>
                    <a:pt x="808" y="170"/>
                    <a:pt x="808" y="170"/>
                  </a:cubicBezTo>
                  <a:cubicBezTo>
                    <a:pt x="807" y="170"/>
                    <a:pt x="805" y="164"/>
                    <a:pt x="805" y="158"/>
                  </a:cubicBezTo>
                  <a:cubicBezTo>
                    <a:pt x="803" y="148"/>
                    <a:pt x="802" y="144"/>
                    <a:pt x="801" y="144"/>
                  </a:cubicBezTo>
                  <a:cubicBezTo>
                    <a:pt x="801" y="144"/>
                    <a:pt x="800" y="146"/>
                    <a:pt x="799" y="150"/>
                  </a:cubicBezTo>
                  <a:cubicBezTo>
                    <a:pt x="796" y="158"/>
                    <a:pt x="792" y="158"/>
                    <a:pt x="790" y="158"/>
                  </a:cubicBezTo>
                  <a:cubicBezTo>
                    <a:pt x="787" y="166"/>
                    <a:pt x="785" y="166"/>
                    <a:pt x="787" y="175"/>
                  </a:cubicBezTo>
                  <a:cubicBezTo>
                    <a:pt x="787" y="180"/>
                    <a:pt x="787" y="186"/>
                    <a:pt x="785" y="191"/>
                  </a:cubicBezTo>
                  <a:cubicBezTo>
                    <a:pt x="784" y="194"/>
                    <a:pt x="783" y="195"/>
                    <a:pt x="782" y="195"/>
                  </a:cubicBezTo>
                  <a:cubicBezTo>
                    <a:pt x="781" y="195"/>
                    <a:pt x="782" y="191"/>
                    <a:pt x="783" y="191"/>
                  </a:cubicBezTo>
                  <a:cubicBezTo>
                    <a:pt x="787" y="182"/>
                    <a:pt x="785" y="182"/>
                    <a:pt x="783" y="175"/>
                  </a:cubicBezTo>
                  <a:cubicBezTo>
                    <a:pt x="781" y="166"/>
                    <a:pt x="778" y="166"/>
                    <a:pt x="776" y="166"/>
                  </a:cubicBezTo>
                  <a:lnTo>
                    <a:pt x="770" y="166"/>
                  </a:lnTo>
                  <a:cubicBezTo>
                    <a:pt x="767" y="161"/>
                    <a:pt x="765" y="159"/>
                    <a:pt x="764" y="159"/>
                  </a:cubicBezTo>
                  <a:cubicBezTo>
                    <a:pt x="762" y="159"/>
                    <a:pt x="762" y="161"/>
                    <a:pt x="762" y="166"/>
                  </a:cubicBezTo>
                  <a:lnTo>
                    <a:pt x="762" y="173"/>
                  </a:lnTo>
                  <a:cubicBezTo>
                    <a:pt x="761" y="165"/>
                    <a:pt x="756" y="160"/>
                    <a:pt x="751" y="160"/>
                  </a:cubicBezTo>
                  <a:cubicBezTo>
                    <a:pt x="746" y="160"/>
                    <a:pt x="741" y="164"/>
                    <a:pt x="739" y="172"/>
                  </a:cubicBezTo>
                  <a:lnTo>
                    <a:pt x="739" y="164"/>
                  </a:lnTo>
                  <a:cubicBezTo>
                    <a:pt x="739" y="155"/>
                    <a:pt x="738" y="155"/>
                    <a:pt x="735" y="155"/>
                  </a:cubicBezTo>
                  <a:cubicBezTo>
                    <a:pt x="733" y="155"/>
                    <a:pt x="726" y="163"/>
                    <a:pt x="720" y="163"/>
                  </a:cubicBezTo>
                  <a:cubicBezTo>
                    <a:pt x="714" y="163"/>
                    <a:pt x="708" y="163"/>
                    <a:pt x="708" y="171"/>
                  </a:cubicBezTo>
                  <a:cubicBezTo>
                    <a:pt x="707" y="171"/>
                    <a:pt x="707" y="171"/>
                    <a:pt x="707" y="163"/>
                  </a:cubicBezTo>
                  <a:cubicBezTo>
                    <a:pt x="708" y="154"/>
                    <a:pt x="707" y="154"/>
                    <a:pt x="705" y="154"/>
                  </a:cubicBezTo>
                  <a:cubicBezTo>
                    <a:pt x="704" y="154"/>
                    <a:pt x="704" y="163"/>
                    <a:pt x="704" y="171"/>
                  </a:cubicBezTo>
                  <a:cubicBezTo>
                    <a:pt x="704" y="176"/>
                    <a:pt x="703" y="178"/>
                    <a:pt x="702" y="178"/>
                  </a:cubicBezTo>
                  <a:cubicBezTo>
                    <a:pt x="701" y="178"/>
                    <a:pt x="700" y="176"/>
                    <a:pt x="698" y="171"/>
                  </a:cubicBezTo>
                  <a:cubicBezTo>
                    <a:pt x="696" y="167"/>
                    <a:pt x="694" y="164"/>
                    <a:pt x="691" y="164"/>
                  </a:cubicBezTo>
                  <a:cubicBezTo>
                    <a:pt x="689" y="164"/>
                    <a:pt x="686" y="167"/>
                    <a:pt x="684" y="171"/>
                  </a:cubicBezTo>
                  <a:cubicBezTo>
                    <a:pt x="682" y="170"/>
                    <a:pt x="681" y="170"/>
                    <a:pt x="681" y="162"/>
                  </a:cubicBezTo>
                  <a:cubicBezTo>
                    <a:pt x="680" y="157"/>
                    <a:pt x="678" y="152"/>
                    <a:pt x="676" y="152"/>
                  </a:cubicBezTo>
                  <a:cubicBezTo>
                    <a:pt x="675" y="152"/>
                    <a:pt x="674" y="155"/>
                    <a:pt x="672" y="162"/>
                  </a:cubicBezTo>
                  <a:cubicBezTo>
                    <a:pt x="670" y="162"/>
                    <a:pt x="670" y="162"/>
                    <a:pt x="670" y="153"/>
                  </a:cubicBezTo>
                  <a:cubicBezTo>
                    <a:pt x="669" y="148"/>
                    <a:pt x="669" y="143"/>
                    <a:pt x="668" y="143"/>
                  </a:cubicBezTo>
                  <a:cubicBezTo>
                    <a:pt x="668" y="143"/>
                    <a:pt x="667" y="146"/>
                    <a:pt x="667" y="153"/>
                  </a:cubicBezTo>
                  <a:cubicBezTo>
                    <a:pt x="665" y="157"/>
                    <a:pt x="663" y="159"/>
                    <a:pt x="661" y="159"/>
                  </a:cubicBezTo>
                  <a:cubicBezTo>
                    <a:pt x="658" y="159"/>
                    <a:pt x="656" y="157"/>
                    <a:pt x="654" y="152"/>
                  </a:cubicBezTo>
                  <a:cubicBezTo>
                    <a:pt x="653" y="152"/>
                    <a:pt x="651" y="152"/>
                    <a:pt x="651" y="161"/>
                  </a:cubicBezTo>
                  <a:cubicBezTo>
                    <a:pt x="651" y="164"/>
                    <a:pt x="651" y="167"/>
                    <a:pt x="651" y="169"/>
                  </a:cubicBezTo>
                  <a:cubicBezTo>
                    <a:pt x="650" y="161"/>
                    <a:pt x="650" y="156"/>
                    <a:pt x="650" y="156"/>
                  </a:cubicBezTo>
                  <a:cubicBezTo>
                    <a:pt x="649" y="156"/>
                    <a:pt x="649" y="161"/>
                    <a:pt x="647" y="169"/>
                  </a:cubicBezTo>
                  <a:cubicBezTo>
                    <a:pt x="647" y="173"/>
                    <a:pt x="647" y="176"/>
                    <a:pt x="647" y="176"/>
                  </a:cubicBezTo>
                  <a:cubicBezTo>
                    <a:pt x="647" y="176"/>
                    <a:pt x="646" y="173"/>
                    <a:pt x="646" y="169"/>
                  </a:cubicBezTo>
                  <a:cubicBezTo>
                    <a:pt x="644" y="161"/>
                    <a:pt x="643" y="161"/>
                    <a:pt x="643" y="161"/>
                  </a:cubicBezTo>
                  <a:cubicBezTo>
                    <a:pt x="641" y="161"/>
                    <a:pt x="632" y="169"/>
                    <a:pt x="624" y="169"/>
                  </a:cubicBezTo>
                  <a:cubicBezTo>
                    <a:pt x="620" y="169"/>
                    <a:pt x="617" y="168"/>
                    <a:pt x="614" y="168"/>
                  </a:cubicBezTo>
                  <a:cubicBezTo>
                    <a:pt x="607" y="168"/>
                    <a:pt x="605" y="170"/>
                    <a:pt x="605" y="177"/>
                  </a:cubicBezTo>
                  <a:cubicBezTo>
                    <a:pt x="604" y="181"/>
                    <a:pt x="603" y="183"/>
                    <a:pt x="603" y="183"/>
                  </a:cubicBezTo>
                  <a:cubicBezTo>
                    <a:pt x="602" y="183"/>
                    <a:pt x="602" y="180"/>
                    <a:pt x="600" y="176"/>
                  </a:cubicBezTo>
                  <a:cubicBezTo>
                    <a:pt x="599" y="168"/>
                    <a:pt x="597" y="168"/>
                    <a:pt x="596" y="168"/>
                  </a:cubicBezTo>
                  <a:cubicBezTo>
                    <a:pt x="594" y="168"/>
                    <a:pt x="592" y="168"/>
                    <a:pt x="592" y="159"/>
                  </a:cubicBezTo>
                  <a:cubicBezTo>
                    <a:pt x="590" y="168"/>
                    <a:pt x="590" y="168"/>
                    <a:pt x="589" y="168"/>
                  </a:cubicBezTo>
                  <a:cubicBezTo>
                    <a:pt x="589" y="163"/>
                    <a:pt x="589" y="161"/>
                    <a:pt x="588" y="161"/>
                  </a:cubicBezTo>
                  <a:cubicBezTo>
                    <a:pt x="587" y="161"/>
                    <a:pt x="586" y="163"/>
                    <a:pt x="586" y="167"/>
                  </a:cubicBezTo>
                  <a:cubicBezTo>
                    <a:pt x="585" y="176"/>
                    <a:pt x="584" y="180"/>
                    <a:pt x="584" y="180"/>
                  </a:cubicBezTo>
                  <a:cubicBezTo>
                    <a:pt x="584" y="180"/>
                    <a:pt x="584" y="176"/>
                    <a:pt x="584" y="167"/>
                  </a:cubicBezTo>
                  <a:cubicBezTo>
                    <a:pt x="584" y="161"/>
                    <a:pt x="581" y="155"/>
                    <a:pt x="580" y="155"/>
                  </a:cubicBezTo>
                  <a:lnTo>
                    <a:pt x="580" y="155"/>
                  </a:lnTo>
                  <a:cubicBezTo>
                    <a:pt x="580" y="155"/>
                    <a:pt x="579" y="156"/>
                    <a:pt x="580" y="159"/>
                  </a:cubicBezTo>
                  <a:cubicBezTo>
                    <a:pt x="580" y="167"/>
                    <a:pt x="577" y="167"/>
                    <a:pt x="575" y="176"/>
                  </a:cubicBezTo>
                  <a:cubicBezTo>
                    <a:pt x="573" y="176"/>
                    <a:pt x="571" y="176"/>
                    <a:pt x="571" y="167"/>
                  </a:cubicBezTo>
                  <a:cubicBezTo>
                    <a:pt x="571" y="164"/>
                    <a:pt x="570" y="163"/>
                    <a:pt x="568" y="163"/>
                  </a:cubicBezTo>
                  <a:cubicBezTo>
                    <a:pt x="565" y="163"/>
                    <a:pt x="560" y="169"/>
                    <a:pt x="559" y="175"/>
                  </a:cubicBezTo>
                  <a:cubicBezTo>
                    <a:pt x="559" y="179"/>
                    <a:pt x="559" y="181"/>
                    <a:pt x="558" y="181"/>
                  </a:cubicBezTo>
                  <a:cubicBezTo>
                    <a:pt x="558" y="181"/>
                    <a:pt x="558" y="179"/>
                    <a:pt x="558" y="175"/>
                  </a:cubicBezTo>
                  <a:cubicBezTo>
                    <a:pt x="558" y="167"/>
                    <a:pt x="555" y="166"/>
                    <a:pt x="554" y="166"/>
                  </a:cubicBezTo>
                  <a:cubicBezTo>
                    <a:pt x="554" y="168"/>
                    <a:pt x="553" y="169"/>
                    <a:pt x="553" y="169"/>
                  </a:cubicBezTo>
                  <a:cubicBezTo>
                    <a:pt x="552" y="169"/>
                    <a:pt x="552" y="163"/>
                    <a:pt x="552" y="158"/>
                  </a:cubicBezTo>
                  <a:cubicBezTo>
                    <a:pt x="554" y="149"/>
                    <a:pt x="552" y="149"/>
                    <a:pt x="549" y="149"/>
                  </a:cubicBezTo>
                  <a:cubicBezTo>
                    <a:pt x="547" y="156"/>
                    <a:pt x="542" y="157"/>
                    <a:pt x="538" y="157"/>
                  </a:cubicBezTo>
                  <a:cubicBezTo>
                    <a:pt x="537" y="157"/>
                    <a:pt x="536" y="157"/>
                    <a:pt x="535" y="157"/>
                  </a:cubicBezTo>
                  <a:cubicBezTo>
                    <a:pt x="526" y="157"/>
                    <a:pt x="524" y="164"/>
                    <a:pt x="521" y="181"/>
                  </a:cubicBezTo>
                  <a:lnTo>
                    <a:pt x="520" y="199"/>
                  </a:lnTo>
                  <a:lnTo>
                    <a:pt x="520" y="181"/>
                  </a:lnTo>
                  <a:cubicBezTo>
                    <a:pt x="520" y="173"/>
                    <a:pt x="517" y="157"/>
                    <a:pt x="517" y="157"/>
                  </a:cubicBezTo>
                  <a:cubicBezTo>
                    <a:pt x="516" y="157"/>
                    <a:pt x="516" y="164"/>
                    <a:pt x="516" y="173"/>
                  </a:cubicBezTo>
                  <a:cubicBezTo>
                    <a:pt x="516" y="177"/>
                    <a:pt x="516" y="179"/>
                    <a:pt x="515" y="179"/>
                  </a:cubicBezTo>
                  <a:cubicBezTo>
                    <a:pt x="514" y="179"/>
                    <a:pt x="512" y="177"/>
                    <a:pt x="511" y="173"/>
                  </a:cubicBezTo>
                  <a:cubicBezTo>
                    <a:pt x="509" y="169"/>
                    <a:pt x="507" y="167"/>
                    <a:pt x="506" y="167"/>
                  </a:cubicBezTo>
                  <a:cubicBezTo>
                    <a:pt x="505" y="167"/>
                    <a:pt x="504" y="169"/>
                    <a:pt x="504" y="172"/>
                  </a:cubicBezTo>
                  <a:cubicBezTo>
                    <a:pt x="502" y="172"/>
                    <a:pt x="501" y="172"/>
                    <a:pt x="498" y="164"/>
                  </a:cubicBezTo>
                  <a:cubicBezTo>
                    <a:pt x="496" y="164"/>
                    <a:pt x="496" y="164"/>
                    <a:pt x="496" y="172"/>
                  </a:cubicBezTo>
                  <a:cubicBezTo>
                    <a:pt x="496" y="177"/>
                    <a:pt x="496" y="179"/>
                    <a:pt x="495" y="179"/>
                  </a:cubicBezTo>
                  <a:cubicBezTo>
                    <a:pt x="495" y="179"/>
                    <a:pt x="494" y="177"/>
                    <a:pt x="493" y="172"/>
                  </a:cubicBezTo>
                  <a:cubicBezTo>
                    <a:pt x="492" y="162"/>
                    <a:pt x="490" y="158"/>
                    <a:pt x="488" y="158"/>
                  </a:cubicBezTo>
                  <a:cubicBezTo>
                    <a:pt x="487" y="158"/>
                    <a:pt x="486" y="160"/>
                    <a:pt x="486" y="163"/>
                  </a:cubicBezTo>
                  <a:cubicBezTo>
                    <a:pt x="486" y="172"/>
                    <a:pt x="485" y="172"/>
                    <a:pt x="483" y="172"/>
                  </a:cubicBezTo>
                  <a:cubicBezTo>
                    <a:pt x="480" y="172"/>
                    <a:pt x="479" y="172"/>
                    <a:pt x="477" y="180"/>
                  </a:cubicBezTo>
                  <a:lnTo>
                    <a:pt x="474" y="180"/>
                  </a:lnTo>
                  <a:cubicBezTo>
                    <a:pt x="472" y="180"/>
                    <a:pt x="474" y="171"/>
                    <a:pt x="476" y="171"/>
                  </a:cubicBezTo>
                  <a:lnTo>
                    <a:pt x="474" y="163"/>
                  </a:lnTo>
                  <a:cubicBezTo>
                    <a:pt x="470" y="163"/>
                    <a:pt x="469" y="163"/>
                    <a:pt x="467" y="171"/>
                  </a:cubicBezTo>
                  <a:cubicBezTo>
                    <a:pt x="466" y="180"/>
                    <a:pt x="465" y="184"/>
                    <a:pt x="465" y="184"/>
                  </a:cubicBezTo>
                  <a:cubicBezTo>
                    <a:pt x="465" y="184"/>
                    <a:pt x="465" y="180"/>
                    <a:pt x="466" y="171"/>
                  </a:cubicBezTo>
                  <a:cubicBezTo>
                    <a:pt x="466" y="165"/>
                    <a:pt x="465" y="159"/>
                    <a:pt x="463" y="159"/>
                  </a:cubicBezTo>
                  <a:cubicBezTo>
                    <a:pt x="462" y="159"/>
                    <a:pt x="462" y="160"/>
                    <a:pt x="461" y="162"/>
                  </a:cubicBezTo>
                  <a:cubicBezTo>
                    <a:pt x="461" y="170"/>
                    <a:pt x="460" y="173"/>
                    <a:pt x="459" y="173"/>
                  </a:cubicBezTo>
                  <a:cubicBezTo>
                    <a:pt x="459" y="173"/>
                    <a:pt x="458" y="167"/>
                    <a:pt x="458" y="162"/>
                  </a:cubicBezTo>
                  <a:cubicBezTo>
                    <a:pt x="459" y="154"/>
                    <a:pt x="460" y="150"/>
                    <a:pt x="459" y="150"/>
                  </a:cubicBezTo>
                  <a:lnTo>
                    <a:pt x="459" y="150"/>
                  </a:lnTo>
                  <a:cubicBezTo>
                    <a:pt x="458" y="150"/>
                    <a:pt x="457" y="154"/>
                    <a:pt x="453" y="162"/>
                  </a:cubicBezTo>
                  <a:cubicBezTo>
                    <a:pt x="450" y="162"/>
                    <a:pt x="442" y="170"/>
                    <a:pt x="438" y="170"/>
                  </a:cubicBezTo>
                  <a:cubicBezTo>
                    <a:pt x="431" y="170"/>
                    <a:pt x="426" y="170"/>
                    <a:pt x="425" y="161"/>
                  </a:cubicBezTo>
                  <a:cubicBezTo>
                    <a:pt x="425" y="160"/>
                    <a:pt x="425" y="158"/>
                    <a:pt x="425" y="157"/>
                  </a:cubicBezTo>
                  <a:lnTo>
                    <a:pt x="425" y="157"/>
                  </a:lnTo>
                  <a:cubicBezTo>
                    <a:pt x="425" y="170"/>
                    <a:pt x="423" y="170"/>
                    <a:pt x="419" y="170"/>
                  </a:cubicBezTo>
                  <a:cubicBezTo>
                    <a:pt x="417" y="167"/>
                    <a:pt x="415" y="166"/>
                    <a:pt x="414" y="166"/>
                  </a:cubicBezTo>
                  <a:cubicBezTo>
                    <a:pt x="411" y="166"/>
                    <a:pt x="409" y="172"/>
                    <a:pt x="407" y="178"/>
                  </a:cubicBezTo>
                  <a:lnTo>
                    <a:pt x="411" y="178"/>
                  </a:lnTo>
                  <a:cubicBezTo>
                    <a:pt x="411" y="188"/>
                    <a:pt x="410" y="192"/>
                    <a:pt x="409" y="192"/>
                  </a:cubicBezTo>
                  <a:cubicBezTo>
                    <a:pt x="409" y="192"/>
                    <a:pt x="408" y="190"/>
                    <a:pt x="406" y="186"/>
                  </a:cubicBezTo>
                  <a:cubicBezTo>
                    <a:pt x="404" y="186"/>
                    <a:pt x="404" y="178"/>
                    <a:pt x="404" y="169"/>
                  </a:cubicBezTo>
                  <a:cubicBezTo>
                    <a:pt x="404" y="161"/>
                    <a:pt x="403" y="152"/>
                    <a:pt x="401" y="152"/>
                  </a:cubicBezTo>
                  <a:cubicBezTo>
                    <a:pt x="400" y="152"/>
                    <a:pt x="397" y="152"/>
                    <a:pt x="400" y="160"/>
                  </a:cubicBezTo>
                  <a:cubicBezTo>
                    <a:pt x="400" y="169"/>
                    <a:pt x="400" y="169"/>
                    <a:pt x="397" y="169"/>
                  </a:cubicBezTo>
                  <a:cubicBezTo>
                    <a:pt x="396" y="169"/>
                    <a:pt x="394" y="169"/>
                    <a:pt x="392" y="177"/>
                  </a:cubicBezTo>
                  <a:cubicBezTo>
                    <a:pt x="392" y="186"/>
                    <a:pt x="391" y="186"/>
                    <a:pt x="388" y="186"/>
                  </a:cubicBezTo>
                  <a:cubicBezTo>
                    <a:pt x="387" y="177"/>
                    <a:pt x="384" y="177"/>
                    <a:pt x="384" y="177"/>
                  </a:cubicBezTo>
                  <a:lnTo>
                    <a:pt x="384" y="168"/>
                  </a:lnTo>
                  <a:cubicBezTo>
                    <a:pt x="384" y="162"/>
                    <a:pt x="383" y="157"/>
                    <a:pt x="382" y="151"/>
                  </a:cubicBezTo>
                  <a:cubicBezTo>
                    <a:pt x="380" y="151"/>
                    <a:pt x="380" y="160"/>
                    <a:pt x="380" y="160"/>
                  </a:cubicBezTo>
                  <a:cubicBezTo>
                    <a:pt x="380" y="166"/>
                    <a:pt x="355" y="167"/>
                    <a:pt x="342" y="167"/>
                  </a:cubicBezTo>
                  <a:cubicBezTo>
                    <a:pt x="338" y="167"/>
                    <a:pt x="335" y="167"/>
                    <a:pt x="333" y="167"/>
                  </a:cubicBezTo>
                  <a:cubicBezTo>
                    <a:pt x="332" y="162"/>
                    <a:pt x="329" y="160"/>
                    <a:pt x="328" y="160"/>
                  </a:cubicBezTo>
                  <a:cubicBezTo>
                    <a:pt x="326" y="160"/>
                    <a:pt x="326" y="162"/>
                    <a:pt x="327" y="167"/>
                  </a:cubicBezTo>
                  <a:cubicBezTo>
                    <a:pt x="327" y="172"/>
                    <a:pt x="322" y="174"/>
                    <a:pt x="315" y="174"/>
                  </a:cubicBezTo>
                  <a:cubicBezTo>
                    <a:pt x="313" y="174"/>
                    <a:pt x="310" y="174"/>
                    <a:pt x="308" y="173"/>
                  </a:cubicBezTo>
                  <a:cubicBezTo>
                    <a:pt x="295" y="173"/>
                    <a:pt x="286" y="173"/>
                    <a:pt x="286" y="181"/>
                  </a:cubicBezTo>
                  <a:lnTo>
                    <a:pt x="281" y="181"/>
                  </a:lnTo>
                  <a:cubicBezTo>
                    <a:pt x="277" y="181"/>
                    <a:pt x="274" y="190"/>
                    <a:pt x="273" y="190"/>
                  </a:cubicBezTo>
                  <a:cubicBezTo>
                    <a:pt x="272" y="194"/>
                    <a:pt x="271" y="196"/>
                    <a:pt x="270" y="196"/>
                  </a:cubicBezTo>
                  <a:cubicBezTo>
                    <a:pt x="269" y="196"/>
                    <a:pt x="269" y="194"/>
                    <a:pt x="271" y="189"/>
                  </a:cubicBezTo>
                  <a:cubicBezTo>
                    <a:pt x="271" y="181"/>
                    <a:pt x="271" y="172"/>
                    <a:pt x="269" y="172"/>
                  </a:cubicBezTo>
                  <a:cubicBezTo>
                    <a:pt x="265" y="172"/>
                    <a:pt x="265" y="181"/>
                    <a:pt x="265" y="189"/>
                  </a:cubicBezTo>
                  <a:cubicBezTo>
                    <a:pt x="265" y="198"/>
                    <a:pt x="264" y="198"/>
                    <a:pt x="264" y="198"/>
                  </a:cubicBezTo>
                  <a:cubicBezTo>
                    <a:pt x="262" y="198"/>
                    <a:pt x="262" y="198"/>
                    <a:pt x="262" y="189"/>
                  </a:cubicBezTo>
                  <a:lnTo>
                    <a:pt x="262" y="172"/>
                  </a:lnTo>
                  <a:lnTo>
                    <a:pt x="260" y="172"/>
                  </a:lnTo>
                  <a:cubicBezTo>
                    <a:pt x="260" y="180"/>
                    <a:pt x="258" y="180"/>
                    <a:pt x="258" y="180"/>
                  </a:cubicBezTo>
                  <a:cubicBezTo>
                    <a:pt x="257" y="180"/>
                    <a:pt x="257" y="180"/>
                    <a:pt x="257" y="163"/>
                  </a:cubicBezTo>
                  <a:cubicBezTo>
                    <a:pt x="257" y="155"/>
                    <a:pt x="257" y="151"/>
                    <a:pt x="256" y="151"/>
                  </a:cubicBezTo>
                  <a:cubicBezTo>
                    <a:pt x="255" y="151"/>
                    <a:pt x="254" y="155"/>
                    <a:pt x="254" y="163"/>
                  </a:cubicBezTo>
                  <a:lnTo>
                    <a:pt x="249" y="172"/>
                  </a:lnTo>
                  <a:cubicBezTo>
                    <a:pt x="249" y="167"/>
                    <a:pt x="248" y="164"/>
                    <a:pt x="248" y="164"/>
                  </a:cubicBezTo>
                  <a:cubicBezTo>
                    <a:pt x="246" y="164"/>
                    <a:pt x="244" y="174"/>
                    <a:pt x="243" y="180"/>
                  </a:cubicBezTo>
                  <a:cubicBezTo>
                    <a:pt x="242" y="172"/>
                    <a:pt x="241" y="168"/>
                    <a:pt x="240" y="168"/>
                  </a:cubicBezTo>
                  <a:cubicBezTo>
                    <a:pt x="239" y="168"/>
                    <a:pt x="239" y="172"/>
                    <a:pt x="238" y="180"/>
                  </a:cubicBezTo>
                  <a:cubicBezTo>
                    <a:pt x="238" y="184"/>
                    <a:pt x="237" y="186"/>
                    <a:pt x="237" y="186"/>
                  </a:cubicBezTo>
                  <a:cubicBezTo>
                    <a:pt x="236" y="186"/>
                    <a:pt x="235" y="184"/>
                    <a:pt x="234" y="180"/>
                  </a:cubicBezTo>
                  <a:cubicBezTo>
                    <a:pt x="232" y="171"/>
                    <a:pt x="230" y="171"/>
                    <a:pt x="227" y="171"/>
                  </a:cubicBezTo>
                  <a:cubicBezTo>
                    <a:pt x="226" y="177"/>
                    <a:pt x="219" y="178"/>
                    <a:pt x="210" y="178"/>
                  </a:cubicBezTo>
                  <a:cubicBezTo>
                    <a:pt x="207" y="178"/>
                    <a:pt x="204" y="178"/>
                    <a:pt x="200" y="178"/>
                  </a:cubicBezTo>
                  <a:cubicBezTo>
                    <a:pt x="184" y="178"/>
                    <a:pt x="173" y="178"/>
                    <a:pt x="173" y="186"/>
                  </a:cubicBezTo>
                  <a:cubicBezTo>
                    <a:pt x="172" y="186"/>
                    <a:pt x="172" y="186"/>
                    <a:pt x="170" y="178"/>
                  </a:cubicBezTo>
                  <a:cubicBezTo>
                    <a:pt x="170" y="174"/>
                    <a:pt x="169" y="172"/>
                    <a:pt x="169" y="172"/>
                  </a:cubicBezTo>
                  <a:cubicBezTo>
                    <a:pt x="168" y="172"/>
                    <a:pt x="168" y="176"/>
                    <a:pt x="166" y="186"/>
                  </a:cubicBezTo>
                  <a:cubicBezTo>
                    <a:pt x="166" y="191"/>
                    <a:pt x="165" y="196"/>
                    <a:pt x="165" y="196"/>
                  </a:cubicBezTo>
                  <a:cubicBezTo>
                    <a:pt x="165" y="196"/>
                    <a:pt x="165" y="193"/>
                    <a:pt x="165" y="186"/>
                  </a:cubicBezTo>
                  <a:cubicBezTo>
                    <a:pt x="165" y="177"/>
                    <a:pt x="162" y="177"/>
                    <a:pt x="154" y="177"/>
                  </a:cubicBezTo>
                  <a:cubicBezTo>
                    <a:pt x="149" y="177"/>
                    <a:pt x="142" y="177"/>
                    <a:pt x="142" y="185"/>
                  </a:cubicBezTo>
                  <a:cubicBezTo>
                    <a:pt x="140" y="189"/>
                    <a:pt x="139" y="191"/>
                    <a:pt x="139" y="191"/>
                  </a:cubicBezTo>
                  <a:lnTo>
                    <a:pt x="139" y="191"/>
                  </a:lnTo>
                  <a:cubicBezTo>
                    <a:pt x="139" y="191"/>
                    <a:pt x="139" y="189"/>
                    <a:pt x="140" y="185"/>
                  </a:cubicBezTo>
                  <a:cubicBezTo>
                    <a:pt x="141" y="174"/>
                    <a:pt x="138" y="167"/>
                    <a:pt x="135" y="167"/>
                  </a:cubicBezTo>
                  <a:cubicBezTo>
                    <a:pt x="133" y="167"/>
                    <a:pt x="130" y="169"/>
                    <a:pt x="128" y="176"/>
                  </a:cubicBezTo>
                  <a:cubicBezTo>
                    <a:pt x="127" y="176"/>
                    <a:pt x="125" y="176"/>
                    <a:pt x="125" y="168"/>
                  </a:cubicBezTo>
                  <a:cubicBezTo>
                    <a:pt x="124" y="168"/>
                    <a:pt x="124" y="168"/>
                    <a:pt x="123" y="168"/>
                  </a:cubicBezTo>
                  <a:cubicBezTo>
                    <a:pt x="122" y="168"/>
                    <a:pt x="120" y="168"/>
                    <a:pt x="116" y="176"/>
                  </a:cubicBezTo>
                  <a:lnTo>
                    <a:pt x="103" y="175"/>
                  </a:lnTo>
                  <a:cubicBezTo>
                    <a:pt x="100" y="175"/>
                    <a:pt x="97" y="184"/>
                    <a:pt x="97" y="184"/>
                  </a:cubicBezTo>
                  <a:lnTo>
                    <a:pt x="96" y="184"/>
                  </a:lnTo>
                  <a:cubicBezTo>
                    <a:pt x="96" y="175"/>
                    <a:pt x="87" y="175"/>
                    <a:pt x="74" y="175"/>
                  </a:cubicBezTo>
                  <a:cubicBezTo>
                    <a:pt x="62" y="173"/>
                    <a:pt x="52" y="173"/>
                    <a:pt x="50" y="164"/>
                  </a:cubicBezTo>
                  <a:cubicBezTo>
                    <a:pt x="50" y="164"/>
                    <a:pt x="48" y="164"/>
                    <a:pt x="46" y="173"/>
                  </a:cubicBezTo>
                  <a:cubicBezTo>
                    <a:pt x="46" y="183"/>
                    <a:pt x="45" y="187"/>
                    <a:pt x="44" y="187"/>
                  </a:cubicBezTo>
                  <a:cubicBezTo>
                    <a:pt x="43" y="187"/>
                    <a:pt x="42" y="185"/>
                    <a:pt x="42" y="181"/>
                  </a:cubicBezTo>
                  <a:cubicBezTo>
                    <a:pt x="41" y="173"/>
                    <a:pt x="38" y="169"/>
                    <a:pt x="36" y="169"/>
                  </a:cubicBezTo>
                  <a:cubicBezTo>
                    <a:pt x="34" y="169"/>
                    <a:pt x="32" y="173"/>
                    <a:pt x="30" y="181"/>
                  </a:cubicBezTo>
                  <a:lnTo>
                    <a:pt x="30" y="172"/>
                  </a:lnTo>
                  <a:cubicBezTo>
                    <a:pt x="30" y="166"/>
                    <a:pt x="29" y="163"/>
                    <a:pt x="28" y="163"/>
                  </a:cubicBezTo>
                  <a:cubicBezTo>
                    <a:pt x="26" y="163"/>
                    <a:pt x="23" y="170"/>
                    <a:pt x="23" y="180"/>
                  </a:cubicBezTo>
                  <a:cubicBezTo>
                    <a:pt x="21" y="175"/>
                    <a:pt x="20" y="169"/>
                    <a:pt x="19" y="169"/>
                  </a:cubicBezTo>
                  <a:cubicBezTo>
                    <a:pt x="18" y="169"/>
                    <a:pt x="18" y="170"/>
                    <a:pt x="17" y="172"/>
                  </a:cubicBezTo>
                  <a:cubicBezTo>
                    <a:pt x="15" y="172"/>
                    <a:pt x="15" y="172"/>
                    <a:pt x="16" y="154"/>
                  </a:cubicBezTo>
                  <a:cubicBezTo>
                    <a:pt x="16" y="147"/>
                    <a:pt x="16" y="138"/>
                    <a:pt x="14" y="138"/>
                  </a:cubicBezTo>
                  <a:close/>
                  <a:moveTo>
                    <a:pt x="1065" y="296"/>
                  </a:moveTo>
                  <a:cubicBezTo>
                    <a:pt x="1065" y="304"/>
                    <a:pt x="1065" y="304"/>
                    <a:pt x="1067" y="304"/>
                  </a:cubicBezTo>
                  <a:cubicBezTo>
                    <a:pt x="1070" y="304"/>
                    <a:pt x="1070" y="304"/>
                    <a:pt x="1068" y="2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48;p33">
              <a:extLst>
                <a:ext uri="{FF2B5EF4-FFF2-40B4-BE49-F238E27FC236}">
                  <a16:creationId xmlns:a16="http://schemas.microsoft.com/office/drawing/2014/main" id="{C840626D-8D55-FD97-1580-AB3A51E050AD}"/>
                </a:ext>
              </a:extLst>
            </p:cNvPr>
            <p:cNvSpPr/>
            <p:nvPr/>
          </p:nvSpPr>
          <p:spPr>
            <a:xfrm>
              <a:off x="2183956" y="1090111"/>
              <a:ext cx="105986" cy="81912"/>
            </a:xfrm>
            <a:custGeom>
              <a:avLst/>
              <a:gdLst/>
              <a:ahLst/>
              <a:cxnLst/>
              <a:rect l="l" t="t" r="r" b="b"/>
              <a:pathLst>
                <a:path w="1061" h="820" extrusionOk="0">
                  <a:moveTo>
                    <a:pt x="999" y="8"/>
                  </a:moveTo>
                  <a:cubicBezTo>
                    <a:pt x="1000" y="8"/>
                    <a:pt x="1007" y="18"/>
                    <a:pt x="1011" y="29"/>
                  </a:cubicBezTo>
                  <a:cubicBezTo>
                    <a:pt x="1016" y="37"/>
                    <a:pt x="1018" y="41"/>
                    <a:pt x="1018" y="41"/>
                  </a:cubicBezTo>
                  <a:cubicBezTo>
                    <a:pt x="1018" y="41"/>
                    <a:pt x="1015" y="37"/>
                    <a:pt x="1010" y="30"/>
                  </a:cubicBezTo>
                  <a:cubicBezTo>
                    <a:pt x="1006" y="23"/>
                    <a:pt x="1001" y="15"/>
                    <a:pt x="1002" y="15"/>
                  </a:cubicBezTo>
                  <a:cubicBezTo>
                    <a:pt x="1000" y="10"/>
                    <a:pt x="999" y="8"/>
                    <a:pt x="999" y="8"/>
                  </a:cubicBezTo>
                  <a:close/>
                  <a:moveTo>
                    <a:pt x="837" y="127"/>
                  </a:moveTo>
                  <a:cubicBezTo>
                    <a:pt x="838" y="127"/>
                    <a:pt x="839" y="128"/>
                    <a:pt x="842" y="133"/>
                  </a:cubicBezTo>
                  <a:cubicBezTo>
                    <a:pt x="846" y="141"/>
                    <a:pt x="850" y="149"/>
                    <a:pt x="849" y="149"/>
                  </a:cubicBezTo>
                  <a:cubicBezTo>
                    <a:pt x="843" y="143"/>
                    <a:pt x="838" y="135"/>
                    <a:pt x="835" y="127"/>
                  </a:cubicBezTo>
                  <a:cubicBezTo>
                    <a:pt x="836" y="127"/>
                    <a:pt x="836" y="127"/>
                    <a:pt x="837" y="127"/>
                  </a:cubicBezTo>
                  <a:close/>
                  <a:moveTo>
                    <a:pt x="812" y="177"/>
                  </a:moveTo>
                  <a:cubicBezTo>
                    <a:pt x="812" y="177"/>
                    <a:pt x="813" y="178"/>
                    <a:pt x="814" y="180"/>
                  </a:cubicBezTo>
                  <a:cubicBezTo>
                    <a:pt x="817" y="185"/>
                    <a:pt x="820" y="190"/>
                    <a:pt x="823" y="195"/>
                  </a:cubicBezTo>
                  <a:cubicBezTo>
                    <a:pt x="823" y="195"/>
                    <a:pt x="824" y="198"/>
                    <a:pt x="824" y="198"/>
                  </a:cubicBezTo>
                  <a:cubicBezTo>
                    <a:pt x="824" y="198"/>
                    <a:pt x="823" y="198"/>
                    <a:pt x="822" y="196"/>
                  </a:cubicBezTo>
                  <a:lnTo>
                    <a:pt x="817" y="189"/>
                  </a:lnTo>
                  <a:cubicBezTo>
                    <a:pt x="814" y="183"/>
                    <a:pt x="811" y="177"/>
                    <a:pt x="812" y="177"/>
                  </a:cubicBezTo>
                  <a:close/>
                  <a:moveTo>
                    <a:pt x="698" y="201"/>
                  </a:moveTo>
                  <a:cubicBezTo>
                    <a:pt x="704" y="208"/>
                    <a:pt x="708" y="215"/>
                    <a:pt x="707" y="216"/>
                  </a:cubicBezTo>
                  <a:lnTo>
                    <a:pt x="702" y="209"/>
                  </a:lnTo>
                  <a:lnTo>
                    <a:pt x="697" y="201"/>
                  </a:lnTo>
                  <a:close/>
                  <a:moveTo>
                    <a:pt x="764" y="210"/>
                  </a:moveTo>
                  <a:cubicBezTo>
                    <a:pt x="765" y="210"/>
                    <a:pt x="770" y="217"/>
                    <a:pt x="770" y="217"/>
                  </a:cubicBezTo>
                  <a:cubicBezTo>
                    <a:pt x="770" y="217"/>
                    <a:pt x="774" y="224"/>
                    <a:pt x="773" y="225"/>
                  </a:cubicBezTo>
                  <a:cubicBezTo>
                    <a:pt x="770" y="220"/>
                    <a:pt x="767" y="216"/>
                    <a:pt x="763" y="211"/>
                  </a:cubicBezTo>
                  <a:lnTo>
                    <a:pt x="764" y="210"/>
                  </a:lnTo>
                  <a:close/>
                  <a:moveTo>
                    <a:pt x="689" y="218"/>
                  </a:moveTo>
                  <a:cubicBezTo>
                    <a:pt x="690" y="218"/>
                    <a:pt x="691" y="219"/>
                    <a:pt x="694" y="224"/>
                  </a:cubicBezTo>
                  <a:cubicBezTo>
                    <a:pt x="694" y="224"/>
                    <a:pt x="698" y="232"/>
                    <a:pt x="697" y="232"/>
                  </a:cubicBezTo>
                  <a:lnTo>
                    <a:pt x="691" y="226"/>
                  </a:lnTo>
                  <a:cubicBezTo>
                    <a:pt x="686" y="218"/>
                    <a:pt x="688" y="218"/>
                    <a:pt x="688" y="218"/>
                  </a:cubicBezTo>
                  <a:cubicBezTo>
                    <a:pt x="688" y="218"/>
                    <a:pt x="689" y="218"/>
                    <a:pt x="689" y="218"/>
                  </a:cubicBezTo>
                  <a:close/>
                  <a:moveTo>
                    <a:pt x="762" y="232"/>
                  </a:moveTo>
                  <a:cubicBezTo>
                    <a:pt x="763" y="232"/>
                    <a:pt x="764" y="234"/>
                    <a:pt x="768" y="238"/>
                  </a:cubicBezTo>
                  <a:lnTo>
                    <a:pt x="767" y="239"/>
                  </a:lnTo>
                  <a:lnTo>
                    <a:pt x="760" y="233"/>
                  </a:lnTo>
                  <a:lnTo>
                    <a:pt x="761" y="233"/>
                  </a:lnTo>
                  <a:cubicBezTo>
                    <a:pt x="761" y="232"/>
                    <a:pt x="762" y="232"/>
                    <a:pt x="762" y="232"/>
                  </a:cubicBezTo>
                  <a:close/>
                  <a:moveTo>
                    <a:pt x="749" y="239"/>
                  </a:moveTo>
                  <a:cubicBezTo>
                    <a:pt x="751" y="239"/>
                    <a:pt x="751" y="239"/>
                    <a:pt x="755" y="246"/>
                  </a:cubicBezTo>
                  <a:lnTo>
                    <a:pt x="754" y="247"/>
                  </a:lnTo>
                  <a:lnTo>
                    <a:pt x="748" y="241"/>
                  </a:lnTo>
                  <a:lnTo>
                    <a:pt x="749" y="239"/>
                  </a:lnTo>
                  <a:close/>
                  <a:moveTo>
                    <a:pt x="767" y="246"/>
                  </a:moveTo>
                  <a:cubicBezTo>
                    <a:pt x="766" y="246"/>
                    <a:pt x="767" y="247"/>
                    <a:pt x="768" y="250"/>
                  </a:cubicBezTo>
                  <a:cubicBezTo>
                    <a:pt x="768" y="249"/>
                    <a:pt x="767" y="246"/>
                    <a:pt x="767" y="246"/>
                  </a:cubicBezTo>
                  <a:close/>
                  <a:moveTo>
                    <a:pt x="738" y="240"/>
                  </a:moveTo>
                  <a:cubicBezTo>
                    <a:pt x="739" y="240"/>
                    <a:pt x="740" y="241"/>
                    <a:pt x="742" y="244"/>
                  </a:cubicBezTo>
                  <a:cubicBezTo>
                    <a:pt x="746" y="252"/>
                    <a:pt x="746" y="252"/>
                    <a:pt x="745" y="252"/>
                  </a:cubicBezTo>
                  <a:cubicBezTo>
                    <a:pt x="745" y="253"/>
                    <a:pt x="744" y="253"/>
                    <a:pt x="744" y="253"/>
                  </a:cubicBezTo>
                  <a:cubicBezTo>
                    <a:pt x="743" y="253"/>
                    <a:pt x="742" y="251"/>
                    <a:pt x="740" y="246"/>
                  </a:cubicBezTo>
                  <a:cubicBezTo>
                    <a:pt x="738" y="242"/>
                    <a:pt x="737" y="240"/>
                    <a:pt x="738" y="240"/>
                  </a:cubicBezTo>
                  <a:close/>
                  <a:moveTo>
                    <a:pt x="615" y="323"/>
                  </a:moveTo>
                  <a:cubicBezTo>
                    <a:pt x="620" y="329"/>
                    <a:pt x="624" y="337"/>
                    <a:pt x="623" y="337"/>
                  </a:cubicBezTo>
                  <a:lnTo>
                    <a:pt x="622" y="338"/>
                  </a:lnTo>
                  <a:cubicBezTo>
                    <a:pt x="619" y="334"/>
                    <a:pt x="616" y="328"/>
                    <a:pt x="614" y="324"/>
                  </a:cubicBezTo>
                  <a:lnTo>
                    <a:pt x="615" y="323"/>
                  </a:lnTo>
                  <a:close/>
                  <a:moveTo>
                    <a:pt x="570" y="360"/>
                  </a:moveTo>
                  <a:cubicBezTo>
                    <a:pt x="571" y="360"/>
                    <a:pt x="572" y="361"/>
                    <a:pt x="575" y="366"/>
                  </a:cubicBezTo>
                  <a:cubicBezTo>
                    <a:pt x="580" y="374"/>
                    <a:pt x="578" y="375"/>
                    <a:pt x="576" y="376"/>
                  </a:cubicBezTo>
                  <a:cubicBezTo>
                    <a:pt x="570" y="370"/>
                    <a:pt x="567" y="362"/>
                    <a:pt x="568" y="361"/>
                  </a:cubicBezTo>
                  <a:cubicBezTo>
                    <a:pt x="569" y="360"/>
                    <a:pt x="569" y="360"/>
                    <a:pt x="570" y="360"/>
                  </a:cubicBezTo>
                  <a:close/>
                  <a:moveTo>
                    <a:pt x="439" y="380"/>
                  </a:moveTo>
                  <a:cubicBezTo>
                    <a:pt x="444" y="388"/>
                    <a:pt x="449" y="394"/>
                    <a:pt x="448" y="395"/>
                  </a:cubicBezTo>
                  <a:lnTo>
                    <a:pt x="447" y="395"/>
                  </a:lnTo>
                  <a:cubicBezTo>
                    <a:pt x="444" y="391"/>
                    <a:pt x="440" y="386"/>
                    <a:pt x="438" y="381"/>
                  </a:cubicBezTo>
                  <a:lnTo>
                    <a:pt x="439" y="380"/>
                  </a:lnTo>
                  <a:close/>
                  <a:moveTo>
                    <a:pt x="484" y="412"/>
                  </a:moveTo>
                  <a:cubicBezTo>
                    <a:pt x="488" y="420"/>
                    <a:pt x="493" y="427"/>
                    <a:pt x="492" y="428"/>
                  </a:cubicBezTo>
                  <a:lnTo>
                    <a:pt x="486" y="421"/>
                  </a:lnTo>
                  <a:lnTo>
                    <a:pt x="483" y="413"/>
                  </a:lnTo>
                  <a:lnTo>
                    <a:pt x="484" y="412"/>
                  </a:lnTo>
                  <a:close/>
                  <a:moveTo>
                    <a:pt x="247" y="448"/>
                  </a:moveTo>
                  <a:cubicBezTo>
                    <a:pt x="244" y="450"/>
                    <a:pt x="244" y="450"/>
                    <a:pt x="251" y="456"/>
                  </a:cubicBezTo>
                  <a:lnTo>
                    <a:pt x="253" y="455"/>
                  </a:lnTo>
                  <a:cubicBezTo>
                    <a:pt x="248" y="448"/>
                    <a:pt x="248" y="448"/>
                    <a:pt x="247" y="448"/>
                  </a:cubicBezTo>
                  <a:close/>
                  <a:moveTo>
                    <a:pt x="450" y="443"/>
                  </a:moveTo>
                  <a:cubicBezTo>
                    <a:pt x="451" y="443"/>
                    <a:pt x="451" y="443"/>
                    <a:pt x="457" y="449"/>
                  </a:cubicBezTo>
                  <a:cubicBezTo>
                    <a:pt x="459" y="454"/>
                    <a:pt x="463" y="459"/>
                    <a:pt x="465" y="464"/>
                  </a:cubicBezTo>
                  <a:cubicBezTo>
                    <a:pt x="459" y="457"/>
                    <a:pt x="455" y="450"/>
                    <a:pt x="450" y="443"/>
                  </a:cubicBezTo>
                  <a:close/>
                  <a:moveTo>
                    <a:pt x="427" y="467"/>
                  </a:moveTo>
                  <a:cubicBezTo>
                    <a:pt x="432" y="474"/>
                    <a:pt x="437" y="482"/>
                    <a:pt x="436" y="482"/>
                  </a:cubicBezTo>
                  <a:lnTo>
                    <a:pt x="430" y="476"/>
                  </a:lnTo>
                  <a:lnTo>
                    <a:pt x="426" y="468"/>
                  </a:lnTo>
                  <a:lnTo>
                    <a:pt x="427" y="467"/>
                  </a:lnTo>
                  <a:close/>
                  <a:moveTo>
                    <a:pt x="286" y="504"/>
                  </a:moveTo>
                  <a:lnTo>
                    <a:pt x="286" y="504"/>
                  </a:lnTo>
                  <a:cubicBezTo>
                    <a:pt x="288" y="506"/>
                    <a:pt x="288" y="507"/>
                    <a:pt x="288" y="507"/>
                  </a:cubicBezTo>
                  <a:cubicBezTo>
                    <a:pt x="288" y="507"/>
                    <a:pt x="286" y="504"/>
                    <a:pt x="286" y="504"/>
                  </a:cubicBezTo>
                  <a:close/>
                  <a:moveTo>
                    <a:pt x="351" y="510"/>
                  </a:moveTo>
                  <a:cubicBezTo>
                    <a:pt x="351" y="510"/>
                    <a:pt x="353" y="512"/>
                    <a:pt x="353" y="513"/>
                  </a:cubicBezTo>
                  <a:cubicBezTo>
                    <a:pt x="351" y="511"/>
                    <a:pt x="351" y="510"/>
                    <a:pt x="351" y="510"/>
                  </a:cubicBezTo>
                  <a:close/>
                  <a:moveTo>
                    <a:pt x="338" y="502"/>
                  </a:moveTo>
                  <a:cubicBezTo>
                    <a:pt x="343" y="509"/>
                    <a:pt x="348" y="517"/>
                    <a:pt x="347" y="517"/>
                  </a:cubicBezTo>
                  <a:lnTo>
                    <a:pt x="340" y="511"/>
                  </a:lnTo>
                  <a:lnTo>
                    <a:pt x="337" y="503"/>
                  </a:lnTo>
                  <a:lnTo>
                    <a:pt x="338" y="502"/>
                  </a:lnTo>
                  <a:close/>
                  <a:moveTo>
                    <a:pt x="325" y="504"/>
                  </a:moveTo>
                  <a:cubicBezTo>
                    <a:pt x="325" y="504"/>
                    <a:pt x="328" y="507"/>
                    <a:pt x="335" y="514"/>
                  </a:cubicBezTo>
                  <a:cubicBezTo>
                    <a:pt x="339" y="521"/>
                    <a:pt x="339" y="521"/>
                    <a:pt x="338" y="522"/>
                  </a:cubicBezTo>
                  <a:cubicBezTo>
                    <a:pt x="334" y="518"/>
                    <a:pt x="330" y="513"/>
                    <a:pt x="327" y="509"/>
                  </a:cubicBezTo>
                  <a:cubicBezTo>
                    <a:pt x="325" y="506"/>
                    <a:pt x="324" y="504"/>
                    <a:pt x="325" y="504"/>
                  </a:cubicBezTo>
                  <a:close/>
                  <a:moveTo>
                    <a:pt x="258" y="511"/>
                  </a:moveTo>
                  <a:lnTo>
                    <a:pt x="257" y="512"/>
                  </a:lnTo>
                  <a:cubicBezTo>
                    <a:pt x="261" y="517"/>
                    <a:pt x="264" y="521"/>
                    <a:pt x="267" y="526"/>
                  </a:cubicBezTo>
                  <a:cubicBezTo>
                    <a:pt x="269" y="524"/>
                    <a:pt x="264" y="518"/>
                    <a:pt x="264" y="518"/>
                  </a:cubicBezTo>
                  <a:cubicBezTo>
                    <a:pt x="264" y="518"/>
                    <a:pt x="260" y="511"/>
                    <a:pt x="258" y="511"/>
                  </a:cubicBezTo>
                  <a:close/>
                  <a:moveTo>
                    <a:pt x="206" y="523"/>
                  </a:moveTo>
                  <a:lnTo>
                    <a:pt x="210" y="530"/>
                  </a:lnTo>
                  <a:cubicBezTo>
                    <a:pt x="214" y="536"/>
                    <a:pt x="218" y="541"/>
                    <a:pt x="218" y="541"/>
                  </a:cubicBezTo>
                  <a:cubicBezTo>
                    <a:pt x="218" y="541"/>
                    <a:pt x="217" y="540"/>
                    <a:pt x="216" y="538"/>
                  </a:cubicBezTo>
                  <a:lnTo>
                    <a:pt x="206" y="523"/>
                  </a:lnTo>
                  <a:close/>
                  <a:moveTo>
                    <a:pt x="317" y="535"/>
                  </a:moveTo>
                  <a:lnTo>
                    <a:pt x="317" y="535"/>
                  </a:lnTo>
                  <a:cubicBezTo>
                    <a:pt x="318" y="535"/>
                    <a:pt x="324" y="541"/>
                    <a:pt x="324" y="541"/>
                  </a:cubicBezTo>
                  <a:cubicBezTo>
                    <a:pt x="325" y="544"/>
                    <a:pt x="325" y="545"/>
                    <a:pt x="325" y="545"/>
                  </a:cubicBezTo>
                  <a:cubicBezTo>
                    <a:pt x="324" y="545"/>
                    <a:pt x="322" y="542"/>
                    <a:pt x="321" y="542"/>
                  </a:cubicBezTo>
                  <a:cubicBezTo>
                    <a:pt x="315" y="537"/>
                    <a:pt x="315" y="537"/>
                    <a:pt x="317" y="535"/>
                  </a:cubicBezTo>
                  <a:close/>
                  <a:moveTo>
                    <a:pt x="259" y="541"/>
                  </a:moveTo>
                  <a:cubicBezTo>
                    <a:pt x="260" y="541"/>
                    <a:pt x="261" y="542"/>
                    <a:pt x="265" y="547"/>
                  </a:cubicBezTo>
                  <a:lnTo>
                    <a:pt x="264" y="548"/>
                  </a:lnTo>
                  <a:lnTo>
                    <a:pt x="257" y="541"/>
                  </a:lnTo>
                  <a:lnTo>
                    <a:pt x="258" y="541"/>
                  </a:lnTo>
                  <a:cubicBezTo>
                    <a:pt x="259" y="541"/>
                    <a:pt x="259" y="541"/>
                    <a:pt x="259" y="541"/>
                  </a:cubicBezTo>
                  <a:close/>
                  <a:moveTo>
                    <a:pt x="247" y="544"/>
                  </a:moveTo>
                  <a:cubicBezTo>
                    <a:pt x="248" y="544"/>
                    <a:pt x="253" y="550"/>
                    <a:pt x="258" y="560"/>
                  </a:cubicBezTo>
                  <a:lnTo>
                    <a:pt x="256" y="563"/>
                  </a:lnTo>
                  <a:cubicBezTo>
                    <a:pt x="252" y="556"/>
                    <a:pt x="247" y="548"/>
                    <a:pt x="248" y="548"/>
                  </a:cubicBezTo>
                  <a:cubicBezTo>
                    <a:pt x="247" y="546"/>
                    <a:pt x="247" y="544"/>
                    <a:pt x="247" y="544"/>
                  </a:cubicBezTo>
                  <a:close/>
                  <a:moveTo>
                    <a:pt x="295" y="549"/>
                  </a:moveTo>
                  <a:cubicBezTo>
                    <a:pt x="296" y="549"/>
                    <a:pt x="298" y="550"/>
                    <a:pt x="301" y="555"/>
                  </a:cubicBezTo>
                  <a:cubicBezTo>
                    <a:pt x="301" y="555"/>
                    <a:pt x="306" y="561"/>
                    <a:pt x="304" y="563"/>
                  </a:cubicBezTo>
                  <a:cubicBezTo>
                    <a:pt x="304" y="563"/>
                    <a:pt x="304" y="563"/>
                    <a:pt x="304" y="563"/>
                  </a:cubicBezTo>
                  <a:cubicBezTo>
                    <a:pt x="302" y="563"/>
                    <a:pt x="298" y="557"/>
                    <a:pt x="298" y="557"/>
                  </a:cubicBezTo>
                  <a:cubicBezTo>
                    <a:pt x="293" y="550"/>
                    <a:pt x="294" y="549"/>
                    <a:pt x="294" y="549"/>
                  </a:cubicBezTo>
                  <a:cubicBezTo>
                    <a:pt x="295" y="549"/>
                    <a:pt x="295" y="549"/>
                    <a:pt x="295" y="549"/>
                  </a:cubicBezTo>
                  <a:close/>
                  <a:moveTo>
                    <a:pt x="198" y="562"/>
                  </a:moveTo>
                  <a:lnTo>
                    <a:pt x="198" y="562"/>
                  </a:lnTo>
                  <a:cubicBezTo>
                    <a:pt x="198" y="562"/>
                    <a:pt x="200" y="565"/>
                    <a:pt x="205" y="574"/>
                  </a:cubicBezTo>
                  <a:cubicBezTo>
                    <a:pt x="209" y="582"/>
                    <a:pt x="212" y="589"/>
                    <a:pt x="212" y="589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1" y="590"/>
                    <a:pt x="207" y="582"/>
                    <a:pt x="199" y="567"/>
                  </a:cubicBezTo>
                  <a:cubicBezTo>
                    <a:pt x="198" y="564"/>
                    <a:pt x="197" y="562"/>
                    <a:pt x="198" y="562"/>
                  </a:cubicBezTo>
                  <a:close/>
                  <a:moveTo>
                    <a:pt x="229" y="588"/>
                  </a:moveTo>
                  <a:cubicBezTo>
                    <a:pt x="234" y="596"/>
                    <a:pt x="238" y="603"/>
                    <a:pt x="237" y="604"/>
                  </a:cubicBezTo>
                  <a:lnTo>
                    <a:pt x="236" y="604"/>
                  </a:lnTo>
                  <a:cubicBezTo>
                    <a:pt x="233" y="600"/>
                    <a:pt x="230" y="595"/>
                    <a:pt x="228" y="589"/>
                  </a:cubicBezTo>
                  <a:lnTo>
                    <a:pt x="229" y="588"/>
                  </a:lnTo>
                  <a:close/>
                  <a:moveTo>
                    <a:pt x="267" y="595"/>
                  </a:moveTo>
                  <a:lnTo>
                    <a:pt x="273" y="602"/>
                  </a:lnTo>
                  <a:cubicBezTo>
                    <a:pt x="272" y="603"/>
                    <a:pt x="274" y="607"/>
                    <a:pt x="273" y="607"/>
                  </a:cubicBezTo>
                  <a:cubicBezTo>
                    <a:pt x="273" y="607"/>
                    <a:pt x="272" y="606"/>
                    <a:pt x="271" y="604"/>
                  </a:cubicBezTo>
                  <a:cubicBezTo>
                    <a:pt x="269" y="604"/>
                    <a:pt x="266" y="596"/>
                    <a:pt x="267" y="595"/>
                  </a:cubicBezTo>
                  <a:close/>
                  <a:moveTo>
                    <a:pt x="172" y="594"/>
                  </a:moveTo>
                  <a:lnTo>
                    <a:pt x="177" y="601"/>
                  </a:lnTo>
                  <a:lnTo>
                    <a:pt x="180" y="609"/>
                  </a:lnTo>
                  <a:lnTo>
                    <a:pt x="180" y="609"/>
                  </a:lnTo>
                  <a:lnTo>
                    <a:pt x="174" y="603"/>
                  </a:lnTo>
                  <a:cubicBezTo>
                    <a:pt x="170" y="595"/>
                    <a:pt x="171" y="595"/>
                    <a:pt x="172" y="594"/>
                  </a:cubicBezTo>
                  <a:close/>
                  <a:moveTo>
                    <a:pt x="186" y="602"/>
                  </a:moveTo>
                  <a:cubicBezTo>
                    <a:pt x="186" y="602"/>
                    <a:pt x="188" y="605"/>
                    <a:pt x="192" y="612"/>
                  </a:cubicBezTo>
                  <a:cubicBezTo>
                    <a:pt x="198" y="619"/>
                    <a:pt x="201" y="625"/>
                    <a:pt x="205" y="634"/>
                  </a:cubicBezTo>
                  <a:lnTo>
                    <a:pt x="202" y="635"/>
                  </a:lnTo>
                  <a:cubicBezTo>
                    <a:pt x="202" y="635"/>
                    <a:pt x="198" y="628"/>
                    <a:pt x="195" y="620"/>
                  </a:cubicBezTo>
                  <a:cubicBezTo>
                    <a:pt x="188" y="607"/>
                    <a:pt x="186" y="602"/>
                    <a:pt x="186" y="602"/>
                  </a:cubicBezTo>
                  <a:close/>
                  <a:moveTo>
                    <a:pt x="33" y="650"/>
                  </a:moveTo>
                  <a:cubicBezTo>
                    <a:pt x="32" y="650"/>
                    <a:pt x="32" y="650"/>
                    <a:pt x="32" y="650"/>
                  </a:cubicBezTo>
                  <a:lnTo>
                    <a:pt x="31" y="651"/>
                  </a:lnTo>
                  <a:lnTo>
                    <a:pt x="36" y="657"/>
                  </a:lnTo>
                  <a:lnTo>
                    <a:pt x="37" y="657"/>
                  </a:lnTo>
                  <a:cubicBezTo>
                    <a:pt x="34" y="651"/>
                    <a:pt x="33" y="650"/>
                    <a:pt x="33" y="650"/>
                  </a:cubicBezTo>
                  <a:close/>
                  <a:moveTo>
                    <a:pt x="138" y="666"/>
                  </a:moveTo>
                  <a:cubicBezTo>
                    <a:pt x="139" y="666"/>
                    <a:pt x="143" y="672"/>
                    <a:pt x="145" y="680"/>
                  </a:cubicBezTo>
                  <a:lnTo>
                    <a:pt x="143" y="681"/>
                  </a:lnTo>
                  <a:cubicBezTo>
                    <a:pt x="138" y="675"/>
                    <a:pt x="136" y="666"/>
                    <a:pt x="137" y="666"/>
                  </a:cubicBezTo>
                  <a:cubicBezTo>
                    <a:pt x="137" y="666"/>
                    <a:pt x="137" y="666"/>
                    <a:pt x="138" y="666"/>
                  </a:cubicBezTo>
                  <a:close/>
                  <a:moveTo>
                    <a:pt x="151" y="673"/>
                  </a:moveTo>
                  <a:cubicBezTo>
                    <a:pt x="149" y="673"/>
                    <a:pt x="152" y="679"/>
                    <a:pt x="155" y="685"/>
                  </a:cubicBezTo>
                  <a:cubicBezTo>
                    <a:pt x="158" y="689"/>
                    <a:pt x="160" y="690"/>
                    <a:pt x="161" y="690"/>
                  </a:cubicBezTo>
                  <a:cubicBezTo>
                    <a:pt x="162" y="690"/>
                    <a:pt x="163" y="690"/>
                    <a:pt x="164" y="689"/>
                  </a:cubicBezTo>
                  <a:cubicBezTo>
                    <a:pt x="165" y="688"/>
                    <a:pt x="161" y="680"/>
                    <a:pt x="161" y="680"/>
                  </a:cubicBezTo>
                  <a:cubicBezTo>
                    <a:pt x="157" y="675"/>
                    <a:pt x="156" y="675"/>
                    <a:pt x="155" y="675"/>
                  </a:cubicBezTo>
                  <a:cubicBezTo>
                    <a:pt x="155" y="675"/>
                    <a:pt x="154" y="675"/>
                    <a:pt x="154" y="675"/>
                  </a:cubicBezTo>
                  <a:cubicBezTo>
                    <a:pt x="153" y="673"/>
                    <a:pt x="152" y="673"/>
                    <a:pt x="151" y="673"/>
                  </a:cubicBezTo>
                  <a:close/>
                  <a:moveTo>
                    <a:pt x="405" y="680"/>
                  </a:moveTo>
                  <a:cubicBezTo>
                    <a:pt x="408" y="686"/>
                    <a:pt x="410" y="690"/>
                    <a:pt x="413" y="696"/>
                  </a:cubicBezTo>
                  <a:cubicBezTo>
                    <a:pt x="415" y="699"/>
                    <a:pt x="416" y="700"/>
                    <a:pt x="417" y="700"/>
                  </a:cubicBezTo>
                  <a:cubicBezTo>
                    <a:pt x="418" y="700"/>
                    <a:pt x="417" y="696"/>
                    <a:pt x="411" y="687"/>
                  </a:cubicBezTo>
                  <a:cubicBezTo>
                    <a:pt x="407" y="680"/>
                    <a:pt x="407" y="680"/>
                    <a:pt x="405" y="680"/>
                  </a:cubicBezTo>
                  <a:close/>
                  <a:moveTo>
                    <a:pt x="39" y="696"/>
                  </a:moveTo>
                  <a:cubicBezTo>
                    <a:pt x="40" y="696"/>
                    <a:pt x="41" y="697"/>
                    <a:pt x="44" y="702"/>
                  </a:cubicBezTo>
                  <a:cubicBezTo>
                    <a:pt x="44" y="702"/>
                    <a:pt x="49" y="710"/>
                    <a:pt x="46" y="711"/>
                  </a:cubicBezTo>
                  <a:lnTo>
                    <a:pt x="41" y="704"/>
                  </a:lnTo>
                  <a:cubicBezTo>
                    <a:pt x="36" y="697"/>
                    <a:pt x="37" y="697"/>
                    <a:pt x="39" y="696"/>
                  </a:cubicBezTo>
                  <a:cubicBezTo>
                    <a:pt x="39" y="696"/>
                    <a:pt x="39" y="696"/>
                    <a:pt x="39" y="696"/>
                  </a:cubicBezTo>
                  <a:close/>
                  <a:moveTo>
                    <a:pt x="53" y="687"/>
                  </a:moveTo>
                  <a:cubicBezTo>
                    <a:pt x="54" y="687"/>
                    <a:pt x="56" y="689"/>
                    <a:pt x="59" y="694"/>
                  </a:cubicBezTo>
                  <a:lnTo>
                    <a:pt x="58" y="694"/>
                  </a:lnTo>
                  <a:cubicBezTo>
                    <a:pt x="56" y="692"/>
                    <a:pt x="56" y="691"/>
                    <a:pt x="56" y="691"/>
                  </a:cubicBezTo>
                  <a:lnTo>
                    <a:pt x="56" y="691"/>
                  </a:lnTo>
                  <a:cubicBezTo>
                    <a:pt x="55" y="691"/>
                    <a:pt x="58" y="696"/>
                    <a:pt x="63" y="701"/>
                  </a:cubicBezTo>
                  <a:lnTo>
                    <a:pt x="72" y="715"/>
                  </a:lnTo>
                  <a:cubicBezTo>
                    <a:pt x="72" y="715"/>
                    <a:pt x="72" y="715"/>
                    <a:pt x="72" y="715"/>
                  </a:cubicBezTo>
                  <a:cubicBezTo>
                    <a:pt x="70" y="715"/>
                    <a:pt x="65" y="709"/>
                    <a:pt x="60" y="703"/>
                  </a:cubicBezTo>
                  <a:cubicBezTo>
                    <a:pt x="50" y="689"/>
                    <a:pt x="50" y="689"/>
                    <a:pt x="52" y="688"/>
                  </a:cubicBezTo>
                  <a:cubicBezTo>
                    <a:pt x="52" y="688"/>
                    <a:pt x="53" y="687"/>
                    <a:pt x="53" y="687"/>
                  </a:cubicBezTo>
                  <a:close/>
                  <a:moveTo>
                    <a:pt x="992" y="1"/>
                  </a:moveTo>
                  <a:cubicBezTo>
                    <a:pt x="990" y="1"/>
                    <a:pt x="990" y="3"/>
                    <a:pt x="995" y="10"/>
                  </a:cubicBezTo>
                  <a:cubicBezTo>
                    <a:pt x="995" y="10"/>
                    <a:pt x="999" y="17"/>
                    <a:pt x="998" y="19"/>
                  </a:cubicBezTo>
                  <a:cubicBezTo>
                    <a:pt x="997" y="19"/>
                    <a:pt x="990" y="13"/>
                    <a:pt x="990" y="13"/>
                  </a:cubicBezTo>
                  <a:cubicBezTo>
                    <a:pt x="988" y="10"/>
                    <a:pt x="986" y="9"/>
                    <a:pt x="984" y="9"/>
                  </a:cubicBezTo>
                  <a:cubicBezTo>
                    <a:pt x="981" y="9"/>
                    <a:pt x="978" y="10"/>
                    <a:pt x="974" y="13"/>
                  </a:cubicBezTo>
                  <a:cubicBezTo>
                    <a:pt x="970" y="15"/>
                    <a:pt x="967" y="17"/>
                    <a:pt x="965" y="17"/>
                  </a:cubicBezTo>
                  <a:cubicBezTo>
                    <a:pt x="962" y="17"/>
                    <a:pt x="960" y="16"/>
                    <a:pt x="957" y="13"/>
                  </a:cubicBezTo>
                  <a:cubicBezTo>
                    <a:pt x="953" y="8"/>
                    <a:pt x="951" y="7"/>
                    <a:pt x="951" y="7"/>
                  </a:cubicBezTo>
                  <a:cubicBezTo>
                    <a:pt x="951" y="7"/>
                    <a:pt x="951" y="7"/>
                    <a:pt x="951" y="7"/>
                  </a:cubicBezTo>
                  <a:cubicBezTo>
                    <a:pt x="955" y="14"/>
                    <a:pt x="947" y="19"/>
                    <a:pt x="939" y="24"/>
                  </a:cubicBezTo>
                  <a:cubicBezTo>
                    <a:pt x="930" y="30"/>
                    <a:pt x="921" y="34"/>
                    <a:pt x="927" y="42"/>
                  </a:cubicBezTo>
                  <a:lnTo>
                    <a:pt x="924" y="43"/>
                  </a:lnTo>
                  <a:cubicBezTo>
                    <a:pt x="921" y="39"/>
                    <a:pt x="919" y="38"/>
                    <a:pt x="917" y="38"/>
                  </a:cubicBezTo>
                  <a:cubicBezTo>
                    <a:pt x="916" y="38"/>
                    <a:pt x="916" y="38"/>
                    <a:pt x="915" y="39"/>
                  </a:cubicBezTo>
                  <a:cubicBezTo>
                    <a:pt x="917" y="48"/>
                    <a:pt x="915" y="49"/>
                    <a:pt x="915" y="49"/>
                  </a:cubicBezTo>
                  <a:cubicBezTo>
                    <a:pt x="912" y="45"/>
                    <a:pt x="910" y="43"/>
                    <a:pt x="908" y="43"/>
                  </a:cubicBezTo>
                  <a:cubicBezTo>
                    <a:pt x="907" y="43"/>
                    <a:pt x="907" y="44"/>
                    <a:pt x="906" y="44"/>
                  </a:cubicBezTo>
                  <a:cubicBezTo>
                    <a:pt x="903" y="45"/>
                    <a:pt x="902" y="47"/>
                    <a:pt x="907" y="53"/>
                  </a:cubicBezTo>
                  <a:cubicBezTo>
                    <a:pt x="904" y="56"/>
                    <a:pt x="901" y="57"/>
                    <a:pt x="897" y="57"/>
                  </a:cubicBezTo>
                  <a:cubicBezTo>
                    <a:pt x="894" y="57"/>
                    <a:pt x="891" y="56"/>
                    <a:pt x="889" y="54"/>
                  </a:cubicBezTo>
                  <a:cubicBezTo>
                    <a:pt x="888" y="53"/>
                    <a:pt x="887" y="53"/>
                    <a:pt x="886" y="53"/>
                  </a:cubicBezTo>
                  <a:cubicBezTo>
                    <a:pt x="885" y="53"/>
                    <a:pt x="887" y="58"/>
                    <a:pt x="890" y="64"/>
                  </a:cubicBezTo>
                  <a:cubicBezTo>
                    <a:pt x="894" y="71"/>
                    <a:pt x="898" y="79"/>
                    <a:pt x="897" y="80"/>
                  </a:cubicBezTo>
                  <a:lnTo>
                    <a:pt x="888" y="66"/>
                  </a:lnTo>
                  <a:cubicBezTo>
                    <a:pt x="885" y="60"/>
                    <a:pt x="885" y="58"/>
                    <a:pt x="883" y="58"/>
                  </a:cubicBezTo>
                  <a:cubicBezTo>
                    <a:pt x="883" y="58"/>
                    <a:pt x="882" y="59"/>
                    <a:pt x="881" y="59"/>
                  </a:cubicBezTo>
                  <a:lnTo>
                    <a:pt x="879" y="61"/>
                  </a:lnTo>
                  <a:cubicBezTo>
                    <a:pt x="883" y="68"/>
                    <a:pt x="878" y="71"/>
                    <a:pt x="869" y="77"/>
                  </a:cubicBezTo>
                  <a:cubicBezTo>
                    <a:pt x="859" y="84"/>
                    <a:pt x="854" y="86"/>
                    <a:pt x="860" y="93"/>
                  </a:cubicBezTo>
                  <a:cubicBezTo>
                    <a:pt x="862" y="97"/>
                    <a:pt x="863" y="99"/>
                    <a:pt x="862" y="99"/>
                  </a:cubicBezTo>
                  <a:cubicBezTo>
                    <a:pt x="860" y="99"/>
                    <a:pt x="858" y="98"/>
                    <a:pt x="854" y="96"/>
                  </a:cubicBezTo>
                  <a:cubicBezTo>
                    <a:pt x="841" y="86"/>
                    <a:pt x="836" y="82"/>
                    <a:pt x="835" y="82"/>
                  </a:cubicBezTo>
                  <a:cubicBezTo>
                    <a:pt x="834" y="82"/>
                    <a:pt x="835" y="84"/>
                    <a:pt x="836" y="87"/>
                  </a:cubicBezTo>
                  <a:cubicBezTo>
                    <a:pt x="836" y="87"/>
                    <a:pt x="836" y="87"/>
                    <a:pt x="836" y="87"/>
                  </a:cubicBezTo>
                  <a:cubicBezTo>
                    <a:pt x="838" y="87"/>
                    <a:pt x="842" y="94"/>
                    <a:pt x="847" y="100"/>
                  </a:cubicBezTo>
                  <a:cubicBezTo>
                    <a:pt x="852" y="108"/>
                    <a:pt x="854" y="111"/>
                    <a:pt x="853" y="111"/>
                  </a:cubicBezTo>
                  <a:cubicBezTo>
                    <a:pt x="853" y="111"/>
                    <a:pt x="850" y="108"/>
                    <a:pt x="845" y="102"/>
                  </a:cubicBezTo>
                  <a:cubicBezTo>
                    <a:pt x="843" y="98"/>
                    <a:pt x="840" y="97"/>
                    <a:pt x="837" y="97"/>
                  </a:cubicBezTo>
                  <a:cubicBezTo>
                    <a:pt x="830" y="97"/>
                    <a:pt x="824" y="109"/>
                    <a:pt x="829" y="120"/>
                  </a:cubicBezTo>
                  <a:lnTo>
                    <a:pt x="829" y="120"/>
                  </a:lnTo>
                  <a:cubicBezTo>
                    <a:pt x="828" y="118"/>
                    <a:pt x="827" y="116"/>
                    <a:pt x="825" y="114"/>
                  </a:cubicBezTo>
                  <a:cubicBezTo>
                    <a:pt x="822" y="110"/>
                    <a:pt x="821" y="109"/>
                    <a:pt x="819" y="109"/>
                  </a:cubicBezTo>
                  <a:cubicBezTo>
                    <a:pt x="818" y="109"/>
                    <a:pt x="816" y="110"/>
                    <a:pt x="814" y="110"/>
                  </a:cubicBezTo>
                  <a:lnTo>
                    <a:pt x="810" y="113"/>
                  </a:lnTo>
                  <a:cubicBezTo>
                    <a:pt x="816" y="120"/>
                    <a:pt x="815" y="123"/>
                    <a:pt x="812" y="123"/>
                  </a:cubicBezTo>
                  <a:cubicBezTo>
                    <a:pt x="810" y="123"/>
                    <a:pt x="806" y="121"/>
                    <a:pt x="804" y="117"/>
                  </a:cubicBezTo>
                  <a:cubicBezTo>
                    <a:pt x="799" y="113"/>
                    <a:pt x="798" y="112"/>
                    <a:pt x="796" y="112"/>
                  </a:cubicBezTo>
                  <a:cubicBezTo>
                    <a:pt x="796" y="112"/>
                    <a:pt x="795" y="112"/>
                    <a:pt x="795" y="113"/>
                  </a:cubicBezTo>
                  <a:cubicBezTo>
                    <a:pt x="798" y="122"/>
                    <a:pt x="796" y="125"/>
                    <a:pt x="793" y="125"/>
                  </a:cubicBezTo>
                  <a:cubicBezTo>
                    <a:pt x="791" y="125"/>
                    <a:pt x="787" y="122"/>
                    <a:pt x="785" y="118"/>
                  </a:cubicBezTo>
                  <a:lnTo>
                    <a:pt x="782" y="121"/>
                  </a:lnTo>
                  <a:cubicBezTo>
                    <a:pt x="786" y="128"/>
                    <a:pt x="783" y="130"/>
                    <a:pt x="782" y="131"/>
                  </a:cubicBezTo>
                  <a:cubicBezTo>
                    <a:pt x="779" y="133"/>
                    <a:pt x="778" y="133"/>
                    <a:pt x="783" y="140"/>
                  </a:cubicBezTo>
                  <a:cubicBezTo>
                    <a:pt x="788" y="146"/>
                    <a:pt x="792" y="153"/>
                    <a:pt x="791" y="154"/>
                  </a:cubicBezTo>
                  <a:lnTo>
                    <a:pt x="787" y="148"/>
                  </a:lnTo>
                  <a:cubicBezTo>
                    <a:pt x="785" y="144"/>
                    <a:pt x="783" y="143"/>
                    <a:pt x="780" y="143"/>
                  </a:cubicBezTo>
                  <a:cubicBezTo>
                    <a:pt x="778" y="143"/>
                    <a:pt x="776" y="144"/>
                    <a:pt x="773" y="145"/>
                  </a:cubicBezTo>
                  <a:cubicBezTo>
                    <a:pt x="771" y="148"/>
                    <a:pt x="769" y="149"/>
                    <a:pt x="766" y="149"/>
                  </a:cubicBezTo>
                  <a:cubicBezTo>
                    <a:pt x="764" y="149"/>
                    <a:pt x="762" y="148"/>
                    <a:pt x="759" y="144"/>
                  </a:cubicBezTo>
                  <a:lnTo>
                    <a:pt x="759" y="144"/>
                  </a:lnTo>
                  <a:lnTo>
                    <a:pt x="762" y="152"/>
                  </a:lnTo>
                  <a:cubicBezTo>
                    <a:pt x="765" y="156"/>
                    <a:pt x="765" y="159"/>
                    <a:pt x="765" y="159"/>
                  </a:cubicBezTo>
                  <a:cubicBezTo>
                    <a:pt x="764" y="159"/>
                    <a:pt x="762" y="157"/>
                    <a:pt x="760" y="154"/>
                  </a:cubicBezTo>
                  <a:cubicBezTo>
                    <a:pt x="758" y="152"/>
                    <a:pt x="756" y="151"/>
                    <a:pt x="754" y="151"/>
                  </a:cubicBezTo>
                  <a:cubicBezTo>
                    <a:pt x="752" y="151"/>
                    <a:pt x="751" y="154"/>
                    <a:pt x="752" y="159"/>
                  </a:cubicBezTo>
                  <a:lnTo>
                    <a:pt x="749" y="161"/>
                  </a:lnTo>
                  <a:cubicBezTo>
                    <a:pt x="744" y="155"/>
                    <a:pt x="741" y="152"/>
                    <a:pt x="740" y="152"/>
                  </a:cubicBezTo>
                  <a:cubicBezTo>
                    <a:pt x="738" y="152"/>
                    <a:pt x="739" y="156"/>
                    <a:pt x="743" y="164"/>
                  </a:cubicBezTo>
                  <a:cubicBezTo>
                    <a:pt x="740" y="160"/>
                    <a:pt x="738" y="158"/>
                    <a:pt x="737" y="158"/>
                  </a:cubicBezTo>
                  <a:cubicBezTo>
                    <a:pt x="737" y="158"/>
                    <a:pt x="737" y="158"/>
                    <a:pt x="736" y="159"/>
                  </a:cubicBezTo>
                  <a:cubicBezTo>
                    <a:pt x="738" y="164"/>
                    <a:pt x="736" y="167"/>
                    <a:pt x="734" y="167"/>
                  </a:cubicBezTo>
                  <a:cubicBezTo>
                    <a:pt x="732" y="167"/>
                    <a:pt x="730" y="166"/>
                    <a:pt x="728" y="163"/>
                  </a:cubicBezTo>
                  <a:lnTo>
                    <a:pt x="727" y="164"/>
                  </a:lnTo>
                  <a:cubicBezTo>
                    <a:pt x="731" y="172"/>
                    <a:pt x="730" y="172"/>
                    <a:pt x="728" y="173"/>
                  </a:cubicBezTo>
                  <a:cubicBezTo>
                    <a:pt x="727" y="174"/>
                    <a:pt x="726" y="174"/>
                    <a:pt x="730" y="182"/>
                  </a:cubicBezTo>
                  <a:cubicBezTo>
                    <a:pt x="733" y="190"/>
                    <a:pt x="732" y="191"/>
                    <a:pt x="732" y="191"/>
                  </a:cubicBezTo>
                  <a:cubicBezTo>
                    <a:pt x="732" y="191"/>
                    <a:pt x="732" y="191"/>
                    <a:pt x="732" y="191"/>
                  </a:cubicBezTo>
                  <a:cubicBezTo>
                    <a:pt x="730" y="191"/>
                    <a:pt x="727" y="184"/>
                    <a:pt x="724" y="177"/>
                  </a:cubicBezTo>
                  <a:cubicBezTo>
                    <a:pt x="723" y="173"/>
                    <a:pt x="722" y="171"/>
                    <a:pt x="721" y="171"/>
                  </a:cubicBezTo>
                  <a:cubicBezTo>
                    <a:pt x="720" y="171"/>
                    <a:pt x="719" y="176"/>
                    <a:pt x="723" y="187"/>
                  </a:cubicBezTo>
                  <a:cubicBezTo>
                    <a:pt x="726" y="195"/>
                    <a:pt x="728" y="199"/>
                    <a:pt x="728" y="199"/>
                  </a:cubicBezTo>
                  <a:cubicBezTo>
                    <a:pt x="728" y="199"/>
                    <a:pt x="726" y="195"/>
                    <a:pt x="722" y="187"/>
                  </a:cubicBezTo>
                  <a:cubicBezTo>
                    <a:pt x="719" y="181"/>
                    <a:pt x="717" y="176"/>
                    <a:pt x="717" y="176"/>
                  </a:cubicBezTo>
                  <a:lnTo>
                    <a:pt x="717" y="176"/>
                  </a:lnTo>
                  <a:cubicBezTo>
                    <a:pt x="716" y="176"/>
                    <a:pt x="717" y="177"/>
                    <a:pt x="717" y="180"/>
                  </a:cubicBezTo>
                  <a:cubicBezTo>
                    <a:pt x="717" y="180"/>
                    <a:pt x="715" y="181"/>
                    <a:pt x="719" y="189"/>
                  </a:cubicBezTo>
                  <a:lnTo>
                    <a:pt x="716" y="191"/>
                  </a:lnTo>
                  <a:cubicBezTo>
                    <a:pt x="711" y="187"/>
                    <a:pt x="709" y="186"/>
                    <a:pt x="707" y="186"/>
                  </a:cubicBezTo>
                  <a:cubicBezTo>
                    <a:pt x="707" y="186"/>
                    <a:pt x="706" y="186"/>
                    <a:pt x="706" y="187"/>
                  </a:cubicBezTo>
                  <a:cubicBezTo>
                    <a:pt x="708" y="191"/>
                    <a:pt x="709" y="193"/>
                    <a:pt x="709" y="193"/>
                  </a:cubicBezTo>
                  <a:cubicBezTo>
                    <a:pt x="709" y="193"/>
                    <a:pt x="707" y="191"/>
                    <a:pt x="704" y="188"/>
                  </a:cubicBezTo>
                  <a:cubicBezTo>
                    <a:pt x="702" y="185"/>
                    <a:pt x="701" y="184"/>
                    <a:pt x="700" y="184"/>
                  </a:cubicBezTo>
                  <a:lnTo>
                    <a:pt x="700" y="184"/>
                  </a:lnTo>
                  <a:cubicBezTo>
                    <a:pt x="700" y="184"/>
                    <a:pt x="702" y="187"/>
                    <a:pt x="707" y="196"/>
                  </a:cubicBezTo>
                  <a:cubicBezTo>
                    <a:pt x="709" y="200"/>
                    <a:pt x="710" y="202"/>
                    <a:pt x="709" y="202"/>
                  </a:cubicBezTo>
                  <a:cubicBezTo>
                    <a:pt x="708" y="202"/>
                    <a:pt x="706" y="201"/>
                    <a:pt x="704" y="198"/>
                  </a:cubicBezTo>
                  <a:cubicBezTo>
                    <a:pt x="699" y="190"/>
                    <a:pt x="696" y="187"/>
                    <a:pt x="695" y="187"/>
                  </a:cubicBezTo>
                  <a:lnTo>
                    <a:pt x="695" y="187"/>
                  </a:lnTo>
                  <a:cubicBezTo>
                    <a:pt x="695" y="187"/>
                    <a:pt x="696" y="189"/>
                    <a:pt x="698" y="192"/>
                  </a:cubicBezTo>
                  <a:cubicBezTo>
                    <a:pt x="702" y="200"/>
                    <a:pt x="700" y="200"/>
                    <a:pt x="700" y="200"/>
                  </a:cubicBezTo>
                  <a:cubicBezTo>
                    <a:pt x="699" y="198"/>
                    <a:pt x="697" y="197"/>
                    <a:pt x="695" y="197"/>
                  </a:cubicBezTo>
                  <a:cubicBezTo>
                    <a:pt x="689" y="197"/>
                    <a:pt x="681" y="202"/>
                    <a:pt x="674" y="207"/>
                  </a:cubicBezTo>
                  <a:cubicBezTo>
                    <a:pt x="672" y="208"/>
                    <a:pt x="676" y="216"/>
                    <a:pt x="680" y="223"/>
                  </a:cubicBezTo>
                  <a:cubicBezTo>
                    <a:pt x="685" y="229"/>
                    <a:pt x="686" y="231"/>
                    <a:pt x="686" y="231"/>
                  </a:cubicBezTo>
                  <a:cubicBezTo>
                    <a:pt x="686" y="231"/>
                    <a:pt x="682" y="227"/>
                    <a:pt x="679" y="224"/>
                  </a:cubicBezTo>
                  <a:cubicBezTo>
                    <a:pt x="672" y="214"/>
                    <a:pt x="667" y="209"/>
                    <a:pt x="666" y="209"/>
                  </a:cubicBezTo>
                  <a:lnTo>
                    <a:pt x="666" y="209"/>
                  </a:lnTo>
                  <a:cubicBezTo>
                    <a:pt x="665" y="209"/>
                    <a:pt x="669" y="214"/>
                    <a:pt x="677" y="225"/>
                  </a:cubicBezTo>
                  <a:cubicBezTo>
                    <a:pt x="682" y="232"/>
                    <a:pt x="685" y="235"/>
                    <a:pt x="684" y="235"/>
                  </a:cubicBezTo>
                  <a:cubicBezTo>
                    <a:pt x="684" y="235"/>
                    <a:pt x="681" y="232"/>
                    <a:pt x="676" y="226"/>
                  </a:cubicBezTo>
                  <a:cubicBezTo>
                    <a:pt x="673" y="223"/>
                    <a:pt x="671" y="221"/>
                    <a:pt x="670" y="221"/>
                  </a:cubicBezTo>
                  <a:lnTo>
                    <a:pt x="670" y="221"/>
                  </a:lnTo>
                  <a:cubicBezTo>
                    <a:pt x="670" y="221"/>
                    <a:pt x="671" y="223"/>
                    <a:pt x="674" y="227"/>
                  </a:cubicBezTo>
                  <a:cubicBezTo>
                    <a:pt x="676" y="231"/>
                    <a:pt x="677" y="233"/>
                    <a:pt x="676" y="233"/>
                  </a:cubicBezTo>
                  <a:cubicBezTo>
                    <a:pt x="676" y="233"/>
                    <a:pt x="674" y="231"/>
                    <a:pt x="672" y="228"/>
                  </a:cubicBezTo>
                  <a:cubicBezTo>
                    <a:pt x="668" y="224"/>
                    <a:pt x="664" y="219"/>
                    <a:pt x="663" y="219"/>
                  </a:cubicBezTo>
                  <a:lnTo>
                    <a:pt x="663" y="219"/>
                  </a:lnTo>
                  <a:cubicBezTo>
                    <a:pt x="663" y="219"/>
                    <a:pt x="663" y="220"/>
                    <a:pt x="665" y="223"/>
                  </a:cubicBezTo>
                  <a:cubicBezTo>
                    <a:pt x="665" y="223"/>
                    <a:pt x="663" y="223"/>
                    <a:pt x="658" y="217"/>
                  </a:cubicBezTo>
                  <a:cubicBezTo>
                    <a:pt x="656" y="215"/>
                    <a:pt x="655" y="215"/>
                    <a:pt x="655" y="215"/>
                  </a:cubicBezTo>
                  <a:cubicBezTo>
                    <a:pt x="653" y="215"/>
                    <a:pt x="656" y="220"/>
                    <a:pt x="659" y="226"/>
                  </a:cubicBezTo>
                  <a:cubicBezTo>
                    <a:pt x="662" y="235"/>
                    <a:pt x="663" y="239"/>
                    <a:pt x="662" y="239"/>
                  </a:cubicBezTo>
                  <a:cubicBezTo>
                    <a:pt x="661" y="239"/>
                    <a:pt x="659" y="235"/>
                    <a:pt x="654" y="228"/>
                  </a:cubicBezTo>
                  <a:cubicBezTo>
                    <a:pt x="652" y="223"/>
                    <a:pt x="650" y="221"/>
                    <a:pt x="649" y="221"/>
                  </a:cubicBezTo>
                  <a:cubicBezTo>
                    <a:pt x="647" y="221"/>
                    <a:pt x="648" y="229"/>
                    <a:pt x="653" y="239"/>
                  </a:cubicBezTo>
                  <a:cubicBezTo>
                    <a:pt x="659" y="248"/>
                    <a:pt x="661" y="252"/>
                    <a:pt x="661" y="252"/>
                  </a:cubicBezTo>
                  <a:cubicBezTo>
                    <a:pt x="660" y="252"/>
                    <a:pt x="659" y="250"/>
                    <a:pt x="657" y="247"/>
                  </a:cubicBezTo>
                  <a:cubicBezTo>
                    <a:pt x="653" y="241"/>
                    <a:pt x="652" y="241"/>
                    <a:pt x="651" y="241"/>
                  </a:cubicBezTo>
                  <a:cubicBezTo>
                    <a:pt x="651" y="241"/>
                    <a:pt x="651" y="241"/>
                    <a:pt x="651" y="241"/>
                  </a:cubicBezTo>
                  <a:cubicBezTo>
                    <a:pt x="651" y="241"/>
                    <a:pt x="650" y="241"/>
                    <a:pt x="650" y="241"/>
                  </a:cubicBezTo>
                  <a:cubicBezTo>
                    <a:pt x="649" y="241"/>
                    <a:pt x="648" y="240"/>
                    <a:pt x="644" y="235"/>
                  </a:cubicBezTo>
                  <a:lnTo>
                    <a:pt x="644" y="235"/>
                  </a:lnTo>
                  <a:cubicBezTo>
                    <a:pt x="644" y="235"/>
                    <a:pt x="642" y="236"/>
                    <a:pt x="645" y="244"/>
                  </a:cubicBezTo>
                  <a:cubicBezTo>
                    <a:pt x="648" y="251"/>
                    <a:pt x="648" y="254"/>
                    <a:pt x="646" y="254"/>
                  </a:cubicBezTo>
                  <a:cubicBezTo>
                    <a:pt x="644" y="254"/>
                    <a:pt x="639" y="249"/>
                    <a:pt x="633" y="242"/>
                  </a:cubicBezTo>
                  <a:lnTo>
                    <a:pt x="633" y="242"/>
                  </a:lnTo>
                  <a:lnTo>
                    <a:pt x="635" y="251"/>
                  </a:lnTo>
                  <a:cubicBezTo>
                    <a:pt x="640" y="260"/>
                    <a:pt x="643" y="266"/>
                    <a:pt x="643" y="266"/>
                  </a:cubicBezTo>
                  <a:cubicBezTo>
                    <a:pt x="643" y="266"/>
                    <a:pt x="641" y="264"/>
                    <a:pt x="638" y="259"/>
                  </a:cubicBezTo>
                  <a:lnTo>
                    <a:pt x="633" y="252"/>
                  </a:lnTo>
                  <a:lnTo>
                    <a:pt x="633" y="252"/>
                  </a:lnTo>
                  <a:cubicBezTo>
                    <a:pt x="637" y="258"/>
                    <a:pt x="637" y="261"/>
                    <a:pt x="635" y="261"/>
                  </a:cubicBezTo>
                  <a:cubicBezTo>
                    <a:pt x="632" y="261"/>
                    <a:pt x="627" y="257"/>
                    <a:pt x="622" y="248"/>
                  </a:cubicBezTo>
                  <a:cubicBezTo>
                    <a:pt x="617" y="242"/>
                    <a:pt x="617" y="242"/>
                    <a:pt x="616" y="242"/>
                  </a:cubicBezTo>
                  <a:lnTo>
                    <a:pt x="621" y="250"/>
                  </a:lnTo>
                  <a:cubicBezTo>
                    <a:pt x="625" y="256"/>
                    <a:pt x="630" y="263"/>
                    <a:pt x="629" y="264"/>
                  </a:cubicBezTo>
                  <a:cubicBezTo>
                    <a:pt x="628" y="264"/>
                    <a:pt x="628" y="265"/>
                    <a:pt x="628" y="265"/>
                  </a:cubicBezTo>
                  <a:cubicBezTo>
                    <a:pt x="627" y="265"/>
                    <a:pt x="625" y="263"/>
                    <a:pt x="622" y="259"/>
                  </a:cubicBezTo>
                  <a:cubicBezTo>
                    <a:pt x="617" y="254"/>
                    <a:pt x="613" y="250"/>
                    <a:pt x="613" y="250"/>
                  </a:cubicBezTo>
                  <a:lnTo>
                    <a:pt x="613" y="250"/>
                  </a:lnTo>
                  <a:cubicBezTo>
                    <a:pt x="612" y="250"/>
                    <a:pt x="613" y="251"/>
                    <a:pt x="614" y="253"/>
                  </a:cubicBezTo>
                  <a:cubicBezTo>
                    <a:pt x="614" y="253"/>
                    <a:pt x="614" y="253"/>
                    <a:pt x="614" y="253"/>
                  </a:cubicBezTo>
                  <a:cubicBezTo>
                    <a:pt x="613" y="253"/>
                    <a:pt x="612" y="252"/>
                    <a:pt x="607" y="247"/>
                  </a:cubicBezTo>
                  <a:lnTo>
                    <a:pt x="603" y="251"/>
                  </a:lnTo>
                  <a:cubicBezTo>
                    <a:pt x="605" y="255"/>
                    <a:pt x="605" y="257"/>
                    <a:pt x="604" y="257"/>
                  </a:cubicBezTo>
                  <a:cubicBezTo>
                    <a:pt x="603" y="257"/>
                    <a:pt x="601" y="256"/>
                    <a:pt x="598" y="253"/>
                  </a:cubicBezTo>
                  <a:lnTo>
                    <a:pt x="598" y="253"/>
                  </a:lnTo>
                  <a:cubicBezTo>
                    <a:pt x="598" y="253"/>
                    <a:pt x="596" y="254"/>
                    <a:pt x="599" y="262"/>
                  </a:cubicBezTo>
                  <a:cubicBezTo>
                    <a:pt x="599" y="262"/>
                    <a:pt x="598" y="263"/>
                    <a:pt x="597" y="263"/>
                  </a:cubicBezTo>
                  <a:cubicBezTo>
                    <a:pt x="596" y="263"/>
                    <a:pt x="594" y="262"/>
                    <a:pt x="592" y="257"/>
                  </a:cubicBezTo>
                  <a:cubicBezTo>
                    <a:pt x="589" y="254"/>
                    <a:pt x="588" y="252"/>
                    <a:pt x="588" y="252"/>
                  </a:cubicBezTo>
                  <a:lnTo>
                    <a:pt x="588" y="252"/>
                  </a:lnTo>
                  <a:cubicBezTo>
                    <a:pt x="588" y="252"/>
                    <a:pt x="589" y="254"/>
                    <a:pt x="590" y="257"/>
                  </a:cubicBezTo>
                  <a:cubicBezTo>
                    <a:pt x="595" y="265"/>
                    <a:pt x="594" y="265"/>
                    <a:pt x="593" y="266"/>
                  </a:cubicBezTo>
                  <a:lnTo>
                    <a:pt x="590" y="268"/>
                  </a:lnTo>
                  <a:cubicBezTo>
                    <a:pt x="595" y="275"/>
                    <a:pt x="595" y="275"/>
                    <a:pt x="594" y="275"/>
                  </a:cubicBezTo>
                  <a:cubicBezTo>
                    <a:pt x="594" y="276"/>
                    <a:pt x="594" y="276"/>
                    <a:pt x="593" y="276"/>
                  </a:cubicBezTo>
                  <a:cubicBezTo>
                    <a:pt x="591" y="276"/>
                    <a:pt x="584" y="272"/>
                    <a:pt x="583" y="272"/>
                  </a:cubicBezTo>
                  <a:lnTo>
                    <a:pt x="583" y="272"/>
                  </a:lnTo>
                  <a:cubicBezTo>
                    <a:pt x="579" y="274"/>
                    <a:pt x="579" y="274"/>
                    <a:pt x="585" y="281"/>
                  </a:cubicBezTo>
                  <a:cubicBezTo>
                    <a:pt x="585" y="281"/>
                    <a:pt x="585" y="281"/>
                    <a:pt x="585" y="281"/>
                  </a:cubicBezTo>
                  <a:cubicBezTo>
                    <a:pt x="586" y="281"/>
                    <a:pt x="588" y="284"/>
                    <a:pt x="587" y="284"/>
                  </a:cubicBezTo>
                  <a:cubicBezTo>
                    <a:pt x="587" y="284"/>
                    <a:pt x="586" y="284"/>
                    <a:pt x="584" y="282"/>
                  </a:cubicBezTo>
                  <a:cubicBezTo>
                    <a:pt x="583" y="282"/>
                    <a:pt x="577" y="279"/>
                    <a:pt x="573" y="279"/>
                  </a:cubicBezTo>
                  <a:cubicBezTo>
                    <a:pt x="572" y="279"/>
                    <a:pt x="571" y="279"/>
                    <a:pt x="570" y="280"/>
                  </a:cubicBezTo>
                  <a:cubicBezTo>
                    <a:pt x="566" y="283"/>
                    <a:pt x="566" y="283"/>
                    <a:pt x="570" y="290"/>
                  </a:cubicBezTo>
                  <a:cubicBezTo>
                    <a:pt x="576" y="297"/>
                    <a:pt x="579" y="301"/>
                    <a:pt x="578" y="301"/>
                  </a:cubicBezTo>
                  <a:cubicBezTo>
                    <a:pt x="578" y="301"/>
                    <a:pt x="575" y="298"/>
                    <a:pt x="569" y="291"/>
                  </a:cubicBezTo>
                  <a:cubicBezTo>
                    <a:pt x="562" y="284"/>
                    <a:pt x="559" y="281"/>
                    <a:pt x="558" y="281"/>
                  </a:cubicBezTo>
                  <a:cubicBezTo>
                    <a:pt x="557" y="281"/>
                    <a:pt x="558" y="283"/>
                    <a:pt x="560" y="285"/>
                  </a:cubicBezTo>
                  <a:cubicBezTo>
                    <a:pt x="565" y="293"/>
                    <a:pt x="565" y="293"/>
                    <a:pt x="564" y="294"/>
                  </a:cubicBezTo>
                  <a:cubicBezTo>
                    <a:pt x="561" y="291"/>
                    <a:pt x="559" y="290"/>
                    <a:pt x="559" y="290"/>
                  </a:cubicBezTo>
                  <a:cubicBezTo>
                    <a:pt x="558" y="290"/>
                    <a:pt x="558" y="292"/>
                    <a:pt x="559" y="297"/>
                  </a:cubicBezTo>
                  <a:cubicBezTo>
                    <a:pt x="559" y="297"/>
                    <a:pt x="559" y="297"/>
                    <a:pt x="558" y="297"/>
                  </a:cubicBezTo>
                  <a:cubicBezTo>
                    <a:pt x="558" y="297"/>
                    <a:pt x="557" y="296"/>
                    <a:pt x="553" y="290"/>
                  </a:cubicBezTo>
                  <a:lnTo>
                    <a:pt x="551" y="292"/>
                  </a:lnTo>
                  <a:cubicBezTo>
                    <a:pt x="555" y="301"/>
                    <a:pt x="553" y="304"/>
                    <a:pt x="549" y="304"/>
                  </a:cubicBezTo>
                  <a:cubicBezTo>
                    <a:pt x="547" y="304"/>
                    <a:pt x="543" y="302"/>
                    <a:pt x="540" y="299"/>
                  </a:cubicBezTo>
                  <a:lnTo>
                    <a:pt x="540" y="299"/>
                  </a:lnTo>
                  <a:cubicBezTo>
                    <a:pt x="540" y="299"/>
                    <a:pt x="539" y="299"/>
                    <a:pt x="542" y="307"/>
                  </a:cubicBezTo>
                  <a:cubicBezTo>
                    <a:pt x="546" y="315"/>
                    <a:pt x="548" y="319"/>
                    <a:pt x="547" y="319"/>
                  </a:cubicBezTo>
                  <a:cubicBezTo>
                    <a:pt x="547" y="319"/>
                    <a:pt x="544" y="316"/>
                    <a:pt x="540" y="309"/>
                  </a:cubicBezTo>
                  <a:cubicBezTo>
                    <a:pt x="535" y="302"/>
                    <a:pt x="532" y="298"/>
                    <a:pt x="532" y="298"/>
                  </a:cubicBezTo>
                  <a:lnTo>
                    <a:pt x="532" y="298"/>
                  </a:lnTo>
                  <a:cubicBezTo>
                    <a:pt x="532" y="298"/>
                    <a:pt x="534" y="302"/>
                    <a:pt x="539" y="309"/>
                  </a:cubicBezTo>
                  <a:cubicBezTo>
                    <a:pt x="541" y="313"/>
                    <a:pt x="540" y="316"/>
                    <a:pt x="537" y="316"/>
                  </a:cubicBezTo>
                  <a:cubicBezTo>
                    <a:pt x="535" y="316"/>
                    <a:pt x="532" y="313"/>
                    <a:pt x="528" y="306"/>
                  </a:cubicBezTo>
                  <a:lnTo>
                    <a:pt x="519" y="292"/>
                  </a:lnTo>
                  <a:lnTo>
                    <a:pt x="519" y="292"/>
                  </a:lnTo>
                  <a:cubicBezTo>
                    <a:pt x="522" y="300"/>
                    <a:pt x="521" y="300"/>
                    <a:pt x="521" y="300"/>
                  </a:cubicBezTo>
                  <a:cubicBezTo>
                    <a:pt x="525" y="308"/>
                    <a:pt x="524" y="308"/>
                    <a:pt x="520" y="310"/>
                  </a:cubicBezTo>
                  <a:cubicBezTo>
                    <a:pt x="518" y="312"/>
                    <a:pt x="518" y="323"/>
                    <a:pt x="515" y="324"/>
                  </a:cubicBezTo>
                  <a:cubicBezTo>
                    <a:pt x="514" y="324"/>
                    <a:pt x="513" y="325"/>
                    <a:pt x="511" y="325"/>
                  </a:cubicBezTo>
                  <a:cubicBezTo>
                    <a:pt x="509" y="325"/>
                    <a:pt x="506" y="324"/>
                    <a:pt x="503" y="321"/>
                  </a:cubicBezTo>
                  <a:cubicBezTo>
                    <a:pt x="502" y="321"/>
                    <a:pt x="501" y="323"/>
                    <a:pt x="503" y="331"/>
                  </a:cubicBezTo>
                  <a:cubicBezTo>
                    <a:pt x="505" y="336"/>
                    <a:pt x="505" y="338"/>
                    <a:pt x="504" y="338"/>
                  </a:cubicBezTo>
                  <a:cubicBezTo>
                    <a:pt x="503" y="338"/>
                    <a:pt x="502" y="337"/>
                    <a:pt x="500" y="334"/>
                  </a:cubicBezTo>
                  <a:lnTo>
                    <a:pt x="499" y="334"/>
                  </a:lnTo>
                  <a:cubicBezTo>
                    <a:pt x="501" y="343"/>
                    <a:pt x="500" y="344"/>
                    <a:pt x="500" y="344"/>
                  </a:cubicBezTo>
                  <a:cubicBezTo>
                    <a:pt x="496" y="339"/>
                    <a:pt x="492" y="334"/>
                    <a:pt x="491" y="334"/>
                  </a:cubicBezTo>
                  <a:cubicBezTo>
                    <a:pt x="491" y="334"/>
                    <a:pt x="491" y="336"/>
                    <a:pt x="492" y="338"/>
                  </a:cubicBezTo>
                  <a:cubicBezTo>
                    <a:pt x="497" y="345"/>
                    <a:pt x="495" y="346"/>
                    <a:pt x="493" y="347"/>
                  </a:cubicBezTo>
                  <a:cubicBezTo>
                    <a:pt x="492" y="347"/>
                    <a:pt x="491" y="346"/>
                    <a:pt x="490" y="346"/>
                  </a:cubicBezTo>
                  <a:cubicBezTo>
                    <a:pt x="478" y="346"/>
                    <a:pt x="446" y="367"/>
                    <a:pt x="450" y="373"/>
                  </a:cubicBezTo>
                  <a:lnTo>
                    <a:pt x="447" y="375"/>
                  </a:lnTo>
                  <a:lnTo>
                    <a:pt x="444" y="377"/>
                  </a:lnTo>
                  <a:cubicBezTo>
                    <a:pt x="440" y="373"/>
                    <a:pt x="438" y="371"/>
                    <a:pt x="436" y="371"/>
                  </a:cubicBezTo>
                  <a:cubicBezTo>
                    <a:pt x="433" y="371"/>
                    <a:pt x="433" y="378"/>
                    <a:pt x="433" y="384"/>
                  </a:cubicBezTo>
                  <a:cubicBezTo>
                    <a:pt x="437" y="392"/>
                    <a:pt x="436" y="392"/>
                    <a:pt x="435" y="393"/>
                  </a:cubicBezTo>
                  <a:cubicBezTo>
                    <a:pt x="429" y="386"/>
                    <a:pt x="426" y="383"/>
                    <a:pt x="424" y="383"/>
                  </a:cubicBezTo>
                  <a:cubicBezTo>
                    <a:pt x="422" y="383"/>
                    <a:pt x="422" y="386"/>
                    <a:pt x="423" y="390"/>
                  </a:cubicBezTo>
                  <a:cubicBezTo>
                    <a:pt x="428" y="398"/>
                    <a:pt x="430" y="401"/>
                    <a:pt x="429" y="401"/>
                  </a:cubicBezTo>
                  <a:cubicBezTo>
                    <a:pt x="428" y="401"/>
                    <a:pt x="425" y="398"/>
                    <a:pt x="421" y="392"/>
                  </a:cubicBezTo>
                  <a:cubicBezTo>
                    <a:pt x="417" y="386"/>
                    <a:pt x="414" y="382"/>
                    <a:pt x="413" y="382"/>
                  </a:cubicBezTo>
                  <a:cubicBezTo>
                    <a:pt x="412" y="382"/>
                    <a:pt x="414" y="388"/>
                    <a:pt x="421" y="401"/>
                  </a:cubicBezTo>
                  <a:cubicBezTo>
                    <a:pt x="423" y="405"/>
                    <a:pt x="424" y="407"/>
                    <a:pt x="423" y="407"/>
                  </a:cubicBezTo>
                  <a:cubicBezTo>
                    <a:pt x="423" y="407"/>
                    <a:pt x="421" y="406"/>
                    <a:pt x="419" y="403"/>
                  </a:cubicBezTo>
                  <a:cubicBezTo>
                    <a:pt x="413" y="396"/>
                    <a:pt x="409" y="393"/>
                    <a:pt x="409" y="393"/>
                  </a:cubicBezTo>
                  <a:lnTo>
                    <a:pt x="409" y="393"/>
                  </a:lnTo>
                  <a:cubicBezTo>
                    <a:pt x="408" y="393"/>
                    <a:pt x="409" y="395"/>
                    <a:pt x="411" y="398"/>
                  </a:cubicBezTo>
                  <a:cubicBezTo>
                    <a:pt x="416" y="405"/>
                    <a:pt x="418" y="409"/>
                    <a:pt x="417" y="409"/>
                  </a:cubicBezTo>
                  <a:cubicBezTo>
                    <a:pt x="416" y="409"/>
                    <a:pt x="413" y="406"/>
                    <a:pt x="408" y="400"/>
                  </a:cubicBezTo>
                  <a:cubicBezTo>
                    <a:pt x="402" y="394"/>
                    <a:pt x="399" y="391"/>
                    <a:pt x="398" y="391"/>
                  </a:cubicBezTo>
                  <a:lnTo>
                    <a:pt x="398" y="391"/>
                  </a:lnTo>
                  <a:cubicBezTo>
                    <a:pt x="397" y="391"/>
                    <a:pt x="400" y="395"/>
                    <a:pt x="404" y="402"/>
                  </a:cubicBezTo>
                  <a:cubicBezTo>
                    <a:pt x="409" y="410"/>
                    <a:pt x="409" y="415"/>
                    <a:pt x="407" y="415"/>
                  </a:cubicBezTo>
                  <a:cubicBezTo>
                    <a:pt x="405" y="415"/>
                    <a:pt x="401" y="412"/>
                    <a:pt x="396" y="407"/>
                  </a:cubicBezTo>
                  <a:cubicBezTo>
                    <a:pt x="396" y="407"/>
                    <a:pt x="393" y="404"/>
                    <a:pt x="393" y="404"/>
                  </a:cubicBezTo>
                  <a:lnTo>
                    <a:pt x="393" y="404"/>
                  </a:lnTo>
                  <a:cubicBezTo>
                    <a:pt x="392" y="404"/>
                    <a:pt x="392" y="405"/>
                    <a:pt x="394" y="408"/>
                  </a:cubicBezTo>
                  <a:lnTo>
                    <a:pt x="389" y="402"/>
                  </a:lnTo>
                  <a:lnTo>
                    <a:pt x="385" y="403"/>
                  </a:lnTo>
                  <a:lnTo>
                    <a:pt x="391" y="410"/>
                  </a:lnTo>
                  <a:cubicBezTo>
                    <a:pt x="383" y="410"/>
                    <a:pt x="375" y="411"/>
                    <a:pt x="368" y="413"/>
                  </a:cubicBezTo>
                  <a:cubicBezTo>
                    <a:pt x="355" y="422"/>
                    <a:pt x="353" y="423"/>
                    <a:pt x="358" y="430"/>
                  </a:cubicBezTo>
                  <a:cubicBezTo>
                    <a:pt x="364" y="437"/>
                    <a:pt x="366" y="440"/>
                    <a:pt x="365" y="440"/>
                  </a:cubicBezTo>
                  <a:cubicBezTo>
                    <a:pt x="365" y="440"/>
                    <a:pt x="361" y="438"/>
                    <a:pt x="356" y="431"/>
                  </a:cubicBezTo>
                  <a:cubicBezTo>
                    <a:pt x="356" y="431"/>
                    <a:pt x="356" y="431"/>
                    <a:pt x="356" y="431"/>
                  </a:cubicBezTo>
                  <a:cubicBezTo>
                    <a:pt x="354" y="431"/>
                    <a:pt x="349" y="428"/>
                    <a:pt x="346" y="428"/>
                  </a:cubicBezTo>
                  <a:cubicBezTo>
                    <a:pt x="345" y="428"/>
                    <a:pt x="345" y="428"/>
                    <a:pt x="345" y="428"/>
                  </a:cubicBezTo>
                  <a:cubicBezTo>
                    <a:pt x="344" y="428"/>
                    <a:pt x="343" y="429"/>
                    <a:pt x="342" y="429"/>
                  </a:cubicBezTo>
                  <a:cubicBezTo>
                    <a:pt x="340" y="429"/>
                    <a:pt x="338" y="428"/>
                    <a:pt x="336" y="423"/>
                  </a:cubicBezTo>
                  <a:lnTo>
                    <a:pt x="335" y="425"/>
                  </a:lnTo>
                  <a:cubicBezTo>
                    <a:pt x="340" y="436"/>
                    <a:pt x="337" y="442"/>
                    <a:pt x="332" y="442"/>
                  </a:cubicBezTo>
                  <a:cubicBezTo>
                    <a:pt x="330" y="442"/>
                    <a:pt x="328" y="441"/>
                    <a:pt x="326" y="440"/>
                  </a:cubicBezTo>
                  <a:cubicBezTo>
                    <a:pt x="324" y="441"/>
                    <a:pt x="322" y="443"/>
                    <a:pt x="325" y="450"/>
                  </a:cubicBezTo>
                  <a:cubicBezTo>
                    <a:pt x="326" y="455"/>
                    <a:pt x="326" y="457"/>
                    <a:pt x="326" y="457"/>
                  </a:cubicBezTo>
                  <a:cubicBezTo>
                    <a:pt x="325" y="457"/>
                    <a:pt x="324" y="456"/>
                    <a:pt x="321" y="453"/>
                  </a:cubicBezTo>
                  <a:cubicBezTo>
                    <a:pt x="319" y="449"/>
                    <a:pt x="315" y="447"/>
                    <a:pt x="312" y="447"/>
                  </a:cubicBezTo>
                  <a:cubicBezTo>
                    <a:pt x="310" y="447"/>
                    <a:pt x="309" y="450"/>
                    <a:pt x="313" y="457"/>
                  </a:cubicBezTo>
                  <a:lnTo>
                    <a:pt x="308" y="452"/>
                  </a:lnTo>
                  <a:cubicBezTo>
                    <a:pt x="306" y="450"/>
                    <a:pt x="305" y="449"/>
                    <a:pt x="304" y="449"/>
                  </a:cubicBezTo>
                  <a:cubicBezTo>
                    <a:pt x="303" y="449"/>
                    <a:pt x="306" y="454"/>
                    <a:pt x="310" y="459"/>
                  </a:cubicBezTo>
                  <a:cubicBezTo>
                    <a:pt x="314" y="466"/>
                    <a:pt x="316" y="470"/>
                    <a:pt x="316" y="470"/>
                  </a:cubicBezTo>
                  <a:cubicBezTo>
                    <a:pt x="315" y="470"/>
                    <a:pt x="311" y="465"/>
                    <a:pt x="302" y="454"/>
                  </a:cubicBezTo>
                  <a:cubicBezTo>
                    <a:pt x="297" y="446"/>
                    <a:pt x="295" y="443"/>
                    <a:pt x="294" y="443"/>
                  </a:cubicBezTo>
                  <a:lnTo>
                    <a:pt x="294" y="443"/>
                  </a:lnTo>
                  <a:cubicBezTo>
                    <a:pt x="294" y="443"/>
                    <a:pt x="295" y="445"/>
                    <a:pt x="297" y="448"/>
                  </a:cubicBezTo>
                  <a:cubicBezTo>
                    <a:pt x="299" y="454"/>
                    <a:pt x="302" y="460"/>
                    <a:pt x="300" y="460"/>
                  </a:cubicBezTo>
                  <a:cubicBezTo>
                    <a:pt x="300" y="460"/>
                    <a:pt x="299" y="459"/>
                    <a:pt x="298" y="457"/>
                  </a:cubicBezTo>
                  <a:lnTo>
                    <a:pt x="298" y="457"/>
                  </a:lnTo>
                  <a:cubicBezTo>
                    <a:pt x="297" y="458"/>
                    <a:pt x="295" y="458"/>
                    <a:pt x="304" y="473"/>
                  </a:cubicBezTo>
                  <a:cubicBezTo>
                    <a:pt x="310" y="480"/>
                    <a:pt x="308" y="481"/>
                    <a:pt x="307" y="481"/>
                  </a:cubicBezTo>
                  <a:cubicBezTo>
                    <a:pt x="303" y="476"/>
                    <a:pt x="301" y="472"/>
                    <a:pt x="299" y="466"/>
                  </a:cubicBezTo>
                  <a:lnTo>
                    <a:pt x="297" y="468"/>
                  </a:lnTo>
                  <a:cubicBezTo>
                    <a:pt x="295" y="468"/>
                    <a:pt x="288" y="463"/>
                    <a:pt x="283" y="456"/>
                  </a:cubicBezTo>
                  <a:cubicBezTo>
                    <a:pt x="281" y="453"/>
                    <a:pt x="279" y="452"/>
                    <a:pt x="279" y="452"/>
                  </a:cubicBezTo>
                  <a:lnTo>
                    <a:pt x="279" y="452"/>
                  </a:lnTo>
                  <a:cubicBezTo>
                    <a:pt x="278" y="452"/>
                    <a:pt x="280" y="456"/>
                    <a:pt x="286" y="464"/>
                  </a:cubicBezTo>
                  <a:cubicBezTo>
                    <a:pt x="297" y="478"/>
                    <a:pt x="297" y="478"/>
                    <a:pt x="293" y="480"/>
                  </a:cubicBezTo>
                  <a:cubicBezTo>
                    <a:pt x="293" y="480"/>
                    <a:pt x="293" y="480"/>
                    <a:pt x="292" y="480"/>
                  </a:cubicBezTo>
                  <a:cubicBezTo>
                    <a:pt x="291" y="480"/>
                    <a:pt x="290" y="479"/>
                    <a:pt x="286" y="474"/>
                  </a:cubicBezTo>
                  <a:cubicBezTo>
                    <a:pt x="283" y="469"/>
                    <a:pt x="282" y="468"/>
                    <a:pt x="281" y="468"/>
                  </a:cubicBezTo>
                  <a:cubicBezTo>
                    <a:pt x="281" y="468"/>
                    <a:pt x="280" y="468"/>
                    <a:pt x="280" y="468"/>
                  </a:cubicBezTo>
                  <a:cubicBezTo>
                    <a:pt x="275" y="471"/>
                    <a:pt x="286" y="494"/>
                    <a:pt x="294" y="509"/>
                  </a:cubicBezTo>
                  <a:cubicBezTo>
                    <a:pt x="299" y="516"/>
                    <a:pt x="302" y="520"/>
                    <a:pt x="302" y="520"/>
                  </a:cubicBezTo>
                  <a:cubicBezTo>
                    <a:pt x="302" y="520"/>
                    <a:pt x="299" y="516"/>
                    <a:pt x="293" y="510"/>
                  </a:cubicBezTo>
                  <a:cubicBezTo>
                    <a:pt x="290" y="505"/>
                    <a:pt x="289" y="503"/>
                    <a:pt x="288" y="503"/>
                  </a:cubicBezTo>
                  <a:cubicBezTo>
                    <a:pt x="287" y="503"/>
                    <a:pt x="287" y="504"/>
                    <a:pt x="286" y="504"/>
                  </a:cubicBezTo>
                  <a:cubicBezTo>
                    <a:pt x="281" y="496"/>
                    <a:pt x="283" y="496"/>
                    <a:pt x="284" y="495"/>
                  </a:cubicBezTo>
                  <a:lnTo>
                    <a:pt x="279" y="489"/>
                  </a:lnTo>
                  <a:cubicBezTo>
                    <a:pt x="274" y="482"/>
                    <a:pt x="271" y="479"/>
                    <a:pt x="270" y="479"/>
                  </a:cubicBezTo>
                  <a:lnTo>
                    <a:pt x="270" y="479"/>
                  </a:lnTo>
                  <a:cubicBezTo>
                    <a:pt x="269" y="479"/>
                    <a:pt x="271" y="483"/>
                    <a:pt x="275" y="491"/>
                  </a:cubicBezTo>
                  <a:cubicBezTo>
                    <a:pt x="277" y="495"/>
                    <a:pt x="278" y="497"/>
                    <a:pt x="277" y="497"/>
                  </a:cubicBezTo>
                  <a:cubicBezTo>
                    <a:pt x="277" y="497"/>
                    <a:pt x="276" y="495"/>
                    <a:pt x="273" y="492"/>
                  </a:cubicBezTo>
                  <a:cubicBezTo>
                    <a:pt x="269" y="488"/>
                    <a:pt x="265" y="483"/>
                    <a:pt x="264" y="483"/>
                  </a:cubicBezTo>
                  <a:lnTo>
                    <a:pt x="264" y="483"/>
                  </a:lnTo>
                  <a:cubicBezTo>
                    <a:pt x="263" y="483"/>
                    <a:pt x="264" y="484"/>
                    <a:pt x="265" y="486"/>
                  </a:cubicBezTo>
                  <a:cubicBezTo>
                    <a:pt x="265" y="486"/>
                    <a:pt x="265" y="486"/>
                    <a:pt x="265" y="486"/>
                  </a:cubicBezTo>
                  <a:cubicBezTo>
                    <a:pt x="264" y="486"/>
                    <a:pt x="261" y="486"/>
                    <a:pt x="257" y="482"/>
                  </a:cubicBezTo>
                  <a:lnTo>
                    <a:pt x="257" y="482"/>
                  </a:lnTo>
                  <a:cubicBezTo>
                    <a:pt x="255" y="483"/>
                    <a:pt x="254" y="484"/>
                    <a:pt x="258" y="491"/>
                  </a:cubicBezTo>
                  <a:cubicBezTo>
                    <a:pt x="263" y="498"/>
                    <a:pt x="262" y="499"/>
                    <a:pt x="261" y="500"/>
                  </a:cubicBezTo>
                  <a:cubicBezTo>
                    <a:pt x="260" y="500"/>
                    <a:pt x="258" y="501"/>
                    <a:pt x="263" y="508"/>
                  </a:cubicBezTo>
                  <a:cubicBezTo>
                    <a:pt x="267" y="515"/>
                    <a:pt x="272" y="523"/>
                    <a:pt x="269" y="524"/>
                  </a:cubicBezTo>
                  <a:cubicBezTo>
                    <a:pt x="270" y="528"/>
                    <a:pt x="270" y="531"/>
                    <a:pt x="269" y="531"/>
                  </a:cubicBezTo>
                  <a:cubicBezTo>
                    <a:pt x="269" y="531"/>
                    <a:pt x="266" y="527"/>
                    <a:pt x="261" y="520"/>
                  </a:cubicBezTo>
                  <a:cubicBezTo>
                    <a:pt x="258" y="515"/>
                    <a:pt x="256" y="514"/>
                    <a:pt x="255" y="514"/>
                  </a:cubicBezTo>
                  <a:cubicBezTo>
                    <a:pt x="254" y="514"/>
                    <a:pt x="254" y="514"/>
                    <a:pt x="253" y="514"/>
                  </a:cubicBezTo>
                  <a:cubicBezTo>
                    <a:pt x="253" y="514"/>
                    <a:pt x="252" y="514"/>
                    <a:pt x="246" y="509"/>
                  </a:cubicBezTo>
                  <a:cubicBezTo>
                    <a:pt x="244" y="507"/>
                    <a:pt x="244" y="506"/>
                    <a:pt x="244" y="506"/>
                  </a:cubicBezTo>
                  <a:lnTo>
                    <a:pt x="244" y="506"/>
                  </a:lnTo>
                  <a:cubicBezTo>
                    <a:pt x="243" y="506"/>
                    <a:pt x="246" y="511"/>
                    <a:pt x="249" y="517"/>
                  </a:cubicBezTo>
                  <a:lnTo>
                    <a:pt x="260" y="530"/>
                  </a:lnTo>
                  <a:cubicBezTo>
                    <a:pt x="253" y="524"/>
                    <a:pt x="247" y="518"/>
                    <a:pt x="243" y="511"/>
                  </a:cubicBezTo>
                  <a:cubicBezTo>
                    <a:pt x="237" y="504"/>
                    <a:pt x="234" y="501"/>
                    <a:pt x="234" y="501"/>
                  </a:cubicBezTo>
                  <a:lnTo>
                    <a:pt x="234" y="501"/>
                  </a:lnTo>
                  <a:cubicBezTo>
                    <a:pt x="234" y="501"/>
                    <a:pt x="237" y="504"/>
                    <a:pt x="242" y="511"/>
                  </a:cubicBezTo>
                  <a:cubicBezTo>
                    <a:pt x="245" y="517"/>
                    <a:pt x="248" y="523"/>
                    <a:pt x="246" y="523"/>
                  </a:cubicBezTo>
                  <a:cubicBezTo>
                    <a:pt x="245" y="523"/>
                    <a:pt x="244" y="522"/>
                    <a:pt x="243" y="521"/>
                  </a:cubicBezTo>
                  <a:cubicBezTo>
                    <a:pt x="241" y="521"/>
                    <a:pt x="240" y="522"/>
                    <a:pt x="239" y="522"/>
                  </a:cubicBezTo>
                  <a:cubicBezTo>
                    <a:pt x="237" y="522"/>
                    <a:pt x="235" y="521"/>
                    <a:pt x="233" y="517"/>
                  </a:cubicBezTo>
                  <a:cubicBezTo>
                    <a:pt x="231" y="515"/>
                    <a:pt x="230" y="514"/>
                    <a:pt x="230" y="514"/>
                  </a:cubicBezTo>
                  <a:cubicBezTo>
                    <a:pt x="229" y="514"/>
                    <a:pt x="230" y="518"/>
                    <a:pt x="230" y="518"/>
                  </a:cubicBezTo>
                  <a:cubicBezTo>
                    <a:pt x="232" y="523"/>
                    <a:pt x="233" y="525"/>
                    <a:pt x="231" y="525"/>
                  </a:cubicBezTo>
                  <a:cubicBezTo>
                    <a:pt x="229" y="525"/>
                    <a:pt x="227" y="524"/>
                    <a:pt x="224" y="522"/>
                  </a:cubicBezTo>
                  <a:cubicBezTo>
                    <a:pt x="216" y="517"/>
                    <a:pt x="212" y="515"/>
                    <a:pt x="211" y="515"/>
                  </a:cubicBezTo>
                  <a:cubicBezTo>
                    <a:pt x="210" y="515"/>
                    <a:pt x="213" y="518"/>
                    <a:pt x="218" y="526"/>
                  </a:cubicBezTo>
                  <a:cubicBezTo>
                    <a:pt x="221" y="530"/>
                    <a:pt x="223" y="534"/>
                    <a:pt x="223" y="534"/>
                  </a:cubicBezTo>
                  <a:cubicBezTo>
                    <a:pt x="223" y="534"/>
                    <a:pt x="221" y="532"/>
                    <a:pt x="217" y="527"/>
                  </a:cubicBezTo>
                  <a:cubicBezTo>
                    <a:pt x="215" y="525"/>
                    <a:pt x="215" y="524"/>
                    <a:pt x="214" y="524"/>
                  </a:cubicBezTo>
                  <a:cubicBezTo>
                    <a:pt x="213" y="524"/>
                    <a:pt x="215" y="530"/>
                    <a:pt x="217" y="537"/>
                  </a:cubicBezTo>
                  <a:cubicBezTo>
                    <a:pt x="221" y="547"/>
                    <a:pt x="228" y="556"/>
                    <a:pt x="235" y="566"/>
                  </a:cubicBezTo>
                  <a:cubicBezTo>
                    <a:pt x="240" y="574"/>
                    <a:pt x="242" y="577"/>
                    <a:pt x="242" y="577"/>
                  </a:cubicBezTo>
                  <a:cubicBezTo>
                    <a:pt x="241" y="577"/>
                    <a:pt x="240" y="576"/>
                    <a:pt x="237" y="574"/>
                  </a:cubicBezTo>
                  <a:cubicBezTo>
                    <a:pt x="237" y="574"/>
                    <a:pt x="237" y="574"/>
                    <a:pt x="237" y="574"/>
                  </a:cubicBezTo>
                  <a:cubicBezTo>
                    <a:pt x="235" y="574"/>
                    <a:pt x="229" y="568"/>
                    <a:pt x="225" y="561"/>
                  </a:cubicBezTo>
                  <a:cubicBezTo>
                    <a:pt x="220" y="555"/>
                    <a:pt x="221" y="554"/>
                    <a:pt x="221" y="554"/>
                  </a:cubicBezTo>
                  <a:lnTo>
                    <a:pt x="223" y="552"/>
                  </a:lnTo>
                  <a:cubicBezTo>
                    <a:pt x="218" y="546"/>
                    <a:pt x="213" y="540"/>
                    <a:pt x="211" y="540"/>
                  </a:cubicBezTo>
                  <a:cubicBezTo>
                    <a:pt x="211" y="540"/>
                    <a:pt x="210" y="540"/>
                    <a:pt x="210" y="540"/>
                  </a:cubicBezTo>
                  <a:cubicBezTo>
                    <a:pt x="208" y="538"/>
                    <a:pt x="206" y="536"/>
                    <a:pt x="205" y="536"/>
                  </a:cubicBezTo>
                  <a:cubicBezTo>
                    <a:pt x="205" y="536"/>
                    <a:pt x="206" y="538"/>
                    <a:pt x="208" y="542"/>
                  </a:cubicBezTo>
                  <a:cubicBezTo>
                    <a:pt x="205" y="539"/>
                    <a:pt x="203" y="537"/>
                    <a:pt x="201" y="537"/>
                  </a:cubicBezTo>
                  <a:cubicBezTo>
                    <a:pt x="199" y="537"/>
                    <a:pt x="198" y="538"/>
                    <a:pt x="197" y="539"/>
                  </a:cubicBezTo>
                  <a:cubicBezTo>
                    <a:pt x="196" y="540"/>
                    <a:pt x="194" y="540"/>
                    <a:pt x="193" y="540"/>
                  </a:cubicBezTo>
                  <a:cubicBezTo>
                    <a:pt x="191" y="540"/>
                    <a:pt x="189" y="539"/>
                    <a:pt x="186" y="536"/>
                  </a:cubicBezTo>
                  <a:lnTo>
                    <a:pt x="186" y="536"/>
                  </a:lnTo>
                  <a:cubicBezTo>
                    <a:pt x="182" y="538"/>
                    <a:pt x="181" y="538"/>
                    <a:pt x="187" y="546"/>
                  </a:cubicBezTo>
                  <a:cubicBezTo>
                    <a:pt x="192" y="554"/>
                    <a:pt x="194" y="558"/>
                    <a:pt x="193" y="558"/>
                  </a:cubicBezTo>
                  <a:cubicBezTo>
                    <a:pt x="193" y="558"/>
                    <a:pt x="192" y="556"/>
                    <a:pt x="190" y="554"/>
                  </a:cubicBezTo>
                  <a:cubicBezTo>
                    <a:pt x="185" y="548"/>
                    <a:pt x="178" y="545"/>
                    <a:pt x="173" y="545"/>
                  </a:cubicBezTo>
                  <a:cubicBezTo>
                    <a:pt x="166" y="545"/>
                    <a:pt x="162" y="549"/>
                    <a:pt x="166" y="557"/>
                  </a:cubicBezTo>
                  <a:lnTo>
                    <a:pt x="164" y="559"/>
                  </a:lnTo>
                  <a:cubicBezTo>
                    <a:pt x="162" y="557"/>
                    <a:pt x="160" y="557"/>
                    <a:pt x="158" y="557"/>
                  </a:cubicBezTo>
                  <a:cubicBezTo>
                    <a:pt x="154" y="557"/>
                    <a:pt x="151" y="561"/>
                    <a:pt x="153" y="566"/>
                  </a:cubicBezTo>
                  <a:lnTo>
                    <a:pt x="150" y="568"/>
                  </a:lnTo>
                  <a:cubicBezTo>
                    <a:pt x="146" y="566"/>
                    <a:pt x="144" y="564"/>
                    <a:pt x="143" y="564"/>
                  </a:cubicBezTo>
                  <a:cubicBezTo>
                    <a:pt x="142" y="564"/>
                    <a:pt x="143" y="566"/>
                    <a:pt x="145" y="570"/>
                  </a:cubicBezTo>
                  <a:cubicBezTo>
                    <a:pt x="148" y="576"/>
                    <a:pt x="150" y="582"/>
                    <a:pt x="150" y="582"/>
                  </a:cubicBezTo>
                  <a:cubicBezTo>
                    <a:pt x="150" y="582"/>
                    <a:pt x="150" y="581"/>
                    <a:pt x="149" y="578"/>
                  </a:cubicBezTo>
                  <a:cubicBezTo>
                    <a:pt x="146" y="575"/>
                    <a:pt x="144" y="573"/>
                    <a:pt x="142" y="573"/>
                  </a:cubicBezTo>
                  <a:cubicBezTo>
                    <a:pt x="140" y="573"/>
                    <a:pt x="138" y="574"/>
                    <a:pt x="136" y="576"/>
                  </a:cubicBezTo>
                  <a:cubicBezTo>
                    <a:pt x="132" y="579"/>
                    <a:pt x="132" y="579"/>
                    <a:pt x="137" y="585"/>
                  </a:cubicBezTo>
                  <a:cubicBezTo>
                    <a:pt x="137" y="589"/>
                    <a:pt x="137" y="590"/>
                    <a:pt x="136" y="590"/>
                  </a:cubicBezTo>
                  <a:cubicBezTo>
                    <a:pt x="134" y="590"/>
                    <a:pt x="131" y="586"/>
                    <a:pt x="127" y="582"/>
                  </a:cubicBezTo>
                  <a:cubicBezTo>
                    <a:pt x="124" y="575"/>
                    <a:pt x="121" y="571"/>
                    <a:pt x="121" y="571"/>
                  </a:cubicBezTo>
                  <a:lnTo>
                    <a:pt x="121" y="571"/>
                  </a:lnTo>
                  <a:cubicBezTo>
                    <a:pt x="120" y="571"/>
                    <a:pt x="122" y="577"/>
                    <a:pt x="129" y="589"/>
                  </a:cubicBezTo>
                  <a:cubicBezTo>
                    <a:pt x="135" y="599"/>
                    <a:pt x="136" y="603"/>
                    <a:pt x="135" y="603"/>
                  </a:cubicBezTo>
                  <a:cubicBezTo>
                    <a:pt x="134" y="603"/>
                    <a:pt x="133" y="602"/>
                    <a:pt x="131" y="600"/>
                  </a:cubicBezTo>
                  <a:cubicBezTo>
                    <a:pt x="126" y="592"/>
                    <a:pt x="127" y="592"/>
                    <a:pt x="128" y="591"/>
                  </a:cubicBezTo>
                  <a:lnTo>
                    <a:pt x="119" y="576"/>
                  </a:lnTo>
                  <a:lnTo>
                    <a:pt x="119" y="576"/>
                  </a:lnTo>
                  <a:cubicBezTo>
                    <a:pt x="118" y="577"/>
                    <a:pt x="118" y="577"/>
                    <a:pt x="122" y="585"/>
                  </a:cubicBezTo>
                  <a:cubicBezTo>
                    <a:pt x="122" y="585"/>
                    <a:pt x="120" y="586"/>
                    <a:pt x="124" y="594"/>
                  </a:cubicBezTo>
                  <a:cubicBezTo>
                    <a:pt x="127" y="602"/>
                    <a:pt x="132" y="609"/>
                    <a:pt x="138" y="615"/>
                  </a:cubicBezTo>
                  <a:cubicBezTo>
                    <a:pt x="144" y="621"/>
                    <a:pt x="143" y="622"/>
                    <a:pt x="142" y="623"/>
                  </a:cubicBezTo>
                  <a:cubicBezTo>
                    <a:pt x="135" y="618"/>
                    <a:pt x="129" y="610"/>
                    <a:pt x="126" y="602"/>
                  </a:cubicBezTo>
                  <a:cubicBezTo>
                    <a:pt x="127" y="602"/>
                    <a:pt x="123" y="594"/>
                    <a:pt x="118" y="587"/>
                  </a:cubicBezTo>
                  <a:cubicBezTo>
                    <a:pt x="117" y="586"/>
                    <a:pt x="117" y="586"/>
                    <a:pt x="116" y="586"/>
                  </a:cubicBezTo>
                  <a:cubicBezTo>
                    <a:pt x="114" y="586"/>
                    <a:pt x="117" y="601"/>
                    <a:pt x="125" y="613"/>
                  </a:cubicBezTo>
                  <a:cubicBezTo>
                    <a:pt x="124" y="611"/>
                    <a:pt x="122" y="609"/>
                    <a:pt x="120" y="606"/>
                  </a:cubicBezTo>
                  <a:cubicBezTo>
                    <a:pt x="117" y="602"/>
                    <a:pt x="115" y="601"/>
                    <a:pt x="114" y="601"/>
                  </a:cubicBezTo>
                  <a:cubicBezTo>
                    <a:pt x="112" y="601"/>
                    <a:pt x="111" y="601"/>
                    <a:pt x="110" y="602"/>
                  </a:cubicBezTo>
                  <a:cubicBezTo>
                    <a:pt x="108" y="603"/>
                    <a:pt x="107" y="604"/>
                    <a:pt x="111" y="611"/>
                  </a:cubicBezTo>
                  <a:cubicBezTo>
                    <a:pt x="116" y="619"/>
                    <a:pt x="120" y="625"/>
                    <a:pt x="119" y="627"/>
                  </a:cubicBezTo>
                  <a:cubicBezTo>
                    <a:pt x="119" y="626"/>
                    <a:pt x="120" y="626"/>
                    <a:pt x="120" y="626"/>
                  </a:cubicBezTo>
                  <a:cubicBezTo>
                    <a:pt x="121" y="626"/>
                    <a:pt x="126" y="633"/>
                    <a:pt x="131" y="640"/>
                  </a:cubicBezTo>
                  <a:cubicBezTo>
                    <a:pt x="126" y="635"/>
                    <a:pt x="122" y="632"/>
                    <a:pt x="117" y="628"/>
                  </a:cubicBezTo>
                  <a:cubicBezTo>
                    <a:pt x="107" y="617"/>
                    <a:pt x="100" y="611"/>
                    <a:pt x="96" y="611"/>
                  </a:cubicBezTo>
                  <a:cubicBezTo>
                    <a:pt x="95" y="611"/>
                    <a:pt x="94" y="612"/>
                    <a:pt x="94" y="612"/>
                  </a:cubicBezTo>
                  <a:cubicBezTo>
                    <a:pt x="92" y="613"/>
                    <a:pt x="91" y="614"/>
                    <a:pt x="89" y="614"/>
                  </a:cubicBezTo>
                  <a:cubicBezTo>
                    <a:pt x="87" y="614"/>
                    <a:pt x="84" y="613"/>
                    <a:pt x="81" y="610"/>
                  </a:cubicBezTo>
                  <a:lnTo>
                    <a:pt x="81" y="610"/>
                  </a:lnTo>
                  <a:cubicBezTo>
                    <a:pt x="79" y="611"/>
                    <a:pt x="78" y="612"/>
                    <a:pt x="82" y="619"/>
                  </a:cubicBezTo>
                  <a:lnTo>
                    <a:pt x="80" y="621"/>
                  </a:lnTo>
                  <a:cubicBezTo>
                    <a:pt x="77" y="618"/>
                    <a:pt x="75" y="616"/>
                    <a:pt x="74" y="616"/>
                  </a:cubicBezTo>
                  <a:cubicBezTo>
                    <a:pt x="73" y="616"/>
                    <a:pt x="73" y="619"/>
                    <a:pt x="76" y="623"/>
                  </a:cubicBezTo>
                  <a:cubicBezTo>
                    <a:pt x="77" y="626"/>
                    <a:pt x="77" y="627"/>
                    <a:pt x="77" y="627"/>
                  </a:cubicBezTo>
                  <a:cubicBezTo>
                    <a:pt x="76" y="627"/>
                    <a:pt x="74" y="625"/>
                    <a:pt x="73" y="625"/>
                  </a:cubicBezTo>
                  <a:cubicBezTo>
                    <a:pt x="72" y="625"/>
                    <a:pt x="72" y="625"/>
                    <a:pt x="72" y="625"/>
                  </a:cubicBezTo>
                  <a:cubicBezTo>
                    <a:pt x="67" y="620"/>
                    <a:pt x="65" y="617"/>
                    <a:pt x="64" y="617"/>
                  </a:cubicBezTo>
                  <a:lnTo>
                    <a:pt x="64" y="617"/>
                  </a:lnTo>
                  <a:cubicBezTo>
                    <a:pt x="64" y="617"/>
                    <a:pt x="67" y="622"/>
                    <a:pt x="76" y="633"/>
                  </a:cubicBezTo>
                  <a:cubicBezTo>
                    <a:pt x="81" y="639"/>
                    <a:pt x="87" y="645"/>
                    <a:pt x="89" y="645"/>
                  </a:cubicBezTo>
                  <a:cubicBezTo>
                    <a:pt x="89" y="645"/>
                    <a:pt x="89" y="645"/>
                    <a:pt x="89" y="644"/>
                  </a:cubicBezTo>
                  <a:lnTo>
                    <a:pt x="92" y="642"/>
                  </a:lnTo>
                  <a:lnTo>
                    <a:pt x="94" y="652"/>
                  </a:lnTo>
                  <a:cubicBezTo>
                    <a:pt x="92" y="652"/>
                    <a:pt x="95" y="661"/>
                    <a:pt x="100" y="668"/>
                  </a:cubicBezTo>
                  <a:cubicBezTo>
                    <a:pt x="100" y="668"/>
                    <a:pt x="105" y="675"/>
                    <a:pt x="104" y="676"/>
                  </a:cubicBezTo>
                  <a:lnTo>
                    <a:pt x="94" y="662"/>
                  </a:lnTo>
                  <a:cubicBezTo>
                    <a:pt x="90" y="655"/>
                    <a:pt x="86" y="647"/>
                    <a:pt x="81" y="640"/>
                  </a:cubicBezTo>
                  <a:cubicBezTo>
                    <a:pt x="75" y="632"/>
                    <a:pt x="69" y="627"/>
                    <a:pt x="67" y="627"/>
                  </a:cubicBezTo>
                  <a:cubicBezTo>
                    <a:pt x="66" y="627"/>
                    <a:pt x="67" y="630"/>
                    <a:pt x="71" y="635"/>
                  </a:cubicBezTo>
                  <a:cubicBezTo>
                    <a:pt x="71" y="636"/>
                    <a:pt x="71" y="636"/>
                    <a:pt x="70" y="636"/>
                  </a:cubicBezTo>
                  <a:cubicBezTo>
                    <a:pt x="70" y="636"/>
                    <a:pt x="68" y="635"/>
                    <a:pt x="64" y="630"/>
                  </a:cubicBezTo>
                  <a:cubicBezTo>
                    <a:pt x="62" y="627"/>
                    <a:pt x="61" y="626"/>
                    <a:pt x="60" y="626"/>
                  </a:cubicBezTo>
                  <a:lnTo>
                    <a:pt x="60" y="626"/>
                  </a:lnTo>
                  <a:cubicBezTo>
                    <a:pt x="59" y="626"/>
                    <a:pt x="61" y="630"/>
                    <a:pt x="67" y="639"/>
                  </a:cubicBezTo>
                  <a:cubicBezTo>
                    <a:pt x="71" y="647"/>
                    <a:pt x="72" y="651"/>
                    <a:pt x="71" y="651"/>
                  </a:cubicBezTo>
                  <a:cubicBezTo>
                    <a:pt x="70" y="651"/>
                    <a:pt x="67" y="647"/>
                    <a:pt x="62" y="641"/>
                  </a:cubicBezTo>
                  <a:cubicBezTo>
                    <a:pt x="57" y="635"/>
                    <a:pt x="52" y="632"/>
                    <a:pt x="50" y="632"/>
                  </a:cubicBezTo>
                  <a:cubicBezTo>
                    <a:pt x="48" y="632"/>
                    <a:pt x="48" y="635"/>
                    <a:pt x="51" y="639"/>
                  </a:cubicBezTo>
                  <a:cubicBezTo>
                    <a:pt x="57" y="648"/>
                    <a:pt x="57" y="652"/>
                    <a:pt x="55" y="652"/>
                  </a:cubicBezTo>
                  <a:cubicBezTo>
                    <a:pt x="54" y="652"/>
                    <a:pt x="52" y="651"/>
                    <a:pt x="50" y="649"/>
                  </a:cubicBezTo>
                  <a:cubicBezTo>
                    <a:pt x="47" y="646"/>
                    <a:pt x="46" y="645"/>
                    <a:pt x="45" y="645"/>
                  </a:cubicBezTo>
                  <a:cubicBezTo>
                    <a:pt x="44" y="645"/>
                    <a:pt x="45" y="647"/>
                    <a:pt x="46" y="651"/>
                  </a:cubicBezTo>
                  <a:cubicBezTo>
                    <a:pt x="43" y="647"/>
                    <a:pt x="40" y="642"/>
                    <a:pt x="39" y="642"/>
                  </a:cubicBezTo>
                  <a:lnTo>
                    <a:pt x="39" y="642"/>
                  </a:lnTo>
                  <a:cubicBezTo>
                    <a:pt x="38" y="642"/>
                    <a:pt x="39" y="643"/>
                    <a:pt x="40" y="646"/>
                  </a:cubicBezTo>
                  <a:cubicBezTo>
                    <a:pt x="40" y="646"/>
                    <a:pt x="39" y="646"/>
                    <a:pt x="44" y="652"/>
                  </a:cubicBezTo>
                  <a:cubicBezTo>
                    <a:pt x="44" y="652"/>
                    <a:pt x="48" y="660"/>
                    <a:pt x="51" y="668"/>
                  </a:cubicBezTo>
                  <a:cubicBezTo>
                    <a:pt x="51" y="668"/>
                    <a:pt x="51" y="668"/>
                    <a:pt x="51" y="668"/>
                  </a:cubicBezTo>
                  <a:cubicBezTo>
                    <a:pt x="53" y="668"/>
                    <a:pt x="58" y="675"/>
                    <a:pt x="62" y="681"/>
                  </a:cubicBezTo>
                  <a:cubicBezTo>
                    <a:pt x="63" y="684"/>
                    <a:pt x="64" y="685"/>
                    <a:pt x="63" y="685"/>
                  </a:cubicBezTo>
                  <a:cubicBezTo>
                    <a:pt x="60" y="685"/>
                    <a:pt x="53" y="679"/>
                    <a:pt x="41" y="665"/>
                  </a:cubicBezTo>
                  <a:lnTo>
                    <a:pt x="28" y="652"/>
                  </a:lnTo>
                  <a:lnTo>
                    <a:pt x="28" y="652"/>
                  </a:lnTo>
                  <a:lnTo>
                    <a:pt x="37" y="666"/>
                  </a:lnTo>
                  <a:cubicBezTo>
                    <a:pt x="37" y="666"/>
                    <a:pt x="37" y="667"/>
                    <a:pt x="36" y="667"/>
                  </a:cubicBezTo>
                  <a:cubicBezTo>
                    <a:pt x="35" y="667"/>
                    <a:pt x="34" y="665"/>
                    <a:pt x="31" y="660"/>
                  </a:cubicBezTo>
                  <a:cubicBezTo>
                    <a:pt x="28" y="655"/>
                    <a:pt x="27" y="654"/>
                    <a:pt x="26" y="654"/>
                  </a:cubicBezTo>
                  <a:cubicBezTo>
                    <a:pt x="26" y="654"/>
                    <a:pt x="25" y="654"/>
                    <a:pt x="25" y="655"/>
                  </a:cubicBezTo>
                  <a:cubicBezTo>
                    <a:pt x="25" y="655"/>
                    <a:pt x="24" y="655"/>
                    <a:pt x="28" y="662"/>
                  </a:cubicBezTo>
                  <a:cubicBezTo>
                    <a:pt x="34" y="671"/>
                    <a:pt x="36" y="674"/>
                    <a:pt x="36" y="674"/>
                  </a:cubicBezTo>
                  <a:cubicBezTo>
                    <a:pt x="35" y="674"/>
                    <a:pt x="34" y="672"/>
                    <a:pt x="32" y="670"/>
                  </a:cubicBezTo>
                  <a:cubicBezTo>
                    <a:pt x="26" y="664"/>
                    <a:pt x="23" y="660"/>
                    <a:pt x="23" y="660"/>
                  </a:cubicBezTo>
                  <a:lnTo>
                    <a:pt x="23" y="660"/>
                  </a:lnTo>
                  <a:cubicBezTo>
                    <a:pt x="22" y="660"/>
                    <a:pt x="24" y="664"/>
                    <a:pt x="28" y="673"/>
                  </a:cubicBezTo>
                  <a:cubicBezTo>
                    <a:pt x="33" y="679"/>
                    <a:pt x="35" y="683"/>
                    <a:pt x="35" y="683"/>
                  </a:cubicBezTo>
                  <a:cubicBezTo>
                    <a:pt x="35" y="683"/>
                    <a:pt x="32" y="679"/>
                    <a:pt x="27" y="673"/>
                  </a:cubicBezTo>
                  <a:cubicBezTo>
                    <a:pt x="22" y="666"/>
                    <a:pt x="17" y="660"/>
                    <a:pt x="15" y="660"/>
                  </a:cubicBezTo>
                  <a:cubicBezTo>
                    <a:pt x="15" y="660"/>
                    <a:pt x="15" y="660"/>
                    <a:pt x="15" y="660"/>
                  </a:cubicBezTo>
                  <a:lnTo>
                    <a:pt x="20" y="667"/>
                  </a:lnTo>
                  <a:cubicBezTo>
                    <a:pt x="26" y="676"/>
                    <a:pt x="28" y="680"/>
                    <a:pt x="27" y="680"/>
                  </a:cubicBezTo>
                  <a:cubicBezTo>
                    <a:pt x="26" y="680"/>
                    <a:pt x="24" y="678"/>
                    <a:pt x="22" y="676"/>
                  </a:cubicBezTo>
                  <a:cubicBezTo>
                    <a:pt x="20" y="673"/>
                    <a:pt x="18" y="671"/>
                    <a:pt x="18" y="671"/>
                  </a:cubicBezTo>
                  <a:cubicBezTo>
                    <a:pt x="17" y="671"/>
                    <a:pt x="17" y="673"/>
                    <a:pt x="18" y="678"/>
                  </a:cubicBezTo>
                  <a:cubicBezTo>
                    <a:pt x="18" y="679"/>
                    <a:pt x="17" y="679"/>
                    <a:pt x="16" y="679"/>
                  </a:cubicBezTo>
                  <a:cubicBezTo>
                    <a:pt x="15" y="679"/>
                    <a:pt x="13" y="678"/>
                    <a:pt x="9" y="674"/>
                  </a:cubicBezTo>
                  <a:cubicBezTo>
                    <a:pt x="5" y="666"/>
                    <a:pt x="3" y="663"/>
                    <a:pt x="3" y="663"/>
                  </a:cubicBezTo>
                  <a:lnTo>
                    <a:pt x="3" y="663"/>
                  </a:lnTo>
                  <a:cubicBezTo>
                    <a:pt x="2" y="663"/>
                    <a:pt x="4" y="666"/>
                    <a:pt x="8" y="674"/>
                  </a:cubicBezTo>
                  <a:cubicBezTo>
                    <a:pt x="11" y="678"/>
                    <a:pt x="12" y="680"/>
                    <a:pt x="11" y="680"/>
                  </a:cubicBezTo>
                  <a:cubicBezTo>
                    <a:pt x="10" y="680"/>
                    <a:pt x="9" y="678"/>
                    <a:pt x="5" y="676"/>
                  </a:cubicBezTo>
                  <a:cubicBezTo>
                    <a:pt x="2" y="673"/>
                    <a:pt x="1" y="672"/>
                    <a:pt x="1" y="672"/>
                  </a:cubicBezTo>
                  <a:lnTo>
                    <a:pt x="1" y="672"/>
                  </a:lnTo>
                  <a:cubicBezTo>
                    <a:pt x="0" y="672"/>
                    <a:pt x="1" y="674"/>
                    <a:pt x="3" y="678"/>
                  </a:cubicBezTo>
                  <a:cubicBezTo>
                    <a:pt x="11" y="691"/>
                    <a:pt x="17" y="698"/>
                    <a:pt x="18" y="698"/>
                  </a:cubicBezTo>
                  <a:cubicBezTo>
                    <a:pt x="18" y="698"/>
                    <a:pt x="18" y="698"/>
                    <a:pt x="18" y="698"/>
                  </a:cubicBezTo>
                  <a:cubicBezTo>
                    <a:pt x="19" y="698"/>
                    <a:pt x="19" y="698"/>
                    <a:pt x="19" y="698"/>
                  </a:cubicBezTo>
                  <a:cubicBezTo>
                    <a:pt x="20" y="698"/>
                    <a:pt x="21" y="699"/>
                    <a:pt x="24" y="705"/>
                  </a:cubicBezTo>
                  <a:lnTo>
                    <a:pt x="22" y="706"/>
                  </a:lnTo>
                  <a:cubicBezTo>
                    <a:pt x="21" y="707"/>
                    <a:pt x="20" y="707"/>
                    <a:pt x="22" y="716"/>
                  </a:cubicBezTo>
                  <a:cubicBezTo>
                    <a:pt x="24" y="723"/>
                    <a:pt x="30" y="733"/>
                    <a:pt x="31" y="733"/>
                  </a:cubicBezTo>
                  <a:cubicBezTo>
                    <a:pt x="31" y="733"/>
                    <a:pt x="31" y="732"/>
                    <a:pt x="31" y="731"/>
                  </a:cubicBezTo>
                  <a:lnTo>
                    <a:pt x="31" y="731"/>
                  </a:lnTo>
                  <a:lnTo>
                    <a:pt x="36" y="736"/>
                  </a:lnTo>
                  <a:cubicBezTo>
                    <a:pt x="43" y="747"/>
                    <a:pt x="48" y="752"/>
                    <a:pt x="48" y="752"/>
                  </a:cubicBezTo>
                  <a:cubicBezTo>
                    <a:pt x="49" y="752"/>
                    <a:pt x="47" y="746"/>
                    <a:pt x="40" y="735"/>
                  </a:cubicBezTo>
                  <a:cubicBezTo>
                    <a:pt x="32" y="723"/>
                    <a:pt x="28" y="718"/>
                    <a:pt x="28" y="718"/>
                  </a:cubicBezTo>
                  <a:lnTo>
                    <a:pt x="28" y="718"/>
                  </a:lnTo>
                  <a:cubicBezTo>
                    <a:pt x="29" y="718"/>
                    <a:pt x="31" y="722"/>
                    <a:pt x="36" y="727"/>
                  </a:cubicBezTo>
                  <a:cubicBezTo>
                    <a:pt x="43" y="738"/>
                    <a:pt x="45" y="740"/>
                    <a:pt x="47" y="740"/>
                  </a:cubicBezTo>
                  <a:cubicBezTo>
                    <a:pt x="47" y="740"/>
                    <a:pt x="47" y="740"/>
                    <a:pt x="48" y="740"/>
                  </a:cubicBezTo>
                  <a:cubicBezTo>
                    <a:pt x="49" y="740"/>
                    <a:pt x="49" y="740"/>
                    <a:pt x="54" y="747"/>
                  </a:cubicBezTo>
                  <a:cubicBezTo>
                    <a:pt x="58" y="753"/>
                    <a:pt x="64" y="759"/>
                    <a:pt x="65" y="759"/>
                  </a:cubicBezTo>
                  <a:cubicBezTo>
                    <a:pt x="65" y="759"/>
                    <a:pt x="65" y="759"/>
                    <a:pt x="66" y="759"/>
                  </a:cubicBezTo>
                  <a:cubicBezTo>
                    <a:pt x="67" y="759"/>
                    <a:pt x="67" y="759"/>
                    <a:pt x="62" y="751"/>
                  </a:cubicBezTo>
                  <a:cubicBezTo>
                    <a:pt x="60" y="748"/>
                    <a:pt x="59" y="747"/>
                    <a:pt x="59" y="747"/>
                  </a:cubicBezTo>
                  <a:cubicBezTo>
                    <a:pt x="60" y="747"/>
                    <a:pt x="63" y="749"/>
                    <a:pt x="69" y="757"/>
                  </a:cubicBezTo>
                  <a:cubicBezTo>
                    <a:pt x="72" y="759"/>
                    <a:pt x="73" y="761"/>
                    <a:pt x="74" y="761"/>
                  </a:cubicBezTo>
                  <a:cubicBezTo>
                    <a:pt x="74" y="761"/>
                    <a:pt x="72" y="757"/>
                    <a:pt x="66" y="749"/>
                  </a:cubicBezTo>
                  <a:cubicBezTo>
                    <a:pt x="61" y="741"/>
                    <a:pt x="59" y="737"/>
                    <a:pt x="60" y="737"/>
                  </a:cubicBezTo>
                  <a:cubicBezTo>
                    <a:pt x="62" y="737"/>
                    <a:pt x="65" y="740"/>
                    <a:pt x="70" y="747"/>
                  </a:cubicBezTo>
                  <a:lnTo>
                    <a:pt x="72" y="745"/>
                  </a:lnTo>
                  <a:cubicBezTo>
                    <a:pt x="73" y="744"/>
                    <a:pt x="69" y="738"/>
                    <a:pt x="63" y="731"/>
                  </a:cubicBezTo>
                  <a:cubicBezTo>
                    <a:pt x="58" y="722"/>
                    <a:pt x="56" y="719"/>
                    <a:pt x="56" y="719"/>
                  </a:cubicBezTo>
                  <a:lnTo>
                    <a:pt x="56" y="719"/>
                  </a:lnTo>
                  <a:cubicBezTo>
                    <a:pt x="56" y="719"/>
                    <a:pt x="58" y="720"/>
                    <a:pt x="60" y="723"/>
                  </a:cubicBezTo>
                  <a:cubicBezTo>
                    <a:pt x="64" y="726"/>
                    <a:pt x="68" y="731"/>
                    <a:pt x="71" y="736"/>
                  </a:cubicBezTo>
                  <a:cubicBezTo>
                    <a:pt x="74" y="741"/>
                    <a:pt x="76" y="742"/>
                    <a:pt x="77" y="742"/>
                  </a:cubicBezTo>
                  <a:cubicBezTo>
                    <a:pt x="77" y="742"/>
                    <a:pt x="78" y="742"/>
                    <a:pt x="78" y="742"/>
                  </a:cubicBezTo>
                  <a:cubicBezTo>
                    <a:pt x="79" y="741"/>
                    <a:pt x="81" y="740"/>
                    <a:pt x="77" y="732"/>
                  </a:cubicBezTo>
                  <a:lnTo>
                    <a:pt x="77" y="732"/>
                  </a:lnTo>
                  <a:lnTo>
                    <a:pt x="81" y="740"/>
                  </a:lnTo>
                  <a:cubicBezTo>
                    <a:pt x="81" y="740"/>
                    <a:pt x="82" y="740"/>
                    <a:pt x="82" y="740"/>
                  </a:cubicBezTo>
                  <a:cubicBezTo>
                    <a:pt x="83" y="740"/>
                    <a:pt x="85" y="742"/>
                    <a:pt x="85" y="742"/>
                  </a:cubicBezTo>
                  <a:cubicBezTo>
                    <a:pt x="85" y="742"/>
                    <a:pt x="85" y="741"/>
                    <a:pt x="83" y="739"/>
                  </a:cubicBezTo>
                  <a:cubicBezTo>
                    <a:pt x="83" y="739"/>
                    <a:pt x="84" y="739"/>
                    <a:pt x="84" y="739"/>
                  </a:cubicBezTo>
                  <a:cubicBezTo>
                    <a:pt x="85" y="739"/>
                    <a:pt x="86" y="739"/>
                    <a:pt x="91" y="743"/>
                  </a:cubicBezTo>
                  <a:cubicBezTo>
                    <a:pt x="92" y="744"/>
                    <a:pt x="93" y="744"/>
                    <a:pt x="93" y="744"/>
                  </a:cubicBezTo>
                  <a:cubicBezTo>
                    <a:pt x="96" y="744"/>
                    <a:pt x="91" y="731"/>
                    <a:pt x="80" y="721"/>
                  </a:cubicBezTo>
                  <a:lnTo>
                    <a:pt x="81" y="720"/>
                  </a:lnTo>
                  <a:cubicBezTo>
                    <a:pt x="82" y="720"/>
                    <a:pt x="77" y="712"/>
                    <a:pt x="77" y="712"/>
                  </a:cubicBezTo>
                  <a:cubicBezTo>
                    <a:pt x="72" y="705"/>
                    <a:pt x="73" y="704"/>
                    <a:pt x="74" y="704"/>
                  </a:cubicBezTo>
                  <a:lnTo>
                    <a:pt x="85" y="717"/>
                  </a:lnTo>
                  <a:cubicBezTo>
                    <a:pt x="92" y="730"/>
                    <a:pt x="98" y="737"/>
                    <a:pt x="98" y="737"/>
                  </a:cubicBezTo>
                  <a:cubicBezTo>
                    <a:pt x="99" y="737"/>
                    <a:pt x="97" y="733"/>
                    <a:pt x="91" y="723"/>
                  </a:cubicBezTo>
                  <a:lnTo>
                    <a:pt x="91" y="723"/>
                  </a:lnTo>
                  <a:lnTo>
                    <a:pt x="97" y="731"/>
                  </a:lnTo>
                  <a:cubicBezTo>
                    <a:pt x="99" y="734"/>
                    <a:pt x="100" y="735"/>
                    <a:pt x="101" y="735"/>
                  </a:cubicBezTo>
                  <a:cubicBezTo>
                    <a:pt x="102" y="735"/>
                    <a:pt x="102" y="733"/>
                    <a:pt x="100" y="729"/>
                  </a:cubicBezTo>
                  <a:cubicBezTo>
                    <a:pt x="97" y="720"/>
                    <a:pt x="94" y="713"/>
                    <a:pt x="88" y="705"/>
                  </a:cubicBezTo>
                  <a:cubicBezTo>
                    <a:pt x="83" y="698"/>
                    <a:pt x="85" y="697"/>
                    <a:pt x="85" y="697"/>
                  </a:cubicBezTo>
                  <a:cubicBezTo>
                    <a:pt x="86" y="697"/>
                    <a:pt x="86" y="697"/>
                    <a:pt x="90" y="704"/>
                  </a:cubicBezTo>
                  <a:cubicBezTo>
                    <a:pt x="95" y="711"/>
                    <a:pt x="98" y="714"/>
                    <a:pt x="99" y="714"/>
                  </a:cubicBezTo>
                  <a:cubicBezTo>
                    <a:pt x="100" y="714"/>
                    <a:pt x="99" y="710"/>
                    <a:pt x="95" y="702"/>
                  </a:cubicBezTo>
                  <a:lnTo>
                    <a:pt x="95" y="702"/>
                  </a:lnTo>
                  <a:lnTo>
                    <a:pt x="99" y="708"/>
                  </a:lnTo>
                  <a:cubicBezTo>
                    <a:pt x="102" y="713"/>
                    <a:pt x="106" y="717"/>
                    <a:pt x="108" y="717"/>
                  </a:cubicBezTo>
                  <a:cubicBezTo>
                    <a:pt x="110" y="717"/>
                    <a:pt x="111" y="716"/>
                    <a:pt x="111" y="712"/>
                  </a:cubicBezTo>
                  <a:cubicBezTo>
                    <a:pt x="114" y="710"/>
                    <a:pt x="116" y="709"/>
                    <a:pt x="118" y="709"/>
                  </a:cubicBezTo>
                  <a:cubicBezTo>
                    <a:pt x="120" y="709"/>
                    <a:pt x="122" y="710"/>
                    <a:pt x="125" y="713"/>
                  </a:cubicBezTo>
                  <a:cubicBezTo>
                    <a:pt x="126" y="714"/>
                    <a:pt x="126" y="714"/>
                    <a:pt x="126" y="714"/>
                  </a:cubicBezTo>
                  <a:cubicBezTo>
                    <a:pt x="128" y="714"/>
                    <a:pt x="124" y="700"/>
                    <a:pt x="117" y="687"/>
                  </a:cubicBezTo>
                  <a:lnTo>
                    <a:pt x="117" y="687"/>
                  </a:lnTo>
                  <a:cubicBezTo>
                    <a:pt x="121" y="692"/>
                    <a:pt x="122" y="693"/>
                    <a:pt x="124" y="693"/>
                  </a:cubicBezTo>
                  <a:cubicBezTo>
                    <a:pt x="125" y="693"/>
                    <a:pt x="125" y="693"/>
                    <a:pt x="126" y="693"/>
                  </a:cubicBezTo>
                  <a:cubicBezTo>
                    <a:pt x="127" y="692"/>
                    <a:pt x="128" y="691"/>
                    <a:pt x="129" y="691"/>
                  </a:cubicBezTo>
                  <a:cubicBezTo>
                    <a:pt x="130" y="691"/>
                    <a:pt x="131" y="693"/>
                    <a:pt x="134" y="697"/>
                  </a:cubicBezTo>
                  <a:cubicBezTo>
                    <a:pt x="138" y="704"/>
                    <a:pt x="141" y="708"/>
                    <a:pt x="141" y="708"/>
                  </a:cubicBezTo>
                  <a:cubicBezTo>
                    <a:pt x="141" y="708"/>
                    <a:pt x="139" y="704"/>
                    <a:pt x="135" y="696"/>
                  </a:cubicBezTo>
                  <a:cubicBezTo>
                    <a:pt x="132" y="690"/>
                    <a:pt x="131" y="687"/>
                    <a:pt x="133" y="687"/>
                  </a:cubicBezTo>
                  <a:cubicBezTo>
                    <a:pt x="135" y="687"/>
                    <a:pt x="140" y="692"/>
                    <a:pt x="145" y="701"/>
                  </a:cubicBezTo>
                  <a:cubicBezTo>
                    <a:pt x="148" y="705"/>
                    <a:pt x="149" y="706"/>
                    <a:pt x="151" y="706"/>
                  </a:cubicBezTo>
                  <a:cubicBezTo>
                    <a:pt x="152" y="706"/>
                    <a:pt x="153" y="705"/>
                    <a:pt x="154" y="705"/>
                  </a:cubicBezTo>
                  <a:cubicBezTo>
                    <a:pt x="150" y="697"/>
                    <a:pt x="153" y="696"/>
                    <a:pt x="155" y="694"/>
                  </a:cubicBezTo>
                  <a:cubicBezTo>
                    <a:pt x="159" y="692"/>
                    <a:pt x="159" y="692"/>
                    <a:pt x="150" y="678"/>
                  </a:cubicBezTo>
                  <a:cubicBezTo>
                    <a:pt x="140" y="664"/>
                    <a:pt x="141" y="664"/>
                    <a:pt x="143" y="661"/>
                  </a:cubicBezTo>
                  <a:cubicBezTo>
                    <a:pt x="143" y="661"/>
                    <a:pt x="144" y="661"/>
                    <a:pt x="144" y="661"/>
                  </a:cubicBezTo>
                  <a:cubicBezTo>
                    <a:pt x="145" y="661"/>
                    <a:pt x="147" y="662"/>
                    <a:pt x="151" y="667"/>
                  </a:cubicBezTo>
                  <a:cubicBezTo>
                    <a:pt x="151" y="667"/>
                    <a:pt x="156" y="673"/>
                    <a:pt x="157" y="673"/>
                  </a:cubicBezTo>
                  <a:cubicBezTo>
                    <a:pt x="157" y="673"/>
                    <a:pt x="157" y="673"/>
                    <a:pt x="157" y="673"/>
                  </a:cubicBezTo>
                  <a:cubicBezTo>
                    <a:pt x="158" y="673"/>
                    <a:pt x="158" y="672"/>
                    <a:pt x="158" y="672"/>
                  </a:cubicBezTo>
                  <a:cubicBezTo>
                    <a:pt x="159" y="672"/>
                    <a:pt x="161" y="673"/>
                    <a:pt x="165" y="678"/>
                  </a:cubicBezTo>
                  <a:cubicBezTo>
                    <a:pt x="165" y="678"/>
                    <a:pt x="170" y="684"/>
                    <a:pt x="173" y="684"/>
                  </a:cubicBezTo>
                  <a:cubicBezTo>
                    <a:pt x="173" y="684"/>
                    <a:pt x="173" y="684"/>
                    <a:pt x="173" y="684"/>
                  </a:cubicBezTo>
                  <a:cubicBezTo>
                    <a:pt x="174" y="683"/>
                    <a:pt x="175" y="682"/>
                    <a:pt x="177" y="682"/>
                  </a:cubicBezTo>
                  <a:cubicBezTo>
                    <a:pt x="179" y="682"/>
                    <a:pt x="181" y="683"/>
                    <a:pt x="183" y="687"/>
                  </a:cubicBezTo>
                  <a:cubicBezTo>
                    <a:pt x="184" y="686"/>
                    <a:pt x="184" y="686"/>
                    <a:pt x="180" y="679"/>
                  </a:cubicBezTo>
                  <a:cubicBezTo>
                    <a:pt x="175" y="674"/>
                    <a:pt x="172" y="668"/>
                    <a:pt x="176" y="668"/>
                  </a:cubicBezTo>
                  <a:cubicBezTo>
                    <a:pt x="177" y="668"/>
                    <a:pt x="179" y="668"/>
                    <a:pt x="181" y="669"/>
                  </a:cubicBezTo>
                  <a:cubicBezTo>
                    <a:pt x="183" y="667"/>
                    <a:pt x="187" y="665"/>
                    <a:pt x="182" y="658"/>
                  </a:cubicBezTo>
                  <a:cubicBezTo>
                    <a:pt x="182" y="658"/>
                    <a:pt x="183" y="657"/>
                    <a:pt x="183" y="657"/>
                  </a:cubicBezTo>
                  <a:cubicBezTo>
                    <a:pt x="184" y="657"/>
                    <a:pt x="185" y="659"/>
                    <a:pt x="188" y="665"/>
                  </a:cubicBezTo>
                  <a:cubicBezTo>
                    <a:pt x="192" y="671"/>
                    <a:pt x="195" y="674"/>
                    <a:pt x="197" y="674"/>
                  </a:cubicBezTo>
                  <a:cubicBezTo>
                    <a:pt x="198" y="674"/>
                    <a:pt x="197" y="670"/>
                    <a:pt x="193" y="661"/>
                  </a:cubicBezTo>
                  <a:cubicBezTo>
                    <a:pt x="191" y="658"/>
                    <a:pt x="190" y="656"/>
                    <a:pt x="191" y="656"/>
                  </a:cubicBezTo>
                  <a:cubicBezTo>
                    <a:pt x="191" y="656"/>
                    <a:pt x="193" y="657"/>
                    <a:pt x="196" y="660"/>
                  </a:cubicBezTo>
                  <a:cubicBezTo>
                    <a:pt x="196" y="660"/>
                    <a:pt x="197" y="659"/>
                    <a:pt x="193" y="651"/>
                  </a:cubicBezTo>
                  <a:cubicBezTo>
                    <a:pt x="192" y="647"/>
                    <a:pt x="191" y="645"/>
                    <a:pt x="191" y="645"/>
                  </a:cubicBezTo>
                  <a:cubicBezTo>
                    <a:pt x="192" y="645"/>
                    <a:pt x="194" y="646"/>
                    <a:pt x="197" y="649"/>
                  </a:cubicBezTo>
                  <a:cubicBezTo>
                    <a:pt x="200" y="654"/>
                    <a:pt x="202" y="655"/>
                    <a:pt x="204" y="655"/>
                  </a:cubicBezTo>
                  <a:cubicBezTo>
                    <a:pt x="204" y="655"/>
                    <a:pt x="204" y="655"/>
                    <a:pt x="205" y="655"/>
                  </a:cubicBezTo>
                  <a:cubicBezTo>
                    <a:pt x="203" y="648"/>
                    <a:pt x="210" y="642"/>
                    <a:pt x="216" y="642"/>
                  </a:cubicBezTo>
                  <a:cubicBezTo>
                    <a:pt x="218" y="642"/>
                    <a:pt x="220" y="643"/>
                    <a:pt x="221" y="644"/>
                  </a:cubicBezTo>
                  <a:cubicBezTo>
                    <a:pt x="218" y="637"/>
                    <a:pt x="218" y="637"/>
                    <a:pt x="219" y="635"/>
                  </a:cubicBezTo>
                  <a:lnTo>
                    <a:pt x="219" y="635"/>
                  </a:lnTo>
                  <a:cubicBezTo>
                    <a:pt x="223" y="640"/>
                    <a:pt x="225" y="642"/>
                    <a:pt x="225" y="642"/>
                  </a:cubicBezTo>
                  <a:cubicBezTo>
                    <a:pt x="226" y="642"/>
                    <a:pt x="223" y="636"/>
                    <a:pt x="217" y="627"/>
                  </a:cubicBezTo>
                  <a:lnTo>
                    <a:pt x="216" y="628"/>
                  </a:lnTo>
                  <a:lnTo>
                    <a:pt x="215" y="629"/>
                  </a:lnTo>
                  <a:cubicBezTo>
                    <a:pt x="210" y="622"/>
                    <a:pt x="208" y="618"/>
                    <a:pt x="209" y="618"/>
                  </a:cubicBezTo>
                  <a:cubicBezTo>
                    <a:pt x="210" y="618"/>
                    <a:pt x="215" y="622"/>
                    <a:pt x="223" y="633"/>
                  </a:cubicBezTo>
                  <a:cubicBezTo>
                    <a:pt x="228" y="640"/>
                    <a:pt x="231" y="643"/>
                    <a:pt x="231" y="643"/>
                  </a:cubicBezTo>
                  <a:cubicBezTo>
                    <a:pt x="232" y="643"/>
                    <a:pt x="229" y="640"/>
                    <a:pt x="225" y="632"/>
                  </a:cubicBezTo>
                  <a:cubicBezTo>
                    <a:pt x="221" y="624"/>
                    <a:pt x="219" y="620"/>
                    <a:pt x="220" y="620"/>
                  </a:cubicBezTo>
                  <a:lnTo>
                    <a:pt x="220" y="620"/>
                  </a:lnTo>
                  <a:cubicBezTo>
                    <a:pt x="221" y="620"/>
                    <a:pt x="224" y="623"/>
                    <a:pt x="229" y="630"/>
                  </a:cubicBezTo>
                  <a:cubicBezTo>
                    <a:pt x="234" y="636"/>
                    <a:pt x="236" y="640"/>
                    <a:pt x="236" y="640"/>
                  </a:cubicBezTo>
                  <a:cubicBezTo>
                    <a:pt x="236" y="640"/>
                    <a:pt x="234" y="636"/>
                    <a:pt x="230" y="629"/>
                  </a:cubicBezTo>
                  <a:cubicBezTo>
                    <a:pt x="221" y="611"/>
                    <a:pt x="216" y="601"/>
                    <a:pt x="218" y="601"/>
                  </a:cubicBezTo>
                  <a:cubicBezTo>
                    <a:pt x="219" y="601"/>
                    <a:pt x="224" y="606"/>
                    <a:pt x="232" y="618"/>
                  </a:cubicBezTo>
                  <a:cubicBezTo>
                    <a:pt x="240" y="632"/>
                    <a:pt x="247" y="638"/>
                    <a:pt x="248" y="638"/>
                  </a:cubicBezTo>
                  <a:cubicBezTo>
                    <a:pt x="249" y="637"/>
                    <a:pt x="245" y="630"/>
                    <a:pt x="239" y="622"/>
                  </a:cubicBezTo>
                  <a:cubicBezTo>
                    <a:pt x="234" y="616"/>
                    <a:pt x="232" y="612"/>
                    <a:pt x="233" y="612"/>
                  </a:cubicBezTo>
                  <a:lnTo>
                    <a:pt x="233" y="612"/>
                  </a:lnTo>
                  <a:cubicBezTo>
                    <a:pt x="234" y="612"/>
                    <a:pt x="237" y="615"/>
                    <a:pt x="243" y="621"/>
                  </a:cubicBezTo>
                  <a:cubicBezTo>
                    <a:pt x="252" y="630"/>
                    <a:pt x="257" y="635"/>
                    <a:pt x="259" y="635"/>
                  </a:cubicBezTo>
                  <a:cubicBezTo>
                    <a:pt x="261" y="635"/>
                    <a:pt x="260" y="630"/>
                    <a:pt x="257" y="622"/>
                  </a:cubicBezTo>
                  <a:cubicBezTo>
                    <a:pt x="254" y="613"/>
                    <a:pt x="254" y="608"/>
                    <a:pt x="256" y="608"/>
                  </a:cubicBezTo>
                  <a:cubicBezTo>
                    <a:pt x="257" y="608"/>
                    <a:pt x="259" y="611"/>
                    <a:pt x="262" y="619"/>
                  </a:cubicBezTo>
                  <a:cubicBezTo>
                    <a:pt x="266" y="628"/>
                    <a:pt x="267" y="632"/>
                    <a:pt x="268" y="632"/>
                  </a:cubicBezTo>
                  <a:cubicBezTo>
                    <a:pt x="268" y="632"/>
                    <a:pt x="267" y="630"/>
                    <a:pt x="266" y="627"/>
                  </a:cubicBezTo>
                  <a:lnTo>
                    <a:pt x="273" y="622"/>
                  </a:lnTo>
                  <a:cubicBezTo>
                    <a:pt x="274" y="622"/>
                    <a:pt x="270" y="614"/>
                    <a:pt x="265" y="606"/>
                  </a:cubicBezTo>
                  <a:lnTo>
                    <a:pt x="265" y="606"/>
                  </a:lnTo>
                  <a:cubicBezTo>
                    <a:pt x="272" y="614"/>
                    <a:pt x="277" y="619"/>
                    <a:pt x="278" y="619"/>
                  </a:cubicBezTo>
                  <a:cubicBezTo>
                    <a:pt x="280" y="619"/>
                    <a:pt x="279" y="616"/>
                    <a:pt x="276" y="610"/>
                  </a:cubicBezTo>
                  <a:lnTo>
                    <a:pt x="279" y="609"/>
                  </a:lnTo>
                  <a:cubicBezTo>
                    <a:pt x="280" y="607"/>
                    <a:pt x="280" y="607"/>
                    <a:pt x="276" y="600"/>
                  </a:cubicBezTo>
                  <a:cubicBezTo>
                    <a:pt x="275" y="597"/>
                    <a:pt x="275" y="596"/>
                    <a:pt x="276" y="596"/>
                  </a:cubicBezTo>
                  <a:cubicBezTo>
                    <a:pt x="277" y="596"/>
                    <a:pt x="281" y="601"/>
                    <a:pt x="285" y="605"/>
                  </a:cubicBezTo>
                  <a:cubicBezTo>
                    <a:pt x="289" y="609"/>
                    <a:pt x="293" y="614"/>
                    <a:pt x="294" y="614"/>
                  </a:cubicBezTo>
                  <a:cubicBezTo>
                    <a:pt x="294" y="614"/>
                    <a:pt x="293" y="613"/>
                    <a:pt x="292" y="611"/>
                  </a:cubicBezTo>
                  <a:cubicBezTo>
                    <a:pt x="288" y="603"/>
                    <a:pt x="284" y="595"/>
                    <a:pt x="282" y="587"/>
                  </a:cubicBezTo>
                  <a:cubicBezTo>
                    <a:pt x="280" y="585"/>
                    <a:pt x="280" y="583"/>
                    <a:pt x="281" y="583"/>
                  </a:cubicBezTo>
                  <a:lnTo>
                    <a:pt x="281" y="583"/>
                  </a:lnTo>
                  <a:cubicBezTo>
                    <a:pt x="282" y="583"/>
                    <a:pt x="285" y="588"/>
                    <a:pt x="288" y="593"/>
                  </a:cubicBezTo>
                  <a:cubicBezTo>
                    <a:pt x="290" y="598"/>
                    <a:pt x="294" y="603"/>
                    <a:pt x="300" y="606"/>
                  </a:cubicBezTo>
                  <a:cubicBezTo>
                    <a:pt x="301" y="605"/>
                    <a:pt x="303" y="604"/>
                    <a:pt x="299" y="596"/>
                  </a:cubicBezTo>
                  <a:cubicBezTo>
                    <a:pt x="295" y="592"/>
                    <a:pt x="297" y="588"/>
                    <a:pt x="301" y="588"/>
                  </a:cubicBezTo>
                  <a:cubicBezTo>
                    <a:pt x="302" y="588"/>
                    <a:pt x="305" y="589"/>
                    <a:pt x="307" y="592"/>
                  </a:cubicBezTo>
                  <a:lnTo>
                    <a:pt x="309" y="589"/>
                  </a:lnTo>
                  <a:cubicBezTo>
                    <a:pt x="310" y="589"/>
                    <a:pt x="307" y="582"/>
                    <a:pt x="308" y="581"/>
                  </a:cubicBezTo>
                  <a:cubicBezTo>
                    <a:pt x="308" y="581"/>
                    <a:pt x="309" y="579"/>
                    <a:pt x="306" y="572"/>
                  </a:cubicBezTo>
                  <a:cubicBezTo>
                    <a:pt x="306" y="572"/>
                    <a:pt x="306" y="571"/>
                    <a:pt x="306" y="571"/>
                  </a:cubicBezTo>
                  <a:cubicBezTo>
                    <a:pt x="308" y="571"/>
                    <a:pt x="309" y="572"/>
                    <a:pt x="313" y="577"/>
                  </a:cubicBezTo>
                  <a:cubicBezTo>
                    <a:pt x="309" y="570"/>
                    <a:pt x="307" y="566"/>
                    <a:pt x="307" y="566"/>
                  </a:cubicBezTo>
                  <a:lnTo>
                    <a:pt x="307" y="566"/>
                  </a:lnTo>
                  <a:cubicBezTo>
                    <a:pt x="307" y="566"/>
                    <a:pt x="310" y="569"/>
                    <a:pt x="316" y="576"/>
                  </a:cubicBezTo>
                  <a:cubicBezTo>
                    <a:pt x="320" y="583"/>
                    <a:pt x="322" y="587"/>
                    <a:pt x="323" y="587"/>
                  </a:cubicBezTo>
                  <a:cubicBezTo>
                    <a:pt x="323" y="587"/>
                    <a:pt x="321" y="583"/>
                    <a:pt x="317" y="575"/>
                  </a:cubicBezTo>
                  <a:cubicBezTo>
                    <a:pt x="315" y="571"/>
                    <a:pt x="314" y="569"/>
                    <a:pt x="315" y="569"/>
                  </a:cubicBezTo>
                  <a:lnTo>
                    <a:pt x="315" y="569"/>
                  </a:lnTo>
                  <a:cubicBezTo>
                    <a:pt x="315" y="569"/>
                    <a:pt x="316" y="571"/>
                    <a:pt x="319" y="574"/>
                  </a:cubicBezTo>
                  <a:cubicBezTo>
                    <a:pt x="321" y="577"/>
                    <a:pt x="323" y="579"/>
                    <a:pt x="323" y="579"/>
                  </a:cubicBezTo>
                  <a:cubicBezTo>
                    <a:pt x="324" y="579"/>
                    <a:pt x="323" y="577"/>
                    <a:pt x="320" y="573"/>
                  </a:cubicBezTo>
                  <a:cubicBezTo>
                    <a:pt x="315" y="563"/>
                    <a:pt x="313" y="556"/>
                    <a:pt x="314" y="556"/>
                  </a:cubicBezTo>
                  <a:cubicBezTo>
                    <a:pt x="315" y="556"/>
                    <a:pt x="317" y="558"/>
                    <a:pt x="320" y="563"/>
                  </a:cubicBezTo>
                  <a:cubicBezTo>
                    <a:pt x="320" y="563"/>
                    <a:pt x="321" y="563"/>
                    <a:pt x="318" y="555"/>
                  </a:cubicBezTo>
                  <a:cubicBezTo>
                    <a:pt x="314" y="547"/>
                    <a:pt x="312" y="543"/>
                    <a:pt x="312" y="543"/>
                  </a:cubicBezTo>
                  <a:lnTo>
                    <a:pt x="312" y="543"/>
                  </a:lnTo>
                  <a:cubicBezTo>
                    <a:pt x="312" y="543"/>
                    <a:pt x="315" y="546"/>
                    <a:pt x="319" y="554"/>
                  </a:cubicBezTo>
                  <a:cubicBezTo>
                    <a:pt x="324" y="560"/>
                    <a:pt x="327" y="563"/>
                    <a:pt x="328" y="563"/>
                  </a:cubicBezTo>
                  <a:cubicBezTo>
                    <a:pt x="329" y="563"/>
                    <a:pt x="328" y="559"/>
                    <a:pt x="324" y="551"/>
                  </a:cubicBezTo>
                  <a:cubicBezTo>
                    <a:pt x="324" y="551"/>
                    <a:pt x="322" y="548"/>
                    <a:pt x="323" y="548"/>
                  </a:cubicBezTo>
                  <a:cubicBezTo>
                    <a:pt x="323" y="548"/>
                    <a:pt x="324" y="548"/>
                    <a:pt x="326" y="550"/>
                  </a:cubicBezTo>
                  <a:cubicBezTo>
                    <a:pt x="329" y="553"/>
                    <a:pt x="333" y="555"/>
                    <a:pt x="336" y="555"/>
                  </a:cubicBezTo>
                  <a:cubicBezTo>
                    <a:pt x="339" y="555"/>
                    <a:pt x="340" y="552"/>
                    <a:pt x="334" y="545"/>
                  </a:cubicBezTo>
                  <a:lnTo>
                    <a:pt x="337" y="543"/>
                  </a:lnTo>
                  <a:cubicBezTo>
                    <a:pt x="340" y="546"/>
                    <a:pt x="342" y="547"/>
                    <a:pt x="343" y="547"/>
                  </a:cubicBezTo>
                  <a:cubicBezTo>
                    <a:pt x="344" y="547"/>
                    <a:pt x="343" y="545"/>
                    <a:pt x="341" y="540"/>
                  </a:cubicBezTo>
                  <a:lnTo>
                    <a:pt x="338" y="532"/>
                  </a:lnTo>
                  <a:lnTo>
                    <a:pt x="338" y="532"/>
                  </a:lnTo>
                  <a:cubicBezTo>
                    <a:pt x="342" y="539"/>
                    <a:pt x="347" y="545"/>
                    <a:pt x="350" y="545"/>
                  </a:cubicBezTo>
                  <a:cubicBezTo>
                    <a:pt x="350" y="545"/>
                    <a:pt x="350" y="545"/>
                    <a:pt x="350" y="545"/>
                  </a:cubicBezTo>
                  <a:cubicBezTo>
                    <a:pt x="352" y="545"/>
                    <a:pt x="352" y="545"/>
                    <a:pt x="346" y="537"/>
                  </a:cubicBezTo>
                  <a:cubicBezTo>
                    <a:pt x="340" y="531"/>
                    <a:pt x="341" y="530"/>
                    <a:pt x="343" y="529"/>
                  </a:cubicBezTo>
                  <a:lnTo>
                    <a:pt x="343" y="529"/>
                  </a:lnTo>
                  <a:cubicBezTo>
                    <a:pt x="344" y="529"/>
                    <a:pt x="350" y="535"/>
                    <a:pt x="355" y="542"/>
                  </a:cubicBezTo>
                  <a:lnTo>
                    <a:pt x="356" y="541"/>
                  </a:lnTo>
                  <a:cubicBezTo>
                    <a:pt x="351" y="533"/>
                    <a:pt x="349" y="529"/>
                    <a:pt x="349" y="529"/>
                  </a:cubicBezTo>
                  <a:lnTo>
                    <a:pt x="349" y="529"/>
                  </a:lnTo>
                  <a:cubicBezTo>
                    <a:pt x="350" y="529"/>
                    <a:pt x="351" y="531"/>
                    <a:pt x="353" y="533"/>
                  </a:cubicBezTo>
                  <a:cubicBezTo>
                    <a:pt x="356" y="538"/>
                    <a:pt x="358" y="539"/>
                    <a:pt x="359" y="539"/>
                  </a:cubicBezTo>
                  <a:cubicBezTo>
                    <a:pt x="360" y="539"/>
                    <a:pt x="360" y="538"/>
                    <a:pt x="361" y="538"/>
                  </a:cubicBezTo>
                  <a:cubicBezTo>
                    <a:pt x="359" y="536"/>
                    <a:pt x="359" y="535"/>
                    <a:pt x="359" y="535"/>
                  </a:cubicBezTo>
                  <a:lnTo>
                    <a:pt x="359" y="535"/>
                  </a:lnTo>
                  <a:cubicBezTo>
                    <a:pt x="359" y="535"/>
                    <a:pt x="361" y="538"/>
                    <a:pt x="361" y="538"/>
                  </a:cubicBezTo>
                  <a:lnTo>
                    <a:pt x="366" y="546"/>
                  </a:lnTo>
                  <a:cubicBezTo>
                    <a:pt x="368" y="547"/>
                    <a:pt x="368" y="548"/>
                    <a:pt x="369" y="548"/>
                  </a:cubicBezTo>
                  <a:cubicBezTo>
                    <a:pt x="369" y="548"/>
                    <a:pt x="366" y="543"/>
                    <a:pt x="362" y="538"/>
                  </a:cubicBezTo>
                  <a:lnTo>
                    <a:pt x="365" y="536"/>
                  </a:lnTo>
                  <a:cubicBezTo>
                    <a:pt x="366" y="536"/>
                    <a:pt x="367" y="535"/>
                    <a:pt x="361" y="528"/>
                  </a:cubicBezTo>
                  <a:cubicBezTo>
                    <a:pt x="356" y="521"/>
                    <a:pt x="352" y="514"/>
                    <a:pt x="353" y="513"/>
                  </a:cubicBezTo>
                  <a:lnTo>
                    <a:pt x="353" y="513"/>
                  </a:lnTo>
                  <a:cubicBezTo>
                    <a:pt x="357" y="520"/>
                    <a:pt x="362" y="527"/>
                    <a:pt x="364" y="527"/>
                  </a:cubicBezTo>
                  <a:cubicBezTo>
                    <a:pt x="364" y="527"/>
                    <a:pt x="364" y="527"/>
                    <a:pt x="364" y="527"/>
                  </a:cubicBezTo>
                  <a:cubicBezTo>
                    <a:pt x="364" y="527"/>
                    <a:pt x="364" y="527"/>
                    <a:pt x="364" y="527"/>
                  </a:cubicBezTo>
                  <a:cubicBezTo>
                    <a:pt x="366" y="527"/>
                    <a:pt x="370" y="533"/>
                    <a:pt x="370" y="533"/>
                  </a:cubicBezTo>
                  <a:cubicBezTo>
                    <a:pt x="372" y="539"/>
                    <a:pt x="374" y="541"/>
                    <a:pt x="375" y="541"/>
                  </a:cubicBezTo>
                  <a:cubicBezTo>
                    <a:pt x="377" y="541"/>
                    <a:pt x="376" y="535"/>
                    <a:pt x="374" y="530"/>
                  </a:cubicBezTo>
                  <a:cubicBezTo>
                    <a:pt x="370" y="522"/>
                    <a:pt x="369" y="518"/>
                    <a:pt x="370" y="518"/>
                  </a:cubicBezTo>
                  <a:cubicBezTo>
                    <a:pt x="371" y="518"/>
                    <a:pt x="374" y="521"/>
                    <a:pt x="378" y="528"/>
                  </a:cubicBezTo>
                  <a:cubicBezTo>
                    <a:pt x="381" y="531"/>
                    <a:pt x="382" y="533"/>
                    <a:pt x="382" y="533"/>
                  </a:cubicBezTo>
                  <a:cubicBezTo>
                    <a:pt x="383" y="533"/>
                    <a:pt x="377" y="521"/>
                    <a:pt x="367" y="504"/>
                  </a:cubicBezTo>
                  <a:lnTo>
                    <a:pt x="354" y="482"/>
                  </a:lnTo>
                  <a:lnTo>
                    <a:pt x="368" y="503"/>
                  </a:lnTo>
                  <a:cubicBezTo>
                    <a:pt x="380" y="519"/>
                    <a:pt x="385" y="526"/>
                    <a:pt x="386" y="526"/>
                  </a:cubicBezTo>
                  <a:cubicBezTo>
                    <a:pt x="387" y="526"/>
                    <a:pt x="385" y="522"/>
                    <a:pt x="383" y="514"/>
                  </a:cubicBezTo>
                  <a:cubicBezTo>
                    <a:pt x="382" y="510"/>
                    <a:pt x="381" y="508"/>
                    <a:pt x="382" y="508"/>
                  </a:cubicBezTo>
                  <a:lnTo>
                    <a:pt x="382" y="508"/>
                  </a:lnTo>
                  <a:cubicBezTo>
                    <a:pt x="382" y="508"/>
                    <a:pt x="383" y="510"/>
                    <a:pt x="385" y="513"/>
                  </a:cubicBezTo>
                  <a:cubicBezTo>
                    <a:pt x="388" y="517"/>
                    <a:pt x="390" y="519"/>
                    <a:pt x="392" y="519"/>
                  </a:cubicBezTo>
                  <a:cubicBezTo>
                    <a:pt x="393" y="519"/>
                    <a:pt x="394" y="519"/>
                    <a:pt x="395" y="518"/>
                  </a:cubicBezTo>
                  <a:cubicBezTo>
                    <a:pt x="399" y="515"/>
                    <a:pt x="400" y="514"/>
                    <a:pt x="395" y="508"/>
                  </a:cubicBezTo>
                  <a:lnTo>
                    <a:pt x="398" y="505"/>
                  </a:lnTo>
                  <a:cubicBezTo>
                    <a:pt x="402" y="510"/>
                    <a:pt x="404" y="512"/>
                    <a:pt x="405" y="512"/>
                  </a:cubicBezTo>
                  <a:cubicBezTo>
                    <a:pt x="406" y="512"/>
                    <a:pt x="402" y="506"/>
                    <a:pt x="395" y="498"/>
                  </a:cubicBezTo>
                  <a:lnTo>
                    <a:pt x="398" y="495"/>
                  </a:lnTo>
                  <a:lnTo>
                    <a:pt x="402" y="503"/>
                  </a:lnTo>
                  <a:cubicBezTo>
                    <a:pt x="405" y="506"/>
                    <a:pt x="406" y="508"/>
                    <a:pt x="409" y="508"/>
                  </a:cubicBezTo>
                  <a:cubicBezTo>
                    <a:pt x="411" y="508"/>
                    <a:pt x="415" y="506"/>
                    <a:pt x="420" y="502"/>
                  </a:cubicBezTo>
                  <a:cubicBezTo>
                    <a:pt x="430" y="495"/>
                    <a:pt x="432" y="494"/>
                    <a:pt x="422" y="481"/>
                  </a:cubicBezTo>
                  <a:cubicBezTo>
                    <a:pt x="418" y="473"/>
                    <a:pt x="416" y="469"/>
                    <a:pt x="417" y="469"/>
                  </a:cubicBezTo>
                  <a:lnTo>
                    <a:pt x="417" y="469"/>
                  </a:lnTo>
                  <a:cubicBezTo>
                    <a:pt x="418" y="469"/>
                    <a:pt x="420" y="472"/>
                    <a:pt x="424" y="478"/>
                  </a:cubicBezTo>
                  <a:cubicBezTo>
                    <a:pt x="428" y="484"/>
                    <a:pt x="432" y="488"/>
                    <a:pt x="433" y="488"/>
                  </a:cubicBezTo>
                  <a:cubicBezTo>
                    <a:pt x="433" y="488"/>
                    <a:pt x="433" y="487"/>
                    <a:pt x="431" y="485"/>
                  </a:cubicBezTo>
                  <a:cubicBezTo>
                    <a:pt x="431" y="485"/>
                    <a:pt x="431" y="485"/>
                    <a:pt x="432" y="485"/>
                  </a:cubicBezTo>
                  <a:cubicBezTo>
                    <a:pt x="433" y="485"/>
                    <a:pt x="435" y="486"/>
                    <a:pt x="439" y="490"/>
                  </a:cubicBezTo>
                  <a:cubicBezTo>
                    <a:pt x="444" y="494"/>
                    <a:pt x="447" y="496"/>
                    <a:pt x="448" y="496"/>
                  </a:cubicBezTo>
                  <a:cubicBezTo>
                    <a:pt x="450" y="496"/>
                    <a:pt x="447" y="492"/>
                    <a:pt x="444" y="487"/>
                  </a:cubicBezTo>
                  <a:cubicBezTo>
                    <a:pt x="439" y="481"/>
                    <a:pt x="438" y="479"/>
                    <a:pt x="438" y="479"/>
                  </a:cubicBezTo>
                  <a:lnTo>
                    <a:pt x="438" y="479"/>
                  </a:lnTo>
                  <a:cubicBezTo>
                    <a:pt x="438" y="479"/>
                    <a:pt x="442" y="483"/>
                    <a:pt x="445" y="486"/>
                  </a:cubicBezTo>
                  <a:cubicBezTo>
                    <a:pt x="449" y="491"/>
                    <a:pt x="453" y="495"/>
                    <a:pt x="454" y="495"/>
                  </a:cubicBezTo>
                  <a:cubicBezTo>
                    <a:pt x="454" y="495"/>
                    <a:pt x="454" y="494"/>
                    <a:pt x="453" y="492"/>
                  </a:cubicBezTo>
                  <a:cubicBezTo>
                    <a:pt x="450" y="487"/>
                    <a:pt x="451" y="480"/>
                    <a:pt x="454" y="480"/>
                  </a:cubicBezTo>
                  <a:cubicBezTo>
                    <a:pt x="456" y="480"/>
                    <a:pt x="458" y="482"/>
                    <a:pt x="461" y="486"/>
                  </a:cubicBezTo>
                  <a:lnTo>
                    <a:pt x="464" y="485"/>
                  </a:lnTo>
                  <a:cubicBezTo>
                    <a:pt x="458" y="478"/>
                    <a:pt x="461" y="476"/>
                    <a:pt x="464" y="475"/>
                  </a:cubicBezTo>
                  <a:cubicBezTo>
                    <a:pt x="465" y="475"/>
                    <a:pt x="465" y="474"/>
                    <a:pt x="466" y="474"/>
                  </a:cubicBezTo>
                  <a:cubicBezTo>
                    <a:pt x="467" y="474"/>
                    <a:pt x="469" y="475"/>
                    <a:pt x="472" y="480"/>
                  </a:cubicBezTo>
                  <a:cubicBezTo>
                    <a:pt x="473" y="483"/>
                    <a:pt x="475" y="485"/>
                    <a:pt x="475" y="485"/>
                  </a:cubicBezTo>
                  <a:cubicBezTo>
                    <a:pt x="476" y="485"/>
                    <a:pt x="476" y="483"/>
                    <a:pt x="475" y="478"/>
                  </a:cubicBezTo>
                  <a:cubicBezTo>
                    <a:pt x="476" y="477"/>
                    <a:pt x="467" y="463"/>
                    <a:pt x="468" y="462"/>
                  </a:cubicBezTo>
                  <a:cubicBezTo>
                    <a:pt x="464" y="455"/>
                    <a:pt x="460" y="447"/>
                    <a:pt x="461" y="447"/>
                  </a:cubicBezTo>
                  <a:lnTo>
                    <a:pt x="461" y="447"/>
                  </a:lnTo>
                  <a:lnTo>
                    <a:pt x="466" y="454"/>
                  </a:lnTo>
                  <a:cubicBezTo>
                    <a:pt x="472" y="460"/>
                    <a:pt x="476" y="467"/>
                    <a:pt x="476" y="467"/>
                  </a:cubicBezTo>
                  <a:cubicBezTo>
                    <a:pt x="477" y="467"/>
                    <a:pt x="478" y="466"/>
                    <a:pt x="474" y="459"/>
                  </a:cubicBezTo>
                  <a:lnTo>
                    <a:pt x="474" y="459"/>
                  </a:lnTo>
                  <a:cubicBezTo>
                    <a:pt x="477" y="463"/>
                    <a:pt x="479" y="464"/>
                    <a:pt x="480" y="464"/>
                  </a:cubicBezTo>
                  <a:cubicBezTo>
                    <a:pt x="481" y="464"/>
                    <a:pt x="482" y="464"/>
                    <a:pt x="483" y="463"/>
                  </a:cubicBezTo>
                  <a:cubicBezTo>
                    <a:pt x="486" y="462"/>
                    <a:pt x="488" y="460"/>
                    <a:pt x="485" y="453"/>
                  </a:cubicBezTo>
                  <a:lnTo>
                    <a:pt x="485" y="453"/>
                  </a:lnTo>
                  <a:cubicBezTo>
                    <a:pt x="489" y="458"/>
                    <a:pt x="493" y="461"/>
                    <a:pt x="495" y="461"/>
                  </a:cubicBezTo>
                  <a:cubicBezTo>
                    <a:pt x="499" y="461"/>
                    <a:pt x="499" y="455"/>
                    <a:pt x="494" y="446"/>
                  </a:cubicBezTo>
                  <a:cubicBezTo>
                    <a:pt x="492" y="442"/>
                    <a:pt x="491" y="440"/>
                    <a:pt x="492" y="440"/>
                  </a:cubicBezTo>
                  <a:cubicBezTo>
                    <a:pt x="492" y="440"/>
                    <a:pt x="494" y="442"/>
                    <a:pt x="497" y="445"/>
                  </a:cubicBezTo>
                  <a:cubicBezTo>
                    <a:pt x="500" y="448"/>
                    <a:pt x="501" y="450"/>
                    <a:pt x="502" y="450"/>
                  </a:cubicBezTo>
                  <a:cubicBezTo>
                    <a:pt x="502" y="450"/>
                    <a:pt x="501" y="448"/>
                    <a:pt x="500" y="444"/>
                  </a:cubicBezTo>
                  <a:cubicBezTo>
                    <a:pt x="498" y="441"/>
                    <a:pt x="498" y="440"/>
                    <a:pt x="499" y="440"/>
                  </a:cubicBezTo>
                  <a:cubicBezTo>
                    <a:pt x="500" y="440"/>
                    <a:pt x="504" y="444"/>
                    <a:pt x="507" y="448"/>
                  </a:cubicBezTo>
                  <a:cubicBezTo>
                    <a:pt x="514" y="455"/>
                    <a:pt x="517" y="458"/>
                    <a:pt x="518" y="458"/>
                  </a:cubicBezTo>
                  <a:cubicBezTo>
                    <a:pt x="519" y="458"/>
                    <a:pt x="518" y="456"/>
                    <a:pt x="516" y="453"/>
                  </a:cubicBezTo>
                  <a:cubicBezTo>
                    <a:pt x="514" y="445"/>
                    <a:pt x="516" y="443"/>
                    <a:pt x="518" y="443"/>
                  </a:cubicBezTo>
                  <a:cubicBezTo>
                    <a:pt x="515" y="434"/>
                    <a:pt x="516" y="432"/>
                    <a:pt x="511" y="427"/>
                  </a:cubicBezTo>
                  <a:cubicBezTo>
                    <a:pt x="507" y="421"/>
                    <a:pt x="504" y="417"/>
                    <a:pt x="502" y="411"/>
                  </a:cubicBezTo>
                  <a:cubicBezTo>
                    <a:pt x="501" y="408"/>
                    <a:pt x="501" y="407"/>
                    <a:pt x="501" y="407"/>
                  </a:cubicBezTo>
                  <a:lnTo>
                    <a:pt x="501" y="407"/>
                  </a:lnTo>
                  <a:cubicBezTo>
                    <a:pt x="502" y="407"/>
                    <a:pt x="504" y="410"/>
                    <a:pt x="503" y="411"/>
                  </a:cubicBezTo>
                  <a:cubicBezTo>
                    <a:pt x="505" y="419"/>
                    <a:pt x="506" y="419"/>
                    <a:pt x="513" y="425"/>
                  </a:cubicBezTo>
                  <a:cubicBezTo>
                    <a:pt x="517" y="429"/>
                    <a:pt x="519" y="430"/>
                    <a:pt x="520" y="430"/>
                  </a:cubicBezTo>
                  <a:cubicBezTo>
                    <a:pt x="521" y="430"/>
                    <a:pt x="522" y="429"/>
                    <a:pt x="522" y="429"/>
                  </a:cubicBezTo>
                  <a:lnTo>
                    <a:pt x="528" y="426"/>
                  </a:lnTo>
                  <a:cubicBezTo>
                    <a:pt x="531" y="428"/>
                    <a:pt x="533" y="429"/>
                    <a:pt x="534" y="429"/>
                  </a:cubicBezTo>
                  <a:cubicBezTo>
                    <a:pt x="535" y="429"/>
                    <a:pt x="535" y="427"/>
                    <a:pt x="532" y="423"/>
                  </a:cubicBezTo>
                  <a:lnTo>
                    <a:pt x="528" y="416"/>
                  </a:lnTo>
                  <a:lnTo>
                    <a:pt x="528" y="416"/>
                  </a:lnTo>
                  <a:cubicBezTo>
                    <a:pt x="531" y="420"/>
                    <a:pt x="535" y="423"/>
                    <a:pt x="539" y="423"/>
                  </a:cubicBezTo>
                  <a:cubicBezTo>
                    <a:pt x="545" y="423"/>
                    <a:pt x="548" y="416"/>
                    <a:pt x="543" y="407"/>
                  </a:cubicBezTo>
                  <a:lnTo>
                    <a:pt x="543" y="407"/>
                  </a:lnTo>
                  <a:lnTo>
                    <a:pt x="548" y="413"/>
                  </a:lnTo>
                  <a:cubicBezTo>
                    <a:pt x="551" y="418"/>
                    <a:pt x="553" y="419"/>
                    <a:pt x="554" y="419"/>
                  </a:cubicBezTo>
                  <a:cubicBezTo>
                    <a:pt x="555" y="419"/>
                    <a:pt x="556" y="418"/>
                    <a:pt x="557" y="418"/>
                  </a:cubicBezTo>
                  <a:cubicBezTo>
                    <a:pt x="558" y="417"/>
                    <a:pt x="558" y="408"/>
                    <a:pt x="561" y="406"/>
                  </a:cubicBezTo>
                  <a:cubicBezTo>
                    <a:pt x="567" y="402"/>
                    <a:pt x="570" y="400"/>
                    <a:pt x="566" y="393"/>
                  </a:cubicBezTo>
                  <a:cubicBezTo>
                    <a:pt x="566" y="393"/>
                    <a:pt x="566" y="393"/>
                    <a:pt x="567" y="393"/>
                  </a:cubicBezTo>
                  <a:cubicBezTo>
                    <a:pt x="567" y="393"/>
                    <a:pt x="568" y="394"/>
                    <a:pt x="571" y="399"/>
                  </a:cubicBezTo>
                  <a:cubicBezTo>
                    <a:pt x="574" y="405"/>
                    <a:pt x="575" y="406"/>
                    <a:pt x="576" y="406"/>
                  </a:cubicBezTo>
                  <a:cubicBezTo>
                    <a:pt x="577" y="406"/>
                    <a:pt x="577" y="406"/>
                    <a:pt x="577" y="406"/>
                  </a:cubicBezTo>
                  <a:cubicBezTo>
                    <a:pt x="578" y="404"/>
                    <a:pt x="574" y="398"/>
                    <a:pt x="569" y="391"/>
                  </a:cubicBezTo>
                  <a:cubicBezTo>
                    <a:pt x="567" y="387"/>
                    <a:pt x="566" y="385"/>
                    <a:pt x="567" y="385"/>
                  </a:cubicBezTo>
                  <a:cubicBezTo>
                    <a:pt x="568" y="385"/>
                    <a:pt x="569" y="386"/>
                    <a:pt x="573" y="389"/>
                  </a:cubicBezTo>
                  <a:cubicBezTo>
                    <a:pt x="575" y="390"/>
                    <a:pt x="577" y="391"/>
                    <a:pt x="579" y="391"/>
                  </a:cubicBezTo>
                  <a:cubicBezTo>
                    <a:pt x="583" y="391"/>
                    <a:pt x="584" y="388"/>
                    <a:pt x="583" y="382"/>
                  </a:cubicBezTo>
                  <a:cubicBezTo>
                    <a:pt x="583" y="382"/>
                    <a:pt x="583" y="381"/>
                    <a:pt x="584" y="381"/>
                  </a:cubicBezTo>
                  <a:cubicBezTo>
                    <a:pt x="585" y="381"/>
                    <a:pt x="586" y="383"/>
                    <a:pt x="589" y="388"/>
                  </a:cubicBezTo>
                  <a:cubicBezTo>
                    <a:pt x="593" y="391"/>
                    <a:pt x="596" y="394"/>
                    <a:pt x="598" y="394"/>
                  </a:cubicBezTo>
                  <a:cubicBezTo>
                    <a:pt x="599" y="394"/>
                    <a:pt x="599" y="392"/>
                    <a:pt x="596" y="384"/>
                  </a:cubicBezTo>
                  <a:cubicBezTo>
                    <a:pt x="596" y="384"/>
                    <a:pt x="597" y="384"/>
                    <a:pt x="597" y="384"/>
                  </a:cubicBezTo>
                  <a:cubicBezTo>
                    <a:pt x="598" y="384"/>
                    <a:pt x="599" y="385"/>
                    <a:pt x="602" y="390"/>
                  </a:cubicBezTo>
                  <a:cubicBezTo>
                    <a:pt x="605" y="394"/>
                    <a:pt x="609" y="397"/>
                    <a:pt x="609" y="397"/>
                  </a:cubicBezTo>
                  <a:cubicBezTo>
                    <a:pt x="609" y="397"/>
                    <a:pt x="608" y="395"/>
                    <a:pt x="604" y="389"/>
                  </a:cubicBezTo>
                  <a:cubicBezTo>
                    <a:pt x="603" y="383"/>
                    <a:pt x="604" y="380"/>
                    <a:pt x="607" y="380"/>
                  </a:cubicBezTo>
                  <a:cubicBezTo>
                    <a:pt x="608" y="380"/>
                    <a:pt x="610" y="381"/>
                    <a:pt x="613" y="383"/>
                  </a:cubicBezTo>
                  <a:cubicBezTo>
                    <a:pt x="614" y="383"/>
                    <a:pt x="615" y="382"/>
                    <a:pt x="611" y="375"/>
                  </a:cubicBezTo>
                  <a:cubicBezTo>
                    <a:pt x="610" y="373"/>
                    <a:pt x="609" y="372"/>
                    <a:pt x="608" y="370"/>
                  </a:cubicBezTo>
                  <a:lnTo>
                    <a:pt x="608" y="370"/>
                  </a:lnTo>
                  <a:cubicBezTo>
                    <a:pt x="612" y="375"/>
                    <a:pt x="614" y="377"/>
                    <a:pt x="614" y="377"/>
                  </a:cubicBezTo>
                  <a:cubicBezTo>
                    <a:pt x="614" y="377"/>
                    <a:pt x="613" y="374"/>
                    <a:pt x="608" y="366"/>
                  </a:cubicBezTo>
                  <a:cubicBezTo>
                    <a:pt x="606" y="363"/>
                    <a:pt x="605" y="361"/>
                    <a:pt x="606" y="361"/>
                  </a:cubicBezTo>
                  <a:lnTo>
                    <a:pt x="606" y="361"/>
                  </a:lnTo>
                  <a:cubicBezTo>
                    <a:pt x="606" y="361"/>
                    <a:pt x="607" y="362"/>
                    <a:pt x="610" y="366"/>
                  </a:cubicBezTo>
                  <a:cubicBezTo>
                    <a:pt x="615" y="372"/>
                    <a:pt x="616" y="372"/>
                    <a:pt x="616" y="372"/>
                  </a:cubicBezTo>
                  <a:cubicBezTo>
                    <a:pt x="617" y="371"/>
                    <a:pt x="620" y="360"/>
                    <a:pt x="625" y="356"/>
                  </a:cubicBezTo>
                  <a:cubicBezTo>
                    <a:pt x="635" y="351"/>
                    <a:pt x="639" y="348"/>
                    <a:pt x="634" y="340"/>
                  </a:cubicBezTo>
                  <a:cubicBezTo>
                    <a:pt x="632" y="336"/>
                    <a:pt x="632" y="334"/>
                    <a:pt x="632" y="334"/>
                  </a:cubicBezTo>
                  <a:lnTo>
                    <a:pt x="632" y="334"/>
                  </a:lnTo>
                  <a:cubicBezTo>
                    <a:pt x="632" y="334"/>
                    <a:pt x="634" y="336"/>
                    <a:pt x="636" y="339"/>
                  </a:cubicBezTo>
                  <a:cubicBezTo>
                    <a:pt x="640" y="344"/>
                    <a:pt x="642" y="345"/>
                    <a:pt x="643" y="345"/>
                  </a:cubicBezTo>
                  <a:cubicBezTo>
                    <a:pt x="644" y="345"/>
                    <a:pt x="645" y="344"/>
                    <a:pt x="645" y="344"/>
                  </a:cubicBezTo>
                  <a:cubicBezTo>
                    <a:pt x="646" y="343"/>
                    <a:pt x="646" y="343"/>
                    <a:pt x="647" y="343"/>
                  </a:cubicBezTo>
                  <a:cubicBezTo>
                    <a:pt x="648" y="343"/>
                    <a:pt x="649" y="345"/>
                    <a:pt x="652" y="349"/>
                  </a:cubicBezTo>
                  <a:cubicBezTo>
                    <a:pt x="649" y="342"/>
                    <a:pt x="649" y="342"/>
                    <a:pt x="650" y="342"/>
                  </a:cubicBezTo>
                  <a:cubicBezTo>
                    <a:pt x="652" y="345"/>
                    <a:pt x="653" y="346"/>
                    <a:pt x="654" y="346"/>
                  </a:cubicBezTo>
                  <a:cubicBezTo>
                    <a:pt x="655" y="346"/>
                    <a:pt x="654" y="344"/>
                    <a:pt x="652" y="339"/>
                  </a:cubicBezTo>
                  <a:cubicBezTo>
                    <a:pt x="648" y="332"/>
                    <a:pt x="646" y="328"/>
                    <a:pt x="646" y="328"/>
                  </a:cubicBezTo>
                  <a:lnTo>
                    <a:pt x="646" y="328"/>
                  </a:lnTo>
                  <a:cubicBezTo>
                    <a:pt x="647" y="328"/>
                    <a:pt x="649" y="332"/>
                    <a:pt x="653" y="339"/>
                  </a:cubicBezTo>
                  <a:cubicBezTo>
                    <a:pt x="656" y="344"/>
                    <a:pt x="662" y="347"/>
                    <a:pt x="663" y="347"/>
                  </a:cubicBezTo>
                  <a:cubicBezTo>
                    <a:pt x="663" y="347"/>
                    <a:pt x="663" y="347"/>
                    <a:pt x="661" y="345"/>
                  </a:cubicBezTo>
                  <a:cubicBezTo>
                    <a:pt x="656" y="337"/>
                    <a:pt x="659" y="336"/>
                    <a:pt x="654" y="328"/>
                  </a:cubicBezTo>
                  <a:cubicBezTo>
                    <a:pt x="655" y="328"/>
                    <a:pt x="655" y="328"/>
                    <a:pt x="656" y="328"/>
                  </a:cubicBezTo>
                  <a:cubicBezTo>
                    <a:pt x="657" y="328"/>
                    <a:pt x="659" y="329"/>
                    <a:pt x="662" y="334"/>
                  </a:cubicBezTo>
                  <a:cubicBezTo>
                    <a:pt x="663" y="335"/>
                    <a:pt x="664" y="336"/>
                    <a:pt x="665" y="336"/>
                  </a:cubicBezTo>
                  <a:cubicBezTo>
                    <a:pt x="668" y="336"/>
                    <a:pt x="668" y="328"/>
                    <a:pt x="666" y="321"/>
                  </a:cubicBezTo>
                  <a:cubicBezTo>
                    <a:pt x="663" y="318"/>
                    <a:pt x="662" y="316"/>
                    <a:pt x="663" y="316"/>
                  </a:cubicBezTo>
                  <a:lnTo>
                    <a:pt x="663" y="316"/>
                  </a:lnTo>
                  <a:cubicBezTo>
                    <a:pt x="663" y="316"/>
                    <a:pt x="665" y="317"/>
                    <a:pt x="667" y="320"/>
                  </a:cubicBezTo>
                  <a:cubicBezTo>
                    <a:pt x="670" y="325"/>
                    <a:pt x="672" y="327"/>
                    <a:pt x="673" y="327"/>
                  </a:cubicBezTo>
                  <a:cubicBezTo>
                    <a:pt x="674" y="327"/>
                    <a:pt x="674" y="326"/>
                    <a:pt x="675" y="326"/>
                  </a:cubicBezTo>
                  <a:cubicBezTo>
                    <a:pt x="674" y="324"/>
                    <a:pt x="673" y="323"/>
                    <a:pt x="674" y="323"/>
                  </a:cubicBezTo>
                  <a:lnTo>
                    <a:pt x="674" y="323"/>
                  </a:lnTo>
                  <a:cubicBezTo>
                    <a:pt x="674" y="323"/>
                    <a:pt x="677" y="328"/>
                    <a:pt x="680" y="333"/>
                  </a:cubicBezTo>
                  <a:cubicBezTo>
                    <a:pt x="682" y="338"/>
                    <a:pt x="684" y="339"/>
                    <a:pt x="685" y="339"/>
                  </a:cubicBezTo>
                  <a:cubicBezTo>
                    <a:pt x="686" y="339"/>
                    <a:pt x="686" y="339"/>
                    <a:pt x="687" y="338"/>
                  </a:cubicBezTo>
                  <a:cubicBezTo>
                    <a:pt x="684" y="330"/>
                    <a:pt x="689" y="327"/>
                    <a:pt x="693" y="325"/>
                  </a:cubicBezTo>
                  <a:cubicBezTo>
                    <a:pt x="698" y="321"/>
                    <a:pt x="695" y="314"/>
                    <a:pt x="688" y="298"/>
                  </a:cubicBezTo>
                  <a:lnTo>
                    <a:pt x="679" y="283"/>
                  </a:lnTo>
                  <a:lnTo>
                    <a:pt x="679" y="283"/>
                  </a:lnTo>
                  <a:lnTo>
                    <a:pt x="689" y="297"/>
                  </a:lnTo>
                  <a:cubicBezTo>
                    <a:pt x="694" y="305"/>
                    <a:pt x="705" y="318"/>
                    <a:pt x="705" y="318"/>
                  </a:cubicBezTo>
                  <a:cubicBezTo>
                    <a:pt x="706" y="317"/>
                    <a:pt x="702" y="310"/>
                    <a:pt x="696" y="302"/>
                  </a:cubicBezTo>
                  <a:cubicBezTo>
                    <a:pt x="693" y="298"/>
                    <a:pt x="693" y="296"/>
                    <a:pt x="694" y="296"/>
                  </a:cubicBezTo>
                  <a:cubicBezTo>
                    <a:pt x="695" y="296"/>
                    <a:pt x="697" y="298"/>
                    <a:pt x="700" y="300"/>
                  </a:cubicBezTo>
                  <a:cubicBezTo>
                    <a:pt x="704" y="303"/>
                    <a:pt x="705" y="304"/>
                    <a:pt x="706" y="304"/>
                  </a:cubicBezTo>
                  <a:cubicBezTo>
                    <a:pt x="707" y="304"/>
                    <a:pt x="707" y="302"/>
                    <a:pt x="705" y="298"/>
                  </a:cubicBezTo>
                  <a:cubicBezTo>
                    <a:pt x="705" y="297"/>
                    <a:pt x="706" y="297"/>
                    <a:pt x="706" y="297"/>
                  </a:cubicBezTo>
                  <a:cubicBezTo>
                    <a:pt x="708" y="297"/>
                    <a:pt x="710" y="298"/>
                    <a:pt x="714" y="302"/>
                  </a:cubicBezTo>
                  <a:cubicBezTo>
                    <a:pt x="715" y="301"/>
                    <a:pt x="715" y="301"/>
                    <a:pt x="709" y="294"/>
                  </a:cubicBezTo>
                  <a:cubicBezTo>
                    <a:pt x="707" y="291"/>
                    <a:pt x="706" y="289"/>
                    <a:pt x="707" y="289"/>
                  </a:cubicBezTo>
                  <a:cubicBezTo>
                    <a:pt x="708" y="289"/>
                    <a:pt x="710" y="290"/>
                    <a:pt x="713" y="293"/>
                  </a:cubicBezTo>
                  <a:cubicBezTo>
                    <a:pt x="718" y="300"/>
                    <a:pt x="721" y="303"/>
                    <a:pt x="723" y="303"/>
                  </a:cubicBezTo>
                  <a:cubicBezTo>
                    <a:pt x="724" y="303"/>
                    <a:pt x="724" y="301"/>
                    <a:pt x="722" y="297"/>
                  </a:cubicBezTo>
                  <a:cubicBezTo>
                    <a:pt x="717" y="290"/>
                    <a:pt x="718" y="289"/>
                    <a:pt x="719" y="289"/>
                  </a:cubicBezTo>
                  <a:cubicBezTo>
                    <a:pt x="721" y="288"/>
                    <a:pt x="722" y="287"/>
                    <a:pt x="718" y="279"/>
                  </a:cubicBezTo>
                  <a:lnTo>
                    <a:pt x="721" y="278"/>
                  </a:lnTo>
                  <a:cubicBezTo>
                    <a:pt x="721" y="278"/>
                    <a:pt x="721" y="278"/>
                    <a:pt x="721" y="278"/>
                  </a:cubicBezTo>
                  <a:cubicBezTo>
                    <a:pt x="722" y="278"/>
                    <a:pt x="726" y="284"/>
                    <a:pt x="724" y="285"/>
                  </a:cubicBezTo>
                  <a:lnTo>
                    <a:pt x="731" y="292"/>
                  </a:lnTo>
                  <a:cubicBezTo>
                    <a:pt x="733" y="290"/>
                    <a:pt x="734" y="290"/>
                    <a:pt x="731" y="282"/>
                  </a:cubicBezTo>
                  <a:cubicBezTo>
                    <a:pt x="727" y="274"/>
                    <a:pt x="725" y="270"/>
                    <a:pt x="725" y="270"/>
                  </a:cubicBezTo>
                  <a:lnTo>
                    <a:pt x="725" y="270"/>
                  </a:lnTo>
                  <a:cubicBezTo>
                    <a:pt x="725" y="270"/>
                    <a:pt x="727" y="274"/>
                    <a:pt x="732" y="281"/>
                  </a:cubicBezTo>
                  <a:cubicBezTo>
                    <a:pt x="735" y="286"/>
                    <a:pt x="739" y="290"/>
                    <a:pt x="740" y="290"/>
                  </a:cubicBezTo>
                  <a:cubicBezTo>
                    <a:pt x="740" y="290"/>
                    <a:pt x="740" y="289"/>
                    <a:pt x="739" y="287"/>
                  </a:cubicBezTo>
                  <a:cubicBezTo>
                    <a:pt x="735" y="280"/>
                    <a:pt x="734" y="278"/>
                    <a:pt x="735" y="278"/>
                  </a:cubicBezTo>
                  <a:lnTo>
                    <a:pt x="735" y="278"/>
                  </a:lnTo>
                  <a:cubicBezTo>
                    <a:pt x="736" y="278"/>
                    <a:pt x="739" y="281"/>
                    <a:pt x="742" y="285"/>
                  </a:cubicBezTo>
                  <a:cubicBezTo>
                    <a:pt x="746" y="293"/>
                    <a:pt x="748" y="296"/>
                    <a:pt x="748" y="296"/>
                  </a:cubicBezTo>
                  <a:cubicBezTo>
                    <a:pt x="749" y="296"/>
                    <a:pt x="748" y="292"/>
                    <a:pt x="745" y="283"/>
                  </a:cubicBezTo>
                  <a:cubicBezTo>
                    <a:pt x="748" y="281"/>
                    <a:pt x="748" y="271"/>
                    <a:pt x="751" y="269"/>
                  </a:cubicBezTo>
                  <a:cubicBezTo>
                    <a:pt x="754" y="268"/>
                    <a:pt x="756" y="266"/>
                    <a:pt x="758" y="266"/>
                  </a:cubicBezTo>
                  <a:cubicBezTo>
                    <a:pt x="760" y="266"/>
                    <a:pt x="762" y="268"/>
                    <a:pt x="764" y="271"/>
                  </a:cubicBezTo>
                  <a:cubicBezTo>
                    <a:pt x="770" y="279"/>
                    <a:pt x="773" y="282"/>
                    <a:pt x="773" y="282"/>
                  </a:cubicBezTo>
                  <a:cubicBezTo>
                    <a:pt x="774" y="282"/>
                    <a:pt x="772" y="281"/>
                    <a:pt x="770" y="278"/>
                  </a:cubicBezTo>
                  <a:cubicBezTo>
                    <a:pt x="760" y="264"/>
                    <a:pt x="761" y="263"/>
                    <a:pt x="764" y="261"/>
                  </a:cubicBezTo>
                  <a:lnTo>
                    <a:pt x="764" y="261"/>
                  </a:lnTo>
                  <a:cubicBezTo>
                    <a:pt x="766" y="262"/>
                    <a:pt x="768" y="262"/>
                    <a:pt x="769" y="262"/>
                  </a:cubicBezTo>
                  <a:cubicBezTo>
                    <a:pt x="772" y="262"/>
                    <a:pt x="770" y="256"/>
                    <a:pt x="768" y="250"/>
                  </a:cubicBezTo>
                  <a:lnTo>
                    <a:pt x="765" y="251"/>
                  </a:lnTo>
                  <a:cubicBezTo>
                    <a:pt x="759" y="242"/>
                    <a:pt x="757" y="238"/>
                    <a:pt x="759" y="238"/>
                  </a:cubicBezTo>
                  <a:cubicBezTo>
                    <a:pt x="759" y="238"/>
                    <a:pt x="761" y="240"/>
                    <a:pt x="764" y="242"/>
                  </a:cubicBezTo>
                  <a:cubicBezTo>
                    <a:pt x="764" y="242"/>
                    <a:pt x="765" y="242"/>
                    <a:pt x="765" y="242"/>
                  </a:cubicBezTo>
                  <a:cubicBezTo>
                    <a:pt x="766" y="242"/>
                    <a:pt x="770" y="248"/>
                    <a:pt x="774" y="255"/>
                  </a:cubicBezTo>
                  <a:cubicBezTo>
                    <a:pt x="779" y="262"/>
                    <a:pt x="786" y="268"/>
                    <a:pt x="787" y="268"/>
                  </a:cubicBezTo>
                  <a:cubicBezTo>
                    <a:pt x="788" y="266"/>
                    <a:pt x="789" y="265"/>
                    <a:pt x="783" y="260"/>
                  </a:cubicBezTo>
                  <a:cubicBezTo>
                    <a:pt x="778" y="253"/>
                    <a:pt x="778" y="253"/>
                    <a:pt x="779" y="252"/>
                  </a:cubicBezTo>
                  <a:cubicBezTo>
                    <a:pt x="781" y="251"/>
                    <a:pt x="782" y="251"/>
                    <a:pt x="779" y="243"/>
                  </a:cubicBezTo>
                  <a:cubicBezTo>
                    <a:pt x="773" y="235"/>
                    <a:pt x="774" y="235"/>
                    <a:pt x="776" y="234"/>
                  </a:cubicBezTo>
                  <a:lnTo>
                    <a:pt x="776" y="234"/>
                  </a:lnTo>
                  <a:cubicBezTo>
                    <a:pt x="780" y="238"/>
                    <a:pt x="782" y="239"/>
                    <a:pt x="783" y="239"/>
                  </a:cubicBezTo>
                  <a:cubicBezTo>
                    <a:pt x="784" y="239"/>
                    <a:pt x="785" y="238"/>
                    <a:pt x="785" y="238"/>
                  </a:cubicBezTo>
                  <a:lnTo>
                    <a:pt x="785" y="238"/>
                  </a:lnTo>
                  <a:cubicBezTo>
                    <a:pt x="786" y="240"/>
                    <a:pt x="787" y="243"/>
                    <a:pt x="789" y="245"/>
                  </a:cubicBezTo>
                  <a:cubicBezTo>
                    <a:pt x="792" y="251"/>
                    <a:pt x="796" y="255"/>
                    <a:pt x="800" y="259"/>
                  </a:cubicBezTo>
                  <a:cubicBezTo>
                    <a:pt x="801" y="259"/>
                    <a:pt x="797" y="251"/>
                    <a:pt x="797" y="251"/>
                  </a:cubicBezTo>
                  <a:cubicBezTo>
                    <a:pt x="791" y="244"/>
                    <a:pt x="822" y="226"/>
                    <a:pt x="825" y="224"/>
                  </a:cubicBezTo>
                  <a:cubicBezTo>
                    <a:pt x="828" y="226"/>
                    <a:pt x="830" y="227"/>
                    <a:pt x="831" y="227"/>
                  </a:cubicBezTo>
                  <a:cubicBezTo>
                    <a:pt x="833" y="227"/>
                    <a:pt x="834" y="225"/>
                    <a:pt x="829" y="220"/>
                  </a:cubicBezTo>
                  <a:cubicBezTo>
                    <a:pt x="825" y="214"/>
                    <a:pt x="831" y="210"/>
                    <a:pt x="838" y="206"/>
                  </a:cubicBezTo>
                  <a:cubicBezTo>
                    <a:pt x="847" y="200"/>
                    <a:pt x="853" y="197"/>
                    <a:pt x="849" y="189"/>
                  </a:cubicBezTo>
                  <a:lnTo>
                    <a:pt x="852" y="187"/>
                  </a:lnTo>
                  <a:cubicBezTo>
                    <a:pt x="854" y="186"/>
                    <a:pt x="852" y="177"/>
                    <a:pt x="853" y="177"/>
                  </a:cubicBezTo>
                  <a:cubicBezTo>
                    <a:pt x="851" y="172"/>
                    <a:pt x="851" y="170"/>
                    <a:pt x="851" y="170"/>
                  </a:cubicBezTo>
                  <a:lnTo>
                    <a:pt x="851" y="170"/>
                  </a:lnTo>
                  <a:cubicBezTo>
                    <a:pt x="851" y="170"/>
                    <a:pt x="853" y="172"/>
                    <a:pt x="854" y="176"/>
                  </a:cubicBezTo>
                  <a:cubicBezTo>
                    <a:pt x="859" y="182"/>
                    <a:pt x="864" y="189"/>
                    <a:pt x="865" y="189"/>
                  </a:cubicBezTo>
                  <a:cubicBezTo>
                    <a:pt x="865" y="189"/>
                    <a:pt x="865" y="189"/>
                    <a:pt x="865" y="189"/>
                  </a:cubicBezTo>
                  <a:cubicBezTo>
                    <a:pt x="868" y="188"/>
                    <a:pt x="863" y="180"/>
                    <a:pt x="859" y="173"/>
                  </a:cubicBezTo>
                  <a:cubicBezTo>
                    <a:pt x="853" y="167"/>
                    <a:pt x="854" y="165"/>
                    <a:pt x="854" y="165"/>
                  </a:cubicBezTo>
                  <a:cubicBezTo>
                    <a:pt x="855" y="165"/>
                    <a:pt x="855" y="165"/>
                    <a:pt x="856" y="165"/>
                  </a:cubicBezTo>
                  <a:cubicBezTo>
                    <a:pt x="857" y="165"/>
                    <a:pt x="858" y="166"/>
                    <a:pt x="861" y="172"/>
                  </a:cubicBezTo>
                  <a:lnTo>
                    <a:pt x="870" y="186"/>
                  </a:lnTo>
                  <a:lnTo>
                    <a:pt x="871" y="186"/>
                  </a:lnTo>
                  <a:cubicBezTo>
                    <a:pt x="866" y="178"/>
                    <a:pt x="868" y="178"/>
                    <a:pt x="868" y="178"/>
                  </a:cubicBezTo>
                  <a:cubicBezTo>
                    <a:pt x="868" y="178"/>
                    <a:pt x="868" y="177"/>
                    <a:pt x="868" y="177"/>
                  </a:cubicBezTo>
                  <a:cubicBezTo>
                    <a:pt x="869" y="177"/>
                    <a:pt x="871" y="180"/>
                    <a:pt x="879" y="191"/>
                  </a:cubicBezTo>
                  <a:cubicBezTo>
                    <a:pt x="883" y="198"/>
                    <a:pt x="886" y="201"/>
                    <a:pt x="886" y="201"/>
                  </a:cubicBezTo>
                  <a:cubicBezTo>
                    <a:pt x="887" y="201"/>
                    <a:pt x="885" y="197"/>
                    <a:pt x="881" y="189"/>
                  </a:cubicBezTo>
                  <a:lnTo>
                    <a:pt x="879" y="181"/>
                  </a:lnTo>
                  <a:lnTo>
                    <a:pt x="879" y="181"/>
                  </a:lnTo>
                  <a:cubicBezTo>
                    <a:pt x="882" y="185"/>
                    <a:pt x="883" y="186"/>
                    <a:pt x="884" y="186"/>
                  </a:cubicBezTo>
                  <a:cubicBezTo>
                    <a:pt x="885" y="186"/>
                    <a:pt x="881" y="177"/>
                    <a:pt x="879" y="171"/>
                  </a:cubicBezTo>
                  <a:lnTo>
                    <a:pt x="879" y="171"/>
                  </a:lnTo>
                  <a:cubicBezTo>
                    <a:pt x="884" y="177"/>
                    <a:pt x="887" y="180"/>
                    <a:pt x="888" y="180"/>
                  </a:cubicBezTo>
                  <a:cubicBezTo>
                    <a:pt x="889" y="180"/>
                    <a:pt x="887" y="177"/>
                    <a:pt x="882" y="169"/>
                  </a:cubicBezTo>
                  <a:cubicBezTo>
                    <a:pt x="880" y="165"/>
                    <a:pt x="879" y="163"/>
                    <a:pt x="880" y="163"/>
                  </a:cubicBezTo>
                  <a:cubicBezTo>
                    <a:pt x="880" y="163"/>
                    <a:pt x="882" y="164"/>
                    <a:pt x="884" y="167"/>
                  </a:cubicBezTo>
                  <a:cubicBezTo>
                    <a:pt x="889" y="171"/>
                    <a:pt x="891" y="172"/>
                    <a:pt x="892" y="172"/>
                  </a:cubicBezTo>
                  <a:cubicBezTo>
                    <a:pt x="893" y="172"/>
                    <a:pt x="894" y="171"/>
                    <a:pt x="894" y="171"/>
                  </a:cubicBezTo>
                  <a:cubicBezTo>
                    <a:pt x="891" y="163"/>
                    <a:pt x="900" y="158"/>
                    <a:pt x="909" y="152"/>
                  </a:cubicBezTo>
                  <a:cubicBezTo>
                    <a:pt x="920" y="145"/>
                    <a:pt x="928" y="141"/>
                    <a:pt x="923" y="134"/>
                  </a:cubicBezTo>
                  <a:cubicBezTo>
                    <a:pt x="923" y="134"/>
                    <a:pt x="923" y="133"/>
                    <a:pt x="923" y="133"/>
                  </a:cubicBezTo>
                  <a:cubicBezTo>
                    <a:pt x="924" y="133"/>
                    <a:pt x="926" y="135"/>
                    <a:pt x="930" y="140"/>
                  </a:cubicBezTo>
                  <a:cubicBezTo>
                    <a:pt x="932" y="142"/>
                    <a:pt x="933" y="144"/>
                    <a:pt x="934" y="144"/>
                  </a:cubicBezTo>
                  <a:cubicBezTo>
                    <a:pt x="934" y="144"/>
                    <a:pt x="933" y="140"/>
                    <a:pt x="928" y="131"/>
                  </a:cubicBezTo>
                  <a:cubicBezTo>
                    <a:pt x="926" y="126"/>
                    <a:pt x="923" y="122"/>
                    <a:pt x="924" y="122"/>
                  </a:cubicBezTo>
                  <a:lnTo>
                    <a:pt x="924" y="122"/>
                  </a:lnTo>
                  <a:cubicBezTo>
                    <a:pt x="924" y="122"/>
                    <a:pt x="925" y="124"/>
                    <a:pt x="929" y="130"/>
                  </a:cubicBezTo>
                  <a:cubicBezTo>
                    <a:pt x="932" y="134"/>
                    <a:pt x="933" y="135"/>
                    <a:pt x="935" y="135"/>
                  </a:cubicBezTo>
                  <a:cubicBezTo>
                    <a:pt x="937" y="135"/>
                    <a:pt x="939" y="134"/>
                    <a:pt x="942" y="133"/>
                  </a:cubicBezTo>
                  <a:cubicBezTo>
                    <a:pt x="945" y="131"/>
                    <a:pt x="949" y="127"/>
                    <a:pt x="945" y="121"/>
                  </a:cubicBezTo>
                  <a:cubicBezTo>
                    <a:pt x="944" y="116"/>
                    <a:pt x="943" y="114"/>
                    <a:pt x="943" y="114"/>
                  </a:cubicBezTo>
                  <a:lnTo>
                    <a:pt x="943" y="114"/>
                  </a:lnTo>
                  <a:cubicBezTo>
                    <a:pt x="944" y="114"/>
                    <a:pt x="944" y="116"/>
                    <a:pt x="946" y="119"/>
                  </a:cubicBezTo>
                  <a:cubicBezTo>
                    <a:pt x="950" y="127"/>
                    <a:pt x="956" y="132"/>
                    <a:pt x="959" y="132"/>
                  </a:cubicBezTo>
                  <a:cubicBezTo>
                    <a:pt x="961" y="132"/>
                    <a:pt x="962" y="129"/>
                    <a:pt x="960" y="122"/>
                  </a:cubicBezTo>
                  <a:cubicBezTo>
                    <a:pt x="960" y="121"/>
                    <a:pt x="960" y="121"/>
                    <a:pt x="961" y="121"/>
                  </a:cubicBezTo>
                  <a:cubicBezTo>
                    <a:pt x="962" y="121"/>
                    <a:pt x="963" y="122"/>
                    <a:pt x="966" y="127"/>
                  </a:cubicBezTo>
                  <a:cubicBezTo>
                    <a:pt x="967" y="126"/>
                    <a:pt x="970" y="125"/>
                    <a:pt x="969" y="116"/>
                  </a:cubicBezTo>
                  <a:lnTo>
                    <a:pt x="976" y="110"/>
                  </a:lnTo>
                  <a:cubicBezTo>
                    <a:pt x="979" y="109"/>
                    <a:pt x="976" y="100"/>
                    <a:pt x="976" y="100"/>
                  </a:cubicBezTo>
                  <a:lnTo>
                    <a:pt x="978" y="100"/>
                  </a:lnTo>
                  <a:cubicBezTo>
                    <a:pt x="980" y="103"/>
                    <a:pt x="982" y="104"/>
                    <a:pt x="984" y="104"/>
                  </a:cubicBezTo>
                  <a:cubicBezTo>
                    <a:pt x="988" y="104"/>
                    <a:pt x="992" y="102"/>
                    <a:pt x="998" y="98"/>
                  </a:cubicBezTo>
                  <a:cubicBezTo>
                    <a:pt x="1003" y="95"/>
                    <a:pt x="1008" y="91"/>
                    <a:pt x="1012" y="91"/>
                  </a:cubicBezTo>
                  <a:cubicBezTo>
                    <a:pt x="1015" y="91"/>
                    <a:pt x="1017" y="92"/>
                    <a:pt x="1019" y="95"/>
                  </a:cubicBezTo>
                  <a:cubicBezTo>
                    <a:pt x="1019" y="95"/>
                    <a:pt x="1020" y="94"/>
                    <a:pt x="1017" y="86"/>
                  </a:cubicBezTo>
                  <a:cubicBezTo>
                    <a:pt x="1012" y="77"/>
                    <a:pt x="1010" y="73"/>
                    <a:pt x="1011" y="73"/>
                  </a:cubicBezTo>
                  <a:cubicBezTo>
                    <a:pt x="1012" y="73"/>
                    <a:pt x="1014" y="74"/>
                    <a:pt x="1016" y="77"/>
                  </a:cubicBezTo>
                  <a:cubicBezTo>
                    <a:pt x="1020" y="83"/>
                    <a:pt x="1024" y="85"/>
                    <a:pt x="1026" y="85"/>
                  </a:cubicBezTo>
                  <a:cubicBezTo>
                    <a:pt x="1028" y="85"/>
                    <a:pt x="1028" y="81"/>
                    <a:pt x="1023" y="72"/>
                  </a:cubicBezTo>
                  <a:lnTo>
                    <a:pt x="1023" y="72"/>
                  </a:lnTo>
                  <a:lnTo>
                    <a:pt x="1028" y="79"/>
                  </a:lnTo>
                  <a:cubicBezTo>
                    <a:pt x="1032" y="84"/>
                    <a:pt x="1034" y="86"/>
                    <a:pt x="1035" y="86"/>
                  </a:cubicBezTo>
                  <a:cubicBezTo>
                    <a:pt x="1037" y="86"/>
                    <a:pt x="1035" y="79"/>
                    <a:pt x="1029" y="69"/>
                  </a:cubicBezTo>
                  <a:lnTo>
                    <a:pt x="1029" y="69"/>
                  </a:lnTo>
                  <a:cubicBezTo>
                    <a:pt x="1034" y="73"/>
                    <a:pt x="1038" y="77"/>
                    <a:pt x="1039" y="77"/>
                  </a:cubicBezTo>
                  <a:cubicBezTo>
                    <a:pt x="1039" y="77"/>
                    <a:pt x="1039" y="76"/>
                    <a:pt x="1038" y="73"/>
                  </a:cubicBezTo>
                  <a:cubicBezTo>
                    <a:pt x="1038" y="73"/>
                    <a:pt x="1039" y="73"/>
                    <a:pt x="1039" y="73"/>
                  </a:cubicBezTo>
                  <a:cubicBezTo>
                    <a:pt x="1040" y="73"/>
                    <a:pt x="1041" y="76"/>
                    <a:pt x="1048" y="87"/>
                  </a:cubicBezTo>
                  <a:cubicBezTo>
                    <a:pt x="1054" y="94"/>
                    <a:pt x="1058" y="100"/>
                    <a:pt x="1059" y="100"/>
                  </a:cubicBezTo>
                  <a:cubicBezTo>
                    <a:pt x="1061" y="99"/>
                    <a:pt x="1056" y="93"/>
                    <a:pt x="1052" y="85"/>
                  </a:cubicBezTo>
                  <a:lnTo>
                    <a:pt x="1054" y="84"/>
                  </a:lnTo>
                  <a:cubicBezTo>
                    <a:pt x="1054" y="84"/>
                    <a:pt x="1055" y="82"/>
                    <a:pt x="1050" y="76"/>
                  </a:cubicBezTo>
                  <a:cubicBezTo>
                    <a:pt x="1045" y="69"/>
                    <a:pt x="1046" y="68"/>
                    <a:pt x="1048" y="67"/>
                  </a:cubicBezTo>
                  <a:lnTo>
                    <a:pt x="1048" y="67"/>
                  </a:lnTo>
                  <a:cubicBezTo>
                    <a:pt x="1050" y="69"/>
                    <a:pt x="1050" y="70"/>
                    <a:pt x="1050" y="70"/>
                  </a:cubicBezTo>
                  <a:cubicBezTo>
                    <a:pt x="1050" y="70"/>
                    <a:pt x="1047" y="65"/>
                    <a:pt x="1043" y="60"/>
                  </a:cubicBezTo>
                  <a:cubicBezTo>
                    <a:pt x="1038" y="53"/>
                    <a:pt x="1034" y="47"/>
                    <a:pt x="1035" y="45"/>
                  </a:cubicBezTo>
                  <a:lnTo>
                    <a:pt x="1025" y="31"/>
                  </a:lnTo>
                  <a:cubicBezTo>
                    <a:pt x="1019" y="21"/>
                    <a:pt x="1012" y="12"/>
                    <a:pt x="1003" y="5"/>
                  </a:cubicBezTo>
                  <a:cubicBezTo>
                    <a:pt x="999" y="3"/>
                    <a:pt x="994" y="1"/>
                    <a:pt x="992" y="1"/>
                  </a:cubicBezTo>
                  <a:close/>
                  <a:moveTo>
                    <a:pt x="107" y="804"/>
                  </a:moveTo>
                  <a:cubicBezTo>
                    <a:pt x="109" y="809"/>
                    <a:pt x="111" y="814"/>
                    <a:pt x="115" y="819"/>
                  </a:cubicBezTo>
                  <a:lnTo>
                    <a:pt x="116" y="818"/>
                  </a:lnTo>
                  <a:cubicBezTo>
                    <a:pt x="117" y="817"/>
                    <a:pt x="113" y="810"/>
                    <a:pt x="108" y="8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49;p33">
              <a:extLst>
                <a:ext uri="{FF2B5EF4-FFF2-40B4-BE49-F238E27FC236}">
                  <a16:creationId xmlns:a16="http://schemas.microsoft.com/office/drawing/2014/main" id="{D3BCDB25-1076-46DB-D88E-4690F70CDDBF}"/>
                </a:ext>
              </a:extLst>
            </p:cNvPr>
            <p:cNvSpPr/>
            <p:nvPr/>
          </p:nvSpPr>
          <p:spPr>
            <a:xfrm>
              <a:off x="1387191" y="1136762"/>
              <a:ext cx="107085" cy="84909"/>
            </a:xfrm>
            <a:custGeom>
              <a:avLst/>
              <a:gdLst/>
              <a:ahLst/>
              <a:cxnLst/>
              <a:rect l="l" t="t" r="r" b="b"/>
              <a:pathLst>
                <a:path w="1072" h="850" extrusionOk="0">
                  <a:moveTo>
                    <a:pt x="38" y="51"/>
                  </a:moveTo>
                  <a:cubicBezTo>
                    <a:pt x="38" y="51"/>
                    <a:pt x="35" y="54"/>
                    <a:pt x="29" y="60"/>
                  </a:cubicBezTo>
                  <a:cubicBezTo>
                    <a:pt x="22" y="65"/>
                    <a:pt x="17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1" y="73"/>
                    <a:pt x="9" y="74"/>
                    <a:pt x="9" y="74"/>
                  </a:cubicBezTo>
                  <a:cubicBezTo>
                    <a:pt x="7" y="74"/>
                    <a:pt x="17" y="66"/>
                    <a:pt x="28" y="59"/>
                  </a:cubicBezTo>
                  <a:cubicBezTo>
                    <a:pt x="34" y="54"/>
                    <a:pt x="37" y="51"/>
                    <a:pt x="38" y="51"/>
                  </a:cubicBezTo>
                  <a:close/>
                  <a:moveTo>
                    <a:pt x="183" y="200"/>
                  </a:moveTo>
                  <a:cubicBezTo>
                    <a:pt x="183" y="200"/>
                    <a:pt x="183" y="200"/>
                    <a:pt x="183" y="200"/>
                  </a:cubicBezTo>
                  <a:cubicBezTo>
                    <a:pt x="185" y="201"/>
                    <a:pt x="173" y="213"/>
                    <a:pt x="165" y="218"/>
                  </a:cubicBezTo>
                  <a:cubicBezTo>
                    <a:pt x="164" y="217"/>
                    <a:pt x="164" y="217"/>
                    <a:pt x="170" y="211"/>
                  </a:cubicBezTo>
                  <a:cubicBezTo>
                    <a:pt x="175" y="205"/>
                    <a:pt x="181" y="200"/>
                    <a:pt x="183" y="200"/>
                  </a:cubicBezTo>
                  <a:close/>
                  <a:moveTo>
                    <a:pt x="238" y="213"/>
                  </a:moveTo>
                  <a:cubicBezTo>
                    <a:pt x="239" y="213"/>
                    <a:pt x="238" y="214"/>
                    <a:pt x="236" y="217"/>
                  </a:cubicBezTo>
                  <a:lnTo>
                    <a:pt x="231" y="222"/>
                  </a:lnTo>
                  <a:cubicBezTo>
                    <a:pt x="226" y="226"/>
                    <a:pt x="221" y="230"/>
                    <a:pt x="221" y="230"/>
                  </a:cubicBezTo>
                  <a:cubicBezTo>
                    <a:pt x="220" y="230"/>
                    <a:pt x="221" y="229"/>
                    <a:pt x="223" y="227"/>
                  </a:cubicBezTo>
                  <a:cubicBezTo>
                    <a:pt x="227" y="222"/>
                    <a:pt x="232" y="219"/>
                    <a:pt x="235" y="216"/>
                  </a:cubicBezTo>
                  <a:cubicBezTo>
                    <a:pt x="235" y="216"/>
                    <a:pt x="238" y="213"/>
                    <a:pt x="238" y="213"/>
                  </a:cubicBezTo>
                  <a:close/>
                  <a:moveTo>
                    <a:pt x="303" y="256"/>
                  </a:moveTo>
                  <a:cubicBezTo>
                    <a:pt x="302" y="256"/>
                    <a:pt x="300" y="258"/>
                    <a:pt x="300" y="258"/>
                  </a:cubicBezTo>
                  <a:cubicBezTo>
                    <a:pt x="301" y="258"/>
                    <a:pt x="301" y="258"/>
                    <a:pt x="303" y="256"/>
                  </a:cubicBezTo>
                  <a:cubicBezTo>
                    <a:pt x="303" y="256"/>
                    <a:pt x="303" y="256"/>
                    <a:pt x="303" y="256"/>
                  </a:cubicBezTo>
                  <a:close/>
                  <a:moveTo>
                    <a:pt x="293" y="258"/>
                  </a:moveTo>
                  <a:lnTo>
                    <a:pt x="294" y="259"/>
                  </a:lnTo>
                  <a:lnTo>
                    <a:pt x="290" y="267"/>
                  </a:lnTo>
                  <a:lnTo>
                    <a:pt x="289" y="266"/>
                  </a:lnTo>
                  <a:cubicBezTo>
                    <a:pt x="288" y="265"/>
                    <a:pt x="288" y="265"/>
                    <a:pt x="293" y="258"/>
                  </a:cubicBezTo>
                  <a:close/>
                  <a:moveTo>
                    <a:pt x="278" y="256"/>
                  </a:moveTo>
                  <a:cubicBezTo>
                    <a:pt x="279" y="256"/>
                    <a:pt x="279" y="256"/>
                    <a:pt x="279" y="256"/>
                  </a:cubicBezTo>
                  <a:cubicBezTo>
                    <a:pt x="275" y="260"/>
                    <a:pt x="272" y="265"/>
                    <a:pt x="269" y="269"/>
                  </a:cubicBezTo>
                  <a:lnTo>
                    <a:pt x="268" y="269"/>
                  </a:lnTo>
                  <a:cubicBezTo>
                    <a:pt x="266" y="268"/>
                    <a:pt x="272" y="262"/>
                    <a:pt x="272" y="262"/>
                  </a:cubicBezTo>
                  <a:cubicBezTo>
                    <a:pt x="272" y="262"/>
                    <a:pt x="277" y="256"/>
                    <a:pt x="278" y="256"/>
                  </a:cubicBezTo>
                  <a:close/>
                  <a:moveTo>
                    <a:pt x="305" y="268"/>
                  </a:moveTo>
                  <a:lnTo>
                    <a:pt x="306" y="269"/>
                  </a:lnTo>
                  <a:lnTo>
                    <a:pt x="301" y="277"/>
                  </a:lnTo>
                  <a:lnTo>
                    <a:pt x="300" y="276"/>
                  </a:lnTo>
                  <a:cubicBezTo>
                    <a:pt x="299" y="275"/>
                    <a:pt x="299" y="275"/>
                    <a:pt x="305" y="268"/>
                  </a:cubicBezTo>
                  <a:close/>
                  <a:moveTo>
                    <a:pt x="313" y="276"/>
                  </a:moveTo>
                  <a:cubicBezTo>
                    <a:pt x="313" y="276"/>
                    <a:pt x="313" y="276"/>
                    <a:pt x="314" y="276"/>
                  </a:cubicBezTo>
                  <a:cubicBezTo>
                    <a:pt x="316" y="278"/>
                    <a:pt x="316" y="278"/>
                    <a:pt x="309" y="284"/>
                  </a:cubicBezTo>
                  <a:cubicBezTo>
                    <a:pt x="306" y="286"/>
                    <a:pt x="304" y="288"/>
                    <a:pt x="304" y="288"/>
                  </a:cubicBezTo>
                  <a:cubicBezTo>
                    <a:pt x="303" y="288"/>
                    <a:pt x="304" y="286"/>
                    <a:pt x="307" y="282"/>
                  </a:cubicBezTo>
                  <a:cubicBezTo>
                    <a:pt x="311" y="277"/>
                    <a:pt x="312" y="276"/>
                    <a:pt x="313" y="276"/>
                  </a:cubicBezTo>
                  <a:close/>
                  <a:moveTo>
                    <a:pt x="289" y="323"/>
                  </a:moveTo>
                  <a:lnTo>
                    <a:pt x="286" y="331"/>
                  </a:lnTo>
                  <a:lnTo>
                    <a:pt x="279" y="337"/>
                  </a:lnTo>
                  <a:lnTo>
                    <a:pt x="278" y="336"/>
                  </a:lnTo>
                  <a:cubicBezTo>
                    <a:pt x="283" y="329"/>
                    <a:pt x="288" y="323"/>
                    <a:pt x="289" y="323"/>
                  </a:cubicBezTo>
                  <a:close/>
                  <a:moveTo>
                    <a:pt x="308" y="329"/>
                  </a:moveTo>
                  <a:cubicBezTo>
                    <a:pt x="308" y="329"/>
                    <a:pt x="308" y="329"/>
                    <a:pt x="308" y="329"/>
                  </a:cubicBezTo>
                  <a:lnTo>
                    <a:pt x="303" y="337"/>
                  </a:lnTo>
                  <a:cubicBezTo>
                    <a:pt x="300" y="342"/>
                    <a:pt x="299" y="342"/>
                    <a:pt x="298" y="342"/>
                  </a:cubicBezTo>
                  <a:cubicBezTo>
                    <a:pt x="298" y="342"/>
                    <a:pt x="298" y="342"/>
                    <a:pt x="298" y="342"/>
                  </a:cubicBezTo>
                  <a:cubicBezTo>
                    <a:pt x="297" y="341"/>
                    <a:pt x="297" y="341"/>
                    <a:pt x="301" y="335"/>
                  </a:cubicBezTo>
                  <a:cubicBezTo>
                    <a:pt x="301" y="335"/>
                    <a:pt x="306" y="329"/>
                    <a:pt x="308" y="329"/>
                  </a:cubicBezTo>
                  <a:close/>
                  <a:moveTo>
                    <a:pt x="433" y="370"/>
                  </a:moveTo>
                  <a:cubicBezTo>
                    <a:pt x="433" y="370"/>
                    <a:pt x="434" y="370"/>
                    <a:pt x="434" y="370"/>
                  </a:cubicBezTo>
                  <a:lnTo>
                    <a:pt x="435" y="372"/>
                  </a:lnTo>
                  <a:cubicBezTo>
                    <a:pt x="431" y="376"/>
                    <a:pt x="428" y="381"/>
                    <a:pt x="424" y="384"/>
                  </a:cubicBezTo>
                  <a:lnTo>
                    <a:pt x="422" y="383"/>
                  </a:lnTo>
                  <a:cubicBezTo>
                    <a:pt x="428" y="377"/>
                    <a:pt x="432" y="370"/>
                    <a:pt x="433" y="370"/>
                  </a:cubicBezTo>
                  <a:close/>
                  <a:moveTo>
                    <a:pt x="484" y="402"/>
                  </a:moveTo>
                  <a:cubicBezTo>
                    <a:pt x="485" y="402"/>
                    <a:pt x="486" y="403"/>
                    <a:pt x="486" y="403"/>
                  </a:cubicBezTo>
                  <a:cubicBezTo>
                    <a:pt x="482" y="411"/>
                    <a:pt x="476" y="416"/>
                    <a:pt x="475" y="416"/>
                  </a:cubicBezTo>
                  <a:cubicBezTo>
                    <a:pt x="473" y="414"/>
                    <a:pt x="473" y="414"/>
                    <a:pt x="477" y="407"/>
                  </a:cubicBezTo>
                  <a:cubicBezTo>
                    <a:pt x="481" y="403"/>
                    <a:pt x="483" y="402"/>
                    <a:pt x="484" y="402"/>
                  </a:cubicBezTo>
                  <a:close/>
                  <a:moveTo>
                    <a:pt x="848" y="445"/>
                  </a:moveTo>
                  <a:cubicBezTo>
                    <a:pt x="848" y="445"/>
                    <a:pt x="845" y="448"/>
                    <a:pt x="839" y="455"/>
                  </a:cubicBezTo>
                  <a:cubicBezTo>
                    <a:pt x="834" y="462"/>
                    <a:pt x="834" y="462"/>
                    <a:pt x="835" y="462"/>
                  </a:cubicBezTo>
                  <a:cubicBezTo>
                    <a:pt x="839" y="459"/>
                    <a:pt x="842" y="455"/>
                    <a:pt x="845" y="450"/>
                  </a:cubicBezTo>
                  <a:cubicBezTo>
                    <a:pt x="848" y="447"/>
                    <a:pt x="849" y="445"/>
                    <a:pt x="848" y="445"/>
                  </a:cubicBezTo>
                  <a:close/>
                  <a:moveTo>
                    <a:pt x="565" y="467"/>
                  </a:moveTo>
                  <a:cubicBezTo>
                    <a:pt x="565" y="467"/>
                    <a:pt x="565" y="467"/>
                    <a:pt x="565" y="467"/>
                  </a:cubicBezTo>
                  <a:lnTo>
                    <a:pt x="560" y="475"/>
                  </a:lnTo>
                  <a:lnTo>
                    <a:pt x="555" y="481"/>
                  </a:lnTo>
                  <a:lnTo>
                    <a:pt x="554" y="480"/>
                  </a:lnTo>
                  <a:cubicBezTo>
                    <a:pt x="558" y="474"/>
                    <a:pt x="563" y="467"/>
                    <a:pt x="565" y="467"/>
                  </a:cubicBezTo>
                  <a:close/>
                  <a:moveTo>
                    <a:pt x="610" y="480"/>
                  </a:moveTo>
                  <a:cubicBezTo>
                    <a:pt x="605" y="488"/>
                    <a:pt x="600" y="495"/>
                    <a:pt x="594" y="502"/>
                  </a:cubicBezTo>
                  <a:cubicBezTo>
                    <a:pt x="593" y="501"/>
                    <a:pt x="593" y="501"/>
                    <a:pt x="598" y="494"/>
                  </a:cubicBezTo>
                  <a:cubicBezTo>
                    <a:pt x="602" y="489"/>
                    <a:pt x="605" y="485"/>
                    <a:pt x="610" y="480"/>
                  </a:cubicBezTo>
                  <a:close/>
                  <a:moveTo>
                    <a:pt x="636" y="503"/>
                  </a:moveTo>
                  <a:cubicBezTo>
                    <a:pt x="636" y="503"/>
                    <a:pt x="637" y="503"/>
                    <a:pt x="637" y="503"/>
                  </a:cubicBezTo>
                  <a:lnTo>
                    <a:pt x="633" y="511"/>
                  </a:lnTo>
                  <a:lnTo>
                    <a:pt x="627" y="516"/>
                  </a:lnTo>
                  <a:lnTo>
                    <a:pt x="625" y="515"/>
                  </a:lnTo>
                  <a:cubicBezTo>
                    <a:pt x="631" y="509"/>
                    <a:pt x="635" y="503"/>
                    <a:pt x="636" y="503"/>
                  </a:cubicBezTo>
                  <a:close/>
                  <a:moveTo>
                    <a:pt x="549" y="521"/>
                  </a:moveTo>
                  <a:cubicBezTo>
                    <a:pt x="549" y="521"/>
                    <a:pt x="549" y="521"/>
                    <a:pt x="549" y="521"/>
                  </a:cubicBezTo>
                  <a:lnTo>
                    <a:pt x="550" y="521"/>
                  </a:lnTo>
                  <a:cubicBezTo>
                    <a:pt x="547" y="526"/>
                    <a:pt x="544" y="530"/>
                    <a:pt x="539" y="534"/>
                  </a:cubicBezTo>
                  <a:lnTo>
                    <a:pt x="538" y="533"/>
                  </a:lnTo>
                  <a:cubicBezTo>
                    <a:pt x="543" y="527"/>
                    <a:pt x="547" y="521"/>
                    <a:pt x="549" y="521"/>
                  </a:cubicBezTo>
                  <a:close/>
                  <a:moveTo>
                    <a:pt x="696" y="570"/>
                  </a:moveTo>
                  <a:cubicBezTo>
                    <a:pt x="694" y="573"/>
                    <a:pt x="693" y="574"/>
                    <a:pt x="693" y="574"/>
                  </a:cubicBezTo>
                  <a:cubicBezTo>
                    <a:pt x="693" y="574"/>
                    <a:pt x="695" y="570"/>
                    <a:pt x="696" y="570"/>
                  </a:cubicBezTo>
                  <a:close/>
                  <a:moveTo>
                    <a:pt x="702" y="575"/>
                  </a:moveTo>
                  <a:lnTo>
                    <a:pt x="698" y="582"/>
                  </a:lnTo>
                  <a:lnTo>
                    <a:pt x="692" y="589"/>
                  </a:lnTo>
                  <a:lnTo>
                    <a:pt x="690" y="588"/>
                  </a:lnTo>
                  <a:cubicBezTo>
                    <a:pt x="696" y="581"/>
                    <a:pt x="701" y="575"/>
                    <a:pt x="702" y="575"/>
                  </a:cubicBezTo>
                  <a:close/>
                  <a:moveTo>
                    <a:pt x="735" y="586"/>
                  </a:moveTo>
                  <a:lnTo>
                    <a:pt x="735" y="586"/>
                  </a:lnTo>
                  <a:cubicBezTo>
                    <a:pt x="736" y="586"/>
                    <a:pt x="735" y="590"/>
                    <a:pt x="735" y="590"/>
                  </a:cubicBezTo>
                  <a:cubicBezTo>
                    <a:pt x="733" y="596"/>
                    <a:pt x="732" y="598"/>
                    <a:pt x="731" y="598"/>
                  </a:cubicBezTo>
                  <a:cubicBezTo>
                    <a:pt x="731" y="598"/>
                    <a:pt x="730" y="597"/>
                    <a:pt x="730" y="597"/>
                  </a:cubicBezTo>
                  <a:cubicBezTo>
                    <a:pt x="729" y="596"/>
                    <a:pt x="733" y="589"/>
                    <a:pt x="733" y="589"/>
                  </a:cubicBezTo>
                  <a:cubicBezTo>
                    <a:pt x="735" y="587"/>
                    <a:pt x="735" y="586"/>
                    <a:pt x="735" y="586"/>
                  </a:cubicBezTo>
                  <a:close/>
                  <a:moveTo>
                    <a:pt x="709" y="581"/>
                  </a:moveTo>
                  <a:cubicBezTo>
                    <a:pt x="709" y="581"/>
                    <a:pt x="709" y="581"/>
                    <a:pt x="710" y="581"/>
                  </a:cubicBezTo>
                  <a:cubicBezTo>
                    <a:pt x="707" y="587"/>
                    <a:pt x="704" y="591"/>
                    <a:pt x="701" y="596"/>
                  </a:cubicBezTo>
                  <a:cubicBezTo>
                    <a:pt x="699" y="599"/>
                    <a:pt x="698" y="600"/>
                    <a:pt x="697" y="600"/>
                  </a:cubicBezTo>
                  <a:cubicBezTo>
                    <a:pt x="697" y="600"/>
                    <a:pt x="699" y="596"/>
                    <a:pt x="704" y="587"/>
                  </a:cubicBezTo>
                  <a:cubicBezTo>
                    <a:pt x="707" y="582"/>
                    <a:pt x="708" y="581"/>
                    <a:pt x="709" y="581"/>
                  </a:cubicBezTo>
                  <a:close/>
                  <a:moveTo>
                    <a:pt x="760" y="599"/>
                  </a:moveTo>
                  <a:cubicBezTo>
                    <a:pt x="760" y="599"/>
                    <a:pt x="760" y="599"/>
                    <a:pt x="760" y="599"/>
                  </a:cubicBezTo>
                  <a:cubicBezTo>
                    <a:pt x="761" y="599"/>
                    <a:pt x="758" y="607"/>
                    <a:pt x="758" y="607"/>
                  </a:cubicBezTo>
                  <a:cubicBezTo>
                    <a:pt x="753" y="613"/>
                    <a:pt x="752" y="614"/>
                    <a:pt x="751" y="614"/>
                  </a:cubicBezTo>
                  <a:cubicBezTo>
                    <a:pt x="751" y="614"/>
                    <a:pt x="751" y="614"/>
                    <a:pt x="751" y="614"/>
                  </a:cubicBezTo>
                  <a:cubicBezTo>
                    <a:pt x="750" y="613"/>
                    <a:pt x="749" y="612"/>
                    <a:pt x="754" y="605"/>
                  </a:cubicBezTo>
                  <a:cubicBezTo>
                    <a:pt x="754" y="605"/>
                    <a:pt x="758" y="599"/>
                    <a:pt x="760" y="599"/>
                  </a:cubicBezTo>
                  <a:close/>
                  <a:moveTo>
                    <a:pt x="813" y="614"/>
                  </a:moveTo>
                  <a:cubicBezTo>
                    <a:pt x="814" y="614"/>
                    <a:pt x="813" y="615"/>
                    <a:pt x="812" y="617"/>
                  </a:cubicBezTo>
                  <a:cubicBezTo>
                    <a:pt x="813" y="618"/>
                    <a:pt x="807" y="622"/>
                    <a:pt x="804" y="622"/>
                  </a:cubicBezTo>
                  <a:cubicBezTo>
                    <a:pt x="804" y="622"/>
                    <a:pt x="804" y="622"/>
                    <a:pt x="804" y="622"/>
                  </a:cubicBezTo>
                  <a:lnTo>
                    <a:pt x="809" y="615"/>
                  </a:lnTo>
                  <a:cubicBezTo>
                    <a:pt x="810" y="615"/>
                    <a:pt x="810" y="615"/>
                    <a:pt x="810" y="615"/>
                  </a:cubicBezTo>
                  <a:cubicBezTo>
                    <a:pt x="811" y="615"/>
                    <a:pt x="813" y="614"/>
                    <a:pt x="813" y="614"/>
                  </a:cubicBezTo>
                  <a:close/>
                  <a:moveTo>
                    <a:pt x="760" y="642"/>
                  </a:moveTo>
                  <a:lnTo>
                    <a:pt x="761" y="643"/>
                  </a:lnTo>
                  <a:lnTo>
                    <a:pt x="758" y="651"/>
                  </a:lnTo>
                  <a:lnTo>
                    <a:pt x="757" y="650"/>
                  </a:lnTo>
                  <a:cubicBezTo>
                    <a:pt x="756" y="649"/>
                    <a:pt x="756" y="649"/>
                    <a:pt x="760" y="642"/>
                  </a:cubicBezTo>
                  <a:close/>
                  <a:moveTo>
                    <a:pt x="776" y="643"/>
                  </a:moveTo>
                  <a:lnTo>
                    <a:pt x="778" y="644"/>
                  </a:lnTo>
                  <a:cubicBezTo>
                    <a:pt x="773" y="651"/>
                    <a:pt x="769" y="658"/>
                    <a:pt x="767" y="658"/>
                  </a:cubicBezTo>
                  <a:cubicBezTo>
                    <a:pt x="767" y="658"/>
                    <a:pt x="767" y="658"/>
                    <a:pt x="767" y="658"/>
                  </a:cubicBezTo>
                  <a:cubicBezTo>
                    <a:pt x="765" y="659"/>
                    <a:pt x="764" y="659"/>
                    <a:pt x="764" y="659"/>
                  </a:cubicBezTo>
                  <a:cubicBezTo>
                    <a:pt x="762" y="659"/>
                    <a:pt x="767" y="653"/>
                    <a:pt x="776" y="643"/>
                  </a:cubicBezTo>
                  <a:close/>
                  <a:moveTo>
                    <a:pt x="739" y="646"/>
                  </a:moveTo>
                  <a:cubicBezTo>
                    <a:pt x="738" y="646"/>
                    <a:pt x="732" y="653"/>
                    <a:pt x="732" y="653"/>
                  </a:cubicBezTo>
                  <a:cubicBezTo>
                    <a:pt x="732" y="653"/>
                    <a:pt x="728" y="660"/>
                    <a:pt x="729" y="661"/>
                  </a:cubicBezTo>
                  <a:lnTo>
                    <a:pt x="730" y="662"/>
                  </a:lnTo>
                  <a:cubicBezTo>
                    <a:pt x="733" y="656"/>
                    <a:pt x="736" y="652"/>
                    <a:pt x="739" y="646"/>
                  </a:cubicBezTo>
                  <a:close/>
                  <a:moveTo>
                    <a:pt x="824" y="647"/>
                  </a:moveTo>
                  <a:lnTo>
                    <a:pt x="825" y="649"/>
                  </a:lnTo>
                  <a:cubicBezTo>
                    <a:pt x="822" y="653"/>
                    <a:pt x="817" y="658"/>
                    <a:pt x="814" y="662"/>
                  </a:cubicBezTo>
                  <a:lnTo>
                    <a:pt x="813" y="661"/>
                  </a:lnTo>
                  <a:cubicBezTo>
                    <a:pt x="817" y="654"/>
                    <a:pt x="823" y="647"/>
                    <a:pt x="824" y="647"/>
                  </a:cubicBezTo>
                  <a:close/>
                  <a:moveTo>
                    <a:pt x="677" y="686"/>
                  </a:moveTo>
                  <a:cubicBezTo>
                    <a:pt x="673" y="692"/>
                    <a:pt x="673" y="692"/>
                    <a:pt x="674" y="693"/>
                  </a:cubicBezTo>
                  <a:cubicBezTo>
                    <a:pt x="674" y="694"/>
                    <a:pt x="675" y="694"/>
                    <a:pt x="675" y="694"/>
                  </a:cubicBezTo>
                  <a:cubicBezTo>
                    <a:pt x="676" y="694"/>
                    <a:pt x="677" y="692"/>
                    <a:pt x="679" y="687"/>
                  </a:cubicBezTo>
                  <a:lnTo>
                    <a:pt x="677" y="686"/>
                  </a:lnTo>
                  <a:close/>
                  <a:moveTo>
                    <a:pt x="864" y="669"/>
                  </a:moveTo>
                  <a:lnTo>
                    <a:pt x="867" y="670"/>
                  </a:lnTo>
                  <a:lnTo>
                    <a:pt x="854" y="682"/>
                  </a:lnTo>
                  <a:cubicBezTo>
                    <a:pt x="845" y="693"/>
                    <a:pt x="841" y="697"/>
                    <a:pt x="841" y="697"/>
                  </a:cubicBezTo>
                  <a:cubicBezTo>
                    <a:pt x="840" y="697"/>
                    <a:pt x="843" y="694"/>
                    <a:pt x="848" y="688"/>
                  </a:cubicBezTo>
                  <a:cubicBezTo>
                    <a:pt x="852" y="680"/>
                    <a:pt x="858" y="674"/>
                    <a:pt x="864" y="669"/>
                  </a:cubicBezTo>
                  <a:close/>
                  <a:moveTo>
                    <a:pt x="819" y="677"/>
                  </a:moveTo>
                  <a:cubicBezTo>
                    <a:pt x="821" y="678"/>
                    <a:pt x="814" y="683"/>
                    <a:pt x="804" y="697"/>
                  </a:cubicBezTo>
                  <a:cubicBezTo>
                    <a:pt x="801" y="699"/>
                    <a:pt x="799" y="700"/>
                    <a:pt x="798" y="700"/>
                  </a:cubicBezTo>
                  <a:cubicBezTo>
                    <a:pt x="798" y="700"/>
                    <a:pt x="800" y="697"/>
                    <a:pt x="807" y="689"/>
                  </a:cubicBezTo>
                  <a:lnTo>
                    <a:pt x="819" y="677"/>
                  </a:lnTo>
                  <a:close/>
                  <a:moveTo>
                    <a:pt x="1070" y="689"/>
                  </a:moveTo>
                  <a:cubicBezTo>
                    <a:pt x="1069" y="689"/>
                    <a:pt x="1064" y="695"/>
                    <a:pt x="1060" y="701"/>
                  </a:cubicBezTo>
                  <a:lnTo>
                    <a:pt x="1061" y="702"/>
                  </a:lnTo>
                  <a:cubicBezTo>
                    <a:pt x="1064" y="699"/>
                    <a:pt x="1069" y="695"/>
                    <a:pt x="1072" y="690"/>
                  </a:cubicBezTo>
                  <a:lnTo>
                    <a:pt x="1071" y="689"/>
                  </a:lnTo>
                  <a:cubicBezTo>
                    <a:pt x="1071" y="689"/>
                    <a:pt x="1071" y="689"/>
                    <a:pt x="1070" y="689"/>
                  </a:cubicBezTo>
                  <a:close/>
                  <a:moveTo>
                    <a:pt x="769" y="692"/>
                  </a:moveTo>
                  <a:lnTo>
                    <a:pt x="759" y="706"/>
                  </a:lnTo>
                  <a:lnTo>
                    <a:pt x="765" y="699"/>
                  </a:lnTo>
                  <a:lnTo>
                    <a:pt x="769" y="692"/>
                  </a:lnTo>
                  <a:close/>
                  <a:moveTo>
                    <a:pt x="930" y="688"/>
                  </a:moveTo>
                  <a:cubicBezTo>
                    <a:pt x="929" y="688"/>
                    <a:pt x="924" y="693"/>
                    <a:pt x="924" y="693"/>
                  </a:cubicBezTo>
                  <a:cubicBezTo>
                    <a:pt x="918" y="700"/>
                    <a:pt x="920" y="701"/>
                    <a:pt x="922" y="701"/>
                  </a:cubicBezTo>
                  <a:cubicBezTo>
                    <a:pt x="920" y="705"/>
                    <a:pt x="920" y="706"/>
                    <a:pt x="921" y="706"/>
                  </a:cubicBezTo>
                  <a:cubicBezTo>
                    <a:pt x="923" y="706"/>
                    <a:pt x="927" y="702"/>
                    <a:pt x="929" y="698"/>
                  </a:cubicBezTo>
                  <a:cubicBezTo>
                    <a:pt x="934" y="690"/>
                    <a:pt x="933" y="690"/>
                    <a:pt x="931" y="688"/>
                  </a:cubicBezTo>
                  <a:cubicBezTo>
                    <a:pt x="930" y="688"/>
                    <a:pt x="930" y="688"/>
                    <a:pt x="930" y="688"/>
                  </a:cubicBezTo>
                  <a:close/>
                  <a:moveTo>
                    <a:pt x="850" y="700"/>
                  </a:moveTo>
                  <a:lnTo>
                    <a:pt x="845" y="708"/>
                  </a:lnTo>
                  <a:cubicBezTo>
                    <a:pt x="842" y="712"/>
                    <a:pt x="841" y="713"/>
                    <a:pt x="840" y="713"/>
                  </a:cubicBezTo>
                  <a:cubicBezTo>
                    <a:pt x="839" y="713"/>
                    <a:pt x="839" y="713"/>
                    <a:pt x="839" y="713"/>
                  </a:cubicBezTo>
                  <a:lnTo>
                    <a:pt x="843" y="706"/>
                  </a:lnTo>
                  <a:lnTo>
                    <a:pt x="850" y="700"/>
                  </a:lnTo>
                  <a:close/>
                  <a:moveTo>
                    <a:pt x="929" y="708"/>
                  </a:moveTo>
                  <a:lnTo>
                    <a:pt x="932" y="710"/>
                  </a:lnTo>
                  <a:cubicBezTo>
                    <a:pt x="926" y="717"/>
                    <a:pt x="919" y="722"/>
                    <a:pt x="918" y="722"/>
                  </a:cubicBezTo>
                  <a:cubicBezTo>
                    <a:pt x="917" y="720"/>
                    <a:pt x="922" y="714"/>
                    <a:pt x="929" y="708"/>
                  </a:cubicBezTo>
                  <a:close/>
                  <a:moveTo>
                    <a:pt x="989" y="765"/>
                  </a:moveTo>
                  <a:cubicBezTo>
                    <a:pt x="990" y="766"/>
                    <a:pt x="986" y="774"/>
                    <a:pt x="981" y="781"/>
                  </a:cubicBezTo>
                  <a:cubicBezTo>
                    <a:pt x="975" y="791"/>
                    <a:pt x="973" y="794"/>
                    <a:pt x="971" y="794"/>
                  </a:cubicBezTo>
                  <a:cubicBezTo>
                    <a:pt x="971" y="794"/>
                    <a:pt x="970" y="794"/>
                    <a:pt x="970" y="793"/>
                  </a:cubicBezTo>
                  <a:cubicBezTo>
                    <a:pt x="969" y="793"/>
                    <a:pt x="968" y="792"/>
                    <a:pt x="972" y="785"/>
                  </a:cubicBezTo>
                  <a:lnTo>
                    <a:pt x="974" y="785"/>
                  </a:lnTo>
                  <a:cubicBezTo>
                    <a:pt x="973" y="788"/>
                    <a:pt x="972" y="789"/>
                    <a:pt x="972" y="789"/>
                  </a:cubicBezTo>
                  <a:cubicBezTo>
                    <a:pt x="973" y="789"/>
                    <a:pt x="976" y="784"/>
                    <a:pt x="979" y="779"/>
                  </a:cubicBezTo>
                  <a:lnTo>
                    <a:pt x="989" y="765"/>
                  </a:lnTo>
                  <a:close/>
                  <a:moveTo>
                    <a:pt x="993" y="791"/>
                  </a:moveTo>
                  <a:cubicBezTo>
                    <a:pt x="993" y="791"/>
                    <a:pt x="993" y="791"/>
                    <a:pt x="993" y="791"/>
                  </a:cubicBezTo>
                  <a:lnTo>
                    <a:pt x="990" y="799"/>
                  </a:lnTo>
                  <a:cubicBezTo>
                    <a:pt x="987" y="803"/>
                    <a:pt x="985" y="804"/>
                    <a:pt x="984" y="804"/>
                  </a:cubicBezTo>
                  <a:cubicBezTo>
                    <a:pt x="983" y="804"/>
                    <a:pt x="983" y="804"/>
                    <a:pt x="982" y="803"/>
                  </a:cubicBezTo>
                  <a:cubicBezTo>
                    <a:pt x="981" y="802"/>
                    <a:pt x="981" y="802"/>
                    <a:pt x="987" y="796"/>
                  </a:cubicBezTo>
                  <a:cubicBezTo>
                    <a:pt x="987" y="796"/>
                    <a:pt x="991" y="791"/>
                    <a:pt x="993" y="791"/>
                  </a:cubicBezTo>
                  <a:close/>
                  <a:moveTo>
                    <a:pt x="945" y="818"/>
                  </a:moveTo>
                  <a:cubicBezTo>
                    <a:pt x="941" y="825"/>
                    <a:pt x="941" y="825"/>
                    <a:pt x="942" y="826"/>
                  </a:cubicBezTo>
                  <a:lnTo>
                    <a:pt x="943" y="827"/>
                  </a:lnTo>
                  <a:lnTo>
                    <a:pt x="946" y="819"/>
                  </a:lnTo>
                  <a:lnTo>
                    <a:pt x="945" y="818"/>
                  </a:lnTo>
                  <a:close/>
                  <a:moveTo>
                    <a:pt x="89" y="0"/>
                  </a:moveTo>
                  <a:cubicBezTo>
                    <a:pt x="87" y="0"/>
                    <a:pt x="82" y="5"/>
                    <a:pt x="76" y="10"/>
                  </a:cubicBezTo>
                  <a:lnTo>
                    <a:pt x="74" y="8"/>
                  </a:lnTo>
                  <a:cubicBezTo>
                    <a:pt x="74" y="8"/>
                    <a:pt x="73" y="8"/>
                    <a:pt x="73" y="8"/>
                  </a:cubicBezTo>
                  <a:cubicBezTo>
                    <a:pt x="73" y="8"/>
                    <a:pt x="71" y="9"/>
                    <a:pt x="67" y="14"/>
                  </a:cubicBezTo>
                  <a:cubicBezTo>
                    <a:pt x="63" y="17"/>
                    <a:pt x="61" y="18"/>
                    <a:pt x="60" y="18"/>
                  </a:cubicBezTo>
                  <a:cubicBezTo>
                    <a:pt x="59" y="18"/>
                    <a:pt x="59" y="18"/>
                    <a:pt x="59" y="17"/>
                  </a:cubicBezTo>
                  <a:cubicBezTo>
                    <a:pt x="61" y="15"/>
                    <a:pt x="61" y="15"/>
                    <a:pt x="61" y="15"/>
                  </a:cubicBezTo>
                  <a:lnTo>
                    <a:pt x="61" y="15"/>
                  </a:lnTo>
                  <a:cubicBezTo>
                    <a:pt x="60" y="15"/>
                    <a:pt x="56" y="18"/>
                    <a:pt x="52" y="23"/>
                  </a:cubicBezTo>
                  <a:cubicBezTo>
                    <a:pt x="47" y="28"/>
                    <a:pt x="41" y="33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lnTo>
                    <a:pt x="26" y="45"/>
                  </a:lnTo>
                  <a:cubicBezTo>
                    <a:pt x="17" y="52"/>
                    <a:pt x="10" y="61"/>
                    <a:pt x="4" y="71"/>
                  </a:cubicBezTo>
                  <a:cubicBezTo>
                    <a:pt x="2" y="78"/>
                    <a:pt x="0" y="84"/>
                    <a:pt x="3" y="84"/>
                  </a:cubicBezTo>
                  <a:cubicBezTo>
                    <a:pt x="4" y="84"/>
                    <a:pt x="7" y="82"/>
                    <a:pt x="11" y="79"/>
                  </a:cubicBezTo>
                  <a:cubicBezTo>
                    <a:pt x="11" y="79"/>
                    <a:pt x="16" y="74"/>
                    <a:pt x="18" y="74"/>
                  </a:cubicBezTo>
                  <a:cubicBezTo>
                    <a:pt x="18" y="74"/>
                    <a:pt x="18" y="74"/>
                    <a:pt x="19" y="74"/>
                  </a:cubicBezTo>
                  <a:cubicBezTo>
                    <a:pt x="20" y="75"/>
                    <a:pt x="14" y="83"/>
                    <a:pt x="14" y="83"/>
                  </a:cubicBezTo>
                  <a:cubicBezTo>
                    <a:pt x="8" y="89"/>
                    <a:pt x="13" y="93"/>
                    <a:pt x="17" y="99"/>
                  </a:cubicBezTo>
                  <a:cubicBezTo>
                    <a:pt x="23" y="106"/>
                    <a:pt x="26" y="109"/>
                    <a:pt x="22" y="116"/>
                  </a:cubicBezTo>
                  <a:cubicBezTo>
                    <a:pt x="16" y="124"/>
                    <a:pt x="17" y="125"/>
                    <a:pt x="17" y="125"/>
                  </a:cubicBezTo>
                  <a:cubicBezTo>
                    <a:pt x="19" y="123"/>
                    <a:pt x="20" y="122"/>
                    <a:pt x="22" y="122"/>
                  </a:cubicBezTo>
                  <a:cubicBezTo>
                    <a:pt x="27" y="122"/>
                    <a:pt x="32" y="128"/>
                    <a:pt x="36" y="134"/>
                  </a:cubicBezTo>
                  <a:cubicBezTo>
                    <a:pt x="42" y="139"/>
                    <a:pt x="47" y="145"/>
                    <a:pt x="52" y="145"/>
                  </a:cubicBezTo>
                  <a:cubicBezTo>
                    <a:pt x="54" y="145"/>
                    <a:pt x="55" y="144"/>
                    <a:pt x="57" y="143"/>
                  </a:cubicBezTo>
                  <a:lnTo>
                    <a:pt x="59" y="145"/>
                  </a:lnTo>
                  <a:cubicBezTo>
                    <a:pt x="53" y="152"/>
                    <a:pt x="56" y="154"/>
                    <a:pt x="58" y="156"/>
                  </a:cubicBezTo>
                  <a:cubicBezTo>
                    <a:pt x="62" y="154"/>
                    <a:pt x="64" y="153"/>
                    <a:pt x="66" y="153"/>
                  </a:cubicBezTo>
                  <a:cubicBezTo>
                    <a:pt x="67" y="153"/>
                    <a:pt x="68" y="154"/>
                    <a:pt x="68" y="154"/>
                  </a:cubicBezTo>
                  <a:cubicBezTo>
                    <a:pt x="61" y="161"/>
                    <a:pt x="62" y="162"/>
                    <a:pt x="65" y="163"/>
                  </a:cubicBezTo>
                  <a:cubicBezTo>
                    <a:pt x="66" y="164"/>
                    <a:pt x="66" y="165"/>
                    <a:pt x="67" y="165"/>
                  </a:cubicBezTo>
                  <a:cubicBezTo>
                    <a:pt x="69" y="165"/>
                    <a:pt x="70" y="164"/>
                    <a:pt x="74" y="161"/>
                  </a:cubicBezTo>
                  <a:cubicBezTo>
                    <a:pt x="79" y="165"/>
                    <a:pt x="80" y="172"/>
                    <a:pt x="79" y="179"/>
                  </a:cubicBezTo>
                  <a:cubicBezTo>
                    <a:pt x="77" y="181"/>
                    <a:pt x="77" y="183"/>
                    <a:pt x="78" y="183"/>
                  </a:cubicBezTo>
                  <a:cubicBezTo>
                    <a:pt x="80" y="183"/>
                    <a:pt x="84" y="179"/>
                    <a:pt x="88" y="176"/>
                  </a:cubicBezTo>
                  <a:cubicBezTo>
                    <a:pt x="94" y="170"/>
                    <a:pt x="100" y="166"/>
                    <a:pt x="102" y="166"/>
                  </a:cubicBezTo>
                  <a:cubicBezTo>
                    <a:pt x="102" y="166"/>
                    <a:pt x="103" y="166"/>
                    <a:pt x="103" y="166"/>
                  </a:cubicBezTo>
                  <a:lnTo>
                    <a:pt x="90" y="179"/>
                  </a:lnTo>
                  <a:cubicBezTo>
                    <a:pt x="84" y="183"/>
                    <a:pt x="84" y="183"/>
                    <a:pt x="86" y="185"/>
                  </a:cubicBezTo>
                  <a:lnTo>
                    <a:pt x="88" y="188"/>
                  </a:lnTo>
                  <a:cubicBezTo>
                    <a:pt x="90" y="186"/>
                    <a:pt x="91" y="185"/>
                    <a:pt x="93" y="185"/>
                  </a:cubicBezTo>
                  <a:cubicBezTo>
                    <a:pt x="97" y="185"/>
                    <a:pt x="101" y="189"/>
                    <a:pt x="106" y="194"/>
                  </a:cubicBezTo>
                  <a:cubicBezTo>
                    <a:pt x="113" y="201"/>
                    <a:pt x="116" y="205"/>
                    <a:pt x="120" y="205"/>
                  </a:cubicBezTo>
                  <a:cubicBezTo>
                    <a:pt x="121" y="205"/>
                    <a:pt x="123" y="203"/>
                    <a:pt x="125" y="201"/>
                  </a:cubicBezTo>
                  <a:cubicBezTo>
                    <a:pt x="127" y="199"/>
                    <a:pt x="129" y="198"/>
                    <a:pt x="130" y="198"/>
                  </a:cubicBezTo>
                  <a:cubicBezTo>
                    <a:pt x="131" y="198"/>
                    <a:pt x="131" y="200"/>
                    <a:pt x="130" y="206"/>
                  </a:cubicBezTo>
                  <a:cubicBezTo>
                    <a:pt x="122" y="223"/>
                    <a:pt x="120" y="229"/>
                    <a:pt x="121" y="229"/>
                  </a:cubicBezTo>
                  <a:cubicBezTo>
                    <a:pt x="122" y="229"/>
                    <a:pt x="123" y="227"/>
                    <a:pt x="125" y="226"/>
                  </a:cubicBezTo>
                  <a:cubicBezTo>
                    <a:pt x="124" y="225"/>
                    <a:pt x="130" y="218"/>
                    <a:pt x="135" y="212"/>
                  </a:cubicBezTo>
                  <a:cubicBezTo>
                    <a:pt x="141" y="206"/>
                    <a:pt x="144" y="204"/>
                    <a:pt x="145" y="204"/>
                  </a:cubicBezTo>
                  <a:lnTo>
                    <a:pt x="145" y="204"/>
                  </a:lnTo>
                  <a:cubicBezTo>
                    <a:pt x="145" y="204"/>
                    <a:pt x="143" y="207"/>
                    <a:pt x="137" y="214"/>
                  </a:cubicBezTo>
                  <a:cubicBezTo>
                    <a:pt x="130" y="223"/>
                    <a:pt x="137" y="230"/>
                    <a:pt x="147" y="230"/>
                  </a:cubicBezTo>
                  <a:cubicBezTo>
                    <a:pt x="151" y="230"/>
                    <a:pt x="156" y="229"/>
                    <a:pt x="160" y="225"/>
                  </a:cubicBezTo>
                  <a:lnTo>
                    <a:pt x="160" y="225"/>
                  </a:lnTo>
                  <a:lnTo>
                    <a:pt x="154" y="231"/>
                  </a:lnTo>
                  <a:cubicBezTo>
                    <a:pt x="149" y="238"/>
                    <a:pt x="150" y="239"/>
                    <a:pt x="154" y="244"/>
                  </a:cubicBezTo>
                  <a:lnTo>
                    <a:pt x="158" y="246"/>
                  </a:lnTo>
                  <a:cubicBezTo>
                    <a:pt x="161" y="242"/>
                    <a:pt x="164" y="241"/>
                    <a:pt x="165" y="241"/>
                  </a:cubicBezTo>
                  <a:cubicBezTo>
                    <a:pt x="169" y="241"/>
                    <a:pt x="168" y="248"/>
                    <a:pt x="164" y="253"/>
                  </a:cubicBezTo>
                  <a:cubicBezTo>
                    <a:pt x="160" y="260"/>
                    <a:pt x="160" y="260"/>
                    <a:pt x="162" y="262"/>
                  </a:cubicBezTo>
                  <a:cubicBezTo>
                    <a:pt x="166" y="259"/>
                    <a:pt x="169" y="258"/>
                    <a:pt x="171" y="258"/>
                  </a:cubicBezTo>
                  <a:cubicBezTo>
                    <a:pt x="176" y="258"/>
                    <a:pt x="174" y="266"/>
                    <a:pt x="170" y="271"/>
                  </a:cubicBezTo>
                  <a:lnTo>
                    <a:pt x="172" y="273"/>
                  </a:lnTo>
                  <a:cubicBezTo>
                    <a:pt x="176" y="270"/>
                    <a:pt x="178" y="269"/>
                    <a:pt x="179" y="269"/>
                  </a:cubicBezTo>
                  <a:cubicBezTo>
                    <a:pt x="181" y="269"/>
                    <a:pt x="182" y="270"/>
                    <a:pt x="182" y="271"/>
                  </a:cubicBezTo>
                  <a:cubicBezTo>
                    <a:pt x="184" y="272"/>
                    <a:pt x="185" y="273"/>
                    <a:pt x="186" y="273"/>
                  </a:cubicBezTo>
                  <a:cubicBezTo>
                    <a:pt x="187" y="273"/>
                    <a:pt x="189" y="272"/>
                    <a:pt x="191" y="267"/>
                  </a:cubicBezTo>
                  <a:cubicBezTo>
                    <a:pt x="197" y="260"/>
                    <a:pt x="203" y="255"/>
                    <a:pt x="204" y="255"/>
                  </a:cubicBezTo>
                  <a:lnTo>
                    <a:pt x="204" y="255"/>
                  </a:lnTo>
                  <a:lnTo>
                    <a:pt x="198" y="262"/>
                  </a:lnTo>
                  <a:cubicBezTo>
                    <a:pt x="192" y="268"/>
                    <a:pt x="196" y="272"/>
                    <a:pt x="200" y="275"/>
                  </a:cubicBezTo>
                  <a:cubicBezTo>
                    <a:pt x="206" y="281"/>
                    <a:pt x="208" y="283"/>
                    <a:pt x="204" y="291"/>
                  </a:cubicBezTo>
                  <a:lnTo>
                    <a:pt x="210" y="285"/>
                  </a:lnTo>
                  <a:cubicBezTo>
                    <a:pt x="213" y="283"/>
                    <a:pt x="215" y="282"/>
                    <a:pt x="216" y="282"/>
                  </a:cubicBezTo>
                  <a:cubicBezTo>
                    <a:pt x="217" y="282"/>
                    <a:pt x="216" y="284"/>
                    <a:pt x="213" y="287"/>
                  </a:cubicBezTo>
                  <a:cubicBezTo>
                    <a:pt x="209" y="292"/>
                    <a:pt x="211" y="296"/>
                    <a:pt x="214" y="296"/>
                  </a:cubicBezTo>
                  <a:cubicBezTo>
                    <a:pt x="216" y="296"/>
                    <a:pt x="217" y="295"/>
                    <a:pt x="219" y="294"/>
                  </a:cubicBezTo>
                  <a:lnTo>
                    <a:pt x="222" y="296"/>
                  </a:lnTo>
                  <a:cubicBezTo>
                    <a:pt x="216" y="304"/>
                    <a:pt x="214" y="309"/>
                    <a:pt x="217" y="309"/>
                  </a:cubicBezTo>
                  <a:cubicBezTo>
                    <a:pt x="218" y="309"/>
                    <a:pt x="222" y="306"/>
                    <a:pt x="227" y="301"/>
                  </a:cubicBezTo>
                  <a:lnTo>
                    <a:pt x="227" y="301"/>
                  </a:lnTo>
                  <a:cubicBezTo>
                    <a:pt x="222" y="308"/>
                    <a:pt x="223" y="309"/>
                    <a:pt x="224" y="310"/>
                  </a:cubicBezTo>
                  <a:cubicBezTo>
                    <a:pt x="226" y="309"/>
                    <a:pt x="228" y="308"/>
                    <a:pt x="229" y="308"/>
                  </a:cubicBezTo>
                  <a:cubicBezTo>
                    <a:pt x="233" y="308"/>
                    <a:pt x="235" y="312"/>
                    <a:pt x="231" y="317"/>
                  </a:cubicBezTo>
                  <a:lnTo>
                    <a:pt x="232" y="317"/>
                  </a:lnTo>
                  <a:cubicBezTo>
                    <a:pt x="236" y="314"/>
                    <a:pt x="238" y="313"/>
                    <a:pt x="239" y="313"/>
                  </a:cubicBezTo>
                  <a:cubicBezTo>
                    <a:pt x="240" y="313"/>
                    <a:pt x="240" y="313"/>
                    <a:pt x="241" y="313"/>
                  </a:cubicBezTo>
                  <a:cubicBezTo>
                    <a:pt x="241" y="314"/>
                    <a:pt x="242" y="314"/>
                    <a:pt x="242" y="314"/>
                  </a:cubicBezTo>
                  <a:cubicBezTo>
                    <a:pt x="244" y="314"/>
                    <a:pt x="246" y="313"/>
                    <a:pt x="250" y="310"/>
                  </a:cubicBezTo>
                  <a:cubicBezTo>
                    <a:pt x="254" y="306"/>
                    <a:pt x="256" y="305"/>
                    <a:pt x="257" y="305"/>
                  </a:cubicBezTo>
                  <a:cubicBezTo>
                    <a:pt x="257" y="305"/>
                    <a:pt x="257" y="305"/>
                    <a:pt x="257" y="305"/>
                  </a:cubicBezTo>
                  <a:cubicBezTo>
                    <a:pt x="259" y="306"/>
                    <a:pt x="252" y="312"/>
                    <a:pt x="245" y="318"/>
                  </a:cubicBezTo>
                  <a:cubicBezTo>
                    <a:pt x="241" y="320"/>
                    <a:pt x="240" y="322"/>
                    <a:pt x="242" y="322"/>
                  </a:cubicBezTo>
                  <a:cubicBezTo>
                    <a:pt x="244" y="322"/>
                    <a:pt x="248" y="320"/>
                    <a:pt x="255" y="315"/>
                  </a:cubicBezTo>
                  <a:cubicBezTo>
                    <a:pt x="262" y="311"/>
                    <a:pt x="266" y="308"/>
                    <a:pt x="266" y="308"/>
                  </a:cubicBezTo>
                  <a:lnTo>
                    <a:pt x="266" y="308"/>
                  </a:lnTo>
                  <a:cubicBezTo>
                    <a:pt x="267" y="308"/>
                    <a:pt x="263" y="311"/>
                    <a:pt x="256" y="317"/>
                  </a:cubicBezTo>
                  <a:cubicBezTo>
                    <a:pt x="251" y="321"/>
                    <a:pt x="246" y="325"/>
                    <a:pt x="247" y="325"/>
                  </a:cubicBezTo>
                  <a:cubicBezTo>
                    <a:pt x="248" y="325"/>
                    <a:pt x="249" y="324"/>
                    <a:pt x="251" y="323"/>
                  </a:cubicBezTo>
                  <a:cubicBezTo>
                    <a:pt x="251" y="323"/>
                    <a:pt x="251" y="323"/>
                    <a:pt x="251" y="323"/>
                  </a:cubicBezTo>
                  <a:cubicBezTo>
                    <a:pt x="252" y="323"/>
                    <a:pt x="255" y="323"/>
                    <a:pt x="259" y="319"/>
                  </a:cubicBezTo>
                  <a:lnTo>
                    <a:pt x="262" y="321"/>
                  </a:lnTo>
                  <a:cubicBezTo>
                    <a:pt x="259" y="330"/>
                    <a:pt x="260" y="331"/>
                    <a:pt x="261" y="332"/>
                  </a:cubicBezTo>
                  <a:cubicBezTo>
                    <a:pt x="264" y="330"/>
                    <a:pt x="266" y="328"/>
                    <a:pt x="266" y="328"/>
                  </a:cubicBezTo>
                  <a:lnTo>
                    <a:pt x="266" y="328"/>
                  </a:lnTo>
                  <a:cubicBezTo>
                    <a:pt x="267" y="328"/>
                    <a:pt x="265" y="330"/>
                    <a:pt x="263" y="333"/>
                  </a:cubicBezTo>
                  <a:cubicBezTo>
                    <a:pt x="261" y="336"/>
                    <a:pt x="259" y="338"/>
                    <a:pt x="260" y="338"/>
                  </a:cubicBezTo>
                  <a:cubicBezTo>
                    <a:pt x="261" y="338"/>
                    <a:pt x="264" y="336"/>
                    <a:pt x="270" y="329"/>
                  </a:cubicBezTo>
                  <a:cubicBezTo>
                    <a:pt x="273" y="326"/>
                    <a:pt x="275" y="325"/>
                    <a:pt x="275" y="325"/>
                  </a:cubicBezTo>
                  <a:cubicBezTo>
                    <a:pt x="276" y="325"/>
                    <a:pt x="276" y="327"/>
                    <a:pt x="273" y="331"/>
                  </a:cubicBezTo>
                  <a:cubicBezTo>
                    <a:pt x="266" y="339"/>
                    <a:pt x="264" y="343"/>
                    <a:pt x="265" y="343"/>
                  </a:cubicBezTo>
                  <a:cubicBezTo>
                    <a:pt x="265" y="343"/>
                    <a:pt x="267" y="342"/>
                    <a:pt x="269" y="339"/>
                  </a:cubicBezTo>
                  <a:cubicBezTo>
                    <a:pt x="274" y="335"/>
                    <a:pt x="275" y="334"/>
                    <a:pt x="276" y="334"/>
                  </a:cubicBezTo>
                  <a:cubicBezTo>
                    <a:pt x="276" y="334"/>
                    <a:pt x="277" y="335"/>
                    <a:pt x="277" y="335"/>
                  </a:cubicBezTo>
                  <a:cubicBezTo>
                    <a:pt x="271" y="341"/>
                    <a:pt x="281" y="350"/>
                    <a:pt x="291" y="359"/>
                  </a:cubicBezTo>
                  <a:cubicBezTo>
                    <a:pt x="291" y="359"/>
                    <a:pt x="291" y="359"/>
                    <a:pt x="292" y="359"/>
                  </a:cubicBezTo>
                  <a:cubicBezTo>
                    <a:pt x="293" y="359"/>
                    <a:pt x="299" y="354"/>
                    <a:pt x="305" y="348"/>
                  </a:cubicBezTo>
                  <a:cubicBezTo>
                    <a:pt x="309" y="342"/>
                    <a:pt x="310" y="340"/>
                    <a:pt x="310" y="340"/>
                  </a:cubicBezTo>
                  <a:lnTo>
                    <a:pt x="310" y="340"/>
                  </a:lnTo>
                  <a:cubicBezTo>
                    <a:pt x="310" y="340"/>
                    <a:pt x="308" y="344"/>
                    <a:pt x="306" y="349"/>
                  </a:cubicBezTo>
                  <a:cubicBezTo>
                    <a:pt x="297" y="360"/>
                    <a:pt x="294" y="365"/>
                    <a:pt x="295" y="365"/>
                  </a:cubicBezTo>
                  <a:cubicBezTo>
                    <a:pt x="296" y="365"/>
                    <a:pt x="301" y="361"/>
                    <a:pt x="308" y="351"/>
                  </a:cubicBezTo>
                  <a:lnTo>
                    <a:pt x="308" y="351"/>
                  </a:lnTo>
                  <a:cubicBezTo>
                    <a:pt x="306" y="356"/>
                    <a:pt x="305" y="358"/>
                    <a:pt x="306" y="358"/>
                  </a:cubicBezTo>
                  <a:cubicBezTo>
                    <a:pt x="306" y="358"/>
                    <a:pt x="308" y="356"/>
                    <a:pt x="310" y="354"/>
                  </a:cubicBezTo>
                  <a:cubicBezTo>
                    <a:pt x="313" y="350"/>
                    <a:pt x="314" y="349"/>
                    <a:pt x="315" y="349"/>
                  </a:cubicBezTo>
                  <a:lnTo>
                    <a:pt x="315" y="349"/>
                  </a:lnTo>
                  <a:cubicBezTo>
                    <a:pt x="315" y="349"/>
                    <a:pt x="314" y="351"/>
                    <a:pt x="311" y="355"/>
                  </a:cubicBezTo>
                  <a:cubicBezTo>
                    <a:pt x="309" y="360"/>
                    <a:pt x="306" y="366"/>
                    <a:pt x="307" y="366"/>
                  </a:cubicBezTo>
                  <a:cubicBezTo>
                    <a:pt x="307" y="366"/>
                    <a:pt x="308" y="365"/>
                    <a:pt x="309" y="364"/>
                  </a:cubicBezTo>
                  <a:lnTo>
                    <a:pt x="309" y="364"/>
                  </a:lnTo>
                  <a:cubicBezTo>
                    <a:pt x="309" y="364"/>
                    <a:pt x="310" y="365"/>
                    <a:pt x="306" y="372"/>
                  </a:cubicBezTo>
                  <a:cubicBezTo>
                    <a:pt x="304" y="374"/>
                    <a:pt x="304" y="375"/>
                    <a:pt x="305" y="375"/>
                  </a:cubicBezTo>
                  <a:cubicBezTo>
                    <a:pt x="306" y="375"/>
                    <a:pt x="310" y="372"/>
                    <a:pt x="315" y="368"/>
                  </a:cubicBezTo>
                  <a:cubicBezTo>
                    <a:pt x="321" y="364"/>
                    <a:pt x="324" y="361"/>
                    <a:pt x="325" y="361"/>
                  </a:cubicBezTo>
                  <a:cubicBezTo>
                    <a:pt x="327" y="361"/>
                    <a:pt x="324" y="365"/>
                    <a:pt x="318" y="372"/>
                  </a:cubicBezTo>
                  <a:cubicBezTo>
                    <a:pt x="312" y="377"/>
                    <a:pt x="312" y="380"/>
                    <a:pt x="314" y="380"/>
                  </a:cubicBezTo>
                  <a:cubicBezTo>
                    <a:pt x="316" y="380"/>
                    <a:pt x="322" y="376"/>
                    <a:pt x="328" y="369"/>
                  </a:cubicBezTo>
                  <a:cubicBezTo>
                    <a:pt x="335" y="362"/>
                    <a:pt x="338" y="359"/>
                    <a:pt x="338" y="359"/>
                  </a:cubicBezTo>
                  <a:lnTo>
                    <a:pt x="338" y="359"/>
                  </a:lnTo>
                  <a:cubicBezTo>
                    <a:pt x="339" y="359"/>
                    <a:pt x="337" y="361"/>
                    <a:pt x="335" y="364"/>
                  </a:cubicBezTo>
                  <a:cubicBezTo>
                    <a:pt x="329" y="370"/>
                    <a:pt x="330" y="372"/>
                    <a:pt x="330" y="372"/>
                  </a:cubicBezTo>
                  <a:cubicBezTo>
                    <a:pt x="332" y="373"/>
                    <a:pt x="333" y="374"/>
                    <a:pt x="328" y="381"/>
                  </a:cubicBezTo>
                  <a:cubicBezTo>
                    <a:pt x="328" y="381"/>
                    <a:pt x="328" y="381"/>
                    <a:pt x="329" y="381"/>
                  </a:cubicBezTo>
                  <a:cubicBezTo>
                    <a:pt x="329" y="381"/>
                    <a:pt x="331" y="380"/>
                    <a:pt x="336" y="376"/>
                  </a:cubicBezTo>
                  <a:cubicBezTo>
                    <a:pt x="340" y="373"/>
                    <a:pt x="343" y="371"/>
                    <a:pt x="344" y="371"/>
                  </a:cubicBezTo>
                  <a:cubicBezTo>
                    <a:pt x="348" y="371"/>
                    <a:pt x="345" y="379"/>
                    <a:pt x="338" y="389"/>
                  </a:cubicBezTo>
                  <a:lnTo>
                    <a:pt x="345" y="385"/>
                  </a:lnTo>
                  <a:cubicBezTo>
                    <a:pt x="353" y="377"/>
                    <a:pt x="358" y="372"/>
                    <a:pt x="359" y="372"/>
                  </a:cubicBezTo>
                  <a:lnTo>
                    <a:pt x="359" y="372"/>
                  </a:lnTo>
                  <a:cubicBezTo>
                    <a:pt x="359" y="372"/>
                    <a:pt x="357" y="374"/>
                    <a:pt x="353" y="379"/>
                  </a:cubicBezTo>
                  <a:lnTo>
                    <a:pt x="348" y="386"/>
                  </a:lnTo>
                  <a:cubicBezTo>
                    <a:pt x="352" y="382"/>
                    <a:pt x="354" y="381"/>
                    <a:pt x="355" y="381"/>
                  </a:cubicBezTo>
                  <a:cubicBezTo>
                    <a:pt x="358" y="381"/>
                    <a:pt x="355" y="389"/>
                    <a:pt x="348" y="398"/>
                  </a:cubicBezTo>
                  <a:cubicBezTo>
                    <a:pt x="343" y="404"/>
                    <a:pt x="343" y="404"/>
                    <a:pt x="344" y="405"/>
                  </a:cubicBezTo>
                  <a:lnTo>
                    <a:pt x="349" y="398"/>
                  </a:lnTo>
                  <a:cubicBezTo>
                    <a:pt x="355" y="392"/>
                    <a:pt x="359" y="386"/>
                    <a:pt x="360" y="386"/>
                  </a:cubicBezTo>
                  <a:cubicBezTo>
                    <a:pt x="360" y="386"/>
                    <a:pt x="361" y="386"/>
                    <a:pt x="361" y="386"/>
                  </a:cubicBezTo>
                  <a:cubicBezTo>
                    <a:pt x="362" y="387"/>
                    <a:pt x="363" y="388"/>
                    <a:pt x="358" y="395"/>
                  </a:cubicBezTo>
                  <a:cubicBezTo>
                    <a:pt x="355" y="401"/>
                    <a:pt x="352" y="407"/>
                    <a:pt x="353" y="407"/>
                  </a:cubicBezTo>
                  <a:cubicBezTo>
                    <a:pt x="353" y="407"/>
                    <a:pt x="354" y="406"/>
                    <a:pt x="355" y="404"/>
                  </a:cubicBezTo>
                  <a:lnTo>
                    <a:pt x="355" y="404"/>
                  </a:lnTo>
                  <a:cubicBezTo>
                    <a:pt x="355" y="404"/>
                    <a:pt x="356" y="405"/>
                    <a:pt x="352" y="412"/>
                  </a:cubicBezTo>
                  <a:lnTo>
                    <a:pt x="356" y="416"/>
                  </a:lnTo>
                  <a:cubicBezTo>
                    <a:pt x="359" y="414"/>
                    <a:pt x="361" y="413"/>
                    <a:pt x="362" y="413"/>
                  </a:cubicBezTo>
                  <a:cubicBezTo>
                    <a:pt x="363" y="413"/>
                    <a:pt x="363" y="415"/>
                    <a:pt x="360" y="419"/>
                  </a:cubicBezTo>
                  <a:cubicBezTo>
                    <a:pt x="360" y="419"/>
                    <a:pt x="360" y="419"/>
                    <a:pt x="361" y="419"/>
                  </a:cubicBezTo>
                  <a:cubicBezTo>
                    <a:pt x="362" y="419"/>
                    <a:pt x="365" y="418"/>
                    <a:pt x="369" y="415"/>
                  </a:cubicBezTo>
                  <a:lnTo>
                    <a:pt x="369" y="415"/>
                  </a:lnTo>
                  <a:cubicBezTo>
                    <a:pt x="371" y="418"/>
                    <a:pt x="372" y="419"/>
                    <a:pt x="366" y="425"/>
                  </a:cubicBezTo>
                  <a:cubicBezTo>
                    <a:pt x="364" y="429"/>
                    <a:pt x="363" y="431"/>
                    <a:pt x="363" y="431"/>
                  </a:cubicBezTo>
                  <a:cubicBezTo>
                    <a:pt x="363" y="431"/>
                    <a:pt x="365" y="429"/>
                    <a:pt x="367" y="426"/>
                  </a:cubicBezTo>
                  <a:cubicBezTo>
                    <a:pt x="371" y="422"/>
                    <a:pt x="373" y="420"/>
                    <a:pt x="374" y="420"/>
                  </a:cubicBezTo>
                  <a:cubicBezTo>
                    <a:pt x="375" y="420"/>
                    <a:pt x="375" y="421"/>
                    <a:pt x="375" y="421"/>
                  </a:cubicBezTo>
                  <a:lnTo>
                    <a:pt x="378" y="423"/>
                  </a:lnTo>
                  <a:cubicBezTo>
                    <a:pt x="381" y="418"/>
                    <a:pt x="383" y="417"/>
                    <a:pt x="383" y="417"/>
                  </a:cubicBezTo>
                  <a:cubicBezTo>
                    <a:pt x="384" y="417"/>
                    <a:pt x="384" y="417"/>
                    <a:pt x="384" y="418"/>
                  </a:cubicBezTo>
                  <a:cubicBezTo>
                    <a:pt x="385" y="419"/>
                    <a:pt x="383" y="428"/>
                    <a:pt x="384" y="429"/>
                  </a:cubicBezTo>
                  <a:cubicBezTo>
                    <a:pt x="386" y="430"/>
                    <a:pt x="386" y="431"/>
                    <a:pt x="387" y="431"/>
                  </a:cubicBezTo>
                  <a:cubicBezTo>
                    <a:pt x="388" y="431"/>
                    <a:pt x="389" y="429"/>
                    <a:pt x="392" y="424"/>
                  </a:cubicBezTo>
                  <a:cubicBezTo>
                    <a:pt x="391" y="424"/>
                    <a:pt x="393" y="421"/>
                    <a:pt x="394" y="421"/>
                  </a:cubicBezTo>
                  <a:cubicBezTo>
                    <a:pt x="394" y="421"/>
                    <a:pt x="395" y="422"/>
                    <a:pt x="393" y="425"/>
                  </a:cubicBezTo>
                  <a:cubicBezTo>
                    <a:pt x="394" y="426"/>
                    <a:pt x="392" y="435"/>
                    <a:pt x="395" y="439"/>
                  </a:cubicBezTo>
                  <a:cubicBezTo>
                    <a:pt x="397" y="440"/>
                    <a:pt x="398" y="441"/>
                    <a:pt x="399" y="441"/>
                  </a:cubicBezTo>
                  <a:cubicBezTo>
                    <a:pt x="401" y="441"/>
                    <a:pt x="402" y="439"/>
                    <a:pt x="406" y="435"/>
                  </a:cubicBezTo>
                  <a:cubicBezTo>
                    <a:pt x="410" y="428"/>
                    <a:pt x="412" y="425"/>
                    <a:pt x="413" y="425"/>
                  </a:cubicBezTo>
                  <a:lnTo>
                    <a:pt x="413" y="425"/>
                  </a:lnTo>
                  <a:cubicBezTo>
                    <a:pt x="413" y="425"/>
                    <a:pt x="411" y="429"/>
                    <a:pt x="407" y="437"/>
                  </a:cubicBezTo>
                  <a:cubicBezTo>
                    <a:pt x="402" y="446"/>
                    <a:pt x="400" y="451"/>
                    <a:pt x="401" y="451"/>
                  </a:cubicBezTo>
                  <a:cubicBezTo>
                    <a:pt x="402" y="451"/>
                    <a:pt x="403" y="449"/>
                    <a:pt x="406" y="447"/>
                  </a:cubicBezTo>
                  <a:cubicBezTo>
                    <a:pt x="410" y="442"/>
                    <a:pt x="411" y="441"/>
                    <a:pt x="411" y="441"/>
                  </a:cubicBezTo>
                  <a:cubicBezTo>
                    <a:pt x="412" y="441"/>
                    <a:pt x="412" y="441"/>
                    <a:pt x="412" y="441"/>
                  </a:cubicBezTo>
                  <a:cubicBezTo>
                    <a:pt x="410" y="445"/>
                    <a:pt x="409" y="447"/>
                    <a:pt x="410" y="447"/>
                  </a:cubicBezTo>
                  <a:cubicBezTo>
                    <a:pt x="411" y="447"/>
                    <a:pt x="413" y="446"/>
                    <a:pt x="416" y="444"/>
                  </a:cubicBezTo>
                  <a:lnTo>
                    <a:pt x="416" y="444"/>
                  </a:lnTo>
                  <a:cubicBezTo>
                    <a:pt x="417" y="446"/>
                    <a:pt x="417" y="446"/>
                    <a:pt x="412" y="452"/>
                  </a:cubicBezTo>
                  <a:lnTo>
                    <a:pt x="415" y="453"/>
                  </a:lnTo>
                  <a:cubicBezTo>
                    <a:pt x="418" y="450"/>
                    <a:pt x="421" y="449"/>
                    <a:pt x="423" y="449"/>
                  </a:cubicBezTo>
                  <a:cubicBezTo>
                    <a:pt x="428" y="449"/>
                    <a:pt x="428" y="457"/>
                    <a:pt x="425" y="462"/>
                  </a:cubicBezTo>
                  <a:cubicBezTo>
                    <a:pt x="425" y="462"/>
                    <a:pt x="425" y="462"/>
                    <a:pt x="425" y="462"/>
                  </a:cubicBezTo>
                  <a:cubicBezTo>
                    <a:pt x="426" y="462"/>
                    <a:pt x="428" y="462"/>
                    <a:pt x="432" y="458"/>
                  </a:cubicBezTo>
                  <a:cubicBezTo>
                    <a:pt x="438" y="451"/>
                    <a:pt x="441" y="448"/>
                    <a:pt x="442" y="448"/>
                  </a:cubicBezTo>
                  <a:lnTo>
                    <a:pt x="442" y="448"/>
                  </a:lnTo>
                  <a:cubicBezTo>
                    <a:pt x="442" y="448"/>
                    <a:pt x="440" y="452"/>
                    <a:pt x="435" y="459"/>
                  </a:cubicBezTo>
                  <a:cubicBezTo>
                    <a:pt x="429" y="466"/>
                    <a:pt x="426" y="469"/>
                    <a:pt x="426" y="469"/>
                  </a:cubicBezTo>
                  <a:cubicBezTo>
                    <a:pt x="427" y="469"/>
                    <a:pt x="430" y="466"/>
                    <a:pt x="436" y="460"/>
                  </a:cubicBezTo>
                  <a:cubicBezTo>
                    <a:pt x="437" y="459"/>
                    <a:pt x="439" y="458"/>
                    <a:pt x="440" y="458"/>
                  </a:cubicBezTo>
                  <a:cubicBezTo>
                    <a:pt x="443" y="458"/>
                    <a:pt x="444" y="463"/>
                    <a:pt x="436" y="471"/>
                  </a:cubicBezTo>
                  <a:lnTo>
                    <a:pt x="426" y="486"/>
                  </a:lnTo>
                  <a:cubicBezTo>
                    <a:pt x="431" y="481"/>
                    <a:pt x="433" y="480"/>
                    <a:pt x="433" y="480"/>
                  </a:cubicBezTo>
                  <a:cubicBezTo>
                    <a:pt x="434" y="480"/>
                    <a:pt x="434" y="480"/>
                    <a:pt x="434" y="480"/>
                  </a:cubicBezTo>
                  <a:cubicBezTo>
                    <a:pt x="436" y="477"/>
                    <a:pt x="438" y="475"/>
                    <a:pt x="439" y="475"/>
                  </a:cubicBezTo>
                  <a:cubicBezTo>
                    <a:pt x="440" y="475"/>
                    <a:pt x="441" y="476"/>
                    <a:pt x="443" y="477"/>
                  </a:cubicBezTo>
                  <a:cubicBezTo>
                    <a:pt x="443" y="478"/>
                    <a:pt x="445" y="478"/>
                    <a:pt x="447" y="478"/>
                  </a:cubicBezTo>
                  <a:cubicBezTo>
                    <a:pt x="450" y="478"/>
                    <a:pt x="453" y="478"/>
                    <a:pt x="455" y="478"/>
                  </a:cubicBezTo>
                  <a:cubicBezTo>
                    <a:pt x="456" y="478"/>
                    <a:pt x="457" y="478"/>
                    <a:pt x="457" y="478"/>
                  </a:cubicBezTo>
                  <a:cubicBezTo>
                    <a:pt x="459" y="480"/>
                    <a:pt x="463" y="483"/>
                    <a:pt x="459" y="490"/>
                  </a:cubicBezTo>
                  <a:cubicBezTo>
                    <a:pt x="460" y="491"/>
                    <a:pt x="460" y="491"/>
                    <a:pt x="461" y="491"/>
                  </a:cubicBezTo>
                  <a:cubicBezTo>
                    <a:pt x="463" y="491"/>
                    <a:pt x="465" y="491"/>
                    <a:pt x="468" y="488"/>
                  </a:cubicBezTo>
                  <a:cubicBezTo>
                    <a:pt x="471" y="485"/>
                    <a:pt x="473" y="484"/>
                    <a:pt x="474" y="484"/>
                  </a:cubicBezTo>
                  <a:cubicBezTo>
                    <a:pt x="476" y="484"/>
                    <a:pt x="475" y="487"/>
                    <a:pt x="472" y="490"/>
                  </a:cubicBezTo>
                  <a:lnTo>
                    <a:pt x="473" y="492"/>
                  </a:lnTo>
                  <a:cubicBezTo>
                    <a:pt x="478" y="488"/>
                    <a:pt x="481" y="487"/>
                    <a:pt x="481" y="487"/>
                  </a:cubicBezTo>
                  <a:cubicBezTo>
                    <a:pt x="482" y="487"/>
                    <a:pt x="482" y="487"/>
                    <a:pt x="482" y="487"/>
                  </a:cubicBezTo>
                  <a:cubicBezTo>
                    <a:pt x="478" y="492"/>
                    <a:pt x="475" y="498"/>
                    <a:pt x="476" y="498"/>
                  </a:cubicBezTo>
                  <a:cubicBezTo>
                    <a:pt x="477" y="498"/>
                    <a:pt x="478" y="497"/>
                    <a:pt x="480" y="496"/>
                  </a:cubicBezTo>
                  <a:cubicBezTo>
                    <a:pt x="482" y="492"/>
                    <a:pt x="484" y="491"/>
                    <a:pt x="485" y="491"/>
                  </a:cubicBezTo>
                  <a:cubicBezTo>
                    <a:pt x="486" y="491"/>
                    <a:pt x="487" y="491"/>
                    <a:pt x="487" y="492"/>
                  </a:cubicBezTo>
                  <a:cubicBezTo>
                    <a:pt x="485" y="500"/>
                    <a:pt x="515" y="525"/>
                    <a:pt x="525" y="525"/>
                  </a:cubicBezTo>
                  <a:cubicBezTo>
                    <a:pt x="526" y="525"/>
                    <a:pt x="527" y="525"/>
                    <a:pt x="528" y="524"/>
                  </a:cubicBezTo>
                  <a:lnTo>
                    <a:pt x="531" y="527"/>
                  </a:lnTo>
                  <a:lnTo>
                    <a:pt x="535" y="530"/>
                  </a:lnTo>
                  <a:cubicBezTo>
                    <a:pt x="529" y="538"/>
                    <a:pt x="530" y="541"/>
                    <a:pt x="534" y="541"/>
                  </a:cubicBezTo>
                  <a:cubicBezTo>
                    <a:pt x="536" y="541"/>
                    <a:pt x="540" y="539"/>
                    <a:pt x="544" y="538"/>
                  </a:cubicBezTo>
                  <a:cubicBezTo>
                    <a:pt x="548" y="534"/>
                    <a:pt x="550" y="533"/>
                    <a:pt x="551" y="533"/>
                  </a:cubicBezTo>
                  <a:cubicBezTo>
                    <a:pt x="552" y="533"/>
                    <a:pt x="552" y="533"/>
                    <a:pt x="553" y="533"/>
                  </a:cubicBezTo>
                  <a:cubicBezTo>
                    <a:pt x="545" y="543"/>
                    <a:pt x="545" y="547"/>
                    <a:pt x="548" y="547"/>
                  </a:cubicBezTo>
                  <a:cubicBezTo>
                    <a:pt x="549" y="547"/>
                    <a:pt x="551" y="547"/>
                    <a:pt x="554" y="545"/>
                  </a:cubicBezTo>
                  <a:cubicBezTo>
                    <a:pt x="559" y="539"/>
                    <a:pt x="562" y="536"/>
                    <a:pt x="563" y="536"/>
                  </a:cubicBezTo>
                  <a:lnTo>
                    <a:pt x="563" y="536"/>
                  </a:lnTo>
                  <a:cubicBezTo>
                    <a:pt x="563" y="536"/>
                    <a:pt x="561" y="540"/>
                    <a:pt x="556" y="547"/>
                  </a:cubicBezTo>
                  <a:cubicBezTo>
                    <a:pt x="551" y="553"/>
                    <a:pt x="549" y="557"/>
                    <a:pt x="550" y="557"/>
                  </a:cubicBezTo>
                  <a:cubicBezTo>
                    <a:pt x="552" y="557"/>
                    <a:pt x="556" y="553"/>
                    <a:pt x="565" y="543"/>
                  </a:cubicBezTo>
                  <a:cubicBezTo>
                    <a:pt x="568" y="541"/>
                    <a:pt x="570" y="539"/>
                    <a:pt x="570" y="539"/>
                  </a:cubicBezTo>
                  <a:lnTo>
                    <a:pt x="570" y="539"/>
                  </a:lnTo>
                  <a:cubicBezTo>
                    <a:pt x="571" y="539"/>
                    <a:pt x="570" y="541"/>
                    <a:pt x="567" y="545"/>
                  </a:cubicBezTo>
                  <a:cubicBezTo>
                    <a:pt x="562" y="554"/>
                    <a:pt x="561" y="558"/>
                    <a:pt x="562" y="558"/>
                  </a:cubicBezTo>
                  <a:cubicBezTo>
                    <a:pt x="562" y="558"/>
                    <a:pt x="563" y="557"/>
                    <a:pt x="565" y="554"/>
                  </a:cubicBezTo>
                  <a:cubicBezTo>
                    <a:pt x="570" y="548"/>
                    <a:pt x="573" y="545"/>
                    <a:pt x="574" y="545"/>
                  </a:cubicBezTo>
                  <a:cubicBezTo>
                    <a:pt x="575" y="545"/>
                    <a:pt x="573" y="549"/>
                    <a:pt x="568" y="557"/>
                  </a:cubicBezTo>
                  <a:cubicBezTo>
                    <a:pt x="564" y="565"/>
                    <a:pt x="562" y="569"/>
                    <a:pt x="563" y="569"/>
                  </a:cubicBezTo>
                  <a:cubicBezTo>
                    <a:pt x="564" y="569"/>
                    <a:pt x="566" y="566"/>
                    <a:pt x="572" y="560"/>
                  </a:cubicBezTo>
                  <a:cubicBezTo>
                    <a:pt x="576" y="554"/>
                    <a:pt x="580" y="552"/>
                    <a:pt x="582" y="552"/>
                  </a:cubicBezTo>
                  <a:cubicBezTo>
                    <a:pt x="584" y="552"/>
                    <a:pt x="584" y="557"/>
                    <a:pt x="578" y="566"/>
                  </a:cubicBezTo>
                  <a:cubicBezTo>
                    <a:pt x="579" y="566"/>
                    <a:pt x="578" y="569"/>
                    <a:pt x="579" y="569"/>
                  </a:cubicBezTo>
                  <a:cubicBezTo>
                    <a:pt x="579" y="569"/>
                    <a:pt x="580" y="569"/>
                    <a:pt x="582" y="567"/>
                  </a:cubicBezTo>
                  <a:lnTo>
                    <a:pt x="582" y="567"/>
                  </a:lnTo>
                  <a:lnTo>
                    <a:pt x="577" y="575"/>
                  </a:lnTo>
                  <a:lnTo>
                    <a:pt x="579" y="577"/>
                  </a:lnTo>
                  <a:lnTo>
                    <a:pt x="585" y="570"/>
                  </a:lnTo>
                  <a:cubicBezTo>
                    <a:pt x="586" y="571"/>
                    <a:pt x="587" y="584"/>
                    <a:pt x="596" y="589"/>
                  </a:cubicBezTo>
                  <a:cubicBezTo>
                    <a:pt x="604" y="595"/>
                    <a:pt x="607" y="598"/>
                    <a:pt x="610" y="598"/>
                  </a:cubicBezTo>
                  <a:cubicBezTo>
                    <a:pt x="612" y="598"/>
                    <a:pt x="613" y="597"/>
                    <a:pt x="614" y="594"/>
                  </a:cubicBezTo>
                  <a:cubicBezTo>
                    <a:pt x="619" y="587"/>
                    <a:pt x="621" y="583"/>
                    <a:pt x="622" y="583"/>
                  </a:cubicBezTo>
                  <a:cubicBezTo>
                    <a:pt x="623" y="583"/>
                    <a:pt x="622" y="587"/>
                    <a:pt x="618" y="595"/>
                  </a:cubicBezTo>
                  <a:cubicBezTo>
                    <a:pt x="619" y="596"/>
                    <a:pt x="615" y="605"/>
                    <a:pt x="618" y="607"/>
                  </a:cubicBezTo>
                  <a:cubicBezTo>
                    <a:pt x="620" y="608"/>
                    <a:pt x="622" y="610"/>
                    <a:pt x="618" y="617"/>
                  </a:cubicBezTo>
                  <a:lnTo>
                    <a:pt x="619" y="618"/>
                  </a:lnTo>
                  <a:cubicBezTo>
                    <a:pt x="624" y="613"/>
                    <a:pt x="628" y="611"/>
                    <a:pt x="631" y="611"/>
                  </a:cubicBezTo>
                  <a:cubicBezTo>
                    <a:pt x="635" y="611"/>
                    <a:pt x="637" y="616"/>
                    <a:pt x="637" y="622"/>
                  </a:cubicBezTo>
                  <a:cubicBezTo>
                    <a:pt x="638" y="622"/>
                    <a:pt x="638" y="623"/>
                    <a:pt x="639" y="623"/>
                  </a:cubicBezTo>
                  <a:cubicBezTo>
                    <a:pt x="641" y="623"/>
                    <a:pt x="643" y="622"/>
                    <a:pt x="647" y="618"/>
                  </a:cubicBezTo>
                  <a:cubicBezTo>
                    <a:pt x="650" y="616"/>
                    <a:pt x="652" y="615"/>
                    <a:pt x="653" y="615"/>
                  </a:cubicBezTo>
                  <a:cubicBezTo>
                    <a:pt x="654" y="615"/>
                    <a:pt x="653" y="617"/>
                    <a:pt x="650" y="622"/>
                  </a:cubicBezTo>
                  <a:cubicBezTo>
                    <a:pt x="647" y="626"/>
                    <a:pt x="647" y="633"/>
                    <a:pt x="651" y="633"/>
                  </a:cubicBezTo>
                  <a:cubicBezTo>
                    <a:pt x="652" y="633"/>
                    <a:pt x="655" y="632"/>
                    <a:pt x="658" y="627"/>
                  </a:cubicBezTo>
                  <a:lnTo>
                    <a:pt x="658" y="627"/>
                  </a:lnTo>
                  <a:lnTo>
                    <a:pt x="653" y="635"/>
                  </a:lnTo>
                  <a:cubicBezTo>
                    <a:pt x="652" y="638"/>
                    <a:pt x="652" y="639"/>
                    <a:pt x="653" y="639"/>
                  </a:cubicBezTo>
                  <a:cubicBezTo>
                    <a:pt x="654" y="639"/>
                    <a:pt x="658" y="634"/>
                    <a:pt x="661" y="630"/>
                  </a:cubicBezTo>
                  <a:cubicBezTo>
                    <a:pt x="666" y="624"/>
                    <a:pt x="668" y="620"/>
                    <a:pt x="669" y="620"/>
                  </a:cubicBezTo>
                  <a:lnTo>
                    <a:pt x="669" y="620"/>
                  </a:lnTo>
                  <a:cubicBezTo>
                    <a:pt x="669" y="620"/>
                    <a:pt x="666" y="626"/>
                    <a:pt x="658" y="639"/>
                  </a:cubicBezTo>
                  <a:cubicBezTo>
                    <a:pt x="652" y="647"/>
                    <a:pt x="651" y="650"/>
                    <a:pt x="651" y="650"/>
                  </a:cubicBezTo>
                  <a:cubicBezTo>
                    <a:pt x="652" y="650"/>
                    <a:pt x="653" y="649"/>
                    <a:pt x="655" y="646"/>
                  </a:cubicBezTo>
                  <a:cubicBezTo>
                    <a:pt x="659" y="642"/>
                    <a:pt x="663" y="638"/>
                    <a:pt x="664" y="638"/>
                  </a:cubicBezTo>
                  <a:cubicBezTo>
                    <a:pt x="665" y="638"/>
                    <a:pt x="665" y="639"/>
                    <a:pt x="664" y="642"/>
                  </a:cubicBezTo>
                  <a:cubicBezTo>
                    <a:pt x="664" y="642"/>
                    <a:pt x="664" y="642"/>
                    <a:pt x="665" y="642"/>
                  </a:cubicBezTo>
                  <a:cubicBezTo>
                    <a:pt x="666" y="642"/>
                    <a:pt x="668" y="640"/>
                    <a:pt x="675" y="630"/>
                  </a:cubicBezTo>
                  <a:cubicBezTo>
                    <a:pt x="678" y="625"/>
                    <a:pt x="680" y="624"/>
                    <a:pt x="681" y="624"/>
                  </a:cubicBezTo>
                  <a:cubicBezTo>
                    <a:pt x="682" y="624"/>
                    <a:pt x="682" y="625"/>
                    <a:pt x="683" y="625"/>
                  </a:cubicBezTo>
                  <a:cubicBezTo>
                    <a:pt x="679" y="630"/>
                    <a:pt x="676" y="634"/>
                    <a:pt x="671" y="637"/>
                  </a:cubicBezTo>
                  <a:lnTo>
                    <a:pt x="674" y="640"/>
                  </a:lnTo>
                  <a:cubicBezTo>
                    <a:pt x="675" y="641"/>
                    <a:pt x="673" y="649"/>
                    <a:pt x="668" y="656"/>
                  </a:cubicBezTo>
                  <a:cubicBezTo>
                    <a:pt x="666" y="660"/>
                    <a:pt x="665" y="662"/>
                    <a:pt x="666" y="662"/>
                  </a:cubicBezTo>
                  <a:cubicBezTo>
                    <a:pt x="666" y="662"/>
                    <a:pt x="668" y="658"/>
                    <a:pt x="674" y="650"/>
                  </a:cubicBezTo>
                  <a:cubicBezTo>
                    <a:pt x="681" y="639"/>
                    <a:pt x="683" y="637"/>
                    <a:pt x="685" y="637"/>
                  </a:cubicBezTo>
                  <a:cubicBezTo>
                    <a:pt x="685" y="637"/>
                    <a:pt x="685" y="637"/>
                    <a:pt x="686" y="637"/>
                  </a:cubicBezTo>
                  <a:cubicBezTo>
                    <a:pt x="687" y="639"/>
                    <a:pt x="688" y="640"/>
                    <a:pt x="683" y="646"/>
                  </a:cubicBezTo>
                  <a:cubicBezTo>
                    <a:pt x="678" y="653"/>
                    <a:pt x="678" y="653"/>
                    <a:pt x="680" y="655"/>
                  </a:cubicBezTo>
                  <a:cubicBezTo>
                    <a:pt x="681" y="655"/>
                    <a:pt x="681" y="656"/>
                    <a:pt x="681" y="656"/>
                  </a:cubicBezTo>
                  <a:cubicBezTo>
                    <a:pt x="686" y="656"/>
                    <a:pt x="703" y="639"/>
                    <a:pt x="713" y="627"/>
                  </a:cubicBezTo>
                  <a:cubicBezTo>
                    <a:pt x="718" y="620"/>
                    <a:pt x="720" y="616"/>
                    <a:pt x="721" y="616"/>
                  </a:cubicBezTo>
                  <a:lnTo>
                    <a:pt x="721" y="616"/>
                  </a:lnTo>
                  <a:cubicBezTo>
                    <a:pt x="721" y="616"/>
                    <a:pt x="719" y="620"/>
                    <a:pt x="714" y="627"/>
                  </a:cubicBezTo>
                  <a:cubicBezTo>
                    <a:pt x="710" y="635"/>
                    <a:pt x="711" y="635"/>
                    <a:pt x="712" y="636"/>
                  </a:cubicBezTo>
                  <a:cubicBezTo>
                    <a:pt x="713" y="634"/>
                    <a:pt x="714" y="634"/>
                    <a:pt x="714" y="634"/>
                  </a:cubicBezTo>
                  <a:lnTo>
                    <a:pt x="714" y="634"/>
                  </a:lnTo>
                  <a:cubicBezTo>
                    <a:pt x="714" y="634"/>
                    <a:pt x="713" y="636"/>
                    <a:pt x="712" y="636"/>
                  </a:cubicBezTo>
                  <a:cubicBezTo>
                    <a:pt x="712" y="636"/>
                    <a:pt x="712" y="636"/>
                    <a:pt x="712" y="636"/>
                  </a:cubicBezTo>
                  <a:cubicBezTo>
                    <a:pt x="709" y="641"/>
                    <a:pt x="707" y="642"/>
                    <a:pt x="706" y="642"/>
                  </a:cubicBezTo>
                  <a:cubicBezTo>
                    <a:pt x="706" y="642"/>
                    <a:pt x="705" y="642"/>
                    <a:pt x="705" y="642"/>
                  </a:cubicBezTo>
                  <a:lnTo>
                    <a:pt x="699" y="649"/>
                  </a:lnTo>
                  <a:cubicBezTo>
                    <a:pt x="695" y="656"/>
                    <a:pt x="693" y="660"/>
                    <a:pt x="694" y="660"/>
                  </a:cubicBezTo>
                  <a:cubicBezTo>
                    <a:pt x="695" y="660"/>
                    <a:pt x="698" y="657"/>
                    <a:pt x="703" y="651"/>
                  </a:cubicBezTo>
                  <a:cubicBezTo>
                    <a:pt x="706" y="648"/>
                    <a:pt x="708" y="647"/>
                    <a:pt x="708" y="647"/>
                  </a:cubicBezTo>
                  <a:lnTo>
                    <a:pt x="708" y="647"/>
                  </a:lnTo>
                  <a:cubicBezTo>
                    <a:pt x="709" y="647"/>
                    <a:pt x="707" y="649"/>
                    <a:pt x="705" y="653"/>
                  </a:cubicBezTo>
                  <a:cubicBezTo>
                    <a:pt x="703" y="659"/>
                    <a:pt x="700" y="665"/>
                    <a:pt x="701" y="665"/>
                  </a:cubicBezTo>
                  <a:cubicBezTo>
                    <a:pt x="701" y="665"/>
                    <a:pt x="702" y="664"/>
                    <a:pt x="703" y="662"/>
                  </a:cubicBezTo>
                  <a:lnTo>
                    <a:pt x="703" y="662"/>
                  </a:lnTo>
                  <a:cubicBezTo>
                    <a:pt x="703" y="662"/>
                    <a:pt x="705" y="663"/>
                    <a:pt x="702" y="671"/>
                  </a:cubicBezTo>
                  <a:cubicBezTo>
                    <a:pt x="703" y="672"/>
                    <a:pt x="703" y="673"/>
                    <a:pt x="704" y="673"/>
                  </a:cubicBezTo>
                  <a:cubicBezTo>
                    <a:pt x="706" y="673"/>
                    <a:pt x="707" y="671"/>
                    <a:pt x="710" y="668"/>
                  </a:cubicBezTo>
                  <a:cubicBezTo>
                    <a:pt x="714" y="663"/>
                    <a:pt x="715" y="662"/>
                    <a:pt x="716" y="662"/>
                  </a:cubicBezTo>
                  <a:cubicBezTo>
                    <a:pt x="717" y="662"/>
                    <a:pt x="717" y="662"/>
                    <a:pt x="717" y="662"/>
                  </a:cubicBezTo>
                  <a:cubicBezTo>
                    <a:pt x="718" y="662"/>
                    <a:pt x="718" y="663"/>
                    <a:pt x="719" y="663"/>
                  </a:cubicBezTo>
                  <a:cubicBezTo>
                    <a:pt x="720" y="663"/>
                    <a:pt x="721" y="662"/>
                    <a:pt x="724" y="658"/>
                  </a:cubicBezTo>
                  <a:cubicBezTo>
                    <a:pt x="729" y="651"/>
                    <a:pt x="734" y="646"/>
                    <a:pt x="736" y="646"/>
                  </a:cubicBezTo>
                  <a:cubicBezTo>
                    <a:pt x="737" y="646"/>
                    <a:pt x="737" y="646"/>
                    <a:pt x="738" y="646"/>
                  </a:cubicBezTo>
                  <a:cubicBezTo>
                    <a:pt x="740" y="644"/>
                    <a:pt x="742" y="643"/>
                    <a:pt x="742" y="643"/>
                  </a:cubicBezTo>
                  <a:cubicBezTo>
                    <a:pt x="743" y="643"/>
                    <a:pt x="741" y="646"/>
                    <a:pt x="736" y="655"/>
                  </a:cubicBezTo>
                  <a:cubicBezTo>
                    <a:pt x="731" y="662"/>
                    <a:pt x="732" y="663"/>
                    <a:pt x="733" y="664"/>
                  </a:cubicBezTo>
                  <a:cubicBezTo>
                    <a:pt x="733" y="664"/>
                    <a:pt x="734" y="665"/>
                    <a:pt x="731" y="673"/>
                  </a:cubicBezTo>
                  <a:cubicBezTo>
                    <a:pt x="730" y="676"/>
                    <a:pt x="730" y="677"/>
                    <a:pt x="730" y="677"/>
                  </a:cubicBezTo>
                  <a:cubicBezTo>
                    <a:pt x="730" y="677"/>
                    <a:pt x="734" y="671"/>
                    <a:pt x="738" y="667"/>
                  </a:cubicBezTo>
                  <a:lnTo>
                    <a:pt x="747" y="653"/>
                  </a:lnTo>
                  <a:lnTo>
                    <a:pt x="747" y="653"/>
                  </a:lnTo>
                  <a:cubicBezTo>
                    <a:pt x="744" y="661"/>
                    <a:pt x="740" y="669"/>
                    <a:pt x="734" y="676"/>
                  </a:cubicBezTo>
                  <a:cubicBezTo>
                    <a:pt x="730" y="683"/>
                    <a:pt x="727" y="687"/>
                    <a:pt x="728" y="687"/>
                  </a:cubicBezTo>
                  <a:cubicBezTo>
                    <a:pt x="728" y="687"/>
                    <a:pt x="730" y="683"/>
                    <a:pt x="735" y="677"/>
                  </a:cubicBezTo>
                  <a:cubicBezTo>
                    <a:pt x="738" y="672"/>
                    <a:pt x="742" y="668"/>
                    <a:pt x="744" y="668"/>
                  </a:cubicBezTo>
                  <a:cubicBezTo>
                    <a:pt x="745" y="668"/>
                    <a:pt x="745" y="669"/>
                    <a:pt x="744" y="672"/>
                  </a:cubicBezTo>
                  <a:cubicBezTo>
                    <a:pt x="747" y="674"/>
                    <a:pt x="749" y="676"/>
                    <a:pt x="743" y="682"/>
                  </a:cubicBezTo>
                  <a:cubicBezTo>
                    <a:pt x="742" y="685"/>
                    <a:pt x="742" y="686"/>
                    <a:pt x="743" y="686"/>
                  </a:cubicBezTo>
                  <a:cubicBezTo>
                    <a:pt x="744" y="686"/>
                    <a:pt x="745" y="685"/>
                    <a:pt x="745" y="685"/>
                  </a:cubicBezTo>
                  <a:cubicBezTo>
                    <a:pt x="748" y="682"/>
                    <a:pt x="750" y="681"/>
                    <a:pt x="751" y="681"/>
                  </a:cubicBezTo>
                  <a:cubicBezTo>
                    <a:pt x="753" y="681"/>
                    <a:pt x="753" y="683"/>
                    <a:pt x="752" y="689"/>
                  </a:cubicBezTo>
                  <a:cubicBezTo>
                    <a:pt x="750" y="699"/>
                    <a:pt x="749" y="703"/>
                    <a:pt x="750" y="703"/>
                  </a:cubicBezTo>
                  <a:cubicBezTo>
                    <a:pt x="751" y="703"/>
                    <a:pt x="753" y="700"/>
                    <a:pt x="758" y="693"/>
                  </a:cubicBezTo>
                  <a:cubicBezTo>
                    <a:pt x="760" y="690"/>
                    <a:pt x="763" y="686"/>
                    <a:pt x="763" y="686"/>
                  </a:cubicBezTo>
                  <a:lnTo>
                    <a:pt x="763" y="686"/>
                  </a:lnTo>
                  <a:cubicBezTo>
                    <a:pt x="763" y="686"/>
                    <a:pt x="762" y="688"/>
                    <a:pt x="759" y="695"/>
                  </a:cubicBezTo>
                  <a:cubicBezTo>
                    <a:pt x="757" y="697"/>
                    <a:pt x="757" y="698"/>
                    <a:pt x="758" y="698"/>
                  </a:cubicBezTo>
                  <a:cubicBezTo>
                    <a:pt x="759" y="698"/>
                    <a:pt x="763" y="694"/>
                    <a:pt x="768" y="691"/>
                  </a:cubicBezTo>
                  <a:cubicBezTo>
                    <a:pt x="776" y="682"/>
                    <a:pt x="782" y="673"/>
                    <a:pt x="789" y="664"/>
                  </a:cubicBezTo>
                  <a:cubicBezTo>
                    <a:pt x="795" y="656"/>
                    <a:pt x="797" y="653"/>
                    <a:pt x="798" y="653"/>
                  </a:cubicBezTo>
                  <a:lnTo>
                    <a:pt x="798" y="653"/>
                  </a:lnTo>
                  <a:cubicBezTo>
                    <a:pt x="798" y="653"/>
                    <a:pt x="797" y="655"/>
                    <a:pt x="796" y="659"/>
                  </a:cubicBezTo>
                  <a:cubicBezTo>
                    <a:pt x="797" y="660"/>
                    <a:pt x="794" y="668"/>
                    <a:pt x="788" y="674"/>
                  </a:cubicBezTo>
                  <a:cubicBezTo>
                    <a:pt x="785" y="679"/>
                    <a:pt x="783" y="680"/>
                    <a:pt x="783" y="680"/>
                  </a:cubicBezTo>
                  <a:cubicBezTo>
                    <a:pt x="783" y="680"/>
                    <a:pt x="782" y="680"/>
                    <a:pt x="782" y="680"/>
                  </a:cubicBezTo>
                  <a:lnTo>
                    <a:pt x="781" y="680"/>
                  </a:lnTo>
                  <a:cubicBezTo>
                    <a:pt x="777" y="687"/>
                    <a:pt x="771" y="693"/>
                    <a:pt x="773" y="696"/>
                  </a:cubicBezTo>
                  <a:cubicBezTo>
                    <a:pt x="772" y="700"/>
                    <a:pt x="771" y="702"/>
                    <a:pt x="772" y="702"/>
                  </a:cubicBezTo>
                  <a:cubicBezTo>
                    <a:pt x="772" y="702"/>
                    <a:pt x="774" y="700"/>
                    <a:pt x="776" y="697"/>
                  </a:cubicBezTo>
                  <a:lnTo>
                    <a:pt x="776" y="697"/>
                  </a:lnTo>
                  <a:cubicBezTo>
                    <a:pt x="772" y="705"/>
                    <a:pt x="775" y="707"/>
                    <a:pt x="777" y="708"/>
                  </a:cubicBezTo>
                  <a:cubicBezTo>
                    <a:pt x="779" y="710"/>
                    <a:pt x="782" y="713"/>
                    <a:pt x="779" y="720"/>
                  </a:cubicBezTo>
                  <a:cubicBezTo>
                    <a:pt x="780" y="721"/>
                    <a:pt x="781" y="722"/>
                    <a:pt x="782" y="722"/>
                  </a:cubicBezTo>
                  <a:cubicBezTo>
                    <a:pt x="783" y="722"/>
                    <a:pt x="784" y="721"/>
                    <a:pt x="787" y="717"/>
                  </a:cubicBezTo>
                  <a:cubicBezTo>
                    <a:pt x="793" y="709"/>
                    <a:pt x="796" y="706"/>
                    <a:pt x="796" y="706"/>
                  </a:cubicBezTo>
                  <a:lnTo>
                    <a:pt x="796" y="706"/>
                  </a:lnTo>
                  <a:cubicBezTo>
                    <a:pt x="797" y="706"/>
                    <a:pt x="796" y="707"/>
                    <a:pt x="794" y="710"/>
                  </a:cubicBezTo>
                  <a:cubicBezTo>
                    <a:pt x="787" y="721"/>
                    <a:pt x="791" y="735"/>
                    <a:pt x="798" y="735"/>
                  </a:cubicBezTo>
                  <a:cubicBezTo>
                    <a:pt x="801" y="735"/>
                    <a:pt x="803" y="734"/>
                    <a:pt x="806" y="730"/>
                  </a:cubicBezTo>
                  <a:lnTo>
                    <a:pt x="808" y="733"/>
                  </a:lnTo>
                  <a:cubicBezTo>
                    <a:pt x="807" y="739"/>
                    <a:pt x="810" y="743"/>
                    <a:pt x="813" y="743"/>
                  </a:cubicBezTo>
                  <a:cubicBezTo>
                    <a:pt x="815" y="743"/>
                    <a:pt x="817" y="742"/>
                    <a:pt x="818" y="741"/>
                  </a:cubicBezTo>
                  <a:lnTo>
                    <a:pt x="822" y="743"/>
                  </a:lnTo>
                  <a:cubicBezTo>
                    <a:pt x="820" y="748"/>
                    <a:pt x="820" y="751"/>
                    <a:pt x="822" y="751"/>
                  </a:cubicBezTo>
                  <a:cubicBezTo>
                    <a:pt x="822" y="751"/>
                    <a:pt x="824" y="750"/>
                    <a:pt x="826" y="747"/>
                  </a:cubicBezTo>
                  <a:cubicBezTo>
                    <a:pt x="831" y="743"/>
                    <a:pt x="835" y="738"/>
                    <a:pt x="835" y="738"/>
                  </a:cubicBezTo>
                  <a:lnTo>
                    <a:pt x="835" y="738"/>
                  </a:lnTo>
                  <a:cubicBezTo>
                    <a:pt x="835" y="738"/>
                    <a:pt x="834" y="739"/>
                    <a:pt x="833" y="741"/>
                  </a:cubicBezTo>
                  <a:cubicBezTo>
                    <a:pt x="827" y="747"/>
                    <a:pt x="831" y="750"/>
                    <a:pt x="835" y="753"/>
                  </a:cubicBezTo>
                  <a:cubicBezTo>
                    <a:pt x="837" y="754"/>
                    <a:pt x="838" y="755"/>
                    <a:pt x="839" y="755"/>
                  </a:cubicBezTo>
                  <a:cubicBezTo>
                    <a:pt x="840" y="755"/>
                    <a:pt x="841" y="753"/>
                    <a:pt x="843" y="748"/>
                  </a:cubicBezTo>
                  <a:cubicBezTo>
                    <a:pt x="845" y="748"/>
                    <a:pt x="846" y="748"/>
                    <a:pt x="847" y="748"/>
                  </a:cubicBezTo>
                  <a:cubicBezTo>
                    <a:pt x="851" y="748"/>
                    <a:pt x="847" y="754"/>
                    <a:pt x="843" y="760"/>
                  </a:cubicBezTo>
                  <a:cubicBezTo>
                    <a:pt x="838" y="766"/>
                    <a:pt x="835" y="769"/>
                    <a:pt x="836" y="769"/>
                  </a:cubicBezTo>
                  <a:cubicBezTo>
                    <a:pt x="837" y="769"/>
                    <a:pt x="842" y="765"/>
                    <a:pt x="850" y="754"/>
                  </a:cubicBezTo>
                  <a:cubicBezTo>
                    <a:pt x="856" y="747"/>
                    <a:pt x="859" y="745"/>
                    <a:pt x="860" y="745"/>
                  </a:cubicBezTo>
                  <a:cubicBezTo>
                    <a:pt x="861" y="745"/>
                    <a:pt x="861" y="747"/>
                    <a:pt x="859" y="750"/>
                  </a:cubicBezTo>
                  <a:cubicBezTo>
                    <a:pt x="855" y="754"/>
                    <a:pt x="853" y="756"/>
                    <a:pt x="852" y="756"/>
                  </a:cubicBezTo>
                  <a:cubicBezTo>
                    <a:pt x="852" y="756"/>
                    <a:pt x="851" y="756"/>
                    <a:pt x="851" y="755"/>
                  </a:cubicBezTo>
                  <a:cubicBezTo>
                    <a:pt x="851" y="755"/>
                    <a:pt x="846" y="762"/>
                    <a:pt x="842" y="769"/>
                  </a:cubicBezTo>
                  <a:cubicBezTo>
                    <a:pt x="842" y="769"/>
                    <a:pt x="843" y="769"/>
                    <a:pt x="843" y="769"/>
                  </a:cubicBezTo>
                  <a:cubicBezTo>
                    <a:pt x="844" y="769"/>
                    <a:pt x="845" y="768"/>
                    <a:pt x="849" y="764"/>
                  </a:cubicBezTo>
                  <a:cubicBezTo>
                    <a:pt x="849" y="764"/>
                    <a:pt x="850" y="764"/>
                    <a:pt x="855" y="759"/>
                  </a:cubicBezTo>
                  <a:cubicBezTo>
                    <a:pt x="862" y="753"/>
                    <a:pt x="867" y="745"/>
                    <a:pt x="871" y="738"/>
                  </a:cubicBezTo>
                  <a:cubicBezTo>
                    <a:pt x="874" y="733"/>
                    <a:pt x="875" y="731"/>
                    <a:pt x="876" y="731"/>
                  </a:cubicBezTo>
                  <a:cubicBezTo>
                    <a:pt x="876" y="731"/>
                    <a:pt x="876" y="731"/>
                    <a:pt x="877" y="732"/>
                  </a:cubicBezTo>
                  <a:cubicBezTo>
                    <a:pt x="874" y="739"/>
                    <a:pt x="870" y="747"/>
                    <a:pt x="863" y="753"/>
                  </a:cubicBezTo>
                  <a:cubicBezTo>
                    <a:pt x="862" y="753"/>
                    <a:pt x="858" y="760"/>
                    <a:pt x="852" y="766"/>
                  </a:cubicBezTo>
                  <a:cubicBezTo>
                    <a:pt x="851" y="768"/>
                    <a:pt x="851" y="769"/>
                    <a:pt x="852" y="769"/>
                  </a:cubicBezTo>
                  <a:cubicBezTo>
                    <a:pt x="855" y="769"/>
                    <a:pt x="866" y="761"/>
                    <a:pt x="873" y="751"/>
                  </a:cubicBezTo>
                  <a:lnTo>
                    <a:pt x="873" y="751"/>
                  </a:lnTo>
                  <a:lnTo>
                    <a:pt x="869" y="759"/>
                  </a:lnTo>
                  <a:cubicBezTo>
                    <a:pt x="864" y="765"/>
                    <a:pt x="867" y="766"/>
                    <a:pt x="869" y="769"/>
                  </a:cubicBezTo>
                  <a:cubicBezTo>
                    <a:pt x="870" y="769"/>
                    <a:pt x="870" y="769"/>
                    <a:pt x="871" y="769"/>
                  </a:cubicBezTo>
                  <a:cubicBezTo>
                    <a:pt x="872" y="769"/>
                    <a:pt x="874" y="768"/>
                    <a:pt x="877" y="764"/>
                  </a:cubicBezTo>
                  <a:cubicBezTo>
                    <a:pt x="882" y="758"/>
                    <a:pt x="886" y="752"/>
                    <a:pt x="888" y="752"/>
                  </a:cubicBezTo>
                  <a:cubicBezTo>
                    <a:pt x="888" y="752"/>
                    <a:pt x="888" y="752"/>
                    <a:pt x="888" y="752"/>
                  </a:cubicBezTo>
                  <a:cubicBezTo>
                    <a:pt x="887" y="751"/>
                    <a:pt x="891" y="744"/>
                    <a:pt x="897" y="736"/>
                  </a:cubicBezTo>
                  <a:lnTo>
                    <a:pt x="897" y="736"/>
                  </a:lnTo>
                  <a:cubicBezTo>
                    <a:pt x="895" y="742"/>
                    <a:pt x="892" y="747"/>
                    <a:pt x="890" y="753"/>
                  </a:cubicBezTo>
                  <a:cubicBezTo>
                    <a:pt x="882" y="769"/>
                    <a:pt x="880" y="778"/>
                    <a:pt x="885" y="781"/>
                  </a:cubicBezTo>
                  <a:cubicBezTo>
                    <a:pt x="887" y="783"/>
                    <a:pt x="890" y="785"/>
                    <a:pt x="887" y="793"/>
                  </a:cubicBezTo>
                  <a:cubicBezTo>
                    <a:pt x="888" y="794"/>
                    <a:pt x="888" y="795"/>
                    <a:pt x="889" y="795"/>
                  </a:cubicBezTo>
                  <a:cubicBezTo>
                    <a:pt x="890" y="795"/>
                    <a:pt x="892" y="793"/>
                    <a:pt x="895" y="789"/>
                  </a:cubicBezTo>
                  <a:lnTo>
                    <a:pt x="897" y="791"/>
                  </a:lnTo>
                  <a:cubicBezTo>
                    <a:pt x="895" y="795"/>
                    <a:pt x="895" y="798"/>
                    <a:pt x="896" y="798"/>
                  </a:cubicBezTo>
                  <a:cubicBezTo>
                    <a:pt x="897" y="798"/>
                    <a:pt x="898" y="796"/>
                    <a:pt x="900" y="793"/>
                  </a:cubicBezTo>
                  <a:cubicBezTo>
                    <a:pt x="902" y="792"/>
                    <a:pt x="903" y="791"/>
                    <a:pt x="904" y="791"/>
                  </a:cubicBezTo>
                  <a:cubicBezTo>
                    <a:pt x="906" y="791"/>
                    <a:pt x="904" y="796"/>
                    <a:pt x="905" y="797"/>
                  </a:cubicBezTo>
                  <a:cubicBezTo>
                    <a:pt x="901" y="804"/>
                    <a:pt x="899" y="808"/>
                    <a:pt x="899" y="808"/>
                  </a:cubicBezTo>
                  <a:cubicBezTo>
                    <a:pt x="900" y="808"/>
                    <a:pt x="903" y="802"/>
                    <a:pt x="910" y="790"/>
                  </a:cubicBezTo>
                  <a:cubicBezTo>
                    <a:pt x="915" y="783"/>
                    <a:pt x="918" y="774"/>
                    <a:pt x="917" y="773"/>
                  </a:cubicBezTo>
                  <a:lnTo>
                    <a:pt x="914" y="771"/>
                  </a:lnTo>
                  <a:lnTo>
                    <a:pt x="922" y="766"/>
                  </a:lnTo>
                  <a:cubicBezTo>
                    <a:pt x="922" y="767"/>
                    <a:pt x="922" y="767"/>
                    <a:pt x="922" y="767"/>
                  </a:cubicBezTo>
                  <a:cubicBezTo>
                    <a:pt x="924" y="767"/>
                    <a:pt x="931" y="762"/>
                    <a:pt x="935" y="755"/>
                  </a:cubicBezTo>
                  <a:cubicBezTo>
                    <a:pt x="935" y="755"/>
                    <a:pt x="939" y="749"/>
                    <a:pt x="940" y="749"/>
                  </a:cubicBezTo>
                  <a:cubicBezTo>
                    <a:pt x="940" y="749"/>
                    <a:pt x="941" y="749"/>
                    <a:pt x="941" y="750"/>
                  </a:cubicBezTo>
                  <a:lnTo>
                    <a:pt x="932" y="763"/>
                  </a:lnTo>
                  <a:cubicBezTo>
                    <a:pt x="925" y="770"/>
                    <a:pt x="920" y="776"/>
                    <a:pt x="915" y="783"/>
                  </a:cubicBezTo>
                  <a:cubicBezTo>
                    <a:pt x="910" y="793"/>
                    <a:pt x="907" y="800"/>
                    <a:pt x="909" y="800"/>
                  </a:cubicBezTo>
                  <a:cubicBezTo>
                    <a:pt x="909" y="800"/>
                    <a:pt x="911" y="798"/>
                    <a:pt x="915" y="793"/>
                  </a:cubicBezTo>
                  <a:lnTo>
                    <a:pt x="915" y="793"/>
                  </a:lnTo>
                  <a:cubicBezTo>
                    <a:pt x="916" y="794"/>
                    <a:pt x="916" y="794"/>
                    <a:pt x="913" y="802"/>
                  </a:cubicBezTo>
                  <a:cubicBezTo>
                    <a:pt x="910" y="805"/>
                    <a:pt x="909" y="807"/>
                    <a:pt x="909" y="807"/>
                  </a:cubicBezTo>
                  <a:cubicBezTo>
                    <a:pt x="910" y="807"/>
                    <a:pt x="913" y="805"/>
                    <a:pt x="919" y="798"/>
                  </a:cubicBezTo>
                  <a:cubicBezTo>
                    <a:pt x="925" y="791"/>
                    <a:pt x="928" y="788"/>
                    <a:pt x="928" y="788"/>
                  </a:cubicBezTo>
                  <a:cubicBezTo>
                    <a:pt x="929" y="788"/>
                    <a:pt x="927" y="792"/>
                    <a:pt x="923" y="800"/>
                  </a:cubicBezTo>
                  <a:cubicBezTo>
                    <a:pt x="917" y="811"/>
                    <a:pt x="918" y="816"/>
                    <a:pt x="921" y="816"/>
                  </a:cubicBezTo>
                  <a:cubicBezTo>
                    <a:pt x="922" y="816"/>
                    <a:pt x="923" y="815"/>
                    <a:pt x="925" y="812"/>
                  </a:cubicBezTo>
                  <a:cubicBezTo>
                    <a:pt x="930" y="805"/>
                    <a:pt x="934" y="803"/>
                    <a:pt x="935" y="803"/>
                  </a:cubicBezTo>
                  <a:cubicBezTo>
                    <a:pt x="936" y="803"/>
                    <a:pt x="936" y="805"/>
                    <a:pt x="934" y="809"/>
                  </a:cubicBezTo>
                  <a:cubicBezTo>
                    <a:pt x="932" y="813"/>
                    <a:pt x="932" y="816"/>
                    <a:pt x="933" y="816"/>
                  </a:cubicBezTo>
                  <a:cubicBezTo>
                    <a:pt x="934" y="816"/>
                    <a:pt x="935" y="814"/>
                    <a:pt x="938" y="811"/>
                  </a:cubicBezTo>
                  <a:lnTo>
                    <a:pt x="938" y="811"/>
                  </a:lnTo>
                  <a:cubicBezTo>
                    <a:pt x="934" y="817"/>
                    <a:pt x="931" y="823"/>
                    <a:pt x="932" y="823"/>
                  </a:cubicBezTo>
                  <a:cubicBezTo>
                    <a:pt x="933" y="823"/>
                    <a:pt x="934" y="822"/>
                    <a:pt x="935" y="820"/>
                  </a:cubicBezTo>
                  <a:cubicBezTo>
                    <a:pt x="935" y="820"/>
                    <a:pt x="935" y="820"/>
                    <a:pt x="935" y="820"/>
                  </a:cubicBezTo>
                  <a:cubicBezTo>
                    <a:pt x="936" y="820"/>
                    <a:pt x="937" y="820"/>
                    <a:pt x="941" y="814"/>
                  </a:cubicBezTo>
                  <a:lnTo>
                    <a:pt x="952" y="801"/>
                  </a:lnTo>
                  <a:cubicBezTo>
                    <a:pt x="951" y="800"/>
                    <a:pt x="956" y="793"/>
                    <a:pt x="961" y="787"/>
                  </a:cubicBezTo>
                  <a:cubicBezTo>
                    <a:pt x="962" y="785"/>
                    <a:pt x="963" y="785"/>
                    <a:pt x="963" y="785"/>
                  </a:cubicBezTo>
                  <a:cubicBezTo>
                    <a:pt x="966" y="785"/>
                    <a:pt x="963" y="795"/>
                    <a:pt x="953" y="812"/>
                  </a:cubicBezTo>
                  <a:lnTo>
                    <a:pt x="945" y="828"/>
                  </a:lnTo>
                  <a:lnTo>
                    <a:pt x="955" y="815"/>
                  </a:lnTo>
                  <a:lnTo>
                    <a:pt x="955" y="815"/>
                  </a:lnTo>
                  <a:cubicBezTo>
                    <a:pt x="956" y="816"/>
                    <a:pt x="957" y="817"/>
                    <a:pt x="953" y="824"/>
                  </a:cubicBezTo>
                  <a:cubicBezTo>
                    <a:pt x="947" y="830"/>
                    <a:pt x="947" y="830"/>
                    <a:pt x="948" y="831"/>
                  </a:cubicBezTo>
                  <a:cubicBezTo>
                    <a:pt x="948" y="831"/>
                    <a:pt x="949" y="832"/>
                    <a:pt x="949" y="832"/>
                  </a:cubicBezTo>
                  <a:cubicBezTo>
                    <a:pt x="949" y="832"/>
                    <a:pt x="951" y="831"/>
                    <a:pt x="955" y="825"/>
                  </a:cubicBezTo>
                  <a:cubicBezTo>
                    <a:pt x="961" y="817"/>
                    <a:pt x="963" y="814"/>
                    <a:pt x="964" y="814"/>
                  </a:cubicBezTo>
                  <a:lnTo>
                    <a:pt x="964" y="814"/>
                  </a:lnTo>
                  <a:cubicBezTo>
                    <a:pt x="964" y="814"/>
                    <a:pt x="963" y="816"/>
                    <a:pt x="961" y="819"/>
                  </a:cubicBezTo>
                  <a:cubicBezTo>
                    <a:pt x="956" y="827"/>
                    <a:pt x="954" y="831"/>
                    <a:pt x="955" y="831"/>
                  </a:cubicBezTo>
                  <a:cubicBezTo>
                    <a:pt x="956" y="831"/>
                    <a:pt x="959" y="828"/>
                    <a:pt x="964" y="821"/>
                  </a:cubicBezTo>
                  <a:cubicBezTo>
                    <a:pt x="969" y="815"/>
                    <a:pt x="972" y="811"/>
                    <a:pt x="972" y="811"/>
                  </a:cubicBezTo>
                  <a:lnTo>
                    <a:pt x="972" y="811"/>
                  </a:lnTo>
                  <a:cubicBezTo>
                    <a:pt x="972" y="811"/>
                    <a:pt x="970" y="815"/>
                    <a:pt x="965" y="822"/>
                  </a:cubicBezTo>
                  <a:cubicBezTo>
                    <a:pt x="961" y="829"/>
                    <a:pt x="956" y="837"/>
                    <a:pt x="957" y="838"/>
                  </a:cubicBezTo>
                  <a:lnTo>
                    <a:pt x="963" y="831"/>
                  </a:lnTo>
                  <a:cubicBezTo>
                    <a:pt x="969" y="824"/>
                    <a:pt x="972" y="821"/>
                    <a:pt x="972" y="821"/>
                  </a:cubicBezTo>
                  <a:lnTo>
                    <a:pt x="972" y="821"/>
                  </a:lnTo>
                  <a:cubicBezTo>
                    <a:pt x="973" y="821"/>
                    <a:pt x="972" y="822"/>
                    <a:pt x="970" y="826"/>
                  </a:cubicBezTo>
                  <a:cubicBezTo>
                    <a:pt x="967" y="830"/>
                    <a:pt x="967" y="832"/>
                    <a:pt x="968" y="832"/>
                  </a:cubicBezTo>
                  <a:cubicBezTo>
                    <a:pt x="968" y="832"/>
                    <a:pt x="970" y="831"/>
                    <a:pt x="973" y="829"/>
                  </a:cubicBezTo>
                  <a:lnTo>
                    <a:pt x="973" y="829"/>
                  </a:lnTo>
                  <a:cubicBezTo>
                    <a:pt x="975" y="830"/>
                    <a:pt x="977" y="831"/>
                    <a:pt x="972" y="838"/>
                  </a:cubicBezTo>
                  <a:cubicBezTo>
                    <a:pt x="967" y="846"/>
                    <a:pt x="964" y="849"/>
                    <a:pt x="965" y="849"/>
                  </a:cubicBezTo>
                  <a:cubicBezTo>
                    <a:pt x="965" y="849"/>
                    <a:pt x="968" y="846"/>
                    <a:pt x="973" y="839"/>
                  </a:cubicBezTo>
                  <a:cubicBezTo>
                    <a:pt x="976" y="837"/>
                    <a:pt x="977" y="835"/>
                    <a:pt x="978" y="835"/>
                  </a:cubicBezTo>
                  <a:cubicBezTo>
                    <a:pt x="978" y="835"/>
                    <a:pt x="978" y="838"/>
                    <a:pt x="977" y="843"/>
                  </a:cubicBezTo>
                  <a:cubicBezTo>
                    <a:pt x="975" y="846"/>
                    <a:pt x="974" y="848"/>
                    <a:pt x="974" y="848"/>
                  </a:cubicBezTo>
                  <a:cubicBezTo>
                    <a:pt x="975" y="848"/>
                    <a:pt x="976" y="846"/>
                    <a:pt x="979" y="844"/>
                  </a:cubicBezTo>
                  <a:cubicBezTo>
                    <a:pt x="989" y="830"/>
                    <a:pt x="993" y="824"/>
                    <a:pt x="992" y="822"/>
                  </a:cubicBezTo>
                  <a:cubicBezTo>
                    <a:pt x="991" y="821"/>
                    <a:pt x="991" y="821"/>
                    <a:pt x="997" y="815"/>
                  </a:cubicBezTo>
                  <a:lnTo>
                    <a:pt x="999" y="816"/>
                  </a:lnTo>
                  <a:cubicBezTo>
                    <a:pt x="999" y="816"/>
                    <a:pt x="1000" y="817"/>
                    <a:pt x="1001" y="817"/>
                  </a:cubicBezTo>
                  <a:cubicBezTo>
                    <a:pt x="1002" y="817"/>
                    <a:pt x="1004" y="816"/>
                    <a:pt x="1008" y="814"/>
                  </a:cubicBezTo>
                  <a:cubicBezTo>
                    <a:pt x="1015" y="809"/>
                    <a:pt x="1022" y="798"/>
                    <a:pt x="1020" y="798"/>
                  </a:cubicBezTo>
                  <a:cubicBezTo>
                    <a:pt x="1020" y="798"/>
                    <a:pt x="1019" y="798"/>
                    <a:pt x="1018" y="799"/>
                  </a:cubicBezTo>
                  <a:lnTo>
                    <a:pt x="1021" y="791"/>
                  </a:lnTo>
                  <a:cubicBezTo>
                    <a:pt x="1030" y="781"/>
                    <a:pt x="1033" y="775"/>
                    <a:pt x="1032" y="775"/>
                  </a:cubicBezTo>
                  <a:lnTo>
                    <a:pt x="1032" y="775"/>
                  </a:lnTo>
                  <a:cubicBezTo>
                    <a:pt x="1031" y="775"/>
                    <a:pt x="1027" y="780"/>
                    <a:pt x="1019" y="790"/>
                  </a:cubicBezTo>
                  <a:cubicBezTo>
                    <a:pt x="1011" y="801"/>
                    <a:pt x="1008" y="806"/>
                    <a:pt x="1007" y="806"/>
                  </a:cubicBezTo>
                  <a:cubicBezTo>
                    <a:pt x="1007" y="806"/>
                    <a:pt x="1009" y="802"/>
                    <a:pt x="1014" y="796"/>
                  </a:cubicBezTo>
                  <a:cubicBezTo>
                    <a:pt x="1024" y="782"/>
                    <a:pt x="1023" y="781"/>
                    <a:pt x="1021" y="780"/>
                  </a:cubicBezTo>
                  <a:cubicBezTo>
                    <a:pt x="1020" y="779"/>
                    <a:pt x="1020" y="779"/>
                    <a:pt x="1025" y="772"/>
                  </a:cubicBezTo>
                  <a:cubicBezTo>
                    <a:pt x="1030" y="765"/>
                    <a:pt x="1034" y="757"/>
                    <a:pt x="1033" y="756"/>
                  </a:cubicBezTo>
                  <a:cubicBezTo>
                    <a:pt x="1032" y="756"/>
                    <a:pt x="1032" y="756"/>
                    <a:pt x="1032" y="756"/>
                  </a:cubicBezTo>
                  <a:cubicBezTo>
                    <a:pt x="1031" y="756"/>
                    <a:pt x="1030" y="757"/>
                    <a:pt x="1027" y="762"/>
                  </a:cubicBezTo>
                  <a:cubicBezTo>
                    <a:pt x="1025" y="765"/>
                    <a:pt x="1024" y="767"/>
                    <a:pt x="1023" y="767"/>
                  </a:cubicBezTo>
                  <a:cubicBezTo>
                    <a:pt x="1023" y="767"/>
                    <a:pt x="1024" y="763"/>
                    <a:pt x="1029" y="754"/>
                  </a:cubicBezTo>
                  <a:cubicBezTo>
                    <a:pt x="1031" y="751"/>
                    <a:pt x="1032" y="749"/>
                    <a:pt x="1031" y="749"/>
                  </a:cubicBezTo>
                  <a:lnTo>
                    <a:pt x="1031" y="749"/>
                  </a:lnTo>
                  <a:cubicBezTo>
                    <a:pt x="1031" y="749"/>
                    <a:pt x="1028" y="752"/>
                    <a:pt x="1023" y="760"/>
                  </a:cubicBezTo>
                  <a:cubicBezTo>
                    <a:pt x="1018" y="766"/>
                    <a:pt x="1016" y="769"/>
                    <a:pt x="1015" y="769"/>
                  </a:cubicBezTo>
                  <a:cubicBezTo>
                    <a:pt x="1014" y="769"/>
                    <a:pt x="1015" y="765"/>
                    <a:pt x="1019" y="757"/>
                  </a:cubicBezTo>
                  <a:lnTo>
                    <a:pt x="1017" y="755"/>
                  </a:lnTo>
                  <a:cubicBezTo>
                    <a:pt x="1017" y="755"/>
                    <a:pt x="1017" y="755"/>
                    <a:pt x="1017" y="755"/>
                  </a:cubicBezTo>
                  <a:cubicBezTo>
                    <a:pt x="1015" y="755"/>
                    <a:pt x="1011" y="761"/>
                    <a:pt x="1006" y="769"/>
                  </a:cubicBezTo>
                  <a:cubicBezTo>
                    <a:pt x="1001" y="776"/>
                    <a:pt x="998" y="780"/>
                    <a:pt x="998" y="780"/>
                  </a:cubicBezTo>
                  <a:cubicBezTo>
                    <a:pt x="998" y="780"/>
                    <a:pt x="999" y="778"/>
                    <a:pt x="1000" y="774"/>
                  </a:cubicBezTo>
                  <a:cubicBezTo>
                    <a:pt x="1002" y="769"/>
                    <a:pt x="1006" y="764"/>
                    <a:pt x="1009" y="760"/>
                  </a:cubicBezTo>
                  <a:cubicBezTo>
                    <a:pt x="1014" y="753"/>
                    <a:pt x="1012" y="752"/>
                    <a:pt x="1011" y="751"/>
                  </a:cubicBezTo>
                  <a:cubicBezTo>
                    <a:pt x="1011" y="750"/>
                    <a:pt x="1010" y="750"/>
                    <a:pt x="1009" y="750"/>
                  </a:cubicBezTo>
                  <a:cubicBezTo>
                    <a:pt x="1008" y="750"/>
                    <a:pt x="1006" y="751"/>
                    <a:pt x="1003" y="755"/>
                  </a:cubicBezTo>
                  <a:cubicBezTo>
                    <a:pt x="1006" y="751"/>
                    <a:pt x="1006" y="752"/>
                    <a:pt x="1008" y="748"/>
                  </a:cubicBezTo>
                  <a:cubicBezTo>
                    <a:pt x="1007" y="748"/>
                    <a:pt x="1010" y="744"/>
                    <a:pt x="1009" y="744"/>
                  </a:cubicBezTo>
                  <a:lnTo>
                    <a:pt x="1009" y="744"/>
                  </a:lnTo>
                  <a:cubicBezTo>
                    <a:pt x="1009" y="744"/>
                    <a:pt x="1009" y="745"/>
                    <a:pt x="1007" y="747"/>
                  </a:cubicBezTo>
                  <a:cubicBezTo>
                    <a:pt x="1007" y="747"/>
                    <a:pt x="1006" y="746"/>
                    <a:pt x="1009" y="737"/>
                  </a:cubicBezTo>
                  <a:cubicBezTo>
                    <a:pt x="1010" y="735"/>
                    <a:pt x="1009" y="734"/>
                    <a:pt x="1008" y="734"/>
                  </a:cubicBezTo>
                  <a:cubicBezTo>
                    <a:pt x="1005" y="734"/>
                    <a:pt x="996" y="744"/>
                    <a:pt x="991" y="756"/>
                  </a:cubicBezTo>
                  <a:lnTo>
                    <a:pt x="990" y="755"/>
                  </a:lnTo>
                  <a:cubicBezTo>
                    <a:pt x="989" y="755"/>
                    <a:pt x="984" y="762"/>
                    <a:pt x="984" y="762"/>
                  </a:cubicBezTo>
                  <a:cubicBezTo>
                    <a:pt x="981" y="766"/>
                    <a:pt x="979" y="767"/>
                    <a:pt x="978" y="767"/>
                  </a:cubicBezTo>
                  <a:cubicBezTo>
                    <a:pt x="977" y="767"/>
                    <a:pt x="977" y="767"/>
                    <a:pt x="977" y="766"/>
                  </a:cubicBezTo>
                  <a:lnTo>
                    <a:pt x="987" y="753"/>
                  </a:lnTo>
                  <a:cubicBezTo>
                    <a:pt x="996" y="741"/>
                    <a:pt x="1001" y="733"/>
                    <a:pt x="1000" y="733"/>
                  </a:cubicBezTo>
                  <a:cubicBezTo>
                    <a:pt x="999" y="733"/>
                    <a:pt x="996" y="736"/>
                    <a:pt x="989" y="744"/>
                  </a:cubicBezTo>
                  <a:lnTo>
                    <a:pt x="994" y="737"/>
                  </a:lnTo>
                  <a:cubicBezTo>
                    <a:pt x="997" y="733"/>
                    <a:pt x="998" y="731"/>
                    <a:pt x="997" y="731"/>
                  </a:cubicBezTo>
                  <a:cubicBezTo>
                    <a:pt x="996" y="731"/>
                    <a:pt x="994" y="733"/>
                    <a:pt x="991" y="735"/>
                  </a:cubicBezTo>
                  <a:cubicBezTo>
                    <a:pt x="991" y="735"/>
                    <a:pt x="991" y="735"/>
                    <a:pt x="991" y="735"/>
                  </a:cubicBezTo>
                  <a:cubicBezTo>
                    <a:pt x="989" y="735"/>
                    <a:pt x="979" y="746"/>
                    <a:pt x="974" y="753"/>
                  </a:cubicBezTo>
                  <a:cubicBezTo>
                    <a:pt x="970" y="759"/>
                    <a:pt x="968" y="760"/>
                    <a:pt x="968" y="760"/>
                  </a:cubicBezTo>
                  <a:cubicBezTo>
                    <a:pt x="968" y="760"/>
                    <a:pt x="968" y="760"/>
                    <a:pt x="968" y="760"/>
                  </a:cubicBezTo>
                  <a:cubicBezTo>
                    <a:pt x="966" y="759"/>
                    <a:pt x="966" y="759"/>
                    <a:pt x="971" y="752"/>
                  </a:cubicBezTo>
                  <a:cubicBezTo>
                    <a:pt x="977" y="744"/>
                    <a:pt x="978" y="740"/>
                    <a:pt x="977" y="740"/>
                  </a:cubicBezTo>
                  <a:cubicBezTo>
                    <a:pt x="976" y="740"/>
                    <a:pt x="973" y="743"/>
                    <a:pt x="968" y="748"/>
                  </a:cubicBezTo>
                  <a:lnTo>
                    <a:pt x="973" y="742"/>
                  </a:lnTo>
                  <a:cubicBezTo>
                    <a:pt x="977" y="736"/>
                    <a:pt x="981" y="729"/>
                    <a:pt x="974" y="729"/>
                  </a:cubicBezTo>
                  <a:cubicBezTo>
                    <a:pt x="973" y="729"/>
                    <a:pt x="972" y="729"/>
                    <a:pt x="971" y="729"/>
                  </a:cubicBezTo>
                  <a:cubicBezTo>
                    <a:pt x="966" y="726"/>
                    <a:pt x="963" y="724"/>
                    <a:pt x="968" y="717"/>
                  </a:cubicBezTo>
                  <a:cubicBezTo>
                    <a:pt x="969" y="715"/>
                    <a:pt x="969" y="714"/>
                    <a:pt x="968" y="714"/>
                  </a:cubicBezTo>
                  <a:cubicBezTo>
                    <a:pt x="966" y="714"/>
                    <a:pt x="956" y="723"/>
                    <a:pt x="946" y="732"/>
                  </a:cubicBezTo>
                  <a:cubicBezTo>
                    <a:pt x="951" y="725"/>
                    <a:pt x="950" y="724"/>
                    <a:pt x="947" y="723"/>
                  </a:cubicBezTo>
                  <a:cubicBezTo>
                    <a:pt x="944" y="719"/>
                    <a:pt x="944" y="719"/>
                    <a:pt x="950" y="713"/>
                  </a:cubicBezTo>
                  <a:cubicBezTo>
                    <a:pt x="955" y="706"/>
                    <a:pt x="957" y="703"/>
                    <a:pt x="957" y="703"/>
                  </a:cubicBezTo>
                  <a:lnTo>
                    <a:pt x="957" y="703"/>
                  </a:lnTo>
                  <a:cubicBezTo>
                    <a:pt x="957" y="703"/>
                    <a:pt x="954" y="706"/>
                    <a:pt x="948" y="711"/>
                  </a:cubicBezTo>
                  <a:cubicBezTo>
                    <a:pt x="945" y="716"/>
                    <a:pt x="942" y="718"/>
                    <a:pt x="941" y="718"/>
                  </a:cubicBezTo>
                  <a:cubicBezTo>
                    <a:pt x="939" y="718"/>
                    <a:pt x="942" y="710"/>
                    <a:pt x="948" y="701"/>
                  </a:cubicBezTo>
                  <a:cubicBezTo>
                    <a:pt x="953" y="695"/>
                    <a:pt x="952" y="693"/>
                    <a:pt x="950" y="691"/>
                  </a:cubicBezTo>
                  <a:lnTo>
                    <a:pt x="950" y="691"/>
                  </a:lnTo>
                  <a:cubicBezTo>
                    <a:pt x="947" y="695"/>
                    <a:pt x="945" y="696"/>
                    <a:pt x="943" y="696"/>
                  </a:cubicBezTo>
                  <a:cubicBezTo>
                    <a:pt x="942" y="696"/>
                    <a:pt x="941" y="695"/>
                    <a:pt x="940" y="695"/>
                  </a:cubicBezTo>
                  <a:cubicBezTo>
                    <a:pt x="938" y="694"/>
                    <a:pt x="938" y="693"/>
                    <a:pt x="937" y="693"/>
                  </a:cubicBezTo>
                  <a:cubicBezTo>
                    <a:pt x="935" y="693"/>
                    <a:pt x="933" y="696"/>
                    <a:pt x="926" y="706"/>
                  </a:cubicBezTo>
                  <a:cubicBezTo>
                    <a:pt x="919" y="716"/>
                    <a:pt x="916" y="718"/>
                    <a:pt x="914" y="718"/>
                  </a:cubicBezTo>
                  <a:cubicBezTo>
                    <a:pt x="914" y="718"/>
                    <a:pt x="913" y="717"/>
                    <a:pt x="913" y="717"/>
                  </a:cubicBezTo>
                  <a:cubicBezTo>
                    <a:pt x="911" y="716"/>
                    <a:pt x="910" y="715"/>
                    <a:pt x="915" y="708"/>
                  </a:cubicBezTo>
                  <a:cubicBezTo>
                    <a:pt x="915" y="708"/>
                    <a:pt x="919" y="700"/>
                    <a:pt x="918" y="699"/>
                  </a:cubicBezTo>
                  <a:cubicBezTo>
                    <a:pt x="917" y="698"/>
                    <a:pt x="916" y="697"/>
                    <a:pt x="920" y="690"/>
                  </a:cubicBezTo>
                  <a:cubicBezTo>
                    <a:pt x="920" y="690"/>
                    <a:pt x="924" y="682"/>
                    <a:pt x="922" y="681"/>
                  </a:cubicBezTo>
                  <a:cubicBezTo>
                    <a:pt x="919" y="679"/>
                    <a:pt x="917" y="677"/>
                    <a:pt x="922" y="670"/>
                  </a:cubicBezTo>
                  <a:cubicBezTo>
                    <a:pt x="921" y="670"/>
                    <a:pt x="921" y="669"/>
                    <a:pt x="921" y="669"/>
                  </a:cubicBezTo>
                  <a:cubicBezTo>
                    <a:pt x="920" y="669"/>
                    <a:pt x="919" y="671"/>
                    <a:pt x="916" y="677"/>
                  </a:cubicBezTo>
                  <a:cubicBezTo>
                    <a:pt x="913" y="681"/>
                    <a:pt x="910" y="684"/>
                    <a:pt x="908" y="684"/>
                  </a:cubicBezTo>
                  <a:cubicBezTo>
                    <a:pt x="906" y="684"/>
                    <a:pt x="905" y="683"/>
                    <a:pt x="906" y="679"/>
                  </a:cubicBezTo>
                  <a:cubicBezTo>
                    <a:pt x="904" y="678"/>
                    <a:pt x="903" y="677"/>
                    <a:pt x="901" y="677"/>
                  </a:cubicBezTo>
                  <a:cubicBezTo>
                    <a:pt x="899" y="677"/>
                    <a:pt x="897" y="678"/>
                    <a:pt x="895" y="681"/>
                  </a:cubicBezTo>
                  <a:cubicBezTo>
                    <a:pt x="894" y="680"/>
                    <a:pt x="894" y="680"/>
                    <a:pt x="898" y="673"/>
                  </a:cubicBezTo>
                  <a:cubicBezTo>
                    <a:pt x="904" y="666"/>
                    <a:pt x="905" y="662"/>
                    <a:pt x="904" y="662"/>
                  </a:cubicBezTo>
                  <a:cubicBezTo>
                    <a:pt x="903" y="662"/>
                    <a:pt x="899" y="664"/>
                    <a:pt x="894" y="670"/>
                  </a:cubicBezTo>
                  <a:cubicBezTo>
                    <a:pt x="892" y="673"/>
                    <a:pt x="890" y="674"/>
                    <a:pt x="890" y="674"/>
                  </a:cubicBezTo>
                  <a:cubicBezTo>
                    <a:pt x="889" y="674"/>
                    <a:pt x="889" y="672"/>
                    <a:pt x="891" y="668"/>
                  </a:cubicBezTo>
                  <a:cubicBezTo>
                    <a:pt x="891" y="668"/>
                    <a:pt x="891" y="668"/>
                    <a:pt x="891" y="668"/>
                  </a:cubicBezTo>
                  <a:cubicBezTo>
                    <a:pt x="890" y="668"/>
                    <a:pt x="889" y="668"/>
                    <a:pt x="885" y="673"/>
                  </a:cubicBezTo>
                  <a:cubicBezTo>
                    <a:pt x="881" y="676"/>
                    <a:pt x="880" y="677"/>
                    <a:pt x="879" y="677"/>
                  </a:cubicBezTo>
                  <a:cubicBezTo>
                    <a:pt x="879" y="677"/>
                    <a:pt x="879" y="675"/>
                    <a:pt x="881" y="671"/>
                  </a:cubicBezTo>
                  <a:cubicBezTo>
                    <a:pt x="886" y="663"/>
                    <a:pt x="885" y="663"/>
                    <a:pt x="883" y="662"/>
                  </a:cubicBezTo>
                  <a:lnTo>
                    <a:pt x="883" y="662"/>
                  </a:lnTo>
                  <a:cubicBezTo>
                    <a:pt x="882" y="663"/>
                    <a:pt x="881" y="663"/>
                    <a:pt x="879" y="663"/>
                  </a:cubicBezTo>
                  <a:cubicBezTo>
                    <a:pt x="872" y="663"/>
                    <a:pt x="864" y="656"/>
                    <a:pt x="868" y="650"/>
                  </a:cubicBezTo>
                  <a:lnTo>
                    <a:pt x="868" y="650"/>
                  </a:lnTo>
                  <a:cubicBezTo>
                    <a:pt x="863" y="654"/>
                    <a:pt x="862" y="655"/>
                    <a:pt x="861" y="655"/>
                  </a:cubicBezTo>
                  <a:cubicBezTo>
                    <a:pt x="860" y="655"/>
                    <a:pt x="860" y="655"/>
                    <a:pt x="860" y="654"/>
                  </a:cubicBezTo>
                  <a:cubicBezTo>
                    <a:pt x="864" y="648"/>
                    <a:pt x="865" y="646"/>
                    <a:pt x="864" y="646"/>
                  </a:cubicBezTo>
                  <a:lnTo>
                    <a:pt x="864" y="646"/>
                  </a:lnTo>
                  <a:cubicBezTo>
                    <a:pt x="863" y="646"/>
                    <a:pt x="858" y="651"/>
                    <a:pt x="853" y="660"/>
                  </a:cubicBezTo>
                  <a:lnTo>
                    <a:pt x="854" y="661"/>
                  </a:lnTo>
                  <a:lnTo>
                    <a:pt x="855" y="661"/>
                  </a:lnTo>
                  <a:cubicBezTo>
                    <a:pt x="851" y="667"/>
                    <a:pt x="848" y="670"/>
                    <a:pt x="847" y="670"/>
                  </a:cubicBezTo>
                  <a:cubicBezTo>
                    <a:pt x="846" y="670"/>
                    <a:pt x="848" y="664"/>
                    <a:pt x="857" y="652"/>
                  </a:cubicBezTo>
                  <a:cubicBezTo>
                    <a:pt x="861" y="644"/>
                    <a:pt x="863" y="641"/>
                    <a:pt x="863" y="641"/>
                  </a:cubicBezTo>
                  <a:lnTo>
                    <a:pt x="863" y="641"/>
                  </a:lnTo>
                  <a:cubicBezTo>
                    <a:pt x="862" y="641"/>
                    <a:pt x="860" y="644"/>
                    <a:pt x="854" y="650"/>
                  </a:cubicBezTo>
                  <a:cubicBezTo>
                    <a:pt x="849" y="656"/>
                    <a:pt x="846" y="659"/>
                    <a:pt x="845" y="659"/>
                  </a:cubicBezTo>
                  <a:cubicBezTo>
                    <a:pt x="844" y="659"/>
                    <a:pt x="846" y="655"/>
                    <a:pt x="851" y="647"/>
                  </a:cubicBezTo>
                  <a:cubicBezTo>
                    <a:pt x="856" y="640"/>
                    <a:pt x="859" y="636"/>
                    <a:pt x="858" y="636"/>
                  </a:cubicBezTo>
                  <a:lnTo>
                    <a:pt x="858" y="636"/>
                  </a:lnTo>
                  <a:cubicBezTo>
                    <a:pt x="858" y="636"/>
                    <a:pt x="855" y="640"/>
                    <a:pt x="850" y="646"/>
                  </a:cubicBezTo>
                  <a:cubicBezTo>
                    <a:pt x="838" y="660"/>
                    <a:pt x="830" y="668"/>
                    <a:pt x="828" y="668"/>
                  </a:cubicBezTo>
                  <a:cubicBezTo>
                    <a:pt x="827" y="668"/>
                    <a:pt x="830" y="662"/>
                    <a:pt x="839" y="649"/>
                  </a:cubicBezTo>
                  <a:cubicBezTo>
                    <a:pt x="849" y="635"/>
                    <a:pt x="852" y="627"/>
                    <a:pt x="851" y="626"/>
                  </a:cubicBezTo>
                  <a:cubicBezTo>
                    <a:pt x="851" y="626"/>
                    <a:pt x="851" y="626"/>
                    <a:pt x="851" y="626"/>
                  </a:cubicBezTo>
                  <a:cubicBezTo>
                    <a:pt x="849" y="626"/>
                    <a:pt x="845" y="632"/>
                    <a:pt x="841" y="640"/>
                  </a:cubicBezTo>
                  <a:cubicBezTo>
                    <a:pt x="837" y="647"/>
                    <a:pt x="834" y="650"/>
                    <a:pt x="833" y="650"/>
                  </a:cubicBezTo>
                  <a:cubicBezTo>
                    <a:pt x="833" y="650"/>
                    <a:pt x="834" y="646"/>
                    <a:pt x="839" y="637"/>
                  </a:cubicBezTo>
                  <a:cubicBezTo>
                    <a:pt x="845" y="623"/>
                    <a:pt x="847" y="617"/>
                    <a:pt x="845" y="617"/>
                  </a:cubicBezTo>
                  <a:cubicBezTo>
                    <a:pt x="843" y="617"/>
                    <a:pt x="839" y="619"/>
                    <a:pt x="834" y="624"/>
                  </a:cubicBezTo>
                  <a:cubicBezTo>
                    <a:pt x="828" y="628"/>
                    <a:pt x="824" y="630"/>
                    <a:pt x="822" y="630"/>
                  </a:cubicBezTo>
                  <a:cubicBezTo>
                    <a:pt x="820" y="630"/>
                    <a:pt x="822" y="626"/>
                    <a:pt x="830" y="619"/>
                  </a:cubicBezTo>
                  <a:cubicBezTo>
                    <a:pt x="836" y="613"/>
                    <a:pt x="839" y="610"/>
                    <a:pt x="839" y="610"/>
                  </a:cubicBezTo>
                  <a:lnTo>
                    <a:pt x="839" y="610"/>
                  </a:lnTo>
                  <a:cubicBezTo>
                    <a:pt x="838" y="610"/>
                    <a:pt x="837" y="611"/>
                    <a:pt x="834" y="613"/>
                  </a:cubicBezTo>
                  <a:lnTo>
                    <a:pt x="828" y="608"/>
                  </a:lnTo>
                  <a:cubicBezTo>
                    <a:pt x="828" y="608"/>
                    <a:pt x="828" y="608"/>
                    <a:pt x="828" y="608"/>
                  </a:cubicBezTo>
                  <a:cubicBezTo>
                    <a:pt x="826" y="608"/>
                    <a:pt x="820" y="614"/>
                    <a:pt x="816" y="621"/>
                  </a:cubicBezTo>
                  <a:cubicBezTo>
                    <a:pt x="822" y="611"/>
                    <a:pt x="825" y="604"/>
                    <a:pt x="823" y="604"/>
                  </a:cubicBezTo>
                  <a:cubicBezTo>
                    <a:pt x="822" y="604"/>
                    <a:pt x="819" y="605"/>
                    <a:pt x="815" y="609"/>
                  </a:cubicBezTo>
                  <a:lnTo>
                    <a:pt x="813" y="607"/>
                  </a:lnTo>
                  <a:cubicBezTo>
                    <a:pt x="812" y="607"/>
                    <a:pt x="812" y="607"/>
                    <a:pt x="812" y="607"/>
                  </a:cubicBezTo>
                  <a:cubicBezTo>
                    <a:pt x="811" y="607"/>
                    <a:pt x="810" y="608"/>
                    <a:pt x="806" y="613"/>
                  </a:cubicBezTo>
                  <a:cubicBezTo>
                    <a:pt x="804" y="614"/>
                    <a:pt x="803" y="615"/>
                    <a:pt x="803" y="615"/>
                  </a:cubicBezTo>
                  <a:cubicBezTo>
                    <a:pt x="801" y="615"/>
                    <a:pt x="805" y="609"/>
                    <a:pt x="807" y="603"/>
                  </a:cubicBezTo>
                  <a:cubicBezTo>
                    <a:pt x="810" y="597"/>
                    <a:pt x="813" y="591"/>
                    <a:pt x="812" y="591"/>
                  </a:cubicBezTo>
                  <a:lnTo>
                    <a:pt x="812" y="591"/>
                  </a:lnTo>
                  <a:cubicBezTo>
                    <a:pt x="812" y="591"/>
                    <a:pt x="811" y="592"/>
                    <a:pt x="809" y="594"/>
                  </a:cubicBezTo>
                  <a:cubicBezTo>
                    <a:pt x="804" y="600"/>
                    <a:pt x="798" y="607"/>
                    <a:pt x="791" y="613"/>
                  </a:cubicBezTo>
                  <a:cubicBezTo>
                    <a:pt x="790" y="614"/>
                    <a:pt x="789" y="615"/>
                    <a:pt x="789" y="615"/>
                  </a:cubicBezTo>
                  <a:cubicBezTo>
                    <a:pt x="788" y="615"/>
                    <a:pt x="791" y="609"/>
                    <a:pt x="795" y="605"/>
                  </a:cubicBezTo>
                  <a:cubicBezTo>
                    <a:pt x="799" y="600"/>
                    <a:pt x="802" y="595"/>
                    <a:pt x="803" y="589"/>
                  </a:cubicBezTo>
                  <a:cubicBezTo>
                    <a:pt x="802" y="589"/>
                    <a:pt x="801" y="588"/>
                    <a:pt x="800" y="588"/>
                  </a:cubicBezTo>
                  <a:cubicBezTo>
                    <a:pt x="799" y="588"/>
                    <a:pt x="797" y="589"/>
                    <a:pt x="795" y="593"/>
                  </a:cubicBezTo>
                  <a:cubicBezTo>
                    <a:pt x="793" y="595"/>
                    <a:pt x="791" y="596"/>
                    <a:pt x="789" y="596"/>
                  </a:cubicBezTo>
                  <a:cubicBezTo>
                    <a:pt x="786" y="596"/>
                    <a:pt x="784" y="592"/>
                    <a:pt x="786" y="587"/>
                  </a:cubicBezTo>
                  <a:lnTo>
                    <a:pt x="784" y="585"/>
                  </a:lnTo>
                  <a:cubicBezTo>
                    <a:pt x="784" y="585"/>
                    <a:pt x="783" y="585"/>
                    <a:pt x="783" y="585"/>
                  </a:cubicBezTo>
                  <a:cubicBezTo>
                    <a:pt x="782" y="585"/>
                    <a:pt x="778" y="589"/>
                    <a:pt x="776" y="589"/>
                  </a:cubicBezTo>
                  <a:cubicBezTo>
                    <a:pt x="776" y="589"/>
                    <a:pt x="776" y="589"/>
                    <a:pt x="776" y="589"/>
                  </a:cubicBezTo>
                  <a:cubicBezTo>
                    <a:pt x="776" y="589"/>
                    <a:pt x="776" y="589"/>
                    <a:pt x="775" y="589"/>
                  </a:cubicBezTo>
                  <a:cubicBezTo>
                    <a:pt x="775" y="589"/>
                    <a:pt x="773" y="590"/>
                    <a:pt x="768" y="595"/>
                  </a:cubicBezTo>
                  <a:cubicBezTo>
                    <a:pt x="767" y="594"/>
                    <a:pt x="766" y="593"/>
                    <a:pt x="771" y="586"/>
                  </a:cubicBezTo>
                  <a:lnTo>
                    <a:pt x="771" y="586"/>
                  </a:lnTo>
                  <a:cubicBezTo>
                    <a:pt x="766" y="592"/>
                    <a:pt x="763" y="595"/>
                    <a:pt x="763" y="595"/>
                  </a:cubicBezTo>
                  <a:cubicBezTo>
                    <a:pt x="762" y="595"/>
                    <a:pt x="764" y="591"/>
                    <a:pt x="769" y="584"/>
                  </a:cubicBezTo>
                  <a:cubicBezTo>
                    <a:pt x="774" y="577"/>
                    <a:pt x="776" y="573"/>
                    <a:pt x="776" y="573"/>
                  </a:cubicBezTo>
                  <a:lnTo>
                    <a:pt x="776" y="573"/>
                  </a:lnTo>
                  <a:cubicBezTo>
                    <a:pt x="775" y="573"/>
                    <a:pt x="773" y="576"/>
                    <a:pt x="768" y="582"/>
                  </a:cubicBezTo>
                  <a:cubicBezTo>
                    <a:pt x="765" y="586"/>
                    <a:pt x="763" y="587"/>
                    <a:pt x="763" y="587"/>
                  </a:cubicBezTo>
                  <a:cubicBezTo>
                    <a:pt x="762" y="587"/>
                    <a:pt x="763" y="585"/>
                    <a:pt x="766" y="581"/>
                  </a:cubicBezTo>
                  <a:cubicBezTo>
                    <a:pt x="768" y="578"/>
                    <a:pt x="769" y="576"/>
                    <a:pt x="768" y="576"/>
                  </a:cubicBezTo>
                  <a:cubicBezTo>
                    <a:pt x="768" y="576"/>
                    <a:pt x="766" y="577"/>
                    <a:pt x="763" y="580"/>
                  </a:cubicBezTo>
                  <a:cubicBezTo>
                    <a:pt x="758" y="588"/>
                    <a:pt x="752" y="592"/>
                    <a:pt x="751" y="592"/>
                  </a:cubicBezTo>
                  <a:cubicBezTo>
                    <a:pt x="749" y="592"/>
                    <a:pt x="750" y="589"/>
                    <a:pt x="754" y="584"/>
                  </a:cubicBezTo>
                  <a:cubicBezTo>
                    <a:pt x="754" y="584"/>
                    <a:pt x="754" y="583"/>
                    <a:pt x="754" y="583"/>
                  </a:cubicBezTo>
                  <a:cubicBezTo>
                    <a:pt x="754" y="583"/>
                    <a:pt x="752" y="584"/>
                    <a:pt x="748" y="589"/>
                  </a:cubicBezTo>
                  <a:cubicBezTo>
                    <a:pt x="742" y="595"/>
                    <a:pt x="739" y="598"/>
                    <a:pt x="739" y="598"/>
                  </a:cubicBezTo>
                  <a:cubicBezTo>
                    <a:pt x="739" y="598"/>
                    <a:pt x="741" y="595"/>
                    <a:pt x="747" y="588"/>
                  </a:cubicBezTo>
                  <a:cubicBezTo>
                    <a:pt x="751" y="580"/>
                    <a:pt x="752" y="576"/>
                    <a:pt x="751" y="576"/>
                  </a:cubicBezTo>
                  <a:cubicBezTo>
                    <a:pt x="750" y="576"/>
                    <a:pt x="747" y="579"/>
                    <a:pt x="742" y="586"/>
                  </a:cubicBezTo>
                  <a:cubicBezTo>
                    <a:pt x="742" y="586"/>
                    <a:pt x="740" y="588"/>
                    <a:pt x="739" y="588"/>
                  </a:cubicBezTo>
                  <a:cubicBezTo>
                    <a:pt x="739" y="588"/>
                    <a:pt x="738" y="587"/>
                    <a:pt x="740" y="584"/>
                  </a:cubicBezTo>
                  <a:cubicBezTo>
                    <a:pt x="742" y="578"/>
                    <a:pt x="742" y="570"/>
                    <a:pt x="739" y="570"/>
                  </a:cubicBezTo>
                  <a:cubicBezTo>
                    <a:pt x="737" y="570"/>
                    <a:pt x="735" y="572"/>
                    <a:pt x="732" y="577"/>
                  </a:cubicBezTo>
                  <a:lnTo>
                    <a:pt x="730" y="576"/>
                  </a:lnTo>
                  <a:cubicBezTo>
                    <a:pt x="731" y="571"/>
                    <a:pt x="731" y="568"/>
                    <a:pt x="730" y="568"/>
                  </a:cubicBezTo>
                  <a:cubicBezTo>
                    <a:pt x="729" y="568"/>
                    <a:pt x="728" y="569"/>
                    <a:pt x="725" y="572"/>
                  </a:cubicBezTo>
                  <a:lnTo>
                    <a:pt x="720" y="578"/>
                  </a:lnTo>
                  <a:cubicBezTo>
                    <a:pt x="724" y="571"/>
                    <a:pt x="728" y="563"/>
                    <a:pt x="726" y="562"/>
                  </a:cubicBezTo>
                  <a:cubicBezTo>
                    <a:pt x="726" y="562"/>
                    <a:pt x="726" y="562"/>
                    <a:pt x="726" y="562"/>
                  </a:cubicBezTo>
                  <a:cubicBezTo>
                    <a:pt x="725" y="562"/>
                    <a:pt x="724" y="563"/>
                    <a:pt x="721" y="568"/>
                  </a:cubicBezTo>
                  <a:cubicBezTo>
                    <a:pt x="718" y="574"/>
                    <a:pt x="716" y="575"/>
                    <a:pt x="715" y="575"/>
                  </a:cubicBezTo>
                  <a:cubicBezTo>
                    <a:pt x="715" y="575"/>
                    <a:pt x="714" y="575"/>
                    <a:pt x="714" y="575"/>
                  </a:cubicBezTo>
                  <a:cubicBezTo>
                    <a:pt x="713" y="573"/>
                    <a:pt x="717" y="566"/>
                    <a:pt x="722" y="559"/>
                  </a:cubicBezTo>
                  <a:lnTo>
                    <a:pt x="721" y="558"/>
                  </a:lnTo>
                  <a:cubicBezTo>
                    <a:pt x="715" y="565"/>
                    <a:pt x="712" y="569"/>
                    <a:pt x="712" y="569"/>
                  </a:cubicBezTo>
                  <a:cubicBezTo>
                    <a:pt x="712" y="569"/>
                    <a:pt x="713" y="567"/>
                    <a:pt x="715" y="563"/>
                  </a:cubicBezTo>
                  <a:cubicBezTo>
                    <a:pt x="719" y="555"/>
                    <a:pt x="717" y="555"/>
                    <a:pt x="716" y="554"/>
                  </a:cubicBezTo>
                  <a:lnTo>
                    <a:pt x="716" y="554"/>
                  </a:lnTo>
                  <a:cubicBezTo>
                    <a:pt x="715" y="556"/>
                    <a:pt x="714" y="557"/>
                    <a:pt x="714" y="557"/>
                  </a:cubicBezTo>
                  <a:cubicBezTo>
                    <a:pt x="714" y="557"/>
                    <a:pt x="715" y="554"/>
                    <a:pt x="716" y="554"/>
                  </a:cubicBezTo>
                  <a:cubicBezTo>
                    <a:pt x="716" y="554"/>
                    <a:pt x="716" y="554"/>
                    <a:pt x="716" y="554"/>
                  </a:cubicBezTo>
                  <a:lnTo>
                    <a:pt x="721" y="548"/>
                  </a:lnTo>
                  <a:cubicBezTo>
                    <a:pt x="722" y="545"/>
                    <a:pt x="723" y="544"/>
                    <a:pt x="722" y="544"/>
                  </a:cubicBezTo>
                  <a:lnTo>
                    <a:pt x="722" y="544"/>
                  </a:lnTo>
                  <a:cubicBezTo>
                    <a:pt x="722" y="544"/>
                    <a:pt x="718" y="549"/>
                    <a:pt x="715" y="553"/>
                  </a:cubicBezTo>
                  <a:lnTo>
                    <a:pt x="713" y="551"/>
                  </a:lnTo>
                  <a:cubicBezTo>
                    <a:pt x="713" y="551"/>
                    <a:pt x="712" y="551"/>
                    <a:pt x="712" y="551"/>
                  </a:cubicBezTo>
                  <a:cubicBezTo>
                    <a:pt x="711" y="551"/>
                    <a:pt x="710" y="552"/>
                    <a:pt x="707" y="558"/>
                  </a:cubicBezTo>
                  <a:cubicBezTo>
                    <a:pt x="702" y="564"/>
                    <a:pt x="698" y="570"/>
                    <a:pt x="696" y="570"/>
                  </a:cubicBezTo>
                  <a:cubicBezTo>
                    <a:pt x="696" y="570"/>
                    <a:pt x="696" y="570"/>
                    <a:pt x="696" y="570"/>
                  </a:cubicBezTo>
                  <a:cubicBezTo>
                    <a:pt x="701" y="563"/>
                    <a:pt x="705" y="557"/>
                    <a:pt x="704" y="555"/>
                  </a:cubicBezTo>
                  <a:cubicBezTo>
                    <a:pt x="703" y="554"/>
                    <a:pt x="708" y="548"/>
                    <a:pt x="708" y="548"/>
                  </a:cubicBezTo>
                  <a:cubicBezTo>
                    <a:pt x="714" y="541"/>
                    <a:pt x="714" y="539"/>
                    <a:pt x="712" y="539"/>
                  </a:cubicBezTo>
                  <a:cubicBezTo>
                    <a:pt x="711" y="539"/>
                    <a:pt x="707" y="541"/>
                    <a:pt x="704" y="544"/>
                  </a:cubicBezTo>
                  <a:cubicBezTo>
                    <a:pt x="698" y="550"/>
                    <a:pt x="695" y="553"/>
                    <a:pt x="694" y="553"/>
                  </a:cubicBezTo>
                  <a:cubicBezTo>
                    <a:pt x="693" y="553"/>
                    <a:pt x="695" y="549"/>
                    <a:pt x="701" y="542"/>
                  </a:cubicBezTo>
                  <a:cubicBezTo>
                    <a:pt x="703" y="538"/>
                    <a:pt x="704" y="536"/>
                    <a:pt x="704" y="536"/>
                  </a:cubicBezTo>
                  <a:cubicBezTo>
                    <a:pt x="702" y="536"/>
                    <a:pt x="693" y="546"/>
                    <a:pt x="682" y="560"/>
                  </a:cubicBezTo>
                  <a:lnTo>
                    <a:pt x="666" y="579"/>
                  </a:lnTo>
                  <a:lnTo>
                    <a:pt x="680" y="559"/>
                  </a:lnTo>
                  <a:cubicBezTo>
                    <a:pt x="692" y="541"/>
                    <a:pt x="697" y="534"/>
                    <a:pt x="695" y="534"/>
                  </a:cubicBezTo>
                  <a:cubicBezTo>
                    <a:pt x="694" y="534"/>
                    <a:pt x="691" y="537"/>
                    <a:pt x="686" y="541"/>
                  </a:cubicBezTo>
                  <a:cubicBezTo>
                    <a:pt x="683" y="544"/>
                    <a:pt x="681" y="545"/>
                    <a:pt x="681" y="545"/>
                  </a:cubicBezTo>
                  <a:cubicBezTo>
                    <a:pt x="680" y="545"/>
                    <a:pt x="681" y="543"/>
                    <a:pt x="684" y="540"/>
                  </a:cubicBezTo>
                  <a:cubicBezTo>
                    <a:pt x="688" y="533"/>
                    <a:pt x="687" y="532"/>
                    <a:pt x="684" y="529"/>
                  </a:cubicBezTo>
                  <a:cubicBezTo>
                    <a:pt x="682" y="528"/>
                    <a:pt x="681" y="527"/>
                    <a:pt x="680" y="527"/>
                  </a:cubicBezTo>
                  <a:cubicBezTo>
                    <a:pt x="679" y="527"/>
                    <a:pt x="677" y="528"/>
                    <a:pt x="675" y="532"/>
                  </a:cubicBezTo>
                  <a:lnTo>
                    <a:pt x="673" y="531"/>
                  </a:lnTo>
                  <a:cubicBezTo>
                    <a:pt x="676" y="525"/>
                    <a:pt x="677" y="522"/>
                    <a:pt x="676" y="522"/>
                  </a:cubicBezTo>
                  <a:cubicBezTo>
                    <a:pt x="675" y="522"/>
                    <a:pt x="670" y="527"/>
                    <a:pt x="665" y="535"/>
                  </a:cubicBezTo>
                  <a:lnTo>
                    <a:pt x="662" y="534"/>
                  </a:lnTo>
                  <a:lnTo>
                    <a:pt x="668" y="526"/>
                  </a:lnTo>
                  <a:cubicBezTo>
                    <a:pt x="673" y="520"/>
                    <a:pt x="670" y="518"/>
                    <a:pt x="661" y="511"/>
                  </a:cubicBezTo>
                  <a:cubicBezTo>
                    <a:pt x="657" y="507"/>
                    <a:pt x="654" y="505"/>
                    <a:pt x="652" y="505"/>
                  </a:cubicBezTo>
                  <a:cubicBezTo>
                    <a:pt x="648" y="505"/>
                    <a:pt x="646" y="508"/>
                    <a:pt x="640" y="516"/>
                  </a:cubicBezTo>
                  <a:cubicBezTo>
                    <a:pt x="635" y="522"/>
                    <a:pt x="632" y="525"/>
                    <a:pt x="631" y="525"/>
                  </a:cubicBezTo>
                  <a:cubicBezTo>
                    <a:pt x="630" y="525"/>
                    <a:pt x="632" y="521"/>
                    <a:pt x="638" y="514"/>
                  </a:cubicBezTo>
                  <a:cubicBezTo>
                    <a:pt x="641" y="509"/>
                    <a:pt x="644" y="504"/>
                    <a:pt x="643" y="504"/>
                  </a:cubicBezTo>
                  <a:lnTo>
                    <a:pt x="643" y="504"/>
                  </a:lnTo>
                  <a:cubicBezTo>
                    <a:pt x="643" y="504"/>
                    <a:pt x="642" y="504"/>
                    <a:pt x="641" y="506"/>
                  </a:cubicBezTo>
                  <a:cubicBezTo>
                    <a:pt x="641" y="506"/>
                    <a:pt x="639" y="504"/>
                    <a:pt x="642" y="496"/>
                  </a:cubicBezTo>
                  <a:cubicBezTo>
                    <a:pt x="645" y="489"/>
                    <a:pt x="646" y="486"/>
                    <a:pt x="645" y="486"/>
                  </a:cubicBezTo>
                  <a:cubicBezTo>
                    <a:pt x="644" y="486"/>
                    <a:pt x="641" y="489"/>
                    <a:pt x="638" y="493"/>
                  </a:cubicBezTo>
                  <a:cubicBezTo>
                    <a:pt x="634" y="499"/>
                    <a:pt x="633" y="501"/>
                    <a:pt x="633" y="501"/>
                  </a:cubicBezTo>
                  <a:cubicBezTo>
                    <a:pt x="632" y="501"/>
                    <a:pt x="635" y="496"/>
                    <a:pt x="637" y="492"/>
                  </a:cubicBezTo>
                  <a:cubicBezTo>
                    <a:pt x="640" y="486"/>
                    <a:pt x="642" y="480"/>
                    <a:pt x="642" y="480"/>
                  </a:cubicBezTo>
                  <a:lnTo>
                    <a:pt x="642" y="480"/>
                  </a:lnTo>
                  <a:cubicBezTo>
                    <a:pt x="642" y="480"/>
                    <a:pt x="641" y="481"/>
                    <a:pt x="640" y="484"/>
                  </a:cubicBezTo>
                  <a:cubicBezTo>
                    <a:pt x="637" y="486"/>
                    <a:pt x="634" y="488"/>
                    <a:pt x="631" y="488"/>
                  </a:cubicBezTo>
                  <a:cubicBezTo>
                    <a:pt x="628" y="488"/>
                    <a:pt x="626" y="485"/>
                    <a:pt x="632" y="477"/>
                  </a:cubicBezTo>
                  <a:lnTo>
                    <a:pt x="630" y="475"/>
                  </a:lnTo>
                  <a:cubicBezTo>
                    <a:pt x="627" y="479"/>
                    <a:pt x="625" y="480"/>
                    <a:pt x="623" y="480"/>
                  </a:cubicBezTo>
                  <a:cubicBezTo>
                    <a:pt x="622" y="480"/>
                    <a:pt x="621" y="479"/>
                    <a:pt x="620" y="478"/>
                  </a:cubicBezTo>
                  <a:cubicBezTo>
                    <a:pt x="618" y="477"/>
                    <a:pt x="616" y="476"/>
                    <a:pt x="621" y="469"/>
                  </a:cubicBezTo>
                  <a:cubicBezTo>
                    <a:pt x="625" y="465"/>
                    <a:pt x="626" y="464"/>
                    <a:pt x="625" y="464"/>
                  </a:cubicBezTo>
                  <a:cubicBezTo>
                    <a:pt x="624" y="464"/>
                    <a:pt x="622" y="465"/>
                    <a:pt x="619" y="467"/>
                  </a:cubicBezTo>
                  <a:cubicBezTo>
                    <a:pt x="619" y="467"/>
                    <a:pt x="619" y="467"/>
                    <a:pt x="619" y="467"/>
                  </a:cubicBezTo>
                  <a:cubicBezTo>
                    <a:pt x="617" y="467"/>
                    <a:pt x="607" y="478"/>
                    <a:pt x="605" y="478"/>
                  </a:cubicBezTo>
                  <a:cubicBezTo>
                    <a:pt x="605" y="478"/>
                    <a:pt x="605" y="478"/>
                    <a:pt x="605" y="478"/>
                  </a:cubicBezTo>
                  <a:cubicBezTo>
                    <a:pt x="601" y="485"/>
                    <a:pt x="594" y="490"/>
                    <a:pt x="593" y="490"/>
                  </a:cubicBezTo>
                  <a:lnTo>
                    <a:pt x="598" y="483"/>
                  </a:lnTo>
                  <a:lnTo>
                    <a:pt x="609" y="469"/>
                  </a:lnTo>
                  <a:cubicBezTo>
                    <a:pt x="608" y="469"/>
                    <a:pt x="608" y="469"/>
                    <a:pt x="608" y="469"/>
                  </a:cubicBezTo>
                  <a:cubicBezTo>
                    <a:pt x="606" y="469"/>
                    <a:pt x="605" y="470"/>
                    <a:pt x="601" y="475"/>
                  </a:cubicBezTo>
                  <a:cubicBezTo>
                    <a:pt x="605" y="467"/>
                    <a:pt x="604" y="466"/>
                    <a:pt x="602" y="464"/>
                  </a:cubicBezTo>
                  <a:cubicBezTo>
                    <a:pt x="601" y="463"/>
                    <a:pt x="600" y="462"/>
                    <a:pt x="598" y="462"/>
                  </a:cubicBezTo>
                  <a:cubicBezTo>
                    <a:pt x="596" y="462"/>
                    <a:pt x="594" y="463"/>
                    <a:pt x="591" y="466"/>
                  </a:cubicBezTo>
                  <a:cubicBezTo>
                    <a:pt x="596" y="457"/>
                    <a:pt x="596" y="451"/>
                    <a:pt x="592" y="451"/>
                  </a:cubicBezTo>
                  <a:cubicBezTo>
                    <a:pt x="590" y="451"/>
                    <a:pt x="586" y="454"/>
                    <a:pt x="582" y="459"/>
                  </a:cubicBezTo>
                  <a:cubicBezTo>
                    <a:pt x="579" y="462"/>
                    <a:pt x="578" y="463"/>
                    <a:pt x="577" y="463"/>
                  </a:cubicBezTo>
                  <a:cubicBezTo>
                    <a:pt x="576" y="463"/>
                    <a:pt x="577" y="461"/>
                    <a:pt x="579" y="457"/>
                  </a:cubicBezTo>
                  <a:cubicBezTo>
                    <a:pt x="581" y="453"/>
                    <a:pt x="582" y="451"/>
                    <a:pt x="582" y="451"/>
                  </a:cubicBezTo>
                  <a:lnTo>
                    <a:pt x="582" y="451"/>
                  </a:lnTo>
                  <a:cubicBezTo>
                    <a:pt x="581" y="451"/>
                    <a:pt x="580" y="452"/>
                    <a:pt x="577" y="456"/>
                  </a:cubicBezTo>
                  <a:cubicBezTo>
                    <a:pt x="576" y="457"/>
                    <a:pt x="575" y="458"/>
                    <a:pt x="574" y="458"/>
                  </a:cubicBezTo>
                  <a:cubicBezTo>
                    <a:pt x="573" y="458"/>
                    <a:pt x="576" y="452"/>
                    <a:pt x="578" y="446"/>
                  </a:cubicBezTo>
                  <a:cubicBezTo>
                    <a:pt x="584" y="436"/>
                    <a:pt x="586" y="432"/>
                    <a:pt x="585" y="432"/>
                  </a:cubicBezTo>
                  <a:cubicBezTo>
                    <a:pt x="584" y="432"/>
                    <a:pt x="583" y="433"/>
                    <a:pt x="581" y="435"/>
                  </a:cubicBezTo>
                  <a:cubicBezTo>
                    <a:pt x="577" y="438"/>
                    <a:pt x="574" y="439"/>
                    <a:pt x="572" y="439"/>
                  </a:cubicBezTo>
                  <a:cubicBezTo>
                    <a:pt x="571" y="439"/>
                    <a:pt x="570" y="438"/>
                    <a:pt x="569" y="438"/>
                  </a:cubicBezTo>
                  <a:cubicBezTo>
                    <a:pt x="563" y="443"/>
                    <a:pt x="561" y="442"/>
                    <a:pt x="557" y="450"/>
                  </a:cubicBezTo>
                  <a:cubicBezTo>
                    <a:pt x="554" y="455"/>
                    <a:pt x="550" y="459"/>
                    <a:pt x="546" y="462"/>
                  </a:cubicBezTo>
                  <a:cubicBezTo>
                    <a:pt x="544" y="464"/>
                    <a:pt x="543" y="465"/>
                    <a:pt x="542" y="465"/>
                  </a:cubicBezTo>
                  <a:cubicBezTo>
                    <a:pt x="542" y="465"/>
                    <a:pt x="543" y="462"/>
                    <a:pt x="544" y="462"/>
                  </a:cubicBezTo>
                  <a:cubicBezTo>
                    <a:pt x="544" y="462"/>
                    <a:pt x="545" y="462"/>
                    <a:pt x="545" y="462"/>
                  </a:cubicBezTo>
                  <a:cubicBezTo>
                    <a:pt x="553" y="457"/>
                    <a:pt x="551" y="456"/>
                    <a:pt x="555" y="448"/>
                  </a:cubicBezTo>
                  <a:cubicBezTo>
                    <a:pt x="559" y="440"/>
                    <a:pt x="557" y="439"/>
                    <a:pt x="556" y="438"/>
                  </a:cubicBezTo>
                  <a:cubicBezTo>
                    <a:pt x="555" y="437"/>
                    <a:pt x="553" y="435"/>
                    <a:pt x="551" y="434"/>
                  </a:cubicBezTo>
                  <a:cubicBezTo>
                    <a:pt x="552" y="428"/>
                    <a:pt x="552" y="426"/>
                    <a:pt x="551" y="426"/>
                  </a:cubicBezTo>
                  <a:cubicBezTo>
                    <a:pt x="550" y="426"/>
                    <a:pt x="549" y="427"/>
                    <a:pt x="547" y="430"/>
                  </a:cubicBezTo>
                  <a:lnTo>
                    <a:pt x="541" y="438"/>
                  </a:lnTo>
                  <a:cubicBezTo>
                    <a:pt x="547" y="428"/>
                    <a:pt x="544" y="420"/>
                    <a:pt x="537" y="420"/>
                  </a:cubicBezTo>
                  <a:cubicBezTo>
                    <a:pt x="534" y="420"/>
                    <a:pt x="530" y="421"/>
                    <a:pt x="527" y="425"/>
                  </a:cubicBezTo>
                  <a:lnTo>
                    <a:pt x="531" y="419"/>
                  </a:lnTo>
                  <a:cubicBezTo>
                    <a:pt x="537" y="412"/>
                    <a:pt x="536" y="411"/>
                    <a:pt x="533" y="409"/>
                  </a:cubicBezTo>
                  <a:cubicBezTo>
                    <a:pt x="533" y="408"/>
                    <a:pt x="533" y="408"/>
                    <a:pt x="532" y="408"/>
                  </a:cubicBezTo>
                  <a:cubicBezTo>
                    <a:pt x="530" y="408"/>
                    <a:pt x="526" y="409"/>
                    <a:pt x="523" y="409"/>
                  </a:cubicBezTo>
                  <a:cubicBezTo>
                    <a:pt x="521" y="409"/>
                    <a:pt x="520" y="409"/>
                    <a:pt x="519" y="409"/>
                  </a:cubicBezTo>
                  <a:cubicBezTo>
                    <a:pt x="516" y="406"/>
                    <a:pt x="514" y="404"/>
                    <a:pt x="512" y="404"/>
                  </a:cubicBezTo>
                  <a:cubicBezTo>
                    <a:pt x="510" y="404"/>
                    <a:pt x="509" y="406"/>
                    <a:pt x="507" y="409"/>
                  </a:cubicBezTo>
                  <a:cubicBezTo>
                    <a:pt x="505" y="407"/>
                    <a:pt x="505" y="407"/>
                    <a:pt x="510" y="401"/>
                  </a:cubicBezTo>
                  <a:cubicBezTo>
                    <a:pt x="517" y="395"/>
                    <a:pt x="515" y="394"/>
                    <a:pt x="514" y="393"/>
                  </a:cubicBezTo>
                  <a:cubicBezTo>
                    <a:pt x="514" y="393"/>
                    <a:pt x="514" y="393"/>
                    <a:pt x="514" y="393"/>
                  </a:cubicBezTo>
                  <a:cubicBezTo>
                    <a:pt x="512" y="393"/>
                    <a:pt x="507" y="399"/>
                    <a:pt x="503" y="405"/>
                  </a:cubicBezTo>
                  <a:cubicBezTo>
                    <a:pt x="501" y="409"/>
                    <a:pt x="499" y="410"/>
                    <a:pt x="498" y="410"/>
                  </a:cubicBezTo>
                  <a:cubicBezTo>
                    <a:pt x="497" y="410"/>
                    <a:pt x="498" y="408"/>
                    <a:pt x="500" y="403"/>
                  </a:cubicBezTo>
                  <a:cubicBezTo>
                    <a:pt x="501" y="397"/>
                    <a:pt x="500" y="393"/>
                    <a:pt x="496" y="393"/>
                  </a:cubicBezTo>
                  <a:cubicBezTo>
                    <a:pt x="495" y="393"/>
                    <a:pt x="493" y="394"/>
                    <a:pt x="491" y="395"/>
                  </a:cubicBezTo>
                  <a:cubicBezTo>
                    <a:pt x="490" y="394"/>
                    <a:pt x="489" y="394"/>
                    <a:pt x="493" y="387"/>
                  </a:cubicBezTo>
                  <a:cubicBezTo>
                    <a:pt x="496" y="382"/>
                    <a:pt x="498" y="376"/>
                    <a:pt x="495" y="376"/>
                  </a:cubicBezTo>
                  <a:cubicBezTo>
                    <a:pt x="494" y="376"/>
                    <a:pt x="492" y="378"/>
                    <a:pt x="487" y="382"/>
                  </a:cubicBezTo>
                  <a:cubicBezTo>
                    <a:pt x="486" y="382"/>
                    <a:pt x="486" y="382"/>
                    <a:pt x="492" y="375"/>
                  </a:cubicBezTo>
                  <a:cubicBezTo>
                    <a:pt x="494" y="370"/>
                    <a:pt x="497" y="366"/>
                    <a:pt x="496" y="366"/>
                  </a:cubicBezTo>
                  <a:lnTo>
                    <a:pt x="496" y="366"/>
                  </a:lnTo>
                  <a:cubicBezTo>
                    <a:pt x="496" y="366"/>
                    <a:pt x="494" y="368"/>
                    <a:pt x="490" y="373"/>
                  </a:cubicBezTo>
                  <a:cubicBezTo>
                    <a:pt x="487" y="374"/>
                    <a:pt x="485" y="375"/>
                    <a:pt x="483" y="375"/>
                  </a:cubicBezTo>
                  <a:cubicBezTo>
                    <a:pt x="480" y="375"/>
                    <a:pt x="480" y="372"/>
                    <a:pt x="482" y="366"/>
                  </a:cubicBezTo>
                  <a:cubicBezTo>
                    <a:pt x="481" y="365"/>
                    <a:pt x="481" y="365"/>
                    <a:pt x="480" y="365"/>
                  </a:cubicBezTo>
                  <a:cubicBezTo>
                    <a:pt x="479" y="365"/>
                    <a:pt x="477" y="366"/>
                    <a:pt x="474" y="370"/>
                  </a:cubicBezTo>
                  <a:cubicBezTo>
                    <a:pt x="472" y="375"/>
                    <a:pt x="472" y="374"/>
                    <a:pt x="468" y="377"/>
                  </a:cubicBezTo>
                  <a:cubicBezTo>
                    <a:pt x="474" y="370"/>
                    <a:pt x="476" y="367"/>
                    <a:pt x="476" y="367"/>
                  </a:cubicBezTo>
                  <a:lnTo>
                    <a:pt x="476" y="367"/>
                  </a:lnTo>
                  <a:cubicBezTo>
                    <a:pt x="475" y="367"/>
                    <a:pt x="472" y="370"/>
                    <a:pt x="466" y="376"/>
                  </a:cubicBezTo>
                  <a:cubicBezTo>
                    <a:pt x="464" y="379"/>
                    <a:pt x="463" y="381"/>
                    <a:pt x="462" y="381"/>
                  </a:cubicBezTo>
                  <a:cubicBezTo>
                    <a:pt x="462" y="381"/>
                    <a:pt x="463" y="379"/>
                    <a:pt x="465" y="375"/>
                  </a:cubicBezTo>
                  <a:cubicBezTo>
                    <a:pt x="469" y="367"/>
                    <a:pt x="468" y="366"/>
                    <a:pt x="468" y="366"/>
                  </a:cubicBezTo>
                  <a:cubicBezTo>
                    <a:pt x="467" y="365"/>
                    <a:pt x="456" y="367"/>
                    <a:pt x="450" y="363"/>
                  </a:cubicBezTo>
                  <a:cubicBezTo>
                    <a:pt x="446" y="358"/>
                    <a:pt x="443" y="355"/>
                    <a:pt x="440" y="355"/>
                  </a:cubicBezTo>
                  <a:cubicBezTo>
                    <a:pt x="438" y="355"/>
                    <a:pt x="436" y="356"/>
                    <a:pt x="434" y="359"/>
                  </a:cubicBezTo>
                  <a:cubicBezTo>
                    <a:pt x="431" y="362"/>
                    <a:pt x="429" y="363"/>
                    <a:pt x="428" y="363"/>
                  </a:cubicBezTo>
                  <a:cubicBezTo>
                    <a:pt x="428" y="363"/>
                    <a:pt x="429" y="361"/>
                    <a:pt x="431" y="357"/>
                  </a:cubicBezTo>
                  <a:cubicBezTo>
                    <a:pt x="436" y="349"/>
                    <a:pt x="435" y="348"/>
                    <a:pt x="434" y="348"/>
                  </a:cubicBezTo>
                  <a:cubicBezTo>
                    <a:pt x="432" y="347"/>
                    <a:pt x="431" y="346"/>
                    <a:pt x="436" y="339"/>
                  </a:cubicBezTo>
                  <a:lnTo>
                    <a:pt x="436" y="339"/>
                  </a:lnTo>
                  <a:cubicBezTo>
                    <a:pt x="432" y="343"/>
                    <a:pt x="431" y="344"/>
                    <a:pt x="430" y="344"/>
                  </a:cubicBezTo>
                  <a:cubicBezTo>
                    <a:pt x="430" y="344"/>
                    <a:pt x="429" y="344"/>
                    <a:pt x="429" y="343"/>
                  </a:cubicBezTo>
                  <a:cubicBezTo>
                    <a:pt x="432" y="340"/>
                    <a:pt x="432" y="338"/>
                    <a:pt x="432" y="338"/>
                  </a:cubicBezTo>
                  <a:cubicBezTo>
                    <a:pt x="431" y="338"/>
                    <a:pt x="429" y="339"/>
                    <a:pt x="427" y="341"/>
                  </a:cubicBezTo>
                  <a:cubicBezTo>
                    <a:pt x="421" y="348"/>
                    <a:pt x="418" y="351"/>
                    <a:pt x="417" y="351"/>
                  </a:cubicBezTo>
                  <a:lnTo>
                    <a:pt x="417" y="351"/>
                  </a:lnTo>
                  <a:cubicBezTo>
                    <a:pt x="417" y="351"/>
                    <a:pt x="420" y="348"/>
                    <a:pt x="426" y="341"/>
                  </a:cubicBezTo>
                  <a:cubicBezTo>
                    <a:pt x="429" y="336"/>
                    <a:pt x="431" y="329"/>
                    <a:pt x="430" y="329"/>
                  </a:cubicBezTo>
                  <a:lnTo>
                    <a:pt x="430" y="329"/>
                  </a:lnTo>
                  <a:cubicBezTo>
                    <a:pt x="430" y="329"/>
                    <a:pt x="429" y="330"/>
                    <a:pt x="428" y="332"/>
                  </a:cubicBezTo>
                  <a:cubicBezTo>
                    <a:pt x="424" y="339"/>
                    <a:pt x="421" y="337"/>
                    <a:pt x="415" y="342"/>
                  </a:cubicBezTo>
                  <a:cubicBezTo>
                    <a:pt x="413" y="341"/>
                    <a:pt x="412" y="341"/>
                    <a:pt x="418" y="335"/>
                  </a:cubicBezTo>
                  <a:cubicBezTo>
                    <a:pt x="419" y="331"/>
                    <a:pt x="418" y="329"/>
                    <a:pt x="416" y="329"/>
                  </a:cubicBezTo>
                  <a:cubicBezTo>
                    <a:pt x="413" y="329"/>
                    <a:pt x="408" y="331"/>
                    <a:pt x="404" y="335"/>
                  </a:cubicBezTo>
                  <a:cubicBezTo>
                    <a:pt x="402" y="338"/>
                    <a:pt x="400" y="339"/>
                    <a:pt x="400" y="339"/>
                  </a:cubicBezTo>
                  <a:cubicBezTo>
                    <a:pt x="399" y="339"/>
                    <a:pt x="400" y="337"/>
                    <a:pt x="403" y="333"/>
                  </a:cubicBezTo>
                  <a:cubicBezTo>
                    <a:pt x="409" y="327"/>
                    <a:pt x="408" y="326"/>
                    <a:pt x="407" y="324"/>
                  </a:cubicBezTo>
                  <a:lnTo>
                    <a:pt x="407" y="324"/>
                  </a:lnTo>
                  <a:cubicBezTo>
                    <a:pt x="405" y="326"/>
                    <a:pt x="404" y="327"/>
                    <a:pt x="404" y="327"/>
                  </a:cubicBezTo>
                  <a:cubicBezTo>
                    <a:pt x="403" y="327"/>
                    <a:pt x="407" y="322"/>
                    <a:pt x="410" y="317"/>
                  </a:cubicBezTo>
                  <a:cubicBezTo>
                    <a:pt x="417" y="311"/>
                    <a:pt x="416" y="310"/>
                    <a:pt x="413" y="309"/>
                  </a:cubicBezTo>
                  <a:lnTo>
                    <a:pt x="413" y="309"/>
                  </a:lnTo>
                  <a:cubicBezTo>
                    <a:pt x="411" y="311"/>
                    <a:pt x="410" y="311"/>
                    <a:pt x="408" y="311"/>
                  </a:cubicBezTo>
                  <a:cubicBezTo>
                    <a:pt x="405" y="311"/>
                    <a:pt x="402" y="309"/>
                    <a:pt x="400" y="308"/>
                  </a:cubicBezTo>
                  <a:cubicBezTo>
                    <a:pt x="399" y="307"/>
                    <a:pt x="397" y="306"/>
                    <a:pt x="396" y="306"/>
                  </a:cubicBezTo>
                  <a:cubicBezTo>
                    <a:pt x="391" y="306"/>
                    <a:pt x="385" y="311"/>
                    <a:pt x="375" y="320"/>
                  </a:cubicBezTo>
                  <a:lnTo>
                    <a:pt x="363" y="332"/>
                  </a:lnTo>
                  <a:lnTo>
                    <a:pt x="363" y="332"/>
                  </a:lnTo>
                  <a:lnTo>
                    <a:pt x="374" y="319"/>
                  </a:lnTo>
                  <a:lnTo>
                    <a:pt x="389" y="297"/>
                  </a:lnTo>
                  <a:cubicBezTo>
                    <a:pt x="389" y="297"/>
                    <a:pt x="389" y="297"/>
                    <a:pt x="388" y="297"/>
                  </a:cubicBezTo>
                  <a:cubicBezTo>
                    <a:pt x="387" y="297"/>
                    <a:pt x="382" y="304"/>
                    <a:pt x="376" y="310"/>
                  </a:cubicBezTo>
                  <a:cubicBezTo>
                    <a:pt x="374" y="313"/>
                    <a:pt x="373" y="314"/>
                    <a:pt x="372" y="314"/>
                  </a:cubicBezTo>
                  <a:cubicBezTo>
                    <a:pt x="372" y="314"/>
                    <a:pt x="372" y="312"/>
                    <a:pt x="373" y="308"/>
                  </a:cubicBezTo>
                  <a:cubicBezTo>
                    <a:pt x="375" y="302"/>
                    <a:pt x="375" y="300"/>
                    <a:pt x="374" y="300"/>
                  </a:cubicBezTo>
                  <a:cubicBezTo>
                    <a:pt x="373" y="300"/>
                    <a:pt x="372" y="301"/>
                    <a:pt x="370" y="303"/>
                  </a:cubicBezTo>
                  <a:cubicBezTo>
                    <a:pt x="369" y="302"/>
                    <a:pt x="367" y="301"/>
                    <a:pt x="371" y="294"/>
                  </a:cubicBezTo>
                  <a:cubicBezTo>
                    <a:pt x="370" y="294"/>
                    <a:pt x="370" y="294"/>
                    <a:pt x="370" y="294"/>
                  </a:cubicBezTo>
                  <a:cubicBezTo>
                    <a:pt x="369" y="294"/>
                    <a:pt x="368" y="295"/>
                    <a:pt x="365" y="300"/>
                  </a:cubicBezTo>
                  <a:cubicBezTo>
                    <a:pt x="363" y="302"/>
                    <a:pt x="361" y="304"/>
                    <a:pt x="360" y="304"/>
                  </a:cubicBezTo>
                  <a:cubicBezTo>
                    <a:pt x="360" y="304"/>
                    <a:pt x="360" y="302"/>
                    <a:pt x="363" y="297"/>
                  </a:cubicBezTo>
                  <a:cubicBezTo>
                    <a:pt x="369" y="288"/>
                    <a:pt x="369" y="284"/>
                    <a:pt x="368" y="284"/>
                  </a:cubicBezTo>
                  <a:cubicBezTo>
                    <a:pt x="367" y="284"/>
                    <a:pt x="366" y="285"/>
                    <a:pt x="364" y="287"/>
                  </a:cubicBezTo>
                  <a:cubicBezTo>
                    <a:pt x="360" y="291"/>
                    <a:pt x="358" y="292"/>
                    <a:pt x="357" y="292"/>
                  </a:cubicBezTo>
                  <a:cubicBezTo>
                    <a:pt x="357" y="292"/>
                    <a:pt x="357" y="292"/>
                    <a:pt x="356" y="292"/>
                  </a:cubicBezTo>
                  <a:cubicBezTo>
                    <a:pt x="356" y="291"/>
                    <a:pt x="355" y="291"/>
                    <a:pt x="354" y="291"/>
                  </a:cubicBezTo>
                  <a:cubicBezTo>
                    <a:pt x="353" y="291"/>
                    <a:pt x="351" y="292"/>
                    <a:pt x="347" y="295"/>
                  </a:cubicBezTo>
                  <a:lnTo>
                    <a:pt x="345" y="293"/>
                  </a:lnTo>
                  <a:cubicBezTo>
                    <a:pt x="344" y="292"/>
                    <a:pt x="349" y="287"/>
                    <a:pt x="351" y="287"/>
                  </a:cubicBezTo>
                  <a:cubicBezTo>
                    <a:pt x="351" y="287"/>
                    <a:pt x="352" y="287"/>
                    <a:pt x="352" y="287"/>
                  </a:cubicBezTo>
                  <a:lnTo>
                    <a:pt x="356" y="280"/>
                  </a:lnTo>
                  <a:cubicBezTo>
                    <a:pt x="355" y="279"/>
                    <a:pt x="355" y="279"/>
                    <a:pt x="354" y="279"/>
                  </a:cubicBezTo>
                  <a:cubicBezTo>
                    <a:pt x="352" y="279"/>
                    <a:pt x="350" y="280"/>
                    <a:pt x="346" y="283"/>
                  </a:cubicBezTo>
                  <a:cubicBezTo>
                    <a:pt x="340" y="289"/>
                    <a:pt x="337" y="292"/>
                    <a:pt x="337" y="292"/>
                  </a:cubicBezTo>
                  <a:cubicBezTo>
                    <a:pt x="336" y="292"/>
                    <a:pt x="339" y="289"/>
                    <a:pt x="345" y="282"/>
                  </a:cubicBezTo>
                  <a:cubicBezTo>
                    <a:pt x="349" y="277"/>
                    <a:pt x="353" y="271"/>
                    <a:pt x="351" y="271"/>
                  </a:cubicBezTo>
                  <a:cubicBezTo>
                    <a:pt x="351" y="271"/>
                    <a:pt x="350" y="271"/>
                    <a:pt x="348" y="273"/>
                  </a:cubicBezTo>
                  <a:cubicBezTo>
                    <a:pt x="343" y="278"/>
                    <a:pt x="341" y="280"/>
                    <a:pt x="341" y="280"/>
                  </a:cubicBezTo>
                  <a:cubicBezTo>
                    <a:pt x="340" y="280"/>
                    <a:pt x="343" y="276"/>
                    <a:pt x="346" y="272"/>
                  </a:cubicBezTo>
                  <a:cubicBezTo>
                    <a:pt x="353" y="265"/>
                    <a:pt x="356" y="262"/>
                    <a:pt x="355" y="262"/>
                  </a:cubicBezTo>
                  <a:cubicBezTo>
                    <a:pt x="354" y="262"/>
                    <a:pt x="350" y="264"/>
                    <a:pt x="343" y="268"/>
                  </a:cubicBezTo>
                  <a:cubicBezTo>
                    <a:pt x="342" y="268"/>
                    <a:pt x="341" y="267"/>
                    <a:pt x="339" y="267"/>
                  </a:cubicBezTo>
                  <a:cubicBezTo>
                    <a:pt x="337" y="267"/>
                    <a:pt x="335" y="268"/>
                    <a:pt x="333" y="268"/>
                  </a:cubicBezTo>
                  <a:cubicBezTo>
                    <a:pt x="331" y="268"/>
                    <a:pt x="328" y="267"/>
                    <a:pt x="327" y="266"/>
                  </a:cubicBezTo>
                  <a:cubicBezTo>
                    <a:pt x="324" y="262"/>
                    <a:pt x="321" y="260"/>
                    <a:pt x="326" y="253"/>
                  </a:cubicBezTo>
                  <a:cubicBezTo>
                    <a:pt x="332" y="245"/>
                    <a:pt x="334" y="241"/>
                    <a:pt x="334" y="241"/>
                  </a:cubicBezTo>
                  <a:lnTo>
                    <a:pt x="334" y="241"/>
                  </a:lnTo>
                  <a:cubicBezTo>
                    <a:pt x="334" y="241"/>
                    <a:pt x="332" y="243"/>
                    <a:pt x="330" y="246"/>
                  </a:cubicBezTo>
                  <a:cubicBezTo>
                    <a:pt x="324" y="254"/>
                    <a:pt x="321" y="257"/>
                    <a:pt x="319" y="257"/>
                  </a:cubicBezTo>
                  <a:cubicBezTo>
                    <a:pt x="318" y="257"/>
                    <a:pt x="317" y="256"/>
                    <a:pt x="316" y="255"/>
                  </a:cubicBezTo>
                  <a:cubicBezTo>
                    <a:pt x="317" y="251"/>
                    <a:pt x="316" y="250"/>
                    <a:pt x="314" y="250"/>
                  </a:cubicBezTo>
                  <a:cubicBezTo>
                    <a:pt x="312" y="250"/>
                    <a:pt x="307" y="253"/>
                    <a:pt x="303" y="256"/>
                  </a:cubicBezTo>
                  <a:lnTo>
                    <a:pt x="306" y="258"/>
                  </a:lnTo>
                  <a:cubicBezTo>
                    <a:pt x="300" y="265"/>
                    <a:pt x="297" y="268"/>
                    <a:pt x="296" y="268"/>
                  </a:cubicBezTo>
                  <a:cubicBezTo>
                    <a:pt x="295" y="268"/>
                    <a:pt x="295" y="265"/>
                    <a:pt x="297" y="262"/>
                  </a:cubicBezTo>
                  <a:cubicBezTo>
                    <a:pt x="296" y="260"/>
                    <a:pt x="301" y="254"/>
                    <a:pt x="307" y="247"/>
                  </a:cubicBezTo>
                  <a:cubicBezTo>
                    <a:pt x="312" y="240"/>
                    <a:pt x="317" y="234"/>
                    <a:pt x="316" y="232"/>
                  </a:cubicBezTo>
                  <a:cubicBezTo>
                    <a:pt x="315" y="232"/>
                    <a:pt x="315" y="232"/>
                    <a:pt x="314" y="232"/>
                  </a:cubicBezTo>
                  <a:cubicBezTo>
                    <a:pt x="313" y="232"/>
                    <a:pt x="312" y="233"/>
                    <a:pt x="309" y="238"/>
                  </a:cubicBezTo>
                  <a:cubicBezTo>
                    <a:pt x="305" y="243"/>
                    <a:pt x="304" y="244"/>
                    <a:pt x="303" y="244"/>
                  </a:cubicBezTo>
                  <a:cubicBezTo>
                    <a:pt x="303" y="244"/>
                    <a:pt x="303" y="244"/>
                    <a:pt x="302" y="244"/>
                  </a:cubicBezTo>
                  <a:cubicBezTo>
                    <a:pt x="302" y="243"/>
                    <a:pt x="301" y="243"/>
                    <a:pt x="301" y="243"/>
                  </a:cubicBezTo>
                  <a:cubicBezTo>
                    <a:pt x="299" y="243"/>
                    <a:pt x="297" y="244"/>
                    <a:pt x="293" y="247"/>
                  </a:cubicBezTo>
                  <a:cubicBezTo>
                    <a:pt x="291" y="251"/>
                    <a:pt x="289" y="252"/>
                    <a:pt x="288" y="252"/>
                  </a:cubicBezTo>
                  <a:cubicBezTo>
                    <a:pt x="287" y="252"/>
                    <a:pt x="287" y="252"/>
                    <a:pt x="287" y="251"/>
                  </a:cubicBezTo>
                  <a:cubicBezTo>
                    <a:pt x="291" y="244"/>
                    <a:pt x="289" y="241"/>
                    <a:pt x="289" y="241"/>
                  </a:cubicBezTo>
                  <a:cubicBezTo>
                    <a:pt x="291" y="238"/>
                    <a:pt x="291" y="239"/>
                    <a:pt x="294" y="236"/>
                  </a:cubicBezTo>
                  <a:cubicBezTo>
                    <a:pt x="298" y="231"/>
                    <a:pt x="301" y="227"/>
                    <a:pt x="303" y="221"/>
                  </a:cubicBezTo>
                  <a:cubicBezTo>
                    <a:pt x="303" y="221"/>
                    <a:pt x="303" y="221"/>
                    <a:pt x="303" y="221"/>
                  </a:cubicBezTo>
                  <a:cubicBezTo>
                    <a:pt x="303" y="221"/>
                    <a:pt x="298" y="227"/>
                    <a:pt x="298" y="227"/>
                  </a:cubicBezTo>
                  <a:cubicBezTo>
                    <a:pt x="297" y="228"/>
                    <a:pt x="296" y="228"/>
                    <a:pt x="295" y="228"/>
                  </a:cubicBezTo>
                  <a:cubicBezTo>
                    <a:pt x="286" y="228"/>
                    <a:pt x="266" y="209"/>
                    <a:pt x="263" y="207"/>
                  </a:cubicBezTo>
                  <a:cubicBezTo>
                    <a:pt x="265" y="201"/>
                    <a:pt x="265" y="198"/>
                    <a:pt x="263" y="198"/>
                  </a:cubicBezTo>
                  <a:cubicBezTo>
                    <a:pt x="262" y="198"/>
                    <a:pt x="260" y="199"/>
                    <a:pt x="259" y="202"/>
                  </a:cubicBezTo>
                  <a:cubicBezTo>
                    <a:pt x="257" y="204"/>
                    <a:pt x="255" y="205"/>
                    <a:pt x="253" y="205"/>
                  </a:cubicBezTo>
                  <a:cubicBezTo>
                    <a:pt x="250" y="205"/>
                    <a:pt x="246" y="201"/>
                    <a:pt x="242" y="198"/>
                  </a:cubicBezTo>
                  <a:cubicBezTo>
                    <a:pt x="236" y="192"/>
                    <a:pt x="233" y="188"/>
                    <a:pt x="228" y="188"/>
                  </a:cubicBezTo>
                  <a:cubicBezTo>
                    <a:pt x="227" y="188"/>
                    <a:pt x="225" y="189"/>
                    <a:pt x="223" y="191"/>
                  </a:cubicBezTo>
                  <a:lnTo>
                    <a:pt x="220" y="189"/>
                  </a:lnTo>
                  <a:cubicBezTo>
                    <a:pt x="220" y="188"/>
                    <a:pt x="219" y="188"/>
                    <a:pt x="218" y="188"/>
                  </a:cubicBezTo>
                  <a:cubicBezTo>
                    <a:pt x="216" y="188"/>
                    <a:pt x="212" y="190"/>
                    <a:pt x="210" y="190"/>
                  </a:cubicBezTo>
                  <a:cubicBezTo>
                    <a:pt x="210" y="190"/>
                    <a:pt x="209" y="190"/>
                    <a:pt x="209" y="190"/>
                  </a:cubicBezTo>
                  <a:cubicBezTo>
                    <a:pt x="206" y="192"/>
                    <a:pt x="204" y="193"/>
                    <a:pt x="204" y="193"/>
                  </a:cubicBezTo>
                  <a:cubicBezTo>
                    <a:pt x="203" y="193"/>
                    <a:pt x="205" y="192"/>
                    <a:pt x="208" y="189"/>
                  </a:cubicBezTo>
                  <a:cubicBezTo>
                    <a:pt x="214" y="182"/>
                    <a:pt x="219" y="176"/>
                    <a:pt x="218" y="175"/>
                  </a:cubicBezTo>
                  <a:cubicBezTo>
                    <a:pt x="218" y="175"/>
                    <a:pt x="217" y="175"/>
                    <a:pt x="217" y="175"/>
                  </a:cubicBezTo>
                  <a:cubicBezTo>
                    <a:pt x="214" y="175"/>
                    <a:pt x="210" y="180"/>
                    <a:pt x="205" y="185"/>
                  </a:cubicBezTo>
                  <a:cubicBezTo>
                    <a:pt x="201" y="190"/>
                    <a:pt x="199" y="191"/>
                    <a:pt x="198" y="191"/>
                  </a:cubicBezTo>
                  <a:cubicBezTo>
                    <a:pt x="198" y="191"/>
                    <a:pt x="198" y="191"/>
                    <a:pt x="198" y="191"/>
                  </a:cubicBezTo>
                  <a:cubicBezTo>
                    <a:pt x="197" y="190"/>
                    <a:pt x="197" y="190"/>
                    <a:pt x="203" y="183"/>
                  </a:cubicBezTo>
                  <a:lnTo>
                    <a:pt x="214" y="171"/>
                  </a:lnTo>
                  <a:lnTo>
                    <a:pt x="213" y="170"/>
                  </a:lnTo>
                  <a:cubicBezTo>
                    <a:pt x="208" y="175"/>
                    <a:pt x="207" y="175"/>
                    <a:pt x="206" y="175"/>
                  </a:cubicBezTo>
                  <a:cubicBezTo>
                    <a:pt x="206" y="175"/>
                    <a:pt x="206" y="175"/>
                    <a:pt x="206" y="175"/>
                  </a:cubicBezTo>
                  <a:cubicBezTo>
                    <a:pt x="206" y="174"/>
                    <a:pt x="206" y="174"/>
                    <a:pt x="217" y="162"/>
                  </a:cubicBezTo>
                  <a:cubicBezTo>
                    <a:pt x="223" y="155"/>
                    <a:pt x="226" y="151"/>
                    <a:pt x="225" y="151"/>
                  </a:cubicBezTo>
                  <a:cubicBezTo>
                    <a:pt x="224" y="151"/>
                    <a:pt x="221" y="154"/>
                    <a:pt x="215" y="160"/>
                  </a:cubicBezTo>
                  <a:lnTo>
                    <a:pt x="207" y="163"/>
                  </a:lnTo>
                  <a:cubicBezTo>
                    <a:pt x="211" y="158"/>
                    <a:pt x="211" y="156"/>
                    <a:pt x="210" y="156"/>
                  </a:cubicBezTo>
                  <a:cubicBezTo>
                    <a:pt x="208" y="156"/>
                    <a:pt x="201" y="162"/>
                    <a:pt x="197" y="165"/>
                  </a:cubicBezTo>
                  <a:cubicBezTo>
                    <a:pt x="202" y="158"/>
                    <a:pt x="205" y="154"/>
                    <a:pt x="204" y="154"/>
                  </a:cubicBezTo>
                  <a:cubicBezTo>
                    <a:pt x="203" y="154"/>
                    <a:pt x="200" y="157"/>
                    <a:pt x="194" y="162"/>
                  </a:cubicBezTo>
                  <a:cubicBezTo>
                    <a:pt x="191" y="165"/>
                    <a:pt x="189" y="166"/>
                    <a:pt x="189" y="166"/>
                  </a:cubicBezTo>
                  <a:cubicBezTo>
                    <a:pt x="188" y="166"/>
                    <a:pt x="189" y="164"/>
                    <a:pt x="192" y="161"/>
                  </a:cubicBezTo>
                  <a:cubicBezTo>
                    <a:pt x="197" y="153"/>
                    <a:pt x="196" y="152"/>
                    <a:pt x="194" y="149"/>
                  </a:cubicBezTo>
                  <a:lnTo>
                    <a:pt x="194" y="149"/>
                  </a:lnTo>
                  <a:cubicBezTo>
                    <a:pt x="192" y="151"/>
                    <a:pt x="190" y="151"/>
                    <a:pt x="189" y="151"/>
                  </a:cubicBezTo>
                  <a:cubicBezTo>
                    <a:pt x="183" y="151"/>
                    <a:pt x="177" y="145"/>
                    <a:pt x="171" y="139"/>
                  </a:cubicBezTo>
                  <a:cubicBezTo>
                    <a:pt x="164" y="133"/>
                    <a:pt x="159" y="127"/>
                    <a:pt x="154" y="127"/>
                  </a:cubicBezTo>
                  <a:cubicBezTo>
                    <a:pt x="153" y="127"/>
                    <a:pt x="151" y="128"/>
                    <a:pt x="150" y="129"/>
                  </a:cubicBezTo>
                  <a:cubicBezTo>
                    <a:pt x="149" y="128"/>
                    <a:pt x="149" y="128"/>
                    <a:pt x="153" y="121"/>
                  </a:cubicBezTo>
                  <a:cubicBezTo>
                    <a:pt x="156" y="118"/>
                    <a:pt x="158" y="117"/>
                    <a:pt x="157" y="117"/>
                  </a:cubicBezTo>
                  <a:lnTo>
                    <a:pt x="157" y="117"/>
                  </a:lnTo>
                  <a:cubicBezTo>
                    <a:pt x="157" y="117"/>
                    <a:pt x="153" y="120"/>
                    <a:pt x="145" y="126"/>
                  </a:cubicBezTo>
                  <a:cubicBezTo>
                    <a:pt x="141" y="128"/>
                    <a:pt x="138" y="132"/>
                    <a:pt x="138" y="132"/>
                  </a:cubicBezTo>
                  <a:cubicBezTo>
                    <a:pt x="138" y="132"/>
                    <a:pt x="139" y="130"/>
                    <a:pt x="144" y="125"/>
                  </a:cubicBezTo>
                  <a:cubicBezTo>
                    <a:pt x="151" y="118"/>
                    <a:pt x="149" y="116"/>
                    <a:pt x="144" y="111"/>
                  </a:cubicBezTo>
                  <a:cubicBezTo>
                    <a:pt x="143" y="109"/>
                    <a:pt x="141" y="107"/>
                    <a:pt x="138" y="107"/>
                  </a:cubicBezTo>
                  <a:cubicBezTo>
                    <a:pt x="136" y="107"/>
                    <a:pt x="134" y="108"/>
                    <a:pt x="132" y="110"/>
                  </a:cubicBezTo>
                  <a:cubicBezTo>
                    <a:pt x="128" y="112"/>
                    <a:pt x="126" y="113"/>
                    <a:pt x="126" y="113"/>
                  </a:cubicBezTo>
                  <a:cubicBezTo>
                    <a:pt x="125" y="113"/>
                    <a:pt x="127" y="112"/>
                    <a:pt x="131" y="109"/>
                  </a:cubicBezTo>
                  <a:cubicBezTo>
                    <a:pt x="140" y="101"/>
                    <a:pt x="143" y="92"/>
                    <a:pt x="138" y="92"/>
                  </a:cubicBezTo>
                  <a:cubicBezTo>
                    <a:pt x="136" y="92"/>
                    <a:pt x="133" y="93"/>
                    <a:pt x="130" y="96"/>
                  </a:cubicBezTo>
                  <a:cubicBezTo>
                    <a:pt x="128" y="94"/>
                    <a:pt x="127" y="93"/>
                    <a:pt x="133" y="88"/>
                  </a:cubicBezTo>
                  <a:cubicBezTo>
                    <a:pt x="132" y="87"/>
                    <a:pt x="132" y="86"/>
                    <a:pt x="130" y="86"/>
                  </a:cubicBezTo>
                  <a:cubicBezTo>
                    <a:pt x="129" y="86"/>
                    <a:pt x="127" y="87"/>
                    <a:pt x="123" y="88"/>
                  </a:cubicBezTo>
                  <a:lnTo>
                    <a:pt x="115" y="81"/>
                  </a:lnTo>
                  <a:cubicBezTo>
                    <a:pt x="115" y="80"/>
                    <a:pt x="114" y="80"/>
                    <a:pt x="113" y="80"/>
                  </a:cubicBezTo>
                  <a:cubicBezTo>
                    <a:pt x="110" y="80"/>
                    <a:pt x="105" y="82"/>
                    <a:pt x="105" y="82"/>
                  </a:cubicBezTo>
                  <a:lnTo>
                    <a:pt x="104" y="81"/>
                  </a:lnTo>
                  <a:cubicBezTo>
                    <a:pt x="111" y="75"/>
                    <a:pt x="105" y="70"/>
                    <a:pt x="98" y="62"/>
                  </a:cubicBezTo>
                  <a:cubicBezTo>
                    <a:pt x="91" y="54"/>
                    <a:pt x="86" y="47"/>
                    <a:pt x="91" y="41"/>
                  </a:cubicBezTo>
                  <a:cubicBezTo>
                    <a:pt x="91" y="41"/>
                    <a:pt x="91" y="40"/>
                    <a:pt x="91" y="40"/>
                  </a:cubicBezTo>
                  <a:cubicBezTo>
                    <a:pt x="90" y="40"/>
                    <a:pt x="88" y="41"/>
                    <a:pt x="82" y="44"/>
                  </a:cubicBezTo>
                  <a:cubicBezTo>
                    <a:pt x="76" y="50"/>
                    <a:pt x="73" y="52"/>
                    <a:pt x="71" y="52"/>
                  </a:cubicBezTo>
                  <a:cubicBezTo>
                    <a:pt x="71" y="52"/>
                    <a:pt x="71" y="50"/>
                    <a:pt x="74" y="47"/>
                  </a:cubicBezTo>
                  <a:cubicBezTo>
                    <a:pt x="80" y="39"/>
                    <a:pt x="82" y="34"/>
                    <a:pt x="79" y="34"/>
                  </a:cubicBezTo>
                  <a:cubicBezTo>
                    <a:pt x="77" y="34"/>
                    <a:pt x="73" y="36"/>
                    <a:pt x="68" y="41"/>
                  </a:cubicBezTo>
                  <a:lnTo>
                    <a:pt x="75" y="35"/>
                  </a:lnTo>
                  <a:cubicBezTo>
                    <a:pt x="80" y="29"/>
                    <a:pt x="81" y="26"/>
                    <a:pt x="79" y="26"/>
                  </a:cubicBezTo>
                  <a:cubicBezTo>
                    <a:pt x="76" y="26"/>
                    <a:pt x="70" y="29"/>
                    <a:pt x="63" y="35"/>
                  </a:cubicBezTo>
                  <a:cubicBezTo>
                    <a:pt x="67" y="30"/>
                    <a:pt x="71" y="24"/>
                    <a:pt x="70" y="24"/>
                  </a:cubicBezTo>
                  <a:cubicBezTo>
                    <a:pt x="69" y="24"/>
                    <a:pt x="68" y="25"/>
                    <a:pt x="67" y="26"/>
                  </a:cubicBezTo>
                  <a:cubicBezTo>
                    <a:pt x="66" y="25"/>
                    <a:pt x="66" y="25"/>
                    <a:pt x="78" y="13"/>
                  </a:cubicBezTo>
                  <a:cubicBezTo>
                    <a:pt x="84" y="7"/>
                    <a:pt x="90" y="1"/>
                    <a:pt x="89" y="0"/>
                  </a:cubicBezTo>
                  <a:cubicBezTo>
                    <a:pt x="89" y="0"/>
                    <a:pt x="89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50;p33">
              <a:extLst>
                <a:ext uri="{FF2B5EF4-FFF2-40B4-BE49-F238E27FC236}">
                  <a16:creationId xmlns:a16="http://schemas.microsoft.com/office/drawing/2014/main" id="{E3618D89-D443-F012-AD97-22FF4CFA9EBF}"/>
                </a:ext>
              </a:extLst>
            </p:cNvPr>
            <p:cNvSpPr/>
            <p:nvPr/>
          </p:nvSpPr>
          <p:spPr>
            <a:xfrm>
              <a:off x="1356124" y="1762306"/>
              <a:ext cx="106785" cy="87506"/>
            </a:xfrm>
            <a:custGeom>
              <a:avLst/>
              <a:gdLst/>
              <a:ahLst/>
              <a:cxnLst/>
              <a:rect l="l" t="t" r="r" b="b"/>
              <a:pathLst>
                <a:path w="1069" h="876" extrusionOk="0">
                  <a:moveTo>
                    <a:pt x="948" y="0"/>
                  </a:moveTo>
                  <a:lnTo>
                    <a:pt x="947" y="1"/>
                  </a:lnTo>
                  <a:cubicBezTo>
                    <a:pt x="945" y="2"/>
                    <a:pt x="951" y="9"/>
                    <a:pt x="955" y="16"/>
                  </a:cubicBezTo>
                  <a:lnTo>
                    <a:pt x="957" y="15"/>
                  </a:lnTo>
                  <a:cubicBezTo>
                    <a:pt x="954" y="10"/>
                    <a:pt x="951" y="4"/>
                    <a:pt x="948" y="0"/>
                  </a:cubicBezTo>
                  <a:close/>
                  <a:moveTo>
                    <a:pt x="1019" y="105"/>
                  </a:moveTo>
                  <a:lnTo>
                    <a:pt x="1026" y="112"/>
                  </a:lnTo>
                  <a:cubicBezTo>
                    <a:pt x="1031" y="119"/>
                    <a:pt x="1030" y="120"/>
                    <a:pt x="1028" y="120"/>
                  </a:cubicBezTo>
                  <a:cubicBezTo>
                    <a:pt x="1028" y="120"/>
                    <a:pt x="1028" y="121"/>
                    <a:pt x="1028" y="121"/>
                  </a:cubicBezTo>
                  <a:cubicBezTo>
                    <a:pt x="1027" y="121"/>
                    <a:pt x="1026" y="119"/>
                    <a:pt x="1023" y="114"/>
                  </a:cubicBezTo>
                  <a:cubicBezTo>
                    <a:pt x="1023" y="114"/>
                    <a:pt x="1018" y="107"/>
                    <a:pt x="1019" y="105"/>
                  </a:cubicBezTo>
                  <a:close/>
                  <a:moveTo>
                    <a:pt x="994" y="103"/>
                  </a:moveTo>
                  <a:cubicBezTo>
                    <a:pt x="996" y="103"/>
                    <a:pt x="1002" y="108"/>
                    <a:pt x="1006" y="116"/>
                  </a:cubicBezTo>
                  <a:lnTo>
                    <a:pt x="1006" y="114"/>
                  </a:lnTo>
                  <a:cubicBezTo>
                    <a:pt x="1017" y="128"/>
                    <a:pt x="1017" y="128"/>
                    <a:pt x="1015" y="129"/>
                  </a:cubicBezTo>
                  <a:cubicBezTo>
                    <a:pt x="1015" y="129"/>
                    <a:pt x="1014" y="130"/>
                    <a:pt x="1013" y="130"/>
                  </a:cubicBezTo>
                  <a:cubicBezTo>
                    <a:pt x="1012" y="130"/>
                    <a:pt x="1011" y="129"/>
                    <a:pt x="1007" y="125"/>
                  </a:cubicBezTo>
                  <a:lnTo>
                    <a:pt x="1008" y="123"/>
                  </a:lnTo>
                  <a:cubicBezTo>
                    <a:pt x="1010" y="125"/>
                    <a:pt x="1011" y="126"/>
                    <a:pt x="1011" y="126"/>
                  </a:cubicBezTo>
                  <a:cubicBezTo>
                    <a:pt x="1012" y="126"/>
                    <a:pt x="1009" y="121"/>
                    <a:pt x="1004" y="117"/>
                  </a:cubicBezTo>
                  <a:lnTo>
                    <a:pt x="994" y="103"/>
                  </a:lnTo>
                  <a:cubicBezTo>
                    <a:pt x="994" y="103"/>
                    <a:pt x="994" y="103"/>
                    <a:pt x="994" y="103"/>
                  </a:cubicBezTo>
                  <a:close/>
                  <a:moveTo>
                    <a:pt x="904" y="133"/>
                  </a:moveTo>
                  <a:cubicBezTo>
                    <a:pt x="903" y="133"/>
                    <a:pt x="903" y="134"/>
                    <a:pt x="902" y="135"/>
                  </a:cubicBezTo>
                  <a:cubicBezTo>
                    <a:pt x="901" y="135"/>
                    <a:pt x="904" y="142"/>
                    <a:pt x="904" y="142"/>
                  </a:cubicBezTo>
                  <a:cubicBezTo>
                    <a:pt x="907" y="147"/>
                    <a:pt x="909" y="149"/>
                    <a:pt x="910" y="149"/>
                  </a:cubicBezTo>
                  <a:cubicBezTo>
                    <a:pt x="911" y="149"/>
                    <a:pt x="911" y="148"/>
                    <a:pt x="912" y="148"/>
                  </a:cubicBezTo>
                  <a:cubicBezTo>
                    <a:pt x="913" y="149"/>
                    <a:pt x="914" y="150"/>
                    <a:pt x="915" y="150"/>
                  </a:cubicBezTo>
                  <a:cubicBezTo>
                    <a:pt x="917" y="150"/>
                    <a:pt x="914" y="144"/>
                    <a:pt x="909" y="139"/>
                  </a:cubicBezTo>
                  <a:cubicBezTo>
                    <a:pt x="907" y="134"/>
                    <a:pt x="905" y="133"/>
                    <a:pt x="904" y="133"/>
                  </a:cubicBezTo>
                  <a:close/>
                  <a:moveTo>
                    <a:pt x="643" y="137"/>
                  </a:moveTo>
                  <a:cubicBezTo>
                    <a:pt x="642" y="137"/>
                    <a:pt x="644" y="141"/>
                    <a:pt x="649" y="150"/>
                  </a:cubicBezTo>
                  <a:cubicBezTo>
                    <a:pt x="652" y="155"/>
                    <a:pt x="653" y="156"/>
                    <a:pt x="654" y="156"/>
                  </a:cubicBezTo>
                  <a:cubicBezTo>
                    <a:pt x="654" y="156"/>
                    <a:pt x="655" y="156"/>
                    <a:pt x="655" y="156"/>
                  </a:cubicBezTo>
                  <a:cubicBezTo>
                    <a:pt x="653" y="150"/>
                    <a:pt x="649" y="146"/>
                    <a:pt x="646" y="141"/>
                  </a:cubicBezTo>
                  <a:cubicBezTo>
                    <a:pt x="644" y="139"/>
                    <a:pt x="643" y="137"/>
                    <a:pt x="643" y="137"/>
                  </a:cubicBezTo>
                  <a:close/>
                  <a:moveTo>
                    <a:pt x="922" y="140"/>
                  </a:moveTo>
                  <a:cubicBezTo>
                    <a:pt x="927" y="147"/>
                    <a:pt x="930" y="156"/>
                    <a:pt x="929" y="157"/>
                  </a:cubicBezTo>
                  <a:cubicBezTo>
                    <a:pt x="927" y="157"/>
                    <a:pt x="923" y="150"/>
                    <a:pt x="920" y="142"/>
                  </a:cubicBezTo>
                  <a:lnTo>
                    <a:pt x="922" y="140"/>
                  </a:lnTo>
                  <a:close/>
                  <a:moveTo>
                    <a:pt x="1032" y="159"/>
                  </a:moveTo>
                  <a:lnTo>
                    <a:pt x="1031" y="160"/>
                  </a:lnTo>
                  <a:cubicBezTo>
                    <a:pt x="1034" y="165"/>
                    <a:pt x="1035" y="167"/>
                    <a:pt x="1035" y="167"/>
                  </a:cubicBezTo>
                  <a:cubicBezTo>
                    <a:pt x="1036" y="167"/>
                    <a:pt x="1036" y="166"/>
                    <a:pt x="1036" y="166"/>
                  </a:cubicBezTo>
                  <a:lnTo>
                    <a:pt x="1037" y="166"/>
                  </a:lnTo>
                  <a:lnTo>
                    <a:pt x="1032" y="159"/>
                  </a:lnTo>
                  <a:close/>
                  <a:moveTo>
                    <a:pt x="864" y="190"/>
                  </a:moveTo>
                  <a:cubicBezTo>
                    <a:pt x="864" y="190"/>
                    <a:pt x="867" y="197"/>
                    <a:pt x="871" y="205"/>
                  </a:cubicBezTo>
                  <a:cubicBezTo>
                    <a:pt x="878" y="218"/>
                    <a:pt x="881" y="223"/>
                    <a:pt x="881" y="223"/>
                  </a:cubicBezTo>
                  <a:cubicBezTo>
                    <a:pt x="880" y="223"/>
                    <a:pt x="878" y="220"/>
                    <a:pt x="874" y="214"/>
                  </a:cubicBezTo>
                  <a:cubicBezTo>
                    <a:pt x="868" y="208"/>
                    <a:pt x="864" y="200"/>
                    <a:pt x="861" y="192"/>
                  </a:cubicBezTo>
                  <a:lnTo>
                    <a:pt x="864" y="190"/>
                  </a:lnTo>
                  <a:close/>
                  <a:moveTo>
                    <a:pt x="794" y="226"/>
                  </a:moveTo>
                  <a:cubicBezTo>
                    <a:pt x="794" y="226"/>
                    <a:pt x="794" y="227"/>
                    <a:pt x="794" y="227"/>
                  </a:cubicBezTo>
                  <a:lnTo>
                    <a:pt x="795" y="227"/>
                  </a:lnTo>
                  <a:cubicBezTo>
                    <a:pt x="795" y="227"/>
                    <a:pt x="795" y="226"/>
                    <a:pt x="794" y="226"/>
                  </a:cubicBezTo>
                  <a:close/>
                  <a:moveTo>
                    <a:pt x="886" y="215"/>
                  </a:moveTo>
                  <a:lnTo>
                    <a:pt x="893" y="222"/>
                  </a:lnTo>
                  <a:cubicBezTo>
                    <a:pt x="897" y="229"/>
                    <a:pt x="896" y="230"/>
                    <a:pt x="895" y="230"/>
                  </a:cubicBezTo>
                  <a:lnTo>
                    <a:pt x="889" y="223"/>
                  </a:lnTo>
                  <a:lnTo>
                    <a:pt x="886" y="215"/>
                  </a:lnTo>
                  <a:close/>
                  <a:moveTo>
                    <a:pt x="792" y="224"/>
                  </a:moveTo>
                  <a:cubicBezTo>
                    <a:pt x="792" y="224"/>
                    <a:pt x="793" y="224"/>
                    <a:pt x="795" y="227"/>
                  </a:cubicBezTo>
                  <a:lnTo>
                    <a:pt x="795" y="227"/>
                  </a:lnTo>
                  <a:cubicBezTo>
                    <a:pt x="797" y="227"/>
                    <a:pt x="798" y="233"/>
                    <a:pt x="797" y="234"/>
                  </a:cubicBezTo>
                  <a:lnTo>
                    <a:pt x="792" y="228"/>
                  </a:lnTo>
                  <a:cubicBezTo>
                    <a:pt x="792" y="227"/>
                    <a:pt x="791" y="224"/>
                    <a:pt x="792" y="224"/>
                  </a:cubicBezTo>
                  <a:close/>
                  <a:moveTo>
                    <a:pt x="829" y="223"/>
                  </a:moveTo>
                  <a:cubicBezTo>
                    <a:pt x="832" y="228"/>
                    <a:pt x="835" y="233"/>
                    <a:pt x="838" y="238"/>
                  </a:cubicBezTo>
                  <a:lnTo>
                    <a:pt x="837" y="239"/>
                  </a:lnTo>
                  <a:cubicBezTo>
                    <a:pt x="832" y="232"/>
                    <a:pt x="826" y="225"/>
                    <a:pt x="828" y="224"/>
                  </a:cubicBezTo>
                  <a:lnTo>
                    <a:pt x="829" y="223"/>
                  </a:lnTo>
                  <a:close/>
                  <a:moveTo>
                    <a:pt x="855" y="238"/>
                  </a:moveTo>
                  <a:cubicBezTo>
                    <a:pt x="856" y="238"/>
                    <a:pt x="860" y="245"/>
                    <a:pt x="868" y="259"/>
                  </a:cubicBezTo>
                  <a:cubicBezTo>
                    <a:pt x="869" y="262"/>
                    <a:pt x="869" y="264"/>
                    <a:pt x="869" y="264"/>
                  </a:cubicBezTo>
                  <a:cubicBezTo>
                    <a:pt x="869" y="264"/>
                    <a:pt x="866" y="261"/>
                    <a:pt x="861" y="252"/>
                  </a:cubicBezTo>
                  <a:lnTo>
                    <a:pt x="855" y="238"/>
                  </a:lnTo>
                  <a:cubicBezTo>
                    <a:pt x="855" y="238"/>
                    <a:pt x="855" y="238"/>
                    <a:pt x="855" y="238"/>
                  </a:cubicBezTo>
                  <a:close/>
                  <a:moveTo>
                    <a:pt x="761" y="269"/>
                  </a:moveTo>
                  <a:cubicBezTo>
                    <a:pt x="762" y="269"/>
                    <a:pt x="768" y="275"/>
                    <a:pt x="768" y="275"/>
                  </a:cubicBezTo>
                  <a:cubicBezTo>
                    <a:pt x="773" y="282"/>
                    <a:pt x="772" y="283"/>
                    <a:pt x="772" y="283"/>
                  </a:cubicBezTo>
                  <a:cubicBezTo>
                    <a:pt x="771" y="283"/>
                    <a:pt x="771" y="283"/>
                    <a:pt x="771" y="283"/>
                  </a:cubicBezTo>
                  <a:cubicBezTo>
                    <a:pt x="770" y="283"/>
                    <a:pt x="768" y="282"/>
                    <a:pt x="764" y="277"/>
                  </a:cubicBezTo>
                  <a:cubicBezTo>
                    <a:pt x="764" y="277"/>
                    <a:pt x="759" y="270"/>
                    <a:pt x="760" y="269"/>
                  </a:cubicBezTo>
                  <a:cubicBezTo>
                    <a:pt x="760" y="269"/>
                    <a:pt x="761" y="269"/>
                    <a:pt x="761" y="269"/>
                  </a:cubicBezTo>
                  <a:close/>
                  <a:moveTo>
                    <a:pt x="810" y="267"/>
                  </a:moveTo>
                  <a:cubicBezTo>
                    <a:pt x="815" y="274"/>
                    <a:pt x="820" y="280"/>
                    <a:pt x="819" y="282"/>
                  </a:cubicBezTo>
                  <a:cubicBezTo>
                    <a:pt x="820" y="284"/>
                    <a:pt x="820" y="285"/>
                    <a:pt x="820" y="285"/>
                  </a:cubicBezTo>
                  <a:cubicBezTo>
                    <a:pt x="819" y="285"/>
                    <a:pt x="814" y="278"/>
                    <a:pt x="807" y="268"/>
                  </a:cubicBezTo>
                  <a:lnTo>
                    <a:pt x="810" y="267"/>
                  </a:lnTo>
                  <a:close/>
                  <a:moveTo>
                    <a:pt x="803" y="282"/>
                  </a:moveTo>
                  <a:lnTo>
                    <a:pt x="809" y="288"/>
                  </a:lnTo>
                  <a:lnTo>
                    <a:pt x="807" y="289"/>
                  </a:lnTo>
                  <a:cubicBezTo>
                    <a:pt x="806" y="289"/>
                    <a:pt x="806" y="289"/>
                    <a:pt x="802" y="283"/>
                  </a:cubicBezTo>
                  <a:lnTo>
                    <a:pt x="803" y="282"/>
                  </a:lnTo>
                  <a:close/>
                  <a:moveTo>
                    <a:pt x="740" y="289"/>
                  </a:moveTo>
                  <a:cubicBezTo>
                    <a:pt x="741" y="289"/>
                    <a:pt x="743" y="291"/>
                    <a:pt x="744" y="291"/>
                  </a:cubicBezTo>
                  <a:cubicBezTo>
                    <a:pt x="744" y="291"/>
                    <a:pt x="745" y="291"/>
                    <a:pt x="745" y="291"/>
                  </a:cubicBezTo>
                  <a:cubicBezTo>
                    <a:pt x="751" y="296"/>
                    <a:pt x="751" y="296"/>
                    <a:pt x="748" y="298"/>
                  </a:cubicBezTo>
                  <a:cubicBezTo>
                    <a:pt x="747" y="298"/>
                    <a:pt x="742" y="292"/>
                    <a:pt x="742" y="292"/>
                  </a:cubicBezTo>
                  <a:cubicBezTo>
                    <a:pt x="740" y="289"/>
                    <a:pt x="740" y="289"/>
                    <a:pt x="740" y="289"/>
                  </a:cubicBezTo>
                  <a:close/>
                  <a:moveTo>
                    <a:pt x="704" y="297"/>
                  </a:moveTo>
                  <a:lnTo>
                    <a:pt x="704" y="297"/>
                  </a:lnTo>
                  <a:cubicBezTo>
                    <a:pt x="706" y="300"/>
                    <a:pt x="706" y="301"/>
                    <a:pt x="706" y="301"/>
                  </a:cubicBezTo>
                  <a:cubicBezTo>
                    <a:pt x="706" y="301"/>
                    <a:pt x="703" y="298"/>
                    <a:pt x="704" y="297"/>
                  </a:cubicBezTo>
                  <a:close/>
                  <a:moveTo>
                    <a:pt x="850" y="287"/>
                  </a:moveTo>
                  <a:cubicBezTo>
                    <a:pt x="850" y="287"/>
                    <a:pt x="851" y="287"/>
                    <a:pt x="852" y="289"/>
                  </a:cubicBezTo>
                  <a:lnTo>
                    <a:pt x="862" y="304"/>
                  </a:lnTo>
                  <a:lnTo>
                    <a:pt x="858" y="297"/>
                  </a:lnTo>
                  <a:cubicBezTo>
                    <a:pt x="854" y="292"/>
                    <a:pt x="850" y="287"/>
                    <a:pt x="850" y="287"/>
                  </a:cubicBezTo>
                  <a:close/>
                  <a:moveTo>
                    <a:pt x="800" y="305"/>
                  </a:moveTo>
                  <a:cubicBezTo>
                    <a:pt x="798" y="306"/>
                    <a:pt x="803" y="313"/>
                    <a:pt x="803" y="313"/>
                  </a:cubicBezTo>
                  <a:cubicBezTo>
                    <a:pt x="803" y="313"/>
                    <a:pt x="808" y="319"/>
                    <a:pt x="809" y="319"/>
                  </a:cubicBezTo>
                  <a:cubicBezTo>
                    <a:pt x="809" y="319"/>
                    <a:pt x="810" y="319"/>
                    <a:pt x="810" y="319"/>
                  </a:cubicBezTo>
                  <a:lnTo>
                    <a:pt x="811" y="317"/>
                  </a:lnTo>
                  <a:cubicBezTo>
                    <a:pt x="807" y="313"/>
                    <a:pt x="803" y="310"/>
                    <a:pt x="800" y="305"/>
                  </a:cubicBezTo>
                  <a:close/>
                  <a:moveTo>
                    <a:pt x="713" y="322"/>
                  </a:moveTo>
                  <a:cubicBezTo>
                    <a:pt x="715" y="324"/>
                    <a:pt x="715" y="325"/>
                    <a:pt x="715" y="325"/>
                  </a:cubicBezTo>
                  <a:cubicBezTo>
                    <a:pt x="714" y="325"/>
                    <a:pt x="712" y="323"/>
                    <a:pt x="713" y="322"/>
                  </a:cubicBezTo>
                  <a:close/>
                  <a:moveTo>
                    <a:pt x="728" y="312"/>
                  </a:moveTo>
                  <a:lnTo>
                    <a:pt x="728" y="312"/>
                  </a:lnTo>
                  <a:cubicBezTo>
                    <a:pt x="731" y="316"/>
                    <a:pt x="736" y="321"/>
                    <a:pt x="739" y="325"/>
                  </a:cubicBezTo>
                  <a:cubicBezTo>
                    <a:pt x="741" y="328"/>
                    <a:pt x="742" y="330"/>
                    <a:pt x="741" y="330"/>
                  </a:cubicBezTo>
                  <a:cubicBezTo>
                    <a:pt x="740" y="330"/>
                    <a:pt x="737" y="327"/>
                    <a:pt x="731" y="320"/>
                  </a:cubicBezTo>
                  <a:cubicBezTo>
                    <a:pt x="727" y="313"/>
                    <a:pt x="727" y="313"/>
                    <a:pt x="728" y="312"/>
                  </a:cubicBezTo>
                  <a:close/>
                  <a:moveTo>
                    <a:pt x="719" y="317"/>
                  </a:moveTo>
                  <a:lnTo>
                    <a:pt x="726" y="324"/>
                  </a:lnTo>
                  <a:lnTo>
                    <a:pt x="729" y="332"/>
                  </a:lnTo>
                  <a:lnTo>
                    <a:pt x="728" y="332"/>
                  </a:lnTo>
                  <a:cubicBezTo>
                    <a:pt x="722" y="325"/>
                    <a:pt x="718" y="319"/>
                    <a:pt x="719" y="317"/>
                  </a:cubicBezTo>
                  <a:close/>
                  <a:moveTo>
                    <a:pt x="629" y="358"/>
                  </a:moveTo>
                  <a:lnTo>
                    <a:pt x="635" y="363"/>
                  </a:lnTo>
                  <a:lnTo>
                    <a:pt x="639" y="371"/>
                  </a:lnTo>
                  <a:lnTo>
                    <a:pt x="638" y="372"/>
                  </a:lnTo>
                  <a:cubicBezTo>
                    <a:pt x="632" y="366"/>
                    <a:pt x="628" y="359"/>
                    <a:pt x="629" y="358"/>
                  </a:cubicBezTo>
                  <a:close/>
                  <a:moveTo>
                    <a:pt x="819" y="374"/>
                  </a:moveTo>
                  <a:lnTo>
                    <a:pt x="816" y="376"/>
                  </a:lnTo>
                  <a:cubicBezTo>
                    <a:pt x="820" y="381"/>
                    <a:pt x="821" y="382"/>
                    <a:pt x="821" y="382"/>
                  </a:cubicBezTo>
                  <a:cubicBezTo>
                    <a:pt x="821" y="382"/>
                    <a:pt x="822" y="382"/>
                    <a:pt x="822" y="381"/>
                  </a:cubicBezTo>
                  <a:cubicBezTo>
                    <a:pt x="825" y="380"/>
                    <a:pt x="825" y="380"/>
                    <a:pt x="819" y="374"/>
                  </a:cubicBezTo>
                  <a:close/>
                  <a:moveTo>
                    <a:pt x="600" y="377"/>
                  </a:moveTo>
                  <a:lnTo>
                    <a:pt x="600" y="377"/>
                  </a:lnTo>
                  <a:cubicBezTo>
                    <a:pt x="605" y="384"/>
                    <a:pt x="610" y="390"/>
                    <a:pt x="614" y="398"/>
                  </a:cubicBezTo>
                  <a:cubicBezTo>
                    <a:pt x="614" y="399"/>
                    <a:pt x="614" y="399"/>
                    <a:pt x="614" y="399"/>
                  </a:cubicBezTo>
                  <a:cubicBezTo>
                    <a:pt x="613" y="399"/>
                    <a:pt x="612" y="397"/>
                    <a:pt x="608" y="392"/>
                  </a:cubicBezTo>
                  <a:cubicBezTo>
                    <a:pt x="605" y="387"/>
                    <a:pt x="602" y="383"/>
                    <a:pt x="600" y="377"/>
                  </a:cubicBezTo>
                  <a:close/>
                  <a:moveTo>
                    <a:pt x="573" y="416"/>
                  </a:moveTo>
                  <a:lnTo>
                    <a:pt x="579" y="422"/>
                  </a:lnTo>
                  <a:lnTo>
                    <a:pt x="583" y="430"/>
                  </a:lnTo>
                  <a:lnTo>
                    <a:pt x="582" y="431"/>
                  </a:lnTo>
                  <a:cubicBezTo>
                    <a:pt x="576" y="424"/>
                    <a:pt x="572" y="416"/>
                    <a:pt x="573" y="416"/>
                  </a:cubicBezTo>
                  <a:close/>
                  <a:moveTo>
                    <a:pt x="620" y="445"/>
                  </a:moveTo>
                  <a:cubicBezTo>
                    <a:pt x="623" y="450"/>
                    <a:pt x="627" y="455"/>
                    <a:pt x="629" y="460"/>
                  </a:cubicBezTo>
                  <a:lnTo>
                    <a:pt x="628" y="461"/>
                  </a:lnTo>
                  <a:cubicBezTo>
                    <a:pt x="622" y="454"/>
                    <a:pt x="618" y="448"/>
                    <a:pt x="619" y="446"/>
                  </a:cubicBezTo>
                  <a:lnTo>
                    <a:pt x="620" y="445"/>
                  </a:lnTo>
                  <a:close/>
                  <a:moveTo>
                    <a:pt x="488" y="472"/>
                  </a:moveTo>
                  <a:cubicBezTo>
                    <a:pt x="494" y="479"/>
                    <a:pt x="498" y="487"/>
                    <a:pt x="497" y="488"/>
                  </a:cubicBezTo>
                  <a:lnTo>
                    <a:pt x="497" y="487"/>
                  </a:lnTo>
                  <a:cubicBezTo>
                    <a:pt x="496" y="488"/>
                    <a:pt x="495" y="488"/>
                    <a:pt x="495" y="488"/>
                  </a:cubicBezTo>
                  <a:cubicBezTo>
                    <a:pt x="494" y="488"/>
                    <a:pt x="492" y="487"/>
                    <a:pt x="489" y="482"/>
                  </a:cubicBezTo>
                  <a:cubicBezTo>
                    <a:pt x="484" y="476"/>
                    <a:pt x="487" y="473"/>
                    <a:pt x="488" y="472"/>
                  </a:cubicBezTo>
                  <a:close/>
                  <a:moveTo>
                    <a:pt x="443" y="514"/>
                  </a:moveTo>
                  <a:cubicBezTo>
                    <a:pt x="446" y="518"/>
                    <a:pt x="448" y="523"/>
                    <a:pt x="452" y="528"/>
                  </a:cubicBezTo>
                  <a:lnTo>
                    <a:pt x="451" y="528"/>
                  </a:lnTo>
                  <a:cubicBezTo>
                    <a:pt x="445" y="522"/>
                    <a:pt x="441" y="515"/>
                    <a:pt x="442" y="514"/>
                  </a:cubicBezTo>
                  <a:close/>
                  <a:moveTo>
                    <a:pt x="290" y="578"/>
                  </a:moveTo>
                  <a:cubicBezTo>
                    <a:pt x="290" y="578"/>
                    <a:pt x="290" y="579"/>
                    <a:pt x="291" y="580"/>
                  </a:cubicBezTo>
                  <a:lnTo>
                    <a:pt x="291" y="580"/>
                  </a:lnTo>
                  <a:cubicBezTo>
                    <a:pt x="290" y="579"/>
                    <a:pt x="290" y="578"/>
                    <a:pt x="290" y="578"/>
                  </a:cubicBezTo>
                  <a:close/>
                  <a:moveTo>
                    <a:pt x="291" y="580"/>
                  </a:moveTo>
                  <a:cubicBezTo>
                    <a:pt x="293" y="582"/>
                    <a:pt x="295" y="585"/>
                    <a:pt x="298" y="590"/>
                  </a:cubicBezTo>
                  <a:cubicBezTo>
                    <a:pt x="299" y="590"/>
                    <a:pt x="299" y="591"/>
                    <a:pt x="300" y="591"/>
                  </a:cubicBezTo>
                  <a:lnTo>
                    <a:pt x="300" y="591"/>
                  </a:lnTo>
                  <a:cubicBezTo>
                    <a:pt x="298" y="589"/>
                    <a:pt x="296" y="586"/>
                    <a:pt x="294" y="582"/>
                  </a:cubicBezTo>
                  <a:cubicBezTo>
                    <a:pt x="293" y="581"/>
                    <a:pt x="292" y="581"/>
                    <a:pt x="291" y="580"/>
                  </a:cubicBezTo>
                  <a:close/>
                  <a:moveTo>
                    <a:pt x="297" y="611"/>
                  </a:moveTo>
                  <a:cubicBezTo>
                    <a:pt x="296" y="612"/>
                    <a:pt x="297" y="615"/>
                    <a:pt x="298" y="615"/>
                  </a:cubicBezTo>
                  <a:cubicBezTo>
                    <a:pt x="298" y="615"/>
                    <a:pt x="298" y="614"/>
                    <a:pt x="297" y="611"/>
                  </a:cubicBezTo>
                  <a:close/>
                  <a:moveTo>
                    <a:pt x="320" y="606"/>
                  </a:moveTo>
                  <a:cubicBezTo>
                    <a:pt x="321" y="606"/>
                    <a:pt x="322" y="608"/>
                    <a:pt x="325" y="612"/>
                  </a:cubicBezTo>
                  <a:cubicBezTo>
                    <a:pt x="327" y="617"/>
                    <a:pt x="327" y="619"/>
                    <a:pt x="327" y="619"/>
                  </a:cubicBezTo>
                  <a:cubicBezTo>
                    <a:pt x="326" y="619"/>
                    <a:pt x="325" y="618"/>
                    <a:pt x="323" y="615"/>
                  </a:cubicBezTo>
                  <a:cubicBezTo>
                    <a:pt x="317" y="608"/>
                    <a:pt x="317" y="608"/>
                    <a:pt x="318" y="607"/>
                  </a:cubicBezTo>
                  <a:cubicBezTo>
                    <a:pt x="319" y="607"/>
                    <a:pt x="319" y="606"/>
                    <a:pt x="320" y="606"/>
                  </a:cubicBezTo>
                  <a:close/>
                  <a:moveTo>
                    <a:pt x="310" y="612"/>
                  </a:moveTo>
                  <a:lnTo>
                    <a:pt x="316" y="618"/>
                  </a:lnTo>
                  <a:lnTo>
                    <a:pt x="315" y="619"/>
                  </a:lnTo>
                  <a:cubicBezTo>
                    <a:pt x="315" y="620"/>
                    <a:pt x="314" y="620"/>
                    <a:pt x="314" y="620"/>
                  </a:cubicBezTo>
                  <a:cubicBezTo>
                    <a:pt x="313" y="620"/>
                    <a:pt x="312" y="618"/>
                    <a:pt x="308" y="614"/>
                  </a:cubicBezTo>
                  <a:lnTo>
                    <a:pt x="310" y="612"/>
                  </a:lnTo>
                  <a:close/>
                  <a:moveTo>
                    <a:pt x="298" y="620"/>
                  </a:moveTo>
                  <a:lnTo>
                    <a:pt x="304" y="627"/>
                  </a:lnTo>
                  <a:lnTo>
                    <a:pt x="303" y="628"/>
                  </a:lnTo>
                  <a:cubicBezTo>
                    <a:pt x="301" y="628"/>
                    <a:pt x="301" y="628"/>
                    <a:pt x="297" y="621"/>
                  </a:cubicBezTo>
                  <a:lnTo>
                    <a:pt x="298" y="620"/>
                  </a:lnTo>
                  <a:close/>
                  <a:moveTo>
                    <a:pt x="369" y="625"/>
                  </a:moveTo>
                  <a:lnTo>
                    <a:pt x="374" y="630"/>
                  </a:lnTo>
                  <a:cubicBezTo>
                    <a:pt x="380" y="637"/>
                    <a:pt x="379" y="638"/>
                    <a:pt x="379" y="638"/>
                  </a:cubicBezTo>
                  <a:cubicBezTo>
                    <a:pt x="378" y="639"/>
                    <a:pt x="378" y="639"/>
                    <a:pt x="377" y="639"/>
                  </a:cubicBezTo>
                  <a:cubicBezTo>
                    <a:pt x="376" y="639"/>
                    <a:pt x="375" y="637"/>
                    <a:pt x="372" y="633"/>
                  </a:cubicBezTo>
                  <a:cubicBezTo>
                    <a:pt x="372" y="633"/>
                    <a:pt x="367" y="626"/>
                    <a:pt x="369" y="625"/>
                  </a:cubicBezTo>
                  <a:close/>
                  <a:moveTo>
                    <a:pt x="290" y="636"/>
                  </a:moveTo>
                  <a:cubicBezTo>
                    <a:pt x="295" y="640"/>
                    <a:pt x="298" y="644"/>
                    <a:pt x="301" y="649"/>
                  </a:cubicBezTo>
                  <a:lnTo>
                    <a:pt x="301" y="649"/>
                  </a:lnTo>
                  <a:lnTo>
                    <a:pt x="300" y="650"/>
                  </a:lnTo>
                  <a:cubicBezTo>
                    <a:pt x="300" y="650"/>
                    <a:pt x="300" y="650"/>
                    <a:pt x="300" y="650"/>
                  </a:cubicBezTo>
                  <a:cubicBezTo>
                    <a:pt x="299" y="650"/>
                    <a:pt x="295" y="644"/>
                    <a:pt x="295" y="644"/>
                  </a:cubicBezTo>
                  <a:cubicBezTo>
                    <a:pt x="295" y="644"/>
                    <a:pt x="289" y="637"/>
                    <a:pt x="290" y="636"/>
                  </a:cubicBezTo>
                  <a:close/>
                  <a:moveTo>
                    <a:pt x="359" y="642"/>
                  </a:moveTo>
                  <a:lnTo>
                    <a:pt x="365" y="647"/>
                  </a:lnTo>
                  <a:lnTo>
                    <a:pt x="369" y="655"/>
                  </a:lnTo>
                  <a:lnTo>
                    <a:pt x="368" y="656"/>
                  </a:lnTo>
                  <a:cubicBezTo>
                    <a:pt x="362" y="650"/>
                    <a:pt x="358" y="643"/>
                    <a:pt x="359" y="642"/>
                  </a:cubicBezTo>
                  <a:close/>
                  <a:moveTo>
                    <a:pt x="240" y="666"/>
                  </a:moveTo>
                  <a:cubicBezTo>
                    <a:pt x="240" y="666"/>
                    <a:pt x="241" y="666"/>
                    <a:pt x="242" y="669"/>
                  </a:cubicBezTo>
                  <a:lnTo>
                    <a:pt x="248" y="675"/>
                  </a:lnTo>
                  <a:cubicBezTo>
                    <a:pt x="250" y="681"/>
                    <a:pt x="253" y="686"/>
                    <a:pt x="252" y="686"/>
                  </a:cubicBezTo>
                  <a:cubicBezTo>
                    <a:pt x="252" y="686"/>
                    <a:pt x="252" y="685"/>
                    <a:pt x="250" y="683"/>
                  </a:cubicBezTo>
                  <a:cubicBezTo>
                    <a:pt x="247" y="679"/>
                    <a:pt x="244" y="674"/>
                    <a:pt x="241" y="669"/>
                  </a:cubicBezTo>
                  <a:cubicBezTo>
                    <a:pt x="241" y="669"/>
                    <a:pt x="239" y="666"/>
                    <a:pt x="240" y="666"/>
                  </a:cubicBezTo>
                  <a:close/>
                  <a:moveTo>
                    <a:pt x="216" y="717"/>
                  </a:moveTo>
                  <a:lnTo>
                    <a:pt x="216" y="717"/>
                  </a:lnTo>
                  <a:cubicBezTo>
                    <a:pt x="222" y="722"/>
                    <a:pt x="227" y="730"/>
                    <a:pt x="230" y="738"/>
                  </a:cubicBezTo>
                  <a:cubicBezTo>
                    <a:pt x="229" y="738"/>
                    <a:pt x="229" y="739"/>
                    <a:pt x="229" y="739"/>
                  </a:cubicBezTo>
                  <a:cubicBezTo>
                    <a:pt x="228" y="739"/>
                    <a:pt x="227" y="737"/>
                    <a:pt x="223" y="733"/>
                  </a:cubicBezTo>
                  <a:cubicBezTo>
                    <a:pt x="218" y="726"/>
                    <a:pt x="215" y="718"/>
                    <a:pt x="216" y="717"/>
                  </a:cubicBezTo>
                  <a:close/>
                  <a:moveTo>
                    <a:pt x="46" y="836"/>
                  </a:moveTo>
                  <a:cubicBezTo>
                    <a:pt x="46" y="836"/>
                    <a:pt x="49" y="839"/>
                    <a:pt x="54" y="846"/>
                  </a:cubicBezTo>
                  <a:cubicBezTo>
                    <a:pt x="59" y="853"/>
                    <a:pt x="64" y="859"/>
                    <a:pt x="63" y="860"/>
                  </a:cubicBezTo>
                  <a:cubicBezTo>
                    <a:pt x="65" y="865"/>
                    <a:pt x="66" y="867"/>
                    <a:pt x="65" y="867"/>
                  </a:cubicBezTo>
                  <a:cubicBezTo>
                    <a:pt x="64" y="867"/>
                    <a:pt x="58" y="858"/>
                    <a:pt x="52" y="847"/>
                  </a:cubicBezTo>
                  <a:cubicBezTo>
                    <a:pt x="48" y="840"/>
                    <a:pt x="46" y="836"/>
                    <a:pt x="46" y="836"/>
                  </a:cubicBezTo>
                  <a:close/>
                  <a:moveTo>
                    <a:pt x="991" y="56"/>
                  </a:moveTo>
                  <a:cubicBezTo>
                    <a:pt x="991" y="56"/>
                    <a:pt x="993" y="60"/>
                    <a:pt x="999" y="68"/>
                  </a:cubicBezTo>
                  <a:cubicBezTo>
                    <a:pt x="1005" y="76"/>
                    <a:pt x="1006" y="79"/>
                    <a:pt x="1005" y="79"/>
                  </a:cubicBezTo>
                  <a:cubicBezTo>
                    <a:pt x="1004" y="79"/>
                    <a:pt x="1001" y="76"/>
                    <a:pt x="996" y="71"/>
                  </a:cubicBezTo>
                  <a:lnTo>
                    <a:pt x="994" y="72"/>
                  </a:lnTo>
                  <a:cubicBezTo>
                    <a:pt x="993" y="73"/>
                    <a:pt x="997" y="80"/>
                    <a:pt x="1003" y="86"/>
                  </a:cubicBezTo>
                  <a:cubicBezTo>
                    <a:pt x="1009" y="95"/>
                    <a:pt x="1011" y="99"/>
                    <a:pt x="1011" y="99"/>
                  </a:cubicBezTo>
                  <a:cubicBezTo>
                    <a:pt x="1010" y="99"/>
                    <a:pt x="1009" y="97"/>
                    <a:pt x="1006" y="94"/>
                  </a:cubicBezTo>
                  <a:cubicBezTo>
                    <a:pt x="1001" y="91"/>
                    <a:pt x="998" y="86"/>
                    <a:pt x="995" y="82"/>
                  </a:cubicBezTo>
                  <a:cubicBezTo>
                    <a:pt x="991" y="77"/>
                    <a:pt x="989" y="76"/>
                    <a:pt x="988" y="76"/>
                  </a:cubicBezTo>
                  <a:cubicBezTo>
                    <a:pt x="988" y="76"/>
                    <a:pt x="987" y="76"/>
                    <a:pt x="987" y="76"/>
                  </a:cubicBezTo>
                  <a:cubicBezTo>
                    <a:pt x="986" y="77"/>
                    <a:pt x="984" y="79"/>
                    <a:pt x="988" y="85"/>
                  </a:cubicBezTo>
                  <a:lnTo>
                    <a:pt x="984" y="79"/>
                  </a:lnTo>
                  <a:cubicBezTo>
                    <a:pt x="983" y="79"/>
                    <a:pt x="983" y="79"/>
                    <a:pt x="983" y="79"/>
                  </a:cubicBezTo>
                  <a:cubicBezTo>
                    <a:pt x="982" y="79"/>
                    <a:pt x="980" y="77"/>
                    <a:pt x="980" y="77"/>
                  </a:cubicBezTo>
                  <a:lnTo>
                    <a:pt x="980" y="77"/>
                  </a:lnTo>
                  <a:cubicBezTo>
                    <a:pt x="980" y="77"/>
                    <a:pt x="980" y="77"/>
                    <a:pt x="982" y="80"/>
                  </a:cubicBezTo>
                  <a:cubicBezTo>
                    <a:pt x="982" y="80"/>
                    <a:pt x="982" y="80"/>
                    <a:pt x="982" y="80"/>
                  </a:cubicBezTo>
                  <a:cubicBezTo>
                    <a:pt x="981" y="80"/>
                    <a:pt x="979" y="79"/>
                    <a:pt x="973" y="75"/>
                  </a:cubicBezTo>
                  <a:cubicBezTo>
                    <a:pt x="972" y="74"/>
                    <a:pt x="972" y="74"/>
                    <a:pt x="971" y="74"/>
                  </a:cubicBezTo>
                  <a:cubicBezTo>
                    <a:pt x="968" y="74"/>
                    <a:pt x="974" y="88"/>
                    <a:pt x="986" y="98"/>
                  </a:cubicBezTo>
                  <a:lnTo>
                    <a:pt x="985" y="99"/>
                  </a:lnTo>
                  <a:cubicBezTo>
                    <a:pt x="984" y="99"/>
                    <a:pt x="989" y="105"/>
                    <a:pt x="989" y="105"/>
                  </a:cubicBezTo>
                  <a:cubicBezTo>
                    <a:pt x="994" y="113"/>
                    <a:pt x="993" y="113"/>
                    <a:pt x="991" y="114"/>
                  </a:cubicBezTo>
                  <a:lnTo>
                    <a:pt x="981" y="101"/>
                  </a:lnTo>
                  <a:cubicBezTo>
                    <a:pt x="974" y="89"/>
                    <a:pt x="968" y="82"/>
                    <a:pt x="967" y="82"/>
                  </a:cubicBezTo>
                  <a:cubicBezTo>
                    <a:pt x="966" y="82"/>
                    <a:pt x="968" y="86"/>
                    <a:pt x="973" y="95"/>
                  </a:cubicBezTo>
                  <a:lnTo>
                    <a:pt x="969" y="89"/>
                  </a:lnTo>
                  <a:cubicBezTo>
                    <a:pt x="966" y="86"/>
                    <a:pt x="965" y="84"/>
                    <a:pt x="964" y="84"/>
                  </a:cubicBezTo>
                  <a:cubicBezTo>
                    <a:pt x="963" y="84"/>
                    <a:pt x="964" y="86"/>
                    <a:pt x="966" y="91"/>
                  </a:cubicBezTo>
                  <a:cubicBezTo>
                    <a:pt x="968" y="99"/>
                    <a:pt x="972" y="107"/>
                    <a:pt x="978" y="113"/>
                  </a:cubicBezTo>
                  <a:cubicBezTo>
                    <a:pt x="982" y="120"/>
                    <a:pt x="981" y="121"/>
                    <a:pt x="981" y="121"/>
                  </a:cubicBezTo>
                  <a:cubicBezTo>
                    <a:pt x="981" y="121"/>
                    <a:pt x="981" y="122"/>
                    <a:pt x="980" y="122"/>
                  </a:cubicBezTo>
                  <a:cubicBezTo>
                    <a:pt x="980" y="122"/>
                    <a:pt x="979" y="120"/>
                    <a:pt x="976" y="116"/>
                  </a:cubicBezTo>
                  <a:cubicBezTo>
                    <a:pt x="971" y="109"/>
                    <a:pt x="968" y="106"/>
                    <a:pt x="967" y="106"/>
                  </a:cubicBezTo>
                  <a:cubicBezTo>
                    <a:pt x="965" y="106"/>
                    <a:pt x="966" y="110"/>
                    <a:pt x="971" y="118"/>
                  </a:cubicBezTo>
                  <a:lnTo>
                    <a:pt x="967" y="111"/>
                  </a:lnTo>
                  <a:cubicBezTo>
                    <a:pt x="963" y="107"/>
                    <a:pt x="960" y="103"/>
                    <a:pt x="957" y="103"/>
                  </a:cubicBezTo>
                  <a:cubicBezTo>
                    <a:pt x="956" y="103"/>
                    <a:pt x="955" y="104"/>
                    <a:pt x="954" y="109"/>
                  </a:cubicBezTo>
                  <a:cubicBezTo>
                    <a:pt x="951" y="111"/>
                    <a:pt x="949" y="112"/>
                    <a:pt x="947" y="112"/>
                  </a:cubicBezTo>
                  <a:cubicBezTo>
                    <a:pt x="945" y="112"/>
                    <a:pt x="943" y="111"/>
                    <a:pt x="941" y="108"/>
                  </a:cubicBezTo>
                  <a:cubicBezTo>
                    <a:pt x="940" y="107"/>
                    <a:pt x="939" y="106"/>
                    <a:pt x="939" y="106"/>
                  </a:cubicBezTo>
                  <a:cubicBezTo>
                    <a:pt x="937" y="106"/>
                    <a:pt x="942" y="120"/>
                    <a:pt x="949" y="133"/>
                  </a:cubicBezTo>
                  <a:cubicBezTo>
                    <a:pt x="945" y="129"/>
                    <a:pt x="943" y="128"/>
                    <a:pt x="942" y="128"/>
                  </a:cubicBezTo>
                  <a:cubicBezTo>
                    <a:pt x="941" y="128"/>
                    <a:pt x="941" y="128"/>
                    <a:pt x="940" y="129"/>
                  </a:cubicBezTo>
                  <a:cubicBezTo>
                    <a:pt x="938" y="130"/>
                    <a:pt x="937" y="130"/>
                    <a:pt x="936" y="130"/>
                  </a:cubicBezTo>
                  <a:cubicBezTo>
                    <a:pt x="935" y="130"/>
                    <a:pt x="934" y="129"/>
                    <a:pt x="931" y="125"/>
                  </a:cubicBezTo>
                  <a:cubicBezTo>
                    <a:pt x="926" y="117"/>
                    <a:pt x="924" y="114"/>
                    <a:pt x="924" y="114"/>
                  </a:cubicBezTo>
                  <a:lnTo>
                    <a:pt x="924" y="114"/>
                  </a:lnTo>
                  <a:cubicBezTo>
                    <a:pt x="924" y="114"/>
                    <a:pt x="926" y="118"/>
                    <a:pt x="930" y="126"/>
                  </a:cubicBezTo>
                  <a:cubicBezTo>
                    <a:pt x="934" y="132"/>
                    <a:pt x="934" y="135"/>
                    <a:pt x="933" y="135"/>
                  </a:cubicBezTo>
                  <a:cubicBezTo>
                    <a:pt x="931" y="135"/>
                    <a:pt x="925" y="130"/>
                    <a:pt x="920" y="121"/>
                  </a:cubicBezTo>
                  <a:cubicBezTo>
                    <a:pt x="917" y="117"/>
                    <a:pt x="915" y="116"/>
                    <a:pt x="914" y="116"/>
                  </a:cubicBezTo>
                  <a:cubicBezTo>
                    <a:pt x="913" y="116"/>
                    <a:pt x="912" y="117"/>
                    <a:pt x="911" y="118"/>
                  </a:cubicBezTo>
                  <a:cubicBezTo>
                    <a:pt x="915" y="125"/>
                    <a:pt x="912" y="127"/>
                    <a:pt x="909" y="128"/>
                  </a:cubicBezTo>
                  <a:cubicBezTo>
                    <a:pt x="906" y="131"/>
                    <a:pt x="906" y="131"/>
                    <a:pt x="916" y="145"/>
                  </a:cubicBezTo>
                  <a:cubicBezTo>
                    <a:pt x="926" y="158"/>
                    <a:pt x="925" y="159"/>
                    <a:pt x="923" y="160"/>
                  </a:cubicBezTo>
                  <a:cubicBezTo>
                    <a:pt x="923" y="161"/>
                    <a:pt x="922" y="161"/>
                    <a:pt x="921" y="161"/>
                  </a:cubicBezTo>
                  <a:cubicBezTo>
                    <a:pt x="920" y="161"/>
                    <a:pt x="918" y="160"/>
                    <a:pt x="915" y="156"/>
                  </a:cubicBezTo>
                  <a:cubicBezTo>
                    <a:pt x="915" y="156"/>
                    <a:pt x="909" y="150"/>
                    <a:pt x="908" y="150"/>
                  </a:cubicBezTo>
                  <a:cubicBezTo>
                    <a:pt x="907" y="150"/>
                    <a:pt x="907" y="150"/>
                    <a:pt x="907" y="150"/>
                  </a:cubicBezTo>
                  <a:cubicBezTo>
                    <a:pt x="907" y="151"/>
                    <a:pt x="907" y="151"/>
                    <a:pt x="906" y="151"/>
                  </a:cubicBezTo>
                  <a:cubicBezTo>
                    <a:pt x="905" y="151"/>
                    <a:pt x="904" y="149"/>
                    <a:pt x="901" y="145"/>
                  </a:cubicBezTo>
                  <a:cubicBezTo>
                    <a:pt x="901" y="145"/>
                    <a:pt x="895" y="140"/>
                    <a:pt x="892" y="140"/>
                  </a:cubicBezTo>
                  <a:cubicBezTo>
                    <a:pt x="892" y="140"/>
                    <a:pt x="892" y="140"/>
                    <a:pt x="892" y="140"/>
                  </a:cubicBezTo>
                  <a:cubicBezTo>
                    <a:pt x="891" y="141"/>
                    <a:pt x="889" y="142"/>
                    <a:pt x="888" y="142"/>
                  </a:cubicBezTo>
                  <a:cubicBezTo>
                    <a:pt x="886" y="142"/>
                    <a:pt x="884" y="141"/>
                    <a:pt x="881" y="137"/>
                  </a:cubicBezTo>
                  <a:lnTo>
                    <a:pt x="881" y="137"/>
                  </a:lnTo>
                  <a:cubicBezTo>
                    <a:pt x="880" y="138"/>
                    <a:pt x="880" y="138"/>
                    <a:pt x="885" y="145"/>
                  </a:cubicBezTo>
                  <a:cubicBezTo>
                    <a:pt x="890" y="150"/>
                    <a:pt x="893" y="157"/>
                    <a:pt x="888" y="157"/>
                  </a:cubicBezTo>
                  <a:cubicBezTo>
                    <a:pt x="887" y="157"/>
                    <a:pt x="885" y="156"/>
                    <a:pt x="884" y="156"/>
                  </a:cubicBezTo>
                  <a:cubicBezTo>
                    <a:pt x="881" y="157"/>
                    <a:pt x="878" y="159"/>
                    <a:pt x="883" y="167"/>
                  </a:cubicBezTo>
                  <a:cubicBezTo>
                    <a:pt x="881" y="167"/>
                    <a:pt x="881" y="167"/>
                    <a:pt x="877" y="160"/>
                  </a:cubicBezTo>
                  <a:cubicBezTo>
                    <a:pt x="872" y="154"/>
                    <a:pt x="869" y="151"/>
                    <a:pt x="868" y="151"/>
                  </a:cubicBezTo>
                  <a:cubicBezTo>
                    <a:pt x="867" y="151"/>
                    <a:pt x="868" y="155"/>
                    <a:pt x="871" y="164"/>
                  </a:cubicBezTo>
                  <a:cubicBezTo>
                    <a:pt x="875" y="168"/>
                    <a:pt x="876" y="170"/>
                    <a:pt x="875" y="170"/>
                  </a:cubicBezTo>
                  <a:cubicBezTo>
                    <a:pt x="874" y="170"/>
                    <a:pt x="872" y="168"/>
                    <a:pt x="869" y="166"/>
                  </a:cubicBezTo>
                  <a:lnTo>
                    <a:pt x="869" y="166"/>
                  </a:lnTo>
                  <a:cubicBezTo>
                    <a:pt x="869" y="166"/>
                    <a:pt x="868" y="166"/>
                    <a:pt x="871" y="174"/>
                  </a:cubicBezTo>
                  <a:cubicBezTo>
                    <a:pt x="874" y="178"/>
                    <a:pt x="875" y="180"/>
                    <a:pt x="874" y="180"/>
                  </a:cubicBezTo>
                  <a:cubicBezTo>
                    <a:pt x="874" y="180"/>
                    <a:pt x="872" y="179"/>
                    <a:pt x="868" y="176"/>
                  </a:cubicBezTo>
                  <a:cubicBezTo>
                    <a:pt x="865" y="172"/>
                    <a:pt x="864" y="171"/>
                    <a:pt x="863" y="171"/>
                  </a:cubicBezTo>
                  <a:cubicBezTo>
                    <a:pt x="862" y="171"/>
                    <a:pt x="862" y="171"/>
                    <a:pt x="861" y="172"/>
                  </a:cubicBezTo>
                  <a:cubicBezTo>
                    <a:pt x="863" y="178"/>
                    <a:pt x="855" y="185"/>
                    <a:pt x="848" y="185"/>
                  </a:cubicBezTo>
                  <a:cubicBezTo>
                    <a:pt x="847" y="185"/>
                    <a:pt x="845" y="184"/>
                    <a:pt x="843" y="183"/>
                  </a:cubicBezTo>
                  <a:lnTo>
                    <a:pt x="843" y="183"/>
                  </a:lnTo>
                  <a:cubicBezTo>
                    <a:pt x="848" y="191"/>
                    <a:pt x="848" y="191"/>
                    <a:pt x="846" y="192"/>
                  </a:cubicBezTo>
                  <a:cubicBezTo>
                    <a:pt x="841" y="187"/>
                    <a:pt x="839" y="185"/>
                    <a:pt x="839" y="185"/>
                  </a:cubicBezTo>
                  <a:lnTo>
                    <a:pt x="839" y="185"/>
                  </a:lnTo>
                  <a:cubicBezTo>
                    <a:pt x="838" y="185"/>
                    <a:pt x="843" y="191"/>
                    <a:pt x="849" y="200"/>
                  </a:cubicBezTo>
                  <a:lnTo>
                    <a:pt x="850" y="200"/>
                  </a:lnTo>
                  <a:lnTo>
                    <a:pt x="851" y="199"/>
                  </a:lnTo>
                  <a:cubicBezTo>
                    <a:pt x="856" y="205"/>
                    <a:pt x="858" y="209"/>
                    <a:pt x="856" y="209"/>
                  </a:cubicBezTo>
                  <a:cubicBezTo>
                    <a:pt x="855" y="209"/>
                    <a:pt x="850" y="205"/>
                    <a:pt x="842" y="194"/>
                  </a:cubicBezTo>
                  <a:cubicBezTo>
                    <a:pt x="837" y="187"/>
                    <a:pt x="834" y="184"/>
                    <a:pt x="834" y="184"/>
                  </a:cubicBezTo>
                  <a:lnTo>
                    <a:pt x="834" y="184"/>
                  </a:lnTo>
                  <a:cubicBezTo>
                    <a:pt x="833" y="184"/>
                    <a:pt x="835" y="188"/>
                    <a:pt x="840" y="195"/>
                  </a:cubicBezTo>
                  <a:cubicBezTo>
                    <a:pt x="845" y="203"/>
                    <a:pt x="847" y="207"/>
                    <a:pt x="846" y="207"/>
                  </a:cubicBezTo>
                  <a:cubicBezTo>
                    <a:pt x="845" y="207"/>
                    <a:pt x="842" y="204"/>
                    <a:pt x="837" y="199"/>
                  </a:cubicBezTo>
                  <a:cubicBezTo>
                    <a:pt x="832" y="191"/>
                    <a:pt x="829" y="188"/>
                    <a:pt x="829" y="188"/>
                  </a:cubicBezTo>
                  <a:lnTo>
                    <a:pt x="829" y="188"/>
                  </a:lnTo>
                  <a:cubicBezTo>
                    <a:pt x="829" y="188"/>
                    <a:pt x="831" y="191"/>
                    <a:pt x="835" y="199"/>
                  </a:cubicBezTo>
                  <a:cubicBezTo>
                    <a:pt x="845" y="216"/>
                    <a:pt x="850" y="226"/>
                    <a:pt x="848" y="226"/>
                  </a:cubicBezTo>
                  <a:cubicBezTo>
                    <a:pt x="847" y="226"/>
                    <a:pt x="843" y="221"/>
                    <a:pt x="834" y="210"/>
                  </a:cubicBezTo>
                  <a:cubicBezTo>
                    <a:pt x="825" y="197"/>
                    <a:pt x="818" y="191"/>
                    <a:pt x="817" y="191"/>
                  </a:cubicBezTo>
                  <a:cubicBezTo>
                    <a:pt x="817" y="191"/>
                    <a:pt x="816" y="191"/>
                    <a:pt x="816" y="191"/>
                  </a:cubicBezTo>
                  <a:cubicBezTo>
                    <a:pt x="815" y="192"/>
                    <a:pt x="820" y="199"/>
                    <a:pt x="825" y="205"/>
                  </a:cubicBezTo>
                  <a:cubicBezTo>
                    <a:pt x="831" y="212"/>
                    <a:pt x="834" y="216"/>
                    <a:pt x="833" y="216"/>
                  </a:cubicBezTo>
                  <a:cubicBezTo>
                    <a:pt x="832" y="216"/>
                    <a:pt x="829" y="213"/>
                    <a:pt x="823" y="208"/>
                  </a:cubicBezTo>
                  <a:cubicBezTo>
                    <a:pt x="814" y="198"/>
                    <a:pt x="808" y="194"/>
                    <a:pt x="806" y="194"/>
                  </a:cubicBezTo>
                  <a:cubicBezTo>
                    <a:pt x="804" y="194"/>
                    <a:pt x="805" y="198"/>
                    <a:pt x="807" y="206"/>
                  </a:cubicBezTo>
                  <a:cubicBezTo>
                    <a:pt x="810" y="216"/>
                    <a:pt x="811" y="221"/>
                    <a:pt x="810" y="221"/>
                  </a:cubicBezTo>
                  <a:cubicBezTo>
                    <a:pt x="808" y="221"/>
                    <a:pt x="806" y="218"/>
                    <a:pt x="803" y="210"/>
                  </a:cubicBezTo>
                  <a:cubicBezTo>
                    <a:pt x="798" y="201"/>
                    <a:pt x="796" y="198"/>
                    <a:pt x="796" y="198"/>
                  </a:cubicBezTo>
                  <a:lnTo>
                    <a:pt x="796" y="198"/>
                  </a:lnTo>
                  <a:cubicBezTo>
                    <a:pt x="796" y="198"/>
                    <a:pt x="797" y="200"/>
                    <a:pt x="798" y="203"/>
                  </a:cubicBezTo>
                  <a:lnTo>
                    <a:pt x="792" y="208"/>
                  </a:lnTo>
                  <a:cubicBezTo>
                    <a:pt x="791" y="209"/>
                    <a:pt x="794" y="215"/>
                    <a:pt x="800" y="223"/>
                  </a:cubicBezTo>
                  <a:cubicBezTo>
                    <a:pt x="793" y="216"/>
                    <a:pt x="788" y="210"/>
                    <a:pt x="786" y="210"/>
                  </a:cubicBezTo>
                  <a:cubicBezTo>
                    <a:pt x="785" y="210"/>
                    <a:pt x="785" y="213"/>
                    <a:pt x="788" y="220"/>
                  </a:cubicBezTo>
                  <a:lnTo>
                    <a:pt x="786" y="222"/>
                  </a:lnTo>
                  <a:cubicBezTo>
                    <a:pt x="785" y="222"/>
                    <a:pt x="785" y="222"/>
                    <a:pt x="788" y="230"/>
                  </a:cubicBezTo>
                  <a:cubicBezTo>
                    <a:pt x="790" y="233"/>
                    <a:pt x="790" y="234"/>
                    <a:pt x="789" y="234"/>
                  </a:cubicBezTo>
                  <a:cubicBezTo>
                    <a:pt x="788" y="234"/>
                    <a:pt x="784" y="230"/>
                    <a:pt x="779" y="225"/>
                  </a:cubicBezTo>
                  <a:cubicBezTo>
                    <a:pt x="776" y="222"/>
                    <a:pt x="771" y="217"/>
                    <a:pt x="771" y="217"/>
                  </a:cubicBezTo>
                  <a:lnTo>
                    <a:pt x="771" y="217"/>
                  </a:lnTo>
                  <a:cubicBezTo>
                    <a:pt x="770" y="217"/>
                    <a:pt x="771" y="218"/>
                    <a:pt x="773" y="221"/>
                  </a:cubicBezTo>
                  <a:cubicBezTo>
                    <a:pt x="776" y="228"/>
                    <a:pt x="780" y="236"/>
                    <a:pt x="784" y="243"/>
                  </a:cubicBezTo>
                  <a:cubicBezTo>
                    <a:pt x="785" y="246"/>
                    <a:pt x="785" y="247"/>
                    <a:pt x="785" y="247"/>
                  </a:cubicBezTo>
                  <a:cubicBezTo>
                    <a:pt x="784" y="247"/>
                    <a:pt x="780" y="243"/>
                    <a:pt x="777" y="238"/>
                  </a:cubicBezTo>
                  <a:cubicBezTo>
                    <a:pt x="774" y="232"/>
                    <a:pt x="770" y="229"/>
                    <a:pt x="765" y="225"/>
                  </a:cubicBezTo>
                  <a:lnTo>
                    <a:pt x="765" y="225"/>
                  </a:lnTo>
                  <a:cubicBezTo>
                    <a:pt x="764" y="227"/>
                    <a:pt x="761" y="228"/>
                    <a:pt x="766" y="234"/>
                  </a:cubicBezTo>
                  <a:cubicBezTo>
                    <a:pt x="770" y="239"/>
                    <a:pt x="767" y="243"/>
                    <a:pt x="764" y="243"/>
                  </a:cubicBezTo>
                  <a:cubicBezTo>
                    <a:pt x="762" y="243"/>
                    <a:pt x="760" y="242"/>
                    <a:pt x="758" y="240"/>
                  </a:cubicBezTo>
                  <a:lnTo>
                    <a:pt x="755" y="242"/>
                  </a:lnTo>
                  <a:cubicBezTo>
                    <a:pt x="754" y="243"/>
                    <a:pt x="758" y="251"/>
                    <a:pt x="757" y="251"/>
                  </a:cubicBezTo>
                  <a:cubicBezTo>
                    <a:pt x="757" y="251"/>
                    <a:pt x="755" y="252"/>
                    <a:pt x="759" y="260"/>
                  </a:cubicBezTo>
                  <a:cubicBezTo>
                    <a:pt x="759" y="261"/>
                    <a:pt x="759" y="261"/>
                    <a:pt x="758" y="261"/>
                  </a:cubicBezTo>
                  <a:cubicBezTo>
                    <a:pt x="757" y="261"/>
                    <a:pt x="755" y="259"/>
                    <a:pt x="751" y="255"/>
                  </a:cubicBezTo>
                  <a:lnTo>
                    <a:pt x="751" y="255"/>
                  </a:lnTo>
                  <a:cubicBezTo>
                    <a:pt x="756" y="262"/>
                    <a:pt x="758" y="266"/>
                    <a:pt x="758" y="266"/>
                  </a:cubicBezTo>
                  <a:cubicBezTo>
                    <a:pt x="757" y="266"/>
                    <a:pt x="754" y="263"/>
                    <a:pt x="749" y="257"/>
                  </a:cubicBezTo>
                  <a:cubicBezTo>
                    <a:pt x="744" y="250"/>
                    <a:pt x="742" y="246"/>
                    <a:pt x="741" y="246"/>
                  </a:cubicBezTo>
                  <a:lnTo>
                    <a:pt x="741" y="246"/>
                  </a:lnTo>
                  <a:cubicBezTo>
                    <a:pt x="741" y="246"/>
                    <a:pt x="743" y="250"/>
                    <a:pt x="748" y="257"/>
                  </a:cubicBezTo>
                  <a:cubicBezTo>
                    <a:pt x="750" y="261"/>
                    <a:pt x="751" y="263"/>
                    <a:pt x="750" y="263"/>
                  </a:cubicBezTo>
                  <a:cubicBezTo>
                    <a:pt x="750" y="263"/>
                    <a:pt x="748" y="262"/>
                    <a:pt x="746" y="259"/>
                  </a:cubicBezTo>
                  <a:cubicBezTo>
                    <a:pt x="743" y="256"/>
                    <a:pt x="741" y="254"/>
                    <a:pt x="741" y="254"/>
                  </a:cubicBezTo>
                  <a:lnTo>
                    <a:pt x="741" y="254"/>
                  </a:lnTo>
                  <a:cubicBezTo>
                    <a:pt x="741" y="254"/>
                    <a:pt x="742" y="256"/>
                    <a:pt x="745" y="260"/>
                  </a:cubicBezTo>
                  <a:cubicBezTo>
                    <a:pt x="750" y="270"/>
                    <a:pt x="753" y="277"/>
                    <a:pt x="751" y="277"/>
                  </a:cubicBezTo>
                  <a:cubicBezTo>
                    <a:pt x="750" y="277"/>
                    <a:pt x="748" y="275"/>
                    <a:pt x="745" y="270"/>
                  </a:cubicBezTo>
                  <a:lnTo>
                    <a:pt x="745" y="270"/>
                  </a:lnTo>
                  <a:cubicBezTo>
                    <a:pt x="745" y="270"/>
                    <a:pt x="743" y="270"/>
                    <a:pt x="747" y="278"/>
                  </a:cubicBezTo>
                  <a:cubicBezTo>
                    <a:pt x="751" y="286"/>
                    <a:pt x="754" y="289"/>
                    <a:pt x="753" y="289"/>
                  </a:cubicBezTo>
                  <a:cubicBezTo>
                    <a:pt x="753" y="289"/>
                    <a:pt x="751" y="286"/>
                    <a:pt x="746" y="279"/>
                  </a:cubicBezTo>
                  <a:cubicBezTo>
                    <a:pt x="740" y="273"/>
                    <a:pt x="737" y="270"/>
                    <a:pt x="737" y="270"/>
                  </a:cubicBezTo>
                  <a:cubicBezTo>
                    <a:pt x="736" y="270"/>
                    <a:pt x="738" y="274"/>
                    <a:pt x="742" y="282"/>
                  </a:cubicBezTo>
                  <a:cubicBezTo>
                    <a:pt x="742" y="282"/>
                    <a:pt x="744" y="286"/>
                    <a:pt x="742" y="286"/>
                  </a:cubicBezTo>
                  <a:cubicBezTo>
                    <a:pt x="742" y="286"/>
                    <a:pt x="741" y="285"/>
                    <a:pt x="739" y="284"/>
                  </a:cubicBezTo>
                  <a:cubicBezTo>
                    <a:pt x="736" y="281"/>
                    <a:pt x="732" y="279"/>
                    <a:pt x="729" y="279"/>
                  </a:cubicBezTo>
                  <a:cubicBezTo>
                    <a:pt x="726" y="279"/>
                    <a:pt x="725" y="282"/>
                    <a:pt x="731" y="289"/>
                  </a:cubicBezTo>
                  <a:lnTo>
                    <a:pt x="729" y="291"/>
                  </a:lnTo>
                  <a:cubicBezTo>
                    <a:pt x="726" y="289"/>
                    <a:pt x="723" y="288"/>
                    <a:pt x="722" y="288"/>
                  </a:cubicBezTo>
                  <a:cubicBezTo>
                    <a:pt x="721" y="288"/>
                    <a:pt x="721" y="289"/>
                    <a:pt x="723" y="294"/>
                  </a:cubicBezTo>
                  <a:lnTo>
                    <a:pt x="728" y="302"/>
                  </a:lnTo>
                  <a:cubicBezTo>
                    <a:pt x="722" y="295"/>
                    <a:pt x="717" y="289"/>
                    <a:pt x="714" y="289"/>
                  </a:cubicBezTo>
                  <a:cubicBezTo>
                    <a:pt x="713" y="291"/>
                    <a:pt x="713" y="291"/>
                    <a:pt x="719" y="297"/>
                  </a:cubicBezTo>
                  <a:cubicBezTo>
                    <a:pt x="724" y="304"/>
                    <a:pt x="723" y="304"/>
                    <a:pt x="722" y="305"/>
                  </a:cubicBezTo>
                  <a:cubicBezTo>
                    <a:pt x="722" y="305"/>
                    <a:pt x="722" y="305"/>
                    <a:pt x="722" y="305"/>
                  </a:cubicBezTo>
                  <a:cubicBezTo>
                    <a:pt x="720" y="305"/>
                    <a:pt x="715" y="299"/>
                    <a:pt x="710" y="293"/>
                  </a:cubicBezTo>
                  <a:lnTo>
                    <a:pt x="709" y="294"/>
                  </a:lnTo>
                  <a:cubicBezTo>
                    <a:pt x="715" y="302"/>
                    <a:pt x="717" y="306"/>
                    <a:pt x="716" y="306"/>
                  </a:cubicBezTo>
                  <a:cubicBezTo>
                    <a:pt x="716" y="306"/>
                    <a:pt x="714" y="304"/>
                    <a:pt x="712" y="302"/>
                  </a:cubicBezTo>
                  <a:cubicBezTo>
                    <a:pt x="709" y="298"/>
                    <a:pt x="707" y="296"/>
                    <a:pt x="706" y="296"/>
                  </a:cubicBezTo>
                  <a:cubicBezTo>
                    <a:pt x="705" y="296"/>
                    <a:pt x="705" y="297"/>
                    <a:pt x="704" y="297"/>
                  </a:cubicBezTo>
                  <a:lnTo>
                    <a:pt x="699" y="291"/>
                  </a:lnTo>
                  <a:cubicBezTo>
                    <a:pt x="697" y="289"/>
                    <a:pt x="696" y="288"/>
                    <a:pt x="696" y="288"/>
                  </a:cubicBezTo>
                  <a:lnTo>
                    <a:pt x="696" y="288"/>
                  </a:lnTo>
                  <a:cubicBezTo>
                    <a:pt x="696" y="288"/>
                    <a:pt x="699" y="293"/>
                    <a:pt x="703" y="298"/>
                  </a:cubicBezTo>
                  <a:lnTo>
                    <a:pt x="700" y="300"/>
                  </a:lnTo>
                  <a:cubicBezTo>
                    <a:pt x="699" y="301"/>
                    <a:pt x="697" y="302"/>
                    <a:pt x="704" y="307"/>
                  </a:cubicBezTo>
                  <a:cubicBezTo>
                    <a:pt x="709" y="314"/>
                    <a:pt x="714" y="321"/>
                    <a:pt x="713" y="322"/>
                  </a:cubicBezTo>
                  <a:cubicBezTo>
                    <a:pt x="708" y="315"/>
                    <a:pt x="703" y="308"/>
                    <a:pt x="702" y="308"/>
                  </a:cubicBezTo>
                  <a:cubicBezTo>
                    <a:pt x="702" y="309"/>
                    <a:pt x="702" y="309"/>
                    <a:pt x="701" y="309"/>
                  </a:cubicBezTo>
                  <a:cubicBezTo>
                    <a:pt x="699" y="309"/>
                    <a:pt x="695" y="303"/>
                    <a:pt x="695" y="303"/>
                  </a:cubicBezTo>
                  <a:cubicBezTo>
                    <a:pt x="692" y="297"/>
                    <a:pt x="690" y="295"/>
                    <a:pt x="689" y="295"/>
                  </a:cubicBezTo>
                  <a:cubicBezTo>
                    <a:pt x="687" y="295"/>
                    <a:pt x="688" y="301"/>
                    <a:pt x="691" y="306"/>
                  </a:cubicBezTo>
                  <a:cubicBezTo>
                    <a:pt x="694" y="314"/>
                    <a:pt x="696" y="318"/>
                    <a:pt x="695" y="318"/>
                  </a:cubicBezTo>
                  <a:cubicBezTo>
                    <a:pt x="694" y="318"/>
                    <a:pt x="691" y="315"/>
                    <a:pt x="686" y="308"/>
                  </a:cubicBezTo>
                  <a:cubicBezTo>
                    <a:pt x="684" y="305"/>
                    <a:pt x="682" y="303"/>
                    <a:pt x="682" y="303"/>
                  </a:cubicBezTo>
                  <a:lnTo>
                    <a:pt x="682" y="303"/>
                  </a:lnTo>
                  <a:cubicBezTo>
                    <a:pt x="681" y="303"/>
                    <a:pt x="687" y="316"/>
                    <a:pt x="697" y="332"/>
                  </a:cubicBezTo>
                  <a:lnTo>
                    <a:pt x="712" y="353"/>
                  </a:lnTo>
                  <a:lnTo>
                    <a:pt x="712" y="353"/>
                  </a:lnTo>
                  <a:lnTo>
                    <a:pt x="696" y="333"/>
                  </a:lnTo>
                  <a:cubicBezTo>
                    <a:pt x="684" y="318"/>
                    <a:pt x="679" y="311"/>
                    <a:pt x="678" y="311"/>
                  </a:cubicBezTo>
                  <a:lnTo>
                    <a:pt x="678" y="311"/>
                  </a:lnTo>
                  <a:cubicBezTo>
                    <a:pt x="677" y="311"/>
                    <a:pt x="679" y="315"/>
                    <a:pt x="682" y="322"/>
                  </a:cubicBezTo>
                  <a:cubicBezTo>
                    <a:pt x="683" y="327"/>
                    <a:pt x="684" y="329"/>
                    <a:pt x="683" y="329"/>
                  </a:cubicBezTo>
                  <a:cubicBezTo>
                    <a:pt x="683" y="329"/>
                    <a:pt x="682" y="327"/>
                    <a:pt x="680" y="324"/>
                  </a:cubicBezTo>
                  <a:cubicBezTo>
                    <a:pt x="676" y="320"/>
                    <a:pt x="674" y="318"/>
                    <a:pt x="673" y="318"/>
                  </a:cubicBezTo>
                  <a:cubicBezTo>
                    <a:pt x="672" y="318"/>
                    <a:pt x="671" y="319"/>
                    <a:pt x="669" y="320"/>
                  </a:cubicBezTo>
                  <a:cubicBezTo>
                    <a:pt x="666" y="323"/>
                    <a:pt x="665" y="323"/>
                    <a:pt x="669" y="331"/>
                  </a:cubicBezTo>
                  <a:lnTo>
                    <a:pt x="667" y="332"/>
                  </a:lnTo>
                  <a:cubicBezTo>
                    <a:pt x="663" y="327"/>
                    <a:pt x="661" y="325"/>
                    <a:pt x="660" y="325"/>
                  </a:cubicBezTo>
                  <a:cubicBezTo>
                    <a:pt x="659" y="325"/>
                    <a:pt x="662" y="332"/>
                    <a:pt x="669" y="341"/>
                  </a:cubicBezTo>
                  <a:lnTo>
                    <a:pt x="667" y="342"/>
                  </a:lnTo>
                  <a:lnTo>
                    <a:pt x="662" y="335"/>
                  </a:lnTo>
                  <a:cubicBezTo>
                    <a:pt x="660" y="332"/>
                    <a:pt x="658" y="331"/>
                    <a:pt x="656" y="331"/>
                  </a:cubicBezTo>
                  <a:cubicBezTo>
                    <a:pt x="653" y="331"/>
                    <a:pt x="650" y="333"/>
                    <a:pt x="645" y="337"/>
                  </a:cubicBezTo>
                  <a:cubicBezTo>
                    <a:pt x="634" y="344"/>
                    <a:pt x="632" y="346"/>
                    <a:pt x="643" y="359"/>
                  </a:cubicBezTo>
                  <a:cubicBezTo>
                    <a:pt x="647" y="367"/>
                    <a:pt x="649" y="370"/>
                    <a:pt x="648" y="370"/>
                  </a:cubicBezTo>
                  <a:cubicBezTo>
                    <a:pt x="648" y="370"/>
                    <a:pt x="645" y="367"/>
                    <a:pt x="640" y="360"/>
                  </a:cubicBezTo>
                  <a:cubicBezTo>
                    <a:pt x="636" y="356"/>
                    <a:pt x="633" y="351"/>
                    <a:pt x="632" y="351"/>
                  </a:cubicBezTo>
                  <a:lnTo>
                    <a:pt x="632" y="351"/>
                  </a:lnTo>
                  <a:cubicBezTo>
                    <a:pt x="632" y="351"/>
                    <a:pt x="632" y="352"/>
                    <a:pt x="634" y="354"/>
                  </a:cubicBezTo>
                  <a:cubicBezTo>
                    <a:pt x="634" y="354"/>
                    <a:pt x="633" y="355"/>
                    <a:pt x="633" y="355"/>
                  </a:cubicBezTo>
                  <a:cubicBezTo>
                    <a:pt x="632" y="355"/>
                    <a:pt x="629" y="354"/>
                    <a:pt x="625" y="350"/>
                  </a:cubicBezTo>
                  <a:cubicBezTo>
                    <a:pt x="620" y="346"/>
                    <a:pt x="617" y="344"/>
                    <a:pt x="616" y="344"/>
                  </a:cubicBezTo>
                  <a:cubicBezTo>
                    <a:pt x="614" y="344"/>
                    <a:pt x="617" y="349"/>
                    <a:pt x="620" y="353"/>
                  </a:cubicBezTo>
                  <a:cubicBezTo>
                    <a:pt x="625" y="359"/>
                    <a:pt x="627" y="361"/>
                    <a:pt x="626" y="361"/>
                  </a:cubicBezTo>
                  <a:cubicBezTo>
                    <a:pt x="626" y="361"/>
                    <a:pt x="623" y="358"/>
                    <a:pt x="619" y="354"/>
                  </a:cubicBezTo>
                  <a:cubicBezTo>
                    <a:pt x="614" y="350"/>
                    <a:pt x="610" y="346"/>
                    <a:pt x="610" y="346"/>
                  </a:cubicBezTo>
                  <a:lnTo>
                    <a:pt x="610" y="346"/>
                  </a:lnTo>
                  <a:cubicBezTo>
                    <a:pt x="609" y="346"/>
                    <a:pt x="610" y="347"/>
                    <a:pt x="611" y="349"/>
                  </a:cubicBezTo>
                  <a:cubicBezTo>
                    <a:pt x="614" y="354"/>
                    <a:pt x="614" y="361"/>
                    <a:pt x="611" y="361"/>
                  </a:cubicBezTo>
                  <a:cubicBezTo>
                    <a:pt x="609" y="361"/>
                    <a:pt x="607" y="359"/>
                    <a:pt x="603" y="354"/>
                  </a:cubicBezTo>
                  <a:lnTo>
                    <a:pt x="600" y="357"/>
                  </a:lnTo>
                  <a:cubicBezTo>
                    <a:pt x="605" y="363"/>
                    <a:pt x="603" y="365"/>
                    <a:pt x="601" y="367"/>
                  </a:cubicBezTo>
                  <a:cubicBezTo>
                    <a:pt x="600" y="367"/>
                    <a:pt x="599" y="368"/>
                    <a:pt x="598" y="368"/>
                  </a:cubicBezTo>
                  <a:cubicBezTo>
                    <a:pt x="596" y="368"/>
                    <a:pt x="595" y="367"/>
                    <a:pt x="592" y="362"/>
                  </a:cubicBezTo>
                  <a:cubicBezTo>
                    <a:pt x="590" y="359"/>
                    <a:pt x="589" y="357"/>
                    <a:pt x="588" y="357"/>
                  </a:cubicBezTo>
                  <a:lnTo>
                    <a:pt x="588" y="357"/>
                  </a:lnTo>
                  <a:cubicBezTo>
                    <a:pt x="587" y="357"/>
                    <a:pt x="588" y="359"/>
                    <a:pt x="590" y="363"/>
                  </a:cubicBezTo>
                  <a:cubicBezTo>
                    <a:pt x="589" y="365"/>
                    <a:pt x="597" y="379"/>
                    <a:pt x="595" y="380"/>
                  </a:cubicBezTo>
                  <a:cubicBezTo>
                    <a:pt x="601" y="387"/>
                    <a:pt x="604" y="395"/>
                    <a:pt x="603" y="395"/>
                  </a:cubicBezTo>
                  <a:lnTo>
                    <a:pt x="599" y="388"/>
                  </a:lnTo>
                  <a:lnTo>
                    <a:pt x="589" y="375"/>
                  </a:lnTo>
                  <a:lnTo>
                    <a:pt x="589" y="375"/>
                  </a:lnTo>
                  <a:cubicBezTo>
                    <a:pt x="588" y="376"/>
                    <a:pt x="585" y="376"/>
                    <a:pt x="591" y="384"/>
                  </a:cubicBezTo>
                  <a:cubicBezTo>
                    <a:pt x="587" y="379"/>
                    <a:pt x="585" y="378"/>
                    <a:pt x="583" y="378"/>
                  </a:cubicBezTo>
                  <a:cubicBezTo>
                    <a:pt x="582" y="378"/>
                    <a:pt x="582" y="379"/>
                    <a:pt x="581" y="379"/>
                  </a:cubicBezTo>
                  <a:cubicBezTo>
                    <a:pt x="579" y="381"/>
                    <a:pt x="576" y="383"/>
                    <a:pt x="580" y="390"/>
                  </a:cubicBezTo>
                  <a:cubicBezTo>
                    <a:pt x="575" y="385"/>
                    <a:pt x="571" y="383"/>
                    <a:pt x="569" y="383"/>
                  </a:cubicBezTo>
                  <a:cubicBezTo>
                    <a:pt x="565" y="383"/>
                    <a:pt x="564" y="388"/>
                    <a:pt x="570" y="397"/>
                  </a:cubicBezTo>
                  <a:cubicBezTo>
                    <a:pt x="573" y="401"/>
                    <a:pt x="574" y="403"/>
                    <a:pt x="573" y="403"/>
                  </a:cubicBezTo>
                  <a:cubicBezTo>
                    <a:pt x="572" y="403"/>
                    <a:pt x="570" y="402"/>
                    <a:pt x="567" y="399"/>
                  </a:cubicBezTo>
                  <a:cubicBezTo>
                    <a:pt x="565" y="396"/>
                    <a:pt x="563" y="394"/>
                    <a:pt x="563" y="394"/>
                  </a:cubicBezTo>
                  <a:lnTo>
                    <a:pt x="563" y="394"/>
                  </a:lnTo>
                  <a:cubicBezTo>
                    <a:pt x="563" y="394"/>
                    <a:pt x="563" y="396"/>
                    <a:pt x="565" y="400"/>
                  </a:cubicBezTo>
                  <a:cubicBezTo>
                    <a:pt x="566" y="403"/>
                    <a:pt x="566" y="404"/>
                    <a:pt x="566" y="404"/>
                  </a:cubicBezTo>
                  <a:cubicBezTo>
                    <a:pt x="564" y="404"/>
                    <a:pt x="561" y="400"/>
                    <a:pt x="556" y="396"/>
                  </a:cubicBezTo>
                  <a:cubicBezTo>
                    <a:pt x="550" y="389"/>
                    <a:pt x="547" y="386"/>
                    <a:pt x="546" y="386"/>
                  </a:cubicBezTo>
                  <a:cubicBezTo>
                    <a:pt x="545" y="386"/>
                    <a:pt x="546" y="388"/>
                    <a:pt x="547" y="392"/>
                  </a:cubicBezTo>
                  <a:cubicBezTo>
                    <a:pt x="551" y="400"/>
                    <a:pt x="548" y="402"/>
                    <a:pt x="546" y="403"/>
                  </a:cubicBezTo>
                  <a:cubicBezTo>
                    <a:pt x="549" y="412"/>
                    <a:pt x="548" y="412"/>
                    <a:pt x="554" y="418"/>
                  </a:cubicBezTo>
                  <a:cubicBezTo>
                    <a:pt x="557" y="423"/>
                    <a:pt x="561" y="427"/>
                    <a:pt x="563" y="433"/>
                  </a:cubicBezTo>
                  <a:cubicBezTo>
                    <a:pt x="564" y="436"/>
                    <a:pt x="564" y="437"/>
                    <a:pt x="563" y="437"/>
                  </a:cubicBezTo>
                  <a:cubicBezTo>
                    <a:pt x="563" y="437"/>
                    <a:pt x="561" y="434"/>
                    <a:pt x="562" y="433"/>
                  </a:cubicBezTo>
                  <a:cubicBezTo>
                    <a:pt x="560" y="425"/>
                    <a:pt x="558" y="426"/>
                    <a:pt x="552" y="420"/>
                  </a:cubicBezTo>
                  <a:cubicBezTo>
                    <a:pt x="548" y="416"/>
                    <a:pt x="545" y="415"/>
                    <a:pt x="544" y="415"/>
                  </a:cubicBezTo>
                  <a:cubicBezTo>
                    <a:pt x="543" y="415"/>
                    <a:pt x="542" y="416"/>
                    <a:pt x="542" y="416"/>
                  </a:cubicBezTo>
                  <a:lnTo>
                    <a:pt x="537" y="420"/>
                  </a:lnTo>
                  <a:cubicBezTo>
                    <a:pt x="533" y="418"/>
                    <a:pt x="531" y="417"/>
                    <a:pt x="530" y="417"/>
                  </a:cubicBezTo>
                  <a:cubicBezTo>
                    <a:pt x="528" y="417"/>
                    <a:pt x="529" y="419"/>
                    <a:pt x="531" y="423"/>
                  </a:cubicBezTo>
                  <a:lnTo>
                    <a:pt x="537" y="430"/>
                  </a:lnTo>
                  <a:cubicBezTo>
                    <a:pt x="533" y="426"/>
                    <a:pt x="529" y="424"/>
                    <a:pt x="526" y="424"/>
                  </a:cubicBezTo>
                  <a:cubicBezTo>
                    <a:pt x="519" y="424"/>
                    <a:pt x="515" y="431"/>
                    <a:pt x="521" y="441"/>
                  </a:cubicBezTo>
                  <a:lnTo>
                    <a:pt x="516" y="433"/>
                  </a:lnTo>
                  <a:cubicBezTo>
                    <a:pt x="513" y="429"/>
                    <a:pt x="512" y="428"/>
                    <a:pt x="510" y="428"/>
                  </a:cubicBezTo>
                  <a:cubicBezTo>
                    <a:pt x="509" y="428"/>
                    <a:pt x="508" y="429"/>
                    <a:pt x="507" y="430"/>
                  </a:cubicBezTo>
                  <a:cubicBezTo>
                    <a:pt x="506" y="430"/>
                    <a:pt x="506" y="440"/>
                    <a:pt x="502" y="443"/>
                  </a:cubicBezTo>
                  <a:cubicBezTo>
                    <a:pt x="498" y="445"/>
                    <a:pt x="493" y="449"/>
                    <a:pt x="499" y="455"/>
                  </a:cubicBezTo>
                  <a:cubicBezTo>
                    <a:pt x="499" y="456"/>
                    <a:pt x="498" y="456"/>
                    <a:pt x="498" y="456"/>
                  </a:cubicBezTo>
                  <a:cubicBezTo>
                    <a:pt x="497" y="456"/>
                    <a:pt x="496" y="454"/>
                    <a:pt x="492" y="449"/>
                  </a:cubicBezTo>
                  <a:cubicBezTo>
                    <a:pt x="490" y="444"/>
                    <a:pt x="489" y="443"/>
                    <a:pt x="488" y="443"/>
                  </a:cubicBezTo>
                  <a:cubicBezTo>
                    <a:pt x="487" y="443"/>
                    <a:pt x="487" y="443"/>
                    <a:pt x="487" y="443"/>
                  </a:cubicBezTo>
                  <a:cubicBezTo>
                    <a:pt x="485" y="444"/>
                    <a:pt x="490" y="451"/>
                    <a:pt x="496" y="458"/>
                  </a:cubicBezTo>
                  <a:cubicBezTo>
                    <a:pt x="498" y="462"/>
                    <a:pt x="499" y="464"/>
                    <a:pt x="498" y="464"/>
                  </a:cubicBezTo>
                  <a:cubicBezTo>
                    <a:pt x="497" y="464"/>
                    <a:pt x="494" y="462"/>
                    <a:pt x="491" y="460"/>
                  </a:cubicBezTo>
                  <a:cubicBezTo>
                    <a:pt x="489" y="459"/>
                    <a:pt x="487" y="458"/>
                    <a:pt x="485" y="458"/>
                  </a:cubicBezTo>
                  <a:cubicBezTo>
                    <a:pt x="482" y="458"/>
                    <a:pt x="480" y="461"/>
                    <a:pt x="482" y="467"/>
                  </a:cubicBezTo>
                  <a:cubicBezTo>
                    <a:pt x="481" y="467"/>
                    <a:pt x="481" y="467"/>
                    <a:pt x="480" y="467"/>
                  </a:cubicBezTo>
                  <a:cubicBezTo>
                    <a:pt x="479" y="467"/>
                    <a:pt x="477" y="466"/>
                    <a:pt x="474" y="461"/>
                  </a:cubicBezTo>
                  <a:cubicBezTo>
                    <a:pt x="471" y="458"/>
                    <a:pt x="467" y="455"/>
                    <a:pt x="466" y="455"/>
                  </a:cubicBezTo>
                  <a:cubicBezTo>
                    <a:pt x="464" y="455"/>
                    <a:pt x="464" y="458"/>
                    <a:pt x="468" y="466"/>
                  </a:cubicBezTo>
                  <a:cubicBezTo>
                    <a:pt x="467" y="466"/>
                    <a:pt x="467" y="466"/>
                    <a:pt x="467" y="466"/>
                  </a:cubicBezTo>
                  <a:cubicBezTo>
                    <a:pt x="466" y="466"/>
                    <a:pt x="465" y="465"/>
                    <a:pt x="462" y="460"/>
                  </a:cubicBezTo>
                  <a:cubicBezTo>
                    <a:pt x="458" y="456"/>
                    <a:pt x="455" y="452"/>
                    <a:pt x="455" y="452"/>
                  </a:cubicBezTo>
                  <a:lnTo>
                    <a:pt x="455" y="452"/>
                  </a:lnTo>
                  <a:cubicBezTo>
                    <a:pt x="454" y="452"/>
                    <a:pt x="456" y="455"/>
                    <a:pt x="460" y="461"/>
                  </a:cubicBezTo>
                  <a:cubicBezTo>
                    <a:pt x="461" y="467"/>
                    <a:pt x="460" y="470"/>
                    <a:pt x="457" y="470"/>
                  </a:cubicBezTo>
                  <a:cubicBezTo>
                    <a:pt x="456" y="470"/>
                    <a:pt x="454" y="469"/>
                    <a:pt x="451" y="467"/>
                  </a:cubicBezTo>
                  <a:lnTo>
                    <a:pt x="451" y="467"/>
                  </a:lnTo>
                  <a:cubicBezTo>
                    <a:pt x="450" y="468"/>
                    <a:pt x="448" y="469"/>
                    <a:pt x="453" y="476"/>
                  </a:cubicBezTo>
                  <a:lnTo>
                    <a:pt x="459" y="482"/>
                  </a:lnTo>
                  <a:cubicBezTo>
                    <a:pt x="453" y="476"/>
                    <a:pt x="450" y="473"/>
                    <a:pt x="450" y="473"/>
                  </a:cubicBezTo>
                  <a:lnTo>
                    <a:pt x="450" y="473"/>
                  </a:lnTo>
                  <a:cubicBezTo>
                    <a:pt x="449" y="473"/>
                    <a:pt x="452" y="477"/>
                    <a:pt x="456" y="485"/>
                  </a:cubicBezTo>
                  <a:cubicBezTo>
                    <a:pt x="459" y="488"/>
                    <a:pt x="459" y="490"/>
                    <a:pt x="459" y="490"/>
                  </a:cubicBezTo>
                  <a:cubicBezTo>
                    <a:pt x="459" y="490"/>
                    <a:pt x="457" y="488"/>
                    <a:pt x="454" y="485"/>
                  </a:cubicBezTo>
                  <a:cubicBezTo>
                    <a:pt x="450" y="481"/>
                    <a:pt x="448" y="480"/>
                    <a:pt x="448" y="480"/>
                  </a:cubicBezTo>
                  <a:cubicBezTo>
                    <a:pt x="447" y="480"/>
                    <a:pt x="447" y="480"/>
                    <a:pt x="447" y="480"/>
                  </a:cubicBezTo>
                  <a:cubicBezTo>
                    <a:pt x="446" y="480"/>
                    <a:pt x="445" y="491"/>
                    <a:pt x="438" y="496"/>
                  </a:cubicBezTo>
                  <a:cubicBezTo>
                    <a:pt x="429" y="503"/>
                    <a:pt x="425" y="505"/>
                    <a:pt x="430" y="512"/>
                  </a:cubicBezTo>
                  <a:cubicBezTo>
                    <a:pt x="432" y="516"/>
                    <a:pt x="433" y="518"/>
                    <a:pt x="433" y="518"/>
                  </a:cubicBezTo>
                  <a:cubicBezTo>
                    <a:pt x="432" y="518"/>
                    <a:pt x="431" y="516"/>
                    <a:pt x="428" y="513"/>
                  </a:cubicBezTo>
                  <a:cubicBezTo>
                    <a:pt x="424" y="509"/>
                    <a:pt x="422" y="508"/>
                    <a:pt x="421" y="508"/>
                  </a:cubicBezTo>
                  <a:cubicBezTo>
                    <a:pt x="420" y="508"/>
                    <a:pt x="420" y="509"/>
                    <a:pt x="419" y="509"/>
                  </a:cubicBezTo>
                  <a:cubicBezTo>
                    <a:pt x="419" y="509"/>
                    <a:pt x="419" y="509"/>
                    <a:pt x="418" y="509"/>
                  </a:cubicBezTo>
                  <a:cubicBezTo>
                    <a:pt x="417" y="509"/>
                    <a:pt x="416" y="509"/>
                    <a:pt x="411" y="504"/>
                  </a:cubicBezTo>
                  <a:lnTo>
                    <a:pt x="411" y="504"/>
                  </a:lnTo>
                  <a:cubicBezTo>
                    <a:pt x="415" y="512"/>
                    <a:pt x="415" y="512"/>
                    <a:pt x="414" y="513"/>
                  </a:cubicBezTo>
                  <a:cubicBezTo>
                    <a:pt x="412" y="509"/>
                    <a:pt x="410" y="507"/>
                    <a:pt x="410" y="507"/>
                  </a:cubicBezTo>
                  <a:lnTo>
                    <a:pt x="410" y="507"/>
                  </a:lnTo>
                  <a:cubicBezTo>
                    <a:pt x="409" y="507"/>
                    <a:pt x="410" y="510"/>
                    <a:pt x="411" y="514"/>
                  </a:cubicBezTo>
                  <a:cubicBezTo>
                    <a:pt x="416" y="521"/>
                    <a:pt x="418" y="525"/>
                    <a:pt x="418" y="525"/>
                  </a:cubicBezTo>
                  <a:cubicBezTo>
                    <a:pt x="418" y="525"/>
                    <a:pt x="415" y="521"/>
                    <a:pt x="410" y="515"/>
                  </a:cubicBezTo>
                  <a:cubicBezTo>
                    <a:pt x="407" y="510"/>
                    <a:pt x="402" y="507"/>
                    <a:pt x="401" y="507"/>
                  </a:cubicBezTo>
                  <a:cubicBezTo>
                    <a:pt x="400" y="507"/>
                    <a:pt x="401" y="508"/>
                    <a:pt x="402" y="509"/>
                  </a:cubicBezTo>
                  <a:cubicBezTo>
                    <a:pt x="408" y="516"/>
                    <a:pt x="406" y="518"/>
                    <a:pt x="409" y="526"/>
                  </a:cubicBezTo>
                  <a:cubicBezTo>
                    <a:pt x="409" y="526"/>
                    <a:pt x="409" y="526"/>
                    <a:pt x="408" y="526"/>
                  </a:cubicBezTo>
                  <a:cubicBezTo>
                    <a:pt x="407" y="526"/>
                    <a:pt x="406" y="526"/>
                    <a:pt x="401" y="521"/>
                  </a:cubicBezTo>
                  <a:cubicBezTo>
                    <a:pt x="400" y="519"/>
                    <a:pt x="399" y="518"/>
                    <a:pt x="398" y="518"/>
                  </a:cubicBezTo>
                  <a:cubicBezTo>
                    <a:pt x="395" y="518"/>
                    <a:pt x="395" y="527"/>
                    <a:pt x="398" y="533"/>
                  </a:cubicBezTo>
                  <a:cubicBezTo>
                    <a:pt x="401" y="536"/>
                    <a:pt x="402" y="538"/>
                    <a:pt x="402" y="538"/>
                  </a:cubicBezTo>
                  <a:cubicBezTo>
                    <a:pt x="401" y="538"/>
                    <a:pt x="399" y="537"/>
                    <a:pt x="397" y="534"/>
                  </a:cubicBezTo>
                  <a:cubicBezTo>
                    <a:pt x="394" y="529"/>
                    <a:pt x="392" y="528"/>
                    <a:pt x="391" y="528"/>
                  </a:cubicBezTo>
                  <a:cubicBezTo>
                    <a:pt x="390" y="528"/>
                    <a:pt x="390" y="528"/>
                    <a:pt x="389" y="528"/>
                  </a:cubicBezTo>
                  <a:cubicBezTo>
                    <a:pt x="390" y="531"/>
                    <a:pt x="391" y="532"/>
                    <a:pt x="391" y="532"/>
                  </a:cubicBezTo>
                  <a:cubicBezTo>
                    <a:pt x="390" y="532"/>
                    <a:pt x="386" y="527"/>
                    <a:pt x="383" y="523"/>
                  </a:cubicBezTo>
                  <a:cubicBezTo>
                    <a:pt x="381" y="518"/>
                    <a:pt x="380" y="516"/>
                    <a:pt x="378" y="516"/>
                  </a:cubicBezTo>
                  <a:cubicBezTo>
                    <a:pt x="377" y="516"/>
                    <a:pt x="376" y="517"/>
                    <a:pt x="376" y="517"/>
                  </a:cubicBezTo>
                  <a:cubicBezTo>
                    <a:pt x="380" y="525"/>
                    <a:pt x="374" y="528"/>
                    <a:pt x="371" y="531"/>
                  </a:cubicBezTo>
                  <a:cubicBezTo>
                    <a:pt x="364" y="535"/>
                    <a:pt x="369" y="543"/>
                    <a:pt x="377" y="558"/>
                  </a:cubicBezTo>
                  <a:lnTo>
                    <a:pt x="386" y="572"/>
                  </a:lnTo>
                  <a:lnTo>
                    <a:pt x="386" y="572"/>
                  </a:lnTo>
                  <a:lnTo>
                    <a:pt x="376" y="559"/>
                  </a:lnTo>
                  <a:cubicBezTo>
                    <a:pt x="370" y="552"/>
                    <a:pt x="359" y="538"/>
                    <a:pt x="359" y="538"/>
                  </a:cubicBezTo>
                  <a:lnTo>
                    <a:pt x="359" y="538"/>
                  </a:lnTo>
                  <a:cubicBezTo>
                    <a:pt x="358" y="540"/>
                    <a:pt x="362" y="546"/>
                    <a:pt x="368" y="553"/>
                  </a:cubicBezTo>
                  <a:cubicBezTo>
                    <a:pt x="370" y="558"/>
                    <a:pt x="371" y="559"/>
                    <a:pt x="370" y="559"/>
                  </a:cubicBezTo>
                  <a:cubicBezTo>
                    <a:pt x="369" y="559"/>
                    <a:pt x="367" y="558"/>
                    <a:pt x="364" y="556"/>
                  </a:cubicBezTo>
                  <a:cubicBezTo>
                    <a:pt x="361" y="554"/>
                    <a:pt x="359" y="553"/>
                    <a:pt x="358" y="553"/>
                  </a:cubicBezTo>
                  <a:cubicBezTo>
                    <a:pt x="356" y="553"/>
                    <a:pt x="357" y="555"/>
                    <a:pt x="359" y="560"/>
                  </a:cubicBezTo>
                  <a:cubicBezTo>
                    <a:pt x="358" y="560"/>
                    <a:pt x="358" y="560"/>
                    <a:pt x="358" y="560"/>
                  </a:cubicBezTo>
                  <a:cubicBezTo>
                    <a:pt x="356" y="560"/>
                    <a:pt x="355" y="559"/>
                    <a:pt x="350" y="555"/>
                  </a:cubicBezTo>
                  <a:cubicBezTo>
                    <a:pt x="349" y="555"/>
                    <a:pt x="349" y="555"/>
                    <a:pt x="354" y="563"/>
                  </a:cubicBezTo>
                  <a:cubicBezTo>
                    <a:pt x="357" y="567"/>
                    <a:pt x="357" y="568"/>
                    <a:pt x="357" y="568"/>
                  </a:cubicBezTo>
                  <a:cubicBezTo>
                    <a:pt x="356" y="568"/>
                    <a:pt x="355" y="567"/>
                    <a:pt x="352" y="564"/>
                  </a:cubicBezTo>
                  <a:cubicBezTo>
                    <a:pt x="346" y="558"/>
                    <a:pt x="342" y="555"/>
                    <a:pt x="341" y="555"/>
                  </a:cubicBezTo>
                  <a:cubicBezTo>
                    <a:pt x="339" y="555"/>
                    <a:pt x="339" y="558"/>
                    <a:pt x="342" y="561"/>
                  </a:cubicBezTo>
                  <a:cubicBezTo>
                    <a:pt x="346" y="568"/>
                    <a:pt x="345" y="569"/>
                    <a:pt x="344" y="569"/>
                  </a:cubicBezTo>
                  <a:cubicBezTo>
                    <a:pt x="343" y="570"/>
                    <a:pt x="342" y="571"/>
                    <a:pt x="345" y="579"/>
                  </a:cubicBezTo>
                  <a:lnTo>
                    <a:pt x="343" y="580"/>
                  </a:lnTo>
                  <a:cubicBezTo>
                    <a:pt x="343" y="580"/>
                    <a:pt x="343" y="580"/>
                    <a:pt x="343" y="580"/>
                  </a:cubicBezTo>
                  <a:cubicBezTo>
                    <a:pt x="341" y="580"/>
                    <a:pt x="339" y="573"/>
                    <a:pt x="340" y="572"/>
                  </a:cubicBezTo>
                  <a:lnTo>
                    <a:pt x="333" y="567"/>
                  </a:lnTo>
                  <a:cubicBezTo>
                    <a:pt x="331" y="568"/>
                    <a:pt x="330" y="569"/>
                    <a:pt x="333" y="577"/>
                  </a:cubicBezTo>
                  <a:cubicBezTo>
                    <a:pt x="337" y="584"/>
                    <a:pt x="340" y="588"/>
                    <a:pt x="339" y="588"/>
                  </a:cubicBezTo>
                  <a:cubicBezTo>
                    <a:pt x="339" y="588"/>
                    <a:pt x="337" y="584"/>
                    <a:pt x="332" y="578"/>
                  </a:cubicBezTo>
                  <a:cubicBezTo>
                    <a:pt x="329" y="573"/>
                    <a:pt x="325" y="569"/>
                    <a:pt x="323" y="569"/>
                  </a:cubicBezTo>
                  <a:cubicBezTo>
                    <a:pt x="323" y="569"/>
                    <a:pt x="323" y="570"/>
                    <a:pt x="324" y="572"/>
                  </a:cubicBezTo>
                  <a:cubicBezTo>
                    <a:pt x="328" y="579"/>
                    <a:pt x="329" y="581"/>
                    <a:pt x="328" y="581"/>
                  </a:cubicBezTo>
                  <a:cubicBezTo>
                    <a:pt x="328" y="581"/>
                    <a:pt x="325" y="578"/>
                    <a:pt x="322" y="574"/>
                  </a:cubicBezTo>
                  <a:cubicBezTo>
                    <a:pt x="317" y="567"/>
                    <a:pt x="315" y="564"/>
                    <a:pt x="315" y="564"/>
                  </a:cubicBezTo>
                  <a:lnTo>
                    <a:pt x="315" y="564"/>
                  </a:lnTo>
                  <a:cubicBezTo>
                    <a:pt x="314" y="564"/>
                    <a:pt x="315" y="568"/>
                    <a:pt x="318" y="577"/>
                  </a:cubicBezTo>
                  <a:cubicBezTo>
                    <a:pt x="316" y="578"/>
                    <a:pt x="316" y="588"/>
                    <a:pt x="313" y="591"/>
                  </a:cubicBezTo>
                  <a:cubicBezTo>
                    <a:pt x="310" y="592"/>
                    <a:pt x="308" y="594"/>
                    <a:pt x="305" y="594"/>
                  </a:cubicBezTo>
                  <a:cubicBezTo>
                    <a:pt x="304" y="594"/>
                    <a:pt x="302" y="593"/>
                    <a:pt x="300" y="591"/>
                  </a:cubicBezTo>
                  <a:lnTo>
                    <a:pt x="300" y="591"/>
                  </a:lnTo>
                  <a:cubicBezTo>
                    <a:pt x="303" y="597"/>
                    <a:pt x="302" y="598"/>
                    <a:pt x="299" y="600"/>
                  </a:cubicBezTo>
                  <a:cubicBezTo>
                    <a:pt x="297" y="599"/>
                    <a:pt x="296" y="599"/>
                    <a:pt x="295" y="599"/>
                  </a:cubicBezTo>
                  <a:cubicBezTo>
                    <a:pt x="291" y="599"/>
                    <a:pt x="293" y="605"/>
                    <a:pt x="297" y="611"/>
                  </a:cubicBezTo>
                  <a:lnTo>
                    <a:pt x="299" y="610"/>
                  </a:lnTo>
                  <a:cubicBezTo>
                    <a:pt x="306" y="619"/>
                    <a:pt x="308" y="622"/>
                    <a:pt x="306" y="622"/>
                  </a:cubicBezTo>
                  <a:cubicBezTo>
                    <a:pt x="305" y="622"/>
                    <a:pt x="303" y="621"/>
                    <a:pt x="300" y="619"/>
                  </a:cubicBezTo>
                  <a:cubicBezTo>
                    <a:pt x="300" y="619"/>
                    <a:pt x="300" y="619"/>
                    <a:pt x="300" y="619"/>
                  </a:cubicBezTo>
                  <a:cubicBezTo>
                    <a:pt x="298" y="619"/>
                    <a:pt x="293" y="613"/>
                    <a:pt x="289" y="606"/>
                  </a:cubicBezTo>
                  <a:cubicBezTo>
                    <a:pt x="284" y="600"/>
                    <a:pt x="279" y="594"/>
                    <a:pt x="277" y="594"/>
                  </a:cubicBezTo>
                  <a:cubicBezTo>
                    <a:pt x="277" y="594"/>
                    <a:pt x="277" y="594"/>
                    <a:pt x="277" y="595"/>
                  </a:cubicBezTo>
                  <a:cubicBezTo>
                    <a:pt x="276" y="595"/>
                    <a:pt x="275" y="596"/>
                    <a:pt x="280" y="602"/>
                  </a:cubicBezTo>
                  <a:cubicBezTo>
                    <a:pt x="286" y="609"/>
                    <a:pt x="286" y="609"/>
                    <a:pt x="285" y="609"/>
                  </a:cubicBezTo>
                  <a:cubicBezTo>
                    <a:pt x="282" y="610"/>
                    <a:pt x="281" y="611"/>
                    <a:pt x="286" y="619"/>
                  </a:cubicBezTo>
                  <a:cubicBezTo>
                    <a:pt x="290" y="626"/>
                    <a:pt x="289" y="627"/>
                    <a:pt x="288" y="627"/>
                  </a:cubicBezTo>
                  <a:cubicBezTo>
                    <a:pt x="283" y="623"/>
                    <a:pt x="281" y="623"/>
                    <a:pt x="280" y="623"/>
                  </a:cubicBezTo>
                  <a:cubicBezTo>
                    <a:pt x="279" y="623"/>
                    <a:pt x="279" y="623"/>
                    <a:pt x="279" y="623"/>
                  </a:cubicBezTo>
                  <a:lnTo>
                    <a:pt x="279" y="623"/>
                  </a:lnTo>
                  <a:cubicBezTo>
                    <a:pt x="278" y="621"/>
                    <a:pt x="276" y="618"/>
                    <a:pt x="275" y="616"/>
                  </a:cubicBezTo>
                  <a:cubicBezTo>
                    <a:pt x="271" y="611"/>
                    <a:pt x="267" y="607"/>
                    <a:pt x="263" y="604"/>
                  </a:cubicBezTo>
                  <a:lnTo>
                    <a:pt x="263" y="604"/>
                  </a:lnTo>
                  <a:cubicBezTo>
                    <a:pt x="262" y="605"/>
                    <a:pt x="267" y="611"/>
                    <a:pt x="267" y="611"/>
                  </a:cubicBezTo>
                  <a:cubicBezTo>
                    <a:pt x="272" y="618"/>
                    <a:pt x="242" y="637"/>
                    <a:pt x="239" y="641"/>
                  </a:cubicBezTo>
                  <a:cubicBezTo>
                    <a:pt x="236" y="638"/>
                    <a:pt x="233" y="637"/>
                    <a:pt x="232" y="637"/>
                  </a:cubicBezTo>
                  <a:cubicBezTo>
                    <a:pt x="230" y="637"/>
                    <a:pt x="230" y="640"/>
                    <a:pt x="234" y="644"/>
                  </a:cubicBezTo>
                  <a:cubicBezTo>
                    <a:pt x="239" y="651"/>
                    <a:pt x="233" y="654"/>
                    <a:pt x="225" y="660"/>
                  </a:cubicBezTo>
                  <a:cubicBezTo>
                    <a:pt x="216" y="665"/>
                    <a:pt x="211" y="669"/>
                    <a:pt x="215" y="676"/>
                  </a:cubicBezTo>
                  <a:lnTo>
                    <a:pt x="212" y="679"/>
                  </a:lnTo>
                  <a:cubicBezTo>
                    <a:pt x="210" y="680"/>
                    <a:pt x="212" y="689"/>
                    <a:pt x="211" y="690"/>
                  </a:cubicBezTo>
                  <a:cubicBezTo>
                    <a:pt x="213" y="694"/>
                    <a:pt x="213" y="696"/>
                    <a:pt x="213" y="696"/>
                  </a:cubicBezTo>
                  <a:cubicBezTo>
                    <a:pt x="213" y="696"/>
                    <a:pt x="211" y="694"/>
                    <a:pt x="210" y="690"/>
                  </a:cubicBezTo>
                  <a:cubicBezTo>
                    <a:pt x="205" y="684"/>
                    <a:pt x="200" y="677"/>
                    <a:pt x="199" y="677"/>
                  </a:cubicBezTo>
                  <a:cubicBezTo>
                    <a:pt x="198" y="677"/>
                    <a:pt x="198" y="677"/>
                    <a:pt x="198" y="678"/>
                  </a:cubicBezTo>
                  <a:cubicBezTo>
                    <a:pt x="196" y="679"/>
                    <a:pt x="201" y="685"/>
                    <a:pt x="206" y="693"/>
                  </a:cubicBezTo>
                  <a:cubicBezTo>
                    <a:pt x="211" y="700"/>
                    <a:pt x="210" y="700"/>
                    <a:pt x="210" y="700"/>
                  </a:cubicBezTo>
                  <a:cubicBezTo>
                    <a:pt x="209" y="700"/>
                    <a:pt x="209" y="701"/>
                    <a:pt x="209" y="701"/>
                  </a:cubicBezTo>
                  <a:cubicBezTo>
                    <a:pt x="208" y="701"/>
                    <a:pt x="207" y="699"/>
                    <a:pt x="204" y="694"/>
                  </a:cubicBezTo>
                  <a:lnTo>
                    <a:pt x="194" y="681"/>
                  </a:lnTo>
                  <a:lnTo>
                    <a:pt x="193" y="682"/>
                  </a:lnTo>
                  <a:cubicBezTo>
                    <a:pt x="197" y="689"/>
                    <a:pt x="196" y="689"/>
                    <a:pt x="196" y="689"/>
                  </a:cubicBezTo>
                  <a:cubicBezTo>
                    <a:pt x="196" y="689"/>
                    <a:pt x="196" y="689"/>
                    <a:pt x="195" y="689"/>
                  </a:cubicBezTo>
                  <a:cubicBezTo>
                    <a:pt x="194" y="689"/>
                    <a:pt x="193" y="687"/>
                    <a:pt x="185" y="676"/>
                  </a:cubicBezTo>
                  <a:cubicBezTo>
                    <a:pt x="180" y="670"/>
                    <a:pt x="177" y="666"/>
                    <a:pt x="177" y="666"/>
                  </a:cubicBezTo>
                  <a:lnTo>
                    <a:pt x="177" y="666"/>
                  </a:lnTo>
                  <a:cubicBezTo>
                    <a:pt x="176" y="666"/>
                    <a:pt x="178" y="670"/>
                    <a:pt x="183" y="678"/>
                  </a:cubicBezTo>
                  <a:lnTo>
                    <a:pt x="185" y="687"/>
                  </a:lnTo>
                  <a:cubicBezTo>
                    <a:pt x="182" y="683"/>
                    <a:pt x="180" y="681"/>
                    <a:pt x="179" y="681"/>
                  </a:cubicBezTo>
                  <a:cubicBezTo>
                    <a:pt x="178" y="681"/>
                    <a:pt x="182" y="691"/>
                    <a:pt x="185" y="697"/>
                  </a:cubicBezTo>
                  <a:cubicBezTo>
                    <a:pt x="179" y="691"/>
                    <a:pt x="176" y="688"/>
                    <a:pt x="176" y="688"/>
                  </a:cubicBezTo>
                  <a:cubicBezTo>
                    <a:pt x="175" y="688"/>
                    <a:pt x="177" y="691"/>
                    <a:pt x="181" y="699"/>
                  </a:cubicBezTo>
                  <a:cubicBezTo>
                    <a:pt x="184" y="703"/>
                    <a:pt x="185" y="705"/>
                    <a:pt x="184" y="705"/>
                  </a:cubicBezTo>
                  <a:cubicBezTo>
                    <a:pt x="183" y="705"/>
                    <a:pt x="182" y="704"/>
                    <a:pt x="179" y="701"/>
                  </a:cubicBezTo>
                  <a:cubicBezTo>
                    <a:pt x="175" y="697"/>
                    <a:pt x="173" y="696"/>
                    <a:pt x="172" y="696"/>
                  </a:cubicBezTo>
                  <a:cubicBezTo>
                    <a:pt x="171" y="696"/>
                    <a:pt x="170" y="697"/>
                    <a:pt x="169" y="698"/>
                  </a:cubicBezTo>
                  <a:cubicBezTo>
                    <a:pt x="172" y="704"/>
                    <a:pt x="164" y="711"/>
                    <a:pt x="155" y="717"/>
                  </a:cubicBezTo>
                  <a:cubicBezTo>
                    <a:pt x="143" y="725"/>
                    <a:pt x="135" y="729"/>
                    <a:pt x="141" y="737"/>
                  </a:cubicBezTo>
                  <a:cubicBezTo>
                    <a:pt x="140" y="737"/>
                    <a:pt x="140" y="737"/>
                    <a:pt x="133" y="731"/>
                  </a:cubicBezTo>
                  <a:cubicBezTo>
                    <a:pt x="132" y="729"/>
                    <a:pt x="130" y="727"/>
                    <a:pt x="130" y="727"/>
                  </a:cubicBezTo>
                  <a:cubicBezTo>
                    <a:pt x="129" y="727"/>
                    <a:pt x="130" y="731"/>
                    <a:pt x="135" y="740"/>
                  </a:cubicBezTo>
                  <a:cubicBezTo>
                    <a:pt x="138" y="744"/>
                    <a:pt x="141" y="748"/>
                    <a:pt x="140" y="748"/>
                  </a:cubicBezTo>
                  <a:cubicBezTo>
                    <a:pt x="140" y="748"/>
                    <a:pt x="139" y="746"/>
                    <a:pt x="134" y="740"/>
                  </a:cubicBezTo>
                  <a:cubicBezTo>
                    <a:pt x="132" y="737"/>
                    <a:pt x="131" y="736"/>
                    <a:pt x="129" y="736"/>
                  </a:cubicBezTo>
                  <a:cubicBezTo>
                    <a:pt x="127" y="736"/>
                    <a:pt x="125" y="737"/>
                    <a:pt x="122" y="739"/>
                  </a:cubicBezTo>
                  <a:cubicBezTo>
                    <a:pt x="119" y="742"/>
                    <a:pt x="114" y="745"/>
                    <a:pt x="119" y="752"/>
                  </a:cubicBezTo>
                  <a:cubicBezTo>
                    <a:pt x="120" y="756"/>
                    <a:pt x="120" y="758"/>
                    <a:pt x="120" y="758"/>
                  </a:cubicBezTo>
                  <a:cubicBezTo>
                    <a:pt x="120" y="758"/>
                    <a:pt x="119" y="756"/>
                    <a:pt x="118" y="753"/>
                  </a:cubicBezTo>
                  <a:cubicBezTo>
                    <a:pt x="113" y="745"/>
                    <a:pt x="107" y="740"/>
                    <a:pt x="104" y="740"/>
                  </a:cubicBezTo>
                  <a:cubicBezTo>
                    <a:pt x="102" y="740"/>
                    <a:pt x="101" y="744"/>
                    <a:pt x="104" y="752"/>
                  </a:cubicBezTo>
                  <a:cubicBezTo>
                    <a:pt x="104" y="752"/>
                    <a:pt x="104" y="752"/>
                    <a:pt x="103" y="752"/>
                  </a:cubicBezTo>
                  <a:cubicBezTo>
                    <a:pt x="102" y="752"/>
                    <a:pt x="100" y="751"/>
                    <a:pt x="96" y="746"/>
                  </a:cubicBezTo>
                  <a:cubicBezTo>
                    <a:pt x="95" y="747"/>
                    <a:pt x="94" y="747"/>
                    <a:pt x="95" y="757"/>
                  </a:cubicBezTo>
                  <a:lnTo>
                    <a:pt x="86" y="763"/>
                  </a:lnTo>
                  <a:cubicBezTo>
                    <a:pt x="84" y="764"/>
                    <a:pt x="87" y="773"/>
                    <a:pt x="87" y="773"/>
                  </a:cubicBezTo>
                  <a:lnTo>
                    <a:pt x="85" y="774"/>
                  </a:lnTo>
                  <a:cubicBezTo>
                    <a:pt x="83" y="771"/>
                    <a:pt x="81" y="770"/>
                    <a:pt x="79" y="770"/>
                  </a:cubicBezTo>
                  <a:cubicBezTo>
                    <a:pt x="75" y="770"/>
                    <a:pt x="71" y="773"/>
                    <a:pt x="66" y="776"/>
                  </a:cubicBezTo>
                  <a:cubicBezTo>
                    <a:pt x="60" y="780"/>
                    <a:pt x="55" y="784"/>
                    <a:pt x="50" y="784"/>
                  </a:cubicBezTo>
                  <a:cubicBezTo>
                    <a:pt x="48" y="784"/>
                    <a:pt x="46" y="783"/>
                    <a:pt x="43" y="781"/>
                  </a:cubicBezTo>
                  <a:lnTo>
                    <a:pt x="43" y="781"/>
                  </a:lnTo>
                  <a:cubicBezTo>
                    <a:pt x="43" y="781"/>
                    <a:pt x="42" y="782"/>
                    <a:pt x="46" y="790"/>
                  </a:cubicBezTo>
                  <a:cubicBezTo>
                    <a:pt x="51" y="799"/>
                    <a:pt x="53" y="803"/>
                    <a:pt x="52" y="803"/>
                  </a:cubicBezTo>
                  <a:cubicBezTo>
                    <a:pt x="52" y="803"/>
                    <a:pt x="50" y="801"/>
                    <a:pt x="48" y="799"/>
                  </a:cubicBezTo>
                  <a:cubicBezTo>
                    <a:pt x="43" y="794"/>
                    <a:pt x="39" y="791"/>
                    <a:pt x="37" y="791"/>
                  </a:cubicBezTo>
                  <a:cubicBezTo>
                    <a:pt x="34" y="791"/>
                    <a:pt x="35" y="796"/>
                    <a:pt x="40" y="804"/>
                  </a:cubicBezTo>
                  <a:lnTo>
                    <a:pt x="35" y="798"/>
                  </a:lnTo>
                  <a:cubicBezTo>
                    <a:pt x="31" y="793"/>
                    <a:pt x="28" y="791"/>
                    <a:pt x="27" y="791"/>
                  </a:cubicBezTo>
                  <a:cubicBezTo>
                    <a:pt x="26" y="791"/>
                    <a:pt x="28" y="798"/>
                    <a:pt x="33" y="808"/>
                  </a:cubicBezTo>
                  <a:cubicBezTo>
                    <a:pt x="30" y="804"/>
                    <a:pt x="26" y="800"/>
                    <a:pt x="24" y="800"/>
                  </a:cubicBezTo>
                  <a:cubicBezTo>
                    <a:pt x="24" y="800"/>
                    <a:pt x="24" y="802"/>
                    <a:pt x="26" y="804"/>
                  </a:cubicBezTo>
                  <a:cubicBezTo>
                    <a:pt x="24" y="804"/>
                    <a:pt x="24" y="804"/>
                    <a:pt x="14" y="791"/>
                  </a:cubicBezTo>
                  <a:cubicBezTo>
                    <a:pt x="9" y="785"/>
                    <a:pt x="5" y="778"/>
                    <a:pt x="3" y="778"/>
                  </a:cubicBezTo>
                  <a:cubicBezTo>
                    <a:pt x="3" y="778"/>
                    <a:pt x="3" y="778"/>
                    <a:pt x="3" y="779"/>
                  </a:cubicBezTo>
                  <a:cubicBezTo>
                    <a:pt x="1" y="779"/>
                    <a:pt x="6" y="785"/>
                    <a:pt x="11" y="793"/>
                  </a:cubicBezTo>
                  <a:lnTo>
                    <a:pt x="9" y="794"/>
                  </a:lnTo>
                  <a:cubicBezTo>
                    <a:pt x="9" y="794"/>
                    <a:pt x="8" y="795"/>
                    <a:pt x="13" y="802"/>
                  </a:cubicBezTo>
                  <a:cubicBezTo>
                    <a:pt x="18" y="809"/>
                    <a:pt x="17" y="810"/>
                    <a:pt x="15" y="810"/>
                  </a:cubicBezTo>
                  <a:cubicBezTo>
                    <a:pt x="14" y="808"/>
                    <a:pt x="13" y="807"/>
                    <a:pt x="13" y="807"/>
                  </a:cubicBezTo>
                  <a:lnTo>
                    <a:pt x="13" y="807"/>
                  </a:lnTo>
                  <a:cubicBezTo>
                    <a:pt x="12" y="807"/>
                    <a:pt x="16" y="813"/>
                    <a:pt x="20" y="818"/>
                  </a:cubicBezTo>
                  <a:cubicBezTo>
                    <a:pt x="26" y="825"/>
                    <a:pt x="30" y="831"/>
                    <a:pt x="29" y="832"/>
                  </a:cubicBezTo>
                  <a:lnTo>
                    <a:pt x="39" y="846"/>
                  </a:lnTo>
                  <a:cubicBezTo>
                    <a:pt x="46" y="856"/>
                    <a:pt x="52" y="864"/>
                    <a:pt x="61" y="872"/>
                  </a:cubicBezTo>
                  <a:cubicBezTo>
                    <a:pt x="66" y="873"/>
                    <a:pt x="71" y="875"/>
                    <a:pt x="73" y="875"/>
                  </a:cubicBezTo>
                  <a:cubicBezTo>
                    <a:pt x="76" y="875"/>
                    <a:pt x="76" y="873"/>
                    <a:pt x="70" y="866"/>
                  </a:cubicBezTo>
                  <a:cubicBezTo>
                    <a:pt x="70" y="866"/>
                    <a:pt x="67" y="858"/>
                    <a:pt x="68" y="857"/>
                  </a:cubicBezTo>
                  <a:cubicBezTo>
                    <a:pt x="68" y="857"/>
                    <a:pt x="68" y="857"/>
                    <a:pt x="68" y="857"/>
                  </a:cubicBezTo>
                  <a:cubicBezTo>
                    <a:pt x="70" y="857"/>
                    <a:pt x="75" y="863"/>
                    <a:pt x="75" y="863"/>
                  </a:cubicBezTo>
                  <a:cubicBezTo>
                    <a:pt x="77" y="865"/>
                    <a:pt x="79" y="866"/>
                    <a:pt x="81" y="866"/>
                  </a:cubicBezTo>
                  <a:cubicBezTo>
                    <a:pt x="85" y="866"/>
                    <a:pt x="88" y="864"/>
                    <a:pt x="92" y="862"/>
                  </a:cubicBezTo>
                  <a:cubicBezTo>
                    <a:pt x="96" y="859"/>
                    <a:pt x="99" y="857"/>
                    <a:pt x="102" y="857"/>
                  </a:cubicBezTo>
                  <a:cubicBezTo>
                    <a:pt x="104" y="857"/>
                    <a:pt x="106" y="858"/>
                    <a:pt x="109" y="860"/>
                  </a:cubicBezTo>
                  <a:cubicBezTo>
                    <a:pt x="115" y="866"/>
                    <a:pt x="116" y="866"/>
                    <a:pt x="116" y="866"/>
                  </a:cubicBezTo>
                  <a:cubicBezTo>
                    <a:pt x="111" y="859"/>
                    <a:pt x="119" y="854"/>
                    <a:pt x="128" y="848"/>
                  </a:cubicBezTo>
                  <a:cubicBezTo>
                    <a:pt x="135" y="842"/>
                    <a:pt x="144" y="837"/>
                    <a:pt x="140" y="830"/>
                  </a:cubicBezTo>
                  <a:lnTo>
                    <a:pt x="142" y="828"/>
                  </a:lnTo>
                  <a:cubicBezTo>
                    <a:pt x="145" y="832"/>
                    <a:pt x="147" y="833"/>
                    <a:pt x="148" y="833"/>
                  </a:cubicBezTo>
                  <a:cubicBezTo>
                    <a:pt x="150" y="833"/>
                    <a:pt x="151" y="832"/>
                    <a:pt x="152" y="831"/>
                  </a:cubicBezTo>
                  <a:cubicBezTo>
                    <a:pt x="149" y="823"/>
                    <a:pt x="152" y="821"/>
                    <a:pt x="152" y="821"/>
                  </a:cubicBezTo>
                  <a:cubicBezTo>
                    <a:pt x="155" y="825"/>
                    <a:pt x="157" y="827"/>
                    <a:pt x="158" y="827"/>
                  </a:cubicBezTo>
                  <a:cubicBezTo>
                    <a:pt x="159" y="827"/>
                    <a:pt x="159" y="826"/>
                    <a:pt x="160" y="826"/>
                  </a:cubicBezTo>
                  <a:cubicBezTo>
                    <a:pt x="162" y="825"/>
                    <a:pt x="165" y="823"/>
                    <a:pt x="159" y="817"/>
                  </a:cubicBezTo>
                  <a:cubicBezTo>
                    <a:pt x="162" y="814"/>
                    <a:pt x="166" y="813"/>
                    <a:pt x="170" y="813"/>
                  </a:cubicBezTo>
                  <a:cubicBezTo>
                    <a:pt x="173" y="813"/>
                    <a:pt x="175" y="813"/>
                    <a:pt x="178" y="814"/>
                  </a:cubicBezTo>
                  <a:cubicBezTo>
                    <a:pt x="179" y="816"/>
                    <a:pt x="180" y="816"/>
                    <a:pt x="181" y="816"/>
                  </a:cubicBezTo>
                  <a:cubicBezTo>
                    <a:pt x="182" y="816"/>
                    <a:pt x="179" y="811"/>
                    <a:pt x="176" y="805"/>
                  </a:cubicBezTo>
                  <a:cubicBezTo>
                    <a:pt x="171" y="798"/>
                    <a:pt x="167" y="791"/>
                    <a:pt x="169" y="790"/>
                  </a:cubicBezTo>
                  <a:lnTo>
                    <a:pt x="169" y="790"/>
                  </a:lnTo>
                  <a:lnTo>
                    <a:pt x="179" y="803"/>
                  </a:lnTo>
                  <a:cubicBezTo>
                    <a:pt x="181" y="808"/>
                    <a:pt x="182" y="810"/>
                    <a:pt x="183" y="810"/>
                  </a:cubicBezTo>
                  <a:cubicBezTo>
                    <a:pt x="184" y="810"/>
                    <a:pt x="184" y="810"/>
                    <a:pt x="185" y="809"/>
                  </a:cubicBezTo>
                  <a:lnTo>
                    <a:pt x="187" y="808"/>
                  </a:lnTo>
                  <a:cubicBezTo>
                    <a:pt x="183" y="801"/>
                    <a:pt x="188" y="796"/>
                    <a:pt x="197" y="791"/>
                  </a:cubicBezTo>
                  <a:cubicBezTo>
                    <a:pt x="208" y="783"/>
                    <a:pt x="212" y="781"/>
                    <a:pt x="207" y="774"/>
                  </a:cubicBezTo>
                  <a:cubicBezTo>
                    <a:pt x="204" y="770"/>
                    <a:pt x="203" y="768"/>
                    <a:pt x="205" y="768"/>
                  </a:cubicBezTo>
                  <a:cubicBezTo>
                    <a:pt x="206" y="768"/>
                    <a:pt x="208" y="769"/>
                    <a:pt x="212" y="771"/>
                  </a:cubicBezTo>
                  <a:cubicBezTo>
                    <a:pt x="225" y="780"/>
                    <a:pt x="230" y="784"/>
                    <a:pt x="232" y="784"/>
                  </a:cubicBezTo>
                  <a:cubicBezTo>
                    <a:pt x="233" y="784"/>
                    <a:pt x="232" y="782"/>
                    <a:pt x="231" y="779"/>
                  </a:cubicBezTo>
                  <a:cubicBezTo>
                    <a:pt x="231" y="779"/>
                    <a:pt x="231" y="779"/>
                    <a:pt x="231" y="779"/>
                  </a:cubicBezTo>
                  <a:cubicBezTo>
                    <a:pt x="229" y="779"/>
                    <a:pt x="224" y="772"/>
                    <a:pt x="220" y="766"/>
                  </a:cubicBezTo>
                  <a:cubicBezTo>
                    <a:pt x="214" y="759"/>
                    <a:pt x="212" y="755"/>
                    <a:pt x="213" y="755"/>
                  </a:cubicBezTo>
                  <a:lnTo>
                    <a:pt x="213" y="755"/>
                  </a:lnTo>
                  <a:cubicBezTo>
                    <a:pt x="213" y="755"/>
                    <a:pt x="216" y="758"/>
                    <a:pt x="222" y="764"/>
                  </a:cubicBezTo>
                  <a:cubicBezTo>
                    <a:pt x="224" y="767"/>
                    <a:pt x="227" y="769"/>
                    <a:pt x="229" y="769"/>
                  </a:cubicBezTo>
                  <a:cubicBezTo>
                    <a:pt x="237" y="769"/>
                    <a:pt x="243" y="755"/>
                    <a:pt x="236" y="744"/>
                  </a:cubicBezTo>
                  <a:lnTo>
                    <a:pt x="236" y="744"/>
                  </a:lnTo>
                  <a:lnTo>
                    <a:pt x="241" y="750"/>
                  </a:lnTo>
                  <a:cubicBezTo>
                    <a:pt x="244" y="755"/>
                    <a:pt x="246" y="756"/>
                    <a:pt x="247" y="756"/>
                  </a:cubicBezTo>
                  <a:cubicBezTo>
                    <a:pt x="249" y="756"/>
                    <a:pt x="250" y="755"/>
                    <a:pt x="252" y="754"/>
                  </a:cubicBezTo>
                  <a:lnTo>
                    <a:pt x="257" y="752"/>
                  </a:lnTo>
                  <a:cubicBezTo>
                    <a:pt x="251" y="744"/>
                    <a:pt x="252" y="741"/>
                    <a:pt x="255" y="741"/>
                  </a:cubicBezTo>
                  <a:cubicBezTo>
                    <a:pt x="258" y="741"/>
                    <a:pt x="261" y="743"/>
                    <a:pt x="263" y="746"/>
                  </a:cubicBezTo>
                  <a:cubicBezTo>
                    <a:pt x="268" y="750"/>
                    <a:pt x="269" y="752"/>
                    <a:pt x="270" y="752"/>
                  </a:cubicBezTo>
                  <a:cubicBezTo>
                    <a:pt x="271" y="752"/>
                    <a:pt x="272" y="751"/>
                    <a:pt x="272" y="750"/>
                  </a:cubicBezTo>
                  <a:cubicBezTo>
                    <a:pt x="269" y="742"/>
                    <a:pt x="270" y="739"/>
                    <a:pt x="274" y="739"/>
                  </a:cubicBezTo>
                  <a:cubicBezTo>
                    <a:pt x="276" y="739"/>
                    <a:pt x="280" y="741"/>
                    <a:pt x="282" y="744"/>
                  </a:cubicBezTo>
                  <a:lnTo>
                    <a:pt x="285" y="743"/>
                  </a:lnTo>
                  <a:cubicBezTo>
                    <a:pt x="280" y="735"/>
                    <a:pt x="284" y="734"/>
                    <a:pt x="285" y="733"/>
                  </a:cubicBezTo>
                  <a:cubicBezTo>
                    <a:pt x="288" y="730"/>
                    <a:pt x="289" y="729"/>
                    <a:pt x="282" y="722"/>
                  </a:cubicBezTo>
                  <a:cubicBezTo>
                    <a:pt x="278" y="716"/>
                    <a:pt x="273" y="709"/>
                    <a:pt x="275" y="709"/>
                  </a:cubicBezTo>
                  <a:lnTo>
                    <a:pt x="275" y="709"/>
                  </a:lnTo>
                  <a:lnTo>
                    <a:pt x="279" y="716"/>
                  </a:lnTo>
                  <a:cubicBezTo>
                    <a:pt x="282" y="719"/>
                    <a:pt x="284" y="720"/>
                    <a:pt x="286" y="720"/>
                  </a:cubicBezTo>
                  <a:cubicBezTo>
                    <a:pt x="288" y="720"/>
                    <a:pt x="290" y="719"/>
                    <a:pt x="293" y="717"/>
                  </a:cubicBezTo>
                  <a:cubicBezTo>
                    <a:pt x="296" y="714"/>
                    <a:pt x="299" y="713"/>
                    <a:pt x="301" y="713"/>
                  </a:cubicBezTo>
                  <a:cubicBezTo>
                    <a:pt x="303" y="713"/>
                    <a:pt x="305" y="714"/>
                    <a:pt x="307" y="717"/>
                  </a:cubicBezTo>
                  <a:lnTo>
                    <a:pt x="304" y="709"/>
                  </a:lnTo>
                  <a:cubicBezTo>
                    <a:pt x="302" y="705"/>
                    <a:pt x="301" y="702"/>
                    <a:pt x="302" y="702"/>
                  </a:cubicBezTo>
                  <a:lnTo>
                    <a:pt x="302" y="702"/>
                  </a:lnTo>
                  <a:cubicBezTo>
                    <a:pt x="303" y="702"/>
                    <a:pt x="304" y="704"/>
                    <a:pt x="306" y="708"/>
                  </a:cubicBezTo>
                  <a:cubicBezTo>
                    <a:pt x="308" y="710"/>
                    <a:pt x="310" y="711"/>
                    <a:pt x="312" y="711"/>
                  </a:cubicBezTo>
                  <a:cubicBezTo>
                    <a:pt x="315" y="711"/>
                    <a:pt x="316" y="707"/>
                    <a:pt x="315" y="701"/>
                  </a:cubicBezTo>
                  <a:lnTo>
                    <a:pt x="317" y="700"/>
                  </a:lnTo>
                  <a:cubicBezTo>
                    <a:pt x="322" y="705"/>
                    <a:pt x="326" y="708"/>
                    <a:pt x="327" y="708"/>
                  </a:cubicBezTo>
                  <a:cubicBezTo>
                    <a:pt x="330" y="708"/>
                    <a:pt x="329" y="704"/>
                    <a:pt x="324" y="696"/>
                  </a:cubicBezTo>
                  <a:lnTo>
                    <a:pt x="324" y="696"/>
                  </a:lnTo>
                  <a:cubicBezTo>
                    <a:pt x="327" y="700"/>
                    <a:pt x="329" y="702"/>
                    <a:pt x="330" y="702"/>
                  </a:cubicBezTo>
                  <a:cubicBezTo>
                    <a:pt x="330" y="702"/>
                    <a:pt x="330" y="701"/>
                    <a:pt x="331" y="701"/>
                  </a:cubicBezTo>
                  <a:cubicBezTo>
                    <a:pt x="329" y="696"/>
                    <a:pt x="330" y="692"/>
                    <a:pt x="333" y="692"/>
                  </a:cubicBezTo>
                  <a:cubicBezTo>
                    <a:pt x="334" y="692"/>
                    <a:pt x="336" y="694"/>
                    <a:pt x="339" y="697"/>
                  </a:cubicBezTo>
                  <a:lnTo>
                    <a:pt x="340" y="696"/>
                  </a:lnTo>
                  <a:cubicBezTo>
                    <a:pt x="336" y="688"/>
                    <a:pt x="337" y="687"/>
                    <a:pt x="339" y="685"/>
                  </a:cubicBezTo>
                  <a:cubicBezTo>
                    <a:pt x="340" y="685"/>
                    <a:pt x="341" y="684"/>
                    <a:pt x="336" y="676"/>
                  </a:cubicBezTo>
                  <a:cubicBezTo>
                    <a:pt x="333" y="669"/>
                    <a:pt x="334" y="669"/>
                    <a:pt x="334" y="669"/>
                  </a:cubicBezTo>
                  <a:cubicBezTo>
                    <a:pt x="334" y="669"/>
                    <a:pt x="334" y="668"/>
                    <a:pt x="334" y="668"/>
                  </a:cubicBezTo>
                  <a:cubicBezTo>
                    <a:pt x="336" y="668"/>
                    <a:pt x="340" y="676"/>
                    <a:pt x="343" y="682"/>
                  </a:cubicBezTo>
                  <a:cubicBezTo>
                    <a:pt x="344" y="685"/>
                    <a:pt x="345" y="687"/>
                    <a:pt x="346" y="687"/>
                  </a:cubicBezTo>
                  <a:cubicBezTo>
                    <a:pt x="347" y="687"/>
                    <a:pt x="347" y="682"/>
                    <a:pt x="343" y="672"/>
                  </a:cubicBezTo>
                  <a:cubicBezTo>
                    <a:pt x="340" y="664"/>
                    <a:pt x="338" y="660"/>
                    <a:pt x="338" y="660"/>
                  </a:cubicBezTo>
                  <a:lnTo>
                    <a:pt x="338" y="660"/>
                  </a:lnTo>
                  <a:cubicBezTo>
                    <a:pt x="338" y="660"/>
                    <a:pt x="340" y="664"/>
                    <a:pt x="344" y="672"/>
                  </a:cubicBezTo>
                  <a:cubicBezTo>
                    <a:pt x="346" y="677"/>
                    <a:pt x="349" y="682"/>
                    <a:pt x="350" y="682"/>
                  </a:cubicBezTo>
                  <a:cubicBezTo>
                    <a:pt x="350" y="682"/>
                    <a:pt x="350" y="681"/>
                    <a:pt x="350" y="679"/>
                  </a:cubicBezTo>
                  <a:cubicBezTo>
                    <a:pt x="350" y="679"/>
                    <a:pt x="352" y="676"/>
                    <a:pt x="346" y="670"/>
                  </a:cubicBezTo>
                  <a:lnTo>
                    <a:pt x="351" y="667"/>
                  </a:lnTo>
                  <a:cubicBezTo>
                    <a:pt x="355" y="671"/>
                    <a:pt x="357" y="672"/>
                    <a:pt x="358" y="672"/>
                  </a:cubicBezTo>
                  <a:cubicBezTo>
                    <a:pt x="359" y="672"/>
                    <a:pt x="359" y="671"/>
                    <a:pt x="360" y="671"/>
                  </a:cubicBezTo>
                  <a:cubicBezTo>
                    <a:pt x="358" y="667"/>
                    <a:pt x="357" y="665"/>
                    <a:pt x="358" y="665"/>
                  </a:cubicBezTo>
                  <a:lnTo>
                    <a:pt x="358" y="665"/>
                  </a:lnTo>
                  <a:cubicBezTo>
                    <a:pt x="358" y="665"/>
                    <a:pt x="360" y="666"/>
                    <a:pt x="363" y="670"/>
                  </a:cubicBezTo>
                  <a:cubicBezTo>
                    <a:pt x="365" y="672"/>
                    <a:pt x="366" y="674"/>
                    <a:pt x="366" y="674"/>
                  </a:cubicBezTo>
                  <a:cubicBezTo>
                    <a:pt x="367" y="674"/>
                    <a:pt x="365" y="670"/>
                    <a:pt x="359" y="662"/>
                  </a:cubicBezTo>
                  <a:cubicBezTo>
                    <a:pt x="357" y="657"/>
                    <a:pt x="356" y="655"/>
                    <a:pt x="357" y="655"/>
                  </a:cubicBezTo>
                  <a:cubicBezTo>
                    <a:pt x="358" y="655"/>
                    <a:pt x="360" y="657"/>
                    <a:pt x="362" y="660"/>
                  </a:cubicBezTo>
                  <a:cubicBezTo>
                    <a:pt x="368" y="667"/>
                    <a:pt x="371" y="670"/>
                    <a:pt x="372" y="670"/>
                  </a:cubicBezTo>
                  <a:cubicBezTo>
                    <a:pt x="372" y="670"/>
                    <a:pt x="371" y="668"/>
                    <a:pt x="369" y="665"/>
                  </a:cubicBezTo>
                  <a:cubicBezTo>
                    <a:pt x="365" y="657"/>
                    <a:pt x="367" y="656"/>
                    <a:pt x="367" y="656"/>
                  </a:cubicBezTo>
                  <a:lnTo>
                    <a:pt x="367" y="656"/>
                  </a:lnTo>
                  <a:cubicBezTo>
                    <a:pt x="368" y="659"/>
                    <a:pt x="370" y="659"/>
                    <a:pt x="372" y="659"/>
                  </a:cubicBezTo>
                  <a:cubicBezTo>
                    <a:pt x="378" y="659"/>
                    <a:pt x="386" y="654"/>
                    <a:pt x="393" y="648"/>
                  </a:cubicBezTo>
                  <a:cubicBezTo>
                    <a:pt x="395" y="648"/>
                    <a:pt x="391" y="641"/>
                    <a:pt x="386" y="634"/>
                  </a:cubicBezTo>
                  <a:cubicBezTo>
                    <a:pt x="381" y="628"/>
                    <a:pt x="380" y="625"/>
                    <a:pt x="380" y="625"/>
                  </a:cubicBezTo>
                  <a:lnTo>
                    <a:pt x="380" y="625"/>
                  </a:lnTo>
                  <a:cubicBezTo>
                    <a:pt x="380" y="625"/>
                    <a:pt x="384" y="629"/>
                    <a:pt x="387" y="633"/>
                  </a:cubicBezTo>
                  <a:cubicBezTo>
                    <a:pt x="395" y="642"/>
                    <a:pt x="399" y="647"/>
                    <a:pt x="400" y="647"/>
                  </a:cubicBezTo>
                  <a:cubicBezTo>
                    <a:pt x="401" y="647"/>
                    <a:pt x="398" y="641"/>
                    <a:pt x="389" y="630"/>
                  </a:cubicBezTo>
                  <a:cubicBezTo>
                    <a:pt x="383" y="624"/>
                    <a:pt x="381" y="621"/>
                    <a:pt x="381" y="621"/>
                  </a:cubicBezTo>
                  <a:lnTo>
                    <a:pt x="381" y="621"/>
                  </a:lnTo>
                  <a:cubicBezTo>
                    <a:pt x="381" y="621"/>
                    <a:pt x="385" y="624"/>
                    <a:pt x="391" y="630"/>
                  </a:cubicBezTo>
                  <a:cubicBezTo>
                    <a:pt x="394" y="633"/>
                    <a:pt x="395" y="634"/>
                    <a:pt x="396" y="634"/>
                  </a:cubicBezTo>
                  <a:cubicBezTo>
                    <a:pt x="396" y="634"/>
                    <a:pt x="395" y="632"/>
                    <a:pt x="393" y="628"/>
                  </a:cubicBezTo>
                  <a:cubicBezTo>
                    <a:pt x="390" y="625"/>
                    <a:pt x="389" y="623"/>
                    <a:pt x="390" y="623"/>
                  </a:cubicBezTo>
                  <a:lnTo>
                    <a:pt x="390" y="623"/>
                  </a:lnTo>
                  <a:cubicBezTo>
                    <a:pt x="390" y="623"/>
                    <a:pt x="392" y="624"/>
                    <a:pt x="395" y="627"/>
                  </a:cubicBezTo>
                  <a:cubicBezTo>
                    <a:pt x="398" y="632"/>
                    <a:pt x="403" y="636"/>
                    <a:pt x="404" y="636"/>
                  </a:cubicBezTo>
                  <a:cubicBezTo>
                    <a:pt x="404" y="636"/>
                    <a:pt x="404" y="635"/>
                    <a:pt x="402" y="633"/>
                  </a:cubicBezTo>
                  <a:cubicBezTo>
                    <a:pt x="402" y="633"/>
                    <a:pt x="403" y="633"/>
                    <a:pt x="403" y="633"/>
                  </a:cubicBezTo>
                  <a:cubicBezTo>
                    <a:pt x="403" y="633"/>
                    <a:pt x="405" y="633"/>
                    <a:pt x="409" y="638"/>
                  </a:cubicBezTo>
                  <a:cubicBezTo>
                    <a:pt x="411" y="640"/>
                    <a:pt x="412" y="640"/>
                    <a:pt x="412" y="640"/>
                  </a:cubicBezTo>
                  <a:cubicBezTo>
                    <a:pt x="414" y="640"/>
                    <a:pt x="411" y="634"/>
                    <a:pt x="408" y="628"/>
                  </a:cubicBezTo>
                  <a:cubicBezTo>
                    <a:pt x="405" y="620"/>
                    <a:pt x="403" y="616"/>
                    <a:pt x="404" y="616"/>
                  </a:cubicBezTo>
                  <a:lnTo>
                    <a:pt x="404" y="616"/>
                  </a:lnTo>
                  <a:cubicBezTo>
                    <a:pt x="405" y="616"/>
                    <a:pt x="407" y="619"/>
                    <a:pt x="411" y="626"/>
                  </a:cubicBezTo>
                  <a:cubicBezTo>
                    <a:pt x="414" y="631"/>
                    <a:pt x="416" y="633"/>
                    <a:pt x="418" y="633"/>
                  </a:cubicBezTo>
                  <a:cubicBezTo>
                    <a:pt x="420" y="633"/>
                    <a:pt x="419" y="625"/>
                    <a:pt x="413" y="615"/>
                  </a:cubicBezTo>
                  <a:cubicBezTo>
                    <a:pt x="407" y="606"/>
                    <a:pt x="405" y="603"/>
                    <a:pt x="405" y="603"/>
                  </a:cubicBezTo>
                  <a:lnTo>
                    <a:pt x="405" y="603"/>
                  </a:lnTo>
                  <a:cubicBezTo>
                    <a:pt x="405" y="603"/>
                    <a:pt x="407" y="605"/>
                    <a:pt x="409" y="608"/>
                  </a:cubicBezTo>
                  <a:cubicBezTo>
                    <a:pt x="413" y="613"/>
                    <a:pt x="414" y="614"/>
                    <a:pt x="415" y="614"/>
                  </a:cubicBezTo>
                  <a:cubicBezTo>
                    <a:pt x="415" y="614"/>
                    <a:pt x="415" y="614"/>
                    <a:pt x="415" y="614"/>
                  </a:cubicBezTo>
                  <a:cubicBezTo>
                    <a:pt x="415" y="613"/>
                    <a:pt x="416" y="613"/>
                    <a:pt x="417" y="613"/>
                  </a:cubicBezTo>
                  <a:cubicBezTo>
                    <a:pt x="418" y="613"/>
                    <a:pt x="419" y="614"/>
                    <a:pt x="423" y="619"/>
                  </a:cubicBezTo>
                  <a:cubicBezTo>
                    <a:pt x="423" y="619"/>
                    <a:pt x="424" y="618"/>
                    <a:pt x="422" y="609"/>
                  </a:cubicBezTo>
                  <a:cubicBezTo>
                    <a:pt x="418" y="603"/>
                    <a:pt x="418" y="600"/>
                    <a:pt x="420" y="600"/>
                  </a:cubicBezTo>
                  <a:cubicBezTo>
                    <a:pt x="422" y="600"/>
                    <a:pt x="428" y="604"/>
                    <a:pt x="434" y="611"/>
                  </a:cubicBezTo>
                  <a:lnTo>
                    <a:pt x="432" y="602"/>
                  </a:lnTo>
                  <a:cubicBezTo>
                    <a:pt x="426" y="593"/>
                    <a:pt x="422" y="587"/>
                    <a:pt x="423" y="587"/>
                  </a:cubicBezTo>
                  <a:lnTo>
                    <a:pt x="423" y="587"/>
                  </a:lnTo>
                  <a:cubicBezTo>
                    <a:pt x="423" y="587"/>
                    <a:pt x="424" y="589"/>
                    <a:pt x="428" y="595"/>
                  </a:cubicBezTo>
                  <a:cubicBezTo>
                    <a:pt x="432" y="599"/>
                    <a:pt x="436" y="604"/>
                    <a:pt x="436" y="604"/>
                  </a:cubicBezTo>
                  <a:cubicBezTo>
                    <a:pt x="436" y="604"/>
                    <a:pt x="435" y="603"/>
                    <a:pt x="434" y="601"/>
                  </a:cubicBezTo>
                  <a:cubicBezTo>
                    <a:pt x="430" y="595"/>
                    <a:pt x="430" y="592"/>
                    <a:pt x="432" y="592"/>
                  </a:cubicBezTo>
                  <a:cubicBezTo>
                    <a:pt x="434" y="592"/>
                    <a:pt x="440" y="596"/>
                    <a:pt x="445" y="604"/>
                  </a:cubicBezTo>
                  <a:cubicBezTo>
                    <a:pt x="448" y="609"/>
                    <a:pt x="449" y="611"/>
                    <a:pt x="450" y="611"/>
                  </a:cubicBezTo>
                  <a:cubicBezTo>
                    <a:pt x="450" y="611"/>
                    <a:pt x="450" y="611"/>
                    <a:pt x="451" y="610"/>
                  </a:cubicBezTo>
                  <a:lnTo>
                    <a:pt x="446" y="604"/>
                  </a:lnTo>
                  <a:cubicBezTo>
                    <a:pt x="441" y="597"/>
                    <a:pt x="436" y="589"/>
                    <a:pt x="437" y="589"/>
                  </a:cubicBezTo>
                  <a:cubicBezTo>
                    <a:pt x="438" y="589"/>
                    <a:pt x="438" y="588"/>
                    <a:pt x="439" y="588"/>
                  </a:cubicBezTo>
                  <a:cubicBezTo>
                    <a:pt x="440" y="588"/>
                    <a:pt x="442" y="589"/>
                    <a:pt x="445" y="593"/>
                  </a:cubicBezTo>
                  <a:cubicBezTo>
                    <a:pt x="449" y="598"/>
                    <a:pt x="453" y="602"/>
                    <a:pt x="454" y="602"/>
                  </a:cubicBezTo>
                  <a:cubicBezTo>
                    <a:pt x="454" y="602"/>
                    <a:pt x="454" y="601"/>
                    <a:pt x="452" y="599"/>
                  </a:cubicBezTo>
                  <a:cubicBezTo>
                    <a:pt x="452" y="599"/>
                    <a:pt x="452" y="599"/>
                    <a:pt x="452" y="599"/>
                  </a:cubicBezTo>
                  <a:cubicBezTo>
                    <a:pt x="453" y="599"/>
                    <a:pt x="455" y="600"/>
                    <a:pt x="460" y="605"/>
                  </a:cubicBezTo>
                  <a:lnTo>
                    <a:pt x="464" y="601"/>
                  </a:lnTo>
                  <a:cubicBezTo>
                    <a:pt x="462" y="597"/>
                    <a:pt x="462" y="594"/>
                    <a:pt x="463" y="594"/>
                  </a:cubicBezTo>
                  <a:cubicBezTo>
                    <a:pt x="464" y="594"/>
                    <a:pt x="466" y="596"/>
                    <a:pt x="469" y="599"/>
                  </a:cubicBezTo>
                  <a:cubicBezTo>
                    <a:pt x="469" y="599"/>
                    <a:pt x="471" y="597"/>
                    <a:pt x="466" y="589"/>
                  </a:cubicBezTo>
                  <a:cubicBezTo>
                    <a:pt x="468" y="589"/>
                    <a:pt x="469" y="588"/>
                    <a:pt x="470" y="588"/>
                  </a:cubicBezTo>
                  <a:cubicBezTo>
                    <a:pt x="471" y="588"/>
                    <a:pt x="473" y="589"/>
                    <a:pt x="475" y="593"/>
                  </a:cubicBezTo>
                  <a:cubicBezTo>
                    <a:pt x="478" y="597"/>
                    <a:pt x="479" y="598"/>
                    <a:pt x="480" y="598"/>
                  </a:cubicBezTo>
                  <a:cubicBezTo>
                    <a:pt x="480" y="598"/>
                    <a:pt x="479" y="596"/>
                    <a:pt x="476" y="592"/>
                  </a:cubicBezTo>
                  <a:cubicBezTo>
                    <a:pt x="472" y="586"/>
                    <a:pt x="473" y="586"/>
                    <a:pt x="474" y="584"/>
                  </a:cubicBezTo>
                  <a:lnTo>
                    <a:pt x="476" y="582"/>
                  </a:lnTo>
                  <a:cubicBezTo>
                    <a:pt x="472" y="575"/>
                    <a:pt x="472" y="575"/>
                    <a:pt x="473" y="575"/>
                  </a:cubicBezTo>
                  <a:cubicBezTo>
                    <a:pt x="473" y="575"/>
                    <a:pt x="473" y="575"/>
                    <a:pt x="474" y="575"/>
                  </a:cubicBezTo>
                  <a:cubicBezTo>
                    <a:pt x="476" y="575"/>
                    <a:pt x="482" y="578"/>
                    <a:pt x="484" y="578"/>
                  </a:cubicBezTo>
                  <a:cubicBezTo>
                    <a:pt x="484" y="578"/>
                    <a:pt x="484" y="578"/>
                    <a:pt x="484" y="578"/>
                  </a:cubicBezTo>
                  <a:cubicBezTo>
                    <a:pt x="488" y="575"/>
                    <a:pt x="488" y="575"/>
                    <a:pt x="482" y="569"/>
                  </a:cubicBezTo>
                  <a:cubicBezTo>
                    <a:pt x="482" y="569"/>
                    <a:pt x="482" y="569"/>
                    <a:pt x="482" y="569"/>
                  </a:cubicBezTo>
                  <a:cubicBezTo>
                    <a:pt x="480" y="569"/>
                    <a:pt x="478" y="566"/>
                    <a:pt x="479" y="566"/>
                  </a:cubicBezTo>
                  <a:cubicBezTo>
                    <a:pt x="480" y="566"/>
                    <a:pt x="481" y="567"/>
                    <a:pt x="483" y="569"/>
                  </a:cubicBezTo>
                  <a:cubicBezTo>
                    <a:pt x="483" y="569"/>
                    <a:pt x="484" y="569"/>
                    <a:pt x="484" y="569"/>
                  </a:cubicBezTo>
                  <a:cubicBezTo>
                    <a:pt x="486" y="569"/>
                    <a:pt x="490" y="571"/>
                    <a:pt x="494" y="571"/>
                  </a:cubicBezTo>
                  <a:cubicBezTo>
                    <a:pt x="495" y="571"/>
                    <a:pt x="496" y="570"/>
                    <a:pt x="497" y="570"/>
                  </a:cubicBezTo>
                  <a:cubicBezTo>
                    <a:pt x="501" y="567"/>
                    <a:pt x="501" y="567"/>
                    <a:pt x="497" y="560"/>
                  </a:cubicBezTo>
                  <a:cubicBezTo>
                    <a:pt x="491" y="553"/>
                    <a:pt x="488" y="549"/>
                    <a:pt x="489" y="549"/>
                  </a:cubicBezTo>
                  <a:lnTo>
                    <a:pt x="489" y="549"/>
                  </a:lnTo>
                  <a:cubicBezTo>
                    <a:pt x="489" y="549"/>
                    <a:pt x="492" y="552"/>
                    <a:pt x="498" y="559"/>
                  </a:cubicBezTo>
                  <a:cubicBezTo>
                    <a:pt x="505" y="565"/>
                    <a:pt x="508" y="568"/>
                    <a:pt x="509" y="568"/>
                  </a:cubicBezTo>
                  <a:cubicBezTo>
                    <a:pt x="510" y="568"/>
                    <a:pt x="509" y="566"/>
                    <a:pt x="507" y="563"/>
                  </a:cubicBezTo>
                  <a:cubicBezTo>
                    <a:pt x="502" y="555"/>
                    <a:pt x="502" y="555"/>
                    <a:pt x="503" y="554"/>
                  </a:cubicBezTo>
                  <a:lnTo>
                    <a:pt x="503" y="554"/>
                  </a:lnTo>
                  <a:cubicBezTo>
                    <a:pt x="506" y="557"/>
                    <a:pt x="508" y="559"/>
                    <a:pt x="508" y="559"/>
                  </a:cubicBezTo>
                  <a:cubicBezTo>
                    <a:pt x="509" y="559"/>
                    <a:pt x="509" y="557"/>
                    <a:pt x="508" y="552"/>
                  </a:cubicBezTo>
                  <a:cubicBezTo>
                    <a:pt x="508" y="552"/>
                    <a:pt x="508" y="551"/>
                    <a:pt x="509" y="551"/>
                  </a:cubicBezTo>
                  <a:cubicBezTo>
                    <a:pt x="509" y="551"/>
                    <a:pt x="510" y="553"/>
                    <a:pt x="514" y="558"/>
                  </a:cubicBezTo>
                  <a:lnTo>
                    <a:pt x="516" y="556"/>
                  </a:lnTo>
                  <a:cubicBezTo>
                    <a:pt x="512" y="547"/>
                    <a:pt x="514" y="544"/>
                    <a:pt x="518" y="544"/>
                  </a:cubicBezTo>
                  <a:cubicBezTo>
                    <a:pt x="521" y="544"/>
                    <a:pt x="525" y="546"/>
                    <a:pt x="527" y="549"/>
                  </a:cubicBezTo>
                  <a:cubicBezTo>
                    <a:pt x="527" y="549"/>
                    <a:pt x="528" y="549"/>
                    <a:pt x="525" y="541"/>
                  </a:cubicBezTo>
                  <a:cubicBezTo>
                    <a:pt x="520" y="533"/>
                    <a:pt x="518" y="529"/>
                    <a:pt x="519" y="529"/>
                  </a:cubicBezTo>
                  <a:lnTo>
                    <a:pt x="519" y="529"/>
                  </a:lnTo>
                  <a:cubicBezTo>
                    <a:pt x="519" y="529"/>
                    <a:pt x="522" y="532"/>
                    <a:pt x="527" y="538"/>
                  </a:cubicBezTo>
                  <a:cubicBezTo>
                    <a:pt x="532" y="546"/>
                    <a:pt x="534" y="549"/>
                    <a:pt x="535" y="549"/>
                  </a:cubicBezTo>
                  <a:cubicBezTo>
                    <a:pt x="535" y="549"/>
                    <a:pt x="533" y="545"/>
                    <a:pt x="528" y="538"/>
                  </a:cubicBezTo>
                  <a:cubicBezTo>
                    <a:pt x="526" y="534"/>
                    <a:pt x="527" y="531"/>
                    <a:pt x="529" y="531"/>
                  </a:cubicBezTo>
                  <a:cubicBezTo>
                    <a:pt x="532" y="531"/>
                    <a:pt x="535" y="534"/>
                    <a:pt x="539" y="541"/>
                  </a:cubicBezTo>
                  <a:lnTo>
                    <a:pt x="549" y="554"/>
                  </a:lnTo>
                  <a:cubicBezTo>
                    <a:pt x="546" y="546"/>
                    <a:pt x="547" y="546"/>
                    <a:pt x="547" y="546"/>
                  </a:cubicBezTo>
                  <a:cubicBezTo>
                    <a:pt x="542" y="540"/>
                    <a:pt x="543" y="538"/>
                    <a:pt x="547" y="536"/>
                  </a:cubicBezTo>
                  <a:cubicBezTo>
                    <a:pt x="549" y="534"/>
                    <a:pt x="549" y="524"/>
                    <a:pt x="552" y="523"/>
                  </a:cubicBezTo>
                  <a:cubicBezTo>
                    <a:pt x="553" y="522"/>
                    <a:pt x="554" y="520"/>
                    <a:pt x="557" y="520"/>
                  </a:cubicBezTo>
                  <a:cubicBezTo>
                    <a:pt x="558" y="520"/>
                    <a:pt x="561" y="521"/>
                    <a:pt x="564" y="524"/>
                  </a:cubicBezTo>
                  <a:cubicBezTo>
                    <a:pt x="565" y="524"/>
                    <a:pt x="566" y="523"/>
                    <a:pt x="564" y="514"/>
                  </a:cubicBezTo>
                  <a:cubicBezTo>
                    <a:pt x="562" y="509"/>
                    <a:pt x="562" y="507"/>
                    <a:pt x="563" y="507"/>
                  </a:cubicBezTo>
                  <a:cubicBezTo>
                    <a:pt x="564" y="507"/>
                    <a:pt x="565" y="509"/>
                    <a:pt x="567" y="512"/>
                  </a:cubicBezTo>
                  <a:lnTo>
                    <a:pt x="568" y="510"/>
                  </a:lnTo>
                  <a:cubicBezTo>
                    <a:pt x="566" y="503"/>
                    <a:pt x="567" y="501"/>
                    <a:pt x="567" y="501"/>
                  </a:cubicBezTo>
                  <a:lnTo>
                    <a:pt x="567" y="501"/>
                  </a:lnTo>
                  <a:cubicBezTo>
                    <a:pt x="571" y="506"/>
                    <a:pt x="575" y="511"/>
                    <a:pt x="576" y="511"/>
                  </a:cubicBezTo>
                  <a:cubicBezTo>
                    <a:pt x="576" y="511"/>
                    <a:pt x="576" y="510"/>
                    <a:pt x="575" y="507"/>
                  </a:cubicBezTo>
                  <a:cubicBezTo>
                    <a:pt x="570" y="500"/>
                    <a:pt x="571" y="499"/>
                    <a:pt x="574" y="497"/>
                  </a:cubicBezTo>
                  <a:lnTo>
                    <a:pt x="574" y="497"/>
                  </a:lnTo>
                  <a:cubicBezTo>
                    <a:pt x="575" y="497"/>
                    <a:pt x="576" y="498"/>
                    <a:pt x="577" y="498"/>
                  </a:cubicBezTo>
                  <a:cubicBezTo>
                    <a:pt x="588" y="498"/>
                    <a:pt x="621" y="475"/>
                    <a:pt x="617" y="469"/>
                  </a:cubicBezTo>
                  <a:lnTo>
                    <a:pt x="620" y="466"/>
                  </a:lnTo>
                  <a:lnTo>
                    <a:pt x="623" y="463"/>
                  </a:lnTo>
                  <a:cubicBezTo>
                    <a:pt x="627" y="468"/>
                    <a:pt x="629" y="470"/>
                    <a:pt x="631" y="470"/>
                  </a:cubicBezTo>
                  <a:cubicBezTo>
                    <a:pt x="634" y="470"/>
                    <a:pt x="634" y="463"/>
                    <a:pt x="634" y="457"/>
                  </a:cubicBezTo>
                  <a:cubicBezTo>
                    <a:pt x="630" y="449"/>
                    <a:pt x="631" y="449"/>
                    <a:pt x="632" y="448"/>
                  </a:cubicBezTo>
                  <a:lnTo>
                    <a:pt x="632" y="448"/>
                  </a:lnTo>
                  <a:cubicBezTo>
                    <a:pt x="637" y="454"/>
                    <a:pt x="641" y="457"/>
                    <a:pt x="643" y="457"/>
                  </a:cubicBezTo>
                  <a:cubicBezTo>
                    <a:pt x="644" y="457"/>
                    <a:pt x="645" y="454"/>
                    <a:pt x="644" y="450"/>
                  </a:cubicBezTo>
                  <a:cubicBezTo>
                    <a:pt x="639" y="443"/>
                    <a:pt x="637" y="439"/>
                    <a:pt x="638" y="439"/>
                  </a:cubicBezTo>
                  <a:lnTo>
                    <a:pt x="638" y="439"/>
                  </a:lnTo>
                  <a:cubicBezTo>
                    <a:pt x="638" y="439"/>
                    <a:pt x="641" y="442"/>
                    <a:pt x="646" y="449"/>
                  </a:cubicBezTo>
                  <a:cubicBezTo>
                    <a:pt x="650" y="454"/>
                    <a:pt x="653" y="457"/>
                    <a:pt x="654" y="457"/>
                  </a:cubicBezTo>
                  <a:cubicBezTo>
                    <a:pt x="655" y="457"/>
                    <a:pt x="653" y="452"/>
                    <a:pt x="646" y="439"/>
                  </a:cubicBezTo>
                  <a:cubicBezTo>
                    <a:pt x="644" y="434"/>
                    <a:pt x="643" y="432"/>
                    <a:pt x="644" y="432"/>
                  </a:cubicBezTo>
                  <a:lnTo>
                    <a:pt x="644" y="432"/>
                  </a:lnTo>
                  <a:cubicBezTo>
                    <a:pt x="644" y="432"/>
                    <a:pt x="646" y="434"/>
                    <a:pt x="648" y="436"/>
                  </a:cubicBezTo>
                  <a:cubicBezTo>
                    <a:pt x="654" y="444"/>
                    <a:pt x="657" y="447"/>
                    <a:pt x="658" y="447"/>
                  </a:cubicBezTo>
                  <a:cubicBezTo>
                    <a:pt x="659" y="447"/>
                    <a:pt x="658" y="445"/>
                    <a:pt x="656" y="442"/>
                  </a:cubicBezTo>
                  <a:cubicBezTo>
                    <a:pt x="651" y="434"/>
                    <a:pt x="649" y="430"/>
                    <a:pt x="650" y="430"/>
                  </a:cubicBezTo>
                  <a:cubicBezTo>
                    <a:pt x="651" y="430"/>
                    <a:pt x="654" y="433"/>
                    <a:pt x="659" y="440"/>
                  </a:cubicBezTo>
                  <a:cubicBezTo>
                    <a:pt x="665" y="446"/>
                    <a:pt x="668" y="449"/>
                    <a:pt x="669" y="449"/>
                  </a:cubicBezTo>
                  <a:cubicBezTo>
                    <a:pt x="670" y="449"/>
                    <a:pt x="667" y="445"/>
                    <a:pt x="663" y="437"/>
                  </a:cubicBezTo>
                  <a:cubicBezTo>
                    <a:pt x="658" y="429"/>
                    <a:pt x="658" y="424"/>
                    <a:pt x="660" y="424"/>
                  </a:cubicBezTo>
                  <a:cubicBezTo>
                    <a:pt x="662" y="424"/>
                    <a:pt x="666" y="427"/>
                    <a:pt x="671" y="432"/>
                  </a:cubicBezTo>
                  <a:cubicBezTo>
                    <a:pt x="671" y="432"/>
                    <a:pt x="674" y="434"/>
                    <a:pt x="675" y="434"/>
                  </a:cubicBezTo>
                  <a:cubicBezTo>
                    <a:pt x="675" y="434"/>
                    <a:pt x="675" y="433"/>
                    <a:pt x="673" y="431"/>
                  </a:cubicBezTo>
                  <a:lnTo>
                    <a:pt x="673" y="431"/>
                  </a:lnTo>
                  <a:lnTo>
                    <a:pt x="680" y="436"/>
                  </a:lnTo>
                  <a:lnTo>
                    <a:pt x="682" y="435"/>
                  </a:lnTo>
                  <a:lnTo>
                    <a:pt x="676" y="429"/>
                  </a:lnTo>
                  <a:cubicBezTo>
                    <a:pt x="684" y="429"/>
                    <a:pt x="692" y="426"/>
                    <a:pt x="699" y="423"/>
                  </a:cubicBezTo>
                  <a:cubicBezTo>
                    <a:pt x="712" y="414"/>
                    <a:pt x="715" y="413"/>
                    <a:pt x="709" y="407"/>
                  </a:cubicBezTo>
                  <a:cubicBezTo>
                    <a:pt x="703" y="400"/>
                    <a:pt x="701" y="396"/>
                    <a:pt x="702" y="396"/>
                  </a:cubicBezTo>
                  <a:cubicBezTo>
                    <a:pt x="702" y="396"/>
                    <a:pt x="706" y="399"/>
                    <a:pt x="711" y="405"/>
                  </a:cubicBezTo>
                  <a:cubicBezTo>
                    <a:pt x="711" y="405"/>
                    <a:pt x="711" y="405"/>
                    <a:pt x="711" y="405"/>
                  </a:cubicBezTo>
                  <a:cubicBezTo>
                    <a:pt x="713" y="405"/>
                    <a:pt x="719" y="408"/>
                    <a:pt x="721" y="408"/>
                  </a:cubicBezTo>
                  <a:cubicBezTo>
                    <a:pt x="722" y="408"/>
                    <a:pt x="722" y="408"/>
                    <a:pt x="722" y="408"/>
                  </a:cubicBezTo>
                  <a:cubicBezTo>
                    <a:pt x="723" y="407"/>
                    <a:pt x="724" y="407"/>
                    <a:pt x="726" y="407"/>
                  </a:cubicBezTo>
                  <a:cubicBezTo>
                    <a:pt x="728" y="407"/>
                    <a:pt x="730" y="408"/>
                    <a:pt x="732" y="412"/>
                  </a:cubicBezTo>
                  <a:lnTo>
                    <a:pt x="733" y="411"/>
                  </a:lnTo>
                  <a:cubicBezTo>
                    <a:pt x="727" y="399"/>
                    <a:pt x="730" y="393"/>
                    <a:pt x="736" y="393"/>
                  </a:cubicBezTo>
                  <a:cubicBezTo>
                    <a:pt x="738" y="393"/>
                    <a:pt x="740" y="394"/>
                    <a:pt x="742" y="395"/>
                  </a:cubicBezTo>
                  <a:cubicBezTo>
                    <a:pt x="745" y="393"/>
                    <a:pt x="746" y="393"/>
                    <a:pt x="743" y="384"/>
                  </a:cubicBezTo>
                  <a:cubicBezTo>
                    <a:pt x="742" y="379"/>
                    <a:pt x="741" y="377"/>
                    <a:pt x="741" y="377"/>
                  </a:cubicBezTo>
                  <a:cubicBezTo>
                    <a:pt x="742" y="377"/>
                    <a:pt x="744" y="378"/>
                    <a:pt x="747" y="381"/>
                  </a:cubicBezTo>
                  <a:cubicBezTo>
                    <a:pt x="749" y="385"/>
                    <a:pt x="753" y="387"/>
                    <a:pt x="755" y="387"/>
                  </a:cubicBezTo>
                  <a:cubicBezTo>
                    <a:pt x="758" y="387"/>
                    <a:pt x="759" y="384"/>
                    <a:pt x="754" y="376"/>
                  </a:cubicBezTo>
                  <a:lnTo>
                    <a:pt x="754" y="376"/>
                  </a:lnTo>
                  <a:lnTo>
                    <a:pt x="760" y="383"/>
                  </a:lnTo>
                  <a:cubicBezTo>
                    <a:pt x="762" y="384"/>
                    <a:pt x="763" y="384"/>
                    <a:pt x="763" y="384"/>
                  </a:cubicBezTo>
                  <a:cubicBezTo>
                    <a:pt x="765" y="384"/>
                    <a:pt x="761" y="379"/>
                    <a:pt x="758" y="374"/>
                  </a:cubicBezTo>
                  <a:cubicBezTo>
                    <a:pt x="753" y="367"/>
                    <a:pt x="751" y="364"/>
                    <a:pt x="752" y="364"/>
                  </a:cubicBezTo>
                  <a:lnTo>
                    <a:pt x="752" y="364"/>
                  </a:lnTo>
                  <a:cubicBezTo>
                    <a:pt x="752" y="364"/>
                    <a:pt x="756" y="368"/>
                    <a:pt x="765" y="379"/>
                  </a:cubicBezTo>
                  <a:cubicBezTo>
                    <a:pt x="770" y="387"/>
                    <a:pt x="773" y="390"/>
                    <a:pt x="774" y="390"/>
                  </a:cubicBezTo>
                  <a:cubicBezTo>
                    <a:pt x="774" y="390"/>
                    <a:pt x="774" y="388"/>
                    <a:pt x="772" y="385"/>
                  </a:cubicBezTo>
                  <a:cubicBezTo>
                    <a:pt x="769" y="379"/>
                    <a:pt x="766" y="374"/>
                    <a:pt x="767" y="374"/>
                  </a:cubicBezTo>
                  <a:cubicBezTo>
                    <a:pt x="768" y="374"/>
                    <a:pt x="769" y="374"/>
                    <a:pt x="770" y="376"/>
                  </a:cubicBezTo>
                  <a:cubicBezTo>
                    <a:pt x="772" y="375"/>
                    <a:pt x="773" y="374"/>
                    <a:pt x="763" y="360"/>
                  </a:cubicBezTo>
                  <a:cubicBezTo>
                    <a:pt x="757" y="353"/>
                    <a:pt x="759" y="352"/>
                    <a:pt x="760" y="352"/>
                  </a:cubicBezTo>
                  <a:cubicBezTo>
                    <a:pt x="764" y="357"/>
                    <a:pt x="767" y="361"/>
                    <a:pt x="769" y="367"/>
                  </a:cubicBezTo>
                  <a:lnTo>
                    <a:pt x="772" y="365"/>
                  </a:lnTo>
                  <a:cubicBezTo>
                    <a:pt x="772" y="364"/>
                    <a:pt x="772" y="364"/>
                    <a:pt x="772" y="364"/>
                  </a:cubicBezTo>
                  <a:cubicBezTo>
                    <a:pt x="774" y="364"/>
                    <a:pt x="781" y="370"/>
                    <a:pt x="785" y="376"/>
                  </a:cubicBezTo>
                  <a:cubicBezTo>
                    <a:pt x="788" y="378"/>
                    <a:pt x="789" y="379"/>
                    <a:pt x="790" y="379"/>
                  </a:cubicBezTo>
                  <a:cubicBezTo>
                    <a:pt x="791" y="379"/>
                    <a:pt x="788" y="376"/>
                    <a:pt x="782" y="368"/>
                  </a:cubicBezTo>
                  <a:cubicBezTo>
                    <a:pt x="772" y="354"/>
                    <a:pt x="772" y="354"/>
                    <a:pt x="774" y="352"/>
                  </a:cubicBezTo>
                  <a:cubicBezTo>
                    <a:pt x="774" y="352"/>
                    <a:pt x="774" y="352"/>
                    <a:pt x="775" y="352"/>
                  </a:cubicBezTo>
                  <a:cubicBezTo>
                    <a:pt x="776" y="352"/>
                    <a:pt x="777" y="353"/>
                    <a:pt x="782" y="358"/>
                  </a:cubicBezTo>
                  <a:cubicBezTo>
                    <a:pt x="785" y="363"/>
                    <a:pt x="786" y="364"/>
                    <a:pt x="787" y="364"/>
                  </a:cubicBezTo>
                  <a:cubicBezTo>
                    <a:pt x="787" y="364"/>
                    <a:pt x="788" y="364"/>
                    <a:pt x="788" y="363"/>
                  </a:cubicBezTo>
                  <a:cubicBezTo>
                    <a:pt x="792" y="361"/>
                    <a:pt x="780" y="338"/>
                    <a:pt x="772" y="323"/>
                  </a:cubicBezTo>
                  <a:cubicBezTo>
                    <a:pt x="766" y="316"/>
                    <a:pt x="764" y="313"/>
                    <a:pt x="764" y="313"/>
                  </a:cubicBezTo>
                  <a:lnTo>
                    <a:pt x="764" y="313"/>
                  </a:lnTo>
                  <a:cubicBezTo>
                    <a:pt x="764" y="313"/>
                    <a:pt x="767" y="316"/>
                    <a:pt x="773" y="322"/>
                  </a:cubicBezTo>
                  <a:cubicBezTo>
                    <a:pt x="777" y="327"/>
                    <a:pt x="778" y="328"/>
                    <a:pt x="779" y="328"/>
                  </a:cubicBezTo>
                  <a:cubicBezTo>
                    <a:pt x="780" y="328"/>
                    <a:pt x="780" y="328"/>
                    <a:pt x="780" y="328"/>
                  </a:cubicBezTo>
                  <a:cubicBezTo>
                    <a:pt x="779" y="325"/>
                    <a:pt x="779" y="324"/>
                    <a:pt x="779" y="324"/>
                  </a:cubicBezTo>
                  <a:lnTo>
                    <a:pt x="779" y="324"/>
                  </a:lnTo>
                  <a:cubicBezTo>
                    <a:pt x="779" y="324"/>
                    <a:pt x="781" y="327"/>
                    <a:pt x="780" y="328"/>
                  </a:cubicBezTo>
                  <a:cubicBezTo>
                    <a:pt x="786" y="334"/>
                    <a:pt x="785" y="335"/>
                    <a:pt x="783" y="337"/>
                  </a:cubicBezTo>
                  <a:lnTo>
                    <a:pt x="788" y="343"/>
                  </a:lnTo>
                  <a:cubicBezTo>
                    <a:pt x="793" y="349"/>
                    <a:pt x="797" y="352"/>
                    <a:pt x="797" y="352"/>
                  </a:cubicBezTo>
                  <a:cubicBezTo>
                    <a:pt x="798" y="352"/>
                    <a:pt x="797" y="348"/>
                    <a:pt x="792" y="340"/>
                  </a:cubicBezTo>
                  <a:cubicBezTo>
                    <a:pt x="790" y="336"/>
                    <a:pt x="789" y="335"/>
                    <a:pt x="790" y="335"/>
                  </a:cubicBezTo>
                  <a:lnTo>
                    <a:pt x="790" y="335"/>
                  </a:lnTo>
                  <a:cubicBezTo>
                    <a:pt x="790" y="335"/>
                    <a:pt x="791" y="336"/>
                    <a:pt x="794" y="339"/>
                  </a:cubicBezTo>
                  <a:cubicBezTo>
                    <a:pt x="799" y="343"/>
                    <a:pt x="803" y="347"/>
                    <a:pt x="804" y="347"/>
                  </a:cubicBezTo>
                  <a:cubicBezTo>
                    <a:pt x="804" y="347"/>
                    <a:pt x="803" y="346"/>
                    <a:pt x="802" y="344"/>
                  </a:cubicBezTo>
                  <a:cubicBezTo>
                    <a:pt x="802" y="344"/>
                    <a:pt x="802" y="344"/>
                    <a:pt x="803" y="344"/>
                  </a:cubicBezTo>
                  <a:cubicBezTo>
                    <a:pt x="804" y="344"/>
                    <a:pt x="807" y="345"/>
                    <a:pt x="811" y="349"/>
                  </a:cubicBezTo>
                  <a:cubicBezTo>
                    <a:pt x="813" y="347"/>
                    <a:pt x="814" y="346"/>
                    <a:pt x="810" y="339"/>
                  </a:cubicBezTo>
                  <a:cubicBezTo>
                    <a:pt x="804" y="332"/>
                    <a:pt x="805" y="331"/>
                    <a:pt x="806" y="331"/>
                  </a:cubicBezTo>
                  <a:cubicBezTo>
                    <a:pt x="807" y="330"/>
                    <a:pt x="810" y="329"/>
                    <a:pt x="804" y="322"/>
                  </a:cubicBezTo>
                  <a:cubicBezTo>
                    <a:pt x="800" y="315"/>
                    <a:pt x="795" y="307"/>
                    <a:pt x="797" y="306"/>
                  </a:cubicBezTo>
                  <a:cubicBezTo>
                    <a:pt x="796" y="302"/>
                    <a:pt x="796" y="300"/>
                    <a:pt x="796" y="300"/>
                  </a:cubicBezTo>
                  <a:cubicBezTo>
                    <a:pt x="797" y="300"/>
                    <a:pt x="800" y="303"/>
                    <a:pt x="806" y="311"/>
                  </a:cubicBezTo>
                  <a:cubicBezTo>
                    <a:pt x="810" y="315"/>
                    <a:pt x="812" y="316"/>
                    <a:pt x="813" y="316"/>
                  </a:cubicBezTo>
                  <a:cubicBezTo>
                    <a:pt x="813" y="316"/>
                    <a:pt x="814" y="316"/>
                    <a:pt x="814" y="315"/>
                  </a:cubicBezTo>
                  <a:cubicBezTo>
                    <a:pt x="814" y="315"/>
                    <a:pt x="814" y="315"/>
                    <a:pt x="814" y="315"/>
                  </a:cubicBezTo>
                  <a:cubicBezTo>
                    <a:pt x="815" y="315"/>
                    <a:pt x="817" y="316"/>
                    <a:pt x="821" y="321"/>
                  </a:cubicBezTo>
                  <a:cubicBezTo>
                    <a:pt x="823" y="322"/>
                    <a:pt x="824" y="323"/>
                    <a:pt x="824" y="323"/>
                  </a:cubicBezTo>
                  <a:cubicBezTo>
                    <a:pt x="825" y="323"/>
                    <a:pt x="822" y="318"/>
                    <a:pt x="818" y="313"/>
                  </a:cubicBezTo>
                  <a:lnTo>
                    <a:pt x="807" y="300"/>
                  </a:lnTo>
                  <a:cubicBezTo>
                    <a:pt x="807" y="299"/>
                    <a:pt x="808" y="299"/>
                    <a:pt x="808" y="299"/>
                  </a:cubicBezTo>
                  <a:cubicBezTo>
                    <a:pt x="809" y="299"/>
                    <a:pt x="820" y="311"/>
                    <a:pt x="825" y="319"/>
                  </a:cubicBezTo>
                  <a:cubicBezTo>
                    <a:pt x="831" y="325"/>
                    <a:pt x="834" y="328"/>
                    <a:pt x="834" y="328"/>
                  </a:cubicBezTo>
                  <a:cubicBezTo>
                    <a:pt x="834" y="328"/>
                    <a:pt x="832" y="324"/>
                    <a:pt x="826" y="317"/>
                  </a:cubicBezTo>
                  <a:cubicBezTo>
                    <a:pt x="822" y="312"/>
                    <a:pt x="819" y="307"/>
                    <a:pt x="822" y="307"/>
                  </a:cubicBezTo>
                  <a:cubicBezTo>
                    <a:pt x="822" y="307"/>
                    <a:pt x="823" y="307"/>
                    <a:pt x="825" y="308"/>
                  </a:cubicBezTo>
                  <a:cubicBezTo>
                    <a:pt x="826" y="308"/>
                    <a:pt x="827" y="307"/>
                    <a:pt x="828" y="307"/>
                  </a:cubicBezTo>
                  <a:cubicBezTo>
                    <a:pt x="830" y="307"/>
                    <a:pt x="832" y="308"/>
                    <a:pt x="834" y="312"/>
                  </a:cubicBezTo>
                  <a:cubicBezTo>
                    <a:pt x="836" y="313"/>
                    <a:pt x="837" y="314"/>
                    <a:pt x="838" y="314"/>
                  </a:cubicBezTo>
                  <a:cubicBezTo>
                    <a:pt x="840" y="314"/>
                    <a:pt x="838" y="310"/>
                    <a:pt x="838" y="310"/>
                  </a:cubicBezTo>
                  <a:cubicBezTo>
                    <a:pt x="835" y="305"/>
                    <a:pt x="834" y="303"/>
                    <a:pt x="836" y="303"/>
                  </a:cubicBezTo>
                  <a:cubicBezTo>
                    <a:pt x="837" y="303"/>
                    <a:pt x="839" y="304"/>
                    <a:pt x="843" y="306"/>
                  </a:cubicBezTo>
                  <a:cubicBezTo>
                    <a:pt x="851" y="310"/>
                    <a:pt x="855" y="313"/>
                    <a:pt x="856" y="313"/>
                  </a:cubicBezTo>
                  <a:cubicBezTo>
                    <a:pt x="858" y="313"/>
                    <a:pt x="856" y="309"/>
                    <a:pt x="850" y="302"/>
                  </a:cubicBezTo>
                  <a:cubicBezTo>
                    <a:pt x="847" y="298"/>
                    <a:pt x="844" y="294"/>
                    <a:pt x="844" y="294"/>
                  </a:cubicBezTo>
                  <a:lnTo>
                    <a:pt x="844" y="294"/>
                  </a:lnTo>
                  <a:cubicBezTo>
                    <a:pt x="845" y="294"/>
                    <a:pt x="847" y="296"/>
                    <a:pt x="851" y="301"/>
                  </a:cubicBezTo>
                  <a:cubicBezTo>
                    <a:pt x="853" y="302"/>
                    <a:pt x="853" y="303"/>
                    <a:pt x="854" y="303"/>
                  </a:cubicBezTo>
                  <a:cubicBezTo>
                    <a:pt x="855" y="303"/>
                    <a:pt x="853" y="297"/>
                    <a:pt x="851" y="291"/>
                  </a:cubicBezTo>
                  <a:cubicBezTo>
                    <a:pt x="846" y="280"/>
                    <a:pt x="839" y="271"/>
                    <a:pt x="832" y="263"/>
                  </a:cubicBezTo>
                  <a:cubicBezTo>
                    <a:pt x="826" y="254"/>
                    <a:pt x="823" y="251"/>
                    <a:pt x="824" y="251"/>
                  </a:cubicBezTo>
                  <a:cubicBezTo>
                    <a:pt x="825" y="251"/>
                    <a:pt x="826" y="252"/>
                    <a:pt x="829" y="254"/>
                  </a:cubicBezTo>
                  <a:cubicBezTo>
                    <a:pt x="831" y="254"/>
                    <a:pt x="837" y="259"/>
                    <a:pt x="842" y="266"/>
                  </a:cubicBezTo>
                  <a:cubicBezTo>
                    <a:pt x="847" y="273"/>
                    <a:pt x="846" y="274"/>
                    <a:pt x="846" y="274"/>
                  </a:cubicBezTo>
                  <a:lnTo>
                    <a:pt x="844" y="275"/>
                  </a:lnTo>
                  <a:cubicBezTo>
                    <a:pt x="848" y="281"/>
                    <a:pt x="853" y="286"/>
                    <a:pt x="856" y="286"/>
                  </a:cubicBezTo>
                  <a:cubicBezTo>
                    <a:pt x="856" y="286"/>
                    <a:pt x="856" y="286"/>
                    <a:pt x="857" y="286"/>
                  </a:cubicBezTo>
                  <a:cubicBezTo>
                    <a:pt x="860" y="289"/>
                    <a:pt x="862" y="291"/>
                    <a:pt x="862" y="291"/>
                  </a:cubicBezTo>
                  <a:cubicBezTo>
                    <a:pt x="863" y="291"/>
                    <a:pt x="862" y="289"/>
                    <a:pt x="859" y="285"/>
                  </a:cubicBezTo>
                  <a:lnTo>
                    <a:pt x="859" y="285"/>
                  </a:lnTo>
                  <a:cubicBezTo>
                    <a:pt x="863" y="288"/>
                    <a:pt x="865" y="289"/>
                    <a:pt x="867" y="289"/>
                  </a:cubicBezTo>
                  <a:cubicBezTo>
                    <a:pt x="868" y="289"/>
                    <a:pt x="869" y="288"/>
                    <a:pt x="870" y="287"/>
                  </a:cubicBezTo>
                  <a:cubicBezTo>
                    <a:pt x="872" y="287"/>
                    <a:pt x="874" y="286"/>
                    <a:pt x="876" y="286"/>
                  </a:cubicBezTo>
                  <a:cubicBezTo>
                    <a:pt x="878" y="286"/>
                    <a:pt x="880" y="287"/>
                    <a:pt x="883" y="289"/>
                  </a:cubicBezTo>
                  <a:cubicBezTo>
                    <a:pt x="886" y="288"/>
                    <a:pt x="887" y="287"/>
                    <a:pt x="881" y="280"/>
                  </a:cubicBezTo>
                  <a:cubicBezTo>
                    <a:pt x="875" y="272"/>
                    <a:pt x="873" y="269"/>
                    <a:pt x="874" y="269"/>
                  </a:cubicBezTo>
                  <a:lnTo>
                    <a:pt x="874" y="269"/>
                  </a:lnTo>
                  <a:cubicBezTo>
                    <a:pt x="874" y="269"/>
                    <a:pt x="876" y="270"/>
                    <a:pt x="878" y="273"/>
                  </a:cubicBezTo>
                  <a:cubicBezTo>
                    <a:pt x="883" y="278"/>
                    <a:pt x="889" y="281"/>
                    <a:pt x="894" y="281"/>
                  </a:cubicBezTo>
                  <a:cubicBezTo>
                    <a:pt x="901" y="281"/>
                    <a:pt x="906" y="276"/>
                    <a:pt x="902" y="267"/>
                  </a:cubicBezTo>
                  <a:lnTo>
                    <a:pt x="904" y="266"/>
                  </a:lnTo>
                  <a:cubicBezTo>
                    <a:pt x="906" y="267"/>
                    <a:pt x="908" y="268"/>
                    <a:pt x="910" y="268"/>
                  </a:cubicBezTo>
                  <a:cubicBezTo>
                    <a:pt x="915" y="268"/>
                    <a:pt x="918" y="264"/>
                    <a:pt x="915" y="258"/>
                  </a:cubicBezTo>
                  <a:lnTo>
                    <a:pt x="918" y="256"/>
                  </a:lnTo>
                  <a:cubicBezTo>
                    <a:pt x="922" y="258"/>
                    <a:pt x="924" y="259"/>
                    <a:pt x="925" y="259"/>
                  </a:cubicBezTo>
                  <a:cubicBezTo>
                    <a:pt x="926" y="259"/>
                    <a:pt x="926" y="257"/>
                    <a:pt x="923" y="252"/>
                  </a:cubicBezTo>
                  <a:cubicBezTo>
                    <a:pt x="921" y="247"/>
                    <a:pt x="917" y="242"/>
                    <a:pt x="917" y="242"/>
                  </a:cubicBezTo>
                  <a:lnTo>
                    <a:pt x="917" y="242"/>
                  </a:lnTo>
                  <a:cubicBezTo>
                    <a:pt x="917" y="242"/>
                    <a:pt x="918" y="243"/>
                    <a:pt x="920" y="245"/>
                  </a:cubicBezTo>
                  <a:cubicBezTo>
                    <a:pt x="922" y="248"/>
                    <a:pt x="924" y="249"/>
                    <a:pt x="926" y="249"/>
                  </a:cubicBezTo>
                  <a:cubicBezTo>
                    <a:pt x="928" y="249"/>
                    <a:pt x="930" y="248"/>
                    <a:pt x="932" y="247"/>
                  </a:cubicBezTo>
                  <a:cubicBezTo>
                    <a:pt x="936" y="243"/>
                    <a:pt x="936" y="243"/>
                    <a:pt x="931" y="237"/>
                  </a:cubicBezTo>
                  <a:cubicBezTo>
                    <a:pt x="931" y="233"/>
                    <a:pt x="931" y="232"/>
                    <a:pt x="932" y="232"/>
                  </a:cubicBezTo>
                  <a:cubicBezTo>
                    <a:pt x="934" y="232"/>
                    <a:pt x="937" y="236"/>
                    <a:pt x="941" y="241"/>
                  </a:cubicBezTo>
                  <a:cubicBezTo>
                    <a:pt x="945" y="247"/>
                    <a:pt x="947" y="250"/>
                    <a:pt x="948" y="250"/>
                  </a:cubicBezTo>
                  <a:cubicBezTo>
                    <a:pt x="949" y="250"/>
                    <a:pt x="946" y="245"/>
                    <a:pt x="938" y="232"/>
                  </a:cubicBezTo>
                  <a:cubicBezTo>
                    <a:pt x="932" y="223"/>
                    <a:pt x="931" y="219"/>
                    <a:pt x="932" y="219"/>
                  </a:cubicBezTo>
                  <a:cubicBezTo>
                    <a:pt x="933" y="219"/>
                    <a:pt x="935" y="221"/>
                    <a:pt x="936" y="223"/>
                  </a:cubicBezTo>
                  <a:cubicBezTo>
                    <a:pt x="942" y="230"/>
                    <a:pt x="940" y="231"/>
                    <a:pt x="939" y="231"/>
                  </a:cubicBezTo>
                  <a:lnTo>
                    <a:pt x="949" y="246"/>
                  </a:lnTo>
                  <a:cubicBezTo>
                    <a:pt x="950" y="245"/>
                    <a:pt x="950" y="245"/>
                    <a:pt x="947" y="237"/>
                  </a:cubicBezTo>
                  <a:cubicBezTo>
                    <a:pt x="947" y="237"/>
                    <a:pt x="948" y="236"/>
                    <a:pt x="944" y="228"/>
                  </a:cubicBezTo>
                  <a:cubicBezTo>
                    <a:pt x="940" y="221"/>
                    <a:pt x="935" y="213"/>
                    <a:pt x="929" y="208"/>
                  </a:cubicBezTo>
                  <a:cubicBezTo>
                    <a:pt x="923" y="202"/>
                    <a:pt x="924" y="201"/>
                    <a:pt x="925" y="200"/>
                  </a:cubicBezTo>
                  <a:lnTo>
                    <a:pt x="925" y="200"/>
                  </a:lnTo>
                  <a:cubicBezTo>
                    <a:pt x="932" y="205"/>
                    <a:pt x="938" y="212"/>
                    <a:pt x="941" y="220"/>
                  </a:cubicBezTo>
                  <a:cubicBezTo>
                    <a:pt x="940" y="220"/>
                    <a:pt x="945" y="228"/>
                    <a:pt x="950" y="234"/>
                  </a:cubicBezTo>
                  <a:cubicBezTo>
                    <a:pt x="951" y="235"/>
                    <a:pt x="951" y="236"/>
                    <a:pt x="952" y="236"/>
                  </a:cubicBezTo>
                  <a:cubicBezTo>
                    <a:pt x="954" y="236"/>
                    <a:pt x="950" y="221"/>
                    <a:pt x="942" y="209"/>
                  </a:cubicBezTo>
                  <a:lnTo>
                    <a:pt x="942" y="209"/>
                  </a:lnTo>
                  <a:lnTo>
                    <a:pt x="948" y="215"/>
                  </a:lnTo>
                  <a:cubicBezTo>
                    <a:pt x="950" y="219"/>
                    <a:pt x="952" y="220"/>
                    <a:pt x="954" y="220"/>
                  </a:cubicBezTo>
                  <a:cubicBezTo>
                    <a:pt x="956" y="220"/>
                    <a:pt x="957" y="220"/>
                    <a:pt x="958" y="219"/>
                  </a:cubicBezTo>
                  <a:cubicBezTo>
                    <a:pt x="960" y="218"/>
                    <a:pt x="961" y="217"/>
                    <a:pt x="957" y="210"/>
                  </a:cubicBezTo>
                  <a:cubicBezTo>
                    <a:pt x="951" y="203"/>
                    <a:pt x="947" y="196"/>
                    <a:pt x="948" y="195"/>
                  </a:cubicBezTo>
                  <a:lnTo>
                    <a:pt x="948" y="195"/>
                  </a:lnTo>
                  <a:cubicBezTo>
                    <a:pt x="948" y="195"/>
                    <a:pt x="947" y="195"/>
                    <a:pt x="947" y="195"/>
                  </a:cubicBezTo>
                  <a:cubicBezTo>
                    <a:pt x="946" y="195"/>
                    <a:pt x="941" y="189"/>
                    <a:pt x="936" y="182"/>
                  </a:cubicBezTo>
                  <a:lnTo>
                    <a:pt x="936" y="182"/>
                  </a:lnTo>
                  <a:cubicBezTo>
                    <a:pt x="941" y="186"/>
                    <a:pt x="945" y="190"/>
                    <a:pt x="950" y="193"/>
                  </a:cubicBezTo>
                  <a:cubicBezTo>
                    <a:pt x="960" y="203"/>
                    <a:pt x="967" y="208"/>
                    <a:pt x="972" y="208"/>
                  </a:cubicBezTo>
                  <a:cubicBezTo>
                    <a:pt x="973" y="208"/>
                    <a:pt x="974" y="208"/>
                    <a:pt x="975" y="208"/>
                  </a:cubicBezTo>
                  <a:cubicBezTo>
                    <a:pt x="976" y="206"/>
                    <a:pt x="977" y="205"/>
                    <a:pt x="979" y="205"/>
                  </a:cubicBezTo>
                  <a:cubicBezTo>
                    <a:pt x="982" y="205"/>
                    <a:pt x="984" y="206"/>
                    <a:pt x="987" y="210"/>
                  </a:cubicBezTo>
                  <a:cubicBezTo>
                    <a:pt x="989" y="208"/>
                    <a:pt x="990" y="206"/>
                    <a:pt x="986" y="200"/>
                  </a:cubicBezTo>
                  <a:lnTo>
                    <a:pt x="988" y="199"/>
                  </a:lnTo>
                  <a:cubicBezTo>
                    <a:pt x="991" y="201"/>
                    <a:pt x="993" y="202"/>
                    <a:pt x="994" y="202"/>
                  </a:cubicBezTo>
                  <a:cubicBezTo>
                    <a:pt x="995" y="202"/>
                    <a:pt x="995" y="200"/>
                    <a:pt x="991" y="196"/>
                  </a:cubicBezTo>
                  <a:cubicBezTo>
                    <a:pt x="990" y="193"/>
                    <a:pt x="990" y="192"/>
                    <a:pt x="991" y="192"/>
                  </a:cubicBezTo>
                  <a:cubicBezTo>
                    <a:pt x="993" y="192"/>
                    <a:pt x="994" y="193"/>
                    <a:pt x="995" y="193"/>
                  </a:cubicBezTo>
                  <a:cubicBezTo>
                    <a:pt x="996" y="193"/>
                    <a:pt x="996" y="193"/>
                    <a:pt x="996" y="193"/>
                  </a:cubicBezTo>
                  <a:cubicBezTo>
                    <a:pt x="1001" y="198"/>
                    <a:pt x="1004" y="201"/>
                    <a:pt x="1005" y="201"/>
                  </a:cubicBezTo>
                  <a:cubicBezTo>
                    <a:pt x="1005" y="201"/>
                    <a:pt x="1001" y="197"/>
                    <a:pt x="991" y="186"/>
                  </a:cubicBezTo>
                  <a:cubicBezTo>
                    <a:pt x="987" y="179"/>
                    <a:pt x="981" y="175"/>
                    <a:pt x="978" y="175"/>
                  </a:cubicBezTo>
                  <a:cubicBezTo>
                    <a:pt x="978" y="175"/>
                    <a:pt x="978" y="175"/>
                    <a:pt x="978" y="175"/>
                  </a:cubicBezTo>
                  <a:lnTo>
                    <a:pt x="975" y="177"/>
                  </a:lnTo>
                  <a:lnTo>
                    <a:pt x="972" y="167"/>
                  </a:lnTo>
                  <a:cubicBezTo>
                    <a:pt x="975" y="167"/>
                    <a:pt x="971" y="158"/>
                    <a:pt x="967" y="151"/>
                  </a:cubicBezTo>
                  <a:cubicBezTo>
                    <a:pt x="967" y="151"/>
                    <a:pt x="961" y="145"/>
                    <a:pt x="962" y="144"/>
                  </a:cubicBezTo>
                  <a:lnTo>
                    <a:pt x="962" y="144"/>
                  </a:lnTo>
                  <a:lnTo>
                    <a:pt x="972" y="157"/>
                  </a:lnTo>
                  <a:cubicBezTo>
                    <a:pt x="977" y="165"/>
                    <a:pt x="981" y="173"/>
                    <a:pt x="987" y="179"/>
                  </a:cubicBezTo>
                  <a:cubicBezTo>
                    <a:pt x="993" y="187"/>
                    <a:pt x="999" y="191"/>
                    <a:pt x="1001" y="191"/>
                  </a:cubicBezTo>
                  <a:cubicBezTo>
                    <a:pt x="1002" y="191"/>
                    <a:pt x="1001" y="189"/>
                    <a:pt x="997" y="183"/>
                  </a:cubicBezTo>
                  <a:cubicBezTo>
                    <a:pt x="997" y="183"/>
                    <a:pt x="998" y="182"/>
                    <a:pt x="998" y="182"/>
                  </a:cubicBezTo>
                  <a:cubicBezTo>
                    <a:pt x="999" y="182"/>
                    <a:pt x="1000" y="183"/>
                    <a:pt x="1004" y="187"/>
                  </a:cubicBezTo>
                  <a:cubicBezTo>
                    <a:pt x="1006" y="190"/>
                    <a:pt x="1008" y="192"/>
                    <a:pt x="1008" y="192"/>
                  </a:cubicBezTo>
                  <a:cubicBezTo>
                    <a:pt x="1009" y="192"/>
                    <a:pt x="1007" y="188"/>
                    <a:pt x="1001" y="179"/>
                  </a:cubicBezTo>
                  <a:cubicBezTo>
                    <a:pt x="997" y="172"/>
                    <a:pt x="995" y="168"/>
                    <a:pt x="996" y="168"/>
                  </a:cubicBezTo>
                  <a:cubicBezTo>
                    <a:pt x="997" y="168"/>
                    <a:pt x="1000" y="171"/>
                    <a:pt x="1005" y="177"/>
                  </a:cubicBezTo>
                  <a:cubicBezTo>
                    <a:pt x="1011" y="183"/>
                    <a:pt x="1015" y="185"/>
                    <a:pt x="1017" y="185"/>
                  </a:cubicBezTo>
                  <a:cubicBezTo>
                    <a:pt x="1020" y="185"/>
                    <a:pt x="1020" y="182"/>
                    <a:pt x="1017" y="178"/>
                  </a:cubicBezTo>
                  <a:cubicBezTo>
                    <a:pt x="1010" y="169"/>
                    <a:pt x="1010" y="165"/>
                    <a:pt x="1012" y="165"/>
                  </a:cubicBezTo>
                  <a:cubicBezTo>
                    <a:pt x="1014" y="165"/>
                    <a:pt x="1015" y="166"/>
                    <a:pt x="1017" y="168"/>
                  </a:cubicBezTo>
                  <a:cubicBezTo>
                    <a:pt x="1020" y="171"/>
                    <a:pt x="1022" y="173"/>
                    <a:pt x="1023" y="173"/>
                  </a:cubicBezTo>
                  <a:cubicBezTo>
                    <a:pt x="1024" y="173"/>
                    <a:pt x="1024" y="170"/>
                    <a:pt x="1022" y="166"/>
                  </a:cubicBezTo>
                  <a:lnTo>
                    <a:pt x="1022" y="166"/>
                  </a:lnTo>
                  <a:cubicBezTo>
                    <a:pt x="1025" y="171"/>
                    <a:pt x="1029" y="175"/>
                    <a:pt x="1030" y="175"/>
                  </a:cubicBezTo>
                  <a:cubicBezTo>
                    <a:pt x="1030" y="175"/>
                    <a:pt x="1030" y="174"/>
                    <a:pt x="1028" y="172"/>
                  </a:cubicBezTo>
                  <a:cubicBezTo>
                    <a:pt x="1028" y="172"/>
                    <a:pt x="1030" y="171"/>
                    <a:pt x="1024" y="165"/>
                  </a:cubicBezTo>
                  <a:cubicBezTo>
                    <a:pt x="1024" y="165"/>
                    <a:pt x="1019" y="157"/>
                    <a:pt x="1016" y="149"/>
                  </a:cubicBezTo>
                  <a:cubicBezTo>
                    <a:pt x="1016" y="149"/>
                    <a:pt x="1016" y="149"/>
                    <a:pt x="1016" y="149"/>
                  </a:cubicBezTo>
                  <a:cubicBezTo>
                    <a:pt x="1014" y="149"/>
                    <a:pt x="1009" y="142"/>
                    <a:pt x="1005" y="136"/>
                  </a:cubicBezTo>
                  <a:cubicBezTo>
                    <a:pt x="1003" y="134"/>
                    <a:pt x="1003" y="133"/>
                    <a:pt x="1004" y="133"/>
                  </a:cubicBezTo>
                  <a:cubicBezTo>
                    <a:pt x="1006" y="133"/>
                    <a:pt x="1015" y="138"/>
                    <a:pt x="1027" y="151"/>
                  </a:cubicBezTo>
                  <a:lnTo>
                    <a:pt x="1040" y="164"/>
                  </a:lnTo>
                  <a:lnTo>
                    <a:pt x="1040" y="164"/>
                  </a:lnTo>
                  <a:lnTo>
                    <a:pt x="1030" y="150"/>
                  </a:lnTo>
                  <a:cubicBezTo>
                    <a:pt x="1030" y="150"/>
                    <a:pt x="1030" y="149"/>
                    <a:pt x="1031" y="149"/>
                  </a:cubicBezTo>
                  <a:cubicBezTo>
                    <a:pt x="1032" y="149"/>
                    <a:pt x="1034" y="151"/>
                    <a:pt x="1037" y="155"/>
                  </a:cubicBezTo>
                  <a:cubicBezTo>
                    <a:pt x="1041" y="161"/>
                    <a:pt x="1042" y="162"/>
                    <a:pt x="1042" y="162"/>
                  </a:cubicBezTo>
                  <a:cubicBezTo>
                    <a:pt x="1042" y="162"/>
                    <a:pt x="1043" y="162"/>
                    <a:pt x="1043" y="162"/>
                  </a:cubicBezTo>
                  <a:cubicBezTo>
                    <a:pt x="1043" y="162"/>
                    <a:pt x="1044" y="160"/>
                    <a:pt x="1040" y="154"/>
                  </a:cubicBezTo>
                  <a:cubicBezTo>
                    <a:pt x="1033" y="146"/>
                    <a:pt x="1031" y="142"/>
                    <a:pt x="1032" y="142"/>
                  </a:cubicBezTo>
                  <a:lnTo>
                    <a:pt x="1032" y="142"/>
                  </a:lnTo>
                  <a:cubicBezTo>
                    <a:pt x="1032" y="142"/>
                    <a:pt x="1034" y="144"/>
                    <a:pt x="1036" y="146"/>
                  </a:cubicBezTo>
                  <a:cubicBezTo>
                    <a:pt x="1042" y="152"/>
                    <a:pt x="1045" y="155"/>
                    <a:pt x="1045" y="155"/>
                  </a:cubicBezTo>
                  <a:cubicBezTo>
                    <a:pt x="1046" y="155"/>
                    <a:pt x="1044" y="151"/>
                    <a:pt x="1040" y="144"/>
                  </a:cubicBezTo>
                  <a:cubicBezTo>
                    <a:pt x="1034" y="137"/>
                    <a:pt x="1032" y="133"/>
                    <a:pt x="1032" y="133"/>
                  </a:cubicBezTo>
                  <a:lnTo>
                    <a:pt x="1032" y="133"/>
                  </a:lnTo>
                  <a:cubicBezTo>
                    <a:pt x="1032" y="133"/>
                    <a:pt x="1035" y="136"/>
                    <a:pt x="1041" y="142"/>
                  </a:cubicBezTo>
                  <a:cubicBezTo>
                    <a:pt x="1045" y="149"/>
                    <a:pt x="1051" y="155"/>
                    <a:pt x="1053" y="155"/>
                  </a:cubicBezTo>
                  <a:cubicBezTo>
                    <a:pt x="1053" y="155"/>
                    <a:pt x="1053" y="155"/>
                    <a:pt x="1053" y="155"/>
                  </a:cubicBezTo>
                  <a:lnTo>
                    <a:pt x="1049" y="148"/>
                  </a:lnTo>
                  <a:cubicBezTo>
                    <a:pt x="1042" y="139"/>
                    <a:pt x="1040" y="136"/>
                    <a:pt x="1041" y="136"/>
                  </a:cubicBezTo>
                  <a:cubicBezTo>
                    <a:pt x="1042" y="136"/>
                    <a:pt x="1043" y="137"/>
                    <a:pt x="1045" y="139"/>
                  </a:cubicBezTo>
                  <a:cubicBezTo>
                    <a:pt x="1048" y="142"/>
                    <a:pt x="1049" y="144"/>
                    <a:pt x="1050" y="144"/>
                  </a:cubicBezTo>
                  <a:cubicBezTo>
                    <a:pt x="1051" y="144"/>
                    <a:pt x="1051" y="142"/>
                    <a:pt x="1050" y="137"/>
                  </a:cubicBezTo>
                  <a:cubicBezTo>
                    <a:pt x="1051" y="136"/>
                    <a:pt x="1051" y="136"/>
                    <a:pt x="1052" y="136"/>
                  </a:cubicBezTo>
                  <a:cubicBezTo>
                    <a:pt x="1053" y="136"/>
                    <a:pt x="1055" y="137"/>
                    <a:pt x="1058" y="141"/>
                  </a:cubicBezTo>
                  <a:cubicBezTo>
                    <a:pt x="1063" y="148"/>
                    <a:pt x="1065" y="151"/>
                    <a:pt x="1065" y="151"/>
                  </a:cubicBezTo>
                  <a:cubicBezTo>
                    <a:pt x="1066" y="151"/>
                    <a:pt x="1063" y="148"/>
                    <a:pt x="1059" y="140"/>
                  </a:cubicBezTo>
                  <a:cubicBezTo>
                    <a:pt x="1057" y="136"/>
                    <a:pt x="1056" y="134"/>
                    <a:pt x="1057" y="134"/>
                  </a:cubicBezTo>
                  <a:cubicBezTo>
                    <a:pt x="1058" y="134"/>
                    <a:pt x="1060" y="135"/>
                    <a:pt x="1063" y="138"/>
                  </a:cubicBezTo>
                  <a:cubicBezTo>
                    <a:pt x="1066" y="141"/>
                    <a:pt x="1067" y="142"/>
                    <a:pt x="1068" y="142"/>
                  </a:cubicBezTo>
                  <a:cubicBezTo>
                    <a:pt x="1068" y="142"/>
                    <a:pt x="1067" y="140"/>
                    <a:pt x="1065" y="137"/>
                  </a:cubicBezTo>
                  <a:cubicBezTo>
                    <a:pt x="1056" y="123"/>
                    <a:pt x="1051" y="117"/>
                    <a:pt x="1049" y="117"/>
                  </a:cubicBezTo>
                  <a:cubicBezTo>
                    <a:pt x="1049" y="117"/>
                    <a:pt x="1049" y="117"/>
                    <a:pt x="1049" y="117"/>
                  </a:cubicBezTo>
                  <a:cubicBezTo>
                    <a:pt x="1048" y="117"/>
                    <a:pt x="1048" y="117"/>
                    <a:pt x="1048" y="117"/>
                  </a:cubicBezTo>
                  <a:cubicBezTo>
                    <a:pt x="1047" y="117"/>
                    <a:pt x="1046" y="116"/>
                    <a:pt x="1043" y="111"/>
                  </a:cubicBezTo>
                  <a:lnTo>
                    <a:pt x="1045" y="109"/>
                  </a:lnTo>
                  <a:cubicBezTo>
                    <a:pt x="1046" y="108"/>
                    <a:pt x="1047" y="108"/>
                    <a:pt x="1045" y="99"/>
                  </a:cubicBezTo>
                  <a:cubicBezTo>
                    <a:pt x="1044" y="92"/>
                    <a:pt x="1037" y="82"/>
                    <a:pt x="1035" y="82"/>
                  </a:cubicBezTo>
                  <a:cubicBezTo>
                    <a:pt x="1035" y="82"/>
                    <a:pt x="1035" y="83"/>
                    <a:pt x="1035" y="85"/>
                  </a:cubicBezTo>
                  <a:lnTo>
                    <a:pt x="1030" y="79"/>
                  </a:lnTo>
                  <a:cubicBezTo>
                    <a:pt x="1022" y="69"/>
                    <a:pt x="1018" y="64"/>
                    <a:pt x="1017" y="64"/>
                  </a:cubicBezTo>
                  <a:lnTo>
                    <a:pt x="1017" y="64"/>
                  </a:lnTo>
                  <a:cubicBezTo>
                    <a:pt x="1016" y="64"/>
                    <a:pt x="1019" y="70"/>
                    <a:pt x="1027" y="81"/>
                  </a:cubicBezTo>
                  <a:cubicBezTo>
                    <a:pt x="1035" y="92"/>
                    <a:pt x="1039" y="97"/>
                    <a:pt x="1039" y="97"/>
                  </a:cubicBezTo>
                  <a:cubicBezTo>
                    <a:pt x="1038" y="97"/>
                    <a:pt x="1036" y="94"/>
                    <a:pt x="1031" y="89"/>
                  </a:cubicBezTo>
                  <a:cubicBezTo>
                    <a:pt x="1023" y="78"/>
                    <a:pt x="1021" y="76"/>
                    <a:pt x="1019" y="76"/>
                  </a:cubicBezTo>
                  <a:cubicBezTo>
                    <a:pt x="1019" y="76"/>
                    <a:pt x="1019" y="76"/>
                    <a:pt x="1018" y="76"/>
                  </a:cubicBezTo>
                  <a:cubicBezTo>
                    <a:pt x="1018" y="77"/>
                    <a:pt x="1018" y="77"/>
                    <a:pt x="1018" y="77"/>
                  </a:cubicBezTo>
                  <a:cubicBezTo>
                    <a:pt x="1017" y="77"/>
                    <a:pt x="1016" y="75"/>
                    <a:pt x="1012" y="70"/>
                  </a:cubicBezTo>
                  <a:cubicBezTo>
                    <a:pt x="1007" y="63"/>
                    <a:pt x="1002" y="58"/>
                    <a:pt x="1000" y="58"/>
                  </a:cubicBezTo>
                  <a:cubicBezTo>
                    <a:pt x="999" y="58"/>
                    <a:pt x="999" y="58"/>
                    <a:pt x="999" y="58"/>
                  </a:cubicBezTo>
                  <a:cubicBezTo>
                    <a:pt x="998" y="58"/>
                    <a:pt x="998" y="58"/>
                    <a:pt x="1003" y="65"/>
                  </a:cubicBezTo>
                  <a:cubicBezTo>
                    <a:pt x="1006" y="68"/>
                    <a:pt x="1007" y="70"/>
                    <a:pt x="1006" y="70"/>
                  </a:cubicBezTo>
                  <a:cubicBezTo>
                    <a:pt x="1005" y="70"/>
                    <a:pt x="1002" y="67"/>
                    <a:pt x="996" y="61"/>
                  </a:cubicBezTo>
                  <a:cubicBezTo>
                    <a:pt x="993" y="58"/>
                    <a:pt x="992" y="56"/>
                    <a:pt x="991" y="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51;p33">
              <a:extLst>
                <a:ext uri="{FF2B5EF4-FFF2-40B4-BE49-F238E27FC236}">
                  <a16:creationId xmlns:a16="http://schemas.microsoft.com/office/drawing/2014/main" id="{47C1D92D-C7F6-BE8C-5534-CAE640BF9005}"/>
                </a:ext>
              </a:extLst>
            </p:cNvPr>
            <p:cNvSpPr/>
            <p:nvPr/>
          </p:nvSpPr>
          <p:spPr>
            <a:xfrm>
              <a:off x="3340843" y="2450683"/>
              <a:ext cx="67028" cy="55440"/>
            </a:xfrm>
            <a:custGeom>
              <a:avLst/>
              <a:gdLst/>
              <a:ahLst/>
              <a:cxnLst/>
              <a:rect l="l" t="t" r="r" b="b"/>
              <a:pathLst>
                <a:path w="671" h="555" extrusionOk="0">
                  <a:moveTo>
                    <a:pt x="236" y="0"/>
                  </a:moveTo>
                  <a:cubicBezTo>
                    <a:pt x="235" y="1"/>
                    <a:pt x="239" y="9"/>
                    <a:pt x="242" y="16"/>
                  </a:cubicBezTo>
                  <a:lnTo>
                    <a:pt x="244" y="15"/>
                  </a:lnTo>
                  <a:cubicBezTo>
                    <a:pt x="243" y="10"/>
                    <a:pt x="241" y="5"/>
                    <a:pt x="239" y="0"/>
                  </a:cubicBezTo>
                  <a:close/>
                  <a:moveTo>
                    <a:pt x="288" y="111"/>
                  </a:moveTo>
                  <a:lnTo>
                    <a:pt x="293" y="118"/>
                  </a:lnTo>
                  <a:cubicBezTo>
                    <a:pt x="297" y="125"/>
                    <a:pt x="296" y="126"/>
                    <a:pt x="295" y="126"/>
                  </a:cubicBezTo>
                  <a:cubicBezTo>
                    <a:pt x="294" y="126"/>
                    <a:pt x="294" y="126"/>
                    <a:pt x="294" y="126"/>
                  </a:cubicBezTo>
                  <a:cubicBezTo>
                    <a:pt x="293" y="126"/>
                    <a:pt x="293" y="125"/>
                    <a:pt x="290" y="119"/>
                  </a:cubicBezTo>
                  <a:cubicBezTo>
                    <a:pt x="290" y="119"/>
                    <a:pt x="287" y="111"/>
                    <a:pt x="288" y="111"/>
                  </a:cubicBezTo>
                  <a:close/>
                  <a:moveTo>
                    <a:pt x="266" y="104"/>
                  </a:moveTo>
                  <a:cubicBezTo>
                    <a:pt x="267" y="104"/>
                    <a:pt x="272" y="111"/>
                    <a:pt x="277" y="117"/>
                  </a:cubicBezTo>
                  <a:cubicBezTo>
                    <a:pt x="286" y="130"/>
                    <a:pt x="286" y="130"/>
                    <a:pt x="283" y="131"/>
                  </a:cubicBezTo>
                  <a:cubicBezTo>
                    <a:pt x="283" y="132"/>
                    <a:pt x="283" y="132"/>
                    <a:pt x="283" y="132"/>
                  </a:cubicBezTo>
                  <a:cubicBezTo>
                    <a:pt x="282" y="132"/>
                    <a:pt x="281" y="131"/>
                    <a:pt x="278" y="126"/>
                  </a:cubicBezTo>
                  <a:lnTo>
                    <a:pt x="279" y="125"/>
                  </a:lnTo>
                  <a:lnTo>
                    <a:pt x="279" y="125"/>
                  </a:lnTo>
                  <a:cubicBezTo>
                    <a:pt x="280" y="127"/>
                    <a:pt x="280" y="128"/>
                    <a:pt x="280" y="128"/>
                  </a:cubicBezTo>
                  <a:cubicBezTo>
                    <a:pt x="280" y="128"/>
                    <a:pt x="280" y="127"/>
                    <a:pt x="279" y="125"/>
                  </a:cubicBezTo>
                  <a:lnTo>
                    <a:pt x="279" y="125"/>
                  </a:lnTo>
                  <a:lnTo>
                    <a:pt x="279" y="125"/>
                  </a:lnTo>
                  <a:cubicBezTo>
                    <a:pt x="278" y="123"/>
                    <a:pt x="276" y="120"/>
                    <a:pt x="274" y="118"/>
                  </a:cubicBezTo>
                  <a:lnTo>
                    <a:pt x="265" y="104"/>
                  </a:lnTo>
                  <a:cubicBezTo>
                    <a:pt x="266" y="104"/>
                    <a:pt x="266" y="104"/>
                    <a:pt x="266" y="104"/>
                  </a:cubicBezTo>
                  <a:close/>
                  <a:moveTo>
                    <a:pt x="184" y="145"/>
                  </a:moveTo>
                  <a:cubicBezTo>
                    <a:pt x="182" y="145"/>
                    <a:pt x="181" y="147"/>
                    <a:pt x="180" y="148"/>
                  </a:cubicBezTo>
                  <a:cubicBezTo>
                    <a:pt x="179" y="149"/>
                    <a:pt x="185" y="155"/>
                    <a:pt x="185" y="155"/>
                  </a:cubicBezTo>
                  <a:cubicBezTo>
                    <a:pt x="188" y="157"/>
                    <a:pt x="190" y="158"/>
                    <a:pt x="192" y="158"/>
                  </a:cubicBezTo>
                  <a:cubicBezTo>
                    <a:pt x="193" y="158"/>
                    <a:pt x="193" y="158"/>
                    <a:pt x="194" y="157"/>
                  </a:cubicBezTo>
                  <a:cubicBezTo>
                    <a:pt x="195" y="158"/>
                    <a:pt x="196" y="158"/>
                    <a:pt x="197" y="158"/>
                  </a:cubicBezTo>
                  <a:cubicBezTo>
                    <a:pt x="201" y="158"/>
                    <a:pt x="195" y="153"/>
                    <a:pt x="190" y="149"/>
                  </a:cubicBezTo>
                  <a:cubicBezTo>
                    <a:pt x="187" y="147"/>
                    <a:pt x="185" y="145"/>
                    <a:pt x="184" y="145"/>
                  </a:cubicBezTo>
                  <a:close/>
                  <a:moveTo>
                    <a:pt x="201" y="147"/>
                  </a:moveTo>
                  <a:cubicBezTo>
                    <a:pt x="208" y="152"/>
                    <a:pt x="213" y="159"/>
                    <a:pt x="213" y="161"/>
                  </a:cubicBezTo>
                  <a:cubicBezTo>
                    <a:pt x="213" y="161"/>
                    <a:pt x="212" y="161"/>
                    <a:pt x="212" y="161"/>
                  </a:cubicBezTo>
                  <a:cubicBezTo>
                    <a:pt x="210" y="161"/>
                    <a:pt x="204" y="155"/>
                    <a:pt x="200" y="149"/>
                  </a:cubicBezTo>
                  <a:lnTo>
                    <a:pt x="201" y="147"/>
                  </a:lnTo>
                  <a:close/>
                  <a:moveTo>
                    <a:pt x="298" y="161"/>
                  </a:moveTo>
                  <a:cubicBezTo>
                    <a:pt x="301" y="166"/>
                    <a:pt x="302" y="168"/>
                    <a:pt x="302" y="168"/>
                  </a:cubicBezTo>
                  <a:cubicBezTo>
                    <a:pt x="302" y="168"/>
                    <a:pt x="302" y="168"/>
                    <a:pt x="302" y="167"/>
                  </a:cubicBezTo>
                  <a:lnTo>
                    <a:pt x="304" y="167"/>
                  </a:lnTo>
                  <a:lnTo>
                    <a:pt x="298" y="161"/>
                  </a:lnTo>
                  <a:close/>
                  <a:moveTo>
                    <a:pt x="201" y="223"/>
                  </a:moveTo>
                  <a:lnTo>
                    <a:pt x="209" y="226"/>
                  </a:lnTo>
                  <a:cubicBezTo>
                    <a:pt x="217" y="228"/>
                    <a:pt x="216" y="229"/>
                    <a:pt x="216" y="230"/>
                  </a:cubicBezTo>
                  <a:lnTo>
                    <a:pt x="208" y="228"/>
                  </a:lnTo>
                  <a:lnTo>
                    <a:pt x="201" y="223"/>
                  </a:lnTo>
                  <a:close/>
                  <a:moveTo>
                    <a:pt x="170" y="214"/>
                  </a:moveTo>
                  <a:lnTo>
                    <a:pt x="184" y="222"/>
                  </a:lnTo>
                  <a:cubicBezTo>
                    <a:pt x="196" y="229"/>
                    <a:pt x="202" y="231"/>
                    <a:pt x="201" y="231"/>
                  </a:cubicBezTo>
                  <a:cubicBezTo>
                    <a:pt x="201" y="231"/>
                    <a:pt x="197" y="230"/>
                    <a:pt x="190" y="228"/>
                  </a:cubicBezTo>
                  <a:cubicBezTo>
                    <a:pt x="182" y="226"/>
                    <a:pt x="176" y="221"/>
                    <a:pt x="169" y="217"/>
                  </a:cubicBezTo>
                  <a:cubicBezTo>
                    <a:pt x="169" y="215"/>
                    <a:pt x="170" y="214"/>
                    <a:pt x="170" y="214"/>
                  </a:cubicBezTo>
                  <a:close/>
                  <a:moveTo>
                    <a:pt x="191" y="253"/>
                  </a:moveTo>
                  <a:cubicBezTo>
                    <a:pt x="193" y="253"/>
                    <a:pt x="201" y="256"/>
                    <a:pt x="214" y="259"/>
                  </a:cubicBezTo>
                  <a:cubicBezTo>
                    <a:pt x="218" y="261"/>
                    <a:pt x="220" y="263"/>
                    <a:pt x="219" y="263"/>
                  </a:cubicBezTo>
                  <a:cubicBezTo>
                    <a:pt x="218" y="263"/>
                    <a:pt x="214" y="261"/>
                    <a:pt x="206" y="259"/>
                  </a:cubicBezTo>
                  <a:lnTo>
                    <a:pt x="190" y="254"/>
                  </a:lnTo>
                  <a:cubicBezTo>
                    <a:pt x="190" y="253"/>
                    <a:pt x="190" y="253"/>
                    <a:pt x="191" y="253"/>
                  </a:cubicBezTo>
                  <a:close/>
                  <a:moveTo>
                    <a:pt x="164" y="259"/>
                  </a:moveTo>
                  <a:cubicBezTo>
                    <a:pt x="169" y="259"/>
                    <a:pt x="175" y="261"/>
                    <a:pt x="180" y="263"/>
                  </a:cubicBezTo>
                  <a:lnTo>
                    <a:pt x="179" y="264"/>
                  </a:lnTo>
                  <a:cubicBezTo>
                    <a:pt x="171" y="263"/>
                    <a:pt x="163" y="261"/>
                    <a:pt x="163" y="260"/>
                  </a:cubicBezTo>
                  <a:lnTo>
                    <a:pt x="164" y="259"/>
                  </a:lnTo>
                  <a:close/>
                  <a:moveTo>
                    <a:pt x="226" y="283"/>
                  </a:moveTo>
                  <a:lnTo>
                    <a:pt x="234" y="284"/>
                  </a:lnTo>
                  <a:lnTo>
                    <a:pt x="242" y="284"/>
                  </a:lnTo>
                  <a:lnTo>
                    <a:pt x="226" y="283"/>
                  </a:lnTo>
                  <a:close/>
                  <a:moveTo>
                    <a:pt x="144" y="285"/>
                  </a:moveTo>
                  <a:cubicBezTo>
                    <a:pt x="146" y="285"/>
                    <a:pt x="152" y="287"/>
                    <a:pt x="151" y="288"/>
                  </a:cubicBezTo>
                  <a:lnTo>
                    <a:pt x="143" y="288"/>
                  </a:lnTo>
                  <a:cubicBezTo>
                    <a:pt x="143" y="287"/>
                    <a:pt x="135" y="285"/>
                    <a:pt x="143" y="285"/>
                  </a:cubicBezTo>
                  <a:cubicBezTo>
                    <a:pt x="143" y="285"/>
                    <a:pt x="144" y="285"/>
                    <a:pt x="144" y="285"/>
                  </a:cubicBezTo>
                  <a:close/>
                  <a:moveTo>
                    <a:pt x="184" y="296"/>
                  </a:moveTo>
                  <a:cubicBezTo>
                    <a:pt x="189" y="296"/>
                    <a:pt x="195" y="296"/>
                    <a:pt x="200" y="297"/>
                  </a:cubicBezTo>
                  <a:cubicBezTo>
                    <a:pt x="206" y="298"/>
                    <a:pt x="204" y="299"/>
                    <a:pt x="196" y="299"/>
                  </a:cubicBezTo>
                  <a:cubicBezTo>
                    <a:pt x="193" y="299"/>
                    <a:pt x="188" y="299"/>
                    <a:pt x="184" y="299"/>
                  </a:cubicBezTo>
                  <a:lnTo>
                    <a:pt x="184" y="296"/>
                  </a:lnTo>
                  <a:close/>
                  <a:moveTo>
                    <a:pt x="199" y="306"/>
                  </a:moveTo>
                  <a:lnTo>
                    <a:pt x="199" y="307"/>
                  </a:lnTo>
                  <a:cubicBezTo>
                    <a:pt x="200" y="309"/>
                    <a:pt x="199" y="309"/>
                    <a:pt x="191" y="310"/>
                  </a:cubicBezTo>
                  <a:lnTo>
                    <a:pt x="191" y="309"/>
                  </a:lnTo>
                  <a:lnTo>
                    <a:pt x="199" y="306"/>
                  </a:lnTo>
                  <a:close/>
                  <a:moveTo>
                    <a:pt x="586" y="307"/>
                  </a:moveTo>
                  <a:cubicBezTo>
                    <a:pt x="587" y="307"/>
                    <a:pt x="589" y="307"/>
                    <a:pt x="593" y="307"/>
                  </a:cubicBezTo>
                  <a:cubicBezTo>
                    <a:pt x="601" y="310"/>
                    <a:pt x="609" y="312"/>
                    <a:pt x="609" y="313"/>
                  </a:cubicBezTo>
                  <a:cubicBezTo>
                    <a:pt x="600" y="313"/>
                    <a:pt x="592" y="311"/>
                    <a:pt x="585" y="307"/>
                  </a:cubicBezTo>
                  <a:cubicBezTo>
                    <a:pt x="585" y="307"/>
                    <a:pt x="585" y="307"/>
                    <a:pt x="586" y="307"/>
                  </a:cubicBezTo>
                  <a:close/>
                  <a:moveTo>
                    <a:pt x="282" y="317"/>
                  </a:moveTo>
                  <a:cubicBezTo>
                    <a:pt x="281" y="317"/>
                    <a:pt x="279" y="317"/>
                    <a:pt x="274" y="319"/>
                  </a:cubicBezTo>
                  <a:lnTo>
                    <a:pt x="274" y="320"/>
                  </a:lnTo>
                  <a:cubicBezTo>
                    <a:pt x="282" y="318"/>
                    <a:pt x="282" y="318"/>
                    <a:pt x="282" y="318"/>
                  </a:cubicBezTo>
                  <a:cubicBezTo>
                    <a:pt x="282" y="317"/>
                    <a:pt x="282" y="317"/>
                    <a:pt x="282" y="317"/>
                  </a:cubicBezTo>
                  <a:close/>
                  <a:moveTo>
                    <a:pt x="175" y="331"/>
                  </a:moveTo>
                  <a:cubicBezTo>
                    <a:pt x="177" y="331"/>
                    <a:pt x="178" y="331"/>
                    <a:pt x="178" y="331"/>
                  </a:cubicBezTo>
                  <a:cubicBezTo>
                    <a:pt x="178" y="332"/>
                    <a:pt x="178" y="333"/>
                    <a:pt x="170" y="336"/>
                  </a:cubicBezTo>
                  <a:cubicBezTo>
                    <a:pt x="170" y="336"/>
                    <a:pt x="167" y="336"/>
                    <a:pt x="164" y="336"/>
                  </a:cubicBezTo>
                  <a:cubicBezTo>
                    <a:pt x="163" y="336"/>
                    <a:pt x="162" y="336"/>
                    <a:pt x="162" y="336"/>
                  </a:cubicBezTo>
                  <a:cubicBezTo>
                    <a:pt x="161" y="334"/>
                    <a:pt x="169" y="331"/>
                    <a:pt x="169" y="331"/>
                  </a:cubicBezTo>
                  <a:cubicBezTo>
                    <a:pt x="172" y="331"/>
                    <a:pt x="173" y="331"/>
                    <a:pt x="175" y="331"/>
                  </a:cubicBezTo>
                  <a:close/>
                  <a:moveTo>
                    <a:pt x="253" y="334"/>
                  </a:moveTo>
                  <a:cubicBezTo>
                    <a:pt x="248" y="334"/>
                    <a:pt x="243" y="335"/>
                    <a:pt x="237" y="335"/>
                  </a:cubicBezTo>
                  <a:lnTo>
                    <a:pt x="237" y="335"/>
                  </a:lnTo>
                  <a:cubicBezTo>
                    <a:pt x="236" y="335"/>
                    <a:pt x="235" y="335"/>
                    <a:pt x="234" y="335"/>
                  </a:cubicBezTo>
                  <a:cubicBezTo>
                    <a:pt x="230" y="335"/>
                    <a:pt x="226" y="336"/>
                    <a:pt x="223" y="338"/>
                  </a:cubicBezTo>
                  <a:lnTo>
                    <a:pt x="223" y="338"/>
                  </a:lnTo>
                  <a:cubicBezTo>
                    <a:pt x="228" y="337"/>
                    <a:pt x="233" y="336"/>
                    <a:pt x="237" y="335"/>
                  </a:cubicBezTo>
                  <a:lnTo>
                    <a:pt x="237" y="335"/>
                  </a:lnTo>
                  <a:cubicBezTo>
                    <a:pt x="240" y="336"/>
                    <a:pt x="243" y="337"/>
                    <a:pt x="245" y="340"/>
                  </a:cubicBezTo>
                  <a:lnTo>
                    <a:pt x="245" y="340"/>
                  </a:lnTo>
                  <a:cubicBezTo>
                    <a:pt x="245" y="339"/>
                    <a:pt x="246" y="339"/>
                    <a:pt x="246" y="339"/>
                  </a:cubicBezTo>
                  <a:cubicBezTo>
                    <a:pt x="253" y="337"/>
                    <a:pt x="253" y="337"/>
                    <a:pt x="253" y="334"/>
                  </a:cubicBezTo>
                  <a:close/>
                  <a:moveTo>
                    <a:pt x="267" y="334"/>
                  </a:moveTo>
                  <a:cubicBezTo>
                    <a:pt x="266" y="334"/>
                    <a:pt x="263" y="335"/>
                    <a:pt x="254" y="339"/>
                  </a:cubicBezTo>
                  <a:cubicBezTo>
                    <a:pt x="251" y="340"/>
                    <a:pt x="249" y="341"/>
                    <a:pt x="247" y="342"/>
                  </a:cubicBezTo>
                  <a:lnTo>
                    <a:pt x="247" y="342"/>
                  </a:lnTo>
                  <a:cubicBezTo>
                    <a:pt x="246" y="341"/>
                    <a:pt x="246" y="340"/>
                    <a:pt x="245" y="340"/>
                  </a:cubicBezTo>
                  <a:lnTo>
                    <a:pt x="245" y="340"/>
                  </a:lnTo>
                  <a:cubicBezTo>
                    <a:pt x="239" y="342"/>
                    <a:pt x="239" y="342"/>
                    <a:pt x="239" y="343"/>
                  </a:cubicBezTo>
                  <a:cubicBezTo>
                    <a:pt x="239" y="344"/>
                    <a:pt x="239" y="345"/>
                    <a:pt x="240" y="345"/>
                  </a:cubicBezTo>
                  <a:cubicBezTo>
                    <a:pt x="241" y="345"/>
                    <a:pt x="243" y="344"/>
                    <a:pt x="247" y="342"/>
                  </a:cubicBezTo>
                  <a:lnTo>
                    <a:pt x="247" y="342"/>
                  </a:lnTo>
                  <a:cubicBezTo>
                    <a:pt x="248" y="343"/>
                    <a:pt x="248" y="344"/>
                    <a:pt x="249" y="346"/>
                  </a:cubicBezTo>
                  <a:cubicBezTo>
                    <a:pt x="252" y="342"/>
                    <a:pt x="256" y="339"/>
                    <a:pt x="262" y="337"/>
                  </a:cubicBezTo>
                  <a:cubicBezTo>
                    <a:pt x="266" y="335"/>
                    <a:pt x="268" y="334"/>
                    <a:pt x="267" y="334"/>
                  </a:cubicBezTo>
                  <a:close/>
                  <a:moveTo>
                    <a:pt x="270" y="343"/>
                  </a:moveTo>
                  <a:lnTo>
                    <a:pt x="270" y="343"/>
                  </a:lnTo>
                  <a:cubicBezTo>
                    <a:pt x="270" y="343"/>
                    <a:pt x="268" y="344"/>
                    <a:pt x="265" y="346"/>
                  </a:cubicBezTo>
                  <a:cubicBezTo>
                    <a:pt x="260" y="347"/>
                    <a:pt x="255" y="349"/>
                    <a:pt x="254" y="349"/>
                  </a:cubicBezTo>
                  <a:cubicBezTo>
                    <a:pt x="253" y="349"/>
                    <a:pt x="254" y="348"/>
                    <a:pt x="256" y="347"/>
                  </a:cubicBezTo>
                  <a:cubicBezTo>
                    <a:pt x="256" y="346"/>
                    <a:pt x="256" y="346"/>
                    <a:pt x="256" y="346"/>
                  </a:cubicBezTo>
                  <a:cubicBezTo>
                    <a:pt x="255" y="346"/>
                    <a:pt x="254" y="347"/>
                    <a:pt x="249" y="349"/>
                  </a:cubicBezTo>
                  <a:lnTo>
                    <a:pt x="249" y="349"/>
                  </a:lnTo>
                  <a:cubicBezTo>
                    <a:pt x="249" y="349"/>
                    <a:pt x="249" y="348"/>
                    <a:pt x="249" y="348"/>
                  </a:cubicBezTo>
                  <a:lnTo>
                    <a:pt x="249" y="348"/>
                  </a:lnTo>
                  <a:cubicBezTo>
                    <a:pt x="243" y="349"/>
                    <a:pt x="239" y="351"/>
                    <a:pt x="234" y="353"/>
                  </a:cubicBezTo>
                  <a:cubicBezTo>
                    <a:pt x="234" y="354"/>
                    <a:pt x="234" y="355"/>
                    <a:pt x="235" y="355"/>
                  </a:cubicBezTo>
                  <a:cubicBezTo>
                    <a:pt x="236" y="355"/>
                    <a:pt x="238" y="354"/>
                    <a:pt x="242" y="352"/>
                  </a:cubicBezTo>
                  <a:cubicBezTo>
                    <a:pt x="245" y="351"/>
                    <a:pt x="247" y="350"/>
                    <a:pt x="249" y="349"/>
                  </a:cubicBezTo>
                  <a:lnTo>
                    <a:pt x="249" y="349"/>
                  </a:lnTo>
                  <a:cubicBezTo>
                    <a:pt x="249" y="351"/>
                    <a:pt x="249" y="353"/>
                    <a:pt x="249" y="355"/>
                  </a:cubicBezTo>
                  <a:lnTo>
                    <a:pt x="249" y="355"/>
                  </a:lnTo>
                  <a:cubicBezTo>
                    <a:pt x="252" y="354"/>
                    <a:pt x="255" y="352"/>
                    <a:pt x="259" y="350"/>
                  </a:cubicBezTo>
                  <a:cubicBezTo>
                    <a:pt x="268" y="345"/>
                    <a:pt x="271" y="343"/>
                    <a:pt x="270" y="343"/>
                  </a:cubicBezTo>
                  <a:close/>
                  <a:moveTo>
                    <a:pt x="182" y="353"/>
                  </a:moveTo>
                  <a:cubicBezTo>
                    <a:pt x="182" y="353"/>
                    <a:pt x="182" y="354"/>
                    <a:pt x="182" y="355"/>
                  </a:cubicBezTo>
                  <a:cubicBezTo>
                    <a:pt x="182" y="356"/>
                    <a:pt x="176" y="358"/>
                    <a:pt x="176" y="358"/>
                  </a:cubicBezTo>
                  <a:cubicBezTo>
                    <a:pt x="174" y="359"/>
                    <a:pt x="173" y="359"/>
                    <a:pt x="172" y="359"/>
                  </a:cubicBezTo>
                  <a:cubicBezTo>
                    <a:pt x="171" y="359"/>
                    <a:pt x="175" y="357"/>
                    <a:pt x="175" y="356"/>
                  </a:cubicBezTo>
                  <a:cubicBezTo>
                    <a:pt x="179" y="354"/>
                    <a:pt x="181" y="353"/>
                    <a:pt x="182" y="353"/>
                  </a:cubicBezTo>
                  <a:close/>
                  <a:moveTo>
                    <a:pt x="249" y="355"/>
                  </a:moveTo>
                  <a:cubicBezTo>
                    <a:pt x="243" y="358"/>
                    <a:pt x="241" y="360"/>
                    <a:pt x="242" y="360"/>
                  </a:cubicBezTo>
                  <a:cubicBezTo>
                    <a:pt x="242" y="360"/>
                    <a:pt x="245" y="359"/>
                    <a:pt x="249" y="357"/>
                  </a:cubicBezTo>
                  <a:lnTo>
                    <a:pt x="249" y="357"/>
                  </a:lnTo>
                  <a:cubicBezTo>
                    <a:pt x="249" y="357"/>
                    <a:pt x="249" y="356"/>
                    <a:pt x="249" y="355"/>
                  </a:cubicBezTo>
                  <a:close/>
                  <a:moveTo>
                    <a:pt x="600" y="351"/>
                  </a:moveTo>
                  <a:cubicBezTo>
                    <a:pt x="600" y="351"/>
                    <a:pt x="601" y="352"/>
                    <a:pt x="603" y="352"/>
                  </a:cubicBezTo>
                  <a:cubicBezTo>
                    <a:pt x="608" y="355"/>
                    <a:pt x="612" y="357"/>
                    <a:pt x="618" y="360"/>
                  </a:cubicBezTo>
                  <a:cubicBezTo>
                    <a:pt x="618" y="360"/>
                    <a:pt x="621" y="363"/>
                    <a:pt x="620" y="363"/>
                  </a:cubicBezTo>
                  <a:cubicBezTo>
                    <a:pt x="620" y="363"/>
                    <a:pt x="619" y="362"/>
                    <a:pt x="617" y="361"/>
                  </a:cubicBezTo>
                  <a:lnTo>
                    <a:pt x="609" y="358"/>
                  </a:lnTo>
                  <a:cubicBezTo>
                    <a:pt x="604" y="355"/>
                    <a:pt x="599" y="351"/>
                    <a:pt x="600" y="351"/>
                  </a:cubicBezTo>
                  <a:close/>
                  <a:moveTo>
                    <a:pt x="209" y="366"/>
                  </a:moveTo>
                  <a:cubicBezTo>
                    <a:pt x="210" y="366"/>
                    <a:pt x="207" y="369"/>
                    <a:pt x="197" y="374"/>
                  </a:cubicBezTo>
                  <a:cubicBezTo>
                    <a:pt x="193" y="376"/>
                    <a:pt x="191" y="377"/>
                    <a:pt x="190" y="377"/>
                  </a:cubicBezTo>
                  <a:cubicBezTo>
                    <a:pt x="190" y="377"/>
                    <a:pt x="190" y="376"/>
                    <a:pt x="189" y="376"/>
                  </a:cubicBezTo>
                  <a:cubicBezTo>
                    <a:pt x="194" y="373"/>
                    <a:pt x="199" y="370"/>
                    <a:pt x="204" y="368"/>
                  </a:cubicBezTo>
                  <a:cubicBezTo>
                    <a:pt x="206" y="367"/>
                    <a:pt x="208" y="366"/>
                    <a:pt x="209" y="366"/>
                  </a:cubicBezTo>
                  <a:close/>
                  <a:moveTo>
                    <a:pt x="208" y="377"/>
                  </a:moveTo>
                  <a:lnTo>
                    <a:pt x="208" y="378"/>
                  </a:lnTo>
                  <a:cubicBezTo>
                    <a:pt x="202" y="381"/>
                    <a:pt x="196" y="384"/>
                    <a:pt x="194" y="384"/>
                  </a:cubicBezTo>
                  <a:cubicBezTo>
                    <a:pt x="194" y="384"/>
                    <a:pt x="194" y="384"/>
                    <a:pt x="194" y="384"/>
                  </a:cubicBezTo>
                  <a:lnTo>
                    <a:pt x="200" y="379"/>
                  </a:lnTo>
                  <a:lnTo>
                    <a:pt x="208" y="377"/>
                  </a:lnTo>
                  <a:close/>
                  <a:moveTo>
                    <a:pt x="24" y="392"/>
                  </a:moveTo>
                  <a:cubicBezTo>
                    <a:pt x="19" y="392"/>
                    <a:pt x="13" y="393"/>
                    <a:pt x="7" y="394"/>
                  </a:cubicBezTo>
                  <a:cubicBezTo>
                    <a:pt x="2" y="395"/>
                    <a:pt x="1" y="397"/>
                    <a:pt x="7" y="397"/>
                  </a:cubicBezTo>
                  <a:cubicBezTo>
                    <a:pt x="9" y="397"/>
                    <a:pt x="13" y="397"/>
                    <a:pt x="18" y="396"/>
                  </a:cubicBezTo>
                  <a:cubicBezTo>
                    <a:pt x="24" y="394"/>
                    <a:pt x="24" y="394"/>
                    <a:pt x="24" y="392"/>
                  </a:cubicBezTo>
                  <a:close/>
                  <a:moveTo>
                    <a:pt x="577" y="395"/>
                  </a:moveTo>
                  <a:cubicBezTo>
                    <a:pt x="578" y="395"/>
                    <a:pt x="584" y="399"/>
                    <a:pt x="584" y="399"/>
                  </a:cubicBezTo>
                  <a:cubicBezTo>
                    <a:pt x="584" y="399"/>
                    <a:pt x="591" y="404"/>
                    <a:pt x="590" y="405"/>
                  </a:cubicBezTo>
                  <a:cubicBezTo>
                    <a:pt x="584" y="402"/>
                    <a:pt x="580" y="399"/>
                    <a:pt x="575" y="396"/>
                  </a:cubicBezTo>
                  <a:lnTo>
                    <a:pt x="576" y="395"/>
                  </a:lnTo>
                  <a:cubicBezTo>
                    <a:pt x="576" y="395"/>
                    <a:pt x="576" y="395"/>
                    <a:pt x="577" y="395"/>
                  </a:cubicBezTo>
                  <a:close/>
                  <a:moveTo>
                    <a:pt x="519" y="396"/>
                  </a:moveTo>
                  <a:cubicBezTo>
                    <a:pt x="525" y="402"/>
                    <a:pt x="530" y="407"/>
                    <a:pt x="529" y="408"/>
                  </a:cubicBezTo>
                  <a:lnTo>
                    <a:pt x="523" y="403"/>
                  </a:lnTo>
                  <a:lnTo>
                    <a:pt x="519" y="396"/>
                  </a:lnTo>
                  <a:close/>
                  <a:moveTo>
                    <a:pt x="582" y="415"/>
                  </a:moveTo>
                  <a:cubicBezTo>
                    <a:pt x="583" y="415"/>
                    <a:pt x="584" y="416"/>
                    <a:pt x="588" y="419"/>
                  </a:cubicBezTo>
                  <a:lnTo>
                    <a:pt x="587" y="420"/>
                  </a:lnTo>
                  <a:lnTo>
                    <a:pt x="581" y="416"/>
                  </a:lnTo>
                  <a:lnTo>
                    <a:pt x="581" y="415"/>
                  </a:lnTo>
                  <a:cubicBezTo>
                    <a:pt x="581" y="415"/>
                    <a:pt x="581" y="415"/>
                    <a:pt x="582" y="415"/>
                  </a:cubicBezTo>
                  <a:close/>
                  <a:moveTo>
                    <a:pt x="515" y="410"/>
                  </a:moveTo>
                  <a:cubicBezTo>
                    <a:pt x="515" y="410"/>
                    <a:pt x="516" y="412"/>
                    <a:pt x="520" y="416"/>
                  </a:cubicBezTo>
                  <a:cubicBezTo>
                    <a:pt x="520" y="416"/>
                    <a:pt x="526" y="422"/>
                    <a:pt x="525" y="423"/>
                  </a:cubicBezTo>
                  <a:lnTo>
                    <a:pt x="518" y="417"/>
                  </a:lnTo>
                  <a:cubicBezTo>
                    <a:pt x="513" y="411"/>
                    <a:pt x="514" y="411"/>
                    <a:pt x="514" y="411"/>
                  </a:cubicBezTo>
                  <a:cubicBezTo>
                    <a:pt x="514" y="410"/>
                    <a:pt x="514" y="410"/>
                    <a:pt x="515" y="410"/>
                  </a:cubicBezTo>
                  <a:close/>
                  <a:moveTo>
                    <a:pt x="589" y="425"/>
                  </a:moveTo>
                  <a:cubicBezTo>
                    <a:pt x="588" y="425"/>
                    <a:pt x="589" y="425"/>
                    <a:pt x="591" y="428"/>
                  </a:cubicBezTo>
                  <a:cubicBezTo>
                    <a:pt x="591" y="427"/>
                    <a:pt x="589" y="425"/>
                    <a:pt x="589" y="425"/>
                  </a:cubicBezTo>
                  <a:close/>
                  <a:moveTo>
                    <a:pt x="573" y="424"/>
                  </a:moveTo>
                  <a:cubicBezTo>
                    <a:pt x="573" y="424"/>
                    <a:pt x="575" y="425"/>
                    <a:pt x="578" y="429"/>
                  </a:cubicBezTo>
                  <a:lnTo>
                    <a:pt x="578" y="430"/>
                  </a:lnTo>
                  <a:lnTo>
                    <a:pt x="571" y="425"/>
                  </a:lnTo>
                  <a:lnTo>
                    <a:pt x="572" y="424"/>
                  </a:lnTo>
                  <a:cubicBezTo>
                    <a:pt x="572" y="424"/>
                    <a:pt x="572" y="424"/>
                    <a:pt x="573" y="424"/>
                  </a:cubicBezTo>
                  <a:close/>
                  <a:moveTo>
                    <a:pt x="561" y="426"/>
                  </a:moveTo>
                  <a:cubicBezTo>
                    <a:pt x="562" y="426"/>
                    <a:pt x="564" y="427"/>
                    <a:pt x="566" y="430"/>
                  </a:cubicBezTo>
                  <a:cubicBezTo>
                    <a:pt x="572" y="435"/>
                    <a:pt x="572" y="435"/>
                    <a:pt x="572" y="436"/>
                  </a:cubicBezTo>
                  <a:cubicBezTo>
                    <a:pt x="571" y="437"/>
                    <a:pt x="570" y="438"/>
                    <a:pt x="570" y="438"/>
                  </a:cubicBezTo>
                  <a:cubicBezTo>
                    <a:pt x="569" y="438"/>
                    <a:pt x="567" y="436"/>
                    <a:pt x="564" y="432"/>
                  </a:cubicBezTo>
                  <a:cubicBezTo>
                    <a:pt x="561" y="428"/>
                    <a:pt x="561" y="426"/>
                    <a:pt x="561" y="426"/>
                  </a:cubicBezTo>
                  <a:close/>
                  <a:moveTo>
                    <a:pt x="319" y="432"/>
                  </a:moveTo>
                  <a:cubicBezTo>
                    <a:pt x="316" y="438"/>
                    <a:pt x="312" y="446"/>
                    <a:pt x="311" y="446"/>
                  </a:cubicBezTo>
                  <a:cubicBezTo>
                    <a:pt x="311" y="446"/>
                    <a:pt x="311" y="446"/>
                    <a:pt x="311" y="445"/>
                  </a:cubicBezTo>
                  <a:lnTo>
                    <a:pt x="310" y="445"/>
                  </a:lnTo>
                  <a:cubicBezTo>
                    <a:pt x="313" y="441"/>
                    <a:pt x="316" y="435"/>
                    <a:pt x="318" y="432"/>
                  </a:cubicBezTo>
                  <a:close/>
                  <a:moveTo>
                    <a:pt x="594" y="450"/>
                  </a:moveTo>
                  <a:lnTo>
                    <a:pt x="594" y="450"/>
                  </a:lnTo>
                  <a:cubicBezTo>
                    <a:pt x="596" y="451"/>
                    <a:pt x="597" y="453"/>
                    <a:pt x="599" y="454"/>
                  </a:cubicBezTo>
                  <a:cubicBezTo>
                    <a:pt x="600" y="455"/>
                    <a:pt x="601" y="456"/>
                    <a:pt x="602" y="456"/>
                  </a:cubicBezTo>
                  <a:lnTo>
                    <a:pt x="602" y="456"/>
                  </a:lnTo>
                  <a:cubicBezTo>
                    <a:pt x="600" y="455"/>
                    <a:pt x="598" y="453"/>
                    <a:pt x="594" y="450"/>
                  </a:cubicBezTo>
                  <a:close/>
                  <a:moveTo>
                    <a:pt x="602" y="456"/>
                  </a:moveTo>
                  <a:cubicBezTo>
                    <a:pt x="603" y="457"/>
                    <a:pt x="604" y="458"/>
                    <a:pt x="604" y="458"/>
                  </a:cubicBezTo>
                  <a:cubicBezTo>
                    <a:pt x="604" y="458"/>
                    <a:pt x="603" y="457"/>
                    <a:pt x="602" y="456"/>
                  </a:cubicBezTo>
                  <a:close/>
                  <a:moveTo>
                    <a:pt x="243" y="454"/>
                  </a:moveTo>
                  <a:lnTo>
                    <a:pt x="244" y="456"/>
                  </a:lnTo>
                  <a:cubicBezTo>
                    <a:pt x="239" y="461"/>
                    <a:pt x="235" y="467"/>
                    <a:pt x="233" y="467"/>
                  </a:cubicBezTo>
                  <a:cubicBezTo>
                    <a:pt x="233" y="467"/>
                    <a:pt x="233" y="467"/>
                    <a:pt x="233" y="467"/>
                  </a:cubicBezTo>
                  <a:lnTo>
                    <a:pt x="237" y="460"/>
                  </a:lnTo>
                  <a:lnTo>
                    <a:pt x="243" y="454"/>
                  </a:lnTo>
                  <a:close/>
                  <a:moveTo>
                    <a:pt x="273" y="469"/>
                  </a:moveTo>
                  <a:cubicBezTo>
                    <a:pt x="273" y="470"/>
                    <a:pt x="273" y="470"/>
                    <a:pt x="269" y="477"/>
                  </a:cubicBezTo>
                  <a:cubicBezTo>
                    <a:pt x="267" y="481"/>
                    <a:pt x="263" y="486"/>
                    <a:pt x="259" y="489"/>
                  </a:cubicBezTo>
                  <a:cubicBezTo>
                    <a:pt x="263" y="482"/>
                    <a:pt x="268" y="476"/>
                    <a:pt x="273" y="469"/>
                  </a:cubicBezTo>
                  <a:close/>
                  <a:moveTo>
                    <a:pt x="311" y="482"/>
                  </a:moveTo>
                  <a:cubicBezTo>
                    <a:pt x="308" y="490"/>
                    <a:pt x="305" y="497"/>
                    <a:pt x="304" y="497"/>
                  </a:cubicBezTo>
                  <a:cubicBezTo>
                    <a:pt x="304" y="497"/>
                    <a:pt x="304" y="497"/>
                    <a:pt x="304" y="497"/>
                  </a:cubicBezTo>
                  <a:lnTo>
                    <a:pt x="305" y="489"/>
                  </a:lnTo>
                  <a:lnTo>
                    <a:pt x="310" y="482"/>
                  </a:lnTo>
                  <a:close/>
                  <a:moveTo>
                    <a:pt x="447" y="493"/>
                  </a:moveTo>
                  <a:cubicBezTo>
                    <a:pt x="449" y="500"/>
                    <a:pt x="452" y="508"/>
                    <a:pt x="451" y="508"/>
                  </a:cubicBezTo>
                  <a:lnTo>
                    <a:pt x="449" y="508"/>
                  </a:lnTo>
                  <a:cubicBezTo>
                    <a:pt x="447" y="504"/>
                    <a:pt x="447" y="498"/>
                    <a:pt x="446" y="493"/>
                  </a:cubicBezTo>
                  <a:close/>
                  <a:moveTo>
                    <a:pt x="396" y="505"/>
                  </a:moveTo>
                  <a:cubicBezTo>
                    <a:pt x="398" y="505"/>
                    <a:pt x="398" y="505"/>
                    <a:pt x="398" y="513"/>
                  </a:cubicBezTo>
                  <a:cubicBezTo>
                    <a:pt x="398" y="522"/>
                    <a:pt x="396" y="522"/>
                    <a:pt x="393" y="522"/>
                  </a:cubicBezTo>
                  <a:cubicBezTo>
                    <a:pt x="392" y="513"/>
                    <a:pt x="394" y="505"/>
                    <a:pt x="396" y="505"/>
                  </a:cubicBezTo>
                  <a:close/>
                  <a:moveTo>
                    <a:pt x="270" y="60"/>
                  </a:moveTo>
                  <a:cubicBezTo>
                    <a:pt x="270" y="60"/>
                    <a:pt x="272" y="63"/>
                    <a:pt x="276" y="72"/>
                  </a:cubicBezTo>
                  <a:cubicBezTo>
                    <a:pt x="279" y="80"/>
                    <a:pt x="280" y="84"/>
                    <a:pt x="279" y="84"/>
                  </a:cubicBezTo>
                  <a:cubicBezTo>
                    <a:pt x="278" y="84"/>
                    <a:pt x="275" y="80"/>
                    <a:pt x="271" y="74"/>
                  </a:cubicBezTo>
                  <a:lnTo>
                    <a:pt x="269" y="75"/>
                  </a:lnTo>
                  <a:cubicBezTo>
                    <a:pt x="268" y="76"/>
                    <a:pt x="271" y="83"/>
                    <a:pt x="276" y="90"/>
                  </a:cubicBezTo>
                  <a:cubicBezTo>
                    <a:pt x="280" y="99"/>
                    <a:pt x="281" y="102"/>
                    <a:pt x="281" y="102"/>
                  </a:cubicBezTo>
                  <a:cubicBezTo>
                    <a:pt x="281" y="102"/>
                    <a:pt x="280" y="100"/>
                    <a:pt x="278" y="98"/>
                  </a:cubicBezTo>
                  <a:cubicBezTo>
                    <a:pt x="274" y="93"/>
                    <a:pt x="271" y="89"/>
                    <a:pt x="269" y="84"/>
                  </a:cubicBezTo>
                  <a:cubicBezTo>
                    <a:pt x="266" y="79"/>
                    <a:pt x="264" y="78"/>
                    <a:pt x="263" y="78"/>
                  </a:cubicBezTo>
                  <a:cubicBezTo>
                    <a:pt x="263" y="78"/>
                    <a:pt x="262" y="78"/>
                    <a:pt x="262" y="79"/>
                  </a:cubicBezTo>
                  <a:cubicBezTo>
                    <a:pt x="261" y="79"/>
                    <a:pt x="258" y="81"/>
                    <a:pt x="262" y="88"/>
                  </a:cubicBezTo>
                  <a:lnTo>
                    <a:pt x="258" y="81"/>
                  </a:lnTo>
                  <a:cubicBezTo>
                    <a:pt x="257" y="81"/>
                    <a:pt x="255" y="78"/>
                    <a:pt x="254" y="78"/>
                  </a:cubicBezTo>
                  <a:lnTo>
                    <a:pt x="254" y="78"/>
                  </a:lnTo>
                  <a:cubicBezTo>
                    <a:pt x="254" y="78"/>
                    <a:pt x="255" y="79"/>
                    <a:pt x="256" y="81"/>
                  </a:cubicBezTo>
                  <a:cubicBezTo>
                    <a:pt x="256" y="81"/>
                    <a:pt x="256" y="81"/>
                    <a:pt x="256" y="81"/>
                  </a:cubicBezTo>
                  <a:cubicBezTo>
                    <a:pt x="255" y="81"/>
                    <a:pt x="253" y="80"/>
                    <a:pt x="249" y="76"/>
                  </a:cubicBezTo>
                  <a:cubicBezTo>
                    <a:pt x="248" y="76"/>
                    <a:pt x="247" y="76"/>
                    <a:pt x="246" y="76"/>
                  </a:cubicBezTo>
                  <a:cubicBezTo>
                    <a:pt x="242" y="76"/>
                    <a:pt x="248" y="89"/>
                    <a:pt x="259" y="99"/>
                  </a:cubicBezTo>
                  <a:lnTo>
                    <a:pt x="258" y="100"/>
                  </a:lnTo>
                  <a:cubicBezTo>
                    <a:pt x="256" y="100"/>
                    <a:pt x="261" y="107"/>
                    <a:pt x="261" y="107"/>
                  </a:cubicBezTo>
                  <a:cubicBezTo>
                    <a:pt x="265" y="113"/>
                    <a:pt x="264" y="115"/>
                    <a:pt x="263" y="116"/>
                  </a:cubicBezTo>
                  <a:lnTo>
                    <a:pt x="254" y="102"/>
                  </a:lnTo>
                  <a:cubicBezTo>
                    <a:pt x="247" y="90"/>
                    <a:pt x="242" y="83"/>
                    <a:pt x="240" y="83"/>
                  </a:cubicBezTo>
                  <a:lnTo>
                    <a:pt x="240" y="83"/>
                  </a:lnTo>
                  <a:cubicBezTo>
                    <a:pt x="239" y="83"/>
                    <a:pt x="241" y="87"/>
                    <a:pt x="246" y="97"/>
                  </a:cubicBezTo>
                  <a:lnTo>
                    <a:pt x="242" y="90"/>
                  </a:lnTo>
                  <a:cubicBezTo>
                    <a:pt x="240" y="87"/>
                    <a:pt x="239" y="85"/>
                    <a:pt x="238" y="85"/>
                  </a:cubicBezTo>
                  <a:lnTo>
                    <a:pt x="238" y="85"/>
                  </a:lnTo>
                  <a:cubicBezTo>
                    <a:pt x="237" y="85"/>
                    <a:pt x="237" y="88"/>
                    <a:pt x="239" y="92"/>
                  </a:cubicBezTo>
                  <a:cubicBezTo>
                    <a:pt x="241" y="100"/>
                    <a:pt x="245" y="108"/>
                    <a:pt x="251" y="113"/>
                  </a:cubicBezTo>
                  <a:cubicBezTo>
                    <a:pt x="255" y="120"/>
                    <a:pt x="254" y="121"/>
                    <a:pt x="254" y="121"/>
                  </a:cubicBezTo>
                  <a:cubicBezTo>
                    <a:pt x="253" y="121"/>
                    <a:pt x="253" y="121"/>
                    <a:pt x="249" y="116"/>
                  </a:cubicBezTo>
                  <a:cubicBezTo>
                    <a:pt x="244" y="109"/>
                    <a:pt x="241" y="107"/>
                    <a:pt x="240" y="107"/>
                  </a:cubicBezTo>
                  <a:cubicBezTo>
                    <a:pt x="239" y="107"/>
                    <a:pt x="240" y="111"/>
                    <a:pt x="245" y="118"/>
                  </a:cubicBezTo>
                  <a:lnTo>
                    <a:pt x="240" y="111"/>
                  </a:lnTo>
                  <a:cubicBezTo>
                    <a:pt x="237" y="108"/>
                    <a:pt x="233" y="104"/>
                    <a:pt x="231" y="104"/>
                  </a:cubicBezTo>
                  <a:cubicBezTo>
                    <a:pt x="229" y="104"/>
                    <a:pt x="228" y="106"/>
                    <a:pt x="227" y="110"/>
                  </a:cubicBezTo>
                  <a:cubicBezTo>
                    <a:pt x="225" y="113"/>
                    <a:pt x="222" y="114"/>
                    <a:pt x="220" y="114"/>
                  </a:cubicBezTo>
                  <a:cubicBezTo>
                    <a:pt x="218" y="114"/>
                    <a:pt x="216" y="114"/>
                    <a:pt x="214" y="111"/>
                  </a:cubicBezTo>
                  <a:cubicBezTo>
                    <a:pt x="213" y="110"/>
                    <a:pt x="212" y="110"/>
                    <a:pt x="212" y="110"/>
                  </a:cubicBezTo>
                  <a:lnTo>
                    <a:pt x="212" y="110"/>
                  </a:lnTo>
                  <a:cubicBezTo>
                    <a:pt x="210" y="110"/>
                    <a:pt x="216" y="123"/>
                    <a:pt x="225" y="135"/>
                  </a:cubicBezTo>
                  <a:cubicBezTo>
                    <a:pt x="221" y="131"/>
                    <a:pt x="219" y="130"/>
                    <a:pt x="218" y="130"/>
                  </a:cubicBezTo>
                  <a:cubicBezTo>
                    <a:pt x="218" y="130"/>
                    <a:pt x="217" y="131"/>
                    <a:pt x="216" y="131"/>
                  </a:cubicBezTo>
                  <a:cubicBezTo>
                    <a:pt x="215" y="133"/>
                    <a:pt x="214" y="134"/>
                    <a:pt x="213" y="134"/>
                  </a:cubicBezTo>
                  <a:cubicBezTo>
                    <a:pt x="212" y="134"/>
                    <a:pt x="210" y="132"/>
                    <a:pt x="207" y="129"/>
                  </a:cubicBezTo>
                  <a:cubicBezTo>
                    <a:pt x="202" y="124"/>
                    <a:pt x="199" y="121"/>
                    <a:pt x="199" y="121"/>
                  </a:cubicBezTo>
                  <a:lnTo>
                    <a:pt x="199" y="121"/>
                  </a:lnTo>
                  <a:cubicBezTo>
                    <a:pt x="198" y="121"/>
                    <a:pt x="201" y="124"/>
                    <a:pt x="206" y="130"/>
                  </a:cubicBezTo>
                  <a:cubicBezTo>
                    <a:pt x="211" y="136"/>
                    <a:pt x="212" y="139"/>
                    <a:pt x="210" y="139"/>
                  </a:cubicBezTo>
                  <a:cubicBezTo>
                    <a:pt x="208" y="139"/>
                    <a:pt x="202" y="135"/>
                    <a:pt x="196" y="129"/>
                  </a:cubicBezTo>
                  <a:cubicBezTo>
                    <a:pt x="193" y="127"/>
                    <a:pt x="191" y="126"/>
                    <a:pt x="189" y="126"/>
                  </a:cubicBezTo>
                  <a:cubicBezTo>
                    <a:pt x="188" y="126"/>
                    <a:pt x="187" y="127"/>
                    <a:pt x="186" y="128"/>
                  </a:cubicBezTo>
                  <a:cubicBezTo>
                    <a:pt x="191" y="135"/>
                    <a:pt x="189" y="137"/>
                    <a:pt x="187" y="139"/>
                  </a:cubicBezTo>
                  <a:cubicBezTo>
                    <a:pt x="185" y="143"/>
                    <a:pt x="185" y="143"/>
                    <a:pt x="197" y="153"/>
                  </a:cubicBezTo>
                  <a:cubicBezTo>
                    <a:pt x="210" y="162"/>
                    <a:pt x="209" y="163"/>
                    <a:pt x="208" y="165"/>
                  </a:cubicBezTo>
                  <a:cubicBezTo>
                    <a:pt x="208" y="166"/>
                    <a:pt x="207" y="166"/>
                    <a:pt x="206" y="166"/>
                  </a:cubicBezTo>
                  <a:cubicBezTo>
                    <a:pt x="205" y="166"/>
                    <a:pt x="203" y="165"/>
                    <a:pt x="199" y="163"/>
                  </a:cubicBezTo>
                  <a:cubicBezTo>
                    <a:pt x="199" y="163"/>
                    <a:pt x="194" y="160"/>
                    <a:pt x="192" y="160"/>
                  </a:cubicBezTo>
                  <a:cubicBezTo>
                    <a:pt x="192" y="160"/>
                    <a:pt x="192" y="160"/>
                    <a:pt x="191" y="161"/>
                  </a:cubicBezTo>
                  <a:cubicBezTo>
                    <a:pt x="191" y="161"/>
                    <a:pt x="190" y="162"/>
                    <a:pt x="189" y="162"/>
                  </a:cubicBezTo>
                  <a:cubicBezTo>
                    <a:pt x="188" y="162"/>
                    <a:pt x="186" y="161"/>
                    <a:pt x="182" y="158"/>
                  </a:cubicBezTo>
                  <a:cubicBezTo>
                    <a:pt x="182" y="158"/>
                    <a:pt x="178" y="156"/>
                    <a:pt x="175" y="156"/>
                  </a:cubicBezTo>
                  <a:cubicBezTo>
                    <a:pt x="174" y="156"/>
                    <a:pt x="174" y="157"/>
                    <a:pt x="173" y="157"/>
                  </a:cubicBezTo>
                  <a:cubicBezTo>
                    <a:pt x="172" y="159"/>
                    <a:pt x="171" y="161"/>
                    <a:pt x="169" y="161"/>
                  </a:cubicBezTo>
                  <a:cubicBezTo>
                    <a:pt x="168" y="161"/>
                    <a:pt x="166" y="160"/>
                    <a:pt x="163" y="158"/>
                  </a:cubicBezTo>
                  <a:lnTo>
                    <a:pt x="163" y="158"/>
                  </a:lnTo>
                  <a:cubicBezTo>
                    <a:pt x="162" y="159"/>
                    <a:pt x="162" y="159"/>
                    <a:pt x="169" y="164"/>
                  </a:cubicBezTo>
                  <a:cubicBezTo>
                    <a:pt x="176" y="168"/>
                    <a:pt x="181" y="173"/>
                    <a:pt x="172" y="174"/>
                  </a:cubicBezTo>
                  <a:cubicBezTo>
                    <a:pt x="170" y="177"/>
                    <a:pt x="168" y="181"/>
                    <a:pt x="176" y="185"/>
                  </a:cubicBezTo>
                  <a:cubicBezTo>
                    <a:pt x="175" y="186"/>
                    <a:pt x="175" y="186"/>
                    <a:pt x="175" y="186"/>
                  </a:cubicBezTo>
                  <a:cubicBezTo>
                    <a:pt x="174" y="186"/>
                    <a:pt x="172" y="185"/>
                    <a:pt x="168" y="182"/>
                  </a:cubicBezTo>
                  <a:cubicBezTo>
                    <a:pt x="162" y="179"/>
                    <a:pt x="158" y="178"/>
                    <a:pt x="157" y="178"/>
                  </a:cubicBezTo>
                  <a:cubicBezTo>
                    <a:pt x="154" y="178"/>
                    <a:pt x="156" y="181"/>
                    <a:pt x="164" y="187"/>
                  </a:cubicBezTo>
                  <a:cubicBezTo>
                    <a:pt x="169" y="190"/>
                    <a:pt x="170" y="191"/>
                    <a:pt x="169" y="191"/>
                  </a:cubicBezTo>
                  <a:cubicBezTo>
                    <a:pt x="168" y="191"/>
                    <a:pt x="166" y="190"/>
                    <a:pt x="163" y="190"/>
                  </a:cubicBezTo>
                  <a:lnTo>
                    <a:pt x="163" y="190"/>
                  </a:lnTo>
                  <a:cubicBezTo>
                    <a:pt x="163" y="190"/>
                    <a:pt x="162" y="192"/>
                    <a:pt x="169" y="196"/>
                  </a:cubicBezTo>
                  <a:cubicBezTo>
                    <a:pt x="173" y="199"/>
                    <a:pt x="175" y="200"/>
                    <a:pt x="173" y="200"/>
                  </a:cubicBezTo>
                  <a:cubicBezTo>
                    <a:pt x="172" y="200"/>
                    <a:pt x="170" y="200"/>
                    <a:pt x="167" y="200"/>
                  </a:cubicBezTo>
                  <a:cubicBezTo>
                    <a:pt x="164" y="199"/>
                    <a:pt x="162" y="198"/>
                    <a:pt x="161" y="198"/>
                  </a:cubicBezTo>
                  <a:cubicBezTo>
                    <a:pt x="159" y="198"/>
                    <a:pt x="159" y="199"/>
                    <a:pt x="159" y="200"/>
                  </a:cubicBezTo>
                  <a:cubicBezTo>
                    <a:pt x="164" y="205"/>
                    <a:pt x="159" y="219"/>
                    <a:pt x="151" y="219"/>
                  </a:cubicBezTo>
                  <a:cubicBezTo>
                    <a:pt x="151" y="219"/>
                    <a:pt x="150" y="219"/>
                    <a:pt x="150" y="219"/>
                  </a:cubicBezTo>
                  <a:lnTo>
                    <a:pt x="150" y="219"/>
                  </a:lnTo>
                  <a:cubicBezTo>
                    <a:pt x="158" y="223"/>
                    <a:pt x="158" y="223"/>
                    <a:pt x="157" y="224"/>
                  </a:cubicBezTo>
                  <a:cubicBezTo>
                    <a:pt x="153" y="224"/>
                    <a:pt x="150" y="223"/>
                    <a:pt x="149" y="223"/>
                  </a:cubicBezTo>
                  <a:cubicBezTo>
                    <a:pt x="145" y="223"/>
                    <a:pt x="151" y="227"/>
                    <a:pt x="163" y="230"/>
                  </a:cubicBezTo>
                  <a:lnTo>
                    <a:pt x="164" y="229"/>
                  </a:lnTo>
                  <a:lnTo>
                    <a:pt x="164" y="227"/>
                  </a:lnTo>
                  <a:cubicBezTo>
                    <a:pt x="174" y="230"/>
                    <a:pt x="177" y="233"/>
                    <a:pt x="173" y="233"/>
                  </a:cubicBezTo>
                  <a:cubicBezTo>
                    <a:pt x="171" y="233"/>
                    <a:pt x="165" y="232"/>
                    <a:pt x="155" y="229"/>
                  </a:cubicBezTo>
                  <a:cubicBezTo>
                    <a:pt x="148" y="227"/>
                    <a:pt x="144" y="227"/>
                    <a:pt x="143" y="227"/>
                  </a:cubicBezTo>
                  <a:cubicBezTo>
                    <a:pt x="142" y="227"/>
                    <a:pt x="146" y="228"/>
                    <a:pt x="154" y="231"/>
                  </a:cubicBezTo>
                  <a:cubicBezTo>
                    <a:pt x="165" y="235"/>
                    <a:pt x="168" y="237"/>
                    <a:pt x="164" y="237"/>
                  </a:cubicBezTo>
                  <a:cubicBezTo>
                    <a:pt x="162" y="237"/>
                    <a:pt x="158" y="236"/>
                    <a:pt x="153" y="236"/>
                  </a:cubicBezTo>
                  <a:cubicBezTo>
                    <a:pt x="146" y="234"/>
                    <a:pt x="142" y="232"/>
                    <a:pt x="142" y="232"/>
                  </a:cubicBezTo>
                  <a:lnTo>
                    <a:pt x="142" y="232"/>
                  </a:lnTo>
                  <a:cubicBezTo>
                    <a:pt x="141" y="232"/>
                    <a:pt x="145" y="234"/>
                    <a:pt x="153" y="237"/>
                  </a:cubicBezTo>
                  <a:cubicBezTo>
                    <a:pt x="174" y="244"/>
                    <a:pt x="184" y="249"/>
                    <a:pt x="178" y="249"/>
                  </a:cubicBezTo>
                  <a:cubicBezTo>
                    <a:pt x="175" y="249"/>
                    <a:pt x="169" y="248"/>
                    <a:pt x="159" y="246"/>
                  </a:cubicBezTo>
                  <a:cubicBezTo>
                    <a:pt x="149" y="244"/>
                    <a:pt x="142" y="243"/>
                    <a:pt x="138" y="243"/>
                  </a:cubicBezTo>
                  <a:cubicBezTo>
                    <a:pt x="135" y="243"/>
                    <a:pt x="134" y="243"/>
                    <a:pt x="134" y="244"/>
                  </a:cubicBezTo>
                  <a:cubicBezTo>
                    <a:pt x="133" y="245"/>
                    <a:pt x="142" y="247"/>
                    <a:pt x="150" y="248"/>
                  </a:cubicBezTo>
                  <a:cubicBezTo>
                    <a:pt x="166" y="250"/>
                    <a:pt x="166" y="251"/>
                    <a:pt x="149" y="251"/>
                  </a:cubicBezTo>
                  <a:cubicBezTo>
                    <a:pt x="124" y="251"/>
                    <a:pt x="123" y="255"/>
                    <a:pt x="139" y="261"/>
                  </a:cubicBezTo>
                  <a:cubicBezTo>
                    <a:pt x="149" y="267"/>
                    <a:pt x="152" y="271"/>
                    <a:pt x="148" y="271"/>
                  </a:cubicBezTo>
                  <a:cubicBezTo>
                    <a:pt x="146" y="271"/>
                    <a:pt x="142" y="270"/>
                    <a:pt x="138" y="268"/>
                  </a:cubicBezTo>
                  <a:cubicBezTo>
                    <a:pt x="129" y="265"/>
                    <a:pt x="125" y="264"/>
                    <a:pt x="125" y="264"/>
                  </a:cubicBezTo>
                  <a:cubicBezTo>
                    <a:pt x="124" y="264"/>
                    <a:pt x="126" y="265"/>
                    <a:pt x="130" y="267"/>
                  </a:cubicBezTo>
                  <a:cubicBezTo>
                    <a:pt x="129" y="270"/>
                    <a:pt x="129" y="273"/>
                    <a:pt x="129" y="275"/>
                  </a:cubicBezTo>
                  <a:cubicBezTo>
                    <a:pt x="129" y="276"/>
                    <a:pt x="136" y="278"/>
                    <a:pt x="144" y="279"/>
                  </a:cubicBezTo>
                  <a:cubicBezTo>
                    <a:pt x="127" y="279"/>
                    <a:pt x="120" y="283"/>
                    <a:pt x="135" y="286"/>
                  </a:cubicBezTo>
                  <a:lnTo>
                    <a:pt x="135" y="290"/>
                  </a:lnTo>
                  <a:cubicBezTo>
                    <a:pt x="135" y="291"/>
                    <a:pt x="135" y="291"/>
                    <a:pt x="143" y="292"/>
                  </a:cubicBezTo>
                  <a:cubicBezTo>
                    <a:pt x="151" y="294"/>
                    <a:pt x="143" y="295"/>
                    <a:pt x="135" y="296"/>
                  </a:cubicBezTo>
                  <a:cubicBezTo>
                    <a:pt x="128" y="298"/>
                    <a:pt x="121" y="300"/>
                    <a:pt x="123" y="300"/>
                  </a:cubicBezTo>
                  <a:cubicBezTo>
                    <a:pt x="124" y="300"/>
                    <a:pt x="125" y="300"/>
                    <a:pt x="126" y="300"/>
                  </a:cubicBezTo>
                  <a:cubicBezTo>
                    <a:pt x="135" y="301"/>
                    <a:pt x="143" y="302"/>
                    <a:pt x="151" y="304"/>
                  </a:cubicBezTo>
                  <a:cubicBezTo>
                    <a:pt x="157" y="305"/>
                    <a:pt x="154" y="306"/>
                    <a:pt x="150" y="306"/>
                  </a:cubicBezTo>
                  <a:cubicBezTo>
                    <a:pt x="148" y="306"/>
                    <a:pt x="145" y="306"/>
                    <a:pt x="143" y="305"/>
                  </a:cubicBezTo>
                  <a:cubicBezTo>
                    <a:pt x="138" y="305"/>
                    <a:pt x="132" y="306"/>
                    <a:pt x="126" y="310"/>
                  </a:cubicBezTo>
                  <a:cubicBezTo>
                    <a:pt x="126" y="311"/>
                    <a:pt x="127" y="314"/>
                    <a:pt x="135" y="314"/>
                  </a:cubicBezTo>
                  <a:cubicBezTo>
                    <a:pt x="136" y="314"/>
                    <a:pt x="136" y="314"/>
                    <a:pt x="137" y="314"/>
                  </a:cubicBezTo>
                  <a:cubicBezTo>
                    <a:pt x="143" y="314"/>
                    <a:pt x="144" y="322"/>
                    <a:pt x="136" y="324"/>
                  </a:cubicBezTo>
                  <a:cubicBezTo>
                    <a:pt x="136" y="324"/>
                    <a:pt x="136" y="327"/>
                    <a:pt x="136" y="328"/>
                  </a:cubicBezTo>
                  <a:cubicBezTo>
                    <a:pt x="136" y="329"/>
                    <a:pt x="144" y="330"/>
                    <a:pt x="144" y="331"/>
                  </a:cubicBezTo>
                  <a:cubicBezTo>
                    <a:pt x="144" y="331"/>
                    <a:pt x="145" y="332"/>
                    <a:pt x="153" y="332"/>
                  </a:cubicBezTo>
                  <a:cubicBezTo>
                    <a:pt x="153" y="333"/>
                    <a:pt x="153" y="336"/>
                    <a:pt x="145" y="337"/>
                  </a:cubicBezTo>
                  <a:cubicBezTo>
                    <a:pt x="152" y="336"/>
                    <a:pt x="156" y="335"/>
                    <a:pt x="157" y="335"/>
                  </a:cubicBezTo>
                  <a:cubicBezTo>
                    <a:pt x="160" y="335"/>
                    <a:pt x="156" y="337"/>
                    <a:pt x="147" y="340"/>
                  </a:cubicBezTo>
                  <a:cubicBezTo>
                    <a:pt x="137" y="342"/>
                    <a:pt x="133" y="343"/>
                    <a:pt x="134" y="343"/>
                  </a:cubicBezTo>
                  <a:cubicBezTo>
                    <a:pt x="135" y="343"/>
                    <a:pt x="139" y="342"/>
                    <a:pt x="147" y="341"/>
                  </a:cubicBezTo>
                  <a:cubicBezTo>
                    <a:pt x="154" y="341"/>
                    <a:pt x="154" y="341"/>
                    <a:pt x="147" y="343"/>
                  </a:cubicBezTo>
                  <a:cubicBezTo>
                    <a:pt x="141" y="345"/>
                    <a:pt x="140" y="346"/>
                    <a:pt x="143" y="346"/>
                  </a:cubicBezTo>
                  <a:cubicBezTo>
                    <a:pt x="144" y="346"/>
                    <a:pt x="146" y="346"/>
                    <a:pt x="148" y="346"/>
                  </a:cubicBezTo>
                  <a:cubicBezTo>
                    <a:pt x="153" y="345"/>
                    <a:pt x="157" y="344"/>
                    <a:pt x="160" y="344"/>
                  </a:cubicBezTo>
                  <a:cubicBezTo>
                    <a:pt x="166" y="344"/>
                    <a:pt x="166" y="346"/>
                    <a:pt x="157" y="349"/>
                  </a:cubicBezTo>
                  <a:cubicBezTo>
                    <a:pt x="157" y="349"/>
                    <a:pt x="157" y="350"/>
                    <a:pt x="164" y="350"/>
                  </a:cubicBezTo>
                  <a:cubicBezTo>
                    <a:pt x="172" y="349"/>
                    <a:pt x="176" y="348"/>
                    <a:pt x="177" y="348"/>
                  </a:cubicBezTo>
                  <a:cubicBezTo>
                    <a:pt x="177" y="348"/>
                    <a:pt x="173" y="349"/>
                    <a:pt x="166" y="351"/>
                  </a:cubicBezTo>
                  <a:cubicBezTo>
                    <a:pt x="155" y="355"/>
                    <a:pt x="151" y="357"/>
                    <a:pt x="156" y="357"/>
                  </a:cubicBezTo>
                  <a:cubicBezTo>
                    <a:pt x="158" y="357"/>
                    <a:pt x="161" y="357"/>
                    <a:pt x="167" y="356"/>
                  </a:cubicBezTo>
                  <a:cubicBezTo>
                    <a:pt x="167" y="356"/>
                    <a:pt x="169" y="355"/>
                    <a:pt x="170" y="355"/>
                  </a:cubicBezTo>
                  <a:cubicBezTo>
                    <a:pt x="171" y="355"/>
                    <a:pt x="171" y="356"/>
                    <a:pt x="167" y="358"/>
                  </a:cubicBezTo>
                  <a:cubicBezTo>
                    <a:pt x="162" y="362"/>
                    <a:pt x="157" y="370"/>
                    <a:pt x="162" y="370"/>
                  </a:cubicBezTo>
                  <a:cubicBezTo>
                    <a:pt x="164" y="370"/>
                    <a:pt x="166" y="369"/>
                    <a:pt x="170" y="367"/>
                  </a:cubicBezTo>
                  <a:lnTo>
                    <a:pt x="170" y="370"/>
                  </a:lnTo>
                  <a:cubicBezTo>
                    <a:pt x="166" y="374"/>
                    <a:pt x="165" y="376"/>
                    <a:pt x="167" y="376"/>
                  </a:cubicBezTo>
                  <a:cubicBezTo>
                    <a:pt x="168" y="376"/>
                    <a:pt x="170" y="375"/>
                    <a:pt x="172" y="375"/>
                  </a:cubicBezTo>
                  <a:lnTo>
                    <a:pt x="180" y="374"/>
                  </a:lnTo>
                  <a:lnTo>
                    <a:pt x="180" y="374"/>
                  </a:lnTo>
                  <a:cubicBezTo>
                    <a:pt x="173" y="377"/>
                    <a:pt x="166" y="382"/>
                    <a:pt x="167" y="383"/>
                  </a:cubicBezTo>
                  <a:cubicBezTo>
                    <a:pt x="167" y="383"/>
                    <a:pt x="167" y="383"/>
                    <a:pt x="167" y="383"/>
                  </a:cubicBezTo>
                  <a:cubicBezTo>
                    <a:pt x="168" y="383"/>
                    <a:pt x="170" y="383"/>
                    <a:pt x="175" y="380"/>
                  </a:cubicBezTo>
                  <a:cubicBezTo>
                    <a:pt x="178" y="378"/>
                    <a:pt x="180" y="377"/>
                    <a:pt x="181" y="377"/>
                  </a:cubicBezTo>
                  <a:cubicBezTo>
                    <a:pt x="182" y="377"/>
                    <a:pt x="182" y="378"/>
                    <a:pt x="182" y="378"/>
                  </a:cubicBezTo>
                  <a:cubicBezTo>
                    <a:pt x="182" y="379"/>
                    <a:pt x="176" y="385"/>
                    <a:pt x="169" y="388"/>
                  </a:cubicBezTo>
                  <a:lnTo>
                    <a:pt x="169" y="389"/>
                  </a:lnTo>
                  <a:cubicBezTo>
                    <a:pt x="177" y="386"/>
                    <a:pt x="181" y="384"/>
                    <a:pt x="181" y="384"/>
                  </a:cubicBezTo>
                  <a:cubicBezTo>
                    <a:pt x="182" y="384"/>
                    <a:pt x="181" y="386"/>
                    <a:pt x="177" y="387"/>
                  </a:cubicBezTo>
                  <a:cubicBezTo>
                    <a:pt x="170" y="392"/>
                    <a:pt x="171" y="393"/>
                    <a:pt x="171" y="395"/>
                  </a:cubicBezTo>
                  <a:cubicBezTo>
                    <a:pt x="174" y="394"/>
                    <a:pt x="175" y="393"/>
                    <a:pt x="175" y="393"/>
                  </a:cubicBezTo>
                  <a:lnTo>
                    <a:pt x="175" y="393"/>
                  </a:lnTo>
                  <a:cubicBezTo>
                    <a:pt x="175" y="393"/>
                    <a:pt x="173" y="395"/>
                    <a:pt x="172" y="395"/>
                  </a:cubicBezTo>
                  <a:cubicBezTo>
                    <a:pt x="171" y="395"/>
                    <a:pt x="171" y="395"/>
                    <a:pt x="171" y="395"/>
                  </a:cubicBezTo>
                  <a:lnTo>
                    <a:pt x="164" y="398"/>
                  </a:lnTo>
                  <a:cubicBezTo>
                    <a:pt x="162" y="400"/>
                    <a:pt x="162" y="401"/>
                    <a:pt x="162" y="401"/>
                  </a:cubicBezTo>
                  <a:cubicBezTo>
                    <a:pt x="163" y="401"/>
                    <a:pt x="168" y="398"/>
                    <a:pt x="172" y="396"/>
                  </a:cubicBezTo>
                  <a:cubicBezTo>
                    <a:pt x="172" y="396"/>
                    <a:pt x="173" y="397"/>
                    <a:pt x="173" y="398"/>
                  </a:cubicBezTo>
                  <a:cubicBezTo>
                    <a:pt x="174" y="399"/>
                    <a:pt x="174" y="399"/>
                    <a:pt x="175" y="399"/>
                  </a:cubicBezTo>
                  <a:cubicBezTo>
                    <a:pt x="176" y="399"/>
                    <a:pt x="178" y="399"/>
                    <a:pt x="181" y="396"/>
                  </a:cubicBezTo>
                  <a:cubicBezTo>
                    <a:pt x="187" y="392"/>
                    <a:pt x="194" y="389"/>
                    <a:pt x="195" y="389"/>
                  </a:cubicBezTo>
                  <a:cubicBezTo>
                    <a:pt x="196" y="389"/>
                    <a:pt x="196" y="389"/>
                    <a:pt x="196" y="389"/>
                  </a:cubicBezTo>
                  <a:cubicBezTo>
                    <a:pt x="198" y="388"/>
                    <a:pt x="199" y="388"/>
                    <a:pt x="199" y="388"/>
                  </a:cubicBezTo>
                  <a:cubicBezTo>
                    <a:pt x="200" y="388"/>
                    <a:pt x="198" y="390"/>
                    <a:pt x="196" y="390"/>
                  </a:cubicBezTo>
                  <a:cubicBezTo>
                    <a:pt x="196" y="390"/>
                    <a:pt x="196" y="389"/>
                    <a:pt x="196" y="389"/>
                  </a:cubicBezTo>
                  <a:cubicBezTo>
                    <a:pt x="189" y="394"/>
                    <a:pt x="182" y="397"/>
                    <a:pt x="182" y="398"/>
                  </a:cubicBezTo>
                  <a:cubicBezTo>
                    <a:pt x="184" y="399"/>
                    <a:pt x="176" y="404"/>
                    <a:pt x="176" y="404"/>
                  </a:cubicBezTo>
                  <a:cubicBezTo>
                    <a:pt x="166" y="408"/>
                    <a:pt x="167" y="410"/>
                    <a:pt x="171" y="410"/>
                  </a:cubicBezTo>
                  <a:cubicBezTo>
                    <a:pt x="173" y="410"/>
                    <a:pt x="176" y="410"/>
                    <a:pt x="179" y="408"/>
                  </a:cubicBezTo>
                  <a:cubicBezTo>
                    <a:pt x="185" y="406"/>
                    <a:pt x="189" y="405"/>
                    <a:pt x="191" y="405"/>
                  </a:cubicBezTo>
                  <a:cubicBezTo>
                    <a:pt x="193" y="405"/>
                    <a:pt x="189" y="408"/>
                    <a:pt x="181" y="413"/>
                  </a:cubicBezTo>
                  <a:cubicBezTo>
                    <a:pt x="177" y="416"/>
                    <a:pt x="175" y="417"/>
                    <a:pt x="176" y="417"/>
                  </a:cubicBezTo>
                  <a:cubicBezTo>
                    <a:pt x="177" y="417"/>
                    <a:pt x="189" y="412"/>
                    <a:pt x="204" y="404"/>
                  </a:cubicBezTo>
                  <a:lnTo>
                    <a:pt x="225" y="392"/>
                  </a:lnTo>
                  <a:lnTo>
                    <a:pt x="225" y="392"/>
                  </a:lnTo>
                  <a:lnTo>
                    <a:pt x="204" y="405"/>
                  </a:lnTo>
                  <a:cubicBezTo>
                    <a:pt x="187" y="417"/>
                    <a:pt x="181" y="422"/>
                    <a:pt x="184" y="422"/>
                  </a:cubicBezTo>
                  <a:cubicBezTo>
                    <a:pt x="185" y="422"/>
                    <a:pt x="188" y="420"/>
                    <a:pt x="194" y="419"/>
                  </a:cubicBezTo>
                  <a:cubicBezTo>
                    <a:pt x="197" y="418"/>
                    <a:pt x="199" y="417"/>
                    <a:pt x="199" y="417"/>
                  </a:cubicBezTo>
                  <a:cubicBezTo>
                    <a:pt x="200" y="417"/>
                    <a:pt x="199" y="418"/>
                    <a:pt x="195" y="421"/>
                  </a:cubicBezTo>
                  <a:cubicBezTo>
                    <a:pt x="188" y="425"/>
                    <a:pt x="189" y="426"/>
                    <a:pt x="191" y="431"/>
                  </a:cubicBezTo>
                  <a:cubicBezTo>
                    <a:pt x="193" y="433"/>
                    <a:pt x="194" y="434"/>
                    <a:pt x="195" y="434"/>
                  </a:cubicBezTo>
                  <a:cubicBezTo>
                    <a:pt x="196" y="434"/>
                    <a:pt x="198" y="433"/>
                    <a:pt x="201" y="430"/>
                  </a:cubicBezTo>
                  <a:lnTo>
                    <a:pt x="204" y="433"/>
                  </a:lnTo>
                  <a:cubicBezTo>
                    <a:pt x="198" y="438"/>
                    <a:pt x="197" y="440"/>
                    <a:pt x="198" y="440"/>
                  </a:cubicBezTo>
                  <a:cubicBezTo>
                    <a:pt x="199" y="440"/>
                    <a:pt x="205" y="436"/>
                    <a:pt x="212" y="430"/>
                  </a:cubicBezTo>
                  <a:lnTo>
                    <a:pt x="213" y="432"/>
                  </a:lnTo>
                  <a:lnTo>
                    <a:pt x="207" y="438"/>
                  </a:lnTo>
                  <a:cubicBezTo>
                    <a:pt x="200" y="442"/>
                    <a:pt x="203" y="444"/>
                    <a:pt x="209" y="454"/>
                  </a:cubicBezTo>
                  <a:cubicBezTo>
                    <a:pt x="214" y="459"/>
                    <a:pt x="216" y="461"/>
                    <a:pt x="219" y="461"/>
                  </a:cubicBezTo>
                  <a:cubicBezTo>
                    <a:pt x="222" y="461"/>
                    <a:pt x="225" y="459"/>
                    <a:pt x="231" y="453"/>
                  </a:cubicBezTo>
                  <a:cubicBezTo>
                    <a:pt x="236" y="448"/>
                    <a:pt x="240" y="446"/>
                    <a:pt x="240" y="446"/>
                  </a:cubicBezTo>
                  <a:lnTo>
                    <a:pt x="240" y="446"/>
                  </a:lnTo>
                  <a:cubicBezTo>
                    <a:pt x="241" y="446"/>
                    <a:pt x="239" y="449"/>
                    <a:pt x="233" y="456"/>
                  </a:cubicBezTo>
                  <a:cubicBezTo>
                    <a:pt x="229" y="460"/>
                    <a:pt x="225" y="464"/>
                    <a:pt x="226" y="464"/>
                  </a:cubicBezTo>
                  <a:cubicBezTo>
                    <a:pt x="226" y="464"/>
                    <a:pt x="227" y="464"/>
                    <a:pt x="228" y="462"/>
                  </a:cubicBezTo>
                  <a:lnTo>
                    <a:pt x="228" y="462"/>
                  </a:lnTo>
                  <a:cubicBezTo>
                    <a:pt x="228" y="462"/>
                    <a:pt x="231" y="465"/>
                    <a:pt x="226" y="471"/>
                  </a:cubicBezTo>
                  <a:cubicBezTo>
                    <a:pt x="222" y="479"/>
                    <a:pt x="222" y="482"/>
                    <a:pt x="223" y="482"/>
                  </a:cubicBezTo>
                  <a:cubicBezTo>
                    <a:pt x="225" y="482"/>
                    <a:pt x="228" y="479"/>
                    <a:pt x="231" y="476"/>
                  </a:cubicBezTo>
                  <a:cubicBezTo>
                    <a:pt x="234" y="470"/>
                    <a:pt x="236" y="468"/>
                    <a:pt x="236" y="468"/>
                  </a:cubicBezTo>
                  <a:lnTo>
                    <a:pt x="236" y="468"/>
                  </a:lnTo>
                  <a:cubicBezTo>
                    <a:pt x="237" y="468"/>
                    <a:pt x="234" y="472"/>
                    <a:pt x="232" y="477"/>
                  </a:cubicBezTo>
                  <a:cubicBezTo>
                    <a:pt x="228" y="482"/>
                    <a:pt x="226" y="487"/>
                    <a:pt x="226" y="487"/>
                  </a:cubicBezTo>
                  <a:cubicBezTo>
                    <a:pt x="227" y="487"/>
                    <a:pt x="227" y="487"/>
                    <a:pt x="228" y="485"/>
                  </a:cubicBezTo>
                  <a:cubicBezTo>
                    <a:pt x="231" y="482"/>
                    <a:pt x="235" y="481"/>
                    <a:pt x="237" y="481"/>
                  </a:cubicBezTo>
                  <a:cubicBezTo>
                    <a:pt x="241" y="481"/>
                    <a:pt x="242" y="484"/>
                    <a:pt x="236" y="491"/>
                  </a:cubicBezTo>
                  <a:lnTo>
                    <a:pt x="240" y="494"/>
                  </a:lnTo>
                  <a:cubicBezTo>
                    <a:pt x="242" y="490"/>
                    <a:pt x="244" y="489"/>
                    <a:pt x="245" y="489"/>
                  </a:cubicBezTo>
                  <a:cubicBezTo>
                    <a:pt x="246" y="489"/>
                    <a:pt x="247" y="490"/>
                    <a:pt x="249" y="491"/>
                  </a:cubicBezTo>
                  <a:cubicBezTo>
                    <a:pt x="251" y="493"/>
                    <a:pt x="252" y="494"/>
                    <a:pt x="247" y="500"/>
                  </a:cubicBezTo>
                  <a:cubicBezTo>
                    <a:pt x="244" y="504"/>
                    <a:pt x="243" y="505"/>
                    <a:pt x="244" y="505"/>
                  </a:cubicBezTo>
                  <a:cubicBezTo>
                    <a:pt x="245" y="505"/>
                    <a:pt x="247" y="505"/>
                    <a:pt x="250" y="503"/>
                  </a:cubicBezTo>
                  <a:cubicBezTo>
                    <a:pt x="250" y="503"/>
                    <a:pt x="250" y="503"/>
                    <a:pt x="250" y="503"/>
                  </a:cubicBezTo>
                  <a:cubicBezTo>
                    <a:pt x="252" y="503"/>
                    <a:pt x="261" y="491"/>
                    <a:pt x="263" y="491"/>
                  </a:cubicBezTo>
                  <a:cubicBezTo>
                    <a:pt x="263" y="491"/>
                    <a:pt x="263" y="491"/>
                    <a:pt x="263" y="491"/>
                  </a:cubicBezTo>
                  <a:cubicBezTo>
                    <a:pt x="267" y="485"/>
                    <a:pt x="272" y="479"/>
                    <a:pt x="274" y="479"/>
                  </a:cubicBezTo>
                  <a:cubicBezTo>
                    <a:pt x="274" y="479"/>
                    <a:pt x="274" y="479"/>
                    <a:pt x="274" y="479"/>
                  </a:cubicBezTo>
                  <a:lnTo>
                    <a:pt x="270" y="486"/>
                  </a:lnTo>
                  <a:cubicBezTo>
                    <a:pt x="265" y="493"/>
                    <a:pt x="261" y="499"/>
                    <a:pt x="261" y="499"/>
                  </a:cubicBezTo>
                  <a:cubicBezTo>
                    <a:pt x="261" y="500"/>
                    <a:pt x="262" y="500"/>
                    <a:pt x="262" y="500"/>
                  </a:cubicBezTo>
                  <a:cubicBezTo>
                    <a:pt x="263" y="500"/>
                    <a:pt x="265" y="499"/>
                    <a:pt x="268" y="495"/>
                  </a:cubicBezTo>
                  <a:lnTo>
                    <a:pt x="268" y="495"/>
                  </a:lnTo>
                  <a:cubicBezTo>
                    <a:pt x="264" y="503"/>
                    <a:pt x="265" y="503"/>
                    <a:pt x="269" y="505"/>
                  </a:cubicBezTo>
                  <a:cubicBezTo>
                    <a:pt x="270" y="505"/>
                    <a:pt x="271" y="506"/>
                    <a:pt x="272" y="506"/>
                  </a:cubicBezTo>
                  <a:cubicBezTo>
                    <a:pt x="274" y="506"/>
                    <a:pt x="276" y="505"/>
                    <a:pt x="279" y="502"/>
                  </a:cubicBezTo>
                  <a:lnTo>
                    <a:pt x="279" y="502"/>
                  </a:lnTo>
                  <a:cubicBezTo>
                    <a:pt x="275" y="511"/>
                    <a:pt x="276" y="516"/>
                    <a:pt x="279" y="516"/>
                  </a:cubicBezTo>
                  <a:cubicBezTo>
                    <a:pt x="282" y="516"/>
                    <a:pt x="285" y="513"/>
                    <a:pt x="289" y="507"/>
                  </a:cubicBezTo>
                  <a:cubicBezTo>
                    <a:pt x="291" y="504"/>
                    <a:pt x="292" y="502"/>
                    <a:pt x="292" y="502"/>
                  </a:cubicBezTo>
                  <a:lnTo>
                    <a:pt x="292" y="502"/>
                  </a:lnTo>
                  <a:cubicBezTo>
                    <a:pt x="293" y="502"/>
                    <a:pt x="292" y="505"/>
                    <a:pt x="291" y="509"/>
                  </a:cubicBezTo>
                  <a:cubicBezTo>
                    <a:pt x="290" y="513"/>
                    <a:pt x="289" y="515"/>
                    <a:pt x="290" y="515"/>
                  </a:cubicBezTo>
                  <a:cubicBezTo>
                    <a:pt x="290" y="515"/>
                    <a:pt x="291" y="514"/>
                    <a:pt x="293" y="511"/>
                  </a:cubicBezTo>
                  <a:cubicBezTo>
                    <a:pt x="295" y="509"/>
                    <a:pt x="296" y="508"/>
                    <a:pt x="296" y="508"/>
                  </a:cubicBezTo>
                  <a:cubicBezTo>
                    <a:pt x="298" y="508"/>
                    <a:pt x="296" y="514"/>
                    <a:pt x="295" y="519"/>
                  </a:cubicBezTo>
                  <a:cubicBezTo>
                    <a:pt x="291" y="529"/>
                    <a:pt x="291" y="533"/>
                    <a:pt x="292" y="533"/>
                  </a:cubicBezTo>
                  <a:cubicBezTo>
                    <a:pt x="293" y="533"/>
                    <a:pt x="294" y="532"/>
                    <a:pt x="296" y="530"/>
                  </a:cubicBezTo>
                  <a:cubicBezTo>
                    <a:pt x="299" y="525"/>
                    <a:pt x="301" y="524"/>
                    <a:pt x="303" y="524"/>
                  </a:cubicBezTo>
                  <a:cubicBezTo>
                    <a:pt x="304" y="524"/>
                    <a:pt x="305" y="525"/>
                    <a:pt x="306" y="525"/>
                  </a:cubicBezTo>
                  <a:cubicBezTo>
                    <a:pt x="311" y="518"/>
                    <a:pt x="313" y="519"/>
                    <a:pt x="314" y="511"/>
                  </a:cubicBezTo>
                  <a:cubicBezTo>
                    <a:pt x="316" y="506"/>
                    <a:pt x="318" y="500"/>
                    <a:pt x="320" y="496"/>
                  </a:cubicBezTo>
                  <a:cubicBezTo>
                    <a:pt x="322" y="494"/>
                    <a:pt x="323" y="493"/>
                    <a:pt x="324" y="493"/>
                  </a:cubicBezTo>
                  <a:cubicBezTo>
                    <a:pt x="325" y="493"/>
                    <a:pt x="323" y="497"/>
                    <a:pt x="323" y="497"/>
                  </a:cubicBezTo>
                  <a:cubicBezTo>
                    <a:pt x="317" y="504"/>
                    <a:pt x="318" y="504"/>
                    <a:pt x="317" y="512"/>
                  </a:cubicBezTo>
                  <a:cubicBezTo>
                    <a:pt x="315" y="519"/>
                    <a:pt x="318" y="521"/>
                    <a:pt x="319" y="522"/>
                  </a:cubicBezTo>
                  <a:lnTo>
                    <a:pt x="325" y="524"/>
                  </a:lnTo>
                  <a:cubicBezTo>
                    <a:pt x="325" y="529"/>
                    <a:pt x="326" y="531"/>
                    <a:pt x="327" y="531"/>
                  </a:cubicBezTo>
                  <a:cubicBezTo>
                    <a:pt x="328" y="531"/>
                    <a:pt x="329" y="529"/>
                    <a:pt x="330" y="525"/>
                  </a:cubicBezTo>
                  <a:lnTo>
                    <a:pt x="333" y="517"/>
                  </a:lnTo>
                  <a:lnTo>
                    <a:pt x="333" y="517"/>
                  </a:lnTo>
                  <a:cubicBezTo>
                    <a:pt x="331" y="527"/>
                    <a:pt x="336" y="533"/>
                    <a:pt x="341" y="533"/>
                  </a:cubicBezTo>
                  <a:cubicBezTo>
                    <a:pt x="345" y="533"/>
                    <a:pt x="349" y="530"/>
                    <a:pt x="351" y="523"/>
                  </a:cubicBezTo>
                  <a:lnTo>
                    <a:pt x="351" y="523"/>
                  </a:lnTo>
                  <a:cubicBezTo>
                    <a:pt x="350" y="527"/>
                    <a:pt x="350" y="526"/>
                    <a:pt x="348" y="531"/>
                  </a:cubicBezTo>
                  <a:cubicBezTo>
                    <a:pt x="347" y="539"/>
                    <a:pt x="348" y="540"/>
                    <a:pt x="352" y="540"/>
                  </a:cubicBezTo>
                  <a:cubicBezTo>
                    <a:pt x="353" y="540"/>
                    <a:pt x="360" y="534"/>
                    <a:pt x="363" y="534"/>
                  </a:cubicBezTo>
                  <a:cubicBezTo>
                    <a:pt x="364" y="534"/>
                    <a:pt x="364" y="534"/>
                    <a:pt x="364" y="534"/>
                  </a:cubicBezTo>
                  <a:cubicBezTo>
                    <a:pt x="366" y="534"/>
                    <a:pt x="368" y="535"/>
                    <a:pt x="369" y="535"/>
                  </a:cubicBezTo>
                  <a:cubicBezTo>
                    <a:pt x="373" y="535"/>
                    <a:pt x="375" y="533"/>
                    <a:pt x="375" y="527"/>
                  </a:cubicBezTo>
                  <a:cubicBezTo>
                    <a:pt x="376" y="527"/>
                    <a:pt x="376" y="527"/>
                    <a:pt x="376" y="535"/>
                  </a:cubicBezTo>
                  <a:cubicBezTo>
                    <a:pt x="374" y="543"/>
                    <a:pt x="375" y="544"/>
                    <a:pt x="378" y="544"/>
                  </a:cubicBezTo>
                  <a:cubicBezTo>
                    <a:pt x="379" y="544"/>
                    <a:pt x="379" y="536"/>
                    <a:pt x="380" y="527"/>
                  </a:cubicBezTo>
                  <a:cubicBezTo>
                    <a:pt x="380" y="524"/>
                    <a:pt x="380" y="522"/>
                    <a:pt x="381" y="522"/>
                  </a:cubicBezTo>
                  <a:cubicBezTo>
                    <a:pt x="381" y="522"/>
                    <a:pt x="383" y="524"/>
                    <a:pt x="384" y="528"/>
                  </a:cubicBezTo>
                  <a:cubicBezTo>
                    <a:pt x="385" y="533"/>
                    <a:pt x="388" y="535"/>
                    <a:pt x="390" y="535"/>
                  </a:cubicBezTo>
                  <a:cubicBezTo>
                    <a:pt x="392" y="535"/>
                    <a:pt x="394" y="533"/>
                    <a:pt x="396" y="528"/>
                  </a:cubicBezTo>
                  <a:cubicBezTo>
                    <a:pt x="397" y="528"/>
                    <a:pt x="398" y="528"/>
                    <a:pt x="398" y="537"/>
                  </a:cubicBezTo>
                  <a:cubicBezTo>
                    <a:pt x="399" y="542"/>
                    <a:pt x="401" y="547"/>
                    <a:pt x="402" y="547"/>
                  </a:cubicBezTo>
                  <a:cubicBezTo>
                    <a:pt x="404" y="547"/>
                    <a:pt x="405" y="544"/>
                    <a:pt x="406" y="537"/>
                  </a:cubicBezTo>
                  <a:cubicBezTo>
                    <a:pt x="407" y="537"/>
                    <a:pt x="407" y="537"/>
                    <a:pt x="408" y="545"/>
                  </a:cubicBezTo>
                  <a:cubicBezTo>
                    <a:pt x="409" y="550"/>
                    <a:pt x="410" y="554"/>
                    <a:pt x="410" y="554"/>
                  </a:cubicBezTo>
                  <a:cubicBezTo>
                    <a:pt x="411" y="554"/>
                    <a:pt x="411" y="552"/>
                    <a:pt x="411" y="545"/>
                  </a:cubicBezTo>
                  <a:cubicBezTo>
                    <a:pt x="412" y="541"/>
                    <a:pt x="414" y="539"/>
                    <a:pt x="416" y="539"/>
                  </a:cubicBezTo>
                  <a:cubicBezTo>
                    <a:pt x="418" y="539"/>
                    <a:pt x="420" y="541"/>
                    <a:pt x="421" y="544"/>
                  </a:cubicBezTo>
                  <a:cubicBezTo>
                    <a:pt x="424" y="544"/>
                    <a:pt x="425" y="544"/>
                    <a:pt x="424" y="536"/>
                  </a:cubicBezTo>
                  <a:lnTo>
                    <a:pt x="422" y="528"/>
                  </a:lnTo>
                  <a:lnTo>
                    <a:pt x="422" y="528"/>
                  </a:lnTo>
                  <a:cubicBezTo>
                    <a:pt x="424" y="536"/>
                    <a:pt x="425" y="540"/>
                    <a:pt x="425" y="540"/>
                  </a:cubicBezTo>
                  <a:cubicBezTo>
                    <a:pt x="426" y="540"/>
                    <a:pt x="426" y="536"/>
                    <a:pt x="426" y="528"/>
                  </a:cubicBezTo>
                  <a:cubicBezTo>
                    <a:pt x="425" y="524"/>
                    <a:pt x="425" y="522"/>
                    <a:pt x="426" y="522"/>
                  </a:cubicBezTo>
                  <a:lnTo>
                    <a:pt x="426" y="522"/>
                  </a:lnTo>
                  <a:cubicBezTo>
                    <a:pt x="426" y="522"/>
                    <a:pt x="426" y="524"/>
                    <a:pt x="427" y="527"/>
                  </a:cubicBezTo>
                  <a:cubicBezTo>
                    <a:pt x="429" y="535"/>
                    <a:pt x="431" y="535"/>
                    <a:pt x="431" y="535"/>
                  </a:cubicBezTo>
                  <a:cubicBezTo>
                    <a:pt x="431" y="535"/>
                    <a:pt x="431" y="535"/>
                    <a:pt x="431" y="535"/>
                  </a:cubicBezTo>
                  <a:cubicBezTo>
                    <a:pt x="433" y="535"/>
                    <a:pt x="438" y="526"/>
                    <a:pt x="446" y="525"/>
                  </a:cubicBezTo>
                  <a:cubicBezTo>
                    <a:pt x="457" y="524"/>
                    <a:pt x="462" y="522"/>
                    <a:pt x="459" y="514"/>
                  </a:cubicBezTo>
                  <a:cubicBezTo>
                    <a:pt x="459" y="510"/>
                    <a:pt x="459" y="508"/>
                    <a:pt x="459" y="508"/>
                  </a:cubicBezTo>
                  <a:lnTo>
                    <a:pt x="459" y="508"/>
                  </a:lnTo>
                  <a:cubicBezTo>
                    <a:pt x="459" y="508"/>
                    <a:pt x="460" y="510"/>
                    <a:pt x="462" y="514"/>
                  </a:cubicBezTo>
                  <a:cubicBezTo>
                    <a:pt x="465" y="521"/>
                    <a:pt x="467" y="521"/>
                    <a:pt x="468" y="521"/>
                  </a:cubicBezTo>
                  <a:cubicBezTo>
                    <a:pt x="469" y="521"/>
                    <a:pt x="469" y="521"/>
                    <a:pt x="469" y="521"/>
                  </a:cubicBezTo>
                  <a:cubicBezTo>
                    <a:pt x="471" y="521"/>
                    <a:pt x="472" y="521"/>
                    <a:pt x="474" y="527"/>
                  </a:cubicBezTo>
                  <a:cubicBezTo>
                    <a:pt x="473" y="519"/>
                    <a:pt x="473" y="519"/>
                    <a:pt x="474" y="518"/>
                  </a:cubicBezTo>
                  <a:cubicBezTo>
                    <a:pt x="475" y="522"/>
                    <a:pt x="476" y="524"/>
                    <a:pt x="477" y="524"/>
                  </a:cubicBezTo>
                  <a:cubicBezTo>
                    <a:pt x="478" y="524"/>
                    <a:pt x="478" y="522"/>
                    <a:pt x="477" y="518"/>
                  </a:cubicBezTo>
                  <a:cubicBezTo>
                    <a:pt x="475" y="510"/>
                    <a:pt x="474" y="506"/>
                    <a:pt x="474" y="506"/>
                  </a:cubicBezTo>
                  <a:lnTo>
                    <a:pt x="474" y="506"/>
                  </a:lnTo>
                  <a:cubicBezTo>
                    <a:pt x="474" y="506"/>
                    <a:pt x="476" y="510"/>
                    <a:pt x="479" y="517"/>
                  </a:cubicBezTo>
                  <a:cubicBezTo>
                    <a:pt x="480" y="523"/>
                    <a:pt x="484" y="527"/>
                    <a:pt x="485" y="527"/>
                  </a:cubicBezTo>
                  <a:cubicBezTo>
                    <a:pt x="486" y="527"/>
                    <a:pt x="486" y="526"/>
                    <a:pt x="484" y="524"/>
                  </a:cubicBezTo>
                  <a:cubicBezTo>
                    <a:pt x="481" y="516"/>
                    <a:pt x="484" y="516"/>
                    <a:pt x="482" y="508"/>
                  </a:cubicBezTo>
                  <a:cubicBezTo>
                    <a:pt x="483" y="508"/>
                    <a:pt x="483" y="508"/>
                    <a:pt x="484" y="508"/>
                  </a:cubicBezTo>
                  <a:cubicBezTo>
                    <a:pt x="485" y="508"/>
                    <a:pt x="486" y="509"/>
                    <a:pt x="489" y="515"/>
                  </a:cubicBezTo>
                  <a:cubicBezTo>
                    <a:pt x="490" y="517"/>
                    <a:pt x="491" y="517"/>
                    <a:pt x="492" y="517"/>
                  </a:cubicBezTo>
                  <a:cubicBezTo>
                    <a:pt x="494" y="517"/>
                    <a:pt x="496" y="510"/>
                    <a:pt x="494" y="504"/>
                  </a:cubicBezTo>
                  <a:cubicBezTo>
                    <a:pt x="492" y="500"/>
                    <a:pt x="492" y="497"/>
                    <a:pt x="492" y="497"/>
                  </a:cubicBezTo>
                  <a:lnTo>
                    <a:pt x="492" y="497"/>
                  </a:lnTo>
                  <a:cubicBezTo>
                    <a:pt x="493" y="497"/>
                    <a:pt x="494" y="499"/>
                    <a:pt x="495" y="503"/>
                  </a:cubicBezTo>
                  <a:cubicBezTo>
                    <a:pt x="498" y="509"/>
                    <a:pt x="500" y="509"/>
                    <a:pt x="501" y="509"/>
                  </a:cubicBezTo>
                  <a:cubicBezTo>
                    <a:pt x="502" y="509"/>
                    <a:pt x="502" y="509"/>
                    <a:pt x="502" y="509"/>
                  </a:cubicBezTo>
                  <a:cubicBezTo>
                    <a:pt x="501" y="507"/>
                    <a:pt x="501" y="506"/>
                    <a:pt x="501" y="506"/>
                  </a:cubicBezTo>
                  <a:lnTo>
                    <a:pt x="501" y="506"/>
                  </a:lnTo>
                  <a:cubicBezTo>
                    <a:pt x="502" y="506"/>
                    <a:pt x="504" y="511"/>
                    <a:pt x="507" y="516"/>
                  </a:cubicBezTo>
                  <a:cubicBezTo>
                    <a:pt x="508" y="521"/>
                    <a:pt x="509" y="523"/>
                    <a:pt x="510" y="523"/>
                  </a:cubicBezTo>
                  <a:cubicBezTo>
                    <a:pt x="511" y="523"/>
                    <a:pt x="512" y="522"/>
                    <a:pt x="513" y="522"/>
                  </a:cubicBezTo>
                  <a:cubicBezTo>
                    <a:pt x="511" y="514"/>
                    <a:pt x="517" y="512"/>
                    <a:pt x="520" y="509"/>
                  </a:cubicBezTo>
                  <a:cubicBezTo>
                    <a:pt x="527" y="506"/>
                    <a:pt x="525" y="498"/>
                    <a:pt x="519" y="484"/>
                  </a:cubicBezTo>
                  <a:lnTo>
                    <a:pt x="512" y="469"/>
                  </a:lnTo>
                  <a:lnTo>
                    <a:pt x="520" y="482"/>
                  </a:lnTo>
                  <a:cubicBezTo>
                    <a:pt x="525" y="489"/>
                    <a:pt x="535" y="503"/>
                    <a:pt x="535" y="503"/>
                  </a:cubicBezTo>
                  <a:cubicBezTo>
                    <a:pt x="536" y="502"/>
                    <a:pt x="531" y="495"/>
                    <a:pt x="527" y="488"/>
                  </a:cubicBezTo>
                  <a:cubicBezTo>
                    <a:pt x="524" y="484"/>
                    <a:pt x="524" y="482"/>
                    <a:pt x="525" y="482"/>
                  </a:cubicBezTo>
                  <a:cubicBezTo>
                    <a:pt x="526" y="482"/>
                    <a:pt x="528" y="483"/>
                    <a:pt x="531" y="486"/>
                  </a:cubicBezTo>
                  <a:cubicBezTo>
                    <a:pt x="534" y="488"/>
                    <a:pt x="536" y="489"/>
                    <a:pt x="537" y="489"/>
                  </a:cubicBezTo>
                  <a:cubicBezTo>
                    <a:pt x="538" y="489"/>
                    <a:pt x="538" y="487"/>
                    <a:pt x="536" y="484"/>
                  </a:cubicBezTo>
                  <a:cubicBezTo>
                    <a:pt x="536" y="483"/>
                    <a:pt x="537" y="483"/>
                    <a:pt x="537" y="483"/>
                  </a:cubicBezTo>
                  <a:cubicBezTo>
                    <a:pt x="538" y="483"/>
                    <a:pt x="540" y="484"/>
                    <a:pt x="544" y="488"/>
                  </a:cubicBezTo>
                  <a:cubicBezTo>
                    <a:pt x="546" y="487"/>
                    <a:pt x="546" y="487"/>
                    <a:pt x="540" y="480"/>
                  </a:cubicBezTo>
                  <a:cubicBezTo>
                    <a:pt x="538" y="477"/>
                    <a:pt x="537" y="475"/>
                    <a:pt x="538" y="475"/>
                  </a:cubicBezTo>
                  <a:cubicBezTo>
                    <a:pt x="539" y="475"/>
                    <a:pt x="541" y="476"/>
                    <a:pt x="544" y="479"/>
                  </a:cubicBezTo>
                  <a:cubicBezTo>
                    <a:pt x="549" y="485"/>
                    <a:pt x="552" y="487"/>
                    <a:pt x="553" y="487"/>
                  </a:cubicBezTo>
                  <a:cubicBezTo>
                    <a:pt x="555" y="487"/>
                    <a:pt x="555" y="485"/>
                    <a:pt x="553" y="481"/>
                  </a:cubicBezTo>
                  <a:cubicBezTo>
                    <a:pt x="548" y="476"/>
                    <a:pt x="549" y="475"/>
                    <a:pt x="550" y="474"/>
                  </a:cubicBezTo>
                  <a:cubicBezTo>
                    <a:pt x="551" y="472"/>
                    <a:pt x="553" y="472"/>
                    <a:pt x="549" y="465"/>
                  </a:cubicBezTo>
                  <a:lnTo>
                    <a:pt x="551" y="463"/>
                  </a:lnTo>
                  <a:cubicBezTo>
                    <a:pt x="552" y="463"/>
                    <a:pt x="552" y="463"/>
                    <a:pt x="552" y="463"/>
                  </a:cubicBezTo>
                  <a:cubicBezTo>
                    <a:pt x="553" y="463"/>
                    <a:pt x="556" y="470"/>
                    <a:pt x="555" y="470"/>
                  </a:cubicBezTo>
                  <a:lnTo>
                    <a:pt x="562" y="476"/>
                  </a:lnTo>
                  <a:cubicBezTo>
                    <a:pt x="564" y="475"/>
                    <a:pt x="565" y="474"/>
                    <a:pt x="560" y="466"/>
                  </a:cubicBezTo>
                  <a:cubicBezTo>
                    <a:pt x="556" y="459"/>
                    <a:pt x="554" y="456"/>
                    <a:pt x="554" y="456"/>
                  </a:cubicBezTo>
                  <a:lnTo>
                    <a:pt x="554" y="456"/>
                  </a:lnTo>
                  <a:cubicBezTo>
                    <a:pt x="554" y="456"/>
                    <a:pt x="557" y="459"/>
                    <a:pt x="562" y="466"/>
                  </a:cubicBezTo>
                  <a:cubicBezTo>
                    <a:pt x="565" y="469"/>
                    <a:pt x="570" y="473"/>
                    <a:pt x="571" y="473"/>
                  </a:cubicBezTo>
                  <a:cubicBezTo>
                    <a:pt x="571" y="473"/>
                    <a:pt x="571" y="472"/>
                    <a:pt x="569" y="470"/>
                  </a:cubicBezTo>
                  <a:cubicBezTo>
                    <a:pt x="565" y="464"/>
                    <a:pt x="564" y="461"/>
                    <a:pt x="565" y="461"/>
                  </a:cubicBezTo>
                  <a:lnTo>
                    <a:pt x="565" y="461"/>
                  </a:lnTo>
                  <a:cubicBezTo>
                    <a:pt x="566" y="461"/>
                    <a:pt x="569" y="464"/>
                    <a:pt x="572" y="468"/>
                  </a:cubicBezTo>
                  <a:cubicBezTo>
                    <a:pt x="576" y="474"/>
                    <a:pt x="579" y="478"/>
                    <a:pt x="580" y="478"/>
                  </a:cubicBezTo>
                  <a:cubicBezTo>
                    <a:pt x="580" y="478"/>
                    <a:pt x="579" y="473"/>
                    <a:pt x="575" y="465"/>
                  </a:cubicBezTo>
                  <a:cubicBezTo>
                    <a:pt x="578" y="463"/>
                    <a:pt x="576" y="453"/>
                    <a:pt x="580" y="450"/>
                  </a:cubicBezTo>
                  <a:cubicBezTo>
                    <a:pt x="582" y="448"/>
                    <a:pt x="584" y="446"/>
                    <a:pt x="587" y="446"/>
                  </a:cubicBezTo>
                  <a:cubicBezTo>
                    <a:pt x="588" y="446"/>
                    <a:pt x="590" y="447"/>
                    <a:pt x="593" y="449"/>
                  </a:cubicBezTo>
                  <a:cubicBezTo>
                    <a:pt x="593" y="449"/>
                    <a:pt x="594" y="450"/>
                    <a:pt x="594" y="450"/>
                  </a:cubicBezTo>
                  <a:lnTo>
                    <a:pt x="594" y="450"/>
                  </a:lnTo>
                  <a:cubicBezTo>
                    <a:pt x="588" y="443"/>
                    <a:pt x="589" y="442"/>
                    <a:pt x="591" y="439"/>
                  </a:cubicBezTo>
                  <a:lnTo>
                    <a:pt x="591" y="439"/>
                  </a:lnTo>
                  <a:cubicBezTo>
                    <a:pt x="592" y="439"/>
                    <a:pt x="593" y="439"/>
                    <a:pt x="594" y="439"/>
                  </a:cubicBezTo>
                  <a:cubicBezTo>
                    <a:pt x="599" y="439"/>
                    <a:pt x="596" y="433"/>
                    <a:pt x="591" y="428"/>
                  </a:cubicBezTo>
                  <a:lnTo>
                    <a:pt x="588" y="430"/>
                  </a:lnTo>
                  <a:cubicBezTo>
                    <a:pt x="581" y="423"/>
                    <a:pt x="578" y="420"/>
                    <a:pt x="580" y="420"/>
                  </a:cubicBezTo>
                  <a:cubicBezTo>
                    <a:pt x="580" y="420"/>
                    <a:pt x="582" y="421"/>
                    <a:pt x="585" y="422"/>
                  </a:cubicBezTo>
                  <a:cubicBezTo>
                    <a:pt x="585" y="422"/>
                    <a:pt x="585" y="422"/>
                    <a:pt x="586" y="422"/>
                  </a:cubicBezTo>
                  <a:cubicBezTo>
                    <a:pt x="588" y="422"/>
                    <a:pt x="594" y="426"/>
                    <a:pt x="600" y="431"/>
                  </a:cubicBezTo>
                  <a:cubicBezTo>
                    <a:pt x="605" y="435"/>
                    <a:pt x="612" y="439"/>
                    <a:pt x="614" y="439"/>
                  </a:cubicBezTo>
                  <a:cubicBezTo>
                    <a:pt x="614" y="439"/>
                    <a:pt x="614" y="439"/>
                    <a:pt x="614" y="439"/>
                  </a:cubicBezTo>
                  <a:cubicBezTo>
                    <a:pt x="614" y="438"/>
                    <a:pt x="615" y="436"/>
                    <a:pt x="609" y="432"/>
                  </a:cubicBezTo>
                  <a:cubicBezTo>
                    <a:pt x="602" y="428"/>
                    <a:pt x="602" y="428"/>
                    <a:pt x="603" y="426"/>
                  </a:cubicBezTo>
                  <a:cubicBezTo>
                    <a:pt x="604" y="425"/>
                    <a:pt x="605" y="424"/>
                    <a:pt x="600" y="419"/>
                  </a:cubicBezTo>
                  <a:cubicBezTo>
                    <a:pt x="593" y="413"/>
                    <a:pt x="594" y="412"/>
                    <a:pt x="594" y="411"/>
                  </a:cubicBezTo>
                  <a:lnTo>
                    <a:pt x="594" y="411"/>
                  </a:lnTo>
                  <a:cubicBezTo>
                    <a:pt x="598" y="413"/>
                    <a:pt x="600" y="413"/>
                    <a:pt x="602" y="413"/>
                  </a:cubicBezTo>
                  <a:cubicBezTo>
                    <a:pt x="603" y="413"/>
                    <a:pt x="603" y="413"/>
                    <a:pt x="603" y="413"/>
                  </a:cubicBezTo>
                  <a:lnTo>
                    <a:pt x="610" y="417"/>
                  </a:lnTo>
                  <a:cubicBezTo>
                    <a:pt x="614" y="421"/>
                    <a:pt x="620" y="423"/>
                    <a:pt x="624" y="425"/>
                  </a:cubicBezTo>
                  <a:cubicBezTo>
                    <a:pt x="626" y="424"/>
                    <a:pt x="619" y="420"/>
                    <a:pt x="619" y="420"/>
                  </a:cubicBezTo>
                  <a:cubicBezTo>
                    <a:pt x="613" y="415"/>
                    <a:pt x="632" y="386"/>
                    <a:pt x="633" y="382"/>
                  </a:cubicBezTo>
                  <a:cubicBezTo>
                    <a:pt x="634" y="382"/>
                    <a:pt x="635" y="382"/>
                    <a:pt x="636" y="382"/>
                  </a:cubicBezTo>
                  <a:cubicBezTo>
                    <a:pt x="643" y="382"/>
                    <a:pt x="644" y="378"/>
                    <a:pt x="636" y="377"/>
                  </a:cubicBezTo>
                  <a:cubicBezTo>
                    <a:pt x="629" y="374"/>
                    <a:pt x="632" y="367"/>
                    <a:pt x="636" y="359"/>
                  </a:cubicBezTo>
                  <a:cubicBezTo>
                    <a:pt x="639" y="350"/>
                    <a:pt x="641" y="343"/>
                    <a:pt x="633" y="341"/>
                  </a:cubicBezTo>
                  <a:cubicBezTo>
                    <a:pt x="633" y="341"/>
                    <a:pt x="634" y="339"/>
                    <a:pt x="634" y="337"/>
                  </a:cubicBezTo>
                  <a:cubicBezTo>
                    <a:pt x="636" y="334"/>
                    <a:pt x="629" y="329"/>
                    <a:pt x="629" y="328"/>
                  </a:cubicBezTo>
                  <a:cubicBezTo>
                    <a:pt x="625" y="326"/>
                    <a:pt x="623" y="325"/>
                    <a:pt x="624" y="325"/>
                  </a:cubicBezTo>
                  <a:cubicBezTo>
                    <a:pt x="625" y="325"/>
                    <a:pt x="627" y="325"/>
                    <a:pt x="630" y="327"/>
                  </a:cubicBezTo>
                  <a:cubicBezTo>
                    <a:pt x="636" y="328"/>
                    <a:pt x="643" y="330"/>
                    <a:pt x="645" y="330"/>
                  </a:cubicBezTo>
                  <a:cubicBezTo>
                    <a:pt x="645" y="330"/>
                    <a:pt x="646" y="330"/>
                    <a:pt x="646" y="330"/>
                  </a:cubicBezTo>
                  <a:cubicBezTo>
                    <a:pt x="647" y="327"/>
                    <a:pt x="639" y="324"/>
                    <a:pt x="631" y="323"/>
                  </a:cubicBezTo>
                  <a:cubicBezTo>
                    <a:pt x="623" y="321"/>
                    <a:pt x="623" y="320"/>
                    <a:pt x="623" y="320"/>
                  </a:cubicBezTo>
                  <a:cubicBezTo>
                    <a:pt x="623" y="319"/>
                    <a:pt x="623" y="319"/>
                    <a:pt x="624" y="319"/>
                  </a:cubicBezTo>
                  <a:cubicBezTo>
                    <a:pt x="625" y="319"/>
                    <a:pt x="627" y="319"/>
                    <a:pt x="631" y="320"/>
                  </a:cubicBezTo>
                  <a:lnTo>
                    <a:pt x="648" y="324"/>
                  </a:lnTo>
                  <a:lnTo>
                    <a:pt x="648" y="322"/>
                  </a:lnTo>
                  <a:cubicBezTo>
                    <a:pt x="640" y="321"/>
                    <a:pt x="640" y="320"/>
                    <a:pt x="640" y="320"/>
                  </a:cubicBezTo>
                  <a:cubicBezTo>
                    <a:pt x="640" y="319"/>
                    <a:pt x="640" y="318"/>
                    <a:pt x="642" y="318"/>
                  </a:cubicBezTo>
                  <a:cubicBezTo>
                    <a:pt x="643" y="318"/>
                    <a:pt x="648" y="319"/>
                    <a:pt x="657" y="321"/>
                  </a:cubicBezTo>
                  <a:cubicBezTo>
                    <a:pt x="663" y="322"/>
                    <a:pt x="667" y="323"/>
                    <a:pt x="668" y="323"/>
                  </a:cubicBezTo>
                  <a:cubicBezTo>
                    <a:pt x="670" y="323"/>
                    <a:pt x="666" y="321"/>
                    <a:pt x="657" y="319"/>
                  </a:cubicBezTo>
                  <a:lnTo>
                    <a:pt x="650" y="314"/>
                  </a:lnTo>
                  <a:lnTo>
                    <a:pt x="650" y="314"/>
                  </a:lnTo>
                  <a:cubicBezTo>
                    <a:pt x="652" y="314"/>
                    <a:pt x="653" y="314"/>
                    <a:pt x="654" y="314"/>
                  </a:cubicBezTo>
                  <a:cubicBezTo>
                    <a:pt x="663" y="314"/>
                    <a:pt x="651" y="310"/>
                    <a:pt x="643" y="307"/>
                  </a:cubicBezTo>
                  <a:lnTo>
                    <a:pt x="643" y="307"/>
                  </a:lnTo>
                  <a:cubicBezTo>
                    <a:pt x="646" y="308"/>
                    <a:pt x="649" y="308"/>
                    <a:pt x="650" y="308"/>
                  </a:cubicBezTo>
                  <a:cubicBezTo>
                    <a:pt x="659" y="308"/>
                    <a:pt x="656" y="306"/>
                    <a:pt x="643" y="303"/>
                  </a:cubicBezTo>
                  <a:cubicBezTo>
                    <a:pt x="636" y="302"/>
                    <a:pt x="636" y="301"/>
                    <a:pt x="645" y="301"/>
                  </a:cubicBezTo>
                  <a:cubicBezTo>
                    <a:pt x="652" y="300"/>
                    <a:pt x="654" y="299"/>
                    <a:pt x="654" y="295"/>
                  </a:cubicBezTo>
                  <a:cubicBezTo>
                    <a:pt x="646" y="293"/>
                    <a:pt x="647" y="284"/>
                    <a:pt x="648" y="273"/>
                  </a:cubicBezTo>
                  <a:cubicBezTo>
                    <a:pt x="649" y="259"/>
                    <a:pt x="649" y="251"/>
                    <a:pt x="640" y="251"/>
                  </a:cubicBezTo>
                  <a:cubicBezTo>
                    <a:pt x="640" y="250"/>
                    <a:pt x="640" y="250"/>
                    <a:pt x="649" y="248"/>
                  </a:cubicBezTo>
                  <a:cubicBezTo>
                    <a:pt x="657" y="248"/>
                    <a:pt x="657" y="246"/>
                    <a:pt x="640" y="246"/>
                  </a:cubicBezTo>
                  <a:cubicBezTo>
                    <a:pt x="636" y="245"/>
                    <a:pt x="632" y="245"/>
                    <a:pt x="631" y="245"/>
                  </a:cubicBezTo>
                  <a:cubicBezTo>
                    <a:pt x="630" y="245"/>
                    <a:pt x="632" y="245"/>
                    <a:pt x="640" y="245"/>
                  </a:cubicBezTo>
                  <a:cubicBezTo>
                    <a:pt x="649" y="244"/>
                    <a:pt x="649" y="241"/>
                    <a:pt x="648" y="236"/>
                  </a:cubicBezTo>
                  <a:cubicBezTo>
                    <a:pt x="648" y="232"/>
                    <a:pt x="648" y="227"/>
                    <a:pt x="641" y="227"/>
                  </a:cubicBezTo>
                  <a:cubicBezTo>
                    <a:pt x="640" y="227"/>
                    <a:pt x="640" y="227"/>
                    <a:pt x="639" y="227"/>
                  </a:cubicBezTo>
                  <a:cubicBezTo>
                    <a:pt x="631" y="226"/>
                    <a:pt x="631" y="226"/>
                    <a:pt x="639" y="226"/>
                  </a:cubicBezTo>
                  <a:lnTo>
                    <a:pt x="557" y="226"/>
                  </a:lnTo>
                  <a:cubicBezTo>
                    <a:pt x="565" y="226"/>
                    <a:pt x="566" y="228"/>
                    <a:pt x="566" y="228"/>
                  </a:cubicBezTo>
                  <a:cubicBezTo>
                    <a:pt x="558" y="229"/>
                    <a:pt x="558" y="230"/>
                    <a:pt x="558" y="231"/>
                  </a:cubicBezTo>
                  <a:cubicBezTo>
                    <a:pt x="558" y="233"/>
                    <a:pt x="558" y="234"/>
                    <a:pt x="561" y="234"/>
                  </a:cubicBezTo>
                  <a:cubicBezTo>
                    <a:pt x="562" y="234"/>
                    <a:pt x="564" y="234"/>
                    <a:pt x="566" y="233"/>
                  </a:cubicBezTo>
                  <a:lnTo>
                    <a:pt x="566" y="233"/>
                  </a:lnTo>
                  <a:cubicBezTo>
                    <a:pt x="567" y="238"/>
                    <a:pt x="564" y="244"/>
                    <a:pt x="559" y="245"/>
                  </a:cubicBezTo>
                  <a:cubicBezTo>
                    <a:pt x="551" y="247"/>
                    <a:pt x="559" y="247"/>
                    <a:pt x="567" y="247"/>
                  </a:cubicBezTo>
                  <a:cubicBezTo>
                    <a:pt x="569" y="247"/>
                    <a:pt x="570" y="246"/>
                    <a:pt x="572" y="246"/>
                  </a:cubicBezTo>
                  <a:cubicBezTo>
                    <a:pt x="576" y="246"/>
                    <a:pt x="580" y="247"/>
                    <a:pt x="584" y="248"/>
                  </a:cubicBezTo>
                  <a:lnTo>
                    <a:pt x="567" y="249"/>
                  </a:lnTo>
                  <a:cubicBezTo>
                    <a:pt x="559" y="249"/>
                    <a:pt x="559" y="249"/>
                    <a:pt x="559" y="251"/>
                  </a:cubicBezTo>
                  <a:lnTo>
                    <a:pt x="559" y="253"/>
                  </a:lnTo>
                  <a:cubicBezTo>
                    <a:pt x="567" y="253"/>
                    <a:pt x="567" y="257"/>
                    <a:pt x="567" y="265"/>
                  </a:cubicBezTo>
                  <a:cubicBezTo>
                    <a:pt x="566" y="273"/>
                    <a:pt x="566" y="276"/>
                    <a:pt x="574" y="277"/>
                  </a:cubicBezTo>
                  <a:cubicBezTo>
                    <a:pt x="582" y="277"/>
                    <a:pt x="582" y="278"/>
                    <a:pt x="574" y="281"/>
                  </a:cubicBezTo>
                  <a:cubicBezTo>
                    <a:pt x="548" y="285"/>
                    <a:pt x="548" y="284"/>
                    <a:pt x="556" y="286"/>
                  </a:cubicBezTo>
                  <a:cubicBezTo>
                    <a:pt x="558" y="286"/>
                    <a:pt x="559" y="286"/>
                    <a:pt x="561" y="286"/>
                  </a:cubicBezTo>
                  <a:cubicBezTo>
                    <a:pt x="565" y="286"/>
                    <a:pt x="569" y="286"/>
                    <a:pt x="573" y="287"/>
                  </a:cubicBezTo>
                  <a:cubicBezTo>
                    <a:pt x="584" y="288"/>
                    <a:pt x="587" y="289"/>
                    <a:pt x="582" y="289"/>
                  </a:cubicBezTo>
                  <a:cubicBezTo>
                    <a:pt x="580" y="289"/>
                    <a:pt x="577" y="289"/>
                    <a:pt x="572" y="288"/>
                  </a:cubicBezTo>
                  <a:cubicBezTo>
                    <a:pt x="571" y="288"/>
                    <a:pt x="571" y="288"/>
                    <a:pt x="570" y="288"/>
                  </a:cubicBezTo>
                  <a:cubicBezTo>
                    <a:pt x="556" y="288"/>
                    <a:pt x="562" y="302"/>
                    <a:pt x="576" y="306"/>
                  </a:cubicBezTo>
                  <a:lnTo>
                    <a:pt x="568" y="304"/>
                  </a:lnTo>
                  <a:cubicBezTo>
                    <a:pt x="566" y="304"/>
                    <a:pt x="565" y="304"/>
                    <a:pt x="564" y="304"/>
                  </a:cubicBezTo>
                  <a:cubicBezTo>
                    <a:pt x="560" y="304"/>
                    <a:pt x="560" y="305"/>
                    <a:pt x="559" y="307"/>
                  </a:cubicBezTo>
                  <a:lnTo>
                    <a:pt x="558" y="310"/>
                  </a:lnTo>
                  <a:cubicBezTo>
                    <a:pt x="570" y="313"/>
                    <a:pt x="567" y="316"/>
                    <a:pt x="561" y="316"/>
                  </a:cubicBezTo>
                  <a:cubicBezTo>
                    <a:pt x="560" y="316"/>
                    <a:pt x="558" y="316"/>
                    <a:pt x="556" y="315"/>
                  </a:cubicBezTo>
                  <a:cubicBezTo>
                    <a:pt x="552" y="315"/>
                    <a:pt x="550" y="314"/>
                    <a:pt x="549" y="314"/>
                  </a:cubicBezTo>
                  <a:cubicBezTo>
                    <a:pt x="548" y="314"/>
                    <a:pt x="548" y="315"/>
                    <a:pt x="548" y="315"/>
                  </a:cubicBezTo>
                  <a:cubicBezTo>
                    <a:pt x="558" y="321"/>
                    <a:pt x="556" y="324"/>
                    <a:pt x="552" y="324"/>
                  </a:cubicBezTo>
                  <a:cubicBezTo>
                    <a:pt x="550" y="324"/>
                    <a:pt x="547" y="323"/>
                    <a:pt x="545" y="322"/>
                  </a:cubicBezTo>
                  <a:lnTo>
                    <a:pt x="545" y="324"/>
                  </a:lnTo>
                  <a:cubicBezTo>
                    <a:pt x="551" y="328"/>
                    <a:pt x="550" y="330"/>
                    <a:pt x="550" y="330"/>
                  </a:cubicBezTo>
                  <a:cubicBezTo>
                    <a:pt x="549" y="332"/>
                    <a:pt x="548" y="333"/>
                    <a:pt x="557" y="336"/>
                  </a:cubicBezTo>
                  <a:cubicBezTo>
                    <a:pt x="564" y="339"/>
                    <a:pt x="572" y="342"/>
                    <a:pt x="571" y="343"/>
                  </a:cubicBezTo>
                  <a:lnTo>
                    <a:pt x="564" y="340"/>
                  </a:lnTo>
                  <a:cubicBezTo>
                    <a:pt x="561" y="339"/>
                    <a:pt x="559" y="338"/>
                    <a:pt x="558" y="338"/>
                  </a:cubicBezTo>
                  <a:cubicBezTo>
                    <a:pt x="555" y="338"/>
                    <a:pt x="554" y="340"/>
                    <a:pt x="553" y="342"/>
                  </a:cubicBezTo>
                  <a:cubicBezTo>
                    <a:pt x="551" y="345"/>
                    <a:pt x="550" y="347"/>
                    <a:pt x="548" y="347"/>
                  </a:cubicBezTo>
                  <a:cubicBezTo>
                    <a:pt x="546" y="347"/>
                    <a:pt x="545" y="346"/>
                    <a:pt x="543" y="346"/>
                  </a:cubicBezTo>
                  <a:lnTo>
                    <a:pt x="543" y="346"/>
                  </a:lnTo>
                  <a:lnTo>
                    <a:pt x="548" y="350"/>
                  </a:lnTo>
                  <a:cubicBezTo>
                    <a:pt x="552" y="353"/>
                    <a:pt x="554" y="354"/>
                    <a:pt x="553" y="354"/>
                  </a:cubicBezTo>
                  <a:cubicBezTo>
                    <a:pt x="553" y="354"/>
                    <a:pt x="551" y="353"/>
                    <a:pt x="548" y="351"/>
                  </a:cubicBezTo>
                  <a:cubicBezTo>
                    <a:pt x="546" y="350"/>
                    <a:pt x="544" y="350"/>
                    <a:pt x="543" y="350"/>
                  </a:cubicBezTo>
                  <a:cubicBezTo>
                    <a:pt x="540" y="350"/>
                    <a:pt x="540" y="353"/>
                    <a:pt x="544" y="357"/>
                  </a:cubicBezTo>
                  <a:cubicBezTo>
                    <a:pt x="544" y="358"/>
                    <a:pt x="543" y="358"/>
                    <a:pt x="543" y="358"/>
                  </a:cubicBezTo>
                  <a:cubicBezTo>
                    <a:pt x="537" y="355"/>
                    <a:pt x="533" y="353"/>
                    <a:pt x="532" y="353"/>
                  </a:cubicBezTo>
                  <a:cubicBezTo>
                    <a:pt x="530" y="353"/>
                    <a:pt x="532" y="356"/>
                    <a:pt x="540" y="362"/>
                  </a:cubicBezTo>
                  <a:cubicBezTo>
                    <a:pt x="536" y="359"/>
                    <a:pt x="534" y="358"/>
                    <a:pt x="533" y="358"/>
                  </a:cubicBezTo>
                  <a:cubicBezTo>
                    <a:pt x="533" y="358"/>
                    <a:pt x="532" y="359"/>
                    <a:pt x="532" y="359"/>
                  </a:cubicBezTo>
                  <a:cubicBezTo>
                    <a:pt x="536" y="363"/>
                    <a:pt x="536" y="366"/>
                    <a:pt x="534" y="366"/>
                  </a:cubicBezTo>
                  <a:cubicBezTo>
                    <a:pt x="533" y="366"/>
                    <a:pt x="531" y="365"/>
                    <a:pt x="529" y="364"/>
                  </a:cubicBezTo>
                  <a:lnTo>
                    <a:pt x="528" y="364"/>
                  </a:lnTo>
                  <a:cubicBezTo>
                    <a:pt x="534" y="369"/>
                    <a:pt x="534" y="370"/>
                    <a:pt x="532" y="371"/>
                  </a:cubicBezTo>
                  <a:cubicBezTo>
                    <a:pt x="532" y="371"/>
                    <a:pt x="531" y="373"/>
                    <a:pt x="537" y="378"/>
                  </a:cubicBezTo>
                  <a:cubicBezTo>
                    <a:pt x="544" y="384"/>
                    <a:pt x="543" y="385"/>
                    <a:pt x="543" y="385"/>
                  </a:cubicBezTo>
                  <a:cubicBezTo>
                    <a:pt x="542" y="385"/>
                    <a:pt x="542" y="385"/>
                    <a:pt x="542" y="385"/>
                  </a:cubicBezTo>
                  <a:cubicBezTo>
                    <a:pt x="541" y="385"/>
                    <a:pt x="535" y="379"/>
                    <a:pt x="530" y="374"/>
                  </a:cubicBezTo>
                  <a:cubicBezTo>
                    <a:pt x="529" y="371"/>
                    <a:pt x="527" y="370"/>
                    <a:pt x="527" y="370"/>
                  </a:cubicBezTo>
                  <a:lnTo>
                    <a:pt x="527" y="370"/>
                  </a:lnTo>
                  <a:cubicBezTo>
                    <a:pt x="526" y="370"/>
                    <a:pt x="527" y="374"/>
                    <a:pt x="534" y="382"/>
                  </a:cubicBezTo>
                  <a:cubicBezTo>
                    <a:pt x="539" y="388"/>
                    <a:pt x="541" y="392"/>
                    <a:pt x="541" y="392"/>
                  </a:cubicBezTo>
                  <a:cubicBezTo>
                    <a:pt x="541" y="392"/>
                    <a:pt x="538" y="389"/>
                    <a:pt x="534" y="383"/>
                  </a:cubicBezTo>
                  <a:cubicBezTo>
                    <a:pt x="530" y="379"/>
                    <a:pt x="526" y="374"/>
                    <a:pt x="525" y="374"/>
                  </a:cubicBezTo>
                  <a:lnTo>
                    <a:pt x="525" y="374"/>
                  </a:lnTo>
                  <a:cubicBezTo>
                    <a:pt x="525" y="374"/>
                    <a:pt x="525" y="375"/>
                    <a:pt x="527" y="377"/>
                  </a:cubicBezTo>
                  <a:cubicBezTo>
                    <a:pt x="527" y="377"/>
                    <a:pt x="526" y="378"/>
                    <a:pt x="531" y="384"/>
                  </a:cubicBezTo>
                  <a:lnTo>
                    <a:pt x="530" y="386"/>
                  </a:lnTo>
                  <a:cubicBezTo>
                    <a:pt x="525" y="384"/>
                    <a:pt x="523" y="383"/>
                    <a:pt x="522" y="383"/>
                  </a:cubicBezTo>
                  <a:cubicBezTo>
                    <a:pt x="521" y="383"/>
                    <a:pt x="521" y="383"/>
                    <a:pt x="521" y="384"/>
                  </a:cubicBezTo>
                  <a:cubicBezTo>
                    <a:pt x="524" y="387"/>
                    <a:pt x="525" y="388"/>
                    <a:pt x="524" y="388"/>
                  </a:cubicBezTo>
                  <a:cubicBezTo>
                    <a:pt x="524" y="388"/>
                    <a:pt x="522" y="387"/>
                    <a:pt x="519" y="385"/>
                  </a:cubicBezTo>
                  <a:cubicBezTo>
                    <a:pt x="517" y="383"/>
                    <a:pt x="515" y="381"/>
                    <a:pt x="515" y="381"/>
                  </a:cubicBezTo>
                  <a:lnTo>
                    <a:pt x="515" y="381"/>
                  </a:lnTo>
                  <a:cubicBezTo>
                    <a:pt x="515" y="381"/>
                    <a:pt x="518" y="384"/>
                    <a:pt x="525" y="392"/>
                  </a:cubicBezTo>
                  <a:cubicBezTo>
                    <a:pt x="527" y="395"/>
                    <a:pt x="528" y="396"/>
                    <a:pt x="528" y="396"/>
                  </a:cubicBezTo>
                  <a:cubicBezTo>
                    <a:pt x="527" y="396"/>
                    <a:pt x="525" y="395"/>
                    <a:pt x="522" y="393"/>
                  </a:cubicBezTo>
                  <a:cubicBezTo>
                    <a:pt x="516" y="387"/>
                    <a:pt x="513" y="384"/>
                    <a:pt x="512" y="384"/>
                  </a:cubicBezTo>
                  <a:lnTo>
                    <a:pt x="512" y="384"/>
                  </a:lnTo>
                  <a:cubicBezTo>
                    <a:pt x="512" y="384"/>
                    <a:pt x="513" y="386"/>
                    <a:pt x="516" y="388"/>
                  </a:cubicBezTo>
                  <a:cubicBezTo>
                    <a:pt x="521" y="394"/>
                    <a:pt x="520" y="395"/>
                    <a:pt x="520" y="395"/>
                  </a:cubicBezTo>
                  <a:cubicBezTo>
                    <a:pt x="518" y="393"/>
                    <a:pt x="517" y="393"/>
                    <a:pt x="515" y="393"/>
                  </a:cubicBezTo>
                  <a:cubicBezTo>
                    <a:pt x="511" y="393"/>
                    <a:pt x="506" y="397"/>
                    <a:pt x="501" y="401"/>
                  </a:cubicBezTo>
                  <a:cubicBezTo>
                    <a:pt x="502" y="405"/>
                    <a:pt x="505" y="410"/>
                    <a:pt x="509" y="414"/>
                  </a:cubicBezTo>
                  <a:cubicBezTo>
                    <a:pt x="513" y="419"/>
                    <a:pt x="515" y="421"/>
                    <a:pt x="514" y="421"/>
                  </a:cubicBezTo>
                  <a:cubicBezTo>
                    <a:pt x="514" y="421"/>
                    <a:pt x="511" y="418"/>
                    <a:pt x="508" y="414"/>
                  </a:cubicBezTo>
                  <a:cubicBezTo>
                    <a:pt x="500" y="405"/>
                    <a:pt x="496" y="401"/>
                    <a:pt x="495" y="401"/>
                  </a:cubicBezTo>
                  <a:lnTo>
                    <a:pt x="495" y="401"/>
                  </a:lnTo>
                  <a:cubicBezTo>
                    <a:pt x="495" y="401"/>
                    <a:pt x="499" y="406"/>
                    <a:pt x="507" y="415"/>
                  </a:cubicBezTo>
                  <a:cubicBezTo>
                    <a:pt x="512" y="422"/>
                    <a:pt x="514" y="425"/>
                    <a:pt x="514" y="425"/>
                  </a:cubicBezTo>
                  <a:cubicBezTo>
                    <a:pt x="514" y="425"/>
                    <a:pt x="511" y="422"/>
                    <a:pt x="505" y="416"/>
                  </a:cubicBezTo>
                  <a:cubicBezTo>
                    <a:pt x="503" y="414"/>
                    <a:pt x="501" y="412"/>
                    <a:pt x="501" y="412"/>
                  </a:cubicBezTo>
                  <a:lnTo>
                    <a:pt x="501" y="412"/>
                  </a:lnTo>
                  <a:cubicBezTo>
                    <a:pt x="501" y="412"/>
                    <a:pt x="501" y="414"/>
                    <a:pt x="503" y="417"/>
                  </a:cubicBezTo>
                  <a:cubicBezTo>
                    <a:pt x="506" y="421"/>
                    <a:pt x="507" y="423"/>
                    <a:pt x="506" y="423"/>
                  </a:cubicBezTo>
                  <a:cubicBezTo>
                    <a:pt x="506" y="423"/>
                    <a:pt x="505" y="421"/>
                    <a:pt x="502" y="419"/>
                  </a:cubicBezTo>
                  <a:cubicBezTo>
                    <a:pt x="498" y="414"/>
                    <a:pt x="494" y="410"/>
                    <a:pt x="494" y="410"/>
                  </a:cubicBezTo>
                  <a:lnTo>
                    <a:pt x="494" y="410"/>
                  </a:lnTo>
                  <a:cubicBezTo>
                    <a:pt x="494" y="410"/>
                    <a:pt x="495" y="411"/>
                    <a:pt x="497" y="413"/>
                  </a:cubicBezTo>
                  <a:cubicBezTo>
                    <a:pt x="497" y="413"/>
                    <a:pt x="495" y="413"/>
                    <a:pt x="490" y="407"/>
                  </a:cubicBezTo>
                  <a:cubicBezTo>
                    <a:pt x="488" y="405"/>
                    <a:pt x="487" y="405"/>
                    <a:pt x="487" y="405"/>
                  </a:cubicBezTo>
                  <a:lnTo>
                    <a:pt x="487" y="405"/>
                  </a:lnTo>
                  <a:cubicBezTo>
                    <a:pt x="487" y="405"/>
                    <a:pt x="490" y="410"/>
                    <a:pt x="492" y="415"/>
                  </a:cubicBezTo>
                  <a:cubicBezTo>
                    <a:pt x="495" y="423"/>
                    <a:pt x="496" y="427"/>
                    <a:pt x="495" y="427"/>
                  </a:cubicBezTo>
                  <a:cubicBezTo>
                    <a:pt x="495" y="427"/>
                    <a:pt x="492" y="423"/>
                    <a:pt x="489" y="416"/>
                  </a:cubicBezTo>
                  <a:cubicBezTo>
                    <a:pt x="486" y="412"/>
                    <a:pt x="484" y="410"/>
                    <a:pt x="484" y="410"/>
                  </a:cubicBezTo>
                  <a:lnTo>
                    <a:pt x="484" y="410"/>
                  </a:lnTo>
                  <a:cubicBezTo>
                    <a:pt x="482" y="410"/>
                    <a:pt x="484" y="417"/>
                    <a:pt x="489" y="426"/>
                  </a:cubicBezTo>
                  <a:cubicBezTo>
                    <a:pt x="493" y="435"/>
                    <a:pt x="495" y="438"/>
                    <a:pt x="495" y="438"/>
                  </a:cubicBezTo>
                  <a:cubicBezTo>
                    <a:pt x="495" y="438"/>
                    <a:pt x="494" y="436"/>
                    <a:pt x="492" y="433"/>
                  </a:cubicBezTo>
                  <a:cubicBezTo>
                    <a:pt x="489" y="428"/>
                    <a:pt x="488" y="427"/>
                    <a:pt x="488" y="427"/>
                  </a:cubicBezTo>
                  <a:cubicBezTo>
                    <a:pt x="488" y="427"/>
                    <a:pt x="488" y="428"/>
                    <a:pt x="488" y="428"/>
                  </a:cubicBezTo>
                  <a:cubicBezTo>
                    <a:pt x="486" y="428"/>
                    <a:pt x="485" y="428"/>
                    <a:pt x="481" y="421"/>
                  </a:cubicBezTo>
                  <a:lnTo>
                    <a:pt x="481" y="421"/>
                  </a:lnTo>
                  <a:cubicBezTo>
                    <a:pt x="481" y="421"/>
                    <a:pt x="480" y="422"/>
                    <a:pt x="482" y="430"/>
                  </a:cubicBezTo>
                  <a:cubicBezTo>
                    <a:pt x="485" y="436"/>
                    <a:pt x="485" y="438"/>
                    <a:pt x="484" y="438"/>
                  </a:cubicBezTo>
                  <a:cubicBezTo>
                    <a:pt x="482" y="438"/>
                    <a:pt x="478" y="433"/>
                    <a:pt x="473" y="425"/>
                  </a:cubicBezTo>
                  <a:lnTo>
                    <a:pt x="473" y="425"/>
                  </a:lnTo>
                  <a:lnTo>
                    <a:pt x="475" y="433"/>
                  </a:lnTo>
                  <a:cubicBezTo>
                    <a:pt x="479" y="442"/>
                    <a:pt x="481" y="449"/>
                    <a:pt x="480" y="449"/>
                  </a:cubicBezTo>
                  <a:cubicBezTo>
                    <a:pt x="480" y="449"/>
                    <a:pt x="479" y="446"/>
                    <a:pt x="476" y="441"/>
                  </a:cubicBezTo>
                  <a:lnTo>
                    <a:pt x="473" y="434"/>
                  </a:lnTo>
                  <a:lnTo>
                    <a:pt x="473" y="434"/>
                  </a:lnTo>
                  <a:cubicBezTo>
                    <a:pt x="475" y="440"/>
                    <a:pt x="475" y="443"/>
                    <a:pt x="474" y="443"/>
                  </a:cubicBezTo>
                  <a:cubicBezTo>
                    <a:pt x="472" y="443"/>
                    <a:pt x="468" y="437"/>
                    <a:pt x="464" y="429"/>
                  </a:cubicBezTo>
                  <a:lnTo>
                    <a:pt x="464" y="429"/>
                  </a:lnTo>
                  <a:cubicBezTo>
                    <a:pt x="467" y="436"/>
                    <a:pt x="471" y="443"/>
                    <a:pt x="470" y="444"/>
                  </a:cubicBezTo>
                  <a:cubicBezTo>
                    <a:pt x="468" y="444"/>
                    <a:pt x="467" y="444"/>
                    <a:pt x="464" y="438"/>
                  </a:cubicBezTo>
                  <a:cubicBezTo>
                    <a:pt x="461" y="432"/>
                    <a:pt x="458" y="427"/>
                    <a:pt x="458" y="427"/>
                  </a:cubicBezTo>
                  <a:lnTo>
                    <a:pt x="458" y="427"/>
                  </a:lnTo>
                  <a:cubicBezTo>
                    <a:pt x="458" y="427"/>
                    <a:pt x="458" y="428"/>
                    <a:pt x="458" y="431"/>
                  </a:cubicBezTo>
                  <a:cubicBezTo>
                    <a:pt x="458" y="431"/>
                    <a:pt x="458" y="431"/>
                    <a:pt x="454" y="423"/>
                  </a:cubicBezTo>
                  <a:cubicBezTo>
                    <a:pt x="453" y="424"/>
                    <a:pt x="452" y="424"/>
                    <a:pt x="451" y="424"/>
                  </a:cubicBezTo>
                  <a:cubicBezTo>
                    <a:pt x="452" y="428"/>
                    <a:pt x="452" y="431"/>
                    <a:pt x="451" y="431"/>
                  </a:cubicBezTo>
                  <a:cubicBezTo>
                    <a:pt x="450" y="431"/>
                    <a:pt x="449" y="429"/>
                    <a:pt x="447" y="425"/>
                  </a:cubicBezTo>
                  <a:cubicBezTo>
                    <a:pt x="447" y="425"/>
                    <a:pt x="446" y="426"/>
                    <a:pt x="447" y="434"/>
                  </a:cubicBezTo>
                  <a:cubicBezTo>
                    <a:pt x="446" y="434"/>
                    <a:pt x="445" y="434"/>
                    <a:pt x="443" y="428"/>
                  </a:cubicBezTo>
                  <a:cubicBezTo>
                    <a:pt x="441" y="424"/>
                    <a:pt x="440" y="422"/>
                    <a:pt x="440" y="422"/>
                  </a:cubicBezTo>
                  <a:lnTo>
                    <a:pt x="440" y="422"/>
                  </a:lnTo>
                  <a:cubicBezTo>
                    <a:pt x="440" y="422"/>
                    <a:pt x="440" y="424"/>
                    <a:pt x="442" y="428"/>
                  </a:cubicBezTo>
                  <a:cubicBezTo>
                    <a:pt x="444" y="435"/>
                    <a:pt x="443" y="435"/>
                    <a:pt x="442" y="435"/>
                  </a:cubicBezTo>
                  <a:lnTo>
                    <a:pt x="440" y="435"/>
                  </a:lnTo>
                  <a:cubicBezTo>
                    <a:pt x="443" y="443"/>
                    <a:pt x="443" y="443"/>
                    <a:pt x="442" y="444"/>
                  </a:cubicBezTo>
                  <a:cubicBezTo>
                    <a:pt x="440" y="444"/>
                    <a:pt x="435" y="436"/>
                    <a:pt x="435" y="436"/>
                  </a:cubicBezTo>
                  <a:cubicBezTo>
                    <a:pt x="431" y="438"/>
                    <a:pt x="431" y="438"/>
                    <a:pt x="435" y="445"/>
                  </a:cubicBezTo>
                  <a:cubicBezTo>
                    <a:pt x="436" y="445"/>
                    <a:pt x="436" y="449"/>
                    <a:pt x="436" y="449"/>
                  </a:cubicBezTo>
                  <a:cubicBezTo>
                    <a:pt x="435" y="449"/>
                    <a:pt x="435" y="448"/>
                    <a:pt x="434" y="445"/>
                  </a:cubicBezTo>
                  <a:cubicBezTo>
                    <a:pt x="433" y="445"/>
                    <a:pt x="428" y="439"/>
                    <a:pt x="425" y="439"/>
                  </a:cubicBezTo>
                  <a:cubicBezTo>
                    <a:pt x="421" y="439"/>
                    <a:pt x="421" y="439"/>
                    <a:pt x="422" y="447"/>
                  </a:cubicBezTo>
                  <a:cubicBezTo>
                    <a:pt x="425" y="455"/>
                    <a:pt x="426" y="459"/>
                    <a:pt x="425" y="459"/>
                  </a:cubicBezTo>
                  <a:cubicBezTo>
                    <a:pt x="425" y="459"/>
                    <a:pt x="424" y="455"/>
                    <a:pt x="421" y="448"/>
                  </a:cubicBezTo>
                  <a:cubicBezTo>
                    <a:pt x="419" y="438"/>
                    <a:pt x="418" y="434"/>
                    <a:pt x="417" y="434"/>
                  </a:cubicBezTo>
                  <a:lnTo>
                    <a:pt x="417" y="434"/>
                  </a:lnTo>
                  <a:cubicBezTo>
                    <a:pt x="417" y="434"/>
                    <a:pt x="418" y="436"/>
                    <a:pt x="418" y="440"/>
                  </a:cubicBezTo>
                  <a:cubicBezTo>
                    <a:pt x="418" y="448"/>
                    <a:pt x="418" y="448"/>
                    <a:pt x="417" y="448"/>
                  </a:cubicBezTo>
                  <a:cubicBezTo>
                    <a:pt x="416" y="444"/>
                    <a:pt x="416" y="442"/>
                    <a:pt x="415" y="442"/>
                  </a:cubicBezTo>
                  <a:cubicBezTo>
                    <a:pt x="415" y="442"/>
                    <a:pt x="414" y="444"/>
                    <a:pt x="413" y="448"/>
                  </a:cubicBezTo>
                  <a:cubicBezTo>
                    <a:pt x="412" y="448"/>
                    <a:pt x="412" y="448"/>
                    <a:pt x="412" y="440"/>
                  </a:cubicBezTo>
                  <a:lnTo>
                    <a:pt x="410" y="440"/>
                  </a:lnTo>
                  <a:cubicBezTo>
                    <a:pt x="410" y="447"/>
                    <a:pt x="409" y="450"/>
                    <a:pt x="407" y="450"/>
                  </a:cubicBezTo>
                  <a:cubicBezTo>
                    <a:pt x="405" y="450"/>
                    <a:pt x="403" y="445"/>
                    <a:pt x="402" y="440"/>
                  </a:cubicBezTo>
                  <a:cubicBezTo>
                    <a:pt x="402" y="440"/>
                    <a:pt x="401" y="440"/>
                    <a:pt x="400" y="448"/>
                  </a:cubicBezTo>
                  <a:cubicBezTo>
                    <a:pt x="400" y="456"/>
                    <a:pt x="400" y="460"/>
                    <a:pt x="399" y="460"/>
                  </a:cubicBezTo>
                  <a:cubicBezTo>
                    <a:pt x="399" y="460"/>
                    <a:pt x="399" y="456"/>
                    <a:pt x="399" y="448"/>
                  </a:cubicBezTo>
                  <a:cubicBezTo>
                    <a:pt x="398" y="440"/>
                    <a:pt x="398" y="436"/>
                    <a:pt x="398" y="436"/>
                  </a:cubicBezTo>
                  <a:cubicBezTo>
                    <a:pt x="398" y="436"/>
                    <a:pt x="398" y="440"/>
                    <a:pt x="398" y="448"/>
                  </a:cubicBezTo>
                  <a:cubicBezTo>
                    <a:pt x="397" y="451"/>
                    <a:pt x="396" y="453"/>
                    <a:pt x="395" y="453"/>
                  </a:cubicBezTo>
                  <a:cubicBezTo>
                    <a:pt x="394" y="453"/>
                    <a:pt x="393" y="449"/>
                    <a:pt x="393" y="440"/>
                  </a:cubicBezTo>
                  <a:lnTo>
                    <a:pt x="393" y="423"/>
                  </a:lnTo>
                  <a:cubicBezTo>
                    <a:pt x="392" y="432"/>
                    <a:pt x="391" y="432"/>
                    <a:pt x="391" y="432"/>
                  </a:cubicBezTo>
                  <a:cubicBezTo>
                    <a:pt x="391" y="438"/>
                    <a:pt x="390" y="439"/>
                    <a:pt x="389" y="439"/>
                  </a:cubicBezTo>
                  <a:cubicBezTo>
                    <a:pt x="389" y="439"/>
                    <a:pt x="388" y="439"/>
                    <a:pt x="388" y="439"/>
                  </a:cubicBezTo>
                  <a:cubicBezTo>
                    <a:pt x="387" y="439"/>
                    <a:pt x="382" y="447"/>
                    <a:pt x="380" y="447"/>
                  </a:cubicBezTo>
                  <a:cubicBezTo>
                    <a:pt x="379" y="447"/>
                    <a:pt x="375" y="445"/>
                    <a:pt x="375" y="438"/>
                  </a:cubicBezTo>
                  <a:cubicBezTo>
                    <a:pt x="375" y="438"/>
                    <a:pt x="375" y="438"/>
                    <a:pt x="375" y="438"/>
                  </a:cubicBezTo>
                  <a:cubicBezTo>
                    <a:pt x="375" y="438"/>
                    <a:pt x="373" y="438"/>
                    <a:pt x="371" y="444"/>
                  </a:cubicBezTo>
                  <a:cubicBezTo>
                    <a:pt x="370" y="448"/>
                    <a:pt x="369" y="450"/>
                    <a:pt x="368" y="450"/>
                  </a:cubicBezTo>
                  <a:cubicBezTo>
                    <a:pt x="368" y="450"/>
                    <a:pt x="368" y="448"/>
                    <a:pt x="369" y="444"/>
                  </a:cubicBezTo>
                  <a:lnTo>
                    <a:pt x="368" y="444"/>
                  </a:lnTo>
                  <a:cubicBezTo>
                    <a:pt x="364" y="451"/>
                    <a:pt x="363" y="451"/>
                    <a:pt x="363" y="451"/>
                  </a:cubicBezTo>
                  <a:cubicBezTo>
                    <a:pt x="365" y="445"/>
                    <a:pt x="366" y="440"/>
                    <a:pt x="365" y="440"/>
                  </a:cubicBezTo>
                  <a:lnTo>
                    <a:pt x="365" y="440"/>
                  </a:lnTo>
                  <a:cubicBezTo>
                    <a:pt x="364" y="440"/>
                    <a:pt x="364" y="440"/>
                    <a:pt x="363" y="442"/>
                  </a:cubicBezTo>
                  <a:cubicBezTo>
                    <a:pt x="362" y="449"/>
                    <a:pt x="361" y="450"/>
                    <a:pt x="360" y="450"/>
                  </a:cubicBezTo>
                  <a:cubicBezTo>
                    <a:pt x="359" y="450"/>
                    <a:pt x="359" y="450"/>
                    <a:pt x="359" y="450"/>
                  </a:cubicBezTo>
                  <a:cubicBezTo>
                    <a:pt x="359" y="444"/>
                    <a:pt x="340" y="435"/>
                    <a:pt x="331" y="435"/>
                  </a:cubicBezTo>
                  <a:cubicBezTo>
                    <a:pt x="329" y="435"/>
                    <a:pt x="328" y="435"/>
                    <a:pt x="327" y="436"/>
                  </a:cubicBezTo>
                  <a:lnTo>
                    <a:pt x="325" y="435"/>
                  </a:lnTo>
                  <a:lnTo>
                    <a:pt x="323" y="433"/>
                  </a:lnTo>
                  <a:cubicBezTo>
                    <a:pt x="326" y="426"/>
                    <a:pt x="326" y="424"/>
                    <a:pt x="324" y="424"/>
                  </a:cubicBezTo>
                  <a:cubicBezTo>
                    <a:pt x="322" y="424"/>
                    <a:pt x="319" y="427"/>
                    <a:pt x="316" y="430"/>
                  </a:cubicBezTo>
                  <a:cubicBezTo>
                    <a:pt x="312" y="434"/>
                    <a:pt x="310" y="435"/>
                    <a:pt x="310" y="435"/>
                  </a:cubicBezTo>
                  <a:cubicBezTo>
                    <a:pt x="309" y="435"/>
                    <a:pt x="309" y="435"/>
                    <a:pt x="309" y="434"/>
                  </a:cubicBezTo>
                  <a:cubicBezTo>
                    <a:pt x="314" y="425"/>
                    <a:pt x="315" y="421"/>
                    <a:pt x="313" y="421"/>
                  </a:cubicBezTo>
                  <a:cubicBezTo>
                    <a:pt x="313" y="421"/>
                    <a:pt x="311" y="422"/>
                    <a:pt x="309" y="424"/>
                  </a:cubicBezTo>
                  <a:cubicBezTo>
                    <a:pt x="304" y="431"/>
                    <a:pt x="301" y="434"/>
                    <a:pt x="301" y="434"/>
                  </a:cubicBezTo>
                  <a:cubicBezTo>
                    <a:pt x="300" y="434"/>
                    <a:pt x="302" y="430"/>
                    <a:pt x="307" y="423"/>
                  </a:cubicBezTo>
                  <a:cubicBezTo>
                    <a:pt x="311" y="417"/>
                    <a:pt x="313" y="413"/>
                    <a:pt x="312" y="413"/>
                  </a:cubicBezTo>
                  <a:lnTo>
                    <a:pt x="312" y="413"/>
                  </a:lnTo>
                  <a:cubicBezTo>
                    <a:pt x="312" y="413"/>
                    <a:pt x="307" y="418"/>
                    <a:pt x="299" y="428"/>
                  </a:cubicBezTo>
                  <a:cubicBezTo>
                    <a:pt x="296" y="431"/>
                    <a:pt x="295" y="432"/>
                    <a:pt x="295" y="432"/>
                  </a:cubicBezTo>
                  <a:cubicBezTo>
                    <a:pt x="295" y="432"/>
                    <a:pt x="296" y="430"/>
                    <a:pt x="298" y="426"/>
                  </a:cubicBezTo>
                  <a:cubicBezTo>
                    <a:pt x="303" y="418"/>
                    <a:pt x="305" y="415"/>
                    <a:pt x="304" y="415"/>
                  </a:cubicBezTo>
                  <a:lnTo>
                    <a:pt x="304" y="415"/>
                  </a:lnTo>
                  <a:cubicBezTo>
                    <a:pt x="304" y="415"/>
                    <a:pt x="303" y="416"/>
                    <a:pt x="301" y="419"/>
                  </a:cubicBezTo>
                  <a:cubicBezTo>
                    <a:pt x="296" y="424"/>
                    <a:pt x="293" y="428"/>
                    <a:pt x="293" y="428"/>
                  </a:cubicBezTo>
                  <a:cubicBezTo>
                    <a:pt x="292" y="428"/>
                    <a:pt x="294" y="424"/>
                    <a:pt x="299" y="416"/>
                  </a:cubicBezTo>
                  <a:cubicBezTo>
                    <a:pt x="303" y="409"/>
                    <a:pt x="305" y="406"/>
                    <a:pt x="305" y="406"/>
                  </a:cubicBezTo>
                  <a:lnTo>
                    <a:pt x="305" y="406"/>
                  </a:lnTo>
                  <a:cubicBezTo>
                    <a:pt x="304" y="406"/>
                    <a:pt x="301" y="409"/>
                    <a:pt x="296" y="415"/>
                  </a:cubicBezTo>
                  <a:cubicBezTo>
                    <a:pt x="291" y="420"/>
                    <a:pt x="288" y="423"/>
                    <a:pt x="287" y="423"/>
                  </a:cubicBezTo>
                  <a:cubicBezTo>
                    <a:pt x="285" y="423"/>
                    <a:pt x="286" y="418"/>
                    <a:pt x="291" y="411"/>
                  </a:cubicBezTo>
                  <a:cubicBezTo>
                    <a:pt x="291" y="410"/>
                    <a:pt x="293" y="407"/>
                    <a:pt x="293" y="407"/>
                  </a:cubicBezTo>
                  <a:lnTo>
                    <a:pt x="293" y="407"/>
                  </a:lnTo>
                  <a:cubicBezTo>
                    <a:pt x="293" y="407"/>
                    <a:pt x="292" y="407"/>
                    <a:pt x="290" y="410"/>
                  </a:cubicBezTo>
                  <a:lnTo>
                    <a:pt x="295" y="403"/>
                  </a:lnTo>
                  <a:lnTo>
                    <a:pt x="293" y="401"/>
                  </a:lnTo>
                  <a:lnTo>
                    <a:pt x="288" y="407"/>
                  </a:lnTo>
                  <a:cubicBezTo>
                    <a:pt x="287" y="406"/>
                    <a:pt x="289" y="396"/>
                    <a:pt x="284" y="392"/>
                  </a:cubicBezTo>
                  <a:cubicBezTo>
                    <a:pt x="280" y="387"/>
                    <a:pt x="278" y="384"/>
                    <a:pt x="276" y="384"/>
                  </a:cubicBezTo>
                  <a:cubicBezTo>
                    <a:pt x="275" y="384"/>
                    <a:pt x="273" y="386"/>
                    <a:pt x="271" y="388"/>
                  </a:cubicBezTo>
                  <a:cubicBezTo>
                    <a:pt x="266" y="393"/>
                    <a:pt x="263" y="396"/>
                    <a:pt x="262" y="396"/>
                  </a:cubicBezTo>
                  <a:cubicBezTo>
                    <a:pt x="261" y="396"/>
                    <a:pt x="263" y="392"/>
                    <a:pt x="270" y="386"/>
                  </a:cubicBezTo>
                  <a:cubicBezTo>
                    <a:pt x="270" y="386"/>
                    <a:pt x="274" y="379"/>
                    <a:pt x="273" y="377"/>
                  </a:cubicBezTo>
                  <a:cubicBezTo>
                    <a:pt x="272" y="376"/>
                    <a:pt x="271" y="375"/>
                    <a:pt x="278" y="369"/>
                  </a:cubicBezTo>
                  <a:lnTo>
                    <a:pt x="278" y="368"/>
                  </a:lnTo>
                  <a:cubicBezTo>
                    <a:pt x="272" y="371"/>
                    <a:pt x="268" y="373"/>
                    <a:pt x="266" y="373"/>
                  </a:cubicBezTo>
                  <a:cubicBezTo>
                    <a:pt x="262" y="373"/>
                    <a:pt x="262" y="369"/>
                    <a:pt x="265" y="365"/>
                  </a:cubicBezTo>
                  <a:cubicBezTo>
                    <a:pt x="265" y="364"/>
                    <a:pt x="265" y="363"/>
                    <a:pt x="263" y="363"/>
                  </a:cubicBezTo>
                  <a:cubicBezTo>
                    <a:pt x="262" y="363"/>
                    <a:pt x="260" y="364"/>
                    <a:pt x="256" y="365"/>
                  </a:cubicBezTo>
                  <a:cubicBezTo>
                    <a:pt x="253" y="366"/>
                    <a:pt x="251" y="367"/>
                    <a:pt x="251" y="367"/>
                  </a:cubicBezTo>
                  <a:cubicBezTo>
                    <a:pt x="250" y="367"/>
                    <a:pt x="252" y="366"/>
                    <a:pt x="255" y="362"/>
                  </a:cubicBezTo>
                  <a:cubicBezTo>
                    <a:pt x="260" y="360"/>
                    <a:pt x="264" y="355"/>
                    <a:pt x="261" y="355"/>
                  </a:cubicBezTo>
                  <a:cubicBezTo>
                    <a:pt x="259" y="355"/>
                    <a:pt x="257" y="356"/>
                    <a:pt x="253" y="358"/>
                  </a:cubicBezTo>
                  <a:lnTo>
                    <a:pt x="260" y="353"/>
                  </a:lnTo>
                  <a:cubicBezTo>
                    <a:pt x="262" y="351"/>
                    <a:pt x="263" y="351"/>
                    <a:pt x="262" y="351"/>
                  </a:cubicBezTo>
                  <a:cubicBezTo>
                    <a:pt x="261" y="351"/>
                    <a:pt x="256" y="353"/>
                    <a:pt x="252" y="356"/>
                  </a:cubicBezTo>
                  <a:cubicBezTo>
                    <a:pt x="251" y="356"/>
                    <a:pt x="250" y="357"/>
                    <a:pt x="249" y="357"/>
                  </a:cubicBezTo>
                  <a:lnTo>
                    <a:pt x="249" y="357"/>
                  </a:lnTo>
                  <a:cubicBezTo>
                    <a:pt x="247" y="364"/>
                    <a:pt x="239" y="369"/>
                    <a:pt x="232" y="369"/>
                  </a:cubicBezTo>
                  <a:cubicBezTo>
                    <a:pt x="225" y="369"/>
                    <a:pt x="219" y="365"/>
                    <a:pt x="216" y="357"/>
                  </a:cubicBezTo>
                  <a:cubicBezTo>
                    <a:pt x="214" y="349"/>
                    <a:pt x="217" y="342"/>
                    <a:pt x="223" y="338"/>
                  </a:cubicBezTo>
                  <a:lnTo>
                    <a:pt x="223" y="338"/>
                  </a:lnTo>
                  <a:cubicBezTo>
                    <a:pt x="220" y="339"/>
                    <a:pt x="216" y="340"/>
                    <a:pt x="213" y="341"/>
                  </a:cubicBezTo>
                  <a:cubicBezTo>
                    <a:pt x="205" y="343"/>
                    <a:pt x="201" y="344"/>
                    <a:pt x="201" y="344"/>
                  </a:cubicBezTo>
                  <a:cubicBezTo>
                    <a:pt x="200" y="344"/>
                    <a:pt x="204" y="343"/>
                    <a:pt x="213" y="340"/>
                  </a:cubicBezTo>
                  <a:cubicBezTo>
                    <a:pt x="221" y="338"/>
                    <a:pt x="221" y="337"/>
                    <a:pt x="219" y="336"/>
                  </a:cubicBezTo>
                  <a:lnTo>
                    <a:pt x="219" y="336"/>
                  </a:lnTo>
                  <a:cubicBezTo>
                    <a:pt x="217" y="336"/>
                    <a:pt x="216" y="336"/>
                    <a:pt x="216" y="336"/>
                  </a:cubicBezTo>
                  <a:cubicBezTo>
                    <a:pt x="215" y="336"/>
                    <a:pt x="218" y="335"/>
                    <a:pt x="219" y="335"/>
                  </a:cubicBezTo>
                  <a:cubicBezTo>
                    <a:pt x="219" y="335"/>
                    <a:pt x="219" y="335"/>
                    <a:pt x="219" y="336"/>
                  </a:cubicBezTo>
                  <a:cubicBezTo>
                    <a:pt x="223" y="335"/>
                    <a:pt x="225" y="334"/>
                    <a:pt x="226" y="334"/>
                  </a:cubicBezTo>
                  <a:cubicBezTo>
                    <a:pt x="228" y="334"/>
                    <a:pt x="228" y="335"/>
                    <a:pt x="228" y="336"/>
                  </a:cubicBezTo>
                  <a:lnTo>
                    <a:pt x="236" y="333"/>
                  </a:lnTo>
                  <a:cubicBezTo>
                    <a:pt x="245" y="330"/>
                    <a:pt x="249" y="328"/>
                    <a:pt x="246" y="328"/>
                  </a:cubicBezTo>
                  <a:cubicBezTo>
                    <a:pt x="245" y="328"/>
                    <a:pt x="241" y="329"/>
                    <a:pt x="235" y="330"/>
                  </a:cubicBezTo>
                  <a:cubicBezTo>
                    <a:pt x="232" y="330"/>
                    <a:pt x="230" y="331"/>
                    <a:pt x="229" y="331"/>
                  </a:cubicBezTo>
                  <a:cubicBezTo>
                    <a:pt x="229" y="331"/>
                    <a:pt x="231" y="330"/>
                    <a:pt x="235" y="329"/>
                  </a:cubicBezTo>
                  <a:cubicBezTo>
                    <a:pt x="241" y="326"/>
                    <a:pt x="247" y="324"/>
                    <a:pt x="245" y="324"/>
                  </a:cubicBezTo>
                  <a:cubicBezTo>
                    <a:pt x="244" y="324"/>
                    <a:pt x="243" y="324"/>
                    <a:pt x="242" y="324"/>
                  </a:cubicBezTo>
                  <a:cubicBezTo>
                    <a:pt x="242" y="324"/>
                    <a:pt x="242" y="323"/>
                    <a:pt x="250" y="320"/>
                  </a:cubicBezTo>
                  <a:cubicBezTo>
                    <a:pt x="250" y="319"/>
                    <a:pt x="250" y="319"/>
                    <a:pt x="248" y="319"/>
                  </a:cubicBezTo>
                  <a:cubicBezTo>
                    <a:pt x="247" y="319"/>
                    <a:pt x="245" y="319"/>
                    <a:pt x="242" y="320"/>
                  </a:cubicBezTo>
                  <a:cubicBezTo>
                    <a:pt x="238" y="320"/>
                    <a:pt x="236" y="321"/>
                    <a:pt x="235" y="321"/>
                  </a:cubicBezTo>
                  <a:cubicBezTo>
                    <a:pt x="234" y="321"/>
                    <a:pt x="234" y="320"/>
                    <a:pt x="234" y="320"/>
                  </a:cubicBezTo>
                  <a:cubicBezTo>
                    <a:pt x="233" y="319"/>
                    <a:pt x="233" y="319"/>
                    <a:pt x="231" y="319"/>
                  </a:cubicBezTo>
                  <a:cubicBezTo>
                    <a:pt x="230" y="319"/>
                    <a:pt x="228" y="319"/>
                    <a:pt x="225" y="320"/>
                  </a:cubicBezTo>
                  <a:cubicBezTo>
                    <a:pt x="222" y="320"/>
                    <a:pt x="219" y="321"/>
                    <a:pt x="216" y="321"/>
                  </a:cubicBezTo>
                  <a:cubicBezTo>
                    <a:pt x="212" y="321"/>
                    <a:pt x="209" y="320"/>
                    <a:pt x="208" y="319"/>
                  </a:cubicBezTo>
                  <a:lnTo>
                    <a:pt x="208" y="319"/>
                  </a:lnTo>
                  <a:cubicBezTo>
                    <a:pt x="208" y="319"/>
                    <a:pt x="209" y="319"/>
                    <a:pt x="209" y="319"/>
                  </a:cubicBezTo>
                  <a:cubicBezTo>
                    <a:pt x="211" y="319"/>
                    <a:pt x="216" y="318"/>
                    <a:pt x="216" y="318"/>
                  </a:cubicBezTo>
                  <a:cubicBezTo>
                    <a:pt x="216" y="318"/>
                    <a:pt x="225" y="316"/>
                    <a:pt x="225" y="315"/>
                  </a:cubicBezTo>
                  <a:cubicBezTo>
                    <a:pt x="219" y="315"/>
                    <a:pt x="214" y="316"/>
                    <a:pt x="208" y="319"/>
                  </a:cubicBezTo>
                  <a:cubicBezTo>
                    <a:pt x="200" y="319"/>
                    <a:pt x="200" y="319"/>
                    <a:pt x="216" y="315"/>
                  </a:cubicBezTo>
                  <a:cubicBezTo>
                    <a:pt x="225" y="314"/>
                    <a:pt x="225" y="313"/>
                    <a:pt x="225" y="312"/>
                  </a:cubicBezTo>
                  <a:cubicBezTo>
                    <a:pt x="225" y="312"/>
                    <a:pt x="225" y="311"/>
                    <a:pt x="233" y="309"/>
                  </a:cubicBezTo>
                  <a:cubicBezTo>
                    <a:pt x="236" y="308"/>
                    <a:pt x="236" y="308"/>
                    <a:pt x="236" y="308"/>
                  </a:cubicBezTo>
                  <a:cubicBezTo>
                    <a:pt x="236" y="308"/>
                    <a:pt x="230" y="309"/>
                    <a:pt x="225" y="309"/>
                  </a:cubicBezTo>
                  <a:lnTo>
                    <a:pt x="208" y="311"/>
                  </a:lnTo>
                  <a:cubicBezTo>
                    <a:pt x="216" y="309"/>
                    <a:pt x="224" y="307"/>
                    <a:pt x="233" y="306"/>
                  </a:cubicBezTo>
                  <a:cubicBezTo>
                    <a:pt x="242" y="305"/>
                    <a:pt x="246" y="304"/>
                    <a:pt x="244" y="304"/>
                  </a:cubicBezTo>
                  <a:cubicBezTo>
                    <a:pt x="243" y="304"/>
                    <a:pt x="239" y="305"/>
                    <a:pt x="233" y="305"/>
                  </a:cubicBezTo>
                  <a:cubicBezTo>
                    <a:pt x="230" y="306"/>
                    <a:pt x="226" y="306"/>
                    <a:pt x="224" y="306"/>
                  </a:cubicBezTo>
                  <a:cubicBezTo>
                    <a:pt x="220" y="306"/>
                    <a:pt x="219" y="305"/>
                    <a:pt x="224" y="303"/>
                  </a:cubicBezTo>
                  <a:cubicBezTo>
                    <a:pt x="224" y="302"/>
                    <a:pt x="224" y="300"/>
                    <a:pt x="233" y="300"/>
                  </a:cubicBezTo>
                  <a:cubicBezTo>
                    <a:pt x="241" y="299"/>
                    <a:pt x="233" y="297"/>
                    <a:pt x="233" y="297"/>
                  </a:cubicBezTo>
                  <a:cubicBezTo>
                    <a:pt x="225" y="297"/>
                    <a:pt x="225" y="296"/>
                    <a:pt x="233" y="293"/>
                  </a:cubicBezTo>
                  <a:cubicBezTo>
                    <a:pt x="250" y="290"/>
                    <a:pt x="250" y="290"/>
                    <a:pt x="233" y="288"/>
                  </a:cubicBezTo>
                  <a:lnTo>
                    <a:pt x="234" y="288"/>
                  </a:lnTo>
                  <a:cubicBezTo>
                    <a:pt x="242" y="287"/>
                    <a:pt x="234" y="286"/>
                    <a:pt x="226" y="284"/>
                  </a:cubicBezTo>
                  <a:cubicBezTo>
                    <a:pt x="218" y="282"/>
                    <a:pt x="201" y="281"/>
                    <a:pt x="194" y="281"/>
                  </a:cubicBezTo>
                  <a:cubicBezTo>
                    <a:pt x="177" y="278"/>
                    <a:pt x="177" y="278"/>
                    <a:pt x="186" y="277"/>
                  </a:cubicBezTo>
                  <a:cubicBezTo>
                    <a:pt x="186" y="276"/>
                    <a:pt x="190" y="276"/>
                    <a:pt x="195" y="276"/>
                  </a:cubicBezTo>
                  <a:cubicBezTo>
                    <a:pt x="197" y="276"/>
                    <a:pt x="200" y="276"/>
                    <a:pt x="203" y="276"/>
                  </a:cubicBezTo>
                  <a:cubicBezTo>
                    <a:pt x="210" y="277"/>
                    <a:pt x="210" y="278"/>
                    <a:pt x="210" y="278"/>
                  </a:cubicBezTo>
                  <a:lnTo>
                    <a:pt x="210" y="279"/>
                  </a:lnTo>
                  <a:cubicBezTo>
                    <a:pt x="214" y="280"/>
                    <a:pt x="218" y="280"/>
                    <a:pt x="221" y="280"/>
                  </a:cubicBezTo>
                  <a:cubicBezTo>
                    <a:pt x="224" y="280"/>
                    <a:pt x="226" y="280"/>
                    <a:pt x="226" y="279"/>
                  </a:cubicBezTo>
                  <a:cubicBezTo>
                    <a:pt x="234" y="278"/>
                    <a:pt x="235" y="278"/>
                    <a:pt x="227" y="277"/>
                  </a:cubicBezTo>
                  <a:cubicBezTo>
                    <a:pt x="235" y="277"/>
                    <a:pt x="235" y="275"/>
                    <a:pt x="236" y="274"/>
                  </a:cubicBezTo>
                  <a:cubicBezTo>
                    <a:pt x="236" y="272"/>
                    <a:pt x="237" y="269"/>
                    <a:pt x="245" y="269"/>
                  </a:cubicBezTo>
                  <a:cubicBezTo>
                    <a:pt x="245" y="268"/>
                    <a:pt x="245" y="267"/>
                    <a:pt x="237" y="266"/>
                  </a:cubicBezTo>
                  <a:cubicBezTo>
                    <a:pt x="226" y="263"/>
                    <a:pt x="223" y="262"/>
                    <a:pt x="225" y="262"/>
                  </a:cubicBezTo>
                  <a:cubicBezTo>
                    <a:pt x="226" y="262"/>
                    <a:pt x="228" y="262"/>
                    <a:pt x="230" y="263"/>
                  </a:cubicBezTo>
                  <a:cubicBezTo>
                    <a:pt x="232" y="263"/>
                    <a:pt x="233" y="263"/>
                    <a:pt x="235" y="263"/>
                  </a:cubicBezTo>
                  <a:cubicBezTo>
                    <a:pt x="249" y="263"/>
                    <a:pt x="256" y="256"/>
                    <a:pt x="243" y="251"/>
                  </a:cubicBezTo>
                  <a:lnTo>
                    <a:pt x="243" y="249"/>
                  </a:lnTo>
                  <a:cubicBezTo>
                    <a:pt x="244" y="249"/>
                    <a:pt x="245" y="249"/>
                    <a:pt x="246" y="249"/>
                  </a:cubicBezTo>
                  <a:cubicBezTo>
                    <a:pt x="252" y="249"/>
                    <a:pt x="252" y="245"/>
                    <a:pt x="246" y="241"/>
                  </a:cubicBezTo>
                  <a:lnTo>
                    <a:pt x="247" y="239"/>
                  </a:lnTo>
                  <a:cubicBezTo>
                    <a:pt x="250" y="239"/>
                    <a:pt x="252" y="240"/>
                    <a:pt x="254" y="240"/>
                  </a:cubicBezTo>
                  <a:cubicBezTo>
                    <a:pt x="256" y="240"/>
                    <a:pt x="254" y="239"/>
                    <a:pt x="250" y="236"/>
                  </a:cubicBezTo>
                  <a:cubicBezTo>
                    <a:pt x="244" y="232"/>
                    <a:pt x="239" y="230"/>
                    <a:pt x="240" y="230"/>
                  </a:cubicBezTo>
                  <a:lnTo>
                    <a:pt x="240" y="230"/>
                  </a:lnTo>
                  <a:cubicBezTo>
                    <a:pt x="240" y="230"/>
                    <a:pt x="241" y="231"/>
                    <a:pt x="243" y="231"/>
                  </a:cubicBezTo>
                  <a:cubicBezTo>
                    <a:pt x="246" y="233"/>
                    <a:pt x="248" y="233"/>
                    <a:pt x="249" y="233"/>
                  </a:cubicBezTo>
                  <a:cubicBezTo>
                    <a:pt x="251" y="233"/>
                    <a:pt x="251" y="232"/>
                    <a:pt x="252" y="230"/>
                  </a:cubicBezTo>
                  <a:cubicBezTo>
                    <a:pt x="254" y="227"/>
                    <a:pt x="254" y="227"/>
                    <a:pt x="246" y="224"/>
                  </a:cubicBezTo>
                  <a:cubicBezTo>
                    <a:pt x="244" y="221"/>
                    <a:pt x="245" y="220"/>
                    <a:pt x="246" y="220"/>
                  </a:cubicBezTo>
                  <a:cubicBezTo>
                    <a:pt x="248" y="220"/>
                    <a:pt x="252" y="222"/>
                    <a:pt x="256" y="224"/>
                  </a:cubicBezTo>
                  <a:cubicBezTo>
                    <a:pt x="262" y="228"/>
                    <a:pt x="266" y="229"/>
                    <a:pt x="266" y="229"/>
                  </a:cubicBezTo>
                  <a:cubicBezTo>
                    <a:pt x="267" y="229"/>
                    <a:pt x="262" y="226"/>
                    <a:pt x="250" y="219"/>
                  </a:cubicBezTo>
                  <a:cubicBezTo>
                    <a:pt x="241" y="213"/>
                    <a:pt x="238" y="210"/>
                    <a:pt x="240" y="210"/>
                  </a:cubicBezTo>
                  <a:cubicBezTo>
                    <a:pt x="240" y="210"/>
                    <a:pt x="242" y="211"/>
                    <a:pt x="244" y="212"/>
                  </a:cubicBezTo>
                  <a:cubicBezTo>
                    <a:pt x="251" y="217"/>
                    <a:pt x="251" y="217"/>
                    <a:pt x="250" y="218"/>
                  </a:cubicBezTo>
                  <a:lnTo>
                    <a:pt x="264" y="226"/>
                  </a:lnTo>
                  <a:cubicBezTo>
                    <a:pt x="265" y="226"/>
                    <a:pt x="265" y="226"/>
                    <a:pt x="259" y="220"/>
                  </a:cubicBezTo>
                  <a:cubicBezTo>
                    <a:pt x="259" y="220"/>
                    <a:pt x="259" y="220"/>
                    <a:pt x="252" y="214"/>
                  </a:cubicBezTo>
                  <a:cubicBezTo>
                    <a:pt x="246" y="210"/>
                    <a:pt x="239" y="205"/>
                    <a:pt x="232" y="202"/>
                  </a:cubicBezTo>
                  <a:cubicBezTo>
                    <a:pt x="224" y="199"/>
                    <a:pt x="224" y="199"/>
                    <a:pt x="225" y="198"/>
                  </a:cubicBezTo>
                  <a:lnTo>
                    <a:pt x="225" y="198"/>
                  </a:lnTo>
                  <a:cubicBezTo>
                    <a:pt x="233" y="200"/>
                    <a:pt x="241" y="203"/>
                    <a:pt x="246" y="209"/>
                  </a:cubicBezTo>
                  <a:cubicBezTo>
                    <a:pt x="246" y="210"/>
                    <a:pt x="253" y="214"/>
                    <a:pt x="260" y="218"/>
                  </a:cubicBezTo>
                  <a:cubicBezTo>
                    <a:pt x="261" y="218"/>
                    <a:pt x="261" y="219"/>
                    <a:pt x="262" y="219"/>
                  </a:cubicBezTo>
                  <a:cubicBezTo>
                    <a:pt x="263" y="219"/>
                    <a:pt x="254" y="208"/>
                    <a:pt x="243" y="200"/>
                  </a:cubicBezTo>
                  <a:lnTo>
                    <a:pt x="243" y="200"/>
                  </a:lnTo>
                  <a:lnTo>
                    <a:pt x="250" y="204"/>
                  </a:lnTo>
                  <a:cubicBezTo>
                    <a:pt x="253" y="207"/>
                    <a:pt x="255" y="208"/>
                    <a:pt x="257" y="208"/>
                  </a:cubicBezTo>
                  <a:cubicBezTo>
                    <a:pt x="258" y="208"/>
                    <a:pt x="258" y="207"/>
                    <a:pt x="259" y="207"/>
                  </a:cubicBezTo>
                  <a:cubicBezTo>
                    <a:pt x="260" y="204"/>
                    <a:pt x="261" y="203"/>
                    <a:pt x="254" y="199"/>
                  </a:cubicBezTo>
                  <a:cubicBezTo>
                    <a:pt x="247" y="194"/>
                    <a:pt x="241" y="190"/>
                    <a:pt x="241" y="189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39" y="189"/>
                    <a:pt x="233" y="185"/>
                    <a:pt x="227" y="181"/>
                  </a:cubicBezTo>
                  <a:lnTo>
                    <a:pt x="227" y="181"/>
                  </a:lnTo>
                  <a:cubicBezTo>
                    <a:pt x="233" y="182"/>
                    <a:pt x="237" y="184"/>
                    <a:pt x="243" y="187"/>
                  </a:cubicBezTo>
                  <a:cubicBezTo>
                    <a:pt x="254" y="193"/>
                    <a:pt x="260" y="197"/>
                    <a:pt x="264" y="197"/>
                  </a:cubicBezTo>
                  <a:cubicBezTo>
                    <a:pt x="266" y="197"/>
                    <a:pt x="267" y="196"/>
                    <a:pt x="268" y="195"/>
                  </a:cubicBezTo>
                  <a:cubicBezTo>
                    <a:pt x="268" y="195"/>
                    <a:pt x="269" y="194"/>
                    <a:pt x="271" y="194"/>
                  </a:cubicBezTo>
                  <a:cubicBezTo>
                    <a:pt x="273" y="194"/>
                    <a:pt x="275" y="194"/>
                    <a:pt x="278" y="196"/>
                  </a:cubicBezTo>
                  <a:cubicBezTo>
                    <a:pt x="279" y="195"/>
                    <a:pt x="279" y="195"/>
                    <a:pt x="273" y="190"/>
                  </a:cubicBezTo>
                  <a:lnTo>
                    <a:pt x="274" y="189"/>
                  </a:lnTo>
                  <a:cubicBezTo>
                    <a:pt x="277" y="190"/>
                    <a:pt x="279" y="191"/>
                    <a:pt x="280" y="191"/>
                  </a:cubicBezTo>
                  <a:cubicBezTo>
                    <a:pt x="281" y="191"/>
                    <a:pt x="280" y="190"/>
                    <a:pt x="277" y="186"/>
                  </a:cubicBezTo>
                  <a:cubicBezTo>
                    <a:pt x="274" y="184"/>
                    <a:pt x="274" y="183"/>
                    <a:pt x="275" y="183"/>
                  </a:cubicBezTo>
                  <a:cubicBezTo>
                    <a:pt x="275" y="183"/>
                    <a:pt x="277" y="184"/>
                    <a:pt x="278" y="184"/>
                  </a:cubicBezTo>
                  <a:cubicBezTo>
                    <a:pt x="279" y="184"/>
                    <a:pt x="279" y="184"/>
                    <a:pt x="279" y="184"/>
                  </a:cubicBezTo>
                  <a:cubicBezTo>
                    <a:pt x="284" y="188"/>
                    <a:pt x="287" y="191"/>
                    <a:pt x="288" y="191"/>
                  </a:cubicBezTo>
                  <a:cubicBezTo>
                    <a:pt x="288" y="191"/>
                    <a:pt x="283" y="187"/>
                    <a:pt x="273" y="177"/>
                  </a:cubicBezTo>
                  <a:cubicBezTo>
                    <a:pt x="268" y="172"/>
                    <a:pt x="262" y="168"/>
                    <a:pt x="260" y="168"/>
                  </a:cubicBezTo>
                  <a:cubicBezTo>
                    <a:pt x="260" y="168"/>
                    <a:pt x="260" y="168"/>
                    <a:pt x="260" y="168"/>
                  </a:cubicBezTo>
                  <a:lnTo>
                    <a:pt x="258" y="171"/>
                  </a:lnTo>
                  <a:lnTo>
                    <a:pt x="254" y="163"/>
                  </a:lnTo>
                  <a:cubicBezTo>
                    <a:pt x="255" y="162"/>
                    <a:pt x="251" y="155"/>
                    <a:pt x="245" y="149"/>
                  </a:cubicBezTo>
                  <a:cubicBezTo>
                    <a:pt x="245" y="149"/>
                    <a:pt x="240" y="144"/>
                    <a:pt x="241" y="143"/>
                  </a:cubicBezTo>
                  <a:lnTo>
                    <a:pt x="241" y="143"/>
                  </a:lnTo>
                  <a:cubicBezTo>
                    <a:pt x="241" y="143"/>
                    <a:pt x="246" y="148"/>
                    <a:pt x="252" y="154"/>
                  </a:cubicBezTo>
                  <a:cubicBezTo>
                    <a:pt x="256" y="161"/>
                    <a:pt x="262" y="166"/>
                    <a:pt x="268" y="172"/>
                  </a:cubicBezTo>
                  <a:cubicBezTo>
                    <a:pt x="275" y="178"/>
                    <a:pt x="280" y="182"/>
                    <a:pt x="282" y="182"/>
                  </a:cubicBezTo>
                  <a:cubicBezTo>
                    <a:pt x="283" y="182"/>
                    <a:pt x="281" y="180"/>
                    <a:pt x="277" y="175"/>
                  </a:cubicBezTo>
                  <a:cubicBezTo>
                    <a:pt x="278" y="175"/>
                    <a:pt x="278" y="175"/>
                    <a:pt x="283" y="180"/>
                  </a:cubicBezTo>
                  <a:cubicBezTo>
                    <a:pt x="286" y="182"/>
                    <a:pt x="287" y="184"/>
                    <a:pt x="288" y="184"/>
                  </a:cubicBezTo>
                  <a:cubicBezTo>
                    <a:pt x="288" y="184"/>
                    <a:pt x="286" y="180"/>
                    <a:pt x="280" y="173"/>
                  </a:cubicBezTo>
                  <a:cubicBezTo>
                    <a:pt x="275" y="166"/>
                    <a:pt x="272" y="163"/>
                    <a:pt x="273" y="163"/>
                  </a:cubicBezTo>
                  <a:lnTo>
                    <a:pt x="273" y="163"/>
                  </a:lnTo>
                  <a:cubicBezTo>
                    <a:pt x="274" y="163"/>
                    <a:pt x="277" y="165"/>
                    <a:pt x="282" y="171"/>
                  </a:cubicBezTo>
                  <a:cubicBezTo>
                    <a:pt x="289" y="177"/>
                    <a:pt x="293" y="179"/>
                    <a:pt x="294" y="179"/>
                  </a:cubicBezTo>
                  <a:cubicBezTo>
                    <a:pt x="295" y="179"/>
                    <a:pt x="294" y="177"/>
                    <a:pt x="292" y="174"/>
                  </a:cubicBezTo>
                  <a:cubicBezTo>
                    <a:pt x="285" y="166"/>
                    <a:pt x="284" y="162"/>
                    <a:pt x="285" y="162"/>
                  </a:cubicBezTo>
                  <a:cubicBezTo>
                    <a:pt x="286" y="162"/>
                    <a:pt x="288" y="164"/>
                    <a:pt x="290" y="166"/>
                  </a:cubicBezTo>
                  <a:cubicBezTo>
                    <a:pt x="293" y="169"/>
                    <a:pt x="294" y="170"/>
                    <a:pt x="294" y="170"/>
                  </a:cubicBezTo>
                  <a:cubicBezTo>
                    <a:pt x="295" y="170"/>
                    <a:pt x="294" y="168"/>
                    <a:pt x="292" y="164"/>
                  </a:cubicBezTo>
                  <a:lnTo>
                    <a:pt x="292" y="164"/>
                  </a:lnTo>
                  <a:cubicBezTo>
                    <a:pt x="295" y="168"/>
                    <a:pt x="299" y="173"/>
                    <a:pt x="300" y="173"/>
                  </a:cubicBezTo>
                  <a:cubicBezTo>
                    <a:pt x="300" y="173"/>
                    <a:pt x="299" y="172"/>
                    <a:pt x="298" y="169"/>
                  </a:cubicBezTo>
                  <a:cubicBezTo>
                    <a:pt x="298" y="169"/>
                    <a:pt x="299" y="169"/>
                    <a:pt x="293" y="163"/>
                  </a:cubicBezTo>
                  <a:lnTo>
                    <a:pt x="286" y="148"/>
                  </a:lnTo>
                  <a:cubicBezTo>
                    <a:pt x="286" y="148"/>
                    <a:pt x="286" y="148"/>
                    <a:pt x="286" y="148"/>
                  </a:cubicBezTo>
                  <a:cubicBezTo>
                    <a:pt x="285" y="148"/>
                    <a:pt x="280" y="142"/>
                    <a:pt x="276" y="136"/>
                  </a:cubicBezTo>
                  <a:cubicBezTo>
                    <a:pt x="274" y="134"/>
                    <a:pt x="274" y="133"/>
                    <a:pt x="275" y="133"/>
                  </a:cubicBezTo>
                  <a:cubicBezTo>
                    <a:pt x="277" y="133"/>
                    <a:pt x="284" y="139"/>
                    <a:pt x="295" y="153"/>
                  </a:cubicBezTo>
                  <a:lnTo>
                    <a:pt x="306" y="166"/>
                  </a:lnTo>
                  <a:lnTo>
                    <a:pt x="297" y="152"/>
                  </a:lnTo>
                  <a:cubicBezTo>
                    <a:pt x="298" y="152"/>
                    <a:pt x="298" y="152"/>
                    <a:pt x="302" y="158"/>
                  </a:cubicBezTo>
                  <a:cubicBezTo>
                    <a:pt x="307" y="165"/>
                    <a:pt x="307" y="165"/>
                    <a:pt x="308" y="165"/>
                  </a:cubicBezTo>
                  <a:cubicBezTo>
                    <a:pt x="308" y="165"/>
                    <a:pt x="308" y="164"/>
                    <a:pt x="305" y="157"/>
                  </a:cubicBezTo>
                  <a:cubicBezTo>
                    <a:pt x="299" y="148"/>
                    <a:pt x="297" y="145"/>
                    <a:pt x="297" y="145"/>
                  </a:cubicBezTo>
                  <a:lnTo>
                    <a:pt x="297" y="145"/>
                  </a:lnTo>
                  <a:cubicBezTo>
                    <a:pt x="298" y="145"/>
                    <a:pt x="299" y="147"/>
                    <a:pt x="301" y="149"/>
                  </a:cubicBezTo>
                  <a:cubicBezTo>
                    <a:pt x="306" y="156"/>
                    <a:pt x="308" y="160"/>
                    <a:pt x="308" y="160"/>
                  </a:cubicBezTo>
                  <a:cubicBezTo>
                    <a:pt x="309" y="160"/>
                    <a:pt x="307" y="156"/>
                    <a:pt x="304" y="148"/>
                  </a:cubicBezTo>
                  <a:cubicBezTo>
                    <a:pt x="300" y="141"/>
                    <a:pt x="298" y="138"/>
                    <a:pt x="298" y="138"/>
                  </a:cubicBezTo>
                  <a:lnTo>
                    <a:pt x="298" y="138"/>
                  </a:lnTo>
                  <a:cubicBezTo>
                    <a:pt x="298" y="138"/>
                    <a:pt x="300" y="141"/>
                    <a:pt x="305" y="148"/>
                  </a:cubicBezTo>
                  <a:cubicBezTo>
                    <a:pt x="307" y="154"/>
                    <a:pt x="310" y="158"/>
                    <a:pt x="314" y="162"/>
                  </a:cubicBezTo>
                  <a:lnTo>
                    <a:pt x="310" y="155"/>
                  </a:lnTo>
                  <a:cubicBezTo>
                    <a:pt x="306" y="146"/>
                    <a:pt x="304" y="143"/>
                    <a:pt x="305" y="143"/>
                  </a:cubicBezTo>
                  <a:lnTo>
                    <a:pt x="305" y="143"/>
                  </a:lnTo>
                  <a:cubicBezTo>
                    <a:pt x="305" y="143"/>
                    <a:pt x="306" y="144"/>
                    <a:pt x="308" y="147"/>
                  </a:cubicBezTo>
                  <a:cubicBezTo>
                    <a:pt x="310" y="150"/>
                    <a:pt x="311" y="152"/>
                    <a:pt x="311" y="152"/>
                  </a:cubicBezTo>
                  <a:cubicBezTo>
                    <a:pt x="312" y="152"/>
                    <a:pt x="311" y="150"/>
                    <a:pt x="310" y="146"/>
                  </a:cubicBezTo>
                  <a:cubicBezTo>
                    <a:pt x="311" y="146"/>
                    <a:pt x="312" y="145"/>
                    <a:pt x="312" y="145"/>
                  </a:cubicBezTo>
                  <a:cubicBezTo>
                    <a:pt x="313" y="145"/>
                    <a:pt x="315" y="147"/>
                    <a:pt x="317" y="152"/>
                  </a:cubicBezTo>
                  <a:cubicBezTo>
                    <a:pt x="316" y="147"/>
                    <a:pt x="315" y="146"/>
                    <a:pt x="316" y="146"/>
                  </a:cubicBezTo>
                  <a:lnTo>
                    <a:pt x="316" y="146"/>
                  </a:lnTo>
                  <a:cubicBezTo>
                    <a:pt x="316" y="146"/>
                    <a:pt x="317" y="147"/>
                    <a:pt x="319" y="150"/>
                  </a:cubicBezTo>
                  <a:cubicBezTo>
                    <a:pt x="322" y="154"/>
                    <a:pt x="323" y="156"/>
                    <a:pt x="323" y="156"/>
                  </a:cubicBezTo>
                  <a:cubicBezTo>
                    <a:pt x="323" y="156"/>
                    <a:pt x="323" y="154"/>
                    <a:pt x="322" y="150"/>
                  </a:cubicBezTo>
                  <a:cubicBezTo>
                    <a:pt x="319" y="143"/>
                    <a:pt x="316" y="135"/>
                    <a:pt x="311" y="128"/>
                  </a:cubicBezTo>
                  <a:cubicBezTo>
                    <a:pt x="310" y="128"/>
                    <a:pt x="310" y="128"/>
                    <a:pt x="307" y="121"/>
                  </a:cubicBezTo>
                  <a:lnTo>
                    <a:pt x="309" y="120"/>
                  </a:lnTo>
                  <a:cubicBezTo>
                    <a:pt x="310" y="120"/>
                    <a:pt x="311" y="119"/>
                    <a:pt x="310" y="111"/>
                  </a:cubicBezTo>
                  <a:cubicBezTo>
                    <a:pt x="310" y="104"/>
                    <a:pt x="307" y="93"/>
                    <a:pt x="305" y="93"/>
                  </a:cubicBezTo>
                  <a:cubicBezTo>
                    <a:pt x="305" y="93"/>
                    <a:pt x="305" y="94"/>
                    <a:pt x="305" y="95"/>
                  </a:cubicBezTo>
                  <a:lnTo>
                    <a:pt x="301" y="89"/>
                  </a:lnTo>
                  <a:cubicBezTo>
                    <a:pt x="297" y="77"/>
                    <a:pt x="294" y="72"/>
                    <a:pt x="294" y="72"/>
                  </a:cubicBezTo>
                  <a:lnTo>
                    <a:pt x="294" y="72"/>
                  </a:lnTo>
                  <a:cubicBezTo>
                    <a:pt x="293" y="72"/>
                    <a:pt x="294" y="78"/>
                    <a:pt x="299" y="90"/>
                  </a:cubicBezTo>
                  <a:cubicBezTo>
                    <a:pt x="304" y="102"/>
                    <a:pt x="306" y="108"/>
                    <a:pt x="306" y="108"/>
                  </a:cubicBezTo>
                  <a:cubicBezTo>
                    <a:pt x="306" y="108"/>
                    <a:pt x="304" y="104"/>
                    <a:pt x="300" y="98"/>
                  </a:cubicBezTo>
                  <a:cubicBezTo>
                    <a:pt x="295" y="84"/>
                    <a:pt x="294" y="83"/>
                    <a:pt x="292" y="83"/>
                  </a:cubicBezTo>
                  <a:cubicBezTo>
                    <a:pt x="292" y="83"/>
                    <a:pt x="292" y="83"/>
                    <a:pt x="291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0" y="83"/>
                    <a:pt x="289" y="82"/>
                    <a:pt x="287" y="76"/>
                  </a:cubicBezTo>
                  <a:cubicBezTo>
                    <a:pt x="284" y="69"/>
                    <a:pt x="280" y="62"/>
                    <a:pt x="278" y="62"/>
                  </a:cubicBezTo>
                  <a:lnTo>
                    <a:pt x="278" y="62"/>
                  </a:lnTo>
                  <a:cubicBezTo>
                    <a:pt x="277" y="63"/>
                    <a:pt x="277" y="63"/>
                    <a:pt x="280" y="71"/>
                  </a:cubicBezTo>
                  <a:cubicBezTo>
                    <a:pt x="282" y="74"/>
                    <a:pt x="283" y="76"/>
                    <a:pt x="282" y="76"/>
                  </a:cubicBezTo>
                  <a:cubicBezTo>
                    <a:pt x="281" y="76"/>
                    <a:pt x="278" y="72"/>
                    <a:pt x="273" y="64"/>
                  </a:cubicBezTo>
                  <a:cubicBezTo>
                    <a:pt x="271" y="61"/>
                    <a:pt x="270" y="60"/>
                    <a:pt x="270" y="60"/>
                  </a:cubicBez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52;p33">
              <a:extLst>
                <a:ext uri="{FF2B5EF4-FFF2-40B4-BE49-F238E27FC236}">
                  <a16:creationId xmlns:a16="http://schemas.microsoft.com/office/drawing/2014/main" id="{4CC6E977-632C-B5D6-E9C1-4C19A051C26A}"/>
                </a:ext>
              </a:extLst>
            </p:cNvPr>
            <p:cNvSpPr/>
            <p:nvPr/>
          </p:nvSpPr>
          <p:spPr>
            <a:xfrm>
              <a:off x="4015036" y="2234010"/>
              <a:ext cx="80913" cy="85408"/>
            </a:xfrm>
            <a:custGeom>
              <a:avLst/>
              <a:gdLst/>
              <a:ahLst/>
              <a:cxnLst/>
              <a:rect l="l" t="t" r="r" b="b"/>
              <a:pathLst>
                <a:path w="810" h="855" extrusionOk="0">
                  <a:moveTo>
                    <a:pt x="418" y="0"/>
                  </a:moveTo>
                  <a:cubicBezTo>
                    <a:pt x="418" y="0"/>
                    <a:pt x="418" y="2"/>
                    <a:pt x="418" y="5"/>
                  </a:cubicBezTo>
                  <a:lnTo>
                    <a:pt x="418" y="5"/>
                  </a:lnTo>
                  <a:cubicBezTo>
                    <a:pt x="418" y="2"/>
                    <a:pt x="418" y="0"/>
                    <a:pt x="418" y="0"/>
                  </a:cubicBezTo>
                  <a:close/>
                  <a:moveTo>
                    <a:pt x="418" y="5"/>
                  </a:moveTo>
                  <a:lnTo>
                    <a:pt x="418" y="5"/>
                  </a:lnTo>
                  <a:cubicBezTo>
                    <a:pt x="419" y="6"/>
                    <a:pt x="419" y="8"/>
                    <a:pt x="419" y="10"/>
                  </a:cubicBezTo>
                  <a:lnTo>
                    <a:pt x="419" y="10"/>
                  </a:lnTo>
                  <a:cubicBezTo>
                    <a:pt x="419" y="9"/>
                    <a:pt x="419" y="8"/>
                    <a:pt x="419" y="6"/>
                  </a:cubicBezTo>
                  <a:cubicBezTo>
                    <a:pt x="419" y="6"/>
                    <a:pt x="419" y="6"/>
                    <a:pt x="418" y="5"/>
                  </a:cubicBezTo>
                  <a:close/>
                  <a:moveTo>
                    <a:pt x="393" y="31"/>
                  </a:moveTo>
                  <a:cubicBezTo>
                    <a:pt x="391" y="31"/>
                    <a:pt x="391" y="34"/>
                    <a:pt x="391" y="34"/>
                  </a:cubicBezTo>
                  <a:cubicBezTo>
                    <a:pt x="392" y="34"/>
                    <a:pt x="392" y="34"/>
                    <a:pt x="393" y="31"/>
                  </a:cubicBezTo>
                  <a:close/>
                  <a:moveTo>
                    <a:pt x="386" y="40"/>
                  </a:moveTo>
                  <a:lnTo>
                    <a:pt x="388" y="48"/>
                  </a:lnTo>
                  <a:lnTo>
                    <a:pt x="386" y="48"/>
                  </a:lnTo>
                  <a:cubicBezTo>
                    <a:pt x="386" y="48"/>
                    <a:pt x="385" y="48"/>
                    <a:pt x="385" y="48"/>
                  </a:cubicBezTo>
                  <a:cubicBezTo>
                    <a:pt x="384" y="48"/>
                    <a:pt x="384" y="47"/>
                    <a:pt x="383" y="40"/>
                  </a:cubicBezTo>
                  <a:close/>
                  <a:moveTo>
                    <a:pt x="410" y="40"/>
                  </a:moveTo>
                  <a:lnTo>
                    <a:pt x="413" y="49"/>
                  </a:lnTo>
                  <a:lnTo>
                    <a:pt x="410" y="49"/>
                  </a:lnTo>
                  <a:cubicBezTo>
                    <a:pt x="408" y="49"/>
                    <a:pt x="408" y="49"/>
                    <a:pt x="408" y="40"/>
                  </a:cubicBezTo>
                  <a:close/>
                  <a:moveTo>
                    <a:pt x="426" y="41"/>
                  </a:moveTo>
                  <a:cubicBezTo>
                    <a:pt x="427" y="41"/>
                    <a:pt x="427" y="41"/>
                    <a:pt x="428" y="41"/>
                  </a:cubicBezTo>
                  <a:cubicBezTo>
                    <a:pt x="432" y="41"/>
                    <a:pt x="432" y="41"/>
                    <a:pt x="429" y="50"/>
                  </a:cubicBezTo>
                  <a:cubicBezTo>
                    <a:pt x="428" y="54"/>
                    <a:pt x="427" y="56"/>
                    <a:pt x="426" y="56"/>
                  </a:cubicBezTo>
                  <a:cubicBezTo>
                    <a:pt x="425" y="56"/>
                    <a:pt x="424" y="54"/>
                    <a:pt x="424" y="49"/>
                  </a:cubicBezTo>
                  <a:cubicBezTo>
                    <a:pt x="425" y="42"/>
                    <a:pt x="425" y="41"/>
                    <a:pt x="426" y="41"/>
                  </a:cubicBezTo>
                  <a:close/>
                  <a:moveTo>
                    <a:pt x="363" y="51"/>
                  </a:moveTo>
                  <a:cubicBezTo>
                    <a:pt x="365" y="56"/>
                    <a:pt x="366" y="61"/>
                    <a:pt x="367" y="67"/>
                  </a:cubicBezTo>
                  <a:lnTo>
                    <a:pt x="365" y="68"/>
                  </a:lnTo>
                  <a:cubicBezTo>
                    <a:pt x="363" y="68"/>
                    <a:pt x="362" y="59"/>
                    <a:pt x="362" y="59"/>
                  </a:cubicBezTo>
                  <a:cubicBezTo>
                    <a:pt x="362" y="59"/>
                    <a:pt x="360" y="51"/>
                    <a:pt x="363" y="51"/>
                  </a:cubicBezTo>
                  <a:close/>
                  <a:moveTo>
                    <a:pt x="270" y="73"/>
                  </a:moveTo>
                  <a:cubicBezTo>
                    <a:pt x="270" y="73"/>
                    <a:pt x="271" y="74"/>
                    <a:pt x="272" y="76"/>
                  </a:cubicBezTo>
                  <a:lnTo>
                    <a:pt x="275" y="84"/>
                  </a:lnTo>
                  <a:cubicBezTo>
                    <a:pt x="277" y="90"/>
                    <a:pt x="278" y="97"/>
                    <a:pt x="277" y="97"/>
                  </a:cubicBezTo>
                  <a:cubicBezTo>
                    <a:pt x="277" y="97"/>
                    <a:pt x="276" y="96"/>
                    <a:pt x="275" y="94"/>
                  </a:cubicBezTo>
                  <a:cubicBezTo>
                    <a:pt x="273" y="88"/>
                    <a:pt x="271" y="83"/>
                    <a:pt x="270" y="77"/>
                  </a:cubicBezTo>
                  <a:cubicBezTo>
                    <a:pt x="270" y="77"/>
                    <a:pt x="269" y="73"/>
                    <a:pt x="270" y="73"/>
                  </a:cubicBezTo>
                  <a:close/>
                  <a:moveTo>
                    <a:pt x="467" y="90"/>
                  </a:moveTo>
                  <a:lnTo>
                    <a:pt x="467" y="99"/>
                  </a:lnTo>
                  <a:cubicBezTo>
                    <a:pt x="465" y="107"/>
                    <a:pt x="463" y="107"/>
                    <a:pt x="463" y="107"/>
                  </a:cubicBezTo>
                  <a:cubicBezTo>
                    <a:pt x="463" y="107"/>
                    <a:pt x="462" y="107"/>
                    <a:pt x="462" y="107"/>
                  </a:cubicBezTo>
                  <a:cubicBezTo>
                    <a:pt x="461" y="107"/>
                    <a:pt x="461" y="107"/>
                    <a:pt x="462" y="98"/>
                  </a:cubicBezTo>
                  <a:cubicBezTo>
                    <a:pt x="462" y="98"/>
                    <a:pt x="465" y="90"/>
                    <a:pt x="467" y="90"/>
                  </a:cubicBezTo>
                  <a:close/>
                  <a:moveTo>
                    <a:pt x="440" y="94"/>
                  </a:moveTo>
                  <a:lnTo>
                    <a:pt x="441" y="103"/>
                  </a:lnTo>
                  <a:lnTo>
                    <a:pt x="438" y="111"/>
                  </a:lnTo>
                  <a:lnTo>
                    <a:pt x="437" y="111"/>
                  </a:lnTo>
                  <a:cubicBezTo>
                    <a:pt x="438" y="103"/>
                    <a:pt x="438" y="94"/>
                    <a:pt x="440" y="94"/>
                  </a:cubicBezTo>
                  <a:close/>
                  <a:moveTo>
                    <a:pt x="657" y="147"/>
                  </a:moveTo>
                  <a:cubicBezTo>
                    <a:pt x="657" y="147"/>
                    <a:pt x="657" y="147"/>
                    <a:pt x="658" y="148"/>
                  </a:cubicBezTo>
                  <a:lnTo>
                    <a:pt x="660" y="149"/>
                  </a:lnTo>
                  <a:cubicBezTo>
                    <a:pt x="655" y="153"/>
                    <a:pt x="651" y="157"/>
                    <a:pt x="645" y="159"/>
                  </a:cubicBezTo>
                  <a:lnTo>
                    <a:pt x="644" y="158"/>
                  </a:lnTo>
                  <a:cubicBezTo>
                    <a:pt x="649" y="152"/>
                    <a:pt x="655" y="147"/>
                    <a:pt x="657" y="147"/>
                  </a:cubicBezTo>
                  <a:close/>
                  <a:moveTo>
                    <a:pt x="216" y="139"/>
                  </a:moveTo>
                  <a:cubicBezTo>
                    <a:pt x="219" y="139"/>
                    <a:pt x="228" y="151"/>
                    <a:pt x="229" y="160"/>
                  </a:cubicBezTo>
                  <a:cubicBezTo>
                    <a:pt x="229" y="160"/>
                    <a:pt x="229" y="161"/>
                    <a:pt x="228" y="161"/>
                  </a:cubicBezTo>
                  <a:cubicBezTo>
                    <a:pt x="228" y="161"/>
                    <a:pt x="226" y="159"/>
                    <a:pt x="222" y="154"/>
                  </a:cubicBezTo>
                  <a:cubicBezTo>
                    <a:pt x="217" y="148"/>
                    <a:pt x="213" y="140"/>
                    <a:pt x="216" y="139"/>
                  </a:cubicBezTo>
                  <a:cubicBezTo>
                    <a:pt x="216" y="139"/>
                    <a:pt x="216" y="139"/>
                    <a:pt x="216" y="139"/>
                  </a:cubicBezTo>
                  <a:close/>
                  <a:moveTo>
                    <a:pt x="722" y="223"/>
                  </a:moveTo>
                  <a:cubicBezTo>
                    <a:pt x="725" y="223"/>
                    <a:pt x="726" y="226"/>
                    <a:pt x="727" y="227"/>
                  </a:cubicBezTo>
                  <a:cubicBezTo>
                    <a:pt x="722" y="232"/>
                    <a:pt x="716" y="235"/>
                    <a:pt x="713" y="235"/>
                  </a:cubicBezTo>
                  <a:cubicBezTo>
                    <a:pt x="712" y="235"/>
                    <a:pt x="712" y="235"/>
                    <a:pt x="712" y="234"/>
                  </a:cubicBezTo>
                  <a:cubicBezTo>
                    <a:pt x="709" y="230"/>
                    <a:pt x="709" y="230"/>
                    <a:pt x="716" y="225"/>
                  </a:cubicBezTo>
                  <a:cubicBezTo>
                    <a:pt x="718" y="224"/>
                    <a:pt x="720" y="223"/>
                    <a:pt x="722" y="223"/>
                  </a:cubicBezTo>
                  <a:close/>
                  <a:moveTo>
                    <a:pt x="750" y="391"/>
                  </a:moveTo>
                  <a:cubicBezTo>
                    <a:pt x="759" y="391"/>
                    <a:pt x="766" y="391"/>
                    <a:pt x="766" y="393"/>
                  </a:cubicBezTo>
                  <a:lnTo>
                    <a:pt x="759" y="396"/>
                  </a:lnTo>
                  <a:lnTo>
                    <a:pt x="750" y="393"/>
                  </a:lnTo>
                  <a:lnTo>
                    <a:pt x="750" y="391"/>
                  </a:lnTo>
                  <a:close/>
                  <a:moveTo>
                    <a:pt x="696" y="415"/>
                  </a:moveTo>
                  <a:cubicBezTo>
                    <a:pt x="705" y="416"/>
                    <a:pt x="713" y="417"/>
                    <a:pt x="713" y="419"/>
                  </a:cubicBezTo>
                  <a:lnTo>
                    <a:pt x="713" y="421"/>
                  </a:lnTo>
                  <a:cubicBezTo>
                    <a:pt x="707" y="420"/>
                    <a:pt x="701" y="418"/>
                    <a:pt x="696" y="417"/>
                  </a:cubicBezTo>
                  <a:lnTo>
                    <a:pt x="696" y="415"/>
                  </a:lnTo>
                  <a:close/>
                  <a:moveTo>
                    <a:pt x="86" y="419"/>
                  </a:moveTo>
                  <a:cubicBezTo>
                    <a:pt x="95" y="419"/>
                    <a:pt x="102" y="419"/>
                    <a:pt x="102" y="420"/>
                  </a:cubicBezTo>
                  <a:cubicBezTo>
                    <a:pt x="113" y="422"/>
                    <a:pt x="111" y="423"/>
                    <a:pt x="105" y="423"/>
                  </a:cubicBezTo>
                  <a:cubicBezTo>
                    <a:pt x="100" y="423"/>
                    <a:pt x="93" y="423"/>
                    <a:pt x="86" y="421"/>
                  </a:cubicBezTo>
                  <a:cubicBezTo>
                    <a:pt x="69" y="419"/>
                    <a:pt x="69" y="419"/>
                    <a:pt x="86" y="419"/>
                  </a:cubicBezTo>
                  <a:close/>
                  <a:moveTo>
                    <a:pt x="748" y="462"/>
                  </a:moveTo>
                  <a:cubicBezTo>
                    <a:pt x="749" y="462"/>
                    <a:pt x="751" y="463"/>
                    <a:pt x="755" y="464"/>
                  </a:cubicBezTo>
                  <a:cubicBezTo>
                    <a:pt x="761" y="465"/>
                    <a:pt x="766" y="467"/>
                    <a:pt x="771" y="471"/>
                  </a:cubicBezTo>
                  <a:cubicBezTo>
                    <a:pt x="771" y="471"/>
                    <a:pt x="770" y="471"/>
                    <a:pt x="770" y="471"/>
                  </a:cubicBezTo>
                  <a:cubicBezTo>
                    <a:pt x="766" y="471"/>
                    <a:pt x="753" y="466"/>
                    <a:pt x="746" y="464"/>
                  </a:cubicBezTo>
                  <a:cubicBezTo>
                    <a:pt x="747" y="463"/>
                    <a:pt x="747" y="462"/>
                    <a:pt x="748" y="462"/>
                  </a:cubicBezTo>
                  <a:close/>
                  <a:moveTo>
                    <a:pt x="147" y="507"/>
                  </a:moveTo>
                  <a:cubicBezTo>
                    <a:pt x="149" y="507"/>
                    <a:pt x="150" y="507"/>
                    <a:pt x="150" y="509"/>
                  </a:cubicBezTo>
                  <a:cubicBezTo>
                    <a:pt x="151" y="511"/>
                    <a:pt x="151" y="511"/>
                    <a:pt x="143" y="514"/>
                  </a:cubicBezTo>
                  <a:cubicBezTo>
                    <a:pt x="143" y="514"/>
                    <a:pt x="141" y="515"/>
                    <a:pt x="138" y="515"/>
                  </a:cubicBezTo>
                  <a:cubicBezTo>
                    <a:pt x="136" y="515"/>
                    <a:pt x="134" y="514"/>
                    <a:pt x="134" y="513"/>
                  </a:cubicBezTo>
                  <a:lnTo>
                    <a:pt x="141" y="508"/>
                  </a:lnTo>
                  <a:cubicBezTo>
                    <a:pt x="144" y="507"/>
                    <a:pt x="146" y="507"/>
                    <a:pt x="147" y="507"/>
                  </a:cubicBezTo>
                  <a:close/>
                  <a:moveTo>
                    <a:pt x="199" y="516"/>
                  </a:moveTo>
                  <a:lnTo>
                    <a:pt x="193" y="521"/>
                  </a:lnTo>
                  <a:lnTo>
                    <a:pt x="193" y="523"/>
                  </a:lnTo>
                  <a:cubicBezTo>
                    <a:pt x="201" y="519"/>
                    <a:pt x="201" y="519"/>
                    <a:pt x="200" y="518"/>
                  </a:cubicBezTo>
                  <a:lnTo>
                    <a:pt x="199" y="516"/>
                  </a:lnTo>
                  <a:close/>
                  <a:moveTo>
                    <a:pt x="733" y="519"/>
                  </a:moveTo>
                  <a:cubicBezTo>
                    <a:pt x="741" y="522"/>
                    <a:pt x="749" y="526"/>
                    <a:pt x="747" y="528"/>
                  </a:cubicBezTo>
                  <a:lnTo>
                    <a:pt x="738" y="527"/>
                  </a:lnTo>
                  <a:lnTo>
                    <a:pt x="732" y="521"/>
                  </a:lnTo>
                  <a:lnTo>
                    <a:pt x="733" y="519"/>
                  </a:lnTo>
                  <a:close/>
                  <a:moveTo>
                    <a:pt x="157" y="530"/>
                  </a:moveTo>
                  <a:cubicBezTo>
                    <a:pt x="158" y="530"/>
                    <a:pt x="159" y="531"/>
                    <a:pt x="160" y="532"/>
                  </a:cubicBezTo>
                  <a:cubicBezTo>
                    <a:pt x="161" y="534"/>
                    <a:pt x="162" y="536"/>
                    <a:pt x="154" y="540"/>
                  </a:cubicBezTo>
                  <a:lnTo>
                    <a:pt x="153" y="538"/>
                  </a:lnTo>
                  <a:cubicBezTo>
                    <a:pt x="156" y="536"/>
                    <a:pt x="156" y="536"/>
                    <a:pt x="156" y="536"/>
                  </a:cubicBezTo>
                  <a:cubicBezTo>
                    <a:pt x="155" y="536"/>
                    <a:pt x="150" y="538"/>
                    <a:pt x="146" y="541"/>
                  </a:cubicBezTo>
                  <a:lnTo>
                    <a:pt x="130" y="549"/>
                  </a:lnTo>
                  <a:cubicBezTo>
                    <a:pt x="129" y="547"/>
                    <a:pt x="136" y="541"/>
                    <a:pt x="144" y="538"/>
                  </a:cubicBezTo>
                  <a:cubicBezTo>
                    <a:pt x="152" y="532"/>
                    <a:pt x="155" y="530"/>
                    <a:pt x="157" y="530"/>
                  </a:cubicBezTo>
                  <a:close/>
                  <a:moveTo>
                    <a:pt x="28" y="549"/>
                  </a:moveTo>
                  <a:cubicBezTo>
                    <a:pt x="23" y="549"/>
                    <a:pt x="17" y="550"/>
                    <a:pt x="12" y="552"/>
                  </a:cubicBezTo>
                  <a:lnTo>
                    <a:pt x="13" y="555"/>
                  </a:lnTo>
                  <a:cubicBezTo>
                    <a:pt x="13" y="556"/>
                    <a:pt x="14" y="556"/>
                    <a:pt x="15" y="556"/>
                  </a:cubicBezTo>
                  <a:cubicBezTo>
                    <a:pt x="18" y="556"/>
                    <a:pt x="24" y="554"/>
                    <a:pt x="29" y="552"/>
                  </a:cubicBezTo>
                  <a:lnTo>
                    <a:pt x="28" y="549"/>
                  </a:lnTo>
                  <a:close/>
                  <a:moveTo>
                    <a:pt x="515" y="584"/>
                  </a:moveTo>
                  <a:cubicBezTo>
                    <a:pt x="515" y="584"/>
                    <a:pt x="514" y="584"/>
                    <a:pt x="514" y="584"/>
                  </a:cubicBezTo>
                  <a:cubicBezTo>
                    <a:pt x="511" y="585"/>
                    <a:pt x="511" y="585"/>
                    <a:pt x="516" y="592"/>
                  </a:cubicBezTo>
                  <a:lnTo>
                    <a:pt x="520" y="591"/>
                  </a:lnTo>
                  <a:cubicBezTo>
                    <a:pt x="516" y="585"/>
                    <a:pt x="516" y="584"/>
                    <a:pt x="515" y="584"/>
                  </a:cubicBezTo>
                  <a:close/>
                  <a:moveTo>
                    <a:pt x="637" y="632"/>
                  </a:moveTo>
                  <a:cubicBezTo>
                    <a:pt x="638" y="632"/>
                    <a:pt x="640" y="634"/>
                    <a:pt x="639" y="636"/>
                  </a:cubicBezTo>
                  <a:cubicBezTo>
                    <a:pt x="636" y="633"/>
                    <a:pt x="636" y="632"/>
                    <a:pt x="637" y="632"/>
                  </a:cubicBezTo>
                  <a:close/>
                  <a:moveTo>
                    <a:pt x="621" y="628"/>
                  </a:moveTo>
                  <a:cubicBezTo>
                    <a:pt x="626" y="635"/>
                    <a:pt x="631" y="641"/>
                    <a:pt x="630" y="642"/>
                  </a:cubicBezTo>
                  <a:lnTo>
                    <a:pt x="622" y="638"/>
                  </a:lnTo>
                  <a:lnTo>
                    <a:pt x="618" y="630"/>
                  </a:lnTo>
                  <a:lnTo>
                    <a:pt x="621" y="628"/>
                  </a:lnTo>
                  <a:close/>
                  <a:moveTo>
                    <a:pt x="547" y="643"/>
                  </a:moveTo>
                  <a:lnTo>
                    <a:pt x="547" y="643"/>
                  </a:lnTo>
                  <a:cubicBezTo>
                    <a:pt x="548" y="646"/>
                    <a:pt x="549" y="647"/>
                    <a:pt x="548" y="647"/>
                  </a:cubicBezTo>
                  <a:cubicBezTo>
                    <a:pt x="548" y="647"/>
                    <a:pt x="546" y="644"/>
                    <a:pt x="547" y="643"/>
                  </a:cubicBezTo>
                  <a:close/>
                  <a:moveTo>
                    <a:pt x="601" y="635"/>
                  </a:moveTo>
                  <a:cubicBezTo>
                    <a:pt x="602" y="635"/>
                    <a:pt x="606" y="638"/>
                    <a:pt x="612" y="645"/>
                  </a:cubicBezTo>
                  <a:cubicBezTo>
                    <a:pt x="617" y="651"/>
                    <a:pt x="617" y="651"/>
                    <a:pt x="615" y="654"/>
                  </a:cubicBezTo>
                  <a:cubicBezTo>
                    <a:pt x="611" y="649"/>
                    <a:pt x="607" y="646"/>
                    <a:pt x="603" y="640"/>
                  </a:cubicBezTo>
                  <a:lnTo>
                    <a:pt x="603" y="640"/>
                  </a:lnTo>
                  <a:lnTo>
                    <a:pt x="604" y="641"/>
                  </a:lnTo>
                  <a:cubicBezTo>
                    <a:pt x="601" y="638"/>
                    <a:pt x="600" y="635"/>
                    <a:pt x="601" y="635"/>
                  </a:cubicBezTo>
                  <a:close/>
                  <a:moveTo>
                    <a:pt x="224" y="656"/>
                  </a:moveTo>
                  <a:cubicBezTo>
                    <a:pt x="224" y="656"/>
                    <a:pt x="224" y="656"/>
                    <a:pt x="225" y="656"/>
                  </a:cubicBezTo>
                  <a:cubicBezTo>
                    <a:pt x="227" y="657"/>
                    <a:pt x="222" y="664"/>
                    <a:pt x="212" y="667"/>
                  </a:cubicBezTo>
                  <a:lnTo>
                    <a:pt x="209" y="664"/>
                  </a:lnTo>
                  <a:cubicBezTo>
                    <a:pt x="214" y="658"/>
                    <a:pt x="221" y="656"/>
                    <a:pt x="224" y="656"/>
                  </a:cubicBezTo>
                  <a:close/>
                  <a:moveTo>
                    <a:pt x="507" y="651"/>
                  </a:moveTo>
                  <a:cubicBezTo>
                    <a:pt x="507" y="651"/>
                    <a:pt x="506" y="651"/>
                    <a:pt x="506" y="651"/>
                  </a:cubicBezTo>
                  <a:lnTo>
                    <a:pt x="505" y="651"/>
                  </a:lnTo>
                  <a:cubicBezTo>
                    <a:pt x="506" y="657"/>
                    <a:pt x="510" y="663"/>
                    <a:pt x="512" y="667"/>
                  </a:cubicBezTo>
                  <a:cubicBezTo>
                    <a:pt x="514" y="666"/>
                    <a:pt x="512" y="658"/>
                    <a:pt x="512" y="658"/>
                  </a:cubicBezTo>
                  <a:cubicBezTo>
                    <a:pt x="512" y="658"/>
                    <a:pt x="509" y="651"/>
                    <a:pt x="507" y="651"/>
                  </a:cubicBezTo>
                  <a:close/>
                  <a:moveTo>
                    <a:pt x="437" y="647"/>
                  </a:moveTo>
                  <a:cubicBezTo>
                    <a:pt x="438" y="656"/>
                    <a:pt x="438" y="664"/>
                    <a:pt x="438" y="664"/>
                  </a:cubicBezTo>
                  <a:cubicBezTo>
                    <a:pt x="438" y="666"/>
                    <a:pt x="438" y="667"/>
                    <a:pt x="438" y="667"/>
                  </a:cubicBezTo>
                  <a:cubicBezTo>
                    <a:pt x="438" y="667"/>
                    <a:pt x="438" y="661"/>
                    <a:pt x="438" y="656"/>
                  </a:cubicBezTo>
                  <a:lnTo>
                    <a:pt x="437" y="647"/>
                  </a:lnTo>
                  <a:close/>
                  <a:moveTo>
                    <a:pt x="581" y="675"/>
                  </a:moveTo>
                  <a:cubicBezTo>
                    <a:pt x="582" y="675"/>
                    <a:pt x="586" y="682"/>
                    <a:pt x="586" y="682"/>
                  </a:cubicBezTo>
                  <a:cubicBezTo>
                    <a:pt x="588" y="684"/>
                    <a:pt x="588" y="685"/>
                    <a:pt x="587" y="685"/>
                  </a:cubicBezTo>
                  <a:cubicBezTo>
                    <a:pt x="586" y="685"/>
                    <a:pt x="584" y="684"/>
                    <a:pt x="582" y="684"/>
                  </a:cubicBezTo>
                  <a:cubicBezTo>
                    <a:pt x="582" y="684"/>
                    <a:pt x="582" y="684"/>
                    <a:pt x="581" y="684"/>
                  </a:cubicBezTo>
                  <a:cubicBezTo>
                    <a:pt x="576" y="677"/>
                    <a:pt x="576" y="677"/>
                    <a:pt x="580" y="675"/>
                  </a:cubicBezTo>
                  <a:cubicBezTo>
                    <a:pt x="580" y="675"/>
                    <a:pt x="580" y="675"/>
                    <a:pt x="581" y="675"/>
                  </a:cubicBezTo>
                  <a:close/>
                  <a:moveTo>
                    <a:pt x="339" y="674"/>
                  </a:moveTo>
                  <a:cubicBezTo>
                    <a:pt x="340" y="674"/>
                    <a:pt x="341" y="675"/>
                    <a:pt x="341" y="675"/>
                  </a:cubicBezTo>
                  <a:lnTo>
                    <a:pt x="339" y="683"/>
                  </a:lnTo>
                  <a:lnTo>
                    <a:pt x="335" y="689"/>
                  </a:lnTo>
                  <a:lnTo>
                    <a:pt x="335" y="682"/>
                  </a:lnTo>
                  <a:cubicBezTo>
                    <a:pt x="337" y="676"/>
                    <a:pt x="338" y="674"/>
                    <a:pt x="339" y="674"/>
                  </a:cubicBezTo>
                  <a:close/>
                  <a:moveTo>
                    <a:pt x="492" y="682"/>
                  </a:moveTo>
                  <a:cubicBezTo>
                    <a:pt x="494" y="682"/>
                    <a:pt x="494" y="682"/>
                    <a:pt x="496" y="689"/>
                  </a:cubicBezTo>
                  <a:lnTo>
                    <a:pt x="494" y="689"/>
                  </a:lnTo>
                  <a:lnTo>
                    <a:pt x="489" y="683"/>
                  </a:lnTo>
                  <a:lnTo>
                    <a:pt x="492" y="682"/>
                  </a:lnTo>
                  <a:close/>
                  <a:moveTo>
                    <a:pt x="225" y="673"/>
                  </a:moveTo>
                  <a:cubicBezTo>
                    <a:pt x="222" y="673"/>
                    <a:pt x="218" y="676"/>
                    <a:pt x="216" y="681"/>
                  </a:cubicBezTo>
                  <a:cubicBezTo>
                    <a:pt x="210" y="687"/>
                    <a:pt x="212" y="688"/>
                    <a:pt x="217" y="693"/>
                  </a:cubicBezTo>
                  <a:cubicBezTo>
                    <a:pt x="217" y="693"/>
                    <a:pt x="217" y="693"/>
                    <a:pt x="218" y="693"/>
                  </a:cubicBezTo>
                  <a:cubicBezTo>
                    <a:pt x="220" y="693"/>
                    <a:pt x="226" y="688"/>
                    <a:pt x="226" y="688"/>
                  </a:cubicBezTo>
                  <a:cubicBezTo>
                    <a:pt x="230" y="682"/>
                    <a:pt x="229" y="681"/>
                    <a:pt x="227" y="678"/>
                  </a:cubicBezTo>
                  <a:cubicBezTo>
                    <a:pt x="227" y="674"/>
                    <a:pt x="226" y="673"/>
                    <a:pt x="225" y="673"/>
                  </a:cubicBezTo>
                  <a:close/>
                  <a:moveTo>
                    <a:pt x="473" y="682"/>
                  </a:moveTo>
                  <a:cubicBezTo>
                    <a:pt x="475" y="682"/>
                    <a:pt x="477" y="690"/>
                    <a:pt x="478" y="703"/>
                  </a:cubicBezTo>
                  <a:lnTo>
                    <a:pt x="474" y="703"/>
                  </a:lnTo>
                  <a:cubicBezTo>
                    <a:pt x="471" y="695"/>
                    <a:pt x="470" y="686"/>
                    <a:pt x="473" y="686"/>
                  </a:cubicBezTo>
                  <a:cubicBezTo>
                    <a:pt x="473" y="684"/>
                    <a:pt x="473" y="682"/>
                    <a:pt x="473" y="682"/>
                  </a:cubicBezTo>
                  <a:close/>
                  <a:moveTo>
                    <a:pt x="400" y="673"/>
                  </a:moveTo>
                  <a:cubicBezTo>
                    <a:pt x="400" y="673"/>
                    <a:pt x="399" y="677"/>
                    <a:pt x="397" y="687"/>
                  </a:cubicBezTo>
                  <a:cubicBezTo>
                    <a:pt x="394" y="696"/>
                    <a:pt x="392" y="704"/>
                    <a:pt x="392" y="704"/>
                  </a:cubicBezTo>
                  <a:cubicBezTo>
                    <a:pt x="390" y="704"/>
                    <a:pt x="393" y="695"/>
                    <a:pt x="396" y="678"/>
                  </a:cubicBezTo>
                  <a:cubicBezTo>
                    <a:pt x="398" y="675"/>
                    <a:pt x="399" y="673"/>
                    <a:pt x="400" y="673"/>
                  </a:cubicBezTo>
                  <a:close/>
                  <a:moveTo>
                    <a:pt x="539" y="694"/>
                  </a:moveTo>
                  <a:cubicBezTo>
                    <a:pt x="541" y="694"/>
                    <a:pt x="543" y="695"/>
                    <a:pt x="545" y="701"/>
                  </a:cubicBezTo>
                  <a:cubicBezTo>
                    <a:pt x="545" y="701"/>
                    <a:pt x="549" y="709"/>
                    <a:pt x="547" y="710"/>
                  </a:cubicBezTo>
                  <a:cubicBezTo>
                    <a:pt x="544" y="710"/>
                    <a:pt x="539" y="703"/>
                    <a:pt x="539" y="703"/>
                  </a:cubicBezTo>
                  <a:cubicBezTo>
                    <a:pt x="535" y="695"/>
                    <a:pt x="538" y="694"/>
                    <a:pt x="538" y="694"/>
                  </a:cubicBezTo>
                  <a:cubicBezTo>
                    <a:pt x="538" y="694"/>
                    <a:pt x="539" y="694"/>
                    <a:pt x="539" y="694"/>
                  </a:cubicBezTo>
                  <a:close/>
                  <a:moveTo>
                    <a:pt x="348" y="691"/>
                  </a:moveTo>
                  <a:cubicBezTo>
                    <a:pt x="348" y="691"/>
                    <a:pt x="347" y="695"/>
                    <a:pt x="345" y="703"/>
                  </a:cubicBezTo>
                  <a:cubicBezTo>
                    <a:pt x="344" y="711"/>
                    <a:pt x="339" y="719"/>
                    <a:pt x="333" y="725"/>
                  </a:cubicBezTo>
                  <a:lnTo>
                    <a:pt x="328" y="724"/>
                  </a:lnTo>
                  <a:lnTo>
                    <a:pt x="338" y="710"/>
                  </a:lnTo>
                  <a:cubicBezTo>
                    <a:pt x="345" y="697"/>
                    <a:pt x="347" y="691"/>
                    <a:pt x="348" y="691"/>
                  </a:cubicBezTo>
                  <a:close/>
                  <a:moveTo>
                    <a:pt x="414" y="715"/>
                  </a:moveTo>
                  <a:cubicBezTo>
                    <a:pt x="413" y="723"/>
                    <a:pt x="413" y="732"/>
                    <a:pt x="411" y="732"/>
                  </a:cubicBezTo>
                  <a:lnTo>
                    <a:pt x="409" y="732"/>
                  </a:lnTo>
                  <a:cubicBezTo>
                    <a:pt x="409" y="726"/>
                    <a:pt x="410" y="721"/>
                    <a:pt x="411" y="715"/>
                  </a:cubicBezTo>
                  <a:close/>
                  <a:moveTo>
                    <a:pt x="465" y="739"/>
                  </a:moveTo>
                  <a:lnTo>
                    <a:pt x="466" y="747"/>
                  </a:lnTo>
                  <a:cubicBezTo>
                    <a:pt x="464" y="747"/>
                    <a:pt x="462" y="751"/>
                    <a:pt x="461" y="751"/>
                  </a:cubicBezTo>
                  <a:cubicBezTo>
                    <a:pt x="461" y="751"/>
                    <a:pt x="461" y="750"/>
                    <a:pt x="460" y="748"/>
                  </a:cubicBezTo>
                  <a:cubicBezTo>
                    <a:pt x="458" y="748"/>
                    <a:pt x="461" y="739"/>
                    <a:pt x="465" y="739"/>
                  </a:cubicBezTo>
                  <a:close/>
                  <a:moveTo>
                    <a:pt x="381" y="6"/>
                  </a:moveTo>
                  <a:cubicBezTo>
                    <a:pt x="381" y="6"/>
                    <a:pt x="381" y="6"/>
                    <a:pt x="381" y="6"/>
                  </a:cubicBezTo>
                  <a:cubicBezTo>
                    <a:pt x="378" y="6"/>
                    <a:pt x="375" y="6"/>
                    <a:pt x="378" y="14"/>
                  </a:cubicBezTo>
                  <a:cubicBezTo>
                    <a:pt x="379" y="23"/>
                    <a:pt x="379" y="23"/>
                    <a:pt x="377" y="23"/>
                  </a:cubicBezTo>
                  <a:cubicBezTo>
                    <a:pt x="374" y="23"/>
                    <a:pt x="372" y="24"/>
                    <a:pt x="370" y="32"/>
                  </a:cubicBezTo>
                  <a:cubicBezTo>
                    <a:pt x="372" y="41"/>
                    <a:pt x="369" y="41"/>
                    <a:pt x="366" y="41"/>
                  </a:cubicBezTo>
                  <a:cubicBezTo>
                    <a:pt x="363" y="33"/>
                    <a:pt x="358" y="33"/>
                    <a:pt x="358" y="33"/>
                  </a:cubicBezTo>
                  <a:lnTo>
                    <a:pt x="358" y="33"/>
                  </a:lnTo>
                  <a:cubicBezTo>
                    <a:pt x="358" y="36"/>
                    <a:pt x="359" y="37"/>
                    <a:pt x="359" y="37"/>
                  </a:cubicBezTo>
                  <a:cubicBezTo>
                    <a:pt x="359" y="37"/>
                    <a:pt x="357" y="31"/>
                    <a:pt x="356" y="25"/>
                  </a:cubicBezTo>
                  <a:cubicBezTo>
                    <a:pt x="355" y="20"/>
                    <a:pt x="354" y="14"/>
                    <a:pt x="351" y="9"/>
                  </a:cubicBezTo>
                  <a:cubicBezTo>
                    <a:pt x="348" y="9"/>
                    <a:pt x="349" y="18"/>
                    <a:pt x="349" y="18"/>
                  </a:cubicBezTo>
                  <a:cubicBezTo>
                    <a:pt x="350" y="24"/>
                    <a:pt x="290" y="40"/>
                    <a:pt x="283" y="43"/>
                  </a:cubicBezTo>
                  <a:cubicBezTo>
                    <a:pt x="280" y="41"/>
                    <a:pt x="277" y="41"/>
                    <a:pt x="275" y="41"/>
                  </a:cubicBezTo>
                  <a:cubicBezTo>
                    <a:pt x="271" y="41"/>
                    <a:pt x="269" y="43"/>
                    <a:pt x="273" y="48"/>
                  </a:cubicBezTo>
                  <a:cubicBezTo>
                    <a:pt x="276" y="56"/>
                    <a:pt x="265" y="60"/>
                    <a:pt x="250" y="67"/>
                  </a:cubicBezTo>
                  <a:cubicBezTo>
                    <a:pt x="235" y="75"/>
                    <a:pt x="224" y="83"/>
                    <a:pt x="228" y="89"/>
                  </a:cubicBezTo>
                  <a:lnTo>
                    <a:pt x="221" y="93"/>
                  </a:lnTo>
                  <a:cubicBezTo>
                    <a:pt x="217" y="95"/>
                    <a:pt x="218" y="106"/>
                    <a:pt x="216" y="107"/>
                  </a:cubicBezTo>
                  <a:cubicBezTo>
                    <a:pt x="218" y="112"/>
                    <a:pt x="218" y="114"/>
                    <a:pt x="217" y="114"/>
                  </a:cubicBezTo>
                  <a:cubicBezTo>
                    <a:pt x="216" y="114"/>
                    <a:pt x="215" y="112"/>
                    <a:pt x="213" y="108"/>
                  </a:cubicBezTo>
                  <a:cubicBezTo>
                    <a:pt x="209" y="102"/>
                    <a:pt x="205" y="96"/>
                    <a:pt x="203" y="96"/>
                  </a:cubicBezTo>
                  <a:cubicBezTo>
                    <a:pt x="203" y="96"/>
                    <a:pt x="202" y="96"/>
                    <a:pt x="202" y="96"/>
                  </a:cubicBezTo>
                  <a:cubicBezTo>
                    <a:pt x="198" y="99"/>
                    <a:pt x="202" y="106"/>
                    <a:pt x="208" y="113"/>
                  </a:cubicBezTo>
                  <a:cubicBezTo>
                    <a:pt x="213" y="120"/>
                    <a:pt x="211" y="121"/>
                    <a:pt x="211" y="121"/>
                  </a:cubicBezTo>
                  <a:cubicBezTo>
                    <a:pt x="211" y="121"/>
                    <a:pt x="210" y="121"/>
                    <a:pt x="210" y="121"/>
                  </a:cubicBezTo>
                  <a:cubicBezTo>
                    <a:pt x="208" y="121"/>
                    <a:pt x="207" y="120"/>
                    <a:pt x="203" y="115"/>
                  </a:cubicBezTo>
                  <a:cubicBezTo>
                    <a:pt x="199" y="108"/>
                    <a:pt x="193" y="102"/>
                    <a:pt x="193" y="102"/>
                  </a:cubicBezTo>
                  <a:lnTo>
                    <a:pt x="191" y="104"/>
                  </a:lnTo>
                  <a:cubicBezTo>
                    <a:pt x="197" y="111"/>
                    <a:pt x="194" y="112"/>
                    <a:pt x="194" y="112"/>
                  </a:cubicBezTo>
                  <a:cubicBezTo>
                    <a:pt x="194" y="112"/>
                    <a:pt x="193" y="112"/>
                    <a:pt x="193" y="112"/>
                  </a:cubicBezTo>
                  <a:cubicBezTo>
                    <a:pt x="192" y="112"/>
                    <a:pt x="190" y="110"/>
                    <a:pt x="182" y="99"/>
                  </a:cubicBezTo>
                  <a:cubicBezTo>
                    <a:pt x="177" y="94"/>
                    <a:pt x="174" y="91"/>
                    <a:pt x="172" y="91"/>
                  </a:cubicBezTo>
                  <a:lnTo>
                    <a:pt x="172" y="91"/>
                  </a:lnTo>
                  <a:cubicBezTo>
                    <a:pt x="171" y="91"/>
                    <a:pt x="173" y="95"/>
                    <a:pt x="178" y="103"/>
                  </a:cubicBezTo>
                  <a:lnTo>
                    <a:pt x="179" y="113"/>
                  </a:lnTo>
                  <a:cubicBezTo>
                    <a:pt x="176" y="110"/>
                    <a:pt x="174" y="109"/>
                    <a:pt x="173" y="109"/>
                  </a:cubicBezTo>
                  <a:cubicBezTo>
                    <a:pt x="169" y="109"/>
                    <a:pt x="174" y="120"/>
                    <a:pt x="176" y="126"/>
                  </a:cubicBezTo>
                  <a:cubicBezTo>
                    <a:pt x="171" y="121"/>
                    <a:pt x="167" y="119"/>
                    <a:pt x="165" y="119"/>
                  </a:cubicBezTo>
                  <a:cubicBezTo>
                    <a:pt x="163" y="119"/>
                    <a:pt x="165" y="123"/>
                    <a:pt x="171" y="131"/>
                  </a:cubicBezTo>
                  <a:cubicBezTo>
                    <a:pt x="174" y="135"/>
                    <a:pt x="175" y="137"/>
                    <a:pt x="174" y="137"/>
                  </a:cubicBezTo>
                  <a:cubicBezTo>
                    <a:pt x="173" y="137"/>
                    <a:pt x="171" y="136"/>
                    <a:pt x="167" y="134"/>
                  </a:cubicBezTo>
                  <a:cubicBezTo>
                    <a:pt x="164" y="132"/>
                    <a:pt x="162" y="132"/>
                    <a:pt x="160" y="132"/>
                  </a:cubicBezTo>
                  <a:cubicBezTo>
                    <a:pt x="157" y="132"/>
                    <a:pt x="156" y="133"/>
                    <a:pt x="153" y="135"/>
                  </a:cubicBezTo>
                  <a:cubicBezTo>
                    <a:pt x="157" y="143"/>
                    <a:pt x="145" y="156"/>
                    <a:pt x="132" y="171"/>
                  </a:cubicBezTo>
                  <a:cubicBezTo>
                    <a:pt x="117" y="189"/>
                    <a:pt x="107" y="202"/>
                    <a:pt x="115" y="206"/>
                  </a:cubicBezTo>
                  <a:cubicBezTo>
                    <a:pt x="114" y="207"/>
                    <a:pt x="113" y="208"/>
                    <a:pt x="112" y="208"/>
                  </a:cubicBezTo>
                  <a:cubicBezTo>
                    <a:pt x="111" y="208"/>
                    <a:pt x="109" y="207"/>
                    <a:pt x="105" y="206"/>
                  </a:cubicBezTo>
                  <a:cubicBezTo>
                    <a:pt x="102" y="204"/>
                    <a:pt x="101" y="203"/>
                    <a:pt x="100" y="203"/>
                  </a:cubicBezTo>
                  <a:cubicBezTo>
                    <a:pt x="98" y="203"/>
                    <a:pt x="100" y="207"/>
                    <a:pt x="109" y="215"/>
                  </a:cubicBezTo>
                  <a:cubicBezTo>
                    <a:pt x="112" y="219"/>
                    <a:pt x="116" y="222"/>
                    <a:pt x="116" y="222"/>
                  </a:cubicBezTo>
                  <a:cubicBezTo>
                    <a:pt x="115" y="222"/>
                    <a:pt x="113" y="220"/>
                    <a:pt x="107" y="216"/>
                  </a:cubicBezTo>
                  <a:cubicBezTo>
                    <a:pt x="105" y="215"/>
                    <a:pt x="104" y="214"/>
                    <a:pt x="102" y="214"/>
                  </a:cubicBezTo>
                  <a:cubicBezTo>
                    <a:pt x="99" y="214"/>
                    <a:pt x="96" y="218"/>
                    <a:pt x="91" y="225"/>
                  </a:cubicBezTo>
                  <a:cubicBezTo>
                    <a:pt x="88" y="232"/>
                    <a:pt x="83" y="241"/>
                    <a:pt x="90" y="244"/>
                  </a:cubicBezTo>
                  <a:cubicBezTo>
                    <a:pt x="93" y="249"/>
                    <a:pt x="94" y="251"/>
                    <a:pt x="94" y="251"/>
                  </a:cubicBezTo>
                  <a:cubicBezTo>
                    <a:pt x="94" y="251"/>
                    <a:pt x="92" y="249"/>
                    <a:pt x="89" y="246"/>
                  </a:cubicBezTo>
                  <a:cubicBezTo>
                    <a:pt x="85" y="243"/>
                    <a:pt x="80" y="242"/>
                    <a:pt x="77" y="242"/>
                  </a:cubicBezTo>
                  <a:cubicBezTo>
                    <a:pt x="69" y="242"/>
                    <a:pt x="65" y="249"/>
                    <a:pt x="73" y="259"/>
                  </a:cubicBezTo>
                  <a:cubicBezTo>
                    <a:pt x="73" y="260"/>
                    <a:pt x="72" y="262"/>
                    <a:pt x="69" y="262"/>
                  </a:cubicBezTo>
                  <a:cubicBezTo>
                    <a:pt x="68" y="262"/>
                    <a:pt x="66" y="261"/>
                    <a:pt x="63" y="260"/>
                  </a:cubicBezTo>
                  <a:lnTo>
                    <a:pt x="63" y="260"/>
                  </a:lnTo>
                  <a:cubicBezTo>
                    <a:pt x="62" y="262"/>
                    <a:pt x="61" y="264"/>
                    <a:pt x="65" y="276"/>
                  </a:cubicBezTo>
                  <a:lnTo>
                    <a:pt x="59" y="291"/>
                  </a:lnTo>
                  <a:cubicBezTo>
                    <a:pt x="56" y="297"/>
                    <a:pt x="63" y="304"/>
                    <a:pt x="63" y="304"/>
                  </a:cubicBezTo>
                  <a:cubicBezTo>
                    <a:pt x="62" y="306"/>
                    <a:pt x="62" y="308"/>
                    <a:pt x="62" y="308"/>
                  </a:cubicBezTo>
                  <a:cubicBezTo>
                    <a:pt x="62" y="308"/>
                    <a:pt x="62" y="308"/>
                    <a:pt x="62" y="307"/>
                  </a:cubicBezTo>
                  <a:cubicBezTo>
                    <a:pt x="61" y="307"/>
                    <a:pt x="60" y="306"/>
                    <a:pt x="60" y="306"/>
                  </a:cubicBezTo>
                  <a:cubicBezTo>
                    <a:pt x="53" y="306"/>
                    <a:pt x="49" y="318"/>
                    <a:pt x="45" y="334"/>
                  </a:cubicBezTo>
                  <a:cubicBezTo>
                    <a:pt x="42" y="351"/>
                    <a:pt x="38" y="366"/>
                    <a:pt x="29" y="368"/>
                  </a:cubicBezTo>
                  <a:cubicBezTo>
                    <a:pt x="29" y="368"/>
                    <a:pt x="29" y="370"/>
                    <a:pt x="37" y="374"/>
                  </a:cubicBezTo>
                  <a:cubicBezTo>
                    <a:pt x="54" y="379"/>
                    <a:pt x="54" y="381"/>
                    <a:pt x="45" y="382"/>
                  </a:cubicBezTo>
                  <a:cubicBezTo>
                    <a:pt x="28" y="383"/>
                    <a:pt x="27" y="394"/>
                    <a:pt x="44" y="397"/>
                  </a:cubicBezTo>
                  <a:lnTo>
                    <a:pt x="35" y="397"/>
                  </a:lnTo>
                  <a:cubicBezTo>
                    <a:pt x="18" y="399"/>
                    <a:pt x="26" y="407"/>
                    <a:pt x="43" y="410"/>
                  </a:cubicBezTo>
                  <a:cubicBezTo>
                    <a:pt x="35" y="412"/>
                    <a:pt x="26" y="415"/>
                    <a:pt x="35" y="417"/>
                  </a:cubicBezTo>
                  <a:cubicBezTo>
                    <a:pt x="35" y="420"/>
                    <a:pt x="35" y="420"/>
                    <a:pt x="18" y="420"/>
                  </a:cubicBezTo>
                  <a:cubicBezTo>
                    <a:pt x="9" y="420"/>
                    <a:pt x="0" y="421"/>
                    <a:pt x="0" y="424"/>
                  </a:cubicBezTo>
                  <a:cubicBezTo>
                    <a:pt x="0" y="426"/>
                    <a:pt x="4" y="426"/>
                    <a:pt x="8" y="426"/>
                  </a:cubicBezTo>
                  <a:cubicBezTo>
                    <a:pt x="11" y="426"/>
                    <a:pt x="15" y="426"/>
                    <a:pt x="18" y="426"/>
                  </a:cubicBezTo>
                  <a:lnTo>
                    <a:pt x="18" y="431"/>
                  </a:lnTo>
                  <a:cubicBezTo>
                    <a:pt x="18" y="431"/>
                    <a:pt x="18" y="434"/>
                    <a:pt x="26" y="434"/>
                  </a:cubicBezTo>
                  <a:cubicBezTo>
                    <a:pt x="27" y="434"/>
                    <a:pt x="28" y="433"/>
                    <a:pt x="29" y="433"/>
                  </a:cubicBezTo>
                  <a:cubicBezTo>
                    <a:pt x="35" y="433"/>
                    <a:pt x="35" y="436"/>
                    <a:pt x="35" y="438"/>
                  </a:cubicBezTo>
                  <a:cubicBezTo>
                    <a:pt x="31" y="439"/>
                    <a:pt x="31" y="439"/>
                    <a:pt x="33" y="439"/>
                  </a:cubicBezTo>
                  <a:cubicBezTo>
                    <a:pt x="35" y="439"/>
                    <a:pt x="39" y="439"/>
                    <a:pt x="43" y="437"/>
                  </a:cubicBezTo>
                  <a:cubicBezTo>
                    <a:pt x="47" y="437"/>
                    <a:pt x="52" y="437"/>
                    <a:pt x="55" y="437"/>
                  </a:cubicBezTo>
                  <a:cubicBezTo>
                    <a:pt x="59" y="437"/>
                    <a:pt x="61" y="437"/>
                    <a:pt x="61" y="438"/>
                  </a:cubicBezTo>
                  <a:lnTo>
                    <a:pt x="78" y="437"/>
                  </a:lnTo>
                  <a:cubicBezTo>
                    <a:pt x="89" y="437"/>
                    <a:pt x="100" y="435"/>
                    <a:pt x="111" y="430"/>
                  </a:cubicBezTo>
                  <a:cubicBezTo>
                    <a:pt x="120" y="421"/>
                    <a:pt x="128" y="416"/>
                    <a:pt x="111" y="416"/>
                  </a:cubicBezTo>
                  <a:cubicBezTo>
                    <a:pt x="111" y="416"/>
                    <a:pt x="102" y="415"/>
                    <a:pt x="102" y="412"/>
                  </a:cubicBezTo>
                  <a:cubicBezTo>
                    <a:pt x="102" y="410"/>
                    <a:pt x="111" y="408"/>
                    <a:pt x="111" y="408"/>
                  </a:cubicBezTo>
                  <a:cubicBezTo>
                    <a:pt x="119" y="408"/>
                    <a:pt x="120" y="400"/>
                    <a:pt x="121" y="391"/>
                  </a:cubicBezTo>
                  <a:cubicBezTo>
                    <a:pt x="123" y="379"/>
                    <a:pt x="124" y="373"/>
                    <a:pt x="133" y="373"/>
                  </a:cubicBezTo>
                  <a:cubicBezTo>
                    <a:pt x="142" y="372"/>
                    <a:pt x="142" y="371"/>
                    <a:pt x="142" y="371"/>
                  </a:cubicBezTo>
                  <a:cubicBezTo>
                    <a:pt x="134" y="370"/>
                    <a:pt x="135" y="357"/>
                    <a:pt x="139" y="345"/>
                  </a:cubicBezTo>
                  <a:cubicBezTo>
                    <a:pt x="144" y="332"/>
                    <a:pt x="147" y="319"/>
                    <a:pt x="141" y="316"/>
                  </a:cubicBezTo>
                  <a:lnTo>
                    <a:pt x="142" y="313"/>
                  </a:lnTo>
                  <a:cubicBezTo>
                    <a:pt x="144" y="314"/>
                    <a:pt x="146" y="314"/>
                    <a:pt x="147" y="314"/>
                  </a:cubicBezTo>
                  <a:cubicBezTo>
                    <a:pt x="151" y="314"/>
                    <a:pt x="152" y="311"/>
                    <a:pt x="153" y="308"/>
                  </a:cubicBezTo>
                  <a:cubicBezTo>
                    <a:pt x="147" y="301"/>
                    <a:pt x="148" y="298"/>
                    <a:pt x="148" y="298"/>
                  </a:cubicBezTo>
                  <a:lnTo>
                    <a:pt x="148" y="298"/>
                  </a:lnTo>
                  <a:cubicBezTo>
                    <a:pt x="151" y="299"/>
                    <a:pt x="153" y="300"/>
                    <a:pt x="154" y="300"/>
                  </a:cubicBezTo>
                  <a:cubicBezTo>
                    <a:pt x="157" y="300"/>
                    <a:pt x="157" y="298"/>
                    <a:pt x="158" y="296"/>
                  </a:cubicBezTo>
                  <a:cubicBezTo>
                    <a:pt x="161" y="292"/>
                    <a:pt x="162" y="291"/>
                    <a:pt x="154" y="287"/>
                  </a:cubicBezTo>
                  <a:cubicBezTo>
                    <a:pt x="155" y="286"/>
                    <a:pt x="162" y="272"/>
                    <a:pt x="172" y="272"/>
                  </a:cubicBezTo>
                  <a:cubicBezTo>
                    <a:pt x="173" y="273"/>
                    <a:pt x="174" y="273"/>
                    <a:pt x="175" y="273"/>
                  </a:cubicBezTo>
                  <a:cubicBezTo>
                    <a:pt x="179" y="273"/>
                    <a:pt x="173" y="268"/>
                    <a:pt x="169" y="262"/>
                  </a:cubicBezTo>
                  <a:cubicBezTo>
                    <a:pt x="161" y="258"/>
                    <a:pt x="155" y="252"/>
                    <a:pt x="156" y="250"/>
                  </a:cubicBezTo>
                  <a:lnTo>
                    <a:pt x="156" y="250"/>
                  </a:lnTo>
                  <a:lnTo>
                    <a:pt x="171" y="259"/>
                  </a:lnTo>
                  <a:cubicBezTo>
                    <a:pt x="174" y="263"/>
                    <a:pt x="175" y="264"/>
                    <a:pt x="176" y="264"/>
                  </a:cubicBezTo>
                  <a:cubicBezTo>
                    <a:pt x="177" y="264"/>
                    <a:pt x="178" y="263"/>
                    <a:pt x="179" y="262"/>
                  </a:cubicBezTo>
                  <a:lnTo>
                    <a:pt x="181" y="259"/>
                  </a:lnTo>
                  <a:cubicBezTo>
                    <a:pt x="174" y="254"/>
                    <a:pt x="180" y="245"/>
                    <a:pt x="189" y="234"/>
                  </a:cubicBezTo>
                  <a:cubicBezTo>
                    <a:pt x="200" y="219"/>
                    <a:pt x="204" y="216"/>
                    <a:pt x="199" y="210"/>
                  </a:cubicBezTo>
                  <a:cubicBezTo>
                    <a:pt x="194" y="206"/>
                    <a:pt x="194" y="204"/>
                    <a:pt x="198" y="204"/>
                  </a:cubicBezTo>
                  <a:cubicBezTo>
                    <a:pt x="200" y="204"/>
                    <a:pt x="202" y="204"/>
                    <a:pt x="204" y="205"/>
                  </a:cubicBezTo>
                  <a:cubicBezTo>
                    <a:pt x="219" y="209"/>
                    <a:pt x="226" y="211"/>
                    <a:pt x="228" y="211"/>
                  </a:cubicBezTo>
                  <a:cubicBezTo>
                    <a:pt x="230" y="211"/>
                    <a:pt x="229" y="210"/>
                    <a:pt x="227" y="206"/>
                  </a:cubicBezTo>
                  <a:cubicBezTo>
                    <a:pt x="227" y="206"/>
                    <a:pt x="226" y="206"/>
                    <a:pt x="226" y="206"/>
                  </a:cubicBezTo>
                  <a:cubicBezTo>
                    <a:pt x="224" y="206"/>
                    <a:pt x="219" y="201"/>
                    <a:pt x="213" y="196"/>
                  </a:cubicBezTo>
                  <a:cubicBezTo>
                    <a:pt x="207" y="189"/>
                    <a:pt x="204" y="185"/>
                    <a:pt x="205" y="185"/>
                  </a:cubicBezTo>
                  <a:cubicBezTo>
                    <a:pt x="207" y="185"/>
                    <a:pt x="210" y="188"/>
                    <a:pt x="217" y="193"/>
                  </a:cubicBezTo>
                  <a:cubicBezTo>
                    <a:pt x="219" y="195"/>
                    <a:pt x="221" y="196"/>
                    <a:pt x="223" y="196"/>
                  </a:cubicBezTo>
                  <a:cubicBezTo>
                    <a:pt x="233" y="196"/>
                    <a:pt x="242" y="178"/>
                    <a:pt x="238" y="166"/>
                  </a:cubicBezTo>
                  <a:lnTo>
                    <a:pt x="238" y="166"/>
                  </a:lnTo>
                  <a:cubicBezTo>
                    <a:pt x="239" y="168"/>
                    <a:pt x="240" y="169"/>
                    <a:pt x="241" y="171"/>
                  </a:cubicBezTo>
                  <a:cubicBezTo>
                    <a:pt x="244" y="175"/>
                    <a:pt x="246" y="176"/>
                    <a:pt x="248" y="176"/>
                  </a:cubicBezTo>
                  <a:cubicBezTo>
                    <a:pt x="250" y="176"/>
                    <a:pt x="252" y="175"/>
                    <a:pt x="255" y="172"/>
                  </a:cubicBezTo>
                  <a:lnTo>
                    <a:pt x="261" y="169"/>
                  </a:lnTo>
                  <a:cubicBezTo>
                    <a:pt x="255" y="161"/>
                    <a:pt x="257" y="158"/>
                    <a:pt x="261" y="158"/>
                  </a:cubicBezTo>
                  <a:cubicBezTo>
                    <a:pt x="264" y="158"/>
                    <a:pt x="268" y="159"/>
                    <a:pt x="271" y="162"/>
                  </a:cubicBezTo>
                  <a:cubicBezTo>
                    <a:pt x="274" y="167"/>
                    <a:pt x="276" y="168"/>
                    <a:pt x="277" y="168"/>
                  </a:cubicBezTo>
                  <a:cubicBezTo>
                    <a:pt x="278" y="168"/>
                    <a:pt x="278" y="168"/>
                    <a:pt x="280" y="167"/>
                  </a:cubicBezTo>
                  <a:cubicBezTo>
                    <a:pt x="278" y="158"/>
                    <a:pt x="281" y="154"/>
                    <a:pt x="284" y="154"/>
                  </a:cubicBezTo>
                  <a:cubicBezTo>
                    <a:pt x="287" y="154"/>
                    <a:pt x="291" y="156"/>
                    <a:pt x="293" y="160"/>
                  </a:cubicBezTo>
                  <a:cubicBezTo>
                    <a:pt x="294" y="159"/>
                    <a:pt x="295" y="158"/>
                    <a:pt x="296" y="158"/>
                  </a:cubicBezTo>
                  <a:cubicBezTo>
                    <a:pt x="294" y="150"/>
                    <a:pt x="298" y="148"/>
                    <a:pt x="300" y="148"/>
                  </a:cubicBezTo>
                  <a:cubicBezTo>
                    <a:pt x="304" y="145"/>
                    <a:pt x="307" y="144"/>
                    <a:pt x="301" y="138"/>
                  </a:cubicBezTo>
                  <a:cubicBezTo>
                    <a:pt x="298" y="130"/>
                    <a:pt x="294" y="122"/>
                    <a:pt x="295" y="121"/>
                  </a:cubicBezTo>
                  <a:lnTo>
                    <a:pt x="295" y="121"/>
                  </a:lnTo>
                  <a:lnTo>
                    <a:pt x="299" y="129"/>
                  </a:lnTo>
                  <a:cubicBezTo>
                    <a:pt x="301" y="133"/>
                    <a:pt x="303" y="134"/>
                    <a:pt x="306" y="134"/>
                  </a:cubicBezTo>
                  <a:cubicBezTo>
                    <a:pt x="309" y="134"/>
                    <a:pt x="312" y="133"/>
                    <a:pt x="316" y="131"/>
                  </a:cubicBezTo>
                  <a:cubicBezTo>
                    <a:pt x="319" y="130"/>
                    <a:pt x="322" y="129"/>
                    <a:pt x="325" y="129"/>
                  </a:cubicBezTo>
                  <a:cubicBezTo>
                    <a:pt x="328" y="129"/>
                    <a:pt x="330" y="130"/>
                    <a:pt x="332" y="134"/>
                  </a:cubicBezTo>
                  <a:lnTo>
                    <a:pt x="332" y="126"/>
                  </a:lnTo>
                  <a:cubicBezTo>
                    <a:pt x="332" y="121"/>
                    <a:pt x="332" y="119"/>
                    <a:pt x="333" y="119"/>
                  </a:cubicBezTo>
                  <a:cubicBezTo>
                    <a:pt x="334" y="119"/>
                    <a:pt x="335" y="121"/>
                    <a:pt x="336" y="124"/>
                  </a:cubicBezTo>
                  <a:cubicBezTo>
                    <a:pt x="338" y="128"/>
                    <a:pt x="340" y="129"/>
                    <a:pt x="343" y="129"/>
                  </a:cubicBezTo>
                  <a:cubicBezTo>
                    <a:pt x="345" y="129"/>
                    <a:pt x="348" y="127"/>
                    <a:pt x="349" y="122"/>
                  </a:cubicBezTo>
                  <a:lnTo>
                    <a:pt x="353" y="121"/>
                  </a:lnTo>
                  <a:cubicBezTo>
                    <a:pt x="355" y="128"/>
                    <a:pt x="358" y="132"/>
                    <a:pt x="359" y="132"/>
                  </a:cubicBezTo>
                  <a:cubicBezTo>
                    <a:pt x="361" y="132"/>
                    <a:pt x="362" y="128"/>
                    <a:pt x="362" y="118"/>
                  </a:cubicBezTo>
                  <a:lnTo>
                    <a:pt x="362" y="118"/>
                  </a:lnTo>
                  <a:cubicBezTo>
                    <a:pt x="363" y="126"/>
                    <a:pt x="364" y="126"/>
                    <a:pt x="366" y="126"/>
                  </a:cubicBezTo>
                  <a:cubicBezTo>
                    <a:pt x="366" y="126"/>
                    <a:pt x="367" y="126"/>
                    <a:pt x="367" y="126"/>
                  </a:cubicBezTo>
                  <a:cubicBezTo>
                    <a:pt x="368" y="122"/>
                    <a:pt x="371" y="119"/>
                    <a:pt x="373" y="119"/>
                  </a:cubicBezTo>
                  <a:cubicBezTo>
                    <a:pt x="375" y="119"/>
                    <a:pt x="377" y="121"/>
                    <a:pt x="377" y="125"/>
                  </a:cubicBezTo>
                  <a:lnTo>
                    <a:pt x="379" y="125"/>
                  </a:lnTo>
                  <a:cubicBezTo>
                    <a:pt x="381" y="116"/>
                    <a:pt x="382" y="116"/>
                    <a:pt x="384" y="116"/>
                  </a:cubicBezTo>
                  <a:cubicBezTo>
                    <a:pt x="386" y="116"/>
                    <a:pt x="387" y="116"/>
                    <a:pt x="388" y="107"/>
                  </a:cubicBezTo>
                  <a:cubicBezTo>
                    <a:pt x="390" y="98"/>
                    <a:pt x="392" y="98"/>
                    <a:pt x="392" y="98"/>
                  </a:cubicBezTo>
                  <a:lnTo>
                    <a:pt x="392" y="98"/>
                  </a:lnTo>
                  <a:cubicBezTo>
                    <a:pt x="394" y="98"/>
                    <a:pt x="393" y="107"/>
                    <a:pt x="391" y="115"/>
                  </a:cubicBezTo>
                  <a:cubicBezTo>
                    <a:pt x="390" y="119"/>
                    <a:pt x="390" y="121"/>
                    <a:pt x="391" y="121"/>
                  </a:cubicBezTo>
                  <a:cubicBezTo>
                    <a:pt x="392" y="121"/>
                    <a:pt x="395" y="117"/>
                    <a:pt x="399" y="107"/>
                  </a:cubicBezTo>
                  <a:cubicBezTo>
                    <a:pt x="401" y="99"/>
                    <a:pt x="402" y="95"/>
                    <a:pt x="402" y="95"/>
                  </a:cubicBezTo>
                  <a:lnTo>
                    <a:pt x="402" y="95"/>
                  </a:lnTo>
                  <a:cubicBezTo>
                    <a:pt x="402" y="95"/>
                    <a:pt x="401" y="99"/>
                    <a:pt x="400" y="107"/>
                  </a:cubicBezTo>
                  <a:cubicBezTo>
                    <a:pt x="399" y="113"/>
                    <a:pt x="398" y="119"/>
                    <a:pt x="399" y="119"/>
                  </a:cubicBezTo>
                  <a:cubicBezTo>
                    <a:pt x="399" y="119"/>
                    <a:pt x="400" y="118"/>
                    <a:pt x="401" y="116"/>
                  </a:cubicBezTo>
                  <a:cubicBezTo>
                    <a:pt x="401" y="116"/>
                    <a:pt x="404" y="116"/>
                    <a:pt x="404" y="107"/>
                  </a:cubicBezTo>
                  <a:lnTo>
                    <a:pt x="410" y="107"/>
                  </a:lnTo>
                  <a:cubicBezTo>
                    <a:pt x="413" y="116"/>
                    <a:pt x="415" y="116"/>
                    <a:pt x="416" y="116"/>
                  </a:cubicBezTo>
                  <a:cubicBezTo>
                    <a:pt x="418" y="112"/>
                    <a:pt x="418" y="110"/>
                    <a:pt x="419" y="110"/>
                  </a:cubicBezTo>
                  <a:cubicBezTo>
                    <a:pt x="419" y="110"/>
                    <a:pt x="420" y="112"/>
                    <a:pt x="421" y="116"/>
                  </a:cubicBezTo>
                  <a:cubicBezTo>
                    <a:pt x="420" y="120"/>
                    <a:pt x="421" y="122"/>
                    <a:pt x="421" y="122"/>
                  </a:cubicBezTo>
                  <a:cubicBezTo>
                    <a:pt x="422" y="122"/>
                    <a:pt x="423" y="118"/>
                    <a:pt x="423" y="108"/>
                  </a:cubicBezTo>
                  <a:cubicBezTo>
                    <a:pt x="424" y="104"/>
                    <a:pt x="425" y="102"/>
                    <a:pt x="426" y="102"/>
                  </a:cubicBezTo>
                  <a:cubicBezTo>
                    <a:pt x="427" y="102"/>
                    <a:pt x="428" y="105"/>
                    <a:pt x="429" y="110"/>
                  </a:cubicBezTo>
                  <a:cubicBezTo>
                    <a:pt x="428" y="119"/>
                    <a:pt x="428" y="123"/>
                    <a:pt x="428" y="123"/>
                  </a:cubicBezTo>
                  <a:cubicBezTo>
                    <a:pt x="429" y="123"/>
                    <a:pt x="429" y="121"/>
                    <a:pt x="430" y="117"/>
                  </a:cubicBezTo>
                  <a:cubicBezTo>
                    <a:pt x="432" y="110"/>
                    <a:pt x="434" y="110"/>
                    <a:pt x="434" y="110"/>
                  </a:cubicBezTo>
                  <a:lnTo>
                    <a:pt x="434" y="110"/>
                  </a:lnTo>
                  <a:cubicBezTo>
                    <a:pt x="433" y="118"/>
                    <a:pt x="450" y="121"/>
                    <a:pt x="466" y="125"/>
                  </a:cubicBezTo>
                  <a:cubicBezTo>
                    <a:pt x="468" y="125"/>
                    <a:pt x="473" y="117"/>
                    <a:pt x="475" y="110"/>
                  </a:cubicBezTo>
                  <a:cubicBezTo>
                    <a:pt x="477" y="103"/>
                    <a:pt x="477" y="100"/>
                    <a:pt x="477" y="100"/>
                  </a:cubicBezTo>
                  <a:lnTo>
                    <a:pt x="477" y="100"/>
                  </a:lnTo>
                  <a:cubicBezTo>
                    <a:pt x="478" y="100"/>
                    <a:pt x="477" y="105"/>
                    <a:pt x="476" y="111"/>
                  </a:cubicBezTo>
                  <a:cubicBezTo>
                    <a:pt x="474" y="123"/>
                    <a:pt x="473" y="130"/>
                    <a:pt x="474" y="130"/>
                  </a:cubicBezTo>
                  <a:cubicBezTo>
                    <a:pt x="475" y="130"/>
                    <a:pt x="478" y="124"/>
                    <a:pt x="480" y="112"/>
                  </a:cubicBezTo>
                  <a:cubicBezTo>
                    <a:pt x="482" y="103"/>
                    <a:pt x="482" y="99"/>
                    <a:pt x="482" y="99"/>
                  </a:cubicBezTo>
                  <a:lnTo>
                    <a:pt x="482" y="99"/>
                  </a:lnTo>
                  <a:cubicBezTo>
                    <a:pt x="482" y="99"/>
                    <a:pt x="482" y="103"/>
                    <a:pt x="482" y="112"/>
                  </a:cubicBezTo>
                  <a:cubicBezTo>
                    <a:pt x="482" y="117"/>
                    <a:pt x="482" y="119"/>
                    <a:pt x="482" y="119"/>
                  </a:cubicBezTo>
                  <a:cubicBezTo>
                    <a:pt x="483" y="119"/>
                    <a:pt x="484" y="117"/>
                    <a:pt x="486" y="114"/>
                  </a:cubicBezTo>
                  <a:cubicBezTo>
                    <a:pt x="487" y="110"/>
                    <a:pt x="488" y="108"/>
                    <a:pt x="489" y="108"/>
                  </a:cubicBezTo>
                  <a:lnTo>
                    <a:pt x="489" y="108"/>
                  </a:lnTo>
                  <a:cubicBezTo>
                    <a:pt x="489" y="108"/>
                    <a:pt x="489" y="110"/>
                    <a:pt x="488" y="114"/>
                  </a:cubicBezTo>
                  <a:cubicBezTo>
                    <a:pt x="487" y="121"/>
                    <a:pt x="487" y="127"/>
                    <a:pt x="488" y="127"/>
                  </a:cubicBezTo>
                  <a:cubicBezTo>
                    <a:pt x="488" y="127"/>
                    <a:pt x="488" y="126"/>
                    <a:pt x="489" y="124"/>
                  </a:cubicBezTo>
                  <a:cubicBezTo>
                    <a:pt x="489" y="124"/>
                    <a:pt x="491" y="124"/>
                    <a:pt x="489" y="133"/>
                  </a:cubicBezTo>
                  <a:cubicBezTo>
                    <a:pt x="489" y="136"/>
                    <a:pt x="489" y="137"/>
                    <a:pt x="490" y="137"/>
                  </a:cubicBezTo>
                  <a:cubicBezTo>
                    <a:pt x="491" y="137"/>
                    <a:pt x="495" y="132"/>
                    <a:pt x="498" y="127"/>
                  </a:cubicBezTo>
                  <a:cubicBezTo>
                    <a:pt x="504" y="121"/>
                    <a:pt x="507" y="118"/>
                    <a:pt x="508" y="118"/>
                  </a:cubicBezTo>
                  <a:cubicBezTo>
                    <a:pt x="510" y="118"/>
                    <a:pt x="508" y="122"/>
                    <a:pt x="504" y="130"/>
                  </a:cubicBezTo>
                  <a:cubicBezTo>
                    <a:pt x="501" y="136"/>
                    <a:pt x="501" y="139"/>
                    <a:pt x="503" y="139"/>
                  </a:cubicBezTo>
                  <a:cubicBezTo>
                    <a:pt x="506" y="139"/>
                    <a:pt x="511" y="134"/>
                    <a:pt x="516" y="126"/>
                  </a:cubicBezTo>
                  <a:cubicBezTo>
                    <a:pt x="521" y="118"/>
                    <a:pt x="524" y="114"/>
                    <a:pt x="524" y="114"/>
                  </a:cubicBezTo>
                  <a:lnTo>
                    <a:pt x="524" y="114"/>
                  </a:lnTo>
                  <a:cubicBezTo>
                    <a:pt x="524" y="114"/>
                    <a:pt x="523" y="116"/>
                    <a:pt x="522" y="120"/>
                  </a:cubicBezTo>
                  <a:cubicBezTo>
                    <a:pt x="517" y="127"/>
                    <a:pt x="520" y="129"/>
                    <a:pt x="520" y="129"/>
                  </a:cubicBezTo>
                  <a:cubicBezTo>
                    <a:pt x="522" y="129"/>
                    <a:pt x="523" y="130"/>
                    <a:pt x="520" y="138"/>
                  </a:cubicBezTo>
                  <a:cubicBezTo>
                    <a:pt x="520" y="138"/>
                    <a:pt x="520" y="138"/>
                    <a:pt x="520" y="138"/>
                  </a:cubicBezTo>
                  <a:cubicBezTo>
                    <a:pt x="521" y="138"/>
                    <a:pt x="524" y="137"/>
                    <a:pt x="529" y="132"/>
                  </a:cubicBezTo>
                  <a:cubicBezTo>
                    <a:pt x="532" y="128"/>
                    <a:pt x="535" y="126"/>
                    <a:pt x="537" y="126"/>
                  </a:cubicBezTo>
                  <a:cubicBezTo>
                    <a:pt x="541" y="126"/>
                    <a:pt x="540" y="136"/>
                    <a:pt x="535" y="147"/>
                  </a:cubicBezTo>
                  <a:lnTo>
                    <a:pt x="543" y="141"/>
                  </a:lnTo>
                  <a:cubicBezTo>
                    <a:pt x="549" y="133"/>
                    <a:pt x="554" y="127"/>
                    <a:pt x="555" y="127"/>
                  </a:cubicBezTo>
                  <a:lnTo>
                    <a:pt x="555" y="127"/>
                  </a:lnTo>
                  <a:cubicBezTo>
                    <a:pt x="556" y="127"/>
                    <a:pt x="555" y="130"/>
                    <a:pt x="551" y="136"/>
                  </a:cubicBezTo>
                  <a:lnTo>
                    <a:pt x="547" y="143"/>
                  </a:lnTo>
                  <a:cubicBezTo>
                    <a:pt x="550" y="139"/>
                    <a:pt x="553" y="137"/>
                    <a:pt x="554" y="137"/>
                  </a:cubicBezTo>
                  <a:cubicBezTo>
                    <a:pt x="558" y="137"/>
                    <a:pt x="557" y="146"/>
                    <a:pt x="551" y="156"/>
                  </a:cubicBezTo>
                  <a:cubicBezTo>
                    <a:pt x="547" y="163"/>
                    <a:pt x="547" y="163"/>
                    <a:pt x="549" y="164"/>
                  </a:cubicBezTo>
                  <a:lnTo>
                    <a:pt x="553" y="157"/>
                  </a:lnTo>
                  <a:cubicBezTo>
                    <a:pt x="557" y="150"/>
                    <a:pt x="562" y="144"/>
                    <a:pt x="563" y="144"/>
                  </a:cubicBezTo>
                  <a:cubicBezTo>
                    <a:pt x="563" y="144"/>
                    <a:pt x="563" y="144"/>
                    <a:pt x="563" y="144"/>
                  </a:cubicBezTo>
                  <a:cubicBezTo>
                    <a:pt x="566" y="145"/>
                    <a:pt x="567" y="147"/>
                    <a:pt x="562" y="153"/>
                  </a:cubicBezTo>
                  <a:cubicBezTo>
                    <a:pt x="560" y="160"/>
                    <a:pt x="558" y="166"/>
                    <a:pt x="559" y="166"/>
                  </a:cubicBezTo>
                  <a:cubicBezTo>
                    <a:pt x="559" y="166"/>
                    <a:pt x="560" y="165"/>
                    <a:pt x="561" y="163"/>
                  </a:cubicBezTo>
                  <a:lnTo>
                    <a:pt x="561" y="163"/>
                  </a:lnTo>
                  <a:cubicBezTo>
                    <a:pt x="561" y="163"/>
                    <a:pt x="562" y="164"/>
                    <a:pt x="559" y="172"/>
                  </a:cubicBezTo>
                  <a:lnTo>
                    <a:pt x="566" y="177"/>
                  </a:lnTo>
                  <a:cubicBezTo>
                    <a:pt x="568" y="175"/>
                    <a:pt x="570" y="174"/>
                    <a:pt x="571" y="174"/>
                  </a:cubicBezTo>
                  <a:cubicBezTo>
                    <a:pt x="574" y="174"/>
                    <a:pt x="574" y="177"/>
                    <a:pt x="570" y="181"/>
                  </a:cubicBezTo>
                  <a:cubicBezTo>
                    <a:pt x="570" y="181"/>
                    <a:pt x="571" y="182"/>
                    <a:pt x="572" y="182"/>
                  </a:cubicBezTo>
                  <a:cubicBezTo>
                    <a:pt x="574" y="182"/>
                    <a:pt x="577" y="181"/>
                    <a:pt x="580" y="178"/>
                  </a:cubicBezTo>
                  <a:lnTo>
                    <a:pt x="580" y="178"/>
                  </a:lnTo>
                  <a:cubicBezTo>
                    <a:pt x="584" y="181"/>
                    <a:pt x="585" y="182"/>
                    <a:pt x="579" y="189"/>
                  </a:cubicBezTo>
                  <a:cubicBezTo>
                    <a:pt x="576" y="193"/>
                    <a:pt x="575" y="194"/>
                    <a:pt x="575" y="194"/>
                  </a:cubicBezTo>
                  <a:cubicBezTo>
                    <a:pt x="575" y="194"/>
                    <a:pt x="577" y="193"/>
                    <a:pt x="580" y="190"/>
                  </a:cubicBezTo>
                  <a:cubicBezTo>
                    <a:pt x="583" y="186"/>
                    <a:pt x="586" y="185"/>
                    <a:pt x="587" y="185"/>
                  </a:cubicBezTo>
                  <a:cubicBezTo>
                    <a:pt x="588" y="185"/>
                    <a:pt x="589" y="186"/>
                    <a:pt x="589" y="187"/>
                  </a:cubicBezTo>
                  <a:lnTo>
                    <a:pt x="593" y="189"/>
                  </a:lnTo>
                  <a:cubicBezTo>
                    <a:pt x="596" y="185"/>
                    <a:pt x="597" y="183"/>
                    <a:pt x="598" y="183"/>
                  </a:cubicBezTo>
                  <a:cubicBezTo>
                    <a:pt x="599" y="183"/>
                    <a:pt x="599" y="184"/>
                    <a:pt x="599" y="185"/>
                  </a:cubicBezTo>
                  <a:cubicBezTo>
                    <a:pt x="602" y="186"/>
                    <a:pt x="599" y="196"/>
                    <a:pt x="602" y="198"/>
                  </a:cubicBezTo>
                  <a:cubicBezTo>
                    <a:pt x="603" y="200"/>
                    <a:pt x="604" y="201"/>
                    <a:pt x="605" y="201"/>
                  </a:cubicBezTo>
                  <a:cubicBezTo>
                    <a:pt x="606" y="201"/>
                    <a:pt x="607" y="199"/>
                    <a:pt x="609" y="195"/>
                  </a:cubicBezTo>
                  <a:cubicBezTo>
                    <a:pt x="609" y="194"/>
                    <a:pt x="611" y="191"/>
                    <a:pt x="612" y="191"/>
                  </a:cubicBezTo>
                  <a:cubicBezTo>
                    <a:pt x="612" y="191"/>
                    <a:pt x="613" y="192"/>
                    <a:pt x="612" y="196"/>
                  </a:cubicBezTo>
                  <a:cubicBezTo>
                    <a:pt x="613" y="198"/>
                    <a:pt x="611" y="208"/>
                    <a:pt x="615" y="213"/>
                  </a:cubicBezTo>
                  <a:cubicBezTo>
                    <a:pt x="618" y="216"/>
                    <a:pt x="619" y="218"/>
                    <a:pt x="621" y="218"/>
                  </a:cubicBezTo>
                  <a:cubicBezTo>
                    <a:pt x="622" y="218"/>
                    <a:pt x="623" y="216"/>
                    <a:pt x="626" y="214"/>
                  </a:cubicBezTo>
                  <a:cubicBezTo>
                    <a:pt x="632" y="208"/>
                    <a:pt x="635" y="205"/>
                    <a:pt x="636" y="205"/>
                  </a:cubicBezTo>
                  <a:lnTo>
                    <a:pt x="636" y="205"/>
                  </a:lnTo>
                  <a:cubicBezTo>
                    <a:pt x="636" y="205"/>
                    <a:pt x="634" y="208"/>
                    <a:pt x="627" y="215"/>
                  </a:cubicBezTo>
                  <a:cubicBezTo>
                    <a:pt x="621" y="224"/>
                    <a:pt x="619" y="228"/>
                    <a:pt x="620" y="228"/>
                  </a:cubicBezTo>
                  <a:cubicBezTo>
                    <a:pt x="621" y="228"/>
                    <a:pt x="623" y="227"/>
                    <a:pt x="625" y="225"/>
                  </a:cubicBezTo>
                  <a:cubicBezTo>
                    <a:pt x="630" y="223"/>
                    <a:pt x="632" y="222"/>
                    <a:pt x="633" y="222"/>
                  </a:cubicBezTo>
                  <a:cubicBezTo>
                    <a:pt x="633" y="222"/>
                    <a:pt x="634" y="222"/>
                    <a:pt x="634" y="223"/>
                  </a:cubicBezTo>
                  <a:cubicBezTo>
                    <a:pt x="629" y="227"/>
                    <a:pt x="628" y="229"/>
                    <a:pt x="632" y="229"/>
                  </a:cubicBezTo>
                  <a:cubicBezTo>
                    <a:pt x="633" y="229"/>
                    <a:pt x="635" y="229"/>
                    <a:pt x="637" y="228"/>
                  </a:cubicBezTo>
                  <a:lnTo>
                    <a:pt x="637" y="228"/>
                  </a:lnTo>
                  <a:cubicBezTo>
                    <a:pt x="639" y="230"/>
                    <a:pt x="639" y="230"/>
                    <a:pt x="632" y="235"/>
                  </a:cubicBezTo>
                  <a:lnTo>
                    <a:pt x="634" y="239"/>
                  </a:lnTo>
                  <a:cubicBezTo>
                    <a:pt x="637" y="237"/>
                    <a:pt x="639" y="237"/>
                    <a:pt x="641" y="237"/>
                  </a:cubicBezTo>
                  <a:cubicBezTo>
                    <a:pt x="650" y="237"/>
                    <a:pt x="649" y="248"/>
                    <a:pt x="644" y="253"/>
                  </a:cubicBezTo>
                  <a:cubicBezTo>
                    <a:pt x="644" y="253"/>
                    <a:pt x="645" y="254"/>
                    <a:pt x="646" y="254"/>
                  </a:cubicBezTo>
                  <a:cubicBezTo>
                    <a:pt x="648" y="254"/>
                    <a:pt x="650" y="253"/>
                    <a:pt x="653" y="252"/>
                  </a:cubicBezTo>
                  <a:cubicBezTo>
                    <a:pt x="660" y="249"/>
                    <a:pt x="664" y="248"/>
                    <a:pt x="665" y="248"/>
                  </a:cubicBezTo>
                  <a:cubicBezTo>
                    <a:pt x="667" y="248"/>
                    <a:pt x="664" y="250"/>
                    <a:pt x="655" y="255"/>
                  </a:cubicBezTo>
                  <a:cubicBezTo>
                    <a:pt x="648" y="260"/>
                    <a:pt x="644" y="262"/>
                    <a:pt x="645" y="262"/>
                  </a:cubicBezTo>
                  <a:cubicBezTo>
                    <a:pt x="645" y="262"/>
                    <a:pt x="649" y="261"/>
                    <a:pt x="657" y="258"/>
                  </a:cubicBezTo>
                  <a:cubicBezTo>
                    <a:pt x="658" y="257"/>
                    <a:pt x="659" y="257"/>
                    <a:pt x="660" y="257"/>
                  </a:cubicBezTo>
                  <a:cubicBezTo>
                    <a:pt x="666" y="257"/>
                    <a:pt x="667" y="265"/>
                    <a:pt x="653" y="270"/>
                  </a:cubicBezTo>
                  <a:lnTo>
                    <a:pt x="639" y="279"/>
                  </a:lnTo>
                  <a:cubicBezTo>
                    <a:pt x="643" y="278"/>
                    <a:pt x="645" y="278"/>
                    <a:pt x="646" y="278"/>
                  </a:cubicBezTo>
                  <a:cubicBezTo>
                    <a:pt x="647" y="278"/>
                    <a:pt x="648" y="278"/>
                    <a:pt x="648" y="278"/>
                  </a:cubicBezTo>
                  <a:cubicBezTo>
                    <a:pt x="651" y="277"/>
                    <a:pt x="653" y="276"/>
                    <a:pt x="654" y="276"/>
                  </a:cubicBezTo>
                  <a:cubicBezTo>
                    <a:pt x="656" y="276"/>
                    <a:pt x="657" y="278"/>
                    <a:pt x="659" y="281"/>
                  </a:cubicBezTo>
                  <a:cubicBezTo>
                    <a:pt x="660" y="285"/>
                    <a:pt x="671" y="288"/>
                    <a:pt x="672" y="291"/>
                  </a:cubicBezTo>
                  <a:cubicBezTo>
                    <a:pt x="676" y="297"/>
                    <a:pt x="673" y="304"/>
                    <a:pt x="669" y="306"/>
                  </a:cubicBezTo>
                  <a:cubicBezTo>
                    <a:pt x="669" y="308"/>
                    <a:pt x="670" y="309"/>
                    <a:pt x="679" y="310"/>
                  </a:cubicBezTo>
                  <a:cubicBezTo>
                    <a:pt x="680" y="310"/>
                    <a:pt x="681" y="310"/>
                    <a:pt x="682" y="310"/>
                  </a:cubicBezTo>
                  <a:cubicBezTo>
                    <a:pt x="688" y="310"/>
                    <a:pt x="688" y="313"/>
                    <a:pt x="681" y="316"/>
                  </a:cubicBezTo>
                  <a:lnTo>
                    <a:pt x="681" y="317"/>
                  </a:lnTo>
                  <a:cubicBezTo>
                    <a:pt x="690" y="319"/>
                    <a:pt x="690" y="320"/>
                    <a:pt x="690" y="320"/>
                  </a:cubicBezTo>
                  <a:cubicBezTo>
                    <a:pt x="682" y="324"/>
                    <a:pt x="674" y="327"/>
                    <a:pt x="683" y="327"/>
                  </a:cubicBezTo>
                  <a:cubicBezTo>
                    <a:pt x="686" y="327"/>
                    <a:pt x="687" y="326"/>
                    <a:pt x="689" y="326"/>
                  </a:cubicBezTo>
                  <a:cubicBezTo>
                    <a:pt x="692" y="326"/>
                    <a:pt x="693" y="328"/>
                    <a:pt x="694" y="331"/>
                  </a:cubicBezTo>
                  <a:cubicBezTo>
                    <a:pt x="690" y="342"/>
                    <a:pt x="689" y="354"/>
                    <a:pt x="692" y="366"/>
                  </a:cubicBezTo>
                  <a:cubicBezTo>
                    <a:pt x="691" y="382"/>
                    <a:pt x="695" y="397"/>
                    <a:pt x="698" y="398"/>
                  </a:cubicBezTo>
                  <a:lnTo>
                    <a:pt x="697" y="403"/>
                  </a:lnTo>
                  <a:cubicBezTo>
                    <a:pt x="697" y="405"/>
                    <a:pt x="697" y="409"/>
                    <a:pt x="697" y="409"/>
                  </a:cubicBezTo>
                  <a:cubicBezTo>
                    <a:pt x="695" y="409"/>
                    <a:pt x="694" y="409"/>
                    <a:pt x="692" y="409"/>
                  </a:cubicBezTo>
                  <a:cubicBezTo>
                    <a:pt x="681" y="409"/>
                    <a:pt x="689" y="418"/>
                    <a:pt x="695" y="424"/>
                  </a:cubicBezTo>
                  <a:cubicBezTo>
                    <a:pt x="703" y="427"/>
                    <a:pt x="701" y="428"/>
                    <a:pt x="701" y="430"/>
                  </a:cubicBezTo>
                  <a:cubicBezTo>
                    <a:pt x="698" y="430"/>
                    <a:pt x="695" y="429"/>
                    <a:pt x="693" y="429"/>
                  </a:cubicBezTo>
                  <a:cubicBezTo>
                    <a:pt x="685" y="429"/>
                    <a:pt x="685" y="434"/>
                    <a:pt x="691" y="438"/>
                  </a:cubicBezTo>
                  <a:cubicBezTo>
                    <a:pt x="701" y="442"/>
                    <a:pt x="705" y="444"/>
                    <a:pt x="702" y="444"/>
                  </a:cubicBezTo>
                  <a:cubicBezTo>
                    <a:pt x="700" y="444"/>
                    <a:pt x="696" y="443"/>
                    <a:pt x="690" y="442"/>
                  </a:cubicBezTo>
                  <a:cubicBezTo>
                    <a:pt x="686" y="441"/>
                    <a:pt x="683" y="440"/>
                    <a:pt x="681" y="440"/>
                  </a:cubicBezTo>
                  <a:cubicBezTo>
                    <a:pt x="675" y="440"/>
                    <a:pt x="679" y="444"/>
                    <a:pt x="696" y="452"/>
                  </a:cubicBezTo>
                  <a:cubicBezTo>
                    <a:pt x="701" y="455"/>
                    <a:pt x="703" y="456"/>
                    <a:pt x="701" y="456"/>
                  </a:cubicBezTo>
                  <a:cubicBezTo>
                    <a:pt x="700" y="456"/>
                    <a:pt x="698" y="455"/>
                    <a:pt x="695" y="455"/>
                  </a:cubicBezTo>
                  <a:cubicBezTo>
                    <a:pt x="688" y="454"/>
                    <a:pt x="684" y="454"/>
                    <a:pt x="682" y="454"/>
                  </a:cubicBezTo>
                  <a:cubicBezTo>
                    <a:pt x="678" y="454"/>
                    <a:pt x="680" y="455"/>
                    <a:pt x="686" y="456"/>
                  </a:cubicBezTo>
                  <a:cubicBezTo>
                    <a:pt x="696" y="461"/>
                    <a:pt x="699" y="464"/>
                    <a:pt x="695" y="464"/>
                  </a:cubicBezTo>
                  <a:cubicBezTo>
                    <a:pt x="693" y="464"/>
                    <a:pt x="689" y="463"/>
                    <a:pt x="683" y="462"/>
                  </a:cubicBezTo>
                  <a:cubicBezTo>
                    <a:pt x="677" y="461"/>
                    <a:pt x="673" y="460"/>
                    <a:pt x="671" y="460"/>
                  </a:cubicBezTo>
                  <a:cubicBezTo>
                    <a:pt x="667" y="460"/>
                    <a:pt x="671" y="462"/>
                    <a:pt x="681" y="467"/>
                  </a:cubicBezTo>
                  <a:cubicBezTo>
                    <a:pt x="694" y="474"/>
                    <a:pt x="694" y="480"/>
                    <a:pt x="685" y="480"/>
                  </a:cubicBezTo>
                  <a:cubicBezTo>
                    <a:pt x="683" y="480"/>
                    <a:pt x="680" y="479"/>
                    <a:pt x="677" y="479"/>
                  </a:cubicBezTo>
                  <a:cubicBezTo>
                    <a:pt x="676" y="480"/>
                    <a:pt x="667" y="479"/>
                    <a:pt x="674" y="482"/>
                  </a:cubicBezTo>
                  <a:lnTo>
                    <a:pt x="667" y="480"/>
                  </a:lnTo>
                  <a:lnTo>
                    <a:pt x="664" y="483"/>
                  </a:lnTo>
                  <a:lnTo>
                    <a:pt x="672" y="486"/>
                  </a:lnTo>
                  <a:cubicBezTo>
                    <a:pt x="664" y="493"/>
                    <a:pt x="658" y="500"/>
                    <a:pt x="651" y="507"/>
                  </a:cubicBezTo>
                  <a:cubicBezTo>
                    <a:pt x="641" y="525"/>
                    <a:pt x="636" y="527"/>
                    <a:pt x="645" y="530"/>
                  </a:cubicBezTo>
                  <a:cubicBezTo>
                    <a:pt x="654" y="535"/>
                    <a:pt x="657" y="539"/>
                    <a:pt x="654" y="539"/>
                  </a:cubicBezTo>
                  <a:cubicBezTo>
                    <a:pt x="653" y="539"/>
                    <a:pt x="648" y="537"/>
                    <a:pt x="642" y="534"/>
                  </a:cubicBezTo>
                  <a:cubicBezTo>
                    <a:pt x="641" y="536"/>
                    <a:pt x="632" y="534"/>
                    <a:pt x="630" y="537"/>
                  </a:cubicBezTo>
                  <a:cubicBezTo>
                    <a:pt x="628" y="538"/>
                    <a:pt x="627" y="540"/>
                    <a:pt x="624" y="540"/>
                  </a:cubicBezTo>
                  <a:cubicBezTo>
                    <a:pt x="623" y="540"/>
                    <a:pt x="621" y="539"/>
                    <a:pt x="618" y="537"/>
                  </a:cubicBezTo>
                  <a:lnTo>
                    <a:pt x="616" y="538"/>
                  </a:lnTo>
                  <a:cubicBezTo>
                    <a:pt x="626" y="551"/>
                    <a:pt x="620" y="560"/>
                    <a:pt x="611" y="560"/>
                  </a:cubicBezTo>
                  <a:cubicBezTo>
                    <a:pt x="610" y="560"/>
                    <a:pt x="609" y="560"/>
                    <a:pt x="608" y="559"/>
                  </a:cubicBezTo>
                  <a:cubicBezTo>
                    <a:pt x="605" y="563"/>
                    <a:pt x="604" y="564"/>
                    <a:pt x="606" y="573"/>
                  </a:cubicBezTo>
                  <a:cubicBezTo>
                    <a:pt x="608" y="577"/>
                    <a:pt x="609" y="580"/>
                    <a:pt x="608" y="580"/>
                  </a:cubicBezTo>
                  <a:cubicBezTo>
                    <a:pt x="607" y="580"/>
                    <a:pt x="605" y="579"/>
                    <a:pt x="602" y="576"/>
                  </a:cubicBezTo>
                  <a:cubicBezTo>
                    <a:pt x="599" y="574"/>
                    <a:pt x="596" y="573"/>
                    <a:pt x="593" y="573"/>
                  </a:cubicBezTo>
                  <a:cubicBezTo>
                    <a:pt x="589" y="573"/>
                    <a:pt x="586" y="576"/>
                    <a:pt x="593" y="584"/>
                  </a:cubicBezTo>
                  <a:lnTo>
                    <a:pt x="586" y="580"/>
                  </a:lnTo>
                  <a:cubicBezTo>
                    <a:pt x="584" y="578"/>
                    <a:pt x="583" y="578"/>
                    <a:pt x="583" y="578"/>
                  </a:cubicBezTo>
                  <a:cubicBezTo>
                    <a:pt x="581" y="578"/>
                    <a:pt x="584" y="583"/>
                    <a:pt x="588" y="589"/>
                  </a:cubicBezTo>
                  <a:cubicBezTo>
                    <a:pt x="594" y="594"/>
                    <a:pt x="596" y="598"/>
                    <a:pt x="595" y="598"/>
                  </a:cubicBezTo>
                  <a:cubicBezTo>
                    <a:pt x="594" y="598"/>
                    <a:pt x="588" y="594"/>
                    <a:pt x="579" y="584"/>
                  </a:cubicBezTo>
                  <a:cubicBezTo>
                    <a:pt x="574" y="577"/>
                    <a:pt x="570" y="574"/>
                    <a:pt x="570" y="574"/>
                  </a:cubicBezTo>
                  <a:lnTo>
                    <a:pt x="570" y="574"/>
                  </a:lnTo>
                  <a:cubicBezTo>
                    <a:pt x="569" y="574"/>
                    <a:pt x="570" y="575"/>
                    <a:pt x="572" y="578"/>
                  </a:cubicBezTo>
                  <a:cubicBezTo>
                    <a:pt x="575" y="584"/>
                    <a:pt x="578" y="590"/>
                    <a:pt x="576" y="590"/>
                  </a:cubicBezTo>
                  <a:cubicBezTo>
                    <a:pt x="575" y="590"/>
                    <a:pt x="574" y="590"/>
                    <a:pt x="572" y="589"/>
                  </a:cubicBezTo>
                  <a:lnTo>
                    <a:pt x="572" y="589"/>
                  </a:lnTo>
                  <a:cubicBezTo>
                    <a:pt x="571" y="590"/>
                    <a:pt x="570" y="591"/>
                    <a:pt x="580" y="604"/>
                  </a:cubicBezTo>
                  <a:cubicBezTo>
                    <a:pt x="585" y="611"/>
                    <a:pt x="584" y="612"/>
                    <a:pt x="581" y="613"/>
                  </a:cubicBezTo>
                  <a:cubicBezTo>
                    <a:pt x="578" y="609"/>
                    <a:pt x="575" y="604"/>
                    <a:pt x="574" y="599"/>
                  </a:cubicBezTo>
                  <a:cubicBezTo>
                    <a:pt x="574" y="598"/>
                    <a:pt x="574" y="598"/>
                    <a:pt x="574" y="598"/>
                  </a:cubicBezTo>
                  <a:lnTo>
                    <a:pt x="574" y="598"/>
                  </a:lnTo>
                  <a:cubicBezTo>
                    <a:pt x="574" y="598"/>
                    <a:pt x="573" y="599"/>
                    <a:pt x="570" y="601"/>
                  </a:cubicBezTo>
                  <a:cubicBezTo>
                    <a:pt x="570" y="601"/>
                    <a:pt x="570" y="601"/>
                    <a:pt x="569" y="601"/>
                  </a:cubicBezTo>
                  <a:cubicBezTo>
                    <a:pt x="566" y="601"/>
                    <a:pt x="560" y="597"/>
                    <a:pt x="556" y="590"/>
                  </a:cubicBezTo>
                  <a:cubicBezTo>
                    <a:pt x="553" y="588"/>
                    <a:pt x="551" y="586"/>
                    <a:pt x="551" y="586"/>
                  </a:cubicBezTo>
                  <a:lnTo>
                    <a:pt x="551" y="586"/>
                  </a:lnTo>
                  <a:cubicBezTo>
                    <a:pt x="550" y="586"/>
                    <a:pt x="552" y="590"/>
                    <a:pt x="559" y="599"/>
                  </a:cubicBezTo>
                  <a:cubicBezTo>
                    <a:pt x="568" y="612"/>
                    <a:pt x="568" y="612"/>
                    <a:pt x="565" y="614"/>
                  </a:cubicBezTo>
                  <a:cubicBezTo>
                    <a:pt x="564" y="615"/>
                    <a:pt x="563" y="615"/>
                    <a:pt x="562" y="615"/>
                  </a:cubicBezTo>
                  <a:cubicBezTo>
                    <a:pt x="561" y="615"/>
                    <a:pt x="560" y="614"/>
                    <a:pt x="557" y="609"/>
                  </a:cubicBezTo>
                  <a:cubicBezTo>
                    <a:pt x="554" y="604"/>
                    <a:pt x="552" y="603"/>
                    <a:pt x="551" y="603"/>
                  </a:cubicBezTo>
                  <a:cubicBezTo>
                    <a:pt x="550" y="603"/>
                    <a:pt x="549" y="603"/>
                    <a:pt x="548" y="604"/>
                  </a:cubicBezTo>
                  <a:cubicBezTo>
                    <a:pt x="543" y="606"/>
                    <a:pt x="551" y="632"/>
                    <a:pt x="557" y="648"/>
                  </a:cubicBezTo>
                  <a:cubicBezTo>
                    <a:pt x="561" y="655"/>
                    <a:pt x="563" y="659"/>
                    <a:pt x="562" y="659"/>
                  </a:cubicBezTo>
                  <a:cubicBezTo>
                    <a:pt x="562" y="659"/>
                    <a:pt x="559" y="656"/>
                    <a:pt x="554" y="649"/>
                  </a:cubicBezTo>
                  <a:cubicBezTo>
                    <a:pt x="552" y="644"/>
                    <a:pt x="551" y="643"/>
                    <a:pt x="549" y="643"/>
                  </a:cubicBezTo>
                  <a:cubicBezTo>
                    <a:pt x="548" y="643"/>
                    <a:pt x="547" y="643"/>
                    <a:pt x="547" y="643"/>
                  </a:cubicBezTo>
                  <a:cubicBezTo>
                    <a:pt x="543" y="636"/>
                    <a:pt x="544" y="635"/>
                    <a:pt x="547" y="635"/>
                  </a:cubicBezTo>
                  <a:lnTo>
                    <a:pt x="543" y="627"/>
                  </a:lnTo>
                  <a:cubicBezTo>
                    <a:pt x="538" y="620"/>
                    <a:pt x="535" y="616"/>
                    <a:pt x="534" y="616"/>
                  </a:cubicBezTo>
                  <a:cubicBezTo>
                    <a:pt x="533" y="616"/>
                    <a:pt x="534" y="621"/>
                    <a:pt x="538" y="629"/>
                  </a:cubicBezTo>
                  <a:cubicBezTo>
                    <a:pt x="538" y="634"/>
                    <a:pt x="539" y="636"/>
                    <a:pt x="538" y="636"/>
                  </a:cubicBezTo>
                  <a:cubicBezTo>
                    <a:pt x="537" y="636"/>
                    <a:pt x="536" y="634"/>
                    <a:pt x="533" y="631"/>
                  </a:cubicBezTo>
                  <a:cubicBezTo>
                    <a:pt x="529" y="626"/>
                    <a:pt x="525" y="621"/>
                    <a:pt x="525" y="621"/>
                  </a:cubicBezTo>
                  <a:lnTo>
                    <a:pt x="525" y="621"/>
                  </a:lnTo>
                  <a:cubicBezTo>
                    <a:pt x="525" y="621"/>
                    <a:pt x="525" y="622"/>
                    <a:pt x="526" y="624"/>
                  </a:cubicBezTo>
                  <a:cubicBezTo>
                    <a:pt x="526" y="624"/>
                    <a:pt x="526" y="625"/>
                    <a:pt x="525" y="625"/>
                  </a:cubicBezTo>
                  <a:cubicBezTo>
                    <a:pt x="523" y="625"/>
                    <a:pt x="520" y="624"/>
                    <a:pt x="517" y="619"/>
                  </a:cubicBezTo>
                  <a:cubicBezTo>
                    <a:pt x="514" y="621"/>
                    <a:pt x="512" y="622"/>
                    <a:pt x="515" y="630"/>
                  </a:cubicBezTo>
                  <a:cubicBezTo>
                    <a:pt x="519" y="637"/>
                    <a:pt x="516" y="638"/>
                    <a:pt x="515" y="639"/>
                  </a:cubicBezTo>
                  <a:cubicBezTo>
                    <a:pt x="513" y="639"/>
                    <a:pt x="511" y="640"/>
                    <a:pt x="514" y="648"/>
                  </a:cubicBezTo>
                  <a:cubicBezTo>
                    <a:pt x="517" y="656"/>
                    <a:pt x="519" y="665"/>
                    <a:pt x="514" y="666"/>
                  </a:cubicBezTo>
                  <a:cubicBezTo>
                    <a:pt x="514" y="670"/>
                    <a:pt x="513" y="672"/>
                    <a:pt x="513" y="672"/>
                  </a:cubicBezTo>
                  <a:cubicBezTo>
                    <a:pt x="512" y="672"/>
                    <a:pt x="510" y="668"/>
                    <a:pt x="505" y="659"/>
                  </a:cubicBezTo>
                  <a:cubicBezTo>
                    <a:pt x="503" y="653"/>
                    <a:pt x="502" y="652"/>
                    <a:pt x="500" y="652"/>
                  </a:cubicBezTo>
                  <a:cubicBezTo>
                    <a:pt x="499" y="652"/>
                    <a:pt x="499" y="652"/>
                    <a:pt x="498" y="652"/>
                  </a:cubicBezTo>
                  <a:cubicBezTo>
                    <a:pt x="498" y="652"/>
                    <a:pt x="498" y="653"/>
                    <a:pt x="498" y="653"/>
                  </a:cubicBezTo>
                  <a:cubicBezTo>
                    <a:pt x="497" y="653"/>
                    <a:pt x="495" y="652"/>
                    <a:pt x="493" y="646"/>
                  </a:cubicBezTo>
                  <a:cubicBezTo>
                    <a:pt x="492" y="644"/>
                    <a:pt x="491" y="643"/>
                    <a:pt x="490" y="643"/>
                  </a:cubicBezTo>
                  <a:lnTo>
                    <a:pt x="490" y="643"/>
                  </a:lnTo>
                  <a:cubicBezTo>
                    <a:pt x="489" y="643"/>
                    <a:pt x="491" y="649"/>
                    <a:pt x="493" y="655"/>
                  </a:cubicBezTo>
                  <a:lnTo>
                    <a:pt x="497" y="672"/>
                  </a:lnTo>
                  <a:cubicBezTo>
                    <a:pt x="496" y="672"/>
                    <a:pt x="488" y="656"/>
                    <a:pt x="486" y="647"/>
                  </a:cubicBezTo>
                  <a:cubicBezTo>
                    <a:pt x="483" y="639"/>
                    <a:pt x="482" y="635"/>
                    <a:pt x="482" y="635"/>
                  </a:cubicBezTo>
                  <a:lnTo>
                    <a:pt x="482" y="635"/>
                  </a:lnTo>
                  <a:cubicBezTo>
                    <a:pt x="482" y="635"/>
                    <a:pt x="483" y="639"/>
                    <a:pt x="485" y="648"/>
                  </a:cubicBezTo>
                  <a:cubicBezTo>
                    <a:pt x="487" y="654"/>
                    <a:pt x="487" y="660"/>
                    <a:pt x="485" y="660"/>
                  </a:cubicBezTo>
                  <a:cubicBezTo>
                    <a:pt x="484" y="660"/>
                    <a:pt x="483" y="659"/>
                    <a:pt x="482" y="657"/>
                  </a:cubicBezTo>
                  <a:cubicBezTo>
                    <a:pt x="480" y="657"/>
                    <a:pt x="479" y="658"/>
                    <a:pt x="477" y="658"/>
                  </a:cubicBezTo>
                  <a:cubicBezTo>
                    <a:pt x="475" y="658"/>
                    <a:pt x="473" y="656"/>
                    <a:pt x="471" y="650"/>
                  </a:cubicBezTo>
                  <a:cubicBezTo>
                    <a:pt x="470" y="648"/>
                    <a:pt x="470" y="647"/>
                    <a:pt x="469" y="647"/>
                  </a:cubicBezTo>
                  <a:cubicBezTo>
                    <a:pt x="468" y="647"/>
                    <a:pt x="468" y="651"/>
                    <a:pt x="468" y="651"/>
                  </a:cubicBezTo>
                  <a:cubicBezTo>
                    <a:pt x="468" y="656"/>
                    <a:pt x="467" y="658"/>
                    <a:pt x="465" y="658"/>
                  </a:cubicBezTo>
                  <a:cubicBezTo>
                    <a:pt x="463" y="658"/>
                    <a:pt x="461" y="656"/>
                    <a:pt x="458" y="652"/>
                  </a:cubicBezTo>
                  <a:cubicBezTo>
                    <a:pt x="452" y="645"/>
                    <a:pt x="449" y="641"/>
                    <a:pt x="448" y="641"/>
                  </a:cubicBezTo>
                  <a:lnTo>
                    <a:pt x="448" y="641"/>
                  </a:lnTo>
                  <a:cubicBezTo>
                    <a:pt x="447" y="641"/>
                    <a:pt x="448" y="645"/>
                    <a:pt x="449" y="654"/>
                  </a:cubicBezTo>
                  <a:cubicBezTo>
                    <a:pt x="450" y="659"/>
                    <a:pt x="450" y="663"/>
                    <a:pt x="449" y="663"/>
                  </a:cubicBezTo>
                  <a:cubicBezTo>
                    <a:pt x="449" y="663"/>
                    <a:pt x="448" y="661"/>
                    <a:pt x="447" y="654"/>
                  </a:cubicBezTo>
                  <a:cubicBezTo>
                    <a:pt x="446" y="651"/>
                    <a:pt x="445" y="651"/>
                    <a:pt x="445" y="651"/>
                  </a:cubicBezTo>
                  <a:cubicBezTo>
                    <a:pt x="443" y="651"/>
                    <a:pt x="442" y="657"/>
                    <a:pt x="440" y="664"/>
                  </a:cubicBezTo>
                  <a:cubicBezTo>
                    <a:pt x="439" y="675"/>
                    <a:pt x="439" y="686"/>
                    <a:pt x="440" y="697"/>
                  </a:cubicBezTo>
                  <a:cubicBezTo>
                    <a:pt x="441" y="707"/>
                    <a:pt x="442" y="711"/>
                    <a:pt x="440" y="711"/>
                  </a:cubicBezTo>
                  <a:cubicBezTo>
                    <a:pt x="440" y="711"/>
                    <a:pt x="438" y="709"/>
                    <a:pt x="437" y="706"/>
                  </a:cubicBezTo>
                  <a:cubicBezTo>
                    <a:pt x="434" y="706"/>
                    <a:pt x="431" y="697"/>
                    <a:pt x="431" y="688"/>
                  </a:cubicBezTo>
                  <a:cubicBezTo>
                    <a:pt x="431" y="681"/>
                    <a:pt x="433" y="681"/>
                    <a:pt x="433" y="681"/>
                  </a:cubicBezTo>
                  <a:lnTo>
                    <a:pt x="436" y="681"/>
                  </a:lnTo>
                  <a:cubicBezTo>
                    <a:pt x="434" y="672"/>
                    <a:pt x="434" y="664"/>
                    <a:pt x="430" y="664"/>
                  </a:cubicBezTo>
                  <a:cubicBezTo>
                    <a:pt x="429" y="659"/>
                    <a:pt x="428" y="657"/>
                    <a:pt x="427" y="657"/>
                  </a:cubicBezTo>
                  <a:cubicBezTo>
                    <a:pt x="427" y="657"/>
                    <a:pt x="427" y="659"/>
                    <a:pt x="427" y="664"/>
                  </a:cubicBezTo>
                  <a:cubicBezTo>
                    <a:pt x="424" y="655"/>
                    <a:pt x="421" y="655"/>
                    <a:pt x="416" y="655"/>
                  </a:cubicBezTo>
                  <a:cubicBezTo>
                    <a:pt x="413" y="655"/>
                    <a:pt x="408" y="655"/>
                    <a:pt x="406" y="646"/>
                  </a:cubicBezTo>
                  <a:cubicBezTo>
                    <a:pt x="405" y="645"/>
                    <a:pt x="405" y="645"/>
                    <a:pt x="404" y="645"/>
                  </a:cubicBezTo>
                  <a:cubicBezTo>
                    <a:pt x="402" y="645"/>
                    <a:pt x="402" y="647"/>
                    <a:pt x="401" y="652"/>
                  </a:cubicBezTo>
                  <a:cubicBezTo>
                    <a:pt x="399" y="663"/>
                    <a:pt x="399" y="667"/>
                    <a:pt x="398" y="667"/>
                  </a:cubicBezTo>
                  <a:cubicBezTo>
                    <a:pt x="398" y="667"/>
                    <a:pt x="397" y="665"/>
                    <a:pt x="397" y="661"/>
                  </a:cubicBezTo>
                  <a:cubicBezTo>
                    <a:pt x="397" y="650"/>
                    <a:pt x="388" y="641"/>
                    <a:pt x="380" y="641"/>
                  </a:cubicBezTo>
                  <a:cubicBezTo>
                    <a:pt x="377" y="641"/>
                    <a:pt x="373" y="643"/>
                    <a:pt x="372" y="648"/>
                  </a:cubicBezTo>
                  <a:lnTo>
                    <a:pt x="368" y="647"/>
                  </a:lnTo>
                  <a:cubicBezTo>
                    <a:pt x="368" y="641"/>
                    <a:pt x="363" y="637"/>
                    <a:pt x="359" y="637"/>
                  </a:cubicBezTo>
                  <a:cubicBezTo>
                    <a:pt x="357" y="637"/>
                    <a:pt x="354" y="638"/>
                    <a:pt x="353" y="641"/>
                  </a:cubicBezTo>
                  <a:cubicBezTo>
                    <a:pt x="350" y="641"/>
                    <a:pt x="348" y="640"/>
                    <a:pt x="347" y="639"/>
                  </a:cubicBezTo>
                  <a:cubicBezTo>
                    <a:pt x="346" y="634"/>
                    <a:pt x="346" y="632"/>
                    <a:pt x="345" y="632"/>
                  </a:cubicBezTo>
                  <a:cubicBezTo>
                    <a:pt x="344" y="632"/>
                    <a:pt x="342" y="633"/>
                    <a:pt x="340" y="637"/>
                  </a:cubicBezTo>
                  <a:cubicBezTo>
                    <a:pt x="336" y="641"/>
                    <a:pt x="333" y="647"/>
                    <a:pt x="333" y="647"/>
                  </a:cubicBezTo>
                  <a:cubicBezTo>
                    <a:pt x="333" y="647"/>
                    <a:pt x="334" y="646"/>
                    <a:pt x="335" y="643"/>
                  </a:cubicBezTo>
                  <a:cubicBezTo>
                    <a:pt x="338" y="636"/>
                    <a:pt x="335" y="635"/>
                    <a:pt x="328" y="631"/>
                  </a:cubicBezTo>
                  <a:cubicBezTo>
                    <a:pt x="325" y="630"/>
                    <a:pt x="324" y="629"/>
                    <a:pt x="322" y="629"/>
                  </a:cubicBezTo>
                  <a:cubicBezTo>
                    <a:pt x="321" y="629"/>
                    <a:pt x="320" y="631"/>
                    <a:pt x="319" y="636"/>
                  </a:cubicBezTo>
                  <a:cubicBezTo>
                    <a:pt x="317" y="637"/>
                    <a:pt x="315" y="637"/>
                    <a:pt x="314" y="637"/>
                  </a:cubicBezTo>
                  <a:cubicBezTo>
                    <a:pt x="309" y="637"/>
                    <a:pt x="313" y="631"/>
                    <a:pt x="316" y="624"/>
                  </a:cubicBezTo>
                  <a:cubicBezTo>
                    <a:pt x="320" y="618"/>
                    <a:pt x="322" y="614"/>
                    <a:pt x="321" y="614"/>
                  </a:cubicBezTo>
                  <a:lnTo>
                    <a:pt x="321" y="614"/>
                  </a:lnTo>
                  <a:cubicBezTo>
                    <a:pt x="320" y="614"/>
                    <a:pt x="316" y="619"/>
                    <a:pt x="309" y="630"/>
                  </a:cubicBezTo>
                  <a:cubicBezTo>
                    <a:pt x="303" y="638"/>
                    <a:pt x="300" y="641"/>
                    <a:pt x="298" y="641"/>
                  </a:cubicBezTo>
                  <a:cubicBezTo>
                    <a:pt x="297" y="641"/>
                    <a:pt x="297" y="638"/>
                    <a:pt x="299" y="635"/>
                  </a:cubicBezTo>
                  <a:cubicBezTo>
                    <a:pt x="302" y="629"/>
                    <a:pt x="304" y="628"/>
                    <a:pt x="305" y="628"/>
                  </a:cubicBezTo>
                  <a:cubicBezTo>
                    <a:pt x="306" y="628"/>
                    <a:pt x="306" y="629"/>
                    <a:pt x="307" y="629"/>
                  </a:cubicBezTo>
                  <a:lnTo>
                    <a:pt x="314" y="614"/>
                  </a:lnTo>
                  <a:cubicBezTo>
                    <a:pt x="314" y="614"/>
                    <a:pt x="314" y="614"/>
                    <a:pt x="314" y="614"/>
                  </a:cubicBezTo>
                  <a:cubicBezTo>
                    <a:pt x="313" y="614"/>
                    <a:pt x="312" y="615"/>
                    <a:pt x="308" y="620"/>
                  </a:cubicBezTo>
                  <a:cubicBezTo>
                    <a:pt x="308" y="620"/>
                    <a:pt x="308" y="620"/>
                    <a:pt x="307" y="620"/>
                  </a:cubicBezTo>
                  <a:cubicBezTo>
                    <a:pt x="306" y="620"/>
                    <a:pt x="304" y="620"/>
                    <a:pt x="300" y="626"/>
                  </a:cubicBezTo>
                  <a:cubicBezTo>
                    <a:pt x="294" y="631"/>
                    <a:pt x="290" y="639"/>
                    <a:pt x="286" y="647"/>
                  </a:cubicBezTo>
                  <a:cubicBezTo>
                    <a:pt x="285" y="653"/>
                    <a:pt x="284" y="654"/>
                    <a:pt x="283" y="654"/>
                  </a:cubicBezTo>
                  <a:cubicBezTo>
                    <a:pt x="282" y="654"/>
                    <a:pt x="281" y="654"/>
                    <a:pt x="281" y="654"/>
                  </a:cubicBezTo>
                  <a:cubicBezTo>
                    <a:pt x="282" y="645"/>
                    <a:pt x="285" y="637"/>
                    <a:pt x="292" y="630"/>
                  </a:cubicBezTo>
                  <a:cubicBezTo>
                    <a:pt x="292" y="630"/>
                    <a:pt x="292" y="630"/>
                    <a:pt x="292" y="630"/>
                  </a:cubicBezTo>
                  <a:cubicBezTo>
                    <a:pt x="295" y="630"/>
                    <a:pt x="298" y="624"/>
                    <a:pt x="302" y="617"/>
                  </a:cubicBezTo>
                  <a:cubicBezTo>
                    <a:pt x="303" y="615"/>
                    <a:pt x="303" y="614"/>
                    <a:pt x="302" y="614"/>
                  </a:cubicBezTo>
                  <a:cubicBezTo>
                    <a:pt x="299" y="614"/>
                    <a:pt x="287" y="622"/>
                    <a:pt x="279" y="631"/>
                  </a:cubicBezTo>
                  <a:lnTo>
                    <a:pt x="283" y="624"/>
                  </a:lnTo>
                  <a:cubicBezTo>
                    <a:pt x="289" y="618"/>
                    <a:pt x="285" y="615"/>
                    <a:pt x="282" y="613"/>
                  </a:cubicBezTo>
                  <a:cubicBezTo>
                    <a:pt x="280" y="612"/>
                    <a:pt x="279" y="611"/>
                    <a:pt x="278" y="611"/>
                  </a:cubicBezTo>
                  <a:cubicBezTo>
                    <a:pt x="276" y="611"/>
                    <a:pt x="275" y="612"/>
                    <a:pt x="272" y="615"/>
                  </a:cubicBezTo>
                  <a:cubicBezTo>
                    <a:pt x="268" y="623"/>
                    <a:pt x="263" y="629"/>
                    <a:pt x="261" y="629"/>
                  </a:cubicBezTo>
                  <a:cubicBezTo>
                    <a:pt x="261" y="629"/>
                    <a:pt x="261" y="629"/>
                    <a:pt x="261" y="629"/>
                  </a:cubicBezTo>
                  <a:lnTo>
                    <a:pt x="261" y="629"/>
                  </a:lnTo>
                  <a:cubicBezTo>
                    <a:pt x="262" y="630"/>
                    <a:pt x="257" y="637"/>
                    <a:pt x="252" y="643"/>
                  </a:cubicBezTo>
                  <a:cubicBezTo>
                    <a:pt x="253" y="638"/>
                    <a:pt x="254" y="631"/>
                    <a:pt x="257" y="626"/>
                  </a:cubicBezTo>
                  <a:cubicBezTo>
                    <a:pt x="264" y="610"/>
                    <a:pt x="266" y="601"/>
                    <a:pt x="261" y="595"/>
                  </a:cubicBezTo>
                  <a:cubicBezTo>
                    <a:pt x="255" y="592"/>
                    <a:pt x="254" y="585"/>
                    <a:pt x="257" y="581"/>
                  </a:cubicBezTo>
                  <a:cubicBezTo>
                    <a:pt x="256" y="579"/>
                    <a:pt x="254" y="578"/>
                    <a:pt x="253" y="578"/>
                  </a:cubicBezTo>
                  <a:cubicBezTo>
                    <a:pt x="252" y="578"/>
                    <a:pt x="250" y="579"/>
                    <a:pt x="247" y="582"/>
                  </a:cubicBezTo>
                  <a:lnTo>
                    <a:pt x="245" y="580"/>
                  </a:lnTo>
                  <a:cubicBezTo>
                    <a:pt x="248" y="575"/>
                    <a:pt x="247" y="572"/>
                    <a:pt x="245" y="572"/>
                  </a:cubicBezTo>
                  <a:cubicBezTo>
                    <a:pt x="244" y="572"/>
                    <a:pt x="242" y="573"/>
                    <a:pt x="240" y="575"/>
                  </a:cubicBezTo>
                  <a:cubicBezTo>
                    <a:pt x="239" y="576"/>
                    <a:pt x="238" y="576"/>
                    <a:pt x="237" y="576"/>
                  </a:cubicBezTo>
                  <a:cubicBezTo>
                    <a:pt x="234" y="576"/>
                    <a:pt x="237" y="571"/>
                    <a:pt x="236" y="571"/>
                  </a:cubicBezTo>
                  <a:cubicBezTo>
                    <a:pt x="241" y="564"/>
                    <a:pt x="243" y="560"/>
                    <a:pt x="243" y="560"/>
                  </a:cubicBezTo>
                  <a:lnTo>
                    <a:pt x="243" y="560"/>
                  </a:lnTo>
                  <a:cubicBezTo>
                    <a:pt x="242" y="560"/>
                    <a:pt x="238" y="565"/>
                    <a:pt x="229" y="575"/>
                  </a:cubicBezTo>
                  <a:cubicBezTo>
                    <a:pt x="222" y="581"/>
                    <a:pt x="219" y="590"/>
                    <a:pt x="220" y="591"/>
                  </a:cubicBezTo>
                  <a:lnTo>
                    <a:pt x="225" y="596"/>
                  </a:lnTo>
                  <a:lnTo>
                    <a:pt x="215" y="597"/>
                  </a:lnTo>
                  <a:cubicBezTo>
                    <a:pt x="214" y="597"/>
                    <a:pt x="213" y="597"/>
                    <a:pt x="212" y="597"/>
                  </a:cubicBezTo>
                  <a:cubicBezTo>
                    <a:pt x="208" y="597"/>
                    <a:pt x="202" y="599"/>
                    <a:pt x="197" y="603"/>
                  </a:cubicBezTo>
                  <a:cubicBezTo>
                    <a:pt x="197" y="603"/>
                    <a:pt x="192" y="608"/>
                    <a:pt x="189" y="608"/>
                  </a:cubicBezTo>
                  <a:cubicBezTo>
                    <a:pt x="189" y="608"/>
                    <a:pt x="189" y="608"/>
                    <a:pt x="189" y="608"/>
                  </a:cubicBezTo>
                  <a:lnTo>
                    <a:pt x="202" y="596"/>
                  </a:lnTo>
                  <a:cubicBezTo>
                    <a:pt x="209" y="592"/>
                    <a:pt x="216" y="586"/>
                    <a:pt x="222" y="581"/>
                  </a:cubicBezTo>
                  <a:cubicBezTo>
                    <a:pt x="230" y="571"/>
                    <a:pt x="234" y="564"/>
                    <a:pt x="231" y="564"/>
                  </a:cubicBezTo>
                  <a:cubicBezTo>
                    <a:pt x="230" y="564"/>
                    <a:pt x="228" y="565"/>
                    <a:pt x="224" y="568"/>
                  </a:cubicBezTo>
                  <a:cubicBezTo>
                    <a:pt x="222" y="567"/>
                    <a:pt x="222" y="567"/>
                    <a:pt x="227" y="559"/>
                  </a:cubicBezTo>
                  <a:cubicBezTo>
                    <a:pt x="230" y="557"/>
                    <a:pt x="232" y="555"/>
                    <a:pt x="230" y="555"/>
                  </a:cubicBezTo>
                  <a:cubicBezTo>
                    <a:pt x="229" y="555"/>
                    <a:pt x="225" y="557"/>
                    <a:pt x="218" y="562"/>
                  </a:cubicBezTo>
                  <a:cubicBezTo>
                    <a:pt x="212" y="565"/>
                    <a:pt x="208" y="567"/>
                    <a:pt x="207" y="567"/>
                  </a:cubicBezTo>
                  <a:cubicBezTo>
                    <a:pt x="205" y="567"/>
                    <a:pt x="208" y="564"/>
                    <a:pt x="215" y="557"/>
                  </a:cubicBezTo>
                  <a:cubicBezTo>
                    <a:pt x="223" y="547"/>
                    <a:pt x="223" y="541"/>
                    <a:pt x="219" y="541"/>
                  </a:cubicBezTo>
                  <a:cubicBezTo>
                    <a:pt x="218" y="541"/>
                    <a:pt x="216" y="541"/>
                    <a:pt x="215" y="543"/>
                  </a:cubicBezTo>
                  <a:cubicBezTo>
                    <a:pt x="209" y="546"/>
                    <a:pt x="205" y="548"/>
                    <a:pt x="203" y="548"/>
                  </a:cubicBezTo>
                  <a:cubicBezTo>
                    <a:pt x="200" y="548"/>
                    <a:pt x="200" y="544"/>
                    <a:pt x="203" y="540"/>
                  </a:cubicBezTo>
                  <a:cubicBezTo>
                    <a:pt x="207" y="536"/>
                    <a:pt x="208" y="534"/>
                    <a:pt x="206" y="534"/>
                  </a:cubicBezTo>
                  <a:cubicBezTo>
                    <a:pt x="205" y="534"/>
                    <a:pt x="203" y="534"/>
                    <a:pt x="200" y="535"/>
                  </a:cubicBezTo>
                  <a:cubicBezTo>
                    <a:pt x="207" y="531"/>
                    <a:pt x="212" y="526"/>
                    <a:pt x="208" y="526"/>
                  </a:cubicBezTo>
                  <a:cubicBezTo>
                    <a:pt x="208" y="526"/>
                    <a:pt x="207" y="526"/>
                    <a:pt x="206" y="527"/>
                  </a:cubicBezTo>
                  <a:cubicBezTo>
                    <a:pt x="206" y="527"/>
                    <a:pt x="205" y="527"/>
                    <a:pt x="205" y="527"/>
                  </a:cubicBezTo>
                  <a:cubicBezTo>
                    <a:pt x="204" y="527"/>
                    <a:pt x="203" y="527"/>
                    <a:pt x="198" y="531"/>
                  </a:cubicBezTo>
                  <a:lnTo>
                    <a:pt x="182" y="537"/>
                  </a:lnTo>
                  <a:cubicBezTo>
                    <a:pt x="182" y="538"/>
                    <a:pt x="175" y="543"/>
                    <a:pt x="167" y="547"/>
                  </a:cubicBezTo>
                  <a:cubicBezTo>
                    <a:pt x="166" y="548"/>
                    <a:pt x="166" y="548"/>
                    <a:pt x="165" y="548"/>
                  </a:cubicBezTo>
                  <a:cubicBezTo>
                    <a:pt x="162" y="548"/>
                    <a:pt x="167" y="537"/>
                    <a:pt x="184" y="523"/>
                  </a:cubicBezTo>
                  <a:lnTo>
                    <a:pt x="198" y="511"/>
                  </a:lnTo>
                  <a:lnTo>
                    <a:pt x="198" y="511"/>
                  </a:lnTo>
                  <a:lnTo>
                    <a:pt x="182" y="519"/>
                  </a:lnTo>
                  <a:cubicBezTo>
                    <a:pt x="181" y="518"/>
                    <a:pt x="181" y="516"/>
                    <a:pt x="188" y="512"/>
                  </a:cubicBezTo>
                  <a:cubicBezTo>
                    <a:pt x="195" y="508"/>
                    <a:pt x="195" y="508"/>
                    <a:pt x="195" y="507"/>
                  </a:cubicBezTo>
                  <a:cubicBezTo>
                    <a:pt x="195" y="507"/>
                    <a:pt x="195" y="506"/>
                    <a:pt x="193" y="506"/>
                  </a:cubicBezTo>
                  <a:cubicBezTo>
                    <a:pt x="192" y="506"/>
                    <a:pt x="190" y="506"/>
                    <a:pt x="187" y="508"/>
                  </a:cubicBezTo>
                  <a:cubicBezTo>
                    <a:pt x="178" y="512"/>
                    <a:pt x="174" y="514"/>
                    <a:pt x="174" y="514"/>
                  </a:cubicBezTo>
                  <a:cubicBezTo>
                    <a:pt x="173" y="514"/>
                    <a:pt x="175" y="513"/>
                    <a:pt x="179" y="510"/>
                  </a:cubicBezTo>
                  <a:cubicBezTo>
                    <a:pt x="188" y="504"/>
                    <a:pt x="191" y="502"/>
                    <a:pt x="188" y="502"/>
                  </a:cubicBezTo>
                  <a:cubicBezTo>
                    <a:pt x="186" y="502"/>
                    <a:pt x="182" y="503"/>
                    <a:pt x="175" y="504"/>
                  </a:cubicBezTo>
                  <a:cubicBezTo>
                    <a:pt x="169" y="508"/>
                    <a:pt x="165" y="509"/>
                    <a:pt x="164" y="509"/>
                  </a:cubicBezTo>
                  <a:cubicBezTo>
                    <a:pt x="163" y="509"/>
                    <a:pt x="167" y="507"/>
                    <a:pt x="175" y="502"/>
                  </a:cubicBezTo>
                  <a:cubicBezTo>
                    <a:pt x="183" y="499"/>
                    <a:pt x="190" y="494"/>
                    <a:pt x="189" y="492"/>
                  </a:cubicBezTo>
                  <a:lnTo>
                    <a:pt x="189" y="492"/>
                  </a:lnTo>
                  <a:lnTo>
                    <a:pt x="181" y="495"/>
                  </a:lnTo>
                  <a:cubicBezTo>
                    <a:pt x="174" y="498"/>
                    <a:pt x="170" y="500"/>
                    <a:pt x="168" y="500"/>
                  </a:cubicBezTo>
                  <a:cubicBezTo>
                    <a:pt x="167" y="500"/>
                    <a:pt x="168" y="498"/>
                    <a:pt x="172" y="495"/>
                  </a:cubicBezTo>
                  <a:cubicBezTo>
                    <a:pt x="180" y="492"/>
                    <a:pt x="180" y="490"/>
                    <a:pt x="170" y="490"/>
                  </a:cubicBezTo>
                  <a:cubicBezTo>
                    <a:pt x="169" y="485"/>
                    <a:pt x="169" y="483"/>
                    <a:pt x="176" y="481"/>
                  </a:cubicBezTo>
                  <a:cubicBezTo>
                    <a:pt x="185" y="478"/>
                    <a:pt x="189" y="476"/>
                    <a:pt x="188" y="476"/>
                  </a:cubicBezTo>
                  <a:cubicBezTo>
                    <a:pt x="187" y="476"/>
                    <a:pt x="183" y="477"/>
                    <a:pt x="175" y="479"/>
                  </a:cubicBezTo>
                  <a:cubicBezTo>
                    <a:pt x="173" y="479"/>
                    <a:pt x="171" y="479"/>
                    <a:pt x="170" y="479"/>
                  </a:cubicBezTo>
                  <a:cubicBezTo>
                    <a:pt x="167" y="479"/>
                    <a:pt x="169" y="478"/>
                    <a:pt x="174" y="473"/>
                  </a:cubicBezTo>
                  <a:cubicBezTo>
                    <a:pt x="179" y="470"/>
                    <a:pt x="181" y="469"/>
                    <a:pt x="179" y="469"/>
                  </a:cubicBezTo>
                  <a:cubicBezTo>
                    <a:pt x="178" y="469"/>
                    <a:pt x="176" y="470"/>
                    <a:pt x="173" y="470"/>
                  </a:cubicBezTo>
                  <a:cubicBezTo>
                    <a:pt x="156" y="474"/>
                    <a:pt x="148" y="476"/>
                    <a:pt x="150" y="479"/>
                  </a:cubicBezTo>
                  <a:cubicBezTo>
                    <a:pt x="150" y="481"/>
                    <a:pt x="150" y="481"/>
                    <a:pt x="142" y="483"/>
                  </a:cubicBezTo>
                  <a:cubicBezTo>
                    <a:pt x="142" y="483"/>
                    <a:pt x="141" y="481"/>
                    <a:pt x="141" y="479"/>
                  </a:cubicBezTo>
                  <a:cubicBezTo>
                    <a:pt x="139" y="477"/>
                    <a:pt x="139" y="475"/>
                    <a:pt x="130" y="473"/>
                  </a:cubicBezTo>
                  <a:cubicBezTo>
                    <a:pt x="129" y="473"/>
                    <a:pt x="126" y="472"/>
                    <a:pt x="124" y="472"/>
                  </a:cubicBezTo>
                  <a:cubicBezTo>
                    <a:pt x="115" y="472"/>
                    <a:pt x="106" y="476"/>
                    <a:pt x="114" y="477"/>
                  </a:cubicBezTo>
                  <a:lnTo>
                    <a:pt x="106" y="482"/>
                  </a:lnTo>
                  <a:cubicBezTo>
                    <a:pt x="90" y="486"/>
                    <a:pt x="85" y="490"/>
                    <a:pt x="90" y="490"/>
                  </a:cubicBezTo>
                  <a:cubicBezTo>
                    <a:pt x="93" y="490"/>
                    <a:pt x="98" y="489"/>
                    <a:pt x="107" y="486"/>
                  </a:cubicBezTo>
                  <a:cubicBezTo>
                    <a:pt x="119" y="483"/>
                    <a:pt x="125" y="481"/>
                    <a:pt x="127" y="481"/>
                  </a:cubicBezTo>
                  <a:cubicBezTo>
                    <a:pt x="128" y="481"/>
                    <a:pt x="124" y="483"/>
                    <a:pt x="116" y="486"/>
                  </a:cubicBezTo>
                  <a:cubicBezTo>
                    <a:pt x="100" y="491"/>
                    <a:pt x="100" y="494"/>
                    <a:pt x="101" y="497"/>
                  </a:cubicBezTo>
                  <a:cubicBezTo>
                    <a:pt x="101" y="499"/>
                    <a:pt x="101" y="499"/>
                    <a:pt x="93" y="501"/>
                  </a:cubicBezTo>
                  <a:cubicBezTo>
                    <a:pt x="86" y="504"/>
                    <a:pt x="78" y="509"/>
                    <a:pt x="79" y="512"/>
                  </a:cubicBezTo>
                  <a:cubicBezTo>
                    <a:pt x="79" y="513"/>
                    <a:pt x="80" y="514"/>
                    <a:pt x="80" y="514"/>
                  </a:cubicBezTo>
                  <a:cubicBezTo>
                    <a:pt x="82" y="514"/>
                    <a:pt x="83" y="513"/>
                    <a:pt x="88" y="511"/>
                  </a:cubicBezTo>
                  <a:cubicBezTo>
                    <a:pt x="90" y="510"/>
                    <a:pt x="91" y="509"/>
                    <a:pt x="92" y="509"/>
                  </a:cubicBezTo>
                  <a:cubicBezTo>
                    <a:pt x="94" y="509"/>
                    <a:pt x="93" y="514"/>
                    <a:pt x="81" y="520"/>
                  </a:cubicBezTo>
                  <a:cubicBezTo>
                    <a:pt x="78" y="522"/>
                    <a:pt x="76" y="524"/>
                    <a:pt x="77" y="524"/>
                  </a:cubicBezTo>
                  <a:cubicBezTo>
                    <a:pt x="78" y="524"/>
                    <a:pt x="82" y="522"/>
                    <a:pt x="90" y="519"/>
                  </a:cubicBezTo>
                  <a:cubicBezTo>
                    <a:pt x="95" y="517"/>
                    <a:pt x="99" y="516"/>
                    <a:pt x="101" y="516"/>
                  </a:cubicBezTo>
                  <a:cubicBezTo>
                    <a:pt x="106" y="516"/>
                    <a:pt x="104" y="521"/>
                    <a:pt x="93" y="527"/>
                  </a:cubicBezTo>
                  <a:cubicBezTo>
                    <a:pt x="93" y="527"/>
                    <a:pt x="93" y="529"/>
                    <a:pt x="95" y="532"/>
                  </a:cubicBezTo>
                  <a:cubicBezTo>
                    <a:pt x="95" y="533"/>
                    <a:pt x="95" y="533"/>
                    <a:pt x="96" y="533"/>
                  </a:cubicBezTo>
                  <a:cubicBezTo>
                    <a:pt x="99" y="533"/>
                    <a:pt x="105" y="531"/>
                    <a:pt x="111" y="528"/>
                  </a:cubicBezTo>
                  <a:cubicBezTo>
                    <a:pt x="120" y="524"/>
                    <a:pt x="123" y="523"/>
                    <a:pt x="124" y="523"/>
                  </a:cubicBezTo>
                  <a:cubicBezTo>
                    <a:pt x="125" y="523"/>
                    <a:pt x="124" y="524"/>
                    <a:pt x="120" y="527"/>
                  </a:cubicBezTo>
                  <a:cubicBezTo>
                    <a:pt x="116" y="530"/>
                    <a:pt x="111" y="534"/>
                    <a:pt x="106" y="536"/>
                  </a:cubicBezTo>
                  <a:cubicBezTo>
                    <a:pt x="98" y="539"/>
                    <a:pt x="99" y="541"/>
                    <a:pt x="100" y="545"/>
                  </a:cubicBezTo>
                  <a:cubicBezTo>
                    <a:pt x="101" y="546"/>
                    <a:pt x="102" y="549"/>
                    <a:pt x="106" y="549"/>
                  </a:cubicBezTo>
                  <a:cubicBezTo>
                    <a:pt x="108" y="549"/>
                    <a:pt x="109" y="549"/>
                    <a:pt x="111" y="548"/>
                  </a:cubicBezTo>
                  <a:lnTo>
                    <a:pt x="111" y="548"/>
                  </a:lnTo>
                  <a:lnTo>
                    <a:pt x="104" y="552"/>
                  </a:lnTo>
                  <a:cubicBezTo>
                    <a:pt x="104" y="553"/>
                    <a:pt x="101" y="556"/>
                    <a:pt x="101" y="556"/>
                  </a:cubicBezTo>
                  <a:cubicBezTo>
                    <a:pt x="101" y="556"/>
                    <a:pt x="102" y="555"/>
                    <a:pt x="105" y="554"/>
                  </a:cubicBezTo>
                  <a:lnTo>
                    <a:pt x="105" y="554"/>
                  </a:lnTo>
                  <a:cubicBezTo>
                    <a:pt x="105" y="554"/>
                    <a:pt x="106" y="557"/>
                    <a:pt x="100" y="565"/>
                  </a:cubicBezTo>
                  <a:cubicBezTo>
                    <a:pt x="98" y="569"/>
                    <a:pt x="101" y="571"/>
                    <a:pt x="105" y="571"/>
                  </a:cubicBezTo>
                  <a:cubicBezTo>
                    <a:pt x="110" y="571"/>
                    <a:pt x="119" y="567"/>
                    <a:pt x="126" y="558"/>
                  </a:cubicBezTo>
                  <a:lnTo>
                    <a:pt x="126" y="558"/>
                  </a:lnTo>
                  <a:cubicBezTo>
                    <a:pt x="126" y="559"/>
                    <a:pt x="127" y="560"/>
                    <a:pt x="127" y="560"/>
                  </a:cubicBezTo>
                  <a:cubicBezTo>
                    <a:pt x="127" y="561"/>
                    <a:pt x="128" y="561"/>
                    <a:pt x="128" y="561"/>
                  </a:cubicBezTo>
                  <a:cubicBezTo>
                    <a:pt x="131" y="561"/>
                    <a:pt x="135" y="558"/>
                    <a:pt x="135" y="558"/>
                  </a:cubicBezTo>
                  <a:cubicBezTo>
                    <a:pt x="138" y="557"/>
                    <a:pt x="141" y="556"/>
                    <a:pt x="142" y="556"/>
                  </a:cubicBezTo>
                  <a:cubicBezTo>
                    <a:pt x="144" y="556"/>
                    <a:pt x="144" y="557"/>
                    <a:pt x="145" y="558"/>
                  </a:cubicBezTo>
                  <a:lnTo>
                    <a:pt x="130" y="567"/>
                  </a:lnTo>
                  <a:cubicBezTo>
                    <a:pt x="114" y="574"/>
                    <a:pt x="107" y="581"/>
                    <a:pt x="112" y="581"/>
                  </a:cubicBezTo>
                  <a:cubicBezTo>
                    <a:pt x="114" y="581"/>
                    <a:pt x="119" y="580"/>
                    <a:pt x="126" y="576"/>
                  </a:cubicBezTo>
                  <a:lnTo>
                    <a:pt x="126" y="576"/>
                  </a:lnTo>
                  <a:lnTo>
                    <a:pt x="118" y="581"/>
                  </a:lnTo>
                  <a:cubicBezTo>
                    <a:pt x="111" y="585"/>
                    <a:pt x="112" y="587"/>
                    <a:pt x="123" y="587"/>
                  </a:cubicBezTo>
                  <a:cubicBezTo>
                    <a:pt x="123" y="588"/>
                    <a:pt x="123" y="588"/>
                    <a:pt x="124" y="588"/>
                  </a:cubicBezTo>
                  <a:cubicBezTo>
                    <a:pt x="128" y="588"/>
                    <a:pt x="140" y="582"/>
                    <a:pt x="147" y="578"/>
                  </a:cubicBezTo>
                  <a:cubicBezTo>
                    <a:pt x="152" y="575"/>
                    <a:pt x="154" y="575"/>
                    <a:pt x="155" y="575"/>
                  </a:cubicBezTo>
                  <a:cubicBezTo>
                    <a:pt x="155" y="575"/>
                    <a:pt x="155" y="575"/>
                    <a:pt x="155" y="575"/>
                  </a:cubicBezTo>
                  <a:cubicBezTo>
                    <a:pt x="156" y="577"/>
                    <a:pt x="156" y="577"/>
                    <a:pt x="150" y="583"/>
                  </a:cubicBezTo>
                  <a:cubicBezTo>
                    <a:pt x="140" y="589"/>
                    <a:pt x="138" y="593"/>
                    <a:pt x="142" y="593"/>
                  </a:cubicBezTo>
                  <a:cubicBezTo>
                    <a:pt x="144" y="593"/>
                    <a:pt x="148" y="591"/>
                    <a:pt x="154" y="589"/>
                  </a:cubicBezTo>
                  <a:lnTo>
                    <a:pt x="154" y="589"/>
                  </a:lnTo>
                  <a:lnTo>
                    <a:pt x="146" y="594"/>
                  </a:lnTo>
                  <a:cubicBezTo>
                    <a:pt x="139" y="599"/>
                    <a:pt x="135" y="605"/>
                    <a:pt x="150" y="612"/>
                  </a:cubicBezTo>
                  <a:cubicBezTo>
                    <a:pt x="155" y="620"/>
                    <a:pt x="161" y="626"/>
                    <a:pt x="154" y="632"/>
                  </a:cubicBezTo>
                  <a:cubicBezTo>
                    <a:pt x="152" y="634"/>
                    <a:pt x="153" y="635"/>
                    <a:pt x="155" y="635"/>
                  </a:cubicBezTo>
                  <a:cubicBezTo>
                    <a:pt x="161" y="635"/>
                    <a:pt x="173" y="632"/>
                    <a:pt x="183" y="627"/>
                  </a:cubicBezTo>
                  <a:lnTo>
                    <a:pt x="183" y="627"/>
                  </a:lnTo>
                  <a:cubicBezTo>
                    <a:pt x="178" y="632"/>
                    <a:pt x="179" y="635"/>
                    <a:pt x="182" y="638"/>
                  </a:cubicBezTo>
                  <a:cubicBezTo>
                    <a:pt x="188" y="643"/>
                    <a:pt x="188" y="643"/>
                    <a:pt x="182" y="650"/>
                  </a:cubicBezTo>
                  <a:cubicBezTo>
                    <a:pt x="175" y="655"/>
                    <a:pt x="171" y="658"/>
                    <a:pt x="172" y="658"/>
                  </a:cubicBezTo>
                  <a:cubicBezTo>
                    <a:pt x="172" y="658"/>
                    <a:pt x="176" y="656"/>
                    <a:pt x="183" y="651"/>
                  </a:cubicBezTo>
                  <a:cubicBezTo>
                    <a:pt x="187" y="649"/>
                    <a:pt x="190" y="647"/>
                    <a:pt x="192" y="647"/>
                  </a:cubicBezTo>
                  <a:cubicBezTo>
                    <a:pt x="196" y="647"/>
                    <a:pt x="194" y="656"/>
                    <a:pt x="185" y="666"/>
                  </a:cubicBezTo>
                  <a:cubicBezTo>
                    <a:pt x="180" y="672"/>
                    <a:pt x="182" y="674"/>
                    <a:pt x="187" y="677"/>
                  </a:cubicBezTo>
                  <a:cubicBezTo>
                    <a:pt x="189" y="676"/>
                    <a:pt x="190" y="675"/>
                    <a:pt x="192" y="675"/>
                  </a:cubicBezTo>
                  <a:cubicBezTo>
                    <a:pt x="196" y="675"/>
                    <a:pt x="199" y="678"/>
                    <a:pt x="202" y="681"/>
                  </a:cubicBezTo>
                  <a:cubicBezTo>
                    <a:pt x="204" y="682"/>
                    <a:pt x="206" y="683"/>
                    <a:pt x="207" y="683"/>
                  </a:cubicBezTo>
                  <a:cubicBezTo>
                    <a:pt x="209" y="683"/>
                    <a:pt x="212" y="680"/>
                    <a:pt x="219" y="672"/>
                  </a:cubicBezTo>
                  <a:cubicBezTo>
                    <a:pt x="225" y="663"/>
                    <a:pt x="229" y="661"/>
                    <a:pt x="231" y="661"/>
                  </a:cubicBezTo>
                  <a:cubicBezTo>
                    <a:pt x="232" y="661"/>
                    <a:pt x="233" y="662"/>
                    <a:pt x="235" y="663"/>
                  </a:cubicBezTo>
                  <a:cubicBezTo>
                    <a:pt x="237" y="665"/>
                    <a:pt x="239" y="666"/>
                    <a:pt x="234" y="673"/>
                  </a:cubicBezTo>
                  <a:cubicBezTo>
                    <a:pt x="234" y="673"/>
                    <a:pt x="230" y="682"/>
                    <a:pt x="233" y="683"/>
                  </a:cubicBezTo>
                  <a:cubicBezTo>
                    <a:pt x="235" y="685"/>
                    <a:pt x="237" y="686"/>
                    <a:pt x="233" y="693"/>
                  </a:cubicBezTo>
                  <a:cubicBezTo>
                    <a:pt x="233" y="693"/>
                    <a:pt x="230" y="702"/>
                    <a:pt x="235" y="705"/>
                  </a:cubicBezTo>
                  <a:cubicBezTo>
                    <a:pt x="239" y="707"/>
                    <a:pt x="244" y="711"/>
                    <a:pt x="239" y="719"/>
                  </a:cubicBezTo>
                  <a:cubicBezTo>
                    <a:pt x="240" y="719"/>
                    <a:pt x="240" y="719"/>
                    <a:pt x="241" y="719"/>
                  </a:cubicBezTo>
                  <a:cubicBezTo>
                    <a:pt x="242" y="719"/>
                    <a:pt x="243" y="718"/>
                    <a:pt x="246" y="712"/>
                  </a:cubicBezTo>
                  <a:cubicBezTo>
                    <a:pt x="249" y="708"/>
                    <a:pt x="252" y="705"/>
                    <a:pt x="255" y="705"/>
                  </a:cubicBezTo>
                  <a:cubicBezTo>
                    <a:pt x="257" y="705"/>
                    <a:pt x="260" y="707"/>
                    <a:pt x="262" y="712"/>
                  </a:cubicBezTo>
                  <a:cubicBezTo>
                    <a:pt x="264" y="713"/>
                    <a:pt x="268" y="715"/>
                    <a:pt x="271" y="715"/>
                  </a:cubicBezTo>
                  <a:cubicBezTo>
                    <a:pt x="274" y="715"/>
                    <a:pt x="276" y="714"/>
                    <a:pt x="277" y="711"/>
                  </a:cubicBezTo>
                  <a:lnTo>
                    <a:pt x="277" y="711"/>
                  </a:lnTo>
                  <a:cubicBezTo>
                    <a:pt x="280" y="712"/>
                    <a:pt x="280" y="712"/>
                    <a:pt x="276" y="720"/>
                  </a:cubicBezTo>
                  <a:cubicBezTo>
                    <a:pt x="272" y="729"/>
                    <a:pt x="272" y="733"/>
                    <a:pt x="274" y="733"/>
                  </a:cubicBezTo>
                  <a:cubicBezTo>
                    <a:pt x="276" y="733"/>
                    <a:pt x="280" y="730"/>
                    <a:pt x="285" y="724"/>
                  </a:cubicBezTo>
                  <a:cubicBezTo>
                    <a:pt x="287" y="721"/>
                    <a:pt x="288" y="719"/>
                    <a:pt x="289" y="719"/>
                  </a:cubicBezTo>
                  <a:cubicBezTo>
                    <a:pt x="290" y="719"/>
                    <a:pt x="291" y="722"/>
                    <a:pt x="291" y="726"/>
                  </a:cubicBezTo>
                  <a:cubicBezTo>
                    <a:pt x="291" y="726"/>
                    <a:pt x="291" y="727"/>
                    <a:pt x="291" y="727"/>
                  </a:cubicBezTo>
                  <a:cubicBezTo>
                    <a:pt x="292" y="727"/>
                    <a:pt x="294" y="726"/>
                    <a:pt x="299" y="721"/>
                  </a:cubicBezTo>
                  <a:cubicBezTo>
                    <a:pt x="301" y="718"/>
                    <a:pt x="303" y="716"/>
                    <a:pt x="303" y="716"/>
                  </a:cubicBezTo>
                  <a:cubicBezTo>
                    <a:pt x="305" y="716"/>
                    <a:pt x="305" y="719"/>
                    <a:pt x="305" y="724"/>
                  </a:cubicBezTo>
                  <a:cubicBezTo>
                    <a:pt x="303" y="732"/>
                    <a:pt x="305" y="733"/>
                    <a:pt x="308" y="734"/>
                  </a:cubicBezTo>
                  <a:cubicBezTo>
                    <a:pt x="309" y="733"/>
                    <a:pt x="312" y="733"/>
                    <a:pt x="315" y="733"/>
                  </a:cubicBezTo>
                  <a:cubicBezTo>
                    <a:pt x="326" y="733"/>
                    <a:pt x="343" y="740"/>
                    <a:pt x="344" y="747"/>
                  </a:cubicBezTo>
                  <a:cubicBezTo>
                    <a:pt x="348" y="739"/>
                    <a:pt x="348" y="739"/>
                    <a:pt x="350" y="739"/>
                  </a:cubicBezTo>
                  <a:cubicBezTo>
                    <a:pt x="350" y="746"/>
                    <a:pt x="350" y="749"/>
                    <a:pt x="351" y="749"/>
                  </a:cubicBezTo>
                  <a:cubicBezTo>
                    <a:pt x="353" y="749"/>
                    <a:pt x="355" y="742"/>
                    <a:pt x="357" y="732"/>
                  </a:cubicBezTo>
                  <a:lnTo>
                    <a:pt x="355" y="732"/>
                  </a:lnTo>
                  <a:lnTo>
                    <a:pt x="353" y="731"/>
                  </a:lnTo>
                  <a:cubicBezTo>
                    <a:pt x="354" y="724"/>
                    <a:pt x="356" y="720"/>
                    <a:pt x="358" y="720"/>
                  </a:cubicBezTo>
                  <a:cubicBezTo>
                    <a:pt x="360" y="720"/>
                    <a:pt x="361" y="727"/>
                    <a:pt x="358" y="741"/>
                  </a:cubicBezTo>
                  <a:cubicBezTo>
                    <a:pt x="358" y="750"/>
                    <a:pt x="357" y="754"/>
                    <a:pt x="358" y="754"/>
                  </a:cubicBezTo>
                  <a:cubicBezTo>
                    <a:pt x="359" y="754"/>
                    <a:pt x="360" y="750"/>
                    <a:pt x="364" y="742"/>
                  </a:cubicBezTo>
                  <a:cubicBezTo>
                    <a:pt x="366" y="735"/>
                    <a:pt x="368" y="731"/>
                    <a:pt x="370" y="731"/>
                  </a:cubicBezTo>
                  <a:cubicBezTo>
                    <a:pt x="371" y="731"/>
                    <a:pt x="371" y="735"/>
                    <a:pt x="370" y="744"/>
                  </a:cubicBezTo>
                  <a:cubicBezTo>
                    <a:pt x="369" y="753"/>
                    <a:pt x="369" y="757"/>
                    <a:pt x="369" y="757"/>
                  </a:cubicBezTo>
                  <a:cubicBezTo>
                    <a:pt x="370" y="757"/>
                    <a:pt x="371" y="753"/>
                    <a:pt x="374" y="744"/>
                  </a:cubicBezTo>
                  <a:cubicBezTo>
                    <a:pt x="379" y="726"/>
                    <a:pt x="384" y="716"/>
                    <a:pt x="386" y="716"/>
                  </a:cubicBezTo>
                  <a:cubicBezTo>
                    <a:pt x="388" y="716"/>
                    <a:pt x="389" y="723"/>
                    <a:pt x="387" y="738"/>
                  </a:cubicBezTo>
                  <a:cubicBezTo>
                    <a:pt x="385" y="755"/>
                    <a:pt x="387" y="764"/>
                    <a:pt x="391" y="764"/>
                  </a:cubicBezTo>
                  <a:cubicBezTo>
                    <a:pt x="393" y="764"/>
                    <a:pt x="394" y="756"/>
                    <a:pt x="394" y="747"/>
                  </a:cubicBezTo>
                  <a:cubicBezTo>
                    <a:pt x="393" y="738"/>
                    <a:pt x="394" y="734"/>
                    <a:pt x="395" y="734"/>
                  </a:cubicBezTo>
                  <a:cubicBezTo>
                    <a:pt x="396" y="734"/>
                    <a:pt x="397" y="739"/>
                    <a:pt x="400" y="748"/>
                  </a:cubicBezTo>
                  <a:cubicBezTo>
                    <a:pt x="403" y="763"/>
                    <a:pt x="406" y="769"/>
                    <a:pt x="410" y="769"/>
                  </a:cubicBezTo>
                  <a:cubicBezTo>
                    <a:pt x="413" y="769"/>
                    <a:pt x="417" y="765"/>
                    <a:pt x="421" y="757"/>
                  </a:cubicBezTo>
                  <a:cubicBezTo>
                    <a:pt x="426" y="748"/>
                    <a:pt x="431" y="744"/>
                    <a:pt x="433" y="744"/>
                  </a:cubicBezTo>
                  <a:cubicBezTo>
                    <a:pt x="435" y="744"/>
                    <a:pt x="435" y="748"/>
                    <a:pt x="431" y="757"/>
                  </a:cubicBezTo>
                  <a:cubicBezTo>
                    <a:pt x="428" y="767"/>
                    <a:pt x="427" y="772"/>
                    <a:pt x="428" y="772"/>
                  </a:cubicBezTo>
                  <a:cubicBezTo>
                    <a:pt x="429" y="772"/>
                    <a:pt x="430" y="769"/>
                    <a:pt x="432" y="766"/>
                  </a:cubicBezTo>
                  <a:lnTo>
                    <a:pt x="446" y="766"/>
                  </a:lnTo>
                  <a:cubicBezTo>
                    <a:pt x="449" y="766"/>
                    <a:pt x="450" y="757"/>
                    <a:pt x="450" y="748"/>
                  </a:cubicBezTo>
                  <a:cubicBezTo>
                    <a:pt x="452" y="758"/>
                    <a:pt x="456" y="765"/>
                    <a:pt x="459" y="765"/>
                  </a:cubicBezTo>
                  <a:cubicBezTo>
                    <a:pt x="460" y="765"/>
                    <a:pt x="462" y="762"/>
                    <a:pt x="464" y="756"/>
                  </a:cubicBezTo>
                  <a:lnTo>
                    <a:pt x="469" y="755"/>
                  </a:lnTo>
                  <a:cubicBezTo>
                    <a:pt x="473" y="755"/>
                    <a:pt x="473" y="755"/>
                    <a:pt x="474" y="746"/>
                  </a:cubicBezTo>
                  <a:cubicBezTo>
                    <a:pt x="474" y="743"/>
                    <a:pt x="475" y="742"/>
                    <a:pt x="475" y="742"/>
                  </a:cubicBezTo>
                  <a:cubicBezTo>
                    <a:pt x="477" y="742"/>
                    <a:pt x="480" y="748"/>
                    <a:pt x="483" y="753"/>
                  </a:cubicBezTo>
                  <a:cubicBezTo>
                    <a:pt x="486" y="759"/>
                    <a:pt x="489" y="764"/>
                    <a:pt x="490" y="764"/>
                  </a:cubicBezTo>
                  <a:cubicBezTo>
                    <a:pt x="490" y="764"/>
                    <a:pt x="490" y="763"/>
                    <a:pt x="489" y="760"/>
                  </a:cubicBezTo>
                  <a:cubicBezTo>
                    <a:pt x="489" y="751"/>
                    <a:pt x="491" y="742"/>
                    <a:pt x="493" y="733"/>
                  </a:cubicBezTo>
                  <a:cubicBezTo>
                    <a:pt x="493" y="731"/>
                    <a:pt x="493" y="730"/>
                    <a:pt x="494" y="730"/>
                  </a:cubicBezTo>
                  <a:cubicBezTo>
                    <a:pt x="495" y="730"/>
                    <a:pt x="497" y="735"/>
                    <a:pt x="497" y="741"/>
                  </a:cubicBezTo>
                  <a:cubicBezTo>
                    <a:pt x="498" y="750"/>
                    <a:pt x="498" y="750"/>
                    <a:pt x="506" y="757"/>
                  </a:cubicBezTo>
                  <a:cubicBezTo>
                    <a:pt x="508" y="756"/>
                    <a:pt x="514" y="755"/>
                    <a:pt x="512" y="747"/>
                  </a:cubicBezTo>
                  <a:cubicBezTo>
                    <a:pt x="510" y="742"/>
                    <a:pt x="517" y="738"/>
                    <a:pt x="523" y="738"/>
                  </a:cubicBezTo>
                  <a:cubicBezTo>
                    <a:pt x="526" y="738"/>
                    <a:pt x="529" y="739"/>
                    <a:pt x="531" y="741"/>
                  </a:cubicBezTo>
                  <a:lnTo>
                    <a:pt x="535" y="740"/>
                  </a:lnTo>
                  <a:cubicBezTo>
                    <a:pt x="538" y="739"/>
                    <a:pt x="538" y="730"/>
                    <a:pt x="540" y="729"/>
                  </a:cubicBezTo>
                  <a:cubicBezTo>
                    <a:pt x="540" y="729"/>
                    <a:pt x="543" y="729"/>
                    <a:pt x="542" y="720"/>
                  </a:cubicBezTo>
                  <a:cubicBezTo>
                    <a:pt x="543" y="719"/>
                    <a:pt x="544" y="719"/>
                    <a:pt x="545" y="719"/>
                  </a:cubicBezTo>
                  <a:cubicBezTo>
                    <a:pt x="547" y="719"/>
                    <a:pt x="549" y="720"/>
                    <a:pt x="550" y="725"/>
                  </a:cubicBezTo>
                  <a:cubicBezTo>
                    <a:pt x="548" y="717"/>
                    <a:pt x="547" y="713"/>
                    <a:pt x="548" y="713"/>
                  </a:cubicBezTo>
                  <a:lnTo>
                    <a:pt x="548" y="713"/>
                  </a:lnTo>
                  <a:cubicBezTo>
                    <a:pt x="549" y="713"/>
                    <a:pt x="551" y="717"/>
                    <a:pt x="556" y="724"/>
                  </a:cubicBezTo>
                  <a:cubicBezTo>
                    <a:pt x="559" y="732"/>
                    <a:pt x="561" y="736"/>
                    <a:pt x="561" y="736"/>
                  </a:cubicBezTo>
                  <a:cubicBezTo>
                    <a:pt x="561" y="736"/>
                    <a:pt x="560" y="732"/>
                    <a:pt x="558" y="723"/>
                  </a:cubicBezTo>
                  <a:cubicBezTo>
                    <a:pt x="557" y="718"/>
                    <a:pt x="557" y="716"/>
                    <a:pt x="558" y="716"/>
                  </a:cubicBezTo>
                  <a:lnTo>
                    <a:pt x="558" y="716"/>
                  </a:lnTo>
                  <a:cubicBezTo>
                    <a:pt x="558" y="716"/>
                    <a:pt x="560" y="718"/>
                    <a:pt x="562" y="721"/>
                  </a:cubicBezTo>
                  <a:cubicBezTo>
                    <a:pt x="564" y="725"/>
                    <a:pt x="566" y="726"/>
                    <a:pt x="567" y="726"/>
                  </a:cubicBezTo>
                  <a:cubicBezTo>
                    <a:pt x="568" y="726"/>
                    <a:pt x="567" y="724"/>
                    <a:pt x="566" y="720"/>
                  </a:cubicBezTo>
                  <a:cubicBezTo>
                    <a:pt x="563" y="709"/>
                    <a:pt x="563" y="700"/>
                    <a:pt x="565" y="700"/>
                  </a:cubicBezTo>
                  <a:cubicBezTo>
                    <a:pt x="567" y="700"/>
                    <a:pt x="569" y="702"/>
                    <a:pt x="571" y="707"/>
                  </a:cubicBezTo>
                  <a:cubicBezTo>
                    <a:pt x="571" y="707"/>
                    <a:pt x="574" y="706"/>
                    <a:pt x="572" y="697"/>
                  </a:cubicBezTo>
                  <a:cubicBezTo>
                    <a:pt x="570" y="689"/>
                    <a:pt x="568" y="685"/>
                    <a:pt x="569" y="685"/>
                  </a:cubicBezTo>
                  <a:lnTo>
                    <a:pt x="569" y="685"/>
                  </a:lnTo>
                  <a:cubicBezTo>
                    <a:pt x="569" y="685"/>
                    <a:pt x="571" y="689"/>
                    <a:pt x="575" y="696"/>
                  </a:cubicBezTo>
                  <a:cubicBezTo>
                    <a:pt x="579" y="703"/>
                    <a:pt x="582" y="706"/>
                    <a:pt x="584" y="706"/>
                  </a:cubicBezTo>
                  <a:cubicBezTo>
                    <a:pt x="585" y="706"/>
                    <a:pt x="584" y="702"/>
                    <a:pt x="581" y="693"/>
                  </a:cubicBezTo>
                  <a:cubicBezTo>
                    <a:pt x="581" y="693"/>
                    <a:pt x="580" y="689"/>
                    <a:pt x="582" y="689"/>
                  </a:cubicBezTo>
                  <a:cubicBezTo>
                    <a:pt x="583" y="689"/>
                    <a:pt x="584" y="689"/>
                    <a:pt x="586" y="691"/>
                  </a:cubicBezTo>
                  <a:cubicBezTo>
                    <a:pt x="589" y="693"/>
                    <a:pt x="594" y="694"/>
                    <a:pt x="597" y="694"/>
                  </a:cubicBezTo>
                  <a:cubicBezTo>
                    <a:pt x="604" y="694"/>
                    <a:pt x="609" y="690"/>
                    <a:pt x="602" y="682"/>
                  </a:cubicBezTo>
                  <a:lnTo>
                    <a:pt x="606" y="679"/>
                  </a:lnTo>
                  <a:cubicBezTo>
                    <a:pt x="609" y="681"/>
                    <a:pt x="612" y="682"/>
                    <a:pt x="613" y="682"/>
                  </a:cubicBezTo>
                  <a:cubicBezTo>
                    <a:pt x="616" y="682"/>
                    <a:pt x="616" y="679"/>
                    <a:pt x="615" y="674"/>
                  </a:cubicBezTo>
                  <a:lnTo>
                    <a:pt x="612" y="666"/>
                  </a:lnTo>
                  <a:lnTo>
                    <a:pt x="612" y="666"/>
                  </a:lnTo>
                  <a:cubicBezTo>
                    <a:pt x="616" y="672"/>
                    <a:pt x="622" y="677"/>
                    <a:pt x="625" y="677"/>
                  </a:cubicBezTo>
                  <a:cubicBezTo>
                    <a:pt x="625" y="677"/>
                    <a:pt x="626" y="676"/>
                    <a:pt x="626" y="676"/>
                  </a:cubicBezTo>
                  <a:cubicBezTo>
                    <a:pt x="629" y="675"/>
                    <a:pt x="629" y="675"/>
                    <a:pt x="623" y="668"/>
                  </a:cubicBezTo>
                  <a:cubicBezTo>
                    <a:pt x="616" y="663"/>
                    <a:pt x="618" y="661"/>
                    <a:pt x="621" y="659"/>
                  </a:cubicBezTo>
                  <a:cubicBezTo>
                    <a:pt x="621" y="659"/>
                    <a:pt x="621" y="659"/>
                    <a:pt x="621" y="659"/>
                  </a:cubicBezTo>
                  <a:cubicBezTo>
                    <a:pt x="624" y="659"/>
                    <a:pt x="630" y="664"/>
                    <a:pt x="635" y="670"/>
                  </a:cubicBezTo>
                  <a:lnTo>
                    <a:pt x="636" y="669"/>
                  </a:lnTo>
                  <a:cubicBezTo>
                    <a:pt x="630" y="660"/>
                    <a:pt x="629" y="656"/>
                    <a:pt x="630" y="656"/>
                  </a:cubicBezTo>
                  <a:lnTo>
                    <a:pt x="630" y="656"/>
                  </a:lnTo>
                  <a:cubicBezTo>
                    <a:pt x="630" y="656"/>
                    <a:pt x="632" y="658"/>
                    <a:pt x="634" y="660"/>
                  </a:cubicBezTo>
                  <a:cubicBezTo>
                    <a:pt x="637" y="663"/>
                    <a:pt x="640" y="664"/>
                    <a:pt x="641" y="664"/>
                  </a:cubicBezTo>
                  <a:cubicBezTo>
                    <a:pt x="643" y="664"/>
                    <a:pt x="644" y="663"/>
                    <a:pt x="645" y="663"/>
                  </a:cubicBezTo>
                  <a:cubicBezTo>
                    <a:pt x="643" y="660"/>
                    <a:pt x="643" y="659"/>
                    <a:pt x="643" y="659"/>
                  </a:cubicBezTo>
                  <a:lnTo>
                    <a:pt x="643" y="659"/>
                  </a:lnTo>
                  <a:cubicBezTo>
                    <a:pt x="644" y="659"/>
                    <a:pt x="647" y="662"/>
                    <a:pt x="645" y="663"/>
                  </a:cubicBezTo>
                  <a:lnTo>
                    <a:pt x="651" y="669"/>
                  </a:lnTo>
                  <a:cubicBezTo>
                    <a:pt x="653" y="670"/>
                    <a:pt x="654" y="671"/>
                    <a:pt x="655" y="671"/>
                  </a:cubicBezTo>
                  <a:cubicBezTo>
                    <a:pt x="656" y="671"/>
                    <a:pt x="652" y="666"/>
                    <a:pt x="648" y="661"/>
                  </a:cubicBezTo>
                  <a:lnTo>
                    <a:pt x="652" y="658"/>
                  </a:lnTo>
                  <a:cubicBezTo>
                    <a:pt x="654" y="656"/>
                    <a:pt x="655" y="655"/>
                    <a:pt x="649" y="650"/>
                  </a:cubicBezTo>
                  <a:cubicBezTo>
                    <a:pt x="643" y="643"/>
                    <a:pt x="637" y="637"/>
                    <a:pt x="639" y="636"/>
                  </a:cubicBezTo>
                  <a:lnTo>
                    <a:pt x="639" y="636"/>
                  </a:lnTo>
                  <a:cubicBezTo>
                    <a:pt x="644" y="641"/>
                    <a:pt x="649" y="647"/>
                    <a:pt x="652" y="647"/>
                  </a:cubicBezTo>
                  <a:cubicBezTo>
                    <a:pt x="652" y="647"/>
                    <a:pt x="652" y="647"/>
                    <a:pt x="652" y="647"/>
                  </a:cubicBezTo>
                  <a:cubicBezTo>
                    <a:pt x="652" y="647"/>
                    <a:pt x="653" y="646"/>
                    <a:pt x="653" y="646"/>
                  </a:cubicBezTo>
                  <a:cubicBezTo>
                    <a:pt x="656" y="646"/>
                    <a:pt x="660" y="651"/>
                    <a:pt x="660" y="651"/>
                  </a:cubicBezTo>
                  <a:cubicBezTo>
                    <a:pt x="663" y="656"/>
                    <a:pt x="665" y="658"/>
                    <a:pt x="666" y="658"/>
                  </a:cubicBezTo>
                  <a:cubicBezTo>
                    <a:pt x="670" y="658"/>
                    <a:pt x="670" y="650"/>
                    <a:pt x="668" y="643"/>
                  </a:cubicBezTo>
                  <a:cubicBezTo>
                    <a:pt x="663" y="635"/>
                    <a:pt x="662" y="631"/>
                    <a:pt x="664" y="631"/>
                  </a:cubicBezTo>
                  <a:cubicBezTo>
                    <a:pt x="665" y="631"/>
                    <a:pt x="668" y="633"/>
                    <a:pt x="673" y="639"/>
                  </a:cubicBezTo>
                  <a:cubicBezTo>
                    <a:pt x="676" y="642"/>
                    <a:pt x="678" y="643"/>
                    <a:pt x="679" y="643"/>
                  </a:cubicBezTo>
                  <a:cubicBezTo>
                    <a:pt x="681" y="643"/>
                    <a:pt x="674" y="630"/>
                    <a:pt x="661" y="615"/>
                  </a:cubicBezTo>
                  <a:lnTo>
                    <a:pt x="645" y="596"/>
                  </a:lnTo>
                  <a:lnTo>
                    <a:pt x="663" y="613"/>
                  </a:lnTo>
                  <a:cubicBezTo>
                    <a:pt x="677" y="625"/>
                    <a:pt x="683" y="631"/>
                    <a:pt x="685" y="631"/>
                  </a:cubicBezTo>
                  <a:cubicBezTo>
                    <a:pt x="687" y="631"/>
                    <a:pt x="686" y="626"/>
                    <a:pt x="682" y="618"/>
                  </a:cubicBezTo>
                  <a:cubicBezTo>
                    <a:pt x="681" y="613"/>
                    <a:pt x="680" y="610"/>
                    <a:pt x="681" y="610"/>
                  </a:cubicBezTo>
                  <a:lnTo>
                    <a:pt x="681" y="610"/>
                  </a:lnTo>
                  <a:cubicBezTo>
                    <a:pt x="681" y="610"/>
                    <a:pt x="683" y="612"/>
                    <a:pt x="686" y="614"/>
                  </a:cubicBezTo>
                  <a:cubicBezTo>
                    <a:pt x="688" y="617"/>
                    <a:pt x="690" y="618"/>
                    <a:pt x="692" y="618"/>
                  </a:cubicBezTo>
                  <a:cubicBezTo>
                    <a:pt x="694" y="618"/>
                    <a:pt x="696" y="615"/>
                    <a:pt x="699" y="612"/>
                  </a:cubicBezTo>
                  <a:cubicBezTo>
                    <a:pt x="705" y="606"/>
                    <a:pt x="707" y="604"/>
                    <a:pt x="700" y="599"/>
                  </a:cubicBezTo>
                  <a:lnTo>
                    <a:pt x="704" y="595"/>
                  </a:lnTo>
                  <a:cubicBezTo>
                    <a:pt x="708" y="597"/>
                    <a:pt x="710" y="598"/>
                    <a:pt x="712" y="598"/>
                  </a:cubicBezTo>
                  <a:cubicBezTo>
                    <a:pt x="716" y="598"/>
                    <a:pt x="711" y="592"/>
                    <a:pt x="699" y="585"/>
                  </a:cubicBezTo>
                  <a:lnTo>
                    <a:pt x="703" y="582"/>
                  </a:lnTo>
                  <a:lnTo>
                    <a:pt x="709" y="586"/>
                  </a:lnTo>
                  <a:cubicBezTo>
                    <a:pt x="711" y="588"/>
                    <a:pt x="713" y="589"/>
                    <a:pt x="714" y="589"/>
                  </a:cubicBezTo>
                  <a:cubicBezTo>
                    <a:pt x="719" y="589"/>
                    <a:pt x="724" y="583"/>
                    <a:pt x="732" y="571"/>
                  </a:cubicBezTo>
                  <a:cubicBezTo>
                    <a:pt x="745" y="550"/>
                    <a:pt x="746" y="548"/>
                    <a:pt x="732" y="540"/>
                  </a:cubicBezTo>
                  <a:cubicBezTo>
                    <a:pt x="723" y="534"/>
                    <a:pt x="721" y="531"/>
                    <a:pt x="722" y="531"/>
                  </a:cubicBezTo>
                  <a:cubicBezTo>
                    <a:pt x="724" y="531"/>
                    <a:pt x="728" y="532"/>
                    <a:pt x="734" y="536"/>
                  </a:cubicBezTo>
                  <a:cubicBezTo>
                    <a:pt x="739" y="538"/>
                    <a:pt x="744" y="539"/>
                    <a:pt x="745" y="539"/>
                  </a:cubicBezTo>
                  <a:cubicBezTo>
                    <a:pt x="747" y="539"/>
                    <a:pt x="746" y="539"/>
                    <a:pt x="743" y="537"/>
                  </a:cubicBezTo>
                  <a:cubicBezTo>
                    <a:pt x="743" y="537"/>
                    <a:pt x="745" y="533"/>
                    <a:pt x="751" y="533"/>
                  </a:cubicBezTo>
                  <a:cubicBezTo>
                    <a:pt x="752" y="533"/>
                    <a:pt x="753" y="533"/>
                    <a:pt x="754" y="534"/>
                  </a:cubicBezTo>
                  <a:cubicBezTo>
                    <a:pt x="756" y="534"/>
                    <a:pt x="757" y="534"/>
                    <a:pt x="758" y="534"/>
                  </a:cubicBezTo>
                  <a:cubicBezTo>
                    <a:pt x="772" y="534"/>
                    <a:pt x="766" y="528"/>
                    <a:pt x="759" y="525"/>
                  </a:cubicBezTo>
                  <a:cubicBezTo>
                    <a:pt x="749" y="522"/>
                    <a:pt x="748" y="521"/>
                    <a:pt x="750" y="521"/>
                  </a:cubicBezTo>
                  <a:cubicBezTo>
                    <a:pt x="752" y="521"/>
                    <a:pt x="756" y="522"/>
                    <a:pt x="760" y="522"/>
                  </a:cubicBezTo>
                  <a:cubicBezTo>
                    <a:pt x="763" y="523"/>
                    <a:pt x="767" y="523"/>
                    <a:pt x="770" y="523"/>
                  </a:cubicBezTo>
                  <a:cubicBezTo>
                    <a:pt x="773" y="523"/>
                    <a:pt x="774" y="523"/>
                    <a:pt x="770" y="521"/>
                  </a:cubicBezTo>
                  <a:cubicBezTo>
                    <a:pt x="764" y="515"/>
                    <a:pt x="762" y="502"/>
                    <a:pt x="772" y="502"/>
                  </a:cubicBezTo>
                  <a:cubicBezTo>
                    <a:pt x="774" y="502"/>
                    <a:pt x="776" y="502"/>
                    <a:pt x="778" y="503"/>
                  </a:cubicBezTo>
                  <a:cubicBezTo>
                    <a:pt x="778" y="503"/>
                    <a:pt x="778" y="501"/>
                    <a:pt x="779" y="498"/>
                  </a:cubicBezTo>
                  <a:cubicBezTo>
                    <a:pt x="771" y="495"/>
                    <a:pt x="773" y="490"/>
                    <a:pt x="774" y="485"/>
                  </a:cubicBezTo>
                  <a:cubicBezTo>
                    <a:pt x="776" y="481"/>
                    <a:pt x="777" y="479"/>
                    <a:pt x="781" y="479"/>
                  </a:cubicBezTo>
                  <a:cubicBezTo>
                    <a:pt x="782" y="479"/>
                    <a:pt x="784" y="479"/>
                    <a:pt x="786" y="480"/>
                  </a:cubicBezTo>
                  <a:cubicBezTo>
                    <a:pt x="788" y="482"/>
                    <a:pt x="790" y="483"/>
                    <a:pt x="791" y="483"/>
                  </a:cubicBezTo>
                  <a:cubicBezTo>
                    <a:pt x="792" y="483"/>
                    <a:pt x="791" y="480"/>
                    <a:pt x="788" y="475"/>
                  </a:cubicBezTo>
                  <a:cubicBezTo>
                    <a:pt x="789" y="472"/>
                    <a:pt x="772" y="465"/>
                    <a:pt x="773" y="463"/>
                  </a:cubicBezTo>
                  <a:cubicBezTo>
                    <a:pt x="764" y="461"/>
                    <a:pt x="756" y="456"/>
                    <a:pt x="758" y="454"/>
                  </a:cubicBezTo>
                  <a:lnTo>
                    <a:pt x="758" y="454"/>
                  </a:lnTo>
                  <a:lnTo>
                    <a:pt x="765" y="456"/>
                  </a:lnTo>
                  <a:cubicBezTo>
                    <a:pt x="774" y="457"/>
                    <a:pt x="782" y="460"/>
                    <a:pt x="782" y="460"/>
                  </a:cubicBezTo>
                  <a:cubicBezTo>
                    <a:pt x="783" y="457"/>
                    <a:pt x="783" y="455"/>
                    <a:pt x="775" y="453"/>
                  </a:cubicBezTo>
                  <a:cubicBezTo>
                    <a:pt x="784" y="452"/>
                    <a:pt x="784" y="449"/>
                    <a:pt x="786" y="444"/>
                  </a:cubicBezTo>
                  <a:cubicBezTo>
                    <a:pt x="787" y="439"/>
                    <a:pt x="789" y="434"/>
                    <a:pt x="780" y="430"/>
                  </a:cubicBezTo>
                  <a:cubicBezTo>
                    <a:pt x="798" y="429"/>
                    <a:pt x="799" y="412"/>
                    <a:pt x="782" y="409"/>
                  </a:cubicBezTo>
                  <a:cubicBezTo>
                    <a:pt x="774" y="409"/>
                    <a:pt x="774" y="406"/>
                    <a:pt x="783" y="403"/>
                  </a:cubicBezTo>
                  <a:cubicBezTo>
                    <a:pt x="791" y="402"/>
                    <a:pt x="791" y="401"/>
                    <a:pt x="783" y="399"/>
                  </a:cubicBezTo>
                  <a:cubicBezTo>
                    <a:pt x="775" y="396"/>
                    <a:pt x="784" y="393"/>
                    <a:pt x="792" y="391"/>
                  </a:cubicBezTo>
                  <a:cubicBezTo>
                    <a:pt x="809" y="389"/>
                    <a:pt x="809" y="385"/>
                    <a:pt x="801" y="383"/>
                  </a:cubicBezTo>
                  <a:cubicBezTo>
                    <a:pt x="792" y="378"/>
                    <a:pt x="792" y="372"/>
                    <a:pt x="792" y="370"/>
                  </a:cubicBezTo>
                  <a:cubicBezTo>
                    <a:pt x="786" y="367"/>
                    <a:pt x="784" y="364"/>
                    <a:pt x="781" y="364"/>
                  </a:cubicBezTo>
                  <a:cubicBezTo>
                    <a:pt x="779" y="364"/>
                    <a:pt x="778" y="364"/>
                    <a:pt x="775" y="365"/>
                  </a:cubicBezTo>
                  <a:cubicBezTo>
                    <a:pt x="769" y="365"/>
                    <a:pt x="763" y="365"/>
                    <a:pt x="758" y="364"/>
                  </a:cubicBezTo>
                  <a:cubicBezTo>
                    <a:pt x="753" y="362"/>
                    <a:pt x="754" y="360"/>
                    <a:pt x="755" y="360"/>
                  </a:cubicBezTo>
                  <a:cubicBezTo>
                    <a:pt x="756" y="360"/>
                    <a:pt x="758" y="361"/>
                    <a:pt x="758" y="362"/>
                  </a:cubicBezTo>
                  <a:cubicBezTo>
                    <a:pt x="761" y="364"/>
                    <a:pt x="763" y="364"/>
                    <a:pt x="765" y="364"/>
                  </a:cubicBezTo>
                  <a:cubicBezTo>
                    <a:pt x="768" y="364"/>
                    <a:pt x="770" y="363"/>
                    <a:pt x="775" y="361"/>
                  </a:cubicBezTo>
                  <a:cubicBezTo>
                    <a:pt x="783" y="357"/>
                    <a:pt x="782" y="352"/>
                    <a:pt x="782" y="350"/>
                  </a:cubicBezTo>
                  <a:cubicBezTo>
                    <a:pt x="782" y="346"/>
                    <a:pt x="781" y="342"/>
                    <a:pt x="781" y="338"/>
                  </a:cubicBezTo>
                  <a:cubicBezTo>
                    <a:pt x="787" y="331"/>
                    <a:pt x="788" y="328"/>
                    <a:pt x="783" y="328"/>
                  </a:cubicBezTo>
                  <a:cubicBezTo>
                    <a:pt x="782" y="328"/>
                    <a:pt x="781" y="328"/>
                    <a:pt x="780" y="328"/>
                  </a:cubicBezTo>
                  <a:lnTo>
                    <a:pt x="771" y="329"/>
                  </a:lnTo>
                  <a:cubicBezTo>
                    <a:pt x="788" y="324"/>
                    <a:pt x="782" y="297"/>
                    <a:pt x="766" y="297"/>
                  </a:cubicBezTo>
                  <a:cubicBezTo>
                    <a:pt x="765" y="297"/>
                    <a:pt x="765" y="297"/>
                    <a:pt x="764" y="297"/>
                  </a:cubicBezTo>
                  <a:lnTo>
                    <a:pt x="772" y="295"/>
                  </a:lnTo>
                  <a:cubicBezTo>
                    <a:pt x="780" y="292"/>
                    <a:pt x="780" y="290"/>
                    <a:pt x="779" y="285"/>
                  </a:cubicBezTo>
                  <a:cubicBezTo>
                    <a:pt x="778" y="282"/>
                    <a:pt x="766" y="274"/>
                    <a:pt x="763" y="268"/>
                  </a:cubicBezTo>
                  <a:cubicBezTo>
                    <a:pt x="760" y="259"/>
                    <a:pt x="757" y="252"/>
                    <a:pt x="753" y="252"/>
                  </a:cubicBezTo>
                  <a:cubicBezTo>
                    <a:pt x="752" y="252"/>
                    <a:pt x="751" y="253"/>
                    <a:pt x="750" y="253"/>
                  </a:cubicBezTo>
                  <a:cubicBezTo>
                    <a:pt x="749" y="251"/>
                    <a:pt x="749" y="251"/>
                    <a:pt x="756" y="247"/>
                  </a:cubicBezTo>
                  <a:cubicBezTo>
                    <a:pt x="764" y="246"/>
                    <a:pt x="764" y="244"/>
                    <a:pt x="763" y="242"/>
                  </a:cubicBezTo>
                  <a:cubicBezTo>
                    <a:pt x="763" y="241"/>
                    <a:pt x="762" y="241"/>
                    <a:pt x="761" y="241"/>
                  </a:cubicBezTo>
                  <a:cubicBezTo>
                    <a:pt x="757" y="241"/>
                    <a:pt x="752" y="244"/>
                    <a:pt x="746" y="246"/>
                  </a:cubicBezTo>
                  <a:cubicBezTo>
                    <a:pt x="744" y="247"/>
                    <a:pt x="742" y="248"/>
                    <a:pt x="741" y="248"/>
                  </a:cubicBezTo>
                  <a:cubicBezTo>
                    <a:pt x="738" y="248"/>
                    <a:pt x="739" y="245"/>
                    <a:pt x="743" y="240"/>
                  </a:cubicBezTo>
                  <a:cubicBezTo>
                    <a:pt x="749" y="232"/>
                    <a:pt x="743" y="221"/>
                    <a:pt x="733" y="221"/>
                  </a:cubicBezTo>
                  <a:cubicBezTo>
                    <a:pt x="732" y="218"/>
                    <a:pt x="731" y="216"/>
                    <a:pt x="738" y="212"/>
                  </a:cubicBezTo>
                  <a:cubicBezTo>
                    <a:pt x="743" y="206"/>
                    <a:pt x="747" y="199"/>
                    <a:pt x="739" y="199"/>
                  </a:cubicBezTo>
                  <a:cubicBezTo>
                    <a:pt x="737" y="199"/>
                    <a:pt x="735" y="200"/>
                    <a:pt x="732" y="200"/>
                  </a:cubicBezTo>
                  <a:cubicBezTo>
                    <a:pt x="729" y="198"/>
                    <a:pt x="729" y="198"/>
                    <a:pt x="737" y="194"/>
                  </a:cubicBezTo>
                  <a:cubicBezTo>
                    <a:pt x="741" y="189"/>
                    <a:pt x="745" y="186"/>
                    <a:pt x="743" y="186"/>
                  </a:cubicBezTo>
                  <a:cubicBezTo>
                    <a:pt x="742" y="186"/>
                    <a:pt x="739" y="187"/>
                    <a:pt x="734" y="189"/>
                  </a:cubicBezTo>
                  <a:cubicBezTo>
                    <a:pt x="724" y="189"/>
                    <a:pt x="720" y="182"/>
                    <a:pt x="724" y="173"/>
                  </a:cubicBezTo>
                  <a:cubicBezTo>
                    <a:pt x="723" y="172"/>
                    <a:pt x="722" y="171"/>
                    <a:pt x="720" y="171"/>
                  </a:cubicBezTo>
                  <a:cubicBezTo>
                    <a:pt x="719" y="171"/>
                    <a:pt x="717" y="172"/>
                    <a:pt x="714" y="173"/>
                  </a:cubicBezTo>
                  <a:lnTo>
                    <a:pt x="707" y="179"/>
                  </a:lnTo>
                  <a:cubicBezTo>
                    <a:pt x="714" y="172"/>
                    <a:pt x="717" y="169"/>
                    <a:pt x="716" y="169"/>
                  </a:cubicBezTo>
                  <a:cubicBezTo>
                    <a:pt x="715" y="169"/>
                    <a:pt x="711" y="171"/>
                    <a:pt x="704" y="175"/>
                  </a:cubicBezTo>
                  <a:cubicBezTo>
                    <a:pt x="701" y="177"/>
                    <a:pt x="699" y="178"/>
                    <a:pt x="698" y="178"/>
                  </a:cubicBezTo>
                  <a:cubicBezTo>
                    <a:pt x="697" y="178"/>
                    <a:pt x="699" y="176"/>
                    <a:pt x="703" y="172"/>
                  </a:cubicBezTo>
                  <a:cubicBezTo>
                    <a:pt x="707" y="166"/>
                    <a:pt x="706" y="163"/>
                    <a:pt x="706" y="163"/>
                  </a:cubicBezTo>
                  <a:cubicBezTo>
                    <a:pt x="697" y="158"/>
                    <a:pt x="688" y="152"/>
                    <a:pt x="681" y="147"/>
                  </a:cubicBezTo>
                  <a:cubicBezTo>
                    <a:pt x="670" y="135"/>
                    <a:pt x="664" y="129"/>
                    <a:pt x="660" y="129"/>
                  </a:cubicBezTo>
                  <a:cubicBezTo>
                    <a:pt x="658" y="129"/>
                    <a:pt x="657" y="129"/>
                    <a:pt x="655" y="131"/>
                  </a:cubicBezTo>
                  <a:cubicBezTo>
                    <a:pt x="652" y="133"/>
                    <a:pt x="650" y="134"/>
                    <a:pt x="649" y="134"/>
                  </a:cubicBezTo>
                  <a:cubicBezTo>
                    <a:pt x="648" y="134"/>
                    <a:pt x="649" y="132"/>
                    <a:pt x="651" y="127"/>
                  </a:cubicBezTo>
                  <a:cubicBezTo>
                    <a:pt x="655" y="120"/>
                    <a:pt x="653" y="118"/>
                    <a:pt x="651" y="116"/>
                  </a:cubicBezTo>
                  <a:cubicBezTo>
                    <a:pt x="650" y="115"/>
                    <a:pt x="648" y="113"/>
                    <a:pt x="653" y="106"/>
                  </a:cubicBezTo>
                  <a:lnTo>
                    <a:pt x="653" y="106"/>
                  </a:lnTo>
                  <a:cubicBezTo>
                    <a:pt x="648" y="109"/>
                    <a:pt x="646" y="110"/>
                    <a:pt x="645" y="110"/>
                  </a:cubicBezTo>
                  <a:cubicBezTo>
                    <a:pt x="644" y="110"/>
                    <a:pt x="644" y="110"/>
                    <a:pt x="643" y="110"/>
                  </a:cubicBezTo>
                  <a:cubicBezTo>
                    <a:pt x="647" y="105"/>
                    <a:pt x="647" y="103"/>
                    <a:pt x="645" y="103"/>
                  </a:cubicBezTo>
                  <a:cubicBezTo>
                    <a:pt x="644" y="103"/>
                    <a:pt x="642" y="104"/>
                    <a:pt x="640" y="106"/>
                  </a:cubicBezTo>
                  <a:cubicBezTo>
                    <a:pt x="634" y="112"/>
                    <a:pt x="631" y="114"/>
                    <a:pt x="630" y="114"/>
                  </a:cubicBezTo>
                  <a:cubicBezTo>
                    <a:pt x="630" y="114"/>
                    <a:pt x="632" y="111"/>
                    <a:pt x="637" y="104"/>
                  </a:cubicBezTo>
                  <a:cubicBezTo>
                    <a:pt x="642" y="99"/>
                    <a:pt x="642" y="91"/>
                    <a:pt x="641" y="91"/>
                  </a:cubicBezTo>
                  <a:lnTo>
                    <a:pt x="641" y="91"/>
                  </a:lnTo>
                  <a:cubicBezTo>
                    <a:pt x="640" y="91"/>
                    <a:pt x="639" y="92"/>
                    <a:pt x="639" y="94"/>
                  </a:cubicBezTo>
                  <a:cubicBezTo>
                    <a:pt x="633" y="101"/>
                    <a:pt x="630" y="97"/>
                    <a:pt x="622" y="103"/>
                  </a:cubicBezTo>
                  <a:cubicBezTo>
                    <a:pt x="620" y="102"/>
                    <a:pt x="618" y="99"/>
                    <a:pt x="623" y="93"/>
                  </a:cubicBezTo>
                  <a:cubicBezTo>
                    <a:pt x="625" y="88"/>
                    <a:pt x="620" y="86"/>
                    <a:pt x="615" y="86"/>
                  </a:cubicBezTo>
                  <a:cubicBezTo>
                    <a:pt x="611" y="86"/>
                    <a:pt x="607" y="87"/>
                    <a:pt x="604" y="89"/>
                  </a:cubicBezTo>
                  <a:cubicBezTo>
                    <a:pt x="601" y="92"/>
                    <a:pt x="600" y="94"/>
                    <a:pt x="599" y="94"/>
                  </a:cubicBezTo>
                  <a:cubicBezTo>
                    <a:pt x="598" y="94"/>
                    <a:pt x="599" y="91"/>
                    <a:pt x="602" y="87"/>
                  </a:cubicBezTo>
                  <a:cubicBezTo>
                    <a:pt x="606" y="80"/>
                    <a:pt x="604" y="78"/>
                    <a:pt x="602" y="77"/>
                  </a:cubicBezTo>
                  <a:cubicBezTo>
                    <a:pt x="600" y="78"/>
                    <a:pt x="599" y="79"/>
                    <a:pt x="598" y="79"/>
                  </a:cubicBezTo>
                  <a:cubicBezTo>
                    <a:pt x="597" y="79"/>
                    <a:pt x="600" y="74"/>
                    <a:pt x="604" y="68"/>
                  </a:cubicBezTo>
                  <a:cubicBezTo>
                    <a:pt x="611" y="62"/>
                    <a:pt x="608" y="61"/>
                    <a:pt x="604" y="58"/>
                  </a:cubicBezTo>
                  <a:cubicBezTo>
                    <a:pt x="602" y="60"/>
                    <a:pt x="599" y="61"/>
                    <a:pt x="597" y="61"/>
                  </a:cubicBezTo>
                  <a:cubicBezTo>
                    <a:pt x="591" y="61"/>
                    <a:pt x="586" y="58"/>
                    <a:pt x="581" y="55"/>
                  </a:cubicBezTo>
                  <a:cubicBezTo>
                    <a:pt x="578" y="53"/>
                    <a:pt x="575" y="52"/>
                    <a:pt x="572" y="52"/>
                  </a:cubicBezTo>
                  <a:cubicBezTo>
                    <a:pt x="565" y="52"/>
                    <a:pt x="559" y="58"/>
                    <a:pt x="551" y="68"/>
                  </a:cubicBezTo>
                  <a:lnTo>
                    <a:pt x="541" y="81"/>
                  </a:lnTo>
                  <a:lnTo>
                    <a:pt x="549" y="67"/>
                  </a:lnTo>
                  <a:cubicBezTo>
                    <a:pt x="552" y="59"/>
                    <a:pt x="554" y="50"/>
                    <a:pt x="557" y="42"/>
                  </a:cubicBezTo>
                  <a:cubicBezTo>
                    <a:pt x="557" y="42"/>
                    <a:pt x="556" y="42"/>
                    <a:pt x="556" y="42"/>
                  </a:cubicBezTo>
                  <a:cubicBezTo>
                    <a:pt x="554" y="42"/>
                    <a:pt x="551" y="49"/>
                    <a:pt x="548" y="57"/>
                  </a:cubicBezTo>
                  <a:cubicBezTo>
                    <a:pt x="546" y="60"/>
                    <a:pt x="545" y="62"/>
                    <a:pt x="544" y="62"/>
                  </a:cubicBezTo>
                  <a:cubicBezTo>
                    <a:pt x="543" y="62"/>
                    <a:pt x="542" y="59"/>
                    <a:pt x="541" y="53"/>
                  </a:cubicBezTo>
                  <a:cubicBezTo>
                    <a:pt x="540" y="48"/>
                    <a:pt x="538" y="45"/>
                    <a:pt x="536" y="45"/>
                  </a:cubicBezTo>
                  <a:cubicBezTo>
                    <a:pt x="535" y="45"/>
                    <a:pt x="533" y="46"/>
                    <a:pt x="531" y="49"/>
                  </a:cubicBezTo>
                  <a:cubicBezTo>
                    <a:pt x="529" y="48"/>
                    <a:pt x="526" y="47"/>
                    <a:pt x="526" y="39"/>
                  </a:cubicBezTo>
                  <a:cubicBezTo>
                    <a:pt x="526" y="39"/>
                    <a:pt x="525" y="38"/>
                    <a:pt x="525" y="38"/>
                  </a:cubicBezTo>
                  <a:cubicBezTo>
                    <a:pt x="524" y="38"/>
                    <a:pt x="524" y="40"/>
                    <a:pt x="522" y="46"/>
                  </a:cubicBezTo>
                  <a:cubicBezTo>
                    <a:pt x="520" y="49"/>
                    <a:pt x="519" y="51"/>
                    <a:pt x="518" y="51"/>
                  </a:cubicBezTo>
                  <a:cubicBezTo>
                    <a:pt x="517" y="51"/>
                    <a:pt x="516" y="48"/>
                    <a:pt x="516" y="43"/>
                  </a:cubicBezTo>
                  <a:cubicBezTo>
                    <a:pt x="518" y="33"/>
                    <a:pt x="516" y="28"/>
                    <a:pt x="513" y="28"/>
                  </a:cubicBezTo>
                  <a:cubicBezTo>
                    <a:pt x="512" y="28"/>
                    <a:pt x="510" y="29"/>
                    <a:pt x="510" y="32"/>
                  </a:cubicBezTo>
                  <a:cubicBezTo>
                    <a:pt x="508" y="38"/>
                    <a:pt x="505" y="39"/>
                    <a:pt x="503" y="39"/>
                  </a:cubicBezTo>
                  <a:cubicBezTo>
                    <a:pt x="503" y="39"/>
                    <a:pt x="502" y="39"/>
                    <a:pt x="502" y="39"/>
                  </a:cubicBezTo>
                  <a:cubicBezTo>
                    <a:pt x="501" y="38"/>
                    <a:pt x="500" y="38"/>
                    <a:pt x="499" y="38"/>
                  </a:cubicBezTo>
                  <a:cubicBezTo>
                    <a:pt x="498" y="38"/>
                    <a:pt x="496" y="39"/>
                    <a:pt x="493" y="44"/>
                  </a:cubicBezTo>
                  <a:lnTo>
                    <a:pt x="487" y="43"/>
                  </a:lnTo>
                  <a:cubicBezTo>
                    <a:pt x="485" y="42"/>
                    <a:pt x="489" y="35"/>
                    <a:pt x="491" y="35"/>
                  </a:cubicBezTo>
                  <a:cubicBezTo>
                    <a:pt x="491" y="35"/>
                    <a:pt x="491" y="35"/>
                    <a:pt x="492" y="35"/>
                  </a:cubicBezTo>
                  <a:lnTo>
                    <a:pt x="492" y="27"/>
                  </a:lnTo>
                  <a:cubicBezTo>
                    <a:pt x="490" y="26"/>
                    <a:pt x="488" y="26"/>
                    <a:pt x="487" y="26"/>
                  </a:cubicBezTo>
                  <a:cubicBezTo>
                    <a:pt x="484" y="26"/>
                    <a:pt x="482" y="27"/>
                    <a:pt x="479" y="32"/>
                  </a:cubicBezTo>
                  <a:cubicBezTo>
                    <a:pt x="476" y="40"/>
                    <a:pt x="475" y="44"/>
                    <a:pt x="475" y="44"/>
                  </a:cubicBezTo>
                  <a:cubicBezTo>
                    <a:pt x="475" y="44"/>
                    <a:pt x="475" y="40"/>
                    <a:pt x="477" y="32"/>
                  </a:cubicBezTo>
                  <a:cubicBezTo>
                    <a:pt x="479" y="26"/>
                    <a:pt x="479" y="19"/>
                    <a:pt x="477" y="19"/>
                  </a:cubicBezTo>
                  <a:cubicBezTo>
                    <a:pt x="476" y="19"/>
                    <a:pt x="475" y="20"/>
                    <a:pt x="474" y="22"/>
                  </a:cubicBezTo>
                  <a:cubicBezTo>
                    <a:pt x="471" y="28"/>
                    <a:pt x="470" y="31"/>
                    <a:pt x="469" y="31"/>
                  </a:cubicBezTo>
                  <a:cubicBezTo>
                    <a:pt x="468" y="31"/>
                    <a:pt x="467" y="26"/>
                    <a:pt x="468" y="21"/>
                  </a:cubicBezTo>
                  <a:cubicBezTo>
                    <a:pt x="472" y="13"/>
                    <a:pt x="473" y="8"/>
                    <a:pt x="472" y="8"/>
                  </a:cubicBezTo>
                  <a:cubicBezTo>
                    <a:pt x="470" y="8"/>
                    <a:pt x="467" y="12"/>
                    <a:pt x="460" y="19"/>
                  </a:cubicBezTo>
                  <a:cubicBezTo>
                    <a:pt x="456" y="19"/>
                    <a:pt x="445" y="24"/>
                    <a:pt x="438" y="24"/>
                  </a:cubicBezTo>
                  <a:cubicBezTo>
                    <a:pt x="438" y="24"/>
                    <a:pt x="437" y="24"/>
                    <a:pt x="437" y="24"/>
                  </a:cubicBezTo>
                  <a:cubicBezTo>
                    <a:pt x="427" y="23"/>
                    <a:pt x="421" y="23"/>
                    <a:pt x="419" y="14"/>
                  </a:cubicBezTo>
                  <a:cubicBezTo>
                    <a:pt x="419" y="13"/>
                    <a:pt x="419" y="11"/>
                    <a:pt x="419" y="10"/>
                  </a:cubicBezTo>
                  <a:lnTo>
                    <a:pt x="419" y="10"/>
                  </a:lnTo>
                  <a:cubicBezTo>
                    <a:pt x="418" y="23"/>
                    <a:pt x="415" y="23"/>
                    <a:pt x="408" y="23"/>
                  </a:cubicBezTo>
                  <a:cubicBezTo>
                    <a:pt x="405" y="20"/>
                    <a:pt x="403" y="19"/>
                    <a:pt x="401" y="19"/>
                  </a:cubicBezTo>
                  <a:cubicBezTo>
                    <a:pt x="397" y="19"/>
                    <a:pt x="394" y="25"/>
                    <a:pt x="393" y="31"/>
                  </a:cubicBezTo>
                  <a:lnTo>
                    <a:pt x="397" y="31"/>
                  </a:lnTo>
                  <a:cubicBezTo>
                    <a:pt x="398" y="41"/>
                    <a:pt x="398" y="45"/>
                    <a:pt x="396" y="45"/>
                  </a:cubicBezTo>
                  <a:cubicBezTo>
                    <a:pt x="395" y="45"/>
                    <a:pt x="393" y="43"/>
                    <a:pt x="391" y="39"/>
                  </a:cubicBezTo>
                  <a:cubicBezTo>
                    <a:pt x="388" y="39"/>
                    <a:pt x="387" y="31"/>
                    <a:pt x="387" y="22"/>
                  </a:cubicBezTo>
                  <a:cubicBezTo>
                    <a:pt x="386" y="15"/>
                    <a:pt x="384" y="6"/>
                    <a:pt x="381" y="6"/>
                  </a:cubicBezTo>
                  <a:close/>
                  <a:moveTo>
                    <a:pt x="647" y="833"/>
                  </a:moveTo>
                  <a:cubicBezTo>
                    <a:pt x="646" y="833"/>
                    <a:pt x="646" y="833"/>
                    <a:pt x="645" y="833"/>
                  </a:cubicBezTo>
                  <a:cubicBezTo>
                    <a:pt x="645" y="839"/>
                    <a:pt x="646" y="844"/>
                    <a:pt x="649" y="850"/>
                  </a:cubicBezTo>
                  <a:cubicBezTo>
                    <a:pt x="650" y="853"/>
                    <a:pt x="652" y="854"/>
                    <a:pt x="653" y="854"/>
                  </a:cubicBezTo>
                  <a:cubicBezTo>
                    <a:pt x="655" y="854"/>
                    <a:pt x="655" y="849"/>
                    <a:pt x="652" y="839"/>
                  </a:cubicBezTo>
                  <a:cubicBezTo>
                    <a:pt x="649" y="834"/>
                    <a:pt x="648" y="833"/>
                    <a:pt x="647" y="8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53;p33">
              <a:extLst>
                <a:ext uri="{FF2B5EF4-FFF2-40B4-BE49-F238E27FC236}">
                  <a16:creationId xmlns:a16="http://schemas.microsoft.com/office/drawing/2014/main" id="{91F4FECF-6D8D-4BC4-3FB4-2FEC33F16DD3}"/>
                </a:ext>
              </a:extLst>
            </p:cNvPr>
            <p:cNvSpPr/>
            <p:nvPr/>
          </p:nvSpPr>
          <p:spPr>
            <a:xfrm>
              <a:off x="3908748" y="2376860"/>
              <a:ext cx="56539" cy="62033"/>
            </a:xfrm>
            <a:custGeom>
              <a:avLst/>
              <a:gdLst/>
              <a:ahLst/>
              <a:cxnLst/>
              <a:rect l="l" t="t" r="r" b="b"/>
              <a:pathLst>
                <a:path w="566" h="621" extrusionOk="0">
                  <a:moveTo>
                    <a:pt x="299" y="1"/>
                  </a:moveTo>
                  <a:cubicBezTo>
                    <a:pt x="299" y="1"/>
                    <a:pt x="299" y="2"/>
                    <a:pt x="299" y="5"/>
                  </a:cubicBezTo>
                  <a:lnTo>
                    <a:pt x="299" y="5"/>
                  </a:lnTo>
                  <a:cubicBezTo>
                    <a:pt x="299" y="2"/>
                    <a:pt x="299" y="1"/>
                    <a:pt x="299" y="1"/>
                  </a:cubicBezTo>
                  <a:close/>
                  <a:moveTo>
                    <a:pt x="299" y="5"/>
                  </a:moveTo>
                  <a:cubicBezTo>
                    <a:pt x="299" y="6"/>
                    <a:pt x="299" y="7"/>
                    <a:pt x="299" y="8"/>
                  </a:cubicBezTo>
                  <a:lnTo>
                    <a:pt x="299" y="8"/>
                  </a:lnTo>
                  <a:cubicBezTo>
                    <a:pt x="299" y="7"/>
                    <a:pt x="299" y="7"/>
                    <a:pt x="299" y="7"/>
                  </a:cubicBezTo>
                  <a:cubicBezTo>
                    <a:pt x="299" y="6"/>
                    <a:pt x="299" y="6"/>
                    <a:pt x="299" y="5"/>
                  </a:cubicBezTo>
                  <a:close/>
                  <a:moveTo>
                    <a:pt x="282" y="31"/>
                  </a:moveTo>
                  <a:cubicBezTo>
                    <a:pt x="281" y="31"/>
                    <a:pt x="281" y="35"/>
                    <a:pt x="281" y="35"/>
                  </a:cubicBezTo>
                  <a:cubicBezTo>
                    <a:pt x="282" y="35"/>
                    <a:pt x="282" y="34"/>
                    <a:pt x="282" y="31"/>
                  </a:cubicBezTo>
                  <a:close/>
                  <a:moveTo>
                    <a:pt x="278" y="40"/>
                  </a:moveTo>
                  <a:lnTo>
                    <a:pt x="280" y="48"/>
                  </a:lnTo>
                  <a:lnTo>
                    <a:pt x="279" y="48"/>
                  </a:lnTo>
                  <a:cubicBezTo>
                    <a:pt x="277" y="48"/>
                    <a:pt x="277" y="48"/>
                    <a:pt x="277" y="40"/>
                  </a:cubicBezTo>
                  <a:close/>
                  <a:moveTo>
                    <a:pt x="294" y="40"/>
                  </a:moveTo>
                  <a:lnTo>
                    <a:pt x="295" y="49"/>
                  </a:lnTo>
                  <a:lnTo>
                    <a:pt x="294" y="49"/>
                  </a:lnTo>
                  <a:cubicBezTo>
                    <a:pt x="293" y="49"/>
                    <a:pt x="293" y="49"/>
                    <a:pt x="293" y="40"/>
                  </a:cubicBezTo>
                  <a:close/>
                  <a:moveTo>
                    <a:pt x="304" y="41"/>
                  </a:moveTo>
                  <a:cubicBezTo>
                    <a:pt x="304" y="41"/>
                    <a:pt x="304" y="41"/>
                    <a:pt x="305" y="41"/>
                  </a:cubicBezTo>
                  <a:cubicBezTo>
                    <a:pt x="307" y="41"/>
                    <a:pt x="307" y="41"/>
                    <a:pt x="306" y="49"/>
                  </a:cubicBezTo>
                  <a:cubicBezTo>
                    <a:pt x="305" y="54"/>
                    <a:pt x="304" y="56"/>
                    <a:pt x="303" y="56"/>
                  </a:cubicBezTo>
                  <a:cubicBezTo>
                    <a:pt x="303" y="56"/>
                    <a:pt x="303" y="54"/>
                    <a:pt x="303" y="49"/>
                  </a:cubicBezTo>
                  <a:cubicBezTo>
                    <a:pt x="303" y="43"/>
                    <a:pt x="303" y="41"/>
                    <a:pt x="304" y="41"/>
                  </a:cubicBezTo>
                  <a:close/>
                  <a:moveTo>
                    <a:pt x="263" y="49"/>
                  </a:moveTo>
                  <a:cubicBezTo>
                    <a:pt x="266" y="55"/>
                    <a:pt x="267" y="60"/>
                    <a:pt x="268" y="66"/>
                  </a:cubicBezTo>
                  <a:lnTo>
                    <a:pt x="267" y="66"/>
                  </a:lnTo>
                  <a:cubicBezTo>
                    <a:pt x="267" y="66"/>
                    <a:pt x="266" y="66"/>
                    <a:pt x="266" y="66"/>
                  </a:cubicBezTo>
                  <a:cubicBezTo>
                    <a:pt x="264" y="66"/>
                    <a:pt x="263" y="58"/>
                    <a:pt x="263" y="58"/>
                  </a:cubicBezTo>
                  <a:cubicBezTo>
                    <a:pt x="263" y="58"/>
                    <a:pt x="262" y="49"/>
                    <a:pt x="263" y="49"/>
                  </a:cubicBezTo>
                  <a:close/>
                  <a:moveTo>
                    <a:pt x="204" y="62"/>
                  </a:moveTo>
                  <a:cubicBezTo>
                    <a:pt x="205" y="62"/>
                    <a:pt x="205" y="63"/>
                    <a:pt x="206" y="65"/>
                  </a:cubicBezTo>
                  <a:lnTo>
                    <a:pt x="210" y="73"/>
                  </a:lnTo>
                  <a:cubicBezTo>
                    <a:pt x="211" y="78"/>
                    <a:pt x="213" y="85"/>
                    <a:pt x="213" y="85"/>
                  </a:cubicBezTo>
                  <a:cubicBezTo>
                    <a:pt x="212" y="85"/>
                    <a:pt x="212" y="84"/>
                    <a:pt x="211" y="82"/>
                  </a:cubicBezTo>
                  <a:cubicBezTo>
                    <a:pt x="208" y="76"/>
                    <a:pt x="206" y="72"/>
                    <a:pt x="205" y="66"/>
                  </a:cubicBezTo>
                  <a:cubicBezTo>
                    <a:pt x="205" y="66"/>
                    <a:pt x="204" y="62"/>
                    <a:pt x="204" y="62"/>
                  </a:cubicBezTo>
                  <a:close/>
                  <a:moveTo>
                    <a:pt x="326" y="88"/>
                  </a:moveTo>
                  <a:lnTo>
                    <a:pt x="325" y="97"/>
                  </a:lnTo>
                  <a:cubicBezTo>
                    <a:pt x="323" y="105"/>
                    <a:pt x="323" y="105"/>
                    <a:pt x="323" y="105"/>
                  </a:cubicBezTo>
                  <a:cubicBezTo>
                    <a:pt x="322" y="104"/>
                    <a:pt x="322" y="104"/>
                    <a:pt x="323" y="96"/>
                  </a:cubicBezTo>
                  <a:cubicBezTo>
                    <a:pt x="323" y="96"/>
                    <a:pt x="325" y="88"/>
                    <a:pt x="326" y="88"/>
                  </a:cubicBezTo>
                  <a:close/>
                  <a:moveTo>
                    <a:pt x="310" y="93"/>
                  </a:moveTo>
                  <a:lnTo>
                    <a:pt x="310" y="102"/>
                  </a:lnTo>
                  <a:lnTo>
                    <a:pt x="308" y="111"/>
                  </a:lnTo>
                  <a:lnTo>
                    <a:pt x="307" y="110"/>
                  </a:lnTo>
                  <a:cubicBezTo>
                    <a:pt x="307" y="104"/>
                    <a:pt x="308" y="99"/>
                    <a:pt x="310" y="93"/>
                  </a:cubicBezTo>
                  <a:close/>
                  <a:moveTo>
                    <a:pt x="453" y="109"/>
                  </a:moveTo>
                  <a:cubicBezTo>
                    <a:pt x="453" y="109"/>
                    <a:pt x="453" y="109"/>
                    <a:pt x="453" y="109"/>
                  </a:cubicBezTo>
                  <a:lnTo>
                    <a:pt x="454" y="110"/>
                  </a:lnTo>
                  <a:cubicBezTo>
                    <a:pt x="450" y="114"/>
                    <a:pt x="445" y="118"/>
                    <a:pt x="441" y="121"/>
                  </a:cubicBezTo>
                  <a:lnTo>
                    <a:pt x="439" y="120"/>
                  </a:lnTo>
                  <a:cubicBezTo>
                    <a:pt x="445" y="114"/>
                    <a:pt x="451" y="109"/>
                    <a:pt x="453" y="109"/>
                  </a:cubicBezTo>
                  <a:close/>
                  <a:moveTo>
                    <a:pt x="176" y="112"/>
                  </a:moveTo>
                  <a:cubicBezTo>
                    <a:pt x="181" y="118"/>
                    <a:pt x="187" y="124"/>
                    <a:pt x="190" y="132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89" y="133"/>
                    <a:pt x="188" y="131"/>
                    <a:pt x="184" y="127"/>
                  </a:cubicBezTo>
                  <a:cubicBezTo>
                    <a:pt x="178" y="120"/>
                    <a:pt x="175" y="112"/>
                    <a:pt x="176" y="112"/>
                  </a:cubicBezTo>
                  <a:close/>
                  <a:moveTo>
                    <a:pt x="495" y="157"/>
                  </a:moveTo>
                  <a:cubicBezTo>
                    <a:pt x="498" y="157"/>
                    <a:pt x="498" y="158"/>
                    <a:pt x="499" y="159"/>
                  </a:cubicBezTo>
                  <a:cubicBezTo>
                    <a:pt x="493" y="164"/>
                    <a:pt x="486" y="167"/>
                    <a:pt x="484" y="167"/>
                  </a:cubicBezTo>
                  <a:cubicBezTo>
                    <a:pt x="484" y="167"/>
                    <a:pt x="483" y="167"/>
                    <a:pt x="483" y="167"/>
                  </a:cubicBezTo>
                  <a:cubicBezTo>
                    <a:pt x="482" y="164"/>
                    <a:pt x="482" y="164"/>
                    <a:pt x="490" y="159"/>
                  </a:cubicBezTo>
                  <a:cubicBezTo>
                    <a:pt x="492" y="157"/>
                    <a:pt x="494" y="157"/>
                    <a:pt x="495" y="157"/>
                  </a:cubicBezTo>
                  <a:close/>
                  <a:moveTo>
                    <a:pt x="506" y="265"/>
                  </a:moveTo>
                  <a:cubicBezTo>
                    <a:pt x="515" y="265"/>
                    <a:pt x="524" y="265"/>
                    <a:pt x="524" y="267"/>
                  </a:cubicBezTo>
                  <a:lnTo>
                    <a:pt x="515" y="268"/>
                  </a:lnTo>
                  <a:lnTo>
                    <a:pt x="506" y="267"/>
                  </a:lnTo>
                  <a:lnTo>
                    <a:pt x="506" y="265"/>
                  </a:lnTo>
                  <a:close/>
                  <a:moveTo>
                    <a:pt x="453" y="277"/>
                  </a:moveTo>
                  <a:cubicBezTo>
                    <a:pt x="459" y="277"/>
                    <a:pt x="464" y="278"/>
                    <a:pt x="470" y="280"/>
                  </a:cubicBezTo>
                  <a:lnTo>
                    <a:pt x="470" y="281"/>
                  </a:lnTo>
                  <a:cubicBezTo>
                    <a:pt x="462" y="280"/>
                    <a:pt x="453" y="278"/>
                    <a:pt x="453" y="278"/>
                  </a:cubicBezTo>
                  <a:lnTo>
                    <a:pt x="453" y="277"/>
                  </a:lnTo>
                  <a:close/>
                  <a:moveTo>
                    <a:pt x="107" y="283"/>
                  </a:moveTo>
                  <a:cubicBezTo>
                    <a:pt x="110" y="283"/>
                    <a:pt x="112" y="283"/>
                    <a:pt x="115" y="284"/>
                  </a:cubicBezTo>
                  <a:cubicBezTo>
                    <a:pt x="126" y="285"/>
                    <a:pt x="123" y="286"/>
                    <a:pt x="116" y="286"/>
                  </a:cubicBezTo>
                  <a:cubicBezTo>
                    <a:pt x="111" y="286"/>
                    <a:pt x="105" y="286"/>
                    <a:pt x="98" y="285"/>
                  </a:cubicBezTo>
                  <a:cubicBezTo>
                    <a:pt x="82" y="284"/>
                    <a:pt x="82" y="284"/>
                    <a:pt x="98" y="284"/>
                  </a:cubicBezTo>
                  <a:cubicBezTo>
                    <a:pt x="101" y="283"/>
                    <a:pt x="104" y="283"/>
                    <a:pt x="107" y="283"/>
                  </a:cubicBezTo>
                  <a:close/>
                  <a:moveTo>
                    <a:pt x="507" y="310"/>
                  </a:moveTo>
                  <a:cubicBezTo>
                    <a:pt x="508" y="310"/>
                    <a:pt x="510" y="310"/>
                    <a:pt x="515" y="312"/>
                  </a:cubicBezTo>
                  <a:cubicBezTo>
                    <a:pt x="520" y="313"/>
                    <a:pt x="526" y="315"/>
                    <a:pt x="531" y="317"/>
                  </a:cubicBezTo>
                  <a:cubicBezTo>
                    <a:pt x="522" y="316"/>
                    <a:pt x="515" y="314"/>
                    <a:pt x="507" y="311"/>
                  </a:cubicBezTo>
                  <a:cubicBezTo>
                    <a:pt x="507" y="310"/>
                    <a:pt x="507" y="310"/>
                    <a:pt x="507" y="310"/>
                  </a:cubicBezTo>
                  <a:close/>
                  <a:moveTo>
                    <a:pt x="183" y="333"/>
                  </a:moveTo>
                  <a:lnTo>
                    <a:pt x="175" y="338"/>
                  </a:lnTo>
                  <a:lnTo>
                    <a:pt x="176" y="339"/>
                  </a:lnTo>
                  <a:cubicBezTo>
                    <a:pt x="183" y="334"/>
                    <a:pt x="184" y="334"/>
                    <a:pt x="183" y="333"/>
                  </a:cubicBezTo>
                  <a:close/>
                  <a:moveTo>
                    <a:pt x="136" y="335"/>
                  </a:moveTo>
                  <a:cubicBezTo>
                    <a:pt x="137" y="335"/>
                    <a:pt x="138" y="336"/>
                    <a:pt x="138" y="336"/>
                  </a:cubicBezTo>
                  <a:cubicBezTo>
                    <a:pt x="138" y="338"/>
                    <a:pt x="139" y="338"/>
                    <a:pt x="131" y="341"/>
                  </a:cubicBezTo>
                  <a:cubicBezTo>
                    <a:pt x="131" y="341"/>
                    <a:pt x="125" y="342"/>
                    <a:pt x="123" y="342"/>
                  </a:cubicBezTo>
                  <a:cubicBezTo>
                    <a:pt x="122" y="342"/>
                    <a:pt x="122" y="342"/>
                    <a:pt x="122" y="342"/>
                  </a:cubicBezTo>
                  <a:lnTo>
                    <a:pt x="129" y="338"/>
                  </a:lnTo>
                  <a:cubicBezTo>
                    <a:pt x="133" y="336"/>
                    <a:pt x="135" y="335"/>
                    <a:pt x="136" y="335"/>
                  </a:cubicBezTo>
                  <a:close/>
                  <a:moveTo>
                    <a:pt x="500" y="346"/>
                  </a:moveTo>
                  <a:cubicBezTo>
                    <a:pt x="508" y="350"/>
                    <a:pt x="516" y="353"/>
                    <a:pt x="515" y="354"/>
                  </a:cubicBezTo>
                  <a:lnTo>
                    <a:pt x="507" y="352"/>
                  </a:lnTo>
                  <a:lnTo>
                    <a:pt x="500" y="348"/>
                  </a:lnTo>
                  <a:lnTo>
                    <a:pt x="500" y="346"/>
                  </a:lnTo>
                  <a:close/>
                  <a:moveTo>
                    <a:pt x="341" y="351"/>
                  </a:moveTo>
                  <a:cubicBezTo>
                    <a:pt x="340" y="351"/>
                    <a:pt x="340" y="351"/>
                    <a:pt x="344" y="359"/>
                  </a:cubicBezTo>
                  <a:lnTo>
                    <a:pt x="345" y="358"/>
                  </a:lnTo>
                  <a:cubicBezTo>
                    <a:pt x="342" y="351"/>
                    <a:pt x="342" y="351"/>
                    <a:pt x="341" y="351"/>
                  </a:cubicBezTo>
                  <a:close/>
                  <a:moveTo>
                    <a:pt x="142" y="349"/>
                  </a:moveTo>
                  <a:cubicBezTo>
                    <a:pt x="143" y="349"/>
                    <a:pt x="143" y="349"/>
                    <a:pt x="143" y="350"/>
                  </a:cubicBezTo>
                  <a:cubicBezTo>
                    <a:pt x="144" y="352"/>
                    <a:pt x="144" y="353"/>
                    <a:pt x="138" y="357"/>
                  </a:cubicBezTo>
                  <a:lnTo>
                    <a:pt x="137" y="355"/>
                  </a:lnTo>
                  <a:cubicBezTo>
                    <a:pt x="139" y="354"/>
                    <a:pt x="140" y="354"/>
                    <a:pt x="140" y="354"/>
                  </a:cubicBezTo>
                  <a:lnTo>
                    <a:pt x="140" y="354"/>
                  </a:lnTo>
                  <a:cubicBezTo>
                    <a:pt x="139" y="354"/>
                    <a:pt x="133" y="356"/>
                    <a:pt x="129" y="360"/>
                  </a:cubicBezTo>
                  <a:lnTo>
                    <a:pt x="114" y="368"/>
                  </a:lnTo>
                  <a:cubicBezTo>
                    <a:pt x="113" y="366"/>
                    <a:pt x="120" y="361"/>
                    <a:pt x="128" y="357"/>
                  </a:cubicBezTo>
                  <a:cubicBezTo>
                    <a:pt x="137" y="351"/>
                    <a:pt x="141" y="349"/>
                    <a:pt x="142" y="349"/>
                  </a:cubicBezTo>
                  <a:close/>
                  <a:moveTo>
                    <a:pt x="18" y="379"/>
                  </a:moveTo>
                  <a:cubicBezTo>
                    <a:pt x="12" y="380"/>
                    <a:pt x="6" y="381"/>
                    <a:pt x="1" y="382"/>
                  </a:cubicBezTo>
                  <a:lnTo>
                    <a:pt x="2" y="385"/>
                  </a:lnTo>
                  <a:cubicBezTo>
                    <a:pt x="2" y="386"/>
                    <a:pt x="3" y="386"/>
                    <a:pt x="4" y="386"/>
                  </a:cubicBezTo>
                  <a:cubicBezTo>
                    <a:pt x="7" y="386"/>
                    <a:pt x="12" y="384"/>
                    <a:pt x="18" y="381"/>
                  </a:cubicBezTo>
                  <a:lnTo>
                    <a:pt x="18" y="379"/>
                  </a:lnTo>
                  <a:close/>
                  <a:moveTo>
                    <a:pt x="373" y="410"/>
                  </a:moveTo>
                  <a:cubicBezTo>
                    <a:pt x="374" y="413"/>
                    <a:pt x="375" y="414"/>
                    <a:pt x="375" y="414"/>
                  </a:cubicBezTo>
                  <a:cubicBezTo>
                    <a:pt x="374" y="414"/>
                    <a:pt x="373" y="411"/>
                    <a:pt x="373" y="410"/>
                  </a:cubicBezTo>
                  <a:close/>
                  <a:moveTo>
                    <a:pt x="309" y="400"/>
                  </a:moveTo>
                  <a:lnTo>
                    <a:pt x="309" y="409"/>
                  </a:lnTo>
                  <a:cubicBezTo>
                    <a:pt x="309" y="414"/>
                    <a:pt x="309" y="413"/>
                    <a:pt x="310" y="417"/>
                  </a:cubicBezTo>
                  <a:lnTo>
                    <a:pt x="309" y="400"/>
                  </a:lnTo>
                  <a:close/>
                  <a:moveTo>
                    <a:pt x="437" y="417"/>
                  </a:moveTo>
                  <a:cubicBezTo>
                    <a:pt x="437" y="417"/>
                    <a:pt x="440" y="419"/>
                    <a:pt x="439" y="419"/>
                  </a:cubicBezTo>
                  <a:cubicBezTo>
                    <a:pt x="438" y="418"/>
                    <a:pt x="437" y="417"/>
                    <a:pt x="437" y="417"/>
                  </a:cubicBezTo>
                  <a:close/>
                  <a:moveTo>
                    <a:pt x="424" y="410"/>
                  </a:moveTo>
                  <a:cubicBezTo>
                    <a:pt x="429" y="417"/>
                    <a:pt x="434" y="424"/>
                    <a:pt x="433" y="425"/>
                  </a:cubicBezTo>
                  <a:lnTo>
                    <a:pt x="426" y="418"/>
                  </a:lnTo>
                  <a:lnTo>
                    <a:pt x="423" y="412"/>
                  </a:lnTo>
                  <a:lnTo>
                    <a:pt x="424" y="410"/>
                  </a:lnTo>
                  <a:close/>
                  <a:moveTo>
                    <a:pt x="349" y="411"/>
                  </a:moveTo>
                  <a:cubicBezTo>
                    <a:pt x="349" y="411"/>
                    <a:pt x="349" y="411"/>
                    <a:pt x="349" y="412"/>
                  </a:cubicBezTo>
                  <a:lnTo>
                    <a:pt x="347" y="412"/>
                  </a:lnTo>
                  <a:cubicBezTo>
                    <a:pt x="349" y="417"/>
                    <a:pt x="351" y="422"/>
                    <a:pt x="354" y="427"/>
                  </a:cubicBezTo>
                  <a:cubicBezTo>
                    <a:pt x="355" y="427"/>
                    <a:pt x="352" y="418"/>
                    <a:pt x="352" y="418"/>
                  </a:cubicBezTo>
                  <a:cubicBezTo>
                    <a:pt x="352" y="418"/>
                    <a:pt x="350" y="411"/>
                    <a:pt x="349" y="411"/>
                  </a:cubicBezTo>
                  <a:close/>
                  <a:moveTo>
                    <a:pt x="410" y="413"/>
                  </a:moveTo>
                  <a:lnTo>
                    <a:pt x="410" y="413"/>
                  </a:lnTo>
                  <a:cubicBezTo>
                    <a:pt x="411" y="413"/>
                    <a:pt x="414" y="416"/>
                    <a:pt x="420" y="423"/>
                  </a:cubicBezTo>
                  <a:cubicBezTo>
                    <a:pt x="425" y="429"/>
                    <a:pt x="425" y="429"/>
                    <a:pt x="424" y="431"/>
                  </a:cubicBezTo>
                  <a:cubicBezTo>
                    <a:pt x="419" y="427"/>
                    <a:pt x="416" y="423"/>
                    <a:pt x="413" y="418"/>
                  </a:cubicBezTo>
                  <a:cubicBezTo>
                    <a:pt x="411" y="415"/>
                    <a:pt x="410" y="413"/>
                    <a:pt x="410" y="413"/>
                  </a:cubicBezTo>
                  <a:close/>
                  <a:moveTo>
                    <a:pt x="176" y="434"/>
                  </a:moveTo>
                  <a:cubicBezTo>
                    <a:pt x="177" y="435"/>
                    <a:pt x="172" y="442"/>
                    <a:pt x="164" y="446"/>
                  </a:cubicBezTo>
                  <a:lnTo>
                    <a:pt x="161" y="444"/>
                  </a:lnTo>
                  <a:cubicBezTo>
                    <a:pt x="167" y="437"/>
                    <a:pt x="175" y="434"/>
                    <a:pt x="176" y="434"/>
                  </a:cubicBezTo>
                  <a:close/>
                  <a:moveTo>
                    <a:pt x="343" y="438"/>
                  </a:moveTo>
                  <a:cubicBezTo>
                    <a:pt x="344" y="438"/>
                    <a:pt x="344" y="438"/>
                    <a:pt x="346" y="447"/>
                  </a:cubicBezTo>
                  <a:lnTo>
                    <a:pt x="345" y="447"/>
                  </a:lnTo>
                  <a:lnTo>
                    <a:pt x="342" y="440"/>
                  </a:lnTo>
                  <a:lnTo>
                    <a:pt x="343" y="438"/>
                  </a:lnTo>
                  <a:close/>
                  <a:moveTo>
                    <a:pt x="254" y="433"/>
                  </a:moveTo>
                  <a:cubicBezTo>
                    <a:pt x="255" y="433"/>
                    <a:pt x="255" y="433"/>
                    <a:pt x="256" y="433"/>
                  </a:cubicBezTo>
                  <a:lnTo>
                    <a:pt x="252" y="441"/>
                  </a:lnTo>
                  <a:lnTo>
                    <a:pt x="249" y="449"/>
                  </a:lnTo>
                  <a:lnTo>
                    <a:pt x="250" y="440"/>
                  </a:lnTo>
                  <a:cubicBezTo>
                    <a:pt x="252" y="433"/>
                    <a:pt x="253" y="433"/>
                    <a:pt x="254" y="433"/>
                  </a:cubicBezTo>
                  <a:close/>
                  <a:moveTo>
                    <a:pt x="401" y="444"/>
                  </a:moveTo>
                  <a:cubicBezTo>
                    <a:pt x="402" y="444"/>
                    <a:pt x="407" y="451"/>
                    <a:pt x="407" y="451"/>
                  </a:cubicBezTo>
                  <a:cubicBezTo>
                    <a:pt x="409" y="454"/>
                    <a:pt x="409" y="455"/>
                    <a:pt x="408" y="455"/>
                  </a:cubicBezTo>
                  <a:cubicBezTo>
                    <a:pt x="408" y="455"/>
                    <a:pt x="406" y="453"/>
                    <a:pt x="404" y="453"/>
                  </a:cubicBezTo>
                  <a:cubicBezTo>
                    <a:pt x="404" y="453"/>
                    <a:pt x="404" y="453"/>
                    <a:pt x="404" y="453"/>
                  </a:cubicBezTo>
                  <a:cubicBezTo>
                    <a:pt x="398" y="446"/>
                    <a:pt x="398" y="446"/>
                    <a:pt x="401" y="444"/>
                  </a:cubicBezTo>
                  <a:close/>
                  <a:moveTo>
                    <a:pt x="289" y="427"/>
                  </a:moveTo>
                  <a:cubicBezTo>
                    <a:pt x="290" y="427"/>
                    <a:pt x="289" y="431"/>
                    <a:pt x="287" y="441"/>
                  </a:cubicBezTo>
                  <a:cubicBezTo>
                    <a:pt x="285" y="450"/>
                    <a:pt x="284" y="458"/>
                    <a:pt x="284" y="458"/>
                  </a:cubicBezTo>
                  <a:cubicBezTo>
                    <a:pt x="281" y="458"/>
                    <a:pt x="285" y="450"/>
                    <a:pt x="287" y="433"/>
                  </a:cubicBezTo>
                  <a:cubicBezTo>
                    <a:pt x="288" y="429"/>
                    <a:pt x="289" y="427"/>
                    <a:pt x="289" y="427"/>
                  </a:cubicBezTo>
                  <a:close/>
                  <a:moveTo>
                    <a:pt x="331" y="438"/>
                  </a:moveTo>
                  <a:cubicBezTo>
                    <a:pt x="332" y="438"/>
                    <a:pt x="335" y="446"/>
                    <a:pt x="336" y="458"/>
                  </a:cubicBezTo>
                  <a:cubicBezTo>
                    <a:pt x="335" y="458"/>
                    <a:pt x="334" y="459"/>
                    <a:pt x="333" y="459"/>
                  </a:cubicBezTo>
                  <a:cubicBezTo>
                    <a:pt x="332" y="450"/>
                    <a:pt x="330" y="442"/>
                    <a:pt x="331" y="442"/>
                  </a:cubicBezTo>
                  <a:cubicBezTo>
                    <a:pt x="331" y="439"/>
                    <a:pt x="331" y="438"/>
                    <a:pt x="331" y="438"/>
                  </a:cubicBezTo>
                  <a:close/>
                  <a:moveTo>
                    <a:pt x="173" y="450"/>
                  </a:moveTo>
                  <a:cubicBezTo>
                    <a:pt x="171" y="450"/>
                    <a:pt x="167" y="453"/>
                    <a:pt x="165" y="458"/>
                  </a:cubicBezTo>
                  <a:cubicBezTo>
                    <a:pt x="159" y="464"/>
                    <a:pt x="160" y="465"/>
                    <a:pt x="164" y="468"/>
                  </a:cubicBezTo>
                  <a:cubicBezTo>
                    <a:pt x="164" y="468"/>
                    <a:pt x="164" y="468"/>
                    <a:pt x="164" y="468"/>
                  </a:cubicBezTo>
                  <a:cubicBezTo>
                    <a:pt x="166" y="468"/>
                    <a:pt x="171" y="463"/>
                    <a:pt x="171" y="463"/>
                  </a:cubicBezTo>
                  <a:cubicBezTo>
                    <a:pt x="176" y="456"/>
                    <a:pt x="175" y="455"/>
                    <a:pt x="174" y="454"/>
                  </a:cubicBezTo>
                  <a:cubicBezTo>
                    <a:pt x="174" y="451"/>
                    <a:pt x="174" y="450"/>
                    <a:pt x="173" y="450"/>
                  </a:cubicBezTo>
                  <a:close/>
                  <a:moveTo>
                    <a:pt x="375" y="456"/>
                  </a:moveTo>
                  <a:cubicBezTo>
                    <a:pt x="376" y="456"/>
                    <a:pt x="377" y="457"/>
                    <a:pt x="380" y="463"/>
                  </a:cubicBezTo>
                  <a:cubicBezTo>
                    <a:pt x="380" y="463"/>
                    <a:pt x="383" y="471"/>
                    <a:pt x="382" y="472"/>
                  </a:cubicBezTo>
                  <a:cubicBezTo>
                    <a:pt x="381" y="472"/>
                    <a:pt x="376" y="465"/>
                    <a:pt x="376" y="465"/>
                  </a:cubicBezTo>
                  <a:lnTo>
                    <a:pt x="376" y="464"/>
                  </a:lnTo>
                  <a:cubicBezTo>
                    <a:pt x="373" y="456"/>
                    <a:pt x="374" y="456"/>
                    <a:pt x="374" y="456"/>
                  </a:cubicBezTo>
                  <a:cubicBezTo>
                    <a:pt x="375" y="456"/>
                    <a:pt x="375" y="456"/>
                    <a:pt x="375" y="456"/>
                  </a:cubicBezTo>
                  <a:close/>
                  <a:moveTo>
                    <a:pt x="257" y="448"/>
                  </a:moveTo>
                  <a:cubicBezTo>
                    <a:pt x="258" y="448"/>
                    <a:pt x="256" y="452"/>
                    <a:pt x="254" y="460"/>
                  </a:cubicBezTo>
                  <a:cubicBezTo>
                    <a:pt x="252" y="468"/>
                    <a:pt x="249" y="475"/>
                    <a:pt x="244" y="483"/>
                  </a:cubicBezTo>
                  <a:lnTo>
                    <a:pt x="241" y="482"/>
                  </a:lnTo>
                  <a:lnTo>
                    <a:pt x="249" y="467"/>
                  </a:lnTo>
                  <a:cubicBezTo>
                    <a:pt x="254" y="454"/>
                    <a:pt x="257" y="448"/>
                    <a:pt x="257" y="448"/>
                  </a:cubicBezTo>
                  <a:close/>
                  <a:moveTo>
                    <a:pt x="296" y="468"/>
                  </a:moveTo>
                  <a:cubicBezTo>
                    <a:pt x="296" y="476"/>
                    <a:pt x="296" y="485"/>
                    <a:pt x="295" y="485"/>
                  </a:cubicBezTo>
                  <a:cubicBezTo>
                    <a:pt x="295" y="485"/>
                    <a:pt x="295" y="485"/>
                    <a:pt x="295" y="484"/>
                  </a:cubicBezTo>
                  <a:lnTo>
                    <a:pt x="293" y="486"/>
                  </a:lnTo>
                  <a:cubicBezTo>
                    <a:pt x="293" y="479"/>
                    <a:pt x="294" y="473"/>
                    <a:pt x="295" y="468"/>
                  </a:cubicBezTo>
                  <a:close/>
                  <a:moveTo>
                    <a:pt x="330" y="492"/>
                  </a:moveTo>
                  <a:lnTo>
                    <a:pt x="331" y="501"/>
                  </a:lnTo>
                  <a:cubicBezTo>
                    <a:pt x="329" y="501"/>
                    <a:pt x="329" y="505"/>
                    <a:pt x="328" y="505"/>
                  </a:cubicBezTo>
                  <a:cubicBezTo>
                    <a:pt x="328" y="505"/>
                    <a:pt x="328" y="504"/>
                    <a:pt x="327" y="501"/>
                  </a:cubicBezTo>
                  <a:cubicBezTo>
                    <a:pt x="325" y="501"/>
                    <a:pt x="327" y="492"/>
                    <a:pt x="330" y="492"/>
                  </a:cubicBezTo>
                  <a:close/>
                  <a:moveTo>
                    <a:pt x="274" y="6"/>
                  </a:moveTo>
                  <a:cubicBezTo>
                    <a:pt x="274" y="6"/>
                    <a:pt x="274" y="7"/>
                    <a:pt x="273" y="7"/>
                  </a:cubicBezTo>
                  <a:cubicBezTo>
                    <a:pt x="271" y="7"/>
                    <a:pt x="270" y="7"/>
                    <a:pt x="272" y="14"/>
                  </a:cubicBezTo>
                  <a:cubicBezTo>
                    <a:pt x="273" y="23"/>
                    <a:pt x="273" y="23"/>
                    <a:pt x="271" y="23"/>
                  </a:cubicBezTo>
                  <a:cubicBezTo>
                    <a:pt x="270" y="23"/>
                    <a:pt x="268" y="23"/>
                    <a:pt x="268" y="32"/>
                  </a:cubicBezTo>
                  <a:cubicBezTo>
                    <a:pt x="269" y="40"/>
                    <a:pt x="267" y="41"/>
                    <a:pt x="266" y="41"/>
                  </a:cubicBezTo>
                  <a:cubicBezTo>
                    <a:pt x="263" y="34"/>
                    <a:pt x="260" y="33"/>
                    <a:pt x="259" y="33"/>
                  </a:cubicBezTo>
                  <a:cubicBezTo>
                    <a:pt x="259" y="33"/>
                    <a:pt x="259" y="34"/>
                    <a:pt x="259" y="34"/>
                  </a:cubicBezTo>
                  <a:cubicBezTo>
                    <a:pt x="259" y="28"/>
                    <a:pt x="259" y="29"/>
                    <a:pt x="258" y="25"/>
                  </a:cubicBezTo>
                  <a:cubicBezTo>
                    <a:pt x="257" y="19"/>
                    <a:pt x="256" y="13"/>
                    <a:pt x="253" y="8"/>
                  </a:cubicBezTo>
                  <a:cubicBezTo>
                    <a:pt x="251" y="8"/>
                    <a:pt x="253" y="17"/>
                    <a:pt x="253" y="17"/>
                  </a:cubicBezTo>
                  <a:cubicBezTo>
                    <a:pt x="254" y="25"/>
                    <a:pt x="214" y="34"/>
                    <a:pt x="210" y="36"/>
                  </a:cubicBezTo>
                  <a:cubicBezTo>
                    <a:pt x="207" y="33"/>
                    <a:pt x="204" y="32"/>
                    <a:pt x="203" y="32"/>
                  </a:cubicBezTo>
                  <a:cubicBezTo>
                    <a:pt x="201" y="32"/>
                    <a:pt x="200" y="34"/>
                    <a:pt x="203" y="38"/>
                  </a:cubicBezTo>
                  <a:cubicBezTo>
                    <a:pt x="206" y="46"/>
                    <a:pt x="198" y="49"/>
                    <a:pt x="189" y="54"/>
                  </a:cubicBezTo>
                  <a:cubicBezTo>
                    <a:pt x="179" y="59"/>
                    <a:pt x="171" y="64"/>
                    <a:pt x="176" y="71"/>
                  </a:cubicBezTo>
                  <a:lnTo>
                    <a:pt x="171" y="73"/>
                  </a:lnTo>
                  <a:cubicBezTo>
                    <a:pt x="169" y="74"/>
                    <a:pt x="171" y="84"/>
                    <a:pt x="170" y="84"/>
                  </a:cubicBezTo>
                  <a:cubicBezTo>
                    <a:pt x="172" y="88"/>
                    <a:pt x="173" y="90"/>
                    <a:pt x="172" y="90"/>
                  </a:cubicBezTo>
                  <a:cubicBezTo>
                    <a:pt x="171" y="90"/>
                    <a:pt x="170" y="89"/>
                    <a:pt x="168" y="85"/>
                  </a:cubicBezTo>
                  <a:cubicBezTo>
                    <a:pt x="164" y="79"/>
                    <a:pt x="160" y="73"/>
                    <a:pt x="157" y="73"/>
                  </a:cubicBezTo>
                  <a:cubicBezTo>
                    <a:pt x="157" y="73"/>
                    <a:pt x="157" y="73"/>
                    <a:pt x="157" y="73"/>
                  </a:cubicBezTo>
                  <a:cubicBezTo>
                    <a:pt x="155" y="74"/>
                    <a:pt x="159" y="81"/>
                    <a:pt x="165" y="87"/>
                  </a:cubicBezTo>
                  <a:cubicBezTo>
                    <a:pt x="169" y="95"/>
                    <a:pt x="168" y="95"/>
                    <a:pt x="168" y="95"/>
                  </a:cubicBezTo>
                  <a:cubicBezTo>
                    <a:pt x="168" y="96"/>
                    <a:pt x="167" y="96"/>
                    <a:pt x="167" y="96"/>
                  </a:cubicBezTo>
                  <a:cubicBezTo>
                    <a:pt x="167" y="96"/>
                    <a:pt x="166" y="94"/>
                    <a:pt x="162" y="90"/>
                  </a:cubicBezTo>
                  <a:cubicBezTo>
                    <a:pt x="157" y="83"/>
                    <a:pt x="151" y="76"/>
                    <a:pt x="151" y="76"/>
                  </a:cubicBezTo>
                  <a:lnTo>
                    <a:pt x="150" y="77"/>
                  </a:lnTo>
                  <a:cubicBezTo>
                    <a:pt x="156" y="84"/>
                    <a:pt x="155" y="85"/>
                    <a:pt x="155" y="85"/>
                  </a:cubicBezTo>
                  <a:cubicBezTo>
                    <a:pt x="154" y="85"/>
                    <a:pt x="154" y="86"/>
                    <a:pt x="153" y="86"/>
                  </a:cubicBezTo>
                  <a:cubicBezTo>
                    <a:pt x="152" y="86"/>
                    <a:pt x="150" y="83"/>
                    <a:pt x="142" y="73"/>
                  </a:cubicBezTo>
                  <a:cubicBezTo>
                    <a:pt x="137" y="66"/>
                    <a:pt x="134" y="63"/>
                    <a:pt x="133" y="63"/>
                  </a:cubicBezTo>
                  <a:lnTo>
                    <a:pt x="133" y="63"/>
                  </a:lnTo>
                  <a:cubicBezTo>
                    <a:pt x="132" y="63"/>
                    <a:pt x="134" y="67"/>
                    <a:pt x="139" y="75"/>
                  </a:cubicBezTo>
                  <a:lnTo>
                    <a:pt x="142" y="83"/>
                  </a:lnTo>
                  <a:cubicBezTo>
                    <a:pt x="139" y="80"/>
                    <a:pt x="137" y="79"/>
                    <a:pt x="136" y="79"/>
                  </a:cubicBezTo>
                  <a:cubicBezTo>
                    <a:pt x="134" y="79"/>
                    <a:pt x="139" y="88"/>
                    <a:pt x="142" y="94"/>
                  </a:cubicBezTo>
                  <a:cubicBezTo>
                    <a:pt x="137" y="89"/>
                    <a:pt x="133" y="86"/>
                    <a:pt x="132" y="86"/>
                  </a:cubicBezTo>
                  <a:lnTo>
                    <a:pt x="132" y="86"/>
                  </a:lnTo>
                  <a:cubicBezTo>
                    <a:pt x="131" y="86"/>
                    <a:pt x="133" y="90"/>
                    <a:pt x="139" y="97"/>
                  </a:cubicBezTo>
                  <a:cubicBezTo>
                    <a:pt x="142" y="101"/>
                    <a:pt x="143" y="102"/>
                    <a:pt x="142" y="102"/>
                  </a:cubicBezTo>
                  <a:cubicBezTo>
                    <a:pt x="141" y="102"/>
                    <a:pt x="139" y="102"/>
                    <a:pt x="135" y="100"/>
                  </a:cubicBezTo>
                  <a:cubicBezTo>
                    <a:pt x="132" y="97"/>
                    <a:pt x="130" y="96"/>
                    <a:pt x="128" y="96"/>
                  </a:cubicBezTo>
                  <a:cubicBezTo>
                    <a:pt x="127" y="96"/>
                    <a:pt x="126" y="96"/>
                    <a:pt x="125" y="97"/>
                  </a:cubicBezTo>
                  <a:cubicBezTo>
                    <a:pt x="130" y="105"/>
                    <a:pt x="121" y="113"/>
                    <a:pt x="112" y="123"/>
                  </a:cubicBezTo>
                  <a:cubicBezTo>
                    <a:pt x="103" y="134"/>
                    <a:pt x="96" y="142"/>
                    <a:pt x="104" y="147"/>
                  </a:cubicBezTo>
                  <a:cubicBezTo>
                    <a:pt x="104" y="148"/>
                    <a:pt x="103" y="148"/>
                    <a:pt x="102" y="148"/>
                  </a:cubicBezTo>
                  <a:cubicBezTo>
                    <a:pt x="101" y="148"/>
                    <a:pt x="99" y="148"/>
                    <a:pt x="95" y="146"/>
                  </a:cubicBezTo>
                  <a:cubicBezTo>
                    <a:pt x="92" y="144"/>
                    <a:pt x="90" y="143"/>
                    <a:pt x="90" y="143"/>
                  </a:cubicBezTo>
                  <a:cubicBezTo>
                    <a:pt x="88" y="143"/>
                    <a:pt x="91" y="146"/>
                    <a:pt x="100" y="152"/>
                  </a:cubicBezTo>
                  <a:cubicBezTo>
                    <a:pt x="104" y="156"/>
                    <a:pt x="108" y="159"/>
                    <a:pt x="107" y="159"/>
                  </a:cubicBezTo>
                  <a:cubicBezTo>
                    <a:pt x="107" y="159"/>
                    <a:pt x="104" y="157"/>
                    <a:pt x="98" y="154"/>
                  </a:cubicBezTo>
                  <a:cubicBezTo>
                    <a:pt x="96" y="152"/>
                    <a:pt x="95" y="151"/>
                    <a:pt x="93" y="151"/>
                  </a:cubicBezTo>
                  <a:cubicBezTo>
                    <a:pt x="90" y="151"/>
                    <a:pt x="88" y="154"/>
                    <a:pt x="86" y="158"/>
                  </a:cubicBezTo>
                  <a:cubicBezTo>
                    <a:pt x="83" y="161"/>
                    <a:pt x="81" y="168"/>
                    <a:pt x="87" y="171"/>
                  </a:cubicBezTo>
                  <a:cubicBezTo>
                    <a:pt x="91" y="175"/>
                    <a:pt x="93" y="177"/>
                    <a:pt x="92" y="177"/>
                  </a:cubicBezTo>
                  <a:cubicBezTo>
                    <a:pt x="92" y="177"/>
                    <a:pt x="90" y="176"/>
                    <a:pt x="87" y="174"/>
                  </a:cubicBezTo>
                  <a:cubicBezTo>
                    <a:pt x="82" y="170"/>
                    <a:pt x="76" y="168"/>
                    <a:pt x="73" y="168"/>
                  </a:cubicBezTo>
                  <a:cubicBezTo>
                    <a:pt x="67" y="168"/>
                    <a:pt x="66" y="172"/>
                    <a:pt x="74" y="179"/>
                  </a:cubicBezTo>
                  <a:cubicBezTo>
                    <a:pt x="73" y="181"/>
                    <a:pt x="73" y="181"/>
                    <a:pt x="71" y="181"/>
                  </a:cubicBezTo>
                  <a:cubicBezTo>
                    <a:pt x="70" y="181"/>
                    <a:pt x="68" y="181"/>
                    <a:pt x="65" y="179"/>
                  </a:cubicBezTo>
                  <a:lnTo>
                    <a:pt x="65" y="179"/>
                  </a:lnTo>
                  <a:cubicBezTo>
                    <a:pt x="64" y="180"/>
                    <a:pt x="63" y="183"/>
                    <a:pt x="68" y="191"/>
                  </a:cubicBezTo>
                  <a:lnTo>
                    <a:pt x="64" y="201"/>
                  </a:lnTo>
                  <a:cubicBezTo>
                    <a:pt x="63" y="204"/>
                    <a:pt x="69" y="210"/>
                    <a:pt x="69" y="210"/>
                  </a:cubicBezTo>
                  <a:lnTo>
                    <a:pt x="69" y="212"/>
                  </a:lnTo>
                  <a:cubicBezTo>
                    <a:pt x="68" y="212"/>
                    <a:pt x="68" y="211"/>
                    <a:pt x="67" y="211"/>
                  </a:cubicBezTo>
                  <a:cubicBezTo>
                    <a:pt x="61" y="211"/>
                    <a:pt x="58" y="219"/>
                    <a:pt x="55" y="229"/>
                  </a:cubicBezTo>
                  <a:cubicBezTo>
                    <a:pt x="52" y="240"/>
                    <a:pt x="50" y="250"/>
                    <a:pt x="41" y="250"/>
                  </a:cubicBezTo>
                  <a:cubicBezTo>
                    <a:pt x="41" y="250"/>
                    <a:pt x="41" y="252"/>
                    <a:pt x="49" y="255"/>
                  </a:cubicBezTo>
                  <a:cubicBezTo>
                    <a:pt x="66" y="258"/>
                    <a:pt x="66" y="260"/>
                    <a:pt x="57" y="260"/>
                  </a:cubicBezTo>
                  <a:cubicBezTo>
                    <a:pt x="40" y="260"/>
                    <a:pt x="39" y="268"/>
                    <a:pt x="56" y="270"/>
                  </a:cubicBezTo>
                  <a:lnTo>
                    <a:pt x="48" y="270"/>
                  </a:lnTo>
                  <a:cubicBezTo>
                    <a:pt x="30" y="270"/>
                    <a:pt x="39" y="277"/>
                    <a:pt x="56" y="278"/>
                  </a:cubicBezTo>
                  <a:cubicBezTo>
                    <a:pt x="47" y="279"/>
                    <a:pt x="39" y="281"/>
                    <a:pt x="47" y="284"/>
                  </a:cubicBezTo>
                  <a:cubicBezTo>
                    <a:pt x="47" y="285"/>
                    <a:pt x="47" y="285"/>
                    <a:pt x="30" y="285"/>
                  </a:cubicBezTo>
                  <a:cubicBezTo>
                    <a:pt x="22" y="286"/>
                    <a:pt x="13" y="286"/>
                    <a:pt x="13" y="288"/>
                  </a:cubicBezTo>
                  <a:cubicBezTo>
                    <a:pt x="13" y="289"/>
                    <a:pt x="22" y="289"/>
                    <a:pt x="30" y="289"/>
                  </a:cubicBezTo>
                  <a:lnTo>
                    <a:pt x="30" y="293"/>
                  </a:lnTo>
                  <a:cubicBezTo>
                    <a:pt x="30" y="293"/>
                    <a:pt x="30" y="294"/>
                    <a:pt x="35" y="294"/>
                  </a:cubicBezTo>
                  <a:cubicBezTo>
                    <a:pt x="36" y="294"/>
                    <a:pt x="37" y="294"/>
                    <a:pt x="39" y="294"/>
                  </a:cubicBezTo>
                  <a:cubicBezTo>
                    <a:pt x="47" y="294"/>
                    <a:pt x="47" y="295"/>
                    <a:pt x="47" y="297"/>
                  </a:cubicBezTo>
                  <a:cubicBezTo>
                    <a:pt x="43" y="297"/>
                    <a:pt x="43" y="297"/>
                    <a:pt x="45" y="297"/>
                  </a:cubicBezTo>
                  <a:cubicBezTo>
                    <a:pt x="47" y="297"/>
                    <a:pt x="51" y="297"/>
                    <a:pt x="56" y="296"/>
                  </a:cubicBezTo>
                  <a:cubicBezTo>
                    <a:pt x="60" y="295"/>
                    <a:pt x="64" y="295"/>
                    <a:pt x="67" y="295"/>
                  </a:cubicBezTo>
                  <a:cubicBezTo>
                    <a:pt x="70" y="295"/>
                    <a:pt x="73" y="295"/>
                    <a:pt x="73" y="296"/>
                  </a:cubicBezTo>
                  <a:lnTo>
                    <a:pt x="89" y="295"/>
                  </a:lnTo>
                  <a:cubicBezTo>
                    <a:pt x="101" y="294"/>
                    <a:pt x="113" y="293"/>
                    <a:pt x="123" y="289"/>
                  </a:cubicBezTo>
                  <a:cubicBezTo>
                    <a:pt x="132" y="285"/>
                    <a:pt x="141" y="281"/>
                    <a:pt x="124" y="281"/>
                  </a:cubicBezTo>
                  <a:cubicBezTo>
                    <a:pt x="124" y="281"/>
                    <a:pt x="115" y="280"/>
                    <a:pt x="115" y="279"/>
                  </a:cubicBezTo>
                  <a:cubicBezTo>
                    <a:pt x="115" y="278"/>
                    <a:pt x="124" y="277"/>
                    <a:pt x="124" y="277"/>
                  </a:cubicBezTo>
                  <a:cubicBezTo>
                    <a:pt x="132" y="277"/>
                    <a:pt x="133" y="274"/>
                    <a:pt x="133" y="268"/>
                  </a:cubicBezTo>
                  <a:cubicBezTo>
                    <a:pt x="134" y="262"/>
                    <a:pt x="134" y="259"/>
                    <a:pt x="143" y="259"/>
                  </a:cubicBezTo>
                  <a:lnTo>
                    <a:pt x="152" y="259"/>
                  </a:lnTo>
                  <a:cubicBezTo>
                    <a:pt x="144" y="257"/>
                    <a:pt x="146" y="251"/>
                    <a:pt x="148" y="244"/>
                  </a:cubicBezTo>
                  <a:cubicBezTo>
                    <a:pt x="150" y="238"/>
                    <a:pt x="152" y="231"/>
                    <a:pt x="146" y="228"/>
                  </a:cubicBezTo>
                  <a:lnTo>
                    <a:pt x="146" y="225"/>
                  </a:lnTo>
                  <a:cubicBezTo>
                    <a:pt x="149" y="227"/>
                    <a:pt x="151" y="227"/>
                    <a:pt x="152" y="227"/>
                  </a:cubicBezTo>
                  <a:cubicBezTo>
                    <a:pt x="155" y="227"/>
                    <a:pt x="155" y="226"/>
                    <a:pt x="156" y="224"/>
                  </a:cubicBezTo>
                  <a:cubicBezTo>
                    <a:pt x="149" y="220"/>
                    <a:pt x="150" y="217"/>
                    <a:pt x="150" y="217"/>
                  </a:cubicBezTo>
                  <a:lnTo>
                    <a:pt x="150" y="217"/>
                  </a:lnTo>
                  <a:cubicBezTo>
                    <a:pt x="154" y="219"/>
                    <a:pt x="156" y="220"/>
                    <a:pt x="157" y="220"/>
                  </a:cubicBezTo>
                  <a:cubicBezTo>
                    <a:pt x="158" y="220"/>
                    <a:pt x="158" y="219"/>
                    <a:pt x="159" y="217"/>
                  </a:cubicBezTo>
                  <a:cubicBezTo>
                    <a:pt x="160" y="216"/>
                    <a:pt x="161" y="215"/>
                    <a:pt x="153" y="212"/>
                  </a:cubicBezTo>
                  <a:cubicBezTo>
                    <a:pt x="155" y="207"/>
                    <a:pt x="159" y="205"/>
                    <a:pt x="164" y="205"/>
                  </a:cubicBezTo>
                  <a:cubicBezTo>
                    <a:pt x="165" y="205"/>
                    <a:pt x="166" y="205"/>
                    <a:pt x="167" y="205"/>
                  </a:cubicBezTo>
                  <a:cubicBezTo>
                    <a:pt x="169" y="206"/>
                    <a:pt x="170" y="206"/>
                    <a:pt x="170" y="206"/>
                  </a:cubicBezTo>
                  <a:cubicBezTo>
                    <a:pt x="172" y="206"/>
                    <a:pt x="167" y="202"/>
                    <a:pt x="161" y="198"/>
                  </a:cubicBezTo>
                  <a:cubicBezTo>
                    <a:pt x="155" y="194"/>
                    <a:pt x="148" y="188"/>
                    <a:pt x="149" y="187"/>
                  </a:cubicBezTo>
                  <a:lnTo>
                    <a:pt x="149" y="187"/>
                  </a:lnTo>
                  <a:lnTo>
                    <a:pt x="164" y="196"/>
                  </a:lnTo>
                  <a:cubicBezTo>
                    <a:pt x="167" y="200"/>
                    <a:pt x="168" y="201"/>
                    <a:pt x="169" y="201"/>
                  </a:cubicBezTo>
                  <a:cubicBezTo>
                    <a:pt x="170" y="201"/>
                    <a:pt x="170" y="200"/>
                    <a:pt x="171" y="200"/>
                  </a:cubicBezTo>
                  <a:lnTo>
                    <a:pt x="172" y="197"/>
                  </a:lnTo>
                  <a:cubicBezTo>
                    <a:pt x="165" y="193"/>
                    <a:pt x="168" y="188"/>
                    <a:pt x="174" y="183"/>
                  </a:cubicBezTo>
                  <a:cubicBezTo>
                    <a:pt x="180" y="175"/>
                    <a:pt x="183" y="173"/>
                    <a:pt x="177" y="167"/>
                  </a:cubicBezTo>
                  <a:cubicBezTo>
                    <a:pt x="173" y="163"/>
                    <a:pt x="172" y="162"/>
                    <a:pt x="174" y="162"/>
                  </a:cubicBezTo>
                  <a:cubicBezTo>
                    <a:pt x="175" y="162"/>
                    <a:pt x="177" y="162"/>
                    <a:pt x="180" y="164"/>
                  </a:cubicBezTo>
                  <a:cubicBezTo>
                    <a:pt x="194" y="171"/>
                    <a:pt x="199" y="174"/>
                    <a:pt x="201" y="174"/>
                  </a:cubicBezTo>
                  <a:cubicBezTo>
                    <a:pt x="201" y="174"/>
                    <a:pt x="200" y="172"/>
                    <a:pt x="198" y="169"/>
                  </a:cubicBezTo>
                  <a:cubicBezTo>
                    <a:pt x="198" y="169"/>
                    <a:pt x="198" y="169"/>
                    <a:pt x="198" y="169"/>
                  </a:cubicBezTo>
                  <a:cubicBezTo>
                    <a:pt x="196" y="169"/>
                    <a:pt x="190" y="164"/>
                    <a:pt x="185" y="158"/>
                  </a:cubicBezTo>
                  <a:cubicBezTo>
                    <a:pt x="179" y="152"/>
                    <a:pt x="176" y="149"/>
                    <a:pt x="176" y="149"/>
                  </a:cubicBezTo>
                  <a:lnTo>
                    <a:pt x="176" y="149"/>
                  </a:lnTo>
                  <a:cubicBezTo>
                    <a:pt x="177" y="149"/>
                    <a:pt x="181" y="151"/>
                    <a:pt x="187" y="157"/>
                  </a:cubicBezTo>
                  <a:cubicBezTo>
                    <a:pt x="190" y="160"/>
                    <a:pt x="193" y="161"/>
                    <a:pt x="195" y="161"/>
                  </a:cubicBezTo>
                  <a:cubicBezTo>
                    <a:pt x="201" y="161"/>
                    <a:pt x="203" y="149"/>
                    <a:pt x="196" y="139"/>
                  </a:cubicBezTo>
                  <a:lnTo>
                    <a:pt x="196" y="139"/>
                  </a:lnTo>
                  <a:cubicBezTo>
                    <a:pt x="198" y="141"/>
                    <a:pt x="197" y="139"/>
                    <a:pt x="202" y="145"/>
                  </a:cubicBezTo>
                  <a:cubicBezTo>
                    <a:pt x="205" y="149"/>
                    <a:pt x="207" y="150"/>
                    <a:pt x="208" y="150"/>
                  </a:cubicBezTo>
                  <a:cubicBezTo>
                    <a:pt x="209" y="150"/>
                    <a:pt x="210" y="150"/>
                    <a:pt x="212" y="149"/>
                  </a:cubicBezTo>
                  <a:lnTo>
                    <a:pt x="214" y="147"/>
                  </a:lnTo>
                  <a:cubicBezTo>
                    <a:pt x="209" y="140"/>
                    <a:pt x="209" y="137"/>
                    <a:pt x="212" y="137"/>
                  </a:cubicBezTo>
                  <a:cubicBezTo>
                    <a:pt x="214" y="137"/>
                    <a:pt x="217" y="140"/>
                    <a:pt x="220" y="143"/>
                  </a:cubicBezTo>
                  <a:cubicBezTo>
                    <a:pt x="224" y="148"/>
                    <a:pt x="225" y="150"/>
                    <a:pt x="226" y="150"/>
                  </a:cubicBezTo>
                  <a:cubicBezTo>
                    <a:pt x="226" y="150"/>
                    <a:pt x="227" y="149"/>
                    <a:pt x="227" y="149"/>
                  </a:cubicBezTo>
                  <a:cubicBezTo>
                    <a:pt x="224" y="141"/>
                    <a:pt x="225" y="139"/>
                    <a:pt x="227" y="139"/>
                  </a:cubicBezTo>
                  <a:cubicBezTo>
                    <a:pt x="229" y="139"/>
                    <a:pt x="232" y="142"/>
                    <a:pt x="234" y="146"/>
                  </a:cubicBezTo>
                  <a:cubicBezTo>
                    <a:pt x="234" y="145"/>
                    <a:pt x="235" y="145"/>
                    <a:pt x="236" y="145"/>
                  </a:cubicBezTo>
                  <a:cubicBezTo>
                    <a:pt x="233" y="137"/>
                    <a:pt x="235" y="136"/>
                    <a:pt x="235" y="136"/>
                  </a:cubicBezTo>
                  <a:cubicBezTo>
                    <a:pt x="239" y="134"/>
                    <a:pt x="240" y="134"/>
                    <a:pt x="235" y="127"/>
                  </a:cubicBezTo>
                  <a:cubicBezTo>
                    <a:pt x="231" y="119"/>
                    <a:pt x="227" y="111"/>
                    <a:pt x="229" y="111"/>
                  </a:cubicBezTo>
                  <a:lnTo>
                    <a:pt x="229" y="111"/>
                  </a:lnTo>
                  <a:lnTo>
                    <a:pt x="232" y="119"/>
                  </a:lnTo>
                  <a:cubicBezTo>
                    <a:pt x="234" y="123"/>
                    <a:pt x="236" y="124"/>
                    <a:pt x="238" y="124"/>
                  </a:cubicBezTo>
                  <a:cubicBezTo>
                    <a:pt x="240" y="124"/>
                    <a:pt x="241" y="124"/>
                    <a:pt x="243" y="123"/>
                  </a:cubicBezTo>
                  <a:cubicBezTo>
                    <a:pt x="244" y="123"/>
                    <a:pt x="246" y="123"/>
                    <a:pt x="247" y="123"/>
                  </a:cubicBezTo>
                  <a:cubicBezTo>
                    <a:pt x="249" y="123"/>
                    <a:pt x="251" y="124"/>
                    <a:pt x="253" y="129"/>
                  </a:cubicBezTo>
                  <a:lnTo>
                    <a:pt x="252" y="121"/>
                  </a:lnTo>
                  <a:cubicBezTo>
                    <a:pt x="251" y="116"/>
                    <a:pt x="251" y="114"/>
                    <a:pt x="251" y="114"/>
                  </a:cubicBezTo>
                  <a:lnTo>
                    <a:pt x="251" y="114"/>
                  </a:lnTo>
                  <a:cubicBezTo>
                    <a:pt x="252" y="114"/>
                    <a:pt x="253" y="116"/>
                    <a:pt x="254" y="120"/>
                  </a:cubicBezTo>
                  <a:cubicBezTo>
                    <a:pt x="256" y="124"/>
                    <a:pt x="258" y="126"/>
                    <a:pt x="259" y="126"/>
                  </a:cubicBezTo>
                  <a:cubicBezTo>
                    <a:pt x="260" y="126"/>
                    <a:pt x="261" y="123"/>
                    <a:pt x="261" y="119"/>
                  </a:cubicBezTo>
                  <a:lnTo>
                    <a:pt x="263" y="119"/>
                  </a:lnTo>
                  <a:cubicBezTo>
                    <a:pt x="266" y="126"/>
                    <a:pt x="267" y="130"/>
                    <a:pt x="268" y="130"/>
                  </a:cubicBezTo>
                  <a:cubicBezTo>
                    <a:pt x="269" y="130"/>
                    <a:pt x="269" y="126"/>
                    <a:pt x="268" y="118"/>
                  </a:cubicBezTo>
                  <a:lnTo>
                    <a:pt x="268" y="118"/>
                  </a:lnTo>
                  <a:cubicBezTo>
                    <a:pt x="270" y="125"/>
                    <a:pt x="270" y="126"/>
                    <a:pt x="271" y="126"/>
                  </a:cubicBezTo>
                  <a:cubicBezTo>
                    <a:pt x="271" y="126"/>
                    <a:pt x="271" y="125"/>
                    <a:pt x="271" y="125"/>
                  </a:cubicBezTo>
                  <a:cubicBezTo>
                    <a:pt x="271" y="122"/>
                    <a:pt x="272" y="120"/>
                    <a:pt x="274" y="120"/>
                  </a:cubicBezTo>
                  <a:cubicBezTo>
                    <a:pt x="275" y="120"/>
                    <a:pt x="276" y="122"/>
                    <a:pt x="277" y="125"/>
                  </a:cubicBezTo>
                  <a:lnTo>
                    <a:pt x="278" y="125"/>
                  </a:lnTo>
                  <a:cubicBezTo>
                    <a:pt x="278" y="117"/>
                    <a:pt x="279" y="117"/>
                    <a:pt x="279" y="117"/>
                  </a:cubicBezTo>
                  <a:cubicBezTo>
                    <a:pt x="280" y="117"/>
                    <a:pt x="281" y="117"/>
                    <a:pt x="281" y="109"/>
                  </a:cubicBezTo>
                  <a:cubicBezTo>
                    <a:pt x="282" y="100"/>
                    <a:pt x="284" y="100"/>
                    <a:pt x="284" y="100"/>
                  </a:cubicBezTo>
                  <a:cubicBezTo>
                    <a:pt x="284" y="105"/>
                    <a:pt x="285" y="111"/>
                    <a:pt x="284" y="117"/>
                  </a:cubicBezTo>
                  <a:cubicBezTo>
                    <a:pt x="283" y="120"/>
                    <a:pt x="283" y="122"/>
                    <a:pt x="284" y="122"/>
                  </a:cubicBezTo>
                  <a:cubicBezTo>
                    <a:pt x="284" y="122"/>
                    <a:pt x="286" y="118"/>
                    <a:pt x="287" y="109"/>
                  </a:cubicBezTo>
                  <a:cubicBezTo>
                    <a:pt x="288" y="100"/>
                    <a:pt x="289" y="96"/>
                    <a:pt x="289" y="96"/>
                  </a:cubicBezTo>
                  <a:lnTo>
                    <a:pt x="289" y="96"/>
                  </a:lnTo>
                  <a:cubicBezTo>
                    <a:pt x="289" y="96"/>
                    <a:pt x="289" y="100"/>
                    <a:pt x="288" y="109"/>
                  </a:cubicBezTo>
                  <a:cubicBezTo>
                    <a:pt x="287" y="114"/>
                    <a:pt x="287" y="120"/>
                    <a:pt x="287" y="120"/>
                  </a:cubicBezTo>
                  <a:cubicBezTo>
                    <a:pt x="287" y="120"/>
                    <a:pt x="288" y="119"/>
                    <a:pt x="288" y="117"/>
                  </a:cubicBezTo>
                  <a:cubicBezTo>
                    <a:pt x="288" y="117"/>
                    <a:pt x="290" y="117"/>
                    <a:pt x="290" y="109"/>
                  </a:cubicBezTo>
                  <a:lnTo>
                    <a:pt x="293" y="109"/>
                  </a:lnTo>
                  <a:cubicBezTo>
                    <a:pt x="295" y="118"/>
                    <a:pt x="296" y="118"/>
                    <a:pt x="296" y="118"/>
                  </a:cubicBezTo>
                  <a:cubicBezTo>
                    <a:pt x="297" y="113"/>
                    <a:pt x="298" y="111"/>
                    <a:pt x="298" y="111"/>
                  </a:cubicBezTo>
                  <a:cubicBezTo>
                    <a:pt x="298" y="111"/>
                    <a:pt x="298" y="113"/>
                    <a:pt x="298" y="118"/>
                  </a:cubicBezTo>
                  <a:cubicBezTo>
                    <a:pt x="298" y="121"/>
                    <a:pt x="298" y="123"/>
                    <a:pt x="298" y="123"/>
                  </a:cubicBezTo>
                  <a:cubicBezTo>
                    <a:pt x="298" y="123"/>
                    <a:pt x="299" y="119"/>
                    <a:pt x="299" y="109"/>
                  </a:cubicBezTo>
                  <a:cubicBezTo>
                    <a:pt x="300" y="105"/>
                    <a:pt x="301" y="103"/>
                    <a:pt x="302" y="103"/>
                  </a:cubicBezTo>
                  <a:cubicBezTo>
                    <a:pt x="302" y="103"/>
                    <a:pt x="303" y="105"/>
                    <a:pt x="303" y="110"/>
                  </a:cubicBezTo>
                  <a:cubicBezTo>
                    <a:pt x="302" y="120"/>
                    <a:pt x="302" y="124"/>
                    <a:pt x="302" y="124"/>
                  </a:cubicBezTo>
                  <a:cubicBezTo>
                    <a:pt x="302" y="124"/>
                    <a:pt x="303" y="122"/>
                    <a:pt x="303" y="119"/>
                  </a:cubicBezTo>
                  <a:cubicBezTo>
                    <a:pt x="305" y="110"/>
                    <a:pt x="306" y="110"/>
                    <a:pt x="306" y="110"/>
                  </a:cubicBezTo>
                  <a:lnTo>
                    <a:pt x="306" y="110"/>
                  </a:lnTo>
                  <a:cubicBezTo>
                    <a:pt x="305" y="119"/>
                    <a:pt x="314" y="120"/>
                    <a:pt x="322" y="123"/>
                  </a:cubicBezTo>
                  <a:cubicBezTo>
                    <a:pt x="325" y="118"/>
                    <a:pt x="327" y="112"/>
                    <a:pt x="328" y="106"/>
                  </a:cubicBezTo>
                  <a:cubicBezTo>
                    <a:pt x="330" y="100"/>
                    <a:pt x="331" y="97"/>
                    <a:pt x="331" y="97"/>
                  </a:cubicBezTo>
                  <a:lnTo>
                    <a:pt x="331" y="97"/>
                  </a:lnTo>
                  <a:cubicBezTo>
                    <a:pt x="331" y="97"/>
                    <a:pt x="330" y="102"/>
                    <a:pt x="330" y="108"/>
                  </a:cubicBezTo>
                  <a:cubicBezTo>
                    <a:pt x="327" y="120"/>
                    <a:pt x="326" y="126"/>
                    <a:pt x="326" y="126"/>
                  </a:cubicBezTo>
                  <a:cubicBezTo>
                    <a:pt x="326" y="126"/>
                    <a:pt x="328" y="120"/>
                    <a:pt x="332" y="108"/>
                  </a:cubicBezTo>
                  <a:cubicBezTo>
                    <a:pt x="333" y="99"/>
                    <a:pt x="334" y="95"/>
                    <a:pt x="334" y="95"/>
                  </a:cubicBezTo>
                  <a:lnTo>
                    <a:pt x="334" y="95"/>
                  </a:lnTo>
                  <a:cubicBezTo>
                    <a:pt x="335" y="95"/>
                    <a:pt x="334" y="100"/>
                    <a:pt x="333" y="109"/>
                  </a:cubicBezTo>
                  <a:cubicBezTo>
                    <a:pt x="332" y="113"/>
                    <a:pt x="332" y="115"/>
                    <a:pt x="332" y="115"/>
                  </a:cubicBezTo>
                  <a:cubicBezTo>
                    <a:pt x="332" y="115"/>
                    <a:pt x="333" y="113"/>
                    <a:pt x="335" y="110"/>
                  </a:cubicBezTo>
                  <a:cubicBezTo>
                    <a:pt x="336" y="105"/>
                    <a:pt x="337" y="103"/>
                    <a:pt x="337" y="103"/>
                  </a:cubicBezTo>
                  <a:lnTo>
                    <a:pt x="337" y="103"/>
                  </a:lnTo>
                  <a:cubicBezTo>
                    <a:pt x="338" y="103"/>
                    <a:pt x="337" y="106"/>
                    <a:pt x="336" y="110"/>
                  </a:cubicBezTo>
                  <a:cubicBezTo>
                    <a:pt x="335" y="116"/>
                    <a:pt x="334" y="122"/>
                    <a:pt x="334" y="122"/>
                  </a:cubicBezTo>
                  <a:cubicBezTo>
                    <a:pt x="334" y="122"/>
                    <a:pt x="335" y="121"/>
                    <a:pt x="335" y="119"/>
                  </a:cubicBezTo>
                  <a:lnTo>
                    <a:pt x="335" y="119"/>
                  </a:lnTo>
                  <a:cubicBezTo>
                    <a:pt x="335" y="119"/>
                    <a:pt x="336" y="119"/>
                    <a:pt x="334" y="128"/>
                  </a:cubicBezTo>
                  <a:cubicBezTo>
                    <a:pt x="334" y="130"/>
                    <a:pt x="334" y="131"/>
                    <a:pt x="334" y="131"/>
                  </a:cubicBezTo>
                  <a:cubicBezTo>
                    <a:pt x="335" y="131"/>
                    <a:pt x="338" y="126"/>
                    <a:pt x="341" y="121"/>
                  </a:cubicBezTo>
                  <a:cubicBezTo>
                    <a:pt x="345" y="113"/>
                    <a:pt x="348" y="110"/>
                    <a:pt x="348" y="110"/>
                  </a:cubicBezTo>
                  <a:lnTo>
                    <a:pt x="348" y="110"/>
                  </a:lnTo>
                  <a:cubicBezTo>
                    <a:pt x="349" y="110"/>
                    <a:pt x="347" y="114"/>
                    <a:pt x="343" y="122"/>
                  </a:cubicBezTo>
                  <a:cubicBezTo>
                    <a:pt x="340" y="128"/>
                    <a:pt x="340" y="131"/>
                    <a:pt x="341" y="131"/>
                  </a:cubicBezTo>
                  <a:cubicBezTo>
                    <a:pt x="343" y="131"/>
                    <a:pt x="347" y="126"/>
                    <a:pt x="352" y="117"/>
                  </a:cubicBezTo>
                  <a:cubicBezTo>
                    <a:pt x="357" y="108"/>
                    <a:pt x="358" y="105"/>
                    <a:pt x="359" y="105"/>
                  </a:cubicBezTo>
                  <a:lnTo>
                    <a:pt x="359" y="105"/>
                  </a:lnTo>
                  <a:cubicBezTo>
                    <a:pt x="359" y="105"/>
                    <a:pt x="358" y="106"/>
                    <a:pt x="356" y="110"/>
                  </a:cubicBezTo>
                  <a:cubicBezTo>
                    <a:pt x="353" y="118"/>
                    <a:pt x="354" y="118"/>
                    <a:pt x="354" y="118"/>
                  </a:cubicBezTo>
                  <a:cubicBezTo>
                    <a:pt x="355" y="119"/>
                    <a:pt x="356" y="119"/>
                    <a:pt x="352" y="127"/>
                  </a:cubicBezTo>
                  <a:cubicBezTo>
                    <a:pt x="352" y="127"/>
                    <a:pt x="353" y="127"/>
                    <a:pt x="359" y="121"/>
                  </a:cubicBezTo>
                  <a:cubicBezTo>
                    <a:pt x="362" y="116"/>
                    <a:pt x="364" y="114"/>
                    <a:pt x="366" y="114"/>
                  </a:cubicBezTo>
                  <a:cubicBezTo>
                    <a:pt x="368" y="114"/>
                    <a:pt x="366" y="122"/>
                    <a:pt x="361" y="132"/>
                  </a:cubicBezTo>
                  <a:lnTo>
                    <a:pt x="367" y="125"/>
                  </a:lnTo>
                  <a:cubicBezTo>
                    <a:pt x="373" y="117"/>
                    <a:pt x="377" y="111"/>
                    <a:pt x="378" y="111"/>
                  </a:cubicBezTo>
                  <a:lnTo>
                    <a:pt x="378" y="111"/>
                  </a:lnTo>
                  <a:cubicBezTo>
                    <a:pt x="378" y="111"/>
                    <a:pt x="377" y="114"/>
                    <a:pt x="373" y="120"/>
                  </a:cubicBezTo>
                  <a:lnTo>
                    <a:pt x="369" y="127"/>
                  </a:lnTo>
                  <a:cubicBezTo>
                    <a:pt x="372" y="122"/>
                    <a:pt x="374" y="120"/>
                    <a:pt x="376" y="120"/>
                  </a:cubicBezTo>
                  <a:cubicBezTo>
                    <a:pt x="378" y="120"/>
                    <a:pt x="376" y="128"/>
                    <a:pt x="370" y="137"/>
                  </a:cubicBezTo>
                  <a:cubicBezTo>
                    <a:pt x="365" y="145"/>
                    <a:pt x="365" y="145"/>
                    <a:pt x="365" y="145"/>
                  </a:cubicBezTo>
                  <a:lnTo>
                    <a:pt x="370" y="138"/>
                  </a:lnTo>
                  <a:cubicBezTo>
                    <a:pt x="375" y="132"/>
                    <a:pt x="379" y="124"/>
                    <a:pt x="381" y="124"/>
                  </a:cubicBezTo>
                  <a:cubicBezTo>
                    <a:pt x="381" y="124"/>
                    <a:pt x="381" y="124"/>
                    <a:pt x="381" y="124"/>
                  </a:cubicBezTo>
                  <a:cubicBezTo>
                    <a:pt x="381" y="125"/>
                    <a:pt x="382" y="125"/>
                    <a:pt x="378" y="133"/>
                  </a:cubicBezTo>
                  <a:cubicBezTo>
                    <a:pt x="375" y="139"/>
                    <a:pt x="372" y="144"/>
                    <a:pt x="373" y="144"/>
                  </a:cubicBezTo>
                  <a:cubicBezTo>
                    <a:pt x="373" y="144"/>
                    <a:pt x="373" y="144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6" y="142"/>
                    <a:pt x="372" y="150"/>
                  </a:cubicBezTo>
                  <a:lnTo>
                    <a:pt x="376" y="152"/>
                  </a:lnTo>
                  <a:cubicBezTo>
                    <a:pt x="378" y="150"/>
                    <a:pt x="380" y="149"/>
                    <a:pt x="381" y="149"/>
                  </a:cubicBezTo>
                  <a:cubicBezTo>
                    <a:pt x="382" y="149"/>
                    <a:pt x="381" y="151"/>
                    <a:pt x="378" y="155"/>
                  </a:cubicBezTo>
                  <a:cubicBezTo>
                    <a:pt x="378" y="155"/>
                    <a:pt x="378" y="155"/>
                    <a:pt x="378" y="155"/>
                  </a:cubicBezTo>
                  <a:cubicBezTo>
                    <a:pt x="379" y="155"/>
                    <a:pt x="381" y="154"/>
                    <a:pt x="386" y="150"/>
                  </a:cubicBezTo>
                  <a:lnTo>
                    <a:pt x="386" y="150"/>
                  </a:lnTo>
                  <a:cubicBezTo>
                    <a:pt x="387" y="151"/>
                    <a:pt x="388" y="152"/>
                    <a:pt x="382" y="159"/>
                  </a:cubicBezTo>
                  <a:cubicBezTo>
                    <a:pt x="379" y="163"/>
                    <a:pt x="378" y="164"/>
                    <a:pt x="378" y="164"/>
                  </a:cubicBezTo>
                  <a:cubicBezTo>
                    <a:pt x="378" y="164"/>
                    <a:pt x="380" y="163"/>
                    <a:pt x="383" y="160"/>
                  </a:cubicBezTo>
                  <a:cubicBezTo>
                    <a:pt x="388" y="155"/>
                    <a:pt x="389" y="155"/>
                    <a:pt x="389" y="155"/>
                  </a:cubicBezTo>
                  <a:cubicBezTo>
                    <a:pt x="390" y="155"/>
                    <a:pt x="390" y="155"/>
                    <a:pt x="390" y="155"/>
                  </a:cubicBezTo>
                  <a:lnTo>
                    <a:pt x="392" y="157"/>
                  </a:lnTo>
                  <a:cubicBezTo>
                    <a:pt x="396" y="152"/>
                    <a:pt x="397" y="151"/>
                    <a:pt x="398" y="151"/>
                  </a:cubicBezTo>
                  <a:cubicBezTo>
                    <a:pt x="399" y="151"/>
                    <a:pt x="399" y="151"/>
                    <a:pt x="399" y="151"/>
                  </a:cubicBezTo>
                  <a:cubicBezTo>
                    <a:pt x="399" y="151"/>
                    <a:pt x="396" y="160"/>
                    <a:pt x="397" y="161"/>
                  </a:cubicBezTo>
                  <a:cubicBezTo>
                    <a:pt x="398" y="162"/>
                    <a:pt x="398" y="163"/>
                    <a:pt x="399" y="163"/>
                  </a:cubicBezTo>
                  <a:cubicBezTo>
                    <a:pt x="400" y="163"/>
                    <a:pt x="401" y="161"/>
                    <a:pt x="405" y="157"/>
                  </a:cubicBezTo>
                  <a:cubicBezTo>
                    <a:pt x="404" y="156"/>
                    <a:pt x="406" y="154"/>
                    <a:pt x="406" y="154"/>
                  </a:cubicBezTo>
                  <a:lnTo>
                    <a:pt x="406" y="154"/>
                  </a:lnTo>
                  <a:cubicBezTo>
                    <a:pt x="407" y="154"/>
                    <a:pt x="406" y="155"/>
                    <a:pt x="405" y="158"/>
                  </a:cubicBezTo>
                  <a:cubicBezTo>
                    <a:pt x="406" y="159"/>
                    <a:pt x="402" y="167"/>
                    <a:pt x="405" y="170"/>
                  </a:cubicBezTo>
                  <a:cubicBezTo>
                    <a:pt x="406" y="172"/>
                    <a:pt x="406" y="173"/>
                    <a:pt x="407" y="173"/>
                  </a:cubicBezTo>
                  <a:cubicBezTo>
                    <a:pt x="408" y="173"/>
                    <a:pt x="410" y="171"/>
                    <a:pt x="414" y="168"/>
                  </a:cubicBezTo>
                  <a:cubicBezTo>
                    <a:pt x="420" y="162"/>
                    <a:pt x="423" y="159"/>
                    <a:pt x="423" y="159"/>
                  </a:cubicBezTo>
                  <a:lnTo>
                    <a:pt x="423" y="159"/>
                  </a:lnTo>
                  <a:cubicBezTo>
                    <a:pt x="423" y="159"/>
                    <a:pt x="420" y="163"/>
                    <a:pt x="414" y="169"/>
                  </a:cubicBezTo>
                  <a:cubicBezTo>
                    <a:pt x="407" y="177"/>
                    <a:pt x="404" y="180"/>
                    <a:pt x="405" y="180"/>
                  </a:cubicBezTo>
                  <a:cubicBezTo>
                    <a:pt x="405" y="180"/>
                    <a:pt x="407" y="179"/>
                    <a:pt x="409" y="177"/>
                  </a:cubicBezTo>
                  <a:cubicBezTo>
                    <a:pt x="414" y="174"/>
                    <a:pt x="416" y="173"/>
                    <a:pt x="417" y="173"/>
                  </a:cubicBezTo>
                  <a:cubicBezTo>
                    <a:pt x="417" y="173"/>
                    <a:pt x="417" y="173"/>
                    <a:pt x="417" y="174"/>
                  </a:cubicBezTo>
                  <a:cubicBezTo>
                    <a:pt x="414" y="177"/>
                    <a:pt x="412" y="178"/>
                    <a:pt x="413" y="178"/>
                  </a:cubicBezTo>
                  <a:cubicBezTo>
                    <a:pt x="414" y="178"/>
                    <a:pt x="416" y="177"/>
                    <a:pt x="419" y="176"/>
                  </a:cubicBezTo>
                  <a:lnTo>
                    <a:pt x="419" y="176"/>
                  </a:lnTo>
                  <a:cubicBezTo>
                    <a:pt x="420" y="177"/>
                    <a:pt x="420" y="177"/>
                    <a:pt x="414" y="183"/>
                  </a:cubicBezTo>
                  <a:lnTo>
                    <a:pt x="415" y="184"/>
                  </a:lnTo>
                  <a:cubicBezTo>
                    <a:pt x="419" y="182"/>
                    <a:pt x="421" y="181"/>
                    <a:pt x="423" y="181"/>
                  </a:cubicBezTo>
                  <a:cubicBezTo>
                    <a:pt x="428" y="181"/>
                    <a:pt x="425" y="189"/>
                    <a:pt x="420" y="193"/>
                  </a:cubicBezTo>
                  <a:cubicBezTo>
                    <a:pt x="420" y="193"/>
                    <a:pt x="420" y="193"/>
                    <a:pt x="421" y="193"/>
                  </a:cubicBezTo>
                  <a:cubicBezTo>
                    <a:pt x="422" y="193"/>
                    <a:pt x="424" y="193"/>
                    <a:pt x="428" y="191"/>
                  </a:cubicBezTo>
                  <a:cubicBezTo>
                    <a:pt x="435" y="187"/>
                    <a:pt x="439" y="185"/>
                    <a:pt x="440" y="185"/>
                  </a:cubicBezTo>
                  <a:lnTo>
                    <a:pt x="440" y="185"/>
                  </a:lnTo>
                  <a:cubicBezTo>
                    <a:pt x="440" y="185"/>
                    <a:pt x="437" y="187"/>
                    <a:pt x="429" y="192"/>
                  </a:cubicBezTo>
                  <a:cubicBezTo>
                    <a:pt x="422" y="196"/>
                    <a:pt x="418" y="199"/>
                    <a:pt x="419" y="199"/>
                  </a:cubicBezTo>
                  <a:cubicBezTo>
                    <a:pt x="419" y="199"/>
                    <a:pt x="423" y="197"/>
                    <a:pt x="430" y="193"/>
                  </a:cubicBezTo>
                  <a:cubicBezTo>
                    <a:pt x="432" y="192"/>
                    <a:pt x="433" y="192"/>
                    <a:pt x="434" y="192"/>
                  </a:cubicBezTo>
                  <a:cubicBezTo>
                    <a:pt x="439" y="192"/>
                    <a:pt x="437" y="197"/>
                    <a:pt x="425" y="203"/>
                  </a:cubicBezTo>
                  <a:lnTo>
                    <a:pt x="410" y="211"/>
                  </a:lnTo>
                  <a:cubicBezTo>
                    <a:pt x="415" y="209"/>
                    <a:pt x="417" y="208"/>
                    <a:pt x="418" y="208"/>
                  </a:cubicBezTo>
                  <a:cubicBezTo>
                    <a:pt x="418" y="208"/>
                    <a:pt x="418" y="209"/>
                    <a:pt x="418" y="209"/>
                  </a:cubicBezTo>
                  <a:cubicBezTo>
                    <a:pt x="422" y="206"/>
                    <a:pt x="424" y="206"/>
                    <a:pt x="425" y="206"/>
                  </a:cubicBezTo>
                  <a:cubicBezTo>
                    <a:pt x="426" y="206"/>
                    <a:pt x="427" y="207"/>
                    <a:pt x="427" y="209"/>
                  </a:cubicBezTo>
                  <a:cubicBezTo>
                    <a:pt x="428" y="210"/>
                    <a:pt x="438" y="211"/>
                    <a:pt x="438" y="212"/>
                  </a:cubicBezTo>
                  <a:cubicBezTo>
                    <a:pt x="438" y="214"/>
                    <a:pt x="441" y="217"/>
                    <a:pt x="433" y="222"/>
                  </a:cubicBezTo>
                  <a:cubicBezTo>
                    <a:pt x="433" y="222"/>
                    <a:pt x="433" y="222"/>
                    <a:pt x="435" y="222"/>
                  </a:cubicBezTo>
                  <a:cubicBezTo>
                    <a:pt x="437" y="222"/>
                    <a:pt x="439" y="222"/>
                    <a:pt x="442" y="222"/>
                  </a:cubicBezTo>
                  <a:cubicBezTo>
                    <a:pt x="443" y="222"/>
                    <a:pt x="445" y="222"/>
                    <a:pt x="446" y="222"/>
                  </a:cubicBezTo>
                  <a:cubicBezTo>
                    <a:pt x="450" y="222"/>
                    <a:pt x="449" y="224"/>
                    <a:pt x="443" y="225"/>
                  </a:cubicBezTo>
                  <a:lnTo>
                    <a:pt x="443" y="226"/>
                  </a:lnTo>
                  <a:cubicBezTo>
                    <a:pt x="452" y="226"/>
                    <a:pt x="452" y="228"/>
                    <a:pt x="452" y="228"/>
                  </a:cubicBezTo>
                  <a:cubicBezTo>
                    <a:pt x="444" y="230"/>
                    <a:pt x="437" y="232"/>
                    <a:pt x="441" y="232"/>
                  </a:cubicBezTo>
                  <a:cubicBezTo>
                    <a:pt x="442" y="232"/>
                    <a:pt x="443" y="232"/>
                    <a:pt x="444" y="232"/>
                  </a:cubicBezTo>
                  <a:cubicBezTo>
                    <a:pt x="447" y="231"/>
                    <a:pt x="449" y="231"/>
                    <a:pt x="450" y="231"/>
                  </a:cubicBezTo>
                  <a:cubicBezTo>
                    <a:pt x="452" y="231"/>
                    <a:pt x="452" y="231"/>
                    <a:pt x="453" y="232"/>
                  </a:cubicBezTo>
                  <a:cubicBezTo>
                    <a:pt x="446" y="238"/>
                    <a:pt x="447" y="268"/>
                    <a:pt x="454" y="268"/>
                  </a:cubicBezTo>
                  <a:cubicBezTo>
                    <a:pt x="454" y="268"/>
                    <a:pt x="454" y="269"/>
                    <a:pt x="454" y="271"/>
                  </a:cubicBezTo>
                  <a:cubicBezTo>
                    <a:pt x="454" y="272"/>
                    <a:pt x="453" y="275"/>
                    <a:pt x="453" y="275"/>
                  </a:cubicBezTo>
                  <a:cubicBezTo>
                    <a:pt x="450" y="274"/>
                    <a:pt x="448" y="274"/>
                    <a:pt x="447" y="274"/>
                  </a:cubicBezTo>
                  <a:cubicBezTo>
                    <a:pt x="439" y="274"/>
                    <a:pt x="446" y="279"/>
                    <a:pt x="452" y="283"/>
                  </a:cubicBezTo>
                  <a:cubicBezTo>
                    <a:pt x="460" y="285"/>
                    <a:pt x="460" y="286"/>
                    <a:pt x="460" y="287"/>
                  </a:cubicBezTo>
                  <a:cubicBezTo>
                    <a:pt x="454" y="286"/>
                    <a:pt x="450" y="285"/>
                    <a:pt x="448" y="285"/>
                  </a:cubicBezTo>
                  <a:cubicBezTo>
                    <a:pt x="443" y="285"/>
                    <a:pt x="444" y="287"/>
                    <a:pt x="450" y="290"/>
                  </a:cubicBezTo>
                  <a:cubicBezTo>
                    <a:pt x="459" y="293"/>
                    <a:pt x="463" y="294"/>
                    <a:pt x="462" y="294"/>
                  </a:cubicBezTo>
                  <a:cubicBezTo>
                    <a:pt x="461" y="294"/>
                    <a:pt x="457" y="293"/>
                    <a:pt x="450" y="292"/>
                  </a:cubicBezTo>
                  <a:cubicBezTo>
                    <a:pt x="444" y="290"/>
                    <a:pt x="440" y="290"/>
                    <a:pt x="439" y="290"/>
                  </a:cubicBezTo>
                  <a:cubicBezTo>
                    <a:pt x="435" y="290"/>
                    <a:pt x="441" y="292"/>
                    <a:pt x="456" y="298"/>
                  </a:cubicBezTo>
                  <a:cubicBezTo>
                    <a:pt x="461" y="300"/>
                    <a:pt x="463" y="301"/>
                    <a:pt x="461" y="301"/>
                  </a:cubicBezTo>
                  <a:cubicBezTo>
                    <a:pt x="461" y="301"/>
                    <a:pt x="458" y="301"/>
                    <a:pt x="455" y="300"/>
                  </a:cubicBezTo>
                  <a:cubicBezTo>
                    <a:pt x="447" y="298"/>
                    <a:pt x="443" y="297"/>
                    <a:pt x="441" y="297"/>
                  </a:cubicBezTo>
                  <a:cubicBezTo>
                    <a:pt x="440" y="297"/>
                    <a:pt x="442" y="298"/>
                    <a:pt x="446" y="299"/>
                  </a:cubicBezTo>
                  <a:cubicBezTo>
                    <a:pt x="456" y="303"/>
                    <a:pt x="460" y="305"/>
                    <a:pt x="458" y="305"/>
                  </a:cubicBezTo>
                  <a:cubicBezTo>
                    <a:pt x="456" y="305"/>
                    <a:pt x="452" y="305"/>
                    <a:pt x="445" y="303"/>
                  </a:cubicBezTo>
                  <a:cubicBezTo>
                    <a:pt x="437" y="301"/>
                    <a:pt x="433" y="300"/>
                    <a:pt x="432" y="300"/>
                  </a:cubicBezTo>
                  <a:lnTo>
                    <a:pt x="432" y="300"/>
                  </a:lnTo>
                  <a:cubicBezTo>
                    <a:pt x="432" y="300"/>
                    <a:pt x="436" y="301"/>
                    <a:pt x="444" y="305"/>
                  </a:cubicBezTo>
                  <a:cubicBezTo>
                    <a:pt x="456" y="310"/>
                    <a:pt x="458" y="314"/>
                    <a:pt x="452" y="314"/>
                  </a:cubicBezTo>
                  <a:cubicBezTo>
                    <a:pt x="450" y="314"/>
                    <a:pt x="447" y="313"/>
                    <a:pt x="442" y="312"/>
                  </a:cubicBezTo>
                  <a:cubicBezTo>
                    <a:pt x="441" y="312"/>
                    <a:pt x="438" y="311"/>
                    <a:pt x="437" y="311"/>
                  </a:cubicBezTo>
                  <a:cubicBezTo>
                    <a:pt x="437" y="311"/>
                    <a:pt x="437" y="311"/>
                    <a:pt x="441" y="313"/>
                  </a:cubicBezTo>
                  <a:lnTo>
                    <a:pt x="433" y="311"/>
                  </a:lnTo>
                  <a:lnTo>
                    <a:pt x="432" y="313"/>
                  </a:lnTo>
                  <a:lnTo>
                    <a:pt x="439" y="316"/>
                  </a:lnTo>
                  <a:cubicBezTo>
                    <a:pt x="438" y="317"/>
                    <a:pt x="428" y="318"/>
                    <a:pt x="424" y="324"/>
                  </a:cubicBezTo>
                  <a:cubicBezTo>
                    <a:pt x="418" y="334"/>
                    <a:pt x="415" y="335"/>
                    <a:pt x="424" y="340"/>
                  </a:cubicBezTo>
                  <a:cubicBezTo>
                    <a:pt x="432" y="345"/>
                    <a:pt x="435" y="348"/>
                    <a:pt x="433" y="348"/>
                  </a:cubicBezTo>
                  <a:cubicBezTo>
                    <a:pt x="432" y="348"/>
                    <a:pt x="428" y="345"/>
                    <a:pt x="422" y="341"/>
                  </a:cubicBezTo>
                  <a:cubicBezTo>
                    <a:pt x="422" y="341"/>
                    <a:pt x="421" y="341"/>
                    <a:pt x="421" y="341"/>
                  </a:cubicBezTo>
                  <a:cubicBezTo>
                    <a:pt x="420" y="341"/>
                    <a:pt x="416" y="340"/>
                    <a:pt x="414" y="340"/>
                  </a:cubicBezTo>
                  <a:cubicBezTo>
                    <a:pt x="413" y="340"/>
                    <a:pt x="412" y="340"/>
                    <a:pt x="411" y="341"/>
                  </a:cubicBezTo>
                  <a:cubicBezTo>
                    <a:pt x="411" y="341"/>
                    <a:pt x="410" y="342"/>
                    <a:pt x="409" y="342"/>
                  </a:cubicBezTo>
                  <a:cubicBezTo>
                    <a:pt x="408" y="342"/>
                    <a:pt x="406" y="341"/>
                    <a:pt x="402" y="339"/>
                  </a:cubicBezTo>
                  <a:lnTo>
                    <a:pt x="401" y="339"/>
                  </a:lnTo>
                  <a:cubicBezTo>
                    <a:pt x="411" y="349"/>
                    <a:pt x="410" y="354"/>
                    <a:pt x="404" y="354"/>
                  </a:cubicBezTo>
                  <a:cubicBezTo>
                    <a:pt x="403" y="354"/>
                    <a:pt x="402" y="354"/>
                    <a:pt x="400" y="353"/>
                  </a:cubicBezTo>
                  <a:lnTo>
                    <a:pt x="400" y="353"/>
                  </a:lnTo>
                  <a:cubicBezTo>
                    <a:pt x="398" y="354"/>
                    <a:pt x="397" y="354"/>
                    <a:pt x="401" y="362"/>
                  </a:cubicBezTo>
                  <a:cubicBezTo>
                    <a:pt x="404" y="366"/>
                    <a:pt x="405" y="368"/>
                    <a:pt x="404" y="368"/>
                  </a:cubicBezTo>
                  <a:cubicBezTo>
                    <a:pt x="404" y="368"/>
                    <a:pt x="402" y="367"/>
                    <a:pt x="399" y="364"/>
                  </a:cubicBezTo>
                  <a:cubicBezTo>
                    <a:pt x="396" y="362"/>
                    <a:pt x="392" y="360"/>
                    <a:pt x="390" y="360"/>
                  </a:cubicBezTo>
                  <a:cubicBezTo>
                    <a:pt x="388" y="360"/>
                    <a:pt x="388" y="362"/>
                    <a:pt x="393" y="369"/>
                  </a:cubicBezTo>
                  <a:lnTo>
                    <a:pt x="388" y="363"/>
                  </a:lnTo>
                  <a:cubicBezTo>
                    <a:pt x="386" y="362"/>
                    <a:pt x="385" y="361"/>
                    <a:pt x="385" y="361"/>
                  </a:cubicBezTo>
                  <a:lnTo>
                    <a:pt x="385" y="361"/>
                  </a:lnTo>
                  <a:cubicBezTo>
                    <a:pt x="384" y="361"/>
                    <a:pt x="387" y="366"/>
                    <a:pt x="391" y="371"/>
                  </a:cubicBezTo>
                  <a:cubicBezTo>
                    <a:pt x="396" y="377"/>
                    <a:pt x="398" y="381"/>
                    <a:pt x="398" y="381"/>
                  </a:cubicBezTo>
                  <a:cubicBezTo>
                    <a:pt x="397" y="381"/>
                    <a:pt x="393" y="376"/>
                    <a:pt x="383" y="366"/>
                  </a:cubicBezTo>
                  <a:cubicBezTo>
                    <a:pt x="378" y="358"/>
                    <a:pt x="375" y="355"/>
                    <a:pt x="374" y="355"/>
                  </a:cubicBezTo>
                  <a:lnTo>
                    <a:pt x="374" y="355"/>
                  </a:lnTo>
                  <a:cubicBezTo>
                    <a:pt x="374" y="355"/>
                    <a:pt x="375" y="357"/>
                    <a:pt x="378" y="360"/>
                  </a:cubicBezTo>
                  <a:cubicBezTo>
                    <a:pt x="381" y="365"/>
                    <a:pt x="384" y="370"/>
                    <a:pt x="383" y="370"/>
                  </a:cubicBezTo>
                  <a:cubicBezTo>
                    <a:pt x="382" y="370"/>
                    <a:pt x="382" y="370"/>
                    <a:pt x="380" y="368"/>
                  </a:cubicBezTo>
                  <a:lnTo>
                    <a:pt x="380" y="368"/>
                  </a:lnTo>
                  <a:cubicBezTo>
                    <a:pt x="379" y="369"/>
                    <a:pt x="379" y="369"/>
                    <a:pt x="388" y="382"/>
                  </a:cubicBezTo>
                  <a:cubicBezTo>
                    <a:pt x="393" y="389"/>
                    <a:pt x="392" y="390"/>
                    <a:pt x="391" y="391"/>
                  </a:cubicBezTo>
                  <a:cubicBezTo>
                    <a:pt x="388" y="387"/>
                    <a:pt x="385" y="381"/>
                    <a:pt x="382" y="377"/>
                  </a:cubicBezTo>
                  <a:lnTo>
                    <a:pt x="382" y="377"/>
                  </a:lnTo>
                  <a:cubicBezTo>
                    <a:pt x="382" y="377"/>
                    <a:pt x="382" y="377"/>
                    <a:pt x="381" y="378"/>
                  </a:cubicBezTo>
                  <a:cubicBezTo>
                    <a:pt x="381" y="378"/>
                    <a:pt x="381" y="378"/>
                    <a:pt x="381" y="378"/>
                  </a:cubicBezTo>
                  <a:cubicBezTo>
                    <a:pt x="379" y="378"/>
                    <a:pt x="373" y="372"/>
                    <a:pt x="368" y="366"/>
                  </a:cubicBezTo>
                  <a:cubicBezTo>
                    <a:pt x="365" y="363"/>
                    <a:pt x="364" y="361"/>
                    <a:pt x="364" y="361"/>
                  </a:cubicBezTo>
                  <a:lnTo>
                    <a:pt x="364" y="361"/>
                  </a:lnTo>
                  <a:cubicBezTo>
                    <a:pt x="364" y="361"/>
                    <a:pt x="366" y="365"/>
                    <a:pt x="372" y="373"/>
                  </a:cubicBezTo>
                  <a:cubicBezTo>
                    <a:pt x="381" y="387"/>
                    <a:pt x="381" y="387"/>
                    <a:pt x="379" y="388"/>
                  </a:cubicBezTo>
                  <a:cubicBezTo>
                    <a:pt x="379" y="388"/>
                    <a:pt x="379" y="389"/>
                    <a:pt x="379" y="389"/>
                  </a:cubicBezTo>
                  <a:cubicBezTo>
                    <a:pt x="378" y="389"/>
                    <a:pt x="376" y="387"/>
                    <a:pt x="373" y="382"/>
                  </a:cubicBezTo>
                  <a:cubicBezTo>
                    <a:pt x="370" y="377"/>
                    <a:pt x="369" y="375"/>
                    <a:pt x="368" y="375"/>
                  </a:cubicBezTo>
                  <a:cubicBezTo>
                    <a:pt x="368" y="375"/>
                    <a:pt x="367" y="375"/>
                    <a:pt x="367" y="376"/>
                  </a:cubicBezTo>
                  <a:cubicBezTo>
                    <a:pt x="364" y="378"/>
                    <a:pt x="373" y="401"/>
                    <a:pt x="380" y="417"/>
                  </a:cubicBezTo>
                  <a:cubicBezTo>
                    <a:pt x="385" y="424"/>
                    <a:pt x="387" y="428"/>
                    <a:pt x="387" y="428"/>
                  </a:cubicBezTo>
                  <a:cubicBezTo>
                    <a:pt x="386" y="428"/>
                    <a:pt x="384" y="424"/>
                    <a:pt x="379" y="417"/>
                  </a:cubicBezTo>
                  <a:cubicBezTo>
                    <a:pt x="376" y="410"/>
                    <a:pt x="374" y="410"/>
                    <a:pt x="373" y="410"/>
                  </a:cubicBezTo>
                  <a:cubicBezTo>
                    <a:pt x="369" y="404"/>
                    <a:pt x="370" y="403"/>
                    <a:pt x="371" y="403"/>
                  </a:cubicBezTo>
                  <a:lnTo>
                    <a:pt x="368" y="395"/>
                  </a:lnTo>
                  <a:cubicBezTo>
                    <a:pt x="363" y="388"/>
                    <a:pt x="360" y="384"/>
                    <a:pt x="360" y="384"/>
                  </a:cubicBezTo>
                  <a:lnTo>
                    <a:pt x="360" y="384"/>
                  </a:lnTo>
                  <a:cubicBezTo>
                    <a:pt x="359" y="384"/>
                    <a:pt x="361" y="388"/>
                    <a:pt x="364" y="396"/>
                  </a:cubicBezTo>
                  <a:cubicBezTo>
                    <a:pt x="365" y="400"/>
                    <a:pt x="366" y="403"/>
                    <a:pt x="366" y="403"/>
                  </a:cubicBezTo>
                  <a:cubicBezTo>
                    <a:pt x="365" y="403"/>
                    <a:pt x="364" y="401"/>
                    <a:pt x="362" y="397"/>
                  </a:cubicBezTo>
                  <a:cubicBezTo>
                    <a:pt x="358" y="392"/>
                    <a:pt x="355" y="387"/>
                    <a:pt x="355" y="387"/>
                  </a:cubicBezTo>
                  <a:lnTo>
                    <a:pt x="355" y="387"/>
                  </a:lnTo>
                  <a:cubicBezTo>
                    <a:pt x="355" y="387"/>
                    <a:pt x="355" y="388"/>
                    <a:pt x="356" y="390"/>
                  </a:cubicBezTo>
                  <a:cubicBezTo>
                    <a:pt x="356" y="390"/>
                    <a:pt x="356" y="390"/>
                    <a:pt x="356" y="390"/>
                  </a:cubicBezTo>
                  <a:cubicBezTo>
                    <a:pt x="355" y="390"/>
                    <a:pt x="353" y="390"/>
                    <a:pt x="350" y="384"/>
                  </a:cubicBezTo>
                  <a:cubicBezTo>
                    <a:pt x="347" y="385"/>
                    <a:pt x="346" y="385"/>
                    <a:pt x="350" y="392"/>
                  </a:cubicBezTo>
                  <a:cubicBezTo>
                    <a:pt x="353" y="400"/>
                    <a:pt x="352" y="401"/>
                    <a:pt x="351" y="401"/>
                  </a:cubicBezTo>
                  <a:cubicBezTo>
                    <a:pt x="351" y="401"/>
                    <a:pt x="350" y="401"/>
                    <a:pt x="352" y="409"/>
                  </a:cubicBezTo>
                  <a:cubicBezTo>
                    <a:pt x="355" y="418"/>
                    <a:pt x="358" y="426"/>
                    <a:pt x="355" y="427"/>
                  </a:cubicBezTo>
                  <a:cubicBezTo>
                    <a:pt x="355" y="431"/>
                    <a:pt x="355" y="433"/>
                    <a:pt x="355" y="433"/>
                  </a:cubicBezTo>
                  <a:cubicBezTo>
                    <a:pt x="354" y="433"/>
                    <a:pt x="352" y="429"/>
                    <a:pt x="349" y="419"/>
                  </a:cubicBezTo>
                  <a:cubicBezTo>
                    <a:pt x="346" y="413"/>
                    <a:pt x="345" y="413"/>
                    <a:pt x="344" y="413"/>
                  </a:cubicBezTo>
                  <a:cubicBezTo>
                    <a:pt x="343" y="413"/>
                    <a:pt x="343" y="413"/>
                    <a:pt x="343" y="413"/>
                  </a:cubicBezTo>
                  <a:cubicBezTo>
                    <a:pt x="343" y="413"/>
                    <a:pt x="342" y="413"/>
                    <a:pt x="339" y="405"/>
                  </a:cubicBezTo>
                  <a:cubicBezTo>
                    <a:pt x="338" y="403"/>
                    <a:pt x="337" y="402"/>
                    <a:pt x="337" y="402"/>
                  </a:cubicBezTo>
                  <a:lnTo>
                    <a:pt x="337" y="402"/>
                  </a:lnTo>
                  <a:cubicBezTo>
                    <a:pt x="336" y="402"/>
                    <a:pt x="338" y="408"/>
                    <a:pt x="341" y="414"/>
                  </a:cubicBezTo>
                  <a:cubicBezTo>
                    <a:pt x="343" y="422"/>
                    <a:pt x="345" y="429"/>
                    <a:pt x="345" y="429"/>
                  </a:cubicBezTo>
                  <a:cubicBezTo>
                    <a:pt x="341" y="423"/>
                    <a:pt x="337" y="414"/>
                    <a:pt x="335" y="406"/>
                  </a:cubicBezTo>
                  <a:lnTo>
                    <a:pt x="335" y="406"/>
                  </a:lnTo>
                  <a:cubicBezTo>
                    <a:pt x="337" y="412"/>
                    <a:pt x="338" y="418"/>
                    <a:pt x="337" y="418"/>
                  </a:cubicBezTo>
                  <a:cubicBezTo>
                    <a:pt x="336" y="418"/>
                    <a:pt x="335" y="417"/>
                    <a:pt x="334" y="415"/>
                  </a:cubicBezTo>
                  <a:cubicBezTo>
                    <a:pt x="334" y="415"/>
                    <a:pt x="333" y="415"/>
                    <a:pt x="333" y="415"/>
                  </a:cubicBezTo>
                  <a:cubicBezTo>
                    <a:pt x="331" y="415"/>
                    <a:pt x="329" y="414"/>
                    <a:pt x="327" y="407"/>
                  </a:cubicBezTo>
                  <a:cubicBezTo>
                    <a:pt x="327" y="405"/>
                    <a:pt x="326" y="404"/>
                    <a:pt x="326" y="404"/>
                  </a:cubicBezTo>
                  <a:cubicBezTo>
                    <a:pt x="325" y="404"/>
                    <a:pt x="325" y="408"/>
                    <a:pt x="325" y="408"/>
                  </a:cubicBezTo>
                  <a:cubicBezTo>
                    <a:pt x="326" y="412"/>
                    <a:pt x="326" y="414"/>
                    <a:pt x="325" y="414"/>
                  </a:cubicBezTo>
                  <a:cubicBezTo>
                    <a:pt x="324" y="414"/>
                    <a:pt x="323" y="412"/>
                    <a:pt x="321" y="408"/>
                  </a:cubicBezTo>
                  <a:cubicBezTo>
                    <a:pt x="317" y="400"/>
                    <a:pt x="315" y="396"/>
                    <a:pt x="314" y="396"/>
                  </a:cubicBezTo>
                  <a:lnTo>
                    <a:pt x="314" y="396"/>
                  </a:lnTo>
                  <a:cubicBezTo>
                    <a:pt x="313" y="396"/>
                    <a:pt x="314" y="400"/>
                    <a:pt x="315" y="408"/>
                  </a:cubicBezTo>
                  <a:cubicBezTo>
                    <a:pt x="316" y="413"/>
                    <a:pt x="316" y="418"/>
                    <a:pt x="316" y="418"/>
                  </a:cubicBezTo>
                  <a:cubicBezTo>
                    <a:pt x="316" y="418"/>
                    <a:pt x="315" y="415"/>
                    <a:pt x="314" y="408"/>
                  </a:cubicBezTo>
                  <a:cubicBezTo>
                    <a:pt x="314" y="406"/>
                    <a:pt x="313" y="405"/>
                    <a:pt x="313" y="405"/>
                  </a:cubicBezTo>
                  <a:cubicBezTo>
                    <a:pt x="313" y="405"/>
                    <a:pt x="312" y="411"/>
                    <a:pt x="310" y="417"/>
                  </a:cubicBezTo>
                  <a:cubicBezTo>
                    <a:pt x="310" y="426"/>
                    <a:pt x="312" y="443"/>
                    <a:pt x="313" y="452"/>
                  </a:cubicBezTo>
                  <a:cubicBezTo>
                    <a:pt x="313" y="462"/>
                    <a:pt x="314" y="466"/>
                    <a:pt x="313" y="466"/>
                  </a:cubicBezTo>
                  <a:cubicBezTo>
                    <a:pt x="313" y="466"/>
                    <a:pt x="312" y="464"/>
                    <a:pt x="310" y="460"/>
                  </a:cubicBezTo>
                  <a:cubicBezTo>
                    <a:pt x="309" y="460"/>
                    <a:pt x="307" y="452"/>
                    <a:pt x="307" y="443"/>
                  </a:cubicBezTo>
                  <a:cubicBezTo>
                    <a:pt x="306" y="434"/>
                    <a:pt x="307" y="434"/>
                    <a:pt x="307" y="434"/>
                  </a:cubicBezTo>
                  <a:lnTo>
                    <a:pt x="309" y="434"/>
                  </a:lnTo>
                  <a:cubicBezTo>
                    <a:pt x="308" y="426"/>
                    <a:pt x="308" y="417"/>
                    <a:pt x="306" y="417"/>
                  </a:cubicBezTo>
                  <a:cubicBezTo>
                    <a:pt x="305" y="413"/>
                    <a:pt x="305" y="411"/>
                    <a:pt x="304" y="411"/>
                  </a:cubicBezTo>
                  <a:cubicBezTo>
                    <a:pt x="304" y="411"/>
                    <a:pt x="304" y="413"/>
                    <a:pt x="304" y="417"/>
                  </a:cubicBezTo>
                  <a:cubicBezTo>
                    <a:pt x="303" y="408"/>
                    <a:pt x="300" y="408"/>
                    <a:pt x="299" y="408"/>
                  </a:cubicBezTo>
                  <a:cubicBezTo>
                    <a:pt x="297" y="408"/>
                    <a:pt x="294" y="408"/>
                    <a:pt x="294" y="399"/>
                  </a:cubicBezTo>
                  <a:cubicBezTo>
                    <a:pt x="293" y="399"/>
                    <a:pt x="291" y="399"/>
                    <a:pt x="290" y="407"/>
                  </a:cubicBezTo>
                  <a:cubicBezTo>
                    <a:pt x="290" y="417"/>
                    <a:pt x="289" y="421"/>
                    <a:pt x="289" y="421"/>
                  </a:cubicBezTo>
                  <a:cubicBezTo>
                    <a:pt x="288" y="421"/>
                    <a:pt x="288" y="419"/>
                    <a:pt x="288" y="416"/>
                  </a:cubicBezTo>
                  <a:cubicBezTo>
                    <a:pt x="289" y="405"/>
                    <a:pt x="285" y="396"/>
                    <a:pt x="281" y="396"/>
                  </a:cubicBezTo>
                  <a:cubicBezTo>
                    <a:pt x="279" y="396"/>
                    <a:pt x="277" y="399"/>
                    <a:pt x="276" y="405"/>
                  </a:cubicBezTo>
                  <a:lnTo>
                    <a:pt x="273" y="404"/>
                  </a:lnTo>
                  <a:cubicBezTo>
                    <a:pt x="273" y="398"/>
                    <a:pt x="272" y="396"/>
                    <a:pt x="270" y="396"/>
                  </a:cubicBezTo>
                  <a:cubicBezTo>
                    <a:pt x="269" y="396"/>
                    <a:pt x="267" y="397"/>
                    <a:pt x="266" y="400"/>
                  </a:cubicBezTo>
                  <a:lnTo>
                    <a:pt x="262" y="399"/>
                  </a:lnTo>
                  <a:cubicBezTo>
                    <a:pt x="263" y="395"/>
                    <a:pt x="263" y="392"/>
                    <a:pt x="263" y="392"/>
                  </a:cubicBezTo>
                  <a:lnTo>
                    <a:pt x="263" y="392"/>
                  </a:lnTo>
                  <a:cubicBezTo>
                    <a:pt x="262" y="392"/>
                    <a:pt x="261" y="394"/>
                    <a:pt x="259" y="398"/>
                  </a:cubicBezTo>
                  <a:cubicBezTo>
                    <a:pt x="256" y="403"/>
                    <a:pt x="254" y="409"/>
                    <a:pt x="254" y="409"/>
                  </a:cubicBezTo>
                  <a:cubicBezTo>
                    <a:pt x="253" y="409"/>
                    <a:pt x="254" y="408"/>
                    <a:pt x="254" y="405"/>
                  </a:cubicBezTo>
                  <a:cubicBezTo>
                    <a:pt x="258" y="397"/>
                    <a:pt x="256" y="397"/>
                    <a:pt x="252" y="395"/>
                  </a:cubicBezTo>
                  <a:cubicBezTo>
                    <a:pt x="251" y="394"/>
                    <a:pt x="250" y="393"/>
                    <a:pt x="250" y="393"/>
                  </a:cubicBezTo>
                  <a:cubicBezTo>
                    <a:pt x="249" y="393"/>
                    <a:pt x="248" y="395"/>
                    <a:pt x="247" y="401"/>
                  </a:cubicBezTo>
                  <a:cubicBezTo>
                    <a:pt x="245" y="403"/>
                    <a:pt x="243" y="403"/>
                    <a:pt x="243" y="403"/>
                  </a:cubicBezTo>
                  <a:cubicBezTo>
                    <a:pt x="240" y="403"/>
                    <a:pt x="243" y="397"/>
                    <a:pt x="247" y="391"/>
                  </a:cubicBezTo>
                  <a:cubicBezTo>
                    <a:pt x="250" y="385"/>
                    <a:pt x="252" y="381"/>
                    <a:pt x="251" y="381"/>
                  </a:cubicBezTo>
                  <a:lnTo>
                    <a:pt x="251" y="381"/>
                  </a:lnTo>
                  <a:cubicBezTo>
                    <a:pt x="251" y="381"/>
                    <a:pt x="248" y="386"/>
                    <a:pt x="241" y="398"/>
                  </a:cubicBezTo>
                  <a:cubicBezTo>
                    <a:pt x="236" y="406"/>
                    <a:pt x="233" y="409"/>
                    <a:pt x="232" y="409"/>
                  </a:cubicBezTo>
                  <a:cubicBezTo>
                    <a:pt x="231" y="409"/>
                    <a:pt x="232" y="407"/>
                    <a:pt x="233" y="404"/>
                  </a:cubicBezTo>
                  <a:cubicBezTo>
                    <a:pt x="237" y="398"/>
                    <a:pt x="238" y="397"/>
                    <a:pt x="239" y="397"/>
                  </a:cubicBezTo>
                  <a:cubicBezTo>
                    <a:pt x="239" y="397"/>
                    <a:pt x="240" y="397"/>
                    <a:pt x="240" y="397"/>
                  </a:cubicBezTo>
                  <a:cubicBezTo>
                    <a:pt x="240" y="397"/>
                    <a:pt x="243" y="389"/>
                    <a:pt x="248" y="382"/>
                  </a:cubicBezTo>
                  <a:cubicBezTo>
                    <a:pt x="247" y="382"/>
                    <a:pt x="247" y="382"/>
                    <a:pt x="247" y="382"/>
                  </a:cubicBezTo>
                  <a:cubicBezTo>
                    <a:pt x="246" y="382"/>
                    <a:pt x="245" y="383"/>
                    <a:pt x="242" y="388"/>
                  </a:cubicBezTo>
                  <a:cubicBezTo>
                    <a:pt x="242" y="388"/>
                    <a:pt x="241" y="388"/>
                    <a:pt x="235" y="395"/>
                  </a:cubicBezTo>
                  <a:cubicBezTo>
                    <a:pt x="231" y="401"/>
                    <a:pt x="226" y="409"/>
                    <a:pt x="223" y="417"/>
                  </a:cubicBezTo>
                  <a:cubicBezTo>
                    <a:pt x="220" y="423"/>
                    <a:pt x="219" y="424"/>
                    <a:pt x="218" y="424"/>
                  </a:cubicBezTo>
                  <a:cubicBezTo>
                    <a:pt x="218" y="424"/>
                    <a:pt x="218" y="424"/>
                    <a:pt x="217" y="424"/>
                  </a:cubicBezTo>
                  <a:cubicBezTo>
                    <a:pt x="220" y="415"/>
                    <a:pt x="224" y="407"/>
                    <a:pt x="230" y="400"/>
                  </a:cubicBezTo>
                  <a:cubicBezTo>
                    <a:pt x="230" y="400"/>
                    <a:pt x="230" y="400"/>
                    <a:pt x="230" y="400"/>
                  </a:cubicBezTo>
                  <a:cubicBezTo>
                    <a:pt x="231" y="400"/>
                    <a:pt x="236" y="393"/>
                    <a:pt x="239" y="387"/>
                  </a:cubicBezTo>
                  <a:cubicBezTo>
                    <a:pt x="240" y="385"/>
                    <a:pt x="240" y="384"/>
                    <a:pt x="239" y="384"/>
                  </a:cubicBezTo>
                  <a:lnTo>
                    <a:pt x="239" y="384"/>
                  </a:lnTo>
                  <a:cubicBezTo>
                    <a:pt x="238" y="384"/>
                    <a:pt x="228" y="394"/>
                    <a:pt x="220" y="405"/>
                  </a:cubicBezTo>
                  <a:lnTo>
                    <a:pt x="225" y="397"/>
                  </a:lnTo>
                  <a:cubicBezTo>
                    <a:pt x="230" y="390"/>
                    <a:pt x="227" y="389"/>
                    <a:pt x="226" y="388"/>
                  </a:cubicBezTo>
                  <a:cubicBezTo>
                    <a:pt x="225" y="388"/>
                    <a:pt x="225" y="387"/>
                    <a:pt x="224" y="387"/>
                  </a:cubicBezTo>
                  <a:cubicBezTo>
                    <a:pt x="223" y="387"/>
                    <a:pt x="221" y="388"/>
                    <a:pt x="218" y="392"/>
                  </a:cubicBezTo>
                  <a:cubicBezTo>
                    <a:pt x="213" y="399"/>
                    <a:pt x="209" y="405"/>
                    <a:pt x="208" y="405"/>
                  </a:cubicBezTo>
                  <a:cubicBezTo>
                    <a:pt x="207" y="405"/>
                    <a:pt x="207" y="405"/>
                    <a:pt x="207" y="405"/>
                  </a:cubicBezTo>
                  <a:lnTo>
                    <a:pt x="207" y="405"/>
                  </a:lnTo>
                  <a:cubicBezTo>
                    <a:pt x="208" y="406"/>
                    <a:pt x="203" y="413"/>
                    <a:pt x="198" y="419"/>
                  </a:cubicBezTo>
                  <a:cubicBezTo>
                    <a:pt x="201" y="414"/>
                    <a:pt x="203" y="409"/>
                    <a:pt x="205" y="404"/>
                  </a:cubicBezTo>
                  <a:cubicBezTo>
                    <a:pt x="214" y="388"/>
                    <a:pt x="217" y="380"/>
                    <a:pt x="214" y="378"/>
                  </a:cubicBezTo>
                  <a:cubicBezTo>
                    <a:pt x="213" y="376"/>
                    <a:pt x="211" y="373"/>
                    <a:pt x="215" y="367"/>
                  </a:cubicBezTo>
                  <a:cubicBezTo>
                    <a:pt x="215" y="366"/>
                    <a:pt x="214" y="365"/>
                    <a:pt x="214" y="365"/>
                  </a:cubicBezTo>
                  <a:cubicBezTo>
                    <a:pt x="212" y="365"/>
                    <a:pt x="211" y="367"/>
                    <a:pt x="207" y="370"/>
                  </a:cubicBezTo>
                  <a:lnTo>
                    <a:pt x="206" y="369"/>
                  </a:lnTo>
                  <a:cubicBezTo>
                    <a:pt x="209" y="365"/>
                    <a:pt x="209" y="363"/>
                    <a:pt x="209" y="363"/>
                  </a:cubicBezTo>
                  <a:cubicBezTo>
                    <a:pt x="208" y="363"/>
                    <a:pt x="206" y="364"/>
                    <a:pt x="204" y="367"/>
                  </a:cubicBezTo>
                  <a:cubicBezTo>
                    <a:pt x="202" y="368"/>
                    <a:pt x="201" y="368"/>
                    <a:pt x="200" y="368"/>
                  </a:cubicBezTo>
                  <a:cubicBezTo>
                    <a:pt x="198" y="368"/>
                    <a:pt x="202" y="364"/>
                    <a:pt x="202" y="363"/>
                  </a:cubicBezTo>
                  <a:cubicBezTo>
                    <a:pt x="207" y="358"/>
                    <a:pt x="210" y="355"/>
                    <a:pt x="209" y="355"/>
                  </a:cubicBezTo>
                  <a:lnTo>
                    <a:pt x="209" y="355"/>
                  </a:lnTo>
                  <a:cubicBezTo>
                    <a:pt x="209" y="355"/>
                    <a:pt x="204" y="359"/>
                    <a:pt x="194" y="369"/>
                  </a:cubicBezTo>
                  <a:cubicBezTo>
                    <a:pt x="188" y="375"/>
                    <a:pt x="183" y="382"/>
                    <a:pt x="184" y="382"/>
                  </a:cubicBezTo>
                  <a:lnTo>
                    <a:pt x="187" y="386"/>
                  </a:lnTo>
                  <a:lnTo>
                    <a:pt x="178" y="389"/>
                  </a:lnTo>
                  <a:cubicBezTo>
                    <a:pt x="178" y="389"/>
                    <a:pt x="178" y="389"/>
                    <a:pt x="177" y="389"/>
                  </a:cubicBezTo>
                  <a:cubicBezTo>
                    <a:pt x="175" y="389"/>
                    <a:pt x="168" y="392"/>
                    <a:pt x="162" y="397"/>
                  </a:cubicBezTo>
                  <a:cubicBezTo>
                    <a:pt x="162" y="397"/>
                    <a:pt x="158" y="402"/>
                    <a:pt x="156" y="402"/>
                  </a:cubicBezTo>
                  <a:cubicBezTo>
                    <a:pt x="156" y="402"/>
                    <a:pt x="156" y="402"/>
                    <a:pt x="156" y="401"/>
                  </a:cubicBezTo>
                  <a:lnTo>
                    <a:pt x="168" y="390"/>
                  </a:lnTo>
                  <a:cubicBezTo>
                    <a:pt x="175" y="386"/>
                    <a:pt x="181" y="380"/>
                    <a:pt x="188" y="375"/>
                  </a:cubicBezTo>
                  <a:cubicBezTo>
                    <a:pt x="196" y="366"/>
                    <a:pt x="201" y="359"/>
                    <a:pt x="199" y="359"/>
                  </a:cubicBezTo>
                  <a:cubicBezTo>
                    <a:pt x="198" y="359"/>
                    <a:pt x="196" y="361"/>
                    <a:pt x="192" y="364"/>
                  </a:cubicBezTo>
                  <a:cubicBezTo>
                    <a:pt x="190" y="363"/>
                    <a:pt x="190" y="363"/>
                    <a:pt x="197" y="358"/>
                  </a:cubicBezTo>
                  <a:cubicBezTo>
                    <a:pt x="200" y="355"/>
                    <a:pt x="201" y="353"/>
                    <a:pt x="200" y="353"/>
                  </a:cubicBezTo>
                  <a:lnTo>
                    <a:pt x="200" y="353"/>
                  </a:lnTo>
                  <a:cubicBezTo>
                    <a:pt x="200" y="353"/>
                    <a:pt x="196" y="356"/>
                    <a:pt x="188" y="361"/>
                  </a:cubicBezTo>
                  <a:cubicBezTo>
                    <a:pt x="182" y="366"/>
                    <a:pt x="179" y="368"/>
                    <a:pt x="178" y="368"/>
                  </a:cubicBezTo>
                  <a:cubicBezTo>
                    <a:pt x="177" y="368"/>
                    <a:pt x="180" y="364"/>
                    <a:pt x="187" y="358"/>
                  </a:cubicBezTo>
                  <a:cubicBezTo>
                    <a:pt x="196" y="349"/>
                    <a:pt x="197" y="345"/>
                    <a:pt x="195" y="345"/>
                  </a:cubicBezTo>
                  <a:cubicBezTo>
                    <a:pt x="194" y="345"/>
                    <a:pt x="192" y="346"/>
                    <a:pt x="189" y="348"/>
                  </a:cubicBezTo>
                  <a:cubicBezTo>
                    <a:pt x="183" y="352"/>
                    <a:pt x="179" y="354"/>
                    <a:pt x="178" y="354"/>
                  </a:cubicBezTo>
                  <a:cubicBezTo>
                    <a:pt x="176" y="354"/>
                    <a:pt x="177" y="352"/>
                    <a:pt x="180" y="349"/>
                  </a:cubicBezTo>
                  <a:cubicBezTo>
                    <a:pt x="185" y="345"/>
                    <a:pt x="186" y="343"/>
                    <a:pt x="185" y="343"/>
                  </a:cubicBezTo>
                  <a:cubicBezTo>
                    <a:pt x="184" y="343"/>
                    <a:pt x="182" y="344"/>
                    <a:pt x="179" y="345"/>
                  </a:cubicBezTo>
                  <a:cubicBezTo>
                    <a:pt x="184" y="342"/>
                    <a:pt x="189" y="338"/>
                    <a:pt x="188" y="338"/>
                  </a:cubicBezTo>
                  <a:lnTo>
                    <a:pt x="188" y="338"/>
                  </a:lnTo>
                  <a:cubicBezTo>
                    <a:pt x="188" y="338"/>
                    <a:pt x="187" y="339"/>
                    <a:pt x="185" y="340"/>
                  </a:cubicBezTo>
                  <a:cubicBezTo>
                    <a:pt x="185" y="340"/>
                    <a:pt x="185" y="340"/>
                    <a:pt x="185" y="340"/>
                  </a:cubicBezTo>
                  <a:cubicBezTo>
                    <a:pt x="184" y="340"/>
                    <a:pt x="183" y="340"/>
                    <a:pt x="178" y="344"/>
                  </a:cubicBezTo>
                  <a:lnTo>
                    <a:pt x="162" y="350"/>
                  </a:lnTo>
                  <a:cubicBezTo>
                    <a:pt x="162" y="351"/>
                    <a:pt x="156" y="355"/>
                    <a:pt x="148" y="360"/>
                  </a:cubicBezTo>
                  <a:cubicBezTo>
                    <a:pt x="147" y="361"/>
                    <a:pt x="146" y="361"/>
                    <a:pt x="145" y="361"/>
                  </a:cubicBezTo>
                  <a:cubicBezTo>
                    <a:pt x="143" y="361"/>
                    <a:pt x="149" y="352"/>
                    <a:pt x="167" y="341"/>
                  </a:cubicBezTo>
                  <a:lnTo>
                    <a:pt x="181" y="331"/>
                  </a:lnTo>
                  <a:lnTo>
                    <a:pt x="181" y="331"/>
                  </a:lnTo>
                  <a:lnTo>
                    <a:pt x="166" y="339"/>
                  </a:lnTo>
                  <a:cubicBezTo>
                    <a:pt x="166" y="338"/>
                    <a:pt x="165" y="336"/>
                    <a:pt x="172" y="333"/>
                  </a:cubicBezTo>
                  <a:cubicBezTo>
                    <a:pt x="180" y="329"/>
                    <a:pt x="180" y="329"/>
                    <a:pt x="179" y="327"/>
                  </a:cubicBezTo>
                  <a:lnTo>
                    <a:pt x="179" y="327"/>
                  </a:lnTo>
                  <a:cubicBezTo>
                    <a:pt x="179" y="327"/>
                    <a:pt x="179" y="327"/>
                    <a:pt x="171" y="331"/>
                  </a:cubicBezTo>
                  <a:cubicBezTo>
                    <a:pt x="163" y="334"/>
                    <a:pt x="160" y="336"/>
                    <a:pt x="159" y="336"/>
                  </a:cubicBezTo>
                  <a:cubicBezTo>
                    <a:pt x="159" y="336"/>
                    <a:pt x="160" y="335"/>
                    <a:pt x="164" y="333"/>
                  </a:cubicBezTo>
                  <a:cubicBezTo>
                    <a:pt x="172" y="328"/>
                    <a:pt x="176" y="326"/>
                    <a:pt x="174" y="326"/>
                  </a:cubicBezTo>
                  <a:cubicBezTo>
                    <a:pt x="173" y="326"/>
                    <a:pt x="169" y="327"/>
                    <a:pt x="162" y="330"/>
                  </a:cubicBezTo>
                  <a:cubicBezTo>
                    <a:pt x="155" y="333"/>
                    <a:pt x="151" y="335"/>
                    <a:pt x="151" y="335"/>
                  </a:cubicBezTo>
                  <a:cubicBezTo>
                    <a:pt x="150" y="335"/>
                    <a:pt x="154" y="333"/>
                    <a:pt x="162" y="329"/>
                  </a:cubicBezTo>
                  <a:cubicBezTo>
                    <a:pt x="167" y="327"/>
                    <a:pt x="172" y="324"/>
                    <a:pt x="177" y="321"/>
                  </a:cubicBezTo>
                  <a:lnTo>
                    <a:pt x="177" y="321"/>
                  </a:lnTo>
                  <a:lnTo>
                    <a:pt x="169" y="324"/>
                  </a:lnTo>
                  <a:cubicBezTo>
                    <a:pt x="161" y="327"/>
                    <a:pt x="157" y="328"/>
                    <a:pt x="156" y="328"/>
                  </a:cubicBezTo>
                  <a:cubicBezTo>
                    <a:pt x="155" y="328"/>
                    <a:pt x="156" y="327"/>
                    <a:pt x="160" y="325"/>
                  </a:cubicBezTo>
                  <a:cubicBezTo>
                    <a:pt x="166" y="323"/>
                    <a:pt x="168" y="321"/>
                    <a:pt x="164" y="321"/>
                  </a:cubicBezTo>
                  <a:cubicBezTo>
                    <a:pt x="163" y="321"/>
                    <a:pt x="161" y="322"/>
                    <a:pt x="159" y="322"/>
                  </a:cubicBezTo>
                  <a:cubicBezTo>
                    <a:pt x="159" y="320"/>
                    <a:pt x="158" y="318"/>
                    <a:pt x="167" y="315"/>
                  </a:cubicBezTo>
                  <a:cubicBezTo>
                    <a:pt x="175" y="312"/>
                    <a:pt x="179" y="311"/>
                    <a:pt x="178" y="311"/>
                  </a:cubicBezTo>
                  <a:lnTo>
                    <a:pt x="178" y="311"/>
                  </a:lnTo>
                  <a:cubicBezTo>
                    <a:pt x="178" y="311"/>
                    <a:pt x="174" y="312"/>
                    <a:pt x="166" y="314"/>
                  </a:cubicBezTo>
                  <a:cubicBezTo>
                    <a:pt x="163" y="315"/>
                    <a:pt x="161" y="315"/>
                    <a:pt x="160" y="315"/>
                  </a:cubicBezTo>
                  <a:cubicBezTo>
                    <a:pt x="159" y="315"/>
                    <a:pt x="161" y="314"/>
                    <a:pt x="166" y="312"/>
                  </a:cubicBezTo>
                  <a:cubicBezTo>
                    <a:pt x="171" y="310"/>
                    <a:pt x="173" y="309"/>
                    <a:pt x="171" y="309"/>
                  </a:cubicBezTo>
                  <a:cubicBezTo>
                    <a:pt x="170" y="309"/>
                    <a:pt x="168" y="309"/>
                    <a:pt x="165" y="309"/>
                  </a:cubicBezTo>
                  <a:cubicBezTo>
                    <a:pt x="149" y="314"/>
                    <a:pt x="140" y="316"/>
                    <a:pt x="141" y="317"/>
                  </a:cubicBezTo>
                  <a:cubicBezTo>
                    <a:pt x="141" y="318"/>
                    <a:pt x="141" y="318"/>
                    <a:pt x="133" y="322"/>
                  </a:cubicBezTo>
                  <a:lnTo>
                    <a:pt x="132" y="318"/>
                  </a:lnTo>
                  <a:cubicBezTo>
                    <a:pt x="132" y="317"/>
                    <a:pt x="132" y="316"/>
                    <a:pt x="123" y="316"/>
                  </a:cubicBezTo>
                  <a:cubicBezTo>
                    <a:pt x="122" y="316"/>
                    <a:pt x="121" y="316"/>
                    <a:pt x="120" y="316"/>
                  </a:cubicBezTo>
                  <a:cubicBezTo>
                    <a:pt x="111" y="316"/>
                    <a:pt x="98" y="320"/>
                    <a:pt x="106" y="320"/>
                  </a:cubicBezTo>
                  <a:lnTo>
                    <a:pt x="98" y="324"/>
                  </a:lnTo>
                  <a:cubicBezTo>
                    <a:pt x="83" y="327"/>
                    <a:pt x="78" y="331"/>
                    <a:pt x="82" y="331"/>
                  </a:cubicBezTo>
                  <a:cubicBezTo>
                    <a:pt x="84" y="331"/>
                    <a:pt x="90" y="329"/>
                    <a:pt x="100" y="326"/>
                  </a:cubicBezTo>
                  <a:cubicBezTo>
                    <a:pt x="112" y="323"/>
                    <a:pt x="118" y="321"/>
                    <a:pt x="119" y="321"/>
                  </a:cubicBezTo>
                  <a:cubicBezTo>
                    <a:pt x="120" y="321"/>
                    <a:pt x="116" y="323"/>
                    <a:pt x="109" y="326"/>
                  </a:cubicBezTo>
                  <a:cubicBezTo>
                    <a:pt x="92" y="331"/>
                    <a:pt x="92" y="332"/>
                    <a:pt x="93" y="334"/>
                  </a:cubicBezTo>
                  <a:cubicBezTo>
                    <a:pt x="93" y="335"/>
                    <a:pt x="93" y="335"/>
                    <a:pt x="85" y="339"/>
                  </a:cubicBezTo>
                  <a:cubicBezTo>
                    <a:pt x="77" y="341"/>
                    <a:pt x="69" y="345"/>
                    <a:pt x="69" y="346"/>
                  </a:cubicBezTo>
                  <a:cubicBezTo>
                    <a:pt x="70" y="347"/>
                    <a:pt x="70" y="348"/>
                    <a:pt x="71" y="348"/>
                  </a:cubicBezTo>
                  <a:cubicBezTo>
                    <a:pt x="72" y="348"/>
                    <a:pt x="74" y="347"/>
                    <a:pt x="78" y="345"/>
                  </a:cubicBezTo>
                  <a:cubicBezTo>
                    <a:pt x="81" y="344"/>
                    <a:pt x="82" y="344"/>
                    <a:pt x="83" y="344"/>
                  </a:cubicBezTo>
                  <a:cubicBezTo>
                    <a:pt x="85" y="344"/>
                    <a:pt x="83" y="347"/>
                    <a:pt x="72" y="352"/>
                  </a:cubicBezTo>
                  <a:cubicBezTo>
                    <a:pt x="68" y="354"/>
                    <a:pt x="66" y="355"/>
                    <a:pt x="66" y="355"/>
                  </a:cubicBezTo>
                  <a:cubicBezTo>
                    <a:pt x="67" y="355"/>
                    <a:pt x="71" y="354"/>
                    <a:pt x="79" y="351"/>
                  </a:cubicBezTo>
                  <a:cubicBezTo>
                    <a:pt x="86" y="349"/>
                    <a:pt x="90" y="348"/>
                    <a:pt x="92" y="348"/>
                  </a:cubicBezTo>
                  <a:cubicBezTo>
                    <a:pt x="95" y="348"/>
                    <a:pt x="92" y="351"/>
                    <a:pt x="82" y="357"/>
                  </a:cubicBezTo>
                  <a:lnTo>
                    <a:pt x="83" y="360"/>
                  </a:lnTo>
                  <a:cubicBezTo>
                    <a:pt x="83" y="360"/>
                    <a:pt x="83" y="360"/>
                    <a:pt x="84" y="360"/>
                  </a:cubicBezTo>
                  <a:cubicBezTo>
                    <a:pt x="86" y="360"/>
                    <a:pt x="93" y="357"/>
                    <a:pt x="100" y="354"/>
                  </a:cubicBezTo>
                  <a:cubicBezTo>
                    <a:pt x="108" y="351"/>
                    <a:pt x="112" y="349"/>
                    <a:pt x="112" y="349"/>
                  </a:cubicBezTo>
                  <a:lnTo>
                    <a:pt x="112" y="349"/>
                  </a:lnTo>
                  <a:cubicBezTo>
                    <a:pt x="113" y="349"/>
                    <a:pt x="111" y="351"/>
                    <a:pt x="107" y="353"/>
                  </a:cubicBezTo>
                  <a:cubicBezTo>
                    <a:pt x="103" y="355"/>
                    <a:pt x="97" y="359"/>
                    <a:pt x="93" y="361"/>
                  </a:cubicBezTo>
                  <a:cubicBezTo>
                    <a:pt x="85" y="364"/>
                    <a:pt x="85" y="367"/>
                    <a:pt x="86" y="368"/>
                  </a:cubicBezTo>
                  <a:cubicBezTo>
                    <a:pt x="87" y="369"/>
                    <a:pt x="88" y="371"/>
                    <a:pt x="90" y="371"/>
                  </a:cubicBezTo>
                  <a:cubicBezTo>
                    <a:pt x="91" y="371"/>
                    <a:pt x="93" y="371"/>
                    <a:pt x="96" y="369"/>
                  </a:cubicBezTo>
                  <a:lnTo>
                    <a:pt x="96" y="369"/>
                  </a:lnTo>
                  <a:lnTo>
                    <a:pt x="88" y="373"/>
                  </a:lnTo>
                  <a:cubicBezTo>
                    <a:pt x="89" y="374"/>
                    <a:pt x="86" y="376"/>
                    <a:pt x="86" y="376"/>
                  </a:cubicBezTo>
                  <a:cubicBezTo>
                    <a:pt x="86" y="376"/>
                    <a:pt x="87" y="376"/>
                    <a:pt x="89" y="375"/>
                  </a:cubicBezTo>
                  <a:lnTo>
                    <a:pt x="89" y="375"/>
                  </a:lnTo>
                  <a:cubicBezTo>
                    <a:pt x="89" y="375"/>
                    <a:pt x="89" y="376"/>
                    <a:pt x="84" y="384"/>
                  </a:cubicBezTo>
                  <a:cubicBezTo>
                    <a:pt x="82" y="386"/>
                    <a:pt x="83" y="388"/>
                    <a:pt x="85" y="388"/>
                  </a:cubicBezTo>
                  <a:cubicBezTo>
                    <a:pt x="90" y="388"/>
                    <a:pt x="100" y="383"/>
                    <a:pt x="109" y="375"/>
                  </a:cubicBezTo>
                  <a:lnTo>
                    <a:pt x="109" y="376"/>
                  </a:lnTo>
                  <a:cubicBezTo>
                    <a:pt x="109" y="376"/>
                    <a:pt x="109" y="376"/>
                    <a:pt x="110" y="376"/>
                  </a:cubicBezTo>
                  <a:cubicBezTo>
                    <a:pt x="112" y="376"/>
                    <a:pt x="116" y="373"/>
                    <a:pt x="116" y="373"/>
                  </a:cubicBezTo>
                  <a:cubicBezTo>
                    <a:pt x="120" y="371"/>
                    <a:pt x="123" y="370"/>
                    <a:pt x="124" y="370"/>
                  </a:cubicBezTo>
                  <a:cubicBezTo>
                    <a:pt x="125" y="370"/>
                    <a:pt x="125" y="371"/>
                    <a:pt x="125" y="372"/>
                  </a:cubicBezTo>
                  <a:lnTo>
                    <a:pt x="111" y="380"/>
                  </a:lnTo>
                  <a:cubicBezTo>
                    <a:pt x="96" y="388"/>
                    <a:pt x="89" y="393"/>
                    <a:pt x="92" y="393"/>
                  </a:cubicBezTo>
                  <a:cubicBezTo>
                    <a:pt x="93" y="393"/>
                    <a:pt x="98" y="392"/>
                    <a:pt x="105" y="388"/>
                  </a:cubicBezTo>
                  <a:lnTo>
                    <a:pt x="105" y="388"/>
                  </a:lnTo>
                  <a:lnTo>
                    <a:pt x="98" y="392"/>
                  </a:lnTo>
                  <a:cubicBezTo>
                    <a:pt x="92" y="396"/>
                    <a:pt x="92" y="397"/>
                    <a:pt x="96" y="397"/>
                  </a:cubicBezTo>
                  <a:cubicBezTo>
                    <a:pt x="97" y="397"/>
                    <a:pt x="99" y="397"/>
                    <a:pt x="101" y="397"/>
                  </a:cubicBezTo>
                  <a:cubicBezTo>
                    <a:pt x="101" y="397"/>
                    <a:pt x="101" y="397"/>
                    <a:pt x="101" y="397"/>
                  </a:cubicBezTo>
                  <a:cubicBezTo>
                    <a:pt x="104" y="397"/>
                    <a:pt x="118" y="391"/>
                    <a:pt x="124" y="386"/>
                  </a:cubicBezTo>
                  <a:cubicBezTo>
                    <a:pt x="129" y="383"/>
                    <a:pt x="131" y="382"/>
                    <a:pt x="132" y="382"/>
                  </a:cubicBezTo>
                  <a:cubicBezTo>
                    <a:pt x="132" y="382"/>
                    <a:pt x="132" y="382"/>
                    <a:pt x="132" y="382"/>
                  </a:cubicBezTo>
                  <a:cubicBezTo>
                    <a:pt x="133" y="385"/>
                    <a:pt x="133" y="385"/>
                    <a:pt x="125" y="389"/>
                  </a:cubicBezTo>
                  <a:cubicBezTo>
                    <a:pt x="117" y="395"/>
                    <a:pt x="114" y="398"/>
                    <a:pt x="117" y="398"/>
                  </a:cubicBezTo>
                  <a:cubicBezTo>
                    <a:pt x="119" y="398"/>
                    <a:pt x="123" y="397"/>
                    <a:pt x="129" y="394"/>
                  </a:cubicBezTo>
                  <a:lnTo>
                    <a:pt x="129" y="394"/>
                  </a:lnTo>
                  <a:lnTo>
                    <a:pt x="121" y="398"/>
                  </a:lnTo>
                  <a:cubicBezTo>
                    <a:pt x="114" y="403"/>
                    <a:pt x="109" y="409"/>
                    <a:pt x="121" y="412"/>
                  </a:cubicBezTo>
                  <a:cubicBezTo>
                    <a:pt x="124" y="417"/>
                    <a:pt x="128" y="422"/>
                    <a:pt x="122" y="427"/>
                  </a:cubicBezTo>
                  <a:cubicBezTo>
                    <a:pt x="120" y="429"/>
                    <a:pt x="120" y="430"/>
                    <a:pt x="121" y="430"/>
                  </a:cubicBezTo>
                  <a:cubicBezTo>
                    <a:pt x="125" y="430"/>
                    <a:pt x="137" y="425"/>
                    <a:pt x="147" y="418"/>
                  </a:cubicBezTo>
                  <a:lnTo>
                    <a:pt x="147" y="418"/>
                  </a:lnTo>
                  <a:cubicBezTo>
                    <a:pt x="141" y="424"/>
                    <a:pt x="142" y="425"/>
                    <a:pt x="144" y="427"/>
                  </a:cubicBezTo>
                  <a:cubicBezTo>
                    <a:pt x="148" y="432"/>
                    <a:pt x="148" y="432"/>
                    <a:pt x="142" y="437"/>
                  </a:cubicBezTo>
                  <a:cubicBezTo>
                    <a:pt x="135" y="443"/>
                    <a:pt x="132" y="446"/>
                    <a:pt x="132" y="446"/>
                  </a:cubicBezTo>
                  <a:cubicBezTo>
                    <a:pt x="133" y="446"/>
                    <a:pt x="136" y="443"/>
                    <a:pt x="143" y="438"/>
                  </a:cubicBezTo>
                  <a:cubicBezTo>
                    <a:pt x="147" y="435"/>
                    <a:pt x="149" y="434"/>
                    <a:pt x="151" y="434"/>
                  </a:cubicBezTo>
                  <a:cubicBezTo>
                    <a:pt x="153" y="434"/>
                    <a:pt x="150" y="441"/>
                    <a:pt x="142" y="450"/>
                  </a:cubicBezTo>
                  <a:cubicBezTo>
                    <a:pt x="137" y="456"/>
                    <a:pt x="138" y="458"/>
                    <a:pt x="141" y="460"/>
                  </a:cubicBezTo>
                  <a:cubicBezTo>
                    <a:pt x="144" y="458"/>
                    <a:pt x="146" y="457"/>
                    <a:pt x="148" y="457"/>
                  </a:cubicBezTo>
                  <a:cubicBezTo>
                    <a:pt x="150" y="457"/>
                    <a:pt x="151" y="458"/>
                    <a:pt x="153" y="460"/>
                  </a:cubicBezTo>
                  <a:cubicBezTo>
                    <a:pt x="155" y="461"/>
                    <a:pt x="156" y="462"/>
                    <a:pt x="157" y="462"/>
                  </a:cubicBezTo>
                  <a:cubicBezTo>
                    <a:pt x="159" y="462"/>
                    <a:pt x="161" y="459"/>
                    <a:pt x="168" y="450"/>
                  </a:cubicBezTo>
                  <a:cubicBezTo>
                    <a:pt x="175" y="441"/>
                    <a:pt x="177" y="438"/>
                    <a:pt x="180" y="438"/>
                  </a:cubicBezTo>
                  <a:cubicBezTo>
                    <a:pt x="181" y="438"/>
                    <a:pt x="181" y="439"/>
                    <a:pt x="183" y="440"/>
                  </a:cubicBezTo>
                  <a:cubicBezTo>
                    <a:pt x="184" y="441"/>
                    <a:pt x="185" y="442"/>
                    <a:pt x="179" y="449"/>
                  </a:cubicBezTo>
                  <a:cubicBezTo>
                    <a:pt x="179" y="449"/>
                    <a:pt x="176" y="456"/>
                    <a:pt x="177" y="458"/>
                  </a:cubicBezTo>
                  <a:cubicBezTo>
                    <a:pt x="179" y="459"/>
                    <a:pt x="180" y="460"/>
                    <a:pt x="176" y="467"/>
                  </a:cubicBezTo>
                  <a:cubicBezTo>
                    <a:pt x="176" y="467"/>
                    <a:pt x="172" y="474"/>
                    <a:pt x="175" y="477"/>
                  </a:cubicBezTo>
                  <a:cubicBezTo>
                    <a:pt x="178" y="479"/>
                    <a:pt x="181" y="481"/>
                    <a:pt x="177" y="489"/>
                  </a:cubicBezTo>
                  <a:cubicBezTo>
                    <a:pt x="178" y="489"/>
                    <a:pt x="178" y="489"/>
                    <a:pt x="183" y="482"/>
                  </a:cubicBezTo>
                  <a:cubicBezTo>
                    <a:pt x="185" y="477"/>
                    <a:pt x="189" y="473"/>
                    <a:pt x="191" y="473"/>
                  </a:cubicBezTo>
                  <a:cubicBezTo>
                    <a:pt x="193" y="473"/>
                    <a:pt x="194" y="475"/>
                    <a:pt x="195" y="479"/>
                  </a:cubicBezTo>
                  <a:cubicBezTo>
                    <a:pt x="197" y="480"/>
                    <a:pt x="199" y="482"/>
                    <a:pt x="201" y="482"/>
                  </a:cubicBezTo>
                  <a:cubicBezTo>
                    <a:pt x="203" y="482"/>
                    <a:pt x="205" y="480"/>
                    <a:pt x="206" y="477"/>
                  </a:cubicBezTo>
                  <a:cubicBezTo>
                    <a:pt x="208" y="477"/>
                    <a:pt x="208" y="477"/>
                    <a:pt x="204" y="484"/>
                  </a:cubicBezTo>
                  <a:cubicBezTo>
                    <a:pt x="200" y="493"/>
                    <a:pt x="199" y="497"/>
                    <a:pt x="201" y="497"/>
                  </a:cubicBezTo>
                  <a:cubicBezTo>
                    <a:pt x="203" y="497"/>
                    <a:pt x="206" y="494"/>
                    <a:pt x="211" y="488"/>
                  </a:cubicBezTo>
                  <a:cubicBezTo>
                    <a:pt x="212" y="484"/>
                    <a:pt x="213" y="482"/>
                    <a:pt x="214" y="482"/>
                  </a:cubicBezTo>
                  <a:cubicBezTo>
                    <a:pt x="215" y="482"/>
                    <a:pt x="215" y="485"/>
                    <a:pt x="214" y="489"/>
                  </a:cubicBezTo>
                  <a:cubicBezTo>
                    <a:pt x="214" y="489"/>
                    <a:pt x="214" y="489"/>
                    <a:pt x="214" y="489"/>
                  </a:cubicBezTo>
                  <a:cubicBezTo>
                    <a:pt x="215" y="489"/>
                    <a:pt x="217" y="488"/>
                    <a:pt x="221" y="483"/>
                  </a:cubicBezTo>
                  <a:cubicBezTo>
                    <a:pt x="223" y="480"/>
                    <a:pt x="224" y="478"/>
                    <a:pt x="225" y="478"/>
                  </a:cubicBezTo>
                  <a:cubicBezTo>
                    <a:pt x="225" y="478"/>
                    <a:pt x="225" y="480"/>
                    <a:pt x="225" y="486"/>
                  </a:cubicBezTo>
                  <a:cubicBezTo>
                    <a:pt x="222" y="493"/>
                    <a:pt x="224" y="493"/>
                    <a:pt x="225" y="495"/>
                  </a:cubicBezTo>
                  <a:cubicBezTo>
                    <a:pt x="227" y="493"/>
                    <a:pt x="230" y="492"/>
                    <a:pt x="233" y="492"/>
                  </a:cubicBezTo>
                  <a:cubicBezTo>
                    <a:pt x="240" y="492"/>
                    <a:pt x="249" y="497"/>
                    <a:pt x="249" y="502"/>
                  </a:cubicBezTo>
                  <a:cubicBezTo>
                    <a:pt x="252" y="497"/>
                    <a:pt x="253" y="495"/>
                    <a:pt x="254" y="495"/>
                  </a:cubicBezTo>
                  <a:cubicBezTo>
                    <a:pt x="254" y="495"/>
                    <a:pt x="254" y="495"/>
                    <a:pt x="254" y="496"/>
                  </a:cubicBezTo>
                  <a:cubicBezTo>
                    <a:pt x="254" y="502"/>
                    <a:pt x="253" y="505"/>
                    <a:pt x="254" y="505"/>
                  </a:cubicBezTo>
                  <a:cubicBezTo>
                    <a:pt x="255" y="505"/>
                    <a:pt x="257" y="498"/>
                    <a:pt x="260" y="488"/>
                  </a:cubicBezTo>
                  <a:lnTo>
                    <a:pt x="258" y="488"/>
                  </a:lnTo>
                  <a:lnTo>
                    <a:pt x="257" y="487"/>
                  </a:lnTo>
                  <a:cubicBezTo>
                    <a:pt x="258" y="480"/>
                    <a:pt x="260" y="476"/>
                    <a:pt x="261" y="476"/>
                  </a:cubicBezTo>
                  <a:lnTo>
                    <a:pt x="261" y="476"/>
                  </a:lnTo>
                  <a:cubicBezTo>
                    <a:pt x="262" y="476"/>
                    <a:pt x="263" y="483"/>
                    <a:pt x="260" y="497"/>
                  </a:cubicBezTo>
                  <a:cubicBezTo>
                    <a:pt x="259" y="505"/>
                    <a:pt x="258" y="510"/>
                    <a:pt x="259" y="510"/>
                  </a:cubicBezTo>
                  <a:cubicBezTo>
                    <a:pt x="259" y="510"/>
                    <a:pt x="261" y="506"/>
                    <a:pt x="263" y="498"/>
                  </a:cubicBezTo>
                  <a:cubicBezTo>
                    <a:pt x="266" y="490"/>
                    <a:pt x="267" y="486"/>
                    <a:pt x="268" y="486"/>
                  </a:cubicBezTo>
                  <a:cubicBezTo>
                    <a:pt x="268" y="486"/>
                    <a:pt x="268" y="490"/>
                    <a:pt x="268" y="499"/>
                  </a:cubicBezTo>
                  <a:cubicBezTo>
                    <a:pt x="267" y="507"/>
                    <a:pt x="266" y="512"/>
                    <a:pt x="266" y="512"/>
                  </a:cubicBezTo>
                  <a:cubicBezTo>
                    <a:pt x="267" y="512"/>
                    <a:pt x="268" y="507"/>
                    <a:pt x="270" y="499"/>
                  </a:cubicBezTo>
                  <a:cubicBezTo>
                    <a:pt x="274" y="480"/>
                    <a:pt x="278" y="470"/>
                    <a:pt x="279" y="470"/>
                  </a:cubicBezTo>
                  <a:lnTo>
                    <a:pt x="279" y="470"/>
                  </a:lnTo>
                  <a:cubicBezTo>
                    <a:pt x="280" y="470"/>
                    <a:pt x="281" y="477"/>
                    <a:pt x="279" y="492"/>
                  </a:cubicBezTo>
                  <a:cubicBezTo>
                    <a:pt x="277" y="509"/>
                    <a:pt x="278" y="517"/>
                    <a:pt x="280" y="518"/>
                  </a:cubicBezTo>
                  <a:cubicBezTo>
                    <a:pt x="282" y="518"/>
                    <a:pt x="282" y="509"/>
                    <a:pt x="284" y="501"/>
                  </a:cubicBezTo>
                  <a:cubicBezTo>
                    <a:pt x="284" y="492"/>
                    <a:pt x="284" y="488"/>
                    <a:pt x="284" y="488"/>
                  </a:cubicBezTo>
                  <a:cubicBezTo>
                    <a:pt x="285" y="488"/>
                    <a:pt x="286" y="493"/>
                    <a:pt x="287" y="501"/>
                  </a:cubicBezTo>
                  <a:cubicBezTo>
                    <a:pt x="289" y="516"/>
                    <a:pt x="291" y="523"/>
                    <a:pt x="294" y="523"/>
                  </a:cubicBezTo>
                  <a:cubicBezTo>
                    <a:pt x="296" y="523"/>
                    <a:pt x="298" y="519"/>
                    <a:pt x="300" y="511"/>
                  </a:cubicBezTo>
                  <a:cubicBezTo>
                    <a:pt x="304" y="503"/>
                    <a:pt x="307" y="498"/>
                    <a:pt x="308" y="498"/>
                  </a:cubicBezTo>
                  <a:cubicBezTo>
                    <a:pt x="310" y="498"/>
                    <a:pt x="311" y="503"/>
                    <a:pt x="308" y="511"/>
                  </a:cubicBezTo>
                  <a:cubicBezTo>
                    <a:pt x="306" y="521"/>
                    <a:pt x="305" y="525"/>
                    <a:pt x="306" y="525"/>
                  </a:cubicBezTo>
                  <a:cubicBezTo>
                    <a:pt x="306" y="525"/>
                    <a:pt x="307" y="523"/>
                    <a:pt x="308" y="519"/>
                  </a:cubicBezTo>
                  <a:lnTo>
                    <a:pt x="317" y="519"/>
                  </a:lnTo>
                  <a:cubicBezTo>
                    <a:pt x="319" y="519"/>
                    <a:pt x="321" y="510"/>
                    <a:pt x="319" y="502"/>
                  </a:cubicBezTo>
                  <a:lnTo>
                    <a:pt x="319" y="502"/>
                  </a:lnTo>
                  <a:cubicBezTo>
                    <a:pt x="321" y="513"/>
                    <a:pt x="324" y="520"/>
                    <a:pt x="327" y="520"/>
                  </a:cubicBezTo>
                  <a:cubicBezTo>
                    <a:pt x="328" y="520"/>
                    <a:pt x="329" y="517"/>
                    <a:pt x="330" y="510"/>
                  </a:cubicBezTo>
                  <a:lnTo>
                    <a:pt x="333" y="509"/>
                  </a:lnTo>
                  <a:cubicBezTo>
                    <a:pt x="335" y="509"/>
                    <a:pt x="335" y="509"/>
                    <a:pt x="335" y="501"/>
                  </a:cubicBezTo>
                  <a:cubicBezTo>
                    <a:pt x="335" y="498"/>
                    <a:pt x="336" y="497"/>
                    <a:pt x="337" y="497"/>
                  </a:cubicBezTo>
                  <a:cubicBezTo>
                    <a:pt x="338" y="497"/>
                    <a:pt x="340" y="503"/>
                    <a:pt x="342" y="509"/>
                  </a:cubicBezTo>
                  <a:cubicBezTo>
                    <a:pt x="345" y="515"/>
                    <a:pt x="347" y="520"/>
                    <a:pt x="348" y="520"/>
                  </a:cubicBezTo>
                  <a:cubicBezTo>
                    <a:pt x="348" y="520"/>
                    <a:pt x="348" y="519"/>
                    <a:pt x="347" y="516"/>
                  </a:cubicBezTo>
                  <a:cubicBezTo>
                    <a:pt x="347" y="508"/>
                    <a:pt x="346" y="499"/>
                    <a:pt x="347" y="490"/>
                  </a:cubicBezTo>
                  <a:cubicBezTo>
                    <a:pt x="347" y="487"/>
                    <a:pt x="348" y="486"/>
                    <a:pt x="348" y="486"/>
                  </a:cubicBezTo>
                  <a:cubicBezTo>
                    <a:pt x="349" y="486"/>
                    <a:pt x="351" y="492"/>
                    <a:pt x="351" y="498"/>
                  </a:cubicBezTo>
                  <a:cubicBezTo>
                    <a:pt x="352" y="504"/>
                    <a:pt x="354" y="509"/>
                    <a:pt x="359" y="514"/>
                  </a:cubicBezTo>
                  <a:cubicBezTo>
                    <a:pt x="361" y="514"/>
                    <a:pt x="364" y="513"/>
                    <a:pt x="362" y="505"/>
                  </a:cubicBezTo>
                  <a:cubicBezTo>
                    <a:pt x="361" y="500"/>
                    <a:pt x="364" y="497"/>
                    <a:pt x="367" y="497"/>
                  </a:cubicBezTo>
                  <a:cubicBezTo>
                    <a:pt x="370" y="497"/>
                    <a:pt x="373" y="499"/>
                    <a:pt x="374" y="501"/>
                  </a:cubicBezTo>
                  <a:lnTo>
                    <a:pt x="378" y="500"/>
                  </a:lnTo>
                  <a:cubicBezTo>
                    <a:pt x="380" y="499"/>
                    <a:pt x="379" y="491"/>
                    <a:pt x="380" y="490"/>
                  </a:cubicBezTo>
                  <a:cubicBezTo>
                    <a:pt x="380" y="490"/>
                    <a:pt x="382" y="490"/>
                    <a:pt x="380" y="481"/>
                  </a:cubicBezTo>
                  <a:cubicBezTo>
                    <a:pt x="381" y="481"/>
                    <a:pt x="381" y="481"/>
                    <a:pt x="381" y="481"/>
                  </a:cubicBezTo>
                  <a:cubicBezTo>
                    <a:pt x="383" y="481"/>
                    <a:pt x="384" y="482"/>
                    <a:pt x="387" y="488"/>
                  </a:cubicBezTo>
                  <a:cubicBezTo>
                    <a:pt x="384" y="480"/>
                    <a:pt x="383" y="476"/>
                    <a:pt x="384" y="476"/>
                  </a:cubicBezTo>
                  <a:lnTo>
                    <a:pt x="384" y="476"/>
                  </a:lnTo>
                  <a:cubicBezTo>
                    <a:pt x="384" y="476"/>
                    <a:pt x="386" y="480"/>
                    <a:pt x="390" y="487"/>
                  </a:cubicBezTo>
                  <a:cubicBezTo>
                    <a:pt x="393" y="495"/>
                    <a:pt x="395" y="498"/>
                    <a:pt x="395" y="498"/>
                  </a:cubicBezTo>
                  <a:cubicBezTo>
                    <a:pt x="396" y="498"/>
                    <a:pt x="395" y="495"/>
                    <a:pt x="392" y="487"/>
                  </a:cubicBezTo>
                  <a:cubicBezTo>
                    <a:pt x="391" y="482"/>
                    <a:pt x="391" y="480"/>
                    <a:pt x="391" y="480"/>
                  </a:cubicBezTo>
                  <a:lnTo>
                    <a:pt x="391" y="480"/>
                  </a:lnTo>
                  <a:cubicBezTo>
                    <a:pt x="392" y="480"/>
                    <a:pt x="393" y="481"/>
                    <a:pt x="396" y="484"/>
                  </a:cubicBezTo>
                  <a:cubicBezTo>
                    <a:pt x="397" y="488"/>
                    <a:pt x="399" y="490"/>
                    <a:pt x="399" y="490"/>
                  </a:cubicBezTo>
                  <a:cubicBezTo>
                    <a:pt x="399" y="490"/>
                    <a:pt x="399" y="488"/>
                    <a:pt x="397" y="484"/>
                  </a:cubicBezTo>
                  <a:cubicBezTo>
                    <a:pt x="393" y="474"/>
                    <a:pt x="392" y="466"/>
                    <a:pt x="394" y="466"/>
                  </a:cubicBezTo>
                  <a:cubicBezTo>
                    <a:pt x="396" y="466"/>
                    <a:pt x="397" y="468"/>
                    <a:pt x="400" y="473"/>
                  </a:cubicBezTo>
                  <a:cubicBezTo>
                    <a:pt x="400" y="473"/>
                    <a:pt x="401" y="473"/>
                    <a:pt x="399" y="464"/>
                  </a:cubicBezTo>
                  <a:cubicBezTo>
                    <a:pt x="396" y="456"/>
                    <a:pt x="394" y="452"/>
                    <a:pt x="394" y="452"/>
                  </a:cubicBezTo>
                  <a:lnTo>
                    <a:pt x="394" y="452"/>
                  </a:lnTo>
                  <a:cubicBezTo>
                    <a:pt x="394" y="452"/>
                    <a:pt x="396" y="456"/>
                    <a:pt x="400" y="464"/>
                  </a:cubicBezTo>
                  <a:cubicBezTo>
                    <a:pt x="405" y="471"/>
                    <a:pt x="408" y="475"/>
                    <a:pt x="409" y="475"/>
                  </a:cubicBezTo>
                  <a:cubicBezTo>
                    <a:pt x="410" y="475"/>
                    <a:pt x="408" y="470"/>
                    <a:pt x="405" y="462"/>
                  </a:cubicBezTo>
                  <a:cubicBezTo>
                    <a:pt x="405" y="462"/>
                    <a:pt x="404" y="458"/>
                    <a:pt x="405" y="458"/>
                  </a:cubicBezTo>
                  <a:cubicBezTo>
                    <a:pt x="405" y="458"/>
                    <a:pt x="406" y="459"/>
                    <a:pt x="408" y="461"/>
                  </a:cubicBezTo>
                  <a:cubicBezTo>
                    <a:pt x="411" y="463"/>
                    <a:pt x="415" y="465"/>
                    <a:pt x="418" y="465"/>
                  </a:cubicBezTo>
                  <a:cubicBezTo>
                    <a:pt x="423" y="465"/>
                    <a:pt x="425" y="462"/>
                    <a:pt x="418" y="454"/>
                  </a:cubicBezTo>
                  <a:lnTo>
                    <a:pt x="422" y="453"/>
                  </a:lnTo>
                  <a:cubicBezTo>
                    <a:pt x="424" y="455"/>
                    <a:pt x="426" y="457"/>
                    <a:pt x="428" y="457"/>
                  </a:cubicBezTo>
                  <a:cubicBezTo>
                    <a:pt x="429" y="457"/>
                    <a:pt x="429" y="454"/>
                    <a:pt x="427" y="450"/>
                  </a:cubicBezTo>
                  <a:lnTo>
                    <a:pt x="424" y="442"/>
                  </a:lnTo>
                  <a:lnTo>
                    <a:pt x="424" y="442"/>
                  </a:lnTo>
                  <a:cubicBezTo>
                    <a:pt x="428" y="449"/>
                    <a:pt x="435" y="454"/>
                    <a:pt x="436" y="454"/>
                  </a:cubicBezTo>
                  <a:cubicBezTo>
                    <a:pt x="437" y="453"/>
                    <a:pt x="437" y="453"/>
                    <a:pt x="433" y="445"/>
                  </a:cubicBezTo>
                  <a:cubicBezTo>
                    <a:pt x="426" y="440"/>
                    <a:pt x="427" y="438"/>
                    <a:pt x="429" y="438"/>
                  </a:cubicBezTo>
                  <a:cubicBezTo>
                    <a:pt x="429" y="438"/>
                    <a:pt x="430" y="438"/>
                    <a:pt x="430" y="438"/>
                  </a:cubicBezTo>
                  <a:cubicBezTo>
                    <a:pt x="432" y="438"/>
                    <a:pt x="438" y="444"/>
                    <a:pt x="442" y="450"/>
                  </a:cubicBezTo>
                  <a:lnTo>
                    <a:pt x="443" y="449"/>
                  </a:lnTo>
                  <a:cubicBezTo>
                    <a:pt x="437" y="440"/>
                    <a:pt x="435" y="437"/>
                    <a:pt x="435" y="437"/>
                  </a:cubicBezTo>
                  <a:lnTo>
                    <a:pt x="435" y="437"/>
                  </a:lnTo>
                  <a:cubicBezTo>
                    <a:pt x="436" y="437"/>
                    <a:pt x="437" y="438"/>
                    <a:pt x="439" y="441"/>
                  </a:cubicBezTo>
                  <a:cubicBezTo>
                    <a:pt x="443" y="444"/>
                    <a:pt x="445" y="445"/>
                    <a:pt x="447" y="445"/>
                  </a:cubicBezTo>
                  <a:cubicBezTo>
                    <a:pt x="448" y="445"/>
                    <a:pt x="448" y="445"/>
                    <a:pt x="448" y="444"/>
                  </a:cubicBezTo>
                  <a:cubicBezTo>
                    <a:pt x="447" y="442"/>
                    <a:pt x="447" y="442"/>
                    <a:pt x="447" y="442"/>
                  </a:cubicBezTo>
                  <a:lnTo>
                    <a:pt x="447" y="442"/>
                  </a:lnTo>
                  <a:cubicBezTo>
                    <a:pt x="447" y="442"/>
                    <a:pt x="450" y="444"/>
                    <a:pt x="448" y="444"/>
                  </a:cubicBezTo>
                  <a:lnTo>
                    <a:pt x="454" y="451"/>
                  </a:lnTo>
                  <a:cubicBezTo>
                    <a:pt x="456" y="452"/>
                    <a:pt x="457" y="453"/>
                    <a:pt x="457" y="453"/>
                  </a:cubicBezTo>
                  <a:cubicBezTo>
                    <a:pt x="458" y="453"/>
                    <a:pt x="455" y="448"/>
                    <a:pt x="451" y="444"/>
                  </a:cubicBezTo>
                  <a:lnTo>
                    <a:pt x="453" y="442"/>
                  </a:lnTo>
                  <a:cubicBezTo>
                    <a:pt x="454" y="441"/>
                    <a:pt x="456" y="440"/>
                    <a:pt x="448" y="434"/>
                  </a:cubicBezTo>
                  <a:cubicBezTo>
                    <a:pt x="444" y="427"/>
                    <a:pt x="438" y="421"/>
                    <a:pt x="439" y="419"/>
                  </a:cubicBezTo>
                  <a:lnTo>
                    <a:pt x="439" y="419"/>
                  </a:lnTo>
                  <a:cubicBezTo>
                    <a:pt x="445" y="426"/>
                    <a:pt x="450" y="432"/>
                    <a:pt x="451" y="432"/>
                  </a:cubicBezTo>
                  <a:cubicBezTo>
                    <a:pt x="452" y="432"/>
                    <a:pt x="452" y="432"/>
                    <a:pt x="452" y="432"/>
                  </a:cubicBezTo>
                  <a:cubicBezTo>
                    <a:pt x="452" y="432"/>
                    <a:pt x="452" y="432"/>
                    <a:pt x="452" y="432"/>
                  </a:cubicBezTo>
                  <a:cubicBezTo>
                    <a:pt x="454" y="432"/>
                    <a:pt x="459" y="437"/>
                    <a:pt x="459" y="437"/>
                  </a:cubicBezTo>
                  <a:cubicBezTo>
                    <a:pt x="462" y="442"/>
                    <a:pt x="464" y="444"/>
                    <a:pt x="466" y="444"/>
                  </a:cubicBezTo>
                  <a:cubicBezTo>
                    <a:pt x="468" y="444"/>
                    <a:pt x="467" y="437"/>
                    <a:pt x="464" y="433"/>
                  </a:cubicBezTo>
                  <a:cubicBezTo>
                    <a:pt x="459" y="425"/>
                    <a:pt x="457" y="421"/>
                    <a:pt x="458" y="421"/>
                  </a:cubicBezTo>
                  <a:lnTo>
                    <a:pt x="458" y="421"/>
                  </a:lnTo>
                  <a:cubicBezTo>
                    <a:pt x="459" y="421"/>
                    <a:pt x="462" y="424"/>
                    <a:pt x="468" y="429"/>
                  </a:cubicBezTo>
                  <a:cubicBezTo>
                    <a:pt x="470" y="432"/>
                    <a:pt x="472" y="433"/>
                    <a:pt x="473" y="433"/>
                  </a:cubicBezTo>
                  <a:cubicBezTo>
                    <a:pt x="475" y="433"/>
                    <a:pt x="467" y="422"/>
                    <a:pt x="454" y="407"/>
                  </a:cubicBezTo>
                  <a:lnTo>
                    <a:pt x="436" y="389"/>
                  </a:lnTo>
                  <a:lnTo>
                    <a:pt x="436" y="389"/>
                  </a:lnTo>
                  <a:lnTo>
                    <a:pt x="455" y="406"/>
                  </a:lnTo>
                  <a:cubicBezTo>
                    <a:pt x="469" y="419"/>
                    <a:pt x="475" y="424"/>
                    <a:pt x="477" y="424"/>
                  </a:cubicBezTo>
                  <a:cubicBezTo>
                    <a:pt x="478" y="424"/>
                    <a:pt x="476" y="420"/>
                    <a:pt x="472" y="414"/>
                  </a:cubicBezTo>
                  <a:cubicBezTo>
                    <a:pt x="470" y="409"/>
                    <a:pt x="468" y="407"/>
                    <a:pt x="469" y="407"/>
                  </a:cubicBezTo>
                  <a:lnTo>
                    <a:pt x="469" y="407"/>
                  </a:lnTo>
                  <a:cubicBezTo>
                    <a:pt x="469" y="407"/>
                    <a:pt x="471" y="408"/>
                    <a:pt x="474" y="412"/>
                  </a:cubicBezTo>
                  <a:cubicBezTo>
                    <a:pt x="477" y="414"/>
                    <a:pt x="479" y="415"/>
                    <a:pt x="480" y="415"/>
                  </a:cubicBezTo>
                  <a:cubicBezTo>
                    <a:pt x="482" y="415"/>
                    <a:pt x="483" y="414"/>
                    <a:pt x="485" y="412"/>
                  </a:cubicBezTo>
                  <a:cubicBezTo>
                    <a:pt x="489" y="408"/>
                    <a:pt x="490" y="407"/>
                    <a:pt x="483" y="401"/>
                  </a:cubicBezTo>
                  <a:lnTo>
                    <a:pt x="485" y="398"/>
                  </a:lnTo>
                  <a:cubicBezTo>
                    <a:pt x="490" y="401"/>
                    <a:pt x="493" y="403"/>
                    <a:pt x="494" y="403"/>
                  </a:cubicBezTo>
                  <a:cubicBezTo>
                    <a:pt x="496" y="403"/>
                    <a:pt x="491" y="396"/>
                    <a:pt x="481" y="390"/>
                  </a:cubicBezTo>
                  <a:cubicBezTo>
                    <a:pt x="481" y="390"/>
                    <a:pt x="482" y="389"/>
                    <a:pt x="483" y="388"/>
                  </a:cubicBezTo>
                  <a:lnTo>
                    <a:pt x="490" y="394"/>
                  </a:lnTo>
                  <a:cubicBezTo>
                    <a:pt x="492" y="395"/>
                    <a:pt x="494" y="396"/>
                    <a:pt x="495" y="396"/>
                  </a:cubicBezTo>
                  <a:cubicBezTo>
                    <a:pt x="499" y="396"/>
                    <a:pt x="501" y="392"/>
                    <a:pt x="507" y="385"/>
                  </a:cubicBezTo>
                  <a:cubicBezTo>
                    <a:pt x="516" y="371"/>
                    <a:pt x="517" y="369"/>
                    <a:pt x="502" y="361"/>
                  </a:cubicBezTo>
                  <a:cubicBezTo>
                    <a:pt x="494" y="356"/>
                    <a:pt x="491" y="354"/>
                    <a:pt x="492" y="354"/>
                  </a:cubicBezTo>
                  <a:cubicBezTo>
                    <a:pt x="493" y="354"/>
                    <a:pt x="497" y="355"/>
                    <a:pt x="503" y="359"/>
                  </a:cubicBezTo>
                  <a:cubicBezTo>
                    <a:pt x="509" y="361"/>
                    <a:pt x="514" y="363"/>
                    <a:pt x="515" y="363"/>
                  </a:cubicBezTo>
                  <a:cubicBezTo>
                    <a:pt x="515" y="363"/>
                    <a:pt x="515" y="362"/>
                    <a:pt x="512" y="361"/>
                  </a:cubicBezTo>
                  <a:cubicBezTo>
                    <a:pt x="512" y="361"/>
                    <a:pt x="513" y="359"/>
                    <a:pt x="517" y="359"/>
                  </a:cubicBezTo>
                  <a:cubicBezTo>
                    <a:pt x="518" y="359"/>
                    <a:pt x="519" y="359"/>
                    <a:pt x="521" y="360"/>
                  </a:cubicBezTo>
                  <a:cubicBezTo>
                    <a:pt x="525" y="361"/>
                    <a:pt x="528" y="361"/>
                    <a:pt x="530" y="361"/>
                  </a:cubicBezTo>
                  <a:cubicBezTo>
                    <a:pt x="536" y="361"/>
                    <a:pt x="531" y="357"/>
                    <a:pt x="525" y="354"/>
                  </a:cubicBezTo>
                  <a:cubicBezTo>
                    <a:pt x="516" y="351"/>
                    <a:pt x="515" y="350"/>
                    <a:pt x="516" y="350"/>
                  </a:cubicBezTo>
                  <a:cubicBezTo>
                    <a:pt x="518" y="350"/>
                    <a:pt x="522" y="351"/>
                    <a:pt x="526" y="352"/>
                  </a:cubicBezTo>
                  <a:cubicBezTo>
                    <a:pt x="531" y="353"/>
                    <a:pt x="535" y="354"/>
                    <a:pt x="537" y="354"/>
                  </a:cubicBezTo>
                  <a:cubicBezTo>
                    <a:pt x="539" y="354"/>
                    <a:pt x="538" y="354"/>
                    <a:pt x="535" y="352"/>
                  </a:cubicBezTo>
                  <a:cubicBezTo>
                    <a:pt x="529" y="348"/>
                    <a:pt x="526" y="339"/>
                    <a:pt x="534" y="339"/>
                  </a:cubicBezTo>
                  <a:cubicBezTo>
                    <a:pt x="535" y="339"/>
                    <a:pt x="538" y="340"/>
                    <a:pt x="540" y="341"/>
                  </a:cubicBezTo>
                  <a:lnTo>
                    <a:pt x="542" y="338"/>
                  </a:lnTo>
                  <a:cubicBezTo>
                    <a:pt x="534" y="334"/>
                    <a:pt x="535" y="331"/>
                    <a:pt x="536" y="327"/>
                  </a:cubicBezTo>
                  <a:cubicBezTo>
                    <a:pt x="537" y="325"/>
                    <a:pt x="537" y="324"/>
                    <a:pt x="540" y="324"/>
                  </a:cubicBezTo>
                  <a:cubicBezTo>
                    <a:pt x="541" y="324"/>
                    <a:pt x="543" y="324"/>
                    <a:pt x="546" y="325"/>
                  </a:cubicBezTo>
                  <a:cubicBezTo>
                    <a:pt x="549" y="327"/>
                    <a:pt x="551" y="328"/>
                    <a:pt x="552" y="328"/>
                  </a:cubicBezTo>
                  <a:cubicBezTo>
                    <a:pt x="553" y="328"/>
                    <a:pt x="551" y="325"/>
                    <a:pt x="547" y="322"/>
                  </a:cubicBezTo>
                  <a:cubicBezTo>
                    <a:pt x="548" y="320"/>
                    <a:pt x="531" y="314"/>
                    <a:pt x="533" y="313"/>
                  </a:cubicBezTo>
                  <a:cubicBezTo>
                    <a:pt x="524" y="311"/>
                    <a:pt x="516" y="307"/>
                    <a:pt x="517" y="305"/>
                  </a:cubicBezTo>
                  <a:lnTo>
                    <a:pt x="517" y="305"/>
                  </a:lnTo>
                  <a:lnTo>
                    <a:pt x="525" y="307"/>
                  </a:lnTo>
                  <a:lnTo>
                    <a:pt x="542" y="311"/>
                  </a:lnTo>
                  <a:cubicBezTo>
                    <a:pt x="542" y="309"/>
                    <a:pt x="543" y="307"/>
                    <a:pt x="534" y="306"/>
                  </a:cubicBezTo>
                  <a:cubicBezTo>
                    <a:pt x="543" y="306"/>
                    <a:pt x="543" y="304"/>
                    <a:pt x="544" y="300"/>
                  </a:cubicBezTo>
                  <a:cubicBezTo>
                    <a:pt x="545" y="297"/>
                    <a:pt x="546" y="294"/>
                    <a:pt x="537" y="290"/>
                  </a:cubicBezTo>
                  <a:lnTo>
                    <a:pt x="537" y="290"/>
                  </a:lnTo>
                  <a:cubicBezTo>
                    <a:pt x="538" y="290"/>
                    <a:pt x="539" y="290"/>
                    <a:pt x="539" y="290"/>
                  </a:cubicBezTo>
                  <a:cubicBezTo>
                    <a:pt x="554" y="290"/>
                    <a:pt x="555" y="280"/>
                    <a:pt x="539" y="277"/>
                  </a:cubicBezTo>
                  <a:cubicBezTo>
                    <a:pt x="530" y="277"/>
                    <a:pt x="530" y="275"/>
                    <a:pt x="539" y="274"/>
                  </a:cubicBezTo>
                  <a:cubicBezTo>
                    <a:pt x="548" y="272"/>
                    <a:pt x="548" y="272"/>
                    <a:pt x="539" y="270"/>
                  </a:cubicBezTo>
                  <a:cubicBezTo>
                    <a:pt x="531" y="268"/>
                    <a:pt x="540" y="267"/>
                    <a:pt x="548" y="266"/>
                  </a:cubicBezTo>
                  <a:cubicBezTo>
                    <a:pt x="565" y="263"/>
                    <a:pt x="565" y="261"/>
                    <a:pt x="557" y="260"/>
                  </a:cubicBezTo>
                  <a:cubicBezTo>
                    <a:pt x="548" y="257"/>
                    <a:pt x="548" y="253"/>
                    <a:pt x="548" y="251"/>
                  </a:cubicBezTo>
                  <a:cubicBezTo>
                    <a:pt x="543" y="249"/>
                    <a:pt x="541" y="248"/>
                    <a:pt x="538" y="248"/>
                  </a:cubicBezTo>
                  <a:cubicBezTo>
                    <a:pt x="537" y="248"/>
                    <a:pt x="535" y="248"/>
                    <a:pt x="531" y="249"/>
                  </a:cubicBezTo>
                  <a:lnTo>
                    <a:pt x="515" y="249"/>
                  </a:lnTo>
                  <a:cubicBezTo>
                    <a:pt x="508" y="247"/>
                    <a:pt x="511" y="246"/>
                    <a:pt x="513" y="246"/>
                  </a:cubicBezTo>
                  <a:cubicBezTo>
                    <a:pt x="514" y="246"/>
                    <a:pt x="515" y="246"/>
                    <a:pt x="515" y="247"/>
                  </a:cubicBezTo>
                  <a:cubicBezTo>
                    <a:pt x="518" y="248"/>
                    <a:pt x="519" y="248"/>
                    <a:pt x="521" y="248"/>
                  </a:cubicBezTo>
                  <a:cubicBezTo>
                    <a:pt x="524" y="248"/>
                    <a:pt x="526" y="247"/>
                    <a:pt x="531" y="246"/>
                  </a:cubicBezTo>
                  <a:cubicBezTo>
                    <a:pt x="540" y="243"/>
                    <a:pt x="539" y="240"/>
                    <a:pt x="539" y="238"/>
                  </a:cubicBezTo>
                  <a:cubicBezTo>
                    <a:pt x="539" y="237"/>
                    <a:pt x="538" y="233"/>
                    <a:pt x="538" y="231"/>
                  </a:cubicBezTo>
                  <a:cubicBezTo>
                    <a:pt x="544" y="226"/>
                    <a:pt x="546" y="223"/>
                    <a:pt x="543" y="223"/>
                  </a:cubicBezTo>
                  <a:cubicBezTo>
                    <a:pt x="542" y="223"/>
                    <a:pt x="540" y="224"/>
                    <a:pt x="538" y="224"/>
                  </a:cubicBezTo>
                  <a:lnTo>
                    <a:pt x="529" y="225"/>
                  </a:lnTo>
                  <a:cubicBezTo>
                    <a:pt x="545" y="221"/>
                    <a:pt x="542" y="204"/>
                    <a:pt x="528" y="204"/>
                  </a:cubicBezTo>
                  <a:cubicBezTo>
                    <a:pt x="527" y="204"/>
                    <a:pt x="526" y="204"/>
                    <a:pt x="525" y="204"/>
                  </a:cubicBezTo>
                  <a:lnTo>
                    <a:pt x="533" y="202"/>
                  </a:lnTo>
                  <a:cubicBezTo>
                    <a:pt x="542" y="200"/>
                    <a:pt x="540" y="197"/>
                    <a:pt x="540" y="194"/>
                  </a:cubicBezTo>
                  <a:cubicBezTo>
                    <a:pt x="539" y="193"/>
                    <a:pt x="529" y="188"/>
                    <a:pt x="527" y="184"/>
                  </a:cubicBezTo>
                  <a:cubicBezTo>
                    <a:pt x="525" y="179"/>
                    <a:pt x="524" y="175"/>
                    <a:pt x="520" y="175"/>
                  </a:cubicBezTo>
                  <a:cubicBezTo>
                    <a:pt x="519" y="175"/>
                    <a:pt x="518" y="175"/>
                    <a:pt x="516" y="176"/>
                  </a:cubicBezTo>
                  <a:cubicBezTo>
                    <a:pt x="515" y="174"/>
                    <a:pt x="515" y="174"/>
                    <a:pt x="522" y="170"/>
                  </a:cubicBezTo>
                  <a:cubicBezTo>
                    <a:pt x="531" y="168"/>
                    <a:pt x="530" y="167"/>
                    <a:pt x="529" y="165"/>
                  </a:cubicBezTo>
                  <a:cubicBezTo>
                    <a:pt x="529" y="165"/>
                    <a:pt x="529" y="165"/>
                    <a:pt x="529" y="165"/>
                  </a:cubicBezTo>
                  <a:cubicBezTo>
                    <a:pt x="527" y="165"/>
                    <a:pt x="520" y="167"/>
                    <a:pt x="514" y="170"/>
                  </a:cubicBezTo>
                  <a:cubicBezTo>
                    <a:pt x="511" y="172"/>
                    <a:pt x="509" y="173"/>
                    <a:pt x="508" y="173"/>
                  </a:cubicBezTo>
                  <a:cubicBezTo>
                    <a:pt x="506" y="173"/>
                    <a:pt x="508" y="170"/>
                    <a:pt x="511" y="166"/>
                  </a:cubicBezTo>
                  <a:cubicBezTo>
                    <a:pt x="517" y="160"/>
                    <a:pt x="515" y="153"/>
                    <a:pt x="508" y="153"/>
                  </a:cubicBezTo>
                  <a:cubicBezTo>
                    <a:pt x="507" y="153"/>
                    <a:pt x="506" y="153"/>
                    <a:pt x="506" y="154"/>
                  </a:cubicBezTo>
                  <a:cubicBezTo>
                    <a:pt x="505" y="152"/>
                    <a:pt x="505" y="151"/>
                    <a:pt x="511" y="147"/>
                  </a:cubicBezTo>
                  <a:cubicBezTo>
                    <a:pt x="516" y="143"/>
                    <a:pt x="520" y="137"/>
                    <a:pt x="515" y="137"/>
                  </a:cubicBezTo>
                  <a:cubicBezTo>
                    <a:pt x="513" y="137"/>
                    <a:pt x="511" y="138"/>
                    <a:pt x="507" y="139"/>
                  </a:cubicBezTo>
                  <a:cubicBezTo>
                    <a:pt x="506" y="138"/>
                    <a:pt x="506" y="138"/>
                    <a:pt x="512" y="133"/>
                  </a:cubicBezTo>
                  <a:cubicBezTo>
                    <a:pt x="517" y="129"/>
                    <a:pt x="521" y="126"/>
                    <a:pt x="520" y="126"/>
                  </a:cubicBezTo>
                  <a:lnTo>
                    <a:pt x="520" y="126"/>
                  </a:lnTo>
                  <a:cubicBezTo>
                    <a:pt x="519" y="126"/>
                    <a:pt x="517" y="127"/>
                    <a:pt x="511" y="130"/>
                  </a:cubicBezTo>
                  <a:cubicBezTo>
                    <a:pt x="510" y="130"/>
                    <a:pt x="510" y="130"/>
                    <a:pt x="509" y="130"/>
                  </a:cubicBezTo>
                  <a:cubicBezTo>
                    <a:pt x="502" y="130"/>
                    <a:pt x="501" y="126"/>
                    <a:pt x="505" y="119"/>
                  </a:cubicBezTo>
                  <a:cubicBezTo>
                    <a:pt x="504" y="118"/>
                    <a:pt x="503" y="117"/>
                    <a:pt x="502" y="117"/>
                  </a:cubicBezTo>
                  <a:cubicBezTo>
                    <a:pt x="501" y="117"/>
                    <a:pt x="499" y="118"/>
                    <a:pt x="496" y="121"/>
                  </a:cubicBezTo>
                  <a:lnTo>
                    <a:pt x="489" y="127"/>
                  </a:lnTo>
                  <a:cubicBezTo>
                    <a:pt x="495" y="120"/>
                    <a:pt x="499" y="117"/>
                    <a:pt x="498" y="117"/>
                  </a:cubicBezTo>
                  <a:lnTo>
                    <a:pt x="498" y="117"/>
                  </a:lnTo>
                  <a:cubicBezTo>
                    <a:pt x="497" y="117"/>
                    <a:pt x="493" y="119"/>
                    <a:pt x="487" y="123"/>
                  </a:cubicBezTo>
                  <a:cubicBezTo>
                    <a:pt x="484" y="126"/>
                    <a:pt x="482" y="127"/>
                    <a:pt x="481" y="127"/>
                  </a:cubicBezTo>
                  <a:cubicBezTo>
                    <a:pt x="480" y="127"/>
                    <a:pt x="482" y="125"/>
                    <a:pt x="485" y="122"/>
                  </a:cubicBezTo>
                  <a:cubicBezTo>
                    <a:pt x="491" y="115"/>
                    <a:pt x="490" y="114"/>
                    <a:pt x="490" y="114"/>
                  </a:cubicBezTo>
                  <a:cubicBezTo>
                    <a:pt x="483" y="112"/>
                    <a:pt x="476" y="109"/>
                    <a:pt x="471" y="104"/>
                  </a:cubicBezTo>
                  <a:cubicBezTo>
                    <a:pt x="465" y="97"/>
                    <a:pt x="461" y="93"/>
                    <a:pt x="458" y="93"/>
                  </a:cubicBezTo>
                  <a:cubicBezTo>
                    <a:pt x="456" y="93"/>
                    <a:pt x="455" y="94"/>
                    <a:pt x="453" y="96"/>
                  </a:cubicBezTo>
                  <a:cubicBezTo>
                    <a:pt x="450" y="99"/>
                    <a:pt x="448" y="100"/>
                    <a:pt x="448" y="100"/>
                  </a:cubicBezTo>
                  <a:cubicBezTo>
                    <a:pt x="447" y="100"/>
                    <a:pt x="448" y="98"/>
                    <a:pt x="451" y="94"/>
                  </a:cubicBezTo>
                  <a:cubicBezTo>
                    <a:pt x="455" y="87"/>
                    <a:pt x="453" y="85"/>
                    <a:pt x="452" y="84"/>
                  </a:cubicBezTo>
                  <a:cubicBezTo>
                    <a:pt x="451" y="83"/>
                    <a:pt x="450" y="82"/>
                    <a:pt x="455" y="76"/>
                  </a:cubicBezTo>
                  <a:lnTo>
                    <a:pt x="455" y="76"/>
                  </a:lnTo>
                  <a:cubicBezTo>
                    <a:pt x="451" y="79"/>
                    <a:pt x="449" y="80"/>
                    <a:pt x="448" y="80"/>
                  </a:cubicBezTo>
                  <a:cubicBezTo>
                    <a:pt x="448" y="80"/>
                    <a:pt x="448" y="80"/>
                    <a:pt x="447" y="80"/>
                  </a:cubicBezTo>
                  <a:cubicBezTo>
                    <a:pt x="451" y="76"/>
                    <a:pt x="451" y="74"/>
                    <a:pt x="450" y="74"/>
                  </a:cubicBezTo>
                  <a:cubicBezTo>
                    <a:pt x="449" y="74"/>
                    <a:pt x="447" y="75"/>
                    <a:pt x="444" y="77"/>
                  </a:cubicBezTo>
                  <a:cubicBezTo>
                    <a:pt x="438" y="83"/>
                    <a:pt x="436" y="86"/>
                    <a:pt x="435" y="86"/>
                  </a:cubicBezTo>
                  <a:cubicBezTo>
                    <a:pt x="435" y="86"/>
                    <a:pt x="438" y="83"/>
                    <a:pt x="443" y="76"/>
                  </a:cubicBezTo>
                  <a:cubicBezTo>
                    <a:pt x="447" y="71"/>
                    <a:pt x="449" y="64"/>
                    <a:pt x="448" y="64"/>
                  </a:cubicBezTo>
                  <a:lnTo>
                    <a:pt x="448" y="64"/>
                  </a:lnTo>
                  <a:cubicBezTo>
                    <a:pt x="448" y="64"/>
                    <a:pt x="447" y="65"/>
                    <a:pt x="446" y="67"/>
                  </a:cubicBezTo>
                  <a:cubicBezTo>
                    <a:pt x="441" y="74"/>
                    <a:pt x="438" y="72"/>
                    <a:pt x="432" y="77"/>
                  </a:cubicBezTo>
                  <a:cubicBezTo>
                    <a:pt x="430" y="76"/>
                    <a:pt x="428" y="75"/>
                    <a:pt x="434" y="68"/>
                  </a:cubicBezTo>
                  <a:cubicBezTo>
                    <a:pt x="435" y="65"/>
                    <a:pt x="433" y="63"/>
                    <a:pt x="430" y="63"/>
                  </a:cubicBezTo>
                  <a:cubicBezTo>
                    <a:pt x="427" y="63"/>
                    <a:pt x="422" y="65"/>
                    <a:pt x="419" y="68"/>
                  </a:cubicBezTo>
                  <a:cubicBezTo>
                    <a:pt x="417" y="71"/>
                    <a:pt x="416" y="73"/>
                    <a:pt x="415" y="73"/>
                  </a:cubicBezTo>
                  <a:cubicBezTo>
                    <a:pt x="415" y="73"/>
                    <a:pt x="416" y="71"/>
                    <a:pt x="418" y="67"/>
                  </a:cubicBezTo>
                  <a:cubicBezTo>
                    <a:pt x="423" y="60"/>
                    <a:pt x="422" y="59"/>
                    <a:pt x="419" y="58"/>
                  </a:cubicBezTo>
                  <a:lnTo>
                    <a:pt x="419" y="58"/>
                  </a:lnTo>
                  <a:cubicBezTo>
                    <a:pt x="418" y="60"/>
                    <a:pt x="417" y="60"/>
                    <a:pt x="417" y="60"/>
                  </a:cubicBezTo>
                  <a:cubicBezTo>
                    <a:pt x="416" y="60"/>
                    <a:pt x="419" y="55"/>
                    <a:pt x="423" y="50"/>
                  </a:cubicBezTo>
                  <a:cubicBezTo>
                    <a:pt x="428" y="44"/>
                    <a:pt x="427" y="42"/>
                    <a:pt x="424" y="40"/>
                  </a:cubicBezTo>
                  <a:lnTo>
                    <a:pt x="424" y="40"/>
                  </a:lnTo>
                  <a:cubicBezTo>
                    <a:pt x="421" y="43"/>
                    <a:pt x="419" y="44"/>
                    <a:pt x="417" y="44"/>
                  </a:cubicBezTo>
                  <a:cubicBezTo>
                    <a:pt x="413" y="44"/>
                    <a:pt x="410" y="42"/>
                    <a:pt x="407" y="40"/>
                  </a:cubicBezTo>
                  <a:cubicBezTo>
                    <a:pt x="406" y="39"/>
                    <a:pt x="404" y="39"/>
                    <a:pt x="403" y="39"/>
                  </a:cubicBezTo>
                  <a:cubicBezTo>
                    <a:pt x="397" y="39"/>
                    <a:pt x="391" y="45"/>
                    <a:pt x="383" y="57"/>
                  </a:cubicBezTo>
                  <a:lnTo>
                    <a:pt x="376" y="72"/>
                  </a:lnTo>
                  <a:lnTo>
                    <a:pt x="382" y="56"/>
                  </a:lnTo>
                  <a:cubicBezTo>
                    <a:pt x="386" y="48"/>
                    <a:pt x="391" y="32"/>
                    <a:pt x="391" y="32"/>
                  </a:cubicBezTo>
                  <a:cubicBezTo>
                    <a:pt x="391" y="32"/>
                    <a:pt x="391" y="32"/>
                    <a:pt x="391" y="32"/>
                  </a:cubicBezTo>
                  <a:cubicBezTo>
                    <a:pt x="390" y="32"/>
                    <a:pt x="387" y="40"/>
                    <a:pt x="383" y="47"/>
                  </a:cubicBezTo>
                  <a:cubicBezTo>
                    <a:pt x="382" y="51"/>
                    <a:pt x="381" y="52"/>
                    <a:pt x="380" y="52"/>
                  </a:cubicBezTo>
                  <a:cubicBezTo>
                    <a:pt x="379" y="52"/>
                    <a:pt x="378" y="50"/>
                    <a:pt x="379" y="45"/>
                  </a:cubicBezTo>
                  <a:cubicBezTo>
                    <a:pt x="379" y="39"/>
                    <a:pt x="378" y="37"/>
                    <a:pt x="377" y="37"/>
                  </a:cubicBezTo>
                  <a:cubicBezTo>
                    <a:pt x="376" y="37"/>
                    <a:pt x="374" y="38"/>
                    <a:pt x="372" y="41"/>
                  </a:cubicBezTo>
                  <a:cubicBezTo>
                    <a:pt x="371" y="41"/>
                    <a:pt x="369" y="40"/>
                    <a:pt x="370" y="31"/>
                  </a:cubicBezTo>
                  <a:lnTo>
                    <a:pt x="370" y="31"/>
                  </a:lnTo>
                  <a:cubicBezTo>
                    <a:pt x="369" y="31"/>
                    <a:pt x="369" y="31"/>
                    <a:pt x="365" y="39"/>
                  </a:cubicBezTo>
                  <a:cubicBezTo>
                    <a:pt x="364" y="43"/>
                    <a:pt x="364" y="45"/>
                    <a:pt x="363" y="45"/>
                  </a:cubicBezTo>
                  <a:cubicBezTo>
                    <a:pt x="363" y="45"/>
                    <a:pt x="363" y="43"/>
                    <a:pt x="363" y="38"/>
                  </a:cubicBezTo>
                  <a:cubicBezTo>
                    <a:pt x="365" y="28"/>
                    <a:pt x="364" y="23"/>
                    <a:pt x="362" y="23"/>
                  </a:cubicBezTo>
                  <a:cubicBezTo>
                    <a:pt x="361" y="23"/>
                    <a:pt x="360" y="25"/>
                    <a:pt x="359" y="28"/>
                  </a:cubicBezTo>
                  <a:cubicBezTo>
                    <a:pt x="357" y="34"/>
                    <a:pt x="356" y="35"/>
                    <a:pt x="354" y="35"/>
                  </a:cubicBezTo>
                  <a:cubicBezTo>
                    <a:pt x="354" y="35"/>
                    <a:pt x="354" y="35"/>
                    <a:pt x="353" y="35"/>
                  </a:cubicBezTo>
                  <a:cubicBezTo>
                    <a:pt x="353" y="34"/>
                    <a:pt x="352" y="34"/>
                    <a:pt x="352" y="34"/>
                  </a:cubicBezTo>
                  <a:cubicBezTo>
                    <a:pt x="351" y="34"/>
                    <a:pt x="349" y="36"/>
                    <a:pt x="346" y="41"/>
                  </a:cubicBezTo>
                  <a:lnTo>
                    <a:pt x="343" y="40"/>
                  </a:lnTo>
                  <a:cubicBezTo>
                    <a:pt x="342" y="40"/>
                    <a:pt x="345" y="32"/>
                    <a:pt x="346" y="32"/>
                  </a:cubicBezTo>
                  <a:lnTo>
                    <a:pt x="347" y="23"/>
                  </a:lnTo>
                  <a:cubicBezTo>
                    <a:pt x="347" y="23"/>
                    <a:pt x="346" y="23"/>
                    <a:pt x="345" y="23"/>
                  </a:cubicBezTo>
                  <a:cubicBezTo>
                    <a:pt x="343" y="23"/>
                    <a:pt x="341" y="24"/>
                    <a:pt x="339" y="30"/>
                  </a:cubicBezTo>
                  <a:cubicBezTo>
                    <a:pt x="336" y="39"/>
                    <a:pt x="335" y="43"/>
                    <a:pt x="335" y="43"/>
                  </a:cubicBezTo>
                  <a:cubicBezTo>
                    <a:pt x="335" y="43"/>
                    <a:pt x="336" y="39"/>
                    <a:pt x="337" y="30"/>
                  </a:cubicBezTo>
                  <a:cubicBezTo>
                    <a:pt x="338" y="24"/>
                    <a:pt x="338" y="17"/>
                    <a:pt x="337" y="17"/>
                  </a:cubicBezTo>
                  <a:cubicBezTo>
                    <a:pt x="337" y="17"/>
                    <a:pt x="336" y="18"/>
                    <a:pt x="335" y="20"/>
                  </a:cubicBezTo>
                  <a:cubicBezTo>
                    <a:pt x="333" y="27"/>
                    <a:pt x="332" y="30"/>
                    <a:pt x="332" y="30"/>
                  </a:cubicBezTo>
                  <a:cubicBezTo>
                    <a:pt x="331" y="30"/>
                    <a:pt x="331" y="25"/>
                    <a:pt x="332" y="20"/>
                  </a:cubicBezTo>
                  <a:cubicBezTo>
                    <a:pt x="335" y="11"/>
                    <a:pt x="336" y="7"/>
                    <a:pt x="335" y="7"/>
                  </a:cubicBezTo>
                  <a:lnTo>
                    <a:pt x="335" y="7"/>
                  </a:lnTo>
                  <a:cubicBezTo>
                    <a:pt x="334" y="7"/>
                    <a:pt x="332" y="11"/>
                    <a:pt x="327" y="19"/>
                  </a:cubicBezTo>
                  <a:cubicBezTo>
                    <a:pt x="327" y="19"/>
                    <a:pt x="327" y="19"/>
                    <a:pt x="326" y="19"/>
                  </a:cubicBezTo>
                  <a:cubicBezTo>
                    <a:pt x="322" y="19"/>
                    <a:pt x="316" y="25"/>
                    <a:pt x="311" y="25"/>
                  </a:cubicBezTo>
                  <a:cubicBezTo>
                    <a:pt x="311" y="25"/>
                    <a:pt x="311" y="25"/>
                    <a:pt x="310" y="25"/>
                  </a:cubicBezTo>
                  <a:cubicBezTo>
                    <a:pt x="304" y="23"/>
                    <a:pt x="300" y="23"/>
                    <a:pt x="299" y="14"/>
                  </a:cubicBezTo>
                  <a:cubicBezTo>
                    <a:pt x="299" y="12"/>
                    <a:pt x="299" y="10"/>
                    <a:pt x="299" y="8"/>
                  </a:cubicBezTo>
                  <a:lnTo>
                    <a:pt x="299" y="8"/>
                  </a:lnTo>
                  <a:cubicBezTo>
                    <a:pt x="298" y="23"/>
                    <a:pt x="297" y="23"/>
                    <a:pt x="291" y="23"/>
                  </a:cubicBezTo>
                  <a:cubicBezTo>
                    <a:pt x="290" y="21"/>
                    <a:pt x="289" y="20"/>
                    <a:pt x="288" y="20"/>
                  </a:cubicBezTo>
                  <a:cubicBezTo>
                    <a:pt x="285" y="20"/>
                    <a:pt x="283" y="26"/>
                    <a:pt x="282" y="31"/>
                  </a:cubicBezTo>
                  <a:lnTo>
                    <a:pt x="286" y="31"/>
                  </a:lnTo>
                  <a:cubicBezTo>
                    <a:pt x="286" y="41"/>
                    <a:pt x="285" y="45"/>
                    <a:pt x="284" y="45"/>
                  </a:cubicBezTo>
                  <a:cubicBezTo>
                    <a:pt x="284" y="45"/>
                    <a:pt x="283" y="43"/>
                    <a:pt x="281" y="40"/>
                  </a:cubicBezTo>
                  <a:cubicBezTo>
                    <a:pt x="279" y="40"/>
                    <a:pt x="279" y="31"/>
                    <a:pt x="278" y="22"/>
                  </a:cubicBezTo>
                  <a:cubicBezTo>
                    <a:pt x="278" y="15"/>
                    <a:pt x="276" y="6"/>
                    <a:pt x="274" y="6"/>
                  </a:cubicBezTo>
                  <a:close/>
                  <a:moveTo>
                    <a:pt x="472" y="599"/>
                  </a:moveTo>
                  <a:cubicBezTo>
                    <a:pt x="472" y="599"/>
                    <a:pt x="471" y="600"/>
                    <a:pt x="471" y="600"/>
                  </a:cubicBezTo>
                  <a:cubicBezTo>
                    <a:pt x="472" y="606"/>
                    <a:pt x="474" y="611"/>
                    <a:pt x="476" y="617"/>
                  </a:cubicBezTo>
                  <a:cubicBezTo>
                    <a:pt x="478" y="619"/>
                    <a:pt x="479" y="621"/>
                    <a:pt x="480" y="621"/>
                  </a:cubicBezTo>
                  <a:cubicBezTo>
                    <a:pt x="481" y="621"/>
                    <a:pt x="481" y="617"/>
                    <a:pt x="478" y="607"/>
                  </a:cubicBezTo>
                  <a:cubicBezTo>
                    <a:pt x="474" y="601"/>
                    <a:pt x="473" y="599"/>
                    <a:pt x="472" y="5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54;p33">
              <a:extLst>
                <a:ext uri="{FF2B5EF4-FFF2-40B4-BE49-F238E27FC236}">
                  <a16:creationId xmlns:a16="http://schemas.microsoft.com/office/drawing/2014/main" id="{57480C82-1C03-216F-2C54-2438B0A8DEC3}"/>
                </a:ext>
              </a:extLst>
            </p:cNvPr>
            <p:cNvSpPr/>
            <p:nvPr/>
          </p:nvSpPr>
          <p:spPr>
            <a:xfrm>
              <a:off x="2401728" y="2575152"/>
              <a:ext cx="56439" cy="62033"/>
            </a:xfrm>
            <a:custGeom>
              <a:avLst/>
              <a:gdLst/>
              <a:ahLst/>
              <a:cxnLst/>
              <a:rect l="l" t="t" r="r" b="b"/>
              <a:pathLst>
                <a:path w="565" h="621" extrusionOk="0">
                  <a:moveTo>
                    <a:pt x="297" y="0"/>
                  </a:moveTo>
                  <a:lnTo>
                    <a:pt x="297" y="0"/>
                  </a:lnTo>
                  <a:cubicBezTo>
                    <a:pt x="297" y="0"/>
                    <a:pt x="297" y="2"/>
                    <a:pt x="298" y="5"/>
                  </a:cubicBezTo>
                  <a:lnTo>
                    <a:pt x="298" y="5"/>
                  </a:lnTo>
                  <a:cubicBezTo>
                    <a:pt x="298" y="2"/>
                    <a:pt x="298" y="0"/>
                    <a:pt x="297" y="0"/>
                  </a:cubicBezTo>
                  <a:close/>
                  <a:moveTo>
                    <a:pt x="298" y="5"/>
                  </a:moveTo>
                  <a:cubicBezTo>
                    <a:pt x="298" y="6"/>
                    <a:pt x="298" y="7"/>
                    <a:pt x="298" y="8"/>
                  </a:cubicBezTo>
                  <a:lnTo>
                    <a:pt x="298" y="8"/>
                  </a:lnTo>
                  <a:cubicBezTo>
                    <a:pt x="298" y="7"/>
                    <a:pt x="298" y="7"/>
                    <a:pt x="298" y="6"/>
                  </a:cubicBezTo>
                  <a:cubicBezTo>
                    <a:pt x="298" y="6"/>
                    <a:pt x="298" y="5"/>
                    <a:pt x="298" y="5"/>
                  </a:cubicBezTo>
                  <a:close/>
                  <a:moveTo>
                    <a:pt x="282" y="31"/>
                  </a:moveTo>
                  <a:lnTo>
                    <a:pt x="282" y="31"/>
                  </a:lnTo>
                  <a:cubicBezTo>
                    <a:pt x="280" y="31"/>
                    <a:pt x="280" y="35"/>
                    <a:pt x="280" y="35"/>
                  </a:cubicBezTo>
                  <a:cubicBezTo>
                    <a:pt x="280" y="35"/>
                    <a:pt x="281" y="34"/>
                    <a:pt x="282" y="31"/>
                  </a:cubicBezTo>
                  <a:close/>
                  <a:moveTo>
                    <a:pt x="277" y="40"/>
                  </a:moveTo>
                  <a:lnTo>
                    <a:pt x="279" y="48"/>
                  </a:lnTo>
                  <a:lnTo>
                    <a:pt x="277" y="48"/>
                  </a:lnTo>
                  <a:cubicBezTo>
                    <a:pt x="277" y="48"/>
                    <a:pt x="277" y="48"/>
                    <a:pt x="276" y="48"/>
                  </a:cubicBezTo>
                  <a:cubicBezTo>
                    <a:pt x="276" y="48"/>
                    <a:pt x="276" y="46"/>
                    <a:pt x="276" y="40"/>
                  </a:cubicBezTo>
                  <a:close/>
                  <a:moveTo>
                    <a:pt x="293" y="40"/>
                  </a:moveTo>
                  <a:lnTo>
                    <a:pt x="294" y="49"/>
                  </a:lnTo>
                  <a:lnTo>
                    <a:pt x="293" y="49"/>
                  </a:lnTo>
                  <a:cubicBezTo>
                    <a:pt x="291" y="49"/>
                    <a:pt x="291" y="49"/>
                    <a:pt x="291" y="40"/>
                  </a:cubicBezTo>
                  <a:close/>
                  <a:moveTo>
                    <a:pt x="303" y="41"/>
                  </a:moveTo>
                  <a:cubicBezTo>
                    <a:pt x="306" y="41"/>
                    <a:pt x="306" y="41"/>
                    <a:pt x="304" y="50"/>
                  </a:cubicBezTo>
                  <a:cubicBezTo>
                    <a:pt x="303" y="54"/>
                    <a:pt x="302" y="56"/>
                    <a:pt x="302" y="56"/>
                  </a:cubicBezTo>
                  <a:cubicBezTo>
                    <a:pt x="301" y="56"/>
                    <a:pt x="301" y="53"/>
                    <a:pt x="302" y="49"/>
                  </a:cubicBezTo>
                  <a:cubicBezTo>
                    <a:pt x="302" y="41"/>
                    <a:pt x="302" y="41"/>
                    <a:pt x="303" y="41"/>
                  </a:cubicBezTo>
                  <a:close/>
                  <a:moveTo>
                    <a:pt x="263" y="50"/>
                  </a:moveTo>
                  <a:cubicBezTo>
                    <a:pt x="265" y="54"/>
                    <a:pt x="266" y="59"/>
                    <a:pt x="267" y="66"/>
                  </a:cubicBezTo>
                  <a:lnTo>
                    <a:pt x="267" y="66"/>
                  </a:lnTo>
                  <a:lnTo>
                    <a:pt x="265" y="67"/>
                  </a:lnTo>
                  <a:cubicBezTo>
                    <a:pt x="264" y="67"/>
                    <a:pt x="263" y="58"/>
                    <a:pt x="263" y="58"/>
                  </a:cubicBezTo>
                  <a:cubicBezTo>
                    <a:pt x="263" y="58"/>
                    <a:pt x="261" y="50"/>
                    <a:pt x="263" y="50"/>
                  </a:cubicBezTo>
                  <a:close/>
                  <a:moveTo>
                    <a:pt x="204" y="61"/>
                  </a:moveTo>
                  <a:cubicBezTo>
                    <a:pt x="204" y="61"/>
                    <a:pt x="204" y="62"/>
                    <a:pt x="205" y="64"/>
                  </a:cubicBezTo>
                  <a:lnTo>
                    <a:pt x="209" y="72"/>
                  </a:lnTo>
                  <a:cubicBezTo>
                    <a:pt x="210" y="78"/>
                    <a:pt x="212" y="84"/>
                    <a:pt x="211" y="84"/>
                  </a:cubicBezTo>
                  <a:cubicBezTo>
                    <a:pt x="211" y="84"/>
                    <a:pt x="211" y="83"/>
                    <a:pt x="210" y="81"/>
                  </a:cubicBezTo>
                  <a:cubicBezTo>
                    <a:pt x="208" y="76"/>
                    <a:pt x="205" y="71"/>
                    <a:pt x="204" y="65"/>
                  </a:cubicBezTo>
                  <a:cubicBezTo>
                    <a:pt x="204" y="65"/>
                    <a:pt x="203" y="61"/>
                    <a:pt x="204" y="61"/>
                  </a:cubicBezTo>
                  <a:close/>
                  <a:moveTo>
                    <a:pt x="325" y="88"/>
                  </a:moveTo>
                  <a:lnTo>
                    <a:pt x="324" y="97"/>
                  </a:lnTo>
                  <a:cubicBezTo>
                    <a:pt x="322" y="105"/>
                    <a:pt x="321" y="105"/>
                    <a:pt x="321" y="105"/>
                  </a:cubicBezTo>
                  <a:cubicBezTo>
                    <a:pt x="320" y="105"/>
                    <a:pt x="320" y="105"/>
                    <a:pt x="322" y="96"/>
                  </a:cubicBezTo>
                  <a:cubicBezTo>
                    <a:pt x="322" y="96"/>
                    <a:pt x="324" y="88"/>
                    <a:pt x="325" y="88"/>
                  </a:cubicBezTo>
                  <a:close/>
                  <a:moveTo>
                    <a:pt x="310" y="94"/>
                  </a:moveTo>
                  <a:lnTo>
                    <a:pt x="310" y="101"/>
                  </a:lnTo>
                  <a:lnTo>
                    <a:pt x="307" y="110"/>
                  </a:lnTo>
                  <a:lnTo>
                    <a:pt x="306" y="110"/>
                  </a:lnTo>
                  <a:cubicBezTo>
                    <a:pt x="306" y="104"/>
                    <a:pt x="307" y="98"/>
                    <a:pt x="310" y="94"/>
                  </a:cubicBezTo>
                  <a:close/>
                  <a:moveTo>
                    <a:pt x="452" y="108"/>
                  </a:moveTo>
                  <a:cubicBezTo>
                    <a:pt x="452" y="108"/>
                    <a:pt x="452" y="108"/>
                    <a:pt x="452" y="108"/>
                  </a:cubicBezTo>
                  <a:lnTo>
                    <a:pt x="453" y="109"/>
                  </a:lnTo>
                  <a:cubicBezTo>
                    <a:pt x="449" y="114"/>
                    <a:pt x="444" y="117"/>
                    <a:pt x="440" y="120"/>
                  </a:cubicBezTo>
                  <a:lnTo>
                    <a:pt x="439" y="119"/>
                  </a:lnTo>
                  <a:cubicBezTo>
                    <a:pt x="444" y="114"/>
                    <a:pt x="450" y="108"/>
                    <a:pt x="452" y="108"/>
                  </a:cubicBezTo>
                  <a:close/>
                  <a:moveTo>
                    <a:pt x="174" y="111"/>
                  </a:moveTo>
                  <a:lnTo>
                    <a:pt x="174" y="111"/>
                  </a:lnTo>
                  <a:cubicBezTo>
                    <a:pt x="181" y="117"/>
                    <a:pt x="186" y="124"/>
                    <a:pt x="190" y="132"/>
                  </a:cubicBezTo>
                  <a:cubicBezTo>
                    <a:pt x="189" y="132"/>
                    <a:pt x="189" y="132"/>
                    <a:pt x="189" y="132"/>
                  </a:cubicBezTo>
                  <a:cubicBezTo>
                    <a:pt x="188" y="132"/>
                    <a:pt x="187" y="131"/>
                    <a:pt x="183" y="126"/>
                  </a:cubicBezTo>
                  <a:cubicBezTo>
                    <a:pt x="177" y="119"/>
                    <a:pt x="173" y="111"/>
                    <a:pt x="174" y="111"/>
                  </a:cubicBezTo>
                  <a:close/>
                  <a:moveTo>
                    <a:pt x="494" y="157"/>
                  </a:moveTo>
                  <a:cubicBezTo>
                    <a:pt x="497" y="157"/>
                    <a:pt x="497" y="158"/>
                    <a:pt x="498" y="160"/>
                  </a:cubicBezTo>
                  <a:cubicBezTo>
                    <a:pt x="493" y="164"/>
                    <a:pt x="486" y="167"/>
                    <a:pt x="484" y="167"/>
                  </a:cubicBezTo>
                  <a:cubicBezTo>
                    <a:pt x="483" y="167"/>
                    <a:pt x="483" y="167"/>
                    <a:pt x="482" y="166"/>
                  </a:cubicBezTo>
                  <a:cubicBezTo>
                    <a:pt x="481" y="163"/>
                    <a:pt x="481" y="163"/>
                    <a:pt x="488" y="159"/>
                  </a:cubicBezTo>
                  <a:cubicBezTo>
                    <a:pt x="491" y="157"/>
                    <a:pt x="493" y="157"/>
                    <a:pt x="494" y="157"/>
                  </a:cubicBezTo>
                  <a:close/>
                  <a:moveTo>
                    <a:pt x="505" y="264"/>
                  </a:moveTo>
                  <a:cubicBezTo>
                    <a:pt x="514" y="265"/>
                    <a:pt x="522" y="265"/>
                    <a:pt x="522" y="266"/>
                  </a:cubicBezTo>
                  <a:lnTo>
                    <a:pt x="514" y="267"/>
                  </a:lnTo>
                  <a:lnTo>
                    <a:pt x="505" y="266"/>
                  </a:lnTo>
                  <a:lnTo>
                    <a:pt x="505" y="264"/>
                  </a:lnTo>
                  <a:close/>
                  <a:moveTo>
                    <a:pt x="452" y="276"/>
                  </a:moveTo>
                  <a:cubicBezTo>
                    <a:pt x="458" y="276"/>
                    <a:pt x="463" y="277"/>
                    <a:pt x="469" y="280"/>
                  </a:cubicBezTo>
                  <a:lnTo>
                    <a:pt x="469" y="281"/>
                  </a:lnTo>
                  <a:cubicBezTo>
                    <a:pt x="460" y="280"/>
                    <a:pt x="452" y="277"/>
                    <a:pt x="452" y="277"/>
                  </a:cubicBezTo>
                  <a:lnTo>
                    <a:pt x="452" y="276"/>
                  </a:lnTo>
                  <a:close/>
                  <a:moveTo>
                    <a:pt x="105" y="282"/>
                  </a:moveTo>
                  <a:cubicBezTo>
                    <a:pt x="108" y="282"/>
                    <a:pt x="111" y="283"/>
                    <a:pt x="114" y="284"/>
                  </a:cubicBezTo>
                  <a:cubicBezTo>
                    <a:pt x="124" y="285"/>
                    <a:pt x="123" y="286"/>
                    <a:pt x="116" y="286"/>
                  </a:cubicBezTo>
                  <a:cubicBezTo>
                    <a:pt x="112" y="286"/>
                    <a:pt x="105" y="285"/>
                    <a:pt x="98" y="284"/>
                  </a:cubicBezTo>
                  <a:cubicBezTo>
                    <a:pt x="81" y="283"/>
                    <a:pt x="81" y="283"/>
                    <a:pt x="98" y="283"/>
                  </a:cubicBezTo>
                  <a:cubicBezTo>
                    <a:pt x="100" y="283"/>
                    <a:pt x="102" y="282"/>
                    <a:pt x="105" y="282"/>
                  </a:cubicBezTo>
                  <a:close/>
                  <a:moveTo>
                    <a:pt x="506" y="309"/>
                  </a:moveTo>
                  <a:cubicBezTo>
                    <a:pt x="507" y="309"/>
                    <a:pt x="509" y="310"/>
                    <a:pt x="514" y="311"/>
                  </a:cubicBezTo>
                  <a:cubicBezTo>
                    <a:pt x="519" y="312"/>
                    <a:pt x="525" y="315"/>
                    <a:pt x="530" y="317"/>
                  </a:cubicBezTo>
                  <a:cubicBezTo>
                    <a:pt x="522" y="316"/>
                    <a:pt x="514" y="313"/>
                    <a:pt x="505" y="310"/>
                  </a:cubicBezTo>
                  <a:cubicBezTo>
                    <a:pt x="505" y="310"/>
                    <a:pt x="506" y="309"/>
                    <a:pt x="506" y="309"/>
                  </a:cubicBezTo>
                  <a:close/>
                  <a:moveTo>
                    <a:pt x="181" y="332"/>
                  </a:moveTo>
                  <a:lnTo>
                    <a:pt x="174" y="337"/>
                  </a:lnTo>
                  <a:lnTo>
                    <a:pt x="175" y="338"/>
                  </a:lnTo>
                  <a:cubicBezTo>
                    <a:pt x="182" y="334"/>
                    <a:pt x="182" y="334"/>
                    <a:pt x="182" y="334"/>
                  </a:cubicBezTo>
                  <a:lnTo>
                    <a:pt x="181" y="332"/>
                  </a:lnTo>
                  <a:close/>
                  <a:moveTo>
                    <a:pt x="135" y="335"/>
                  </a:moveTo>
                  <a:cubicBezTo>
                    <a:pt x="136" y="335"/>
                    <a:pt x="136" y="335"/>
                    <a:pt x="137" y="336"/>
                  </a:cubicBezTo>
                  <a:cubicBezTo>
                    <a:pt x="137" y="337"/>
                    <a:pt x="137" y="337"/>
                    <a:pt x="129" y="340"/>
                  </a:cubicBezTo>
                  <a:cubicBezTo>
                    <a:pt x="129" y="340"/>
                    <a:pt x="124" y="342"/>
                    <a:pt x="121" y="342"/>
                  </a:cubicBezTo>
                  <a:cubicBezTo>
                    <a:pt x="121" y="342"/>
                    <a:pt x="120" y="342"/>
                    <a:pt x="120" y="341"/>
                  </a:cubicBezTo>
                  <a:lnTo>
                    <a:pt x="128" y="337"/>
                  </a:lnTo>
                  <a:cubicBezTo>
                    <a:pt x="132" y="335"/>
                    <a:pt x="134" y="335"/>
                    <a:pt x="135" y="335"/>
                  </a:cubicBezTo>
                  <a:close/>
                  <a:moveTo>
                    <a:pt x="499" y="346"/>
                  </a:moveTo>
                  <a:cubicBezTo>
                    <a:pt x="507" y="349"/>
                    <a:pt x="515" y="353"/>
                    <a:pt x="514" y="355"/>
                  </a:cubicBezTo>
                  <a:lnTo>
                    <a:pt x="506" y="353"/>
                  </a:lnTo>
                  <a:lnTo>
                    <a:pt x="498" y="347"/>
                  </a:lnTo>
                  <a:lnTo>
                    <a:pt x="499" y="346"/>
                  </a:lnTo>
                  <a:close/>
                  <a:moveTo>
                    <a:pt x="340" y="350"/>
                  </a:moveTo>
                  <a:cubicBezTo>
                    <a:pt x="339" y="350"/>
                    <a:pt x="339" y="350"/>
                    <a:pt x="343" y="358"/>
                  </a:cubicBezTo>
                  <a:lnTo>
                    <a:pt x="344" y="357"/>
                  </a:lnTo>
                  <a:cubicBezTo>
                    <a:pt x="341" y="350"/>
                    <a:pt x="341" y="350"/>
                    <a:pt x="340" y="350"/>
                  </a:cubicBezTo>
                  <a:close/>
                  <a:moveTo>
                    <a:pt x="141" y="348"/>
                  </a:moveTo>
                  <a:cubicBezTo>
                    <a:pt x="142" y="348"/>
                    <a:pt x="142" y="349"/>
                    <a:pt x="143" y="350"/>
                  </a:cubicBezTo>
                  <a:cubicBezTo>
                    <a:pt x="143" y="352"/>
                    <a:pt x="144" y="353"/>
                    <a:pt x="136" y="356"/>
                  </a:cubicBezTo>
                  <a:lnTo>
                    <a:pt x="136" y="355"/>
                  </a:lnTo>
                  <a:cubicBezTo>
                    <a:pt x="138" y="354"/>
                    <a:pt x="139" y="353"/>
                    <a:pt x="138" y="353"/>
                  </a:cubicBezTo>
                  <a:lnTo>
                    <a:pt x="138" y="353"/>
                  </a:lnTo>
                  <a:cubicBezTo>
                    <a:pt x="138" y="353"/>
                    <a:pt x="133" y="356"/>
                    <a:pt x="128" y="359"/>
                  </a:cubicBezTo>
                  <a:lnTo>
                    <a:pt x="113" y="367"/>
                  </a:lnTo>
                  <a:cubicBezTo>
                    <a:pt x="112" y="366"/>
                    <a:pt x="119" y="361"/>
                    <a:pt x="127" y="356"/>
                  </a:cubicBezTo>
                  <a:cubicBezTo>
                    <a:pt x="136" y="350"/>
                    <a:pt x="139" y="348"/>
                    <a:pt x="141" y="348"/>
                  </a:cubicBezTo>
                  <a:close/>
                  <a:moveTo>
                    <a:pt x="17" y="378"/>
                  </a:moveTo>
                  <a:cubicBezTo>
                    <a:pt x="10" y="380"/>
                    <a:pt x="5" y="381"/>
                    <a:pt x="0" y="383"/>
                  </a:cubicBezTo>
                  <a:lnTo>
                    <a:pt x="0" y="385"/>
                  </a:lnTo>
                  <a:cubicBezTo>
                    <a:pt x="0" y="386"/>
                    <a:pt x="1" y="386"/>
                    <a:pt x="2" y="386"/>
                  </a:cubicBezTo>
                  <a:cubicBezTo>
                    <a:pt x="5" y="386"/>
                    <a:pt x="11" y="383"/>
                    <a:pt x="17" y="381"/>
                  </a:cubicBezTo>
                  <a:lnTo>
                    <a:pt x="17" y="378"/>
                  </a:lnTo>
                  <a:close/>
                  <a:moveTo>
                    <a:pt x="371" y="410"/>
                  </a:moveTo>
                  <a:lnTo>
                    <a:pt x="371" y="410"/>
                  </a:lnTo>
                  <a:cubicBezTo>
                    <a:pt x="373" y="413"/>
                    <a:pt x="373" y="414"/>
                    <a:pt x="373" y="414"/>
                  </a:cubicBezTo>
                  <a:cubicBezTo>
                    <a:pt x="373" y="414"/>
                    <a:pt x="371" y="411"/>
                    <a:pt x="371" y="410"/>
                  </a:cubicBezTo>
                  <a:close/>
                  <a:moveTo>
                    <a:pt x="307" y="400"/>
                  </a:moveTo>
                  <a:lnTo>
                    <a:pt x="309" y="418"/>
                  </a:lnTo>
                  <a:cubicBezTo>
                    <a:pt x="309" y="412"/>
                    <a:pt x="309" y="413"/>
                    <a:pt x="309" y="409"/>
                  </a:cubicBezTo>
                  <a:lnTo>
                    <a:pt x="307" y="400"/>
                  </a:lnTo>
                  <a:close/>
                  <a:moveTo>
                    <a:pt x="436" y="417"/>
                  </a:moveTo>
                  <a:cubicBezTo>
                    <a:pt x="437" y="417"/>
                    <a:pt x="439" y="419"/>
                    <a:pt x="439" y="420"/>
                  </a:cubicBezTo>
                  <a:cubicBezTo>
                    <a:pt x="437" y="418"/>
                    <a:pt x="436" y="417"/>
                    <a:pt x="436" y="417"/>
                  </a:cubicBezTo>
                  <a:close/>
                  <a:moveTo>
                    <a:pt x="423" y="410"/>
                  </a:moveTo>
                  <a:cubicBezTo>
                    <a:pt x="427" y="417"/>
                    <a:pt x="433" y="423"/>
                    <a:pt x="432" y="424"/>
                  </a:cubicBezTo>
                  <a:lnTo>
                    <a:pt x="425" y="419"/>
                  </a:lnTo>
                  <a:lnTo>
                    <a:pt x="421" y="411"/>
                  </a:lnTo>
                  <a:lnTo>
                    <a:pt x="423" y="410"/>
                  </a:lnTo>
                  <a:close/>
                  <a:moveTo>
                    <a:pt x="347" y="411"/>
                  </a:moveTo>
                  <a:cubicBezTo>
                    <a:pt x="347" y="411"/>
                    <a:pt x="347" y="411"/>
                    <a:pt x="347" y="411"/>
                  </a:cubicBezTo>
                  <a:lnTo>
                    <a:pt x="346" y="411"/>
                  </a:lnTo>
                  <a:cubicBezTo>
                    <a:pt x="348" y="417"/>
                    <a:pt x="350" y="422"/>
                    <a:pt x="352" y="427"/>
                  </a:cubicBezTo>
                  <a:cubicBezTo>
                    <a:pt x="355" y="427"/>
                    <a:pt x="351" y="419"/>
                    <a:pt x="351" y="419"/>
                  </a:cubicBezTo>
                  <a:cubicBezTo>
                    <a:pt x="351" y="419"/>
                    <a:pt x="348" y="411"/>
                    <a:pt x="347" y="411"/>
                  </a:cubicBezTo>
                  <a:close/>
                  <a:moveTo>
                    <a:pt x="409" y="413"/>
                  </a:moveTo>
                  <a:cubicBezTo>
                    <a:pt x="409" y="413"/>
                    <a:pt x="413" y="415"/>
                    <a:pt x="420" y="422"/>
                  </a:cubicBezTo>
                  <a:cubicBezTo>
                    <a:pt x="424" y="430"/>
                    <a:pt x="424" y="430"/>
                    <a:pt x="423" y="430"/>
                  </a:cubicBezTo>
                  <a:cubicBezTo>
                    <a:pt x="418" y="427"/>
                    <a:pt x="415" y="422"/>
                    <a:pt x="412" y="418"/>
                  </a:cubicBezTo>
                  <a:cubicBezTo>
                    <a:pt x="409" y="415"/>
                    <a:pt x="408" y="413"/>
                    <a:pt x="409" y="413"/>
                  </a:cubicBezTo>
                  <a:close/>
                  <a:moveTo>
                    <a:pt x="174" y="434"/>
                  </a:moveTo>
                  <a:cubicBezTo>
                    <a:pt x="175" y="434"/>
                    <a:pt x="175" y="434"/>
                    <a:pt x="175" y="435"/>
                  </a:cubicBezTo>
                  <a:cubicBezTo>
                    <a:pt x="176" y="435"/>
                    <a:pt x="171" y="441"/>
                    <a:pt x="163" y="446"/>
                  </a:cubicBezTo>
                  <a:lnTo>
                    <a:pt x="160" y="444"/>
                  </a:lnTo>
                  <a:cubicBezTo>
                    <a:pt x="165" y="438"/>
                    <a:pt x="172" y="434"/>
                    <a:pt x="174" y="434"/>
                  </a:cubicBezTo>
                  <a:close/>
                  <a:moveTo>
                    <a:pt x="342" y="439"/>
                  </a:moveTo>
                  <a:cubicBezTo>
                    <a:pt x="343" y="439"/>
                    <a:pt x="344" y="440"/>
                    <a:pt x="346" y="447"/>
                  </a:cubicBezTo>
                  <a:lnTo>
                    <a:pt x="343" y="447"/>
                  </a:lnTo>
                  <a:lnTo>
                    <a:pt x="340" y="439"/>
                  </a:lnTo>
                  <a:lnTo>
                    <a:pt x="341" y="439"/>
                  </a:lnTo>
                  <a:cubicBezTo>
                    <a:pt x="342" y="439"/>
                    <a:pt x="342" y="439"/>
                    <a:pt x="342" y="439"/>
                  </a:cubicBezTo>
                  <a:close/>
                  <a:moveTo>
                    <a:pt x="253" y="432"/>
                  </a:moveTo>
                  <a:cubicBezTo>
                    <a:pt x="253" y="432"/>
                    <a:pt x="253" y="432"/>
                    <a:pt x="254" y="432"/>
                  </a:cubicBezTo>
                  <a:lnTo>
                    <a:pt x="251" y="440"/>
                  </a:lnTo>
                  <a:lnTo>
                    <a:pt x="247" y="448"/>
                  </a:lnTo>
                  <a:lnTo>
                    <a:pt x="249" y="440"/>
                  </a:lnTo>
                  <a:cubicBezTo>
                    <a:pt x="251" y="433"/>
                    <a:pt x="252" y="432"/>
                    <a:pt x="253" y="432"/>
                  </a:cubicBezTo>
                  <a:close/>
                  <a:moveTo>
                    <a:pt x="401" y="445"/>
                  </a:moveTo>
                  <a:cubicBezTo>
                    <a:pt x="402" y="445"/>
                    <a:pt x="406" y="450"/>
                    <a:pt x="406" y="450"/>
                  </a:cubicBezTo>
                  <a:cubicBezTo>
                    <a:pt x="407" y="453"/>
                    <a:pt x="407" y="454"/>
                    <a:pt x="407" y="454"/>
                  </a:cubicBezTo>
                  <a:cubicBezTo>
                    <a:pt x="406" y="454"/>
                    <a:pt x="404" y="452"/>
                    <a:pt x="403" y="452"/>
                  </a:cubicBezTo>
                  <a:cubicBezTo>
                    <a:pt x="403" y="452"/>
                    <a:pt x="403" y="452"/>
                    <a:pt x="403" y="452"/>
                  </a:cubicBezTo>
                  <a:cubicBezTo>
                    <a:pt x="397" y="446"/>
                    <a:pt x="397" y="446"/>
                    <a:pt x="401" y="445"/>
                  </a:cubicBezTo>
                  <a:cubicBezTo>
                    <a:pt x="401" y="445"/>
                    <a:pt x="401" y="445"/>
                    <a:pt x="401" y="445"/>
                  </a:cubicBezTo>
                  <a:close/>
                  <a:moveTo>
                    <a:pt x="289" y="427"/>
                  </a:moveTo>
                  <a:lnTo>
                    <a:pt x="289" y="427"/>
                  </a:lnTo>
                  <a:cubicBezTo>
                    <a:pt x="289" y="427"/>
                    <a:pt x="288" y="431"/>
                    <a:pt x="286" y="441"/>
                  </a:cubicBezTo>
                  <a:lnTo>
                    <a:pt x="282" y="457"/>
                  </a:lnTo>
                  <a:cubicBezTo>
                    <a:pt x="280" y="457"/>
                    <a:pt x="283" y="449"/>
                    <a:pt x="286" y="432"/>
                  </a:cubicBezTo>
                  <a:cubicBezTo>
                    <a:pt x="287" y="429"/>
                    <a:pt x="288" y="427"/>
                    <a:pt x="289" y="427"/>
                  </a:cubicBezTo>
                  <a:close/>
                  <a:moveTo>
                    <a:pt x="330" y="438"/>
                  </a:moveTo>
                  <a:cubicBezTo>
                    <a:pt x="331" y="438"/>
                    <a:pt x="333" y="445"/>
                    <a:pt x="334" y="457"/>
                  </a:cubicBezTo>
                  <a:cubicBezTo>
                    <a:pt x="334" y="458"/>
                    <a:pt x="333" y="458"/>
                    <a:pt x="332" y="458"/>
                  </a:cubicBezTo>
                  <a:cubicBezTo>
                    <a:pt x="330" y="449"/>
                    <a:pt x="329" y="441"/>
                    <a:pt x="330" y="441"/>
                  </a:cubicBezTo>
                  <a:cubicBezTo>
                    <a:pt x="330" y="439"/>
                    <a:pt x="330" y="438"/>
                    <a:pt x="330" y="438"/>
                  </a:cubicBezTo>
                  <a:close/>
                  <a:moveTo>
                    <a:pt x="172" y="449"/>
                  </a:moveTo>
                  <a:cubicBezTo>
                    <a:pt x="170" y="449"/>
                    <a:pt x="166" y="453"/>
                    <a:pt x="163" y="457"/>
                  </a:cubicBezTo>
                  <a:cubicBezTo>
                    <a:pt x="158" y="464"/>
                    <a:pt x="159" y="465"/>
                    <a:pt x="163" y="468"/>
                  </a:cubicBezTo>
                  <a:cubicBezTo>
                    <a:pt x="163" y="468"/>
                    <a:pt x="163" y="468"/>
                    <a:pt x="163" y="468"/>
                  </a:cubicBezTo>
                  <a:cubicBezTo>
                    <a:pt x="165" y="468"/>
                    <a:pt x="171" y="463"/>
                    <a:pt x="171" y="463"/>
                  </a:cubicBezTo>
                  <a:cubicBezTo>
                    <a:pt x="175" y="456"/>
                    <a:pt x="174" y="455"/>
                    <a:pt x="173" y="454"/>
                  </a:cubicBezTo>
                  <a:cubicBezTo>
                    <a:pt x="174" y="450"/>
                    <a:pt x="173" y="449"/>
                    <a:pt x="172" y="449"/>
                  </a:cubicBezTo>
                  <a:close/>
                  <a:moveTo>
                    <a:pt x="374" y="456"/>
                  </a:moveTo>
                  <a:cubicBezTo>
                    <a:pt x="375" y="456"/>
                    <a:pt x="377" y="456"/>
                    <a:pt x="379" y="463"/>
                  </a:cubicBezTo>
                  <a:cubicBezTo>
                    <a:pt x="379" y="463"/>
                    <a:pt x="383" y="470"/>
                    <a:pt x="381" y="472"/>
                  </a:cubicBezTo>
                  <a:cubicBezTo>
                    <a:pt x="379" y="472"/>
                    <a:pt x="375" y="465"/>
                    <a:pt x="375" y="465"/>
                  </a:cubicBezTo>
                  <a:cubicBezTo>
                    <a:pt x="371" y="457"/>
                    <a:pt x="374" y="456"/>
                    <a:pt x="374" y="456"/>
                  </a:cubicBezTo>
                  <a:cubicBezTo>
                    <a:pt x="374" y="456"/>
                    <a:pt x="374" y="456"/>
                    <a:pt x="374" y="456"/>
                  </a:cubicBezTo>
                  <a:close/>
                  <a:moveTo>
                    <a:pt x="256" y="447"/>
                  </a:moveTo>
                  <a:cubicBezTo>
                    <a:pt x="256" y="447"/>
                    <a:pt x="255" y="452"/>
                    <a:pt x="252" y="459"/>
                  </a:cubicBezTo>
                  <a:cubicBezTo>
                    <a:pt x="251" y="467"/>
                    <a:pt x="248" y="476"/>
                    <a:pt x="242" y="483"/>
                  </a:cubicBezTo>
                  <a:lnTo>
                    <a:pt x="239" y="482"/>
                  </a:lnTo>
                  <a:lnTo>
                    <a:pt x="248" y="466"/>
                  </a:lnTo>
                  <a:cubicBezTo>
                    <a:pt x="253" y="453"/>
                    <a:pt x="256" y="447"/>
                    <a:pt x="256" y="447"/>
                  </a:cubicBezTo>
                  <a:close/>
                  <a:moveTo>
                    <a:pt x="295" y="467"/>
                  </a:moveTo>
                  <a:cubicBezTo>
                    <a:pt x="295" y="476"/>
                    <a:pt x="295" y="485"/>
                    <a:pt x="293" y="485"/>
                  </a:cubicBezTo>
                  <a:lnTo>
                    <a:pt x="292" y="485"/>
                  </a:lnTo>
                  <a:cubicBezTo>
                    <a:pt x="292" y="479"/>
                    <a:pt x="293" y="473"/>
                    <a:pt x="294" y="467"/>
                  </a:cubicBezTo>
                  <a:close/>
                  <a:moveTo>
                    <a:pt x="328" y="493"/>
                  </a:moveTo>
                  <a:lnTo>
                    <a:pt x="329" y="501"/>
                  </a:lnTo>
                  <a:cubicBezTo>
                    <a:pt x="328" y="501"/>
                    <a:pt x="327" y="505"/>
                    <a:pt x="326" y="505"/>
                  </a:cubicBezTo>
                  <a:cubicBezTo>
                    <a:pt x="326" y="505"/>
                    <a:pt x="326" y="504"/>
                    <a:pt x="325" y="501"/>
                  </a:cubicBezTo>
                  <a:cubicBezTo>
                    <a:pt x="324" y="501"/>
                    <a:pt x="326" y="493"/>
                    <a:pt x="328" y="493"/>
                  </a:cubicBezTo>
                  <a:close/>
                  <a:moveTo>
                    <a:pt x="273" y="6"/>
                  </a:moveTo>
                  <a:cubicBezTo>
                    <a:pt x="270" y="6"/>
                    <a:pt x="269" y="6"/>
                    <a:pt x="272" y="14"/>
                  </a:cubicBezTo>
                  <a:cubicBezTo>
                    <a:pt x="273" y="23"/>
                    <a:pt x="273" y="23"/>
                    <a:pt x="270" y="23"/>
                  </a:cubicBezTo>
                  <a:cubicBezTo>
                    <a:pt x="269" y="23"/>
                    <a:pt x="267" y="23"/>
                    <a:pt x="266" y="32"/>
                  </a:cubicBezTo>
                  <a:cubicBezTo>
                    <a:pt x="267" y="40"/>
                    <a:pt x="266" y="41"/>
                    <a:pt x="265" y="41"/>
                  </a:cubicBezTo>
                  <a:cubicBezTo>
                    <a:pt x="262" y="34"/>
                    <a:pt x="259" y="33"/>
                    <a:pt x="258" y="33"/>
                  </a:cubicBezTo>
                  <a:cubicBezTo>
                    <a:pt x="258" y="33"/>
                    <a:pt x="258" y="33"/>
                    <a:pt x="258" y="33"/>
                  </a:cubicBezTo>
                  <a:lnTo>
                    <a:pt x="257" y="24"/>
                  </a:lnTo>
                  <a:cubicBezTo>
                    <a:pt x="256" y="18"/>
                    <a:pt x="255" y="13"/>
                    <a:pt x="252" y="7"/>
                  </a:cubicBezTo>
                  <a:cubicBezTo>
                    <a:pt x="250" y="7"/>
                    <a:pt x="252" y="16"/>
                    <a:pt x="252" y="16"/>
                  </a:cubicBezTo>
                  <a:cubicBezTo>
                    <a:pt x="254" y="24"/>
                    <a:pt x="213" y="33"/>
                    <a:pt x="209" y="35"/>
                  </a:cubicBezTo>
                  <a:cubicBezTo>
                    <a:pt x="206" y="32"/>
                    <a:pt x="203" y="31"/>
                    <a:pt x="202" y="31"/>
                  </a:cubicBezTo>
                  <a:cubicBezTo>
                    <a:pt x="199" y="31"/>
                    <a:pt x="199" y="34"/>
                    <a:pt x="202" y="37"/>
                  </a:cubicBezTo>
                  <a:cubicBezTo>
                    <a:pt x="205" y="45"/>
                    <a:pt x="197" y="49"/>
                    <a:pt x="189" y="53"/>
                  </a:cubicBezTo>
                  <a:cubicBezTo>
                    <a:pt x="177" y="59"/>
                    <a:pt x="171" y="63"/>
                    <a:pt x="175" y="70"/>
                  </a:cubicBezTo>
                  <a:lnTo>
                    <a:pt x="171" y="72"/>
                  </a:lnTo>
                  <a:cubicBezTo>
                    <a:pt x="167" y="73"/>
                    <a:pt x="171" y="83"/>
                    <a:pt x="168" y="83"/>
                  </a:cubicBezTo>
                  <a:cubicBezTo>
                    <a:pt x="171" y="88"/>
                    <a:pt x="172" y="90"/>
                    <a:pt x="171" y="90"/>
                  </a:cubicBezTo>
                  <a:cubicBezTo>
                    <a:pt x="171" y="90"/>
                    <a:pt x="169" y="88"/>
                    <a:pt x="167" y="85"/>
                  </a:cubicBezTo>
                  <a:cubicBezTo>
                    <a:pt x="163" y="78"/>
                    <a:pt x="158" y="72"/>
                    <a:pt x="156" y="72"/>
                  </a:cubicBezTo>
                  <a:cubicBezTo>
                    <a:pt x="156" y="72"/>
                    <a:pt x="156" y="72"/>
                    <a:pt x="156" y="72"/>
                  </a:cubicBezTo>
                  <a:cubicBezTo>
                    <a:pt x="154" y="73"/>
                    <a:pt x="158" y="80"/>
                    <a:pt x="164" y="88"/>
                  </a:cubicBezTo>
                  <a:cubicBezTo>
                    <a:pt x="168" y="95"/>
                    <a:pt x="167" y="95"/>
                    <a:pt x="167" y="95"/>
                  </a:cubicBezTo>
                  <a:cubicBezTo>
                    <a:pt x="167" y="95"/>
                    <a:pt x="167" y="95"/>
                    <a:pt x="166" y="95"/>
                  </a:cubicBezTo>
                  <a:cubicBezTo>
                    <a:pt x="166" y="95"/>
                    <a:pt x="164" y="94"/>
                    <a:pt x="160" y="89"/>
                  </a:cubicBezTo>
                  <a:lnTo>
                    <a:pt x="150" y="76"/>
                  </a:lnTo>
                  <a:lnTo>
                    <a:pt x="149" y="77"/>
                  </a:lnTo>
                  <a:cubicBezTo>
                    <a:pt x="155" y="83"/>
                    <a:pt x="153" y="85"/>
                    <a:pt x="153" y="85"/>
                  </a:cubicBezTo>
                  <a:cubicBezTo>
                    <a:pt x="152" y="85"/>
                    <a:pt x="152" y="85"/>
                    <a:pt x="152" y="85"/>
                  </a:cubicBezTo>
                  <a:cubicBezTo>
                    <a:pt x="151" y="85"/>
                    <a:pt x="149" y="83"/>
                    <a:pt x="141" y="72"/>
                  </a:cubicBezTo>
                  <a:cubicBezTo>
                    <a:pt x="136" y="66"/>
                    <a:pt x="133" y="63"/>
                    <a:pt x="132" y="63"/>
                  </a:cubicBezTo>
                  <a:lnTo>
                    <a:pt x="132" y="63"/>
                  </a:lnTo>
                  <a:cubicBezTo>
                    <a:pt x="131" y="63"/>
                    <a:pt x="133" y="67"/>
                    <a:pt x="138" y="74"/>
                  </a:cubicBezTo>
                  <a:lnTo>
                    <a:pt x="141" y="82"/>
                  </a:lnTo>
                  <a:cubicBezTo>
                    <a:pt x="138" y="79"/>
                    <a:pt x="136" y="78"/>
                    <a:pt x="135" y="78"/>
                  </a:cubicBezTo>
                  <a:cubicBezTo>
                    <a:pt x="133" y="78"/>
                    <a:pt x="138" y="88"/>
                    <a:pt x="141" y="94"/>
                  </a:cubicBezTo>
                  <a:cubicBezTo>
                    <a:pt x="136" y="88"/>
                    <a:pt x="132" y="86"/>
                    <a:pt x="131" y="86"/>
                  </a:cubicBezTo>
                  <a:cubicBezTo>
                    <a:pt x="130" y="86"/>
                    <a:pt x="132" y="90"/>
                    <a:pt x="138" y="97"/>
                  </a:cubicBezTo>
                  <a:cubicBezTo>
                    <a:pt x="141" y="100"/>
                    <a:pt x="142" y="102"/>
                    <a:pt x="141" y="102"/>
                  </a:cubicBezTo>
                  <a:cubicBezTo>
                    <a:pt x="140" y="102"/>
                    <a:pt x="138" y="101"/>
                    <a:pt x="135" y="99"/>
                  </a:cubicBezTo>
                  <a:cubicBezTo>
                    <a:pt x="131" y="96"/>
                    <a:pt x="129" y="95"/>
                    <a:pt x="127" y="95"/>
                  </a:cubicBezTo>
                  <a:cubicBezTo>
                    <a:pt x="126" y="95"/>
                    <a:pt x="125" y="96"/>
                    <a:pt x="123" y="97"/>
                  </a:cubicBezTo>
                  <a:cubicBezTo>
                    <a:pt x="129" y="105"/>
                    <a:pt x="120" y="113"/>
                    <a:pt x="111" y="123"/>
                  </a:cubicBezTo>
                  <a:cubicBezTo>
                    <a:pt x="101" y="134"/>
                    <a:pt x="95" y="142"/>
                    <a:pt x="102" y="146"/>
                  </a:cubicBezTo>
                  <a:cubicBezTo>
                    <a:pt x="102" y="147"/>
                    <a:pt x="102" y="148"/>
                    <a:pt x="101" y="148"/>
                  </a:cubicBezTo>
                  <a:cubicBezTo>
                    <a:pt x="100" y="148"/>
                    <a:pt x="98" y="147"/>
                    <a:pt x="93" y="145"/>
                  </a:cubicBezTo>
                  <a:cubicBezTo>
                    <a:pt x="91" y="143"/>
                    <a:pt x="89" y="142"/>
                    <a:pt x="89" y="142"/>
                  </a:cubicBezTo>
                  <a:cubicBezTo>
                    <a:pt x="87" y="142"/>
                    <a:pt x="90" y="145"/>
                    <a:pt x="99" y="152"/>
                  </a:cubicBezTo>
                  <a:cubicBezTo>
                    <a:pt x="103" y="156"/>
                    <a:pt x="107" y="159"/>
                    <a:pt x="106" y="159"/>
                  </a:cubicBezTo>
                  <a:cubicBezTo>
                    <a:pt x="106" y="159"/>
                    <a:pt x="104" y="157"/>
                    <a:pt x="98" y="153"/>
                  </a:cubicBezTo>
                  <a:cubicBezTo>
                    <a:pt x="95" y="152"/>
                    <a:pt x="94" y="151"/>
                    <a:pt x="92" y="151"/>
                  </a:cubicBezTo>
                  <a:cubicBezTo>
                    <a:pt x="89" y="151"/>
                    <a:pt x="88" y="154"/>
                    <a:pt x="85" y="157"/>
                  </a:cubicBezTo>
                  <a:cubicBezTo>
                    <a:pt x="82" y="162"/>
                    <a:pt x="80" y="168"/>
                    <a:pt x="86" y="171"/>
                  </a:cubicBezTo>
                  <a:cubicBezTo>
                    <a:pt x="90" y="175"/>
                    <a:pt x="92" y="176"/>
                    <a:pt x="91" y="176"/>
                  </a:cubicBezTo>
                  <a:cubicBezTo>
                    <a:pt x="91" y="176"/>
                    <a:pt x="89" y="175"/>
                    <a:pt x="85" y="173"/>
                  </a:cubicBezTo>
                  <a:cubicBezTo>
                    <a:pt x="80" y="169"/>
                    <a:pt x="75" y="168"/>
                    <a:pt x="72" y="168"/>
                  </a:cubicBezTo>
                  <a:cubicBezTo>
                    <a:pt x="66" y="168"/>
                    <a:pt x="65" y="172"/>
                    <a:pt x="73" y="179"/>
                  </a:cubicBezTo>
                  <a:cubicBezTo>
                    <a:pt x="72" y="180"/>
                    <a:pt x="72" y="181"/>
                    <a:pt x="70" y="181"/>
                  </a:cubicBezTo>
                  <a:cubicBezTo>
                    <a:pt x="69" y="181"/>
                    <a:pt x="66" y="180"/>
                    <a:pt x="63" y="179"/>
                  </a:cubicBezTo>
                  <a:lnTo>
                    <a:pt x="63" y="179"/>
                  </a:lnTo>
                  <a:cubicBezTo>
                    <a:pt x="63" y="180"/>
                    <a:pt x="62" y="182"/>
                    <a:pt x="67" y="190"/>
                  </a:cubicBezTo>
                  <a:lnTo>
                    <a:pt x="63" y="201"/>
                  </a:lnTo>
                  <a:cubicBezTo>
                    <a:pt x="62" y="203"/>
                    <a:pt x="68" y="210"/>
                    <a:pt x="68" y="210"/>
                  </a:cubicBezTo>
                  <a:cubicBezTo>
                    <a:pt x="68" y="211"/>
                    <a:pt x="68" y="211"/>
                    <a:pt x="68" y="211"/>
                  </a:cubicBezTo>
                  <a:lnTo>
                    <a:pt x="68" y="211"/>
                  </a:lnTo>
                  <a:cubicBezTo>
                    <a:pt x="67" y="211"/>
                    <a:pt x="67" y="211"/>
                    <a:pt x="66" y="211"/>
                  </a:cubicBezTo>
                  <a:cubicBezTo>
                    <a:pt x="60" y="211"/>
                    <a:pt x="57" y="218"/>
                    <a:pt x="54" y="228"/>
                  </a:cubicBezTo>
                  <a:cubicBezTo>
                    <a:pt x="52" y="239"/>
                    <a:pt x="49" y="249"/>
                    <a:pt x="40" y="249"/>
                  </a:cubicBezTo>
                  <a:cubicBezTo>
                    <a:pt x="40" y="249"/>
                    <a:pt x="40" y="252"/>
                    <a:pt x="48" y="254"/>
                  </a:cubicBezTo>
                  <a:cubicBezTo>
                    <a:pt x="65" y="257"/>
                    <a:pt x="65" y="260"/>
                    <a:pt x="56" y="260"/>
                  </a:cubicBezTo>
                  <a:cubicBezTo>
                    <a:pt x="39" y="260"/>
                    <a:pt x="38" y="267"/>
                    <a:pt x="55" y="270"/>
                  </a:cubicBezTo>
                  <a:lnTo>
                    <a:pt x="47" y="270"/>
                  </a:lnTo>
                  <a:cubicBezTo>
                    <a:pt x="29" y="271"/>
                    <a:pt x="37" y="276"/>
                    <a:pt x="55" y="277"/>
                  </a:cubicBezTo>
                  <a:cubicBezTo>
                    <a:pt x="46" y="280"/>
                    <a:pt x="38" y="281"/>
                    <a:pt x="46" y="283"/>
                  </a:cubicBezTo>
                  <a:cubicBezTo>
                    <a:pt x="46" y="284"/>
                    <a:pt x="46" y="284"/>
                    <a:pt x="29" y="284"/>
                  </a:cubicBezTo>
                  <a:cubicBezTo>
                    <a:pt x="20" y="285"/>
                    <a:pt x="12" y="285"/>
                    <a:pt x="12" y="288"/>
                  </a:cubicBezTo>
                  <a:cubicBezTo>
                    <a:pt x="12" y="289"/>
                    <a:pt x="20" y="289"/>
                    <a:pt x="29" y="289"/>
                  </a:cubicBezTo>
                  <a:lnTo>
                    <a:pt x="29" y="292"/>
                  </a:lnTo>
                  <a:cubicBezTo>
                    <a:pt x="29" y="292"/>
                    <a:pt x="29" y="294"/>
                    <a:pt x="34" y="294"/>
                  </a:cubicBezTo>
                  <a:cubicBezTo>
                    <a:pt x="35" y="294"/>
                    <a:pt x="36" y="293"/>
                    <a:pt x="38" y="293"/>
                  </a:cubicBezTo>
                  <a:cubicBezTo>
                    <a:pt x="46" y="293"/>
                    <a:pt x="46" y="294"/>
                    <a:pt x="46" y="297"/>
                  </a:cubicBezTo>
                  <a:cubicBezTo>
                    <a:pt x="42" y="297"/>
                    <a:pt x="42" y="297"/>
                    <a:pt x="44" y="297"/>
                  </a:cubicBezTo>
                  <a:cubicBezTo>
                    <a:pt x="46" y="297"/>
                    <a:pt x="51" y="297"/>
                    <a:pt x="55" y="295"/>
                  </a:cubicBezTo>
                  <a:cubicBezTo>
                    <a:pt x="59" y="295"/>
                    <a:pt x="63" y="295"/>
                    <a:pt x="66" y="295"/>
                  </a:cubicBezTo>
                  <a:cubicBezTo>
                    <a:pt x="70" y="295"/>
                    <a:pt x="72" y="295"/>
                    <a:pt x="72" y="295"/>
                  </a:cubicBezTo>
                  <a:lnTo>
                    <a:pt x="89" y="294"/>
                  </a:lnTo>
                  <a:cubicBezTo>
                    <a:pt x="100" y="293"/>
                    <a:pt x="111" y="292"/>
                    <a:pt x="122" y="289"/>
                  </a:cubicBezTo>
                  <a:cubicBezTo>
                    <a:pt x="131" y="284"/>
                    <a:pt x="140" y="281"/>
                    <a:pt x="122" y="281"/>
                  </a:cubicBezTo>
                  <a:cubicBezTo>
                    <a:pt x="122" y="281"/>
                    <a:pt x="114" y="280"/>
                    <a:pt x="114" y="279"/>
                  </a:cubicBezTo>
                  <a:cubicBezTo>
                    <a:pt x="114" y="277"/>
                    <a:pt x="122" y="276"/>
                    <a:pt x="122" y="276"/>
                  </a:cubicBezTo>
                  <a:cubicBezTo>
                    <a:pt x="123" y="276"/>
                    <a:pt x="124" y="277"/>
                    <a:pt x="125" y="277"/>
                  </a:cubicBezTo>
                  <a:cubicBezTo>
                    <a:pt x="131" y="277"/>
                    <a:pt x="131" y="272"/>
                    <a:pt x="132" y="267"/>
                  </a:cubicBezTo>
                  <a:cubicBezTo>
                    <a:pt x="134" y="262"/>
                    <a:pt x="134" y="258"/>
                    <a:pt x="143" y="258"/>
                  </a:cubicBezTo>
                  <a:lnTo>
                    <a:pt x="151" y="258"/>
                  </a:lnTo>
                  <a:cubicBezTo>
                    <a:pt x="144" y="256"/>
                    <a:pt x="145" y="251"/>
                    <a:pt x="147" y="244"/>
                  </a:cubicBezTo>
                  <a:cubicBezTo>
                    <a:pt x="149" y="237"/>
                    <a:pt x="151" y="230"/>
                    <a:pt x="144" y="227"/>
                  </a:cubicBezTo>
                  <a:lnTo>
                    <a:pt x="145" y="225"/>
                  </a:lnTo>
                  <a:cubicBezTo>
                    <a:pt x="148" y="226"/>
                    <a:pt x="150" y="227"/>
                    <a:pt x="151" y="227"/>
                  </a:cubicBezTo>
                  <a:cubicBezTo>
                    <a:pt x="153" y="227"/>
                    <a:pt x="154" y="225"/>
                    <a:pt x="155" y="225"/>
                  </a:cubicBezTo>
                  <a:cubicBezTo>
                    <a:pt x="148" y="219"/>
                    <a:pt x="149" y="217"/>
                    <a:pt x="149" y="217"/>
                  </a:cubicBezTo>
                  <a:lnTo>
                    <a:pt x="149" y="217"/>
                  </a:lnTo>
                  <a:cubicBezTo>
                    <a:pt x="153" y="219"/>
                    <a:pt x="155" y="219"/>
                    <a:pt x="156" y="219"/>
                  </a:cubicBezTo>
                  <a:cubicBezTo>
                    <a:pt x="157" y="219"/>
                    <a:pt x="158" y="219"/>
                    <a:pt x="158" y="218"/>
                  </a:cubicBezTo>
                  <a:cubicBezTo>
                    <a:pt x="159" y="216"/>
                    <a:pt x="159" y="215"/>
                    <a:pt x="153" y="211"/>
                  </a:cubicBezTo>
                  <a:cubicBezTo>
                    <a:pt x="154" y="207"/>
                    <a:pt x="159" y="204"/>
                    <a:pt x="163" y="204"/>
                  </a:cubicBezTo>
                  <a:cubicBezTo>
                    <a:pt x="164" y="204"/>
                    <a:pt x="165" y="204"/>
                    <a:pt x="166" y="205"/>
                  </a:cubicBezTo>
                  <a:cubicBezTo>
                    <a:pt x="168" y="205"/>
                    <a:pt x="169" y="206"/>
                    <a:pt x="169" y="206"/>
                  </a:cubicBezTo>
                  <a:cubicBezTo>
                    <a:pt x="171" y="206"/>
                    <a:pt x="166" y="201"/>
                    <a:pt x="160" y="198"/>
                  </a:cubicBezTo>
                  <a:cubicBezTo>
                    <a:pt x="154" y="193"/>
                    <a:pt x="147" y="188"/>
                    <a:pt x="147" y="187"/>
                  </a:cubicBezTo>
                  <a:lnTo>
                    <a:pt x="147" y="187"/>
                  </a:lnTo>
                  <a:lnTo>
                    <a:pt x="162" y="196"/>
                  </a:lnTo>
                  <a:cubicBezTo>
                    <a:pt x="166" y="199"/>
                    <a:pt x="167" y="200"/>
                    <a:pt x="168" y="200"/>
                  </a:cubicBezTo>
                  <a:cubicBezTo>
                    <a:pt x="169" y="200"/>
                    <a:pt x="169" y="200"/>
                    <a:pt x="169" y="199"/>
                  </a:cubicBezTo>
                  <a:lnTo>
                    <a:pt x="171" y="198"/>
                  </a:lnTo>
                  <a:cubicBezTo>
                    <a:pt x="164" y="193"/>
                    <a:pt x="167" y="188"/>
                    <a:pt x="173" y="182"/>
                  </a:cubicBezTo>
                  <a:cubicBezTo>
                    <a:pt x="180" y="174"/>
                    <a:pt x="182" y="172"/>
                    <a:pt x="175" y="166"/>
                  </a:cubicBezTo>
                  <a:cubicBezTo>
                    <a:pt x="172" y="163"/>
                    <a:pt x="170" y="161"/>
                    <a:pt x="172" y="161"/>
                  </a:cubicBezTo>
                  <a:cubicBezTo>
                    <a:pt x="173" y="161"/>
                    <a:pt x="175" y="162"/>
                    <a:pt x="178" y="163"/>
                  </a:cubicBezTo>
                  <a:cubicBezTo>
                    <a:pt x="192" y="170"/>
                    <a:pt x="198" y="173"/>
                    <a:pt x="199" y="173"/>
                  </a:cubicBezTo>
                  <a:cubicBezTo>
                    <a:pt x="200" y="173"/>
                    <a:pt x="199" y="172"/>
                    <a:pt x="196" y="169"/>
                  </a:cubicBezTo>
                  <a:cubicBezTo>
                    <a:pt x="196" y="169"/>
                    <a:pt x="196" y="169"/>
                    <a:pt x="196" y="169"/>
                  </a:cubicBezTo>
                  <a:cubicBezTo>
                    <a:pt x="195" y="169"/>
                    <a:pt x="189" y="164"/>
                    <a:pt x="184" y="157"/>
                  </a:cubicBezTo>
                  <a:cubicBezTo>
                    <a:pt x="178" y="151"/>
                    <a:pt x="175" y="148"/>
                    <a:pt x="175" y="148"/>
                  </a:cubicBezTo>
                  <a:lnTo>
                    <a:pt x="175" y="148"/>
                  </a:lnTo>
                  <a:cubicBezTo>
                    <a:pt x="176" y="148"/>
                    <a:pt x="179" y="151"/>
                    <a:pt x="185" y="156"/>
                  </a:cubicBezTo>
                  <a:cubicBezTo>
                    <a:pt x="188" y="159"/>
                    <a:pt x="191" y="161"/>
                    <a:pt x="193" y="161"/>
                  </a:cubicBezTo>
                  <a:cubicBezTo>
                    <a:pt x="200" y="161"/>
                    <a:pt x="202" y="149"/>
                    <a:pt x="195" y="138"/>
                  </a:cubicBezTo>
                  <a:lnTo>
                    <a:pt x="195" y="138"/>
                  </a:lnTo>
                  <a:lnTo>
                    <a:pt x="201" y="145"/>
                  </a:lnTo>
                  <a:cubicBezTo>
                    <a:pt x="203" y="149"/>
                    <a:pt x="205" y="150"/>
                    <a:pt x="206" y="150"/>
                  </a:cubicBezTo>
                  <a:cubicBezTo>
                    <a:pt x="208" y="150"/>
                    <a:pt x="209" y="149"/>
                    <a:pt x="211" y="148"/>
                  </a:cubicBezTo>
                  <a:lnTo>
                    <a:pt x="213" y="146"/>
                  </a:lnTo>
                  <a:cubicBezTo>
                    <a:pt x="208" y="140"/>
                    <a:pt x="208" y="137"/>
                    <a:pt x="211" y="137"/>
                  </a:cubicBezTo>
                  <a:cubicBezTo>
                    <a:pt x="213" y="137"/>
                    <a:pt x="217" y="140"/>
                    <a:pt x="219" y="143"/>
                  </a:cubicBezTo>
                  <a:cubicBezTo>
                    <a:pt x="223" y="148"/>
                    <a:pt x="224" y="149"/>
                    <a:pt x="225" y="149"/>
                  </a:cubicBezTo>
                  <a:cubicBezTo>
                    <a:pt x="225" y="149"/>
                    <a:pt x="225" y="149"/>
                    <a:pt x="226" y="148"/>
                  </a:cubicBezTo>
                  <a:cubicBezTo>
                    <a:pt x="223" y="141"/>
                    <a:pt x="224" y="138"/>
                    <a:pt x="226" y="138"/>
                  </a:cubicBezTo>
                  <a:cubicBezTo>
                    <a:pt x="228" y="138"/>
                    <a:pt x="231" y="141"/>
                    <a:pt x="233" y="145"/>
                  </a:cubicBezTo>
                  <a:cubicBezTo>
                    <a:pt x="233" y="145"/>
                    <a:pt x="235" y="144"/>
                    <a:pt x="235" y="144"/>
                  </a:cubicBezTo>
                  <a:cubicBezTo>
                    <a:pt x="232" y="136"/>
                    <a:pt x="233" y="135"/>
                    <a:pt x="235" y="135"/>
                  </a:cubicBezTo>
                  <a:cubicBezTo>
                    <a:pt x="238" y="134"/>
                    <a:pt x="239" y="134"/>
                    <a:pt x="233" y="126"/>
                  </a:cubicBezTo>
                  <a:cubicBezTo>
                    <a:pt x="230" y="118"/>
                    <a:pt x="227" y="110"/>
                    <a:pt x="228" y="110"/>
                  </a:cubicBezTo>
                  <a:lnTo>
                    <a:pt x="228" y="110"/>
                  </a:lnTo>
                  <a:lnTo>
                    <a:pt x="231" y="118"/>
                  </a:lnTo>
                  <a:cubicBezTo>
                    <a:pt x="233" y="123"/>
                    <a:pt x="235" y="124"/>
                    <a:pt x="237" y="124"/>
                  </a:cubicBezTo>
                  <a:cubicBezTo>
                    <a:pt x="239" y="124"/>
                    <a:pt x="241" y="124"/>
                    <a:pt x="242" y="123"/>
                  </a:cubicBezTo>
                  <a:cubicBezTo>
                    <a:pt x="244" y="122"/>
                    <a:pt x="245" y="122"/>
                    <a:pt x="246" y="122"/>
                  </a:cubicBezTo>
                  <a:cubicBezTo>
                    <a:pt x="248" y="122"/>
                    <a:pt x="250" y="124"/>
                    <a:pt x="252" y="129"/>
                  </a:cubicBezTo>
                  <a:lnTo>
                    <a:pt x="251" y="120"/>
                  </a:lnTo>
                  <a:cubicBezTo>
                    <a:pt x="250" y="116"/>
                    <a:pt x="250" y="114"/>
                    <a:pt x="250" y="114"/>
                  </a:cubicBezTo>
                  <a:lnTo>
                    <a:pt x="250" y="114"/>
                  </a:lnTo>
                  <a:cubicBezTo>
                    <a:pt x="251" y="114"/>
                    <a:pt x="251" y="116"/>
                    <a:pt x="252" y="119"/>
                  </a:cubicBezTo>
                  <a:cubicBezTo>
                    <a:pt x="255" y="123"/>
                    <a:pt x="257" y="125"/>
                    <a:pt x="258" y="125"/>
                  </a:cubicBezTo>
                  <a:cubicBezTo>
                    <a:pt x="259" y="125"/>
                    <a:pt x="260" y="123"/>
                    <a:pt x="260" y="118"/>
                  </a:cubicBezTo>
                  <a:lnTo>
                    <a:pt x="261" y="118"/>
                  </a:lnTo>
                  <a:cubicBezTo>
                    <a:pt x="264" y="126"/>
                    <a:pt x="266" y="130"/>
                    <a:pt x="267" y="130"/>
                  </a:cubicBezTo>
                  <a:cubicBezTo>
                    <a:pt x="268" y="130"/>
                    <a:pt x="268" y="126"/>
                    <a:pt x="267" y="118"/>
                  </a:cubicBezTo>
                  <a:lnTo>
                    <a:pt x="267" y="118"/>
                  </a:lnTo>
                  <a:cubicBezTo>
                    <a:pt x="268" y="124"/>
                    <a:pt x="269" y="125"/>
                    <a:pt x="270" y="125"/>
                  </a:cubicBezTo>
                  <a:cubicBezTo>
                    <a:pt x="270" y="125"/>
                    <a:pt x="270" y="125"/>
                    <a:pt x="270" y="125"/>
                  </a:cubicBezTo>
                  <a:cubicBezTo>
                    <a:pt x="270" y="121"/>
                    <a:pt x="272" y="119"/>
                    <a:pt x="273" y="119"/>
                  </a:cubicBezTo>
                  <a:cubicBezTo>
                    <a:pt x="274" y="119"/>
                    <a:pt x="275" y="121"/>
                    <a:pt x="276" y="125"/>
                  </a:cubicBezTo>
                  <a:lnTo>
                    <a:pt x="277" y="125"/>
                  </a:lnTo>
                  <a:cubicBezTo>
                    <a:pt x="276" y="116"/>
                    <a:pt x="277" y="116"/>
                    <a:pt x="278" y="116"/>
                  </a:cubicBezTo>
                  <a:cubicBezTo>
                    <a:pt x="279" y="116"/>
                    <a:pt x="280" y="116"/>
                    <a:pt x="280" y="108"/>
                  </a:cubicBezTo>
                  <a:cubicBezTo>
                    <a:pt x="280" y="99"/>
                    <a:pt x="282" y="99"/>
                    <a:pt x="282" y="99"/>
                  </a:cubicBezTo>
                  <a:cubicBezTo>
                    <a:pt x="283" y="105"/>
                    <a:pt x="283" y="110"/>
                    <a:pt x="283" y="116"/>
                  </a:cubicBezTo>
                  <a:cubicBezTo>
                    <a:pt x="282" y="120"/>
                    <a:pt x="282" y="122"/>
                    <a:pt x="283" y="122"/>
                  </a:cubicBezTo>
                  <a:cubicBezTo>
                    <a:pt x="283" y="122"/>
                    <a:pt x="285" y="117"/>
                    <a:pt x="286" y="108"/>
                  </a:cubicBezTo>
                  <a:lnTo>
                    <a:pt x="286" y="108"/>
                  </a:lnTo>
                  <a:cubicBezTo>
                    <a:pt x="286" y="114"/>
                    <a:pt x="286" y="120"/>
                    <a:pt x="286" y="120"/>
                  </a:cubicBezTo>
                  <a:cubicBezTo>
                    <a:pt x="286" y="120"/>
                    <a:pt x="287" y="119"/>
                    <a:pt x="287" y="116"/>
                  </a:cubicBezTo>
                  <a:cubicBezTo>
                    <a:pt x="287" y="116"/>
                    <a:pt x="288" y="116"/>
                    <a:pt x="288" y="108"/>
                  </a:cubicBezTo>
                  <a:lnTo>
                    <a:pt x="292" y="108"/>
                  </a:lnTo>
                  <a:cubicBezTo>
                    <a:pt x="294" y="117"/>
                    <a:pt x="294" y="117"/>
                    <a:pt x="295" y="117"/>
                  </a:cubicBezTo>
                  <a:cubicBezTo>
                    <a:pt x="296" y="113"/>
                    <a:pt x="296" y="110"/>
                    <a:pt x="296" y="110"/>
                  </a:cubicBezTo>
                  <a:cubicBezTo>
                    <a:pt x="296" y="110"/>
                    <a:pt x="297" y="113"/>
                    <a:pt x="297" y="117"/>
                  </a:cubicBezTo>
                  <a:cubicBezTo>
                    <a:pt x="297" y="120"/>
                    <a:pt x="297" y="122"/>
                    <a:pt x="297" y="122"/>
                  </a:cubicBezTo>
                  <a:cubicBezTo>
                    <a:pt x="297" y="122"/>
                    <a:pt x="298" y="118"/>
                    <a:pt x="298" y="108"/>
                  </a:cubicBezTo>
                  <a:cubicBezTo>
                    <a:pt x="300" y="104"/>
                    <a:pt x="300" y="102"/>
                    <a:pt x="301" y="102"/>
                  </a:cubicBezTo>
                  <a:cubicBezTo>
                    <a:pt x="302" y="102"/>
                    <a:pt x="302" y="105"/>
                    <a:pt x="302" y="109"/>
                  </a:cubicBezTo>
                  <a:cubicBezTo>
                    <a:pt x="301" y="119"/>
                    <a:pt x="301" y="123"/>
                    <a:pt x="301" y="123"/>
                  </a:cubicBezTo>
                  <a:cubicBezTo>
                    <a:pt x="301" y="123"/>
                    <a:pt x="301" y="121"/>
                    <a:pt x="302" y="118"/>
                  </a:cubicBezTo>
                  <a:cubicBezTo>
                    <a:pt x="304" y="109"/>
                    <a:pt x="305" y="109"/>
                    <a:pt x="305" y="109"/>
                  </a:cubicBezTo>
                  <a:lnTo>
                    <a:pt x="305" y="109"/>
                  </a:lnTo>
                  <a:cubicBezTo>
                    <a:pt x="304" y="118"/>
                    <a:pt x="312" y="119"/>
                    <a:pt x="321" y="123"/>
                  </a:cubicBezTo>
                  <a:cubicBezTo>
                    <a:pt x="324" y="117"/>
                    <a:pt x="326" y="111"/>
                    <a:pt x="328" y="106"/>
                  </a:cubicBezTo>
                  <a:cubicBezTo>
                    <a:pt x="329" y="99"/>
                    <a:pt x="330" y="97"/>
                    <a:pt x="330" y="97"/>
                  </a:cubicBezTo>
                  <a:lnTo>
                    <a:pt x="330" y="97"/>
                  </a:lnTo>
                  <a:cubicBezTo>
                    <a:pt x="330" y="97"/>
                    <a:pt x="329" y="102"/>
                    <a:pt x="329" y="107"/>
                  </a:cubicBezTo>
                  <a:cubicBezTo>
                    <a:pt x="326" y="119"/>
                    <a:pt x="325" y="126"/>
                    <a:pt x="325" y="126"/>
                  </a:cubicBezTo>
                  <a:cubicBezTo>
                    <a:pt x="326" y="126"/>
                    <a:pt x="328" y="120"/>
                    <a:pt x="331" y="107"/>
                  </a:cubicBezTo>
                  <a:cubicBezTo>
                    <a:pt x="333" y="99"/>
                    <a:pt x="333" y="94"/>
                    <a:pt x="334" y="94"/>
                  </a:cubicBezTo>
                  <a:lnTo>
                    <a:pt x="334" y="94"/>
                  </a:lnTo>
                  <a:cubicBezTo>
                    <a:pt x="334" y="94"/>
                    <a:pt x="333" y="99"/>
                    <a:pt x="332" y="108"/>
                  </a:cubicBezTo>
                  <a:cubicBezTo>
                    <a:pt x="331" y="112"/>
                    <a:pt x="330" y="114"/>
                    <a:pt x="331" y="114"/>
                  </a:cubicBezTo>
                  <a:cubicBezTo>
                    <a:pt x="331" y="114"/>
                    <a:pt x="332" y="112"/>
                    <a:pt x="333" y="109"/>
                  </a:cubicBezTo>
                  <a:cubicBezTo>
                    <a:pt x="335" y="105"/>
                    <a:pt x="336" y="103"/>
                    <a:pt x="336" y="103"/>
                  </a:cubicBezTo>
                  <a:lnTo>
                    <a:pt x="336" y="103"/>
                  </a:lnTo>
                  <a:cubicBezTo>
                    <a:pt x="337" y="103"/>
                    <a:pt x="336" y="105"/>
                    <a:pt x="334" y="109"/>
                  </a:cubicBezTo>
                  <a:cubicBezTo>
                    <a:pt x="334" y="116"/>
                    <a:pt x="332" y="121"/>
                    <a:pt x="333" y="121"/>
                  </a:cubicBezTo>
                  <a:cubicBezTo>
                    <a:pt x="333" y="121"/>
                    <a:pt x="333" y="120"/>
                    <a:pt x="334" y="118"/>
                  </a:cubicBezTo>
                  <a:lnTo>
                    <a:pt x="334" y="118"/>
                  </a:lnTo>
                  <a:cubicBezTo>
                    <a:pt x="334" y="118"/>
                    <a:pt x="335" y="118"/>
                    <a:pt x="333" y="127"/>
                  </a:cubicBezTo>
                  <a:cubicBezTo>
                    <a:pt x="333" y="130"/>
                    <a:pt x="332" y="130"/>
                    <a:pt x="333" y="130"/>
                  </a:cubicBezTo>
                  <a:cubicBezTo>
                    <a:pt x="334" y="130"/>
                    <a:pt x="336" y="125"/>
                    <a:pt x="339" y="120"/>
                  </a:cubicBezTo>
                  <a:cubicBezTo>
                    <a:pt x="344" y="113"/>
                    <a:pt x="346" y="109"/>
                    <a:pt x="347" y="109"/>
                  </a:cubicBezTo>
                  <a:lnTo>
                    <a:pt x="347" y="109"/>
                  </a:lnTo>
                  <a:cubicBezTo>
                    <a:pt x="348" y="109"/>
                    <a:pt x="346" y="113"/>
                    <a:pt x="342" y="122"/>
                  </a:cubicBezTo>
                  <a:cubicBezTo>
                    <a:pt x="339" y="128"/>
                    <a:pt x="339" y="131"/>
                    <a:pt x="340" y="131"/>
                  </a:cubicBezTo>
                  <a:cubicBezTo>
                    <a:pt x="341" y="131"/>
                    <a:pt x="346" y="125"/>
                    <a:pt x="351" y="116"/>
                  </a:cubicBezTo>
                  <a:cubicBezTo>
                    <a:pt x="356" y="108"/>
                    <a:pt x="358" y="104"/>
                    <a:pt x="358" y="104"/>
                  </a:cubicBezTo>
                  <a:lnTo>
                    <a:pt x="358" y="104"/>
                  </a:lnTo>
                  <a:cubicBezTo>
                    <a:pt x="358" y="104"/>
                    <a:pt x="357" y="106"/>
                    <a:pt x="356" y="109"/>
                  </a:cubicBezTo>
                  <a:cubicBezTo>
                    <a:pt x="351" y="117"/>
                    <a:pt x="352" y="117"/>
                    <a:pt x="352" y="117"/>
                  </a:cubicBezTo>
                  <a:cubicBezTo>
                    <a:pt x="353" y="118"/>
                    <a:pt x="355" y="118"/>
                    <a:pt x="351" y="126"/>
                  </a:cubicBezTo>
                  <a:cubicBezTo>
                    <a:pt x="351" y="126"/>
                    <a:pt x="351" y="126"/>
                    <a:pt x="351" y="126"/>
                  </a:cubicBezTo>
                  <a:cubicBezTo>
                    <a:pt x="352" y="126"/>
                    <a:pt x="354" y="125"/>
                    <a:pt x="358" y="120"/>
                  </a:cubicBezTo>
                  <a:cubicBezTo>
                    <a:pt x="361" y="115"/>
                    <a:pt x="363" y="113"/>
                    <a:pt x="365" y="113"/>
                  </a:cubicBezTo>
                  <a:cubicBezTo>
                    <a:pt x="367" y="113"/>
                    <a:pt x="365" y="121"/>
                    <a:pt x="360" y="132"/>
                  </a:cubicBezTo>
                  <a:lnTo>
                    <a:pt x="366" y="125"/>
                  </a:lnTo>
                  <a:cubicBezTo>
                    <a:pt x="372" y="117"/>
                    <a:pt x="376" y="111"/>
                    <a:pt x="377" y="111"/>
                  </a:cubicBezTo>
                  <a:lnTo>
                    <a:pt x="377" y="111"/>
                  </a:lnTo>
                  <a:cubicBezTo>
                    <a:pt x="377" y="111"/>
                    <a:pt x="376" y="114"/>
                    <a:pt x="372" y="119"/>
                  </a:cubicBezTo>
                  <a:cubicBezTo>
                    <a:pt x="370" y="123"/>
                    <a:pt x="370" y="123"/>
                    <a:pt x="368" y="126"/>
                  </a:cubicBezTo>
                  <a:cubicBezTo>
                    <a:pt x="371" y="122"/>
                    <a:pt x="374" y="120"/>
                    <a:pt x="375" y="120"/>
                  </a:cubicBezTo>
                  <a:cubicBezTo>
                    <a:pt x="377" y="120"/>
                    <a:pt x="375" y="127"/>
                    <a:pt x="368" y="137"/>
                  </a:cubicBezTo>
                  <a:cubicBezTo>
                    <a:pt x="364" y="144"/>
                    <a:pt x="364" y="144"/>
                    <a:pt x="365" y="144"/>
                  </a:cubicBezTo>
                  <a:lnTo>
                    <a:pt x="369" y="137"/>
                  </a:lnTo>
                  <a:cubicBezTo>
                    <a:pt x="373" y="131"/>
                    <a:pt x="378" y="124"/>
                    <a:pt x="379" y="124"/>
                  </a:cubicBezTo>
                  <a:cubicBezTo>
                    <a:pt x="379" y="124"/>
                    <a:pt x="379" y="124"/>
                    <a:pt x="379" y="124"/>
                  </a:cubicBezTo>
                  <a:cubicBezTo>
                    <a:pt x="380" y="125"/>
                    <a:pt x="381" y="125"/>
                    <a:pt x="377" y="133"/>
                  </a:cubicBezTo>
                  <a:cubicBezTo>
                    <a:pt x="374" y="138"/>
                    <a:pt x="371" y="144"/>
                    <a:pt x="372" y="144"/>
                  </a:cubicBezTo>
                  <a:cubicBezTo>
                    <a:pt x="372" y="144"/>
                    <a:pt x="372" y="143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5" y="142"/>
                    <a:pt x="370" y="150"/>
                  </a:cubicBezTo>
                  <a:cubicBezTo>
                    <a:pt x="371" y="150"/>
                    <a:pt x="372" y="151"/>
                    <a:pt x="374" y="152"/>
                  </a:cubicBezTo>
                  <a:cubicBezTo>
                    <a:pt x="377" y="149"/>
                    <a:pt x="378" y="148"/>
                    <a:pt x="379" y="148"/>
                  </a:cubicBezTo>
                  <a:cubicBezTo>
                    <a:pt x="380" y="148"/>
                    <a:pt x="380" y="150"/>
                    <a:pt x="377" y="154"/>
                  </a:cubicBezTo>
                  <a:cubicBezTo>
                    <a:pt x="377" y="154"/>
                    <a:pt x="377" y="154"/>
                    <a:pt x="377" y="154"/>
                  </a:cubicBezTo>
                  <a:cubicBezTo>
                    <a:pt x="378" y="154"/>
                    <a:pt x="380" y="154"/>
                    <a:pt x="385" y="150"/>
                  </a:cubicBezTo>
                  <a:lnTo>
                    <a:pt x="385" y="150"/>
                  </a:lnTo>
                  <a:cubicBezTo>
                    <a:pt x="386" y="152"/>
                    <a:pt x="387" y="152"/>
                    <a:pt x="381" y="159"/>
                  </a:cubicBezTo>
                  <a:cubicBezTo>
                    <a:pt x="379" y="162"/>
                    <a:pt x="377" y="164"/>
                    <a:pt x="377" y="164"/>
                  </a:cubicBezTo>
                  <a:cubicBezTo>
                    <a:pt x="378" y="164"/>
                    <a:pt x="379" y="162"/>
                    <a:pt x="383" y="160"/>
                  </a:cubicBezTo>
                  <a:cubicBezTo>
                    <a:pt x="386" y="155"/>
                    <a:pt x="387" y="154"/>
                    <a:pt x="388" y="154"/>
                  </a:cubicBezTo>
                  <a:cubicBezTo>
                    <a:pt x="389" y="154"/>
                    <a:pt x="389" y="154"/>
                    <a:pt x="389" y="154"/>
                  </a:cubicBezTo>
                  <a:lnTo>
                    <a:pt x="390" y="156"/>
                  </a:lnTo>
                  <a:cubicBezTo>
                    <a:pt x="394" y="152"/>
                    <a:pt x="396" y="150"/>
                    <a:pt x="396" y="150"/>
                  </a:cubicBezTo>
                  <a:cubicBezTo>
                    <a:pt x="397" y="150"/>
                    <a:pt x="397" y="150"/>
                    <a:pt x="397" y="151"/>
                  </a:cubicBezTo>
                  <a:cubicBezTo>
                    <a:pt x="398" y="152"/>
                    <a:pt x="395" y="160"/>
                    <a:pt x="396" y="161"/>
                  </a:cubicBezTo>
                  <a:cubicBezTo>
                    <a:pt x="397" y="162"/>
                    <a:pt x="397" y="162"/>
                    <a:pt x="398" y="162"/>
                  </a:cubicBezTo>
                  <a:cubicBezTo>
                    <a:pt x="399" y="162"/>
                    <a:pt x="400" y="161"/>
                    <a:pt x="403" y="156"/>
                  </a:cubicBezTo>
                  <a:cubicBezTo>
                    <a:pt x="403" y="156"/>
                    <a:pt x="405" y="153"/>
                    <a:pt x="405" y="153"/>
                  </a:cubicBezTo>
                  <a:lnTo>
                    <a:pt x="405" y="153"/>
                  </a:lnTo>
                  <a:cubicBezTo>
                    <a:pt x="406" y="153"/>
                    <a:pt x="406" y="154"/>
                    <a:pt x="404" y="157"/>
                  </a:cubicBezTo>
                  <a:cubicBezTo>
                    <a:pt x="405" y="159"/>
                    <a:pt x="401" y="168"/>
                    <a:pt x="403" y="170"/>
                  </a:cubicBezTo>
                  <a:cubicBezTo>
                    <a:pt x="404" y="171"/>
                    <a:pt x="405" y="172"/>
                    <a:pt x="406" y="172"/>
                  </a:cubicBezTo>
                  <a:cubicBezTo>
                    <a:pt x="407" y="172"/>
                    <a:pt x="409" y="171"/>
                    <a:pt x="413" y="168"/>
                  </a:cubicBezTo>
                  <a:cubicBezTo>
                    <a:pt x="418" y="162"/>
                    <a:pt x="421" y="159"/>
                    <a:pt x="422" y="159"/>
                  </a:cubicBezTo>
                  <a:lnTo>
                    <a:pt x="422" y="159"/>
                  </a:lnTo>
                  <a:cubicBezTo>
                    <a:pt x="422" y="159"/>
                    <a:pt x="419" y="162"/>
                    <a:pt x="413" y="169"/>
                  </a:cubicBezTo>
                  <a:cubicBezTo>
                    <a:pt x="406" y="176"/>
                    <a:pt x="403" y="180"/>
                    <a:pt x="404" y="180"/>
                  </a:cubicBezTo>
                  <a:cubicBezTo>
                    <a:pt x="404" y="180"/>
                    <a:pt x="406" y="179"/>
                    <a:pt x="408" y="177"/>
                  </a:cubicBezTo>
                  <a:cubicBezTo>
                    <a:pt x="414" y="174"/>
                    <a:pt x="415" y="173"/>
                    <a:pt x="416" y="173"/>
                  </a:cubicBezTo>
                  <a:cubicBezTo>
                    <a:pt x="416" y="173"/>
                    <a:pt x="416" y="173"/>
                    <a:pt x="416" y="173"/>
                  </a:cubicBezTo>
                  <a:cubicBezTo>
                    <a:pt x="412" y="177"/>
                    <a:pt x="411" y="178"/>
                    <a:pt x="413" y="178"/>
                  </a:cubicBezTo>
                  <a:cubicBezTo>
                    <a:pt x="414" y="178"/>
                    <a:pt x="416" y="178"/>
                    <a:pt x="418" y="177"/>
                  </a:cubicBezTo>
                  <a:cubicBezTo>
                    <a:pt x="420" y="177"/>
                    <a:pt x="420" y="177"/>
                    <a:pt x="413" y="182"/>
                  </a:cubicBezTo>
                  <a:cubicBezTo>
                    <a:pt x="413" y="182"/>
                    <a:pt x="413" y="183"/>
                    <a:pt x="414" y="184"/>
                  </a:cubicBezTo>
                  <a:cubicBezTo>
                    <a:pt x="418" y="182"/>
                    <a:pt x="421" y="181"/>
                    <a:pt x="422" y="181"/>
                  </a:cubicBezTo>
                  <a:cubicBezTo>
                    <a:pt x="427" y="181"/>
                    <a:pt x="423" y="188"/>
                    <a:pt x="418" y="192"/>
                  </a:cubicBezTo>
                  <a:cubicBezTo>
                    <a:pt x="418" y="192"/>
                    <a:pt x="419" y="192"/>
                    <a:pt x="419" y="192"/>
                  </a:cubicBezTo>
                  <a:cubicBezTo>
                    <a:pt x="420" y="192"/>
                    <a:pt x="423" y="192"/>
                    <a:pt x="427" y="190"/>
                  </a:cubicBezTo>
                  <a:cubicBezTo>
                    <a:pt x="434" y="186"/>
                    <a:pt x="438" y="185"/>
                    <a:pt x="439" y="185"/>
                  </a:cubicBezTo>
                  <a:cubicBezTo>
                    <a:pt x="440" y="185"/>
                    <a:pt x="437" y="187"/>
                    <a:pt x="429" y="192"/>
                  </a:cubicBezTo>
                  <a:cubicBezTo>
                    <a:pt x="430" y="192"/>
                    <a:pt x="432" y="191"/>
                    <a:pt x="433" y="191"/>
                  </a:cubicBezTo>
                  <a:cubicBezTo>
                    <a:pt x="437" y="191"/>
                    <a:pt x="436" y="196"/>
                    <a:pt x="424" y="202"/>
                  </a:cubicBezTo>
                  <a:lnTo>
                    <a:pt x="408" y="210"/>
                  </a:lnTo>
                  <a:cubicBezTo>
                    <a:pt x="413" y="208"/>
                    <a:pt x="415" y="208"/>
                    <a:pt x="416" y="208"/>
                  </a:cubicBezTo>
                  <a:cubicBezTo>
                    <a:pt x="417" y="208"/>
                    <a:pt x="417" y="208"/>
                    <a:pt x="417" y="208"/>
                  </a:cubicBezTo>
                  <a:cubicBezTo>
                    <a:pt x="421" y="206"/>
                    <a:pt x="423" y="205"/>
                    <a:pt x="424" y="205"/>
                  </a:cubicBezTo>
                  <a:cubicBezTo>
                    <a:pt x="425" y="205"/>
                    <a:pt x="426" y="206"/>
                    <a:pt x="426" y="208"/>
                  </a:cubicBezTo>
                  <a:cubicBezTo>
                    <a:pt x="427" y="209"/>
                    <a:pt x="436" y="210"/>
                    <a:pt x="438" y="212"/>
                  </a:cubicBezTo>
                  <a:cubicBezTo>
                    <a:pt x="438" y="214"/>
                    <a:pt x="439" y="217"/>
                    <a:pt x="431" y="221"/>
                  </a:cubicBezTo>
                  <a:cubicBezTo>
                    <a:pt x="432" y="223"/>
                    <a:pt x="432" y="223"/>
                    <a:pt x="441" y="223"/>
                  </a:cubicBezTo>
                  <a:cubicBezTo>
                    <a:pt x="443" y="222"/>
                    <a:pt x="445" y="222"/>
                    <a:pt x="446" y="222"/>
                  </a:cubicBezTo>
                  <a:cubicBezTo>
                    <a:pt x="449" y="222"/>
                    <a:pt x="447" y="223"/>
                    <a:pt x="441" y="225"/>
                  </a:cubicBezTo>
                  <a:lnTo>
                    <a:pt x="442" y="226"/>
                  </a:lnTo>
                  <a:cubicBezTo>
                    <a:pt x="450" y="226"/>
                    <a:pt x="450" y="227"/>
                    <a:pt x="450" y="227"/>
                  </a:cubicBezTo>
                  <a:cubicBezTo>
                    <a:pt x="443" y="229"/>
                    <a:pt x="436" y="232"/>
                    <a:pt x="440" y="232"/>
                  </a:cubicBezTo>
                  <a:cubicBezTo>
                    <a:pt x="441" y="232"/>
                    <a:pt x="442" y="232"/>
                    <a:pt x="443" y="231"/>
                  </a:cubicBezTo>
                  <a:cubicBezTo>
                    <a:pt x="446" y="231"/>
                    <a:pt x="448" y="230"/>
                    <a:pt x="450" y="230"/>
                  </a:cubicBezTo>
                  <a:cubicBezTo>
                    <a:pt x="451" y="230"/>
                    <a:pt x="451" y="231"/>
                    <a:pt x="452" y="231"/>
                  </a:cubicBezTo>
                  <a:cubicBezTo>
                    <a:pt x="445" y="237"/>
                    <a:pt x="447" y="267"/>
                    <a:pt x="453" y="269"/>
                  </a:cubicBezTo>
                  <a:lnTo>
                    <a:pt x="453" y="271"/>
                  </a:lnTo>
                  <a:cubicBezTo>
                    <a:pt x="452" y="272"/>
                    <a:pt x="452" y="274"/>
                    <a:pt x="452" y="274"/>
                  </a:cubicBezTo>
                  <a:cubicBezTo>
                    <a:pt x="449" y="274"/>
                    <a:pt x="447" y="274"/>
                    <a:pt x="446" y="274"/>
                  </a:cubicBezTo>
                  <a:cubicBezTo>
                    <a:pt x="438" y="274"/>
                    <a:pt x="444" y="278"/>
                    <a:pt x="451" y="282"/>
                  </a:cubicBezTo>
                  <a:cubicBezTo>
                    <a:pt x="459" y="284"/>
                    <a:pt x="459" y="285"/>
                    <a:pt x="459" y="286"/>
                  </a:cubicBezTo>
                  <a:cubicBezTo>
                    <a:pt x="453" y="285"/>
                    <a:pt x="449" y="285"/>
                    <a:pt x="447" y="285"/>
                  </a:cubicBezTo>
                  <a:cubicBezTo>
                    <a:pt x="442" y="285"/>
                    <a:pt x="444" y="287"/>
                    <a:pt x="449" y="290"/>
                  </a:cubicBezTo>
                  <a:cubicBezTo>
                    <a:pt x="458" y="292"/>
                    <a:pt x="462" y="294"/>
                    <a:pt x="461" y="294"/>
                  </a:cubicBezTo>
                  <a:cubicBezTo>
                    <a:pt x="460" y="294"/>
                    <a:pt x="456" y="293"/>
                    <a:pt x="449" y="291"/>
                  </a:cubicBezTo>
                  <a:cubicBezTo>
                    <a:pt x="443" y="290"/>
                    <a:pt x="439" y="289"/>
                    <a:pt x="438" y="289"/>
                  </a:cubicBezTo>
                  <a:cubicBezTo>
                    <a:pt x="435" y="289"/>
                    <a:pt x="440" y="292"/>
                    <a:pt x="455" y="298"/>
                  </a:cubicBezTo>
                  <a:cubicBezTo>
                    <a:pt x="460" y="300"/>
                    <a:pt x="462" y="301"/>
                    <a:pt x="461" y="301"/>
                  </a:cubicBezTo>
                  <a:cubicBezTo>
                    <a:pt x="460" y="301"/>
                    <a:pt x="458" y="300"/>
                    <a:pt x="454" y="300"/>
                  </a:cubicBezTo>
                  <a:cubicBezTo>
                    <a:pt x="446" y="298"/>
                    <a:pt x="442" y="297"/>
                    <a:pt x="441" y="297"/>
                  </a:cubicBezTo>
                  <a:cubicBezTo>
                    <a:pt x="440" y="297"/>
                    <a:pt x="441" y="298"/>
                    <a:pt x="445" y="299"/>
                  </a:cubicBezTo>
                  <a:cubicBezTo>
                    <a:pt x="455" y="303"/>
                    <a:pt x="459" y="305"/>
                    <a:pt x="456" y="305"/>
                  </a:cubicBezTo>
                  <a:cubicBezTo>
                    <a:pt x="455" y="305"/>
                    <a:pt x="451" y="304"/>
                    <a:pt x="444" y="302"/>
                  </a:cubicBezTo>
                  <a:cubicBezTo>
                    <a:pt x="436" y="301"/>
                    <a:pt x="432" y="299"/>
                    <a:pt x="432" y="299"/>
                  </a:cubicBezTo>
                  <a:cubicBezTo>
                    <a:pt x="431" y="299"/>
                    <a:pt x="435" y="301"/>
                    <a:pt x="443" y="304"/>
                  </a:cubicBezTo>
                  <a:cubicBezTo>
                    <a:pt x="454" y="310"/>
                    <a:pt x="456" y="314"/>
                    <a:pt x="451" y="314"/>
                  </a:cubicBezTo>
                  <a:cubicBezTo>
                    <a:pt x="449" y="314"/>
                    <a:pt x="446" y="313"/>
                    <a:pt x="441" y="311"/>
                  </a:cubicBezTo>
                  <a:cubicBezTo>
                    <a:pt x="440" y="311"/>
                    <a:pt x="437" y="310"/>
                    <a:pt x="437" y="310"/>
                  </a:cubicBezTo>
                  <a:cubicBezTo>
                    <a:pt x="436" y="310"/>
                    <a:pt x="436" y="311"/>
                    <a:pt x="440" y="312"/>
                  </a:cubicBezTo>
                  <a:lnTo>
                    <a:pt x="431" y="310"/>
                  </a:lnTo>
                  <a:cubicBezTo>
                    <a:pt x="431" y="311"/>
                    <a:pt x="431" y="312"/>
                    <a:pt x="431" y="312"/>
                  </a:cubicBezTo>
                  <a:lnTo>
                    <a:pt x="438" y="316"/>
                  </a:lnTo>
                  <a:cubicBezTo>
                    <a:pt x="438" y="317"/>
                    <a:pt x="427" y="318"/>
                    <a:pt x="423" y="325"/>
                  </a:cubicBezTo>
                  <a:cubicBezTo>
                    <a:pt x="417" y="334"/>
                    <a:pt x="414" y="335"/>
                    <a:pt x="422" y="339"/>
                  </a:cubicBezTo>
                  <a:cubicBezTo>
                    <a:pt x="430" y="344"/>
                    <a:pt x="433" y="347"/>
                    <a:pt x="432" y="347"/>
                  </a:cubicBezTo>
                  <a:cubicBezTo>
                    <a:pt x="431" y="347"/>
                    <a:pt x="427" y="345"/>
                    <a:pt x="421" y="341"/>
                  </a:cubicBezTo>
                  <a:cubicBezTo>
                    <a:pt x="420" y="341"/>
                    <a:pt x="415" y="340"/>
                    <a:pt x="413" y="340"/>
                  </a:cubicBezTo>
                  <a:cubicBezTo>
                    <a:pt x="412" y="340"/>
                    <a:pt x="411" y="340"/>
                    <a:pt x="411" y="340"/>
                  </a:cubicBezTo>
                  <a:cubicBezTo>
                    <a:pt x="410" y="341"/>
                    <a:pt x="409" y="342"/>
                    <a:pt x="408" y="342"/>
                  </a:cubicBezTo>
                  <a:cubicBezTo>
                    <a:pt x="406" y="342"/>
                    <a:pt x="404" y="341"/>
                    <a:pt x="402" y="338"/>
                  </a:cubicBezTo>
                  <a:lnTo>
                    <a:pt x="401" y="338"/>
                  </a:lnTo>
                  <a:cubicBezTo>
                    <a:pt x="410" y="348"/>
                    <a:pt x="408" y="354"/>
                    <a:pt x="403" y="354"/>
                  </a:cubicBezTo>
                  <a:cubicBezTo>
                    <a:pt x="402" y="354"/>
                    <a:pt x="400" y="353"/>
                    <a:pt x="398" y="353"/>
                  </a:cubicBezTo>
                  <a:lnTo>
                    <a:pt x="398" y="353"/>
                  </a:lnTo>
                  <a:cubicBezTo>
                    <a:pt x="397" y="354"/>
                    <a:pt x="396" y="355"/>
                    <a:pt x="401" y="362"/>
                  </a:cubicBezTo>
                  <a:cubicBezTo>
                    <a:pt x="403" y="366"/>
                    <a:pt x="404" y="368"/>
                    <a:pt x="403" y="368"/>
                  </a:cubicBezTo>
                  <a:cubicBezTo>
                    <a:pt x="402" y="368"/>
                    <a:pt x="400" y="366"/>
                    <a:pt x="397" y="364"/>
                  </a:cubicBezTo>
                  <a:cubicBezTo>
                    <a:pt x="395" y="361"/>
                    <a:pt x="391" y="359"/>
                    <a:pt x="389" y="359"/>
                  </a:cubicBezTo>
                  <a:cubicBezTo>
                    <a:pt x="387" y="359"/>
                    <a:pt x="387" y="362"/>
                    <a:pt x="393" y="368"/>
                  </a:cubicBezTo>
                  <a:lnTo>
                    <a:pt x="386" y="363"/>
                  </a:lnTo>
                  <a:cubicBezTo>
                    <a:pt x="384" y="361"/>
                    <a:pt x="384" y="361"/>
                    <a:pt x="383" y="361"/>
                  </a:cubicBezTo>
                  <a:lnTo>
                    <a:pt x="383" y="361"/>
                  </a:lnTo>
                  <a:cubicBezTo>
                    <a:pt x="383" y="361"/>
                    <a:pt x="386" y="366"/>
                    <a:pt x="389" y="371"/>
                  </a:cubicBezTo>
                  <a:cubicBezTo>
                    <a:pt x="394" y="377"/>
                    <a:pt x="397" y="380"/>
                    <a:pt x="397" y="380"/>
                  </a:cubicBezTo>
                  <a:cubicBezTo>
                    <a:pt x="396" y="380"/>
                    <a:pt x="392" y="375"/>
                    <a:pt x="383" y="365"/>
                  </a:cubicBezTo>
                  <a:cubicBezTo>
                    <a:pt x="376" y="357"/>
                    <a:pt x="374" y="355"/>
                    <a:pt x="373" y="355"/>
                  </a:cubicBezTo>
                  <a:lnTo>
                    <a:pt x="373" y="355"/>
                  </a:lnTo>
                  <a:cubicBezTo>
                    <a:pt x="373" y="355"/>
                    <a:pt x="374" y="356"/>
                    <a:pt x="376" y="359"/>
                  </a:cubicBezTo>
                  <a:cubicBezTo>
                    <a:pt x="379" y="364"/>
                    <a:pt x="382" y="370"/>
                    <a:pt x="382" y="370"/>
                  </a:cubicBezTo>
                  <a:cubicBezTo>
                    <a:pt x="382" y="370"/>
                    <a:pt x="381" y="369"/>
                    <a:pt x="379" y="367"/>
                  </a:cubicBezTo>
                  <a:lnTo>
                    <a:pt x="379" y="367"/>
                  </a:lnTo>
                  <a:cubicBezTo>
                    <a:pt x="378" y="368"/>
                    <a:pt x="377" y="368"/>
                    <a:pt x="387" y="382"/>
                  </a:cubicBezTo>
                  <a:cubicBezTo>
                    <a:pt x="393" y="390"/>
                    <a:pt x="392" y="390"/>
                    <a:pt x="390" y="391"/>
                  </a:cubicBezTo>
                  <a:cubicBezTo>
                    <a:pt x="387" y="386"/>
                    <a:pt x="384" y="381"/>
                    <a:pt x="381" y="376"/>
                  </a:cubicBezTo>
                  <a:cubicBezTo>
                    <a:pt x="382" y="376"/>
                    <a:pt x="382" y="376"/>
                    <a:pt x="382" y="376"/>
                  </a:cubicBezTo>
                  <a:lnTo>
                    <a:pt x="382" y="376"/>
                  </a:lnTo>
                  <a:cubicBezTo>
                    <a:pt x="382" y="376"/>
                    <a:pt x="381" y="377"/>
                    <a:pt x="379" y="377"/>
                  </a:cubicBezTo>
                  <a:cubicBezTo>
                    <a:pt x="379" y="377"/>
                    <a:pt x="379" y="377"/>
                    <a:pt x="379" y="377"/>
                  </a:cubicBezTo>
                  <a:cubicBezTo>
                    <a:pt x="377" y="377"/>
                    <a:pt x="371" y="371"/>
                    <a:pt x="367" y="365"/>
                  </a:cubicBezTo>
                  <a:cubicBezTo>
                    <a:pt x="365" y="362"/>
                    <a:pt x="363" y="361"/>
                    <a:pt x="363" y="361"/>
                  </a:cubicBezTo>
                  <a:lnTo>
                    <a:pt x="363" y="361"/>
                  </a:lnTo>
                  <a:cubicBezTo>
                    <a:pt x="362" y="361"/>
                    <a:pt x="364" y="365"/>
                    <a:pt x="371" y="373"/>
                  </a:cubicBezTo>
                  <a:cubicBezTo>
                    <a:pt x="380" y="386"/>
                    <a:pt x="380" y="386"/>
                    <a:pt x="378" y="387"/>
                  </a:cubicBezTo>
                  <a:cubicBezTo>
                    <a:pt x="378" y="388"/>
                    <a:pt x="377" y="388"/>
                    <a:pt x="377" y="388"/>
                  </a:cubicBezTo>
                  <a:cubicBezTo>
                    <a:pt x="376" y="388"/>
                    <a:pt x="375" y="387"/>
                    <a:pt x="371" y="382"/>
                  </a:cubicBezTo>
                  <a:cubicBezTo>
                    <a:pt x="367" y="375"/>
                    <a:pt x="367" y="375"/>
                    <a:pt x="366" y="375"/>
                  </a:cubicBezTo>
                  <a:cubicBezTo>
                    <a:pt x="362" y="377"/>
                    <a:pt x="372" y="401"/>
                    <a:pt x="379" y="417"/>
                  </a:cubicBezTo>
                  <a:cubicBezTo>
                    <a:pt x="383" y="424"/>
                    <a:pt x="385" y="428"/>
                    <a:pt x="385" y="428"/>
                  </a:cubicBezTo>
                  <a:lnTo>
                    <a:pt x="385" y="428"/>
                  </a:lnTo>
                  <a:cubicBezTo>
                    <a:pt x="385" y="428"/>
                    <a:pt x="383" y="424"/>
                    <a:pt x="378" y="417"/>
                  </a:cubicBezTo>
                  <a:cubicBezTo>
                    <a:pt x="374" y="410"/>
                    <a:pt x="372" y="410"/>
                    <a:pt x="371" y="410"/>
                  </a:cubicBezTo>
                  <a:cubicBezTo>
                    <a:pt x="368" y="403"/>
                    <a:pt x="369" y="402"/>
                    <a:pt x="370" y="402"/>
                  </a:cubicBezTo>
                  <a:lnTo>
                    <a:pt x="366" y="394"/>
                  </a:lnTo>
                  <a:cubicBezTo>
                    <a:pt x="361" y="387"/>
                    <a:pt x="359" y="384"/>
                    <a:pt x="358" y="384"/>
                  </a:cubicBezTo>
                  <a:lnTo>
                    <a:pt x="358" y="384"/>
                  </a:lnTo>
                  <a:cubicBezTo>
                    <a:pt x="358" y="384"/>
                    <a:pt x="359" y="388"/>
                    <a:pt x="362" y="395"/>
                  </a:cubicBezTo>
                  <a:cubicBezTo>
                    <a:pt x="364" y="400"/>
                    <a:pt x="365" y="402"/>
                    <a:pt x="365" y="402"/>
                  </a:cubicBezTo>
                  <a:cubicBezTo>
                    <a:pt x="365" y="402"/>
                    <a:pt x="363" y="400"/>
                    <a:pt x="361" y="396"/>
                  </a:cubicBezTo>
                  <a:cubicBezTo>
                    <a:pt x="357" y="392"/>
                    <a:pt x="354" y="386"/>
                    <a:pt x="353" y="386"/>
                  </a:cubicBezTo>
                  <a:lnTo>
                    <a:pt x="353" y="386"/>
                  </a:lnTo>
                  <a:cubicBezTo>
                    <a:pt x="353" y="386"/>
                    <a:pt x="354" y="387"/>
                    <a:pt x="355" y="390"/>
                  </a:cubicBezTo>
                  <a:cubicBezTo>
                    <a:pt x="355" y="390"/>
                    <a:pt x="354" y="390"/>
                    <a:pt x="354" y="390"/>
                  </a:cubicBezTo>
                  <a:cubicBezTo>
                    <a:pt x="354" y="390"/>
                    <a:pt x="352" y="389"/>
                    <a:pt x="349" y="383"/>
                  </a:cubicBezTo>
                  <a:cubicBezTo>
                    <a:pt x="347" y="384"/>
                    <a:pt x="346" y="384"/>
                    <a:pt x="349" y="392"/>
                  </a:cubicBezTo>
                  <a:cubicBezTo>
                    <a:pt x="352" y="400"/>
                    <a:pt x="351" y="401"/>
                    <a:pt x="350" y="401"/>
                  </a:cubicBezTo>
                  <a:cubicBezTo>
                    <a:pt x="349" y="401"/>
                    <a:pt x="348" y="401"/>
                    <a:pt x="351" y="410"/>
                  </a:cubicBezTo>
                  <a:cubicBezTo>
                    <a:pt x="355" y="418"/>
                    <a:pt x="357" y="426"/>
                    <a:pt x="353" y="427"/>
                  </a:cubicBezTo>
                  <a:cubicBezTo>
                    <a:pt x="354" y="431"/>
                    <a:pt x="354" y="433"/>
                    <a:pt x="354" y="433"/>
                  </a:cubicBezTo>
                  <a:cubicBezTo>
                    <a:pt x="353" y="433"/>
                    <a:pt x="352" y="429"/>
                    <a:pt x="348" y="420"/>
                  </a:cubicBezTo>
                  <a:cubicBezTo>
                    <a:pt x="345" y="413"/>
                    <a:pt x="344" y="412"/>
                    <a:pt x="343" y="412"/>
                  </a:cubicBezTo>
                  <a:cubicBezTo>
                    <a:pt x="343" y="412"/>
                    <a:pt x="342" y="412"/>
                    <a:pt x="342" y="412"/>
                  </a:cubicBezTo>
                  <a:cubicBezTo>
                    <a:pt x="342" y="412"/>
                    <a:pt x="341" y="412"/>
                    <a:pt x="338" y="404"/>
                  </a:cubicBezTo>
                  <a:cubicBezTo>
                    <a:pt x="337" y="402"/>
                    <a:pt x="336" y="401"/>
                    <a:pt x="336" y="401"/>
                  </a:cubicBezTo>
                  <a:lnTo>
                    <a:pt x="336" y="401"/>
                  </a:lnTo>
                  <a:cubicBezTo>
                    <a:pt x="336" y="401"/>
                    <a:pt x="337" y="408"/>
                    <a:pt x="339" y="413"/>
                  </a:cubicBezTo>
                  <a:lnTo>
                    <a:pt x="344" y="429"/>
                  </a:lnTo>
                  <a:cubicBezTo>
                    <a:pt x="340" y="422"/>
                    <a:pt x="337" y="413"/>
                    <a:pt x="334" y="405"/>
                  </a:cubicBezTo>
                  <a:cubicBezTo>
                    <a:pt x="332" y="397"/>
                    <a:pt x="330" y="393"/>
                    <a:pt x="330" y="393"/>
                  </a:cubicBezTo>
                  <a:lnTo>
                    <a:pt x="330" y="393"/>
                  </a:lnTo>
                  <a:cubicBezTo>
                    <a:pt x="330" y="393"/>
                    <a:pt x="331" y="397"/>
                    <a:pt x="333" y="405"/>
                  </a:cubicBezTo>
                  <a:cubicBezTo>
                    <a:pt x="335" y="411"/>
                    <a:pt x="336" y="417"/>
                    <a:pt x="335" y="417"/>
                  </a:cubicBezTo>
                  <a:cubicBezTo>
                    <a:pt x="334" y="417"/>
                    <a:pt x="333" y="416"/>
                    <a:pt x="332" y="414"/>
                  </a:cubicBezTo>
                  <a:cubicBezTo>
                    <a:pt x="332" y="414"/>
                    <a:pt x="331" y="414"/>
                    <a:pt x="331" y="414"/>
                  </a:cubicBezTo>
                  <a:cubicBezTo>
                    <a:pt x="329" y="414"/>
                    <a:pt x="327" y="414"/>
                    <a:pt x="326" y="406"/>
                  </a:cubicBezTo>
                  <a:cubicBezTo>
                    <a:pt x="325" y="404"/>
                    <a:pt x="325" y="403"/>
                    <a:pt x="325" y="403"/>
                  </a:cubicBezTo>
                  <a:cubicBezTo>
                    <a:pt x="324" y="403"/>
                    <a:pt x="324" y="408"/>
                    <a:pt x="324" y="408"/>
                  </a:cubicBezTo>
                  <a:cubicBezTo>
                    <a:pt x="325" y="412"/>
                    <a:pt x="325" y="414"/>
                    <a:pt x="324" y="414"/>
                  </a:cubicBezTo>
                  <a:cubicBezTo>
                    <a:pt x="323" y="414"/>
                    <a:pt x="321" y="412"/>
                    <a:pt x="319" y="408"/>
                  </a:cubicBezTo>
                  <a:cubicBezTo>
                    <a:pt x="315" y="399"/>
                    <a:pt x="314" y="395"/>
                    <a:pt x="313" y="395"/>
                  </a:cubicBezTo>
                  <a:lnTo>
                    <a:pt x="313" y="395"/>
                  </a:lnTo>
                  <a:cubicBezTo>
                    <a:pt x="312" y="395"/>
                    <a:pt x="313" y="399"/>
                    <a:pt x="314" y="408"/>
                  </a:cubicBezTo>
                  <a:cubicBezTo>
                    <a:pt x="315" y="413"/>
                    <a:pt x="315" y="418"/>
                    <a:pt x="315" y="418"/>
                  </a:cubicBezTo>
                  <a:cubicBezTo>
                    <a:pt x="315" y="418"/>
                    <a:pt x="314" y="415"/>
                    <a:pt x="313" y="408"/>
                  </a:cubicBezTo>
                  <a:cubicBezTo>
                    <a:pt x="312" y="405"/>
                    <a:pt x="312" y="405"/>
                    <a:pt x="312" y="405"/>
                  </a:cubicBezTo>
                  <a:cubicBezTo>
                    <a:pt x="311" y="405"/>
                    <a:pt x="310" y="411"/>
                    <a:pt x="310" y="417"/>
                  </a:cubicBezTo>
                  <a:cubicBezTo>
                    <a:pt x="310" y="426"/>
                    <a:pt x="311" y="442"/>
                    <a:pt x="311" y="451"/>
                  </a:cubicBezTo>
                  <a:cubicBezTo>
                    <a:pt x="312" y="461"/>
                    <a:pt x="313" y="465"/>
                    <a:pt x="312" y="465"/>
                  </a:cubicBezTo>
                  <a:cubicBezTo>
                    <a:pt x="312" y="465"/>
                    <a:pt x="311" y="463"/>
                    <a:pt x="310" y="459"/>
                  </a:cubicBezTo>
                  <a:cubicBezTo>
                    <a:pt x="307" y="459"/>
                    <a:pt x="306" y="451"/>
                    <a:pt x="305" y="442"/>
                  </a:cubicBezTo>
                  <a:cubicBezTo>
                    <a:pt x="305" y="433"/>
                    <a:pt x="306" y="433"/>
                    <a:pt x="306" y="433"/>
                  </a:cubicBezTo>
                  <a:lnTo>
                    <a:pt x="307" y="435"/>
                  </a:lnTo>
                  <a:cubicBezTo>
                    <a:pt x="307" y="426"/>
                    <a:pt x="306" y="417"/>
                    <a:pt x="304" y="417"/>
                  </a:cubicBezTo>
                  <a:cubicBezTo>
                    <a:pt x="303" y="413"/>
                    <a:pt x="303" y="411"/>
                    <a:pt x="303" y="411"/>
                  </a:cubicBezTo>
                  <a:lnTo>
                    <a:pt x="303" y="411"/>
                  </a:lnTo>
                  <a:cubicBezTo>
                    <a:pt x="302" y="411"/>
                    <a:pt x="302" y="413"/>
                    <a:pt x="303" y="417"/>
                  </a:cubicBezTo>
                  <a:cubicBezTo>
                    <a:pt x="302" y="409"/>
                    <a:pt x="300" y="408"/>
                    <a:pt x="297" y="408"/>
                  </a:cubicBezTo>
                  <a:cubicBezTo>
                    <a:pt x="295" y="408"/>
                    <a:pt x="293" y="408"/>
                    <a:pt x="293" y="399"/>
                  </a:cubicBezTo>
                  <a:cubicBezTo>
                    <a:pt x="291" y="399"/>
                    <a:pt x="291" y="399"/>
                    <a:pt x="289" y="406"/>
                  </a:cubicBezTo>
                  <a:cubicBezTo>
                    <a:pt x="288" y="416"/>
                    <a:pt x="287" y="421"/>
                    <a:pt x="287" y="421"/>
                  </a:cubicBezTo>
                  <a:cubicBezTo>
                    <a:pt x="287" y="421"/>
                    <a:pt x="287" y="419"/>
                    <a:pt x="287" y="415"/>
                  </a:cubicBezTo>
                  <a:cubicBezTo>
                    <a:pt x="287" y="405"/>
                    <a:pt x="284" y="396"/>
                    <a:pt x="280" y="396"/>
                  </a:cubicBezTo>
                  <a:cubicBezTo>
                    <a:pt x="278" y="396"/>
                    <a:pt x="276" y="398"/>
                    <a:pt x="275" y="404"/>
                  </a:cubicBezTo>
                  <a:lnTo>
                    <a:pt x="273" y="403"/>
                  </a:lnTo>
                  <a:cubicBezTo>
                    <a:pt x="273" y="398"/>
                    <a:pt x="271" y="395"/>
                    <a:pt x="269" y="395"/>
                  </a:cubicBezTo>
                  <a:cubicBezTo>
                    <a:pt x="267" y="395"/>
                    <a:pt x="266" y="396"/>
                    <a:pt x="264" y="400"/>
                  </a:cubicBezTo>
                  <a:lnTo>
                    <a:pt x="261" y="399"/>
                  </a:lnTo>
                  <a:cubicBezTo>
                    <a:pt x="262" y="394"/>
                    <a:pt x="262" y="392"/>
                    <a:pt x="261" y="392"/>
                  </a:cubicBezTo>
                  <a:cubicBezTo>
                    <a:pt x="261" y="392"/>
                    <a:pt x="260" y="394"/>
                    <a:pt x="258" y="398"/>
                  </a:cubicBezTo>
                  <a:cubicBezTo>
                    <a:pt x="255" y="403"/>
                    <a:pt x="252" y="409"/>
                    <a:pt x="252" y="409"/>
                  </a:cubicBezTo>
                  <a:cubicBezTo>
                    <a:pt x="252" y="409"/>
                    <a:pt x="253" y="408"/>
                    <a:pt x="254" y="405"/>
                  </a:cubicBezTo>
                  <a:cubicBezTo>
                    <a:pt x="257" y="396"/>
                    <a:pt x="255" y="396"/>
                    <a:pt x="251" y="394"/>
                  </a:cubicBezTo>
                  <a:cubicBezTo>
                    <a:pt x="250" y="393"/>
                    <a:pt x="249" y="393"/>
                    <a:pt x="249" y="393"/>
                  </a:cubicBezTo>
                  <a:cubicBezTo>
                    <a:pt x="248" y="393"/>
                    <a:pt x="247" y="395"/>
                    <a:pt x="245" y="401"/>
                  </a:cubicBezTo>
                  <a:cubicBezTo>
                    <a:pt x="243" y="402"/>
                    <a:pt x="242" y="403"/>
                    <a:pt x="241" y="403"/>
                  </a:cubicBezTo>
                  <a:cubicBezTo>
                    <a:pt x="239" y="403"/>
                    <a:pt x="242" y="397"/>
                    <a:pt x="245" y="391"/>
                  </a:cubicBezTo>
                  <a:cubicBezTo>
                    <a:pt x="249" y="384"/>
                    <a:pt x="251" y="380"/>
                    <a:pt x="250" y="380"/>
                  </a:cubicBezTo>
                  <a:lnTo>
                    <a:pt x="250" y="380"/>
                  </a:lnTo>
                  <a:cubicBezTo>
                    <a:pt x="250" y="380"/>
                    <a:pt x="246" y="385"/>
                    <a:pt x="239" y="398"/>
                  </a:cubicBezTo>
                  <a:cubicBezTo>
                    <a:pt x="234" y="405"/>
                    <a:pt x="231" y="408"/>
                    <a:pt x="230" y="408"/>
                  </a:cubicBezTo>
                  <a:cubicBezTo>
                    <a:pt x="230" y="408"/>
                    <a:pt x="230" y="406"/>
                    <a:pt x="232" y="403"/>
                  </a:cubicBezTo>
                  <a:cubicBezTo>
                    <a:pt x="236" y="397"/>
                    <a:pt x="237" y="396"/>
                    <a:pt x="238" y="396"/>
                  </a:cubicBezTo>
                  <a:cubicBezTo>
                    <a:pt x="238" y="396"/>
                    <a:pt x="238" y="396"/>
                    <a:pt x="238" y="396"/>
                  </a:cubicBezTo>
                  <a:lnTo>
                    <a:pt x="247" y="382"/>
                  </a:lnTo>
                  <a:cubicBezTo>
                    <a:pt x="247" y="381"/>
                    <a:pt x="246" y="381"/>
                    <a:pt x="246" y="381"/>
                  </a:cubicBezTo>
                  <a:cubicBezTo>
                    <a:pt x="245" y="381"/>
                    <a:pt x="244" y="383"/>
                    <a:pt x="240" y="387"/>
                  </a:cubicBezTo>
                  <a:cubicBezTo>
                    <a:pt x="240" y="387"/>
                    <a:pt x="240" y="387"/>
                    <a:pt x="235" y="394"/>
                  </a:cubicBezTo>
                  <a:cubicBezTo>
                    <a:pt x="229" y="401"/>
                    <a:pt x="224" y="409"/>
                    <a:pt x="222" y="417"/>
                  </a:cubicBezTo>
                  <a:cubicBezTo>
                    <a:pt x="220" y="423"/>
                    <a:pt x="218" y="423"/>
                    <a:pt x="217" y="423"/>
                  </a:cubicBezTo>
                  <a:cubicBezTo>
                    <a:pt x="217" y="423"/>
                    <a:pt x="217" y="423"/>
                    <a:pt x="217" y="423"/>
                  </a:cubicBezTo>
                  <a:cubicBezTo>
                    <a:pt x="219" y="414"/>
                    <a:pt x="222" y="406"/>
                    <a:pt x="228" y="400"/>
                  </a:cubicBezTo>
                  <a:cubicBezTo>
                    <a:pt x="228" y="400"/>
                    <a:pt x="228" y="400"/>
                    <a:pt x="228" y="400"/>
                  </a:cubicBezTo>
                  <a:cubicBezTo>
                    <a:pt x="229" y="400"/>
                    <a:pt x="234" y="393"/>
                    <a:pt x="238" y="386"/>
                  </a:cubicBezTo>
                  <a:cubicBezTo>
                    <a:pt x="239" y="385"/>
                    <a:pt x="239" y="384"/>
                    <a:pt x="238" y="384"/>
                  </a:cubicBezTo>
                  <a:cubicBezTo>
                    <a:pt x="237" y="384"/>
                    <a:pt x="227" y="394"/>
                    <a:pt x="219" y="404"/>
                  </a:cubicBezTo>
                  <a:cubicBezTo>
                    <a:pt x="221" y="401"/>
                    <a:pt x="220" y="403"/>
                    <a:pt x="223" y="396"/>
                  </a:cubicBezTo>
                  <a:cubicBezTo>
                    <a:pt x="228" y="390"/>
                    <a:pt x="227" y="389"/>
                    <a:pt x="224" y="387"/>
                  </a:cubicBezTo>
                  <a:cubicBezTo>
                    <a:pt x="224" y="387"/>
                    <a:pt x="224" y="387"/>
                    <a:pt x="223" y="387"/>
                  </a:cubicBezTo>
                  <a:cubicBezTo>
                    <a:pt x="222" y="387"/>
                    <a:pt x="220" y="388"/>
                    <a:pt x="217" y="392"/>
                  </a:cubicBezTo>
                  <a:cubicBezTo>
                    <a:pt x="212" y="398"/>
                    <a:pt x="208" y="404"/>
                    <a:pt x="207" y="404"/>
                  </a:cubicBezTo>
                  <a:cubicBezTo>
                    <a:pt x="207" y="404"/>
                    <a:pt x="207" y="404"/>
                    <a:pt x="206" y="404"/>
                  </a:cubicBezTo>
                  <a:cubicBezTo>
                    <a:pt x="206" y="405"/>
                    <a:pt x="202" y="412"/>
                    <a:pt x="197" y="420"/>
                  </a:cubicBezTo>
                  <a:cubicBezTo>
                    <a:pt x="199" y="414"/>
                    <a:pt x="201" y="409"/>
                    <a:pt x="204" y="403"/>
                  </a:cubicBezTo>
                  <a:cubicBezTo>
                    <a:pt x="212" y="387"/>
                    <a:pt x="215" y="380"/>
                    <a:pt x="213" y="377"/>
                  </a:cubicBezTo>
                  <a:cubicBezTo>
                    <a:pt x="211" y="375"/>
                    <a:pt x="209" y="373"/>
                    <a:pt x="214" y="366"/>
                  </a:cubicBezTo>
                  <a:cubicBezTo>
                    <a:pt x="213" y="365"/>
                    <a:pt x="213" y="365"/>
                    <a:pt x="212" y="365"/>
                  </a:cubicBezTo>
                  <a:cubicBezTo>
                    <a:pt x="211" y="365"/>
                    <a:pt x="209" y="366"/>
                    <a:pt x="205" y="369"/>
                  </a:cubicBezTo>
                  <a:lnTo>
                    <a:pt x="204" y="368"/>
                  </a:lnTo>
                  <a:cubicBezTo>
                    <a:pt x="207" y="364"/>
                    <a:pt x="208" y="362"/>
                    <a:pt x="207" y="362"/>
                  </a:cubicBezTo>
                  <a:cubicBezTo>
                    <a:pt x="207" y="362"/>
                    <a:pt x="205" y="363"/>
                    <a:pt x="202" y="366"/>
                  </a:cubicBezTo>
                  <a:cubicBezTo>
                    <a:pt x="200" y="367"/>
                    <a:pt x="199" y="368"/>
                    <a:pt x="199" y="368"/>
                  </a:cubicBezTo>
                  <a:cubicBezTo>
                    <a:pt x="198" y="368"/>
                    <a:pt x="201" y="364"/>
                    <a:pt x="200" y="363"/>
                  </a:cubicBezTo>
                  <a:cubicBezTo>
                    <a:pt x="205" y="357"/>
                    <a:pt x="208" y="354"/>
                    <a:pt x="207" y="354"/>
                  </a:cubicBezTo>
                  <a:lnTo>
                    <a:pt x="207" y="354"/>
                  </a:lnTo>
                  <a:cubicBezTo>
                    <a:pt x="207" y="354"/>
                    <a:pt x="203" y="359"/>
                    <a:pt x="193" y="368"/>
                  </a:cubicBezTo>
                  <a:cubicBezTo>
                    <a:pt x="186" y="374"/>
                    <a:pt x="182" y="382"/>
                    <a:pt x="183" y="382"/>
                  </a:cubicBezTo>
                  <a:lnTo>
                    <a:pt x="185" y="385"/>
                  </a:lnTo>
                  <a:lnTo>
                    <a:pt x="176" y="389"/>
                  </a:lnTo>
                  <a:cubicBezTo>
                    <a:pt x="176" y="388"/>
                    <a:pt x="176" y="388"/>
                    <a:pt x="176" y="388"/>
                  </a:cubicBezTo>
                  <a:cubicBezTo>
                    <a:pt x="174" y="388"/>
                    <a:pt x="167" y="392"/>
                    <a:pt x="162" y="396"/>
                  </a:cubicBezTo>
                  <a:cubicBezTo>
                    <a:pt x="162" y="396"/>
                    <a:pt x="156" y="401"/>
                    <a:pt x="154" y="401"/>
                  </a:cubicBezTo>
                  <a:cubicBezTo>
                    <a:pt x="154" y="401"/>
                    <a:pt x="154" y="401"/>
                    <a:pt x="154" y="401"/>
                  </a:cubicBezTo>
                  <a:lnTo>
                    <a:pt x="167" y="390"/>
                  </a:lnTo>
                  <a:cubicBezTo>
                    <a:pt x="174" y="385"/>
                    <a:pt x="181" y="380"/>
                    <a:pt x="186" y="374"/>
                  </a:cubicBezTo>
                  <a:cubicBezTo>
                    <a:pt x="195" y="366"/>
                    <a:pt x="199" y="359"/>
                    <a:pt x="198" y="359"/>
                  </a:cubicBezTo>
                  <a:cubicBezTo>
                    <a:pt x="197" y="359"/>
                    <a:pt x="195" y="360"/>
                    <a:pt x="191" y="364"/>
                  </a:cubicBezTo>
                  <a:cubicBezTo>
                    <a:pt x="190" y="364"/>
                    <a:pt x="190" y="363"/>
                    <a:pt x="195" y="357"/>
                  </a:cubicBezTo>
                  <a:cubicBezTo>
                    <a:pt x="198" y="355"/>
                    <a:pt x="200" y="353"/>
                    <a:pt x="199" y="353"/>
                  </a:cubicBezTo>
                  <a:cubicBezTo>
                    <a:pt x="198" y="353"/>
                    <a:pt x="195" y="355"/>
                    <a:pt x="187" y="361"/>
                  </a:cubicBezTo>
                  <a:cubicBezTo>
                    <a:pt x="181" y="365"/>
                    <a:pt x="178" y="367"/>
                    <a:pt x="177" y="367"/>
                  </a:cubicBezTo>
                  <a:cubicBezTo>
                    <a:pt x="176" y="367"/>
                    <a:pt x="178" y="364"/>
                    <a:pt x="185" y="357"/>
                  </a:cubicBezTo>
                  <a:cubicBezTo>
                    <a:pt x="194" y="349"/>
                    <a:pt x="195" y="345"/>
                    <a:pt x="193" y="345"/>
                  </a:cubicBezTo>
                  <a:cubicBezTo>
                    <a:pt x="192" y="345"/>
                    <a:pt x="190" y="346"/>
                    <a:pt x="189" y="347"/>
                  </a:cubicBezTo>
                  <a:cubicBezTo>
                    <a:pt x="182" y="352"/>
                    <a:pt x="178" y="354"/>
                    <a:pt x="177" y="354"/>
                  </a:cubicBezTo>
                  <a:cubicBezTo>
                    <a:pt x="175" y="354"/>
                    <a:pt x="176" y="351"/>
                    <a:pt x="180" y="348"/>
                  </a:cubicBezTo>
                  <a:cubicBezTo>
                    <a:pt x="184" y="345"/>
                    <a:pt x="185" y="343"/>
                    <a:pt x="183" y="343"/>
                  </a:cubicBezTo>
                  <a:cubicBezTo>
                    <a:pt x="182" y="343"/>
                    <a:pt x="180" y="344"/>
                    <a:pt x="177" y="345"/>
                  </a:cubicBezTo>
                  <a:cubicBezTo>
                    <a:pt x="183" y="341"/>
                    <a:pt x="188" y="338"/>
                    <a:pt x="187" y="338"/>
                  </a:cubicBezTo>
                  <a:lnTo>
                    <a:pt x="187" y="338"/>
                  </a:lnTo>
                  <a:cubicBezTo>
                    <a:pt x="187" y="338"/>
                    <a:pt x="186" y="338"/>
                    <a:pt x="184" y="339"/>
                  </a:cubicBezTo>
                  <a:cubicBezTo>
                    <a:pt x="184" y="339"/>
                    <a:pt x="184" y="339"/>
                    <a:pt x="184" y="339"/>
                  </a:cubicBezTo>
                  <a:cubicBezTo>
                    <a:pt x="183" y="339"/>
                    <a:pt x="181" y="340"/>
                    <a:pt x="176" y="344"/>
                  </a:cubicBezTo>
                  <a:lnTo>
                    <a:pt x="160" y="349"/>
                  </a:lnTo>
                  <a:cubicBezTo>
                    <a:pt x="162" y="350"/>
                    <a:pt x="154" y="355"/>
                    <a:pt x="147" y="359"/>
                  </a:cubicBezTo>
                  <a:cubicBezTo>
                    <a:pt x="146" y="360"/>
                    <a:pt x="145" y="360"/>
                    <a:pt x="144" y="360"/>
                  </a:cubicBezTo>
                  <a:cubicBezTo>
                    <a:pt x="141" y="360"/>
                    <a:pt x="148" y="352"/>
                    <a:pt x="166" y="340"/>
                  </a:cubicBezTo>
                  <a:lnTo>
                    <a:pt x="180" y="330"/>
                  </a:lnTo>
                  <a:lnTo>
                    <a:pt x="165" y="338"/>
                  </a:lnTo>
                  <a:cubicBezTo>
                    <a:pt x="164" y="337"/>
                    <a:pt x="164" y="336"/>
                    <a:pt x="172" y="332"/>
                  </a:cubicBezTo>
                  <a:cubicBezTo>
                    <a:pt x="178" y="328"/>
                    <a:pt x="178" y="328"/>
                    <a:pt x="178" y="327"/>
                  </a:cubicBezTo>
                  <a:lnTo>
                    <a:pt x="178" y="327"/>
                  </a:lnTo>
                  <a:cubicBezTo>
                    <a:pt x="178" y="327"/>
                    <a:pt x="178" y="327"/>
                    <a:pt x="171" y="330"/>
                  </a:cubicBezTo>
                  <a:cubicBezTo>
                    <a:pt x="162" y="334"/>
                    <a:pt x="158" y="336"/>
                    <a:pt x="158" y="336"/>
                  </a:cubicBezTo>
                  <a:cubicBezTo>
                    <a:pt x="157" y="336"/>
                    <a:pt x="159" y="334"/>
                    <a:pt x="163" y="332"/>
                  </a:cubicBezTo>
                  <a:cubicBezTo>
                    <a:pt x="171" y="328"/>
                    <a:pt x="175" y="326"/>
                    <a:pt x="173" y="326"/>
                  </a:cubicBezTo>
                  <a:cubicBezTo>
                    <a:pt x="172" y="326"/>
                    <a:pt x="168" y="327"/>
                    <a:pt x="162" y="329"/>
                  </a:cubicBezTo>
                  <a:cubicBezTo>
                    <a:pt x="154" y="333"/>
                    <a:pt x="150" y="334"/>
                    <a:pt x="150" y="334"/>
                  </a:cubicBezTo>
                  <a:cubicBezTo>
                    <a:pt x="149" y="334"/>
                    <a:pt x="153" y="332"/>
                    <a:pt x="160" y="328"/>
                  </a:cubicBezTo>
                  <a:cubicBezTo>
                    <a:pt x="166" y="327"/>
                    <a:pt x="172" y="323"/>
                    <a:pt x="175" y="320"/>
                  </a:cubicBezTo>
                  <a:lnTo>
                    <a:pt x="175" y="320"/>
                  </a:lnTo>
                  <a:lnTo>
                    <a:pt x="167" y="323"/>
                  </a:lnTo>
                  <a:cubicBezTo>
                    <a:pt x="159" y="326"/>
                    <a:pt x="155" y="327"/>
                    <a:pt x="154" y="327"/>
                  </a:cubicBezTo>
                  <a:cubicBezTo>
                    <a:pt x="153" y="327"/>
                    <a:pt x="155" y="326"/>
                    <a:pt x="159" y="325"/>
                  </a:cubicBezTo>
                  <a:cubicBezTo>
                    <a:pt x="165" y="322"/>
                    <a:pt x="167" y="321"/>
                    <a:pt x="163" y="321"/>
                  </a:cubicBezTo>
                  <a:cubicBezTo>
                    <a:pt x="162" y="321"/>
                    <a:pt x="160" y="321"/>
                    <a:pt x="158" y="321"/>
                  </a:cubicBezTo>
                  <a:cubicBezTo>
                    <a:pt x="157" y="319"/>
                    <a:pt x="157" y="318"/>
                    <a:pt x="165" y="315"/>
                  </a:cubicBezTo>
                  <a:cubicBezTo>
                    <a:pt x="174" y="312"/>
                    <a:pt x="178" y="310"/>
                    <a:pt x="178" y="310"/>
                  </a:cubicBezTo>
                  <a:lnTo>
                    <a:pt x="178" y="310"/>
                  </a:lnTo>
                  <a:cubicBezTo>
                    <a:pt x="177" y="310"/>
                    <a:pt x="173" y="311"/>
                    <a:pt x="165" y="313"/>
                  </a:cubicBezTo>
                  <a:cubicBezTo>
                    <a:pt x="161" y="314"/>
                    <a:pt x="159" y="315"/>
                    <a:pt x="158" y="315"/>
                  </a:cubicBezTo>
                  <a:cubicBezTo>
                    <a:pt x="157" y="315"/>
                    <a:pt x="159" y="314"/>
                    <a:pt x="164" y="311"/>
                  </a:cubicBezTo>
                  <a:cubicBezTo>
                    <a:pt x="169" y="309"/>
                    <a:pt x="171" y="308"/>
                    <a:pt x="169" y="308"/>
                  </a:cubicBezTo>
                  <a:cubicBezTo>
                    <a:pt x="169" y="308"/>
                    <a:pt x="167" y="308"/>
                    <a:pt x="164" y="309"/>
                  </a:cubicBezTo>
                  <a:cubicBezTo>
                    <a:pt x="147" y="313"/>
                    <a:pt x="139" y="316"/>
                    <a:pt x="139" y="317"/>
                  </a:cubicBezTo>
                  <a:cubicBezTo>
                    <a:pt x="140" y="319"/>
                    <a:pt x="140" y="318"/>
                    <a:pt x="131" y="321"/>
                  </a:cubicBezTo>
                  <a:lnTo>
                    <a:pt x="131" y="318"/>
                  </a:lnTo>
                  <a:cubicBezTo>
                    <a:pt x="130" y="317"/>
                    <a:pt x="130" y="316"/>
                    <a:pt x="121" y="316"/>
                  </a:cubicBezTo>
                  <a:cubicBezTo>
                    <a:pt x="120" y="316"/>
                    <a:pt x="119" y="315"/>
                    <a:pt x="118" y="315"/>
                  </a:cubicBezTo>
                  <a:cubicBezTo>
                    <a:pt x="109" y="315"/>
                    <a:pt x="98" y="319"/>
                    <a:pt x="106" y="320"/>
                  </a:cubicBezTo>
                  <a:lnTo>
                    <a:pt x="98" y="323"/>
                  </a:lnTo>
                  <a:cubicBezTo>
                    <a:pt x="82" y="328"/>
                    <a:pt x="77" y="331"/>
                    <a:pt x="81" y="331"/>
                  </a:cubicBezTo>
                  <a:cubicBezTo>
                    <a:pt x="83" y="331"/>
                    <a:pt x="89" y="329"/>
                    <a:pt x="99" y="327"/>
                  </a:cubicBezTo>
                  <a:cubicBezTo>
                    <a:pt x="112" y="323"/>
                    <a:pt x="118" y="321"/>
                    <a:pt x="118" y="321"/>
                  </a:cubicBezTo>
                  <a:lnTo>
                    <a:pt x="118" y="321"/>
                  </a:lnTo>
                  <a:cubicBezTo>
                    <a:pt x="119" y="321"/>
                    <a:pt x="115" y="322"/>
                    <a:pt x="107" y="326"/>
                  </a:cubicBezTo>
                  <a:cubicBezTo>
                    <a:pt x="91" y="330"/>
                    <a:pt x="91" y="331"/>
                    <a:pt x="91" y="334"/>
                  </a:cubicBezTo>
                  <a:cubicBezTo>
                    <a:pt x="92" y="335"/>
                    <a:pt x="92" y="335"/>
                    <a:pt x="84" y="338"/>
                  </a:cubicBezTo>
                  <a:cubicBezTo>
                    <a:pt x="75" y="340"/>
                    <a:pt x="67" y="345"/>
                    <a:pt x="68" y="346"/>
                  </a:cubicBezTo>
                  <a:cubicBezTo>
                    <a:pt x="69" y="347"/>
                    <a:pt x="69" y="348"/>
                    <a:pt x="70" y="348"/>
                  </a:cubicBezTo>
                  <a:cubicBezTo>
                    <a:pt x="72" y="348"/>
                    <a:pt x="74" y="347"/>
                    <a:pt x="77" y="346"/>
                  </a:cubicBezTo>
                  <a:cubicBezTo>
                    <a:pt x="80" y="344"/>
                    <a:pt x="81" y="344"/>
                    <a:pt x="82" y="344"/>
                  </a:cubicBezTo>
                  <a:cubicBezTo>
                    <a:pt x="83" y="344"/>
                    <a:pt x="80" y="346"/>
                    <a:pt x="71" y="352"/>
                  </a:cubicBezTo>
                  <a:cubicBezTo>
                    <a:pt x="67" y="354"/>
                    <a:pt x="65" y="355"/>
                    <a:pt x="66" y="355"/>
                  </a:cubicBezTo>
                  <a:cubicBezTo>
                    <a:pt x="66" y="355"/>
                    <a:pt x="70" y="353"/>
                    <a:pt x="79" y="350"/>
                  </a:cubicBezTo>
                  <a:cubicBezTo>
                    <a:pt x="84" y="348"/>
                    <a:pt x="88" y="348"/>
                    <a:pt x="90" y="348"/>
                  </a:cubicBezTo>
                  <a:cubicBezTo>
                    <a:pt x="93" y="348"/>
                    <a:pt x="90" y="351"/>
                    <a:pt x="81" y="356"/>
                  </a:cubicBezTo>
                  <a:cubicBezTo>
                    <a:pt x="81" y="356"/>
                    <a:pt x="81" y="357"/>
                    <a:pt x="82" y="359"/>
                  </a:cubicBezTo>
                  <a:cubicBezTo>
                    <a:pt x="82" y="360"/>
                    <a:pt x="82" y="360"/>
                    <a:pt x="82" y="360"/>
                  </a:cubicBezTo>
                  <a:cubicBezTo>
                    <a:pt x="84" y="360"/>
                    <a:pt x="91" y="357"/>
                    <a:pt x="98" y="354"/>
                  </a:cubicBezTo>
                  <a:cubicBezTo>
                    <a:pt x="106" y="350"/>
                    <a:pt x="110" y="349"/>
                    <a:pt x="111" y="349"/>
                  </a:cubicBezTo>
                  <a:cubicBezTo>
                    <a:pt x="112" y="349"/>
                    <a:pt x="110" y="350"/>
                    <a:pt x="107" y="353"/>
                  </a:cubicBezTo>
                  <a:cubicBezTo>
                    <a:pt x="102" y="355"/>
                    <a:pt x="97" y="358"/>
                    <a:pt x="92" y="361"/>
                  </a:cubicBezTo>
                  <a:cubicBezTo>
                    <a:pt x="84" y="364"/>
                    <a:pt x="84" y="366"/>
                    <a:pt x="85" y="367"/>
                  </a:cubicBezTo>
                  <a:cubicBezTo>
                    <a:pt x="85" y="369"/>
                    <a:pt x="86" y="371"/>
                    <a:pt x="89" y="371"/>
                  </a:cubicBezTo>
                  <a:cubicBezTo>
                    <a:pt x="90" y="371"/>
                    <a:pt x="93" y="370"/>
                    <a:pt x="95" y="368"/>
                  </a:cubicBezTo>
                  <a:lnTo>
                    <a:pt x="95" y="368"/>
                  </a:lnTo>
                  <a:lnTo>
                    <a:pt x="88" y="373"/>
                  </a:lnTo>
                  <a:cubicBezTo>
                    <a:pt x="88" y="374"/>
                    <a:pt x="84" y="376"/>
                    <a:pt x="85" y="376"/>
                  </a:cubicBezTo>
                  <a:cubicBezTo>
                    <a:pt x="85" y="376"/>
                    <a:pt x="85" y="375"/>
                    <a:pt x="88" y="374"/>
                  </a:cubicBezTo>
                  <a:lnTo>
                    <a:pt x="88" y="374"/>
                  </a:lnTo>
                  <a:cubicBezTo>
                    <a:pt x="88" y="374"/>
                    <a:pt x="89" y="376"/>
                    <a:pt x="83" y="383"/>
                  </a:cubicBezTo>
                  <a:cubicBezTo>
                    <a:pt x="81" y="386"/>
                    <a:pt x="82" y="387"/>
                    <a:pt x="84" y="387"/>
                  </a:cubicBezTo>
                  <a:cubicBezTo>
                    <a:pt x="89" y="387"/>
                    <a:pt x="99" y="383"/>
                    <a:pt x="107" y="374"/>
                  </a:cubicBezTo>
                  <a:lnTo>
                    <a:pt x="108" y="375"/>
                  </a:lnTo>
                  <a:cubicBezTo>
                    <a:pt x="108" y="376"/>
                    <a:pt x="108" y="376"/>
                    <a:pt x="109" y="376"/>
                  </a:cubicBezTo>
                  <a:cubicBezTo>
                    <a:pt x="111" y="376"/>
                    <a:pt x="116" y="373"/>
                    <a:pt x="116" y="373"/>
                  </a:cubicBezTo>
                  <a:cubicBezTo>
                    <a:pt x="119" y="371"/>
                    <a:pt x="121" y="370"/>
                    <a:pt x="122" y="370"/>
                  </a:cubicBezTo>
                  <a:cubicBezTo>
                    <a:pt x="124" y="370"/>
                    <a:pt x="124" y="371"/>
                    <a:pt x="125" y="372"/>
                  </a:cubicBezTo>
                  <a:lnTo>
                    <a:pt x="110" y="380"/>
                  </a:lnTo>
                  <a:cubicBezTo>
                    <a:pt x="95" y="387"/>
                    <a:pt x="88" y="393"/>
                    <a:pt x="91" y="393"/>
                  </a:cubicBezTo>
                  <a:cubicBezTo>
                    <a:pt x="92" y="393"/>
                    <a:pt x="97" y="391"/>
                    <a:pt x="104" y="387"/>
                  </a:cubicBezTo>
                  <a:lnTo>
                    <a:pt x="104" y="387"/>
                  </a:lnTo>
                  <a:lnTo>
                    <a:pt x="97" y="392"/>
                  </a:lnTo>
                  <a:cubicBezTo>
                    <a:pt x="91" y="395"/>
                    <a:pt x="91" y="397"/>
                    <a:pt x="95" y="397"/>
                  </a:cubicBezTo>
                  <a:cubicBezTo>
                    <a:pt x="96" y="397"/>
                    <a:pt x="98" y="397"/>
                    <a:pt x="100" y="396"/>
                  </a:cubicBezTo>
                  <a:cubicBezTo>
                    <a:pt x="100" y="397"/>
                    <a:pt x="100" y="397"/>
                    <a:pt x="101" y="397"/>
                  </a:cubicBezTo>
                  <a:cubicBezTo>
                    <a:pt x="104" y="397"/>
                    <a:pt x="117" y="390"/>
                    <a:pt x="123" y="385"/>
                  </a:cubicBezTo>
                  <a:cubicBezTo>
                    <a:pt x="128" y="382"/>
                    <a:pt x="130" y="382"/>
                    <a:pt x="131" y="382"/>
                  </a:cubicBezTo>
                  <a:cubicBezTo>
                    <a:pt x="131" y="382"/>
                    <a:pt x="131" y="382"/>
                    <a:pt x="131" y="382"/>
                  </a:cubicBezTo>
                  <a:cubicBezTo>
                    <a:pt x="131" y="384"/>
                    <a:pt x="131" y="384"/>
                    <a:pt x="125" y="389"/>
                  </a:cubicBezTo>
                  <a:cubicBezTo>
                    <a:pt x="116" y="394"/>
                    <a:pt x="114" y="397"/>
                    <a:pt x="116" y="397"/>
                  </a:cubicBezTo>
                  <a:cubicBezTo>
                    <a:pt x="118" y="397"/>
                    <a:pt x="121" y="396"/>
                    <a:pt x="127" y="393"/>
                  </a:cubicBezTo>
                  <a:lnTo>
                    <a:pt x="127" y="393"/>
                  </a:lnTo>
                  <a:lnTo>
                    <a:pt x="120" y="398"/>
                  </a:lnTo>
                  <a:cubicBezTo>
                    <a:pt x="113" y="402"/>
                    <a:pt x="108" y="409"/>
                    <a:pt x="119" y="411"/>
                  </a:cubicBezTo>
                  <a:cubicBezTo>
                    <a:pt x="123" y="417"/>
                    <a:pt x="127" y="421"/>
                    <a:pt x="120" y="427"/>
                  </a:cubicBezTo>
                  <a:cubicBezTo>
                    <a:pt x="119" y="428"/>
                    <a:pt x="119" y="429"/>
                    <a:pt x="120" y="429"/>
                  </a:cubicBezTo>
                  <a:cubicBezTo>
                    <a:pt x="124" y="429"/>
                    <a:pt x="135" y="424"/>
                    <a:pt x="146" y="418"/>
                  </a:cubicBezTo>
                  <a:lnTo>
                    <a:pt x="146" y="418"/>
                  </a:lnTo>
                  <a:cubicBezTo>
                    <a:pt x="140" y="423"/>
                    <a:pt x="141" y="424"/>
                    <a:pt x="144" y="427"/>
                  </a:cubicBezTo>
                  <a:cubicBezTo>
                    <a:pt x="147" y="431"/>
                    <a:pt x="147" y="431"/>
                    <a:pt x="141" y="437"/>
                  </a:cubicBezTo>
                  <a:cubicBezTo>
                    <a:pt x="134" y="443"/>
                    <a:pt x="131" y="445"/>
                    <a:pt x="131" y="445"/>
                  </a:cubicBezTo>
                  <a:cubicBezTo>
                    <a:pt x="132" y="445"/>
                    <a:pt x="135" y="443"/>
                    <a:pt x="143" y="438"/>
                  </a:cubicBezTo>
                  <a:cubicBezTo>
                    <a:pt x="146" y="435"/>
                    <a:pt x="149" y="434"/>
                    <a:pt x="150" y="434"/>
                  </a:cubicBezTo>
                  <a:cubicBezTo>
                    <a:pt x="153" y="434"/>
                    <a:pt x="149" y="441"/>
                    <a:pt x="141" y="449"/>
                  </a:cubicBezTo>
                  <a:cubicBezTo>
                    <a:pt x="136" y="456"/>
                    <a:pt x="137" y="457"/>
                    <a:pt x="140" y="459"/>
                  </a:cubicBezTo>
                  <a:cubicBezTo>
                    <a:pt x="143" y="457"/>
                    <a:pt x="145" y="457"/>
                    <a:pt x="147" y="457"/>
                  </a:cubicBezTo>
                  <a:cubicBezTo>
                    <a:pt x="149" y="457"/>
                    <a:pt x="151" y="458"/>
                    <a:pt x="153" y="459"/>
                  </a:cubicBezTo>
                  <a:cubicBezTo>
                    <a:pt x="154" y="460"/>
                    <a:pt x="155" y="461"/>
                    <a:pt x="156" y="461"/>
                  </a:cubicBezTo>
                  <a:cubicBezTo>
                    <a:pt x="158" y="461"/>
                    <a:pt x="160" y="458"/>
                    <a:pt x="167" y="449"/>
                  </a:cubicBezTo>
                  <a:cubicBezTo>
                    <a:pt x="174" y="440"/>
                    <a:pt x="177" y="438"/>
                    <a:pt x="178" y="438"/>
                  </a:cubicBezTo>
                  <a:cubicBezTo>
                    <a:pt x="179" y="438"/>
                    <a:pt x="180" y="438"/>
                    <a:pt x="181" y="439"/>
                  </a:cubicBezTo>
                  <a:cubicBezTo>
                    <a:pt x="183" y="440"/>
                    <a:pt x="184" y="441"/>
                    <a:pt x="178" y="448"/>
                  </a:cubicBezTo>
                  <a:cubicBezTo>
                    <a:pt x="178" y="448"/>
                    <a:pt x="175" y="456"/>
                    <a:pt x="176" y="457"/>
                  </a:cubicBezTo>
                  <a:cubicBezTo>
                    <a:pt x="177" y="458"/>
                    <a:pt x="180" y="459"/>
                    <a:pt x="174" y="466"/>
                  </a:cubicBezTo>
                  <a:cubicBezTo>
                    <a:pt x="174" y="466"/>
                    <a:pt x="171" y="474"/>
                    <a:pt x="174" y="476"/>
                  </a:cubicBezTo>
                  <a:cubicBezTo>
                    <a:pt x="177" y="478"/>
                    <a:pt x="181" y="481"/>
                    <a:pt x="176" y="488"/>
                  </a:cubicBezTo>
                  <a:cubicBezTo>
                    <a:pt x="176" y="489"/>
                    <a:pt x="177" y="489"/>
                    <a:pt x="177" y="489"/>
                  </a:cubicBezTo>
                  <a:cubicBezTo>
                    <a:pt x="178" y="489"/>
                    <a:pt x="179" y="487"/>
                    <a:pt x="182" y="482"/>
                  </a:cubicBezTo>
                  <a:cubicBezTo>
                    <a:pt x="184" y="477"/>
                    <a:pt x="188" y="473"/>
                    <a:pt x="190" y="473"/>
                  </a:cubicBezTo>
                  <a:cubicBezTo>
                    <a:pt x="192" y="473"/>
                    <a:pt x="193" y="475"/>
                    <a:pt x="194" y="479"/>
                  </a:cubicBezTo>
                  <a:cubicBezTo>
                    <a:pt x="195" y="480"/>
                    <a:pt x="197" y="481"/>
                    <a:pt x="199" y="481"/>
                  </a:cubicBezTo>
                  <a:cubicBezTo>
                    <a:pt x="201" y="481"/>
                    <a:pt x="204" y="480"/>
                    <a:pt x="205" y="476"/>
                  </a:cubicBezTo>
                  <a:cubicBezTo>
                    <a:pt x="206" y="476"/>
                    <a:pt x="206" y="476"/>
                    <a:pt x="203" y="484"/>
                  </a:cubicBezTo>
                  <a:cubicBezTo>
                    <a:pt x="199" y="492"/>
                    <a:pt x="198" y="497"/>
                    <a:pt x="200" y="497"/>
                  </a:cubicBezTo>
                  <a:cubicBezTo>
                    <a:pt x="202" y="497"/>
                    <a:pt x="205" y="494"/>
                    <a:pt x="210" y="487"/>
                  </a:cubicBezTo>
                  <a:cubicBezTo>
                    <a:pt x="211" y="484"/>
                    <a:pt x="212" y="482"/>
                    <a:pt x="213" y="482"/>
                  </a:cubicBezTo>
                  <a:cubicBezTo>
                    <a:pt x="214" y="482"/>
                    <a:pt x="214" y="485"/>
                    <a:pt x="213" y="490"/>
                  </a:cubicBezTo>
                  <a:cubicBezTo>
                    <a:pt x="213" y="490"/>
                    <a:pt x="214" y="490"/>
                    <a:pt x="219" y="483"/>
                  </a:cubicBezTo>
                  <a:cubicBezTo>
                    <a:pt x="221" y="480"/>
                    <a:pt x="223" y="478"/>
                    <a:pt x="224" y="478"/>
                  </a:cubicBezTo>
                  <a:cubicBezTo>
                    <a:pt x="224" y="478"/>
                    <a:pt x="224" y="480"/>
                    <a:pt x="224" y="485"/>
                  </a:cubicBezTo>
                  <a:cubicBezTo>
                    <a:pt x="221" y="493"/>
                    <a:pt x="222" y="493"/>
                    <a:pt x="224" y="494"/>
                  </a:cubicBezTo>
                  <a:cubicBezTo>
                    <a:pt x="226" y="492"/>
                    <a:pt x="228" y="492"/>
                    <a:pt x="231" y="492"/>
                  </a:cubicBezTo>
                  <a:cubicBezTo>
                    <a:pt x="239" y="492"/>
                    <a:pt x="248" y="496"/>
                    <a:pt x="248" y="503"/>
                  </a:cubicBezTo>
                  <a:cubicBezTo>
                    <a:pt x="251" y="495"/>
                    <a:pt x="251" y="495"/>
                    <a:pt x="254" y="495"/>
                  </a:cubicBezTo>
                  <a:cubicBezTo>
                    <a:pt x="253" y="502"/>
                    <a:pt x="253" y="504"/>
                    <a:pt x="253" y="504"/>
                  </a:cubicBezTo>
                  <a:cubicBezTo>
                    <a:pt x="254" y="504"/>
                    <a:pt x="256" y="498"/>
                    <a:pt x="258" y="487"/>
                  </a:cubicBezTo>
                  <a:lnTo>
                    <a:pt x="256" y="487"/>
                  </a:lnTo>
                  <a:cubicBezTo>
                    <a:pt x="257" y="480"/>
                    <a:pt x="259" y="476"/>
                    <a:pt x="260" y="476"/>
                  </a:cubicBezTo>
                  <a:lnTo>
                    <a:pt x="260" y="476"/>
                  </a:lnTo>
                  <a:cubicBezTo>
                    <a:pt x="261" y="476"/>
                    <a:pt x="261" y="482"/>
                    <a:pt x="258" y="496"/>
                  </a:cubicBezTo>
                  <a:cubicBezTo>
                    <a:pt x="257" y="505"/>
                    <a:pt x="257" y="509"/>
                    <a:pt x="258" y="509"/>
                  </a:cubicBezTo>
                  <a:cubicBezTo>
                    <a:pt x="258" y="509"/>
                    <a:pt x="259" y="505"/>
                    <a:pt x="261" y="497"/>
                  </a:cubicBezTo>
                  <a:cubicBezTo>
                    <a:pt x="264" y="489"/>
                    <a:pt x="266" y="485"/>
                    <a:pt x="267" y="485"/>
                  </a:cubicBezTo>
                  <a:cubicBezTo>
                    <a:pt x="268" y="485"/>
                    <a:pt x="268" y="490"/>
                    <a:pt x="267" y="498"/>
                  </a:cubicBezTo>
                  <a:cubicBezTo>
                    <a:pt x="265" y="507"/>
                    <a:pt x="265" y="511"/>
                    <a:pt x="265" y="511"/>
                  </a:cubicBezTo>
                  <a:cubicBezTo>
                    <a:pt x="265" y="511"/>
                    <a:pt x="266" y="507"/>
                    <a:pt x="268" y="498"/>
                  </a:cubicBezTo>
                  <a:cubicBezTo>
                    <a:pt x="273" y="480"/>
                    <a:pt x="277" y="469"/>
                    <a:pt x="278" y="469"/>
                  </a:cubicBezTo>
                  <a:cubicBezTo>
                    <a:pt x="280" y="469"/>
                    <a:pt x="280" y="476"/>
                    <a:pt x="278" y="492"/>
                  </a:cubicBezTo>
                  <a:cubicBezTo>
                    <a:pt x="276" y="509"/>
                    <a:pt x="277" y="516"/>
                    <a:pt x="279" y="518"/>
                  </a:cubicBezTo>
                  <a:cubicBezTo>
                    <a:pt x="280" y="518"/>
                    <a:pt x="282" y="509"/>
                    <a:pt x="283" y="501"/>
                  </a:cubicBezTo>
                  <a:cubicBezTo>
                    <a:pt x="283" y="492"/>
                    <a:pt x="283" y="488"/>
                    <a:pt x="284" y="488"/>
                  </a:cubicBezTo>
                  <a:cubicBezTo>
                    <a:pt x="284" y="488"/>
                    <a:pt x="285" y="492"/>
                    <a:pt x="286" y="501"/>
                  </a:cubicBezTo>
                  <a:cubicBezTo>
                    <a:pt x="288" y="516"/>
                    <a:pt x="290" y="522"/>
                    <a:pt x="293" y="522"/>
                  </a:cubicBezTo>
                  <a:cubicBezTo>
                    <a:pt x="295" y="522"/>
                    <a:pt x="297" y="518"/>
                    <a:pt x="300" y="511"/>
                  </a:cubicBezTo>
                  <a:cubicBezTo>
                    <a:pt x="303" y="502"/>
                    <a:pt x="306" y="498"/>
                    <a:pt x="308" y="498"/>
                  </a:cubicBezTo>
                  <a:cubicBezTo>
                    <a:pt x="309" y="498"/>
                    <a:pt x="309" y="502"/>
                    <a:pt x="306" y="511"/>
                  </a:cubicBezTo>
                  <a:cubicBezTo>
                    <a:pt x="305" y="521"/>
                    <a:pt x="304" y="525"/>
                    <a:pt x="304" y="525"/>
                  </a:cubicBezTo>
                  <a:cubicBezTo>
                    <a:pt x="305" y="525"/>
                    <a:pt x="306" y="522"/>
                    <a:pt x="307" y="519"/>
                  </a:cubicBezTo>
                  <a:lnTo>
                    <a:pt x="316" y="519"/>
                  </a:lnTo>
                  <a:cubicBezTo>
                    <a:pt x="319" y="519"/>
                    <a:pt x="320" y="511"/>
                    <a:pt x="319" y="502"/>
                  </a:cubicBezTo>
                  <a:lnTo>
                    <a:pt x="319" y="502"/>
                  </a:lnTo>
                  <a:cubicBezTo>
                    <a:pt x="321" y="512"/>
                    <a:pt x="324" y="519"/>
                    <a:pt x="326" y="519"/>
                  </a:cubicBezTo>
                  <a:cubicBezTo>
                    <a:pt x="327" y="519"/>
                    <a:pt x="328" y="516"/>
                    <a:pt x="329" y="510"/>
                  </a:cubicBezTo>
                  <a:lnTo>
                    <a:pt x="332" y="509"/>
                  </a:lnTo>
                  <a:cubicBezTo>
                    <a:pt x="334" y="509"/>
                    <a:pt x="334" y="509"/>
                    <a:pt x="334" y="501"/>
                  </a:cubicBezTo>
                  <a:cubicBezTo>
                    <a:pt x="335" y="498"/>
                    <a:pt x="335" y="497"/>
                    <a:pt x="336" y="497"/>
                  </a:cubicBezTo>
                  <a:cubicBezTo>
                    <a:pt x="337" y="497"/>
                    <a:pt x="339" y="502"/>
                    <a:pt x="341" y="509"/>
                  </a:cubicBezTo>
                  <a:cubicBezTo>
                    <a:pt x="343" y="514"/>
                    <a:pt x="346" y="520"/>
                    <a:pt x="347" y="520"/>
                  </a:cubicBezTo>
                  <a:cubicBezTo>
                    <a:pt x="347" y="520"/>
                    <a:pt x="347" y="519"/>
                    <a:pt x="347" y="516"/>
                  </a:cubicBezTo>
                  <a:cubicBezTo>
                    <a:pt x="346" y="507"/>
                    <a:pt x="346" y="498"/>
                    <a:pt x="347" y="490"/>
                  </a:cubicBezTo>
                  <a:cubicBezTo>
                    <a:pt x="347" y="487"/>
                    <a:pt x="347" y="486"/>
                    <a:pt x="347" y="486"/>
                  </a:cubicBezTo>
                  <a:cubicBezTo>
                    <a:pt x="348" y="486"/>
                    <a:pt x="350" y="492"/>
                    <a:pt x="350" y="497"/>
                  </a:cubicBezTo>
                  <a:cubicBezTo>
                    <a:pt x="351" y="504"/>
                    <a:pt x="353" y="510"/>
                    <a:pt x="358" y="513"/>
                  </a:cubicBezTo>
                  <a:cubicBezTo>
                    <a:pt x="360" y="513"/>
                    <a:pt x="364" y="512"/>
                    <a:pt x="361" y="504"/>
                  </a:cubicBezTo>
                  <a:cubicBezTo>
                    <a:pt x="360" y="499"/>
                    <a:pt x="363" y="497"/>
                    <a:pt x="367" y="497"/>
                  </a:cubicBezTo>
                  <a:cubicBezTo>
                    <a:pt x="369" y="497"/>
                    <a:pt x="372" y="498"/>
                    <a:pt x="374" y="501"/>
                  </a:cubicBezTo>
                  <a:lnTo>
                    <a:pt x="377" y="500"/>
                  </a:lnTo>
                  <a:cubicBezTo>
                    <a:pt x="379" y="498"/>
                    <a:pt x="377" y="491"/>
                    <a:pt x="379" y="490"/>
                  </a:cubicBezTo>
                  <a:cubicBezTo>
                    <a:pt x="379" y="490"/>
                    <a:pt x="381" y="490"/>
                    <a:pt x="379" y="481"/>
                  </a:cubicBezTo>
                  <a:cubicBezTo>
                    <a:pt x="380" y="481"/>
                    <a:pt x="380" y="480"/>
                    <a:pt x="381" y="480"/>
                  </a:cubicBezTo>
                  <a:cubicBezTo>
                    <a:pt x="382" y="480"/>
                    <a:pt x="383" y="481"/>
                    <a:pt x="386" y="487"/>
                  </a:cubicBezTo>
                  <a:cubicBezTo>
                    <a:pt x="384" y="479"/>
                    <a:pt x="383" y="475"/>
                    <a:pt x="383" y="475"/>
                  </a:cubicBezTo>
                  <a:lnTo>
                    <a:pt x="383" y="475"/>
                  </a:lnTo>
                  <a:cubicBezTo>
                    <a:pt x="383" y="475"/>
                    <a:pt x="385" y="479"/>
                    <a:pt x="389" y="486"/>
                  </a:cubicBezTo>
                  <a:cubicBezTo>
                    <a:pt x="393" y="494"/>
                    <a:pt x="394" y="498"/>
                    <a:pt x="395" y="498"/>
                  </a:cubicBezTo>
                  <a:cubicBezTo>
                    <a:pt x="395" y="498"/>
                    <a:pt x="394" y="494"/>
                    <a:pt x="392" y="486"/>
                  </a:cubicBezTo>
                  <a:cubicBezTo>
                    <a:pt x="390" y="481"/>
                    <a:pt x="390" y="479"/>
                    <a:pt x="390" y="479"/>
                  </a:cubicBezTo>
                  <a:lnTo>
                    <a:pt x="390" y="479"/>
                  </a:lnTo>
                  <a:cubicBezTo>
                    <a:pt x="391" y="479"/>
                    <a:pt x="392" y="481"/>
                    <a:pt x="394" y="484"/>
                  </a:cubicBezTo>
                  <a:cubicBezTo>
                    <a:pt x="395" y="488"/>
                    <a:pt x="397" y="490"/>
                    <a:pt x="397" y="490"/>
                  </a:cubicBezTo>
                  <a:cubicBezTo>
                    <a:pt x="398" y="490"/>
                    <a:pt x="398" y="488"/>
                    <a:pt x="396" y="484"/>
                  </a:cubicBezTo>
                  <a:cubicBezTo>
                    <a:pt x="392" y="473"/>
                    <a:pt x="392" y="465"/>
                    <a:pt x="393" y="465"/>
                  </a:cubicBezTo>
                  <a:cubicBezTo>
                    <a:pt x="394" y="465"/>
                    <a:pt x="396" y="468"/>
                    <a:pt x="398" y="473"/>
                  </a:cubicBezTo>
                  <a:cubicBezTo>
                    <a:pt x="398" y="473"/>
                    <a:pt x="401" y="473"/>
                    <a:pt x="398" y="464"/>
                  </a:cubicBezTo>
                  <a:cubicBezTo>
                    <a:pt x="395" y="456"/>
                    <a:pt x="393" y="452"/>
                    <a:pt x="393" y="452"/>
                  </a:cubicBezTo>
                  <a:lnTo>
                    <a:pt x="393" y="452"/>
                  </a:lnTo>
                  <a:cubicBezTo>
                    <a:pt x="394" y="452"/>
                    <a:pt x="395" y="456"/>
                    <a:pt x="399" y="464"/>
                  </a:cubicBezTo>
                  <a:cubicBezTo>
                    <a:pt x="404" y="471"/>
                    <a:pt x="406" y="474"/>
                    <a:pt x="407" y="474"/>
                  </a:cubicBezTo>
                  <a:cubicBezTo>
                    <a:pt x="408" y="474"/>
                    <a:pt x="407" y="470"/>
                    <a:pt x="404" y="461"/>
                  </a:cubicBezTo>
                  <a:cubicBezTo>
                    <a:pt x="404" y="461"/>
                    <a:pt x="403" y="458"/>
                    <a:pt x="404" y="458"/>
                  </a:cubicBezTo>
                  <a:cubicBezTo>
                    <a:pt x="405" y="458"/>
                    <a:pt x="406" y="458"/>
                    <a:pt x="407" y="460"/>
                  </a:cubicBezTo>
                  <a:cubicBezTo>
                    <a:pt x="410" y="463"/>
                    <a:pt x="414" y="464"/>
                    <a:pt x="417" y="464"/>
                  </a:cubicBezTo>
                  <a:cubicBezTo>
                    <a:pt x="421" y="464"/>
                    <a:pt x="423" y="461"/>
                    <a:pt x="417" y="454"/>
                  </a:cubicBezTo>
                  <a:lnTo>
                    <a:pt x="421" y="452"/>
                  </a:lnTo>
                  <a:cubicBezTo>
                    <a:pt x="424" y="455"/>
                    <a:pt x="426" y="456"/>
                    <a:pt x="427" y="456"/>
                  </a:cubicBezTo>
                  <a:cubicBezTo>
                    <a:pt x="428" y="456"/>
                    <a:pt x="428" y="454"/>
                    <a:pt x="426" y="449"/>
                  </a:cubicBezTo>
                  <a:lnTo>
                    <a:pt x="423" y="441"/>
                  </a:lnTo>
                  <a:lnTo>
                    <a:pt x="423" y="441"/>
                  </a:lnTo>
                  <a:cubicBezTo>
                    <a:pt x="427" y="448"/>
                    <a:pt x="433" y="454"/>
                    <a:pt x="435" y="454"/>
                  </a:cubicBezTo>
                  <a:cubicBezTo>
                    <a:pt x="435" y="454"/>
                    <a:pt x="435" y="454"/>
                    <a:pt x="435" y="454"/>
                  </a:cubicBezTo>
                  <a:cubicBezTo>
                    <a:pt x="436" y="452"/>
                    <a:pt x="436" y="452"/>
                    <a:pt x="432" y="446"/>
                  </a:cubicBezTo>
                  <a:cubicBezTo>
                    <a:pt x="425" y="439"/>
                    <a:pt x="426" y="438"/>
                    <a:pt x="427" y="438"/>
                  </a:cubicBezTo>
                  <a:cubicBezTo>
                    <a:pt x="428" y="438"/>
                    <a:pt x="428" y="438"/>
                    <a:pt x="428" y="438"/>
                  </a:cubicBezTo>
                  <a:cubicBezTo>
                    <a:pt x="431" y="438"/>
                    <a:pt x="436" y="443"/>
                    <a:pt x="441" y="449"/>
                  </a:cubicBezTo>
                  <a:lnTo>
                    <a:pt x="442" y="448"/>
                  </a:lnTo>
                  <a:cubicBezTo>
                    <a:pt x="436" y="440"/>
                    <a:pt x="434" y="436"/>
                    <a:pt x="435" y="436"/>
                  </a:cubicBezTo>
                  <a:lnTo>
                    <a:pt x="435" y="436"/>
                  </a:lnTo>
                  <a:cubicBezTo>
                    <a:pt x="435" y="436"/>
                    <a:pt x="437" y="438"/>
                    <a:pt x="439" y="440"/>
                  </a:cubicBezTo>
                  <a:cubicBezTo>
                    <a:pt x="443" y="444"/>
                    <a:pt x="445" y="445"/>
                    <a:pt x="447" y="445"/>
                  </a:cubicBezTo>
                  <a:cubicBezTo>
                    <a:pt x="447" y="445"/>
                    <a:pt x="447" y="445"/>
                    <a:pt x="448" y="445"/>
                  </a:cubicBezTo>
                  <a:cubicBezTo>
                    <a:pt x="446" y="442"/>
                    <a:pt x="445" y="441"/>
                    <a:pt x="446" y="441"/>
                  </a:cubicBezTo>
                  <a:lnTo>
                    <a:pt x="446" y="441"/>
                  </a:lnTo>
                  <a:cubicBezTo>
                    <a:pt x="446" y="441"/>
                    <a:pt x="449" y="444"/>
                    <a:pt x="448" y="445"/>
                  </a:cubicBezTo>
                  <a:lnTo>
                    <a:pt x="453" y="450"/>
                  </a:lnTo>
                  <a:cubicBezTo>
                    <a:pt x="455" y="452"/>
                    <a:pt x="456" y="452"/>
                    <a:pt x="456" y="452"/>
                  </a:cubicBezTo>
                  <a:cubicBezTo>
                    <a:pt x="457" y="452"/>
                    <a:pt x="453" y="448"/>
                    <a:pt x="450" y="444"/>
                  </a:cubicBezTo>
                  <a:lnTo>
                    <a:pt x="452" y="441"/>
                  </a:lnTo>
                  <a:cubicBezTo>
                    <a:pt x="453" y="440"/>
                    <a:pt x="454" y="439"/>
                    <a:pt x="448" y="433"/>
                  </a:cubicBezTo>
                  <a:cubicBezTo>
                    <a:pt x="442" y="427"/>
                    <a:pt x="436" y="420"/>
                    <a:pt x="439" y="420"/>
                  </a:cubicBezTo>
                  <a:lnTo>
                    <a:pt x="439" y="420"/>
                  </a:lnTo>
                  <a:cubicBezTo>
                    <a:pt x="444" y="425"/>
                    <a:pt x="448" y="431"/>
                    <a:pt x="450" y="431"/>
                  </a:cubicBezTo>
                  <a:cubicBezTo>
                    <a:pt x="451" y="431"/>
                    <a:pt x="451" y="431"/>
                    <a:pt x="451" y="431"/>
                  </a:cubicBezTo>
                  <a:cubicBezTo>
                    <a:pt x="451" y="431"/>
                    <a:pt x="451" y="431"/>
                    <a:pt x="451" y="431"/>
                  </a:cubicBezTo>
                  <a:cubicBezTo>
                    <a:pt x="453" y="431"/>
                    <a:pt x="458" y="437"/>
                    <a:pt x="458" y="437"/>
                  </a:cubicBezTo>
                  <a:cubicBezTo>
                    <a:pt x="461" y="441"/>
                    <a:pt x="463" y="443"/>
                    <a:pt x="465" y="443"/>
                  </a:cubicBezTo>
                  <a:cubicBezTo>
                    <a:pt x="467" y="443"/>
                    <a:pt x="466" y="437"/>
                    <a:pt x="463" y="432"/>
                  </a:cubicBezTo>
                  <a:cubicBezTo>
                    <a:pt x="458" y="424"/>
                    <a:pt x="456" y="420"/>
                    <a:pt x="457" y="420"/>
                  </a:cubicBezTo>
                  <a:lnTo>
                    <a:pt x="457" y="420"/>
                  </a:lnTo>
                  <a:cubicBezTo>
                    <a:pt x="458" y="420"/>
                    <a:pt x="461" y="423"/>
                    <a:pt x="467" y="429"/>
                  </a:cubicBezTo>
                  <a:cubicBezTo>
                    <a:pt x="470" y="432"/>
                    <a:pt x="471" y="433"/>
                    <a:pt x="472" y="433"/>
                  </a:cubicBezTo>
                  <a:cubicBezTo>
                    <a:pt x="474" y="433"/>
                    <a:pt x="466" y="421"/>
                    <a:pt x="452" y="408"/>
                  </a:cubicBezTo>
                  <a:lnTo>
                    <a:pt x="435" y="389"/>
                  </a:lnTo>
                  <a:lnTo>
                    <a:pt x="453" y="406"/>
                  </a:lnTo>
                  <a:cubicBezTo>
                    <a:pt x="467" y="419"/>
                    <a:pt x="474" y="424"/>
                    <a:pt x="475" y="424"/>
                  </a:cubicBezTo>
                  <a:cubicBezTo>
                    <a:pt x="476" y="424"/>
                    <a:pt x="474" y="420"/>
                    <a:pt x="470" y="413"/>
                  </a:cubicBezTo>
                  <a:cubicBezTo>
                    <a:pt x="468" y="409"/>
                    <a:pt x="467" y="407"/>
                    <a:pt x="468" y="407"/>
                  </a:cubicBezTo>
                  <a:lnTo>
                    <a:pt x="468" y="407"/>
                  </a:lnTo>
                  <a:cubicBezTo>
                    <a:pt x="469" y="407"/>
                    <a:pt x="470" y="408"/>
                    <a:pt x="473" y="411"/>
                  </a:cubicBezTo>
                  <a:cubicBezTo>
                    <a:pt x="476" y="414"/>
                    <a:pt x="478" y="415"/>
                    <a:pt x="479" y="415"/>
                  </a:cubicBezTo>
                  <a:cubicBezTo>
                    <a:pt x="481" y="415"/>
                    <a:pt x="482" y="413"/>
                    <a:pt x="485" y="411"/>
                  </a:cubicBezTo>
                  <a:cubicBezTo>
                    <a:pt x="488" y="408"/>
                    <a:pt x="489" y="406"/>
                    <a:pt x="482" y="401"/>
                  </a:cubicBezTo>
                  <a:cubicBezTo>
                    <a:pt x="482" y="401"/>
                    <a:pt x="484" y="400"/>
                    <a:pt x="485" y="398"/>
                  </a:cubicBezTo>
                  <a:cubicBezTo>
                    <a:pt x="489" y="401"/>
                    <a:pt x="492" y="402"/>
                    <a:pt x="493" y="402"/>
                  </a:cubicBezTo>
                  <a:cubicBezTo>
                    <a:pt x="495" y="402"/>
                    <a:pt x="490" y="396"/>
                    <a:pt x="480" y="390"/>
                  </a:cubicBezTo>
                  <a:lnTo>
                    <a:pt x="482" y="387"/>
                  </a:lnTo>
                  <a:lnTo>
                    <a:pt x="489" y="393"/>
                  </a:lnTo>
                  <a:cubicBezTo>
                    <a:pt x="491" y="394"/>
                    <a:pt x="493" y="395"/>
                    <a:pt x="495" y="395"/>
                  </a:cubicBezTo>
                  <a:cubicBezTo>
                    <a:pt x="498" y="395"/>
                    <a:pt x="501" y="392"/>
                    <a:pt x="506" y="384"/>
                  </a:cubicBezTo>
                  <a:cubicBezTo>
                    <a:pt x="515" y="371"/>
                    <a:pt x="516" y="368"/>
                    <a:pt x="500" y="361"/>
                  </a:cubicBezTo>
                  <a:cubicBezTo>
                    <a:pt x="493" y="356"/>
                    <a:pt x="490" y="353"/>
                    <a:pt x="491" y="353"/>
                  </a:cubicBezTo>
                  <a:cubicBezTo>
                    <a:pt x="492" y="353"/>
                    <a:pt x="496" y="355"/>
                    <a:pt x="503" y="358"/>
                  </a:cubicBezTo>
                  <a:cubicBezTo>
                    <a:pt x="508" y="360"/>
                    <a:pt x="513" y="363"/>
                    <a:pt x="514" y="363"/>
                  </a:cubicBezTo>
                  <a:cubicBezTo>
                    <a:pt x="514" y="363"/>
                    <a:pt x="513" y="362"/>
                    <a:pt x="510" y="361"/>
                  </a:cubicBezTo>
                  <a:cubicBezTo>
                    <a:pt x="510" y="361"/>
                    <a:pt x="512" y="359"/>
                    <a:pt x="516" y="359"/>
                  </a:cubicBezTo>
                  <a:cubicBezTo>
                    <a:pt x="517" y="359"/>
                    <a:pt x="519" y="359"/>
                    <a:pt x="521" y="359"/>
                  </a:cubicBezTo>
                  <a:cubicBezTo>
                    <a:pt x="524" y="360"/>
                    <a:pt x="527" y="360"/>
                    <a:pt x="529" y="360"/>
                  </a:cubicBezTo>
                  <a:cubicBezTo>
                    <a:pt x="536" y="360"/>
                    <a:pt x="530" y="356"/>
                    <a:pt x="524" y="354"/>
                  </a:cubicBezTo>
                  <a:cubicBezTo>
                    <a:pt x="516" y="351"/>
                    <a:pt x="514" y="350"/>
                    <a:pt x="515" y="350"/>
                  </a:cubicBezTo>
                  <a:cubicBezTo>
                    <a:pt x="516" y="350"/>
                    <a:pt x="521" y="351"/>
                    <a:pt x="525" y="352"/>
                  </a:cubicBezTo>
                  <a:cubicBezTo>
                    <a:pt x="529" y="353"/>
                    <a:pt x="534" y="354"/>
                    <a:pt x="536" y="354"/>
                  </a:cubicBezTo>
                  <a:cubicBezTo>
                    <a:pt x="538" y="354"/>
                    <a:pt x="538" y="353"/>
                    <a:pt x="534" y="352"/>
                  </a:cubicBezTo>
                  <a:cubicBezTo>
                    <a:pt x="528" y="348"/>
                    <a:pt x="525" y="339"/>
                    <a:pt x="533" y="339"/>
                  </a:cubicBezTo>
                  <a:cubicBezTo>
                    <a:pt x="535" y="339"/>
                    <a:pt x="537" y="339"/>
                    <a:pt x="540" y="340"/>
                  </a:cubicBezTo>
                  <a:lnTo>
                    <a:pt x="541" y="337"/>
                  </a:lnTo>
                  <a:cubicBezTo>
                    <a:pt x="533" y="334"/>
                    <a:pt x="534" y="330"/>
                    <a:pt x="535" y="327"/>
                  </a:cubicBezTo>
                  <a:cubicBezTo>
                    <a:pt x="536" y="325"/>
                    <a:pt x="537" y="324"/>
                    <a:pt x="540" y="324"/>
                  </a:cubicBezTo>
                  <a:cubicBezTo>
                    <a:pt x="541" y="324"/>
                    <a:pt x="543" y="324"/>
                    <a:pt x="545" y="325"/>
                  </a:cubicBezTo>
                  <a:cubicBezTo>
                    <a:pt x="548" y="326"/>
                    <a:pt x="550" y="327"/>
                    <a:pt x="551" y="327"/>
                  </a:cubicBezTo>
                  <a:cubicBezTo>
                    <a:pt x="552" y="327"/>
                    <a:pt x="551" y="325"/>
                    <a:pt x="546" y="321"/>
                  </a:cubicBezTo>
                  <a:cubicBezTo>
                    <a:pt x="547" y="319"/>
                    <a:pt x="531" y="313"/>
                    <a:pt x="532" y="312"/>
                  </a:cubicBezTo>
                  <a:cubicBezTo>
                    <a:pt x="523" y="310"/>
                    <a:pt x="515" y="307"/>
                    <a:pt x="515" y="304"/>
                  </a:cubicBezTo>
                  <a:lnTo>
                    <a:pt x="515" y="304"/>
                  </a:lnTo>
                  <a:lnTo>
                    <a:pt x="524" y="307"/>
                  </a:lnTo>
                  <a:lnTo>
                    <a:pt x="541" y="310"/>
                  </a:lnTo>
                  <a:cubicBezTo>
                    <a:pt x="541" y="309"/>
                    <a:pt x="541" y="307"/>
                    <a:pt x="533" y="306"/>
                  </a:cubicBezTo>
                  <a:cubicBezTo>
                    <a:pt x="542" y="306"/>
                    <a:pt x="542" y="303"/>
                    <a:pt x="543" y="300"/>
                  </a:cubicBezTo>
                  <a:cubicBezTo>
                    <a:pt x="544" y="297"/>
                    <a:pt x="545" y="293"/>
                    <a:pt x="536" y="290"/>
                  </a:cubicBezTo>
                  <a:lnTo>
                    <a:pt x="536" y="290"/>
                  </a:lnTo>
                  <a:cubicBezTo>
                    <a:pt x="537" y="290"/>
                    <a:pt x="538" y="290"/>
                    <a:pt x="539" y="290"/>
                  </a:cubicBezTo>
                  <a:cubicBezTo>
                    <a:pt x="553" y="290"/>
                    <a:pt x="553" y="280"/>
                    <a:pt x="537" y="276"/>
                  </a:cubicBezTo>
                  <a:cubicBezTo>
                    <a:pt x="530" y="276"/>
                    <a:pt x="530" y="274"/>
                    <a:pt x="539" y="273"/>
                  </a:cubicBezTo>
                  <a:cubicBezTo>
                    <a:pt x="547" y="272"/>
                    <a:pt x="547" y="272"/>
                    <a:pt x="539" y="270"/>
                  </a:cubicBezTo>
                  <a:cubicBezTo>
                    <a:pt x="531" y="269"/>
                    <a:pt x="540" y="266"/>
                    <a:pt x="547" y="265"/>
                  </a:cubicBezTo>
                  <a:cubicBezTo>
                    <a:pt x="564" y="263"/>
                    <a:pt x="564" y="261"/>
                    <a:pt x="556" y="260"/>
                  </a:cubicBezTo>
                  <a:cubicBezTo>
                    <a:pt x="547" y="256"/>
                    <a:pt x="547" y="253"/>
                    <a:pt x="547" y="251"/>
                  </a:cubicBezTo>
                  <a:cubicBezTo>
                    <a:pt x="542" y="248"/>
                    <a:pt x="540" y="247"/>
                    <a:pt x="537" y="247"/>
                  </a:cubicBezTo>
                  <a:cubicBezTo>
                    <a:pt x="535" y="247"/>
                    <a:pt x="533" y="248"/>
                    <a:pt x="531" y="248"/>
                  </a:cubicBezTo>
                  <a:lnTo>
                    <a:pt x="514" y="248"/>
                  </a:lnTo>
                  <a:cubicBezTo>
                    <a:pt x="507" y="247"/>
                    <a:pt x="510" y="246"/>
                    <a:pt x="512" y="246"/>
                  </a:cubicBezTo>
                  <a:cubicBezTo>
                    <a:pt x="513" y="246"/>
                    <a:pt x="514" y="246"/>
                    <a:pt x="514" y="246"/>
                  </a:cubicBezTo>
                  <a:cubicBezTo>
                    <a:pt x="517" y="247"/>
                    <a:pt x="519" y="247"/>
                    <a:pt x="520" y="247"/>
                  </a:cubicBezTo>
                  <a:cubicBezTo>
                    <a:pt x="523" y="247"/>
                    <a:pt x="525" y="246"/>
                    <a:pt x="531" y="245"/>
                  </a:cubicBezTo>
                  <a:cubicBezTo>
                    <a:pt x="539" y="243"/>
                    <a:pt x="539" y="239"/>
                    <a:pt x="539" y="237"/>
                  </a:cubicBezTo>
                  <a:cubicBezTo>
                    <a:pt x="539" y="236"/>
                    <a:pt x="537" y="233"/>
                    <a:pt x="537" y="230"/>
                  </a:cubicBezTo>
                  <a:cubicBezTo>
                    <a:pt x="544" y="225"/>
                    <a:pt x="545" y="223"/>
                    <a:pt x="541" y="223"/>
                  </a:cubicBezTo>
                  <a:cubicBezTo>
                    <a:pt x="540" y="223"/>
                    <a:pt x="538" y="223"/>
                    <a:pt x="536" y="224"/>
                  </a:cubicBezTo>
                  <a:lnTo>
                    <a:pt x="528" y="225"/>
                  </a:lnTo>
                  <a:cubicBezTo>
                    <a:pt x="544" y="221"/>
                    <a:pt x="541" y="203"/>
                    <a:pt x="528" y="203"/>
                  </a:cubicBezTo>
                  <a:cubicBezTo>
                    <a:pt x="526" y="203"/>
                    <a:pt x="525" y="203"/>
                    <a:pt x="524" y="203"/>
                  </a:cubicBezTo>
                  <a:lnTo>
                    <a:pt x="532" y="201"/>
                  </a:lnTo>
                  <a:cubicBezTo>
                    <a:pt x="540" y="199"/>
                    <a:pt x="540" y="198"/>
                    <a:pt x="539" y="193"/>
                  </a:cubicBezTo>
                  <a:cubicBezTo>
                    <a:pt x="539" y="192"/>
                    <a:pt x="528" y="188"/>
                    <a:pt x="526" y="183"/>
                  </a:cubicBezTo>
                  <a:cubicBezTo>
                    <a:pt x="524" y="178"/>
                    <a:pt x="523" y="174"/>
                    <a:pt x="519" y="174"/>
                  </a:cubicBezTo>
                  <a:cubicBezTo>
                    <a:pt x="518" y="174"/>
                    <a:pt x="517" y="175"/>
                    <a:pt x="515" y="175"/>
                  </a:cubicBezTo>
                  <a:cubicBezTo>
                    <a:pt x="514" y="173"/>
                    <a:pt x="514" y="173"/>
                    <a:pt x="522" y="170"/>
                  </a:cubicBezTo>
                  <a:cubicBezTo>
                    <a:pt x="530" y="168"/>
                    <a:pt x="530" y="166"/>
                    <a:pt x="528" y="164"/>
                  </a:cubicBezTo>
                  <a:cubicBezTo>
                    <a:pt x="528" y="164"/>
                    <a:pt x="528" y="164"/>
                    <a:pt x="528" y="164"/>
                  </a:cubicBezTo>
                  <a:cubicBezTo>
                    <a:pt x="525" y="164"/>
                    <a:pt x="520" y="167"/>
                    <a:pt x="513" y="170"/>
                  </a:cubicBezTo>
                  <a:cubicBezTo>
                    <a:pt x="510" y="171"/>
                    <a:pt x="508" y="172"/>
                    <a:pt x="507" y="172"/>
                  </a:cubicBezTo>
                  <a:cubicBezTo>
                    <a:pt x="505" y="172"/>
                    <a:pt x="506" y="170"/>
                    <a:pt x="510" y="165"/>
                  </a:cubicBezTo>
                  <a:cubicBezTo>
                    <a:pt x="516" y="159"/>
                    <a:pt x="513" y="153"/>
                    <a:pt x="507" y="153"/>
                  </a:cubicBezTo>
                  <a:cubicBezTo>
                    <a:pt x="506" y="153"/>
                    <a:pt x="505" y="153"/>
                    <a:pt x="505" y="153"/>
                  </a:cubicBezTo>
                  <a:cubicBezTo>
                    <a:pt x="504" y="152"/>
                    <a:pt x="503" y="151"/>
                    <a:pt x="510" y="146"/>
                  </a:cubicBezTo>
                  <a:cubicBezTo>
                    <a:pt x="516" y="142"/>
                    <a:pt x="519" y="136"/>
                    <a:pt x="514" y="136"/>
                  </a:cubicBezTo>
                  <a:cubicBezTo>
                    <a:pt x="512" y="136"/>
                    <a:pt x="510" y="137"/>
                    <a:pt x="506" y="138"/>
                  </a:cubicBezTo>
                  <a:cubicBezTo>
                    <a:pt x="505" y="137"/>
                    <a:pt x="505" y="137"/>
                    <a:pt x="512" y="133"/>
                  </a:cubicBezTo>
                  <a:cubicBezTo>
                    <a:pt x="516" y="129"/>
                    <a:pt x="520" y="125"/>
                    <a:pt x="519" y="125"/>
                  </a:cubicBezTo>
                  <a:cubicBezTo>
                    <a:pt x="518" y="125"/>
                    <a:pt x="516" y="126"/>
                    <a:pt x="510" y="129"/>
                  </a:cubicBezTo>
                  <a:cubicBezTo>
                    <a:pt x="509" y="130"/>
                    <a:pt x="508" y="130"/>
                    <a:pt x="508" y="130"/>
                  </a:cubicBezTo>
                  <a:cubicBezTo>
                    <a:pt x="500" y="130"/>
                    <a:pt x="499" y="125"/>
                    <a:pt x="503" y="118"/>
                  </a:cubicBezTo>
                  <a:cubicBezTo>
                    <a:pt x="503" y="118"/>
                    <a:pt x="502" y="117"/>
                    <a:pt x="501" y="117"/>
                  </a:cubicBezTo>
                  <a:cubicBezTo>
                    <a:pt x="500" y="117"/>
                    <a:pt x="498" y="118"/>
                    <a:pt x="494" y="120"/>
                  </a:cubicBezTo>
                  <a:cubicBezTo>
                    <a:pt x="490" y="124"/>
                    <a:pt x="491" y="123"/>
                    <a:pt x="487" y="126"/>
                  </a:cubicBezTo>
                  <a:cubicBezTo>
                    <a:pt x="494" y="119"/>
                    <a:pt x="498" y="116"/>
                    <a:pt x="497" y="116"/>
                  </a:cubicBezTo>
                  <a:lnTo>
                    <a:pt x="497" y="116"/>
                  </a:lnTo>
                  <a:cubicBezTo>
                    <a:pt x="496" y="116"/>
                    <a:pt x="492" y="119"/>
                    <a:pt x="486" y="123"/>
                  </a:cubicBezTo>
                  <a:cubicBezTo>
                    <a:pt x="483" y="125"/>
                    <a:pt x="481" y="126"/>
                    <a:pt x="480" y="126"/>
                  </a:cubicBezTo>
                  <a:cubicBezTo>
                    <a:pt x="480" y="126"/>
                    <a:pt x="481" y="125"/>
                    <a:pt x="485" y="122"/>
                  </a:cubicBezTo>
                  <a:cubicBezTo>
                    <a:pt x="490" y="115"/>
                    <a:pt x="489" y="114"/>
                    <a:pt x="489" y="114"/>
                  </a:cubicBezTo>
                  <a:cubicBezTo>
                    <a:pt x="482" y="111"/>
                    <a:pt x="476" y="108"/>
                    <a:pt x="470" y="104"/>
                  </a:cubicBezTo>
                  <a:cubicBezTo>
                    <a:pt x="464" y="97"/>
                    <a:pt x="461" y="93"/>
                    <a:pt x="457" y="93"/>
                  </a:cubicBezTo>
                  <a:cubicBezTo>
                    <a:pt x="456" y="93"/>
                    <a:pt x="454" y="94"/>
                    <a:pt x="452" y="96"/>
                  </a:cubicBezTo>
                  <a:cubicBezTo>
                    <a:pt x="449" y="98"/>
                    <a:pt x="447" y="100"/>
                    <a:pt x="446" y="100"/>
                  </a:cubicBezTo>
                  <a:cubicBezTo>
                    <a:pt x="445" y="100"/>
                    <a:pt x="446" y="98"/>
                    <a:pt x="449" y="94"/>
                  </a:cubicBezTo>
                  <a:cubicBezTo>
                    <a:pt x="453" y="87"/>
                    <a:pt x="452" y="85"/>
                    <a:pt x="451" y="83"/>
                  </a:cubicBezTo>
                  <a:cubicBezTo>
                    <a:pt x="450" y="82"/>
                    <a:pt x="449" y="81"/>
                    <a:pt x="454" y="76"/>
                  </a:cubicBezTo>
                  <a:lnTo>
                    <a:pt x="454" y="76"/>
                  </a:lnTo>
                  <a:cubicBezTo>
                    <a:pt x="450" y="79"/>
                    <a:pt x="448" y="80"/>
                    <a:pt x="448" y="80"/>
                  </a:cubicBezTo>
                  <a:cubicBezTo>
                    <a:pt x="447" y="80"/>
                    <a:pt x="447" y="79"/>
                    <a:pt x="447" y="79"/>
                  </a:cubicBezTo>
                  <a:cubicBezTo>
                    <a:pt x="449" y="75"/>
                    <a:pt x="450" y="73"/>
                    <a:pt x="449" y="73"/>
                  </a:cubicBezTo>
                  <a:cubicBezTo>
                    <a:pt x="448" y="73"/>
                    <a:pt x="446" y="74"/>
                    <a:pt x="443" y="77"/>
                  </a:cubicBezTo>
                  <a:cubicBezTo>
                    <a:pt x="438" y="83"/>
                    <a:pt x="435" y="86"/>
                    <a:pt x="435" y="86"/>
                  </a:cubicBezTo>
                  <a:cubicBezTo>
                    <a:pt x="434" y="86"/>
                    <a:pt x="437" y="82"/>
                    <a:pt x="442" y="76"/>
                  </a:cubicBezTo>
                  <a:cubicBezTo>
                    <a:pt x="446" y="71"/>
                    <a:pt x="448" y="64"/>
                    <a:pt x="447" y="64"/>
                  </a:cubicBezTo>
                  <a:lnTo>
                    <a:pt x="447" y="64"/>
                  </a:lnTo>
                  <a:cubicBezTo>
                    <a:pt x="446" y="64"/>
                    <a:pt x="445" y="65"/>
                    <a:pt x="444" y="67"/>
                  </a:cubicBezTo>
                  <a:cubicBezTo>
                    <a:pt x="440" y="73"/>
                    <a:pt x="436" y="71"/>
                    <a:pt x="431" y="77"/>
                  </a:cubicBezTo>
                  <a:cubicBezTo>
                    <a:pt x="429" y="76"/>
                    <a:pt x="427" y="74"/>
                    <a:pt x="433" y="68"/>
                  </a:cubicBezTo>
                  <a:cubicBezTo>
                    <a:pt x="435" y="64"/>
                    <a:pt x="433" y="63"/>
                    <a:pt x="430" y="63"/>
                  </a:cubicBezTo>
                  <a:cubicBezTo>
                    <a:pt x="427" y="63"/>
                    <a:pt x="422" y="65"/>
                    <a:pt x="418" y="68"/>
                  </a:cubicBezTo>
                  <a:cubicBezTo>
                    <a:pt x="416" y="71"/>
                    <a:pt x="415" y="72"/>
                    <a:pt x="414" y="72"/>
                  </a:cubicBezTo>
                  <a:cubicBezTo>
                    <a:pt x="414" y="72"/>
                    <a:pt x="414" y="70"/>
                    <a:pt x="417" y="67"/>
                  </a:cubicBezTo>
                  <a:cubicBezTo>
                    <a:pt x="422" y="60"/>
                    <a:pt x="420" y="59"/>
                    <a:pt x="418" y="58"/>
                  </a:cubicBezTo>
                  <a:lnTo>
                    <a:pt x="418" y="58"/>
                  </a:lnTo>
                  <a:cubicBezTo>
                    <a:pt x="417" y="59"/>
                    <a:pt x="416" y="60"/>
                    <a:pt x="416" y="60"/>
                  </a:cubicBezTo>
                  <a:cubicBezTo>
                    <a:pt x="415" y="60"/>
                    <a:pt x="419" y="55"/>
                    <a:pt x="422" y="50"/>
                  </a:cubicBezTo>
                  <a:cubicBezTo>
                    <a:pt x="427" y="43"/>
                    <a:pt x="426" y="42"/>
                    <a:pt x="423" y="41"/>
                  </a:cubicBezTo>
                  <a:lnTo>
                    <a:pt x="423" y="41"/>
                  </a:lnTo>
                  <a:cubicBezTo>
                    <a:pt x="421" y="43"/>
                    <a:pt x="418" y="44"/>
                    <a:pt x="416" y="44"/>
                  </a:cubicBezTo>
                  <a:cubicBezTo>
                    <a:pt x="412" y="44"/>
                    <a:pt x="409" y="42"/>
                    <a:pt x="406" y="40"/>
                  </a:cubicBezTo>
                  <a:cubicBezTo>
                    <a:pt x="405" y="39"/>
                    <a:pt x="403" y="38"/>
                    <a:pt x="402" y="38"/>
                  </a:cubicBezTo>
                  <a:cubicBezTo>
                    <a:pt x="396" y="38"/>
                    <a:pt x="391" y="45"/>
                    <a:pt x="383" y="56"/>
                  </a:cubicBezTo>
                  <a:lnTo>
                    <a:pt x="375" y="71"/>
                  </a:lnTo>
                  <a:lnTo>
                    <a:pt x="381" y="55"/>
                  </a:lnTo>
                  <a:cubicBezTo>
                    <a:pt x="385" y="48"/>
                    <a:pt x="390" y="32"/>
                    <a:pt x="390" y="32"/>
                  </a:cubicBezTo>
                  <a:cubicBezTo>
                    <a:pt x="390" y="32"/>
                    <a:pt x="390" y="32"/>
                    <a:pt x="390" y="32"/>
                  </a:cubicBezTo>
                  <a:cubicBezTo>
                    <a:pt x="389" y="32"/>
                    <a:pt x="385" y="39"/>
                    <a:pt x="381" y="46"/>
                  </a:cubicBezTo>
                  <a:cubicBezTo>
                    <a:pt x="380" y="50"/>
                    <a:pt x="379" y="52"/>
                    <a:pt x="378" y="52"/>
                  </a:cubicBezTo>
                  <a:cubicBezTo>
                    <a:pt x="377" y="52"/>
                    <a:pt x="377" y="49"/>
                    <a:pt x="377" y="44"/>
                  </a:cubicBezTo>
                  <a:cubicBezTo>
                    <a:pt x="378" y="39"/>
                    <a:pt x="377" y="36"/>
                    <a:pt x="376" y="36"/>
                  </a:cubicBezTo>
                  <a:cubicBezTo>
                    <a:pt x="375" y="36"/>
                    <a:pt x="373" y="38"/>
                    <a:pt x="371" y="41"/>
                  </a:cubicBezTo>
                  <a:cubicBezTo>
                    <a:pt x="369" y="41"/>
                    <a:pt x="368" y="40"/>
                    <a:pt x="369" y="31"/>
                  </a:cubicBezTo>
                  <a:lnTo>
                    <a:pt x="369" y="31"/>
                  </a:lnTo>
                  <a:cubicBezTo>
                    <a:pt x="368" y="31"/>
                    <a:pt x="368" y="31"/>
                    <a:pt x="365" y="39"/>
                  </a:cubicBezTo>
                  <a:cubicBezTo>
                    <a:pt x="364" y="42"/>
                    <a:pt x="362" y="44"/>
                    <a:pt x="362" y="44"/>
                  </a:cubicBezTo>
                  <a:cubicBezTo>
                    <a:pt x="361" y="44"/>
                    <a:pt x="361" y="42"/>
                    <a:pt x="361" y="37"/>
                  </a:cubicBezTo>
                  <a:cubicBezTo>
                    <a:pt x="364" y="27"/>
                    <a:pt x="363" y="22"/>
                    <a:pt x="361" y="22"/>
                  </a:cubicBezTo>
                  <a:cubicBezTo>
                    <a:pt x="360" y="22"/>
                    <a:pt x="359" y="24"/>
                    <a:pt x="358" y="27"/>
                  </a:cubicBezTo>
                  <a:cubicBezTo>
                    <a:pt x="356" y="33"/>
                    <a:pt x="354" y="34"/>
                    <a:pt x="353" y="34"/>
                  </a:cubicBezTo>
                  <a:cubicBezTo>
                    <a:pt x="353" y="34"/>
                    <a:pt x="353" y="34"/>
                    <a:pt x="352" y="34"/>
                  </a:cubicBezTo>
                  <a:cubicBezTo>
                    <a:pt x="352" y="34"/>
                    <a:pt x="352" y="34"/>
                    <a:pt x="351" y="34"/>
                  </a:cubicBezTo>
                  <a:cubicBezTo>
                    <a:pt x="350" y="34"/>
                    <a:pt x="348" y="35"/>
                    <a:pt x="346" y="41"/>
                  </a:cubicBezTo>
                  <a:lnTo>
                    <a:pt x="342" y="40"/>
                  </a:lnTo>
                  <a:cubicBezTo>
                    <a:pt x="341" y="40"/>
                    <a:pt x="344" y="32"/>
                    <a:pt x="346" y="32"/>
                  </a:cubicBezTo>
                  <a:lnTo>
                    <a:pt x="347" y="23"/>
                  </a:lnTo>
                  <a:cubicBezTo>
                    <a:pt x="346" y="23"/>
                    <a:pt x="345" y="23"/>
                    <a:pt x="345" y="23"/>
                  </a:cubicBezTo>
                  <a:cubicBezTo>
                    <a:pt x="342" y="23"/>
                    <a:pt x="340" y="23"/>
                    <a:pt x="338" y="30"/>
                  </a:cubicBezTo>
                  <a:cubicBezTo>
                    <a:pt x="335" y="38"/>
                    <a:pt x="334" y="42"/>
                    <a:pt x="333" y="42"/>
                  </a:cubicBezTo>
                  <a:cubicBezTo>
                    <a:pt x="333" y="42"/>
                    <a:pt x="334" y="38"/>
                    <a:pt x="337" y="30"/>
                  </a:cubicBezTo>
                  <a:cubicBezTo>
                    <a:pt x="337" y="23"/>
                    <a:pt x="338" y="17"/>
                    <a:pt x="336" y="17"/>
                  </a:cubicBezTo>
                  <a:cubicBezTo>
                    <a:pt x="336" y="17"/>
                    <a:pt x="335" y="18"/>
                    <a:pt x="334" y="21"/>
                  </a:cubicBezTo>
                  <a:cubicBezTo>
                    <a:pt x="333" y="27"/>
                    <a:pt x="331" y="29"/>
                    <a:pt x="331" y="29"/>
                  </a:cubicBezTo>
                  <a:cubicBezTo>
                    <a:pt x="330" y="29"/>
                    <a:pt x="330" y="24"/>
                    <a:pt x="331" y="19"/>
                  </a:cubicBezTo>
                  <a:cubicBezTo>
                    <a:pt x="333" y="11"/>
                    <a:pt x="334" y="7"/>
                    <a:pt x="334" y="7"/>
                  </a:cubicBezTo>
                  <a:lnTo>
                    <a:pt x="334" y="7"/>
                  </a:lnTo>
                  <a:cubicBezTo>
                    <a:pt x="333" y="7"/>
                    <a:pt x="330" y="11"/>
                    <a:pt x="325" y="18"/>
                  </a:cubicBezTo>
                  <a:cubicBezTo>
                    <a:pt x="325" y="18"/>
                    <a:pt x="325" y="18"/>
                    <a:pt x="325" y="18"/>
                  </a:cubicBezTo>
                  <a:cubicBezTo>
                    <a:pt x="321" y="18"/>
                    <a:pt x="315" y="24"/>
                    <a:pt x="311" y="24"/>
                  </a:cubicBezTo>
                  <a:cubicBezTo>
                    <a:pt x="310" y="24"/>
                    <a:pt x="310" y="24"/>
                    <a:pt x="310" y="24"/>
                  </a:cubicBezTo>
                  <a:cubicBezTo>
                    <a:pt x="303" y="23"/>
                    <a:pt x="300" y="23"/>
                    <a:pt x="298" y="14"/>
                  </a:cubicBezTo>
                  <a:cubicBezTo>
                    <a:pt x="298" y="11"/>
                    <a:pt x="298" y="9"/>
                    <a:pt x="298" y="8"/>
                  </a:cubicBezTo>
                  <a:lnTo>
                    <a:pt x="298" y="8"/>
                  </a:lnTo>
                  <a:cubicBezTo>
                    <a:pt x="297" y="23"/>
                    <a:pt x="296" y="23"/>
                    <a:pt x="291" y="23"/>
                  </a:cubicBezTo>
                  <a:cubicBezTo>
                    <a:pt x="289" y="20"/>
                    <a:pt x="288" y="19"/>
                    <a:pt x="287" y="19"/>
                  </a:cubicBezTo>
                  <a:cubicBezTo>
                    <a:pt x="284" y="19"/>
                    <a:pt x="282" y="25"/>
                    <a:pt x="282" y="31"/>
                  </a:cubicBezTo>
                  <a:lnTo>
                    <a:pt x="284" y="31"/>
                  </a:lnTo>
                  <a:cubicBezTo>
                    <a:pt x="285" y="41"/>
                    <a:pt x="284" y="45"/>
                    <a:pt x="283" y="45"/>
                  </a:cubicBezTo>
                  <a:cubicBezTo>
                    <a:pt x="282" y="45"/>
                    <a:pt x="281" y="43"/>
                    <a:pt x="279" y="40"/>
                  </a:cubicBezTo>
                  <a:cubicBezTo>
                    <a:pt x="278" y="40"/>
                    <a:pt x="278" y="31"/>
                    <a:pt x="277" y="23"/>
                  </a:cubicBezTo>
                  <a:cubicBezTo>
                    <a:pt x="277" y="14"/>
                    <a:pt x="275" y="6"/>
                    <a:pt x="273" y="6"/>
                  </a:cubicBezTo>
                  <a:close/>
                  <a:moveTo>
                    <a:pt x="472" y="599"/>
                  </a:moveTo>
                  <a:cubicBezTo>
                    <a:pt x="471" y="599"/>
                    <a:pt x="471" y="599"/>
                    <a:pt x="470" y="599"/>
                  </a:cubicBezTo>
                  <a:cubicBezTo>
                    <a:pt x="471" y="605"/>
                    <a:pt x="472" y="611"/>
                    <a:pt x="476" y="616"/>
                  </a:cubicBezTo>
                  <a:cubicBezTo>
                    <a:pt x="477" y="619"/>
                    <a:pt x="478" y="621"/>
                    <a:pt x="479" y="621"/>
                  </a:cubicBezTo>
                  <a:cubicBezTo>
                    <a:pt x="480" y="621"/>
                    <a:pt x="480" y="616"/>
                    <a:pt x="477" y="606"/>
                  </a:cubicBezTo>
                  <a:cubicBezTo>
                    <a:pt x="474" y="600"/>
                    <a:pt x="473" y="599"/>
                    <a:pt x="472" y="5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55;p33">
              <a:extLst>
                <a:ext uri="{FF2B5EF4-FFF2-40B4-BE49-F238E27FC236}">
                  <a16:creationId xmlns:a16="http://schemas.microsoft.com/office/drawing/2014/main" id="{B0C9FF9E-0301-3948-C28E-E873F90EE7C3}"/>
                </a:ext>
              </a:extLst>
            </p:cNvPr>
            <p:cNvSpPr/>
            <p:nvPr/>
          </p:nvSpPr>
          <p:spPr>
            <a:xfrm>
              <a:off x="2810599" y="1731338"/>
              <a:ext cx="56439" cy="62033"/>
            </a:xfrm>
            <a:custGeom>
              <a:avLst/>
              <a:gdLst/>
              <a:ahLst/>
              <a:cxnLst/>
              <a:rect l="l" t="t" r="r" b="b"/>
              <a:pathLst>
                <a:path w="565" h="621" extrusionOk="0">
                  <a:moveTo>
                    <a:pt x="298" y="0"/>
                  </a:moveTo>
                  <a:lnTo>
                    <a:pt x="298" y="0"/>
                  </a:lnTo>
                  <a:cubicBezTo>
                    <a:pt x="298" y="0"/>
                    <a:pt x="298" y="2"/>
                    <a:pt x="299" y="5"/>
                  </a:cubicBezTo>
                  <a:lnTo>
                    <a:pt x="299" y="5"/>
                  </a:lnTo>
                  <a:cubicBezTo>
                    <a:pt x="298" y="2"/>
                    <a:pt x="298" y="0"/>
                    <a:pt x="298" y="0"/>
                  </a:cubicBezTo>
                  <a:close/>
                  <a:moveTo>
                    <a:pt x="299" y="5"/>
                  </a:moveTo>
                  <a:lnTo>
                    <a:pt x="299" y="5"/>
                  </a:lnTo>
                  <a:cubicBezTo>
                    <a:pt x="299" y="6"/>
                    <a:pt x="299" y="7"/>
                    <a:pt x="299" y="8"/>
                  </a:cubicBezTo>
                  <a:lnTo>
                    <a:pt x="299" y="8"/>
                  </a:lnTo>
                  <a:cubicBezTo>
                    <a:pt x="299" y="7"/>
                    <a:pt x="299" y="7"/>
                    <a:pt x="299" y="6"/>
                  </a:cubicBezTo>
                  <a:cubicBezTo>
                    <a:pt x="299" y="6"/>
                    <a:pt x="299" y="5"/>
                    <a:pt x="299" y="5"/>
                  </a:cubicBezTo>
                  <a:close/>
                  <a:moveTo>
                    <a:pt x="282" y="31"/>
                  </a:moveTo>
                  <a:cubicBezTo>
                    <a:pt x="280" y="31"/>
                    <a:pt x="280" y="35"/>
                    <a:pt x="280" y="35"/>
                  </a:cubicBezTo>
                  <a:cubicBezTo>
                    <a:pt x="281" y="35"/>
                    <a:pt x="281" y="34"/>
                    <a:pt x="282" y="31"/>
                  </a:cubicBezTo>
                  <a:close/>
                  <a:moveTo>
                    <a:pt x="278" y="40"/>
                  </a:moveTo>
                  <a:lnTo>
                    <a:pt x="280" y="48"/>
                  </a:lnTo>
                  <a:lnTo>
                    <a:pt x="278" y="48"/>
                  </a:lnTo>
                  <a:cubicBezTo>
                    <a:pt x="276" y="48"/>
                    <a:pt x="276" y="48"/>
                    <a:pt x="275" y="40"/>
                  </a:cubicBezTo>
                  <a:close/>
                  <a:moveTo>
                    <a:pt x="293" y="40"/>
                  </a:moveTo>
                  <a:lnTo>
                    <a:pt x="294" y="49"/>
                  </a:lnTo>
                  <a:lnTo>
                    <a:pt x="293" y="49"/>
                  </a:lnTo>
                  <a:cubicBezTo>
                    <a:pt x="291" y="49"/>
                    <a:pt x="291" y="49"/>
                    <a:pt x="291" y="40"/>
                  </a:cubicBezTo>
                  <a:close/>
                  <a:moveTo>
                    <a:pt x="303" y="40"/>
                  </a:moveTo>
                  <a:cubicBezTo>
                    <a:pt x="303" y="40"/>
                    <a:pt x="303" y="40"/>
                    <a:pt x="303" y="41"/>
                  </a:cubicBezTo>
                  <a:cubicBezTo>
                    <a:pt x="307" y="41"/>
                    <a:pt x="307" y="41"/>
                    <a:pt x="304" y="50"/>
                  </a:cubicBezTo>
                  <a:lnTo>
                    <a:pt x="304" y="49"/>
                  </a:lnTo>
                  <a:cubicBezTo>
                    <a:pt x="303" y="53"/>
                    <a:pt x="302" y="55"/>
                    <a:pt x="302" y="55"/>
                  </a:cubicBezTo>
                  <a:cubicBezTo>
                    <a:pt x="302" y="55"/>
                    <a:pt x="302" y="53"/>
                    <a:pt x="302" y="49"/>
                  </a:cubicBezTo>
                  <a:cubicBezTo>
                    <a:pt x="302" y="42"/>
                    <a:pt x="302" y="40"/>
                    <a:pt x="303" y="40"/>
                  </a:cubicBezTo>
                  <a:close/>
                  <a:moveTo>
                    <a:pt x="263" y="49"/>
                  </a:moveTo>
                  <a:cubicBezTo>
                    <a:pt x="265" y="54"/>
                    <a:pt x="266" y="60"/>
                    <a:pt x="266" y="65"/>
                  </a:cubicBezTo>
                  <a:lnTo>
                    <a:pt x="265" y="65"/>
                  </a:lnTo>
                  <a:cubicBezTo>
                    <a:pt x="265" y="66"/>
                    <a:pt x="265" y="66"/>
                    <a:pt x="265" y="66"/>
                  </a:cubicBezTo>
                  <a:cubicBezTo>
                    <a:pt x="264" y="66"/>
                    <a:pt x="263" y="58"/>
                    <a:pt x="263" y="58"/>
                  </a:cubicBezTo>
                  <a:cubicBezTo>
                    <a:pt x="263" y="58"/>
                    <a:pt x="262" y="50"/>
                    <a:pt x="263" y="49"/>
                  </a:cubicBezTo>
                  <a:close/>
                  <a:moveTo>
                    <a:pt x="204" y="61"/>
                  </a:moveTo>
                  <a:cubicBezTo>
                    <a:pt x="204" y="61"/>
                    <a:pt x="205" y="62"/>
                    <a:pt x="206" y="64"/>
                  </a:cubicBezTo>
                  <a:lnTo>
                    <a:pt x="209" y="72"/>
                  </a:lnTo>
                  <a:cubicBezTo>
                    <a:pt x="211" y="78"/>
                    <a:pt x="212" y="84"/>
                    <a:pt x="212" y="84"/>
                  </a:cubicBezTo>
                  <a:cubicBezTo>
                    <a:pt x="212" y="84"/>
                    <a:pt x="211" y="83"/>
                    <a:pt x="210" y="81"/>
                  </a:cubicBezTo>
                  <a:cubicBezTo>
                    <a:pt x="208" y="76"/>
                    <a:pt x="206" y="71"/>
                    <a:pt x="203" y="65"/>
                  </a:cubicBezTo>
                  <a:cubicBezTo>
                    <a:pt x="203" y="65"/>
                    <a:pt x="203" y="61"/>
                    <a:pt x="204" y="61"/>
                  </a:cubicBezTo>
                  <a:close/>
                  <a:moveTo>
                    <a:pt x="325" y="88"/>
                  </a:moveTo>
                  <a:lnTo>
                    <a:pt x="325" y="97"/>
                  </a:lnTo>
                  <a:cubicBezTo>
                    <a:pt x="322" y="105"/>
                    <a:pt x="321" y="105"/>
                    <a:pt x="321" y="105"/>
                  </a:cubicBezTo>
                  <a:cubicBezTo>
                    <a:pt x="320" y="105"/>
                    <a:pt x="320" y="105"/>
                    <a:pt x="322" y="96"/>
                  </a:cubicBezTo>
                  <a:cubicBezTo>
                    <a:pt x="322" y="96"/>
                    <a:pt x="323" y="88"/>
                    <a:pt x="325" y="88"/>
                  </a:cubicBezTo>
                  <a:close/>
                  <a:moveTo>
                    <a:pt x="310" y="93"/>
                  </a:moveTo>
                  <a:cubicBezTo>
                    <a:pt x="310" y="93"/>
                    <a:pt x="310" y="93"/>
                    <a:pt x="310" y="93"/>
                  </a:cubicBezTo>
                  <a:lnTo>
                    <a:pt x="310" y="101"/>
                  </a:lnTo>
                  <a:lnTo>
                    <a:pt x="308" y="110"/>
                  </a:lnTo>
                  <a:lnTo>
                    <a:pt x="307" y="109"/>
                  </a:lnTo>
                  <a:cubicBezTo>
                    <a:pt x="308" y="102"/>
                    <a:pt x="309" y="93"/>
                    <a:pt x="310" y="93"/>
                  </a:cubicBezTo>
                  <a:close/>
                  <a:moveTo>
                    <a:pt x="451" y="108"/>
                  </a:moveTo>
                  <a:cubicBezTo>
                    <a:pt x="451" y="108"/>
                    <a:pt x="451" y="108"/>
                    <a:pt x="451" y="108"/>
                  </a:cubicBezTo>
                  <a:lnTo>
                    <a:pt x="453" y="109"/>
                  </a:lnTo>
                  <a:cubicBezTo>
                    <a:pt x="449" y="114"/>
                    <a:pt x="445" y="117"/>
                    <a:pt x="440" y="120"/>
                  </a:cubicBezTo>
                  <a:lnTo>
                    <a:pt x="439" y="119"/>
                  </a:lnTo>
                  <a:cubicBezTo>
                    <a:pt x="444" y="113"/>
                    <a:pt x="449" y="108"/>
                    <a:pt x="451" y="108"/>
                  </a:cubicBezTo>
                  <a:close/>
                  <a:moveTo>
                    <a:pt x="174" y="111"/>
                  </a:moveTo>
                  <a:lnTo>
                    <a:pt x="174" y="111"/>
                  </a:lnTo>
                  <a:cubicBezTo>
                    <a:pt x="181" y="117"/>
                    <a:pt x="187" y="124"/>
                    <a:pt x="190" y="132"/>
                  </a:cubicBezTo>
                  <a:cubicBezTo>
                    <a:pt x="190" y="132"/>
                    <a:pt x="189" y="132"/>
                    <a:pt x="189" y="132"/>
                  </a:cubicBezTo>
                  <a:cubicBezTo>
                    <a:pt x="188" y="132"/>
                    <a:pt x="187" y="131"/>
                    <a:pt x="183" y="126"/>
                  </a:cubicBezTo>
                  <a:cubicBezTo>
                    <a:pt x="178" y="119"/>
                    <a:pt x="173" y="111"/>
                    <a:pt x="174" y="111"/>
                  </a:cubicBezTo>
                  <a:close/>
                  <a:moveTo>
                    <a:pt x="495" y="156"/>
                  </a:moveTo>
                  <a:cubicBezTo>
                    <a:pt x="497" y="156"/>
                    <a:pt x="498" y="158"/>
                    <a:pt x="498" y="159"/>
                  </a:cubicBezTo>
                  <a:cubicBezTo>
                    <a:pt x="493" y="163"/>
                    <a:pt x="485" y="167"/>
                    <a:pt x="483" y="167"/>
                  </a:cubicBezTo>
                  <a:cubicBezTo>
                    <a:pt x="483" y="167"/>
                    <a:pt x="483" y="167"/>
                    <a:pt x="483" y="166"/>
                  </a:cubicBezTo>
                  <a:cubicBezTo>
                    <a:pt x="482" y="163"/>
                    <a:pt x="482" y="163"/>
                    <a:pt x="488" y="159"/>
                  </a:cubicBezTo>
                  <a:cubicBezTo>
                    <a:pt x="491" y="157"/>
                    <a:pt x="493" y="156"/>
                    <a:pt x="495" y="156"/>
                  </a:cubicBezTo>
                  <a:close/>
                  <a:moveTo>
                    <a:pt x="505" y="264"/>
                  </a:moveTo>
                  <a:cubicBezTo>
                    <a:pt x="514" y="264"/>
                    <a:pt x="522" y="264"/>
                    <a:pt x="522" y="266"/>
                  </a:cubicBezTo>
                  <a:lnTo>
                    <a:pt x="514" y="267"/>
                  </a:lnTo>
                  <a:lnTo>
                    <a:pt x="505" y="266"/>
                  </a:lnTo>
                  <a:lnTo>
                    <a:pt x="505" y="264"/>
                  </a:lnTo>
                  <a:close/>
                  <a:moveTo>
                    <a:pt x="453" y="276"/>
                  </a:moveTo>
                  <a:cubicBezTo>
                    <a:pt x="458" y="276"/>
                    <a:pt x="464" y="277"/>
                    <a:pt x="469" y="280"/>
                  </a:cubicBezTo>
                  <a:lnTo>
                    <a:pt x="469" y="281"/>
                  </a:lnTo>
                  <a:cubicBezTo>
                    <a:pt x="460" y="280"/>
                    <a:pt x="453" y="277"/>
                    <a:pt x="453" y="277"/>
                  </a:cubicBezTo>
                  <a:lnTo>
                    <a:pt x="453" y="276"/>
                  </a:lnTo>
                  <a:close/>
                  <a:moveTo>
                    <a:pt x="106" y="282"/>
                  </a:moveTo>
                  <a:cubicBezTo>
                    <a:pt x="109" y="282"/>
                    <a:pt x="112" y="283"/>
                    <a:pt x="115" y="283"/>
                  </a:cubicBezTo>
                  <a:cubicBezTo>
                    <a:pt x="125" y="284"/>
                    <a:pt x="123" y="285"/>
                    <a:pt x="115" y="285"/>
                  </a:cubicBezTo>
                  <a:cubicBezTo>
                    <a:pt x="111" y="285"/>
                    <a:pt x="104" y="285"/>
                    <a:pt x="98" y="284"/>
                  </a:cubicBezTo>
                  <a:cubicBezTo>
                    <a:pt x="81" y="283"/>
                    <a:pt x="81" y="283"/>
                    <a:pt x="98" y="283"/>
                  </a:cubicBezTo>
                  <a:cubicBezTo>
                    <a:pt x="101" y="283"/>
                    <a:pt x="104" y="282"/>
                    <a:pt x="106" y="282"/>
                  </a:cubicBezTo>
                  <a:close/>
                  <a:moveTo>
                    <a:pt x="507" y="309"/>
                  </a:moveTo>
                  <a:cubicBezTo>
                    <a:pt x="508" y="309"/>
                    <a:pt x="510" y="310"/>
                    <a:pt x="514" y="311"/>
                  </a:cubicBezTo>
                  <a:cubicBezTo>
                    <a:pt x="520" y="312"/>
                    <a:pt x="525" y="314"/>
                    <a:pt x="530" y="317"/>
                  </a:cubicBezTo>
                  <a:cubicBezTo>
                    <a:pt x="522" y="316"/>
                    <a:pt x="513" y="313"/>
                    <a:pt x="505" y="310"/>
                  </a:cubicBezTo>
                  <a:cubicBezTo>
                    <a:pt x="506" y="310"/>
                    <a:pt x="506" y="309"/>
                    <a:pt x="507" y="309"/>
                  </a:cubicBezTo>
                  <a:close/>
                  <a:moveTo>
                    <a:pt x="181" y="332"/>
                  </a:moveTo>
                  <a:lnTo>
                    <a:pt x="174" y="337"/>
                  </a:lnTo>
                  <a:lnTo>
                    <a:pt x="175" y="338"/>
                  </a:lnTo>
                  <a:cubicBezTo>
                    <a:pt x="182" y="334"/>
                    <a:pt x="182" y="334"/>
                    <a:pt x="182" y="334"/>
                  </a:cubicBezTo>
                  <a:lnTo>
                    <a:pt x="181" y="332"/>
                  </a:lnTo>
                  <a:close/>
                  <a:moveTo>
                    <a:pt x="135" y="335"/>
                  </a:moveTo>
                  <a:cubicBezTo>
                    <a:pt x="136" y="335"/>
                    <a:pt x="137" y="335"/>
                    <a:pt x="137" y="336"/>
                  </a:cubicBezTo>
                  <a:cubicBezTo>
                    <a:pt x="137" y="337"/>
                    <a:pt x="137" y="337"/>
                    <a:pt x="129" y="340"/>
                  </a:cubicBezTo>
                  <a:cubicBezTo>
                    <a:pt x="129" y="340"/>
                    <a:pt x="124" y="342"/>
                    <a:pt x="122" y="342"/>
                  </a:cubicBezTo>
                  <a:cubicBezTo>
                    <a:pt x="121" y="342"/>
                    <a:pt x="121" y="342"/>
                    <a:pt x="120" y="341"/>
                  </a:cubicBezTo>
                  <a:lnTo>
                    <a:pt x="128" y="337"/>
                  </a:lnTo>
                  <a:cubicBezTo>
                    <a:pt x="132" y="335"/>
                    <a:pt x="134" y="335"/>
                    <a:pt x="135" y="335"/>
                  </a:cubicBezTo>
                  <a:close/>
                  <a:moveTo>
                    <a:pt x="500" y="346"/>
                  </a:moveTo>
                  <a:cubicBezTo>
                    <a:pt x="507" y="349"/>
                    <a:pt x="515" y="353"/>
                    <a:pt x="514" y="354"/>
                  </a:cubicBezTo>
                  <a:lnTo>
                    <a:pt x="506" y="352"/>
                  </a:lnTo>
                  <a:lnTo>
                    <a:pt x="498" y="347"/>
                  </a:lnTo>
                  <a:lnTo>
                    <a:pt x="500" y="346"/>
                  </a:lnTo>
                  <a:close/>
                  <a:moveTo>
                    <a:pt x="340" y="350"/>
                  </a:moveTo>
                  <a:cubicBezTo>
                    <a:pt x="338" y="350"/>
                    <a:pt x="338" y="350"/>
                    <a:pt x="344" y="358"/>
                  </a:cubicBezTo>
                  <a:lnTo>
                    <a:pt x="345" y="357"/>
                  </a:lnTo>
                  <a:cubicBezTo>
                    <a:pt x="340" y="350"/>
                    <a:pt x="340" y="350"/>
                    <a:pt x="340" y="350"/>
                  </a:cubicBezTo>
                  <a:close/>
                  <a:moveTo>
                    <a:pt x="142" y="348"/>
                  </a:moveTo>
                  <a:cubicBezTo>
                    <a:pt x="142" y="348"/>
                    <a:pt x="143" y="349"/>
                    <a:pt x="143" y="349"/>
                  </a:cubicBezTo>
                  <a:cubicBezTo>
                    <a:pt x="143" y="352"/>
                    <a:pt x="144" y="353"/>
                    <a:pt x="136" y="356"/>
                  </a:cubicBezTo>
                  <a:lnTo>
                    <a:pt x="136" y="355"/>
                  </a:lnTo>
                  <a:cubicBezTo>
                    <a:pt x="138" y="354"/>
                    <a:pt x="139" y="353"/>
                    <a:pt x="139" y="353"/>
                  </a:cubicBezTo>
                  <a:lnTo>
                    <a:pt x="139" y="353"/>
                  </a:lnTo>
                  <a:cubicBezTo>
                    <a:pt x="138" y="353"/>
                    <a:pt x="133" y="356"/>
                    <a:pt x="128" y="359"/>
                  </a:cubicBezTo>
                  <a:lnTo>
                    <a:pt x="113" y="367"/>
                  </a:lnTo>
                  <a:cubicBezTo>
                    <a:pt x="113" y="365"/>
                    <a:pt x="119" y="360"/>
                    <a:pt x="127" y="356"/>
                  </a:cubicBezTo>
                  <a:cubicBezTo>
                    <a:pt x="137" y="350"/>
                    <a:pt x="140" y="348"/>
                    <a:pt x="142" y="348"/>
                  </a:cubicBezTo>
                  <a:close/>
                  <a:moveTo>
                    <a:pt x="16" y="378"/>
                  </a:moveTo>
                  <a:cubicBezTo>
                    <a:pt x="11" y="380"/>
                    <a:pt x="5" y="381"/>
                    <a:pt x="0" y="382"/>
                  </a:cubicBezTo>
                  <a:lnTo>
                    <a:pt x="0" y="384"/>
                  </a:lnTo>
                  <a:cubicBezTo>
                    <a:pt x="1" y="385"/>
                    <a:pt x="2" y="385"/>
                    <a:pt x="3" y="385"/>
                  </a:cubicBezTo>
                  <a:cubicBezTo>
                    <a:pt x="6" y="385"/>
                    <a:pt x="12" y="383"/>
                    <a:pt x="17" y="381"/>
                  </a:cubicBezTo>
                  <a:lnTo>
                    <a:pt x="16" y="378"/>
                  </a:lnTo>
                  <a:close/>
                  <a:moveTo>
                    <a:pt x="372" y="410"/>
                  </a:moveTo>
                  <a:lnTo>
                    <a:pt x="372" y="410"/>
                  </a:lnTo>
                  <a:cubicBezTo>
                    <a:pt x="373" y="413"/>
                    <a:pt x="374" y="414"/>
                    <a:pt x="373" y="414"/>
                  </a:cubicBezTo>
                  <a:cubicBezTo>
                    <a:pt x="373" y="414"/>
                    <a:pt x="371" y="411"/>
                    <a:pt x="372" y="410"/>
                  </a:cubicBezTo>
                  <a:close/>
                  <a:moveTo>
                    <a:pt x="308" y="400"/>
                  </a:moveTo>
                  <a:cubicBezTo>
                    <a:pt x="309" y="409"/>
                    <a:pt x="309" y="417"/>
                    <a:pt x="309" y="417"/>
                  </a:cubicBezTo>
                  <a:cubicBezTo>
                    <a:pt x="309" y="412"/>
                    <a:pt x="309" y="413"/>
                    <a:pt x="309" y="409"/>
                  </a:cubicBezTo>
                  <a:lnTo>
                    <a:pt x="308" y="400"/>
                  </a:lnTo>
                  <a:close/>
                  <a:moveTo>
                    <a:pt x="436" y="416"/>
                  </a:moveTo>
                  <a:cubicBezTo>
                    <a:pt x="436" y="416"/>
                    <a:pt x="439" y="419"/>
                    <a:pt x="438" y="419"/>
                  </a:cubicBezTo>
                  <a:cubicBezTo>
                    <a:pt x="436" y="417"/>
                    <a:pt x="436" y="416"/>
                    <a:pt x="436" y="416"/>
                  </a:cubicBezTo>
                  <a:close/>
                  <a:moveTo>
                    <a:pt x="422" y="410"/>
                  </a:moveTo>
                  <a:cubicBezTo>
                    <a:pt x="428" y="417"/>
                    <a:pt x="433" y="423"/>
                    <a:pt x="432" y="424"/>
                  </a:cubicBezTo>
                  <a:lnTo>
                    <a:pt x="426" y="418"/>
                  </a:lnTo>
                  <a:lnTo>
                    <a:pt x="421" y="411"/>
                  </a:lnTo>
                  <a:lnTo>
                    <a:pt x="422" y="410"/>
                  </a:lnTo>
                  <a:close/>
                  <a:moveTo>
                    <a:pt x="347" y="411"/>
                  </a:moveTo>
                  <a:cubicBezTo>
                    <a:pt x="347" y="411"/>
                    <a:pt x="347" y="411"/>
                    <a:pt x="347" y="411"/>
                  </a:cubicBezTo>
                  <a:lnTo>
                    <a:pt x="346" y="411"/>
                  </a:lnTo>
                  <a:cubicBezTo>
                    <a:pt x="348" y="417"/>
                    <a:pt x="350" y="422"/>
                    <a:pt x="353" y="427"/>
                  </a:cubicBezTo>
                  <a:cubicBezTo>
                    <a:pt x="354" y="427"/>
                    <a:pt x="352" y="419"/>
                    <a:pt x="352" y="419"/>
                  </a:cubicBezTo>
                  <a:cubicBezTo>
                    <a:pt x="352" y="419"/>
                    <a:pt x="349" y="411"/>
                    <a:pt x="347" y="411"/>
                  </a:cubicBezTo>
                  <a:close/>
                  <a:moveTo>
                    <a:pt x="409" y="413"/>
                  </a:moveTo>
                  <a:cubicBezTo>
                    <a:pt x="410" y="413"/>
                    <a:pt x="413" y="415"/>
                    <a:pt x="419" y="422"/>
                  </a:cubicBezTo>
                  <a:cubicBezTo>
                    <a:pt x="424" y="429"/>
                    <a:pt x="424" y="429"/>
                    <a:pt x="423" y="430"/>
                  </a:cubicBezTo>
                  <a:cubicBezTo>
                    <a:pt x="419" y="427"/>
                    <a:pt x="415" y="422"/>
                    <a:pt x="412" y="418"/>
                  </a:cubicBezTo>
                  <a:cubicBezTo>
                    <a:pt x="410" y="415"/>
                    <a:pt x="408" y="413"/>
                    <a:pt x="409" y="413"/>
                  </a:cubicBezTo>
                  <a:close/>
                  <a:moveTo>
                    <a:pt x="175" y="433"/>
                  </a:moveTo>
                  <a:cubicBezTo>
                    <a:pt x="177" y="435"/>
                    <a:pt x="171" y="441"/>
                    <a:pt x="163" y="446"/>
                  </a:cubicBezTo>
                  <a:lnTo>
                    <a:pt x="161" y="443"/>
                  </a:lnTo>
                  <a:cubicBezTo>
                    <a:pt x="166" y="437"/>
                    <a:pt x="174" y="433"/>
                    <a:pt x="175" y="433"/>
                  </a:cubicBezTo>
                  <a:close/>
                  <a:moveTo>
                    <a:pt x="341" y="438"/>
                  </a:moveTo>
                  <a:cubicBezTo>
                    <a:pt x="343" y="438"/>
                    <a:pt x="343" y="438"/>
                    <a:pt x="346" y="447"/>
                  </a:cubicBezTo>
                  <a:lnTo>
                    <a:pt x="344" y="447"/>
                  </a:lnTo>
                  <a:lnTo>
                    <a:pt x="340" y="439"/>
                  </a:lnTo>
                  <a:lnTo>
                    <a:pt x="341" y="438"/>
                  </a:lnTo>
                  <a:close/>
                  <a:moveTo>
                    <a:pt x="253" y="432"/>
                  </a:moveTo>
                  <a:cubicBezTo>
                    <a:pt x="253" y="432"/>
                    <a:pt x="254" y="432"/>
                    <a:pt x="254" y="432"/>
                  </a:cubicBezTo>
                  <a:lnTo>
                    <a:pt x="252" y="440"/>
                  </a:lnTo>
                  <a:lnTo>
                    <a:pt x="247" y="448"/>
                  </a:lnTo>
                  <a:lnTo>
                    <a:pt x="249" y="439"/>
                  </a:lnTo>
                  <a:cubicBezTo>
                    <a:pt x="251" y="433"/>
                    <a:pt x="252" y="432"/>
                    <a:pt x="253" y="432"/>
                  </a:cubicBezTo>
                  <a:close/>
                  <a:moveTo>
                    <a:pt x="400" y="443"/>
                  </a:moveTo>
                  <a:cubicBezTo>
                    <a:pt x="402" y="443"/>
                    <a:pt x="405" y="450"/>
                    <a:pt x="405" y="450"/>
                  </a:cubicBezTo>
                  <a:cubicBezTo>
                    <a:pt x="407" y="453"/>
                    <a:pt x="407" y="454"/>
                    <a:pt x="407" y="454"/>
                  </a:cubicBezTo>
                  <a:cubicBezTo>
                    <a:pt x="406" y="454"/>
                    <a:pt x="404" y="452"/>
                    <a:pt x="403" y="452"/>
                  </a:cubicBezTo>
                  <a:cubicBezTo>
                    <a:pt x="403" y="452"/>
                    <a:pt x="403" y="452"/>
                    <a:pt x="403" y="452"/>
                  </a:cubicBezTo>
                  <a:cubicBezTo>
                    <a:pt x="398" y="446"/>
                    <a:pt x="398" y="446"/>
                    <a:pt x="400" y="443"/>
                  </a:cubicBezTo>
                  <a:close/>
                  <a:moveTo>
                    <a:pt x="288" y="427"/>
                  </a:moveTo>
                  <a:cubicBezTo>
                    <a:pt x="288" y="427"/>
                    <a:pt x="288" y="431"/>
                    <a:pt x="286" y="440"/>
                  </a:cubicBezTo>
                  <a:lnTo>
                    <a:pt x="282" y="457"/>
                  </a:lnTo>
                  <a:cubicBezTo>
                    <a:pt x="281" y="457"/>
                    <a:pt x="283" y="449"/>
                    <a:pt x="286" y="432"/>
                  </a:cubicBezTo>
                  <a:cubicBezTo>
                    <a:pt x="287" y="429"/>
                    <a:pt x="288" y="427"/>
                    <a:pt x="288" y="427"/>
                  </a:cubicBezTo>
                  <a:close/>
                  <a:moveTo>
                    <a:pt x="331" y="437"/>
                  </a:moveTo>
                  <a:cubicBezTo>
                    <a:pt x="332" y="437"/>
                    <a:pt x="333" y="445"/>
                    <a:pt x="335" y="457"/>
                  </a:cubicBezTo>
                  <a:cubicBezTo>
                    <a:pt x="334" y="458"/>
                    <a:pt x="334" y="458"/>
                    <a:pt x="332" y="458"/>
                  </a:cubicBezTo>
                  <a:cubicBezTo>
                    <a:pt x="330" y="449"/>
                    <a:pt x="329" y="441"/>
                    <a:pt x="330" y="441"/>
                  </a:cubicBezTo>
                  <a:cubicBezTo>
                    <a:pt x="330" y="439"/>
                    <a:pt x="330" y="437"/>
                    <a:pt x="331" y="437"/>
                  </a:cubicBezTo>
                  <a:close/>
                  <a:moveTo>
                    <a:pt x="172" y="449"/>
                  </a:moveTo>
                  <a:cubicBezTo>
                    <a:pt x="171" y="449"/>
                    <a:pt x="167" y="453"/>
                    <a:pt x="163" y="457"/>
                  </a:cubicBezTo>
                  <a:cubicBezTo>
                    <a:pt x="159" y="464"/>
                    <a:pt x="160" y="465"/>
                    <a:pt x="163" y="467"/>
                  </a:cubicBezTo>
                  <a:cubicBezTo>
                    <a:pt x="163" y="467"/>
                    <a:pt x="163" y="467"/>
                    <a:pt x="163" y="467"/>
                  </a:cubicBezTo>
                  <a:cubicBezTo>
                    <a:pt x="165" y="467"/>
                    <a:pt x="170" y="463"/>
                    <a:pt x="170" y="463"/>
                  </a:cubicBezTo>
                  <a:cubicBezTo>
                    <a:pt x="175" y="456"/>
                    <a:pt x="174" y="455"/>
                    <a:pt x="172" y="454"/>
                  </a:cubicBezTo>
                  <a:cubicBezTo>
                    <a:pt x="173" y="450"/>
                    <a:pt x="173" y="449"/>
                    <a:pt x="172" y="449"/>
                  </a:cubicBezTo>
                  <a:close/>
                  <a:moveTo>
                    <a:pt x="374" y="456"/>
                  </a:moveTo>
                  <a:cubicBezTo>
                    <a:pt x="376" y="456"/>
                    <a:pt x="377" y="456"/>
                    <a:pt x="380" y="463"/>
                  </a:cubicBezTo>
                  <a:cubicBezTo>
                    <a:pt x="380" y="463"/>
                    <a:pt x="383" y="470"/>
                    <a:pt x="382" y="472"/>
                  </a:cubicBezTo>
                  <a:cubicBezTo>
                    <a:pt x="380" y="472"/>
                    <a:pt x="375" y="465"/>
                    <a:pt x="375" y="465"/>
                  </a:cubicBezTo>
                  <a:lnTo>
                    <a:pt x="375" y="464"/>
                  </a:lnTo>
                  <a:cubicBezTo>
                    <a:pt x="372" y="456"/>
                    <a:pt x="373" y="456"/>
                    <a:pt x="373" y="456"/>
                  </a:cubicBezTo>
                  <a:cubicBezTo>
                    <a:pt x="373" y="456"/>
                    <a:pt x="374" y="456"/>
                    <a:pt x="374" y="456"/>
                  </a:cubicBezTo>
                  <a:close/>
                  <a:moveTo>
                    <a:pt x="256" y="447"/>
                  </a:moveTo>
                  <a:cubicBezTo>
                    <a:pt x="256" y="447"/>
                    <a:pt x="255" y="451"/>
                    <a:pt x="253" y="459"/>
                  </a:cubicBezTo>
                  <a:cubicBezTo>
                    <a:pt x="252" y="467"/>
                    <a:pt x="247" y="475"/>
                    <a:pt x="243" y="483"/>
                  </a:cubicBezTo>
                  <a:lnTo>
                    <a:pt x="239" y="482"/>
                  </a:lnTo>
                  <a:lnTo>
                    <a:pt x="248" y="466"/>
                  </a:lnTo>
                  <a:cubicBezTo>
                    <a:pt x="254" y="453"/>
                    <a:pt x="256" y="447"/>
                    <a:pt x="256" y="447"/>
                  </a:cubicBezTo>
                  <a:close/>
                  <a:moveTo>
                    <a:pt x="295" y="467"/>
                  </a:moveTo>
                  <a:cubicBezTo>
                    <a:pt x="295" y="476"/>
                    <a:pt x="295" y="485"/>
                    <a:pt x="293" y="485"/>
                  </a:cubicBezTo>
                  <a:lnTo>
                    <a:pt x="292" y="485"/>
                  </a:lnTo>
                  <a:cubicBezTo>
                    <a:pt x="292" y="478"/>
                    <a:pt x="293" y="473"/>
                    <a:pt x="294" y="467"/>
                  </a:cubicBezTo>
                  <a:close/>
                  <a:moveTo>
                    <a:pt x="328" y="492"/>
                  </a:moveTo>
                  <a:lnTo>
                    <a:pt x="329" y="501"/>
                  </a:lnTo>
                  <a:cubicBezTo>
                    <a:pt x="328" y="501"/>
                    <a:pt x="328" y="505"/>
                    <a:pt x="327" y="505"/>
                  </a:cubicBezTo>
                  <a:cubicBezTo>
                    <a:pt x="326" y="505"/>
                    <a:pt x="326" y="504"/>
                    <a:pt x="326" y="501"/>
                  </a:cubicBezTo>
                  <a:cubicBezTo>
                    <a:pt x="325" y="501"/>
                    <a:pt x="327" y="493"/>
                    <a:pt x="328" y="492"/>
                  </a:cubicBezTo>
                  <a:close/>
                  <a:moveTo>
                    <a:pt x="273" y="6"/>
                  </a:moveTo>
                  <a:cubicBezTo>
                    <a:pt x="271" y="6"/>
                    <a:pt x="270" y="6"/>
                    <a:pt x="272" y="14"/>
                  </a:cubicBezTo>
                  <a:cubicBezTo>
                    <a:pt x="273" y="23"/>
                    <a:pt x="273" y="23"/>
                    <a:pt x="271" y="23"/>
                  </a:cubicBezTo>
                  <a:cubicBezTo>
                    <a:pt x="270" y="23"/>
                    <a:pt x="267" y="23"/>
                    <a:pt x="266" y="32"/>
                  </a:cubicBezTo>
                  <a:cubicBezTo>
                    <a:pt x="267" y="40"/>
                    <a:pt x="266" y="41"/>
                    <a:pt x="265" y="41"/>
                  </a:cubicBezTo>
                  <a:cubicBezTo>
                    <a:pt x="262" y="34"/>
                    <a:pt x="260" y="33"/>
                    <a:pt x="259" y="33"/>
                  </a:cubicBezTo>
                  <a:cubicBezTo>
                    <a:pt x="259" y="33"/>
                    <a:pt x="258" y="33"/>
                    <a:pt x="258" y="33"/>
                  </a:cubicBezTo>
                  <a:lnTo>
                    <a:pt x="257" y="24"/>
                  </a:lnTo>
                  <a:cubicBezTo>
                    <a:pt x="256" y="18"/>
                    <a:pt x="255" y="13"/>
                    <a:pt x="253" y="7"/>
                  </a:cubicBezTo>
                  <a:cubicBezTo>
                    <a:pt x="251" y="7"/>
                    <a:pt x="253" y="16"/>
                    <a:pt x="253" y="16"/>
                  </a:cubicBezTo>
                  <a:cubicBezTo>
                    <a:pt x="254" y="24"/>
                    <a:pt x="214" y="33"/>
                    <a:pt x="209" y="35"/>
                  </a:cubicBezTo>
                  <a:cubicBezTo>
                    <a:pt x="206" y="32"/>
                    <a:pt x="204" y="31"/>
                    <a:pt x="202" y="31"/>
                  </a:cubicBezTo>
                  <a:cubicBezTo>
                    <a:pt x="200" y="31"/>
                    <a:pt x="199" y="33"/>
                    <a:pt x="202" y="37"/>
                  </a:cubicBezTo>
                  <a:cubicBezTo>
                    <a:pt x="206" y="45"/>
                    <a:pt x="198" y="49"/>
                    <a:pt x="189" y="53"/>
                  </a:cubicBezTo>
                  <a:cubicBezTo>
                    <a:pt x="178" y="59"/>
                    <a:pt x="171" y="63"/>
                    <a:pt x="175" y="70"/>
                  </a:cubicBezTo>
                  <a:cubicBezTo>
                    <a:pt x="175" y="70"/>
                    <a:pt x="174" y="71"/>
                    <a:pt x="171" y="72"/>
                  </a:cubicBezTo>
                  <a:cubicBezTo>
                    <a:pt x="169" y="74"/>
                    <a:pt x="171" y="83"/>
                    <a:pt x="169" y="83"/>
                  </a:cubicBezTo>
                  <a:cubicBezTo>
                    <a:pt x="171" y="88"/>
                    <a:pt x="172" y="90"/>
                    <a:pt x="171" y="90"/>
                  </a:cubicBezTo>
                  <a:cubicBezTo>
                    <a:pt x="171" y="90"/>
                    <a:pt x="170" y="88"/>
                    <a:pt x="168" y="85"/>
                  </a:cubicBezTo>
                  <a:cubicBezTo>
                    <a:pt x="163" y="78"/>
                    <a:pt x="158" y="72"/>
                    <a:pt x="157" y="72"/>
                  </a:cubicBezTo>
                  <a:cubicBezTo>
                    <a:pt x="157" y="72"/>
                    <a:pt x="156" y="72"/>
                    <a:pt x="156" y="72"/>
                  </a:cubicBezTo>
                  <a:cubicBezTo>
                    <a:pt x="154" y="73"/>
                    <a:pt x="159" y="80"/>
                    <a:pt x="164" y="88"/>
                  </a:cubicBezTo>
                  <a:cubicBezTo>
                    <a:pt x="169" y="95"/>
                    <a:pt x="168" y="95"/>
                    <a:pt x="168" y="95"/>
                  </a:cubicBezTo>
                  <a:cubicBezTo>
                    <a:pt x="167" y="95"/>
                    <a:pt x="167" y="95"/>
                    <a:pt x="167" y="95"/>
                  </a:cubicBezTo>
                  <a:cubicBezTo>
                    <a:pt x="166" y="95"/>
                    <a:pt x="165" y="94"/>
                    <a:pt x="161" y="89"/>
                  </a:cubicBezTo>
                  <a:lnTo>
                    <a:pt x="151" y="76"/>
                  </a:lnTo>
                  <a:lnTo>
                    <a:pt x="150" y="77"/>
                  </a:lnTo>
                  <a:cubicBezTo>
                    <a:pt x="155" y="83"/>
                    <a:pt x="153" y="85"/>
                    <a:pt x="153" y="85"/>
                  </a:cubicBezTo>
                  <a:cubicBezTo>
                    <a:pt x="153" y="85"/>
                    <a:pt x="153" y="85"/>
                    <a:pt x="152" y="85"/>
                  </a:cubicBezTo>
                  <a:cubicBezTo>
                    <a:pt x="151" y="85"/>
                    <a:pt x="150" y="83"/>
                    <a:pt x="142" y="72"/>
                  </a:cubicBezTo>
                  <a:cubicBezTo>
                    <a:pt x="136" y="66"/>
                    <a:pt x="133" y="63"/>
                    <a:pt x="133" y="63"/>
                  </a:cubicBezTo>
                  <a:lnTo>
                    <a:pt x="133" y="63"/>
                  </a:lnTo>
                  <a:cubicBezTo>
                    <a:pt x="132" y="63"/>
                    <a:pt x="134" y="67"/>
                    <a:pt x="138" y="74"/>
                  </a:cubicBezTo>
                  <a:lnTo>
                    <a:pt x="142" y="82"/>
                  </a:lnTo>
                  <a:cubicBezTo>
                    <a:pt x="139" y="79"/>
                    <a:pt x="137" y="78"/>
                    <a:pt x="136" y="78"/>
                  </a:cubicBezTo>
                  <a:cubicBezTo>
                    <a:pt x="133" y="78"/>
                    <a:pt x="138" y="88"/>
                    <a:pt x="142" y="93"/>
                  </a:cubicBezTo>
                  <a:cubicBezTo>
                    <a:pt x="136" y="88"/>
                    <a:pt x="133" y="86"/>
                    <a:pt x="132" y="86"/>
                  </a:cubicBezTo>
                  <a:cubicBezTo>
                    <a:pt x="130" y="86"/>
                    <a:pt x="132" y="90"/>
                    <a:pt x="138" y="97"/>
                  </a:cubicBezTo>
                  <a:cubicBezTo>
                    <a:pt x="142" y="100"/>
                    <a:pt x="143" y="102"/>
                    <a:pt x="141" y="102"/>
                  </a:cubicBezTo>
                  <a:cubicBezTo>
                    <a:pt x="140" y="102"/>
                    <a:pt x="138" y="101"/>
                    <a:pt x="135" y="99"/>
                  </a:cubicBezTo>
                  <a:cubicBezTo>
                    <a:pt x="131" y="96"/>
                    <a:pt x="129" y="95"/>
                    <a:pt x="128" y="95"/>
                  </a:cubicBezTo>
                  <a:cubicBezTo>
                    <a:pt x="126" y="95"/>
                    <a:pt x="125" y="96"/>
                    <a:pt x="124" y="97"/>
                  </a:cubicBezTo>
                  <a:cubicBezTo>
                    <a:pt x="129" y="105"/>
                    <a:pt x="120" y="113"/>
                    <a:pt x="111" y="123"/>
                  </a:cubicBezTo>
                  <a:cubicBezTo>
                    <a:pt x="103" y="134"/>
                    <a:pt x="96" y="142"/>
                    <a:pt x="103" y="146"/>
                  </a:cubicBezTo>
                  <a:cubicBezTo>
                    <a:pt x="103" y="147"/>
                    <a:pt x="103" y="148"/>
                    <a:pt x="102" y="148"/>
                  </a:cubicBezTo>
                  <a:cubicBezTo>
                    <a:pt x="101" y="148"/>
                    <a:pt x="98" y="147"/>
                    <a:pt x="94" y="145"/>
                  </a:cubicBezTo>
                  <a:cubicBezTo>
                    <a:pt x="91" y="143"/>
                    <a:pt x="89" y="142"/>
                    <a:pt x="89" y="142"/>
                  </a:cubicBezTo>
                  <a:lnTo>
                    <a:pt x="89" y="142"/>
                  </a:lnTo>
                  <a:cubicBezTo>
                    <a:pt x="88" y="142"/>
                    <a:pt x="90" y="145"/>
                    <a:pt x="99" y="152"/>
                  </a:cubicBezTo>
                  <a:cubicBezTo>
                    <a:pt x="103" y="156"/>
                    <a:pt x="107" y="159"/>
                    <a:pt x="107" y="159"/>
                  </a:cubicBezTo>
                  <a:cubicBezTo>
                    <a:pt x="107" y="159"/>
                    <a:pt x="104" y="157"/>
                    <a:pt x="98" y="153"/>
                  </a:cubicBezTo>
                  <a:cubicBezTo>
                    <a:pt x="96" y="152"/>
                    <a:pt x="94" y="151"/>
                    <a:pt x="93" y="151"/>
                  </a:cubicBezTo>
                  <a:cubicBezTo>
                    <a:pt x="90" y="151"/>
                    <a:pt x="88" y="154"/>
                    <a:pt x="86" y="157"/>
                  </a:cubicBezTo>
                  <a:cubicBezTo>
                    <a:pt x="82" y="162"/>
                    <a:pt x="80" y="168"/>
                    <a:pt x="87" y="171"/>
                  </a:cubicBezTo>
                  <a:cubicBezTo>
                    <a:pt x="91" y="175"/>
                    <a:pt x="92" y="176"/>
                    <a:pt x="92" y="176"/>
                  </a:cubicBezTo>
                  <a:cubicBezTo>
                    <a:pt x="91" y="176"/>
                    <a:pt x="90" y="175"/>
                    <a:pt x="87" y="173"/>
                  </a:cubicBezTo>
                  <a:cubicBezTo>
                    <a:pt x="81" y="169"/>
                    <a:pt x="76" y="168"/>
                    <a:pt x="72" y="168"/>
                  </a:cubicBezTo>
                  <a:cubicBezTo>
                    <a:pt x="67" y="168"/>
                    <a:pt x="65" y="172"/>
                    <a:pt x="73" y="179"/>
                  </a:cubicBezTo>
                  <a:cubicBezTo>
                    <a:pt x="73" y="180"/>
                    <a:pt x="72" y="181"/>
                    <a:pt x="70" y="181"/>
                  </a:cubicBezTo>
                  <a:cubicBezTo>
                    <a:pt x="69" y="181"/>
                    <a:pt x="67" y="180"/>
                    <a:pt x="63" y="179"/>
                  </a:cubicBezTo>
                  <a:lnTo>
                    <a:pt x="63" y="179"/>
                  </a:lnTo>
                  <a:cubicBezTo>
                    <a:pt x="63" y="180"/>
                    <a:pt x="62" y="182"/>
                    <a:pt x="68" y="190"/>
                  </a:cubicBezTo>
                  <a:cubicBezTo>
                    <a:pt x="68" y="191"/>
                    <a:pt x="64" y="198"/>
                    <a:pt x="63" y="201"/>
                  </a:cubicBezTo>
                  <a:cubicBezTo>
                    <a:pt x="62" y="203"/>
                    <a:pt x="69" y="210"/>
                    <a:pt x="69" y="210"/>
                  </a:cubicBezTo>
                  <a:cubicBezTo>
                    <a:pt x="69" y="211"/>
                    <a:pt x="69" y="211"/>
                    <a:pt x="69" y="211"/>
                  </a:cubicBezTo>
                  <a:lnTo>
                    <a:pt x="69" y="211"/>
                  </a:lnTo>
                  <a:cubicBezTo>
                    <a:pt x="68" y="211"/>
                    <a:pt x="67" y="211"/>
                    <a:pt x="66" y="211"/>
                  </a:cubicBezTo>
                  <a:cubicBezTo>
                    <a:pt x="60" y="211"/>
                    <a:pt x="57" y="218"/>
                    <a:pt x="54" y="228"/>
                  </a:cubicBezTo>
                  <a:cubicBezTo>
                    <a:pt x="52" y="239"/>
                    <a:pt x="50" y="249"/>
                    <a:pt x="41" y="249"/>
                  </a:cubicBezTo>
                  <a:cubicBezTo>
                    <a:pt x="41" y="249"/>
                    <a:pt x="41" y="252"/>
                    <a:pt x="49" y="254"/>
                  </a:cubicBezTo>
                  <a:cubicBezTo>
                    <a:pt x="65" y="257"/>
                    <a:pt x="65" y="260"/>
                    <a:pt x="57" y="260"/>
                  </a:cubicBezTo>
                  <a:cubicBezTo>
                    <a:pt x="40" y="260"/>
                    <a:pt x="39" y="267"/>
                    <a:pt x="55" y="270"/>
                  </a:cubicBezTo>
                  <a:lnTo>
                    <a:pt x="48" y="270"/>
                  </a:lnTo>
                  <a:cubicBezTo>
                    <a:pt x="30" y="271"/>
                    <a:pt x="37" y="276"/>
                    <a:pt x="55" y="277"/>
                  </a:cubicBezTo>
                  <a:cubicBezTo>
                    <a:pt x="46" y="280"/>
                    <a:pt x="39" y="281"/>
                    <a:pt x="46" y="283"/>
                  </a:cubicBezTo>
                  <a:cubicBezTo>
                    <a:pt x="46" y="284"/>
                    <a:pt x="46" y="284"/>
                    <a:pt x="30" y="284"/>
                  </a:cubicBezTo>
                  <a:cubicBezTo>
                    <a:pt x="21" y="285"/>
                    <a:pt x="13" y="285"/>
                    <a:pt x="13" y="288"/>
                  </a:cubicBezTo>
                  <a:cubicBezTo>
                    <a:pt x="13" y="289"/>
                    <a:pt x="21" y="289"/>
                    <a:pt x="30" y="289"/>
                  </a:cubicBezTo>
                  <a:lnTo>
                    <a:pt x="30" y="292"/>
                  </a:lnTo>
                  <a:cubicBezTo>
                    <a:pt x="30" y="292"/>
                    <a:pt x="30" y="293"/>
                    <a:pt x="34" y="293"/>
                  </a:cubicBezTo>
                  <a:cubicBezTo>
                    <a:pt x="35" y="293"/>
                    <a:pt x="37" y="293"/>
                    <a:pt x="39" y="293"/>
                  </a:cubicBezTo>
                  <a:cubicBezTo>
                    <a:pt x="46" y="293"/>
                    <a:pt x="46" y="294"/>
                    <a:pt x="46" y="297"/>
                  </a:cubicBezTo>
                  <a:cubicBezTo>
                    <a:pt x="42" y="297"/>
                    <a:pt x="42" y="297"/>
                    <a:pt x="45" y="297"/>
                  </a:cubicBezTo>
                  <a:cubicBezTo>
                    <a:pt x="47" y="297"/>
                    <a:pt x="51" y="297"/>
                    <a:pt x="55" y="295"/>
                  </a:cubicBezTo>
                  <a:cubicBezTo>
                    <a:pt x="59" y="295"/>
                    <a:pt x="64" y="295"/>
                    <a:pt x="67" y="295"/>
                  </a:cubicBezTo>
                  <a:cubicBezTo>
                    <a:pt x="70" y="295"/>
                    <a:pt x="72" y="295"/>
                    <a:pt x="72" y="295"/>
                  </a:cubicBezTo>
                  <a:lnTo>
                    <a:pt x="89" y="294"/>
                  </a:lnTo>
                  <a:cubicBezTo>
                    <a:pt x="100" y="293"/>
                    <a:pt x="111" y="292"/>
                    <a:pt x="123" y="289"/>
                  </a:cubicBezTo>
                  <a:cubicBezTo>
                    <a:pt x="132" y="284"/>
                    <a:pt x="141" y="281"/>
                    <a:pt x="123" y="281"/>
                  </a:cubicBezTo>
                  <a:cubicBezTo>
                    <a:pt x="123" y="281"/>
                    <a:pt x="115" y="280"/>
                    <a:pt x="115" y="279"/>
                  </a:cubicBezTo>
                  <a:cubicBezTo>
                    <a:pt x="115" y="277"/>
                    <a:pt x="124" y="276"/>
                    <a:pt x="124" y="276"/>
                  </a:cubicBezTo>
                  <a:cubicBezTo>
                    <a:pt x="125" y="276"/>
                    <a:pt x="125" y="277"/>
                    <a:pt x="126" y="277"/>
                  </a:cubicBezTo>
                  <a:cubicBezTo>
                    <a:pt x="132" y="277"/>
                    <a:pt x="132" y="272"/>
                    <a:pt x="133" y="267"/>
                  </a:cubicBezTo>
                  <a:cubicBezTo>
                    <a:pt x="134" y="262"/>
                    <a:pt x="134" y="258"/>
                    <a:pt x="143" y="258"/>
                  </a:cubicBezTo>
                  <a:lnTo>
                    <a:pt x="152" y="258"/>
                  </a:lnTo>
                  <a:cubicBezTo>
                    <a:pt x="144" y="256"/>
                    <a:pt x="145" y="251"/>
                    <a:pt x="147" y="244"/>
                  </a:cubicBezTo>
                  <a:cubicBezTo>
                    <a:pt x="150" y="237"/>
                    <a:pt x="152" y="230"/>
                    <a:pt x="144" y="227"/>
                  </a:cubicBezTo>
                  <a:cubicBezTo>
                    <a:pt x="145" y="226"/>
                    <a:pt x="145" y="225"/>
                    <a:pt x="145" y="225"/>
                  </a:cubicBezTo>
                  <a:cubicBezTo>
                    <a:pt x="148" y="226"/>
                    <a:pt x="150" y="227"/>
                    <a:pt x="152" y="227"/>
                  </a:cubicBezTo>
                  <a:cubicBezTo>
                    <a:pt x="154" y="227"/>
                    <a:pt x="155" y="225"/>
                    <a:pt x="155" y="225"/>
                  </a:cubicBezTo>
                  <a:cubicBezTo>
                    <a:pt x="149" y="219"/>
                    <a:pt x="150" y="217"/>
                    <a:pt x="150" y="217"/>
                  </a:cubicBezTo>
                  <a:lnTo>
                    <a:pt x="150" y="217"/>
                  </a:lnTo>
                  <a:cubicBezTo>
                    <a:pt x="154" y="219"/>
                    <a:pt x="156" y="219"/>
                    <a:pt x="157" y="219"/>
                  </a:cubicBezTo>
                  <a:cubicBezTo>
                    <a:pt x="158" y="219"/>
                    <a:pt x="158" y="219"/>
                    <a:pt x="159" y="218"/>
                  </a:cubicBezTo>
                  <a:cubicBezTo>
                    <a:pt x="160" y="216"/>
                    <a:pt x="160" y="215"/>
                    <a:pt x="153" y="211"/>
                  </a:cubicBezTo>
                  <a:cubicBezTo>
                    <a:pt x="155" y="207"/>
                    <a:pt x="159" y="204"/>
                    <a:pt x="164" y="204"/>
                  </a:cubicBezTo>
                  <a:cubicBezTo>
                    <a:pt x="165" y="204"/>
                    <a:pt x="166" y="204"/>
                    <a:pt x="166" y="205"/>
                  </a:cubicBezTo>
                  <a:cubicBezTo>
                    <a:pt x="168" y="205"/>
                    <a:pt x="169" y="206"/>
                    <a:pt x="170" y="206"/>
                  </a:cubicBezTo>
                  <a:cubicBezTo>
                    <a:pt x="171" y="206"/>
                    <a:pt x="166" y="201"/>
                    <a:pt x="161" y="198"/>
                  </a:cubicBezTo>
                  <a:cubicBezTo>
                    <a:pt x="154" y="193"/>
                    <a:pt x="147" y="188"/>
                    <a:pt x="147" y="187"/>
                  </a:cubicBezTo>
                  <a:lnTo>
                    <a:pt x="147" y="187"/>
                  </a:lnTo>
                  <a:lnTo>
                    <a:pt x="162" y="196"/>
                  </a:lnTo>
                  <a:cubicBezTo>
                    <a:pt x="166" y="199"/>
                    <a:pt x="168" y="200"/>
                    <a:pt x="169" y="200"/>
                  </a:cubicBezTo>
                  <a:cubicBezTo>
                    <a:pt x="169" y="200"/>
                    <a:pt x="169" y="200"/>
                    <a:pt x="170" y="199"/>
                  </a:cubicBezTo>
                  <a:cubicBezTo>
                    <a:pt x="171" y="198"/>
                    <a:pt x="172" y="198"/>
                    <a:pt x="172" y="198"/>
                  </a:cubicBezTo>
                  <a:cubicBezTo>
                    <a:pt x="164" y="192"/>
                    <a:pt x="168" y="188"/>
                    <a:pt x="173" y="182"/>
                  </a:cubicBezTo>
                  <a:cubicBezTo>
                    <a:pt x="180" y="174"/>
                    <a:pt x="182" y="172"/>
                    <a:pt x="175" y="166"/>
                  </a:cubicBezTo>
                  <a:cubicBezTo>
                    <a:pt x="172" y="163"/>
                    <a:pt x="171" y="161"/>
                    <a:pt x="173" y="161"/>
                  </a:cubicBezTo>
                  <a:cubicBezTo>
                    <a:pt x="174" y="161"/>
                    <a:pt x="176" y="162"/>
                    <a:pt x="179" y="163"/>
                  </a:cubicBezTo>
                  <a:cubicBezTo>
                    <a:pt x="192" y="170"/>
                    <a:pt x="198" y="173"/>
                    <a:pt x="199" y="173"/>
                  </a:cubicBezTo>
                  <a:cubicBezTo>
                    <a:pt x="200" y="173"/>
                    <a:pt x="199" y="172"/>
                    <a:pt x="197" y="169"/>
                  </a:cubicBezTo>
                  <a:cubicBezTo>
                    <a:pt x="197" y="169"/>
                    <a:pt x="197" y="169"/>
                    <a:pt x="197" y="169"/>
                  </a:cubicBezTo>
                  <a:cubicBezTo>
                    <a:pt x="196" y="169"/>
                    <a:pt x="190" y="164"/>
                    <a:pt x="184" y="157"/>
                  </a:cubicBezTo>
                  <a:cubicBezTo>
                    <a:pt x="178" y="151"/>
                    <a:pt x="175" y="148"/>
                    <a:pt x="176" y="148"/>
                  </a:cubicBezTo>
                  <a:lnTo>
                    <a:pt x="176" y="148"/>
                  </a:lnTo>
                  <a:cubicBezTo>
                    <a:pt x="176" y="148"/>
                    <a:pt x="180" y="151"/>
                    <a:pt x="187" y="156"/>
                  </a:cubicBezTo>
                  <a:cubicBezTo>
                    <a:pt x="189" y="159"/>
                    <a:pt x="192" y="161"/>
                    <a:pt x="194" y="161"/>
                  </a:cubicBezTo>
                  <a:cubicBezTo>
                    <a:pt x="200" y="161"/>
                    <a:pt x="202" y="149"/>
                    <a:pt x="196" y="138"/>
                  </a:cubicBezTo>
                  <a:lnTo>
                    <a:pt x="196" y="138"/>
                  </a:lnTo>
                  <a:cubicBezTo>
                    <a:pt x="198" y="141"/>
                    <a:pt x="197" y="138"/>
                    <a:pt x="201" y="145"/>
                  </a:cubicBezTo>
                  <a:cubicBezTo>
                    <a:pt x="204" y="149"/>
                    <a:pt x="205" y="150"/>
                    <a:pt x="207" y="150"/>
                  </a:cubicBezTo>
                  <a:cubicBezTo>
                    <a:pt x="208" y="150"/>
                    <a:pt x="210" y="149"/>
                    <a:pt x="211" y="148"/>
                  </a:cubicBezTo>
                  <a:lnTo>
                    <a:pt x="214" y="146"/>
                  </a:lnTo>
                  <a:cubicBezTo>
                    <a:pt x="208" y="139"/>
                    <a:pt x="209" y="137"/>
                    <a:pt x="211" y="137"/>
                  </a:cubicBezTo>
                  <a:cubicBezTo>
                    <a:pt x="213" y="137"/>
                    <a:pt x="217" y="139"/>
                    <a:pt x="219" y="143"/>
                  </a:cubicBezTo>
                  <a:cubicBezTo>
                    <a:pt x="223" y="148"/>
                    <a:pt x="224" y="149"/>
                    <a:pt x="225" y="149"/>
                  </a:cubicBezTo>
                  <a:cubicBezTo>
                    <a:pt x="226" y="149"/>
                    <a:pt x="226" y="149"/>
                    <a:pt x="227" y="148"/>
                  </a:cubicBezTo>
                  <a:cubicBezTo>
                    <a:pt x="224" y="141"/>
                    <a:pt x="224" y="138"/>
                    <a:pt x="226" y="138"/>
                  </a:cubicBezTo>
                  <a:cubicBezTo>
                    <a:pt x="228" y="138"/>
                    <a:pt x="231" y="141"/>
                    <a:pt x="234" y="145"/>
                  </a:cubicBezTo>
                  <a:cubicBezTo>
                    <a:pt x="234" y="145"/>
                    <a:pt x="235" y="144"/>
                    <a:pt x="235" y="144"/>
                  </a:cubicBezTo>
                  <a:cubicBezTo>
                    <a:pt x="233" y="136"/>
                    <a:pt x="234" y="135"/>
                    <a:pt x="235" y="135"/>
                  </a:cubicBezTo>
                  <a:cubicBezTo>
                    <a:pt x="238" y="134"/>
                    <a:pt x="239" y="134"/>
                    <a:pt x="234" y="126"/>
                  </a:cubicBezTo>
                  <a:cubicBezTo>
                    <a:pt x="230" y="118"/>
                    <a:pt x="227" y="110"/>
                    <a:pt x="228" y="110"/>
                  </a:cubicBezTo>
                  <a:lnTo>
                    <a:pt x="228" y="110"/>
                  </a:lnTo>
                  <a:lnTo>
                    <a:pt x="232" y="118"/>
                  </a:lnTo>
                  <a:cubicBezTo>
                    <a:pt x="233" y="123"/>
                    <a:pt x="235" y="124"/>
                    <a:pt x="237" y="124"/>
                  </a:cubicBezTo>
                  <a:cubicBezTo>
                    <a:pt x="239" y="124"/>
                    <a:pt x="241" y="123"/>
                    <a:pt x="243" y="123"/>
                  </a:cubicBezTo>
                  <a:cubicBezTo>
                    <a:pt x="244" y="122"/>
                    <a:pt x="245" y="122"/>
                    <a:pt x="246" y="122"/>
                  </a:cubicBezTo>
                  <a:cubicBezTo>
                    <a:pt x="249" y="122"/>
                    <a:pt x="250" y="124"/>
                    <a:pt x="253" y="129"/>
                  </a:cubicBezTo>
                  <a:lnTo>
                    <a:pt x="252" y="120"/>
                  </a:lnTo>
                  <a:cubicBezTo>
                    <a:pt x="251" y="116"/>
                    <a:pt x="250" y="114"/>
                    <a:pt x="251" y="114"/>
                  </a:cubicBezTo>
                  <a:lnTo>
                    <a:pt x="251" y="114"/>
                  </a:lnTo>
                  <a:cubicBezTo>
                    <a:pt x="251" y="114"/>
                    <a:pt x="252" y="116"/>
                    <a:pt x="253" y="119"/>
                  </a:cubicBezTo>
                  <a:cubicBezTo>
                    <a:pt x="255" y="123"/>
                    <a:pt x="257" y="125"/>
                    <a:pt x="258" y="125"/>
                  </a:cubicBezTo>
                  <a:cubicBezTo>
                    <a:pt x="260" y="125"/>
                    <a:pt x="261" y="123"/>
                    <a:pt x="261" y="118"/>
                  </a:cubicBezTo>
                  <a:lnTo>
                    <a:pt x="262" y="118"/>
                  </a:lnTo>
                  <a:cubicBezTo>
                    <a:pt x="265" y="126"/>
                    <a:pt x="266" y="130"/>
                    <a:pt x="267" y="130"/>
                  </a:cubicBezTo>
                  <a:cubicBezTo>
                    <a:pt x="268" y="130"/>
                    <a:pt x="269" y="126"/>
                    <a:pt x="268" y="118"/>
                  </a:cubicBezTo>
                  <a:lnTo>
                    <a:pt x="268" y="118"/>
                  </a:lnTo>
                  <a:cubicBezTo>
                    <a:pt x="268" y="124"/>
                    <a:pt x="269" y="125"/>
                    <a:pt x="270" y="125"/>
                  </a:cubicBezTo>
                  <a:cubicBezTo>
                    <a:pt x="270" y="125"/>
                    <a:pt x="271" y="125"/>
                    <a:pt x="271" y="125"/>
                  </a:cubicBezTo>
                  <a:cubicBezTo>
                    <a:pt x="271" y="121"/>
                    <a:pt x="272" y="119"/>
                    <a:pt x="273" y="119"/>
                  </a:cubicBezTo>
                  <a:cubicBezTo>
                    <a:pt x="274" y="119"/>
                    <a:pt x="276" y="121"/>
                    <a:pt x="276" y="125"/>
                  </a:cubicBezTo>
                  <a:lnTo>
                    <a:pt x="278" y="125"/>
                  </a:lnTo>
                  <a:cubicBezTo>
                    <a:pt x="276" y="117"/>
                    <a:pt x="278" y="116"/>
                    <a:pt x="279" y="116"/>
                  </a:cubicBezTo>
                  <a:cubicBezTo>
                    <a:pt x="280" y="116"/>
                    <a:pt x="281" y="116"/>
                    <a:pt x="281" y="108"/>
                  </a:cubicBezTo>
                  <a:cubicBezTo>
                    <a:pt x="281" y="99"/>
                    <a:pt x="282" y="99"/>
                    <a:pt x="282" y="99"/>
                  </a:cubicBezTo>
                  <a:cubicBezTo>
                    <a:pt x="283" y="105"/>
                    <a:pt x="283" y="110"/>
                    <a:pt x="283" y="116"/>
                  </a:cubicBezTo>
                  <a:cubicBezTo>
                    <a:pt x="283" y="120"/>
                    <a:pt x="283" y="122"/>
                    <a:pt x="283" y="122"/>
                  </a:cubicBezTo>
                  <a:cubicBezTo>
                    <a:pt x="284" y="122"/>
                    <a:pt x="285" y="117"/>
                    <a:pt x="286" y="108"/>
                  </a:cubicBezTo>
                  <a:cubicBezTo>
                    <a:pt x="288" y="100"/>
                    <a:pt x="288" y="95"/>
                    <a:pt x="288" y="95"/>
                  </a:cubicBezTo>
                  <a:lnTo>
                    <a:pt x="288" y="95"/>
                  </a:lnTo>
                  <a:cubicBezTo>
                    <a:pt x="288" y="95"/>
                    <a:pt x="288" y="100"/>
                    <a:pt x="288" y="108"/>
                  </a:cubicBezTo>
                  <a:cubicBezTo>
                    <a:pt x="287" y="114"/>
                    <a:pt x="286" y="120"/>
                    <a:pt x="286" y="120"/>
                  </a:cubicBezTo>
                  <a:cubicBezTo>
                    <a:pt x="287" y="120"/>
                    <a:pt x="287" y="119"/>
                    <a:pt x="288" y="116"/>
                  </a:cubicBezTo>
                  <a:cubicBezTo>
                    <a:pt x="288" y="116"/>
                    <a:pt x="289" y="116"/>
                    <a:pt x="289" y="108"/>
                  </a:cubicBezTo>
                  <a:lnTo>
                    <a:pt x="292" y="108"/>
                  </a:lnTo>
                  <a:cubicBezTo>
                    <a:pt x="294" y="117"/>
                    <a:pt x="294" y="117"/>
                    <a:pt x="295" y="117"/>
                  </a:cubicBezTo>
                  <a:cubicBezTo>
                    <a:pt x="296" y="113"/>
                    <a:pt x="297" y="110"/>
                    <a:pt x="297" y="110"/>
                  </a:cubicBezTo>
                  <a:cubicBezTo>
                    <a:pt x="297" y="110"/>
                    <a:pt x="298" y="113"/>
                    <a:pt x="298" y="117"/>
                  </a:cubicBezTo>
                  <a:cubicBezTo>
                    <a:pt x="298" y="120"/>
                    <a:pt x="298" y="122"/>
                    <a:pt x="298" y="122"/>
                  </a:cubicBezTo>
                  <a:cubicBezTo>
                    <a:pt x="298" y="122"/>
                    <a:pt x="298" y="118"/>
                    <a:pt x="299" y="108"/>
                  </a:cubicBezTo>
                  <a:cubicBezTo>
                    <a:pt x="300" y="104"/>
                    <a:pt x="301" y="102"/>
                    <a:pt x="301" y="102"/>
                  </a:cubicBezTo>
                  <a:cubicBezTo>
                    <a:pt x="302" y="102"/>
                    <a:pt x="302" y="105"/>
                    <a:pt x="302" y="109"/>
                  </a:cubicBezTo>
                  <a:cubicBezTo>
                    <a:pt x="302" y="119"/>
                    <a:pt x="301" y="123"/>
                    <a:pt x="301" y="123"/>
                  </a:cubicBezTo>
                  <a:cubicBezTo>
                    <a:pt x="301" y="123"/>
                    <a:pt x="302" y="121"/>
                    <a:pt x="302" y="118"/>
                  </a:cubicBezTo>
                  <a:cubicBezTo>
                    <a:pt x="304" y="109"/>
                    <a:pt x="306" y="109"/>
                    <a:pt x="306" y="109"/>
                  </a:cubicBezTo>
                  <a:lnTo>
                    <a:pt x="306" y="109"/>
                  </a:lnTo>
                  <a:cubicBezTo>
                    <a:pt x="304" y="118"/>
                    <a:pt x="312" y="119"/>
                    <a:pt x="321" y="123"/>
                  </a:cubicBezTo>
                  <a:cubicBezTo>
                    <a:pt x="325" y="117"/>
                    <a:pt x="327" y="111"/>
                    <a:pt x="328" y="106"/>
                  </a:cubicBezTo>
                  <a:cubicBezTo>
                    <a:pt x="330" y="99"/>
                    <a:pt x="331" y="97"/>
                    <a:pt x="331" y="97"/>
                  </a:cubicBezTo>
                  <a:lnTo>
                    <a:pt x="331" y="97"/>
                  </a:lnTo>
                  <a:cubicBezTo>
                    <a:pt x="331" y="97"/>
                    <a:pt x="330" y="102"/>
                    <a:pt x="329" y="107"/>
                  </a:cubicBezTo>
                  <a:cubicBezTo>
                    <a:pt x="326" y="119"/>
                    <a:pt x="325" y="126"/>
                    <a:pt x="326" y="126"/>
                  </a:cubicBezTo>
                  <a:cubicBezTo>
                    <a:pt x="326" y="126"/>
                    <a:pt x="328" y="120"/>
                    <a:pt x="331" y="107"/>
                  </a:cubicBezTo>
                  <a:cubicBezTo>
                    <a:pt x="333" y="99"/>
                    <a:pt x="334" y="94"/>
                    <a:pt x="334" y="94"/>
                  </a:cubicBezTo>
                  <a:lnTo>
                    <a:pt x="334" y="94"/>
                  </a:lnTo>
                  <a:cubicBezTo>
                    <a:pt x="334" y="94"/>
                    <a:pt x="334" y="99"/>
                    <a:pt x="332" y="108"/>
                  </a:cubicBezTo>
                  <a:cubicBezTo>
                    <a:pt x="331" y="112"/>
                    <a:pt x="331" y="114"/>
                    <a:pt x="331" y="114"/>
                  </a:cubicBezTo>
                  <a:cubicBezTo>
                    <a:pt x="331" y="114"/>
                    <a:pt x="332" y="112"/>
                    <a:pt x="334" y="109"/>
                  </a:cubicBezTo>
                  <a:cubicBezTo>
                    <a:pt x="335" y="105"/>
                    <a:pt x="336" y="103"/>
                    <a:pt x="337" y="103"/>
                  </a:cubicBezTo>
                  <a:lnTo>
                    <a:pt x="337" y="103"/>
                  </a:lnTo>
                  <a:cubicBezTo>
                    <a:pt x="337" y="103"/>
                    <a:pt x="336" y="105"/>
                    <a:pt x="335" y="109"/>
                  </a:cubicBezTo>
                  <a:cubicBezTo>
                    <a:pt x="334" y="116"/>
                    <a:pt x="333" y="121"/>
                    <a:pt x="333" y="121"/>
                  </a:cubicBezTo>
                  <a:cubicBezTo>
                    <a:pt x="333" y="121"/>
                    <a:pt x="334" y="120"/>
                    <a:pt x="335" y="118"/>
                  </a:cubicBezTo>
                  <a:lnTo>
                    <a:pt x="335" y="118"/>
                  </a:lnTo>
                  <a:cubicBezTo>
                    <a:pt x="335" y="118"/>
                    <a:pt x="336" y="118"/>
                    <a:pt x="334" y="127"/>
                  </a:cubicBezTo>
                  <a:cubicBezTo>
                    <a:pt x="333" y="129"/>
                    <a:pt x="333" y="130"/>
                    <a:pt x="333" y="130"/>
                  </a:cubicBezTo>
                  <a:cubicBezTo>
                    <a:pt x="334" y="130"/>
                    <a:pt x="337" y="125"/>
                    <a:pt x="339" y="120"/>
                  </a:cubicBezTo>
                  <a:cubicBezTo>
                    <a:pt x="344" y="113"/>
                    <a:pt x="347" y="109"/>
                    <a:pt x="348" y="109"/>
                  </a:cubicBezTo>
                  <a:lnTo>
                    <a:pt x="348" y="109"/>
                  </a:lnTo>
                  <a:cubicBezTo>
                    <a:pt x="348" y="109"/>
                    <a:pt x="347" y="113"/>
                    <a:pt x="343" y="122"/>
                  </a:cubicBezTo>
                  <a:cubicBezTo>
                    <a:pt x="340" y="128"/>
                    <a:pt x="339" y="131"/>
                    <a:pt x="340" y="131"/>
                  </a:cubicBezTo>
                  <a:cubicBezTo>
                    <a:pt x="342" y="131"/>
                    <a:pt x="346" y="125"/>
                    <a:pt x="352" y="116"/>
                  </a:cubicBezTo>
                  <a:cubicBezTo>
                    <a:pt x="356" y="108"/>
                    <a:pt x="358" y="104"/>
                    <a:pt x="358" y="104"/>
                  </a:cubicBezTo>
                  <a:lnTo>
                    <a:pt x="358" y="104"/>
                  </a:lnTo>
                  <a:cubicBezTo>
                    <a:pt x="358" y="104"/>
                    <a:pt x="357" y="106"/>
                    <a:pt x="356" y="109"/>
                  </a:cubicBezTo>
                  <a:cubicBezTo>
                    <a:pt x="352" y="117"/>
                    <a:pt x="353" y="117"/>
                    <a:pt x="353" y="117"/>
                  </a:cubicBezTo>
                  <a:cubicBezTo>
                    <a:pt x="354" y="118"/>
                    <a:pt x="355" y="118"/>
                    <a:pt x="352" y="126"/>
                  </a:cubicBezTo>
                  <a:cubicBezTo>
                    <a:pt x="352" y="126"/>
                    <a:pt x="352" y="126"/>
                    <a:pt x="352" y="126"/>
                  </a:cubicBezTo>
                  <a:cubicBezTo>
                    <a:pt x="352" y="126"/>
                    <a:pt x="354" y="125"/>
                    <a:pt x="358" y="120"/>
                  </a:cubicBezTo>
                  <a:cubicBezTo>
                    <a:pt x="362" y="115"/>
                    <a:pt x="364" y="113"/>
                    <a:pt x="365" y="113"/>
                  </a:cubicBezTo>
                  <a:cubicBezTo>
                    <a:pt x="367" y="113"/>
                    <a:pt x="365" y="121"/>
                    <a:pt x="361" y="132"/>
                  </a:cubicBezTo>
                  <a:lnTo>
                    <a:pt x="366" y="125"/>
                  </a:lnTo>
                  <a:cubicBezTo>
                    <a:pt x="372" y="117"/>
                    <a:pt x="377" y="111"/>
                    <a:pt x="377" y="111"/>
                  </a:cubicBezTo>
                  <a:lnTo>
                    <a:pt x="377" y="111"/>
                  </a:lnTo>
                  <a:cubicBezTo>
                    <a:pt x="378" y="111"/>
                    <a:pt x="376" y="114"/>
                    <a:pt x="373" y="119"/>
                  </a:cubicBezTo>
                  <a:lnTo>
                    <a:pt x="368" y="126"/>
                  </a:lnTo>
                  <a:cubicBezTo>
                    <a:pt x="372" y="122"/>
                    <a:pt x="374" y="120"/>
                    <a:pt x="375" y="120"/>
                  </a:cubicBezTo>
                  <a:cubicBezTo>
                    <a:pt x="377" y="120"/>
                    <a:pt x="375" y="127"/>
                    <a:pt x="368" y="137"/>
                  </a:cubicBezTo>
                  <a:cubicBezTo>
                    <a:pt x="364" y="144"/>
                    <a:pt x="364" y="144"/>
                    <a:pt x="365" y="144"/>
                  </a:cubicBezTo>
                  <a:lnTo>
                    <a:pt x="369" y="137"/>
                  </a:lnTo>
                  <a:cubicBezTo>
                    <a:pt x="374" y="131"/>
                    <a:pt x="378" y="124"/>
                    <a:pt x="379" y="124"/>
                  </a:cubicBezTo>
                  <a:cubicBezTo>
                    <a:pt x="379" y="124"/>
                    <a:pt x="380" y="124"/>
                    <a:pt x="380" y="124"/>
                  </a:cubicBezTo>
                  <a:cubicBezTo>
                    <a:pt x="381" y="125"/>
                    <a:pt x="382" y="125"/>
                    <a:pt x="377" y="133"/>
                  </a:cubicBezTo>
                  <a:cubicBezTo>
                    <a:pt x="374" y="138"/>
                    <a:pt x="372" y="144"/>
                    <a:pt x="372" y="144"/>
                  </a:cubicBezTo>
                  <a:cubicBezTo>
                    <a:pt x="372" y="144"/>
                    <a:pt x="373" y="143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5" y="142"/>
                    <a:pt x="371" y="150"/>
                  </a:cubicBezTo>
                  <a:cubicBezTo>
                    <a:pt x="372" y="150"/>
                    <a:pt x="373" y="151"/>
                    <a:pt x="374" y="152"/>
                  </a:cubicBezTo>
                  <a:cubicBezTo>
                    <a:pt x="377" y="149"/>
                    <a:pt x="379" y="148"/>
                    <a:pt x="380" y="148"/>
                  </a:cubicBezTo>
                  <a:cubicBezTo>
                    <a:pt x="381" y="148"/>
                    <a:pt x="380" y="150"/>
                    <a:pt x="377" y="154"/>
                  </a:cubicBezTo>
                  <a:cubicBezTo>
                    <a:pt x="377" y="154"/>
                    <a:pt x="377" y="154"/>
                    <a:pt x="378" y="154"/>
                  </a:cubicBezTo>
                  <a:cubicBezTo>
                    <a:pt x="378" y="154"/>
                    <a:pt x="380" y="154"/>
                    <a:pt x="385" y="150"/>
                  </a:cubicBezTo>
                  <a:lnTo>
                    <a:pt x="385" y="150"/>
                  </a:lnTo>
                  <a:cubicBezTo>
                    <a:pt x="386" y="152"/>
                    <a:pt x="387" y="152"/>
                    <a:pt x="382" y="159"/>
                  </a:cubicBezTo>
                  <a:cubicBezTo>
                    <a:pt x="379" y="162"/>
                    <a:pt x="377" y="164"/>
                    <a:pt x="378" y="164"/>
                  </a:cubicBezTo>
                  <a:cubicBezTo>
                    <a:pt x="378" y="164"/>
                    <a:pt x="380" y="162"/>
                    <a:pt x="383" y="160"/>
                  </a:cubicBezTo>
                  <a:cubicBezTo>
                    <a:pt x="387" y="155"/>
                    <a:pt x="388" y="154"/>
                    <a:pt x="389" y="154"/>
                  </a:cubicBezTo>
                  <a:cubicBezTo>
                    <a:pt x="389" y="154"/>
                    <a:pt x="389" y="154"/>
                    <a:pt x="390" y="154"/>
                  </a:cubicBezTo>
                  <a:lnTo>
                    <a:pt x="391" y="156"/>
                  </a:lnTo>
                  <a:cubicBezTo>
                    <a:pt x="396" y="152"/>
                    <a:pt x="397" y="150"/>
                    <a:pt x="397" y="150"/>
                  </a:cubicBezTo>
                  <a:cubicBezTo>
                    <a:pt x="398" y="150"/>
                    <a:pt x="398" y="150"/>
                    <a:pt x="398" y="151"/>
                  </a:cubicBezTo>
                  <a:cubicBezTo>
                    <a:pt x="399" y="152"/>
                    <a:pt x="395" y="160"/>
                    <a:pt x="396" y="161"/>
                  </a:cubicBezTo>
                  <a:cubicBezTo>
                    <a:pt x="397" y="162"/>
                    <a:pt x="398" y="162"/>
                    <a:pt x="398" y="162"/>
                  </a:cubicBezTo>
                  <a:cubicBezTo>
                    <a:pt x="399" y="162"/>
                    <a:pt x="400" y="161"/>
                    <a:pt x="403" y="156"/>
                  </a:cubicBezTo>
                  <a:cubicBezTo>
                    <a:pt x="403" y="156"/>
                    <a:pt x="405" y="153"/>
                    <a:pt x="406" y="153"/>
                  </a:cubicBezTo>
                  <a:lnTo>
                    <a:pt x="406" y="153"/>
                  </a:lnTo>
                  <a:cubicBezTo>
                    <a:pt x="406" y="153"/>
                    <a:pt x="406" y="154"/>
                    <a:pt x="404" y="157"/>
                  </a:cubicBezTo>
                  <a:cubicBezTo>
                    <a:pt x="405" y="159"/>
                    <a:pt x="401" y="168"/>
                    <a:pt x="403" y="170"/>
                  </a:cubicBezTo>
                  <a:cubicBezTo>
                    <a:pt x="405" y="171"/>
                    <a:pt x="405" y="172"/>
                    <a:pt x="406" y="172"/>
                  </a:cubicBezTo>
                  <a:cubicBezTo>
                    <a:pt x="408" y="172"/>
                    <a:pt x="409" y="171"/>
                    <a:pt x="413" y="168"/>
                  </a:cubicBezTo>
                  <a:cubicBezTo>
                    <a:pt x="419" y="162"/>
                    <a:pt x="422" y="159"/>
                    <a:pt x="422" y="159"/>
                  </a:cubicBezTo>
                  <a:lnTo>
                    <a:pt x="422" y="159"/>
                  </a:lnTo>
                  <a:cubicBezTo>
                    <a:pt x="423" y="159"/>
                    <a:pt x="420" y="162"/>
                    <a:pt x="413" y="169"/>
                  </a:cubicBezTo>
                  <a:cubicBezTo>
                    <a:pt x="406" y="176"/>
                    <a:pt x="404" y="180"/>
                    <a:pt x="404" y="180"/>
                  </a:cubicBezTo>
                  <a:cubicBezTo>
                    <a:pt x="405" y="180"/>
                    <a:pt x="406" y="179"/>
                    <a:pt x="409" y="177"/>
                  </a:cubicBezTo>
                  <a:cubicBezTo>
                    <a:pt x="414" y="174"/>
                    <a:pt x="416" y="173"/>
                    <a:pt x="416" y="173"/>
                  </a:cubicBezTo>
                  <a:cubicBezTo>
                    <a:pt x="417" y="173"/>
                    <a:pt x="417" y="173"/>
                    <a:pt x="417" y="173"/>
                  </a:cubicBezTo>
                  <a:cubicBezTo>
                    <a:pt x="412" y="177"/>
                    <a:pt x="411" y="178"/>
                    <a:pt x="413" y="178"/>
                  </a:cubicBezTo>
                  <a:cubicBezTo>
                    <a:pt x="414" y="178"/>
                    <a:pt x="416" y="178"/>
                    <a:pt x="419" y="177"/>
                  </a:cubicBezTo>
                  <a:cubicBezTo>
                    <a:pt x="420" y="177"/>
                    <a:pt x="420" y="177"/>
                    <a:pt x="413" y="182"/>
                  </a:cubicBezTo>
                  <a:cubicBezTo>
                    <a:pt x="413" y="182"/>
                    <a:pt x="413" y="183"/>
                    <a:pt x="414" y="184"/>
                  </a:cubicBezTo>
                  <a:cubicBezTo>
                    <a:pt x="418" y="182"/>
                    <a:pt x="421" y="181"/>
                    <a:pt x="423" y="181"/>
                  </a:cubicBezTo>
                  <a:cubicBezTo>
                    <a:pt x="427" y="181"/>
                    <a:pt x="424" y="188"/>
                    <a:pt x="419" y="192"/>
                  </a:cubicBezTo>
                  <a:cubicBezTo>
                    <a:pt x="419" y="192"/>
                    <a:pt x="419" y="192"/>
                    <a:pt x="420" y="192"/>
                  </a:cubicBezTo>
                  <a:cubicBezTo>
                    <a:pt x="421" y="192"/>
                    <a:pt x="423" y="192"/>
                    <a:pt x="428" y="190"/>
                  </a:cubicBezTo>
                  <a:cubicBezTo>
                    <a:pt x="434" y="186"/>
                    <a:pt x="438" y="185"/>
                    <a:pt x="439" y="185"/>
                  </a:cubicBezTo>
                  <a:cubicBezTo>
                    <a:pt x="440" y="185"/>
                    <a:pt x="437" y="187"/>
                    <a:pt x="429" y="192"/>
                  </a:cubicBezTo>
                  <a:cubicBezTo>
                    <a:pt x="431" y="192"/>
                    <a:pt x="432" y="191"/>
                    <a:pt x="433" y="191"/>
                  </a:cubicBezTo>
                  <a:cubicBezTo>
                    <a:pt x="438" y="191"/>
                    <a:pt x="436" y="196"/>
                    <a:pt x="424" y="202"/>
                  </a:cubicBezTo>
                  <a:lnTo>
                    <a:pt x="410" y="210"/>
                  </a:lnTo>
                  <a:cubicBezTo>
                    <a:pt x="415" y="208"/>
                    <a:pt x="416" y="208"/>
                    <a:pt x="417" y="208"/>
                  </a:cubicBezTo>
                  <a:cubicBezTo>
                    <a:pt x="418" y="208"/>
                    <a:pt x="418" y="208"/>
                    <a:pt x="418" y="208"/>
                  </a:cubicBezTo>
                  <a:cubicBezTo>
                    <a:pt x="421" y="206"/>
                    <a:pt x="423" y="205"/>
                    <a:pt x="424" y="205"/>
                  </a:cubicBezTo>
                  <a:cubicBezTo>
                    <a:pt x="426" y="205"/>
                    <a:pt x="426" y="206"/>
                    <a:pt x="427" y="208"/>
                  </a:cubicBezTo>
                  <a:cubicBezTo>
                    <a:pt x="428" y="209"/>
                    <a:pt x="437" y="210"/>
                    <a:pt x="438" y="212"/>
                  </a:cubicBezTo>
                  <a:cubicBezTo>
                    <a:pt x="438" y="214"/>
                    <a:pt x="439" y="217"/>
                    <a:pt x="432" y="221"/>
                  </a:cubicBezTo>
                  <a:cubicBezTo>
                    <a:pt x="432" y="223"/>
                    <a:pt x="432" y="223"/>
                    <a:pt x="441" y="223"/>
                  </a:cubicBezTo>
                  <a:cubicBezTo>
                    <a:pt x="444" y="222"/>
                    <a:pt x="446" y="222"/>
                    <a:pt x="447" y="222"/>
                  </a:cubicBezTo>
                  <a:cubicBezTo>
                    <a:pt x="450" y="222"/>
                    <a:pt x="448" y="223"/>
                    <a:pt x="442" y="225"/>
                  </a:cubicBezTo>
                  <a:lnTo>
                    <a:pt x="442" y="226"/>
                  </a:lnTo>
                  <a:cubicBezTo>
                    <a:pt x="450" y="226"/>
                    <a:pt x="451" y="227"/>
                    <a:pt x="451" y="227"/>
                  </a:cubicBezTo>
                  <a:cubicBezTo>
                    <a:pt x="444" y="229"/>
                    <a:pt x="437" y="232"/>
                    <a:pt x="441" y="232"/>
                  </a:cubicBezTo>
                  <a:cubicBezTo>
                    <a:pt x="441" y="232"/>
                    <a:pt x="442" y="232"/>
                    <a:pt x="444" y="231"/>
                  </a:cubicBezTo>
                  <a:cubicBezTo>
                    <a:pt x="447" y="231"/>
                    <a:pt x="449" y="230"/>
                    <a:pt x="450" y="230"/>
                  </a:cubicBezTo>
                  <a:cubicBezTo>
                    <a:pt x="452" y="230"/>
                    <a:pt x="452" y="231"/>
                    <a:pt x="453" y="231"/>
                  </a:cubicBezTo>
                  <a:cubicBezTo>
                    <a:pt x="446" y="237"/>
                    <a:pt x="447" y="267"/>
                    <a:pt x="454" y="268"/>
                  </a:cubicBezTo>
                  <a:lnTo>
                    <a:pt x="454" y="271"/>
                  </a:lnTo>
                  <a:cubicBezTo>
                    <a:pt x="453" y="272"/>
                    <a:pt x="453" y="274"/>
                    <a:pt x="453" y="274"/>
                  </a:cubicBezTo>
                  <a:cubicBezTo>
                    <a:pt x="450" y="274"/>
                    <a:pt x="448" y="274"/>
                    <a:pt x="446" y="274"/>
                  </a:cubicBezTo>
                  <a:cubicBezTo>
                    <a:pt x="438" y="274"/>
                    <a:pt x="446" y="278"/>
                    <a:pt x="451" y="282"/>
                  </a:cubicBezTo>
                  <a:cubicBezTo>
                    <a:pt x="459" y="284"/>
                    <a:pt x="459" y="285"/>
                    <a:pt x="459" y="286"/>
                  </a:cubicBezTo>
                  <a:cubicBezTo>
                    <a:pt x="454" y="285"/>
                    <a:pt x="450" y="285"/>
                    <a:pt x="447" y="285"/>
                  </a:cubicBezTo>
                  <a:cubicBezTo>
                    <a:pt x="443" y="285"/>
                    <a:pt x="444" y="287"/>
                    <a:pt x="449" y="290"/>
                  </a:cubicBezTo>
                  <a:cubicBezTo>
                    <a:pt x="459" y="292"/>
                    <a:pt x="462" y="294"/>
                    <a:pt x="461" y="294"/>
                  </a:cubicBezTo>
                  <a:cubicBezTo>
                    <a:pt x="460" y="294"/>
                    <a:pt x="456" y="293"/>
                    <a:pt x="449" y="291"/>
                  </a:cubicBezTo>
                  <a:cubicBezTo>
                    <a:pt x="444" y="290"/>
                    <a:pt x="440" y="289"/>
                    <a:pt x="438" y="289"/>
                  </a:cubicBezTo>
                  <a:cubicBezTo>
                    <a:pt x="435" y="289"/>
                    <a:pt x="440" y="292"/>
                    <a:pt x="456" y="298"/>
                  </a:cubicBezTo>
                  <a:cubicBezTo>
                    <a:pt x="461" y="300"/>
                    <a:pt x="463" y="301"/>
                    <a:pt x="461" y="301"/>
                  </a:cubicBezTo>
                  <a:cubicBezTo>
                    <a:pt x="460" y="301"/>
                    <a:pt x="458" y="300"/>
                    <a:pt x="455" y="300"/>
                  </a:cubicBezTo>
                  <a:cubicBezTo>
                    <a:pt x="446" y="298"/>
                    <a:pt x="442" y="297"/>
                    <a:pt x="441" y="297"/>
                  </a:cubicBezTo>
                  <a:cubicBezTo>
                    <a:pt x="440" y="297"/>
                    <a:pt x="442" y="298"/>
                    <a:pt x="446" y="299"/>
                  </a:cubicBezTo>
                  <a:cubicBezTo>
                    <a:pt x="455" y="303"/>
                    <a:pt x="459" y="305"/>
                    <a:pt x="457" y="305"/>
                  </a:cubicBezTo>
                  <a:cubicBezTo>
                    <a:pt x="455" y="305"/>
                    <a:pt x="451" y="304"/>
                    <a:pt x="445" y="302"/>
                  </a:cubicBezTo>
                  <a:cubicBezTo>
                    <a:pt x="437" y="301"/>
                    <a:pt x="433" y="299"/>
                    <a:pt x="432" y="299"/>
                  </a:cubicBezTo>
                  <a:cubicBezTo>
                    <a:pt x="431" y="299"/>
                    <a:pt x="435" y="301"/>
                    <a:pt x="444" y="304"/>
                  </a:cubicBezTo>
                  <a:cubicBezTo>
                    <a:pt x="454" y="310"/>
                    <a:pt x="457" y="314"/>
                    <a:pt x="452" y="314"/>
                  </a:cubicBezTo>
                  <a:cubicBezTo>
                    <a:pt x="450" y="314"/>
                    <a:pt x="446" y="313"/>
                    <a:pt x="441" y="311"/>
                  </a:cubicBezTo>
                  <a:cubicBezTo>
                    <a:pt x="441" y="311"/>
                    <a:pt x="438" y="310"/>
                    <a:pt x="437" y="310"/>
                  </a:cubicBezTo>
                  <a:cubicBezTo>
                    <a:pt x="436" y="310"/>
                    <a:pt x="437" y="311"/>
                    <a:pt x="440" y="312"/>
                  </a:cubicBezTo>
                  <a:lnTo>
                    <a:pt x="431" y="310"/>
                  </a:lnTo>
                  <a:cubicBezTo>
                    <a:pt x="431" y="311"/>
                    <a:pt x="431" y="312"/>
                    <a:pt x="431" y="312"/>
                  </a:cubicBezTo>
                  <a:lnTo>
                    <a:pt x="439" y="316"/>
                  </a:lnTo>
                  <a:cubicBezTo>
                    <a:pt x="438" y="317"/>
                    <a:pt x="428" y="318"/>
                    <a:pt x="423" y="325"/>
                  </a:cubicBezTo>
                  <a:cubicBezTo>
                    <a:pt x="418" y="334"/>
                    <a:pt x="414" y="335"/>
                    <a:pt x="422" y="339"/>
                  </a:cubicBezTo>
                  <a:cubicBezTo>
                    <a:pt x="431" y="344"/>
                    <a:pt x="434" y="347"/>
                    <a:pt x="433" y="347"/>
                  </a:cubicBezTo>
                  <a:cubicBezTo>
                    <a:pt x="432" y="347"/>
                    <a:pt x="427" y="345"/>
                    <a:pt x="421" y="341"/>
                  </a:cubicBezTo>
                  <a:cubicBezTo>
                    <a:pt x="421" y="341"/>
                    <a:pt x="416" y="340"/>
                    <a:pt x="413" y="340"/>
                  </a:cubicBezTo>
                  <a:cubicBezTo>
                    <a:pt x="412" y="340"/>
                    <a:pt x="411" y="340"/>
                    <a:pt x="411" y="340"/>
                  </a:cubicBezTo>
                  <a:cubicBezTo>
                    <a:pt x="410" y="341"/>
                    <a:pt x="410" y="342"/>
                    <a:pt x="409" y="342"/>
                  </a:cubicBezTo>
                  <a:cubicBezTo>
                    <a:pt x="407" y="342"/>
                    <a:pt x="405" y="341"/>
                    <a:pt x="402" y="338"/>
                  </a:cubicBezTo>
                  <a:lnTo>
                    <a:pt x="401" y="338"/>
                  </a:lnTo>
                  <a:cubicBezTo>
                    <a:pt x="410" y="348"/>
                    <a:pt x="409" y="354"/>
                    <a:pt x="403" y="354"/>
                  </a:cubicBezTo>
                  <a:cubicBezTo>
                    <a:pt x="402" y="354"/>
                    <a:pt x="400" y="353"/>
                    <a:pt x="399" y="353"/>
                  </a:cubicBezTo>
                  <a:lnTo>
                    <a:pt x="399" y="353"/>
                  </a:lnTo>
                  <a:cubicBezTo>
                    <a:pt x="398" y="354"/>
                    <a:pt x="396" y="354"/>
                    <a:pt x="401" y="362"/>
                  </a:cubicBezTo>
                  <a:cubicBezTo>
                    <a:pt x="403" y="366"/>
                    <a:pt x="404" y="368"/>
                    <a:pt x="403" y="368"/>
                  </a:cubicBezTo>
                  <a:cubicBezTo>
                    <a:pt x="403" y="368"/>
                    <a:pt x="401" y="366"/>
                    <a:pt x="399" y="364"/>
                  </a:cubicBezTo>
                  <a:cubicBezTo>
                    <a:pt x="396" y="361"/>
                    <a:pt x="392" y="359"/>
                    <a:pt x="390" y="359"/>
                  </a:cubicBezTo>
                  <a:cubicBezTo>
                    <a:pt x="387" y="359"/>
                    <a:pt x="387" y="362"/>
                    <a:pt x="393" y="368"/>
                  </a:cubicBezTo>
                  <a:lnTo>
                    <a:pt x="386" y="363"/>
                  </a:lnTo>
                  <a:cubicBezTo>
                    <a:pt x="385" y="361"/>
                    <a:pt x="384" y="361"/>
                    <a:pt x="384" y="361"/>
                  </a:cubicBezTo>
                  <a:lnTo>
                    <a:pt x="384" y="361"/>
                  </a:lnTo>
                  <a:cubicBezTo>
                    <a:pt x="383" y="361"/>
                    <a:pt x="386" y="366"/>
                    <a:pt x="390" y="371"/>
                  </a:cubicBezTo>
                  <a:cubicBezTo>
                    <a:pt x="395" y="377"/>
                    <a:pt x="397" y="380"/>
                    <a:pt x="397" y="380"/>
                  </a:cubicBezTo>
                  <a:cubicBezTo>
                    <a:pt x="397" y="380"/>
                    <a:pt x="392" y="375"/>
                    <a:pt x="383" y="365"/>
                  </a:cubicBezTo>
                  <a:cubicBezTo>
                    <a:pt x="377" y="357"/>
                    <a:pt x="374" y="354"/>
                    <a:pt x="374" y="354"/>
                  </a:cubicBezTo>
                  <a:lnTo>
                    <a:pt x="374" y="354"/>
                  </a:lnTo>
                  <a:cubicBezTo>
                    <a:pt x="374" y="354"/>
                    <a:pt x="375" y="356"/>
                    <a:pt x="377" y="359"/>
                  </a:cubicBezTo>
                  <a:cubicBezTo>
                    <a:pt x="380" y="364"/>
                    <a:pt x="383" y="370"/>
                    <a:pt x="382" y="370"/>
                  </a:cubicBezTo>
                  <a:cubicBezTo>
                    <a:pt x="382" y="370"/>
                    <a:pt x="381" y="369"/>
                    <a:pt x="380" y="367"/>
                  </a:cubicBezTo>
                  <a:lnTo>
                    <a:pt x="380" y="367"/>
                  </a:lnTo>
                  <a:cubicBezTo>
                    <a:pt x="378" y="368"/>
                    <a:pt x="377" y="368"/>
                    <a:pt x="387" y="382"/>
                  </a:cubicBezTo>
                  <a:cubicBezTo>
                    <a:pt x="393" y="390"/>
                    <a:pt x="392" y="390"/>
                    <a:pt x="391" y="391"/>
                  </a:cubicBezTo>
                  <a:cubicBezTo>
                    <a:pt x="387" y="386"/>
                    <a:pt x="384" y="381"/>
                    <a:pt x="382" y="376"/>
                  </a:cubicBezTo>
                  <a:cubicBezTo>
                    <a:pt x="382" y="376"/>
                    <a:pt x="382" y="376"/>
                    <a:pt x="382" y="376"/>
                  </a:cubicBezTo>
                  <a:lnTo>
                    <a:pt x="382" y="376"/>
                  </a:lnTo>
                  <a:cubicBezTo>
                    <a:pt x="382" y="376"/>
                    <a:pt x="381" y="377"/>
                    <a:pt x="380" y="377"/>
                  </a:cubicBezTo>
                  <a:cubicBezTo>
                    <a:pt x="380" y="377"/>
                    <a:pt x="380" y="377"/>
                    <a:pt x="379" y="377"/>
                  </a:cubicBezTo>
                  <a:cubicBezTo>
                    <a:pt x="378" y="377"/>
                    <a:pt x="371" y="371"/>
                    <a:pt x="367" y="365"/>
                  </a:cubicBezTo>
                  <a:cubicBezTo>
                    <a:pt x="365" y="362"/>
                    <a:pt x="364" y="361"/>
                    <a:pt x="363" y="361"/>
                  </a:cubicBezTo>
                  <a:lnTo>
                    <a:pt x="363" y="361"/>
                  </a:lnTo>
                  <a:cubicBezTo>
                    <a:pt x="363" y="361"/>
                    <a:pt x="365" y="365"/>
                    <a:pt x="372" y="373"/>
                  </a:cubicBezTo>
                  <a:cubicBezTo>
                    <a:pt x="381" y="386"/>
                    <a:pt x="381" y="386"/>
                    <a:pt x="378" y="387"/>
                  </a:cubicBezTo>
                  <a:cubicBezTo>
                    <a:pt x="378" y="388"/>
                    <a:pt x="378" y="388"/>
                    <a:pt x="377" y="388"/>
                  </a:cubicBezTo>
                  <a:cubicBezTo>
                    <a:pt x="376" y="388"/>
                    <a:pt x="375" y="387"/>
                    <a:pt x="372" y="382"/>
                  </a:cubicBezTo>
                  <a:cubicBezTo>
                    <a:pt x="367" y="375"/>
                    <a:pt x="367" y="375"/>
                    <a:pt x="366" y="375"/>
                  </a:cubicBezTo>
                  <a:cubicBezTo>
                    <a:pt x="363" y="377"/>
                    <a:pt x="373" y="401"/>
                    <a:pt x="380" y="417"/>
                  </a:cubicBezTo>
                  <a:cubicBezTo>
                    <a:pt x="384" y="424"/>
                    <a:pt x="385" y="428"/>
                    <a:pt x="385" y="428"/>
                  </a:cubicBezTo>
                  <a:cubicBezTo>
                    <a:pt x="385" y="428"/>
                    <a:pt x="383" y="424"/>
                    <a:pt x="378" y="417"/>
                  </a:cubicBezTo>
                  <a:cubicBezTo>
                    <a:pt x="374" y="410"/>
                    <a:pt x="373" y="410"/>
                    <a:pt x="372" y="410"/>
                  </a:cubicBezTo>
                  <a:cubicBezTo>
                    <a:pt x="368" y="403"/>
                    <a:pt x="369" y="402"/>
                    <a:pt x="371" y="402"/>
                  </a:cubicBezTo>
                  <a:lnTo>
                    <a:pt x="366" y="394"/>
                  </a:lnTo>
                  <a:cubicBezTo>
                    <a:pt x="362" y="387"/>
                    <a:pt x="360" y="384"/>
                    <a:pt x="359" y="384"/>
                  </a:cubicBezTo>
                  <a:lnTo>
                    <a:pt x="359" y="384"/>
                  </a:lnTo>
                  <a:cubicBezTo>
                    <a:pt x="358" y="384"/>
                    <a:pt x="360" y="388"/>
                    <a:pt x="363" y="395"/>
                  </a:cubicBezTo>
                  <a:cubicBezTo>
                    <a:pt x="364" y="400"/>
                    <a:pt x="365" y="402"/>
                    <a:pt x="365" y="402"/>
                  </a:cubicBezTo>
                  <a:cubicBezTo>
                    <a:pt x="365" y="402"/>
                    <a:pt x="364" y="400"/>
                    <a:pt x="362" y="396"/>
                  </a:cubicBezTo>
                  <a:cubicBezTo>
                    <a:pt x="358" y="392"/>
                    <a:pt x="354" y="386"/>
                    <a:pt x="354" y="386"/>
                  </a:cubicBezTo>
                  <a:lnTo>
                    <a:pt x="354" y="386"/>
                  </a:lnTo>
                  <a:cubicBezTo>
                    <a:pt x="354" y="386"/>
                    <a:pt x="354" y="387"/>
                    <a:pt x="355" y="390"/>
                  </a:cubicBezTo>
                  <a:cubicBezTo>
                    <a:pt x="355" y="390"/>
                    <a:pt x="355" y="390"/>
                    <a:pt x="355" y="390"/>
                  </a:cubicBezTo>
                  <a:cubicBezTo>
                    <a:pt x="354" y="390"/>
                    <a:pt x="353" y="389"/>
                    <a:pt x="349" y="383"/>
                  </a:cubicBezTo>
                  <a:cubicBezTo>
                    <a:pt x="347" y="384"/>
                    <a:pt x="346" y="385"/>
                    <a:pt x="349" y="392"/>
                  </a:cubicBezTo>
                  <a:cubicBezTo>
                    <a:pt x="353" y="400"/>
                    <a:pt x="352" y="401"/>
                    <a:pt x="350" y="401"/>
                  </a:cubicBezTo>
                  <a:cubicBezTo>
                    <a:pt x="349" y="401"/>
                    <a:pt x="348" y="401"/>
                    <a:pt x="352" y="410"/>
                  </a:cubicBezTo>
                  <a:cubicBezTo>
                    <a:pt x="355" y="418"/>
                    <a:pt x="357" y="426"/>
                    <a:pt x="354" y="427"/>
                  </a:cubicBezTo>
                  <a:cubicBezTo>
                    <a:pt x="354" y="431"/>
                    <a:pt x="355" y="433"/>
                    <a:pt x="354" y="433"/>
                  </a:cubicBezTo>
                  <a:cubicBezTo>
                    <a:pt x="354" y="433"/>
                    <a:pt x="352" y="429"/>
                    <a:pt x="348" y="420"/>
                  </a:cubicBezTo>
                  <a:cubicBezTo>
                    <a:pt x="345" y="413"/>
                    <a:pt x="344" y="412"/>
                    <a:pt x="343" y="412"/>
                  </a:cubicBezTo>
                  <a:cubicBezTo>
                    <a:pt x="343" y="412"/>
                    <a:pt x="343" y="412"/>
                    <a:pt x="343" y="412"/>
                  </a:cubicBezTo>
                  <a:cubicBezTo>
                    <a:pt x="343" y="412"/>
                    <a:pt x="341" y="412"/>
                    <a:pt x="338" y="404"/>
                  </a:cubicBezTo>
                  <a:cubicBezTo>
                    <a:pt x="337" y="402"/>
                    <a:pt x="337" y="401"/>
                    <a:pt x="336" y="401"/>
                  </a:cubicBezTo>
                  <a:lnTo>
                    <a:pt x="336" y="401"/>
                  </a:lnTo>
                  <a:cubicBezTo>
                    <a:pt x="336" y="401"/>
                    <a:pt x="338" y="407"/>
                    <a:pt x="339" y="413"/>
                  </a:cubicBezTo>
                  <a:lnTo>
                    <a:pt x="345" y="429"/>
                  </a:lnTo>
                  <a:cubicBezTo>
                    <a:pt x="340" y="422"/>
                    <a:pt x="337" y="413"/>
                    <a:pt x="335" y="405"/>
                  </a:cubicBezTo>
                  <a:cubicBezTo>
                    <a:pt x="332" y="397"/>
                    <a:pt x="331" y="393"/>
                    <a:pt x="330" y="393"/>
                  </a:cubicBezTo>
                  <a:lnTo>
                    <a:pt x="330" y="393"/>
                  </a:lnTo>
                  <a:cubicBezTo>
                    <a:pt x="330" y="393"/>
                    <a:pt x="331" y="397"/>
                    <a:pt x="334" y="405"/>
                  </a:cubicBezTo>
                  <a:cubicBezTo>
                    <a:pt x="335" y="411"/>
                    <a:pt x="336" y="417"/>
                    <a:pt x="335" y="417"/>
                  </a:cubicBezTo>
                  <a:cubicBezTo>
                    <a:pt x="335" y="417"/>
                    <a:pt x="334" y="416"/>
                    <a:pt x="332" y="414"/>
                  </a:cubicBezTo>
                  <a:cubicBezTo>
                    <a:pt x="332" y="414"/>
                    <a:pt x="332" y="414"/>
                    <a:pt x="331" y="414"/>
                  </a:cubicBezTo>
                  <a:cubicBezTo>
                    <a:pt x="329" y="414"/>
                    <a:pt x="328" y="414"/>
                    <a:pt x="327" y="406"/>
                  </a:cubicBezTo>
                  <a:cubicBezTo>
                    <a:pt x="326" y="404"/>
                    <a:pt x="325" y="403"/>
                    <a:pt x="325" y="403"/>
                  </a:cubicBezTo>
                  <a:cubicBezTo>
                    <a:pt x="324" y="403"/>
                    <a:pt x="325" y="408"/>
                    <a:pt x="325" y="408"/>
                  </a:cubicBezTo>
                  <a:cubicBezTo>
                    <a:pt x="325" y="412"/>
                    <a:pt x="325" y="414"/>
                    <a:pt x="324" y="414"/>
                  </a:cubicBezTo>
                  <a:cubicBezTo>
                    <a:pt x="323" y="414"/>
                    <a:pt x="321" y="412"/>
                    <a:pt x="319" y="408"/>
                  </a:cubicBezTo>
                  <a:cubicBezTo>
                    <a:pt x="316" y="399"/>
                    <a:pt x="314" y="395"/>
                    <a:pt x="313" y="395"/>
                  </a:cubicBezTo>
                  <a:lnTo>
                    <a:pt x="313" y="395"/>
                  </a:lnTo>
                  <a:cubicBezTo>
                    <a:pt x="313" y="395"/>
                    <a:pt x="313" y="399"/>
                    <a:pt x="315" y="408"/>
                  </a:cubicBezTo>
                  <a:cubicBezTo>
                    <a:pt x="315" y="413"/>
                    <a:pt x="316" y="417"/>
                    <a:pt x="316" y="417"/>
                  </a:cubicBezTo>
                  <a:cubicBezTo>
                    <a:pt x="315" y="417"/>
                    <a:pt x="315" y="415"/>
                    <a:pt x="313" y="408"/>
                  </a:cubicBezTo>
                  <a:cubicBezTo>
                    <a:pt x="313" y="405"/>
                    <a:pt x="312" y="405"/>
                    <a:pt x="312" y="405"/>
                  </a:cubicBezTo>
                  <a:cubicBezTo>
                    <a:pt x="311" y="405"/>
                    <a:pt x="311" y="411"/>
                    <a:pt x="310" y="417"/>
                  </a:cubicBezTo>
                  <a:cubicBezTo>
                    <a:pt x="310" y="426"/>
                    <a:pt x="311" y="442"/>
                    <a:pt x="312" y="451"/>
                  </a:cubicBezTo>
                  <a:cubicBezTo>
                    <a:pt x="313" y="461"/>
                    <a:pt x="313" y="465"/>
                    <a:pt x="313" y="465"/>
                  </a:cubicBezTo>
                  <a:cubicBezTo>
                    <a:pt x="312" y="465"/>
                    <a:pt x="311" y="463"/>
                    <a:pt x="310" y="459"/>
                  </a:cubicBezTo>
                  <a:cubicBezTo>
                    <a:pt x="308" y="459"/>
                    <a:pt x="307" y="451"/>
                    <a:pt x="307" y="442"/>
                  </a:cubicBezTo>
                  <a:cubicBezTo>
                    <a:pt x="306" y="435"/>
                    <a:pt x="306" y="434"/>
                    <a:pt x="307" y="434"/>
                  </a:cubicBezTo>
                  <a:lnTo>
                    <a:pt x="307" y="434"/>
                  </a:lnTo>
                  <a:cubicBezTo>
                    <a:pt x="307" y="434"/>
                    <a:pt x="307" y="435"/>
                    <a:pt x="307" y="435"/>
                  </a:cubicBezTo>
                  <a:lnTo>
                    <a:pt x="308" y="435"/>
                  </a:lnTo>
                  <a:cubicBezTo>
                    <a:pt x="308" y="426"/>
                    <a:pt x="307" y="417"/>
                    <a:pt x="306" y="417"/>
                  </a:cubicBezTo>
                  <a:cubicBezTo>
                    <a:pt x="304" y="413"/>
                    <a:pt x="304" y="411"/>
                    <a:pt x="304" y="411"/>
                  </a:cubicBezTo>
                  <a:cubicBezTo>
                    <a:pt x="303" y="411"/>
                    <a:pt x="303" y="413"/>
                    <a:pt x="303" y="417"/>
                  </a:cubicBezTo>
                  <a:cubicBezTo>
                    <a:pt x="302" y="409"/>
                    <a:pt x="300" y="408"/>
                    <a:pt x="298" y="408"/>
                  </a:cubicBezTo>
                  <a:cubicBezTo>
                    <a:pt x="297" y="408"/>
                    <a:pt x="293" y="408"/>
                    <a:pt x="293" y="399"/>
                  </a:cubicBezTo>
                  <a:cubicBezTo>
                    <a:pt x="291" y="399"/>
                    <a:pt x="291" y="399"/>
                    <a:pt x="290" y="406"/>
                  </a:cubicBezTo>
                  <a:cubicBezTo>
                    <a:pt x="289" y="417"/>
                    <a:pt x="288" y="421"/>
                    <a:pt x="287" y="421"/>
                  </a:cubicBezTo>
                  <a:cubicBezTo>
                    <a:pt x="287" y="421"/>
                    <a:pt x="287" y="419"/>
                    <a:pt x="288" y="415"/>
                  </a:cubicBezTo>
                  <a:cubicBezTo>
                    <a:pt x="288" y="404"/>
                    <a:pt x="285" y="396"/>
                    <a:pt x="281" y="396"/>
                  </a:cubicBezTo>
                  <a:cubicBezTo>
                    <a:pt x="279" y="396"/>
                    <a:pt x="277" y="398"/>
                    <a:pt x="275" y="404"/>
                  </a:cubicBezTo>
                  <a:lnTo>
                    <a:pt x="273" y="403"/>
                  </a:lnTo>
                  <a:cubicBezTo>
                    <a:pt x="273" y="398"/>
                    <a:pt x="271" y="395"/>
                    <a:pt x="270" y="395"/>
                  </a:cubicBezTo>
                  <a:cubicBezTo>
                    <a:pt x="268" y="395"/>
                    <a:pt x="267" y="396"/>
                    <a:pt x="265" y="400"/>
                  </a:cubicBezTo>
                  <a:lnTo>
                    <a:pt x="262" y="399"/>
                  </a:lnTo>
                  <a:cubicBezTo>
                    <a:pt x="262" y="394"/>
                    <a:pt x="262" y="392"/>
                    <a:pt x="262" y="392"/>
                  </a:cubicBezTo>
                  <a:cubicBezTo>
                    <a:pt x="261" y="392"/>
                    <a:pt x="260" y="394"/>
                    <a:pt x="258" y="398"/>
                  </a:cubicBezTo>
                  <a:cubicBezTo>
                    <a:pt x="255" y="403"/>
                    <a:pt x="253" y="409"/>
                    <a:pt x="253" y="409"/>
                  </a:cubicBezTo>
                  <a:cubicBezTo>
                    <a:pt x="253" y="409"/>
                    <a:pt x="253" y="408"/>
                    <a:pt x="254" y="405"/>
                  </a:cubicBezTo>
                  <a:cubicBezTo>
                    <a:pt x="257" y="398"/>
                    <a:pt x="255" y="396"/>
                    <a:pt x="252" y="394"/>
                  </a:cubicBezTo>
                  <a:cubicBezTo>
                    <a:pt x="251" y="393"/>
                    <a:pt x="250" y="393"/>
                    <a:pt x="249" y="393"/>
                  </a:cubicBezTo>
                  <a:cubicBezTo>
                    <a:pt x="248" y="393"/>
                    <a:pt x="247" y="395"/>
                    <a:pt x="245" y="401"/>
                  </a:cubicBezTo>
                  <a:cubicBezTo>
                    <a:pt x="243" y="402"/>
                    <a:pt x="242" y="403"/>
                    <a:pt x="242" y="403"/>
                  </a:cubicBezTo>
                  <a:cubicBezTo>
                    <a:pt x="240" y="403"/>
                    <a:pt x="242" y="397"/>
                    <a:pt x="245" y="391"/>
                  </a:cubicBezTo>
                  <a:cubicBezTo>
                    <a:pt x="249" y="384"/>
                    <a:pt x="251" y="380"/>
                    <a:pt x="251" y="380"/>
                  </a:cubicBezTo>
                  <a:lnTo>
                    <a:pt x="251" y="380"/>
                  </a:lnTo>
                  <a:cubicBezTo>
                    <a:pt x="250" y="380"/>
                    <a:pt x="247" y="385"/>
                    <a:pt x="239" y="398"/>
                  </a:cubicBezTo>
                  <a:cubicBezTo>
                    <a:pt x="235" y="405"/>
                    <a:pt x="232" y="408"/>
                    <a:pt x="231" y="408"/>
                  </a:cubicBezTo>
                  <a:cubicBezTo>
                    <a:pt x="230" y="408"/>
                    <a:pt x="231" y="406"/>
                    <a:pt x="233" y="403"/>
                  </a:cubicBezTo>
                  <a:cubicBezTo>
                    <a:pt x="236" y="397"/>
                    <a:pt x="238" y="396"/>
                    <a:pt x="238" y="396"/>
                  </a:cubicBezTo>
                  <a:cubicBezTo>
                    <a:pt x="238" y="396"/>
                    <a:pt x="238" y="396"/>
                    <a:pt x="238" y="396"/>
                  </a:cubicBezTo>
                  <a:cubicBezTo>
                    <a:pt x="238" y="396"/>
                    <a:pt x="243" y="389"/>
                    <a:pt x="247" y="382"/>
                  </a:cubicBezTo>
                  <a:cubicBezTo>
                    <a:pt x="247" y="381"/>
                    <a:pt x="247" y="381"/>
                    <a:pt x="246" y="381"/>
                  </a:cubicBezTo>
                  <a:cubicBezTo>
                    <a:pt x="246" y="381"/>
                    <a:pt x="245" y="383"/>
                    <a:pt x="242" y="387"/>
                  </a:cubicBezTo>
                  <a:cubicBezTo>
                    <a:pt x="242" y="387"/>
                    <a:pt x="240" y="387"/>
                    <a:pt x="235" y="394"/>
                  </a:cubicBezTo>
                  <a:cubicBezTo>
                    <a:pt x="229" y="401"/>
                    <a:pt x="226" y="409"/>
                    <a:pt x="223" y="417"/>
                  </a:cubicBezTo>
                  <a:cubicBezTo>
                    <a:pt x="220" y="423"/>
                    <a:pt x="219" y="423"/>
                    <a:pt x="218" y="423"/>
                  </a:cubicBezTo>
                  <a:cubicBezTo>
                    <a:pt x="217" y="423"/>
                    <a:pt x="217" y="423"/>
                    <a:pt x="217" y="423"/>
                  </a:cubicBezTo>
                  <a:cubicBezTo>
                    <a:pt x="219" y="414"/>
                    <a:pt x="224" y="406"/>
                    <a:pt x="229" y="401"/>
                  </a:cubicBezTo>
                  <a:cubicBezTo>
                    <a:pt x="229" y="401"/>
                    <a:pt x="234" y="394"/>
                    <a:pt x="238" y="386"/>
                  </a:cubicBezTo>
                  <a:cubicBezTo>
                    <a:pt x="239" y="385"/>
                    <a:pt x="239" y="384"/>
                    <a:pt x="239" y="384"/>
                  </a:cubicBezTo>
                  <a:lnTo>
                    <a:pt x="239" y="384"/>
                  </a:lnTo>
                  <a:cubicBezTo>
                    <a:pt x="238" y="384"/>
                    <a:pt x="228" y="394"/>
                    <a:pt x="219" y="404"/>
                  </a:cubicBezTo>
                  <a:cubicBezTo>
                    <a:pt x="221" y="401"/>
                    <a:pt x="220" y="403"/>
                    <a:pt x="224" y="396"/>
                  </a:cubicBezTo>
                  <a:cubicBezTo>
                    <a:pt x="229" y="390"/>
                    <a:pt x="227" y="389"/>
                    <a:pt x="225" y="387"/>
                  </a:cubicBezTo>
                  <a:cubicBezTo>
                    <a:pt x="224" y="387"/>
                    <a:pt x="224" y="387"/>
                    <a:pt x="223" y="387"/>
                  </a:cubicBezTo>
                  <a:cubicBezTo>
                    <a:pt x="222" y="387"/>
                    <a:pt x="221" y="388"/>
                    <a:pt x="218" y="392"/>
                  </a:cubicBezTo>
                  <a:cubicBezTo>
                    <a:pt x="212" y="399"/>
                    <a:pt x="208" y="405"/>
                    <a:pt x="207" y="405"/>
                  </a:cubicBezTo>
                  <a:cubicBezTo>
                    <a:pt x="208" y="405"/>
                    <a:pt x="202" y="412"/>
                    <a:pt x="198" y="420"/>
                  </a:cubicBezTo>
                  <a:cubicBezTo>
                    <a:pt x="199" y="414"/>
                    <a:pt x="201" y="409"/>
                    <a:pt x="205" y="403"/>
                  </a:cubicBezTo>
                  <a:cubicBezTo>
                    <a:pt x="212" y="387"/>
                    <a:pt x="217" y="380"/>
                    <a:pt x="214" y="377"/>
                  </a:cubicBezTo>
                  <a:cubicBezTo>
                    <a:pt x="211" y="375"/>
                    <a:pt x="209" y="373"/>
                    <a:pt x="215" y="366"/>
                  </a:cubicBezTo>
                  <a:cubicBezTo>
                    <a:pt x="214" y="366"/>
                    <a:pt x="214" y="365"/>
                    <a:pt x="213" y="365"/>
                  </a:cubicBezTo>
                  <a:cubicBezTo>
                    <a:pt x="212" y="365"/>
                    <a:pt x="210" y="366"/>
                    <a:pt x="207" y="369"/>
                  </a:cubicBezTo>
                  <a:lnTo>
                    <a:pt x="205" y="368"/>
                  </a:lnTo>
                  <a:cubicBezTo>
                    <a:pt x="208" y="364"/>
                    <a:pt x="209" y="362"/>
                    <a:pt x="208" y="362"/>
                  </a:cubicBezTo>
                  <a:cubicBezTo>
                    <a:pt x="207" y="362"/>
                    <a:pt x="205" y="363"/>
                    <a:pt x="202" y="366"/>
                  </a:cubicBezTo>
                  <a:cubicBezTo>
                    <a:pt x="201" y="367"/>
                    <a:pt x="200" y="368"/>
                    <a:pt x="199" y="368"/>
                  </a:cubicBezTo>
                  <a:cubicBezTo>
                    <a:pt x="198" y="368"/>
                    <a:pt x="201" y="364"/>
                    <a:pt x="200" y="363"/>
                  </a:cubicBezTo>
                  <a:cubicBezTo>
                    <a:pt x="206" y="357"/>
                    <a:pt x="209" y="354"/>
                    <a:pt x="209" y="354"/>
                  </a:cubicBezTo>
                  <a:lnTo>
                    <a:pt x="209" y="354"/>
                  </a:lnTo>
                  <a:cubicBezTo>
                    <a:pt x="209" y="354"/>
                    <a:pt x="204" y="359"/>
                    <a:pt x="193" y="368"/>
                  </a:cubicBezTo>
                  <a:cubicBezTo>
                    <a:pt x="188" y="374"/>
                    <a:pt x="182" y="382"/>
                    <a:pt x="183" y="383"/>
                  </a:cubicBezTo>
                  <a:lnTo>
                    <a:pt x="186" y="385"/>
                  </a:lnTo>
                  <a:lnTo>
                    <a:pt x="178" y="389"/>
                  </a:lnTo>
                  <a:cubicBezTo>
                    <a:pt x="178" y="388"/>
                    <a:pt x="177" y="388"/>
                    <a:pt x="177" y="388"/>
                  </a:cubicBezTo>
                  <a:cubicBezTo>
                    <a:pt x="175" y="388"/>
                    <a:pt x="168" y="391"/>
                    <a:pt x="162" y="396"/>
                  </a:cubicBezTo>
                  <a:cubicBezTo>
                    <a:pt x="162" y="396"/>
                    <a:pt x="156" y="401"/>
                    <a:pt x="155" y="401"/>
                  </a:cubicBezTo>
                  <a:cubicBezTo>
                    <a:pt x="155" y="401"/>
                    <a:pt x="155" y="401"/>
                    <a:pt x="155" y="401"/>
                  </a:cubicBezTo>
                  <a:lnTo>
                    <a:pt x="168" y="390"/>
                  </a:lnTo>
                  <a:cubicBezTo>
                    <a:pt x="174" y="385"/>
                    <a:pt x="181" y="380"/>
                    <a:pt x="188" y="374"/>
                  </a:cubicBezTo>
                  <a:cubicBezTo>
                    <a:pt x="195" y="366"/>
                    <a:pt x="200" y="359"/>
                    <a:pt x="198" y="359"/>
                  </a:cubicBezTo>
                  <a:cubicBezTo>
                    <a:pt x="197" y="359"/>
                    <a:pt x="195" y="361"/>
                    <a:pt x="191" y="364"/>
                  </a:cubicBezTo>
                  <a:cubicBezTo>
                    <a:pt x="190" y="364"/>
                    <a:pt x="190" y="364"/>
                    <a:pt x="196" y="357"/>
                  </a:cubicBezTo>
                  <a:cubicBezTo>
                    <a:pt x="199" y="355"/>
                    <a:pt x="200" y="353"/>
                    <a:pt x="200" y="353"/>
                  </a:cubicBezTo>
                  <a:lnTo>
                    <a:pt x="200" y="353"/>
                  </a:lnTo>
                  <a:cubicBezTo>
                    <a:pt x="199" y="353"/>
                    <a:pt x="196" y="355"/>
                    <a:pt x="188" y="360"/>
                  </a:cubicBezTo>
                  <a:cubicBezTo>
                    <a:pt x="182" y="365"/>
                    <a:pt x="178" y="367"/>
                    <a:pt x="177" y="367"/>
                  </a:cubicBezTo>
                  <a:cubicBezTo>
                    <a:pt x="176" y="367"/>
                    <a:pt x="179" y="364"/>
                    <a:pt x="186" y="358"/>
                  </a:cubicBezTo>
                  <a:cubicBezTo>
                    <a:pt x="194" y="349"/>
                    <a:pt x="196" y="345"/>
                    <a:pt x="193" y="345"/>
                  </a:cubicBezTo>
                  <a:cubicBezTo>
                    <a:pt x="192" y="345"/>
                    <a:pt x="191" y="346"/>
                    <a:pt x="189" y="347"/>
                  </a:cubicBezTo>
                  <a:cubicBezTo>
                    <a:pt x="183" y="352"/>
                    <a:pt x="179" y="354"/>
                    <a:pt x="177" y="354"/>
                  </a:cubicBezTo>
                  <a:cubicBezTo>
                    <a:pt x="175" y="354"/>
                    <a:pt x="176" y="351"/>
                    <a:pt x="180" y="348"/>
                  </a:cubicBezTo>
                  <a:cubicBezTo>
                    <a:pt x="184" y="345"/>
                    <a:pt x="185" y="343"/>
                    <a:pt x="184" y="343"/>
                  </a:cubicBezTo>
                  <a:cubicBezTo>
                    <a:pt x="183" y="343"/>
                    <a:pt x="181" y="344"/>
                    <a:pt x="179" y="345"/>
                  </a:cubicBezTo>
                  <a:cubicBezTo>
                    <a:pt x="184" y="341"/>
                    <a:pt x="189" y="338"/>
                    <a:pt x="188" y="338"/>
                  </a:cubicBezTo>
                  <a:lnTo>
                    <a:pt x="188" y="338"/>
                  </a:lnTo>
                  <a:cubicBezTo>
                    <a:pt x="187" y="338"/>
                    <a:pt x="186" y="338"/>
                    <a:pt x="184" y="339"/>
                  </a:cubicBezTo>
                  <a:cubicBezTo>
                    <a:pt x="184" y="339"/>
                    <a:pt x="184" y="339"/>
                    <a:pt x="184" y="339"/>
                  </a:cubicBezTo>
                  <a:cubicBezTo>
                    <a:pt x="183" y="339"/>
                    <a:pt x="181" y="340"/>
                    <a:pt x="177" y="344"/>
                  </a:cubicBezTo>
                  <a:lnTo>
                    <a:pt x="161" y="350"/>
                  </a:lnTo>
                  <a:cubicBezTo>
                    <a:pt x="162" y="352"/>
                    <a:pt x="154" y="355"/>
                    <a:pt x="147" y="359"/>
                  </a:cubicBezTo>
                  <a:cubicBezTo>
                    <a:pt x="146" y="360"/>
                    <a:pt x="145" y="361"/>
                    <a:pt x="144" y="361"/>
                  </a:cubicBezTo>
                  <a:cubicBezTo>
                    <a:pt x="142" y="361"/>
                    <a:pt x="149" y="352"/>
                    <a:pt x="166" y="340"/>
                  </a:cubicBezTo>
                  <a:lnTo>
                    <a:pt x="180" y="330"/>
                  </a:lnTo>
                  <a:lnTo>
                    <a:pt x="180" y="330"/>
                  </a:lnTo>
                  <a:lnTo>
                    <a:pt x="165" y="338"/>
                  </a:lnTo>
                  <a:cubicBezTo>
                    <a:pt x="164" y="337"/>
                    <a:pt x="164" y="336"/>
                    <a:pt x="172" y="332"/>
                  </a:cubicBezTo>
                  <a:cubicBezTo>
                    <a:pt x="180" y="328"/>
                    <a:pt x="179" y="328"/>
                    <a:pt x="179" y="327"/>
                  </a:cubicBezTo>
                  <a:lnTo>
                    <a:pt x="179" y="327"/>
                  </a:lnTo>
                  <a:cubicBezTo>
                    <a:pt x="179" y="327"/>
                    <a:pt x="179" y="327"/>
                    <a:pt x="171" y="330"/>
                  </a:cubicBezTo>
                  <a:cubicBezTo>
                    <a:pt x="163" y="334"/>
                    <a:pt x="159" y="336"/>
                    <a:pt x="158" y="336"/>
                  </a:cubicBezTo>
                  <a:cubicBezTo>
                    <a:pt x="157" y="336"/>
                    <a:pt x="159" y="335"/>
                    <a:pt x="163" y="332"/>
                  </a:cubicBezTo>
                  <a:cubicBezTo>
                    <a:pt x="172" y="328"/>
                    <a:pt x="175" y="326"/>
                    <a:pt x="173" y="326"/>
                  </a:cubicBezTo>
                  <a:cubicBezTo>
                    <a:pt x="172" y="326"/>
                    <a:pt x="169" y="327"/>
                    <a:pt x="162" y="329"/>
                  </a:cubicBezTo>
                  <a:cubicBezTo>
                    <a:pt x="155" y="333"/>
                    <a:pt x="151" y="334"/>
                    <a:pt x="150" y="334"/>
                  </a:cubicBezTo>
                  <a:cubicBezTo>
                    <a:pt x="149" y="334"/>
                    <a:pt x="153" y="332"/>
                    <a:pt x="161" y="328"/>
                  </a:cubicBezTo>
                  <a:cubicBezTo>
                    <a:pt x="166" y="327"/>
                    <a:pt x="172" y="323"/>
                    <a:pt x="177" y="320"/>
                  </a:cubicBezTo>
                  <a:lnTo>
                    <a:pt x="177" y="320"/>
                  </a:lnTo>
                  <a:lnTo>
                    <a:pt x="168" y="323"/>
                  </a:lnTo>
                  <a:cubicBezTo>
                    <a:pt x="160" y="327"/>
                    <a:pt x="156" y="328"/>
                    <a:pt x="155" y="328"/>
                  </a:cubicBezTo>
                  <a:cubicBezTo>
                    <a:pt x="154" y="328"/>
                    <a:pt x="156" y="326"/>
                    <a:pt x="160" y="325"/>
                  </a:cubicBezTo>
                  <a:cubicBezTo>
                    <a:pt x="166" y="322"/>
                    <a:pt x="167" y="321"/>
                    <a:pt x="164" y="321"/>
                  </a:cubicBezTo>
                  <a:cubicBezTo>
                    <a:pt x="163" y="321"/>
                    <a:pt x="161" y="321"/>
                    <a:pt x="159" y="321"/>
                  </a:cubicBezTo>
                  <a:cubicBezTo>
                    <a:pt x="157" y="319"/>
                    <a:pt x="157" y="318"/>
                    <a:pt x="165" y="314"/>
                  </a:cubicBezTo>
                  <a:cubicBezTo>
                    <a:pt x="174" y="312"/>
                    <a:pt x="178" y="310"/>
                    <a:pt x="178" y="310"/>
                  </a:cubicBezTo>
                  <a:lnTo>
                    <a:pt x="178" y="310"/>
                  </a:lnTo>
                  <a:cubicBezTo>
                    <a:pt x="177" y="310"/>
                    <a:pt x="173" y="311"/>
                    <a:pt x="165" y="313"/>
                  </a:cubicBezTo>
                  <a:cubicBezTo>
                    <a:pt x="162" y="314"/>
                    <a:pt x="159" y="315"/>
                    <a:pt x="159" y="315"/>
                  </a:cubicBezTo>
                  <a:cubicBezTo>
                    <a:pt x="158" y="315"/>
                    <a:pt x="160" y="314"/>
                    <a:pt x="164" y="311"/>
                  </a:cubicBezTo>
                  <a:cubicBezTo>
                    <a:pt x="169" y="309"/>
                    <a:pt x="171" y="308"/>
                    <a:pt x="170" y="308"/>
                  </a:cubicBezTo>
                  <a:cubicBezTo>
                    <a:pt x="169" y="308"/>
                    <a:pt x="167" y="308"/>
                    <a:pt x="164" y="309"/>
                  </a:cubicBezTo>
                  <a:cubicBezTo>
                    <a:pt x="147" y="313"/>
                    <a:pt x="140" y="316"/>
                    <a:pt x="140" y="317"/>
                  </a:cubicBezTo>
                  <a:cubicBezTo>
                    <a:pt x="141" y="319"/>
                    <a:pt x="141" y="319"/>
                    <a:pt x="132" y="321"/>
                  </a:cubicBezTo>
                  <a:lnTo>
                    <a:pt x="132" y="318"/>
                  </a:lnTo>
                  <a:cubicBezTo>
                    <a:pt x="132" y="317"/>
                    <a:pt x="131" y="316"/>
                    <a:pt x="122" y="316"/>
                  </a:cubicBezTo>
                  <a:cubicBezTo>
                    <a:pt x="121" y="315"/>
                    <a:pt x="120" y="315"/>
                    <a:pt x="118" y="315"/>
                  </a:cubicBezTo>
                  <a:cubicBezTo>
                    <a:pt x="109" y="315"/>
                    <a:pt x="98" y="319"/>
                    <a:pt x="106" y="319"/>
                  </a:cubicBezTo>
                  <a:lnTo>
                    <a:pt x="98" y="323"/>
                  </a:lnTo>
                  <a:cubicBezTo>
                    <a:pt x="83" y="327"/>
                    <a:pt x="77" y="330"/>
                    <a:pt x="81" y="330"/>
                  </a:cubicBezTo>
                  <a:cubicBezTo>
                    <a:pt x="84" y="330"/>
                    <a:pt x="90" y="329"/>
                    <a:pt x="99" y="326"/>
                  </a:cubicBezTo>
                  <a:cubicBezTo>
                    <a:pt x="111" y="322"/>
                    <a:pt x="117" y="321"/>
                    <a:pt x="118" y="321"/>
                  </a:cubicBezTo>
                  <a:cubicBezTo>
                    <a:pt x="119" y="321"/>
                    <a:pt x="115" y="322"/>
                    <a:pt x="107" y="326"/>
                  </a:cubicBezTo>
                  <a:cubicBezTo>
                    <a:pt x="91" y="330"/>
                    <a:pt x="91" y="331"/>
                    <a:pt x="91" y="334"/>
                  </a:cubicBezTo>
                  <a:cubicBezTo>
                    <a:pt x="92" y="335"/>
                    <a:pt x="92" y="335"/>
                    <a:pt x="83" y="338"/>
                  </a:cubicBezTo>
                  <a:cubicBezTo>
                    <a:pt x="76" y="340"/>
                    <a:pt x="68" y="345"/>
                    <a:pt x="69" y="346"/>
                  </a:cubicBezTo>
                  <a:cubicBezTo>
                    <a:pt x="69" y="347"/>
                    <a:pt x="69" y="347"/>
                    <a:pt x="70" y="347"/>
                  </a:cubicBezTo>
                  <a:cubicBezTo>
                    <a:pt x="71" y="347"/>
                    <a:pt x="73" y="347"/>
                    <a:pt x="78" y="345"/>
                  </a:cubicBezTo>
                  <a:cubicBezTo>
                    <a:pt x="80" y="344"/>
                    <a:pt x="81" y="343"/>
                    <a:pt x="82" y="343"/>
                  </a:cubicBezTo>
                  <a:cubicBezTo>
                    <a:pt x="84" y="343"/>
                    <a:pt x="81" y="346"/>
                    <a:pt x="70" y="352"/>
                  </a:cubicBezTo>
                  <a:cubicBezTo>
                    <a:pt x="67" y="354"/>
                    <a:pt x="65" y="355"/>
                    <a:pt x="66" y="355"/>
                  </a:cubicBezTo>
                  <a:cubicBezTo>
                    <a:pt x="67" y="355"/>
                    <a:pt x="71" y="353"/>
                    <a:pt x="79" y="350"/>
                  </a:cubicBezTo>
                  <a:cubicBezTo>
                    <a:pt x="84" y="348"/>
                    <a:pt x="88" y="348"/>
                    <a:pt x="90" y="348"/>
                  </a:cubicBezTo>
                  <a:cubicBezTo>
                    <a:pt x="94" y="348"/>
                    <a:pt x="91" y="351"/>
                    <a:pt x="81" y="356"/>
                  </a:cubicBezTo>
                  <a:lnTo>
                    <a:pt x="82" y="359"/>
                  </a:lnTo>
                  <a:cubicBezTo>
                    <a:pt x="82" y="360"/>
                    <a:pt x="82" y="360"/>
                    <a:pt x="83" y="360"/>
                  </a:cubicBezTo>
                  <a:cubicBezTo>
                    <a:pt x="84" y="360"/>
                    <a:pt x="91" y="357"/>
                    <a:pt x="98" y="354"/>
                  </a:cubicBezTo>
                  <a:cubicBezTo>
                    <a:pt x="106" y="350"/>
                    <a:pt x="110" y="349"/>
                    <a:pt x="111" y="349"/>
                  </a:cubicBezTo>
                  <a:cubicBezTo>
                    <a:pt x="112" y="349"/>
                    <a:pt x="110" y="350"/>
                    <a:pt x="107" y="353"/>
                  </a:cubicBezTo>
                  <a:cubicBezTo>
                    <a:pt x="101" y="355"/>
                    <a:pt x="97" y="358"/>
                    <a:pt x="91" y="360"/>
                  </a:cubicBezTo>
                  <a:cubicBezTo>
                    <a:pt x="83" y="364"/>
                    <a:pt x="85" y="366"/>
                    <a:pt x="86" y="367"/>
                  </a:cubicBezTo>
                  <a:cubicBezTo>
                    <a:pt x="86" y="369"/>
                    <a:pt x="87" y="371"/>
                    <a:pt x="89" y="371"/>
                  </a:cubicBezTo>
                  <a:cubicBezTo>
                    <a:pt x="90" y="371"/>
                    <a:pt x="92" y="370"/>
                    <a:pt x="95" y="368"/>
                  </a:cubicBezTo>
                  <a:lnTo>
                    <a:pt x="95" y="368"/>
                  </a:lnTo>
                  <a:lnTo>
                    <a:pt x="88" y="373"/>
                  </a:lnTo>
                  <a:cubicBezTo>
                    <a:pt x="88" y="374"/>
                    <a:pt x="84" y="375"/>
                    <a:pt x="84" y="375"/>
                  </a:cubicBezTo>
                  <a:cubicBezTo>
                    <a:pt x="85" y="375"/>
                    <a:pt x="85" y="375"/>
                    <a:pt x="88" y="374"/>
                  </a:cubicBezTo>
                  <a:lnTo>
                    <a:pt x="88" y="374"/>
                  </a:lnTo>
                  <a:cubicBezTo>
                    <a:pt x="88" y="374"/>
                    <a:pt x="89" y="375"/>
                    <a:pt x="83" y="383"/>
                  </a:cubicBezTo>
                  <a:cubicBezTo>
                    <a:pt x="81" y="386"/>
                    <a:pt x="82" y="387"/>
                    <a:pt x="85" y="387"/>
                  </a:cubicBezTo>
                  <a:cubicBezTo>
                    <a:pt x="89" y="387"/>
                    <a:pt x="99" y="383"/>
                    <a:pt x="107" y="374"/>
                  </a:cubicBezTo>
                  <a:lnTo>
                    <a:pt x="107" y="374"/>
                  </a:lnTo>
                  <a:cubicBezTo>
                    <a:pt x="107" y="374"/>
                    <a:pt x="108" y="375"/>
                    <a:pt x="108" y="375"/>
                  </a:cubicBezTo>
                  <a:cubicBezTo>
                    <a:pt x="108" y="376"/>
                    <a:pt x="108" y="376"/>
                    <a:pt x="109" y="376"/>
                  </a:cubicBezTo>
                  <a:cubicBezTo>
                    <a:pt x="111" y="376"/>
                    <a:pt x="116" y="373"/>
                    <a:pt x="116" y="373"/>
                  </a:cubicBezTo>
                  <a:cubicBezTo>
                    <a:pt x="120" y="371"/>
                    <a:pt x="122" y="370"/>
                    <a:pt x="123" y="370"/>
                  </a:cubicBezTo>
                  <a:cubicBezTo>
                    <a:pt x="124" y="370"/>
                    <a:pt x="124" y="371"/>
                    <a:pt x="125" y="372"/>
                  </a:cubicBezTo>
                  <a:lnTo>
                    <a:pt x="110" y="380"/>
                  </a:lnTo>
                  <a:cubicBezTo>
                    <a:pt x="95" y="387"/>
                    <a:pt x="87" y="393"/>
                    <a:pt x="90" y="393"/>
                  </a:cubicBezTo>
                  <a:cubicBezTo>
                    <a:pt x="92" y="393"/>
                    <a:pt x="97" y="391"/>
                    <a:pt x="105" y="387"/>
                  </a:cubicBezTo>
                  <a:lnTo>
                    <a:pt x="105" y="387"/>
                  </a:lnTo>
                  <a:lnTo>
                    <a:pt x="97" y="392"/>
                  </a:lnTo>
                  <a:cubicBezTo>
                    <a:pt x="92" y="395"/>
                    <a:pt x="91" y="397"/>
                    <a:pt x="95" y="397"/>
                  </a:cubicBezTo>
                  <a:cubicBezTo>
                    <a:pt x="96" y="397"/>
                    <a:pt x="98" y="397"/>
                    <a:pt x="100" y="396"/>
                  </a:cubicBezTo>
                  <a:cubicBezTo>
                    <a:pt x="100" y="396"/>
                    <a:pt x="101" y="397"/>
                    <a:pt x="101" y="397"/>
                  </a:cubicBezTo>
                  <a:cubicBezTo>
                    <a:pt x="104" y="397"/>
                    <a:pt x="117" y="390"/>
                    <a:pt x="124" y="385"/>
                  </a:cubicBezTo>
                  <a:cubicBezTo>
                    <a:pt x="128" y="382"/>
                    <a:pt x="130" y="382"/>
                    <a:pt x="131" y="382"/>
                  </a:cubicBezTo>
                  <a:cubicBezTo>
                    <a:pt x="132" y="382"/>
                    <a:pt x="132" y="382"/>
                    <a:pt x="132" y="382"/>
                  </a:cubicBezTo>
                  <a:cubicBezTo>
                    <a:pt x="132" y="384"/>
                    <a:pt x="132" y="384"/>
                    <a:pt x="125" y="389"/>
                  </a:cubicBezTo>
                  <a:cubicBezTo>
                    <a:pt x="116" y="394"/>
                    <a:pt x="113" y="397"/>
                    <a:pt x="116" y="397"/>
                  </a:cubicBezTo>
                  <a:cubicBezTo>
                    <a:pt x="118" y="397"/>
                    <a:pt x="122" y="396"/>
                    <a:pt x="127" y="393"/>
                  </a:cubicBezTo>
                  <a:lnTo>
                    <a:pt x="127" y="393"/>
                  </a:lnTo>
                  <a:lnTo>
                    <a:pt x="120" y="398"/>
                  </a:lnTo>
                  <a:cubicBezTo>
                    <a:pt x="114" y="402"/>
                    <a:pt x="108" y="409"/>
                    <a:pt x="119" y="411"/>
                  </a:cubicBezTo>
                  <a:cubicBezTo>
                    <a:pt x="124" y="417"/>
                    <a:pt x="127" y="421"/>
                    <a:pt x="120" y="427"/>
                  </a:cubicBezTo>
                  <a:cubicBezTo>
                    <a:pt x="119" y="428"/>
                    <a:pt x="119" y="429"/>
                    <a:pt x="120" y="429"/>
                  </a:cubicBezTo>
                  <a:cubicBezTo>
                    <a:pt x="124" y="429"/>
                    <a:pt x="136" y="424"/>
                    <a:pt x="146" y="418"/>
                  </a:cubicBezTo>
                  <a:lnTo>
                    <a:pt x="146" y="418"/>
                  </a:lnTo>
                  <a:cubicBezTo>
                    <a:pt x="141" y="423"/>
                    <a:pt x="142" y="424"/>
                    <a:pt x="144" y="427"/>
                  </a:cubicBezTo>
                  <a:cubicBezTo>
                    <a:pt x="147" y="431"/>
                    <a:pt x="147" y="431"/>
                    <a:pt x="142" y="437"/>
                  </a:cubicBezTo>
                  <a:cubicBezTo>
                    <a:pt x="135" y="443"/>
                    <a:pt x="131" y="445"/>
                    <a:pt x="132" y="445"/>
                  </a:cubicBezTo>
                  <a:cubicBezTo>
                    <a:pt x="132" y="445"/>
                    <a:pt x="136" y="443"/>
                    <a:pt x="143" y="438"/>
                  </a:cubicBezTo>
                  <a:cubicBezTo>
                    <a:pt x="147" y="434"/>
                    <a:pt x="149" y="433"/>
                    <a:pt x="150" y="433"/>
                  </a:cubicBezTo>
                  <a:cubicBezTo>
                    <a:pt x="153" y="433"/>
                    <a:pt x="150" y="441"/>
                    <a:pt x="142" y="449"/>
                  </a:cubicBezTo>
                  <a:cubicBezTo>
                    <a:pt x="136" y="456"/>
                    <a:pt x="137" y="457"/>
                    <a:pt x="141" y="459"/>
                  </a:cubicBezTo>
                  <a:cubicBezTo>
                    <a:pt x="143" y="457"/>
                    <a:pt x="146" y="457"/>
                    <a:pt x="147" y="457"/>
                  </a:cubicBezTo>
                  <a:cubicBezTo>
                    <a:pt x="149" y="457"/>
                    <a:pt x="151" y="458"/>
                    <a:pt x="153" y="459"/>
                  </a:cubicBezTo>
                  <a:cubicBezTo>
                    <a:pt x="154" y="460"/>
                    <a:pt x="155" y="461"/>
                    <a:pt x="156" y="461"/>
                  </a:cubicBezTo>
                  <a:cubicBezTo>
                    <a:pt x="158" y="461"/>
                    <a:pt x="160" y="458"/>
                    <a:pt x="168" y="449"/>
                  </a:cubicBezTo>
                  <a:cubicBezTo>
                    <a:pt x="174" y="440"/>
                    <a:pt x="177" y="438"/>
                    <a:pt x="179" y="438"/>
                  </a:cubicBezTo>
                  <a:cubicBezTo>
                    <a:pt x="180" y="438"/>
                    <a:pt x="180" y="438"/>
                    <a:pt x="181" y="439"/>
                  </a:cubicBezTo>
                  <a:cubicBezTo>
                    <a:pt x="182" y="440"/>
                    <a:pt x="184" y="441"/>
                    <a:pt x="179" y="448"/>
                  </a:cubicBezTo>
                  <a:cubicBezTo>
                    <a:pt x="179" y="448"/>
                    <a:pt x="175" y="456"/>
                    <a:pt x="177" y="457"/>
                  </a:cubicBezTo>
                  <a:cubicBezTo>
                    <a:pt x="178" y="458"/>
                    <a:pt x="180" y="459"/>
                    <a:pt x="174" y="466"/>
                  </a:cubicBezTo>
                  <a:cubicBezTo>
                    <a:pt x="174" y="466"/>
                    <a:pt x="171" y="474"/>
                    <a:pt x="174" y="476"/>
                  </a:cubicBezTo>
                  <a:cubicBezTo>
                    <a:pt x="178" y="478"/>
                    <a:pt x="181" y="481"/>
                    <a:pt x="177" y="488"/>
                  </a:cubicBezTo>
                  <a:cubicBezTo>
                    <a:pt x="178" y="488"/>
                    <a:pt x="178" y="488"/>
                    <a:pt x="182" y="482"/>
                  </a:cubicBezTo>
                  <a:cubicBezTo>
                    <a:pt x="185" y="477"/>
                    <a:pt x="188" y="473"/>
                    <a:pt x="191" y="473"/>
                  </a:cubicBezTo>
                  <a:cubicBezTo>
                    <a:pt x="192" y="473"/>
                    <a:pt x="194" y="474"/>
                    <a:pt x="194" y="478"/>
                  </a:cubicBezTo>
                  <a:cubicBezTo>
                    <a:pt x="196" y="479"/>
                    <a:pt x="198" y="481"/>
                    <a:pt x="200" y="481"/>
                  </a:cubicBezTo>
                  <a:cubicBezTo>
                    <a:pt x="202" y="481"/>
                    <a:pt x="204" y="480"/>
                    <a:pt x="206" y="476"/>
                  </a:cubicBezTo>
                  <a:cubicBezTo>
                    <a:pt x="207" y="476"/>
                    <a:pt x="207" y="476"/>
                    <a:pt x="203" y="484"/>
                  </a:cubicBezTo>
                  <a:cubicBezTo>
                    <a:pt x="199" y="492"/>
                    <a:pt x="199" y="497"/>
                    <a:pt x="200" y="497"/>
                  </a:cubicBezTo>
                  <a:cubicBezTo>
                    <a:pt x="202" y="497"/>
                    <a:pt x="206" y="493"/>
                    <a:pt x="210" y="487"/>
                  </a:cubicBezTo>
                  <a:cubicBezTo>
                    <a:pt x="212" y="484"/>
                    <a:pt x="213" y="482"/>
                    <a:pt x="213" y="482"/>
                  </a:cubicBezTo>
                  <a:cubicBezTo>
                    <a:pt x="214" y="482"/>
                    <a:pt x="214" y="484"/>
                    <a:pt x="214" y="488"/>
                  </a:cubicBezTo>
                  <a:cubicBezTo>
                    <a:pt x="214" y="488"/>
                    <a:pt x="214" y="488"/>
                    <a:pt x="214" y="488"/>
                  </a:cubicBezTo>
                  <a:cubicBezTo>
                    <a:pt x="214" y="488"/>
                    <a:pt x="216" y="488"/>
                    <a:pt x="219" y="483"/>
                  </a:cubicBezTo>
                  <a:cubicBezTo>
                    <a:pt x="222" y="479"/>
                    <a:pt x="223" y="477"/>
                    <a:pt x="224" y="477"/>
                  </a:cubicBezTo>
                  <a:cubicBezTo>
                    <a:pt x="225" y="477"/>
                    <a:pt x="225" y="480"/>
                    <a:pt x="225" y="485"/>
                  </a:cubicBezTo>
                  <a:cubicBezTo>
                    <a:pt x="221" y="493"/>
                    <a:pt x="223" y="493"/>
                    <a:pt x="225" y="494"/>
                  </a:cubicBezTo>
                  <a:cubicBezTo>
                    <a:pt x="226" y="492"/>
                    <a:pt x="229" y="491"/>
                    <a:pt x="232" y="491"/>
                  </a:cubicBezTo>
                  <a:cubicBezTo>
                    <a:pt x="239" y="491"/>
                    <a:pt x="248" y="496"/>
                    <a:pt x="248" y="502"/>
                  </a:cubicBezTo>
                  <a:cubicBezTo>
                    <a:pt x="251" y="496"/>
                    <a:pt x="251" y="495"/>
                    <a:pt x="252" y="495"/>
                  </a:cubicBezTo>
                  <a:cubicBezTo>
                    <a:pt x="253" y="495"/>
                    <a:pt x="253" y="495"/>
                    <a:pt x="254" y="495"/>
                  </a:cubicBezTo>
                  <a:cubicBezTo>
                    <a:pt x="253" y="502"/>
                    <a:pt x="253" y="504"/>
                    <a:pt x="254" y="504"/>
                  </a:cubicBezTo>
                  <a:cubicBezTo>
                    <a:pt x="254" y="504"/>
                    <a:pt x="256" y="498"/>
                    <a:pt x="258" y="487"/>
                  </a:cubicBezTo>
                  <a:lnTo>
                    <a:pt x="257" y="487"/>
                  </a:lnTo>
                  <a:lnTo>
                    <a:pt x="256" y="486"/>
                  </a:lnTo>
                  <a:cubicBezTo>
                    <a:pt x="258" y="479"/>
                    <a:pt x="259" y="476"/>
                    <a:pt x="260" y="476"/>
                  </a:cubicBezTo>
                  <a:lnTo>
                    <a:pt x="260" y="476"/>
                  </a:lnTo>
                  <a:cubicBezTo>
                    <a:pt x="262" y="476"/>
                    <a:pt x="262" y="482"/>
                    <a:pt x="258" y="496"/>
                  </a:cubicBezTo>
                  <a:cubicBezTo>
                    <a:pt x="258" y="505"/>
                    <a:pt x="258" y="509"/>
                    <a:pt x="258" y="509"/>
                  </a:cubicBezTo>
                  <a:cubicBezTo>
                    <a:pt x="258" y="509"/>
                    <a:pt x="260" y="505"/>
                    <a:pt x="262" y="497"/>
                  </a:cubicBezTo>
                  <a:cubicBezTo>
                    <a:pt x="265" y="489"/>
                    <a:pt x="266" y="485"/>
                    <a:pt x="267" y="485"/>
                  </a:cubicBezTo>
                  <a:cubicBezTo>
                    <a:pt x="268" y="485"/>
                    <a:pt x="268" y="490"/>
                    <a:pt x="267" y="498"/>
                  </a:cubicBezTo>
                  <a:cubicBezTo>
                    <a:pt x="266" y="507"/>
                    <a:pt x="265" y="511"/>
                    <a:pt x="265" y="511"/>
                  </a:cubicBezTo>
                  <a:cubicBezTo>
                    <a:pt x="265" y="511"/>
                    <a:pt x="266" y="507"/>
                    <a:pt x="269" y="498"/>
                  </a:cubicBezTo>
                  <a:cubicBezTo>
                    <a:pt x="274" y="480"/>
                    <a:pt x="277" y="469"/>
                    <a:pt x="279" y="469"/>
                  </a:cubicBezTo>
                  <a:lnTo>
                    <a:pt x="279" y="469"/>
                  </a:lnTo>
                  <a:cubicBezTo>
                    <a:pt x="280" y="469"/>
                    <a:pt x="280" y="476"/>
                    <a:pt x="279" y="491"/>
                  </a:cubicBezTo>
                  <a:cubicBezTo>
                    <a:pt x="276" y="509"/>
                    <a:pt x="278" y="516"/>
                    <a:pt x="280" y="518"/>
                  </a:cubicBezTo>
                  <a:cubicBezTo>
                    <a:pt x="281" y="518"/>
                    <a:pt x="282" y="509"/>
                    <a:pt x="283" y="501"/>
                  </a:cubicBezTo>
                  <a:cubicBezTo>
                    <a:pt x="283" y="492"/>
                    <a:pt x="283" y="488"/>
                    <a:pt x="284" y="488"/>
                  </a:cubicBezTo>
                  <a:cubicBezTo>
                    <a:pt x="284" y="488"/>
                    <a:pt x="285" y="492"/>
                    <a:pt x="286" y="501"/>
                  </a:cubicBezTo>
                  <a:cubicBezTo>
                    <a:pt x="288" y="516"/>
                    <a:pt x="291" y="522"/>
                    <a:pt x="293" y="522"/>
                  </a:cubicBezTo>
                  <a:cubicBezTo>
                    <a:pt x="295" y="522"/>
                    <a:pt x="297" y="518"/>
                    <a:pt x="300" y="511"/>
                  </a:cubicBezTo>
                  <a:cubicBezTo>
                    <a:pt x="303" y="502"/>
                    <a:pt x="306" y="498"/>
                    <a:pt x="307" y="498"/>
                  </a:cubicBezTo>
                  <a:cubicBezTo>
                    <a:pt x="309" y="498"/>
                    <a:pt x="309" y="502"/>
                    <a:pt x="307" y="511"/>
                  </a:cubicBezTo>
                  <a:cubicBezTo>
                    <a:pt x="305" y="521"/>
                    <a:pt x="304" y="525"/>
                    <a:pt x="305" y="525"/>
                  </a:cubicBezTo>
                  <a:cubicBezTo>
                    <a:pt x="305" y="525"/>
                    <a:pt x="306" y="522"/>
                    <a:pt x="308" y="519"/>
                  </a:cubicBezTo>
                  <a:lnTo>
                    <a:pt x="317" y="519"/>
                  </a:lnTo>
                  <a:cubicBezTo>
                    <a:pt x="319" y="519"/>
                    <a:pt x="320" y="510"/>
                    <a:pt x="319" y="502"/>
                  </a:cubicBezTo>
                  <a:lnTo>
                    <a:pt x="319" y="502"/>
                  </a:lnTo>
                  <a:cubicBezTo>
                    <a:pt x="321" y="512"/>
                    <a:pt x="324" y="519"/>
                    <a:pt x="326" y="519"/>
                  </a:cubicBezTo>
                  <a:cubicBezTo>
                    <a:pt x="328" y="519"/>
                    <a:pt x="329" y="516"/>
                    <a:pt x="329" y="510"/>
                  </a:cubicBezTo>
                  <a:lnTo>
                    <a:pt x="332" y="509"/>
                  </a:lnTo>
                  <a:cubicBezTo>
                    <a:pt x="335" y="509"/>
                    <a:pt x="335" y="509"/>
                    <a:pt x="335" y="501"/>
                  </a:cubicBezTo>
                  <a:cubicBezTo>
                    <a:pt x="335" y="498"/>
                    <a:pt x="335" y="497"/>
                    <a:pt x="336" y="497"/>
                  </a:cubicBezTo>
                  <a:cubicBezTo>
                    <a:pt x="337" y="497"/>
                    <a:pt x="339" y="502"/>
                    <a:pt x="341" y="509"/>
                  </a:cubicBezTo>
                  <a:cubicBezTo>
                    <a:pt x="344" y="514"/>
                    <a:pt x="346" y="519"/>
                    <a:pt x="347" y="519"/>
                  </a:cubicBezTo>
                  <a:cubicBezTo>
                    <a:pt x="347" y="519"/>
                    <a:pt x="347" y="518"/>
                    <a:pt x="347" y="515"/>
                  </a:cubicBezTo>
                  <a:cubicBezTo>
                    <a:pt x="346" y="507"/>
                    <a:pt x="346" y="498"/>
                    <a:pt x="347" y="489"/>
                  </a:cubicBezTo>
                  <a:cubicBezTo>
                    <a:pt x="347" y="487"/>
                    <a:pt x="347" y="486"/>
                    <a:pt x="348" y="486"/>
                  </a:cubicBezTo>
                  <a:cubicBezTo>
                    <a:pt x="349" y="486"/>
                    <a:pt x="350" y="491"/>
                    <a:pt x="350" y="497"/>
                  </a:cubicBezTo>
                  <a:cubicBezTo>
                    <a:pt x="352" y="503"/>
                    <a:pt x="354" y="509"/>
                    <a:pt x="358" y="513"/>
                  </a:cubicBezTo>
                  <a:cubicBezTo>
                    <a:pt x="359" y="513"/>
                    <a:pt x="364" y="512"/>
                    <a:pt x="362" y="504"/>
                  </a:cubicBezTo>
                  <a:cubicBezTo>
                    <a:pt x="360" y="499"/>
                    <a:pt x="363" y="497"/>
                    <a:pt x="367" y="497"/>
                  </a:cubicBezTo>
                  <a:cubicBezTo>
                    <a:pt x="369" y="497"/>
                    <a:pt x="372" y="498"/>
                    <a:pt x="374" y="501"/>
                  </a:cubicBezTo>
                  <a:lnTo>
                    <a:pt x="377" y="500"/>
                  </a:lnTo>
                  <a:cubicBezTo>
                    <a:pt x="378" y="498"/>
                    <a:pt x="377" y="491"/>
                    <a:pt x="380" y="489"/>
                  </a:cubicBezTo>
                  <a:cubicBezTo>
                    <a:pt x="380" y="489"/>
                    <a:pt x="381" y="489"/>
                    <a:pt x="380" y="481"/>
                  </a:cubicBezTo>
                  <a:cubicBezTo>
                    <a:pt x="380" y="481"/>
                    <a:pt x="381" y="480"/>
                    <a:pt x="381" y="480"/>
                  </a:cubicBezTo>
                  <a:cubicBezTo>
                    <a:pt x="382" y="480"/>
                    <a:pt x="384" y="481"/>
                    <a:pt x="386" y="487"/>
                  </a:cubicBezTo>
                  <a:cubicBezTo>
                    <a:pt x="384" y="479"/>
                    <a:pt x="383" y="475"/>
                    <a:pt x="383" y="475"/>
                  </a:cubicBezTo>
                  <a:lnTo>
                    <a:pt x="383" y="475"/>
                  </a:lnTo>
                  <a:cubicBezTo>
                    <a:pt x="384" y="475"/>
                    <a:pt x="386" y="479"/>
                    <a:pt x="390" y="486"/>
                  </a:cubicBezTo>
                  <a:cubicBezTo>
                    <a:pt x="393" y="494"/>
                    <a:pt x="395" y="498"/>
                    <a:pt x="395" y="498"/>
                  </a:cubicBezTo>
                  <a:cubicBezTo>
                    <a:pt x="395" y="498"/>
                    <a:pt x="394" y="494"/>
                    <a:pt x="391" y="486"/>
                  </a:cubicBezTo>
                  <a:cubicBezTo>
                    <a:pt x="390" y="481"/>
                    <a:pt x="390" y="479"/>
                    <a:pt x="390" y="479"/>
                  </a:cubicBezTo>
                  <a:lnTo>
                    <a:pt x="390" y="479"/>
                  </a:lnTo>
                  <a:cubicBezTo>
                    <a:pt x="391" y="479"/>
                    <a:pt x="392" y="481"/>
                    <a:pt x="394" y="484"/>
                  </a:cubicBezTo>
                  <a:cubicBezTo>
                    <a:pt x="396" y="488"/>
                    <a:pt x="397" y="490"/>
                    <a:pt x="398" y="490"/>
                  </a:cubicBezTo>
                  <a:cubicBezTo>
                    <a:pt x="398" y="490"/>
                    <a:pt x="398" y="488"/>
                    <a:pt x="396" y="484"/>
                  </a:cubicBezTo>
                  <a:cubicBezTo>
                    <a:pt x="393" y="473"/>
                    <a:pt x="391" y="465"/>
                    <a:pt x="393" y="465"/>
                  </a:cubicBezTo>
                  <a:cubicBezTo>
                    <a:pt x="394" y="465"/>
                    <a:pt x="396" y="468"/>
                    <a:pt x="399" y="473"/>
                  </a:cubicBezTo>
                  <a:cubicBezTo>
                    <a:pt x="399" y="473"/>
                    <a:pt x="401" y="473"/>
                    <a:pt x="399" y="464"/>
                  </a:cubicBezTo>
                  <a:cubicBezTo>
                    <a:pt x="395" y="456"/>
                    <a:pt x="394" y="452"/>
                    <a:pt x="394" y="452"/>
                  </a:cubicBezTo>
                  <a:lnTo>
                    <a:pt x="394" y="452"/>
                  </a:lnTo>
                  <a:cubicBezTo>
                    <a:pt x="394" y="452"/>
                    <a:pt x="396" y="456"/>
                    <a:pt x="400" y="464"/>
                  </a:cubicBezTo>
                  <a:cubicBezTo>
                    <a:pt x="404" y="471"/>
                    <a:pt x="407" y="474"/>
                    <a:pt x="408" y="474"/>
                  </a:cubicBezTo>
                  <a:cubicBezTo>
                    <a:pt x="409" y="474"/>
                    <a:pt x="408" y="470"/>
                    <a:pt x="404" y="461"/>
                  </a:cubicBezTo>
                  <a:cubicBezTo>
                    <a:pt x="404" y="461"/>
                    <a:pt x="403" y="458"/>
                    <a:pt x="404" y="458"/>
                  </a:cubicBezTo>
                  <a:cubicBezTo>
                    <a:pt x="405" y="458"/>
                    <a:pt x="406" y="458"/>
                    <a:pt x="408" y="460"/>
                  </a:cubicBezTo>
                  <a:cubicBezTo>
                    <a:pt x="410" y="463"/>
                    <a:pt x="415" y="464"/>
                    <a:pt x="418" y="464"/>
                  </a:cubicBezTo>
                  <a:cubicBezTo>
                    <a:pt x="422" y="464"/>
                    <a:pt x="424" y="461"/>
                    <a:pt x="418" y="454"/>
                  </a:cubicBezTo>
                  <a:lnTo>
                    <a:pt x="420" y="452"/>
                  </a:lnTo>
                  <a:cubicBezTo>
                    <a:pt x="423" y="455"/>
                    <a:pt x="426" y="456"/>
                    <a:pt x="427" y="456"/>
                  </a:cubicBezTo>
                  <a:cubicBezTo>
                    <a:pt x="429" y="456"/>
                    <a:pt x="429" y="454"/>
                    <a:pt x="427" y="449"/>
                  </a:cubicBezTo>
                  <a:lnTo>
                    <a:pt x="423" y="441"/>
                  </a:lnTo>
                  <a:lnTo>
                    <a:pt x="423" y="441"/>
                  </a:lnTo>
                  <a:cubicBezTo>
                    <a:pt x="428" y="448"/>
                    <a:pt x="435" y="454"/>
                    <a:pt x="436" y="454"/>
                  </a:cubicBezTo>
                  <a:cubicBezTo>
                    <a:pt x="437" y="452"/>
                    <a:pt x="437" y="452"/>
                    <a:pt x="432" y="445"/>
                  </a:cubicBezTo>
                  <a:cubicBezTo>
                    <a:pt x="426" y="439"/>
                    <a:pt x="427" y="438"/>
                    <a:pt x="428" y="437"/>
                  </a:cubicBezTo>
                  <a:lnTo>
                    <a:pt x="428" y="437"/>
                  </a:lnTo>
                  <a:cubicBezTo>
                    <a:pt x="430" y="437"/>
                    <a:pt x="436" y="442"/>
                    <a:pt x="441" y="449"/>
                  </a:cubicBezTo>
                  <a:lnTo>
                    <a:pt x="442" y="448"/>
                  </a:lnTo>
                  <a:cubicBezTo>
                    <a:pt x="436" y="440"/>
                    <a:pt x="434" y="436"/>
                    <a:pt x="435" y="436"/>
                  </a:cubicBezTo>
                  <a:lnTo>
                    <a:pt x="435" y="436"/>
                  </a:lnTo>
                  <a:cubicBezTo>
                    <a:pt x="435" y="436"/>
                    <a:pt x="437" y="438"/>
                    <a:pt x="439" y="440"/>
                  </a:cubicBezTo>
                  <a:cubicBezTo>
                    <a:pt x="443" y="443"/>
                    <a:pt x="445" y="444"/>
                    <a:pt x="446" y="444"/>
                  </a:cubicBezTo>
                  <a:cubicBezTo>
                    <a:pt x="447" y="444"/>
                    <a:pt x="448" y="444"/>
                    <a:pt x="448" y="443"/>
                  </a:cubicBezTo>
                  <a:cubicBezTo>
                    <a:pt x="446" y="442"/>
                    <a:pt x="446" y="441"/>
                    <a:pt x="446" y="441"/>
                  </a:cubicBezTo>
                  <a:lnTo>
                    <a:pt x="446" y="441"/>
                  </a:lnTo>
                  <a:cubicBezTo>
                    <a:pt x="446" y="441"/>
                    <a:pt x="449" y="443"/>
                    <a:pt x="448" y="443"/>
                  </a:cubicBezTo>
                  <a:lnTo>
                    <a:pt x="454" y="450"/>
                  </a:lnTo>
                  <a:cubicBezTo>
                    <a:pt x="455" y="452"/>
                    <a:pt x="456" y="452"/>
                    <a:pt x="457" y="452"/>
                  </a:cubicBezTo>
                  <a:cubicBezTo>
                    <a:pt x="457" y="452"/>
                    <a:pt x="453" y="448"/>
                    <a:pt x="449" y="443"/>
                  </a:cubicBezTo>
                  <a:lnTo>
                    <a:pt x="453" y="441"/>
                  </a:lnTo>
                  <a:cubicBezTo>
                    <a:pt x="454" y="440"/>
                    <a:pt x="455" y="439"/>
                    <a:pt x="448" y="433"/>
                  </a:cubicBezTo>
                  <a:cubicBezTo>
                    <a:pt x="442" y="427"/>
                    <a:pt x="437" y="420"/>
                    <a:pt x="438" y="419"/>
                  </a:cubicBezTo>
                  <a:lnTo>
                    <a:pt x="438" y="419"/>
                  </a:lnTo>
                  <a:cubicBezTo>
                    <a:pt x="443" y="425"/>
                    <a:pt x="448" y="431"/>
                    <a:pt x="451" y="431"/>
                  </a:cubicBezTo>
                  <a:cubicBezTo>
                    <a:pt x="451" y="431"/>
                    <a:pt x="451" y="431"/>
                    <a:pt x="451" y="431"/>
                  </a:cubicBezTo>
                  <a:cubicBezTo>
                    <a:pt x="451" y="431"/>
                    <a:pt x="452" y="431"/>
                    <a:pt x="452" y="431"/>
                  </a:cubicBezTo>
                  <a:cubicBezTo>
                    <a:pt x="453" y="431"/>
                    <a:pt x="458" y="437"/>
                    <a:pt x="458" y="437"/>
                  </a:cubicBezTo>
                  <a:cubicBezTo>
                    <a:pt x="462" y="441"/>
                    <a:pt x="464" y="443"/>
                    <a:pt x="465" y="443"/>
                  </a:cubicBezTo>
                  <a:cubicBezTo>
                    <a:pt x="467" y="443"/>
                    <a:pt x="466" y="437"/>
                    <a:pt x="463" y="432"/>
                  </a:cubicBezTo>
                  <a:cubicBezTo>
                    <a:pt x="458" y="424"/>
                    <a:pt x="456" y="420"/>
                    <a:pt x="457" y="420"/>
                  </a:cubicBezTo>
                  <a:lnTo>
                    <a:pt x="457" y="420"/>
                  </a:lnTo>
                  <a:cubicBezTo>
                    <a:pt x="458" y="420"/>
                    <a:pt x="461" y="423"/>
                    <a:pt x="467" y="429"/>
                  </a:cubicBezTo>
                  <a:cubicBezTo>
                    <a:pt x="470" y="432"/>
                    <a:pt x="472" y="433"/>
                    <a:pt x="472" y="433"/>
                  </a:cubicBezTo>
                  <a:cubicBezTo>
                    <a:pt x="474" y="433"/>
                    <a:pt x="465" y="421"/>
                    <a:pt x="453" y="406"/>
                  </a:cubicBezTo>
                  <a:lnTo>
                    <a:pt x="436" y="389"/>
                  </a:lnTo>
                  <a:lnTo>
                    <a:pt x="436" y="389"/>
                  </a:lnTo>
                  <a:lnTo>
                    <a:pt x="454" y="405"/>
                  </a:lnTo>
                  <a:cubicBezTo>
                    <a:pt x="468" y="418"/>
                    <a:pt x="474" y="424"/>
                    <a:pt x="476" y="424"/>
                  </a:cubicBezTo>
                  <a:cubicBezTo>
                    <a:pt x="477" y="424"/>
                    <a:pt x="475" y="420"/>
                    <a:pt x="470" y="413"/>
                  </a:cubicBezTo>
                  <a:cubicBezTo>
                    <a:pt x="469" y="408"/>
                    <a:pt x="468" y="406"/>
                    <a:pt x="468" y="406"/>
                  </a:cubicBezTo>
                  <a:lnTo>
                    <a:pt x="468" y="406"/>
                  </a:lnTo>
                  <a:cubicBezTo>
                    <a:pt x="469" y="406"/>
                    <a:pt x="470" y="408"/>
                    <a:pt x="473" y="411"/>
                  </a:cubicBezTo>
                  <a:cubicBezTo>
                    <a:pt x="476" y="414"/>
                    <a:pt x="478" y="415"/>
                    <a:pt x="479" y="415"/>
                  </a:cubicBezTo>
                  <a:cubicBezTo>
                    <a:pt x="481" y="415"/>
                    <a:pt x="482" y="413"/>
                    <a:pt x="484" y="411"/>
                  </a:cubicBezTo>
                  <a:cubicBezTo>
                    <a:pt x="488" y="408"/>
                    <a:pt x="490" y="406"/>
                    <a:pt x="483" y="401"/>
                  </a:cubicBezTo>
                  <a:lnTo>
                    <a:pt x="485" y="398"/>
                  </a:lnTo>
                  <a:cubicBezTo>
                    <a:pt x="490" y="401"/>
                    <a:pt x="492" y="402"/>
                    <a:pt x="493" y="402"/>
                  </a:cubicBezTo>
                  <a:cubicBezTo>
                    <a:pt x="496" y="402"/>
                    <a:pt x="491" y="396"/>
                    <a:pt x="481" y="390"/>
                  </a:cubicBezTo>
                  <a:lnTo>
                    <a:pt x="482" y="387"/>
                  </a:lnTo>
                  <a:lnTo>
                    <a:pt x="490" y="393"/>
                  </a:lnTo>
                  <a:cubicBezTo>
                    <a:pt x="491" y="394"/>
                    <a:pt x="493" y="395"/>
                    <a:pt x="494" y="395"/>
                  </a:cubicBezTo>
                  <a:cubicBezTo>
                    <a:pt x="498" y="395"/>
                    <a:pt x="501" y="392"/>
                    <a:pt x="506" y="384"/>
                  </a:cubicBezTo>
                  <a:cubicBezTo>
                    <a:pt x="515" y="371"/>
                    <a:pt x="516" y="368"/>
                    <a:pt x="501" y="360"/>
                  </a:cubicBezTo>
                  <a:cubicBezTo>
                    <a:pt x="493" y="356"/>
                    <a:pt x="490" y="353"/>
                    <a:pt x="491" y="353"/>
                  </a:cubicBezTo>
                  <a:cubicBezTo>
                    <a:pt x="492" y="353"/>
                    <a:pt x="496" y="355"/>
                    <a:pt x="503" y="358"/>
                  </a:cubicBezTo>
                  <a:cubicBezTo>
                    <a:pt x="508" y="360"/>
                    <a:pt x="513" y="362"/>
                    <a:pt x="514" y="362"/>
                  </a:cubicBezTo>
                  <a:cubicBezTo>
                    <a:pt x="514" y="362"/>
                    <a:pt x="514" y="362"/>
                    <a:pt x="511" y="360"/>
                  </a:cubicBezTo>
                  <a:cubicBezTo>
                    <a:pt x="511" y="360"/>
                    <a:pt x="512" y="359"/>
                    <a:pt x="516" y="359"/>
                  </a:cubicBezTo>
                  <a:cubicBezTo>
                    <a:pt x="517" y="359"/>
                    <a:pt x="519" y="359"/>
                    <a:pt x="521" y="359"/>
                  </a:cubicBezTo>
                  <a:cubicBezTo>
                    <a:pt x="525" y="360"/>
                    <a:pt x="528" y="360"/>
                    <a:pt x="529" y="360"/>
                  </a:cubicBezTo>
                  <a:cubicBezTo>
                    <a:pt x="536" y="360"/>
                    <a:pt x="530" y="356"/>
                    <a:pt x="524" y="354"/>
                  </a:cubicBezTo>
                  <a:cubicBezTo>
                    <a:pt x="515" y="351"/>
                    <a:pt x="514" y="350"/>
                    <a:pt x="516" y="350"/>
                  </a:cubicBezTo>
                  <a:cubicBezTo>
                    <a:pt x="517" y="350"/>
                    <a:pt x="521" y="350"/>
                    <a:pt x="525" y="352"/>
                  </a:cubicBezTo>
                  <a:cubicBezTo>
                    <a:pt x="530" y="353"/>
                    <a:pt x="534" y="354"/>
                    <a:pt x="536" y="354"/>
                  </a:cubicBezTo>
                  <a:cubicBezTo>
                    <a:pt x="538" y="354"/>
                    <a:pt x="538" y="353"/>
                    <a:pt x="534" y="352"/>
                  </a:cubicBezTo>
                  <a:cubicBezTo>
                    <a:pt x="529" y="348"/>
                    <a:pt x="526" y="339"/>
                    <a:pt x="533" y="339"/>
                  </a:cubicBezTo>
                  <a:cubicBezTo>
                    <a:pt x="535" y="339"/>
                    <a:pt x="537" y="339"/>
                    <a:pt x="540" y="340"/>
                  </a:cubicBezTo>
                  <a:lnTo>
                    <a:pt x="541" y="337"/>
                  </a:lnTo>
                  <a:cubicBezTo>
                    <a:pt x="533" y="334"/>
                    <a:pt x="534" y="330"/>
                    <a:pt x="536" y="327"/>
                  </a:cubicBezTo>
                  <a:cubicBezTo>
                    <a:pt x="536" y="325"/>
                    <a:pt x="536" y="323"/>
                    <a:pt x="539" y="323"/>
                  </a:cubicBezTo>
                  <a:cubicBezTo>
                    <a:pt x="540" y="323"/>
                    <a:pt x="542" y="324"/>
                    <a:pt x="546" y="325"/>
                  </a:cubicBezTo>
                  <a:cubicBezTo>
                    <a:pt x="548" y="326"/>
                    <a:pt x="550" y="327"/>
                    <a:pt x="551" y="327"/>
                  </a:cubicBezTo>
                  <a:cubicBezTo>
                    <a:pt x="552" y="327"/>
                    <a:pt x="551" y="325"/>
                    <a:pt x="547" y="321"/>
                  </a:cubicBezTo>
                  <a:cubicBezTo>
                    <a:pt x="548" y="319"/>
                    <a:pt x="531" y="313"/>
                    <a:pt x="531" y="312"/>
                  </a:cubicBezTo>
                  <a:cubicBezTo>
                    <a:pt x="523" y="310"/>
                    <a:pt x="515" y="307"/>
                    <a:pt x="515" y="304"/>
                  </a:cubicBezTo>
                  <a:lnTo>
                    <a:pt x="515" y="304"/>
                  </a:lnTo>
                  <a:lnTo>
                    <a:pt x="524" y="307"/>
                  </a:lnTo>
                  <a:lnTo>
                    <a:pt x="541" y="310"/>
                  </a:lnTo>
                  <a:cubicBezTo>
                    <a:pt x="541" y="309"/>
                    <a:pt x="541" y="307"/>
                    <a:pt x="533" y="306"/>
                  </a:cubicBezTo>
                  <a:cubicBezTo>
                    <a:pt x="542" y="306"/>
                    <a:pt x="542" y="303"/>
                    <a:pt x="543" y="300"/>
                  </a:cubicBezTo>
                  <a:cubicBezTo>
                    <a:pt x="544" y="297"/>
                    <a:pt x="544" y="293"/>
                    <a:pt x="537" y="290"/>
                  </a:cubicBezTo>
                  <a:lnTo>
                    <a:pt x="537" y="290"/>
                  </a:lnTo>
                  <a:cubicBezTo>
                    <a:pt x="537" y="290"/>
                    <a:pt x="538" y="290"/>
                    <a:pt x="539" y="290"/>
                  </a:cubicBezTo>
                  <a:cubicBezTo>
                    <a:pt x="554" y="290"/>
                    <a:pt x="554" y="280"/>
                    <a:pt x="538" y="276"/>
                  </a:cubicBezTo>
                  <a:cubicBezTo>
                    <a:pt x="530" y="276"/>
                    <a:pt x="530" y="274"/>
                    <a:pt x="539" y="273"/>
                  </a:cubicBezTo>
                  <a:cubicBezTo>
                    <a:pt x="548" y="272"/>
                    <a:pt x="548" y="272"/>
                    <a:pt x="539" y="270"/>
                  </a:cubicBezTo>
                  <a:cubicBezTo>
                    <a:pt x="531" y="267"/>
                    <a:pt x="539" y="266"/>
                    <a:pt x="548" y="265"/>
                  </a:cubicBezTo>
                  <a:cubicBezTo>
                    <a:pt x="565" y="263"/>
                    <a:pt x="565" y="261"/>
                    <a:pt x="557" y="260"/>
                  </a:cubicBezTo>
                  <a:cubicBezTo>
                    <a:pt x="548" y="256"/>
                    <a:pt x="548" y="253"/>
                    <a:pt x="548" y="251"/>
                  </a:cubicBezTo>
                  <a:cubicBezTo>
                    <a:pt x="542" y="248"/>
                    <a:pt x="540" y="247"/>
                    <a:pt x="537" y="247"/>
                  </a:cubicBezTo>
                  <a:cubicBezTo>
                    <a:pt x="536" y="247"/>
                    <a:pt x="534" y="248"/>
                    <a:pt x="531" y="248"/>
                  </a:cubicBezTo>
                  <a:lnTo>
                    <a:pt x="514" y="248"/>
                  </a:lnTo>
                  <a:cubicBezTo>
                    <a:pt x="508" y="247"/>
                    <a:pt x="511" y="246"/>
                    <a:pt x="513" y="246"/>
                  </a:cubicBezTo>
                  <a:cubicBezTo>
                    <a:pt x="514" y="246"/>
                    <a:pt x="514" y="246"/>
                    <a:pt x="514" y="246"/>
                  </a:cubicBezTo>
                  <a:cubicBezTo>
                    <a:pt x="517" y="247"/>
                    <a:pt x="519" y="247"/>
                    <a:pt x="521" y="247"/>
                  </a:cubicBezTo>
                  <a:cubicBezTo>
                    <a:pt x="523" y="247"/>
                    <a:pt x="525" y="246"/>
                    <a:pt x="531" y="245"/>
                  </a:cubicBezTo>
                  <a:cubicBezTo>
                    <a:pt x="539" y="243"/>
                    <a:pt x="539" y="239"/>
                    <a:pt x="539" y="237"/>
                  </a:cubicBezTo>
                  <a:cubicBezTo>
                    <a:pt x="539" y="236"/>
                    <a:pt x="538" y="233"/>
                    <a:pt x="538" y="230"/>
                  </a:cubicBezTo>
                  <a:cubicBezTo>
                    <a:pt x="544" y="225"/>
                    <a:pt x="545" y="223"/>
                    <a:pt x="542" y="223"/>
                  </a:cubicBezTo>
                  <a:cubicBezTo>
                    <a:pt x="541" y="223"/>
                    <a:pt x="539" y="223"/>
                    <a:pt x="537" y="224"/>
                  </a:cubicBezTo>
                  <a:lnTo>
                    <a:pt x="529" y="225"/>
                  </a:lnTo>
                  <a:cubicBezTo>
                    <a:pt x="544" y="221"/>
                    <a:pt x="542" y="203"/>
                    <a:pt x="528" y="203"/>
                  </a:cubicBezTo>
                  <a:cubicBezTo>
                    <a:pt x="527" y="203"/>
                    <a:pt x="526" y="203"/>
                    <a:pt x="524" y="203"/>
                  </a:cubicBezTo>
                  <a:lnTo>
                    <a:pt x="532" y="201"/>
                  </a:lnTo>
                  <a:cubicBezTo>
                    <a:pt x="540" y="199"/>
                    <a:pt x="540" y="197"/>
                    <a:pt x="539" y="193"/>
                  </a:cubicBezTo>
                  <a:cubicBezTo>
                    <a:pt x="539" y="192"/>
                    <a:pt x="529" y="188"/>
                    <a:pt x="527" y="183"/>
                  </a:cubicBezTo>
                  <a:cubicBezTo>
                    <a:pt x="525" y="178"/>
                    <a:pt x="523" y="174"/>
                    <a:pt x="520" y="174"/>
                  </a:cubicBezTo>
                  <a:cubicBezTo>
                    <a:pt x="518" y="174"/>
                    <a:pt x="517" y="174"/>
                    <a:pt x="515" y="175"/>
                  </a:cubicBezTo>
                  <a:cubicBezTo>
                    <a:pt x="514" y="173"/>
                    <a:pt x="514" y="173"/>
                    <a:pt x="522" y="170"/>
                  </a:cubicBezTo>
                  <a:cubicBezTo>
                    <a:pt x="530" y="168"/>
                    <a:pt x="530" y="166"/>
                    <a:pt x="529" y="164"/>
                  </a:cubicBezTo>
                  <a:cubicBezTo>
                    <a:pt x="529" y="164"/>
                    <a:pt x="528" y="164"/>
                    <a:pt x="528" y="164"/>
                  </a:cubicBezTo>
                  <a:cubicBezTo>
                    <a:pt x="526" y="164"/>
                    <a:pt x="520" y="167"/>
                    <a:pt x="513" y="170"/>
                  </a:cubicBezTo>
                  <a:cubicBezTo>
                    <a:pt x="510" y="171"/>
                    <a:pt x="508" y="172"/>
                    <a:pt x="507" y="172"/>
                  </a:cubicBezTo>
                  <a:cubicBezTo>
                    <a:pt x="505" y="172"/>
                    <a:pt x="506" y="170"/>
                    <a:pt x="511" y="165"/>
                  </a:cubicBezTo>
                  <a:cubicBezTo>
                    <a:pt x="516" y="159"/>
                    <a:pt x="514" y="153"/>
                    <a:pt x="507" y="153"/>
                  </a:cubicBezTo>
                  <a:cubicBezTo>
                    <a:pt x="506" y="153"/>
                    <a:pt x="506" y="153"/>
                    <a:pt x="505" y="153"/>
                  </a:cubicBezTo>
                  <a:cubicBezTo>
                    <a:pt x="504" y="152"/>
                    <a:pt x="503" y="151"/>
                    <a:pt x="511" y="146"/>
                  </a:cubicBezTo>
                  <a:cubicBezTo>
                    <a:pt x="516" y="142"/>
                    <a:pt x="520" y="136"/>
                    <a:pt x="514" y="136"/>
                  </a:cubicBezTo>
                  <a:cubicBezTo>
                    <a:pt x="513" y="136"/>
                    <a:pt x="510" y="137"/>
                    <a:pt x="506" y="138"/>
                  </a:cubicBezTo>
                  <a:cubicBezTo>
                    <a:pt x="505" y="137"/>
                    <a:pt x="505" y="137"/>
                    <a:pt x="512" y="133"/>
                  </a:cubicBezTo>
                  <a:cubicBezTo>
                    <a:pt x="516" y="129"/>
                    <a:pt x="520" y="125"/>
                    <a:pt x="519" y="125"/>
                  </a:cubicBezTo>
                  <a:cubicBezTo>
                    <a:pt x="519" y="125"/>
                    <a:pt x="516" y="126"/>
                    <a:pt x="511" y="129"/>
                  </a:cubicBezTo>
                  <a:cubicBezTo>
                    <a:pt x="510" y="130"/>
                    <a:pt x="509" y="130"/>
                    <a:pt x="508" y="130"/>
                  </a:cubicBezTo>
                  <a:cubicBezTo>
                    <a:pt x="500" y="130"/>
                    <a:pt x="499" y="125"/>
                    <a:pt x="503" y="118"/>
                  </a:cubicBezTo>
                  <a:cubicBezTo>
                    <a:pt x="503" y="118"/>
                    <a:pt x="503" y="117"/>
                    <a:pt x="501" y="117"/>
                  </a:cubicBezTo>
                  <a:cubicBezTo>
                    <a:pt x="500" y="117"/>
                    <a:pt x="498" y="118"/>
                    <a:pt x="494" y="120"/>
                  </a:cubicBezTo>
                  <a:lnTo>
                    <a:pt x="487" y="126"/>
                  </a:lnTo>
                  <a:cubicBezTo>
                    <a:pt x="495" y="119"/>
                    <a:pt x="498" y="116"/>
                    <a:pt x="497" y="116"/>
                  </a:cubicBezTo>
                  <a:lnTo>
                    <a:pt x="497" y="116"/>
                  </a:lnTo>
                  <a:cubicBezTo>
                    <a:pt x="496" y="116"/>
                    <a:pt x="493" y="119"/>
                    <a:pt x="486" y="123"/>
                  </a:cubicBezTo>
                  <a:cubicBezTo>
                    <a:pt x="483" y="125"/>
                    <a:pt x="481" y="126"/>
                    <a:pt x="481" y="126"/>
                  </a:cubicBezTo>
                  <a:cubicBezTo>
                    <a:pt x="480" y="126"/>
                    <a:pt x="481" y="125"/>
                    <a:pt x="485" y="122"/>
                  </a:cubicBezTo>
                  <a:cubicBezTo>
                    <a:pt x="491" y="115"/>
                    <a:pt x="490" y="114"/>
                    <a:pt x="490" y="114"/>
                  </a:cubicBezTo>
                  <a:cubicBezTo>
                    <a:pt x="483" y="111"/>
                    <a:pt x="476" y="108"/>
                    <a:pt x="470" y="104"/>
                  </a:cubicBezTo>
                  <a:cubicBezTo>
                    <a:pt x="464" y="97"/>
                    <a:pt x="461" y="93"/>
                    <a:pt x="458" y="93"/>
                  </a:cubicBezTo>
                  <a:cubicBezTo>
                    <a:pt x="456" y="93"/>
                    <a:pt x="454" y="94"/>
                    <a:pt x="453" y="96"/>
                  </a:cubicBezTo>
                  <a:cubicBezTo>
                    <a:pt x="449" y="98"/>
                    <a:pt x="447" y="100"/>
                    <a:pt x="446" y="100"/>
                  </a:cubicBezTo>
                  <a:cubicBezTo>
                    <a:pt x="446" y="100"/>
                    <a:pt x="447" y="98"/>
                    <a:pt x="449" y="93"/>
                  </a:cubicBezTo>
                  <a:cubicBezTo>
                    <a:pt x="454" y="87"/>
                    <a:pt x="453" y="85"/>
                    <a:pt x="451" y="83"/>
                  </a:cubicBezTo>
                  <a:cubicBezTo>
                    <a:pt x="450" y="82"/>
                    <a:pt x="449" y="81"/>
                    <a:pt x="455" y="74"/>
                  </a:cubicBezTo>
                  <a:lnTo>
                    <a:pt x="455" y="74"/>
                  </a:lnTo>
                  <a:cubicBezTo>
                    <a:pt x="450" y="78"/>
                    <a:pt x="449" y="80"/>
                    <a:pt x="448" y="80"/>
                  </a:cubicBezTo>
                  <a:cubicBezTo>
                    <a:pt x="447" y="80"/>
                    <a:pt x="447" y="79"/>
                    <a:pt x="447" y="79"/>
                  </a:cubicBezTo>
                  <a:cubicBezTo>
                    <a:pt x="449" y="75"/>
                    <a:pt x="450" y="73"/>
                    <a:pt x="449" y="73"/>
                  </a:cubicBezTo>
                  <a:cubicBezTo>
                    <a:pt x="448" y="73"/>
                    <a:pt x="446" y="74"/>
                    <a:pt x="444" y="77"/>
                  </a:cubicBezTo>
                  <a:cubicBezTo>
                    <a:pt x="438" y="83"/>
                    <a:pt x="435" y="86"/>
                    <a:pt x="435" y="86"/>
                  </a:cubicBezTo>
                  <a:cubicBezTo>
                    <a:pt x="435" y="86"/>
                    <a:pt x="437" y="82"/>
                    <a:pt x="442" y="76"/>
                  </a:cubicBezTo>
                  <a:cubicBezTo>
                    <a:pt x="447" y="71"/>
                    <a:pt x="448" y="64"/>
                    <a:pt x="447" y="64"/>
                  </a:cubicBezTo>
                  <a:lnTo>
                    <a:pt x="447" y="64"/>
                  </a:lnTo>
                  <a:cubicBezTo>
                    <a:pt x="447" y="64"/>
                    <a:pt x="446" y="65"/>
                    <a:pt x="445" y="67"/>
                  </a:cubicBezTo>
                  <a:cubicBezTo>
                    <a:pt x="440" y="73"/>
                    <a:pt x="437" y="71"/>
                    <a:pt x="431" y="77"/>
                  </a:cubicBezTo>
                  <a:cubicBezTo>
                    <a:pt x="429" y="76"/>
                    <a:pt x="428" y="74"/>
                    <a:pt x="433" y="68"/>
                  </a:cubicBezTo>
                  <a:cubicBezTo>
                    <a:pt x="435" y="64"/>
                    <a:pt x="433" y="62"/>
                    <a:pt x="430" y="62"/>
                  </a:cubicBezTo>
                  <a:cubicBezTo>
                    <a:pt x="426" y="62"/>
                    <a:pt x="422" y="64"/>
                    <a:pt x="419" y="68"/>
                  </a:cubicBezTo>
                  <a:cubicBezTo>
                    <a:pt x="417" y="71"/>
                    <a:pt x="415" y="72"/>
                    <a:pt x="415" y="72"/>
                  </a:cubicBezTo>
                  <a:cubicBezTo>
                    <a:pt x="414" y="72"/>
                    <a:pt x="415" y="70"/>
                    <a:pt x="418" y="67"/>
                  </a:cubicBezTo>
                  <a:cubicBezTo>
                    <a:pt x="422" y="60"/>
                    <a:pt x="420" y="59"/>
                    <a:pt x="419" y="58"/>
                  </a:cubicBezTo>
                  <a:lnTo>
                    <a:pt x="419" y="58"/>
                  </a:lnTo>
                  <a:cubicBezTo>
                    <a:pt x="417" y="59"/>
                    <a:pt x="417" y="60"/>
                    <a:pt x="416" y="60"/>
                  </a:cubicBezTo>
                  <a:cubicBezTo>
                    <a:pt x="416" y="60"/>
                    <a:pt x="419" y="55"/>
                    <a:pt x="422" y="50"/>
                  </a:cubicBezTo>
                  <a:cubicBezTo>
                    <a:pt x="428" y="43"/>
                    <a:pt x="427" y="42"/>
                    <a:pt x="423" y="40"/>
                  </a:cubicBezTo>
                  <a:lnTo>
                    <a:pt x="423" y="40"/>
                  </a:lnTo>
                  <a:cubicBezTo>
                    <a:pt x="421" y="42"/>
                    <a:pt x="418" y="44"/>
                    <a:pt x="416" y="44"/>
                  </a:cubicBezTo>
                  <a:cubicBezTo>
                    <a:pt x="412" y="44"/>
                    <a:pt x="409" y="42"/>
                    <a:pt x="407" y="40"/>
                  </a:cubicBezTo>
                  <a:cubicBezTo>
                    <a:pt x="405" y="39"/>
                    <a:pt x="403" y="38"/>
                    <a:pt x="402" y="38"/>
                  </a:cubicBezTo>
                  <a:cubicBezTo>
                    <a:pt x="396" y="38"/>
                    <a:pt x="391" y="45"/>
                    <a:pt x="383" y="56"/>
                  </a:cubicBezTo>
                  <a:lnTo>
                    <a:pt x="375" y="71"/>
                  </a:lnTo>
                  <a:lnTo>
                    <a:pt x="382" y="55"/>
                  </a:lnTo>
                  <a:cubicBezTo>
                    <a:pt x="385" y="48"/>
                    <a:pt x="391" y="32"/>
                    <a:pt x="391" y="32"/>
                  </a:cubicBezTo>
                  <a:cubicBezTo>
                    <a:pt x="391" y="32"/>
                    <a:pt x="391" y="32"/>
                    <a:pt x="391" y="32"/>
                  </a:cubicBezTo>
                  <a:cubicBezTo>
                    <a:pt x="389" y="32"/>
                    <a:pt x="385" y="39"/>
                    <a:pt x="382" y="46"/>
                  </a:cubicBezTo>
                  <a:cubicBezTo>
                    <a:pt x="380" y="50"/>
                    <a:pt x="379" y="52"/>
                    <a:pt x="379" y="52"/>
                  </a:cubicBezTo>
                  <a:cubicBezTo>
                    <a:pt x="378" y="52"/>
                    <a:pt x="377" y="49"/>
                    <a:pt x="377" y="44"/>
                  </a:cubicBezTo>
                  <a:cubicBezTo>
                    <a:pt x="378" y="39"/>
                    <a:pt x="378" y="36"/>
                    <a:pt x="376" y="36"/>
                  </a:cubicBezTo>
                  <a:cubicBezTo>
                    <a:pt x="375" y="36"/>
                    <a:pt x="374" y="38"/>
                    <a:pt x="372" y="41"/>
                  </a:cubicBezTo>
                  <a:cubicBezTo>
                    <a:pt x="369" y="41"/>
                    <a:pt x="368" y="40"/>
                    <a:pt x="369" y="31"/>
                  </a:cubicBezTo>
                  <a:lnTo>
                    <a:pt x="369" y="31"/>
                  </a:lnTo>
                  <a:cubicBezTo>
                    <a:pt x="368" y="31"/>
                    <a:pt x="368" y="31"/>
                    <a:pt x="365" y="39"/>
                  </a:cubicBezTo>
                  <a:cubicBezTo>
                    <a:pt x="364" y="42"/>
                    <a:pt x="363" y="44"/>
                    <a:pt x="362" y="44"/>
                  </a:cubicBezTo>
                  <a:cubicBezTo>
                    <a:pt x="361" y="44"/>
                    <a:pt x="361" y="42"/>
                    <a:pt x="362" y="37"/>
                  </a:cubicBezTo>
                  <a:cubicBezTo>
                    <a:pt x="364" y="27"/>
                    <a:pt x="363" y="22"/>
                    <a:pt x="362" y="22"/>
                  </a:cubicBezTo>
                  <a:cubicBezTo>
                    <a:pt x="360" y="22"/>
                    <a:pt x="359" y="24"/>
                    <a:pt x="358" y="27"/>
                  </a:cubicBezTo>
                  <a:cubicBezTo>
                    <a:pt x="357" y="33"/>
                    <a:pt x="355" y="34"/>
                    <a:pt x="354" y="34"/>
                  </a:cubicBezTo>
                  <a:cubicBezTo>
                    <a:pt x="353" y="34"/>
                    <a:pt x="353" y="34"/>
                    <a:pt x="353" y="34"/>
                  </a:cubicBezTo>
                  <a:cubicBezTo>
                    <a:pt x="352" y="34"/>
                    <a:pt x="352" y="34"/>
                    <a:pt x="351" y="34"/>
                  </a:cubicBezTo>
                  <a:cubicBezTo>
                    <a:pt x="350" y="34"/>
                    <a:pt x="348" y="35"/>
                    <a:pt x="346" y="41"/>
                  </a:cubicBezTo>
                  <a:lnTo>
                    <a:pt x="343" y="40"/>
                  </a:lnTo>
                  <a:cubicBezTo>
                    <a:pt x="341" y="40"/>
                    <a:pt x="345" y="32"/>
                    <a:pt x="346" y="32"/>
                  </a:cubicBezTo>
                  <a:lnTo>
                    <a:pt x="347" y="23"/>
                  </a:lnTo>
                  <a:cubicBezTo>
                    <a:pt x="346" y="23"/>
                    <a:pt x="345" y="22"/>
                    <a:pt x="344" y="22"/>
                  </a:cubicBezTo>
                  <a:cubicBezTo>
                    <a:pt x="342" y="22"/>
                    <a:pt x="341" y="24"/>
                    <a:pt x="338" y="30"/>
                  </a:cubicBezTo>
                  <a:cubicBezTo>
                    <a:pt x="335" y="38"/>
                    <a:pt x="334" y="42"/>
                    <a:pt x="334" y="42"/>
                  </a:cubicBezTo>
                  <a:cubicBezTo>
                    <a:pt x="334" y="42"/>
                    <a:pt x="335" y="38"/>
                    <a:pt x="337" y="30"/>
                  </a:cubicBezTo>
                  <a:cubicBezTo>
                    <a:pt x="338" y="23"/>
                    <a:pt x="338" y="16"/>
                    <a:pt x="337" y="16"/>
                  </a:cubicBezTo>
                  <a:cubicBezTo>
                    <a:pt x="336" y="16"/>
                    <a:pt x="336" y="17"/>
                    <a:pt x="335" y="19"/>
                  </a:cubicBezTo>
                  <a:cubicBezTo>
                    <a:pt x="333" y="26"/>
                    <a:pt x="332" y="29"/>
                    <a:pt x="331" y="29"/>
                  </a:cubicBezTo>
                  <a:cubicBezTo>
                    <a:pt x="330" y="29"/>
                    <a:pt x="331" y="24"/>
                    <a:pt x="331" y="19"/>
                  </a:cubicBezTo>
                  <a:cubicBezTo>
                    <a:pt x="334" y="11"/>
                    <a:pt x="335" y="7"/>
                    <a:pt x="334" y="7"/>
                  </a:cubicBezTo>
                  <a:lnTo>
                    <a:pt x="334" y="7"/>
                  </a:lnTo>
                  <a:cubicBezTo>
                    <a:pt x="333" y="7"/>
                    <a:pt x="331" y="11"/>
                    <a:pt x="326" y="18"/>
                  </a:cubicBezTo>
                  <a:cubicBezTo>
                    <a:pt x="326" y="18"/>
                    <a:pt x="325" y="18"/>
                    <a:pt x="325" y="18"/>
                  </a:cubicBezTo>
                  <a:cubicBezTo>
                    <a:pt x="322" y="18"/>
                    <a:pt x="315" y="24"/>
                    <a:pt x="311" y="24"/>
                  </a:cubicBezTo>
                  <a:cubicBezTo>
                    <a:pt x="311" y="24"/>
                    <a:pt x="310" y="24"/>
                    <a:pt x="310" y="24"/>
                  </a:cubicBezTo>
                  <a:cubicBezTo>
                    <a:pt x="303" y="23"/>
                    <a:pt x="300" y="23"/>
                    <a:pt x="299" y="14"/>
                  </a:cubicBezTo>
                  <a:cubicBezTo>
                    <a:pt x="299" y="11"/>
                    <a:pt x="299" y="9"/>
                    <a:pt x="299" y="8"/>
                  </a:cubicBezTo>
                  <a:lnTo>
                    <a:pt x="299" y="8"/>
                  </a:lnTo>
                  <a:cubicBezTo>
                    <a:pt x="298" y="23"/>
                    <a:pt x="296" y="23"/>
                    <a:pt x="291" y="23"/>
                  </a:cubicBezTo>
                  <a:cubicBezTo>
                    <a:pt x="290" y="20"/>
                    <a:pt x="288" y="19"/>
                    <a:pt x="287" y="19"/>
                  </a:cubicBezTo>
                  <a:cubicBezTo>
                    <a:pt x="285" y="19"/>
                    <a:pt x="283" y="25"/>
                    <a:pt x="282" y="31"/>
                  </a:cubicBezTo>
                  <a:lnTo>
                    <a:pt x="284" y="31"/>
                  </a:lnTo>
                  <a:cubicBezTo>
                    <a:pt x="285" y="41"/>
                    <a:pt x="285" y="45"/>
                    <a:pt x="284" y="45"/>
                  </a:cubicBezTo>
                  <a:cubicBezTo>
                    <a:pt x="283" y="45"/>
                    <a:pt x="282" y="43"/>
                    <a:pt x="281" y="40"/>
                  </a:cubicBezTo>
                  <a:cubicBezTo>
                    <a:pt x="279" y="40"/>
                    <a:pt x="279" y="31"/>
                    <a:pt x="278" y="23"/>
                  </a:cubicBezTo>
                  <a:cubicBezTo>
                    <a:pt x="278" y="14"/>
                    <a:pt x="275" y="6"/>
                    <a:pt x="273" y="6"/>
                  </a:cubicBezTo>
                  <a:close/>
                  <a:moveTo>
                    <a:pt x="472" y="599"/>
                  </a:moveTo>
                  <a:cubicBezTo>
                    <a:pt x="472" y="599"/>
                    <a:pt x="471" y="599"/>
                    <a:pt x="470" y="599"/>
                  </a:cubicBezTo>
                  <a:cubicBezTo>
                    <a:pt x="472" y="605"/>
                    <a:pt x="473" y="611"/>
                    <a:pt x="475" y="616"/>
                  </a:cubicBezTo>
                  <a:cubicBezTo>
                    <a:pt x="477" y="619"/>
                    <a:pt x="478" y="620"/>
                    <a:pt x="479" y="620"/>
                  </a:cubicBezTo>
                  <a:cubicBezTo>
                    <a:pt x="480" y="620"/>
                    <a:pt x="480" y="616"/>
                    <a:pt x="476" y="606"/>
                  </a:cubicBezTo>
                  <a:cubicBezTo>
                    <a:pt x="474" y="600"/>
                    <a:pt x="473" y="599"/>
                    <a:pt x="472" y="5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56;p33">
              <a:extLst>
                <a:ext uri="{FF2B5EF4-FFF2-40B4-BE49-F238E27FC236}">
                  <a16:creationId xmlns:a16="http://schemas.microsoft.com/office/drawing/2014/main" id="{B5BD3410-1B55-FD89-1122-3456320F3873}"/>
                </a:ext>
              </a:extLst>
            </p:cNvPr>
            <p:cNvSpPr/>
            <p:nvPr/>
          </p:nvSpPr>
          <p:spPr>
            <a:xfrm>
              <a:off x="1495578" y="2955073"/>
              <a:ext cx="56439" cy="62033"/>
            </a:xfrm>
            <a:custGeom>
              <a:avLst/>
              <a:gdLst/>
              <a:ahLst/>
              <a:cxnLst/>
              <a:rect l="l" t="t" r="r" b="b"/>
              <a:pathLst>
                <a:path w="565" h="621" extrusionOk="0">
                  <a:moveTo>
                    <a:pt x="298" y="1"/>
                  </a:moveTo>
                  <a:cubicBezTo>
                    <a:pt x="298" y="1"/>
                    <a:pt x="298" y="3"/>
                    <a:pt x="299" y="6"/>
                  </a:cubicBezTo>
                  <a:lnTo>
                    <a:pt x="299" y="6"/>
                  </a:lnTo>
                  <a:cubicBezTo>
                    <a:pt x="298" y="2"/>
                    <a:pt x="298" y="1"/>
                    <a:pt x="298" y="1"/>
                  </a:cubicBezTo>
                  <a:close/>
                  <a:moveTo>
                    <a:pt x="299" y="6"/>
                  </a:moveTo>
                  <a:cubicBezTo>
                    <a:pt x="299" y="6"/>
                    <a:pt x="299" y="7"/>
                    <a:pt x="299" y="8"/>
                  </a:cubicBezTo>
                  <a:lnTo>
                    <a:pt x="299" y="8"/>
                  </a:lnTo>
                  <a:cubicBezTo>
                    <a:pt x="299" y="8"/>
                    <a:pt x="299" y="7"/>
                    <a:pt x="299" y="7"/>
                  </a:cubicBezTo>
                  <a:cubicBezTo>
                    <a:pt x="299" y="6"/>
                    <a:pt x="299" y="6"/>
                    <a:pt x="299" y="6"/>
                  </a:cubicBezTo>
                  <a:close/>
                  <a:moveTo>
                    <a:pt x="282" y="32"/>
                  </a:moveTo>
                  <a:cubicBezTo>
                    <a:pt x="280" y="32"/>
                    <a:pt x="280" y="35"/>
                    <a:pt x="281" y="35"/>
                  </a:cubicBezTo>
                  <a:cubicBezTo>
                    <a:pt x="281" y="35"/>
                    <a:pt x="282" y="34"/>
                    <a:pt x="282" y="32"/>
                  </a:cubicBezTo>
                  <a:close/>
                  <a:moveTo>
                    <a:pt x="277" y="41"/>
                  </a:moveTo>
                  <a:lnTo>
                    <a:pt x="280" y="48"/>
                  </a:lnTo>
                  <a:lnTo>
                    <a:pt x="277" y="48"/>
                  </a:lnTo>
                  <a:cubicBezTo>
                    <a:pt x="276" y="48"/>
                    <a:pt x="276" y="48"/>
                    <a:pt x="276" y="41"/>
                  </a:cubicBezTo>
                  <a:close/>
                  <a:moveTo>
                    <a:pt x="293" y="41"/>
                  </a:moveTo>
                  <a:lnTo>
                    <a:pt x="294" y="49"/>
                  </a:lnTo>
                  <a:lnTo>
                    <a:pt x="293" y="49"/>
                  </a:lnTo>
                  <a:cubicBezTo>
                    <a:pt x="291" y="49"/>
                    <a:pt x="291" y="49"/>
                    <a:pt x="291" y="41"/>
                  </a:cubicBezTo>
                  <a:close/>
                  <a:moveTo>
                    <a:pt x="303" y="41"/>
                  </a:moveTo>
                  <a:cubicBezTo>
                    <a:pt x="303" y="41"/>
                    <a:pt x="304" y="41"/>
                    <a:pt x="304" y="42"/>
                  </a:cubicBezTo>
                  <a:cubicBezTo>
                    <a:pt x="307" y="42"/>
                    <a:pt x="307" y="42"/>
                    <a:pt x="304" y="49"/>
                  </a:cubicBezTo>
                  <a:cubicBezTo>
                    <a:pt x="304" y="54"/>
                    <a:pt x="303" y="56"/>
                    <a:pt x="302" y="56"/>
                  </a:cubicBezTo>
                  <a:cubicBezTo>
                    <a:pt x="302" y="56"/>
                    <a:pt x="302" y="54"/>
                    <a:pt x="302" y="49"/>
                  </a:cubicBezTo>
                  <a:cubicBezTo>
                    <a:pt x="302" y="43"/>
                    <a:pt x="302" y="41"/>
                    <a:pt x="303" y="41"/>
                  </a:cubicBezTo>
                  <a:close/>
                  <a:moveTo>
                    <a:pt x="263" y="49"/>
                  </a:moveTo>
                  <a:cubicBezTo>
                    <a:pt x="265" y="55"/>
                    <a:pt x="266" y="61"/>
                    <a:pt x="267" y="66"/>
                  </a:cubicBezTo>
                  <a:lnTo>
                    <a:pt x="265" y="66"/>
                  </a:lnTo>
                  <a:cubicBezTo>
                    <a:pt x="264" y="66"/>
                    <a:pt x="263" y="58"/>
                    <a:pt x="263" y="58"/>
                  </a:cubicBezTo>
                  <a:cubicBezTo>
                    <a:pt x="263" y="58"/>
                    <a:pt x="262" y="49"/>
                    <a:pt x="263" y="49"/>
                  </a:cubicBezTo>
                  <a:close/>
                  <a:moveTo>
                    <a:pt x="204" y="62"/>
                  </a:moveTo>
                  <a:cubicBezTo>
                    <a:pt x="204" y="62"/>
                    <a:pt x="205" y="63"/>
                    <a:pt x="206" y="65"/>
                  </a:cubicBezTo>
                  <a:lnTo>
                    <a:pt x="209" y="73"/>
                  </a:lnTo>
                  <a:cubicBezTo>
                    <a:pt x="211" y="79"/>
                    <a:pt x="212" y="85"/>
                    <a:pt x="212" y="85"/>
                  </a:cubicBezTo>
                  <a:cubicBezTo>
                    <a:pt x="212" y="85"/>
                    <a:pt x="211" y="84"/>
                    <a:pt x="210" y="82"/>
                  </a:cubicBezTo>
                  <a:cubicBezTo>
                    <a:pt x="208" y="76"/>
                    <a:pt x="206" y="71"/>
                    <a:pt x="205" y="66"/>
                  </a:cubicBezTo>
                  <a:cubicBezTo>
                    <a:pt x="205" y="66"/>
                    <a:pt x="203" y="62"/>
                    <a:pt x="204" y="62"/>
                  </a:cubicBezTo>
                  <a:close/>
                  <a:moveTo>
                    <a:pt x="326" y="89"/>
                  </a:moveTo>
                  <a:lnTo>
                    <a:pt x="325" y="98"/>
                  </a:lnTo>
                  <a:cubicBezTo>
                    <a:pt x="322" y="106"/>
                    <a:pt x="321" y="106"/>
                    <a:pt x="321" y="106"/>
                  </a:cubicBezTo>
                  <a:cubicBezTo>
                    <a:pt x="320" y="104"/>
                    <a:pt x="320" y="104"/>
                    <a:pt x="322" y="97"/>
                  </a:cubicBezTo>
                  <a:cubicBezTo>
                    <a:pt x="322" y="97"/>
                    <a:pt x="325" y="89"/>
                    <a:pt x="326" y="89"/>
                  </a:cubicBezTo>
                  <a:close/>
                  <a:moveTo>
                    <a:pt x="310" y="93"/>
                  </a:moveTo>
                  <a:lnTo>
                    <a:pt x="310" y="102"/>
                  </a:lnTo>
                  <a:lnTo>
                    <a:pt x="308" y="110"/>
                  </a:lnTo>
                  <a:lnTo>
                    <a:pt x="307" y="110"/>
                  </a:lnTo>
                  <a:cubicBezTo>
                    <a:pt x="307" y="104"/>
                    <a:pt x="308" y="99"/>
                    <a:pt x="310" y="93"/>
                  </a:cubicBezTo>
                  <a:close/>
                  <a:moveTo>
                    <a:pt x="452" y="109"/>
                  </a:moveTo>
                  <a:cubicBezTo>
                    <a:pt x="452" y="109"/>
                    <a:pt x="452" y="109"/>
                    <a:pt x="452" y="109"/>
                  </a:cubicBezTo>
                  <a:lnTo>
                    <a:pt x="454" y="110"/>
                  </a:lnTo>
                  <a:cubicBezTo>
                    <a:pt x="449" y="115"/>
                    <a:pt x="445" y="118"/>
                    <a:pt x="440" y="121"/>
                  </a:cubicBezTo>
                  <a:lnTo>
                    <a:pt x="439" y="120"/>
                  </a:lnTo>
                  <a:cubicBezTo>
                    <a:pt x="444" y="114"/>
                    <a:pt x="450" y="109"/>
                    <a:pt x="452" y="109"/>
                  </a:cubicBezTo>
                  <a:close/>
                  <a:moveTo>
                    <a:pt x="174" y="112"/>
                  </a:moveTo>
                  <a:lnTo>
                    <a:pt x="174" y="112"/>
                  </a:lnTo>
                  <a:cubicBezTo>
                    <a:pt x="181" y="118"/>
                    <a:pt x="187" y="125"/>
                    <a:pt x="190" y="132"/>
                  </a:cubicBezTo>
                  <a:cubicBezTo>
                    <a:pt x="190" y="133"/>
                    <a:pt x="189" y="133"/>
                    <a:pt x="189" y="133"/>
                  </a:cubicBezTo>
                  <a:cubicBezTo>
                    <a:pt x="188" y="133"/>
                    <a:pt x="187" y="132"/>
                    <a:pt x="183" y="127"/>
                  </a:cubicBezTo>
                  <a:cubicBezTo>
                    <a:pt x="178" y="120"/>
                    <a:pt x="173" y="112"/>
                    <a:pt x="174" y="112"/>
                  </a:cubicBezTo>
                  <a:close/>
                  <a:moveTo>
                    <a:pt x="495" y="157"/>
                  </a:moveTo>
                  <a:cubicBezTo>
                    <a:pt x="497" y="157"/>
                    <a:pt x="498" y="159"/>
                    <a:pt x="498" y="159"/>
                  </a:cubicBezTo>
                  <a:cubicBezTo>
                    <a:pt x="493" y="164"/>
                    <a:pt x="486" y="167"/>
                    <a:pt x="483" y="167"/>
                  </a:cubicBezTo>
                  <a:cubicBezTo>
                    <a:pt x="483" y="167"/>
                    <a:pt x="483" y="167"/>
                    <a:pt x="483" y="167"/>
                  </a:cubicBezTo>
                  <a:lnTo>
                    <a:pt x="483" y="166"/>
                  </a:lnTo>
                  <a:cubicBezTo>
                    <a:pt x="482" y="164"/>
                    <a:pt x="482" y="164"/>
                    <a:pt x="488" y="159"/>
                  </a:cubicBezTo>
                  <a:cubicBezTo>
                    <a:pt x="491" y="158"/>
                    <a:pt x="493" y="157"/>
                    <a:pt x="495" y="157"/>
                  </a:cubicBezTo>
                  <a:close/>
                  <a:moveTo>
                    <a:pt x="505" y="265"/>
                  </a:moveTo>
                  <a:cubicBezTo>
                    <a:pt x="514" y="265"/>
                    <a:pt x="522" y="265"/>
                    <a:pt x="522" y="267"/>
                  </a:cubicBezTo>
                  <a:lnTo>
                    <a:pt x="514" y="268"/>
                  </a:lnTo>
                  <a:lnTo>
                    <a:pt x="505" y="266"/>
                  </a:lnTo>
                  <a:lnTo>
                    <a:pt x="505" y="265"/>
                  </a:lnTo>
                  <a:close/>
                  <a:moveTo>
                    <a:pt x="452" y="277"/>
                  </a:moveTo>
                  <a:cubicBezTo>
                    <a:pt x="458" y="277"/>
                    <a:pt x="464" y="278"/>
                    <a:pt x="469" y="281"/>
                  </a:cubicBezTo>
                  <a:lnTo>
                    <a:pt x="469" y="282"/>
                  </a:lnTo>
                  <a:cubicBezTo>
                    <a:pt x="461" y="281"/>
                    <a:pt x="452" y="278"/>
                    <a:pt x="452" y="278"/>
                  </a:cubicBezTo>
                  <a:lnTo>
                    <a:pt x="452" y="277"/>
                  </a:lnTo>
                  <a:close/>
                  <a:moveTo>
                    <a:pt x="106" y="283"/>
                  </a:moveTo>
                  <a:cubicBezTo>
                    <a:pt x="109" y="283"/>
                    <a:pt x="112" y="283"/>
                    <a:pt x="115" y="284"/>
                  </a:cubicBezTo>
                  <a:cubicBezTo>
                    <a:pt x="125" y="285"/>
                    <a:pt x="123" y="286"/>
                    <a:pt x="115" y="286"/>
                  </a:cubicBezTo>
                  <a:cubicBezTo>
                    <a:pt x="111" y="286"/>
                    <a:pt x="104" y="286"/>
                    <a:pt x="98" y="285"/>
                  </a:cubicBezTo>
                  <a:cubicBezTo>
                    <a:pt x="81" y="284"/>
                    <a:pt x="81" y="284"/>
                    <a:pt x="98" y="284"/>
                  </a:cubicBezTo>
                  <a:cubicBezTo>
                    <a:pt x="101" y="283"/>
                    <a:pt x="104" y="283"/>
                    <a:pt x="106" y="283"/>
                  </a:cubicBezTo>
                  <a:close/>
                  <a:moveTo>
                    <a:pt x="507" y="310"/>
                  </a:moveTo>
                  <a:cubicBezTo>
                    <a:pt x="508" y="310"/>
                    <a:pt x="510" y="310"/>
                    <a:pt x="514" y="311"/>
                  </a:cubicBezTo>
                  <a:cubicBezTo>
                    <a:pt x="520" y="313"/>
                    <a:pt x="525" y="315"/>
                    <a:pt x="530" y="318"/>
                  </a:cubicBezTo>
                  <a:cubicBezTo>
                    <a:pt x="522" y="316"/>
                    <a:pt x="514" y="314"/>
                    <a:pt x="506" y="311"/>
                  </a:cubicBezTo>
                  <a:cubicBezTo>
                    <a:pt x="506" y="310"/>
                    <a:pt x="506" y="310"/>
                    <a:pt x="507" y="310"/>
                  </a:cubicBezTo>
                  <a:close/>
                  <a:moveTo>
                    <a:pt x="181" y="333"/>
                  </a:moveTo>
                  <a:lnTo>
                    <a:pt x="174" y="338"/>
                  </a:lnTo>
                  <a:lnTo>
                    <a:pt x="175" y="339"/>
                  </a:lnTo>
                  <a:cubicBezTo>
                    <a:pt x="182" y="334"/>
                    <a:pt x="182" y="334"/>
                    <a:pt x="182" y="333"/>
                  </a:cubicBezTo>
                  <a:close/>
                  <a:moveTo>
                    <a:pt x="136" y="336"/>
                  </a:moveTo>
                  <a:cubicBezTo>
                    <a:pt x="137" y="336"/>
                    <a:pt x="137" y="336"/>
                    <a:pt x="137" y="337"/>
                  </a:cubicBezTo>
                  <a:cubicBezTo>
                    <a:pt x="137" y="338"/>
                    <a:pt x="137" y="338"/>
                    <a:pt x="129" y="341"/>
                  </a:cubicBezTo>
                  <a:cubicBezTo>
                    <a:pt x="129" y="341"/>
                    <a:pt x="124" y="343"/>
                    <a:pt x="122" y="343"/>
                  </a:cubicBezTo>
                  <a:cubicBezTo>
                    <a:pt x="121" y="343"/>
                    <a:pt x="121" y="342"/>
                    <a:pt x="120" y="342"/>
                  </a:cubicBezTo>
                  <a:lnTo>
                    <a:pt x="128" y="338"/>
                  </a:lnTo>
                  <a:cubicBezTo>
                    <a:pt x="132" y="336"/>
                    <a:pt x="134" y="336"/>
                    <a:pt x="136" y="336"/>
                  </a:cubicBezTo>
                  <a:close/>
                  <a:moveTo>
                    <a:pt x="500" y="346"/>
                  </a:moveTo>
                  <a:cubicBezTo>
                    <a:pt x="507" y="350"/>
                    <a:pt x="515" y="353"/>
                    <a:pt x="514" y="355"/>
                  </a:cubicBezTo>
                  <a:lnTo>
                    <a:pt x="506" y="352"/>
                  </a:lnTo>
                  <a:lnTo>
                    <a:pt x="500" y="348"/>
                  </a:lnTo>
                  <a:lnTo>
                    <a:pt x="500" y="346"/>
                  </a:lnTo>
                  <a:close/>
                  <a:moveTo>
                    <a:pt x="341" y="351"/>
                  </a:moveTo>
                  <a:cubicBezTo>
                    <a:pt x="341" y="351"/>
                    <a:pt x="341" y="351"/>
                    <a:pt x="340" y="351"/>
                  </a:cubicBezTo>
                  <a:cubicBezTo>
                    <a:pt x="339" y="351"/>
                    <a:pt x="339" y="351"/>
                    <a:pt x="344" y="359"/>
                  </a:cubicBezTo>
                  <a:lnTo>
                    <a:pt x="345" y="358"/>
                  </a:lnTo>
                  <a:cubicBezTo>
                    <a:pt x="342" y="352"/>
                    <a:pt x="342" y="351"/>
                    <a:pt x="341" y="351"/>
                  </a:cubicBezTo>
                  <a:close/>
                  <a:moveTo>
                    <a:pt x="141" y="349"/>
                  </a:moveTo>
                  <a:cubicBezTo>
                    <a:pt x="142" y="349"/>
                    <a:pt x="142" y="349"/>
                    <a:pt x="143" y="350"/>
                  </a:cubicBezTo>
                  <a:cubicBezTo>
                    <a:pt x="143" y="351"/>
                    <a:pt x="144" y="352"/>
                    <a:pt x="136" y="357"/>
                  </a:cubicBezTo>
                  <a:lnTo>
                    <a:pt x="136" y="356"/>
                  </a:lnTo>
                  <a:cubicBezTo>
                    <a:pt x="138" y="354"/>
                    <a:pt x="139" y="354"/>
                    <a:pt x="139" y="354"/>
                  </a:cubicBezTo>
                  <a:cubicBezTo>
                    <a:pt x="138" y="354"/>
                    <a:pt x="133" y="356"/>
                    <a:pt x="128" y="359"/>
                  </a:cubicBezTo>
                  <a:lnTo>
                    <a:pt x="114" y="368"/>
                  </a:lnTo>
                  <a:cubicBezTo>
                    <a:pt x="113" y="366"/>
                    <a:pt x="119" y="361"/>
                    <a:pt x="127" y="357"/>
                  </a:cubicBezTo>
                  <a:cubicBezTo>
                    <a:pt x="137" y="351"/>
                    <a:pt x="140" y="349"/>
                    <a:pt x="141" y="349"/>
                  </a:cubicBezTo>
                  <a:close/>
                  <a:moveTo>
                    <a:pt x="17" y="379"/>
                  </a:moveTo>
                  <a:cubicBezTo>
                    <a:pt x="12" y="379"/>
                    <a:pt x="6" y="382"/>
                    <a:pt x="0" y="383"/>
                  </a:cubicBezTo>
                  <a:lnTo>
                    <a:pt x="0" y="385"/>
                  </a:lnTo>
                  <a:cubicBezTo>
                    <a:pt x="1" y="386"/>
                    <a:pt x="2" y="386"/>
                    <a:pt x="3" y="386"/>
                  </a:cubicBezTo>
                  <a:cubicBezTo>
                    <a:pt x="6" y="386"/>
                    <a:pt x="12" y="384"/>
                    <a:pt x="17" y="382"/>
                  </a:cubicBezTo>
                  <a:lnTo>
                    <a:pt x="17" y="379"/>
                  </a:lnTo>
                  <a:close/>
                  <a:moveTo>
                    <a:pt x="187" y="375"/>
                  </a:moveTo>
                  <a:lnTo>
                    <a:pt x="187" y="375"/>
                  </a:lnTo>
                  <a:cubicBezTo>
                    <a:pt x="184" y="379"/>
                    <a:pt x="183" y="382"/>
                    <a:pt x="183" y="383"/>
                  </a:cubicBezTo>
                  <a:lnTo>
                    <a:pt x="185" y="386"/>
                  </a:lnTo>
                  <a:lnTo>
                    <a:pt x="178" y="389"/>
                  </a:lnTo>
                  <a:cubicBezTo>
                    <a:pt x="177" y="389"/>
                    <a:pt x="177" y="389"/>
                    <a:pt x="177" y="389"/>
                  </a:cubicBezTo>
                  <a:cubicBezTo>
                    <a:pt x="174" y="389"/>
                    <a:pt x="168" y="392"/>
                    <a:pt x="162" y="397"/>
                  </a:cubicBezTo>
                  <a:cubicBezTo>
                    <a:pt x="162" y="397"/>
                    <a:pt x="156" y="402"/>
                    <a:pt x="155" y="402"/>
                  </a:cubicBezTo>
                  <a:cubicBezTo>
                    <a:pt x="155" y="402"/>
                    <a:pt x="155" y="402"/>
                    <a:pt x="155" y="402"/>
                  </a:cubicBezTo>
                  <a:lnTo>
                    <a:pt x="167" y="391"/>
                  </a:lnTo>
                  <a:cubicBezTo>
                    <a:pt x="174" y="386"/>
                    <a:pt x="180" y="381"/>
                    <a:pt x="187" y="375"/>
                  </a:cubicBezTo>
                  <a:close/>
                  <a:moveTo>
                    <a:pt x="372" y="411"/>
                  </a:moveTo>
                  <a:cubicBezTo>
                    <a:pt x="373" y="414"/>
                    <a:pt x="374" y="414"/>
                    <a:pt x="373" y="414"/>
                  </a:cubicBezTo>
                  <a:cubicBezTo>
                    <a:pt x="373" y="414"/>
                    <a:pt x="371" y="411"/>
                    <a:pt x="372" y="411"/>
                  </a:cubicBezTo>
                  <a:close/>
                  <a:moveTo>
                    <a:pt x="308" y="401"/>
                  </a:moveTo>
                  <a:lnTo>
                    <a:pt x="309" y="417"/>
                  </a:lnTo>
                  <a:cubicBezTo>
                    <a:pt x="309" y="413"/>
                    <a:pt x="309" y="414"/>
                    <a:pt x="309" y="410"/>
                  </a:cubicBezTo>
                  <a:lnTo>
                    <a:pt x="308" y="401"/>
                  </a:lnTo>
                  <a:close/>
                  <a:moveTo>
                    <a:pt x="437" y="417"/>
                  </a:moveTo>
                  <a:lnTo>
                    <a:pt x="437" y="417"/>
                  </a:lnTo>
                  <a:cubicBezTo>
                    <a:pt x="437" y="417"/>
                    <a:pt x="440" y="419"/>
                    <a:pt x="439" y="420"/>
                  </a:cubicBezTo>
                  <a:cubicBezTo>
                    <a:pt x="437" y="418"/>
                    <a:pt x="437" y="417"/>
                    <a:pt x="437" y="417"/>
                  </a:cubicBezTo>
                  <a:close/>
                  <a:moveTo>
                    <a:pt x="423" y="411"/>
                  </a:moveTo>
                  <a:cubicBezTo>
                    <a:pt x="428" y="417"/>
                    <a:pt x="433" y="424"/>
                    <a:pt x="432" y="424"/>
                  </a:cubicBezTo>
                  <a:lnTo>
                    <a:pt x="426" y="419"/>
                  </a:lnTo>
                  <a:lnTo>
                    <a:pt x="421" y="412"/>
                  </a:lnTo>
                  <a:lnTo>
                    <a:pt x="423" y="411"/>
                  </a:lnTo>
                  <a:close/>
                  <a:moveTo>
                    <a:pt x="409" y="413"/>
                  </a:moveTo>
                  <a:cubicBezTo>
                    <a:pt x="410" y="413"/>
                    <a:pt x="413" y="416"/>
                    <a:pt x="420" y="423"/>
                  </a:cubicBezTo>
                  <a:cubicBezTo>
                    <a:pt x="424" y="430"/>
                    <a:pt x="424" y="430"/>
                    <a:pt x="423" y="431"/>
                  </a:cubicBezTo>
                  <a:cubicBezTo>
                    <a:pt x="419" y="428"/>
                    <a:pt x="415" y="423"/>
                    <a:pt x="412" y="419"/>
                  </a:cubicBezTo>
                  <a:cubicBezTo>
                    <a:pt x="410" y="415"/>
                    <a:pt x="408" y="413"/>
                    <a:pt x="409" y="413"/>
                  </a:cubicBezTo>
                  <a:close/>
                  <a:moveTo>
                    <a:pt x="175" y="434"/>
                  </a:moveTo>
                  <a:cubicBezTo>
                    <a:pt x="175" y="434"/>
                    <a:pt x="175" y="434"/>
                    <a:pt x="175" y="434"/>
                  </a:cubicBezTo>
                  <a:cubicBezTo>
                    <a:pt x="176" y="435"/>
                    <a:pt x="171" y="442"/>
                    <a:pt x="163" y="447"/>
                  </a:cubicBezTo>
                  <a:lnTo>
                    <a:pt x="161" y="444"/>
                  </a:lnTo>
                  <a:cubicBezTo>
                    <a:pt x="166" y="438"/>
                    <a:pt x="173" y="434"/>
                    <a:pt x="175" y="434"/>
                  </a:cubicBezTo>
                  <a:close/>
                  <a:moveTo>
                    <a:pt x="342" y="439"/>
                  </a:moveTo>
                  <a:cubicBezTo>
                    <a:pt x="344" y="439"/>
                    <a:pt x="344" y="439"/>
                    <a:pt x="346" y="447"/>
                  </a:cubicBezTo>
                  <a:lnTo>
                    <a:pt x="344" y="448"/>
                  </a:lnTo>
                  <a:lnTo>
                    <a:pt x="340" y="440"/>
                  </a:lnTo>
                  <a:lnTo>
                    <a:pt x="342" y="439"/>
                  </a:lnTo>
                  <a:close/>
                  <a:moveTo>
                    <a:pt x="253" y="433"/>
                  </a:moveTo>
                  <a:cubicBezTo>
                    <a:pt x="253" y="433"/>
                    <a:pt x="254" y="433"/>
                    <a:pt x="254" y="433"/>
                  </a:cubicBezTo>
                  <a:lnTo>
                    <a:pt x="252" y="441"/>
                  </a:lnTo>
                  <a:lnTo>
                    <a:pt x="247" y="449"/>
                  </a:lnTo>
                  <a:lnTo>
                    <a:pt x="247" y="449"/>
                  </a:lnTo>
                  <a:lnTo>
                    <a:pt x="249" y="440"/>
                  </a:lnTo>
                  <a:cubicBezTo>
                    <a:pt x="251" y="434"/>
                    <a:pt x="252" y="433"/>
                    <a:pt x="253" y="433"/>
                  </a:cubicBezTo>
                  <a:close/>
                  <a:moveTo>
                    <a:pt x="401" y="444"/>
                  </a:moveTo>
                  <a:lnTo>
                    <a:pt x="401" y="444"/>
                  </a:lnTo>
                  <a:cubicBezTo>
                    <a:pt x="402" y="444"/>
                    <a:pt x="406" y="451"/>
                    <a:pt x="406" y="451"/>
                  </a:cubicBezTo>
                  <a:cubicBezTo>
                    <a:pt x="408" y="454"/>
                    <a:pt x="408" y="455"/>
                    <a:pt x="407" y="455"/>
                  </a:cubicBezTo>
                  <a:cubicBezTo>
                    <a:pt x="406" y="455"/>
                    <a:pt x="404" y="453"/>
                    <a:pt x="403" y="453"/>
                  </a:cubicBezTo>
                  <a:cubicBezTo>
                    <a:pt x="403" y="453"/>
                    <a:pt x="403" y="453"/>
                    <a:pt x="403" y="453"/>
                  </a:cubicBezTo>
                  <a:cubicBezTo>
                    <a:pt x="397" y="447"/>
                    <a:pt x="397" y="447"/>
                    <a:pt x="401" y="444"/>
                  </a:cubicBezTo>
                  <a:close/>
                  <a:moveTo>
                    <a:pt x="289" y="427"/>
                  </a:moveTo>
                  <a:lnTo>
                    <a:pt x="289" y="427"/>
                  </a:lnTo>
                  <a:cubicBezTo>
                    <a:pt x="289" y="427"/>
                    <a:pt x="288" y="431"/>
                    <a:pt x="286" y="441"/>
                  </a:cubicBezTo>
                  <a:cubicBezTo>
                    <a:pt x="284" y="450"/>
                    <a:pt x="282" y="458"/>
                    <a:pt x="282" y="458"/>
                  </a:cubicBezTo>
                  <a:cubicBezTo>
                    <a:pt x="281" y="458"/>
                    <a:pt x="283" y="450"/>
                    <a:pt x="286" y="433"/>
                  </a:cubicBezTo>
                  <a:cubicBezTo>
                    <a:pt x="288" y="429"/>
                    <a:pt x="289" y="427"/>
                    <a:pt x="289" y="427"/>
                  </a:cubicBezTo>
                  <a:close/>
                  <a:moveTo>
                    <a:pt x="331" y="438"/>
                  </a:moveTo>
                  <a:cubicBezTo>
                    <a:pt x="331" y="438"/>
                    <a:pt x="333" y="446"/>
                    <a:pt x="335" y="458"/>
                  </a:cubicBezTo>
                  <a:cubicBezTo>
                    <a:pt x="335" y="458"/>
                    <a:pt x="334" y="459"/>
                    <a:pt x="332" y="459"/>
                  </a:cubicBezTo>
                  <a:cubicBezTo>
                    <a:pt x="330" y="450"/>
                    <a:pt x="329" y="442"/>
                    <a:pt x="330" y="442"/>
                  </a:cubicBezTo>
                  <a:cubicBezTo>
                    <a:pt x="330" y="440"/>
                    <a:pt x="330" y="438"/>
                    <a:pt x="331" y="438"/>
                  </a:cubicBezTo>
                  <a:close/>
                  <a:moveTo>
                    <a:pt x="172" y="450"/>
                  </a:moveTo>
                  <a:cubicBezTo>
                    <a:pt x="171" y="450"/>
                    <a:pt x="167" y="454"/>
                    <a:pt x="163" y="458"/>
                  </a:cubicBezTo>
                  <a:cubicBezTo>
                    <a:pt x="159" y="465"/>
                    <a:pt x="160" y="466"/>
                    <a:pt x="163" y="468"/>
                  </a:cubicBezTo>
                  <a:cubicBezTo>
                    <a:pt x="163" y="468"/>
                    <a:pt x="163" y="468"/>
                    <a:pt x="163" y="468"/>
                  </a:cubicBezTo>
                  <a:cubicBezTo>
                    <a:pt x="165" y="468"/>
                    <a:pt x="171" y="463"/>
                    <a:pt x="171" y="463"/>
                  </a:cubicBezTo>
                  <a:cubicBezTo>
                    <a:pt x="175" y="457"/>
                    <a:pt x="174" y="456"/>
                    <a:pt x="173" y="454"/>
                  </a:cubicBezTo>
                  <a:cubicBezTo>
                    <a:pt x="174" y="451"/>
                    <a:pt x="174" y="450"/>
                    <a:pt x="172" y="450"/>
                  </a:cubicBezTo>
                  <a:close/>
                  <a:moveTo>
                    <a:pt x="375" y="456"/>
                  </a:moveTo>
                  <a:cubicBezTo>
                    <a:pt x="376" y="456"/>
                    <a:pt x="377" y="458"/>
                    <a:pt x="380" y="463"/>
                  </a:cubicBezTo>
                  <a:cubicBezTo>
                    <a:pt x="380" y="463"/>
                    <a:pt x="383" y="471"/>
                    <a:pt x="382" y="472"/>
                  </a:cubicBezTo>
                  <a:cubicBezTo>
                    <a:pt x="380" y="472"/>
                    <a:pt x="375" y="465"/>
                    <a:pt x="375" y="465"/>
                  </a:cubicBezTo>
                  <a:cubicBezTo>
                    <a:pt x="372" y="457"/>
                    <a:pt x="374" y="457"/>
                    <a:pt x="374" y="457"/>
                  </a:cubicBezTo>
                  <a:cubicBezTo>
                    <a:pt x="374" y="456"/>
                    <a:pt x="375" y="456"/>
                    <a:pt x="375" y="456"/>
                  </a:cubicBezTo>
                  <a:close/>
                  <a:moveTo>
                    <a:pt x="256" y="448"/>
                  </a:moveTo>
                  <a:cubicBezTo>
                    <a:pt x="256" y="448"/>
                    <a:pt x="255" y="452"/>
                    <a:pt x="253" y="460"/>
                  </a:cubicBezTo>
                  <a:cubicBezTo>
                    <a:pt x="252" y="468"/>
                    <a:pt x="248" y="476"/>
                    <a:pt x="243" y="484"/>
                  </a:cubicBezTo>
                  <a:lnTo>
                    <a:pt x="239" y="482"/>
                  </a:lnTo>
                  <a:lnTo>
                    <a:pt x="248" y="467"/>
                  </a:lnTo>
                  <a:cubicBezTo>
                    <a:pt x="254" y="454"/>
                    <a:pt x="256" y="448"/>
                    <a:pt x="256" y="448"/>
                  </a:cubicBezTo>
                  <a:close/>
                  <a:moveTo>
                    <a:pt x="295" y="468"/>
                  </a:moveTo>
                  <a:cubicBezTo>
                    <a:pt x="295" y="477"/>
                    <a:pt x="295" y="485"/>
                    <a:pt x="293" y="485"/>
                  </a:cubicBezTo>
                  <a:lnTo>
                    <a:pt x="292" y="485"/>
                  </a:lnTo>
                  <a:cubicBezTo>
                    <a:pt x="292" y="479"/>
                    <a:pt x="293" y="474"/>
                    <a:pt x="294" y="468"/>
                  </a:cubicBezTo>
                  <a:close/>
                  <a:moveTo>
                    <a:pt x="328" y="493"/>
                  </a:moveTo>
                  <a:lnTo>
                    <a:pt x="330" y="502"/>
                  </a:lnTo>
                  <a:cubicBezTo>
                    <a:pt x="329" y="502"/>
                    <a:pt x="328" y="506"/>
                    <a:pt x="327" y="506"/>
                  </a:cubicBezTo>
                  <a:cubicBezTo>
                    <a:pt x="326" y="506"/>
                    <a:pt x="326" y="505"/>
                    <a:pt x="326" y="502"/>
                  </a:cubicBezTo>
                  <a:cubicBezTo>
                    <a:pt x="325" y="502"/>
                    <a:pt x="327" y="493"/>
                    <a:pt x="328" y="493"/>
                  </a:cubicBezTo>
                  <a:close/>
                  <a:moveTo>
                    <a:pt x="273" y="6"/>
                  </a:moveTo>
                  <a:cubicBezTo>
                    <a:pt x="271" y="7"/>
                    <a:pt x="270" y="7"/>
                    <a:pt x="272" y="15"/>
                  </a:cubicBezTo>
                  <a:cubicBezTo>
                    <a:pt x="273" y="24"/>
                    <a:pt x="273" y="24"/>
                    <a:pt x="271" y="24"/>
                  </a:cubicBezTo>
                  <a:cubicBezTo>
                    <a:pt x="270" y="24"/>
                    <a:pt x="267" y="24"/>
                    <a:pt x="267" y="33"/>
                  </a:cubicBezTo>
                  <a:cubicBezTo>
                    <a:pt x="267" y="41"/>
                    <a:pt x="266" y="41"/>
                    <a:pt x="265" y="42"/>
                  </a:cubicBezTo>
                  <a:cubicBezTo>
                    <a:pt x="262" y="33"/>
                    <a:pt x="258" y="33"/>
                    <a:pt x="258" y="33"/>
                  </a:cubicBezTo>
                  <a:cubicBezTo>
                    <a:pt x="258" y="28"/>
                    <a:pt x="258" y="29"/>
                    <a:pt x="257" y="25"/>
                  </a:cubicBezTo>
                  <a:cubicBezTo>
                    <a:pt x="256" y="19"/>
                    <a:pt x="255" y="14"/>
                    <a:pt x="253" y="8"/>
                  </a:cubicBezTo>
                  <a:cubicBezTo>
                    <a:pt x="251" y="8"/>
                    <a:pt x="253" y="17"/>
                    <a:pt x="253" y="17"/>
                  </a:cubicBezTo>
                  <a:cubicBezTo>
                    <a:pt x="254" y="24"/>
                    <a:pt x="213" y="34"/>
                    <a:pt x="209" y="36"/>
                  </a:cubicBezTo>
                  <a:cubicBezTo>
                    <a:pt x="206" y="33"/>
                    <a:pt x="204" y="32"/>
                    <a:pt x="202" y="32"/>
                  </a:cubicBezTo>
                  <a:cubicBezTo>
                    <a:pt x="200" y="32"/>
                    <a:pt x="200" y="34"/>
                    <a:pt x="202" y="38"/>
                  </a:cubicBezTo>
                  <a:cubicBezTo>
                    <a:pt x="206" y="46"/>
                    <a:pt x="198" y="49"/>
                    <a:pt x="189" y="54"/>
                  </a:cubicBezTo>
                  <a:cubicBezTo>
                    <a:pt x="179" y="58"/>
                    <a:pt x="171" y="64"/>
                    <a:pt x="175" y="71"/>
                  </a:cubicBezTo>
                  <a:lnTo>
                    <a:pt x="171" y="73"/>
                  </a:lnTo>
                  <a:cubicBezTo>
                    <a:pt x="169" y="74"/>
                    <a:pt x="171" y="83"/>
                    <a:pt x="170" y="84"/>
                  </a:cubicBezTo>
                  <a:cubicBezTo>
                    <a:pt x="172" y="88"/>
                    <a:pt x="172" y="91"/>
                    <a:pt x="171" y="91"/>
                  </a:cubicBezTo>
                  <a:cubicBezTo>
                    <a:pt x="171" y="91"/>
                    <a:pt x="170" y="89"/>
                    <a:pt x="167" y="85"/>
                  </a:cubicBezTo>
                  <a:cubicBezTo>
                    <a:pt x="163" y="79"/>
                    <a:pt x="159" y="72"/>
                    <a:pt x="156" y="72"/>
                  </a:cubicBezTo>
                  <a:cubicBezTo>
                    <a:pt x="154" y="74"/>
                    <a:pt x="159" y="81"/>
                    <a:pt x="164" y="88"/>
                  </a:cubicBezTo>
                  <a:cubicBezTo>
                    <a:pt x="169" y="94"/>
                    <a:pt x="167" y="95"/>
                    <a:pt x="167" y="95"/>
                  </a:cubicBezTo>
                  <a:cubicBezTo>
                    <a:pt x="167" y="96"/>
                    <a:pt x="167" y="96"/>
                    <a:pt x="167" y="96"/>
                  </a:cubicBezTo>
                  <a:cubicBezTo>
                    <a:pt x="166" y="96"/>
                    <a:pt x="165" y="95"/>
                    <a:pt x="162" y="90"/>
                  </a:cubicBezTo>
                  <a:lnTo>
                    <a:pt x="151" y="76"/>
                  </a:lnTo>
                  <a:lnTo>
                    <a:pt x="150" y="78"/>
                  </a:lnTo>
                  <a:cubicBezTo>
                    <a:pt x="155" y="84"/>
                    <a:pt x="153" y="85"/>
                    <a:pt x="153" y="85"/>
                  </a:cubicBezTo>
                  <a:cubicBezTo>
                    <a:pt x="152" y="85"/>
                    <a:pt x="152" y="85"/>
                    <a:pt x="142" y="73"/>
                  </a:cubicBezTo>
                  <a:cubicBezTo>
                    <a:pt x="136" y="67"/>
                    <a:pt x="133" y="63"/>
                    <a:pt x="133" y="63"/>
                  </a:cubicBezTo>
                  <a:lnTo>
                    <a:pt x="133" y="63"/>
                  </a:lnTo>
                  <a:cubicBezTo>
                    <a:pt x="132" y="63"/>
                    <a:pt x="134" y="67"/>
                    <a:pt x="138" y="74"/>
                  </a:cubicBezTo>
                  <a:lnTo>
                    <a:pt x="142" y="83"/>
                  </a:lnTo>
                  <a:cubicBezTo>
                    <a:pt x="138" y="80"/>
                    <a:pt x="137" y="79"/>
                    <a:pt x="136" y="79"/>
                  </a:cubicBezTo>
                  <a:cubicBezTo>
                    <a:pt x="133" y="79"/>
                    <a:pt x="138" y="89"/>
                    <a:pt x="142" y="94"/>
                  </a:cubicBezTo>
                  <a:cubicBezTo>
                    <a:pt x="136" y="89"/>
                    <a:pt x="133" y="86"/>
                    <a:pt x="132" y="86"/>
                  </a:cubicBezTo>
                  <a:cubicBezTo>
                    <a:pt x="131" y="86"/>
                    <a:pt x="133" y="90"/>
                    <a:pt x="138" y="98"/>
                  </a:cubicBezTo>
                  <a:cubicBezTo>
                    <a:pt x="142" y="101"/>
                    <a:pt x="143" y="103"/>
                    <a:pt x="141" y="103"/>
                  </a:cubicBezTo>
                  <a:cubicBezTo>
                    <a:pt x="140" y="103"/>
                    <a:pt x="138" y="102"/>
                    <a:pt x="135" y="100"/>
                  </a:cubicBezTo>
                  <a:cubicBezTo>
                    <a:pt x="131" y="97"/>
                    <a:pt x="129" y="96"/>
                    <a:pt x="128" y="96"/>
                  </a:cubicBezTo>
                  <a:cubicBezTo>
                    <a:pt x="126" y="96"/>
                    <a:pt x="125" y="97"/>
                    <a:pt x="124" y="98"/>
                  </a:cubicBezTo>
                  <a:cubicBezTo>
                    <a:pt x="129" y="106"/>
                    <a:pt x="120" y="113"/>
                    <a:pt x="111" y="124"/>
                  </a:cubicBezTo>
                  <a:cubicBezTo>
                    <a:pt x="102" y="135"/>
                    <a:pt x="96" y="143"/>
                    <a:pt x="102" y="147"/>
                  </a:cubicBezTo>
                  <a:cubicBezTo>
                    <a:pt x="102" y="148"/>
                    <a:pt x="102" y="148"/>
                    <a:pt x="102" y="148"/>
                  </a:cubicBezTo>
                  <a:cubicBezTo>
                    <a:pt x="101" y="148"/>
                    <a:pt x="100" y="147"/>
                    <a:pt x="95" y="145"/>
                  </a:cubicBezTo>
                  <a:cubicBezTo>
                    <a:pt x="92" y="143"/>
                    <a:pt x="90" y="143"/>
                    <a:pt x="89" y="143"/>
                  </a:cubicBezTo>
                  <a:cubicBezTo>
                    <a:pt x="88" y="143"/>
                    <a:pt x="90" y="146"/>
                    <a:pt x="99" y="153"/>
                  </a:cubicBezTo>
                  <a:cubicBezTo>
                    <a:pt x="103" y="156"/>
                    <a:pt x="107" y="159"/>
                    <a:pt x="107" y="159"/>
                  </a:cubicBezTo>
                  <a:cubicBezTo>
                    <a:pt x="106" y="159"/>
                    <a:pt x="104" y="157"/>
                    <a:pt x="98" y="154"/>
                  </a:cubicBezTo>
                  <a:cubicBezTo>
                    <a:pt x="96" y="152"/>
                    <a:pt x="94" y="152"/>
                    <a:pt x="93" y="152"/>
                  </a:cubicBezTo>
                  <a:cubicBezTo>
                    <a:pt x="90" y="152"/>
                    <a:pt x="88" y="154"/>
                    <a:pt x="86" y="158"/>
                  </a:cubicBezTo>
                  <a:cubicBezTo>
                    <a:pt x="82" y="162"/>
                    <a:pt x="80" y="168"/>
                    <a:pt x="87" y="172"/>
                  </a:cubicBezTo>
                  <a:cubicBezTo>
                    <a:pt x="90" y="175"/>
                    <a:pt x="92" y="177"/>
                    <a:pt x="92" y="177"/>
                  </a:cubicBezTo>
                  <a:cubicBezTo>
                    <a:pt x="92" y="177"/>
                    <a:pt x="90" y="176"/>
                    <a:pt x="87" y="173"/>
                  </a:cubicBezTo>
                  <a:cubicBezTo>
                    <a:pt x="81" y="170"/>
                    <a:pt x="76" y="168"/>
                    <a:pt x="73" y="168"/>
                  </a:cubicBezTo>
                  <a:cubicBezTo>
                    <a:pt x="67" y="168"/>
                    <a:pt x="65" y="173"/>
                    <a:pt x="73" y="180"/>
                  </a:cubicBezTo>
                  <a:cubicBezTo>
                    <a:pt x="73" y="180"/>
                    <a:pt x="72" y="181"/>
                    <a:pt x="70" y="181"/>
                  </a:cubicBezTo>
                  <a:cubicBezTo>
                    <a:pt x="68" y="181"/>
                    <a:pt x="66" y="181"/>
                    <a:pt x="63" y="180"/>
                  </a:cubicBezTo>
                  <a:lnTo>
                    <a:pt x="63" y="180"/>
                  </a:lnTo>
                  <a:cubicBezTo>
                    <a:pt x="63" y="181"/>
                    <a:pt x="62" y="183"/>
                    <a:pt x="68" y="191"/>
                  </a:cubicBezTo>
                  <a:cubicBezTo>
                    <a:pt x="68" y="192"/>
                    <a:pt x="64" y="199"/>
                    <a:pt x="63" y="201"/>
                  </a:cubicBezTo>
                  <a:cubicBezTo>
                    <a:pt x="62" y="204"/>
                    <a:pt x="69" y="210"/>
                    <a:pt x="69" y="210"/>
                  </a:cubicBezTo>
                  <a:cubicBezTo>
                    <a:pt x="69" y="211"/>
                    <a:pt x="69" y="212"/>
                    <a:pt x="68" y="212"/>
                  </a:cubicBezTo>
                  <a:lnTo>
                    <a:pt x="68" y="212"/>
                  </a:lnTo>
                  <a:cubicBezTo>
                    <a:pt x="67" y="212"/>
                    <a:pt x="66" y="211"/>
                    <a:pt x="65" y="211"/>
                  </a:cubicBezTo>
                  <a:cubicBezTo>
                    <a:pt x="60" y="211"/>
                    <a:pt x="57" y="219"/>
                    <a:pt x="54" y="229"/>
                  </a:cubicBezTo>
                  <a:cubicBezTo>
                    <a:pt x="52" y="240"/>
                    <a:pt x="50" y="249"/>
                    <a:pt x="41" y="250"/>
                  </a:cubicBezTo>
                  <a:cubicBezTo>
                    <a:pt x="41" y="250"/>
                    <a:pt x="41" y="253"/>
                    <a:pt x="49" y="255"/>
                  </a:cubicBezTo>
                  <a:cubicBezTo>
                    <a:pt x="65" y="258"/>
                    <a:pt x="65" y="259"/>
                    <a:pt x="56" y="260"/>
                  </a:cubicBezTo>
                  <a:cubicBezTo>
                    <a:pt x="40" y="260"/>
                    <a:pt x="39" y="268"/>
                    <a:pt x="54" y="270"/>
                  </a:cubicBezTo>
                  <a:lnTo>
                    <a:pt x="54" y="270"/>
                  </a:lnTo>
                  <a:lnTo>
                    <a:pt x="47" y="269"/>
                  </a:lnTo>
                  <a:lnTo>
                    <a:pt x="47" y="269"/>
                  </a:lnTo>
                  <a:cubicBezTo>
                    <a:pt x="30" y="270"/>
                    <a:pt x="38" y="277"/>
                    <a:pt x="55" y="278"/>
                  </a:cubicBezTo>
                  <a:cubicBezTo>
                    <a:pt x="46" y="279"/>
                    <a:pt x="38" y="282"/>
                    <a:pt x="46" y="283"/>
                  </a:cubicBezTo>
                  <a:cubicBezTo>
                    <a:pt x="46" y="285"/>
                    <a:pt x="46" y="285"/>
                    <a:pt x="30" y="285"/>
                  </a:cubicBezTo>
                  <a:cubicBezTo>
                    <a:pt x="22" y="285"/>
                    <a:pt x="13" y="286"/>
                    <a:pt x="13" y="287"/>
                  </a:cubicBezTo>
                  <a:cubicBezTo>
                    <a:pt x="13" y="290"/>
                    <a:pt x="22" y="290"/>
                    <a:pt x="30" y="290"/>
                  </a:cubicBezTo>
                  <a:lnTo>
                    <a:pt x="30" y="293"/>
                  </a:lnTo>
                  <a:cubicBezTo>
                    <a:pt x="30" y="293"/>
                    <a:pt x="30" y="294"/>
                    <a:pt x="38" y="294"/>
                  </a:cubicBezTo>
                  <a:cubicBezTo>
                    <a:pt x="40" y="294"/>
                    <a:pt x="41" y="294"/>
                    <a:pt x="42" y="294"/>
                  </a:cubicBezTo>
                  <a:cubicBezTo>
                    <a:pt x="46" y="294"/>
                    <a:pt x="46" y="295"/>
                    <a:pt x="46" y="296"/>
                  </a:cubicBezTo>
                  <a:cubicBezTo>
                    <a:pt x="42" y="297"/>
                    <a:pt x="43" y="298"/>
                    <a:pt x="46" y="298"/>
                  </a:cubicBezTo>
                  <a:cubicBezTo>
                    <a:pt x="48" y="298"/>
                    <a:pt x="52" y="297"/>
                    <a:pt x="55" y="296"/>
                  </a:cubicBezTo>
                  <a:cubicBezTo>
                    <a:pt x="59" y="296"/>
                    <a:pt x="63" y="295"/>
                    <a:pt x="67" y="295"/>
                  </a:cubicBezTo>
                  <a:cubicBezTo>
                    <a:pt x="70" y="295"/>
                    <a:pt x="72" y="296"/>
                    <a:pt x="72" y="296"/>
                  </a:cubicBezTo>
                  <a:lnTo>
                    <a:pt x="89" y="295"/>
                  </a:lnTo>
                  <a:cubicBezTo>
                    <a:pt x="100" y="294"/>
                    <a:pt x="111" y="293"/>
                    <a:pt x="123" y="290"/>
                  </a:cubicBezTo>
                  <a:cubicBezTo>
                    <a:pt x="132" y="285"/>
                    <a:pt x="141" y="282"/>
                    <a:pt x="124" y="282"/>
                  </a:cubicBezTo>
                  <a:cubicBezTo>
                    <a:pt x="124" y="282"/>
                    <a:pt x="115" y="281"/>
                    <a:pt x="115" y="279"/>
                  </a:cubicBezTo>
                  <a:cubicBezTo>
                    <a:pt x="115" y="278"/>
                    <a:pt x="124" y="277"/>
                    <a:pt x="124" y="277"/>
                  </a:cubicBezTo>
                  <a:cubicBezTo>
                    <a:pt x="132" y="277"/>
                    <a:pt x="133" y="274"/>
                    <a:pt x="133" y="268"/>
                  </a:cubicBezTo>
                  <a:cubicBezTo>
                    <a:pt x="134" y="261"/>
                    <a:pt x="134" y="259"/>
                    <a:pt x="143" y="259"/>
                  </a:cubicBezTo>
                  <a:cubicBezTo>
                    <a:pt x="152" y="259"/>
                    <a:pt x="152" y="258"/>
                    <a:pt x="152" y="258"/>
                  </a:cubicBezTo>
                  <a:cubicBezTo>
                    <a:pt x="144" y="257"/>
                    <a:pt x="145" y="251"/>
                    <a:pt x="147" y="245"/>
                  </a:cubicBezTo>
                  <a:cubicBezTo>
                    <a:pt x="150" y="238"/>
                    <a:pt x="152" y="231"/>
                    <a:pt x="144" y="228"/>
                  </a:cubicBezTo>
                  <a:cubicBezTo>
                    <a:pt x="145" y="227"/>
                    <a:pt x="145" y="226"/>
                    <a:pt x="145" y="226"/>
                  </a:cubicBezTo>
                  <a:cubicBezTo>
                    <a:pt x="148" y="227"/>
                    <a:pt x="150" y="227"/>
                    <a:pt x="151" y="227"/>
                  </a:cubicBezTo>
                  <a:cubicBezTo>
                    <a:pt x="154" y="227"/>
                    <a:pt x="154" y="226"/>
                    <a:pt x="155" y="224"/>
                  </a:cubicBezTo>
                  <a:cubicBezTo>
                    <a:pt x="148" y="220"/>
                    <a:pt x="150" y="218"/>
                    <a:pt x="150" y="218"/>
                  </a:cubicBezTo>
                  <a:lnTo>
                    <a:pt x="150" y="218"/>
                  </a:lnTo>
                  <a:cubicBezTo>
                    <a:pt x="153" y="219"/>
                    <a:pt x="155" y="220"/>
                    <a:pt x="156" y="220"/>
                  </a:cubicBezTo>
                  <a:cubicBezTo>
                    <a:pt x="158" y="220"/>
                    <a:pt x="158" y="219"/>
                    <a:pt x="159" y="218"/>
                  </a:cubicBezTo>
                  <a:cubicBezTo>
                    <a:pt x="160" y="217"/>
                    <a:pt x="161" y="216"/>
                    <a:pt x="153" y="211"/>
                  </a:cubicBezTo>
                  <a:cubicBezTo>
                    <a:pt x="155" y="207"/>
                    <a:pt x="159" y="205"/>
                    <a:pt x="164" y="205"/>
                  </a:cubicBezTo>
                  <a:cubicBezTo>
                    <a:pt x="164" y="205"/>
                    <a:pt x="165" y="205"/>
                    <a:pt x="166" y="205"/>
                  </a:cubicBezTo>
                  <a:cubicBezTo>
                    <a:pt x="168" y="206"/>
                    <a:pt x="169" y="206"/>
                    <a:pt x="170" y="206"/>
                  </a:cubicBezTo>
                  <a:cubicBezTo>
                    <a:pt x="171" y="206"/>
                    <a:pt x="166" y="202"/>
                    <a:pt x="161" y="198"/>
                  </a:cubicBezTo>
                  <a:cubicBezTo>
                    <a:pt x="154" y="193"/>
                    <a:pt x="147" y="189"/>
                    <a:pt x="148" y="187"/>
                  </a:cubicBezTo>
                  <a:lnTo>
                    <a:pt x="148" y="187"/>
                  </a:lnTo>
                  <a:lnTo>
                    <a:pt x="162" y="196"/>
                  </a:lnTo>
                  <a:cubicBezTo>
                    <a:pt x="166" y="200"/>
                    <a:pt x="168" y="201"/>
                    <a:pt x="168" y="201"/>
                  </a:cubicBezTo>
                  <a:cubicBezTo>
                    <a:pt x="169" y="201"/>
                    <a:pt x="169" y="201"/>
                    <a:pt x="170" y="200"/>
                  </a:cubicBezTo>
                  <a:cubicBezTo>
                    <a:pt x="171" y="199"/>
                    <a:pt x="172" y="198"/>
                    <a:pt x="172" y="198"/>
                  </a:cubicBezTo>
                  <a:cubicBezTo>
                    <a:pt x="164" y="193"/>
                    <a:pt x="167" y="189"/>
                    <a:pt x="173" y="183"/>
                  </a:cubicBezTo>
                  <a:cubicBezTo>
                    <a:pt x="180" y="174"/>
                    <a:pt x="182" y="173"/>
                    <a:pt x="175" y="167"/>
                  </a:cubicBezTo>
                  <a:cubicBezTo>
                    <a:pt x="172" y="163"/>
                    <a:pt x="171" y="162"/>
                    <a:pt x="172" y="162"/>
                  </a:cubicBezTo>
                  <a:cubicBezTo>
                    <a:pt x="173" y="162"/>
                    <a:pt x="175" y="163"/>
                    <a:pt x="179" y="164"/>
                  </a:cubicBezTo>
                  <a:cubicBezTo>
                    <a:pt x="192" y="171"/>
                    <a:pt x="198" y="174"/>
                    <a:pt x="199" y="174"/>
                  </a:cubicBezTo>
                  <a:cubicBezTo>
                    <a:pt x="200" y="174"/>
                    <a:pt x="199" y="172"/>
                    <a:pt x="197" y="170"/>
                  </a:cubicBezTo>
                  <a:cubicBezTo>
                    <a:pt x="197" y="170"/>
                    <a:pt x="197" y="170"/>
                    <a:pt x="197" y="170"/>
                  </a:cubicBezTo>
                  <a:cubicBezTo>
                    <a:pt x="196" y="170"/>
                    <a:pt x="190" y="163"/>
                    <a:pt x="184" y="158"/>
                  </a:cubicBezTo>
                  <a:cubicBezTo>
                    <a:pt x="178" y="152"/>
                    <a:pt x="175" y="148"/>
                    <a:pt x="176" y="148"/>
                  </a:cubicBezTo>
                  <a:lnTo>
                    <a:pt x="176" y="148"/>
                  </a:lnTo>
                  <a:cubicBezTo>
                    <a:pt x="177" y="148"/>
                    <a:pt x="180" y="151"/>
                    <a:pt x="187" y="157"/>
                  </a:cubicBezTo>
                  <a:cubicBezTo>
                    <a:pt x="189" y="160"/>
                    <a:pt x="192" y="161"/>
                    <a:pt x="194" y="161"/>
                  </a:cubicBezTo>
                  <a:cubicBezTo>
                    <a:pt x="200" y="161"/>
                    <a:pt x="202" y="149"/>
                    <a:pt x="196" y="138"/>
                  </a:cubicBezTo>
                  <a:lnTo>
                    <a:pt x="196" y="138"/>
                  </a:lnTo>
                  <a:lnTo>
                    <a:pt x="201" y="145"/>
                  </a:lnTo>
                  <a:cubicBezTo>
                    <a:pt x="205" y="149"/>
                    <a:pt x="206" y="151"/>
                    <a:pt x="208" y="151"/>
                  </a:cubicBezTo>
                  <a:cubicBezTo>
                    <a:pt x="209" y="151"/>
                    <a:pt x="210" y="150"/>
                    <a:pt x="211" y="149"/>
                  </a:cubicBezTo>
                  <a:lnTo>
                    <a:pt x="213" y="147"/>
                  </a:lnTo>
                  <a:cubicBezTo>
                    <a:pt x="208" y="140"/>
                    <a:pt x="209" y="137"/>
                    <a:pt x="211" y="137"/>
                  </a:cubicBezTo>
                  <a:cubicBezTo>
                    <a:pt x="213" y="137"/>
                    <a:pt x="217" y="140"/>
                    <a:pt x="219" y="144"/>
                  </a:cubicBezTo>
                  <a:cubicBezTo>
                    <a:pt x="223" y="148"/>
                    <a:pt x="224" y="150"/>
                    <a:pt x="225" y="150"/>
                  </a:cubicBezTo>
                  <a:cubicBezTo>
                    <a:pt x="226" y="150"/>
                    <a:pt x="226" y="150"/>
                    <a:pt x="227" y="149"/>
                  </a:cubicBezTo>
                  <a:cubicBezTo>
                    <a:pt x="224" y="142"/>
                    <a:pt x="224" y="139"/>
                    <a:pt x="226" y="139"/>
                  </a:cubicBezTo>
                  <a:cubicBezTo>
                    <a:pt x="228" y="139"/>
                    <a:pt x="231" y="142"/>
                    <a:pt x="234" y="146"/>
                  </a:cubicBezTo>
                  <a:cubicBezTo>
                    <a:pt x="234" y="145"/>
                    <a:pt x="235" y="145"/>
                    <a:pt x="235" y="145"/>
                  </a:cubicBezTo>
                  <a:cubicBezTo>
                    <a:pt x="233" y="137"/>
                    <a:pt x="234" y="136"/>
                    <a:pt x="235" y="136"/>
                  </a:cubicBezTo>
                  <a:cubicBezTo>
                    <a:pt x="238" y="135"/>
                    <a:pt x="239" y="135"/>
                    <a:pt x="235" y="127"/>
                  </a:cubicBezTo>
                  <a:cubicBezTo>
                    <a:pt x="230" y="119"/>
                    <a:pt x="227" y="111"/>
                    <a:pt x="228" y="111"/>
                  </a:cubicBezTo>
                  <a:lnTo>
                    <a:pt x="228" y="111"/>
                  </a:lnTo>
                  <a:lnTo>
                    <a:pt x="231" y="119"/>
                  </a:lnTo>
                  <a:cubicBezTo>
                    <a:pt x="234" y="123"/>
                    <a:pt x="236" y="125"/>
                    <a:pt x="238" y="125"/>
                  </a:cubicBezTo>
                  <a:cubicBezTo>
                    <a:pt x="239" y="125"/>
                    <a:pt x="241" y="124"/>
                    <a:pt x="243" y="124"/>
                  </a:cubicBezTo>
                  <a:cubicBezTo>
                    <a:pt x="244" y="123"/>
                    <a:pt x="246" y="123"/>
                    <a:pt x="247" y="123"/>
                  </a:cubicBezTo>
                  <a:cubicBezTo>
                    <a:pt x="249" y="123"/>
                    <a:pt x="251" y="124"/>
                    <a:pt x="253" y="129"/>
                  </a:cubicBezTo>
                  <a:lnTo>
                    <a:pt x="252" y="121"/>
                  </a:lnTo>
                  <a:cubicBezTo>
                    <a:pt x="250" y="117"/>
                    <a:pt x="250" y="114"/>
                    <a:pt x="251" y="114"/>
                  </a:cubicBezTo>
                  <a:lnTo>
                    <a:pt x="251" y="114"/>
                  </a:lnTo>
                  <a:cubicBezTo>
                    <a:pt x="251" y="114"/>
                    <a:pt x="252" y="116"/>
                    <a:pt x="254" y="120"/>
                  </a:cubicBezTo>
                  <a:cubicBezTo>
                    <a:pt x="255" y="124"/>
                    <a:pt x="257" y="126"/>
                    <a:pt x="258" y="126"/>
                  </a:cubicBezTo>
                  <a:cubicBezTo>
                    <a:pt x="260" y="126"/>
                    <a:pt x="261" y="124"/>
                    <a:pt x="261" y="119"/>
                  </a:cubicBezTo>
                  <a:lnTo>
                    <a:pt x="263" y="119"/>
                  </a:lnTo>
                  <a:cubicBezTo>
                    <a:pt x="265" y="127"/>
                    <a:pt x="267" y="131"/>
                    <a:pt x="268" y="131"/>
                  </a:cubicBezTo>
                  <a:cubicBezTo>
                    <a:pt x="268" y="131"/>
                    <a:pt x="268" y="126"/>
                    <a:pt x="267" y="118"/>
                  </a:cubicBezTo>
                  <a:lnTo>
                    <a:pt x="267" y="118"/>
                  </a:lnTo>
                  <a:cubicBezTo>
                    <a:pt x="268" y="126"/>
                    <a:pt x="270" y="126"/>
                    <a:pt x="271" y="126"/>
                  </a:cubicBezTo>
                  <a:cubicBezTo>
                    <a:pt x="271" y="121"/>
                    <a:pt x="272" y="119"/>
                    <a:pt x="273" y="119"/>
                  </a:cubicBezTo>
                  <a:cubicBezTo>
                    <a:pt x="274" y="119"/>
                    <a:pt x="276" y="121"/>
                    <a:pt x="276" y="126"/>
                  </a:cubicBezTo>
                  <a:lnTo>
                    <a:pt x="277" y="126"/>
                  </a:lnTo>
                  <a:cubicBezTo>
                    <a:pt x="277" y="117"/>
                    <a:pt x="277" y="117"/>
                    <a:pt x="279" y="117"/>
                  </a:cubicBezTo>
                  <a:cubicBezTo>
                    <a:pt x="280" y="117"/>
                    <a:pt x="281" y="117"/>
                    <a:pt x="281" y="108"/>
                  </a:cubicBezTo>
                  <a:cubicBezTo>
                    <a:pt x="282" y="100"/>
                    <a:pt x="283" y="100"/>
                    <a:pt x="283" y="100"/>
                  </a:cubicBezTo>
                  <a:cubicBezTo>
                    <a:pt x="283" y="106"/>
                    <a:pt x="283" y="111"/>
                    <a:pt x="283" y="117"/>
                  </a:cubicBezTo>
                  <a:cubicBezTo>
                    <a:pt x="283" y="120"/>
                    <a:pt x="283" y="122"/>
                    <a:pt x="283" y="122"/>
                  </a:cubicBezTo>
                  <a:cubicBezTo>
                    <a:pt x="284" y="122"/>
                    <a:pt x="285" y="118"/>
                    <a:pt x="286" y="108"/>
                  </a:cubicBezTo>
                  <a:cubicBezTo>
                    <a:pt x="288" y="100"/>
                    <a:pt x="288" y="95"/>
                    <a:pt x="288" y="95"/>
                  </a:cubicBezTo>
                  <a:lnTo>
                    <a:pt x="288" y="95"/>
                  </a:lnTo>
                  <a:cubicBezTo>
                    <a:pt x="288" y="95"/>
                    <a:pt x="288" y="100"/>
                    <a:pt x="288" y="109"/>
                  </a:cubicBezTo>
                  <a:cubicBezTo>
                    <a:pt x="287" y="114"/>
                    <a:pt x="287" y="121"/>
                    <a:pt x="287" y="121"/>
                  </a:cubicBezTo>
                  <a:cubicBezTo>
                    <a:pt x="287" y="121"/>
                    <a:pt x="287" y="119"/>
                    <a:pt x="288" y="117"/>
                  </a:cubicBezTo>
                  <a:cubicBezTo>
                    <a:pt x="288" y="117"/>
                    <a:pt x="290" y="117"/>
                    <a:pt x="289" y="109"/>
                  </a:cubicBezTo>
                  <a:lnTo>
                    <a:pt x="292" y="109"/>
                  </a:lnTo>
                  <a:cubicBezTo>
                    <a:pt x="294" y="117"/>
                    <a:pt x="295" y="117"/>
                    <a:pt x="295" y="117"/>
                  </a:cubicBezTo>
                  <a:cubicBezTo>
                    <a:pt x="296" y="113"/>
                    <a:pt x="297" y="111"/>
                    <a:pt x="297" y="111"/>
                  </a:cubicBezTo>
                  <a:cubicBezTo>
                    <a:pt x="298" y="111"/>
                    <a:pt x="298" y="113"/>
                    <a:pt x="298" y="118"/>
                  </a:cubicBezTo>
                  <a:cubicBezTo>
                    <a:pt x="298" y="121"/>
                    <a:pt x="298" y="123"/>
                    <a:pt x="298" y="123"/>
                  </a:cubicBezTo>
                  <a:cubicBezTo>
                    <a:pt x="298" y="123"/>
                    <a:pt x="298" y="119"/>
                    <a:pt x="299" y="109"/>
                  </a:cubicBezTo>
                  <a:cubicBezTo>
                    <a:pt x="300" y="105"/>
                    <a:pt x="301" y="103"/>
                    <a:pt x="301" y="103"/>
                  </a:cubicBezTo>
                  <a:cubicBezTo>
                    <a:pt x="302" y="103"/>
                    <a:pt x="302" y="105"/>
                    <a:pt x="302" y="110"/>
                  </a:cubicBezTo>
                  <a:cubicBezTo>
                    <a:pt x="301" y="120"/>
                    <a:pt x="302" y="124"/>
                    <a:pt x="302" y="124"/>
                  </a:cubicBezTo>
                  <a:cubicBezTo>
                    <a:pt x="302" y="124"/>
                    <a:pt x="302" y="122"/>
                    <a:pt x="302" y="118"/>
                  </a:cubicBezTo>
                  <a:cubicBezTo>
                    <a:pt x="304" y="110"/>
                    <a:pt x="305" y="110"/>
                    <a:pt x="305" y="110"/>
                  </a:cubicBezTo>
                  <a:lnTo>
                    <a:pt x="305" y="110"/>
                  </a:lnTo>
                  <a:cubicBezTo>
                    <a:pt x="304" y="119"/>
                    <a:pt x="313" y="120"/>
                    <a:pt x="321" y="122"/>
                  </a:cubicBezTo>
                  <a:cubicBezTo>
                    <a:pt x="325" y="118"/>
                    <a:pt x="327" y="112"/>
                    <a:pt x="328" y="107"/>
                  </a:cubicBezTo>
                  <a:cubicBezTo>
                    <a:pt x="330" y="100"/>
                    <a:pt x="330" y="98"/>
                    <a:pt x="331" y="98"/>
                  </a:cubicBezTo>
                  <a:lnTo>
                    <a:pt x="331" y="98"/>
                  </a:lnTo>
                  <a:cubicBezTo>
                    <a:pt x="331" y="98"/>
                    <a:pt x="330" y="103"/>
                    <a:pt x="329" y="108"/>
                  </a:cubicBezTo>
                  <a:cubicBezTo>
                    <a:pt x="326" y="120"/>
                    <a:pt x="325" y="127"/>
                    <a:pt x="326" y="127"/>
                  </a:cubicBezTo>
                  <a:cubicBezTo>
                    <a:pt x="326" y="127"/>
                    <a:pt x="328" y="121"/>
                    <a:pt x="331" y="108"/>
                  </a:cubicBezTo>
                  <a:cubicBezTo>
                    <a:pt x="333" y="100"/>
                    <a:pt x="334" y="95"/>
                    <a:pt x="334" y="95"/>
                  </a:cubicBezTo>
                  <a:lnTo>
                    <a:pt x="334" y="95"/>
                  </a:lnTo>
                  <a:cubicBezTo>
                    <a:pt x="334" y="95"/>
                    <a:pt x="334" y="100"/>
                    <a:pt x="332" y="109"/>
                  </a:cubicBezTo>
                  <a:cubicBezTo>
                    <a:pt x="331" y="113"/>
                    <a:pt x="331" y="115"/>
                    <a:pt x="331" y="115"/>
                  </a:cubicBezTo>
                  <a:cubicBezTo>
                    <a:pt x="331" y="115"/>
                    <a:pt x="332" y="113"/>
                    <a:pt x="335" y="109"/>
                  </a:cubicBezTo>
                  <a:cubicBezTo>
                    <a:pt x="336" y="105"/>
                    <a:pt x="336" y="104"/>
                    <a:pt x="337" y="104"/>
                  </a:cubicBezTo>
                  <a:lnTo>
                    <a:pt x="337" y="104"/>
                  </a:lnTo>
                  <a:cubicBezTo>
                    <a:pt x="337" y="104"/>
                    <a:pt x="337" y="106"/>
                    <a:pt x="336" y="110"/>
                  </a:cubicBezTo>
                  <a:cubicBezTo>
                    <a:pt x="334" y="116"/>
                    <a:pt x="333" y="122"/>
                    <a:pt x="334" y="122"/>
                  </a:cubicBezTo>
                  <a:cubicBezTo>
                    <a:pt x="334" y="122"/>
                    <a:pt x="334" y="121"/>
                    <a:pt x="335" y="119"/>
                  </a:cubicBezTo>
                  <a:lnTo>
                    <a:pt x="335" y="119"/>
                  </a:lnTo>
                  <a:cubicBezTo>
                    <a:pt x="335" y="119"/>
                    <a:pt x="336" y="119"/>
                    <a:pt x="334" y="128"/>
                  </a:cubicBezTo>
                  <a:cubicBezTo>
                    <a:pt x="333" y="130"/>
                    <a:pt x="333" y="131"/>
                    <a:pt x="334" y="131"/>
                  </a:cubicBezTo>
                  <a:cubicBezTo>
                    <a:pt x="334" y="131"/>
                    <a:pt x="337" y="126"/>
                    <a:pt x="340" y="121"/>
                  </a:cubicBezTo>
                  <a:cubicBezTo>
                    <a:pt x="345" y="114"/>
                    <a:pt x="347" y="110"/>
                    <a:pt x="348" y="110"/>
                  </a:cubicBezTo>
                  <a:lnTo>
                    <a:pt x="348" y="110"/>
                  </a:lnTo>
                  <a:cubicBezTo>
                    <a:pt x="348" y="110"/>
                    <a:pt x="347" y="114"/>
                    <a:pt x="342" y="122"/>
                  </a:cubicBezTo>
                  <a:cubicBezTo>
                    <a:pt x="340" y="128"/>
                    <a:pt x="339" y="131"/>
                    <a:pt x="340" y="131"/>
                  </a:cubicBezTo>
                  <a:cubicBezTo>
                    <a:pt x="342" y="131"/>
                    <a:pt x="346" y="126"/>
                    <a:pt x="351" y="117"/>
                  </a:cubicBezTo>
                  <a:cubicBezTo>
                    <a:pt x="356" y="108"/>
                    <a:pt x="358" y="105"/>
                    <a:pt x="358" y="105"/>
                  </a:cubicBezTo>
                  <a:lnTo>
                    <a:pt x="358" y="105"/>
                  </a:lnTo>
                  <a:cubicBezTo>
                    <a:pt x="358" y="105"/>
                    <a:pt x="357" y="107"/>
                    <a:pt x="356" y="110"/>
                  </a:cubicBezTo>
                  <a:cubicBezTo>
                    <a:pt x="353" y="118"/>
                    <a:pt x="354" y="118"/>
                    <a:pt x="354" y="118"/>
                  </a:cubicBezTo>
                  <a:cubicBezTo>
                    <a:pt x="354" y="119"/>
                    <a:pt x="355" y="119"/>
                    <a:pt x="351" y="127"/>
                  </a:cubicBezTo>
                  <a:cubicBezTo>
                    <a:pt x="351" y="127"/>
                    <a:pt x="353" y="127"/>
                    <a:pt x="358" y="121"/>
                  </a:cubicBezTo>
                  <a:cubicBezTo>
                    <a:pt x="362" y="116"/>
                    <a:pt x="364" y="114"/>
                    <a:pt x="365" y="114"/>
                  </a:cubicBezTo>
                  <a:cubicBezTo>
                    <a:pt x="367" y="114"/>
                    <a:pt x="365" y="122"/>
                    <a:pt x="360" y="132"/>
                  </a:cubicBezTo>
                  <a:lnTo>
                    <a:pt x="366" y="126"/>
                  </a:lnTo>
                  <a:cubicBezTo>
                    <a:pt x="372" y="117"/>
                    <a:pt x="376" y="112"/>
                    <a:pt x="377" y="112"/>
                  </a:cubicBezTo>
                  <a:lnTo>
                    <a:pt x="377" y="112"/>
                  </a:lnTo>
                  <a:cubicBezTo>
                    <a:pt x="378" y="112"/>
                    <a:pt x="376" y="114"/>
                    <a:pt x="373" y="120"/>
                  </a:cubicBezTo>
                  <a:lnTo>
                    <a:pt x="368" y="127"/>
                  </a:lnTo>
                  <a:cubicBezTo>
                    <a:pt x="372" y="122"/>
                    <a:pt x="374" y="121"/>
                    <a:pt x="375" y="121"/>
                  </a:cubicBezTo>
                  <a:cubicBezTo>
                    <a:pt x="377" y="121"/>
                    <a:pt x="375" y="128"/>
                    <a:pt x="369" y="137"/>
                  </a:cubicBezTo>
                  <a:cubicBezTo>
                    <a:pt x="364" y="145"/>
                    <a:pt x="364" y="145"/>
                    <a:pt x="365" y="145"/>
                  </a:cubicBezTo>
                  <a:lnTo>
                    <a:pt x="369" y="138"/>
                  </a:lnTo>
                  <a:cubicBezTo>
                    <a:pt x="374" y="132"/>
                    <a:pt x="379" y="125"/>
                    <a:pt x="379" y="125"/>
                  </a:cubicBezTo>
                  <a:cubicBezTo>
                    <a:pt x="379" y="125"/>
                    <a:pt x="380" y="125"/>
                    <a:pt x="380" y="125"/>
                  </a:cubicBezTo>
                  <a:cubicBezTo>
                    <a:pt x="381" y="126"/>
                    <a:pt x="382" y="126"/>
                    <a:pt x="377" y="134"/>
                  </a:cubicBezTo>
                  <a:cubicBezTo>
                    <a:pt x="375" y="139"/>
                    <a:pt x="372" y="144"/>
                    <a:pt x="372" y="144"/>
                  </a:cubicBezTo>
                  <a:cubicBezTo>
                    <a:pt x="372" y="144"/>
                    <a:pt x="373" y="143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5" y="143"/>
                    <a:pt x="372" y="150"/>
                  </a:cubicBezTo>
                  <a:lnTo>
                    <a:pt x="375" y="153"/>
                  </a:lnTo>
                  <a:cubicBezTo>
                    <a:pt x="377" y="150"/>
                    <a:pt x="379" y="149"/>
                    <a:pt x="380" y="149"/>
                  </a:cubicBezTo>
                  <a:cubicBezTo>
                    <a:pt x="381" y="149"/>
                    <a:pt x="380" y="151"/>
                    <a:pt x="377" y="155"/>
                  </a:cubicBezTo>
                  <a:cubicBezTo>
                    <a:pt x="377" y="155"/>
                    <a:pt x="377" y="155"/>
                    <a:pt x="378" y="155"/>
                  </a:cubicBezTo>
                  <a:cubicBezTo>
                    <a:pt x="378" y="155"/>
                    <a:pt x="380" y="154"/>
                    <a:pt x="385" y="150"/>
                  </a:cubicBezTo>
                  <a:lnTo>
                    <a:pt x="385" y="150"/>
                  </a:lnTo>
                  <a:cubicBezTo>
                    <a:pt x="386" y="152"/>
                    <a:pt x="387" y="153"/>
                    <a:pt x="382" y="159"/>
                  </a:cubicBezTo>
                  <a:cubicBezTo>
                    <a:pt x="379" y="163"/>
                    <a:pt x="377" y="165"/>
                    <a:pt x="378" y="165"/>
                  </a:cubicBezTo>
                  <a:cubicBezTo>
                    <a:pt x="378" y="165"/>
                    <a:pt x="380" y="163"/>
                    <a:pt x="383" y="161"/>
                  </a:cubicBezTo>
                  <a:cubicBezTo>
                    <a:pt x="387" y="155"/>
                    <a:pt x="388" y="155"/>
                    <a:pt x="389" y="155"/>
                  </a:cubicBezTo>
                  <a:cubicBezTo>
                    <a:pt x="389" y="155"/>
                    <a:pt x="389" y="155"/>
                    <a:pt x="390" y="155"/>
                  </a:cubicBezTo>
                  <a:lnTo>
                    <a:pt x="392" y="157"/>
                  </a:lnTo>
                  <a:cubicBezTo>
                    <a:pt x="396" y="152"/>
                    <a:pt x="397" y="151"/>
                    <a:pt x="397" y="151"/>
                  </a:cubicBezTo>
                  <a:cubicBezTo>
                    <a:pt x="397" y="151"/>
                    <a:pt x="397" y="151"/>
                    <a:pt x="397" y="152"/>
                  </a:cubicBezTo>
                  <a:cubicBezTo>
                    <a:pt x="399" y="152"/>
                    <a:pt x="395" y="161"/>
                    <a:pt x="396" y="162"/>
                  </a:cubicBezTo>
                  <a:cubicBezTo>
                    <a:pt x="397" y="162"/>
                    <a:pt x="398" y="163"/>
                    <a:pt x="398" y="163"/>
                  </a:cubicBezTo>
                  <a:cubicBezTo>
                    <a:pt x="399" y="163"/>
                    <a:pt x="401" y="161"/>
                    <a:pt x="404" y="157"/>
                  </a:cubicBezTo>
                  <a:cubicBezTo>
                    <a:pt x="404" y="156"/>
                    <a:pt x="405" y="154"/>
                    <a:pt x="406" y="154"/>
                  </a:cubicBezTo>
                  <a:lnTo>
                    <a:pt x="406" y="154"/>
                  </a:lnTo>
                  <a:cubicBezTo>
                    <a:pt x="406" y="154"/>
                    <a:pt x="406" y="155"/>
                    <a:pt x="404" y="158"/>
                  </a:cubicBezTo>
                  <a:cubicBezTo>
                    <a:pt x="405" y="159"/>
                    <a:pt x="402" y="167"/>
                    <a:pt x="404" y="171"/>
                  </a:cubicBezTo>
                  <a:cubicBezTo>
                    <a:pt x="405" y="172"/>
                    <a:pt x="406" y="173"/>
                    <a:pt x="407" y="173"/>
                  </a:cubicBezTo>
                  <a:cubicBezTo>
                    <a:pt x="408" y="173"/>
                    <a:pt x="409" y="172"/>
                    <a:pt x="413" y="168"/>
                  </a:cubicBezTo>
                  <a:cubicBezTo>
                    <a:pt x="419" y="162"/>
                    <a:pt x="422" y="160"/>
                    <a:pt x="422" y="160"/>
                  </a:cubicBezTo>
                  <a:lnTo>
                    <a:pt x="422" y="160"/>
                  </a:lnTo>
                  <a:cubicBezTo>
                    <a:pt x="423" y="160"/>
                    <a:pt x="420" y="163"/>
                    <a:pt x="413" y="170"/>
                  </a:cubicBezTo>
                  <a:cubicBezTo>
                    <a:pt x="406" y="177"/>
                    <a:pt x="403" y="181"/>
                    <a:pt x="404" y="181"/>
                  </a:cubicBezTo>
                  <a:cubicBezTo>
                    <a:pt x="405" y="181"/>
                    <a:pt x="406" y="179"/>
                    <a:pt x="409" y="177"/>
                  </a:cubicBezTo>
                  <a:cubicBezTo>
                    <a:pt x="414" y="174"/>
                    <a:pt x="416" y="173"/>
                    <a:pt x="416" y="173"/>
                  </a:cubicBezTo>
                  <a:cubicBezTo>
                    <a:pt x="417" y="173"/>
                    <a:pt x="417" y="174"/>
                    <a:pt x="417" y="174"/>
                  </a:cubicBezTo>
                  <a:cubicBezTo>
                    <a:pt x="413" y="177"/>
                    <a:pt x="411" y="179"/>
                    <a:pt x="412" y="179"/>
                  </a:cubicBezTo>
                  <a:cubicBezTo>
                    <a:pt x="413" y="179"/>
                    <a:pt x="415" y="178"/>
                    <a:pt x="419" y="176"/>
                  </a:cubicBezTo>
                  <a:lnTo>
                    <a:pt x="419" y="176"/>
                  </a:lnTo>
                  <a:cubicBezTo>
                    <a:pt x="420" y="177"/>
                    <a:pt x="420" y="177"/>
                    <a:pt x="413" y="183"/>
                  </a:cubicBezTo>
                  <a:lnTo>
                    <a:pt x="414" y="184"/>
                  </a:lnTo>
                  <a:cubicBezTo>
                    <a:pt x="418" y="182"/>
                    <a:pt x="420" y="181"/>
                    <a:pt x="422" y="181"/>
                  </a:cubicBezTo>
                  <a:cubicBezTo>
                    <a:pt x="427" y="181"/>
                    <a:pt x="424" y="189"/>
                    <a:pt x="419" y="193"/>
                  </a:cubicBezTo>
                  <a:cubicBezTo>
                    <a:pt x="419" y="193"/>
                    <a:pt x="419" y="193"/>
                    <a:pt x="420" y="193"/>
                  </a:cubicBezTo>
                  <a:cubicBezTo>
                    <a:pt x="421" y="193"/>
                    <a:pt x="423" y="193"/>
                    <a:pt x="428" y="191"/>
                  </a:cubicBezTo>
                  <a:cubicBezTo>
                    <a:pt x="434" y="187"/>
                    <a:pt x="438" y="185"/>
                    <a:pt x="439" y="185"/>
                  </a:cubicBezTo>
                  <a:cubicBezTo>
                    <a:pt x="440" y="185"/>
                    <a:pt x="437" y="188"/>
                    <a:pt x="429" y="192"/>
                  </a:cubicBezTo>
                  <a:cubicBezTo>
                    <a:pt x="421" y="197"/>
                    <a:pt x="418" y="199"/>
                    <a:pt x="418" y="199"/>
                  </a:cubicBezTo>
                  <a:cubicBezTo>
                    <a:pt x="418" y="199"/>
                    <a:pt x="422" y="197"/>
                    <a:pt x="429" y="193"/>
                  </a:cubicBezTo>
                  <a:cubicBezTo>
                    <a:pt x="431" y="192"/>
                    <a:pt x="432" y="192"/>
                    <a:pt x="433" y="192"/>
                  </a:cubicBezTo>
                  <a:cubicBezTo>
                    <a:pt x="438" y="192"/>
                    <a:pt x="436" y="197"/>
                    <a:pt x="424" y="202"/>
                  </a:cubicBezTo>
                  <a:lnTo>
                    <a:pt x="410" y="211"/>
                  </a:lnTo>
                  <a:cubicBezTo>
                    <a:pt x="415" y="209"/>
                    <a:pt x="416" y="209"/>
                    <a:pt x="417" y="209"/>
                  </a:cubicBezTo>
                  <a:cubicBezTo>
                    <a:pt x="418" y="209"/>
                    <a:pt x="418" y="209"/>
                    <a:pt x="418" y="209"/>
                  </a:cubicBezTo>
                  <a:cubicBezTo>
                    <a:pt x="421" y="207"/>
                    <a:pt x="423" y="206"/>
                    <a:pt x="424" y="206"/>
                  </a:cubicBezTo>
                  <a:cubicBezTo>
                    <a:pt x="426" y="206"/>
                    <a:pt x="426" y="207"/>
                    <a:pt x="427" y="209"/>
                  </a:cubicBezTo>
                  <a:cubicBezTo>
                    <a:pt x="428" y="210"/>
                    <a:pt x="437" y="210"/>
                    <a:pt x="438" y="212"/>
                  </a:cubicBezTo>
                  <a:cubicBezTo>
                    <a:pt x="438" y="214"/>
                    <a:pt x="439" y="218"/>
                    <a:pt x="432" y="222"/>
                  </a:cubicBezTo>
                  <a:cubicBezTo>
                    <a:pt x="432" y="222"/>
                    <a:pt x="432" y="223"/>
                    <a:pt x="435" y="223"/>
                  </a:cubicBezTo>
                  <a:cubicBezTo>
                    <a:pt x="436" y="223"/>
                    <a:pt x="438" y="223"/>
                    <a:pt x="441" y="222"/>
                  </a:cubicBezTo>
                  <a:cubicBezTo>
                    <a:pt x="443" y="222"/>
                    <a:pt x="444" y="222"/>
                    <a:pt x="445" y="222"/>
                  </a:cubicBezTo>
                  <a:cubicBezTo>
                    <a:pt x="450" y="222"/>
                    <a:pt x="449" y="224"/>
                    <a:pt x="442" y="226"/>
                  </a:cubicBezTo>
                  <a:lnTo>
                    <a:pt x="442" y="227"/>
                  </a:lnTo>
                  <a:cubicBezTo>
                    <a:pt x="450" y="227"/>
                    <a:pt x="451" y="228"/>
                    <a:pt x="451" y="228"/>
                  </a:cubicBezTo>
                  <a:cubicBezTo>
                    <a:pt x="444" y="230"/>
                    <a:pt x="438" y="232"/>
                    <a:pt x="440" y="232"/>
                  </a:cubicBezTo>
                  <a:cubicBezTo>
                    <a:pt x="440" y="232"/>
                    <a:pt x="441" y="232"/>
                    <a:pt x="443" y="231"/>
                  </a:cubicBezTo>
                  <a:cubicBezTo>
                    <a:pt x="446" y="230"/>
                    <a:pt x="448" y="230"/>
                    <a:pt x="450" y="230"/>
                  </a:cubicBezTo>
                  <a:cubicBezTo>
                    <a:pt x="451" y="230"/>
                    <a:pt x="452" y="231"/>
                    <a:pt x="452" y="232"/>
                  </a:cubicBezTo>
                  <a:cubicBezTo>
                    <a:pt x="446" y="238"/>
                    <a:pt x="447" y="268"/>
                    <a:pt x="454" y="268"/>
                  </a:cubicBezTo>
                  <a:cubicBezTo>
                    <a:pt x="454" y="268"/>
                    <a:pt x="454" y="269"/>
                    <a:pt x="454" y="272"/>
                  </a:cubicBezTo>
                  <a:cubicBezTo>
                    <a:pt x="454" y="273"/>
                    <a:pt x="452" y="275"/>
                    <a:pt x="452" y="275"/>
                  </a:cubicBezTo>
                  <a:cubicBezTo>
                    <a:pt x="450" y="275"/>
                    <a:pt x="448" y="274"/>
                    <a:pt x="446" y="274"/>
                  </a:cubicBezTo>
                  <a:cubicBezTo>
                    <a:pt x="438" y="274"/>
                    <a:pt x="446" y="279"/>
                    <a:pt x="451" y="283"/>
                  </a:cubicBezTo>
                  <a:cubicBezTo>
                    <a:pt x="459" y="285"/>
                    <a:pt x="459" y="286"/>
                    <a:pt x="459" y="287"/>
                  </a:cubicBezTo>
                  <a:cubicBezTo>
                    <a:pt x="453" y="286"/>
                    <a:pt x="449" y="286"/>
                    <a:pt x="447" y="286"/>
                  </a:cubicBezTo>
                  <a:cubicBezTo>
                    <a:pt x="443" y="286"/>
                    <a:pt x="444" y="287"/>
                    <a:pt x="449" y="290"/>
                  </a:cubicBezTo>
                  <a:cubicBezTo>
                    <a:pt x="459" y="293"/>
                    <a:pt x="463" y="295"/>
                    <a:pt x="461" y="295"/>
                  </a:cubicBezTo>
                  <a:cubicBezTo>
                    <a:pt x="460" y="295"/>
                    <a:pt x="456" y="294"/>
                    <a:pt x="449" y="292"/>
                  </a:cubicBezTo>
                  <a:cubicBezTo>
                    <a:pt x="443" y="291"/>
                    <a:pt x="440" y="290"/>
                    <a:pt x="438" y="290"/>
                  </a:cubicBezTo>
                  <a:cubicBezTo>
                    <a:pt x="435" y="290"/>
                    <a:pt x="440" y="293"/>
                    <a:pt x="456" y="299"/>
                  </a:cubicBezTo>
                  <a:cubicBezTo>
                    <a:pt x="461" y="301"/>
                    <a:pt x="463" y="301"/>
                    <a:pt x="461" y="301"/>
                  </a:cubicBezTo>
                  <a:cubicBezTo>
                    <a:pt x="460" y="301"/>
                    <a:pt x="458" y="301"/>
                    <a:pt x="455" y="301"/>
                  </a:cubicBezTo>
                  <a:cubicBezTo>
                    <a:pt x="446" y="299"/>
                    <a:pt x="442" y="298"/>
                    <a:pt x="441" y="298"/>
                  </a:cubicBezTo>
                  <a:cubicBezTo>
                    <a:pt x="440" y="298"/>
                    <a:pt x="442" y="299"/>
                    <a:pt x="446" y="300"/>
                  </a:cubicBezTo>
                  <a:cubicBezTo>
                    <a:pt x="455" y="304"/>
                    <a:pt x="459" y="306"/>
                    <a:pt x="457" y="306"/>
                  </a:cubicBezTo>
                  <a:cubicBezTo>
                    <a:pt x="455" y="306"/>
                    <a:pt x="451" y="305"/>
                    <a:pt x="445" y="303"/>
                  </a:cubicBezTo>
                  <a:cubicBezTo>
                    <a:pt x="437" y="301"/>
                    <a:pt x="433" y="300"/>
                    <a:pt x="432" y="300"/>
                  </a:cubicBezTo>
                  <a:cubicBezTo>
                    <a:pt x="431" y="300"/>
                    <a:pt x="435" y="302"/>
                    <a:pt x="443" y="305"/>
                  </a:cubicBezTo>
                  <a:cubicBezTo>
                    <a:pt x="454" y="310"/>
                    <a:pt x="457" y="314"/>
                    <a:pt x="452" y="314"/>
                  </a:cubicBezTo>
                  <a:cubicBezTo>
                    <a:pt x="450" y="314"/>
                    <a:pt x="446" y="313"/>
                    <a:pt x="441" y="311"/>
                  </a:cubicBezTo>
                  <a:cubicBezTo>
                    <a:pt x="441" y="311"/>
                    <a:pt x="440" y="311"/>
                    <a:pt x="439" y="311"/>
                  </a:cubicBezTo>
                  <a:cubicBezTo>
                    <a:pt x="439" y="311"/>
                    <a:pt x="438" y="311"/>
                    <a:pt x="437" y="311"/>
                  </a:cubicBezTo>
                  <a:cubicBezTo>
                    <a:pt x="436" y="311"/>
                    <a:pt x="436" y="311"/>
                    <a:pt x="440" y="313"/>
                  </a:cubicBezTo>
                  <a:lnTo>
                    <a:pt x="432" y="311"/>
                  </a:lnTo>
                  <a:lnTo>
                    <a:pt x="431" y="312"/>
                  </a:lnTo>
                  <a:lnTo>
                    <a:pt x="439" y="316"/>
                  </a:lnTo>
                  <a:cubicBezTo>
                    <a:pt x="438" y="318"/>
                    <a:pt x="428" y="319"/>
                    <a:pt x="423" y="324"/>
                  </a:cubicBezTo>
                  <a:cubicBezTo>
                    <a:pt x="418" y="334"/>
                    <a:pt x="414" y="336"/>
                    <a:pt x="423" y="340"/>
                  </a:cubicBezTo>
                  <a:cubicBezTo>
                    <a:pt x="431" y="345"/>
                    <a:pt x="434" y="348"/>
                    <a:pt x="433" y="348"/>
                  </a:cubicBezTo>
                  <a:cubicBezTo>
                    <a:pt x="432" y="348"/>
                    <a:pt x="428" y="346"/>
                    <a:pt x="421" y="341"/>
                  </a:cubicBezTo>
                  <a:cubicBezTo>
                    <a:pt x="421" y="341"/>
                    <a:pt x="421" y="341"/>
                    <a:pt x="420" y="341"/>
                  </a:cubicBezTo>
                  <a:cubicBezTo>
                    <a:pt x="419" y="341"/>
                    <a:pt x="416" y="340"/>
                    <a:pt x="413" y="340"/>
                  </a:cubicBezTo>
                  <a:cubicBezTo>
                    <a:pt x="412" y="340"/>
                    <a:pt x="411" y="341"/>
                    <a:pt x="411" y="341"/>
                  </a:cubicBezTo>
                  <a:cubicBezTo>
                    <a:pt x="410" y="342"/>
                    <a:pt x="410" y="342"/>
                    <a:pt x="409" y="342"/>
                  </a:cubicBezTo>
                  <a:cubicBezTo>
                    <a:pt x="408" y="342"/>
                    <a:pt x="406" y="341"/>
                    <a:pt x="402" y="339"/>
                  </a:cubicBezTo>
                  <a:lnTo>
                    <a:pt x="401" y="339"/>
                  </a:lnTo>
                  <a:cubicBezTo>
                    <a:pt x="410" y="349"/>
                    <a:pt x="409" y="354"/>
                    <a:pt x="403" y="354"/>
                  </a:cubicBezTo>
                  <a:cubicBezTo>
                    <a:pt x="402" y="354"/>
                    <a:pt x="400" y="354"/>
                    <a:pt x="399" y="353"/>
                  </a:cubicBezTo>
                  <a:lnTo>
                    <a:pt x="399" y="353"/>
                  </a:lnTo>
                  <a:cubicBezTo>
                    <a:pt x="397" y="355"/>
                    <a:pt x="396" y="355"/>
                    <a:pt x="401" y="362"/>
                  </a:cubicBezTo>
                  <a:cubicBezTo>
                    <a:pt x="403" y="367"/>
                    <a:pt x="404" y="369"/>
                    <a:pt x="404" y="369"/>
                  </a:cubicBezTo>
                  <a:cubicBezTo>
                    <a:pt x="403" y="369"/>
                    <a:pt x="402" y="367"/>
                    <a:pt x="399" y="365"/>
                  </a:cubicBezTo>
                  <a:cubicBezTo>
                    <a:pt x="395" y="362"/>
                    <a:pt x="391" y="360"/>
                    <a:pt x="389" y="360"/>
                  </a:cubicBezTo>
                  <a:cubicBezTo>
                    <a:pt x="387" y="360"/>
                    <a:pt x="387" y="362"/>
                    <a:pt x="393" y="369"/>
                  </a:cubicBezTo>
                  <a:lnTo>
                    <a:pt x="386" y="364"/>
                  </a:lnTo>
                  <a:cubicBezTo>
                    <a:pt x="385" y="362"/>
                    <a:pt x="384" y="361"/>
                    <a:pt x="384" y="361"/>
                  </a:cubicBezTo>
                  <a:lnTo>
                    <a:pt x="384" y="361"/>
                  </a:lnTo>
                  <a:cubicBezTo>
                    <a:pt x="383" y="361"/>
                    <a:pt x="387" y="366"/>
                    <a:pt x="391" y="371"/>
                  </a:cubicBezTo>
                  <a:cubicBezTo>
                    <a:pt x="395" y="377"/>
                    <a:pt x="398" y="380"/>
                    <a:pt x="397" y="380"/>
                  </a:cubicBezTo>
                  <a:cubicBezTo>
                    <a:pt x="396" y="380"/>
                    <a:pt x="392" y="376"/>
                    <a:pt x="383" y="366"/>
                  </a:cubicBezTo>
                  <a:cubicBezTo>
                    <a:pt x="377" y="358"/>
                    <a:pt x="374" y="355"/>
                    <a:pt x="374" y="355"/>
                  </a:cubicBezTo>
                  <a:lnTo>
                    <a:pt x="374" y="355"/>
                  </a:lnTo>
                  <a:cubicBezTo>
                    <a:pt x="374" y="355"/>
                    <a:pt x="375" y="356"/>
                    <a:pt x="377" y="359"/>
                  </a:cubicBezTo>
                  <a:cubicBezTo>
                    <a:pt x="381" y="365"/>
                    <a:pt x="383" y="371"/>
                    <a:pt x="382" y="371"/>
                  </a:cubicBezTo>
                  <a:cubicBezTo>
                    <a:pt x="382" y="371"/>
                    <a:pt x="381" y="370"/>
                    <a:pt x="380" y="368"/>
                  </a:cubicBezTo>
                  <a:lnTo>
                    <a:pt x="380" y="368"/>
                  </a:lnTo>
                  <a:cubicBezTo>
                    <a:pt x="378" y="369"/>
                    <a:pt x="377" y="369"/>
                    <a:pt x="387" y="383"/>
                  </a:cubicBezTo>
                  <a:cubicBezTo>
                    <a:pt x="393" y="389"/>
                    <a:pt x="392" y="391"/>
                    <a:pt x="391" y="392"/>
                  </a:cubicBezTo>
                  <a:cubicBezTo>
                    <a:pt x="387" y="387"/>
                    <a:pt x="384" y="382"/>
                    <a:pt x="382" y="377"/>
                  </a:cubicBezTo>
                  <a:cubicBezTo>
                    <a:pt x="382" y="377"/>
                    <a:pt x="382" y="377"/>
                    <a:pt x="382" y="377"/>
                  </a:cubicBezTo>
                  <a:lnTo>
                    <a:pt x="382" y="377"/>
                  </a:lnTo>
                  <a:cubicBezTo>
                    <a:pt x="382" y="377"/>
                    <a:pt x="381" y="377"/>
                    <a:pt x="380" y="378"/>
                  </a:cubicBezTo>
                  <a:cubicBezTo>
                    <a:pt x="380" y="378"/>
                    <a:pt x="379" y="378"/>
                    <a:pt x="379" y="378"/>
                  </a:cubicBezTo>
                  <a:cubicBezTo>
                    <a:pt x="379" y="378"/>
                    <a:pt x="372" y="372"/>
                    <a:pt x="367" y="366"/>
                  </a:cubicBezTo>
                  <a:cubicBezTo>
                    <a:pt x="365" y="363"/>
                    <a:pt x="364" y="361"/>
                    <a:pt x="363" y="361"/>
                  </a:cubicBezTo>
                  <a:lnTo>
                    <a:pt x="363" y="361"/>
                  </a:lnTo>
                  <a:cubicBezTo>
                    <a:pt x="363" y="361"/>
                    <a:pt x="366" y="365"/>
                    <a:pt x="372" y="374"/>
                  </a:cubicBezTo>
                  <a:cubicBezTo>
                    <a:pt x="381" y="387"/>
                    <a:pt x="381" y="387"/>
                    <a:pt x="378" y="388"/>
                  </a:cubicBezTo>
                  <a:cubicBezTo>
                    <a:pt x="378" y="389"/>
                    <a:pt x="378" y="389"/>
                    <a:pt x="377" y="389"/>
                  </a:cubicBezTo>
                  <a:cubicBezTo>
                    <a:pt x="376" y="389"/>
                    <a:pt x="375" y="387"/>
                    <a:pt x="372" y="383"/>
                  </a:cubicBezTo>
                  <a:cubicBezTo>
                    <a:pt x="368" y="377"/>
                    <a:pt x="368" y="375"/>
                    <a:pt x="367" y="375"/>
                  </a:cubicBezTo>
                  <a:cubicBezTo>
                    <a:pt x="367" y="375"/>
                    <a:pt x="366" y="376"/>
                    <a:pt x="366" y="376"/>
                  </a:cubicBezTo>
                  <a:cubicBezTo>
                    <a:pt x="363" y="378"/>
                    <a:pt x="373" y="402"/>
                    <a:pt x="380" y="417"/>
                  </a:cubicBezTo>
                  <a:cubicBezTo>
                    <a:pt x="384" y="425"/>
                    <a:pt x="386" y="428"/>
                    <a:pt x="386" y="428"/>
                  </a:cubicBezTo>
                  <a:cubicBezTo>
                    <a:pt x="385" y="428"/>
                    <a:pt x="383" y="425"/>
                    <a:pt x="378" y="417"/>
                  </a:cubicBezTo>
                  <a:cubicBezTo>
                    <a:pt x="375" y="411"/>
                    <a:pt x="373" y="411"/>
                    <a:pt x="372" y="411"/>
                  </a:cubicBezTo>
                  <a:cubicBezTo>
                    <a:pt x="368" y="404"/>
                    <a:pt x="369" y="403"/>
                    <a:pt x="371" y="403"/>
                  </a:cubicBezTo>
                  <a:lnTo>
                    <a:pt x="366" y="395"/>
                  </a:lnTo>
                  <a:cubicBezTo>
                    <a:pt x="362" y="388"/>
                    <a:pt x="359" y="384"/>
                    <a:pt x="359" y="384"/>
                  </a:cubicBezTo>
                  <a:lnTo>
                    <a:pt x="359" y="384"/>
                  </a:lnTo>
                  <a:cubicBezTo>
                    <a:pt x="359" y="384"/>
                    <a:pt x="360" y="388"/>
                    <a:pt x="364" y="396"/>
                  </a:cubicBezTo>
                  <a:cubicBezTo>
                    <a:pt x="365" y="400"/>
                    <a:pt x="366" y="403"/>
                    <a:pt x="365" y="403"/>
                  </a:cubicBezTo>
                  <a:cubicBezTo>
                    <a:pt x="365" y="403"/>
                    <a:pt x="364" y="401"/>
                    <a:pt x="362" y="397"/>
                  </a:cubicBezTo>
                  <a:cubicBezTo>
                    <a:pt x="358" y="393"/>
                    <a:pt x="354" y="387"/>
                    <a:pt x="354" y="387"/>
                  </a:cubicBezTo>
                  <a:lnTo>
                    <a:pt x="354" y="387"/>
                  </a:lnTo>
                  <a:cubicBezTo>
                    <a:pt x="354" y="387"/>
                    <a:pt x="355" y="388"/>
                    <a:pt x="356" y="391"/>
                  </a:cubicBezTo>
                  <a:cubicBezTo>
                    <a:pt x="356" y="391"/>
                    <a:pt x="356" y="391"/>
                    <a:pt x="356" y="391"/>
                  </a:cubicBezTo>
                  <a:cubicBezTo>
                    <a:pt x="355" y="391"/>
                    <a:pt x="353" y="390"/>
                    <a:pt x="349" y="384"/>
                  </a:cubicBezTo>
                  <a:cubicBezTo>
                    <a:pt x="347" y="385"/>
                    <a:pt x="346" y="385"/>
                    <a:pt x="349" y="393"/>
                  </a:cubicBezTo>
                  <a:cubicBezTo>
                    <a:pt x="353" y="401"/>
                    <a:pt x="351" y="402"/>
                    <a:pt x="350" y="402"/>
                  </a:cubicBezTo>
                  <a:cubicBezTo>
                    <a:pt x="349" y="402"/>
                    <a:pt x="348" y="402"/>
                    <a:pt x="351" y="410"/>
                  </a:cubicBezTo>
                  <a:cubicBezTo>
                    <a:pt x="355" y="418"/>
                    <a:pt x="357" y="426"/>
                    <a:pt x="354" y="427"/>
                  </a:cubicBezTo>
                  <a:lnTo>
                    <a:pt x="354" y="427"/>
                  </a:lnTo>
                  <a:cubicBezTo>
                    <a:pt x="355" y="427"/>
                    <a:pt x="351" y="419"/>
                    <a:pt x="351" y="419"/>
                  </a:cubicBezTo>
                  <a:cubicBezTo>
                    <a:pt x="351" y="419"/>
                    <a:pt x="349" y="412"/>
                    <a:pt x="347" y="412"/>
                  </a:cubicBezTo>
                  <a:cubicBezTo>
                    <a:pt x="347" y="412"/>
                    <a:pt x="347" y="412"/>
                    <a:pt x="347" y="412"/>
                  </a:cubicBezTo>
                  <a:lnTo>
                    <a:pt x="346" y="412"/>
                  </a:lnTo>
                  <a:cubicBezTo>
                    <a:pt x="348" y="417"/>
                    <a:pt x="350" y="422"/>
                    <a:pt x="354" y="428"/>
                  </a:cubicBezTo>
                  <a:cubicBezTo>
                    <a:pt x="354" y="431"/>
                    <a:pt x="354" y="433"/>
                    <a:pt x="354" y="433"/>
                  </a:cubicBezTo>
                  <a:cubicBezTo>
                    <a:pt x="354" y="433"/>
                    <a:pt x="352" y="429"/>
                    <a:pt x="348" y="420"/>
                  </a:cubicBezTo>
                  <a:cubicBezTo>
                    <a:pt x="345" y="414"/>
                    <a:pt x="344" y="413"/>
                    <a:pt x="343" y="413"/>
                  </a:cubicBezTo>
                  <a:cubicBezTo>
                    <a:pt x="343" y="413"/>
                    <a:pt x="343" y="413"/>
                    <a:pt x="342" y="413"/>
                  </a:cubicBezTo>
                  <a:cubicBezTo>
                    <a:pt x="342" y="413"/>
                    <a:pt x="341" y="413"/>
                    <a:pt x="338" y="405"/>
                  </a:cubicBezTo>
                  <a:cubicBezTo>
                    <a:pt x="337" y="403"/>
                    <a:pt x="337" y="402"/>
                    <a:pt x="336" y="402"/>
                  </a:cubicBezTo>
                  <a:lnTo>
                    <a:pt x="336" y="402"/>
                  </a:lnTo>
                  <a:cubicBezTo>
                    <a:pt x="336" y="402"/>
                    <a:pt x="338" y="408"/>
                    <a:pt x="339" y="414"/>
                  </a:cubicBezTo>
                  <a:cubicBezTo>
                    <a:pt x="342" y="422"/>
                    <a:pt x="345" y="430"/>
                    <a:pt x="345" y="430"/>
                  </a:cubicBezTo>
                  <a:cubicBezTo>
                    <a:pt x="340" y="423"/>
                    <a:pt x="337" y="414"/>
                    <a:pt x="335" y="406"/>
                  </a:cubicBezTo>
                  <a:cubicBezTo>
                    <a:pt x="332" y="398"/>
                    <a:pt x="330" y="394"/>
                    <a:pt x="330" y="394"/>
                  </a:cubicBezTo>
                  <a:lnTo>
                    <a:pt x="330" y="394"/>
                  </a:lnTo>
                  <a:cubicBezTo>
                    <a:pt x="330" y="394"/>
                    <a:pt x="331" y="398"/>
                    <a:pt x="334" y="406"/>
                  </a:cubicBezTo>
                  <a:cubicBezTo>
                    <a:pt x="335" y="412"/>
                    <a:pt x="336" y="418"/>
                    <a:pt x="335" y="418"/>
                  </a:cubicBezTo>
                  <a:cubicBezTo>
                    <a:pt x="334" y="418"/>
                    <a:pt x="334" y="417"/>
                    <a:pt x="332" y="415"/>
                  </a:cubicBezTo>
                  <a:cubicBezTo>
                    <a:pt x="332" y="415"/>
                    <a:pt x="332" y="415"/>
                    <a:pt x="331" y="415"/>
                  </a:cubicBezTo>
                  <a:cubicBezTo>
                    <a:pt x="330" y="415"/>
                    <a:pt x="329" y="415"/>
                    <a:pt x="327" y="407"/>
                  </a:cubicBezTo>
                  <a:cubicBezTo>
                    <a:pt x="326" y="405"/>
                    <a:pt x="325" y="404"/>
                    <a:pt x="325" y="404"/>
                  </a:cubicBezTo>
                  <a:cubicBezTo>
                    <a:pt x="324" y="404"/>
                    <a:pt x="325" y="408"/>
                    <a:pt x="325" y="408"/>
                  </a:cubicBezTo>
                  <a:cubicBezTo>
                    <a:pt x="325" y="412"/>
                    <a:pt x="325" y="414"/>
                    <a:pt x="324" y="414"/>
                  </a:cubicBezTo>
                  <a:cubicBezTo>
                    <a:pt x="324" y="414"/>
                    <a:pt x="322" y="412"/>
                    <a:pt x="320" y="408"/>
                  </a:cubicBezTo>
                  <a:cubicBezTo>
                    <a:pt x="316" y="400"/>
                    <a:pt x="314" y="396"/>
                    <a:pt x="313" y="396"/>
                  </a:cubicBezTo>
                  <a:lnTo>
                    <a:pt x="313" y="396"/>
                  </a:lnTo>
                  <a:cubicBezTo>
                    <a:pt x="313" y="396"/>
                    <a:pt x="313" y="400"/>
                    <a:pt x="314" y="408"/>
                  </a:cubicBezTo>
                  <a:cubicBezTo>
                    <a:pt x="315" y="414"/>
                    <a:pt x="316" y="418"/>
                    <a:pt x="316" y="418"/>
                  </a:cubicBezTo>
                  <a:cubicBezTo>
                    <a:pt x="315" y="418"/>
                    <a:pt x="315" y="416"/>
                    <a:pt x="313" y="408"/>
                  </a:cubicBezTo>
                  <a:cubicBezTo>
                    <a:pt x="313" y="406"/>
                    <a:pt x="312" y="405"/>
                    <a:pt x="312" y="405"/>
                  </a:cubicBezTo>
                  <a:cubicBezTo>
                    <a:pt x="311" y="405"/>
                    <a:pt x="312" y="412"/>
                    <a:pt x="310" y="417"/>
                  </a:cubicBezTo>
                  <a:cubicBezTo>
                    <a:pt x="310" y="426"/>
                    <a:pt x="311" y="443"/>
                    <a:pt x="312" y="452"/>
                  </a:cubicBezTo>
                  <a:cubicBezTo>
                    <a:pt x="313" y="462"/>
                    <a:pt x="313" y="466"/>
                    <a:pt x="313" y="466"/>
                  </a:cubicBezTo>
                  <a:cubicBezTo>
                    <a:pt x="312" y="466"/>
                    <a:pt x="311" y="464"/>
                    <a:pt x="310" y="460"/>
                  </a:cubicBezTo>
                  <a:cubicBezTo>
                    <a:pt x="308" y="460"/>
                    <a:pt x="307" y="451"/>
                    <a:pt x="307" y="443"/>
                  </a:cubicBezTo>
                  <a:cubicBezTo>
                    <a:pt x="305" y="434"/>
                    <a:pt x="307" y="434"/>
                    <a:pt x="307" y="434"/>
                  </a:cubicBezTo>
                  <a:lnTo>
                    <a:pt x="308" y="434"/>
                  </a:lnTo>
                  <a:cubicBezTo>
                    <a:pt x="308" y="426"/>
                    <a:pt x="307" y="417"/>
                    <a:pt x="305" y="417"/>
                  </a:cubicBezTo>
                  <a:cubicBezTo>
                    <a:pt x="304" y="413"/>
                    <a:pt x="304" y="411"/>
                    <a:pt x="304" y="411"/>
                  </a:cubicBezTo>
                  <a:cubicBezTo>
                    <a:pt x="303" y="411"/>
                    <a:pt x="303" y="413"/>
                    <a:pt x="303" y="417"/>
                  </a:cubicBezTo>
                  <a:cubicBezTo>
                    <a:pt x="302" y="408"/>
                    <a:pt x="300" y="408"/>
                    <a:pt x="298" y="408"/>
                  </a:cubicBezTo>
                  <a:cubicBezTo>
                    <a:pt x="296" y="408"/>
                    <a:pt x="293" y="408"/>
                    <a:pt x="293" y="399"/>
                  </a:cubicBezTo>
                  <a:cubicBezTo>
                    <a:pt x="291" y="399"/>
                    <a:pt x="291" y="399"/>
                    <a:pt x="290" y="407"/>
                  </a:cubicBezTo>
                  <a:cubicBezTo>
                    <a:pt x="288" y="417"/>
                    <a:pt x="288" y="421"/>
                    <a:pt x="288" y="421"/>
                  </a:cubicBezTo>
                  <a:cubicBezTo>
                    <a:pt x="288" y="421"/>
                    <a:pt x="288" y="419"/>
                    <a:pt x="288" y="416"/>
                  </a:cubicBezTo>
                  <a:cubicBezTo>
                    <a:pt x="288" y="405"/>
                    <a:pt x="285" y="396"/>
                    <a:pt x="281" y="396"/>
                  </a:cubicBezTo>
                  <a:cubicBezTo>
                    <a:pt x="279" y="396"/>
                    <a:pt x="277" y="399"/>
                    <a:pt x="275" y="404"/>
                  </a:cubicBezTo>
                  <a:lnTo>
                    <a:pt x="273" y="404"/>
                  </a:lnTo>
                  <a:cubicBezTo>
                    <a:pt x="273" y="399"/>
                    <a:pt x="271" y="396"/>
                    <a:pt x="269" y="396"/>
                  </a:cubicBezTo>
                  <a:cubicBezTo>
                    <a:pt x="268" y="396"/>
                    <a:pt x="266" y="397"/>
                    <a:pt x="265" y="401"/>
                  </a:cubicBezTo>
                  <a:lnTo>
                    <a:pt x="262" y="399"/>
                  </a:lnTo>
                  <a:cubicBezTo>
                    <a:pt x="262" y="395"/>
                    <a:pt x="262" y="393"/>
                    <a:pt x="262" y="393"/>
                  </a:cubicBezTo>
                  <a:cubicBezTo>
                    <a:pt x="261" y="393"/>
                    <a:pt x="260" y="395"/>
                    <a:pt x="258" y="398"/>
                  </a:cubicBezTo>
                  <a:cubicBezTo>
                    <a:pt x="255" y="403"/>
                    <a:pt x="253" y="408"/>
                    <a:pt x="253" y="408"/>
                  </a:cubicBezTo>
                  <a:cubicBezTo>
                    <a:pt x="252" y="408"/>
                    <a:pt x="253" y="407"/>
                    <a:pt x="254" y="405"/>
                  </a:cubicBezTo>
                  <a:cubicBezTo>
                    <a:pt x="257" y="397"/>
                    <a:pt x="255" y="397"/>
                    <a:pt x="252" y="395"/>
                  </a:cubicBezTo>
                  <a:cubicBezTo>
                    <a:pt x="250" y="394"/>
                    <a:pt x="250" y="394"/>
                    <a:pt x="249" y="394"/>
                  </a:cubicBezTo>
                  <a:cubicBezTo>
                    <a:pt x="248" y="394"/>
                    <a:pt x="247" y="395"/>
                    <a:pt x="245" y="401"/>
                  </a:cubicBezTo>
                  <a:cubicBezTo>
                    <a:pt x="243" y="402"/>
                    <a:pt x="242" y="403"/>
                    <a:pt x="242" y="403"/>
                  </a:cubicBezTo>
                  <a:cubicBezTo>
                    <a:pt x="240" y="403"/>
                    <a:pt x="243" y="397"/>
                    <a:pt x="246" y="392"/>
                  </a:cubicBezTo>
                  <a:cubicBezTo>
                    <a:pt x="250" y="385"/>
                    <a:pt x="251" y="381"/>
                    <a:pt x="251" y="381"/>
                  </a:cubicBezTo>
                  <a:lnTo>
                    <a:pt x="251" y="381"/>
                  </a:lnTo>
                  <a:cubicBezTo>
                    <a:pt x="250" y="381"/>
                    <a:pt x="247" y="386"/>
                    <a:pt x="239" y="398"/>
                  </a:cubicBezTo>
                  <a:cubicBezTo>
                    <a:pt x="234" y="406"/>
                    <a:pt x="231" y="409"/>
                    <a:pt x="231" y="409"/>
                  </a:cubicBezTo>
                  <a:cubicBezTo>
                    <a:pt x="230" y="409"/>
                    <a:pt x="231" y="407"/>
                    <a:pt x="233" y="404"/>
                  </a:cubicBezTo>
                  <a:cubicBezTo>
                    <a:pt x="236" y="398"/>
                    <a:pt x="237" y="397"/>
                    <a:pt x="238" y="397"/>
                  </a:cubicBezTo>
                  <a:cubicBezTo>
                    <a:pt x="239" y="397"/>
                    <a:pt x="239" y="397"/>
                    <a:pt x="239" y="397"/>
                  </a:cubicBezTo>
                  <a:lnTo>
                    <a:pt x="247" y="383"/>
                  </a:lnTo>
                  <a:cubicBezTo>
                    <a:pt x="247" y="382"/>
                    <a:pt x="247" y="382"/>
                    <a:pt x="246" y="382"/>
                  </a:cubicBezTo>
                  <a:cubicBezTo>
                    <a:pt x="246" y="382"/>
                    <a:pt x="245" y="383"/>
                    <a:pt x="242" y="388"/>
                  </a:cubicBezTo>
                  <a:cubicBezTo>
                    <a:pt x="242" y="388"/>
                    <a:pt x="240" y="388"/>
                    <a:pt x="235" y="395"/>
                  </a:cubicBezTo>
                  <a:cubicBezTo>
                    <a:pt x="229" y="402"/>
                    <a:pt x="226" y="408"/>
                    <a:pt x="222" y="417"/>
                  </a:cubicBezTo>
                  <a:cubicBezTo>
                    <a:pt x="220" y="423"/>
                    <a:pt x="219" y="424"/>
                    <a:pt x="218" y="424"/>
                  </a:cubicBezTo>
                  <a:cubicBezTo>
                    <a:pt x="218" y="424"/>
                    <a:pt x="217" y="423"/>
                    <a:pt x="217" y="423"/>
                  </a:cubicBezTo>
                  <a:cubicBezTo>
                    <a:pt x="219" y="415"/>
                    <a:pt x="224" y="407"/>
                    <a:pt x="229" y="401"/>
                  </a:cubicBezTo>
                  <a:cubicBezTo>
                    <a:pt x="229" y="401"/>
                    <a:pt x="229" y="401"/>
                    <a:pt x="229" y="401"/>
                  </a:cubicBezTo>
                  <a:cubicBezTo>
                    <a:pt x="231" y="401"/>
                    <a:pt x="234" y="393"/>
                    <a:pt x="238" y="387"/>
                  </a:cubicBezTo>
                  <a:cubicBezTo>
                    <a:pt x="239" y="385"/>
                    <a:pt x="239" y="385"/>
                    <a:pt x="239" y="385"/>
                  </a:cubicBezTo>
                  <a:cubicBezTo>
                    <a:pt x="237" y="385"/>
                    <a:pt x="228" y="395"/>
                    <a:pt x="219" y="405"/>
                  </a:cubicBezTo>
                  <a:cubicBezTo>
                    <a:pt x="221" y="402"/>
                    <a:pt x="220" y="404"/>
                    <a:pt x="224" y="397"/>
                  </a:cubicBezTo>
                  <a:cubicBezTo>
                    <a:pt x="229" y="391"/>
                    <a:pt x="227" y="389"/>
                    <a:pt x="225" y="388"/>
                  </a:cubicBezTo>
                  <a:cubicBezTo>
                    <a:pt x="224" y="387"/>
                    <a:pt x="224" y="387"/>
                    <a:pt x="223" y="387"/>
                  </a:cubicBezTo>
                  <a:cubicBezTo>
                    <a:pt x="222" y="387"/>
                    <a:pt x="221" y="388"/>
                    <a:pt x="218" y="393"/>
                  </a:cubicBezTo>
                  <a:cubicBezTo>
                    <a:pt x="213" y="399"/>
                    <a:pt x="209" y="405"/>
                    <a:pt x="207" y="405"/>
                  </a:cubicBezTo>
                  <a:cubicBezTo>
                    <a:pt x="207" y="405"/>
                    <a:pt x="207" y="405"/>
                    <a:pt x="207" y="405"/>
                  </a:cubicBezTo>
                  <a:lnTo>
                    <a:pt x="207" y="405"/>
                  </a:lnTo>
                  <a:cubicBezTo>
                    <a:pt x="208" y="406"/>
                    <a:pt x="202" y="413"/>
                    <a:pt x="198" y="420"/>
                  </a:cubicBezTo>
                  <a:cubicBezTo>
                    <a:pt x="199" y="414"/>
                    <a:pt x="202" y="410"/>
                    <a:pt x="205" y="404"/>
                  </a:cubicBezTo>
                  <a:cubicBezTo>
                    <a:pt x="212" y="388"/>
                    <a:pt x="217" y="380"/>
                    <a:pt x="213" y="377"/>
                  </a:cubicBezTo>
                  <a:cubicBezTo>
                    <a:pt x="212" y="376"/>
                    <a:pt x="209" y="374"/>
                    <a:pt x="215" y="367"/>
                  </a:cubicBezTo>
                  <a:cubicBezTo>
                    <a:pt x="214" y="366"/>
                    <a:pt x="214" y="366"/>
                    <a:pt x="213" y="366"/>
                  </a:cubicBezTo>
                  <a:cubicBezTo>
                    <a:pt x="212" y="366"/>
                    <a:pt x="210" y="367"/>
                    <a:pt x="207" y="370"/>
                  </a:cubicBezTo>
                  <a:lnTo>
                    <a:pt x="205" y="369"/>
                  </a:lnTo>
                  <a:cubicBezTo>
                    <a:pt x="208" y="365"/>
                    <a:pt x="209" y="362"/>
                    <a:pt x="208" y="362"/>
                  </a:cubicBezTo>
                  <a:cubicBezTo>
                    <a:pt x="207" y="362"/>
                    <a:pt x="205" y="363"/>
                    <a:pt x="202" y="366"/>
                  </a:cubicBezTo>
                  <a:cubicBezTo>
                    <a:pt x="200" y="367"/>
                    <a:pt x="199" y="368"/>
                    <a:pt x="199" y="368"/>
                  </a:cubicBezTo>
                  <a:cubicBezTo>
                    <a:pt x="198" y="368"/>
                    <a:pt x="201" y="364"/>
                    <a:pt x="200" y="364"/>
                  </a:cubicBezTo>
                  <a:cubicBezTo>
                    <a:pt x="206" y="357"/>
                    <a:pt x="209" y="354"/>
                    <a:pt x="209" y="354"/>
                  </a:cubicBezTo>
                  <a:lnTo>
                    <a:pt x="209" y="354"/>
                  </a:lnTo>
                  <a:cubicBezTo>
                    <a:pt x="208" y="354"/>
                    <a:pt x="204" y="358"/>
                    <a:pt x="193" y="368"/>
                  </a:cubicBezTo>
                  <a:cubicBezTo>
                    <a:pt x="193" y="368"/>
                    <a:pt x="193" y="369"/>
                    <a:pt x="192" y="369"/>
                  </a:cubicBezTo>
                  <a:lnTo>
                    <a:pt x="192" y="369"/>
                  </a:lnTo>
                  <a:cubicBezTo>
                    <a:pt x="197" y="363"/>
                    <a:pt x="199" y="359"/>
                    <a:pt x="198" y="359"/>
                  </a:cubicBezTo>
                  <a:cubicBezTo>
                    <a:pt x="197" y="359"/>
                    <a:pt x="195" y="361"/>
                    <a:pt x="191" y="365"/>
                  </a:cubicBezTo>
                  <a:cubicBezTo>
                    <a:pt x="190" y="364"/>
                    <a:pt x="190" y="364"/>
                    <a:pt x="196" y="358"/>
                  </a:cubicBezTo>
                  <a:cubicBezTo>
                    <a:pt x="199" y="355"/>
                    <a:pt x="200" y="354"/>
                    <a:pt x="200" y="354"/>
                  </a:cubicBezTo>
                  <a:cubicBezTo>
                    <a:pt x="199" y="354"/>
                    <a:pt x="196" y="356"/>
                    <a:pt x="188" y="361"/>
                  </a:cubicBezTo>
                  <a:cubicBezTo>
                    <a:pt x="182" y="366"/>
                    <a:pt x="178" y="368"/>
                    <a:pt x="177" y="368"/>
                  </a:cubicBezTo>
                  <a:cubicBezTo>
                    <a:pt x="176" y="368"/>
                    <a:pt x="178" y="364"/>
                    <a:pt x="185" y="358"/>
                  </a:cubicBezTo>
                  <a:cubicBezTo>
                    <a:pt x="194" y="349"/>
                    <a:pt x="196" y="346"/>
                    <a:pt x="193" y="346"/>
                  </a:cubicBezTo>
                  <a:cubicBezTo>
                    <a:pt x="193" y="346"/>
                    <a:pt x="191" y="346"/>
                    <a:pt x="189" y="348"/>
                  </a:cubicBezTo>
                  <a:cubicBezTo>
                    <a:pt x="183" y="353"/>
                    <a:pt x="179" y="354"/>
                    <a:pt x="177" y="354"/>
                  </a:cubicBezTo>
                  <a:cubicBezTo>
                    <a:pt x="175" y="354"/>
                    <a:pt x="176" y="352"/>
                    <a:pt x="180" y="349"/>
                  </a:cubicBezTo>
                  <a:cubicBezTo>
                    <a:pt x="184" y="345"/>
                    <a:pt x="185" y="344"/>
                    <a:pt x="184" y="344"/>
                  </a:cubicBezTo>
                  <a:cubicBezTo>
                    <a:pt x="183" y="344"/>
                    <a:pt x="181" y="344"/>
                    <a:pt x="179" y="346"/>
                  </a:cubicBezTo>
                  <a:cubicBezTo>
                    <a:pt x="184" y="342"/>
                    <a:pt x="189" y="338"/>
                    <a:pt x="187" y="338"/>
                  </a:cubicBezTo>
                  <a:cubicBezTo>
                    <a:pt x="187" y="338"/>
                    <a:pt x="186" y="338"/>
                    <a:pt x="184" y="339"/>
                  </a:cubicBezTo>
                  <a:cubicBezTo>
                    <a:pt x="184" y="339"/>
                    <a:pt x="183" y="339"/>
                    <a:pt x="176" y="343"/>
                  </a:cubicBezTo>
                  <a:lnTo>
                    <a:pt x="161" y="350"/>
                  </a:lnTo>
                  <a:cubicBezTo>
                    <a:pt x="162" y="351"/>
                    <a:pt x="154" y="356"/>
                    <a:pt x="147" y="360"/>
                  </a:cubicBezTo>
                  <a:cubicBezTo>
                    <a:pt x="146" y="361"/>
                    <a:pt x="145" y="361"/>
                    <a:pt x="145" y="361"/>
                  </a:cubicBezTo>
                  <a:cubicBezTo>
                    <a:pt x="143" y="361"/>
                    <a:pt x="149" y="352"/>
                    <a:pt x="166" y="341"/>
                  </a:cubicBezTo>
                  <a:lnTo>
                    <a:pt x="180" y="331"/>
                  </a:lnTo>
                  <a:lnTo>
                    <a:pt x="165" y="339"/>
                  </a:lnTo>
                  <a:cubicBezTo>
                    <a:pt x="164" y="338"/>
                    <a:pt x="164" y="337"/>
                    <a:pt x="172" y="333"/>
                  </a:cubicBezTo>
                  <a:cubicBezTo>
                    <a:pt x="180" y="329"/>
                    <a:pt x="180" y="329"/>
                    <a:pt x="179" y="328"/>
                  </a:cubicBezTo>
                  <a:cubicBezTo>
                    <a:pt x="179" y="328"/>
                    <a:pt x="179" y="328"/>
                    <a:pt x="178" y="328"/>
                  </a:cubicBezTo>
                  <a:cubicBezTo>
                    <a:pt x="178" y="328"/>
                    <a:pt x="176" y="328"/>
                    <a:pt x="171" y="331"/>
                  </a:cubicBezTo>
                  <a:cubicBezTo>
                    <a:pt x="162" y="335"/>
                    <a:pt x="158" y="336"/>
                    <a:pt x="158" y="336"/>
                  </a:cubicBezTo>
                  <a:cubicBezTo>
                    <a:pt x="158" y="336"/>
                    <a:pt x="159" y="335"/>
                    <a:pt x="163" y="333"/>
                  </a:cubicBezTo>
                  <a:cubicBezTo>
                    <a:pt x="172" y="329"/>
                    <a:pt x="175" y="326"/>
                    <a:pt x="173" y="326"/>
                  </a:cubicBezTo>
                  <a:cubicBezTo>
                    <a:pt x="172" y="326"/>
                    <a:pt x="168" y="328"/>
                    <a:pt x="162" y="330"/>
                  </a:cubicBezTo>
                  <a:cubicBezTo>
                    <a:pt x="154" y="333"/>
                    <a:pt x="150" y="335"/>
                    <a:pt x="150" y="335"/>
                  </a:cubicBezTo>
                  <a:cubicBezTo>
                    <a:pt x="150" y="335"/>
                    <a:pt x="153" y="333"/>
                    <a:pt x="161" y="329"/>
                  </a:cubicBezTo>
                  <a:cubicBezTo>
                    <a:pt x="166" y="328"/>
                    <a:pt x="172" y="324"/>
                    <a:pt x="176" y="321"/>
                  </a:cubicBezTo>
                  <a:lnTo>
                    <a:pt x="176" y="321"/>
                  </a:lnTo>
                  <a:lnTo>
                    <a:pt x="169" y="323"/>
                  </a:lnTo>
                  <a:cubicBezTo>
                    <a:pt x="161" y="327"/>
                    <a:pt x="157" y="328"/>
                    <a:pt x="155" y="328"/>
                  </a:cubicBezTo>
                  <a:cubicBezTo>
                    <a:pt x="154" y="328"/>
                    <a:pt x="156" y="327"/>
                    <a:pt x="160" y="324"/>
                  </a:cubicBezTo>
                  <a:cubicBezTo>
                    <a:pt x="165" y="323"/>
                    <a:pt x="167" y="322"/>
                    <a:pt x="164" y="322"/>
                  </a:cubicBezTo>
                  <a:cubicBezTo>
                    <a:pt x="163" y="322"/>
                    <a:pt x="161" y="322"/>
                    <a:pt x="159" y="322"/>
                  </a:cubicBezTo>
                  <a:cubicBezTo>
                    <a:pt x="159" y="320"/>
                    <a:pt x="157" y="319"/>
                    <a:pt x="165" y="315"/>
                  </a:cubicBezTo>
                  <a:cubicBezTo>
                    <a:pt x="174" y="312"/>
                    <a:pt x="178" y="311"/>
                    <a:pt x="178" y="311"/>
                  </a:cubicBezTo>
                  <a:lnTo>
                    <a:pt x="178" y="311"/>
                  </a:lnTo>
                  <a:cubicBezTo>
                    <a:pt x="177" y="311"/>
                    <a:pt x="173" y="312"/>
                    <a:pt x="165" y="314"/>
                  </a:cubicBezTo>
                  <a:cubicBezTo>
                    <a:pt x="162" y="315"/>
                    <a:pt x="160" y="316"/>
                    <a:pt x="159" y="316"/>
                  </a:cubicBezTo>
                  <a:cubicBezTo>
                    <a:pt x="159" y="316"/>
                    <a:pt x="160" y="315"/>
                    <a:pt x="164" y="312"/>
                  </a:cubicBezTo>
                  <a:cubicBezTo>
                    <a:pt x="169" y="309"/>
                    <a:pt x="171" y="309"/>
                    <a:pt x="171" y="309"/>
                  </a:cubicBezTo>
                  <a:cubicBezTo>
                    <a:pt x="170" y="309"/>
                    <a:pt x="168" y="309"/>
                    <a:pt x="164" y="310"/>
                  </a:cubicBezTo>
                  <a:cubicBezTo>
                    <a:pt x="147" y="314"/>
                    <a:pt x="139" y="316"/>
                    <a:pt x="139" y="318"/>
                  </a:cubicBezTo>
                  <a:cubicBezTo>
                    <a:pt x="141" y="319"/>
                    <a:pt x="141" y="319"/>
                    <a:pt x="132" y="322"/>
                  </a:cubicBezTo>
                  <a:lnTo>
                    <a:pt x="132" y="319"/>
                  </a:lnTo>
                  <a:cubicBezTo>
                    <a:pt x="132" y="318"/>
                    <a:pt x="130" y="316"/>
                    <a:pt x="122" y="316"/>
                  </a:cubicBezTo>
                  <a:cubicBezTo>
                    <a:pt x="120" y="316"/>
                    <a:pt x="119" y="316"/>
                    <a:pt x="118" y="316"/>
                  </a:cubicBezTo>
                  <a:cubicBezTo>
                    <a:pt x="109" y="316"/>
                    <a:pt x="98" y="319"/>
                    <a:pt x="106" y="320"/>
                  </a:cubicBezTo>
                  <a:lnTo>
                    <a:pt x="98" y="324"/>
                  </a:lnTo>
                  <a:cubicBezTo>
                    <a:pt x="83" y="328"/>
                    <a:pt x="77" y="331"/>
                    <a:pt x="81" y="331"/>
                  </a:cubicBezTo>
                  <a:cubicBezTo>
                    <a:pt x="84" y="331"/>
                    <a:pt x="90" y="330"/>
                    <a:pt x="99" y="327"/>
                  </a:cubicBezTo>
                  <a:cubicBezTo>
                    <a:pt x="111" y="323"/>
                    <a:pt x="118" y="322"/>
                    <a:pt x="119" y="322"/>
                  </a:cubicBezTo>
                  <a:cubicBezTo>
                    <a:pt x="120" y="322"/>
                    <a:pt x="115" y="323"/>
                    <a:pt x="107" y="327"/>
                  </a:cubicBezTo>
                  <a:cubicBezTo>
                    <a:pt x="91" y="331"/>
                    <a:pt x="91" y="332"/>
                    <a:pt x="92" y="334"/>
                  </a:cubicBezTo>
                  <a:cubicBezTo>
                    <a:pt x="92" y="336"/>
                    <a:pt x="92" y="336"/>
                    <a:pt x="84" y="338"/>
                  </a:cubicBezTo>
                  <a:cubicBezTo>
                    <a:pt x="76" y="341"/>
                    <a:pt x="68" y="346"/>
                    <a:pt x="69" y="347"/>
                  </a:cubicBezTo>
                  <a:cubicBezTo>
                    <a:pt x="69" y="348"/>
                    <a:pt x="70" y="348"/>
                    <a:pt x="70" y="348"/>
                  </a:cubicBezTo>
                  <a:cubicBezTo>
                    <a:pt x="71" y="348"/>
                    <a:pt x="73" y="347"/>
                    <a:pt x="78" y="346"/>
                  </a:cubicBezTo>
                  <a:cubicBezTo>
                    <a:pt x="80" y="344"/>
                    <a:pt x="81" y="344"/>
                    <a:pt x="82" y="344"/>
                  </a:cubicBezTo>
                  <a:cubicBezTo>
                    <a:pt x="84" y="344"/>
                    <a:pt x="81" y="347"/>
                    <a:pt x="71" y="352"/>
                  </a:cubicBezTo>
                  <a:cubicBezTo>
                    <a:pt x="67" y="354"/>
                    <a:pt x="65" y="356"/>
                    <a:pt x="66" y="356"/>
                  </a:cubicBezTo>
                  <a:cubicBezTo>
                    <a:pt x="67" y="356"/>
                    <a:pt x="71" y="354"/>
                    <a:pt x="79" y="351"/>
                  </a:cubicBezTo>
                  <a:cubicBezTo>
                    <a:pt x="85" y="349"/>
                    <a:pt x="89" y="348"/>
                    <a:pt x="90" y="348"/>
                  </a:cubicBezTo>
                  <a:cubicBezTo>
                    <a:pt x="93" y="348"/>
                    <a:pt x="90" y="351"/>
                    <a:pt x="81" y="356"/>
                  </a:cubicBezTo>
                  <a:lnTo>
                    <a:pt x="82" y="359"/>
                  </a:lnTo>
                  <a:cubicBezTo>
                    <a:pt x="82" y="360"/>
                    <a:pt x="83" y="360"/>
                    <a:pt x="83" y="360"/>
                  </a:cubicBezTo>
                  <a:cubicBezTo>
                    <a:pt x="86" y="360"/>
                    <a:pt x="92" y="357"/>
                    <a:pt x="98" y="355"/>
                  </a:cubicBezTo>
                  <a:cubicBezTo>
                    <a:pt x="107" y="351"/>
                    <a:pt x="110" y="349"/>
                    <a:pt x="111" y="349"/>
                  </a:cubicBezTo>
                  <a:cubicBezTo>
                    <a:pt x="112" y="349"/>
                    <a:pt x="110" y="350"/>
                    <a:pt x="107" y="352"/>
                  </a:cubicBezTo>
                  <a:cubicBezTo>
                    <a:pt x="102" y="356"/>
                    <a:pt x="97" y="359"/>
                    <a:pt x="92" y="361"/>
                  </a:cubicBezTo>
                  <a:cubicBezTo>
                    <a:pt x="84" y="365"/>
                    <a:pt x="84" y="366"/>
                    <a:pt x="86" y="368"/>
                  </a:cubicBezTo>
                  <a:cubicBezTo>
                    <a:pt x="86" y="369"/>
                    <a:pt x="87" y="371"/>
                    <a:pt x="90" y="371"/>
                  </a:cubicBezTo>
                  <a:cubicBezTo>
                    <a:pt x="91" y="371"/>
                    <a:pt x="93" y="370"/>
                    <a:pt x="96" y="369"/>
                  </a:cubicBezTo>
                  <a:lnTo>
                    <a:pt x="96" y="369"/>
                  </a:lnTo>
                  <a:lnTo>
                    <a:pt x="88" y="373"/>
                  </a:lnTo>
                  <a:cubicBezTo>
                    <a:pt x="88" y="374"/>
                    <a:pt x="85" y="376"/>
                    <a:pt x="85" y="376"/>
                  </a:cubicBezTo>
                  <a:cubicBezTo>
                    <a:pt x="85" y="376"/>
                    <a:pt x="86" y="376"/>
                    <a:pt x="88" y="375"/>
                  </a:cubicBezTo>
                  <a:lnTo>
                    <a:pt x="88" y="375"/>
                  </a:lnTo>
                  <a:cubicBezTo>
                    <a:pt x="88" y="375"/>
                    <a:pt x="89" y="376"/>
                    <a:pt x="83" y="384"/>
                  </a:cubicBezTo>
                  <a:cubicBezTo>
                    <a:pt x="81" y="386"/>
                    <a:pt x="82" y="388"/>
                    <a:pt x="84" y="388"/>
                  </a:cubicBezTo>
                  <a:cubicBezTo>
                    <a:pt x="89" y="388"/>
                    <a:pt x="99" y="383"/>
                    <a:pt x="107" y="375"/>
                  </a:cubicBezTo>
                  <a:cubicBezTo>
                    <a:pt x="107" y="374"/>
                    <a:pt x="107" y="374"/>
                    <a:pt x="107" y="374"/>
                  </a:cubicBezTo>
                  <a:cubicBezTo>
                    <a:pt x="107" y="374"/>
                    <a:pt x="107" y="375"/>
                    <a:pt x="108" y="376"/>
                  </a:cubicBezTo>
                  <a:cubicBezTo>
                    <a:pt x="108" y="376"/>
                    <a:pt x="109" y="377"/>
                    <a:pt x="109" y="377"/>
                  </a:cubicBezTo>
                  <a:cubicBezTo>
                    <a:pt x="112" y="377"/>
                    <a:pt x="116" y="374"/>
                    <a:pt x="116" y="374"/>
                  </a:cubicBezTo>
                  <a:cubicBezTo>
                    <a:pt x="120" y="371"/>
                    <a:pt x="122" y="371"/>
                    <a:pt x="123" y="371"/>
                  </a:cubicBezTo>
                  <a:cubicBezTo>
                    <a:pt x="125" y="371"/>
                    <a:pt x="125" y="371"/>
                    <a:pt x="125" y="373"/>
                  </a:cubicBezTo>
                  <a:lnTo>
                    <a:pt x="110" y="380"/>
                  </a:lnTo>
                  <a:cubicBezTo>
                    <a:pt x="96" y="388"/>
                    <a:pt x="88" y="394"/>
                    <a:pt x="91" y="394"/>
                  </a:cubicBezTo>
                  <a:cubicBezTo>
                    <a:pt x="93" y="394"/>
                    <a:pt x="97" y="392"/>
                    <a:pt x="105" y="388"/>
                  </a:cubicBezTo>
                  <a:lnTo>
                    <a:pt x="105" y="388"/>
                  </a:lnTo>
                  <a:lnTo>
                    <a:pt x="98" y="393"/>
                  </a:lnTo>
                  <a:cubicBezTo>
                    <a:pt x="92" y="396"/>
                    <a:pt x="91" y="398"/>
                    <a:pt x="95" y="398"/>
                  </a:cubicBezTo>
                  <a:cubicBezTo>
                    <a:pt x="96" y="398"/>
                    <a:pt x="98" y="397"/>
                    <a:pt x="100" y="397"/>
                  </a:cubicBezTo>
                  <a:cubicBezTo>
                    <a:pt x="100" y="397"/>
                    <a:pt x="100" y="397"/>
                    <a:pt x="101" y="397"/>
                  </a:cubicBezTo>
                  <a:cubicBezTo>
                    <a:pt x="103" y="397"/>
                    <a:pt x="116" y="390"/>
                    <a:pt x="124" y="386"/>
                  </a:cubicBezTo>
                  <a:cubicBezTo>
                    <a:pt x="128" y="383"/>
                    <a:pt x="130" y="383"/>
                    <a:pt x="131" y="383"/>
                  </a:cubicBezTo>
                  <a:cubicBezTo>
                    <a:pt x="131" y="383"/>
                    <a:pt x="132" y="383"/>
                    <a:pt x="132" y="383"/>
                  </a:cubicBezTo>
                  <a:cubicBezTo>
                    <a:pt x="133" y="384"/>
                    <a:pt x="133" y="384"/>
                    <a:pt x="125" y="389"/>
                  </a:cubicBezTo>
                  <a:cubicBezTo>
                    <a:pt x="117" y="395"/>
                    <a:pt x="114" y="398"/>
                    <a:pt x="116" y="398"/>
                  </a:cubicBezTo>
                  <a:cubicBezTo>
                    <a:pt x="118" y="398"/>
                    <a:pt x="122" y="396"/>
                    <a:pt x="128" y="393"/>
                  </a:cubicBezTo>
                  <a:lnTo>
                    <a:pt x="128" y="393"/>
                  </a:lnTo>
                  <a:lnTo>
                    <a:pt x="120" y="398"/>
                  </a:lnTo>
                  <a:cubicBezTo>
                    <a:pt x="114" y="403"/>
                    <a:pt x="108" y="410"/>
                    <a:pt x="120" y="412"/>
                  </a:cubicBezTo>
                  <a:cubicBezTo>
                    <a:pt x="124" y="417"/>
                    <a:pt x="127" y="422"/>
                    <a:pt x="122" y="428"/>
                  </a:cubicBezTo>
                  <a:cubicBezTo>
                    <a:pt x="120" y="429"/>
                    <a:pt x="120" y="430"/>
                    <a:pt x="121" y="430"/>
                  </a:cubicBezTo>
                  <a:cubicBezTo>
                    <a:pt x="124" y="430"/>
                    <a:pt x="136" y="425"/>
                    <a:pt x="146" y="419"/>
                  </a:cubicBezTo>
                  <a:lnTo>
                    <a:pt x="146" y="419"/>
                  </a:lnTo>
                  <a:cubicBezTo>
                    <a:pt x="141" y="424"/>
                    <a:pt x="142" y="425"/>
                    <a:pt x="144" y="428"/>
                  </a:cubicBezTo>
                  <a:cubicBezTo>
                    <a:pt x="147" y="432"/>
                    <a:pt x="147" y="432"/>
                    <a:pt x="142" y="438"/>
                  </a:cubicBezTo>
                  <a:cubicBezTo>
                    <a:pt x="135" y="443"/>
                    <a:pt x="131" y="446"/>
                    <a:pt x="132" y="446"/>
                  </a:cubicBezTo>
                  <a:cubicBezTo>
                    <a:pt x="132" y="446"/>
                    <a:pt x="136" y="444"/>
                    <a:pt x="143" y="439"/>
                  </a:cubicBezTo>
                  <a:cubicBezTo>
                    <a:pt x="147" y="435"/>
                    <a:pt x="149" y="434"/>
                    <a:pt x="150" y="434"/>
                  </a:cubicBezTo>
                  <a:cubicBezTo>
                    <a:pt x="153" y="434"/>
                    <a:pt x="149" y="441"/>
                    <a:pt x="142" y="450"/>
                  </a:cubicBezTo>
                  <a:cubicBezTo>
                    <a:pt x="136" y="457"/>
                    <a:pt x="137" y="458"/>
                    <a:pt x="141" y="460"/>
                  </a:cubicBezTo>
                  <a:cubicBezTo>
                    <a:pt x="143" y="458"/>
                    <a:pt x="145" y="457"/>
                    <a:pt x="147" y="457"/>
                  </a:cubicBezTo>
                  <a:cubicBezTo>
                    <a:pt x="149" y="457"/>
                    <a:pt x="151" y="459"/>
                    <a:pt x="153" y="460"/>
                  </a:cubicBezTo>
                  <a:cubicBezTo>
                    <a:pt x="154" y="461"/>
                    <a:pt x="155" y="462"/>
                    <a:pt x="156" y="462"/>
                  </a:cubicBezTo>
                  <a:cubicBezTo>
                    <a:pt x="159" y="462"/>
                    <a:pt x="161" y="459"/>
                    <a:pt x="167" y="450"/>
                  </a:cubicBezTo>
                  <a:cubicBezTo>
                    <a:pt x="174" y="441"/>
                    <a:pt x="177" y="438"/>
                    <a:pt x="179" y="438"/>
                  </a:cubicBezTo>
                  <a:cubicBezTo>
                    <a:pt x="180" y="438"/>
                    <a:pt x="181" y="439"/>
                    <a:pt x="182" y="440"/>
                  </a:cubicBezTo>
                  <a:cubicBezTo>
                    <a:pt x="183" y="441"/>
                    <a:pt x="184" y="442"/>
                    <a:pt x="179" y="449"/>
                  </a:cubicBezTo>
                  <a:cubicBezTo>
                    <a:pt x="179" y="449"/>
                    <a:pt x="175" y="457"/>
                    <a:pt x="176" y="458"/>
                  </a:cubicBezTo>
                  <a:cubicBezTo>
                    <a:pt x="179" y="459"/>
                    <a:pt x="180" y="460"/>
                    <a:pt x="175" y="467"/>
                  </a:cubicBezTo>
                  <a:cubicBezTo>
                    <a:pt x="175" y="467"/>
                    <a:pt x="172" y="475"/>
                    <a:pt x="174" y="477"/>
                  </a:cubicBezTo>
                  <a:cubicBezTo>
                    <a:pt x="178" y="479"/>
                    <a:pt x="181" y="481"/>
                    <a:pt x="176" y="488"/>
                  </a:cubicBezTo>
                  <a:cubicBezTo>
                    <a:pt x="177" y="488"/>
                    <a:pt x="177" y="489"/>
                    <a:pt x="177" y="489"/>
                  </a:cubicBezTo>
                  <a:cubicBezTo>
                    <a:pt x="178" y="489"/>
                    <a:pt x="179" y="487"/>
                    <a:pt x="182" y="482"/>
                  </a:cubicBezTo>
                  <a:cubicBezTo>
                    <a:pt x="185" y="478"/>
                    <a:pt x="188" y="473"/>
                    <a:pt x="191" y="473"/>
                  </a:cubicBezTo>
                  <a:cubicBezTo>
                    <a:pt x="192" y="473"/>
                    <a:pt x="194" y="475"/>
                    <a:pt x="194" y="479"/>
                  </a:cubicBezTo>
                  <a:cubicBezTo>
                    <a:pt x="196" y="480"/>
                    <a:pt x="198" y="481"/>
                    <a:pt x="200" y="481"/>
                  </a:cubicBezTo>
                  <a:cubicBezTo>
                    <a:pt x="202" y="481"/>
                    <a:pt x="204" y="480"/>
                    <a:pt x="206" y="477"/>
                  </a:cubicBezTo>
                  <a:cubicBezTo>
                    <a:pt x="208" y="477"/>
                    <a:pt x="208" y="477"/>
                    <a:pt x="203" y="485"/>
                  </a:cubicBezTo>
                  <a:cubicBezTo>
                    <a:pt x="199" y="493"/>
                    <a:pt x="199" y="497"/>
                    <a:pt x="200" y="497"/>
                  </a:cubicBezTo>
                  <a:cubicBezTo>
                    <a:pt x="202" y="497"/>
                    <a:pt x="205" y="494"/>
                    <a:pt x="210" y="488"/>
                  </a:cubicBezTo>
                  <a:cubicBezTo>
                    <a:pt x="212" y="484"/>
                    <a:pt x="213" y="483"/>
                    <a:pt x="213" y="483"/>
                  </a:cubicBezTo>
                  <a:cubicBezTo>
                    <a:pt x="214" y="483"/>
                    <a:pt x="214" y="485"/>
                    <a:pt x="213" y="489"/>
                  </a:cubicBezTo>
                  <a:cubicBezTo>
                    <a:pt x="213" y="489"/>
                    <a:pt x="214" y="489"/>
                    <a:pt x="214" y="489"/>
                  </a:cubicBezTo>
                  <a:cubicBezTo>
                    <a:pt x="214" y="489"/>
                    <a:pt x="216" y="489"/>
                    <a:pt x="220" y="484"/>
                  </a:cubicBezTo>
                  <a:cubicBezTo>
                    <a:pt x="222" y="480"/>
                    <a:pt x="223" y="478"/>
                    <a:pt x="224" y="478"/>
                  </a:cubicBezTo>
                  <a:cubicBezTo>
                    <a:pt x="225" y="478"/>
                    <a:pt x="225" y="480"/>
                    <a:pt x="225" y="486"/>
                  </a:cubicBezTo>
                  <a:cubicBezTo>
                    <a:pt x="221" y="494"/>
                    <a:pt x="224" y="494"/>
                    <a:pt x="225" y="495"/>
                  </a:cubicBezTo>
                  <a:cubicBezTo>
                    <a:pt x="227" y="493"/>
                    <a:pt x="230" y="492"/>
                    <a:pt x="233" y="492"/>
                  </a:cubicBezTo>
                  <a:cubicBezTo>
                    <a:pt x="240" y="492"/>
                    <a:pt x="248" y="496"/>
                    <a:pt x="248" y="503"/>
                  </a:cubicBezTo>
                  <a:cubicBezTo>
                    <a:pt x="252" y="497"/>
                    <a:pt x="252" y="495"/>
                    <a:pt x="253" y="495"/>
                  </a:cubicBezTo>
                  <a:cubicBezTo>
                    <a:pt x="253" y="495"/>
                    <a:pt x="253" y="496"/>
                    <a:pt x="254" y="496"/>
                  </a:cubicBezTo>
                  <a:cubicBezTo>
                    <a:pt x="253" y="502"/>
                    <a:pt x="253" y="505"/>
                    <a:pt x="254" y="505"/>
                  </a:cubicBezTo>
                  <a:cubicBezTo>
                    <a:pt x="254" y="505"/>
                    <a:pt x="257" y="498"/>
                    <a:pt x="259" y="488"/>
                  </a:cubicBezTo>
                  <a:lnTo>
                    <a:pt x="257" y="488"/>
                  </a:lnTo>
                  <a:lnTo>
                    <a:pt x="256" y="487"/>
                  </a:lnTo>
                  <a:cubicBezTo>
                    <a:pt x="258" y="480"/>
                    <a:pt x="259" y="477"/>
                    <a:pt x="260" y="477"/>
                  </a:cubicBezTo>
                  <a:cubicBezTo>
                    <a:pt x="261" y="477"/>
                    <a:pt x="262" y="483"/>
                    <a:pt x="258" y="497"/>
                  </a:cubicBezTo>
                  <a:cubicBezTo>
                    <a:pt x="258" y="506"/>
                    <a:pt x="258" y="510"/>
                    <a:pt x="258" y="510"/>
                  </a:cubicBezTo>
                  <a:cubicBezTo>
                    <a:pt x="258" y="510"/>
                    <a:pt x="260" y="506"/>
                    <a:pt x="262" y="498"/>
                  </a:cubicBezTo>
                  <a:cubicBezTo>
                    <a:pt x="264" y="490"/>
                    <a:pt x="266" y="486"/>
                    <a:pt x="267" y="486"/>
                  </a:cubicBezTo>
                  <a:cubicBezTo>
                    <a:pt x="268" y="486"/>
                    <a:pt x="268" y="490"/>
                    <a:pt x="267" y="499"/>
                  </a:cubicBezTo>
                  <a:cubicBezTo>
                    <a:pt x="266" y="508"/>
                    <a:pt x="265" y="512"/>
                    <a:pt x="266" y="512"/>
                  </a:cubicBezTo>
                  <a:cubicBezTo>
                    <a:pt x="266" y="512"/>
                    <a:pt x="267" y="508"/>
                    <a:pt x="270" y="499"/>
                  </a:cubicBezTo>
                  <a:cubicBezTo>
                    <a:pt x="274" y="481"/>
                    <a:pt x="277" y="470"/>
                    <a:pt x="279" y="470"/>
                  </a:cubicBezTo>
                  <a:cubicBezTo>
                    <a:pt x="280" y="470"/>
                    <a:pt x="280" y="477"/>
                    <a:pt x="279" y="491"/>
                  </a:cubicBezTo>
                  <a:cubicBezTo>
                    <a:pt x="276" y="508"/>
                    <a:pt x="277" y="517"/>
                    <a:pt x="280" y="517"/>
                  </a:cubicBezTo>
                  <a:cubicBezTo>
                    <a:pt x="280" y="517"/>
                    <a:pt x="280" y="517"/>
                    <a:pt x="280" y="517"/>
                  </a:cubicBezTo>
                  <a:cubicBezTo>
                    <a:pt x="281" y="517"/>
                    <a:pt x="282" y="509"/>
                    <a:pt x="283" y="502"/>
                  </a:cubicBezTo>
                  <a:cubicBezTo>
                    <a:pt x="283" y="493"/>
                    <a:pt x="283" y="488"/>
                    <a:pt x="284" y="488"/>
                  </a:cubicBezTo>
                  <a:cubicBezTo>
                    <a:pt x="284" y="488"/>
                    <a:pt x="285" y="493"/>
                    <a:pt x="286" y="502"/>
                  </a:cubicBezTo>
                  <a:cubicBezTo>
                    <a:pt x="288" y="516"/>
                    <a:pt x="290" y="523"/>
                    <a:pt x="293" y="523"/>
                  </a:cubicBezTo>
                  <a:cubicBezTo>
                    <a:pt x="295" y="523"/>
                    <a:pt x="297" y="518"/>
                    <a:pt x="300" y="511"/>
                  </a:cubicBezTo>
                  <a:cubicBezTo>
                    <a:pt x="303" y="502"/>
                    <a:pt x="306" y="498"/>
                    <a:pt x="308" y="498"/>
                  </a:cubicBezTo>
                  <a:cubicBezTo>
                    <a:pt x="310" y="498"/>
                    <a:pt x="310" y="502"/>
                    <a:pt x="308" y="511"/>
                  </a:cubicBezTo>
                  <a:cubicBezTo>
                    <a:pt x="306" y="521"/>
                    <a:pt x="305" y="525"/>
                    <a:pt x="305" y="525"/>
                  </a:cubicBezTo>
                  <a:cubicBezTo>
                    <a:pt x="306" y="525"/>
                    <a:pt x="306" y="523"/>
                    <a:pt x="308" y="520"/>
                  </a:cubicBezTo>
                  <a:lnTo>
                    <a:pt x="317" y="520"/>
                  </a:lnTo>
                  <a:cubicBezTo>
                    <a:pt x="319" y="520"/>
                    <a:pt x="320" y="511"/>
                    <a:pt x="319" y="503"/>
                  </a:cubicBezTo>
                  <a:lnTo>
                    <a:pt x="319" y="503"/>
                  </a:lnTo>
                  <a:cubicBezTo>
                    <a:pt x="321" y="513"/>
                    <a:pt x="324" y="520"/>
                    <a:pt x="326" y="520"/>
                  </a:cubicBezTo>
                  <a:cubicBezTo>
                    <a:pt x="327" y="520"/>
                    <a:pt x="329" y="517"/>
                    <a:pt x="329" y="511"/>
                  </a:cubicBezTo>
                  <a:lnTo>
                    <a:pt x="332" y="509"/>
                  </a:lnTo>
                  <a:cubicBezTo>
                    <a:pt x="335" y="509"/>
                    <a:pt x="335" y="509"/>
                    <a:pt x="335" y="500"/>
                  </a:cubicBezTo>
                  <a:cubicBezTo>
                    <a:pt x="335" y="498"/>
                    <a:pt x="335" y="497"/>
                    <a:pt x="336" y="497"/>
                  </a:cubicBezTo>
                  <a:cubicBezTo>
                    <a:pt x="337" y="497"/>
                    <a:pt x="339" y="503"/>
                    <a:pt x="341" y="508"/>
                  </a:cubicBezTo>
                  <a:cubicBezTo>
                    <a:pt x="344" y="514"/>
                    <a:pt x="347" y="520"/>
                    <a:pt x="347" y="520"/>
                  </a:cubicBezTo>
                  <a:cubicBezTo>
                    <a:pt x="348" y="520"/>
                    <a:pt x="348" y="519"/>
                    <a:pt x="347" y="516"/>
                  </a:cubicBezTo>
                  <a:cubicBezTo>
                    <a:pt x="346" y="508"/>
                    <a:pt x="346" y="499"/>
                    <a:pt x="347" y="490"/>
                  </a:cubicBezTo>
                  <a:cubicBezTo>
                    <a:pt x="347" y="488"/>
                    <a:pt x="347" y="486"/>
                    <a:pt x="348" y="486"/>
                  </a:cubicBezTo>
                  <a:cubicBezTo>
                    <a:pt x="349" y="486"/>
                    <a:pt x="350" y="492"/>
                    <a:pt x="350" y="498"/>
                  </a:cubicBezTo>
                  <a:cubicBezTo>
                    <a:pt x="351" y="504"/>
                    <a:pt x="354" y="509"/>
                    <a:pt x="358" y="514"/>
                  </a:cubicBezTo>
                  <a:cubicBezTo>
                    <a:pt x="360" y="514"/>
                    <a:pt x="364" y="513"/>
                    <a:pt x="362" y="505"/>
                  </a:cubicBezTo>
                  <a:cubicBezTo>
                    <a:pt x="360" y="500"/>
                    <a:pt x="363" y="497"/>
                    <a:pt x="367" y="497"/>
                  </a:cubicBezTo>
                  <a:cubicBezTo>
                    <a:pt x="369" y="497"/>
                    <a:pt x="372" y="498"/>
                    <a:pt x="374" y="502"/>
                  </a:cubicBezTo>
                  <a:lnTo>
                    <a:pt x="377" y="500"/>
                  </a:lnTo>
                  <a:cubicBezTo>
                    <a:pt x="380" y="499"/>
                    <a:pt x="378" y="491"/>
                    <a:pt x="380" y="490"/>
                  </a:cubicBezTo>
                  <a:cubicBezTo>
                    <a:pt x="380" y="490"/>
                    <a:pt x="382" y="490"/>
                    <a:pt x="380" y="481"/>
                  </a:cubicBezTo>
                  <a:cubicBezTo>
                    <a:pt x="380" y="481"/>
                    <a:pt x="380" y="481"/>
                    <a:pt x="381" y="481"/>
                  </a:cubicBezTo>
                  <a:cubicBezTo>
                    <a:pt x="382" y="481"/>
                    <a:pt x="384" y="482"/>
                    <a:pt x="386" y="488"/>
                  </a:cubicBezTo>
                  <a:cubicBezTo>
                    <a:pt x="384" y="480"/>
                    <a:pt x="383" y="476"/>
                    <a:pt x="383" y="476"/>
                  </a:cubicBezTo>
                  <a:lnTo>
                    <a:pt x="383" y="476"/>
                  </a:lnTo>
                  <a:cubicBezTo>
                    <a:pt x="384" y="476"/>
                    <a:pt x="386" y="480"/>
                    <a:pt x="390" y="487"/>
                  </a:cubicBezTo>
                  <a:cubicBezTo>
                    <a:pt x="393" y="495"/>
                    <a:pt x="395" y="499"/>
                    <a:pt x="395" y="499"/>
                  </a:cubicBezTo>
                  <a:cubicBezTo>
                    <a:pt x="395" y="499"/>
                    <a:pt x="394" y="495"/>
                    <a:pt x="392" y="487"/>
                  </a:cubicBezTo>
                  <a:cubicBezTo>
                    <a:pt x="391" y="482"/>
                    <a:pt x="390" y="480"/>
                    <a:pt x="391" y="480"/>
                  </a:cubicBezTo>
                  <a:lnTo>
                    <a:pt x="391" y="480"/>
                  </a:lnTo>
                  <a:cubicBezTo>
                    <a:pt x="391" y="480"/>
                    <a:pt x="393" y="482"/>
                    <a:pt x="395" y="485"/>
                  </a:cubicBezTo>
                  <a:cubicBezTo>
                    <a:pt x="397" y="489"/>
                    <a:pt x="398" y="491"/>
                    <a:pt x="398" y="491"/>
                  </a:cubicBezTo>
                  <a:cubicBezTo>
                    <a:pt x="399" y="491"/>
                    <a:pt x="398" y="489"/>
                    <a:pt x="396" y="485"/>
                  </a:cubicBezTo>
                  <a:cubicBezTo>
                    <a:pt x="393" y="474"/>
                    <a:pt x="392" y="466"/>
                    <a:pt x="394" y="466"/>
                  </a:cubicBezTo>
                  <a:cubicBezTo>
                    <a:pt x="395" y="466"/>
                    <a:pt x="396" y="468"/>
                    <a:pt x="399" y="474"/>
                  </a:cubicBezTo>
                  <a:cubicBezTo>
                    <a:pt x="399" y="474"/>
                    <a:pt x="401" y="474"/>
                    <a:pt x="399" y="465"/>
                  </a:cubicBezTo>
                  <a:cubicBezTo>
                    <a:pt x="395" y="457"/>
                    <a:pt x="394" y="453"/>
                    <a:pt x="394" y="453"/>
                  </a:cubicBezTo>
                  <a:lnTo>
                    <a:pt x="394" y="453"/>
                  </a:lnTo>
                  <a:cubicBezTo>
                    <a:pt x="394" y="453"/>
                    <a:pt x="396" y="457"/>
                    <a:pt x="400" y="465"/>
                  </a:cubicBezTo>
                  <a:cubicBezTo>
                    <a:pt x="405" y="471"/>
                    <a:pt x="407" y="474"/>
                    <a:pt x="408" y="474"/>
                  </a:cubicBezTo>
                  <a:cubicBezTo>
                    <a:pt x="409" y="474"/>
                    <a:pt x="408" y="470"/>
                    <a:pt x="404" y="462"/>
                  </a:cubicBezTo>
                  <a:cubicBezTo>
                    <a:pt x="404" y="462"/>
                    <a:pt x="403" y="458"/>
                    <a:pt x="405" y="458"/>
                  </a:cubicBezTo>
                  <a:cubicBezTo>
                    <a:pt x="405" y="458"/>
                    <a:pt x="406" y="459"/>
                    <a:pt x="408" y="460"/>
                  </a:cubicBezTo>
                  <a:cubicBezTo>
                    <a:pt x="411" y="463"/>
                    <a:pt x="415" y="465"/>
                    <a:pt x="418" y="465"/>
                  </a:cubicBezTo>
                  <a:cubicBezTo>
                    <a:pt x="422" y="465"/>
                    <a:pt x="423" y="462"/>
                    <a:pt x="418" y="454"/>
                  </a:cubicBezTo>
                  <a:lnTo>
                    <a:pt x="421" y="453"/>
                  </a:lnTo>
                  <a:cubicBezTo>
                    <a:pt x="424" y="456"/>
                    <a:pt x="426" y="457"/>
                    <a:pt x="427" y="457"/>
                  </a:cubicBezTo>
                  <a:cubicBezTo>
                    <a:pt x="429" y="457"/>
                    <a:pt x="429" y="455"/>
                    <a:pt x="427" y="450"/>
                  </a:cubicBezTo>
                  <a:lnTo>
                    <a:pt x="423" y="442"/>
                  </a:lnTo>
                  <a:lnTo>
                    <a:pt x="423" y="442"/>
                  </a:lnTo>
                  <a:cubicBezTo>
                    <a:pt x="427" y="448"/>
                    <a:pt x="433" y="453"/>
                    <a:pt x="435" y="453"/>
                  </a:cubicBezTo>
                  <a:cubicBezTo>
                    <a:pt x="435" y="453"/>
                    <a:pt x="436" y="453"/>
                    <a:pt x="436" y="453"/>
                  </a:cubicBezTo>
                  <a:cubicBezTo>
                    <a:pt x="437" y="452"/>
                    <a:pt x="437" y="453"/>
                    <a:pt x="432" y="445"/>
                  </a:cubicBezTo>
                  <a:cubicBezTo>
                    <a:pt x="426" y="440"/>
                    <a:pt x="427" y="439"/>
                    <a:pt x="429" y="438"/>
                  </a:cubicBezTo>
                  <a:lnTo>
                    <a:pt x="429" y="438"/>
                  </a:lnTo>
                  <a:cubicBezTo>
                    <a:pt x="430" y="438"/>
                    <a:pt x="436" y="443"/>
                    <a:pt x="441" y="450"/>
                  </a:cubicBezTo>
                  <a:lnTo>
                    <a:pt x="442" y="449"/>
                  </a:lnTo>
                  <a:cubicBezTo>
                    <a:pt x="436" y="441"/>
                    <a:pt x="434" y="437"/>
                    <a:pt x="435" y="437"/>
                  </a:cubicBezTo>
                  <a:lnTo>
                    <a:pt x="435" y="437"/>
                  </a:lnTo>
                  <a:cubicBezTo>
                    <a:pt x="435" y="437"/>
                    <a:pt x="437" y="438"/>
                    <a:pt x="439" y="441"/>
                  </a:cubicBezTo>
                  <a:cubicBezTo>
                    <a:pt x="443" y="444"/>
                    <a:pt x="445" y="445"/>
                    <a:pt x="446" y="445"/>
                  </a:cubicBezTo>
                  <a:cubicBezTo>
                    <a:pt x="447" y="445"/>
                    <a:pt x="447" y="445"/>
                    <a:pt x="448" y="444"/>
                  </a:cubicBezTo>
                  <a:cubicBezTo>
                    <a:pt x="446" y="442"/>
                    <a:pt x="446" y="441"/>
                    <a:pt x="447" y="441"/>
                  </a:cubicBezTo>
                  <a:lnTo>
                    <a:pt x="447" y="441"/>
                  </a:lnTo>
                  <a:cubicBezTo>
                    <a:pt x="447" y="441"/>
                    <a:pt x="449" y="444"/>
                    <a:pt x="448" y="444"/>
                  </a:cubicBezTo>
                  <a:lnTo>
                    <a:pt x="454" y="451"/>
                  </a:lnTo>
                  <a:cubicBezTo>
                    <a:pt x="455" y="453"/>
                    <a:pt x="456" y="453"/>
                    <a:pt x="457" y="453"/>
                  </a:cubicBezTo>
                  <a:cubicBezTo>
                    <a:pt x="457" y="453"/>
                    <a:pt x="453" y="448"/>
                    <a:pt x="450" y="443"/>
                  </a:cubicBezTo>
                  <a:lnTo>
                    <a:pt x="452" y="442"/>
                  </a:lnTo>
                  <a:cubicBezTo>
                    <a:pt x="454" y="441"/>
                    <a:pt x="456" y="440"/>
                    <a:pt x="448" y="434"/>
                  </a:cubicBezTo>
                  <a:cubicBezTo>
                    <a:pt x="442" y="428"/>
                    <a:pt x="438" y="421"/>
                    <a:pt x="439" y="420"/>
                  </a:cubicBezTo>
                  <a:lnTo>
                    <a:pt x="439" y="420"/>
                  </a:lnTo>
                  <a:cubicBezTo>
                    <a:pt x="444" y="426"/>
                    <a:pt x="449" y="432"/>
                    <a:pt x="451" y="432"/>
                  </a:cubicBezTo>
                  <a:cubicBezTo>
                    <a:pt x="451" y="432"/>
                    <a:pt x="451" y="432"/>
                    <a:pt x="451" y="432"/>
                  </a:cubicBezTo>
                  <a:cubicBezTo>
                    <a:pt x="451" y="432"/>
                    <a:pt x="452" y="432"/>
                    <a:pt x="452" y="432"/>
                  </a:cubicBezTo>
                  <a:cubicBezTo>
                    <a:pt x="453" y="432"/>
                    <a:pt x="458" y="438"/>
                    <a:pt x="458" y="438"/>
                  </a:cubicBezTo>
                  <a:cubicBezTo>
                    <a:pt x="461" y="442"/>
                    <a:pt x="464" y="444"/>
                    <a:pt x="465" y="444"/>
                  </a:cubicBezTo>
                  <a:cubicBezTo>
                    <a:pt x="468" y="444"/>
                    <a:pt x="467" y="437"/>
                    <a:pt x="464" y="432"/>
                  </a:cubicBezTo>
                  <a:cubicBezTo>
                    <a:pt x="459" y="424"/>
                    <a:pt x="457" y="421"/>
                    <a:pt x="458" y="421"/>
                  </a:cubicBezTo>
                  <a:cubicBezTo>
                    <a:pt x="459" y="421"/>
                    <a:pt x="462" y="423"/>
                    <a:pt x="467" y="429"/>
                  </a:cubicBezTo>
                  <a:cubicBezTo>
                    <a:pt x="470" y="432"/>
                    <a:pt x="472" y="433"/>
                    <a:pt x="473" y="433"/>
                  </a:cubicBezTo>
                  <a:cubicBezTo>
                    <a:pt x="474" y="433"/>
                    <a:pt x="466" y="422"/>
                    <a:pt x="454" y="407"/>
                  </a:cubicBezTo>
                  <a:lnTo>
                    <a:pt x="436" y="388"/>
                  </a:lnTo>
                  <a:lnTo>
                    <a:pt x="455" y="406"/>
                  </a:lnTo>
                  <a:cubicBezTo>
                    <a:pt x="468" y="419"/>
                    <a:pt x="475" y="425"/>
                    <a:pt x="476" y="425"/>
                  </a:cubicBezTo>
                  <a:cubicBezTo>
                    <a:pt x="478" y="425"/>
                    <a:pt x="476" y="421"/>
                    <a:pt x="471" y="414"/>
                  </a:cubicBezTo>
                  <a:cubicBezTo>
                    <a:pt x="469" y="409"/>
                    <a:pt x="468" y="407"/>
                    <a:pt x="469" y="407"/>
                  </a:cubicBezTo>
                  <a:cubicBezTo>
                    <a:pt x="469" y="407"/>
                    <a:pt x="471" y="408"/>
                    <a:pt x="474" y="411"/>
                  </a:cubicBezTo>
                  <a:cubicBezTo>
                    <a:pt x="476" y="414"/>
                    <a:pt x="478" y="415"/>
                    <a:pt x="480" y="415"/>
                  </a:cubicBezTo>
                  <a:cubicBezTo>
                    <a:pt x="481" y="415"/>
                    <a:pt x="483" y="414"/>
                    <a:pt x="485" y="412"/>
                  </a:cubicBezTo>
                  <a:cubicBezTo>
                    <a:pt x="488" y="408"/>
                    <a:pt x="489" y="406"/>
                    <a:pt x="483" y="402"/>
                  </a:cubicBezTo>
                  <a:lnTo>
                    <a:pt x="485" y="398"/>
                  </a:lnTo>
                  <a:cubicBezTo>
                    <a:pt x="490" y="401"/>
                    <a:pt x="492" y="402"/>
                    <a:pt x="493" y="402"/>
                  </a:cubicBezTo>
                  <a:cubicBezTo>
                    <a:pt x="496" y="402"/>
                    <a:pt x="491" y="397"/>
                    <a:pt x="480" y="391"/>
                  </a:cubicBezTo>
                  <a:lnTo>
                    <a:pt x="483" y="388"/>
                  </a:lnTo>
                  <a:lnTo>
                    <a:pt x="489" y="394"/>
                  </a:lnTo>
                  <a:cubicBezTo>
                    <a:pt x="492" y="395"/>
                    <a:pt x="493" y="396"/>
                    <a:pt x="495" y="396"/>
                  </a:cubicBezTo>
                  <a:cubicBezTo>
                    <a:pt x="498" y="396"/>
                    <a:pt x="501" y="393"/>
                    <a:pt x="506" y="385"/>
                  </a:cubicBezTo>
                  <a:cubicBezTo>
                    <a:pt x="515" y="371"/>
                    <a:pt x="516" y="369"/>
                    <a:pt x="501" y="361"/>
                  </a:cubicBezTo>
                  <a:cubicBezTo>
                    <a:pt x="493" y="356"/>
                    <a:pt x="490" y="354"/>
                    <a:pt x="491" y="354"/>
                  </a:cubicBezTo>
                  <a:cubicBezTo>
                    <a:pt x="493" y="354"/>
                    <a:pt x="496" y="356"/>
                    <a:pt x="503" y="359"/>
                  </a:cubicBezTo>
                  <a:cubicBezTo>
                    <a:pt x="508" y="361"/>
                    <a:pt x="513" y="363"/>
                    <a:pt x="514" y="363"/>
                  </a:cubicBezTo>
                  <a:cubicBezTo>
                    <a:pt x="515" y="363"/>
                    <a:pt x="514" y="363"/>
                    <a:pt x="512" y="361"/>
                  </a:cubicBezTo>
                  <a:cubicBezTo>
                    <a:pt x="512" y="361"/>
                    <a:pt x="513" y="359"/>
                    <a:pt x="516" y="359"/>
                  </a:cubicBezTo>
                  <a:cubicBezTo>
                    <a:pt x="517" y="359"/>
                    <a:pt x="519" y="360"/>
                    <a:pt x="521" y="360"/>
                  </a:cubicBezTo>
                  <a:cubicBezTo>
                    <a:pt x="524" y="361"/>
                    <a:pt x="527" y="361"/>
                    <a:pt x="528" y="361"/>
                  </a:cubicBezTo>
                  <a:cubicBezTo>
                    <a:pt x="536" y="361"/>
                    <a:pt x="531" y="357"/>
                    <a:pt x="524" y="353"/>
                  </a:cubicBezTo>
                  <a:cubicBezTo>
                    <a:pt x="517" y="351"/>
                    <a:pt x="515" y="350"/>
                    <a:pt x="515" y="350"/>
                  </a:cubicBezTo>
                  <a:cubicBezTo>
                    <a:pt x="516" y="350"/>
                    <a:pt x="521" y="351"/>
                    <a:pt x="525" y="352"/>
                  </a:cubicBezTo>
                  <a:cubicBezTo>
                    <a:pt x="530" y="354"/>
                    <a:pt x="535" y="354"/>
                    <a:pt x="537" y="354"/>
                  </a:cubicBezTo>
                  <a:cubicBezTo>
                    <a:pt x="538" y="354"/>
                    <a:pt x="538" y="354"/>
                    <a:pt x="534" y="352"/>
                  </a:cubicBezTo>
                  <a:cubicBezTo>
                    <a:pt x="529" y="349"/>
                    <a:pt x="526" y="340"/>
                    <a:pt x="533" y="340"/>
                  </a:cubicBezTo>
                  <a:cubicBezTo>
                    <a:pt x="535" y="340"/>
                    <a:pt x="537" y="340"/>
                    <a:pt x="540" y="341"/>
                  </a:cubicBezTo>
                  <a:lnTo>
                    <a:pt x="541" y="338"/>
                  </a:lnTo>
                  <a:cubicBezTo>
                    <a:pt x="533" y="334"/>
                    <a:pt x="534" y="331"/>
                    <a:pt x="535" y="328"/>
                  </a:cubicBezTo>
                  <a:cubicBezTo>
                    <a:pt x="536" y="326"/>
                    <a:pt x="537" y="324"/>
                    <a:pt x="539" y="324"/>
                  </a:cubicBezTo>
                  <a:cubicBezTo>
                    <a:pt x="541" y="324"/>
                    <a:pt x="543" y="325"/>
                    <a:pt x="546" y="325"/>
                  </a:cubicBezTo>
                  <a:cubicBezTo>
                    <a:pt x="548" y="327"/>
                    <a:pt x="550" y="328"/>
                    <a:pt x="551" y="328"/>
                  </a:cubicBezTo>
                  <a:cubicBezTo>
                    <a:pt x="552" y="328"/>
                    <a:pt x="551" y="326"/>
                    <a:pt x="547" y="322"/>
                  </a:cubicBezTo>
                  <a:cubicBezTo>
                    <a:pt x="548" y="320"/>
                    <a:pt x="531" y="314"/>
                    <a:pt x="532" y="312"/>
                  </a:cubicBezTo>
                  <a:cubicBezTo>
                    <a:pt x="523" y="311"/>
                    <a:pt x="515" y="306"/>
                    <a:pt x="516" y="305"/>
                  </a:cubicBezTo>
                  <a:lnTo>
                    <a:pt x="516" y="305"/>
                  </a:lnTo>
                  <a:lnTo>
                    <a:pt x="524" y="307"/>
                  </a:lnTo>
                  <a:lnTo>
                    <a:pt x="541" y="311"/>
                  </a:lnTo>
                  <a:cubicBezTo>
                    <a:pt x="541" y="310"/>
                    <a:pt x="541" y="307"/>
                    <a:pt x="533" y="306"/>
                  </a:cubicBezTo>
                  <a:cubicBezTo>
                    <a:pt x="542" y="306"/>
                    <a:pt x="542" y="304"/>
                    <a:pt x="543" y="301"/>
                  </a:cubicBezTo>
                  <a:cubicBezTo>
                    <a:pt x="544" y="297"/>
                    <a:pt x="546" y="294"/>
                    <a:pt x="537" y="291"/>
                  </a:cubicBezTo>
                  <a:lnTo>
                    <a:pt x="537" y="291"/>
                  </a:lnTo>
                  <a:cubicBezTo>
                    <a:pt x="537" y="291"/>
                    <a:pt x="538" y="291"/>
                    <a:pt x="539" y="291"/>
                  </a:cubicBezTo>
                  <a:cubicBezTo>
                    <a:pt x="554" y="291"/>
                    <a:pt x="555" y="280"/>
                    <a:pt x="539" y="277"/>
                  </a:cubicBezTo>
                  <a:cubicBezTo>
                    <a:pt x="530" y="277"/>
                    <a:pt x="530" y="275"/>
                    <a:pt x="539" y="274"/>
                  </a:cubicBezTo>
                  <a:cubicBezTo>
                    <a:pt x="548" y="273"/>
                    <a:pt x="548" y="273"/>
                    <a:pt x="539" y="270"/>
                  </a:cubicBezTo>
                  <a:cubicBezTo>
                    <a:pt x="531" y="268"/>
                    <a:pt x="540" y="267"/>
                    <a:pt x="548" y="266"/>
                  </a:cubicBezTo>
                  <a:cubicBezTo>
                    <a:pt x="565" y="264"/>
                    <a:pt x="565" y="261"/>
                    <a:pt x="557" y="260"/>
                  </a:cubicBezTo>
                  <a:cubicBezTo>
                    <a:pt x="548" y="257"/>
                    <a:pt x="548" y="253"/>
                    <a:pt x="548" y="251"/>
                  </a:cubicBezTo>
                  <a:cubicBezTo>
                    <a:pt x="542" y="249"/>
                    <a:pt x="540" y="248"/>
                    <a:pt x="537" y="248"/>
                  </a:cubicBezTo>
                  <a:cubicBezTo>
                    <a:pt x="536" y="248"/>
                    <a:pt x="534" y="248"/>
                    <a:pt x="531" y="249"/>
                  </a:cubicBezTo>
                  <a:lnTo>
                    <a:pt x="514" y="249"/>
                  </a:lnTo>
                  <a:cubicBezTo>
                    <a:pt x="508" y="248"/>
                    <a:pt x="511" y="246"/>
                    <a:pt x="513" y="246"/>
                  </a:cubicBezTo>
                  <a:cubicBezTo>
                    <a:pt x="513" y="246"/>
                    <a:pt x="514" y="247"/>
                    <a:pt x="514" y="247"/>
                  </a:cubicBezTo>
                  <a:cubicBezTo>
                    <a:pt x="517" y="248"/>
                    <a:pt x="519" y="248"/>
                    <a:pt x="521" y="248"/>
                  </a:cubicBezTo>
                  <a:cubicBezTo>
                    <a:pt x="523" y="248"/>
                    <a:pt x="525" y="247"/>
                    <a:pt x="531" y="246"/>
                  </a:cubicBezTo>
                  <a:cubicBezTo>
                    <a:pt x="539" y="244"/>
                    <a:pt x="539" y="240"/>
                    <a:pt x="539" y="238"/>
                  </a:cubicBezTo>
                  <a:cubicBezTo>
                    <a:pt x="539" y="237"/>
                    <a:pt x="538" y="232"/>
                    <a:pt x="538" y="231"/>
                  </a:cubicBezTo>
                  <a:cubicBezTo>
                    <a:pt x="544" y="226"/>
                    <a:pt x="545" y="224"/>
                    <a:pt x="542" y="224"/>
                  </a:cubicBezTo>
                  <a:cubicBezTo>
                    <a:pt x="540" y="224"/>
                    <a:pt x="539" y="224"/>
                    <a:pt x="537" y="224"/>
                  </a:cubicBezTo>
                  <a:lnTo>
                    <a:pt x="529" y="226"/>
                  </a:lnTo>
                  <a:cubicBezTo>
                    <a:pt x="544" y="221"/>
                    <a:pt x="542" y="204"/>
                    <a:pt x="528" y="204"/>
                  </a:cubicBezTo>
                  <a:cubicBezTo>
                    <a:pt x="527" y="204"/>
                    <a:pt x="526" y="204"/>
                    <a:pt x="524" y="204"/>
                  </a:cubicBezTo>
                  <a:lnTo>
                    <a:pt x="532" y="202"/>
                  </a:lnTo>
                  <a:cubicBezTo>
                    <a:pt x="541" y="200"/>
                    <a:pt x="540" y="198"/>
                    <a:pt x="539" y="194"/>
                  </a:cubicBezTo>
                  <a:cubicBezTo>
                    <a:pt x="539" y="193"/>
                    <a:pt x="529" y="189"/>
                    <a:pt x="526" y="184"/>
                  </a:cubicBezTo>
                  <a:cubicBezTo>
                    <a:pt x="525" y="179"/>
                    <a:pt x="524" y="175"/>
                    <a:pt x="520" y="175"/>
                  </a:cubicBezTo>
                  <a:cubicBezTo>
                    <a:pt x="519" y="175"/>
                    <a:pt x="517" y="175"/>
                    <a:pt x="515" y="176"/>
                  </a:cubicBezTo>
                  <a:cubicBezTo>
                    <a:pt x="514" y="174"/>
                    <a:pt x="514" y="174"/>
                    <a:pt x="522" y="171"/>
                  </a:cubicBezTo>
                  <a:cubicBezTo>
                    <a:pt x="530" y="168"/>
                    <a:pt x="530" y="167"/>
                    <a:pt x="529" y="165"/>
                  </a:cubicBezTo>
                  <a:cubicBezTo>
                    <a:pt x="529" y="165"/>
                    <a:pt x="529" y="165"/>
                    <a:pt x="528" y="165"/>
                  </a:cubicBezTo>
                  <a:cubicBezTo>
                    <a:pt x="527" y="165"/>
                    <a:pt x="520" y="168"/>
                    <a:pt x="513" y="171"/>
                  </a:cubicBezTo>
                  <a:cubicBezTo>
                    <a:pt x="510" y="172"/>
                    <a:pt x="508" y="173"/>
                    <a:pt x="507" y="173"/>
                  </a:cubicBezTo>
                  <a:cubicBezTo>
                    <a:pt x="505" y="173"/>
                    <a:pt x="506" y="170"/>
                    <a:pt x="511" y="166"/>
                  </a:cubicBezTo>
                  <a:cubicBezTo>
                    <a:pt x="516" y="160"/>
                    <a:pt x="514" y="154"/>
                    <a:pt x="507" y="154"/>
                  </a:cubicBezTo>
                  <a:cubicBezTo>
                    <a:pt x="506" y="154"/>
                    <a:pt x="506" y="154"/>
                    <a:pt x="505" y="154"/>
                  </a:cubicBezTo>
                  <a:cubicBezTo>
                    <a:pt x="504" y="153"/>
                    <a:pt x="503" y="150"/>
                    <a:pt x="511" y="147"/>
                  </a:cubicBezTo>
                  <a:cubicBezTo>
                    <a:pt x="516" y="142"/>
                    <a:pt x="519" y="137"/>
                    <a:pt x="515" y="137"/>
                  </a:cubicBezTo>
                  <a:cubicBezTo>
                    <a:pt x="513" y="137"/>
                    <a:pt x="511" y="137"/>
                    <a:pt x="506" y="139"/>
                  </a:cubicBezTo>
                  <a:cubicBezTo>
                    <a:pt x="505" y="138"/>
                    <a:pt x="505" y="138"/>
                    <a:pt x="512" y="132"/>
                  </a:cubicBezTo>
                  <a:cubicBezTo>
                    <a:pt x="516" y="129"/>
                    <a:pt x="520" y="126"/>
                    <a:pt x="519" y="126"/>
                  </a:cubicBezTo>
                  <a:cubicBezTo>
                    <a:pt x="519" y="126"/>
                    <a:pt x="516" y="127"/>
                    <a:pt x="511" y="130"/>
                  </a:cubicBezTo>
                  <a:cubicBezTo>
                    <a:pt x="510" y="130"/>
                    <a:pt x="509" y="130"/>
                    <a:pt x="508" y="130"/>
                  </a:cubicBezTo>
                  <a:cubicBezTo>
                    <a:pt x="501" y="130"/>
                    <a:pt x="499" y="126"/>
                    <a:pt x="504" y="119"/>
                  </a:cubicBezTo>
                  <a:cubicBezTo>
                    <a:pt x="503" y="118"/>
                    <a:pt x="503" y="118"/>
                    <a:pt x="502" y="118"/>
                  </a:cubicBezTo>
                  <a:cubicBezTo>
                    <a:pt x="500" y="118"/>
                    <a:pt x="498" y="118"/>
                    <a:pt x="495" y="121"/>
                  </a:cubicBezTo>
                  <a:lnTo>
                    <a:pt x="488" y="126"/>
                  </a:lnTo>
                  <a:cubicBezTo>
                    <a:pt x="495" y="120"/>
                    <a:pt x="498" y="117"/>
                    <a:pt x="497" y="117"/>
                  </a:cubicBezTo>
                  <a:lnTo>
                    <a:pt x="497" y="117"/>
                  </a:lnTo>
                  <a:cubicBezTo>
                    <a:pt x="497" y="117"/>
                    <a:pt x="493" y="119"/>
                    <a:pt x="486" y="124"/>
                  </a:cubicBezTo>
                  <a:cubicBezTo>
                    <a:pt x="483" y="126"/>
                    <a:pt x="481" y="127"/>
                    <a:pt x="481" y="127"/>
                  </a:cubicBezTo>
                  <a:cubicBezTo>
                    <a:pt x="480" y="127"/>
                    <a:pt x="481" y="125"/>
                    <a:pt x="485" y="122"/>
                  </a:cubicBezTo>
                  <a:cubicBezTo>
                    <a:pt x="491" y="116"/>
                    <a:pt x="489" y="113"/>
                    <a:pt x="489" y="113"/>
                  </a:cubicBezTo>
                  <a:cubicBezTo>
                    <a:pt x="483" y="112"/>
                    <a:pt x="476" y="109"/>
                    <a:pt x="470" y="104"/>
                  </a:cubicBezTo>
                  <a:cubicBezTo>
                    <a:pt x="464" y="98"/>
                    <a:pt x="461" y="93"/>
                    <a:pt x="457" y="93"/>
                  </a:cubicBezTo>
                  <a:cubicBezTo>
                    <a:pt x="456" y="93"/>
                    <a:pt x="454" y="94"/>
                    <a:pt x="452" y="97"/>
                  </a:cubicBezTo>
                  <a:cubicBezTo>
                    <a:pt x="449" y="99"/>
                    <a:pt x="447" y="101"/>
                    <a:pt x="446" y="101"/>
                  </a:cubicBezTo>
                  <a:cubicBezTo>
                    <a:pt x="446" y="101"/>
                    <a:pt x="447" y="99"/>
                    <a:pt x="449" y="94"/>
                  </a:cubicBezTo>
                  <a:cubicBezTo>
                    <a:pt x="455" y="86"/>
                    <a:pt x="452" y="85"/>
                    <a:pt x="451" y="84"/>
                  </a:cubicBezTo>
                  <a:cubicBezTo>
                    <a:pt x="450" y="83"/>
                    <a:pt x="449" y="82"/>
                    <a:pt x="455" y="75"/>
                  </a:cubicBezTo>
                  <a:lnTo>
                    <a:pt x="455" y="75"/>
                  </a:lnTo>
                  <a:cubicBezTo>
                    <a:pt x="450" y="79"/>
                    <a:pt x="449" y="80"/>
                    <a:pt x="448" y="80"/>
                  </a:cubicBezTo>
                  <a:cubicBezTo>
                    <a:pt x="447" y="80"/>
                    <a:pt x="447" y="80"/>
                    <a:pt x="447" y="80"/>
                  </a:cubicBezTo>
                  <a:cubicBezTo>
                    <a:pt x="449" y="76"/>
                    <a:pt x="450" y="74"/>
                    <a:pt x="449" y="74"/>
                  </a:cubicBezTo>
                  <a:cubicBezTo>
                    <a:pt x="448" y="74"/>
                    <a:pt x="446" y="75"/>
                    <a:pt x="443" y="78"/>
                  </a:cubicBezTo>
                  <a:cubicBezTo>
                    <a:pt x="438" y="84"/>
                    <a:pt x="435" y="87"/>
                    <a:pt x="435" y="87"/>
                  </a:cubicBezTo>
                  <a:cubicBezTo>
                    <a:pt x="435" y="87"/>
                    <a:pt x="437" y="83"/>
                    <a:pt x="442" y="76"/>
                  </a:cubicBezTo>
                  <a:cubicBezTo>
                    <a:pt x="446" y="71"/>
                    <a:pt x="448" y="65"/>
                    <a:pt x="447" y="65"/>
                  </a:cubicBezTo>
                  <a:lnTo>
                    <a:pt x="447" y="65"/>
                  </a:lnTo>
                  <a:cubicBezTo>
                    <a:pt x="447" y="65"/>
                    <a:pt x="447" y="65"/>
                    <a:pt x="446" y="67"/>
                  </a:cubicBezTo>
                  <a:cubicBezTo>
                    <a:pt x="440" y="74"/>
                    <a:pt x="437" y="72"/>
                    <a:pt x="431" y="78"/>
                  </a:cubicBezTo>
                  <a:cubicBezTo>
                    <a:pt x="429" y="76"/>
                    <a:pt x="428" y="75"/>
                    <a:pt x="433" y="69"/>
                  </a:cubicBezTo>
                  <a:cubicBezTo>
                    <a:pt x="435" y="65"/>
                    <a:pt x="433" y="63"/>
                    <a:pt x="430" y="63"/>
                  </a:cubicBezTo>
                  <a:cubicBezTo>
                    <a:pt x="426" y="63"/>
                    <a:pt x="422" y="65"/>
                    <a:pt x="419" y="69"/>
                  </a:cubicBezTo>
                  <a:cubicBezTo>
                    <a:pt x="417" y="72"/>
                    <a:pt x="415" y="73"/>
                    <a:pt x="415" y="73"/>
                  </a:cubicBezTo>
                  <a:cubicBezTo>
                    <a:pt x="414" y="73"/>
                    <a:pt x="415" y="71"/>
                    <a:pt x="418" y="67"/>
                  </a:cubicBezTo>
                  <a:cubicBezTo>
                    <a:pt x="422" y="61"/>
                    <a:pt x="421" y="60"/>
                    <a:pt x="419" y="58"/>
                  </a:cubicBezTo>
                  <a:lnTo>
                    <a:pt x="419" y="58"/>
                  </a:lnTo>
                  <a:cubicBezTo>
                    <a:pt x="417" y="60"/>
                    <a:pt x="417" y="61"/>
                    <a:pt x="416" y="61"/>
                  </a:cubicBezTo>
                  <a:cubicBezTo>
                    <a:pt x="415" y="61"/>
                    <a:pt x="419" y="55"/>
                    <a:pt x="422" y="49"/>
                  </a:cubicBezTo>
                  <a:cubicBezTo>
                    <a:pt x="428" y="44"/>
                    <a:pt x="427" y="43"/>
                    <a:pt x="423" y="41"/>
                  </a:cubicBezTo>
                  <a:lnTo>
                    <a:pt x="423" y="41"/>
                  </a:lnTo>
                  <a:cubicBezTo>
                    <a:pt x="421" y="43"/>
                    <a:pt x="418" y="44"/>
                    <a:pt x="416" y="44"/>
                  </a:cubicBezTo>
                  <a:cubicBezTo>
                    <a:pt x="412" y="44"/>
                    <a:pt x="409" y="42"/>
                    <a:pt x="406" y="41"/>
                  </a:cubicBezTo>
                  <a:cubicBezTo>
                    <a:pt x="405" y="40"/>
                    <a:pt x="404" y="39"/>
                    <a:pt x="402" y="39"/>
                  </a:cubicBezTo>
                  <a:cubicBezTo>
                    <a:pt x="397" y="39"/>
                    <a:pt x="391" y="46"/>
                    <a:pt x="383" y="57"/>
                  </a:cubicBezTo>
                  <a:lnTo>
                    <a:pt x="375" y="72"/>
                  </a:lnTo>
                  <a:lnTo>
                    <a:pt x="382" y="56"/>
                  </a:lnTo>
                  <a:cubicBezTo>
                    <a:pt x="385" y="48"/>
                    <a:pt x="391" y="33"/>
                    <a:pt x="391" y="33"/>
                  </a:cubicBezTo>
                  <a:cubicBezTo>
                    <a:pt x="391" y="33"/>
                    <a:pt x="391" y="33"/>
                    <a:pt x="390" y="33"/>
                  </a:cubicBezTo>
                  <a:cubicBezTo>
                    <a:pt x="389" y="33"/>
                    <a:pt x="386" y="40"/>
                    <a:pt x="383" y="47"/>
                  </a:cubicBezTo>
                  <a:cubicBezTo>
                    <a:pt x="381" y="51"/>
                    <a:pt x="380" y="52"/>
                    <a:pt x="379" y="52"/>
                  </a:cubicBezTo>
                  <a:cubicBezTo>
                    <a:pt x="378" y="52"/>
                    <a:pt x="377" y="50"/>
                    <a:pt x="377" y="45"/>
                  </a:cubicBezTo>
                  <a:cubicBezTo>
                    <a:pt x="378" y="39"/>
                    <a:pt x="377" y="36"/>
                    <a:pt x="376" y="36"/>
                  </a:cubicBezTo>
                  <a:cubicBezTo>
                    <a:pt x="375" y="36"/>
                    <a:pt x="374" y="38"/>
                    <a:pt x="372" y="42"/>
                  </a:cubicBezTo>
                  <a:cubicBezTo>
                    <a:pt x="371" y="42"/>
                    <a:pt x="368" y="41"/>
                    <a:pt x="369" y="32"/>
                  </a:cubicBezTo>
                  <a:lnTo>
                    <a:pt x="369" y="32"/>
                  </a:lnTo>
                  <a:cubicBezTo>
                    <a:pt x="368" y="32"/>
                    <a:pt x="368" y="32"/>
                    <a:pt x="365" y="39"/>
                  </a:cubicBezTo>
                  <a:cubicBezTo>
                    <a:pt x="364" y="43"/>
                    <a:pt x="363" y="45"/>
                    <a:pt x="362" y="45"/>
                  </a:cubicBezTo>
                  <a:cubicBezTo>
                    <a:pt x="362" y="45"/>
                    <a:pt x="362" y="43"/>
                    <a:pt x="363" y="38"/>
                  </a:cubicBezTo>
                  <a:cubicBezTo>
                    <a:pt x="365" y="27"/>
                    <a:pt x="363" y="23"/>
                    <a:pt x="361" y="23"/>
                  </a:cubicBezTo>
                  <a:cubicBezTo>
                    <a:pt x="360" y="23"/>
                    <a:pt x="359" y="24"/>
                    <a:pt x="358" y="27"/>
                  </a:cubicBezTo>
                  <a:cubicBezTo>
                    <a:pt x="356" y="34"/>
                    <a:pt x="355" y="35"/>
                    <a:pt x="353" y="35"/>
                  </a:cubicBezTo>
                  <a:cubicBezTo>
                    <a:pt x="353" y="35"/>
                    <a:pt x="353" y="35"/>
                    <a:pt x="353" y="35"/>
                  </a:cubicBezTo>
                  <a:cubicBezTo>
                    <a:pt x="352" y="35"/>
                    <a:pt x="352" y="34"/>
                    <a:pt x="351" y="34"/>
                  </a:cubicBezTo>
                  <a:cubicBezTo>
                    <a:pt x="350" y="34"/>
                    <a:pt x="348" y="36"/>
                    <a:pt x="346" y="42"/>
                  </a:cubicBezTo>
                  <a:lnTo>
                    <a:pt x="342" y="41"/>
                  </a:lnTo>
                  <a:cubicBezTo>
                    <a:pt x="341" y="39"/>
                    <a:pt x="344" y="33"/>
                    <a:pt x="346" y="33"/>
                  </a:cubicBezTo>
                  <a:cubicBezTo>
                    <a:pt x="346" y="33"/>
                    <a:pt x="346" y="33"/>
                    <a:pt x="346" y="33"/>
                  </a:cubicBezTo>
                  <a:lnTo>
                    <a:pt x="347" y="24"/>
                  </a:lnTo>
                  <a:cubicBezTo>
                    <a:pt x="346" y="23"/>
                    <a:pt x="345" y="23"/>
                    <a:pt x="344" y="23"/>
                  </a:cubicBezTo>
                  <a:cubicBezTo>
                    <a:pt x="342" y="23"/>
                    <a:pt x="340" y="25"/>
                    <a:pt x="338" y="30"/>
                  </a:cubicBezTo>
                  <a:cubicBezTo>
                    <a:pt x="335" y="38"/>
                    <a:pt x="334" y="42"/>
                    <a:pt x="334" y="42"/>
                  </a:cubicBezTo>
                  <a:cubicBezTo>
                    <a:pt x="334" y="42"/>
                    <a:pt x="335" y="38"/>
                    <a:pt x="337" y="30"/>
                  </a:cubicBezTo>
                  <a:cubicBezTo>
                    <a:pt x="338" y="24"/>
                    <a:pt x="338" y="17"/>
                    <a:pt x="337" y="17"/>
                  </a:cubicBezTo>
                  <a:cubicBezTo>
                    <a:pt x="336" y="17"/>
                    <a:pt x="336" y="18"/>
                    <a:pt x="335" y="20"/>
                  </a:cubicBezTo>
                  <a:cubicBezTo>
                    <a:pt x="333" y="27"/>
                    <a:pt x="332" y="30"/>
                    <a:pt x="331" y="30"/>
                  </a:cubicBezTo>
                  <a:cubicBezTo>
                    <a:pt x="330" y="30"/>
                    <a:pt x="331" y="25"/>
                    <a:pt x="331" y="20"/>
                  </a:cubicBezTo>
                  <a:cubicBezTo>
                    <a:pt x="334" y="12"/>
                    <a:pt x="335" y="7"/>
                    <a:pt x="334" y="7"/>
                  </a:cubicBezTo>
                  <a:cubicBezTo>
                    <a:pt x="334" y="7"/>
                    <a:pt x="331" y="11"/>
                    <a:pt x="327" y="18"/>
                  </a:cubicBezTo>
                  <a:cubicBezTo>
                    <a:pt x="323" y="18"/>
                    <a:pt x="315" y="25"/>
                    <a:pt x="311" y="25"/>
                  </a:cubicBezTo>
                  <a:cubicBezTo>
                    <a:pt x="311" y="25"/>
                    <a:pt x="310" y="25"/>
                    <a:pt x="310" y="25"/>
                  </a:cubicBezTo>
                  <a:cubicBezTo>
                    <a:pt x="303" y="24"/>
                    <a:pt x="300" y="24"/>
                    <a:pt x="299" y="15"/>
                  </a:cubicBezTo>
                  <a:cubicBezTo>
                    <a:pt x="299" y="12"/>
                    <a:pt x="299" y="10"/>
                    <a:pt x="299" y="8"/>
                  </a:cubicBezTo>
                  <a:lnTo>
                    <a:pt x="299" y="8"/>
                  </a:lnTo>
                  <a:cubicBezTo>
                    <a:pt x="298" y="24"/>
                    <a:pt x="296" y="24"/>
                    <a:pt x="291" y="24"/>
                  </a:cubicBezTo>
                  <a:cubicBezTo>
                    <a:pt x="289" y="21"/>
                    <a:pt x="288" y="20"/>
                    <a:pt x="287" y="20"/>
                  </a:cubicBezTo>
                  <a:cubicBezTo>
                    <a:pt x="285" y="20"/>
                    <a:pt x="283" y="25"/>
                    <a:pt x="282" y="32"/>
                  </a:cubicBezTo>
                  <a:lnTo>
                    <a:pt x="285" y="32"/>
                  </a:lnTo>
                  <a:cubicBezTo>
                    <a:pt x="285" y="42"/>
                    <a:pt x="285" y="46"/>
                    <a:pt x="284" y="46"/>
                  </a:cubicBezTo>
                  <a:cubicBezTo>
                    <a:pt x="283" y="46"/>
                    <a:pt x="282" y="44"/>
                    <a:pt x="281" y="41"/>
                  </a:cubicBezTo>
                  <a:cubicBezTo>
                    <a:pt x="279" y="41"/>
                    <a:pt x="279" y="32"/>
                    <a:pt x="277" y="23"/>
                  </a:cubicBezTo>
                  <a:cubicBezTo>
                    <a:pt x="277" y="15"/>
                    <a:pt x="275" y="6"/>
                    <a:pt x="273" y="6"/>
                  </a:cubicBezTo>
                  <a:close/>
                  <a:moveTo>
                    <a:pt x="472" y="600"/>
                  </a:moveTo>
                  <a:cubicBezTo>
                    <a:pt x="471" y="600"/>
                    <a:pt x="471" y="600"/>
                    <a:pt x="470" y="600"/>
                  </a:cubicBezTo>
                  <a:cubicBezTo>
                    <a:pt x="471" y="606"/>
                    <a:pt x="473" y="611"/>
                    <a:pt x="476" y="616"/>
                  </a:cubicBezTo>
                  <a:cubicBezTo>
                    <a:pt x="477" y="619"/>
                    <a:pt x="478" y="621"/>
                    <a:pt x="479" y="621"/>
                  </a:cubicBezTo>
                  <a:cubicBezTo>
                    <a:pt x="480" y="621"/>
                    <a:pt x="480" y="617"/>
                    <a:pt x="477" y="607"/>
                  </a:cubicBezTo>
                  <a:cubicBezTo>
                    <a:pt x="474" y="601"/>
                    <a:pt x="473" y="600"/>
                    <a:pt x="472" y="6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57;p33">
              <a:extLst>
                <a:ext uri="{FF2B5EF4-FFF2-40B4-BE49-F238E27FC236}">
                  <a16:creationId xmlns:a16="http://schemas.microsoft.com/office/drawing/2014/main" id="{0E400133-6E89-99A6-6619-E45EB7368A33}"/>
                </a:ext>
              </a:extLst>
            </p:cNvPr>
            <p:cNvSpPr/>
            <p:nvPr/>
          </p:nvSpPr>
          <p:spPr>
            <a:xfrm>
              <a:off x="1562875" y="2039738"/>
              <a:ext cx="72600" cy="63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97" name="Google Shape;9058;p33">
              <a:extLst>
                <a:ext uri="{FF2B5EF4-FFF2-40B4-BE49-F238E27FC236}">
                  <a16:creationId xmlns:a16="http://schemas.microsoft.com/office/drawing/2014/main" id="{473400F5-B22D-D912-E80C-AB1D34E49233}"/>
                </a:ext>
              </a:extLst>
            </p:cNvPr>
            <p:cNvGrpSpPr/>
            <p:nvPr/>
          </p:nvGrpSpPr>
          <p:grpSpPr>
            <a:xfrm>
              <a:off x="593066" y="1253680"/>
              <a:ext cx="4063694" cy="2564897"/>
              <a:chOff x="5618971" y="1197520"/>
              <a:chExt cx="3448777" cy="2176778"/>
            </a:xfrm>
          </p:grpSpPr>
          <p:sp>
            <p:nvSpPr>
              <p:cNvPr id="9111" name="Google Shape;9059;p33">
                <a:extLst>
                  <a:ext uri="{FF2B5EF4-FFF2-40B4-BE49-F238E27FC236}">
                    <a16:creationId xmlns:a16="http://schemas.microsoft.com/office/drawing/2014/main" id="{B0EF5130-5A94-DC3A-7305-BA4686933F5F}"/>
                  </a:ext>
                </a:extLst>
              </p:cNvPr>
              <p:cNvSpPr/>
              <p:nvPr/>
            </p:nvSpPr>
            <p:spPr>
              <a:xfrm>
                <a:off x="7567375" y="1197520"/>
                <a:ext cx="554585" cy="218988"/>
              </a:xfrm>
              <a:custGeom>
                <a:avLst/>
                <a:gdLst/>
                <a:ahLst/>
                <a:cxnLst/>
                <a:rect l="l" t="t" r="r" b="b"/>
                <a:pathLst>
                  <a:path w="6197" h="2447" extrusionOk="0">
                    <a:moveTo>
                      <a:pt x="4466" y="102"/>
                    </a:moveTo>
                    <a:cubicBezTo>
                      <a:pt x="4476" y="102"/>
                      <a:pt x="4477" y="113"/>
                      <a:pt x="4477" y="113"/>
                    </a:cubicBezTo>
                    <a:cubicBezTo>
                      <a:pt x="4477" y="113"/>
                      <a:pt x="4478" y="126"/>
                      <a:pt x="4468" y="127"/>
                    </a:cubicBezTo>
                    <a:cubicBezTo>
                      <a:pt x="4460" y="121"/>
                      <a:pt x="4456" y="113"/>
                      <a:pt x="4453" y="104"/>
                    </a:cubicBezTo>
                    <a:lnTo>
                      <a:pt x="4453" y="103"/>
                    </a:lnTo>
                    <a:lnTo>
                      <a:pt x="4465" y="102"/>
                    </a:lnTo>
                    <a:cubicBezTo>
                      <a:pt x="4465" y="102"/>
                      <a:pt x="4466" y="102"/>
                      <a:pt x="4466" y="102"/>
                    </a:cubicBezTo>
                    <a:close/>
                    <a:moveTo>
                      <a:pt x="4366" y="146"/>
                    </a:moveTo>
                    <a:cubicBezTo>
                      <a:pt x="4370" y="146"/>
                      <a:pt x="4370" y="149"/>
                      <a:pt x="4372" y="157"/>
                    </a:cubicBezTo>
                    <a:lnTo>
                      <a:pt x="4362" y="159"/>
                    </a:lnTo>
                    <a:lnTo>
                      <a:pt x="4347" y="150"/>
                    </a:lnTo>
                    <a:lnTo>
                      <a:pt x="4358" y="148"/>
                    </a:lnTo>
                    <a:cubicBezTo>
                      <a:pt x="4362" y="147"/>
                      <a:pt x="4365" y="146"/>
                      <a:pt x="4366" y="146"/>
                    </a:cubicBezTo>
                    <a:close/>
                    <a:moveTo>
                      <a:pt x="4917" y="142"/>
                    </a:moveTo>
                    <a:cubicBezTo>
                      <a:pt x="4920" y="142"/>
                      <a:pt x="4921" y="144"/>
                      <a:pt x="4920" y="148"/>
                    </a:cubicBezTo>
                    <a:cubicBezTo>
                      <a:pt x="4915" y="157"/>
                      <a:pt x="4910" y="164"/>
                      <a:pt x="4902" y="168"/>
                    </a:cubicBezTo>
                    <a:cubicBezTo>
                      <a:pt x="4902" y="168"/>
                      <a:pt x="4897" y="171"/>
                      <a:pt x="4893" y="171"/>
                    </a:cubicBezTo>
                    <a:cubicBezTo>
                      <a:pt x="4891" y="171"/>
                      <a:pt x="4889" y="170"/>
                      <a:pt x="4891" y="165"/>
                    </a:cubicBezTo>
                    <a:lnTo>
                      <a:pt x="4895" y="154"/>
                    </a:lnTo>
                    <a:cubicBezTo>
                      <a:pt x="4904" y="148"/>
                      <a:pt x="4913" y="142"/>
                      <a:pt x="4917" y="142"/>
                    </a:cubicBezTo>
                    <a:close/>
                    <a:moveTo>
                      <a:pt x="4339" y="172"/>
                    </a:moveTo>
                    <a:cubicBezTo>
                      <a:pt x="4338" y="172"/>
                      <a:pt x="4335" y="174"/>
                      <a:pt x="4332" y="179"/>
                    </a:cubicBezTo>
                    <a:cubicBezTo>
                      <a:pt x="4340" y="178"/>
                      <a:pt x="4341" y="172"/>
                      <a:pt x="4339" y="172"/>
                    </a:cubicBezTo>
                    <a:close/>
                    <a:moveTo>
                      <a:pt x="4260" y="179"/>
                    </a:moveTo>
                    <a:cubicBezTo>
                      <a:pt x="4264" y="179"/>
                      <a:pt x="4265" y="181"/>
                      <a:pt x="4267" y="189"/>
                    </a:cubicBezTo>
                    <a:lnTo>
                      <a:pt x="4256" y="193"/>
                    </a:lnTo>
                    <a:lnTo>
                      <a:pt x="4242" y="185"/>
                    </a:lnTo>
                    <a:cubicBezTo>
                      <a:pt x="4245" y="184"/>
                      <a:pt x="4248" y="182"/>
                      <a:pt x="4252" y="180"/>
                    </a:cubicBezTo>
                    <a:cubicBezTo>
                      <a:pt x="4256" y="179"/>
                      <a:pt x="4258" y="179"/>
                      <a:pt x="4260" y="179"/>
                    </a:cubicBezTo>
                    <a:close/>
                    <a:moveTo>
                      <a:pt x="4067" y="175"/>
                    </a:moveTo>
                    <a:cubicBezTo>
                      <a:pt x="4074" y="185"/>
                      <a:pt x="4079" y="196"/>
                      <a:pt x="4070" y="203"/>
                    </a:cubicBezTo>
                    <a:lnTo>
                      <a:pt x="4053" y="198"/>
                    </a:lnTo>
                    <a:lnTo>
                      <a:pt x="4057" y="182"/>
                    </a:lnTo>
                    <a:lnTo>
                      <a:pt x="4067" y="175"/>
                    </a:lnTo>
                    <a:close/>
                    <a:moveTo>
                      <a:pt x="4183" y="201"/>
                    </a:moveTo>
                    <a:cubicBezTo>
                      <a:pt x="4186" y="201"/>
                      <a:pt x="4188" y="203"/>
                      <a:pt x="4190" y="207"/>
                    </a:cubicBezTo>
                    <a:cubicBezTo>
                      <a:pt x="4196" y="219"/>
                      <a:pt x="4196" y="219"/>
                      <a:pt x="4186" y="223"/>
                    </a:cubicBezTo>
                    <a:cubicBezTo>
                      <a:pt x="4177" y="228"/>
                      <a:pt x="4172" y="231"/>
                      <a:pt x="4170" y="231"/>
                    </a:cubicBezTo>
                    <a:cubicBezTo>
                      <a:pt x="4168" y="231"/>
                      <a:pt x="4169" y="227"/>
                      <a:pt x="4171" y="217"/>
                    </a:cubicBezTo>
                    <a:cubicBezTo>
                      <a:pt x="4173" y="207"/>
                      <a:pt x="4178" y="201"/>
                      <a:pt x="4183" y="201"/>
                    </a:cubicBezTo>
                    <a:close/>
                    <a:moveTo>
                      <a:pt x="4243" y="243"/>
                    </a:moveTo>
                    <a:cubicBezTo>
                      <a:pt x="4244" y="246"/>
                      <a:pt x="4245" y="248"/>
                      <a:pt x="4246" y="251"/>
                    </a:cubicBezTo>
                    <a:cubicBezTo>
                      <a:pt x="4247" y="251"/>
                      <a:pt x="4248" y="252"/>
                      <a:pt x="4249" y="252"/>
                    </a:cubicBezTo>
                    <a:lnTo>
                      <a:pt x="4249" y="252"/>
                    </a:lnTo>
                    <a:cubicBezTo>
                      <a:pt x="4247" y="250"/>
                      <a:pt x="4245" y="247"/>
                      <a:pt x="4243" y="243"/>
                    </a:cubicBezTo>
                    <a:close/>
                    <a:moveTo>
                      <a:pt x="4249" y="252"/>
                    </a:moveTo>
                    <a:cubicBezTo>
                      <a:pt x="4251" y="256"/>
                      <a:pt x="4253" y="257"/>
                      <a:pt x="4254" y="257"/>
                    </a:cubicBezTo>
                    <a:cubicBezTo>
                      <a:pt x="4254" y="257"/>
                      <a:pt x="4253" y="255"/>
                      <a:pt x="4249" y="252"/>
                    </a:cubicBezTo>
                    <a:close/>
                    <a:moveTo>
                      <a:pt x="5270" y="260"/>
                    </a:moveTo>
                    <a:cubicBezTo>
                      <a:pt x="5271" y="260"/>
                      <a:pt x="5273" y="260"/>
                      <a:pt x="5274" y="260"/>
                    </a:cubicBezTo>
                    <a:cubicBezTo>
                      <a:pt x="5284" y="266"/>
                      <a:pt x="5284" y="266"/>
                      <a:pt x="5277" y="277"/>
                    </a:cubicBezTo>
                    <a:cubicBezTo>
                      <a:pt x="5272" y="284"/>
                      <a:pt x="5263" y="288"/>
                      <a:pt x="5255" y="288"/>
                    </a:cubicBezTo>
                    <a:cubicBezTo>
                      <a:pt x="5252" y="288"/>
                      <a:pt x="5248" y="287"/>
                      <a:pt x="5245" y="286"/>
                    </a:cubicBezTo>
                    <a:cubicBezTo>
                      <a:pt x="5235" y="280"/>
                      <a:pt x="5247" y="260"/>
                      <a:pt x="5270" y="260"/>
                    </a:cubicBezTo>
                    <a:close/>
                    <a:moveTo>
                      <a:pt x="3955" y="269"/>
                    </a:moveTo>
                    <a:cubicBezTo>
                      <a:pt x="3958" y="269"/>
                      <a:pt x="3960" y="271"/>
                      <a:pt x="3964" y="277"/>
                    </a:cubicBezTo>
                    <a:cubicBezTo>
                      <a:pt x="3968" y="282"/>
                      <a:pt x="3968" y="290"/>
                      <a:pt x="3963" y="295"/>
                    </a:cubicBezTo>
                    <a:lnTo>
                      <a:pt x="3946" y="292"/>
                    </a:lnTo>
                    <a:cubicBezTo>
                      <a:pt x="3941" y="287"/>
                      <a:pt x="3942" y="279"/>
                      <a:pt x="3947" y="275"/>
                    </a:cubicBezTo>
                    <a:cubicBezTo>
                      <a:pt x="3951" y="271"/>
                      <a:pt x="3953" y="269"/>
                      <a:pt x="3955" y="269"/>
                    </a:cubicBezTo>
                    <a:close/>
                    <a:moveTo>
                      <a:pt x="749" y="932"/>
                    </a:moveTo>
                    <a:cubicBezTo>
                      <a:pt x="750" y="932"/>
                      <a:pt x="751" y="932"/>
                      <a:pt x="752" y="932"/>
                    </a:cubicBezTo>
                    <a:cubicBezTo>
                      <a:pt x="763" y="935"/>
                      <a:pt x="760" y="946"/>
                      <a:pt x="737" y="956"/>
                    </a:cubicBezTo>
                    <a:lnTo>
                      <a:pt x="716" y="953"/>
                    </a:lnTo>
                    <a:cubicBezTo>
                      <a:pt x="717" y="941"/>
                      <a:pt x="737" y="932"/>
                      <a:pt x="749" y="932"/>
                    </a:cubicBezTo>
                    <a:close/>
                    <a:moveTo>
                      <a:pt x="792" y="962"/>
                    </a:moveTo>
                    <a:cubicBezTo>
                      <a:pt x="784" y="962"/>
                      <a:pt x="778" y="968"/>
                      <a:pt x="777" y="976"/>
                    </a:cubicBezTo>
                    <a:cubicBezTo>
                      <a:pt x="773" y="988"/>
                      <a:pt x="783" y="991"/>
                      <a:pt x="804" y="995"/>
                    </a:cubicBezTo>
                    <a:cubicBezTo>
                      <a:pt x="805" y="995"/>
                      <a:pt x="807" y="995"/>
                      <a:pt x="808" y="995"/>
                    </a:cubicBezTo>
                    <a:cubicBezTo>
                      <a:pt x="815" y="995"/>
                      <a:pt x="822" y="993"/>
                      <a:pt x="827" y="990"/>
                    </a:cubicBezTo>
                    <a:cubicBezTo>
                      <a:pt x="830" y="977"/>
                      <a:pt x="820" y="974"/>
                      <a:pt x="810" y="970"/>
                    </a:cubicBezTo>
                    <a:cubicBezTo>
                      <a:pt x="803" y="964"/>
                      <a:pt x="797" y="962"/>
                      <a:pt x="792" y="962"/>
                    </a:cubicBezTo>
                    <a:close/>
                    <a:moveTo>
                      <a:pt x="3509" y="1072"/>
                    </a:moveTo>
                    <a:cubicBezTo>
                      <a:pt x="3520" y="1077"/>
                      <a:pt x="3532" y="1081"/>
                      <a:pt x="3528" y="1092"/>
                    </a:cubicBezTo>
                    <a:lnTo>
                      <a:pt x="3524" y="1100"/>
                    </a:lnTo>
                    <a:cubicBezTo>
                      <a:pt x="3516" y="1097"/>
                      <a:pt x="3509" y="1090"/>
                      <a:pt x="3504" y="1083"/>
                    </a:cubicBezTo>
                    <a:lnTo>
                      <a:pt x="3509" y="1072"/>
                    </a:lnTo>
                    <a:close/>
                    <a:moveTo>
                      <a:pt x="128" y="1085"/>
                    </a:moveTo>
                    <a:cubicBezTo>
                      <a:pt x="125" y="1085"/>
                      <a:pt x="123" y="1088"/>
                      <a:pt x="119" y="1094"/>
                    </a:cubicBezTo>
                    <a:lnTo>
                      <a:pt x="111" y="1105"/>
                    </a:lnTo>
                    <a:lnTo>
                      <a:pt x="129" y="1102"/>
                    </a:lnTo>
                    <a:lnTo>
                      <a:pt x="137" y="1090"/>
                    </a:lnTo>
                    <a:cubicBezTo>
                      <a:pt x="132" y="1087"/>
                      <a:pt x="130" y="1085"/>
                      <a:pt x="128" y="1085"/>
                    </a:cubicBezTo>
                    <a:close/>
                    <a:moveTo>
                      <a:pt x="1232" y="1125"/>
                    </a:moveTo>
                    <a:cubicBezTo>
                      <a:pt x="1238" y="1125"/>
                      <a:pt x="1243" y="1130"/>
                      <a:pt x="1250" y="1135"/>
                    </a:cubicBezTo>
                    <a:lnTo>
                      <a:pt x="1241" y="1144"/>
                    </a:lnTo>
                    <a:lnTo>
                      <a:pt x="1224" y="1145"/>
                    </a:lnTo>
                    <a:lnTo>
                      <a:pt x="1224" y="1128"/>
                    </a:lnTo>
                    <a:cubicBezTo>
                      <a:pt x="1227" y="1126"/>
                      <a:pt x="1229" y="1125"/>
                      <a:pt x="1232" y="1125"/>
                    </a:cubicBezTo>
                    <a:close/>
                    <a:moveTo>
                      <a:pt x="166" y="1145"/>
                    </a:moveTo>
                    <a:cubicBezTo>
                      <a:pt x="168" y="1145"/>
                      <a:pt x="170" y="1146"/>
                      <a:pt x="173" y="1148"/>
                    </a:cubicBezTo>
                    <a:cubicBezTo>
                      <a:pt x="173" y="1148"/>
                      <a:pt x="173" y="1148"/>
                      <a:pt x="166" y="1158"/>
                    </a:cubicBezTo>
                    <a:cubicBezTo>
                      <a:pt x="164" y="1156"/>
                      <a:pt x="163" y="1156"/>
                      <a:pt x="162" y="1156"/>
                    </a:cubicBezTo>
                    <a:lnTo>
                      <a:pt x="162" y="1156"/>
                    </a:lnTo>
                    <a:cubicBezTo>
                      <a:pt x="158" y="1156"/>
                      <a:pt x="161" y="1165"/>
                      <a:pt x="172" y="1165"/>
                    </a:cubicBezTo>
                    <a:cubicBezTo>
                      <a:pt x="173" y="1165"/>
                      <a:pt x="174" y="1165"/>
                      <a:pt x="176" y="1164"/>
                    </a:cubicBezTo>
                    <a:lnTo>
                      <a:pt x="197" y="1179"/>
                    </a:lnTo>
                    <a:cubicBezTo>
                      <a:pt x="192" y="1185"/>
                      <a:pt x="185" y="1188"/>
                      <a:pt x="177" y="1188"/>
                    </a:cubicBezTo>
                    <a:cubicBezTo>
                      <a:pt x="173" y="1188"/>
                      <a:pt x="168" y="1187"/>
                      <a:pt x="164" y="1185"/>
                    </a:cubicBezTo>
                    <a:cubicBezTo>
                      <a:pt x="136" y="1182"/>
                      <a:pt x="136" y="1183"/>
                      <a:pt x="149" y="1161"/>
                    </a:cubicBezTo>
                    <a:cubicBezTo>
                      <a:pt x="154" y="1153"/>
                      <a:pt x="159" y="1145"/>
                      <a:pt x="166" y="1145"/>
                    </a:cubicBezTo>
                    <a:close/>
                    <a:moveTo>
                      <a:pt x="1271" y="1187"/>
                    </a:moveTo>
                    <a:cubicBezTo>
                      <a:pt x="1276" y="1187"/>
                      <a:pt x="1272" y="1191"/>
                      <a:pt x="1262" y="1201"/>
                    </a:cubicBezTo>
                    <a:cubicBezTo>
                      <a:pt x="1255" y="1210"/>
                      <a:pt x="1245" y="1215"/>
                      <a:pt x="1235" y="1215"/>
                    </a:cubicBezTo>
                    <a:cubicBezTo>
                      <a:pt x="1230" y="1215"/>
                      <a:pt x="1225" y="1214"/>
                      <a:pt x="1220" y="1211"/>
                    </a:cubicBezTo>
                    <a:lnTo>
                      <a:pt x="1205" y="1197"/>
                    </a:lnTo>
                    <a:lnTo>
                      <a:pt x="1237" y="1195"/>
                    </a:lnTo>
                    <a:cubicBezTo>
                      <a:pt x="1256" y="1190"/>
                      <a:pt x="1267" y="1187"/>
                      <a:pt x="1271" y="1187"/>
                    </a:cubicBezTo>
                    <a:close/>
                    <a:moveTo>
                      <a:pt x="98" y="1277"/>
                    </a:moveTo>
                    <a:cubicBezTo>
                      <a:pt x="100" y="1277"/>
                      <a:pt x="103" y="1278"/>
                      <a:pt x="108" y="1280"/>
                    </a:cubicBezTo>
                    <a:cubicBezTo>
                      <a:pt x="112" y="1288"/>
                      <a:pt x="113" y="1298"/>
                      <a:pt x="112" y="1307"/>
                    </a:cubicBezTo>
                    <a:cubicBezTo>
                      <a:pt x="106" y="1310"/>
                      <a:pt x="102" y="1312"/>
                      <a:pt x="98" y="1316"/>
                    </a:cubicBezTo>
                    <a:cubicBezTo>
                      <a:pt x="84" y="1313"/>
                      <a:pt x="87" y="1300"/>
                      <a:pt x="92" y="1288"/>
                    </a:cubicBezTo>
                    <a:cubicBezTo>
                      <a:pt x="94" y="1280"/>
                      <a:pt x="95" y="1277"/>
                      <a:pt x="98" y="1277"/>
                    </a:cubicBezTo>
                    <a:close/>
                    <a:moveTo>
                      <a:pt x="1446" y="1349"/>
                    </a:moveTo>
                    <a:lnTo>
                      <a:pt x="1446" y="1349"/>
                    </a:lnTo>
                    <a:cubicBezTo>
                      <a:pt x="1469" y="1359"/>
                      <a:pt x="1469" y="1359"/>
                      <a:pt x="1442" y="1365"/>
                    </a:cubicBezTo>
                    <a:lnTo>
                      <a:pt x="1409" y="1362"/>
                    </a:lnTo>
                    <a:cubicBezTo>
                      <a:pt x="1403" y="1354"/>
                      <a:pt x="1420" y="1355"/>
                      <a:pt x="1446" y="1349"/>
                    </a:cubicBezTo>
                    <a:close/>
                    <a:moveTo>
                      <a:pt x="269" y="1355"/>
                    </a:moveTo>
                    <a:lnTo>
                      <a:pt x="267" y="1363"/>
                    </a:lnTo>
                    <a:cubicBezTo>
                      <a:pt x="273" y="1368"/>
                      <a:pt x="282" y="1373"/>
                      <a:pt x="290" y="1374"/>
                    </a:cubicBezTo>
                    <a:lnTo>
                      <a:pt x="291" y="1367"/>
                    </a:lnTo>
                    <a:cubicBezTo>
                      <a:pt x="294" y="1360"/>
                      <a:pt x="281" y="1358"/>
                      <a:pt x="269" y="1355"/>
                    </a:cubicBezTo>
                    <a:close/>
                    <a:moveTo>
                      <a:pt x="1446" y="1449"/>
                    </a:moveTo>
                    <a:cubicBezTo>
                      <a:pt x="1448" y="1449"/>
                      <a:pt x="1450" y="1449"/>
                      <a:pt x="1452" y="1449"/>
                    </a:cubicBezTo>
                    <a:lnTo>
                      <a:pt x="1458" y="1458"/>
                    </a:lnTo>
                    <a:cubicBezTo>
                      <a:pt x="1451" y="1462"/>
                      <a:pt x="1445" y="1467"/>
                      <a:pt x="1439" y="1467"/>
                    </a:cubicBezTo>
                    <a:cubicBezTo>
                      <a:pt x="1436" y="1467"/>
                      <a:pt x="1433" y="1466"/>
                      <a:pt x="1431" y="1462"/>
                    </a:cubicBezTo>
                    <a:lnTo>
                      <a:pt x="1425" y="1453"/>
                    </a:lnTo>
                    <a:cubicBezTo>
                      <a:pt x="1432" y="1450"/>
                      <a:pt x="1439" y="1449"/>
                      <a:pt x="1446" y="1449"/>
                    </a:cubicBezTo>
                    <a:close/>
                    <a:moveTo>
                      <a:pt x="6155" y="1465"/>
                    </a:moveTo>
                    <a:cubicBezTo>
                      <a:pt x="6159" y="1465"/>
                      <a:pt x="6162" y="1467"/>
                      <a:pt x="6164" y="1470"/>
                    </a:cubicBezTo>
                    <a:cubicBezTo>
                      <a:pt x="6186" y="1477"/>
                      <a:pt x="6181" y="1484"/>
                      <a:pt x="6164" y="1484"/>
                    </a:cubicBezTo>
                    <a:cubicBezTo>
                      <a:pt x="6158" y="1484"/>
                      <a:pt x="6150" y="1483"/>
                      <a:pt x="6141" y="1480"/>
                    </a:cubicBezTo>
                    <a:cubicBezTo>
                      <a:pt x="6134" y="1481"/>
                      <a:pt x="6129" y="1481"/>
                      <a:pt x="6126" y="1481"/>
                    </a:cubicBezTo>
                    <a:cubicBezTo>
                      <a:pt x="6116" y="1481"/>
                      <a:pt x="6120" y="1479"/>
                      <a:pt x="6137" y="1471"/>
                    </a:cubicBezTo>
                    <a:cubicBezTo>
                      <a:pt x="6143" y="1468"/>
                      <a:pt x="6150" y="1465"/>
                      <a:pt x="6155" y="1465"/>
                    </a:cubicBezTo>
                    <a:close/>
                    <a:moveTo>
                      <a:pt x="3377" y="1467"/>
                    </a:moveTo>
                    <a:cubicBezTo>
                      <a:pt x="3379" y="1467"/>
                      <a:pt x="3382" y="1468"/>
                      <a:pt x="3386" y="1469"/>
                    </a:cubicBezTo>
                    <a:cubicBezTo>
                      <a:pt x="3397" y="1474"/>
                      <a:pt x="3390" y="1494"/>
                      <a:pt x="3387" y="1503"/>
                    </a:cubicBezTo>
                    <a:cubicBezTo>
                      <a:pt x="3385" y="1504"/>
                      <a:pt x="3382" y="1504"/>
                      <a:pt x="3380" y="1504"/>
                    </a:cubicBezTo>
                    <a:cubicBezTo>
                      <a:pt x="3371" y="1504"/>
                      <a:pt x="3363" y="1494"/>
                      <a:pt x="3366" y="1484"/>
                    </a:cubicBezTo>
                    <a:cubicBezTo>
                      <a:pt x="3372" y="1471"/>
                      <a:pt x="3373" y="1467"/>
                      <a:pt x="3377" y="1467"/>
                    </a:cubicBezTo>
                    <a:close/>
                    <a:moveTo>
                      <a:pt x="1612" y="1514"/>
                    </a:moveTo>
                    <a:lnTo>
                      <a:pt x="1589" y="1526"/>
                    </a:lnTo>
                    <a:cubicBezTo>
                      <a:pt x="1586" y="1528"/>
                      <a:pt x="1585" y="1529"/>
                      <a:pt x="1585" y="1529"/>
                    </a:cubicBezTo>
                    <a:cubicBezTo>
                      <a:pt x="1585" y="1529"/>
                      <a:pt x="1592" y="1525"/>
                      <a:pt x="1600" y="1521"/>
                    </a:cubicBezTo>
                    <a:lnTo>
                      <a:pt x="1612" y="1514"/>
                    </a:lnTo>
                    <a:close/>
                    <a:moveTo>
                      <a:pt x="1514" y="1642"/>
                    </a:moveTo>
                    <a:cubicBezTo>
                      <a:pt x="1518" y="1642"/>
                      <a:pt x="1531" y="1650"/>
                      <a:pt x="1534" y="1656"/>
                    </a:cubicBezTo>
                    <a:lnTo>
                      <a:pt x="1524" y="1663"/>
                    </a:lnTo>
                    <a:cubicBezTo>
                      <a:pt x="1519" y="1654"/>
                      <a:pt x="1503" y="1651"/>
                      <a:pt x="1513" y="1645"/>
                    </a:cubicBezTo>
                    <a:cubicBezTo>
                      <a:pt x="1512" y="1643"/>
                      <a:pt x="1512" y="1642"/>
                      <a:pt x="1514" y="1642"/>
                    </a:cubicBezTo>
                    <a:close/>
                    <a:moveTo>
                      <a:pt x="1629" y="1677"/>
                    </a:moveTo>
                    <a:cubicBezTo>
                      <a:pt x="1632" y="1677"/>
                      <a:pt x="1634" y="1678"/>
                      <a:pt x="1636" y="1681"/>
                    </a:cubicBezTo>
                    <a:cubicBezTo>
                      <a:pt x="1652" y="1684"/>
                      <a:pt x="1646" y="1699"/>
                      <a:pt x="1619" y="1703"/>
                    </a:cubicBezTo>
                    <a:cubicBezTo>
                      <a:pt x="1614" y="1694"/>
                      <a:pt x="1614" y="1694"/>
                      <a:pt x="1609" y="1685"/>
                    </a:cubicBezTo>
                    <a:cubicBezTo>
                      <a:pt x="1616" y="1681"/>
                      <a:pt x="1623" y="1677"/>
                      <a:pt x="1629" y="1677"/>
                    </a:cubicBezTo>
                    <a:close/>
                    <a:moveTo>
                      <a:pt x="1678" y="1753"/>
                    </a:moveTo>
                    <a:lnTo>
                      <a:pt x="1682" y="1762"/>
                    </a:lnTo>
                    <a:cubicBezTo>
                      <a:pt x="1688" y="1770"/>
                      <a:pt x="1688" y="1770"/>
                      <a:pt x="1677" y="1776"/>
                    </a:cubicBezTo>
                    <a:lnTo>
                      <a:pt x="1672" y="1767"/>
                    </a:lnTo>
                    <a:lnTo>
                      <a:pt x="1678" y="1753"/>
                    </a:lnTo>
                    <a:close/>
                    <a:moveTo>
                      <a:pt x="1766" y="1828"/>
                    </a:moveTo>
                    <a:cubicBezTo>
                      <a:pt x="1759" y="1833"/>
                      <a:pt x="1754" y="1841"/>
                      <a:pt x="1750" y="1850"/>
                    </a:cubicBezTo>
                    <a:cubicBezTo>
                      <a:pt x="1753" y="1853"/>
                      <a:pt x="1755" y="1854"/>
                      <a:pt x="1758" y="1854"/>
                    </a:cubicBezTo>
                    <a:cubicBezTo>
                      <a:pt x="1762" y="1854"/>
                      <a:pt x="1766" y="1851"/>
                      <a:pt x="1766" y="1851"/>
                    </a:cubicBezTo>
                    <a:cubicBezTo>
                      <a:pt x="1766" y="1851"/>
                      <a:pt x="1777" y="1845"/>
                      <a:pt x="1772" y="1837"/>
                    </a:cubicBezTo>
                    <a:lnTo>
                      <a:pt x="1766" y="1828"/>
                    </a:lnTo>
                    <a:close/>
                    <a:moveTo>
                      <a:pt x="1930" y="1917"/>
                    </a:moveTo>
                    <a:cubicBezTo>
                      <a:pt x="1928" y="1917"/>
                      <a:pt x="1926" y="1920"/>
                      <a:pt x="1924" y="1928"/>
                    </a:cubicBezTo>
                    <a:lnTo>
                      <a:pt x="1935" y="1942"/>
                    </a:lnTo>
                    <a:cubicBezTo>
                      <a:pt x="1945" y="1934"/>
                      <a:pt x="1945" y="1934"/>
                      <a:pt x="1940" y="1928"/>
                    </a:cubicBezTo>
                    <a:cubicBezTo>
                      <a:pt x="1934" y="1920"/>
                      <a:pt x="1931" y="1917"/>
                      <a:pt x="1930" y="1917"/>
                    </a:cubicBezTo>
                    <a:close/>
                    <a:moveTo>
                      <a:pt x="1732" y="1924"/>
                    </a:moveTo>
                    <a:cubicBezTo>
                      <a:pt x="1735" y="1924"/>
                      <a:pt x="1739" y="1925"/>
                      <a:pt x="1740" y="1928"/>
                    </a:cubicBezTo>
                    <a:cubicBezTo>
                      <a:pt x="1746" y="1936"/>
                      <a:pt x="1752" y="1944"/>
                      <a:pt x="1742" y="1951"/>
                    </a:cubicBezTo>
                    <a:cubicBezTo>
                      <a:pt x="1742" y="1951"/>
                      <a:pt x="1737" y="1954"/>
                      <a:pt x="1733" y="1954"/>
                    </a:cubicBezTo>
                    <a:cubicBezTo>
                      <a:pt x="1730" y="1954"/>
                      <a:pt x="1728" y="1953"/>
                      <a:pt x="1726" y="1950"/>
                    </a:cubicBezTo>
                    <a:cubicBezTo>
                      <a:pt x="1722" y="1942"/>
                      <a:pt x="1722" y="1934"/>
                      <a:pt x="1725" y="1926"/>
                    </a:cubicBezTo>
                    <a:cubicBezTo>
                      <a:pt x="1727" y="1924"/>
                      <a:pt x="1729" y="1924"/>
                      <a:pt x="1732" y="1924"/>
                    </a:cubicBezTo>
                    <a:close/>
                    <a:moveTo>
                      <a:pt x="1841" y="2069"/>
                    </a:moveTo>
                    <a:cubicBezTo>
                      <a:pt x="1843" y="2069"/>
                      <a:pt x="1846" y="2073"/>
                      <a:pt x="1852" y="2081"/>
                    </a:cubicBezTo>
                    <a:cubicBezTo>
                      <a:pt x="1859" y="2089"/>
                      <a:pt x="1850" y="2097"/>
                      <a:pt x="1850" y="2097"/>
                    </a:cubicBezTo>
                    <a:cubicBezTo>
                      <a:pt x="1848" y="2098"/>
                      <a:pt x="1847" y="2099"/>
                      <a:pt x="1846" y="2099"/>
                    </a:cubicBezTo>
                    <a:cubicBezTo>
                      <a:pt x="1841" y="2099"/>
                      <a:pt x="1842" y="2087"/>
                      <a:pt x="1837" y="2081"/>
                    </a:cubicBezTo>
                    <a:cubicBezTo>
                      <a:pt x="1838" y="2073"/>
                      <a:pt x="1839" y="2069"/>
                      <a:pt x="1841" y="2069"/>
                    </a:cubicBezTo>
                    <a:close/>
                    <a:moveTo>
                      <a:pt x="3033" y="2082"/>
                    </a:moveTo>
                    <a:cubicBezTo>
                      <a:pt x="3041" y="2091"/>
                      <a:pt x="3050" y="2099"/>
                      <a:pt x="3044" y="2107"/>
                    </a:cubicBezTo>
                    <a:lnTo>
                      <a:pt x="3028" y="2105"/>
                    </a:lnTo>
                    <a:lnTo>
                      <a:pt x="3026" y="2090"/>
                    </a:lnTo>
                    <a:lnTo>
                      <a:pt x="3033" y="2082"/>
                    </a:lnTo>
                    <a:close/>
                    <a:moveTo>
                      <a:pt x="2892" y="2115"/>
                    </a:moveTo>
                    <a:cubicBezTo>
                      <a:pt x="2900" y="2124"/>
                      <a:pt x="2909" y="2134"/>
                      <a:pt x="2901" y="2139"/>
                    </a:cubicBezTo>
                    <a:lnTo>
                      <a:pt x="2895" y="2145"/>
                    </a:lnTo>
                    <a:cubicBezTo>
                      <a:pt x="2889" y="2138"/>
                      <a:pt x="2886" y="2129"/>
                      <a:pt x="2886" y="2120"/>
                    </a:cubicBezTo>
                    <a:lnTo>
                      <a:pt x="2892" y="2115"/>
                    </a:lnTo>
                    <a:close/>
                    <a:moveTo>
                      <a:pt x="1611" y="2187"/>
                    </a:moveTo>
                    <a:cubicBezTo>
                      <a:pt x="1604" y="2187"/>
                      <a:pt x="1597" y="2189"/>
                      <a:pt x="1589" y="2193"/>
                    </a:cubicBezTo>
                    <a:cubicBezTo>
                      <a:pt x="1581" y="2199"/>
                      <a:pt x="1584" y="2206"/>
                      <a:pt x="1599" y="2206"/>
                    </a:cubicBezTo>
                    <a:cubicBezTo>
                      <a:pt x="1603" y="2206"/>
                      <a:pt x="1608" y="2206"/>
                      <a:pt x="1614" y="2204"/>
                    </a:cubicBezTo>
                    <a:cubicBezTo>
                      <a:pt x="1624" y="2196"/>
                      <a:pt x="1624" y="2196"/>
                      <a:pt x="1616" y="2188"/>
                    </a:cubicBezTo>
                    <a:cubicBezTo>
                      <a:pt x="1614" y="2187"/>
                      <a:pt x="1613" y="2187"/>
                      <a:pt x="1611" y="2187"/>
                    </a:cubicBezTo>
                    <a:close/>
                    <a:moveTo>
                      <a:pt x="1985" y="2174"/>
                    </a:moveTo>
                    <a:lnTo>
                      <a:pt x="1985" y="2174"/>
                    </a:lnTo>
                    <a:cubicBezTo>
                      <a:pt x="1989" y="2174"/>
                      <a:pt x="1991" y="2182"/>
                      <a:pt x="1984" y="2200"/>
                    </a:cubicBezTo>
                    <a:cubicBezTo>
                      <a:pt x="1979" y="2205"/>
                      <a:pt x="1977" y="2208"/>
                      <a:pt x="1975" y="2208"/>
                    </a:cubicBezTo>
                    <a:cubicBezTo>
                      <a:pt x="1973" y="2208"/>
                      <a:pt x="1971" y="2206"/>
                      <a:pt x="1968" y="2203"/>
                    </a:cubicBezTo>
                    <a:cubicBezTo>
                      <a:pt x="1969" y="2193"/>
                      <a:pt x="1972" y="2185"/>
                      <a:pt x="1978" y="2177"/>
                    </a:cubicBezTo>
                    <a:cubicBezTo>
                      <a:pt x="1980" y="2175"/>
                      <a:pt x="1983" y="2174"/>
                      <a:pt x="1985" y="2174"/>
                    </a:cubicBezTo>
                    <a:close/>
                    <a:moveTo>
                      <a:pt x="2036" y="2228"/>
                    </a:moveTo>
                    <a:lnTo>
                      <a:pt x="2043" y="2233"/>
                    </a:lnTo>
                    <a:cubicBezTo>
                      <a:pt x="2037" y="2242"/>
                      <a:pt x="2031" y="2250"/>
                      <a:pt x="2025" y="2250"/>
                    </a:cubicBezTo>
                    <a:cubicBezTo>
                      <a:pt x="2024" y="2250"/>
                      <a:pt x="2022" y="2249"/>
                      <a:pt x="2021" y="2248"/>
                    </a:cubicBezTo>
                    <a:lnTo>
                      <a:pt x="2021" y="2231"/>
                    </a:lnTo>
                    <a:lnTo>
                      <a:pt x="2036" y="2228"/>
                    </a:lnTo>
                    <a:close/>
                    <a:moveTo>
                      <a:pt x="2816" y="2281"/>
                    </a:moveTo>
                    <a:cubicBezTo>
                      <a:pt x="2818" y="2281"/>
                      <a:pt x="2820" y="2283"/>
                      <a:pt x="2824" y="2289"/>
                    </a:cubicBezTo>
                    <a:cubicBezTo>
                      <a:pt x="2829" y="2298"/>
                      <a:pt x="2830" y="2307"/>
                      <a:pt x="2829" y="2316"/>
                    </a:cubicBezTo>
                    <a:cubicBezTo>
                      <a:pt x="2828" y="2317"/>
                      <a:pt x="2827" y="2317"/>
                      <a:pt x="2826" y="2317"/>
                    </a:cubicBezTo>
                    <a:cubicBezTo>
                      <a:pt x="2820" y="2317"/>
                      <a:pt x="2816" y="2294"/>
                      <a:pt x="2809" y="2284"/>
                    </a:cubicBezTo>
                    <a:cubicBezTo>
                      <a:pt x="2813" y="2282"/>
                      <a:pt x="2815" y="2281"/>
                      <a:pt x="2816" y="2281"/>
                    </a:cubicBezTo>
                    <a:close/>
                    <a:moveTo>
                      <a:pt x="2611" y="2385"/>
                    </a:moveTo>
                    <a:cubicBezTo>
                      <a:pt x="2615" y="2397"/>
                      <a:pt x="2618" y="2409"/>
                      <a:pt x="2608" y="2412"/>
                    </a:cubicBezTo>
                    <a:lnTo>
                      <a:pt x="2595" y="2402"/>
                    </a:lnTo>
                    <a:lnTo>
                      <a:pt x="2602" y="2387"/>
                    </a:lnTo>
                    <a:lnTo>
                      <a:pt x="2611" y="2385"/>
                    </a:lnTo>
                    <a:close/>
                    <a:moveTo>
                      <a:pt x="4560" y="0"/>
                    </a:moveTo>
                    <a:cubicBezTo>
                      <a:pt x="4547" y="0"/>
                      <a:pt x="4534" y="7"/>
                      <a:pt x="4529" y="21"/>
                    </a:cubicBezTo>
                    <a:cubicBezTo>
                      <a:pt x="4528" y="12"/>
                      <a:pt x="4521" y="9"/>
                      <a:pt x="4513" y="9"/>
                    </a:cubicBezTo>
                    <a:cubicBezTo>
                      <a:pt x="4510" y="9"/>
                      <a:pt x="4506" y="10"/>
                      <a:pt x="4503" y="10"/>
                    </a:cubicBezTo>
                    <a:cubicBezTo>
                      <a:pt x="4488" y="18"/>
                      <a:pt x="4462" y="25"/>
                      <a:pt x="4445" y="25"/>
                    </a:cubicBezTo>
                    <a:cubicBezTo>
                      <a:pt x="4436" y="25"/>
                      <a:pt x="4430" y="23"/>
                      <a:pt x="4429" y="18"/>
                    </a:cubicBezTo>
                    <a:lnTo>
                      <a:pt x="4417" y="20"/>
                    </a:lnTo>
                    <a:cubicBezTo>
                      <a:pt x="4408" y="30"/>
                      <a:pt x="4395" y="37"/>
                      <a:pt x="4382" y="38"/>
                    </a:cubicBezTo>
                    <a:cubicBezTo>
                      <a:pt x="4368" y="39"/>
                      <a:pt x="4356" y="47"/>
                      <a:pt x="4348" y="59"/>
                    </a:cubicBezTo>
                    <a:cubicBezTo>
                      <a:pt x="4344" y="67"/>
                      <a:pt x="4337" y="74"/>
                      <a:pt x="4328" y="77"/>
                    </a:cubicBezTo>
                    <a:cubicBezTo>
                      <a:pt x="4327" y="77"/>
                      <a:pt x="4326" y="78"/>
                      <a:pt x="4326" y="78"/>
                    </a:cubicBezTo>
                    <a:cubicBezTo>
                      <a:pt x="4317" y="78"/>
                      <a:pt x="4325" y="64"/>
                      <a:pt x="4334" y="49"/>
                    </a:cubicBezTo>
                    <a:cubicBezTo>
                      <a:pt x="4341" y="44"/>
                      <a:pt x="4341" y="41"/>
                      <a:pt x="4337" y="41"/>
                    </a:cubicBezTo>
                    <a:lnTo>
                      <a:pt x="4337" y="41"/>
                    </a:lnTo>
                    <a:cubicBezTo>
                      <a:pt x="4330" y="41"/>
                      <a:pt x="4307" y="52"/>
                      <a:pt x="4289" y="75"/>
                    </a:cubicBezTo>
                    <a:cubicBezTo>
                      <a:pt x="4275" y="93"/>
                      <a:pt x="4268" y="102"/>
                      <a:pt x="4267" y="102"/>
                    </a:cubicBezTo>
                    <a:cubicBezTo>
                      <a:pt x="4266" y="102"/>
                      <a:pt x="4270" y="94"/>
                      <a:pt x="4278" y="78"/>
                    </a:cubicBezTo>
                    <a:cubicBezTo>
                      <a:pt x="4283" y="68"/>
                      <a:pt x="4288" y="58"/>
                      <a:pt x="4285" y="58"/>
                    </a:cubicBezTo>
                    <a:lnTo>
                      <a:pt x="4285" y="58"/>
                    </a:lnTo>
                    <a:cubicBezTo>
                      <a:pt x="4284" y="58"/>
                      <a:pt x="4281" y="60"/>
                      <a:pt x="4274" y="67"/>
                    </a:cubicBezTo>
                    <a:cubicBezTo>
                      <a:pt x="4274" y="67"/>
                      <a:pt x="4250" y="75"/>
                      <a:pt x="4254" y="86"/>
                    </a:cubicBezTo>
                    <a:lnTo>
                      <a:pt x="4219" y="99"/>
                    </a:lnTo>
                    <a:cubicBezTo>
                      <a:pt x="4215" y="98"/>
                      <a:pt x="4211" y="98"/>
                      <a:pt x="4207" y="98"/>
                    </a:cubicBezTo>
                    <a:cubicBezTo>
                      <a:pt x="4194" y="98"/>
                      <a:pt x="4181" y="101"/>
                      <a:pt x="4169" y="106"/>
                    </a:cubicBezTo>
                    <a:cubicBezTo>
                      <a:pt x="4165" y="117"/>
                      <a:pt x="4164" y="121"/>
                      <a:pt x="4160" y="121"/>
                    </a:cubicBezTo>
                    <a:cubicBezTo>
                      <a:pt x="4157" y="121"/>
                      <a:pt x="4153" y="119"/>
                      <a:pt x="4146" y="117"/>
                    </a:cubicBezTo>
                    <a:cubicBezTo>
                      <a:pt x="4145" y="113"/>
                      <a:pt x="4142" y="111"/>
                      <a:pt x="4140" y="111"/>
                    </a:cubicBezTo>
                    <a:lnTo>
                      <a:pt x="4140" y="111"/>
                    </a:lnTo>
                    <a:cubicBezTo>
                      <a:pt x="4136" y="111"/>
                      <a:pt x="4133" y="118"/>
                      <a:pt x="4141" y="133"/>
                    </a:cubicBezTo>
                    <a:cubicBezTo>
                      <a:pt x="4140" y="145"/>
                      <a:pt x="4130" y="153"/>
                      <a:pt x="4119" y="153"/>
                    </a:cubicBezTo>
                    <a:cubicBezTo>
                      <a:pt x="4116" y="153"/>
                      <a:pt x="4112" y="152"/>
                      <a:pt x="4108" y="150"/>
                    </a:cubicBezTo>
                    <a:cubicBezTo>
                      <a:pt x="4103" y="140"/>
                      <a:pt x="4097" y="136"/>
                      <a:pt x="4094" y="136"/>
                    </a:cubicBezTo>
                    <a:cubicBezTo>
                      <a:pt x="4090" y="136"/>
                      <a:pt x="4089" y="140"/>
                      <a:pt x="4092" y="146"/>
                    </a:cubicBezTo>
                    <a:cubicBezTo>
                      <a:pt x="4090" y="155"/>
                      <a:pt x="4085" y="162"/>
                      <a:pt x="4077" y="168"/>
                    </a:cubicBezTo>
                    <a:cubicBezTo>
                      <a:pt x="4076" y="167"/>
                      <a:pt x="4075" y="167"/>
                      <a:pt x="4074" y="167"/>
                    </a:cubicBezTo>
                    <a:cubicBezTo>
                      <a:pt x="4055" y="167"/>
                      <a:pt x="3967" y="219"/>
                      <a:pt x="3894" y="287"/>
                    </a:cubicBezTo>
                    <a:cubicBezTo>
                      <a:pt x="3885" y="296"/>
                      <a:pt x="3885" y="312"/>
                      <a:pt x="3894" y="321"/>
                    </a:cubicBezTo>
                    <a:cubicBezTo>
                      <a:pt x="3903" y="330"/>
                      <a:pt x="3905" y="333"/>
                      <a:pt x="3902" y="333"/>
                    </a:cubicBezTo>
                    <a:cubicBezTo>
                      <a:pt x="3900" y="333"/>
                      <a:pt x="3894" y="330"/>
                      <a:pt x="3885" y="329"/>
                    </a:cubicBezTo>
                    <a:cubicBezTo>
                      <a:pt x="3874" y="323"/>
                      <a:pt x="3865" y="320"/>
                      <a:pt x="3859" y="320"/>
                    </a:cubicBezTo>
                    <a:cubicBezTo>
                      <a:pt x="3845" y="320"/>
                      <a:pt x="3845" y="332"/>
                      <a:pt x="3869" y="345"/>
                    </a:cubicBezTo>
                    <a:cubicBezTo>
                      <a:pt x="3886" y="352"/>
                      <a:pt x="3892" y="354"/>
                      <a:pt x="3883" y="354"/>
                    </a:cubicBezTo>
                    <a:cubicBezTo>
                      <a:pt x="3878" y="354"/>
                      <a:pt x="3871" y="354"/>
                      <a:pt x="3860" y="353"/>
                    </a:cubicBezTo>
                    <a:cubicBezTo>
                      <a:pt x="3843" y="353"/>
                      <a:pt x="3843" y="353"/>
                      <a:pt x="3844" y="370"/>
                    </a:cubicBezTo>
                    <a:cubicBezTo>
                      <a:pt x="3850" y="376"/>
                      <a:pt x="3848" y="382"/>
                      <a:pt x="3843" y="382"/>
                    </a:cubicBezTo>
                    <a:cubicBezTo>
                      <a:pt x="3841" y="382"/>
                      <a:pt x="3839" y="381"/>
                      <a:pt x="3836" y="379"/>
                    </a:cubicBezTo>
                    <a:cubicBezTo>
                      <a:pt x="3833" y="379"/>
                      <a:pt x="3829" y="378"/>
                      <a:pt x="3826" y="378"/>
                    </a:cubicBezTo>
                    <a:cubicBezTo>
                      <a:pt x="3813" y="378"/>
                      <a:pt x="3803" y="380"/>
                      <a:pt x="3810" y="387"/>
                    </a:cubicBezTo>
                    <a:cubicBezTo>
                      <a:pt x="3804" y="392"/>
                      <a:pt x="3795" y="396"/>
                      <a:pt x="3786" y="396"/>
                    </a:cubicBezTo>
                    <a:cubicBezTo>
                      <a:pt x="3769" y="396"/>
                      <a:pt x="3770" y="414"/>
                      <a:pt x="3772" y="430"/>
                    </a:cubicBezTo>
                    <a:cubicBezTo>
                      <a:pt x="3770" y="457"/>
                      <a:pt x="3767" y="471"/>
                      <a:pt x="3761" y="471"/>
                    </a:cubicBezTo>
                    <a:cubicBezTo>
                      <a:pt x="3758" y="471"/>
                      <a:pt x="3754" y="466"/>
                      <a:pt x="3750" y="457"/>
                    </a:cubicBezTo>
                    <a:cubicBezTo>
                      <a:pt x="3747" y="453"/>
                      <a:pt x="3745" y="450"/>
                      <a:pt x="3742" y="450"/>
                    </a:cubicBezTo>
                    <a:cubicBezTo>
                      <a:pt x="3729" y="450"/>
                      <a:pt x="3714" y="491"/>
                      <a:pt x="3725" y="510"/>
                    </a:cubicBezTo>
                    <a:cubicBezTo>
                      <a:pt x="3734" y="525"/>
                      <a:pt x="3737" y="531"/>
                      <a:pt x="3735" y="531"/>
                    </a:cubicBezTo>
                    <a:cubicBezTo>
                      <a:pt x="3734" y="531"/>
                      <a:pt x="3732" y="529"/>
                      <a:pt x="3728" y="527"/>
                    </a:cubicBezTo>
                    <a:cubicBezTo>
                      <a:pt x="3726" y="525"/>
                      <a:pt x="3723" y="523"/>
                      <a:pt x="3720" y="523"/>
                    </a:cubicBezTo>
                    <a:cubicBezTo>
                      <a:pt x="3716" y="523"/>
                      <a:pt x="3713" y="525"/>
                      <a:pt x="3712" y="528"/>
                    </a:cubicBezTo>
                    <a:cubicBezTo>
                      <a:pt x="3707" y="535"/>
                      <a:pt x="3702" y="542"/>
                      <a:pt x="3695" y="542"/>
                    </a:cubicBezTo>
                    <a:cubicBezTo>
                      <a:pt x="3693" y="542"/>
                      <a:pt x="3691" y="541"/>
                      <a:pt x="3688" y="539"/>
                    </a:cubicBezTo>
                    <a:cubicBezTo>
                      <a:pt x="3682" y="550"/>
                      <a:pt x="3679" y="563"/>
                      <a:pt x="3679" y="575"/>
                    </a:cubicBezTo>
                    <a:cubicBezTo>
                      <a:pt x="3685" y="600"/>
                      <a:pt x="3665" y="625"/>
                      <a:pt x="3639" y="625"/>
                    </a:cubicBezTo>
                    <a:cubicBezTo>
                      <a:pt x="3636" y="625"/>
                      <a:pt x="3634" y="625"/>
                      <a:pt x="3631" y="624"/>
                    </a:cubicBezTo>
                    <a:lnTo>
                      <a:pt x="3630" y="650"/>
                    </a:lnTo>
                    <a:cubicBezTo>
                      <a:pt x="3642" y="667"/>
                      <a:pt x="3648" y="680"/>
                      <a:pt x="3641" y="680"/>
                    </a:cubicBezTo>
                    <a:cubicBezTo>
                      <a:pt x="3639" y="680"/>
                      <a:pt x="3635" y="679"/>
                      <a:pt x="3630" y="676"/>
                    </a:cubicBezTo>
                    <a:lnTo>
                      <a:pt x="3619" y="669"/>
                    </a:lnTo>
                    <a:lnTo>
                      <a:pt x="3619" y="669"/>
                    </a:lnTo>
                    <a:cubicBezTo>
                      <a:pt x="3632" y="688"/>
                      <a:pt x="3610" y="714"/>
                      <a:pt x="3590" y="714"/>
                    </a:cubicBezTo>
                    <a:cubicBezTo>
                      <a:pt x="3586" y="714"/>
                      <a:pt x="3583" y="713"/>
                      <a:pt x="3579" y="712"/>
                    </a:cubicBezTo>
                    <a:cubicBezTo>
                      <a:pt x="3575" y="709"/>
                      <a:pt x="3572" y="707"/>
                      <a:pt x="3570" y="707"/>
                    </a:cubicBezTo>
                    <a:cubicBezTo>
                      <a:pt x="3568" y="707"/>
                      <a:pt x="3567" y="709"/>
                      <a:pt x="3564" y="715"/>
                    </a:cubicBezTo>
                    <a:lnTo>
                      <a:pt x="3575" y="721"/>
                    </a:lnTo>
                    <a:cubicBezTo>
                      <a:pt x="3585" y="727"/>
                      <a:pt x="3596" y="733"/>
                      <a:pt x="3592" y="743"/>
                    </a:cubicBezTo>
                    <a:cubicBezTo>
                      <a:pt x="3587" y="751"/>
                      <a:pt x="3583" y="758"/>
                      <a:pt x="3576" y="758"/>
                    </a:cubicBezTo>
                    <a:cubicBezTo>
                      <a:pt x="3574" y="758"/>
                      <a:pt x="3572" y="758"/>
                      <a:pt x="3569" y="756"/>
                    </a:cubicBezTo>
                    <a:cubicBezTo>
                      <a:pt x="3554" y="760"/>
                      <a:pt x="3537" y="764"/>
                      <a:pt x="3548" y="770"/>
                    </a:cubicBezTo>
                    <a:cubicBezTo>
                      <a:pt x="3544" y="778"/>
                      <a:pt x="3536" y="782"/>
                      <a:pt x="3527" y="784"/>
                    </a:cubicBezTo>
                    <a:cubicBezTo>
                      <a:pt x="3522" y="795"/>
                      <a:pt x="3517" y="805"/>
                      <a:pt x="3507" y="824"/>
                    </a:cubicBezTo>
                    <a:cubicBezTo>
                      <a:pt x="3512" y="838"/>
                      <a:pt x="3506" y="855"/>
                      <a:pt x="3497" y="855"/>
                    </a:cubicBezTo>
                    <a:cubicBezTo>
                      <a:pt x="3496" y="855"/>
                      <a:pt x="3494" y="855"/>
                      <a:pt x="3493" y="854"/>
                    </a:cubicBezTo>
                    <a:cubicBezTo>
                      <a:pt x="3487" y="865"/>
                      <a:pt x="3486" y="877"/>
                      <a:pt x="3490" y="890"/>
                    </a:cubicBezTo>
                    <a:cubicBezTo>
                      <a:pt x="3482" y="906"/>
                      <a:pt x="3478" y="916"/>
                      <a:pt x="3471" y="916"/>
                    </a:cubicBezTo>
                    <a:cubicBezTo>
                      <a:pt x="3469" y="916"/>
                      <a:pt x="3467" y="915"/>
                      <a:pt x="3465" y="914"/>
                    </a:cubicBezTo>
                    <a:cubicBezTo>
                      <a:pt x="3461" y="913"/>
                      <a:pt x="3459" y="912"/>
                      <a:pt x="3457" y="912"/>
                    </a:cubicBezTo>
                    <a:lnTo>
                      <a:pt x="3457" y="912"/>
                    </a:lnTo>
                    <a:cubicBezTo>
                      <a:pt x="3455" y="912"/>
                      <a:pt x="3456" y="915"/>
                      <a:pt x="3461" y="925"/>
                    </a:cubicBezTo>
                    <a:cubicBezTo>
                      <a:pt x="3472" y="930"/>
                      <a:pt x="3468" y="940"/>
                      <a:pt x="3464" y="950"/>
                    </a:cubicBezTo>
                    <a:lnTo>
                      <a:pt x="3455" y="970"/>
                    </a:lnTo>
                    <a:cubicBezTo>
                      <a:pt x="3466" y="975"/>
                      <a:pt x="3466" y="975"/>
                      <a:pt x="3463" y="985"/>
                    </a:cubicBezTo>
                    <a:cubicBezTo>
                      <a:pt x="3458" y="995"/>
                      <a:pt x="3435" y="1020"/>
                      <a:pt x="3430" y="1030"/>
                    </a:cubicBezTo>
                    <a:cubicBezTo>
                      <a:pt x="3422" y="1051"/>
                      <a:pt x="3420" y="1057"/>
                      <a:pt x="3425" y="1057"/>
                    </a:cubicBezTo>
                    <a:cubicBezTo>
                      <a:pt x="3427" y="1057"/>
                      <a:pt x="3430" y="1056"/>
                      <a:pt x="3435" y="1055"/>
                    </a:cubicBezTo>
                    <a:cubicBezTo>
                      <a:pt x="3436" y="1051"/>
                      <a:pt x="3438" y="1049"/>
                      <a:pt x="3440" y="1049"/>
                    </a:cubicBezTo>
                    <a:lnTo>
                      <a:pt x="3440" y="1049"/>
                    </a:lnTo>
                    <a:cubicBezTo>
                      <a:pt x="3443" y="1049"/>
                      <a:pt x="3443" y="1055"/>
                      <a:pt x="3430" y="1065"/>
                    </a:cubicBezTo>
                    <a:cubicBezTo>
                      <a:pt x="3427" y="1074"/>
                      <a:pt x="3403" y="1099"/>
                      <a:pt x="3392" y="1128"/>
                    </a:cubicBezTo>
                    <a:cubicBezTo>
                      <a:pt x="3377" y="1169"/>
                      <a:pt x="3378" y="1169"/>
                      <a:pt x="3389" y="1172"/>
                    </a:cubicBezTo>
                    <a:cubicBezTo>
                      <a:pt x="3416" y="1172"/>
                      <a:pt x="3412" y="1181"/>
                      <a:pt x="3386" y="1182"/>
                    </a:cubicBezTo>
                    <a:cubicBezTo>
                      <a:pt x="3354" y="1193"/>
                      <a:pt x="3351" y="1204"/>
                      <a:pt x="3362" y="1208"/>
                    </a:cubicBezTo>
                    <a:cubicBezTo>
                      <a:pt x="3371" y="1222"/>
                      <a:pt x="3371" y="1222"/>
                      <a:pt x="3366" y="1232"/>
                    </a:cubicBezTo>
                    <a:cubicBezTo>
                      <a:pt x="3365" y="1231"/>
                      <a:pt x="3363" y="1231"/>
                      <a:pt x="3362" y="1231"/>
                    </a:cubicBezTo>
                    <a:cubicBezTo>
                      <a:pt x="3354" y="1231"/>
                      <a:pt x="3353" y="1241"/>
                      <a:pt x="3356" y="1261"/>
                    </a:cubicBezTo>
                    <a:cubicBezTo>
                      <a:pt x="3354" y="1267"/>
                      <a:pt x="3354" y="1269"/>
                      <a:pt x="3351" y="1269"/>
                    </a:cubicBezTo>
                    <a:cubicBezTo>
                      <a:pt x="3349" y="1269"/>
                      <a:pt x="3346" y="1268"/>
                      <a:pt x="3341" y="1266"/>
                    </a:cubicBezTo>
                    <a:cubicBezTo>
                      <a:pt x="3341" y="1266"/>
                      <a:pt x="3337" y="1276"/>
                      <a:pt x="3334" y="1285"/>
                    </a:cubicBezTo>
                    <a:cubicBezTo>
                      <a:pt x="3350" y="1313"/>
                      <a:pt x="3317" y="1367"/>
                      <a:pt x="3301" y="1372"/>
                    </a:cubicBezTo>
                    <a:cubicBezTo>
                      <a:pt x="3299" y="1381"/>
                      <a:pt x="3301" y="1388"/>
                      <a:pt x="3306" y="1395"/>
                    </a:cubicBezTo>
                    <a:cubicBezTo>
                      <a:pt x="3321" y="1409"/>
                      <a:pt x="3322" y="1418"/>
                      <a:pt x="3313" y="1418"/>
                    </a:cubicBezTo>
                    <a:cubicBezTo>
                      <a:pt x="3309" y="1418"/>
                      <a:pt x="3304" y="1417"/>
                      <a:pt x="3298" y="1414"/>
                    </a:cubicBezTo>
                    <a:cubicBezTo>
                      <a:pt x="3289" y="1411"/>
                      <a:pt x="3284" y="1408"/>
                      <a:pt x="3282" y="1408"/>
                    </a:cubicBezTo>
                    <a:lnTo>
                      <a:pt x="3282" y="1408"/>
                    </a:lnTo>
                    <a:cubicBezTo>
                      <a:pt x="3279" y="1408"/>
                      <a:pt x="3283" y="1413"/>
                      <a:pt x="3295" y="1424"/>
                    </a:cubicBezTo>
                    <a:cubicBezTo>
                      <a:pt x="3302" y="1436"/>
                      <a:pt x="3290" y="1471"/>
                      <a:pt x="3274" y="1471"/>
                    </a:cubicBezTo>
                    <a:cubicBezTo>
                      <a:pt x="3272" y="1471"/>
                      <a:pt x="3269" y="1470"/>
                      <a:pt x="3266" y="1467"/>
                    </a:cubicBezTo>
                    <a:lnTo>
                      <a:pt x="3242" y="1457"/>
                    </a:lnTo>
                    <a:lnTo>
                      <a:pt x="3242" y="1457"/>
                    </a:lnTo>
                    <a:cubicBezTo>
                      <a:pt x="3247" y="1464"/>
                      <a:pt x="3248" y="1473"/>
                      <a:pt x="3247" y="1480"/>
                    </a:cubicBezTo>
                    <a:cubicBezTo>
                      <a:pt x="3258" y="1485"/>
                      <a:pt x="3254" y="1495"/>
                      <a:pt x="3243" y="1522"/>
                    </a:cubicBezTo>
                    <a:cubicBezTo>
                      <a:pt x="3235" y="1541"/>
                      <a:pt x="3232" y="1582"/>
                      <a:pt x="3224" y="1600"/>
                    </a:cubicBezTo>
                    <a:cubicBezTo>
                      <a:pt x="3216" y="1618"/>
                      <a:pt x="3204" y="1645"/>
                      <a:pt x="3188" y="1648"/>
                    </a:cubicBezTo>
                    <a:cubicBezTo>
                      <a:pt x="3182" y="1661"/>
                      <a:pt x="3180" y="1675"/>
                      <a:pt x="3183" y="1689"/>
                    </a:cubicBezTo>
                    <a:cubicBezTo>
                      <a:pt x="3190" y="1701"/>
                      <a:pt x="3184" y="1716"/>
                      <a:pt x="3175" y="1716"/>
                    </a:cubicBezTo>
                    <a:cubicBezTo>
                      <a:pt x="3173" y="1716"/>
                      <a:pt x="3172" y="1715"/>
                      <a:pt x="3170" y="1715"/>
                    </a:cubicBezTo>
                    <a:lnTo>
                      <a:pt x="3166" y="1724"/>
                    </a:lnTo>
                    <a:cubicBezTo>
                      <a:pt x="3168" y="1734"/>
                      <a:pt x="3167" y="1745"/>
                      <a:pt x="3164" y="1755"/>
                    </a:cubicBezTo>
                    <a:cubicBezTo>
                      <a:pt x="3160" y="1753"/>
                      <a:pt x="3156" y="1752"/>
                      <a:pt x="3152" y="1752"/>
                    </a:cubicBezTo>
                    <a:cubicBezTo>
                      <a:pt x="3145" y="1752"/>
                      <a:pt x="3139" y="1756"/>
                      <a:pt x="3143" y="1766"/>
                    </a:cubicBezTo>
                    <a:cubicBezTo>
                      <a:pt x="3155" y="1772"/>
                      <a:pt x="3150" y="1780"/>
                      <a:pt x="3141" y="1798"/>
                    </a:cubicBezTo>
                    <a:cubicBezTo>
                      <a:pt x="3131" y="1802"/>
                      <a:pt x="3087" y="1875"/>
                      <a:pt x="3041" y="1935"/>
                    </a:cubicBezTo>
                    <a:cubicBezTo>
                      <a:pt x="2997" y="1998"/>
                      <a:pt x="2946" y="2053"/>
                      <a:pt x="2951" y="2058"/>
                    </a:cubicBezTo>
                    <a:lnTo>
                      <a:pt x="2932" y="2078"/>
                    </a:lnTo>
                    <a:lnTo>
                      <a:pt x="2911" y="2096"/>
                    </a:lnTo>
                    <a:cubicBezTo>
                      <a:pt x="2909" y="2092"/>
                      <a:pt x="2905" y="2091"/>
                      <a:pt x="2902" y="2091"/>
                    </a:cubicBezTo>
                    <a:cubicBezTo>
                      <a:pt x="2887" y="2091"/>
                      <a:pt x="2869" y="2121"/>
                      <a:pt x="2858" y="2143"/>
                    </a:cubicBezTo>
                    <a:cubicBezTo>
                      <a:pt x="2859" y="2154"/>
                      <a:pt x="2853" y="2164"/>
                      <a:pt x="2844" y="2170"/>
                    </a:cubicBezTo>
                    <a:cubicBezTo>
                      <a:pt x="2839" y="2163"/>
                      <a:pt x="2833" y="2160"/>
                      <a:pt x="2828" y="2160"/>
                    </a:cubicBezTo>
                    <a:cubicBezTo>
                      <a:pt x="2816" y="2160"/>
                      <a:pt x="2805" y="2172"/>
                      <a:pt x="2801" y="2185"/>
                    </a:cubicBezTo>
                    <a:cubicBezTo>
                      <a:pt x="2804" y="2200"/>
                      <a:pt x="2803" y="2208"/>
                      <a:pt x="2799" y="2208"/>
                    </a:cubicBezTo>
                    <a:cubicBezTo>
                      <a:pt x="2796" y="2208"/>
                      <a:pt x="2791" y="2204"/>
                      <a:pt x="2785" y="2195"/>
                    </a:cubicBezTo>
                    <a:cubicBezTo>
                      <a:pt x="2780" y="2188"/>
                      <a:pt x="2775" y="2184"/>
                      <a:pt x="2771" y="2184"/>
                    </a:cubicBezTo>
                    <a:cubicBezTo>
                      <a:pt x="2764" y="2184"/>
                      <a:pt x="2758" y="2197"/>
                      <a:pt x="2761" y="2224"/>
                    </a:cubicBezTo>
                    <a:cubicBezTo>
                      <a:pt x="2761" y="2234"/>
                      <a:pt x="2761" y="2238"/>
                      <a:pt x="2758" y="2238"/>
                    </a:cubicBezTo>
                    <a:cubicBezTo>
                      <a:pt x="2755" y="2238"/>
                      <a:pt x="2752" y="2236"/>
                      <a:pt x="2747" y="2233"/>
                    </a:cubicBezTo>
                    <a:cubicBezTo>
                      <a:pt x="2737" y="2224"/>
                      <a:pt x="2730" y="2221"/>
                      <a:pt x="2726" y="2221"/>
                    </a:cubicBezTo>
                    <a:cubicBezTo>
                      <a:pt x="2722" y="2221"/>
                      <a:pt x="2722" y="2224"/>
                      <a:pt x="2724" y="2230"/>
                    </a:cubicBezTo>
                    <a:cubicBezTo>
                      <a:pt x="2727" y="2246"/>
                      <a:pt x="2725" y="2254"/>
                      <a:pt x="2720" y="2254"/>
                    </a:cubicBezTo>
                    <a:cubicBezTo>
                      <a:pt x="2716" y="2254"/>
                      <a:pt x="2710" y="2250"/>
                      <a:pt x="2702" y="2242"/>
                    </a:cubicBezTo>
                    <a:cubicBezTo>
                      <a:pt x="2690" y="2236"/>
                      <a:pt x="2684" y="2232"/>
                      <a:pt x="2680" y="2232"/>
                    </a:cubicBezTo>
                    <a:cubicBezTo>
                      <a:pt x="2676" y="2232"/>
                      <a:pt x="2677" y="2239"/>
                      <a:pt x="2678" y="2254"/>
                    </a:cubicBezTo>
                    <a:cubicBezTo>
                      <a:pt x="2681" y="2271"/>
                      <a:pt x="2667" y="2283"/>
                      <a:pt x="2652" y="2283"/>
                    </a:cubicBezTo>
                    <a:cubicBezTo>
                      <a:pt x="2645" y="2283"/>
                      <a:pt x="2637" y="2280"/>
                      <a:pt x="2631" y="2273"/>
                    </a:cubicBezTo>
                    <a:cubicBezTo>
                      <a:pt x="2630" y="2273"/>
                      <a:pt x="2629" y="2273"/>
                      <a:pt x="2628" y="2273"/>
                    </a:cubicBezTo>
                    <a:cubicBezTo>
                      <a:pt x="2624" y="2273"/>
                      <a:pt x="2620" y="2272"/>
                      <a:pt x="2618" y="2272"/>
                    </a:cubicBezTo>
                    <a:cubicBezTo>
                      <a:pt x="2615" y="2272"/>
                      <a:pt x="2614" y="2273"/>
                      <a:pt x="2616" y="2278"/>
                    </a:cubicBezTo>
                    <a:lnTo>
                      <a:pt x="2603" y="2269"/>
                    </a:lnTo>
                    <a:cubicBezTo>
                      <a:pt x="2599" y="2270"/>
                      <a:pt x="2593" y="2273"/>
                      <a:pt x="2588" y="2274"/>
                    </a:cubicBezTo>
                    <a:lnTo>
                      <a:pt x="2592" y="2285"/>
                    </a:lnTo>
                    <a:cubicBezTo>
                      <a:pt x="2588" y="2286"/>
                      <a:pt x="2573" y="2287"/>
                      <a:pt x="2553" y="2289"/>
                    </a:cubicBezTo>
                    <a:cubicBezTo>
                      <a:pt x="2532" y="2289"/>
                      <a:pt x="2506" y="2293"/>
                      <a:pt x="2479" y="2293"/>
                    </a:cubicBezTo>
                    <a:cubicBezTo>
                      <a:pt x="2394" y="2297"/>
                      <a:pt x="2379" y="2289"/>
                      <a:pt x="2386" y="2304"/>
                    </a:cubicBezTo>
                    <a:cubicBezTo>
                      <a:pt x="2389" y="2317"/>
                      <a:pt x="2386" y="2322"/>
                      <a:pt x="2382" y="2322"/>
                    </a:cubicBezTo>
                    <a:cubicBezTo>
                      <a:pt x="2378" y="2322"/>
                      <a:pt x="2373" y="2316"/>
                      <a:pt x="2370" y="2303"/>
                    </a:cubicBezTo>
                    <a:cubicBezTo>
                      <a:pt x="2362" y="2302"/>
                      <a:pt x="2349" y="2286"/>
                      <a:pt x="2334" y="2283"/>
                    </a:cubicBezTo>
                    <a:cubicBezTo>
                      <a:pt x="2319" y="2281"/>
                      <a:pt x="2304" y="2275"/>
                      <a:pt x="2307" y="2263"/>
                    </a:cubicBezTo>
                    <a:lnTo>
                      <a:pt x="2301" y="2260"/>
                    </a:lnTo>
                    <a:cubicBezTo>
                      <a:pt x="2294" y="2267"/>
                      <a:pt x="2285" y="2270"/>
                      <a:pt x="2275" y="2270"/>
                    </a:cubicBezTo>
                    <a:cubicBezTo>
                      <a:pt x="2253" y="2270"/>
                      <a:pt x="2228" y="2256"/>
                      <a:pt x="2217" y="2240"/>
                    </a:cubicBezTo>
                    <a:cubicBezTo>
                      <a:pt x="2207" y="2234"/>
                      <a:pt x="2195" y="2231"/>
                      <a:pt x="2183" y="2231"/>
                    </a:cubicBezTo>
                    <a:cubicBezTo>
                      <a:pt x="2180" y="2231"/>
                      <a:pt x="2177" y="2231"/>
                      <a:pt x="2174" y="2231"/>
                    </a:cubicBezTo>
                    <a:cubicBezTo>
                      <a:pt x="2168" y="2232"/>
                      <a:pt x="2164" y="2232"/>
                      <a:pt x="2161" y="2232"/>
                    </a:cubicBezTo>
                    <a:cubicBezTo>
                      <a:pt x="2153" y="2232"/>
                      <a:pt x="2153" y="2229"/>
                      <a:pt x="2153" y="2219"/>
                    </a:cubicBezTo>
                    <a:cubicBezTo>
                      <a:pt x="2157" y="2210"/>
                      <a:pt x="2137" y="2184"/>
                      <a:pt x="2121" y="2184"/>
                    </a:cubicBezTo>
                    <a:cubicBezTo>
                      <a:pt x="2117" y="2184"/>
                      <a:pt x="2113" y="2186"/>
                      <a:pt x="2110" y="2190"/>
                    </a:cubicBezTo>
                    <a:lnTo>
                      <a:pt x="2111" y="2174"/>
                    </a:lnTo>
                    <a:cubicBezTo>
                      <a:pt x="2111" y="2167"/>
                      <a:pt x="2109" y="2164"/>
                      <a:pt x="2105" y="2164"/>
                    </a:cubicBezTo>
                    <a:cubicBezTo>
                      <a:pt x="2100" y="2164"/>
                      <a:pt x="2094" y="2168"/>
                      <a:pt x="2090" y="2174"/>
                    </a:cubicBezTo>
                    <a:cubicBezTo>
                      <a:pt x="2084" y="2181"/>
                      <a:pt x="2079" y="2185"/>
                      <a:pt x="2076" y="2185"/>
                    </a:cubicBezTo>
                    <a:cubicBezTo>
                      <a:pt x="2072" y="2185"/>
                      <a:pt x="2073" y="2175"/>
                      <a:pt x="2083" y="2153"/>
                    </a:cubicBezTo>
                    <a:cubicBezTo>
                      <a:pt x="2095" y="2140"/>
                      <a:pt x="2095" y="2133"/>
                      <a:pt x="2092" y="2133"/>
                    </a:cubicBezTo>
                    <a:lnTo>
                      <a:pt x="2092" y="2133"/>
                    </a:lnTo>
                    <a:cubicBezTo>
                      <a:pt x="2091" y="2133"/>
                      <a:pt x="2088" y="2135"/>
                      <a:pt x="2086" y="2138"/>
                    </a:cubicBezTo>
                    <a:cubicBezTo>
                      <a:pt x="2079" y="2140"/>
                      <a:pt x="2072" y="2141"/>
                      <a:pt x="2067" y="2141"/>
                    </a:cubicBezTo>
                    <a:cubicBezTo>
                      <a:pt x="2060" y="2141"/>
                      <a:pt x="2056" y="2139"/>
                      <a:pt x="2058" y="2130"/>
                    </a:cubicBezTo>
                    <a:cubicBezTo>
                      <a:pt x="2054" y="2128"/>
                      <a:pt x="2051" y="2125"/>
                      <a:pt x="2047" y="2125"/>
                    </a:cubicBezTo>
                    <a:cubicBezTo>
                      <a:pt x="2042" y="2125"/>
                      <a:pt x="2036" y="2128"/>
                      <a:pt x="2027" y="2137"/>
                    </a:cubicBezTo>
                    <a:cubicBezTo>
                      <a:pt x="2024" y="2140"/>
                      <a:pt x="2022" y="2142"/>
                      <a:pt x="2019" y="2142"/>
                    </a:cubicBezTo>
                    <a:cubicBezTo>
                      <a:pt x="2014" y="2142"/>
                      <a:pt x="2010" y="2138"/>
                      <a:pt x="2006" y="2134"/>
                    </a:cubicBezTo>
                    <a:cubicBezTo>
                      <a:pt x="2014" y="2125"/>
                      <a:pt x="2014" y="2125"/>
                      <a:pt x="2030" y="2121"/>
                    </a:cubicBezTo>
                    <a:lnTo>
                      <a:pt x="2016" y="2110"/>
                    </a:lnTo>
                    <a:cubicBezTo>
                      <a:pt x="2008" y="2099"/>
                      <a:pt x="2008" y="2084"/>
                      <a:pt x="2015" y="2073"/>
                    </a:cubicBezTo>
                    <a:cubicBezTo>
                      <a:pt x="2017" y="2065"/>
                      <a:pt x="2016" y="2060"/>
                      <a:pt x="2013" y="2060"/>
                    </a:cubicBezTo>
                    <a:cubicBezTo>
                      <a:pt x="2010" y="2060"/>
                      <a:pt x="2006" y="2064"/>
                      <a:pt x="2000" y="2075"/>
                    </a:cubicBezTo>
                    <a:cubicBezTo>
                      <a:pt x="1991" y="2085"/>
                      <a:pt x="1986" y="2089"/>
                      <a:pt x="1981" y="2089"/>
                    </a:cubicBezTo>
                    <a:cubicBezTo>
                      <a:pt x="1978" y="2089"/>
                      <a:pt x="1975" y="2086"/>
                      <a:pt x="1969" y="2080"/>
                    </a:cubicBezTo>
                    <a:cubicBezTo>
                      <a:pt x="1963" y="2073"/>
                      <a:pt x="1957" y="2065"/>
                      <a:pt x="1966" y="2058"/>
                    </a:cubicBezTo>
                    <a:cubicBezTo>
                      <a:pt x="1976" y="2049"/>
                      <a:pt x="1976" y="2049"/>
                      <a:pt x="1963" y="2035"/>
                    </a:cubicBezTo>
                    <a:cubicBezTo>
                      <a:pt x="1954" y="2024"/>
                      <a:pt x="1935" y="2020"/>
                      <a:pt x="1916" y="2020"/>
                    </a:cubicBezTo>
                    <a:cubicBezTo>
                      <a:pt x="1900" y="2020"/>
                      <a:pt x="1885" y="2023"/>
                      <a:pt x="1874" y="2026"/>
                    </a:cubicBezTo>
                    <a:cubicBezTo>
                      <a:pt x="1865" y="2033"/>
                      <a:pt x="1860" y="2037"/>
                      <a:pt x="1858" y="2037"/>
                    </a:cubicBezTo>
                    <a:cubicBezTo>
                      <a:pt x="1856" y="2037"/>
                      <a:pt x="1860" y="2031"/>
                      <a:pt x="1867" y="2018"/>
                    </a:cubicBezTo>
                    <a:cubicBezTo>
                      <a:pt x="1877" y="2010"/>
                      <a:pt x="1872" y="2003"/>
                      <a:pt x="1866" y="1996"/>
                    </a:cubicBezTo>
                    <a:cubicBezTo>
                      <a:pt x="1864" y="1997"/>
                      <a:pt x="1862" y="1998"/>
                      <a:pt x="1861" y="1998"/>
                    </a:cubicBezTo>
                    <a:cubicBezTo>
                      <a:pt x="1858" y="1998"/>
                      <a:pt x="1859" y="1993"/>
                      <a:pt x="1862" y="1993"/>
                    </a:cubicBezTo>
                    <a:cubicBezTo>
                      <a:pt x="1863" y="1993"/>
                      <a:pt x="1864" y="1994"/>
                      <a:pt x="1866" y="1996"/>
                    </a:cubicBezTo>
                    <a:cubicBezTo>
                      <a:pt x="1869" y="1994"/>
                      <a:pt x="1871" y="1993"/>
                      <a:pt x="1873" y="1993"/>
                    </a:cubicBezTo>
                    <a:cubicBezTo>
                      <a:pt x="1879" y="1993"/>
                      <a:pt x="1883" y="1998"/>
                      <a:pt x="1887" y="2003"/>
                    </a:cubicBezTo>
                    <a:lnTo>
                      <a:pt x="1897" y="1995"/>
                    </a:lnTo>
                    <a:cubicBezTo>
                      <a:pt x="1907" y="1978"/>
                      <a:pt x="1907" y="1969"/>
                      <a:pt x="1895" y="1969"/>
                    </a:cubicBezTo>
                    <a:cubicBezTo>
                      <a:pt x="1891" y="1969"/>
                      <a:pt x="1886" y="1970"/>
                      <a:pt x="1879" y="1972"/>
                    </a:cubicBezTo>
                    <a:cubicBezTo>
                      <a:pt x="1864" y="1972"/>
                      <a:pt x="1864" y="1972"/>
                      <a:pt x="1868" y="1958"/>
                    </a:cubicBezTo>
                    <a:cubicBezTo>
                      <a:pt x="1872" y="1945"/>
                      <a:pt x="1876" y="1933"/>
                      <a:pt x="1871" y="1933"/>
                    </a:cubicBezTo>
                    <a:lnTo>
                      <a:pt x="1871" y="1933"/>
                    </a:lnTo>
                    <a:cubicBezTo>
                      <a:pt x="1870" y="1933"/>
                      <a:pt x="1869" y="1933"/>
                      <a:pt x="1867" y="1934"/>
                    </a:cubicBezTo>
                    <a:cubicBezTo>
                      <a:pt x="1861" y="1925"/>
                      <a:pt x="1859" y="1915"/>
                      <a:pt x="1861" y="1904"/>
                    </a:cubicBezTo>
                    <a:cubicBezTo>
                      <a:pt x="1854" y="1893"/>
                      <a:pt x="1849" y="1885"/>
                      <a:pt x="1843" y="1885"/>
                    </a:cubicBezTo>
                    <a:cubicBezTo>
                      <a:pt x="1841" y="1885"/>
                      <a:pt x="1838" y="1886"/>
                      <a:pt x="1836" y="1888"/>
                    </a:cubicBezTo>
                    <a:cubicBezTo>
                      <a:pt x="1833" y="1890"/>
                      <a:pt x="1830" y="1891"/>
                      <a:pt x="1828" y="1891"/>
                    </a:cubicBezTo>
                    <a:cubicBezTo>
                      <a:pt x="1822" y="1891"/>
                      <a:pt x="1818" y="1885"/>
                      <a:pt x="1814" y="1878"/>
                    </a:cubicBezTo>
                    <a:cubicBezTo>
                      <a:pt x="1810" y="1872"/>
                      <a:pt x="1806" y="1867"/>
                      <a:pt x="1800" y="1867"/>
                    </a:cubicBezTo>
                    <a:cubicBezTo>
                      <a:pt x="1798" y="1867"/>
                      <a:pt x="1796" y="1867"/>
                      <a:pt x="1793" y="1869"/>
                    </a:cubicBezTo>
                    <a:cubicBezTo>
                      <a:pt x="1789" y="1872"/>
                      <a:pt x="1784" y="1873"/>
                      <a:pt x="1780" y="1873"/>
                    </a:cubicBezTo>
                    <a:cubicBezTo>
                      <a:pt x="1770" y="1873"/>
                      <a:pt x="1761" y="1867"/>
                      <a:pt x="1756" y="1858"/>
                    </a:cubicBezTo>
                    <a:cubicBezTo>
                      <a:pt x="1735" y="1848"/>
                      <a:pt x="1735" y="1847"/>
                      <a:pt x="1750" y="1826"/>
                    </a:cubicBezTo>
                    <a:cubicBezTo>
                      <a:pt x="1762" y="1819"/>
                      <a:pt x="1756" y="1811"/>
                      <a:pt x="1750" y="1802"/>
                    </a:cubicBezTo>
                    <a:cubicBezTo>
                      <a:pt x="1747" y="1794"/>
                      <a:pt x="1747" y="1786"/>
                      <a:pt x="1752" y="1778"/>
                    </a:cubicBezTo>
                    <a:cubicBezTo>
                      <a:pt x="1754" y="1771"/>
                      <a:pt x="1753" y="1769"/>
                      <a:pt x="1750" y="1769"/>
                    </a:cubicBezTo>
                    <a:cubicBezTo>
                      <a:pt x="1747" y="1769"/>
                      <a:pt x="1741" y="1773"/>
                      <a:pt x="1735" y="1776"/>
                    </a:cubicBezTo>
                    <a:lnTo>
                      <a:pt x="1714" y="1790"/>
                    </a:lnTo>
                    <a:cubicBezTo>
                      <a:pt x="1709" y="1781"/>
                      <a:pt x="1725" y="1759"/>
                      <a:pt x="1736" y="1753"/>
                    </a:cubicBezTo>
                    <a:cubicBezTo>
                      <a:pt x="1745" y="1741"/>
                      <a:pt x="1750" y="1735"/>
                      <a:pt x="1747" y="1735"/>
                    </a:cubicBezTo>
                    <a:lnTo>
                      <a:pt x="1747" y="1735"/>
                    </a:lnTo>
                    <a:cubicBezTo>
                      <a:pt x="1745" y="1735"/>
                      <a:pt x="1740" y="1738"/>
                      <a:pt x="1730" y="1744"/>
                    </a:cubicBezTo>
                    <a:cubicBezTo>
                      <a:pt x="1727" y="1746"/>
                      <a:pt x="1724" y="1747"/>
                      <a:pt x="1720" y="1747"/>
                    </a:cubicBezTo>
                    <a:cubicBezTo>
                      <a:pt x="1712" y="1747"/>
                      <a:pt x="1704" y="1741"/>
                      <a:pt x="1705" y="1724"/>
                    </a:cubicBezTo>
                    <a:cubicBezTo>
                      <a:pt x="1694" y="1707"/>
                      <a:pt x="1684" y="1689"/>
                      <a:pt x="1694" y="1682"/>
                    </a:cubicBezTo>
                    <a:cubicBezTo>
                      <a:pt x="1698" y="1674"/>
                      <a:pt x="1693" y="1665"/>
                      <a:pt x="1684" y="1664"/>
                    </a:cubicBezTo>
                    <a:cubicBezTo>
                      <a:pt x="1669" y="1662"/>
                      <a:pt x="1663" y="1653"/>
                      <a:pt x="1659" y="1619"/>
                    </a:cubicBezTo>
                    <a:cubicBezTo>
                      <a:pt x="1656" y="1580"/>
                      <a:pt x="1655" y="1568"/>
                      <a:pt x="1647" y="1568"/>
                    </a:cubicBezTo>
                    <a:cubicBezTo>
                      <a:pt x="1644" y="1568"/>
                      <a:pt x="1640" y="1571"/>
                      <a:pt x="1633" y="1575"/>
                    </a:cubicBezTo>
                    <a:cubicBezTo>
                      <a:pt x="1628" y="1578"/>
                      <a:pt x="1622" y="1581"/>
                      <a:pt x="1620" y="1581"/>
                    </a:cubicBezTo>
                    <a:cubicBezTo>
                      <a:pt x="1617" y="1581"/>
                      <a:pt x="1618" y="1577"/>
                      <a:pt x="1627" y="1566"/>
                    </a:cubicBezTo>
                    <a:cubicBezTo>
                      <a:pt x="1633" y="1550"/>
                      <a:pt x="1616" y="1548"/>
                      <a:pt x="1595" y="1535"/>
                    </a:cubicBezTo>
                    <a:cubicBezTo>
                      <a:pt x="1593" y="1535"/>
                      <a:pt x="1592" y="1535"/>
                      <a:pt x="1591" y="1535"/>
                    </a:cubicBezTo>
                    <a:cubicBezTo>
                      <a:pt x="1575" y="1535"/>
                      <a:pt x="1556" y="1546"/>
                      <a:pt x="1547" y="1552"/>
                    </a:cubicBezTo>
                    <a:cubicBezTo>
                      <a:pt x="1537" y="1557"/>
                      <a:pt x="1532" y="1560"/>
                      <a:pt x="1529" y="1560"/>
                    </a:cubicBezTo>
                    <a:cubicBezTo>
                      <a:pt x="1525" y="1560"/>
                      <a:pt x="1525" y="1555"/>
                      <a:pt x="1525" y="1541"/>
                    </a:cubicBezTo>
                    <a:cubicBezTo>
                      <a:pt x="1520" y="1529"/>
                      <a:pt x="1524" y="1516"/>
                      <a:pt x="1535" y="1510"/>
                    </a:cubicBezTo>
                    <a:cubicBezTo>
                      <a:pt x="1537" y="1508"/>
                      <a:pt x="1540" y="1507"/>
                      <a:pt x="1542" y="1507"/>
                    </a:cubicBezTo>
                    <a:cubicBezTo>
                      <a:pt x="1546" y="1507"/>
                      <a:pt x="1549" y="1508"/>
                      <a:pt x="1551" y="1512"/>
                    </a:cubicBezTo>
                    <a:lnTo>
                      <a:pt x="1557" y="1521"/>
                    </a:lnTo>
                    <a:cubicBezTo>
                      <a:pt x="1568" y="1514"/>
                      <a:pt x="1579" y="1508"/>
                      <a:pt x="1568" y="1489"/>
                    </a:cubicBezTo>
                    <a:cubicBezTo>
                      <a:pt x="1571" y="1477"/>
                      <a:pt x="1569" y="1469"/>
                      <a:pt x="1563" y="1469"/>
                    </a:cubicBezTo>
                    <a:cubicBezTo>
                      <a:pt x="1561" y="1469"/>
                      <a:pt x="1559" y="1470"/>
                      <a:pt x="1557" y="1471"/>
                    </a:cubicBezTo>
                    <a:cubicBezTo>
                      <a:pt x="1561" y="1456"/>
                      <a:pt x="1550" y="1437"/>
                      <a:pt x="1538" y="1419"/>
                    </a:cubicBezTo>
                    <a:cubicBezTo>
                      <a:pt x="1526" y="1400"/>
                      <a:pt x="1508" y="1373"/>
                      <a:pt x="1513" y="1356"/>
                    </a:cubicBezTo>
                    <a:cubicBezTo>
                      <a:pt x="1502" y="1342"/>
                      <a:pt x="1497" y="1334"/>
                      <a:pt x="1490" y="1334"/>
                    </a:cubicBezTo>
                    <a:cubicBezTo>
                      <a:pt x="1488" y="1334"/>
                      <a:pt x="1486" y="1334"/>
                      <a:pt x="1484" y="1336"/>
                    </a:cubicBezTo>
                    <a:cubicBezTo>
                      <a:pt x="1475" y="1341"/>
                      <a:pt x="1470" y="1344"/>
                      <a:pt x="1466" y="1344"/>
                    </a:cubicBezTo>
                    <a:cubicBezTo>
                      <a:pt x="1460" y="1344"/>
                      <a:pt x="1461" y="1338"/>
                      <a:pt x="1467" y="1334"/>
                    </a:cubicBezTo>
                    <a:cubicBezTo>
                      <a:pt x="1482" y="1312"/>
                      <a:pt x="1406" y="1191"/>
                      <a:pt x="1375" y="1191"/>
                    </a:cubicBezTo>
                    <a:cubicBezTo>
                      <a:pt x="1374" y="1191"/>
                      <a:pt x="1374" y="1191"/>
                      <a:pt x="1373" y="1191"/>
                    </a:cubicBezTo>
                    <a:cubicBezTo>
                      <a:pt x="1373" y="1191"/>
                      <a:pt x="1365" y="1183"/>
                      <a:pt x="1357" y="1174"/>
                    </a:cubicBezTo>
                    <a:cubicBezTo>
                      <a:pt x="1352" y="1148"/>
                      <a:pt x="1303" y="1098"/>
                      <a:pt x="1285" y="1098"/>
                    </a:cubicBezTo>
                    <a:cubicBezTo>
                      <a:pt x="1285" y="1098"/>
                      <a:pt x="1284" y="1098"/>
                      <a:pt x="1284" y="1098"/>
                    </a:cubicBezTo>
                    <a:lnTo>
                      <a:pt x="1259" y="1074"/>
                    </a:lnTo>
                    <a:cubicBezTo>
                      <a:pt x="1251" y="1052"/>
                      <a:pt x="1242" y="1043"/>
                      <a:pt x="1228" y="1043"/>
                    </a:cubicBezTo>
                    <a:cubicBezTo>
                      <a:pt x="1226" y="1043"/>
                      <a:pt x="1224" y="1043"/>
                      <a:pt x="1223" y="1043"/>
                    </a:cubicBezTo>
                    <a:cubicBezTo>
                      <a:pt x="1211" y="1044"/>
                      <a:pt x="1204" y="1049"/>
                      <a:pt x="1203" y="1049"/>
                    </a:cubicBezTo>
                    <a:cubicBezTo>
                      <a:pt x="1202" y="1049"/>
                      <a:pt x="1203" y="1048"/>
                      <a:pt x="1206" y="1044"/>
                    </a:cubicBezTo>
                    <a:cubicBezTo>
                      <a:pt x="1214" y="1035"/>
                      <a:pt x="1196" y="1020"/>
                      <a:pt x="1157" y="991"/>
                    </a:cubicBezTo>
                    <a:cubicBezTo>
                      <a:pt x="1135" y="976"/>
                      <a:pt x="1125" y="969"/>
                      <a:pt x="1121" y="969"/>
                    </a:cubicBezTo>
                    <a:cubicBezTo>
                      <a:pt x="1118" y="969"/>
                      <a:pt x="1119" y="973"/>
                      <a:pt x="1121" y="981"/>
                    </a:cubicBezTo>
                    <a:cubicBezTo>
                      <a:pt x="1074" y="965"/>
                      <a:pt x="1080" y="955"/>
                      <a:pt x="1087" y="944"/>
                    </a:cubicBezTo>
                    <a:cubicBezTo>
                      <a:pt x="1101" y="935"/>
                      <a:pt x="1099" y="927"/>
                      <a:pt x="1090" y="927"/>
                    </a:cubicBezTo>
                    <a:lnTo>
                      <a:pt x="1090" y="927"/>
                    </a:lnTo>
                    <a:cubicBezTo>
                      <a:pt x="1083" y="927"/>
                      <a:pt x="1072" y="931"/>
                      <a:pt x="1059" y="942"/>
                    </a:cubicBezTo>
                    <a:cubicBezTo>
                      <a:pt x="1051" y="948"/>
                      <a:pt x="1043" y="950"/>
                      <a:pt x="1037" y="950"/>
                    </a:cubicBezTo>
                    <a:cubicBezTo>
                      <a:pt x="1025" y="950"/>
                      <a:pt x="1018" y="943"/>
                      <a:pt x="1022" y="936"/>
                    </a:cubicBezTo>
                    <a:cubicBezTo>
                      <a:pt x="1024" y="931"/>
                      <a:pt x="1028" y="929"/>
                      <a:pt x="1032" y="929"/>
                    </a:cubicBezTo>
                    <a:cubicBezTo>
                      <a:pt x="1037" y="929"/>
                      <a:pt x="1043" y="933"/>
                      <a:pt x="1049" y="936"/>
                    </a:cubicBezTo>
                    <a:lnTo>
                      <a:pt x="1061" y="914"/>
                    </a:lnTo>
                    <a:cubicBezTo>
                      <a:pt x="1055" y="911"/>
                      <a:pt x="1053" y="909"/>
                      <a:pt x="1049" y="909"/>
                    </a:cubicBezTo>
                    <a:cubicBezTo>
                      <a:pt x="1045" y="909"/>
                      <a:pt x="1041" y="911"/>
                      <a:pt x="1033" y="913"/>
                    </a:cubicBezTo>
                    <a:cubicBezTo>
                      <a:pt x="1028" y="911"/>
                      <a:pt x="1023" y="910"/>
                      <a:pt x="1018" y="910"/>
                    </a:cubicBezTo>
                    <a:cubicBezTo>
                      <a:pt x="1014" y="910"/>
                      <a:pt x="1010" y="911"/>
                      <a:pt x="1006" y="912"/>
                    </a:cubicBezTo>
                    <a:cubicBezTo>
                      <a:pt x="991" y="916"/>
                      <a:pt x="983" y="932"/>
                      <a:pt x="990" y="946"/>
                    </a:cubicBezTo>
                    <a:cubicBezTo>
                      <a:pt x="992" y="954"/>
                      <a:pt x="990" y="957"/>
                      <a:pt x="987" y="957"/>
                    </a:cubicBezTo>
                    <a:cubicBezTo>
                      <a:pt x="983" y="957"/>
                      <a:pt x="978" y="955"/>
                      <a:pt x="973" y="953"/>
                    </a:cubicBezTo>
                    <a:cubicBezTo>
                      <a:pt x="957" y="931"/>
                      <a:pt x="963" y="920"/>
                      <a:pt x="978" y="913"/>
                    </a:cubicBezTo>
                    <a:cubicBezTo>
                      <a:pt x="980" y="914"/>
                      <a:pt x="982" y="915"/>
                      <a:pt x="984" y="915"/>
                    </a:cubicBezTo>
                    <a:cubicBezTo>
                      <a:pt x="992" y="915"/>
                      <a:pt x="996" y="906"/>
                      <a:pt x="1001" y="897"/>
                    </a:cubicBezTo>
                    <a:cubicBezTo>
                      <a:pt x="1004" y="890"/>
                      <a:pt x="988" y="887"/>
                      <a:pt x="970" y="887"/>
                    </a:cubicBezTo>
                    <a:cubicBezTo>
                      <a:pt x="951" y="887"/>
                      <a:pt x="928" y="891"/>
                      <a:pt x="918" y="901"/>
                    </a:cubicBezTo>
                    <a:cubicBezTo>
                      <a:pt x="919" y="898"/>
                      <a:pt x="920" y="894"/>
                      <a:pt x="922" y="890"/>
                    </a:cubicBezTo>
                    <a:cubicBezTo>
                      <a:pt x="927" y="879"/>
                      <a:pt x="904" y="867"/>
                      <a:pt x="880" y="861"/>
                    </a:cubicBezTo>
                    <a:cubicBezTo>
                      <a:pt x="867" y="857"/>
                      <a:pt x="858" y="854"/>
                      <a:pt x="852" y="854"/>
                    </a:cubicBezTo>
                    <a:cubicBezTo>
                      <a:pt x="846" y="854"/>
                      <a:pt x="842" y="856"/>
                      <a:pt x="841" y="862"/>
                    </a:cubicBezTo>
                    <a:cubicBezTo>
                      <a:pt x="837" y="872"/>
                      <a:pt x="834" y="883"/>
                      <a:pt x="825" y="883"/>
                    </a:cubicBezTo>
                    <a:cubicBezTo>
                      <a:pt x="824" y="883"/>
                      <a:pt x="823" y="883"/>
                      <a:pt x="823" y="883"/>
                    </a:cubicBezTo>
                    <a:lnTo>
                      <a:pt x="823" y="883"/>
                    </a:lnTo>
                    <a:cubicBezTo>
                      <a:pt x="834" y="885"/>
                      <a:pt x="830" y="898"/>
                      <a:pt x="827" y="910"/>
                    </a:cubicBezTo>
                    <a:cubicBezTo>
                      <a:pt x="816" y="900"/>
                      <a:pt x="807" y="889"/>
                      <a:pt x="798" y="877"/>
                    </a:cubicBezTo>
                    <a:cubicBezTo>
                      <a:pt x="780" y="847"/>
                      <a:pt x="756" y="829"/>
                      <a:pt x="705" y="825"/>
                    </a:cubicBezTo>
                    <a:cubicBezTo>
                      <a:pt x="679" y="821"/>
                      <a:pt x="640" y="821"/>
                      <a:pt x="626" y="809"/>
                    </a:cubicBezTo>
                    <a:cubicBezTo>
                      <a:pt x="601" y="809"/>
                      <a:pt x="586" y="811"/>
                      <a:pt x="587" y="824"/>
                    </a:cubicBezTo>
                    <a:lnTo>
                      <a:pt x="559" y="827"/>
                    </a:lnTo>
                    <a:cubicBezTo>
                      <a:pt x="553" y="823"/>
                      <a:pt x="545" y="821"/>
                      <a:pt x="537" y="821"/>
                    </a:cubicBezTo>
                    <a:cubicBezTo>
                      <a:pt x="526" y="821"/>
                      <a:pt x="516" y="826"/>
                      <a:pt x="518" y="834"/>
                    </a:cubicBezTo>
                    <a:cubicBezTo>
                      <a:pt x="512" y="841"/>
                      <a:pt x="506" y="843"/>
                      <a:pt x="499" y="843"/>
                    </a:cubicBezTo>
                    <a:cubicBezTo>
                      <a:pt x="494" y="843"/>
                      <a:pt x="489" y="842"/>
                      <a:pt x="484" y="842"/>
                    </a:cubicBezTo>
                    <a:cubicBezTo>
                      <a:pt x="482" y="842"/>
                      <a:pt x="480" y="842"/>
                      <a:pt x="477" y="843"/>
                    </a:cubicBezTo>
                    <a:cubicBezTo>
                      <a:pt x="464" y="836"/>
                      <a:pt x="455" y="832"/>
                      <a:pt x="452" y="832"/>
                    </a:cubicBezTo>
                    <a:lnTo>
                      <a:pt x="452" y="832"/>
                    </a:lnTo>
                    <a:cubicBezTo>
                      <a:pt x="448" y="832"/>
                      <a:pt x="453" y="840"/>
                      <a:pt x="467" y="858"/>
                    </a:cubicBezTo>
                    <a:cubicBezTo>
                      <a:pt x="470" y="868"/>
                      <a:pt x="490" y="874"/>
                      <a:pt x="504" y="874"/>
                    </a:cubicBezTo>
                    <a:cubicBezTo>
                      <a:pt x="507" y="874"/>
                      <a:pt x="510" y="874"/>
                      <a:pt x="512" y="873"/>
                    </a:cubicBezTo>
                    <a:cubicBezTo>
                      <a:pt x="524" y="870"/>
                      <a:pt x="538" y="867"/>
                      <a:pt x="550" y="866"/>
                    </a:cubicBezTo>
                    <a:lnTo>
                      <a:pt x="550" y="866"/>
                    </a:lnTo>
                    <a:cubicBezTo>
                      <a:pt x="538" y="872"/>
                      <a:pt x="527" y="879"/>
                      <a:pt x="516" y="885"/>
                    </a:cubicBezTo>
                    <a:cubicBezTo>
                      <a:pt x="503" y="889"/>
                      <a:pt x="482" y="907"/>
                      <a:pt x="485" y="919"/>
                    </a:cubicBezTo>
                    <a:cubicBezTo>
                      <a:pt x="488" y="926"/>
                      <a:pt x="484" y="932"/>
                      <a:pt x="479" y="935"/>
                    </a:cubicBezTo>
                    <a:lnTo>
                      <a:pt x="471" y="911"/>
                    </a:lnTo>
                    <a:cubicBezTo>
                      <a:pt x="476" y="899"/>
                      <a:pt x="476" y="884"/>
                      <a:pt x="471" y="871"/>
                    </a:cubicBezTo>
                    <a:cubicBezTo>
                      <a:pt x="462" y="862"/>
                      <a:pt x="448" y="857"/>
                      <a:pt x="437" y="857"/>
                    </a:cubicBezTo>
                    <a:cubicBezTo>
                      <a:pt x="423" y="857"/>
                      <a:pt x="412" y="864"/>
                      <a:pt x="417" y="876"/>
                    </a:cubicBezTo>
                    <a:cubicBezTo>
                      <a:pt x="411" y="879"/>
                      <a:pt x="408" y="880"/>
                      <a:pt x="404" y="880"/>
                    </a:cubicBezTo>
                    <a:cubicBezTo>
                      <a:pt x="400" y="880"/>
                      <a:pt x="396" y="879"/>
                      <a:pt x="388" y="875"/>
                    </a:cubicBezTo>
                    <a:cubicBezTo>
                      <a:pt x="386" y="872"/>
                      <a:pt x="384" y="870"/>
                      <a:pt x="381" y="870"/>
                    </a:cubicBezTo>
                    <a:cubicBezTo>
                      <a:pt x="376" y="870"/>
                      <a:pt x="369" y="879"/>
                      <a:pt x="369" y="899"/>
                    </a:cubicBezTo>
                    <a:cubicBezTo>
                      <a:pt x="368" y="917"/>
                      <a:pt x="364" y="925"/>
                      <a:pt x="355" y="925"/>
                    </a:cubicBezTo>
                    <a:cubicBezTo>
                      <a:pt x="349" y="925"/>
                      <a:pt x="343" y="922"/>
                      <a:pt x="334" y="917"/>
                    </a:cubicBezTo>
                    <a:cubicBezTo>
                      <a:pt x="330" y="916"/>
                      <a:pt x="325" y="915"/>
                      <a:pt x="321" y="915"/>
                    </a:cubicBezTo>
                    <a:cubicBezTo>
                      <a:pt x="288" y="915"/>
                      <a:pt x="253" y="941"/>
                      <a:pt x="260" y="950"/>
                    </a:cubicBezTo>
                    <a:cubicBezTo>
                      <a:pt x="275" y="970"/>
                      <a:pt x="244" y="993"/>
                      <a:pt x="228" y="993"/>
                    </a:cubicBezTo>
                    <a:cubicBezTo>
                      <a:pt x="226" y="993"/>
                      <a:pt x="225" y="993"/>
                      <a:pt x="224" y="993"/>
                    </a:cubicBezTo>
                    <a:cubicBezTo>
                      <a:pt x="209" y="993"/>
                      <a:pt x="197" y="1005"/>
                      <a:pt x="198" y="1020"/>
                    </a:cubicBezTo>
                    <a:cubicBezTo>
                      <a:pt x="195" y="1016"/>
                      <a:pt x="190" y="1014"/>
                      <a:pt x="186" y="1014"/>
                    </a:cubicBezTo>
                    <a:cubicBezTo>
                      <a:pt x="178" y="1014"/>
                      <a:pt x="170" y="1021"/>
                      <a:pt x="170" y="1031"/>
                    </a:cubicBezTo>
                    <a:cubicBezTo>
                      <a:pt x="170" y="1031"/>
                      <a:pt x="162" y="1039"/>
                      <a:pt x="176" y="1039"/>
                    </a:cubicBezTo>
                    <a:cubicBezTo>
                      <a:pt x="177" y="1039"/>
                      <a:pt x="178" y="1039"/>
                      <a:pt x="179" y="1039"/>
                    </a:cubicBezTo>
                    <a:lnTo>
                      <a:pt x="180" y="1075"/>
                    </a:lnTo>
                    <a:cubicBezTo>
                      <a:pt x="183" y="1072"/>
                      <a:pt x="186" y="1071"/>
                      <a:pt x="189" y="1071"/>
                    </a:cubicBezTo>
                    <a:cubicBezTo>
                      <a:pt x="195" y="1071"/>
                      <a:pt x="202" y="1076"/>
                      <a:pt x="208" y="1083"/>
                    </a:cubicBezTo>
                    <a:cubicBezTo>
                      <a:pt x="216" y="1090"/>
                      <a:pt x="177" y="1118"/>
                      <a:pt x="131" y="1118"/>
                    </a:cubicBezTo>
                    <a:cubicBezTo>
                      <a:pt x="119" y="1121"/>
                      <a:pt x="108" y="1124"/>
                      <a:pt x="95" y="1127"/>
                    </a:cubicBezTo>
                    <a:lnTo>
                      <a:pt x="117" y="1141"/>
                    </a:lnTo>
                    <a:cubicBezTo>
                      <a:pt x="111" y="1150"/>
                      <a:pt x="106" y="1160"/>
                      <a:pt x="98" y="1160"/>
                    </a:cubicBezTo>
                    <a:cubicBezTo>
                      <a:pt x="96" y="1160"/>
                      <a:pt x="94" y="1159"/>
                      <a:pt x="92" y="1158"/>
                    </a:cubicBezTo>
                    <a:cubicBezTo>
                      <a:pt x="87" y="1155"/>
                      <a:pt x="85" y="1154"/>
                      <a:pt x="82" y="1154"/>
                    </a:cubicBezTo>
                    <a:cubicBezTo>
                      <a:pt x="80" y="1154"/>
                      <a:pt x="78" y="1157"/>
                      <a:pt x="74" y="1163"/>
                    </a:cubicBezTo>
                    <a:cubicBezTo>
                      <a:pt x="74" y="1163"/>
                      <a:pt x="68" y="1177"/>
                      <a:pt x="80" y="1182"/>
                    </a:cubicBezTo>
                    <a:cubicBezTo>
                      <a:pt x="102" y="1193"/>
                      <a:pt x="102" y="1193"/>
                      <a:pt x="85" y="1200"/>
                    </a:cubicBezTo>
                    <a:cubicBezTo>
                      <a:pt x="56" y="1201"/>
                      <a:pt x="49" y="1216"/>
                      <a:pt x="68" y="1237"/>
                    </a:cubicBezTo>
                    <a:cubicBezTo>
                      <a:pt x="92" y="1246"/>
                      <a:pt x="92" y="1246"/>
                      <a:pt x="64" y="1251"/>
                    </a:cubicBezTo>
                    <a:cubicBezTo>
                      <a:pt x="62" y="1250"/>
                      <a:pt x="60" y="1250"/>
                      <a:pt x="58" y="1250"/>
                    </a:cubicBezTo>
                    <a:cubicBezTo>
                      <a:pt x="46" y="1250"/>
                      <a:pt x="35" y="1258"/>
                      <a:pt x="31" y="1270"/>
                    </a:cubicBezTo>
                    <a:lnTo>
                      <a:pt x="44" y="1273"/>
                    </a:lnTo>
                    <a:cubicBezTo>
                      <a:pt x="67" y="1281"/>
                      <a:pt x="63" y="1293"/>
                      <a:pt x="48" y="1304"/>
                    </a:cubicBezTo>
                    <a:cubicBezTo>
                      <a:pt x="47" y="1304"/>
                      <a:pt x="46" y="1304"/>
                      <a:pt x="45" y="1304"/>
                    </a:cubicBezTo>
                    <a:cubicBezTo>
                      <a:pt x="35" y="1304"/>
                      <a:pt x="33" y="1318"/>
                      <a:pt x="40" y="1346"/>
                    </a:cubicBezTo>
                    <a:cubicBezTo>
                      <a:pt x="36" y="1374"/>
                      <a:pt x="37" y="1388"/>
                      <a:pt x="24" y="1388"/>
                    </a:cubicBezTo>
                    <a:cubicBezTo>
                      <a:pt x="18" y="1388"/>
                      <a:pt x="13" y="1388"/>
                      <a:pt x="10" y="1388"/>
                    </a:cubicBezTo>
                    <a:cubicBezTo>
                      <a:pt x="0" y="1388"/>
                      <a:pt x="5" y="1391"/>
                      <a:pt x="24" y="1403"/>
                    </a:cubicBezTo>
                    <a:cubicBezTo>
                      <a:pt x="35" y="1418"/>
                      <a:pt x="35" y="1417"/>
                      <a:pt x="25" y="1448"/>
                    </a:cubicBezTo>
                    <a:cubicBezTo>
                      <a:pt x="13" y="1464"/>
                      <a:pt x="13" y="1465"/>
                      <a:pt x="28" y="1478"/>
                    </a:cubicBezTo>
                    <a:cubicBezTo>
                      <a:pt x="53" y="1474"/>
                      <a:pt x="65" y="1473"/>
                      <a:pt x="64" y="1459"/>
                    </a:cubicBezTo>
                    <a:cubicBezTo>
                      <a:pt x="62" y="1445"/>
                      <a:pt x="62" y="1445"/>
                      <a:pt x="75" y="1443"/>
                    </a:cubicBezTo>
                    <a:cubicBezTo>
                      <a:pt x="75" y="1443"/>
                      <a:pt x="76" y="1457"/>
                      <a:pt x="77" y="1470"/>
                    </a:cubicBezTo>
                    <a:cubicBezTo>
                      <a:pt x="80" y="1489"/>
                      <a:pt x="87" y="1506"/>
                      <a:pt x="101" y="1520"/>
                    </a:cubicBezTo>
                    <a:cubicBezTo>
                      <a:pt x="108" y="1529"/>
                      <a:pt x="117" y="1533"/>
                      <a:pt x="123" y="1533"/>
                    </a:cubicBezTo>
                    <a:cubicBezTo>
                      <a:pt x="131" y="1533"/>
                      <a:pt x="135" y="1525"/>
                      <a:pt x="124" y="1513"/>
                    </a:cubicBezTo>
                    <a:lnTo>
                      <a:pt x="135" y="1498"/>
                    </a:lnTo>
                    <a:cubicBezTo>
                      <a:pt x="165" y="1491"/>
                      <a:pt x="166" y="1475"/>
                      <a:pt x="142" y="1475"/>
                    </a:cubicBezTo>
                    <a:cubicBezTo>
                      <a:pt x="139" y="1475"/>
                      <a:pt x="134" y="1475"/>
                      <a:pt x="129" y="1476"/>
                    </a:cubicBezTo>
                    <a:cubicBezTo>
                      <a:pt x="115" y="1478"/>
                      <a:pt x="106" y="1480"/>
                      <a:pt x="102" y="1480"/>
                    </a:cubicBezTo>
                    <a:cubicBezTo>
                      <a:pt x="94" y="1480"/>
                      <a:pt x="100" y="1476"/>
                      <a:pt x="114" y="1466"/>
                    </a:cubicBezTo>
                    <a:cubicBezTo>
                      <a:pt x="139" y="1462"/>
                      <a:pt x="138" y="1451"/>
                      <a:pt x="137" y="1440"/>
                    </a:cubicBezTo>
                    <a:cubicBezTo>
                      <a:pt x="136" y="1428"/>
                      <a:pt x="137" y="1428"/>
                      <a:pt x="149" y="1428"/>
                    </a:cubicBezTo>
                    <a:cubicBezTo>
                      <a:pt x="161" y="1427"/>
                      <a:pt x="171" y="1418"/>
                      <a:pt x="174" y="1406"/>
                    </a:cubicBezTo>
                    <a:cubicBezTo>
                      <a:pt x="175" y="1396"/>
                      <a:pt x="175" y="1396"/>
                      <a:pt x="161" y="1395"/>
                    </a:cubicBezTo>
                    <a:cubicBezTo>
                      <a:pt x="159" y="1397"/>
                      <a:pt x="157" y="1398"/>
                      <a:pt x="156" y="1398"/>
                    </a:cubicBezTo>
                    <a:cubicBezTo>
                      <a:pt x="150" y="1398"/>
                      <a:pt x="155" y="1382"/>
                      <a:pt x="176" y="1376"/>
                    </a:cubicBezTo>
                    <a:cubicBezTo>
                      <a:pt x="188" y="1367"/>
                      <a:pt x="189" y="1367"/>
                      <a:pt x="165" y="1364"/>
                    </a:cubicBezTo>
                    <a:cubicBezTo>
                      <a:pt x="139" y="1360"/>
                      <a:pt x="143" y="1338"/>
                      <a:pt x="170" y="1332"/>
                    </a:cubicBezTo>
                    <a:cubicBezTo>
                      <a:pt x="171" y="1326"/>
                      <a:pt x="174" y="1319"/>
                      <a:pt x="176" y="1312"/>
                    </a:cubicBezTo>
                    <a:cubicBezTo>
                      <a:pt x="179" y="1302"/>
                      <a:pt x="167" y="1299"/>
                      <a:pt x="155" y="1295"/>
                    </a:cubicBezTo>
                    <a:cubicBezTo>
                      <a:pt x="131" y="1288"/>
                      <a:pt x="131" y="1288"/>
                      <a:pt x="147" y="1280"/>
                    </a:cubicBezTo>
                    <a:cubicBezTo>
                      <a:pt x="151" y="1278"/>
                      <a:pt x="157" y="1277"/>
                      <a:pt x="162" y="1277"/>
                    </a:cubicBezTo>
                    <a:cubicBezTo>
                      <a:pt x="166" y="1277"/>
                      <a:pt x="170" y="1277"/>
                      <a:pt x="174" y="1279"/>
                    </a:cubicBezTo>
                    <a:cubicBezTo>
                      <a:pt x="175" y="1279"/>
                      <a:pt x="177" y="1279"/>
                      <a:pt x="178" y="1279"/>
                    </a:cubicBezTo>
                    <a:cubicBezTo>
                      <a:pt x="186" y="1279"/>
                      <a:pt x="190" y="1272"/>
                      <a:pt x="194" y="1263"/>
                    </a:cubicBezTo>
                    <a:cubicBezTo>
                      <a:pt x="198" y="1254"/>
                      <a:pt x="207" y="1235"/>
                      <a:pt x="196" y="1229"/>
                    </a:cubicBezTo>
                    <a:lnTo>
                      <a:pt x="196" y="1229"/>
                    </a:lnTo>
                    <a:lnTo>
                      <a:pt x="207" y="1235"/>
                    </a:lnTo>
                    <a:cubicBezTo>
                      <a:pt x="213" y="1226"/>
                      <a:pt x="223" y="1232"/>
                      <a:pt x="213" y="1226"/>
                    </a:cubicBezTo>
                    <a:cubicBezTo>
                      <a:pt x="220" y="1217"/>
                      <a:pt x="229" y="1210"/>
                      <a:pt x="240" y="1206"/>
                    </a:cubicBezTo>
                    <a:cubicBezTo>
                      <a:pt x="258" y="1198"/>
                      <a:pt x="260" y="1166"/>
                      <a:pt x="233" y="1166"/>
                    </a:cubicBezTo>
                    <a:cubicBezTo>
                      <a:pt x="230" y="1166"/>
                      <a:pt x="226" y="1166"/>
                      <a:pt x="221" y="1168"/>
                    </a:cubicBezTo>
                    <a:cubicBezTo>
                      <a:pt x="218" y="1171"/>
                      <a:pt x="217" y="1173"/>
                      <a:pt x="216" y="1173"/>
                    </a:cubicBezTo>
                    <a:cubicBezTo>
                      <a:pt x="216" y="1173"/>
                      <a:pt x="219" y="1169"/>
                      <a:pt x="228" y="1159"/>
                    </a:cubicBezTo>
                    <a:cubicBezTo>
                      <a:pt x="233" y="1150"/>
                      <a:pt x="224" y="1142"/>
                      <a:pt x="224" y="1142"/>
                    </a:cubicBezTo>
                    <a:cubicBezTo>
                      <a:pt x="214" y="1134"/>
                      <a:pt x="221" y="1125"/>
                      <a:pt x="229" y="1116"/>
                    </a:cubicBezTo>
                    <a:lnTo>
                      <a:pt x="248" y="1133"/>
                    </a:lnTo>
                    <a:cubicBezTo>
                      <a:pt x="257" y="1147"/>
                      <a:pt x="267" y="1154"/>
                      <a:pt x="273" y="1154"/>
                    </a:cubicBezTo>
                    <a:cubicBezTo>
                      <a:pt x="281" y="1154"/>
                      <a:pt x="283" y="1144"/>
                      <a:pt x="271" y="1125"/>
                    </a:cubicBezTo>
                    <a:lnTo>
                      <a:pt x="271" y="1125"/>
                    </a:lnTo>
                    <a:cubicBezTo>
                      <a:pt x="274" y="1127"/>
                      <a:pt x="278" y="1131"/>
                      <a:pt x="281" y="1134"/>
                    </a:cubicBezTo>
                    <a:cubicBezTo>
                      <a:pt x="284" y="1137"/>
                      <a:pt x="286" y="1138"/>
                      <a:pt x="288" y="1138"/>
                    </a:cubicBezTo>
                    <a:cubicBezTo>
                      <a:pt x="293" y="1138"/>
                      <a:pt x="298" y="1129"/>
                      <a:pt x="303" y="1112"/>
                    </a:cubicBezTo>
                    <a:cubicBezTo>
                      <a:pt x="310" y="1105"/>
                      <a:pt x="301" y="1079"/>
                      <a:pt x="294" y="1069"/>
                    </a:cubicBezTo>
                    <a:cubicBezTo>
                      <a:pt x="288" y="1065"/>
                      <a:pt x="288" y="1057"/>
                      <a:pt x="294" y="1052"/>
                    </a:cubicBezTo>
                    <a:cubicBezTo>
                      <a:pt x="298" y="1049"/>
                      <a:pt x="300" y="1047"/>
                      <a:pt x="302" y="1047"/>
                    </a:cubicBezTo>
                    <a:cubicBezTo>
                      <a:pt x="304" y="1047"/>
                      <a:pt x="306" y="1049"/>
                      <a:pt x="310" y="1055"/>
                    </a:cubicBezTo>
                    <a:cubicBezTo>
                      <a:pt x="316" y="1061"/>
                      <a:pt x="321" y="1064"/>
                      <a:pt x="326" y="1064"/>
                    </a:cubicBezTo>
                    <a:cubicBezTo>
                      <a:pt x="335" y="1064"/>
                      <a:pt x="341" y="1052"/>
                      <a:pt x="337" y="1034"/>
                    </a:cubicBezTo>
                    <a:lnTo>
                      <a:pt x="337" y="1034"/>
                    </a:lnTo>
                    <a:lnTo>
                      <a:pt x="344" y="1044"/>
                    </a:lnTo>
                    <a:cubicBezTo>
                      <a:pt x="347" y="1049"/>
                      <a:pt x="351" y="1052"/>
                      <a:pt x="357" y="1052"/>
                    </a:cubicBezTo>
                    <a:cubicBezTo>
                      <a:pt x="367" y="1052"/>
                      <a:pt x="381" y="1044"/>
                      <a:pt x="406" y="1021"/>
                    </a:cubicBezTo>
                    <a:cubicBezTo>
                      <a:pt x="433" y="1007"/>
                      <a:pt x="455" y="997"/>
                      <a:pt x="468" y="997"/>
                    </a:cubicBezTo>
                    <a:cubicBezTo>
                      <a:pt x="473" y="997"/>
                      <a:pt x="476" y="998"/>
                      <a:pt x="477" y="1002"/>
                    </a:cubicBezTo>
                    <a:cubicBezTo>
                      <a:pt x="478" y="1003"/>
                      <a:pt x="479" y="1004"/>
                      <a:pt x="480" y="1004"/>
                    </a:cubicBezTo>
                    <a:cubicBezTo>
                      <a:pt x="489" y="1004"/>
                      <a:pt x="513" y="972"/>
                      <a:pt x="529" y="947"/>
                    </a:cubicBezTo>
                    <a:cubicBezTo>
                      <a:pt x="531" y="954"/>
                      <a:pt x="535" y="956"/>
                      <a:pt x="541" y="956"/>
                    </a:cubicBezTo>
                    <a:cubicBezTo>
                      <a:pt x="546" y="956"/>
                      <a:pt x="554" y="955"/>
                      <a:pt x="564" y="954"/>
                    </a:cubicBezTo>
                    <a:cubicBezTo>
                      <a:pt x="576" y="952"/>
                      <a:pt x="584" y="951"/>
                      <a:pt x="588" y="951"/>
                    </a:cubicBezTo>
                    <a:cubicBezTo>
                      <a:pt x="596" y="951"/>
                      <a:pt x="597" y="954"/>
                      <a:pt x="597" y="962"/>
                    </a:cubicBezTo>
                    <a:cubicBezTo>
                      <a:pt x="593" y="975"/>
                      <a:pt x="591" y="982"/>
                      <a:pt x="593" y="982"/>
                    </a:cubicBezTo>
                    <a:cubicBezTo>
                      <a:pt x="594" y="982"/>
                      <a:pt x="599" y="975"/>
                      <a:pt x="609" y="960"/>
                    </a:cubicBezTo>
                    <a:cubicBezTo>
                      <a:pt x="612" y="951"/>
                      <a:pt x="619" y="947"/>
                      <a:pt x="626" y="947"/>
                    </a:cubicBezTo>
                    <a:cubicBezTo>
                      <a:pt x="638" y="947"/>
                      <a:pt x="651" y="957"/>
                      <a:pt x="650" y="973"/>
                    </a:cubicBezTo>
                    <a:cubicBezTo>
                      <a:pt x="650" y="985"/>
                      <a:pt x="660" y="985"/>
                      <a:pt x="680" y="987"/>
                    </a:cubicBezTo>
                    <a:cubicBezTo>
                      <a:pt x="687" y="980"/>
                      <a:pt x="697" y="977"/>
                      <a:pt x="708" y="977"/>
                    </a:cubicBezTo>
                    <a:cubicBezTo>
                      <a:pt x="716" y="977"/>
                      <a:pt x="725" y="979"/>
                      <a:pt x="733" y="981"/>
                    </a:cubicBezTo>
                    <a:cubicBezTo>
                      <a:pt x="743" y="982"/>
                      <a:pt x="749" y="983"/>
                      <a:pt x="754" y="983"/>
                    </a:cubicBezTo>
                    <a:cubicBezTo>
                      <a:pt x="764" y="983"/>
                      <a:pt x="765" y="978"/>
                      <a:pt x="769" y="960"/>
                    </a:cubicBezTo>
                    <a:cubicBezTo>
                      <a:pt x="772" y="945"/>
                      <a:pt x="777" y="940"/>
                      <a:pt x="786" y="940"/>
                    </a:cubicBezTo>
                    <a:cubicBezTo>
                      <a:pt x="791" y="940"/>
                      <a:pt x="798" y="942"/>
                      <a:pt x="806" y="944"/>
                    </a:cubicBezTo>
                    <a:cubicBezTo>
                      <a:pt x="817" y="946"/>
                      <a:pt x="827" y="950"/>
                      <a:pt x="824" y="962"/>
                    </a:cubicBezTo>
                    <a:cubicBezTo>
                      <a:pt x="824" y="962"/>
                      <a:pt x="830" y="977"/>
                      <a:pt x="841" y="981"/>
                    </a:cubicBezTo>
                    <a:cubicBezTo>
                      <a:pt x="851" y="984"/>
                      <a:pt x="862" y="987"/>
                      <a:pt x="857" y="998"/>
                    </a:cubicBezTo>
                    <a:cubicBezTo>
                      <a:pt x="862" y="1010"/>
                      <a:pt x="871" y="1019"/>
                      <a:pt x="882" y="1022"/>
                    </a:cubicBezTo>
                    <a:cubicBezTo>
                      <a:pt x="901" y="1030"/>
                      <a:pt x="919" y="1039"/>
                      <a:pt x="914" y="1050"/>
                    </a:cubicBezTo>
                    <a:cubicBezTo>
                      <a:pt x="918" y="1052"/>
                      <a:pt x="920" y="1053"/>
                      <a:pt x="922" y="1053"/>
                    </a:cubicBezTo>
                    <a:cubicBezTo>
                      <a:pt x="924" y="1053"/>
                      <a:pt x="926" y="1050"/>
                      <a:pt x="929" y="1043"/>
                    </a:cubicBezTo>
                    <a:cubicBezTo>
                      <a:pt x="932" y="1038"/>
                      <a:pt x="936" y="1034"/>
                      <a:pt x="943" y="1034"/>
                    </a:cubicBezTo>
                    <a:cubicBezTo>
                      <a:pt x="952" y="1034"/>
                      <a:pt x="964" y="1040"/>
                      <a:pt x="981" y="1057"/>
                    </a:cubicBezTo>
                    <a:cubicBezTo>
                      <a:pt x="995" y="1065"/>
                      <a:pt x="1014" y="1077"/>
                      <a:pt x="1025" y="1077"/>
                    </a:cubicBezTo>
                    <a:cubicBezTo>
                      <a:pt x="1028" y="1077"/>
                      <a:pt x="1031" y="1076"/>
                      <a:pt x="1032" y="1074"/>
                    </a:cubicBezTo>
                    <a:cubicBezTo>
                      <a:pt x="1041" y="1079"/>
                      <a:pt x="1041" y="1079"/>
                      <a:pt x="1034" y="1089"/>
                    </a:cubicBezTo>
                    <a:cubicBezTo>
                      <a:pt x="1023" y="1106"/>
                      <a:pt x="1031" y="1116"/>
                      <a:pt x="1050" y="1116"/>
                    </a:cubicBezTo>
                    <a:cubicBezTo>
                      <a:pt x="1055" y="1116"/>
                      <a:pt x="1061" y="1116"/>
                      <a:pt x="1068" y="1114"/>
                    </a:cubicBezTo>
                    <a:cubicBezTo>
                      <a:pt x="1071" y="1110"/>
                      <a:pt x="1073" y="1108"/>
                      <a:pt x="1076" y="1108"/>
                    </a:cubicBezTo>
                    <a:cubicBezTo>
                      <a:pt x="1081" y="1108"/>
                      <a:pt x="1085" y="1115"/>
                      <a:pt x="1085" y="1126"/>
                    </a:cubicBezTo>
                    <a:cubicBezTo>
                      <a:pt x="1090" y="1129"/>
                      <a:pt x="1094" y="1130"/>
                      <a:pt x="1099" y="1130"/>
                    </a:cubicBezTo>
                    <a:cubicBezTo>
                      <a:pt x="1103" y="1130"/>
                      <a:pt x="1106" y="1130"/>
                      <a:pt x="1109" y="1128"/>
                    </a:cubicBezTo>
                    <a:cubicBezTo>
                      <a:pt x="1114" y="1128"/>
                      <a:pt x="1117" y="1127"/>
                      <a:pt x="1119" y="1127"/>
                    </a:cubicBezTo>
                    <a:cubicBezTo>
                      <a:pt x="1126" y="1127"/>
                      <a:pt x="1128" y="1132"/>
                      <a:pt x="1134" y="1149"/>
                    </a:cubicBezTo>
                    <a:cubicBezTo>
                      <a:pt x="1125" y="1159"/>
                      <a:pt x="1133" y="1165"/>
                      <a:pt x="1142" y="1172"/>
                    </a:cubicBezTo>
                    <a:cubicBezTo>
                      <a:pt x="1167" y="1176"/>
                      <a:pt x="1248" y="1257"/>
                      <a:pt x="1245" y="1275"/>
                    </a:cubicBezTo>
                    <a:cubicBezTo>
                      <a:pt x="1249" y="1275"/>
                      <a:pt x="1253" y="1275"/>
                      <a:pt x="1255" y="1275"/>
                    </a:cubicBezTo>
                    <a:cubicBezTo>
                      <a:pt x="1261" y="1275"/>
                      <a:pt x="1263" y="1276"/>
                      <a:pt x="1269" y="1282"/>
                    </a:cubicBezTo>
                    <a:cubicBezTo>
                      <a:pt x="1261" y="1296"/>
                      <a:pt x="1263" y="1302"/>
                      <a:pt x="1269" y="1302"/>
                    </a:cubicBezTo>
                    <a:cubicBezTo>
                      <a:pt x="1275" y="1302"/>
                      <a:pt x="1283" y="1298"/>
                      <a:pt x="1291" y="1291"/>
                    </a:cubicBezTo>
                    <a:lnTo>
                      <a:pt x="1284" y="1282"/>
                    </a:lnTo>
                    <a:lnTo>
                      <a:pt x="1278" y="1274"/>
                    </a:lnTo>
                    <a:cubicBezTo>
                      <a:pt x="1282" y="1270"/>
                      <a:pt x="1286" y="1269"/>
                      <a:pt x="1290" y="1269"/>
                    </a:cubicBezTo>
                    <a:lnTo>
                      <a:pt x="1290" y="1269"/>
                    </a:lnTo>
                    <a:cubicBezTo>
                      <a:pt x="1304" y="1269"/>
                      <a:pt x="1311" y="1288"/>
                      <a:pt x="1288" y="1307"/>
                    </a:cubicBezTo>
                    <a:cubicBezTo>
                      <a:pt x="1280" y="1322"/>
                      <a:pt x="1277" y="1327"/>
                      <a:pt x="1283" y="1327"/>
                    </a:cubicBezTo>
                    <a:cubicBezTo>
                      <a:pt x="1286" y="1327"/>
                      <a:pt x="1292" y="1325"/>
                      <a:pt x="1301" y="1322"/>
                    </a:cubicBezTo>
                    <a:cubicBezTo>
                      <a:pt x="1307" y="1321"/>
                      <a:pt x="1312" y="1320"/>
                      <a:pt x="1316" y="1320"/>
                    </a:cubicBezTo>
                    <a:cubicBezTo>
                      <a:pt x="1330" y="1320"/>
                      <a:pt x="1332" y="1330"/>
                      <a:pt x="1320" y="1348"/>
                    </a:cubicBezTo>
                    <a:cubicBezTo>
                      <a:pt x="1309" y="1357"/>
                      <a:pt x="1304" y="1360"/>
                      <a:pt x="1308" y="1360"/>
                    </a:cubicBezTo>
                    <a:cubicBezTo>
                      <a:pt x="1310" y="1360"/>
                      <a:pt x="1316" y="1359"/>
                      <a:pt x="1327" y="1356"/>
                    </a:cubicBezTo>
                    <a:cubicBezTo>
                      <a:pt x="1339" y="1353"/>
                      <a:pt x="1349" y="1352"/>
                      <a:pt x="1358" y="1352"/>
                    </a:cubicBezTo>
                    <a:cubicBezTo>
                      <a:pt x="1389" y="1352"/>
                      <a:pt x="1400" y="1368"/>
                      <a:pt x="1368" y="1391"/>
                    </a:cubicBezTo>
                    <a:cubicBezTo>
                      <a:pt x="1348" y="1405"/>
                      <a:pt x="1344" y="1421"/>
                      <a:pt x="1349" y="1430"/>
                    </a:cubicBezTo>
                    <a:cubicBezTo>
                      <a:pt x="1351" y="1432"/>
                      <a:pt x="1353" y="1433"/>
                      <a:pt x="1356" y="1433"/>
                    </a:cubicBezTo>
                    <a:cubicBezTo>
                      <a:pt x="1361" y="1433"/>
                      <a:pt x="1369" y="1429"/>
                      <a:pt x="1376" y="1424"/>
                    </a:cubicBezTo>
                    <a:cubicBezTo>
                      <a:pt x="1382" y="1415"/>
                      <a:pt x="1386" y="1411"/>
                      <a:pt x="1389" y="1411"/>
                    </a:cubicBezTo>
                    <a:lnTo>
                      <a:pt x="1389" y="1411"/>
                    </a:lnTo>
                    <a:cubicBezTo>
                      <a:pt x="1393" y="1411"/>
                      <a:pt x="1393" y="1422"/>
                      <a:pt x="1387" y="1441"/>
                    </a:cubicBezTo>
                    <a:cubicBezTo>
                      <a:pt x="1374" y="1488"/>
                      <a:pt x="1384" y="1505"/>
                      <a:pt x="1422" y="1518"/>
                    </a:cubicBezTo>
                    <a:cubicBezTo>
                      <a:pt x="1458" y="1536"/>
                      <a:pt x="1475" y="1557"/>
                      <a:pt x="1460" y="1557"/>
                    </a:cubicBezTo>
                    <a:cubicBezTo>
                      <a:pt x="1457" y="1557"/>
                      <a:pt x="1451" y="1556"/>
                      <a:pt x="1445" y="1553"/>
                    </a:cubicBezTo>
                    <a:cubicBezTo>
                      <a:pt x="1432" y="1551"/>
                      <a:pt x="1424" y="1550"/>
                      <a:pt x="1421" y="1550"/>
                    </a:cubicBezTo>
                    <a:lnTo>
                      <a:pt x="1421" y="1550"/>
                    </a:lnTo>
                    <a:cubicBezTo>
                      <a:pt x="1415" y="1550"/>
                      <a:pt x="1420" y="1553"/>
                      <a:pt x="1433" y="1560"/>
                    </a:cubicBezTo>
                    <a:lnTo>
                      <a:pt x="1460" y="1604"/>
                    </a:lnTo>
                    <a:cubicBezTo>
                      <a:pt x="1465" y="1610"/>
                      <a:pt x="1472" y="1613"/>
                      <a:pt x="1479" y="1613"/>
                    </a:cubicBezTo>
                    <a:cubicBezTo>
                      <a:pt x="1484" y="1613"/>
                      <a:pt x="1488" y="1612"/>
                      <a:pt x="1493" y="1609"/>
                    </a:cubicBezTo>
                    <a:lnTo>
                      <a:pt x="1493" y="1609"/>
                    </a:lnTo>
                    <a:cubicBezTo>
                      <a:pt x="1476" y="1631"/>
                      <a:pt x="1476" y="1655"/>
                      <a:pt x="1507" y="1660"/>
                    </a:cubicBezTo>
                    <a:lnTo>
                      <a:pt x="1517" y="1678"/>
                    </a:lnTo>
                    <a:cubicBezTo>
                      <a:pt x="1523" y="1687"/>
                      <a:pt x="1523" y="1687"/>
                      <a:pt x="1539" y="1690"/>
                    </a:cubicBezTo>
                    <a:cubicBezTo>
                      <a:pt x="1555" y="1692"/>
                      <a:pt x="1550" y="1708"/>
                      <a:pt x="1544" y="1722"/>
                    </a:cubicBezTo>
                    <a:cubicBezTo>
                      <a:pt x="1539" y="1736"/>
                      <a:pt x="1534" y="1749"/>
                      <a:pt x="1539" y="1749"/>
                    </a:cubicBezTo>
                    <a:cubicBezTo>
                      <a:pt x="1540" y="1749"/>
                      <a:pt x="1541" y="1748"/>
                      <a:pt x="1543" y="1747"/>
                    </a:cubicBezTo>
                    <a:cubicBezTo>
                      <a:pt x="1546" y="1746"/>
                      <a:pt x="1548" y="1745"/>
                      <a:pt x="1551" y="1745"/>
                    </a:cubicBezTo>
                    <a:cubicBezTo>
                      <a:pt x="1563" y="1745"/>
                      <a:pt x="1579" y="1753"/>
                      <a:pt x="1591" y="1755"/>
                    </a:cubicBezTo>
                    <a:cubicBezTo>
                      <a:pt x="1606" y="1757"/>
                      <a:pt x="1602" y="1771"/>
                      <a:pt x="1589" y="1771"/>
                    </a:cubicBezTo>
                    <a:cubicBezTo>
                      <a:pt x="1588" y="1771"/>
                      <a:pt x="1587" y="1771"/>
                      <a:pt x="1586" y="1771"/>
                    </a:cubicBezTo>
                    <a:cubicBezTo>
                      <a:pt x="1575" y="1776"/>
                      <a:pt x="1575" y="1776"/>
                      <a:pt x="1575" y="1801"/>
                    </a:cubicBezTo>
                    <a:cubicBezTo>
                      <a:pt x="1579" y="1808"/>
                      <a:pt x="1587" y="1823"/>
                      <a:pt x="1596" y="1823"/>
                    </a:cubicBezTo>
                    <a:cubicBezTo>
                      <a:pt x="1598" y="1823"/>
                      <a:pt x="1600" y="1822"/>
                      <a:pt x="1601" y="1821"/>
                    </a:cubicBezTo>
                    <a:cubicBezTo>
                      <a:pt x="1602" y="1821"/>
                      <a:pt x="1603" y="1820"/>
                      <a:pt x="1604" y="1820"/>
                    </a:cubicBezTo>
                    <a:cubicBezTo>
                      <a:pt x="1616" y="1820"/>
                      <a:pt x="1644" y="1869"/>
                      <a:pt x="1638" y="1884"/>
                    </a:cubicBezTo>
                    <a:cubicBezTo>
                      <a:pt x="1638" y="1884"/>
                      <a:pt x="1644" y="1892"/>
                      <a:pt x="1650" y="1901"/>
                    </a:cubicBezTo>
                    <a:cubicBezTo>
                      <a:pt x="1655" y="1910"/>
                      <a:pt x="1671" y="1912"/>
                      <a:pt x="1677" y="1921"/>
                    </a:cubicBezTo>
                    <a:cubicBezTo>
                      <a:pt x="1682" y="1928"/>
                      <a:pt x="1690" y="1931"/>
                      <a:pt x="1698" y="1931"/>
                    </a:cubicBezTo>
                    <a:cubicBezTo>
                      <a:pt x="1703" y="1940"/>
                      <a:pt x="1709" y="1949"/>
                      <a:pt x="1699" y="1956"/>
                    </a:cubicBezTo>
                    <a:cubicBezTo>
                      <a:pt x="1708" y="1954"/>
                      <a:pt x="1714" y="1952"/>
                      <a:pt x="1717" y="1952"/>
                    </a:cubicBezTo>
                    <a:lnTo>
                      <a:pt x="1717" y="1952"/>
                    </a:lnTo>
                    <a:cubicBezTo>
                      <a:pt x="1724" y="1952"/>
                      <a:pt x="1721" y="1957"/>
                      <a:pt x="1710" y="1972"/>
                    </a:cubicBezTo>
                    <a:cubicBezTo>
                      <a:pt x="1698" y="1981"/>
                      <a:pt x="1693" y="1985"/>
                      <a:pt x="1697" y="1985"/>
                    </a:cubicBezTo>
                    <a:cubicBezTo>
                      <a:pt x="1700" y="1985"/>
                      <a:pt x="1706" y="1983"/>
                      <a:pt x="1716" y="1981"/>
                    </a:cubicBezTo>
                    <a:cubicBezTo>
                      <a:pt x="1733" y="1982"/>
                      <a:pt x="1733" y="1982"/>
                      <a:pt x="1728" y="1998"/>
                    </a:cubicBezTo>
                    <a:cubicBezTo>
                      <a:pt x="1720" y="2003"/>
                      <a:pt x="1721" y="2009"/>
                      <a:pt x="1726" y="2009"/>
                    </a:cubicBezTo>
                    <a:cubicBezTo>
                      <a:pt x="1728" y="2009"/>
                      <a:pt x="1731" y="2008"/>
                      <a:pt x="1734" y="2006"/>
                    </a:cubicBezTo>
                    <a:cubicBezTo>
                      <a:pt x="1737" y="2005"/>
                      <a:pt x="1741" y="2005"/>
                      <a:pt x="1744" y="2005"/>
                    </a:cubicBezTo>
                    <a:cubicBezTo>
                      <a:pt x="1767" y="2005"/>
                      <a:pt x="1785" y="2019"/>
                      <a:pt x="1767" y="2033"/>
                    </a:cubicBezTo>
                    <a:cubicBezTo>
                      <a:pt x="1772" y="2038"/>
                      <a:pt x="1780" y="2041"/>
                      <a:pt x="1787" y="2041"/>
                    </a:cubicBezTo>
                    <a:cubicBezTo>
                      <a:pt x="1788" y="2041"/>
                      <a:pt x="1789" y="2041"/>
                      <a:pt x="1790" y="2041"/>
                    </a:cubicBezTo>
                    <a:cubicBezTo>
                      <a:pt x="1800" y="2038"/>
                      <a:pt x="1806" y="2036"/>
                      <a:pt x="1809" y="2036"/>
                    </a:cubicBezTo>
                    <a:lnTo>
                      <a:pt x="1809" y="2036"/>
                    </a:lnTo>
                    <a:cubicBezTo>
                      <a:pt x="1813" y="2036"/>
                      <a:pt x="1808" y="2040"/>
                      <a:pt x="1796" y="2050"/>
                    </a:cubicBezTo>
                    <a:cubicBezTo>
                      <a:pt x="1786" y="2067"/>
                      <a:pt x="1787" y="2076"/>
                      <a:pt x="1799" y="2076"/>
                    </a:cubicBezTo>
                    <a:cubicBezTo>
                      <a:pt x="1803" y="2076"/>
                      <a:pt x="1808" y="2075"/>
                      <a:pt x="1814" y="2073"/>
                    </a:cubicBezTo>
                    <a:cubicBezTo>
                      <a:pt x="1815" y="2073"/>
                      <a:pt x="1815" y="2073"/>
                      <a:pt x="1816" y="2073"/>
                    </a:cubicBezTo>
                    <a:cubicBezTo>
                      <a:pt x="1824" y="2073"/>
                      <a:pt x="1830" y="2081"/>
                      <a:pt x="1828" y="2089"/>
                    </a:cubicBezTo>
                    <a:cubicBezTo>
                      <a:pt x="1830" y="2108"/>
                      <a:pt x="1851" y="2149"/>
                      <a:pt x="1866" y="2149"/>
                    </a:cubicBezTo>
                    <a:cubicBezTo>
                      <a:pt x="1869" y="2149"/>
                      <a:pt x="1872" y="2147"/>
                      <a:pt x="1874" y="2143"/>
                    </a:cubicBezTo>
                    <a:lnTo>
                      <a:pt x="1887" y="2157"/>
                    </a:lnTo>
                    <a:cubicBezTo>
                      <a:pt x="1891" y="2179"/>
                      <a:pt x="1898" y="2187"/>
                      <a:pt x="1912" y="2187"/>
                    </a:cubicBezTo>
                    <a:cubicBezTo>
                      <a:pt x="1913" y="2187"/>
                      <a:pt x="1914" y="2186"/>
                      <a:pt x="1915" y="2186"/>
                    </a:cubicBezTo>
                    <a:lnTo>
                      <a:pt x="1931" y="2184"/>
                    </a:lnTo>
                    <a:lnTo>
                      <a:pt x="1931" y="2184"/>
                    </a:lnTo>
                    <a:cubicBezTo>
                      <a:pt x="1922" y="2193"/>
                      <a:pt x="1921" y="2207"/>
                      <a:pt x="1929" y="2217"/>
                    </a:cubicBezTo>
                    <a:cubicBezTo>
                      <a:pt x="1932" y="2220"/>
                      <a:pt x="1933" y="2221"/>
                      <a:pt x="1935" y="2221"/>
                    </a:cubicBezTo>
                    <a:cubicBezTo>
                      <a:pt x="1937" y="2221"/>
                      <a:pt x="1940" y="2219"/>
                      <a:pt x="1944" y="2214"/>
                    </a:cubicBezTo>
                    <a:cubicBezTo>
                      <a:pt x="1945" y="2207"/>
                      <a:pt x="1947" y="2205"/>
                      <a:pt x="1949" y="2205"/>
                    </a:cubicBezTo>
                    <a:cubicBezTo>
                      <a:pt x="1952" y="2205"/>
                      <a:pt x="1956" y="2208"/>
                      <a:pt x="1960" y="2212"/>
                    </a:cubicBezTo>
                    <a:cubicBezTo>
                      <a:pt x="1967" y="2222"/>
                      <a:pt x="1967" y="2236"/>
                      <a:pt x="1958" y="2245"/>
                    </a:cubicBezTo>
                    <a:lnTo>
                      <a:pt x="1966" y="2250"/>
                    </a:lnTo>
                    <a:cubicBezTo>
                      <a:pt x="1973" y="2241"/>
                      <a:pt x="1979" y="2238"/>
                      <a:pt x="1982" y="2238"/>
                    </a:cubicBezTo>
                    <a:lnTo>
                      <a:pt x="1982" y="2238"/>
                    </a:lnTo>
                    <a:cubicBezTo>
                      <a:pt x="1986" y="2238"/>
                      <a:pt x="1986" y="2243"/>
                      <a:pt x="1981" y="2248"/>
                    </a:cubicBezTo>
                    <a:cubicBezTo>
                      <a:pt x="1981" y="2259"/>
                      <a:pt x="1987" y="2270"/>
                      <a:pt x="1997" y="2277"/>
                    </a:cubicBezTo>
                    <a:cubicBezTo>
                      <a:pt x="1999" y="2275"/>
                      <a:pt x="2001" y="2274"/>
                      <a:pt x="2001" y="2274"/>
                    </a:cubicBezTo>
                    <a:lnTo>
                      <a:pt x="2001" y="2274"/>
                    </a:lnTo>
                    <a:cubicBezTo>
                      <a:pt x="2004" y="2274"/>
                      <a:pt x="2003" y="2278"/>
                      <a:pt x="2000" y="2278"/>
                    </a:cubicBezTo>
                    <a:cubicBezTo>
                      <a:pt x="1999" y="2278"/>
                      <a:pt x="1998" y="2278"/>
                      <a:pt x="1997" y="2277"/>
                    </a:cubicBezTo>
                    <a:lnTo>
                      <a:pt x="1989" y="2287"/>
                    </a:lnTo>
                    <a:cubicBezTo>
                      <a:pt x="1989" y="2293"/>
                      <a:pt x="1990" y="2295"/>
                      <a:pt x="1992" y="2295"/>
                    </a:cubicBezTo>
                    <a:cubicBezTo>
                      <a:pt x="1995" y="2295"/>
                      <a:pt x="2000" y="2289"/>
                      <a:pt x="2005" y="2283"/>
                    </a:cubicBezTo>
                    <a:lnTo>
                      <a:pt x="2021" y="2295"/>
                    </a:lnTo>
                    <a:cubicBezTo>
                      <a:pt x="2025" y="2299"/>
                      <a:pt x="2030" y="2302"/>
                      <a:pt x="2033" y="2302"/>
                    </a:cubicBezTo>
                    <a:cubicBezTo>
                      <a:pt x="2035" y="2302"/>
                      <a:pt x="2037" y="2299"/>
                      <a:pt x="2036" y="2292"/>
                    </a:cubicBezTo>
                    <a:cubicBezTo>
                      <a:pt x="2043" y="2284"/>
                      <a:pt x="2048" y="2276"/>
                      <a:pt x="2054" y="2276"/>
                    </a:cubicBezTo>
                    <a:cubicBezTo>
                      <a:pt x="2056" y="2276"/>
                      <a:pt x="2057" y="2276"/>
                      <a:pt x="2059" y="2277"/>
                    </a:cubicBezTo>
                    <a:cubicBezTo>
                      <a:pt x="2061" y="2275"/>
                      <a:pt x="2062" y="2274"/>
                      <a:pt x="2063" y="2274"/>
                    </a:cubicBezTo>
                    <a:lnTo>
                      <a:pt x="2063" y="2274"/>
                    </a:lnTo>
                    <a:cubicBezTo>
                      <a:pt x="2065" y="2274"/>
                      <a:pt x="2065" y="2278"/>
                      <a:pt x="2062" y="2278"/>
                    </a:cubicBezTo>
                    <a:cubicBezTo>
                      <a:pt x="2061" y="2278"/>
                      <a:pt x="2060" y="2278"/>
                      <a:pt x="2059" y="2277"/>
                    </a:cubicBezTo>
                    <a:cubicBezTo>
                      <a:pt x="2052" y="2287"/>
                      <a:pt x="2044" y="2297"/>
                      <a:pt x="2053" y="2303"/>
                    </a:cubicBezTo>
                    <a:cubicBezTo>
                      <a:pt x="2061" y="2309"/>
                      <a:pt x="2054" y="2319"/>
                      <a:pt x="2054" y="2319"/>
                    </a:cubicBezTo>
                    <a:cubicBezTo>
                      <a:pt x="2036" y="2331"/>
                      <a:pt x="2060" y="2343"/>
                      <a:pt x="2077" y="2343"/>
                    </a:cubicBezTo>
                    <a:cubicBezTo>
                      <a:pt x="2081" y="2343"/>
                      <a:pt x="2085" y="2342"/>
                      <a:pt x="2088" y="2341"/>
                    </a:cubicBezTo>
                    <a:cubicBezTo>
                      <a:pt x="2098" y="2337"/>
                      <a:pt x="2106" y="2335"/>
                      <a:pt x="2111" y="2335"/>
                    </a:cubicBezTo>
                    <a:cubicBezTo>
                      <a:pt x="2121" y="2335"/>
                      <a:pt x="2122" y="2342"/>
                      <a:pt x="2114" y="2357"/>
                    </a:cubicBezTo>
                    <a:cubicBezTo>
                      <a:pt x="2109" y="2365"/>
                      <a:pt x="2110" y="2368"/>
                      <a:pt x="2115" y="2368"/>
                    </a:cubicBezTo>
                    <a:cubicBezTo>
                      <a:pt x="2123" y="2368"/>
                      <a:pt x="2141" y="2356"/>
                      <a:pt x="2157" y="2338"/>
                    </a:cubicBezTo>
                    <a:lnTo>
                      <a:pt x="2183" y="2309"/>
                    </a:lnTo>
                    <a:lnTo>
                      <a:pt x="2166" y="2342"/>
                    </a:lnTo>
                    <a:cubicBezTo>
                      <a:pt x="2157" y="2376"/>
                      <a:pt x="2155" y="2387"/>
                      <a:pt x="2166" y="2387"/>
                    </a:cubicBezTo>
                    <a:cubicBezTo>
                      <a:pt x="2171" y="2387"/>
                      <a:pt x="2179" y="2385"/>
                      <a:pt x="2191" y="2381"/>
                    </a:cubicBezTo>
                    <a:cubicBezTo>
                      <a:pt x="2200" y="2380"/>
                      <a:pt x="2205" y="2379"/>
                      <a:pt x="2209" y="2379"/>
                    </a:cubicBezTo>
                    <a:cubicBezTo>
                      <a:pt x="2214" y="2379"/>
                      <a:pt x="2213" y="2382"/>
                      <a:pt x="2210" y="2389"/>
                    </a:cubicBezTo>
                    <a:cubicBezTo>
                      <a:pt x="2204" y="2400"/>
                      <a:pt x="2214" y="2404"/>
                      <a:pt x="2242" y="2415"/>
                    </a:cubicBezTo>
                    <a:cubicBezTo>
                      <a:pt x="2258" y="2419"/>
                      <a:pt x="2268" y="2422"/>
                      <a:pt x="2274" y="2422"/>
                    </a:cubicBezTo>
                    <a:cubicBezTo>
                      <a:pt x="2280" y="2422"/>
                      <a:pt x="2283" y="2420"/>
                      <a:pt x="2285" y="2414"/>
                    </a:cubicBezTo>
                    <a:cubicBezTo>
                      <a:pt x="2291" y="2415"/>
                      <a:pt x="2297" y="2417"/>
                      <a:pt x="2304" y="2418"/>
                    </a:cubicBezTo>
                    <a:cubicBezTo>
                      <a:pt x="2306" y="2430"/>
                      <a:pt x="2311" y="2435"/>
                      <a:pt x="2316" y="2435"/>
                    </a:cubicBezTo>
                    <a:cubicBezTo>
                      <a:pt x="2323" y="2435"/>
                      <a:pt x="2329" y="2425"/>
                      <a:pt x="2325" y="2411"/>
                    </a:cubicBezTo>
                    <a:lnTo>
                      <a:pt x="2325" y="2411"/>
                    </a:lnTo>
                    <a:cubicBezTo>
                      <a:pt x="2325" y="2411"/>
                      <a:pt x="2335" y="2413"/>
                      <a:pt x="2344" y="2414"/>
                    </a:cubicBezTo>
                    <a:lnTo>
                      <a:pt x="2342" y="2426"/>
                    </a:lnTo>
                    <a:cubicBezTo>
                      <a:pt x="2341" y="2432"/>
                      <a:pt x="2346" y="2436"/>
                      <a:pt x="2361" y="2440"/>
                    </a:cubicBezTo>
                    <a:cubicBezTo>
                      <a:pt x="2384" y="2444"/>
                      <a:pt x="2407" y="2447"/>
                      <a:pt x="2430" y="2447"/>
                    </a:cubicBezTo>
                    <a:cubicBezTo>
                      <a:pt x="2434" y="2447"/>
                      <a:pt x="2437" y="2447"/>
                      <a:pt x="2441" y="2446"/>
                    </a:cubicBezTo>
                    <a:cubicBezTo>
                      <a:pt x="2533" y="2444"/>
                      <a:pt x="2542" y="2437"/>
                      <a:pt x="2538" y="2414"/>
                    </a:cubicBezTo>
                    <a:cubicBezTo>
                      <a:pt x="2541" y="2400"/>
                      <a:pt x="2545" y="2393"/>
                      <a:pt x="2548" y="2393"/>
                    </a:cubicBezTo>
                    <a:cubicBezTo>
                      <a:pt x="2551" y="2393"/>
                      <a:pt x="2555" y="2399"/>
                      <a:pt x="2557" y="2411"/>
                    </a:cubicBezTo>
                    <a:cubicBezTo>
                      <a:pt x="2559" y="2419"/>
                      <a:pt x="2565" y="2426"/>
                      <a:pt x="2568" y="2426"/>
                    </a:cubicBezTo>
                    <a:cubicBezTo>
                      <a:pt x="2570" y="2426"/>
                      <a:pt x="2570" y="2425"/>
                      <a:pt x="2570" y="2421"/>
                    </a:cubicBezTo>
                    <a:cubicBezTo>
                      <a:pt x="2573" y="2420"/>
                      <a:pt x="2575" y="2420"/>
                      <a:pt x="2578" y="2420"/>
                    </a:cubicBezTo>
                    <a:cubicBezTo>
                      <a:pt x="2587" y="2420"/>
                      <a:pt x="2594" y="2422"/>
                      <a:pt x="2601" y="2426"/>
                    </a:cubicBezTo>
                    <a:cubicBezTo>
                      <a:pt x="2613" y="2432"/>
                      <a:pt x="2621" y="2434"/>
                      <a:pt x="2628" y="2434"/>
                    </a:cubicBezTo>
                    <a:cubicBezTo>
                      <a:pt x="2641" y="2434"/>
                      <a:pt x="2643" y="2424"/>
                      <a:pt x="2640" y="2416"/>
                    </a:cubicBezTo>
                    <a:cubicBezTo>
                      <a:pt x="2633" y="2406"/>
                      <a:pt x="2631" y="2403"/>
                      <a:pt x="2633" y="2403"/>
                    </a:cubicBezTo>
                    <a:lnTo>
                      <a:pt x="2633" y="2403"/>
                    </a:lnTo>
                    <a:cubicBezTo>
                      <a:pt x="2636" y="2403"/>
                      <a:pt x="2643" y="2408"/>
                      <a:pt x="2650" y="2413"/>
                    </a:cubicBezTo>
                    <a:cubicBezTo>
                      <a:pt x="2659" y="2418"/>
                      <a:pt x="2668" y="2424"/>
                      <a:pt x="2672" y="2424"/>
                    </a:cubicBezTo>
                    <a:cubicBezTo>
                      <a:pt x="2675" y="2424"/>
                      <a:pt x="2676" y="2422"/>
                      <a:pt x="2674" y="2417"/>
                    </a:cubicBezTo>
                    <a:cubicBezTo>
                      <a:pt x="2682" y="2406"/>
                      <a:pt x="2693" y="2397"/>
                      <a:pt x="2706" y="2391"/>
                    </a:cubicBezTo>
                    <a:cubicBezTo>
                      <a:pt x="2714" y="2386"/>
                      <a:pt x="2723" y="2383"/>
                      <a:pt x="2729" y="2383"/>
                    </a:cubicBezTo>
                    <a:cubicBezTo>
                      <a:pt x="2734" y="2383"/>
                      <a:pt x="2739" y="2385"/>
                      <a:pt x="2741" y="2390"/>
                    </a:cubicBezTo>
                    <a:lnTo>
                      <a:pt x="2760" y="2383"/>
                    </a:lnTo>
                    <a:cubicBezTo>
                      <a:pt x="2755" y="2371"/>
                      <a:pt x="2773" y="2362"/>
                      <a:pt x="2790" y="2352"/>
                    </a:cubicBezTo>
                    <a:cubicBezTo>
                      <a:pt x="2801" y="2347"/>
                      <a:pt x="2809" y="2343"/>
                      <a:pt x="2815" y="2343"/>
                    </a:cubicBezTo>
                    <a:cubicBezTo>
                      <a:pt x="2818" y="2343"/>
                      <a:pt x="2821" y="2344"/>
                      <a:pt x="2824" y="2349"/>
                    </a:cubicBezTo>
                    <a:cubicBezTo>
                      <a:pt x="2823" y="2355"/>
                      <a:pt x="2824" y="2358"/>
                      <a:pt x="2826" y="2358"/>
                    </a:cubicBezTo>
                    <a:cubicBezTo>
                      <a:pt x="2829" y="2358"/>
                      <a:pt x="2835" y="2351"/>
                      <a:pt x="2842" y="2338"/>
                    </a:cubicBezTo>
                    <a:cubicBezTo>
                      <a:pt x="2851" y="2332"/>
                      <a:pt x="2845" y="2305"/>
                      <a:pt x="2854" y="2301"/>
                    </a:cubicBezTo>
                    <a:cubicBezTo>
                      <a:pt x="2848" y="2291"/>
                      <a:pt x="2849" y="2277"/>
                      <a:pt x="2858" y="2268"/>
                    </a:cubicBezTo>
                    <a:lnTo>
                      <a:pt x="2864" y="2279"/>
                    </a:lnTo>
                    <a:lnTo>
                      <a:pt x="2879" y="2300"/>
                    </a:lnTo>
                    <a:cubicBezTo>
                      <a:pt x="2887" y="2294"/>
                      <a:pt x="2895" y="2287"/>
                      <a:pt x="2888" y="2277"/>
                    </a:cubicBezTo>
                    <a:lnTo>
                      <a:pt x="2888" y="2277"/>
                    </a:lnTo>
                    <a:cubicBezTo>
                      <a:pt x="2892" y="2278"/>
                      <a:pt x="2895" y="2279"/>
                      <a:pt x="2898" y="2279"/>
                    </a:cubicBezTo>
                    <a:cubicBezTo>
                      <a:pt x="2908" y="2279"/>
                      <a:pt x="2915" y="2273"/>
                      <a:pt x="2928" y="2264"/>
                    </a:cubicBezTo>
                    <a:cubicBezTo>
                      <a:pt x="2944" y="2250"/>
                      <a:pt x="2961" y="2238"/>
                      <a:pt x="2960" y="2222"/>
                    </a:cubicBezTo>
                    <a:lnTo>
                      <a:pt x="2960" y="2222"/>
                    </a:lnTo>
                    <a:cubicBezTo>
                      <a:pt x="2963" y="2224"/>
                      <a:pt x="2966" y="2225"/>
                      <a:pt x="2970" y="2225"/>
                    </a:cubicBezTo>
                    <a:cubicBezTo>
                      <a:pt x="2995" y="2225"/>
                      <a:pt x="3029" y="2189"/>
                      <a:pt x="3020" y="2167"/>
                    </a:cubicBezTo>
                    <a:cubicBezTo>
                      <a:pt x="3012" y="2159"/>
                      <a:pt x="3017" y="2153"/>
                      <a:pt x="3031" y="2153"/>
                    </a:cubicBezTo>
                    <a:cubicBezTo>
                      <a:pt x="3032" y="2153"/>
                      <a:pt x="3034" y="2153"/>
                      <a:pt x="3035" y="2153"/>
                    </a:cubicBezTo>
                    <a:cubicBezTo>
                      <a:pt x="3038" y="2153"/>
                      <a:pt x="3041" y="2153"/>
                      <a:pt x="3043" y="2153"/>
                    </a:cubicBezTo>
                    <a:cubicBezTo>
                      <a:pt x="3050" y="2153"/>
                      <a:pt x="3050" y="2151"/>
                      <a:pt x="3048" y="2138"/>
                    </a:cubicBezTo>
                    <a:cubicBezTo>
                      <a:pt x="3047" y="2127"/>
                      <a:pt x="3056" y="2124"/>
                      <a:pt x="3067" y="2124"/>
                    </a:cubicBezTo>
                    <a:cubicBezTo>
                      <a:pt x="3070" y="2124"/>
                      <a:pt x="3074" y="2124"/>
                      <a:pt x="3078" y="2125"/>
                    </a:cubicBezTo>
                    <a:cubicBezTo>
                      <a:pt x="3086" y="2127"/>
                      <a:pt x="3092" y="2129"/>
                      <a:pt x="3096" y="2129"/>
                    </a:cubicBezTo>
                    <a:cubicBezTo>
                      <a:pt x="3107" y="2129"/>
                      <a:pt x="3110" y="2121"/>
                      <a:pt x="3109" y="2109"/>
                    </a:cubicBezTo>
                    <a:cubicBezTo>
                      <a:pt x="3112" y="2092"/>
                      <a:pt x="3120" y="2075"/>
                      <a:pt x="3132" y="2062"/>
                    </a:cubicBezTo>
                    <a:cubicBezTo>
                      <a:pt x="3134" y="2039"/>
                      <a:pt x="3140" y="2031"/>
                      <a:pt x="3127" y="2031"/>
                    </a:cubicBezTo>
                    <a:cubicBezTo>
                      <a:pt x="3126" y="2031"/>
                      <a:pt x="3125" y="2031"/>
                      <a:pt x="3124" y="2031"/>
                    </a:cubicBezTo>
                    <a:cubicBezTo>
                      <a:pt x="3118" y="2024"/>
                      <a:pt x="3113" y="2016"/>
                      <a:pt x="3111" y="2007"/>
                    </a:cubicBezTo>
                    <a:cubicBezTo>
                      <a:pt x="3112" y="1996"/>
                      <a:pt x="3115" y="1992"/>
                      <a:pt x="3117" y="1992"/>
                    </a:cubicBezTo>
                    <a:lnTo>
                      <a:pt x="3117" y="1992"/>
                    </a:lnTo>
                    <a:cubicBezTo>
                      <a:pt x="3119" y="1992"/>
                      <a:pt x="3119" y="1995"/>
                      <a:pt x="3117" y="1999"/>
                    </a:cubicBezTo>
                    <a:cubicBezTo>
                      <a:pt x="3115" y="2013"/>
                      <a:pt x="3117" y="2016"/>
                      <a:pt x="3122" y="2016"/>
                    </a:cubicBezTo>
                    <a:cubicBezTo>
                      <a:pt x="3125" y="2016"/>
                      <a:pt x="3130" y="2014"/>
                      <a:pt x="3137" y="2014"/>
                    </a:cubicBezTo>
                    <a:cubicBezTo>
                      <a:pt x="3154" y="2014"/>
                      <a:pt x="3165" y="1997"/>
                      <a:pt x="3170" y="1988"/>
                    </a:cubicBezTo>
                    <a:cubicBezTo>
                      <a:pt x="3176" y="1980"/>
                      <a:pt x="3188" y="1963"/>
                      <a:pt x="3194" y="1954"/>
                    </a:cubicBezTo>
                    <a:cubicBezTo>
                      <a:pt x="3221" y="1935"/>
                      <a:pt x="3226" y="1926"/>
                      <a:pt x="3215" y="1920"/>
                    </a:cubicBezTo>
                    <a:lnTo>
                      <a:pt x="3204" y="1913"/>
                    </a:lnTo>
                    <a:lnTo>
                      <a:pt x="3204" y="1913"/>
                    </a:lnTo>
                    <a:cubicBezTo>
                      <a:pt x="3205" y="1913"/>
                      <a:pt x="3206" y="1913"/>
                      <a:pt x="3206" y="1913"/>
                    </a:cubicBezTo>
                    <a:cubicBezTo>
                      <a:pt x="3235" y="1913"/>
                      <a:pt x="3287" y="1818"/>
                      <a:pt x="3269" y="1798"/>
                    </a:cubicBezTo>
                    <a:lnTo>
                      <a:pt x="3269" y="1798"/>
                    </a:lnTo>
                    <a:cubicBezTo>
                      <a:pt x="3272" y="1799"/>
                      <a:pt x="3276" y="1801"/>
                      <a:pt x="3280" y="1803"/>
                    </a:cubicBezTo>
                    <a:cubicBezTo>
                      <a:pt x="3283" y="1805"/>
                      <a:pt x="3285" y="1805"/>
                      <a:pt x="3287" y="1805"/>
                    </a:cubicBezTo>
                    <a:cubicBezTo>
                      <a:pt x="3294" y="1805"/>
                      <a:pt x="3298" y="1796"/>
                      <a:pt x="3306" y="1782"/>
                    </a:cubicBezTo>
                    <a:cubicBezTo>
                      <a:pt x="3310" y="1773"/>
                      <a:pt x="3317" y="1730"/>
                      <a:pt x="3329" y="1702"/>
                    </a:cubicBezTo>
                    <a:cubicBezTo>
                      <a:pt x="3347" y="1664"/>
                      <a:pt x="3359" y="1636"/>
                      <a:pt x="3347" y="1631"/>
                    </a:cubicBezTo>
                    <a:cubicBezTo>
                      <a:pt x="3350" y="1625"/>
                      <a:pt x="3351" y="1623"/>
                      <a:pt x="3354" y="1623"/>
                    </a:cubicBezTo>
                    <a:cubicBezTo>
                      <a:pt x="3356" y="1623"/>
                      <a:pt x="3358" y="1624"/>
                      <a:pt x="3363" y="1626"/>
                    </a:cubicBezTo>
                    <a:cubicBezTo>
                      <a:pt x="3366" y="1632"/>
                      <a:pt x="3368" y="1634"/>
                      <a:pt x="3370" y="1634"/>
                    </a:cubicBezTo>
                    <a:cubicBezTo>
                      <a:pt x="3374" y="1634"/>
                      <a:pt x="3376" y="1628"/>
                      <a:pt x="3379" y="1622"/>
                    </a:cubicBezTo>
                    <a:cubicBezTo>
                      <a:pt x="3382" y="1613"/>
                      <a:pt x="3371" y="1607"/>
                      <a:pt x="3360" y="1603"/>
                    </a:cubicBezTo>
                    <a:cubicBezTo>
                      <a:pt x="3347" y="1598"/>
                      <a:pt x="3352" y="1588"/>
                      <a:pt x="3371" y="1575"/>
                    </a:cubicBezTo>
                    <a:cubicBezTo>
                      <a:pt x="3392" y="1554"/>
                      <a:pt x="3403" y="1526"/>
                      <a:pt x="3401" y="1497"/>
                    </a:cubicBezTo>
                    <a:cubicBezTo>
                      <a:pt x="3405" y="1490"/>
                      <a:pt x="3408" y="1482"/>
                      <a:pt x="3416" y="1482"/>
                    </a:cubicBezTo>
                    <a:cubicBezTo>
                      <a:pt x="3417" y="1482"/>
                      <a:pt x="3419" y="1482"/>
                      <a:pt x="3421" y="1483"/>
                    </a:cubicBezTo>
                    <a:cubicBezTo>
                      <a:pt x="3436" y="1478"/>
                      <a:pt x="3455" y="1462"/>
                      <a:pt x="3439" y="1434"/>
                    </a:cubicBezTo>
                    <a:cubicBezTo>
                      <a:pt x="3441" y="1429"/>
                      <a:pt x="3442" y="1427"/>
                      <a:pt x="3445" y="1427"/>
                    </a:cubicBezTo>
                    <a:cubicBezTo>
                      <a:pt x="3447" y="1427"/>
                      <a:pt x="3450" y="1428"/>
                      <a:pt x="3455" y="1429"/>
                    </a:cubicBezTo>
                    <a:cubicBezTo>
                      <a:pt x="3470" y="1424"/>
                      <a:pt x="3482" y="1429"/>
                      <a:pt x="3462" y="1410"/>
                    </a:cubicBezTo>
                    <a:cubicBezTo>
                      <a:pt x="3458" y="1384"/>
                      <a:pt x="3467" y="1358"/>
                      <a:pt x="3487" y="1341"/>
                    </a:cubicBezTo>
                    <a:cubicBezTo>
                      <a:pt x="3491" y="1332"/>
                      <a:pt x="3494" y="1322"/>
                      <a:pt x="3483" y="1318"/>
                    </a:cubicBezTo>
                    <a:cubicBezTo>
                      <a:pt x="3474" y="1315"/>
                      <a:pt x="3465" y="1312"/>
                      <a:pt x="3466" y="1312"/>
                    </a:cubicBezTo>
                    <a:lnTo>
                      <a:pt x="3466" y="1312"/>
                    </a:lnTo>
                    <a:cubicBezTo>
                      <a:pt x="3466" y="1312"/>
                      <a:pt x="3467" y="1312"/>
                      <a:pt x="3471" y="1313"/>
                    </a:cubicBezTo>
                    <a:cubicBezTo>
                      <a:pt x="3498" y="1312"/>
                      <a:pt x="3498" y="1313"/>
                      <a:pt x="3477" y="1294"/>
                    </a:cubicBezTo>
                    <a:cubicBezTo>
                      <a:pt x="3468" y="1291"/>
                      <a:pt x="3469" y="1284"/>
                      <a:pt x="3477" y="1284"/>
                    </a:cubicBezTo>
                    <a:lnTo>
                      <a:pt x="3477" y="1284"/>
                    </a:lnTo>
                    <a:cubicBezTo>
                      <a:pt x="3478" y="1284"/>
                      <a:pt x="3480" y="1284"/>
                      <a:pt x="3482" y="1284"/>
                    </a:cubicBezTo>
                    <a:cubicBezTo>
                      <a:pt x="3490" y="1283"/>
                      <a:pt x="3496" y="1278"/>
                      <a:pt x="3501" y="1270"/>
                    </a:cubicBezTo>
                    <a:cubicBezTo>
                      <a:pt x="3508" y="1232"/>
                      <a:pt x="3517" y="1195"/>
                      <a:pt x="3529" y="1159"/>
                    </a:cubicBezTo>
                    <a:cubicBezTo>
                      <a:pt x="3559" y="1081"/>
                      <a:pt x="3572" y="1052"/>
                      <a:pt x="3559" y="1048"/>
                    </a:cubicBezTo>
                    <a:cubicBezTo>
                      <a:pt x="3551" y="1033"/>
                      <a:pt x="3551" y="1033"/>
                      <a:pt x="3567" y="1028"/>
                    </a:cubicBezTo>
                    <a:cubicBezTo>
                      <a:pt x="3579" y="1024"/>
                      <a:pt x="3588" y="1015"/>
                      <a:pt x="3591" y="1004"/>
                    </a:cubicBezTo>
                    <a:cubicBezTo>
                      <a:pt x="3594" y="996"/>
                      <a:pt x="3598" y="988"/>
                      <a:pt x="3605" y="988"/>
                    </a:cubicBezTo>
                    <a:cubicBezTo>
                      <a:pt x="3607" y="988"/>
                      <a:pt x="3609" y="989"/>
                      <a:pt x="3611" y="990"/>
                    </a:cubicBezTo>
                    <a:cubicBezTo>
                      <a:pt x="3604" y="975"/>
                      <a:pt x="3604" y="975"/>
                      <a:pt x="3607" y="966"/>
                    </a:cubicBezTo>
                    <a:lnTo>
                      <a:pt x="3607" y="966"/>
                    </a:lnTo>
                    <a:cubicBezTo>
                      <a:pt x="3610" y="967"/>
                      <a:pt x="3611" y="967"/>
                      <a:pt x="3613" y="967"/>
                    </a:cubicBezTo>
                    <a:cubicBezTo>
                      <a:pt x="3621" y="967"/>
                      <a:pt x="3622" y="959"/>
                      <a:pt x="3616" y="947"/>
                    </a:cubicBezTo>
                    <a:cubicBezTo>
                      <a:pt x="3605" y="935"/>
                      <a:pt x="3601" y="930"/>
                      <a:pt x="3603" y="930"/>
                    </a:cubicBezTo>
                    <a:lnTo>
                      <a:pt x="3603" y="930"/>
                    </a:lnTo>
                    <a:cubicBezTo>
                      <a:pt x="3605" y="930"/>
                      <a:pt x="3611" y="933"/>
                      <a:pt x="3621" y="937"/>
                    </a:cubicBezTo>
                    <a:cubicBezTo>
                      <a:pt x="3622" y="937"/>
                      <a:pt x="3623" y="938"/>
                      <a:pt x="3625" y="938"/>
                    </a:cubicBezTo>
                    <a:cubicBezTo>
                      <a:pt x="3636" y="938"/>
                      <a:pt x="3652" y="923"/>
                      <a:pt x="3644" y="923"/>
                    </a:cubicBezTo>
                    <a:lnTo>
                      <a:pt x="3644" y="923"/>
                    </a:lnTo>
                    <a:cubicBezTo>
                      <a:pt x="3643" y="923"/>
                      <a:pt x="3642" y="923"/>
                      <a:pt x="3641" y="923"/>
                    </a:cubicBezTo>
                    <a:cubicBezTo>
                      <a:pt x="3630" y="918"/>
                      <a:pt x="3639" y="900"/>
                      <a:pt x="3632" y="884"/>
                    </a:cubicBezTo>
                    <a:cubicBezTo>
                      <a:pt x="3636" y="877"/>
                      <a:pt x="3639" y="869"/>
                      <a:pt x="3646" y="869"/>
                    </a:cubicBezTo>
                    <a:cubicBezTo>
                      <a:pt x="3648" y="869"/>
                      <a:pt x="3650" y="870"/>
                      <a:pt x="3652" y="871"/>
                    </a:cubicBezTo>
                    <a:cubicBezTo>
                      <a:pt x="3668" y="867"/>
                      <a:pt x="3680" y="816"/>
                      <a:pt x="3675" y="800"/>
                    </a:cubicBezTo>
                    <a:cubicBezTo>
                      <a:pt x="3666" y="796"/>
                      <a:pt x="3667" y="789"/>
                      <a:pt x="3673" y="789"/>
                    </a:cubicBezTo>
                    <a:lnTo>
                      <a:pt x="3673" y="789"/>
                    </a:lnTo>
                    <a:cubicBezTo>
                      <a:pt x="3675" y="789"/>
                      <a:pt x="3678" y="790"/>
                      <a:pt x="3680" y="791"/>
                    </a:cubicBezTo>
                    <a:cubicBezTo>
                      <a:pt x="3682" y="792"/>
                      <a:pt x="3684" y="793"/>
                      <a:pt x="3686" y="793"/>
                    </a:cubicBezTo>
                    <a:cubicBezTo>
                      <a:pt x="3693" y="793"/>
                      <a:pt x="3697" y="786"/>
                      <a:pt x="3700" y="779"/>
                    </a:cubicBezTo>
                    <a:cubicBezTo>
                      <a:pt x="3698" y="772"/>
                      <a:pt x="3699" y="769"/>
                      <a:pt x="3702" y="769"/>
                    </a:cubicBezTo>
                    <a:cubicBezTo>
                      <a:pt x="3705" y="769"/>
                      <a:pt x="3711" y="772"/>
                      <a:pt x="3717" y="775"/>
                    </a:cubicBezTo>
                    <a:cubicBezTo>
                      <a:pt x="3719" y="781"/>
                      <a:pt x="3721" y="783"/>
                      <a:pt x="3723" y="783"/>
                    </a:cubicBezTo>
                    <a:cubicBezTo>
                      <a:pt x="3727" y="783"/>
                      <a:pt x="3731" y="775"/>
                      <a:pt x="3739" y="764"/>
                    </a:cubicBezTo>
                    <a:cubicBezTo>
                      <a:pt x="3733" y="749"/>
                      <a:pt x="3753" y="713"/>
                      <a:pt x="3771" y="687"/>
                    </a:cubicBezTo>
                    <a:cubicBezTo>
                      <a:pt x="3798" y="643"/>
                      <a:pt x="3796" y="629"/>
                      <a:pt x="3787" y="596"/>
                    </a:cubicBezTo>
                    <a:lnTo>
                      <a:pt x="3772" y="573"/>
                    </a:lnTo>
                    <a:lnTo>
                      <a:pt x="3792" y="587"/>
                    </a:lnTo>
                    <a:cubicBezTo>
                      <a:pt x="3805" y="593"/>
                      <a:pt x="3817" y="598"/>
                      <a:pt x="3829" y="601"/>
                    </a:cubicBezTo>
                    <a:cubicBezTo>
                      <a:pt x="3836" y="593"/>
                      <a:pt x="3826" y="585"/>
                      <a:pt x="3816" y="577"/>
                    </a:cubicBezTo>
                    <a:cubicBezTo>
                      <a:pt x="3806" y="570"/>
                      <a:pt x="3812" y="561"/>
                      <a:pt x="3835" y="552"/>
                    </a:cubicBezTo>
                    <a:cubicBezTo>
                      <a:pt x="3857" y="544"/>
                      <a:pt x="3864" y="536"/>
                      <a:pt x="3862" y="520"/>
                    </a:cubicBezTo>
                    <a:cubicBezTo>
                      <a:pt x="3869" y="510"/>
                      <a:pt x="3880" y="503"/>
                      <a:pt x="3892" y="503"/>
                    </a:cubicBezTo>
                    <a:cubicBezTo>
                      <a:pt x="3899" y="495"/>
                      <a:pt x="3899" y="495"/>
                      <a:pt x="3889" y="487"/>
                    </a:cubicBezTo>
                    <a:cubicBezTo>
                      <a:pt x="3880" y="479"/>
                      <a:pt x="3886" y="472"/>
                      <a:pt x="3900" y="472"/>
                    </a:cubicBezTo>
                    <a:cubicBezTo>
                      <a:pt x="3901" y="472"/>
                      <a:pt x="3902" y="472"/>
                      <a:pt x="3903" y="472"/>
                    </a:cubicBezTo>
                    <a:cubicBezTo>
                      <a:pt x="3907" y="473"/>
                      <a:pt x="3911" y="474"/>
                      <a:pt x="3915" y="474"/>
                    </a:cubicBezTo>
                    <a:cubicBezTo>
                      <a:pt x="3935" y="474"/>
                      <a:pt x="3949" y="457"/>
                      <a:pt x="3941" y="449"/>
                    </a:cubicBezTo>
                    <a:cubicBezTo>
                      <a:pt x="3932" y="440"/>
                      <a:pt x="3940" y="434"/>
                      <a:pt x="3948" y="426"/>
                    </a:cubicBezTo>
                    <a:cubicBezTo>
                      <a:pt x="3957" y="419"/>
                      <a:pt x="3963" y="407"/>
                      <a:pt x="3963" y="394"/>
                    </a:cubicBezTo>
                    <a:cubicBezTo>
                      <a:pt x="3970" y="388"/>
                      <a:pt x="3978" y="380"/>
                      <a:pt x="3978" y="380"/>
                    </a:cubicBezTo>
                    <a:cubicBezTo>
                      <a:pt x="3980" y="379"/>
                      <a:pt x="3981" y="378"/>
                      <a:pt x="3982" y="378"/>
                    </a:cubicBezTo>
                    <a:lnTo>
                      <a:pt x="3982" y="378"/>
                    </a:lnTo>
                    <a:cubicBezTo>
                      <a:pt x="3986" y="378"/>
                      <a:pt x="3985" y="391"/>
                      <a:pt x="3978" y="397"/>
                    </a:cubicBezTo>
                    <a:lnTo>
                      <a:pt x="3995" y="399"/>
                    </a:lnTo>
                    <a:cubicBezTo>
                      <a:pt x="4011" y="386"/>
                      <a:pt x="4019" y="379"/>
                      <a:pt x="4019" y="362"/>
                    </a:cubicBezTo>
                    <a:cubicBezTo>
                      <a:pt x="4014" y="348"/>
                      <a:pt x="4013" y="342"/>
                      <a:pt x="4014" y="342"/>
                    </a:cubicBezTo>
                    <a:lnTo>
                      <a:pt x="4014" y="342"/>
                    </a:lnTo>
                    <a:cubicBezTo>
                      <a:pt x="4016" y="342"/>
                      <a:pt x="4020" y="346"/>
                      <a:pt x="4028" y="355"/>
                    </a:cubicBezTo>
                    <a:cubicBezTo>
                      <a:pt x="4032" y="360"/>
                      <a:pt x="4037" y="364"/>
                      <a:pt x="4042" y="364"/>
                    </a:cubicBezTo>
                    <a:cubicBezTo>
                      <a:pt x="4047" y="364"/>
                      <a:pt x="4051" y="360"/>
                      <a:pt x="4051" y="352"/>
                    </a:cubicBezTo>
                    <a:cubicBezTo>
                      <a:pt x="4047" y="337"/>
                      <a:pt x="4051" y="332"/>
                      <a:pt x="4056" y="332"/>
                    </a:cubicBezTo>
                    <a:cubicBezTo>
                      <a:pt x="4061" y="332"/>
                      <a:pt x="4066" y="335"/>
                      <a:pt x="4069" y="340"/>
                    </a:cubicBezTo>
                    <a:cubicBezTo>
                      <a:pt x="4072" y="351"/>
                      <a:pt x="4073" y="358"/>
                      <a:pt x="4076" y="358"/>
                    </a:cubicBezTo>
                    <a:cubicBezTo>
                      <a:pt x="4079" y="358"/>
                      <a:pt x="4083" y="347"/>
                      <a:pt x="4094" y="322"/>
                    </a:cubicBezTo>
                    <a:cubicBezTo>
                      <a:pt x="4112" y="310"/>
                      <a:pt x="4140" y="276"/>
                      <a:pt x="4169" y="261"/>
                    </a:cubicBezTo>
                    <a:cubicBezTo>
                      <a:pt x="4197" y="245"/>
                      <a:pt x="4216" y="237"/>
                      <a:pt x="4229" y="237"/>
                    </a:cubicBezTo>
                    <a:cubicBezTo>
                      <a:pt x="4234" y="237"/>
                      <a:pt x="4238" y="238"/>
                      <a:pt x="4242" y="240"/>
                    </a:cubicBezTo>
                    <a:cubicBezTo>
                      <a:pt x="4242" y="241"/>
                      <a:pt x="4243" y="242"/>
                      <a:pt x="4243" y="243"/>
                    </a:cubicBezTo>
                    <a:lnTo>
                      <a:pt x="4243" y="243"/>
                    </a:lnTo>
                    <a:cubicBezTo>
                      <a:pt x="4239" y="227"/>
                      <a:pt x="4249" y="222"/>
                      <a:pt x="4275" y="212"/>
                    </a:cubicBezTo>
                    <a:cubicBezTo>
                      <a:pt x="4278" y="212"/>
                      <a:pt x="4280" y="212"/>
                      <a:pt x="4283" y="212"/>
                    </a:cubicBezTo>
                    <a:cubicBezTo>
                      <a:pt x="4305" y="212"/>
                      <a:pt x="4324" y="199"/>
                      <a:pt x="4332" y="179"/>
                    </a:cubicBezTo>
                    <a:lnTo>
                      <a:pt x="4332" y="179"/>
                    </a:lnTo>
                    <a:lnTo>
                      <a:pt x="4312" y="186"/>
                    </a:lnTo>
                    <a:cubicBezTo>
                      <a:pt x="4307" y="169"/>
                      <a:pt x="4310" y="162"/>
                      <a:pt x="4323" y="162"/>
                    </a:cubicBezTo>
                    <a:cubicBezTo>
                      <a:pt x="4327" y="162"/>
                      <a:pt x="4333" y="163"/>
                      <a:pt x="4340" y="165"/>
                    </a:cubicBezTo>
                    <a:cubicBezTo>
                      <a:pt x="4341" y="165"/>
                      <a:pt x="4342" y="164"/>
                      <a:pt x="4343" y="164"/>
                    </a:cubicBezTo>
                    <a:cubicBezTo>
                      <a:pt x="4351" y="164"/>
                      <a:pt x="4354" y="176"/>
                      <a:pt x="4357" y="186"/>
                    </a:cubicBezTo>
                    <a:cubicBezTo>
                      <a:pt x="4360" y="198"/>
                      <a:pt x="4372" y="206"/>
                      <a:pt x="4384" y="206"/>
                    </a:cubicBezTo>
                    <a:cubicBezTo>
                      <a:pt x="4394" y="204"/>
                      <a:pt x="4404" y="201"/>
                      <a:pt x="4391" y="192"/>
                    </a:cubicBezTo>
                    <a:cubicBezTo>
                      <a:pt x="4388" y="179"/>
                      <a:pt x="4388" y="179"/>
                      <a:pt x="4399" y="176"/>
                    </a:cubicBezTo>
                    <a:cubicBezTo>
                      <a:pt x="4411" y="175"/>
                      <a:pt x="4421" y="168"/>
                      <a:pt x="4428" y="158"/>
                    </a:cubicBezTo>
                    <a:cubicBezTo>
                      <a:pt x="4425" y="146"/>
                      <a:pt x="4437" y="145"/>
                      <a:pt x="4447" y="142"/>
                    </a:cubicBezTo>
                    <a:cubicBezTo>
                      <a:pt x="4455" y="148"/>
                      <a:pt x="4464" y="151"/>
                      <a:pt x="4474" y="151"/>
                    </a:cubicBezTo>
                    <a:cubicBezTo>
                      <a:pt x="4476" y="151"/>
                      <a:pt x="4479" y="151"/>
                      <a:pt x="4481" y="150"/>
                    </a:cubicBezTo>
                    <a:lnTo>
                      <a:pt x="4483" y="162"/>
                    </a:lnTo>
                    <a:cubicBezTo>
                      <a:pt x="4485" y="171"/>
                      <a:pt x="4489" y="180"/>
                      <a:pt x="4496" y="186"/>
                    </a:cubicBezTo>
                    <a:cubicBezTo>
                      <a:pt x="4506" y="186"/>
                      <a:pt x="4505" y="174"/>
                      <a:pt x="4505" y="174"/>
                    </a:cubicBezTo>
                    <a:cubicBezTo>
                      <a:pt x="4504" y="169"/>
                      <a:pt x="4556" y="160"/>
                      <a:pt x="4616" y="160"/>
                    </a:cubicBezTo>
                    <a:cubicBezTo>
                      <a:pt x="4622" y="160"/>
                      <a:pt x="4628" y="160"/>
                      <a:pt x="4635" y="160"/>
                    </a:cubicBezTo>
                    <a:cubicBezTo>
                      <a:pt x="4669" y="161"/>
                      <a:pt x="4703" y="166"/>
                      <a:pt x="4731" y="168"/>
                    </a:cubicBezTo>
                    <a:lnTo>
                      <a:pt x="4789" y="179"/>
                    </a:lnTo>
                    <a:cubicBezTo>
                      <a:pt x="4800" y="189"/>
                      <a:pt x="4817" y="196"/>
                      <a:pt x="4825" y="196"/>
                    </a:cubicBezTo>
                    <a:cubicBezTo>
                      <a:pt x="4830" y="196"/>
                      <a:pt x="4832" y="194"/>
                      <a:pt x="4829" y="188"/>
                    </a:cubicBezTo>
                    <a:cubicBezTo>
                      <a:pt x="4830" y="185"/>
                      <a:pt x="4834" y="183"/>
                      <a:pt x="4842" y="183"/>
                    </a:cubicBezTo>
                    <a:cubicBezTo>
                      <a:pt x="4861" y="183"/>
                      <a:pt x="4900" y="194"/>
                      <a:pt x="4944" y="210"/>
                    </a:cubicBezTo>
                    <a:cubicBezTo>
                      <a:pt x="5002" y="230"/>
                      <a:pt x="5045" y="249"/>
                      <a:pt x="5061" y="249"/>
                    </a:cubicBezTo>
                    <a:cubicBezTo>
                      <a:pt x="5064" y="249"/>
                      <a:pt x="5067" y="249"/>
                      <a:pt x="5068" y="247"/>
                    </a:cubicBezTo>
                    <a:lnTo>
                      <a:pt x="5097" y="260"/>
                    </a:lnTo>
                    <a:cubicBezTo>
                      <a:pt x="5116" y="269"/>
                      <a:pt x="5140" y="269"/>
                      <a:pt x="5149" y="273"/>
                    </a:cubicBezTo>
                    <a:cubicBezTo>
                      <a:pt x="5154" y="272"/>
                      <a:pt x="5158" y="271"/>
                      <a:pt x="5161" y="271"/>
                    </a:cubicBezTo>
                    <a:cubicBezTo>
                      <a:pt x="5169" y="271"/>
                      <a:pt x="5171" y="275"/>
                      <a:pt x="5159" y="279"/>
                    </a:cubicBezTo>
                    <a:cubicBezTo>
                      <a:pt x="5153" y="290"/>
                      <a:pt x="5147" y="301"/>
                      <a:pt x="5156" y="306"/>
                    </a:cubicBezTo>
                    <a:cubicBezTo>
                      <a:pt x="5162" y="309"/>
                      <a:pt x="5166" y="310"/>
                      <a:pt x="5170" y="310"/>
                    </a:cubicBezTo>
                    <a:cubicBezTo>
                      <a:pt x="5179" y="310"/>
                      <a:pt x="5183" y="303"/>
                      <a:pt x="5188" y="295"/>
                    </a:cubicBezTo>
                    <a:cubicBezTo>
                      <a:pt x="5189" y="291"/>
                      <a:pt x="5194" y="288"/>
                      <a:pt x="5198" y="288"/>
                    </a:cubicBezTo>
                    <a:cubicBezTo>
                      <a:pt x="5200" y="288"/>
                      <a:pt x="5202" y="288"/>
                      <a:pt x="5203" y="289"/>
                    </a:cubicBezTo>
                    <a:cubicBezTo>
                      <a:pt x="5212" y="296"/>
                      <a:pt x="5212" y="296"/>
                      <a:pt x="5205" y="306"/>
                    </a:cubicBezTo>
                    <a:lnTo>
                      <a:pt x="5193" y="327"/>
                    </a:lnTo>
                    <a:lnTo>
                      <a:pt x="5202" y="333"/>
                    </a:lnTo>
                    <a:cubicBezTo>
                      <a:pt x="5204" y="329"/>
                      <a:pt x="5208" y="327"/>
                      <a:pt x="5212" y="327"/>
                    </a:cubicBezTo>
                    <a:cubicBezTo>
                      <a:pt x="5214" y="327"/>
                      <a:pt x="5216" y="327"/>
                      <a:pt x="5218" y="328"/>
                    </a:cubicBezTo>
                    <a:cubicBezTo>
                      <a:pt x="5227" y="334"/>
                      <a:pt x="5227" y="334"/>
                      <a:pt x="5213" y="355"/>
                    </a:cubicBezTo>
                    <a:cubicBezTo>
                      <a:pt x="5205" y="368"/>
                      <a:pt x="5205" y="375"/>
                      <a:pt x="5211" y="375"/>
                    </a:cubicBezTo>
                    <a:cubicBezTo>
                      <a:pt x="5215" y="375"/>
                      <a:pt x="5222" y="373"/>
                      <a:pt x="5231" y="366"/>
                    </a:cubicBezTo>
                    <a:cubicBezTo>
                      <a:pt x="5239" y="366"/>
                      <a:pt x="5247" y="366"/>
                      <a:pt x="5255" y="368"/>
                    </a:cubicBezTo>
                    <a:cubicBezTo>
                      <a:pt x="5252" y="382"/>
                      <a:pt x="5260" y="386"/>
                      <a:pt x="5270" y="386"/>
                    </a:cubicBezTo>
                    <a:cubicBezTo>
                      <a:pt x="5279" y="386"/>
                      <a:pt x="5290" y="384"/>
                      <a:pt x="5297" y="382"/>
                    </a:cubicBezTo>
                    <a:lnTo>
                      <a:pt x="5297" y="382"/>
                    </a:lnTo>
                    <a:cubicBezTo>
                      <a:pt x="5293" y="400"/>
                      <a:pt x="5295" y="408"/>
                      <a:pt x="5304" y="408"/>
                    </a:cubicBezTo>
                    <a:cubicBezTo>
                      <a:pt x="5309" y="408"/>
                      <a:pt x="5315" y="406"/>
                      <a:pt x="5323" y="401"/>
                    </a:cubicBezTo>
                    <a:cubicBezTo>
                      <a:pt x="5326" y="398"/>
                      <a:pt x="5328" y="396"/>
                      <a:pt x="5330" y="396"/>
                    </a:cubicBezTo>
                    <a:cubicBezTo>
                      <a:pt x="5335" y="396"/>
                      <a:pt x="5339" y="403"/>
                      <a:pt x="5340" y="415"/>
                    </a:cubicBezTo>
                    <a:cubicBezTo>
                      <a:pt x="5340" y="430"/>
                      <a:pt x="5348" y="437"/>
                      <a:pt x="5365" y="451"/>
                    </a:cubicBezTo>
                    <a:cubicBezTo>
                      <a:pt x="5365" y="450"/>
                      <a:pt x="5366" y="450"/>
                      <a:pt x="5366" y="450"/>
                    </a:cubicBezTo>
                    <a:cubicBezTo>
                      <a:pt x="5385" y="450"/>
                      <a:pt x="5440" y="498"/>
                      <a:pt x="5497" y="557"/>
                    </a:cubicBezTo>
                    <a:cubicBezTo>
                      <a:pt x="5557" y="622"/>
                      <a:pt x="5595" y="670"/>
                      <a:pt x="5608" y="670"/>
                    </a:cubicBezTo>
                    <a:cubicBezTo>
                      <a:pt x="5609" y="670"/>
                      <a:pt x="5610" y="670"/>
                      <a:pt x="5611" y="669"/>
                    </a:cubicBezTo>
                    <a:cubicBezTo>
                      <a:pt x="5618" y="677"/>
                      <a:pt x="5618" y="677"/>
                      <a:pt x="5614" y="694"/>
                    </a:cubicBezTo>
                    <a:cubicBezTo>
                      <a:pt x="5607" y="699"/>
                      <a:pt x="5608" y="705"/>
                      <a:pt x="5620" y="705"/>
                    </a:cubicBezTo>
                    <a:cubicBezTo>
                      <a:pt x="5624" y="705"/>
                      <a:pt x="5630" y="704"/>
                      <a:pt x="5637" y="703"/>
                    </a:cubicBezTo>
                    <a:cubicBezTo>
                      <a:pt x="5645" y="703"/>
                      <a:pt x="5651" y="701"/>
                      <a:pt x="5653" y="701"/>
                    </a:cubicBezTo>
                    <a:lnTo>
                      <a:pt x="5653" y="701"/>
                    </a:lnTo>
                    <a:cubicBezTo>
                      <a:pt x="5655" y="701"/>
                      <a:pt x="5653" y="703"/>
                      <a:pt x="5644" y="710"/>
                    </a:cubicBezTo>
                    <a:cubicBezTo>
                      <a:pt x="5632" y="718"/>
                      <a:pt x="5647" y="734"/>
                      <a:pt x="5671" y="769"/>
                    </a:cubicBezTo>
                    <a:cubicBezTo>
                      <a:pt x="5688" y="792"/>
                      <a:pt x="5709" y="823"/>
                      <a:pt x="5720" y="823"/>
                    </a:cubicBezTo>
                    <a:cubicBezTo>
                      <a:pt x="5721" y="823"/>
                      <a:pt x="5722" y="823"/>
                      <a:pt x="5723" y="823"/>
                    </a:cubicBezTo>
                    <a:cubicBezTo>
                      <a:pt x="5740" y="830"/>
                      <a:pt x="5744" y="832"/>
                      <a:pt x="5738" y="832"/>
                    </a:cubicBezTo>
                    <a:cubicBezTo>
                      <a:pt x="5736" y="832"/>
                      <a:pt x="5733" y="832"/>
                      <a:pt x="5729" y="832"/>
                    </a:cubicBezTo>
                    <a:lnTo>
                      <a:pt x="5729" y="832"/>
                    </a:lnTo>
                    <a:cubicBezTo>
                      <a:pt x="5702" y="837"/>
                      <a:pt x="5721" y="886"/>
                      <a:pt x="5759" y="900"/>
                    </a:cubicBezTo>
                    <a:cubicBezTo>
                      <a:pt x="5764" y="909"/>
                      <a:pt x="5769" y="918"/>
                      <a:pt x="5759" y="925"/>
                    </a:cubicBezTo>
                    <a:cubicBezTo>
                      <a:pt x="5769" y="939"/>
                      <a:pt x="5781" y="953"/>
                      <a:pt x="5797" y="963"/>
                    </a:cubicBezTo>
                    <a:cubicBezTo>
                      <a:pt x="5802" y="972"/>
                      <a:pt x="5824" y="1007"/>
                      <a:pt x="5833" y="1025"/>
                    </a:cubicBezTo>
                    <a:cubicBezTo>
                      <a:pt x="5841" y="1039"/>
                      <a:pt x="5852" y="1049"/>
                      <a:pt x="5864" y="1057"/>
                    </a:cubicBezTo>
                    <a:lnTo>
                      <a:pt x="5870" y="1066"/>
                    </a:lnTo>
                    <a:cubicBezTo>
                      <a:pt x="5859" y="1071"/>
                      <a:pt x="5883" y="1117"/>
                      <a:pt x="5917" y="1182"/>
                    </a:cubicBezTo>
                    <a:cubicBezTo>
                      <a:pt x="5950" y="1247"/>
                      <a:pt x="5976" y="1304"/>
                      <a:pt x="5970" y="1319"/>
                    </a:cubicBezTo>
                    <a:cubicBezTo>
                      <a:pt x="5974" y="1326"/>
                      <a:pt x="5981" y="1331"/>
                      <a:pt x="5990" y="1332"/>
                    </a:cubicBezTo>
                    <a:cubicBezTo>
                      <a:pt x="5991" y="1332"/>
                      <a:pt x="5993" y="1332"/>
                      <a:pt x="5994" y="1332"/>
                    </a:cubicBezTo>
                    <a:cubicBezTo>
                      <a:pt x="6017" y="1332"/>
                      <a:pt x="6021" y="1341"/>
                      <a:pt x="6015" y="1355"/>
                    </a:cubicBezTo>
                    <a:cubicBezTo>
                      <a:pt x="5997" y="1377"/>
                      <a:pt x="6012" y="1411"/>
                      <a:pt x="6040" y="1412"/>
                    </a:cubicBezTo>
                    <a:lnTo>
                      <a:pt x="6029" y="1418"/>
                    </a:lnTo>
                    <a:cubicBezTo>
                      <a:pt x="6012" y="1436"/>
                      <a:pt x="6034" y="1459"/>
                      <a:pt x="6060" y="1459"/>
                    </a:cubicBezTo>
                    <a:cubicBezTo>
                      <a:pt x="6060" y="1459"/>
                      <a:pt x="6061" y="1459"/>
                      <a:pt x="6062" y="1459"/>
                    </a:cubicBezTo>
                    <a:lnTo>
                      <a:pt x="6062" y="1459"/>
                    </a:lnTo>
                    <a:cubicBezTo>
                      <a:pt x="6055" y="1474"/>
                      <a:pt x="6048" y="1488"/>
                      <a:pt x="6064" y="1493"/>
                    </a:cubicBezTo>
                    <a:cubicBezTo>
                      <a:pt x="6068" y="1502"/>
                      <a:pt x="6068" y="1502"/>
                      <a:pt x="6045" y="1513"/>
                    </a:cubicBezTo>
                    <a:cubicBezTo>
                      <a:pt x="6034" y="1517"/>
                      <a:pt x="6022" y="1523"/>
                      <a:pt x="6026" y="1532"/>
                    </a:cubicBezTo>
                    <a:cubicBezTo>
                      <a:pt x="6028" y="1536"/>
                      <a:pt x="6031" y="1538"/>
                      <a:pt x="6034" y="1538"/>
                    </a:cubicBezTo>
                    <a:cubicBezTo>
                      <a:pt x="6040" y="1538"/>
                      <a:pt x="6047" y="1535"/>
                      <a:pt x="6054" y="1532"/>
                    </a:cubicBezTo>
                    <a:lnTo>
                      <a:pt x="6062" y="1550"/>
                    </a:lnTo>
                    <a:cubicBezTo>
                      <a:pt x="6064" y="1554"/>
                      <a:pt x="6067" y="1556"/>
                      <a:pt x="6071" y="1556"/>
                    </a:cubicBezTo>
                    <a:cubicBezTo>
                      <a:pt x="6073" y="1556"/>
                      <a:pt x="6075" y="1556"/>
                      <a:pt x="6077" y="1554"/>
                    </a:cubicBezTo>
                    <a:cubicBezTo>
                      <a:pt x="6079" y="1554"/>
                      <a:pt x="6081" y="1553"/>
                      <a:pt x="6083" y="1553"/>
                    </a:cubicBezTo>
                    <a:cubicBezTo>
                      <a:pt x="6090" y="1553"/>
                      <a:pt x="6094" y="1561"/>
                      <a:pt x="6097" y="1569"/>
                    </a:cubicBezTo>
                    <a:cubicBezTo>
                      <a:pt x="6092" y="1571"/>
                      <a:pt x="6093" y="1573"/>
                      <a:pt x="6096" y="1573"/>
                    </a:cubicBezTo>
                    <a:cubicBezTo>
                      <a:pt x="6099" y="1573"/>
                      <a:pt x="6105" y="1571"/>
                      <a:pt x="6109" y="1563"/>
                    </a:cubicBezTo>
                    <a:cubicBezTo>
                      <a:pt x="6115" y="1560"/>
                      <a:pt x="6122" y="1557"/>
                      <a:pt x="6128" y="1557"/>
                    </a:cubicBezTo>
                    <a:cubicBezTo>
                      <a:pt x="6131" y="1557"/>
                      <a:pt x="6134" y="1559"/>
                      <a:pt x="6136" y="1562"/>
                    </a:cubicBezTo>
                    <a:lnTo>
                      <a:pt x="6159" y="1552"/>
                    </a:lnTo>
                    <a:cubicBezTo>
                      <a:pt x="6182" y="1542"/>
                      <a:pt x="6194" y="1536"/>
                      <a:pt x="6196" y="1512"/>
                    </a:cubicBezTo>
                    <a:cubicBezTo>
                      <a:pt x="6191" y="1474"/>
                      <a:pt x="6190" y="1444"/>
                      <a:pt x="6174" y="1444"/>
                    </a:cubicBezTo>
                    <a:cubicBezTo>
                      <a:pt x="6172" y="1444"/>
                      <a:pt x="6170" y="1444"/>
                      <a:pt x="6167" y="1446"/>
                    </a:cubicBezTo>
                    <a:cubicBezTo>
                      <a:pt x="6167" y="1446"/>
                      <a:pt x="6150" y="1441"/>
                      <a:pt x="6147" y="1432"/>
                    </a:cubicBezTo>
                    <a:cubicBezTo>
                      <a:pt x="6145" y="1424"/>
                      <a:pt x="6146" y="1415"/>
                      <a:pt x="6149" y="1408"/>
                    </a:cubicBezTo>
                    <a:cubicBezTo>
                      <a:pt x="6160" y="1403"/>
                      <a:pt x="6143" y="1365"/>
                      <a:pt x="6121" y="1317"/>
                    </a:cubicBezTo>
                    <a:cubicBezTo>
                      <a:pt x="6094" y="1260"/>
                      <a:pt x="6081" y="1230"/>
                      <a:pt x="6087" y="1216"/>
                    </a:cubicBezTo>
                    <a:cubicBezTo>
                      <a:pt x="6091" y="1208"/>
                      <a:pt x="6092" y="1199"/>
                      <a:pt x="6090" y="1191"/>
                    </a:cubicBezTo>
                    <a:lnTo>
                      <a:pt x="6090" y="1191"/>
                    </a:lnTo>
                    <a:cubicBezTo>
                      <a:pt x="6089" y="1192"/>
                      <a:pt x="6089" y="1192"/>
                      <a:pt x="6088" y="1192"/>
                    </a:cubicBezTo>
                    <a:cubicBezTo>
                      <a:pt x="6076" y="1192"/>
                      <a:pt x="6049" y="1136"/>
                      <a:pt x="6016" y="1072"/>
                    </a:cubicBezTo>
                    <a:cubicBezTo>
                      <a:pt x="5982" y="1008"/>
                      <a:pt x="5946" y="944"/>
                      <a:pt x="5933" y="944"/>
                    </a:cubicBezTo>
                    <a:cubicBezTo>
                      <a:pt x="5933" y="944"/>
                      <a:pt x="5932" y="944"/>
                      <a:pt x="5932" y="945"/>
                    </a:cubicBezTo>
                    <a:lnTo>
                      <a:pt x="5922" y="927"/>
                    </a:lnTo>
                    <a:cubicBezTo>
                      <a:pt x="5932" y="920"/>
                      <a:pt x="5920" y="901"/>
                      <a:pt x="5910" y="882"/>
                    </a:cubicBezTo>
                    <a:cubicBezTo>
                      <a:pt x="5897" y="874"/>
                      <a:pt x="5886" y="864"/>
                      <a:pt x="5877" y="852"/>
                    </a:cubicBezTo>
                    <a:cubicBezTo>
                      <a:pt x="5887" y="845"/>
                      <a:pt x="5881" y="836"/>
                      <a:pt x="5870" y="817"/>
                    </a:cubicBezTo>
                    <a:cubicBezTo>
                      <a:pt x="5860" y="802"/>
                      <a:pt x="5855" y="793"/>
                      <a:pt x="5848" y="793"/>
                    </a:cubicBezTo>
                    <a:cubicBezTo>
                      <a:pt x="5846" y="793"/>
                      <a:pt x="5843" y="794"/>
                      <a:pt x="5841" y="796"/>
                    </a:cubicBezTo>
                    <a:cubicBezTo>
                      <a:pt x="5835" y="787"/>
                      <a:pt x="5793" y="723"/>
                      <a:pt x="5783" y="688"/>
                    </a:cubicBezTo>
                    <a:cubicBezTo>
                      <a:pt x="5786" y="671"/>
                      <a:pt x="5770" y="670"/>
                      <a:pt x="5753" y="669"/>
                    </a:cubicBezTo>
                    <a:cubicBezTo>
                      <a:pt x="5749" y="672"/>
                      <a:pt x="5744" y="673"/>
                      <a:pt x="5739" y="673"/>
                    </a:cubicBezTo>
                    <a:cubicBezTo>
                      <a:pt x="5732" y="673"/>
                      <a:pt x="5725" y="671"/>
                      <a:pt x="5720" y="666"/>
                    </a:cubicBezTo>
                    <a:lnTo>
                      <a:pt x="5740" y="651"/>
                    </a:lnTo>
                    <a:cubicBezTo>
                      <a:pt x="5743" y="651"/>
                      <a:pt x="5746" y="652"/>
                      <a:pt x="5748" y="652"/>
                    </a:cubicBezTo>
                    <a:cubicBezTo>
                      <a:pt x="5756" y="652"/>
                      <a:pt x="5754" y="649"/>
                      <a:pt x="5742" y="634"/>
                    </a:cubicBezTo>
                    <a:lnTo>
                      <a:pt x="5729" y="616"/>
                    </a:lnTo>
                    <a:cubicBezTo>
                      <a:pt x="5728" y="617"/>
                      <a:pt x="5727" y="617"/>
                      <a:pt x="5726" y="617"/>
                    </a:cubicBezTo>
                    <a:cubicBezTo>
                      <a:pt x="5713" y="617"/>
                      <a:pt x="5681" y="575"/>
                      <a:pt x="5632" y="521"/>
                    </a:cubicBezTo>
                    <a:cubicBezTo>
                      <a:pt x="5574" y="455"/>
                      <a:pt x="5546" y="430"/>
                      <a:pt x="5535" y="430"/>
                    </a:cubicBezTo>
                    <a:cubicBezTo>
                      <a:pt x="5533" y="430"/>
                      <a:pt x="5531" y="430"/>
                      <a:pt x="5530" y="431"/>
                    </a:cubicBezTo>
                    <a:cubicBezTo>
                      <a:pt x="5528" y="434"/>
                      <a:pt x="5526" y="435"/>
                      <a:pt x="5524" y="435"/>
                    </a:cubicBezTo>
                    <a:cubicBezTo>
                      <a:pt x="5517" y="435"/>
                      <a:pt x="5509" y="424"/>
                      <a:pt x="5497" y="400"/>
                    </a:cubicBezTo>
                    <a:cubicBezTo>
                      <a:pt x="5475" y="336"/>
                      <a:pt x="5470" y="327"/>
                      <a:pt x="5459" y="327"/>
                    </a:cubicBezTo>
                    <a:cubicBezTo>
                      <a:pt x="5457" y="327"/>
                      <a:pt x="5454" y="327"/>
                      <a:pt x="5452" y="327"/>
                    </a:cubicBezTo>
                    <a:cubicBezTo>
                      <a:pt x="5461" y="335"/>
                      <a:pt x="5453" y="344"/>
                      <a:pt x="5445" y="354"/>
                    </a:cubicBezTo>
                    <a:cubicBezTo>
                      <a:pt x="5439" y="361"/>
                      <a:pt x="5434" y="365"/>
                      <a:pt x="5430" y="365"/>
                    </a:cubicBezTo>
                    <a:cubicBezTo>
                      <a:pt x="5425" y="365"/>
                      <a:pt x="5423" y="356"/>
                      <a:pt x="5427" y="340"/>
                    </a:cubicBezTo>
                    <a:cubicBezTo>
                      <a:pt x="5444" y="320"/>
                      <a:pt x="5321" y="241"/>
                      <a:pt x="5280" y="241"/>
                    </a:cubicBezTo>
                    <a:cubicBezTo>
                      <a:pt x="5276" y="241"/>
                      <a:pt x="5273" y="241"/>
                      <a:pt x="5270" y="243"/>
                    </a:cubicBezTo>
                    <a:cubicBezTo>
                      <a:pt x="5268" y="247"/>
                      <a:pt x="5266" y="250"/>
                      <a:pt x="5266" y="250"/>
                    </a:cubicBezTo>
                    <a:cubicBezTo>
                      <a:pt x="5266" y="250"/>
                      <a:pt x="5269" y="245"/>
                      <a:pt x="5277" y="232"/>
                    </a:cubicBezTo>
                    <a:cubicBezTo>
                      <a:pt x="5284" y="222"/>
                      <a:pt x="5275" y="214"/>
                      <a:pt x="5235" y="192"/>
                    </a:cubicBezTo>
                    <a:lnTo>
                      <a:pt x="5203" y="175"/>
                    </a:lnTo>
                    <a:cubicBezTo>
                      <a:pt x="5201" y="179"/>
                      <a:pt x="5197" y="181"/>
                      <a:pt x="5193" y="181"/>
                    </a:cubicBezTo>
                    <a:cubicBezTo>
                      <a:pt x="5173" y="181"/>
                      <a:pt x="5138" y="150"/>
                      <a:pt x="5142" y="142"/>
                    </a:cubicBezTo>
                    <a:cubicBezTo>
                      <a:pt x="5136" y="126"/>
                      <a:pt x="5136" y="126"/>
                      <a:pt x="5115" y="115"/>
                    </a:cubicBezTo>
                    <a:cubicBezTo>
                      <a:pt x="5110" y="116"/>
                      <a:pt x="5106" y="117"/>
                      <a:pt x="5101" y="117"/>
                    </a:cubicBezTo>
                    <a:cubicBezTo>
                      <a:pt x="5063" y="117"/>
                      <a:pt x="5023" y="89"/>
                      <a:pt x="5027" y="78"/>
                    </a:cubicBezTo>
                    <a:cubicBezTo>
                      <a:pt x="5027" y="78"/>
                      <a:pt x="5017" y="74"/>
                      <a:pt x="5005" y="71"/>
                    </a:cubicBezTo>
                    <a:cubicBezTo>
                      <a:pt x="5000" y="73"/>
                      <a:pt x="4994" y="74"/>
                      <a:pt x="4988" y="74"/>
                    </a:cubicBezTo>
                    <a:cubicBezTo>
                      <a:pt x="4977" y="74"/>
                      <a:pt x="4964" y="70"/>
                      <a:pt x="4957" y="67"/>
                    </a:cubicBezTo>
                    <a:cubicBezTo>
                      <a:pt x="4939" y="62"/>
                      <a:pt x="4928" y="58"/>
                      <a:pt x="4922" y="58"/>
                    </a:cubicBezTo>
                    <a:cubicBezTo>
                      <a:pt x="4916" y="58"/>
                      <a:pt x="4915" y="61"/>
                      <a:pt x="4919" y="68"/>
                    </a:cubicBezTo>
                    <a:cubicBezTo>
                      <a:pt x="4916" y="79"/>
                      <a:pt x="4913" y="90"/>
                      <a:pt x="4904" y="90"/>
                    </a:cubicBezTo>
                    <a:cubicBezTo>
                      <a:pt x="4903" y="90"/>
                      <a:pt x="4902" y="90"/>
                      <a:pt x="4901" y="90"/>
                    </a:cubicBezTo>
                    <a:lnTo>
                      <a:pt x="4904" y="77"/>
                    </a:lnTo>
                    <a:cubicBezTo>
                      <a:pt x="4907" y="66"/>
                      <a:pt x="4874" y="56"/>
                      <a:pt x="4828" y="46"/>
                    </a:cubicBezTo>
                    <a:cubicBezTo>
                      <a:pt x="4768" y="35"/>
                      <a:pt x="4746" y="30"/>
                      <a:pt x="4735" y="17"/>
                    </a:cubicBezTo>
                    <a:lnTo>
                      <a:pt x="4721" y="28"/>
                    </a:lnTo>
                    <a:cubicBezTo>
                      <a:pt x="4715" y="33"/>
                      <a:pt x="4709" y="36"/>
                      <a:pt x="4705" y="36"/>
                    </a:cubicBezTo>
                    <a:cubicBezTo>
                      <a:pt x="4700" y="36"/>
                      <a:pt x="4697" y="32"/>
                      <a:pt x="4698" y="26"/>
                    </a:cubicBezTo>
                    <a:cubicBezTo>
                      <a:pt x="4691" y="17"/>
                      <a:pt x="4672" y="12"/>
                      <a:pt x="4652" y="12"/>
                    </a:cubicBezTo>
                    <a:cubicBezTo>
                      <a:pt x="4638" y="12"/>
                      <a:pt x="4624" y="15"/>
                      <a:pt x="4614" y="20"/>
                    </a:cubicBezTo>
                    <a:lnTo>
                      <a:pt x="4589" y="19"/>
                    </a:lnTo>
                    <a:cubicBezTo>
                      <a:pt x="4583" y="7"/>
                      <a:pt x="4571" y="0"/>
                      <a:pt x="4560" y="0"/>
                    </a:cubicBezTo>
                    <a:close/>
                  </a:path>
                </a:pathLst>
              </a:custGeom>
              <a:solidFill>
                <a:srgbClr val="000A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2" name="Google Shape;9060;p33">
                <a:extLst>
                  <a:ext uri="{FF2B5EF4-FFF2-40B4-BE49-F238E27FC236}">
                    <a16:creationId xmlns:a16="http://schemas.microsoft.com/office/drawing/2014/main" id="{9004C145-CE61-104B-B21C-9BFF186353BE}"/>
                  </a:ext>
                </a:extLst>
              </p:cNvPr>
              <p:cNvSpPr/>
              <p:nvPr/>
            </p:nvSpPr>
            <p:spPr>
              <a:xfrm rot="-3599953">
                <a:off x="5487514" y="2466688"/>
                <a:ext cx="1042950" cy="298548"/>
              </a:xfrm>
              <a:custGeom>
                <a:avLst/>
                <a:gdLst/>
                <a:ahLst/>
                <a:cxnLst/>
                <a:rect l="l" t="t" r="r" b="b"/>
                <a:pathLst>
                  <a:path w="11654" h="3336" extrusionOk="0">
                    <a:moveTo>
                      <a:pt x="6817" y="137"/>
                    </a:moveTo>
                    <a:lnTo>
                      <a:pt x="6837" y="142"/>
                    </a:lnTo>
                    <a:cubicBezTo>
                      <a:pt x="6833" y="152"/>
                      <a:pt x="6830" y="162"/>
                      <a:pt x="6818" y="162"/>
                    </a:cubicBezTo>
                    <a:cubicBezTo>
                      <a:pt x="6815" y="162"/>
                      <a:pt x="6812" y="162"/>
                      <a:pt x="6809" y="161"/>
                    </a:cubicBezTo>
                    <a:lnTo>
                      <a:pt x="6790" y="155"/>
                    </a:lnTo>
                    <a:cubicBezTo>
                      <a:pt x="6793" y="144"/>
                      <a:pt x="6817" y="137"/>
                      <a:pt x="6817" y="137"/>
                    </a:cubicBezTo>
                    <a:close/>
                    <a:moveTo>
                      <a:pt x="6032" y="237"/>
                    </a:moveTo>
                    <a:cubicBezTo>
                      <a:pt x="6036" y="237"/>
                      <a:pt x="6037" y="240"/>
                      <a:pt x="6040" y="246"/>
                    </a:cubicBezTo>
                    <a:cubicBezTo>
                      <a:pt x="6046" y="257"/>
                      <a:pt x="6010" y="275"/>
                      <a:pt x="5992" y="284"/>
                    </a:cubicBezTo>
                    <a:cubicBezTo>
                      <a:pt x="5968" y="282"/>
                      <a:pt x="5979" y="262"/>
                      <a:pt x="5999" y="253"/>
                    </a:cubicBezTo>
                    <a:cubicBezTo>
                      <a:pt x="6018" y="242"/>
                      <a:pt x="6027" y="237"/>
                      <a:pt x="6032" y="237"/>
                    </a:cubicBezTo>
                    <a:close/>
                    <a:moveTo>
                      <a:pt x="11506" y="1138"/>
                    </a:moveTo>
                    <a:cubicBezTo>
                      <a:pt x="11510" y="1138"/>
                      <a:pt x="11515" y="1139"/>
                      <a:pt x="11521" y="1142"/>
                    </a:cubicBezTo>
                    <a:cubicBezTo>
                      <a:pt x="11569" y="1148"/>
                      <a:pt x="11563" y="1165"/>
                      <a:pt x="11526" y="1165"/>
                    </a:cubicBezTo>
                    <a:cubicBezTo>
                      <a:pt x="11521" y="1165"/>
                      <a:pt x="11515" y="1164"/>
                      <a:pt x="11509" y="1164"/>
                    </a:cubicBezTo>
                    <a:cubicBezTo>
                      <a:pt x="11495" y="1168"/>
                      <a:pt x="11486" y="1171"/>
                      <a:pt x="11483" y="1171"/>
                    </a:cubicBezTo>
                    <a:cubicBezTo>
                      <a:pt x="11477" y="1171"/>
                      <a:pt x="11480" y="1166"/>
                      <a:pt x="11487" y="1154"/>
                    </a:cubicBezTo>
                    <a:cubicBezTo>
                      <a:pt x="11492" y="1146"/>
                      <a:pt x="11497" y="1138"/>
                      <a:pt x="11506" y="1138"/>
                    </a:cubicBezTo>
                    <a:close/>
                    <a:moveTo>
                      <a:pt x="5098" y="1265"/>
                    </a:moveTo>
                    <a:cubicBezTo>
                      <a:pt x="5109" y="1270"/>
                      <a:pt x="5120" y="1276"/>
                      <a:pt x="5111" y="1294"/>
                    </a:cubicBezTo>
                    <a:lnTo>
                      <a:pt x="5091" y="1305"/>
                    </a:lnTo>
                    <a:lnTo>
                      <a:pt x="5089" y="1281"/>
                    </a:lnTo>
                    <a:lnTo>
                      <a:pt x="5098" y="1265"/>
                    </a:lnTo>
                    <a:close/>
                    <a:moveTo>
                      <a:pt x="7866" y="1388"/>
                    </a:moveTo>
                    <a:cubicBezTo>
                      <a:pt x="7875" y="1388"/>
                      <a:pt x="7880" y="1402"/>
                      <a:pt x="7880" y="1402"/>
                    </a:cubicBezTo>
                    <a:cubicBezTo>
                      <a:pt x="7887" y="1422"/>
                      <a:pt x="7887" y="1422"/>
                      <a:pt x="7874" y="1425"/>
                    </a:cubicBezTo>
                    <a:cubicBezTo>
                      <a:pt x="7874" y="1425"/>
                      <a:pt x="7873" y="1425"/>
                      <a:pt x="7871" y="1425"/>
                    </a:cubicBezTo>
                    <a:cubicBezTo>
                      <a:pt x="7867" y="1425"/>
                      <a:pt x="7860" y="1423"/>
                      <a:pt x="7857" y="1411"/>
                    </a:cubicBezTo>
                    <a:lnTo>
                      <a:pt x="7862" y="1389"/>
                    </a:lnTo>
                    <a:cubicBezTo>
                      <a:pt x="7863" y="1389"/>
                      <a:pt x="7865" y="1388"/>
                      <a:pt x="7866" y="1388"/>
                    </a:cubicBezTo>
                    <a:close/>
                    <a:moveTo>
                      <a:pt x="1271" y="1408"/>
                    </a:moveTo>
                    <a:cubicBezTo>
                      <a:pt x="1264" y="1408"/>
                      <a:pt x="1254" y="1410"/>
                      <a:pt x="1244" y="1411"/>
                    </a:cubicBezTo>
                    <a:cubicBezTo>
                      <a:pt x="1239" y="1411"/>
                      <a:pt x="1235" y="1411"/>
                      <a:pt x="1232" y="1411"/>
                    </a:cubicBezTo>
                    <a:cubicBezTo>
                      <a:pt x="1199" y="1411"/>
                      <a:pt x="1186" y="1427"/>
                      <a:pt x="1189" y="1437"/>
                    </a:cubicBezTo>
                    <a:cubicBezTo>
                      <a:pt x="1190" y="1443"/>
                      <a:pt x="1194" y="1445"/>
                      <a:pt x="1200" y="1445"/>
                    </a:cubicBezTo>
                    <a:cubicBezTo>
                      <a:pt x="1210" y="1445"/>
                      <a:pt x="1226" y="1440"/>
                      <a:pt x="1249" y="1436"/>
                    </a:cubicBezTo>
                    <a:cubicBezTo>
                      <a:pt x="1263" y="1433"/>
                      <a:pt x="1275" y="1426"/>
                      <a:pt x="1285" y="1416"/>
                    </a:cubicBezTo>
                    <a:cubicBezTo>
                      <a:pt x="1284" y="1410"/>
                      <a:pt x="1279" y="1408"/>
                      <a:pt x="1271" y="1408"/>
                    </a:cubicBezTo>
                    <a:close/>
                    <a:moveTo>
                      <a:pt x="1130" y="1416"/>
                    </a:moveTo>
                    <a:cubicBezTo>
                      <a:pt x="1141" y="1416"/>
                      <a:pt x="1138" y="1428"/>
                      <a:pt x="1110" y="1448"/>
                    </a:cubicBezTo>
                    <a:lnTo>
                      <a:pt x="1073" y="1462"/>
                    </a:lnTo>
                    <a:cubicBezTo>
                      <a:pt x="1068" y="1451"/>
                      <a:pt x="1102" y="1425"/>
                      <a:pt x="1121" y="1418"/>
                    </a:cubicBezTo>
                    <a:cubicBezTo>
                      <a:pt x="1125" y="1417"/>
                      <a:pt x="1128" y="1416"/>
                      <a:pt x="1130" y="1416"/>
                    </a:cubicBezTo>
                    <a:close/>
                    <a:moveTo>
                      <a:pt x="4919" y="1461"/>
                    </a:moveTo>
                    <a:cubicBezTo>
                      <a:pt x="4931" y="1466"/>
                      <a:pt x="4942" y="1472"/>
                      <a:pt x="4934" y="1490"/>
                    </a:cubicBezTo>
                    <a:lnTo>
                      <a:pt x="4925" y="1507"/>
                    </a:lnTo>
                    <a:cubicBezTo>
                      <a:pt x="4914" y="1502"/>
                      <a:pt x="4910" y="1479"/>
                      <a:pt x="4910" y="1479"/>
                    </a:cubicBezTo>
                    <a:lnTo>
                      <a:pt x="4919" y="1461"/>
                    </a:lnTo>
                    <a:close/>
                    <a:moveTo>
                      <a:pt x="2038" y="1555"/>
                    </a:moveTo>
                    <a:cubicBezTo>
                      <a:pt x="2047" y="1555"/>
                      <a:pt x="2060" y="1566"/>
                      <a:pt x="2072" y="1577"/>
                    </a:cubicBezTo>
                    <a:lnTo>
                      <a:pt x="2063" y="1586"/>
                    </a:lnTo>
                    <a:lnTo>
                      <a:pt x="2038" y="1582"/>
                    </a:lnTo>
                    <a:lnTo>
                      <a:pt x="2031" y="1558"/>
                    </a:lnTo>
                    <a:cubicBezTo>
                      <a:pt x="2033" y="1556"/>
                      <a:pt x="2036" y="1555"/>
                      <a:pt x="2038" y="1555"/>
                    </a:cubicBezTo>
                    <a:close/>
                    <a:moveTo>
                      <a:pt x="7950" y="1602"/>
                    </a:moveTo>
                    <a:lnTo>
                      <a:pt x="7967" y="1617"/>
                    </a:lnTo>
                    <a:lnTo>
                      <a:pt x="7974" y="1634"/>
                    </a:lnTo>
                    <a:cubicBezTo>
                      <a:pt x="7969" y="1636"/>
                      <a:pt x="7964" y="1638"/>
                      <a:pt x="7959" y="1638"/>
                    </a:cubicBezTo>
                    <a:cubicBezTo>
                      <a:pt x="7953" y="1638"/>
                      <a:pt x="7948" y="1635"/>
                      <a:pt x="7944" y="1624"/>
                    </a:cubicBezTo>
                    <a:lnTo>
                      <a:pt x="7950" y="1602"/>
                    </a:lnTo>
                    <a:close/>
                    <a:moveTo>
                      <a:pt x="2033" y="1645"/>
                    </a:moveTo>
                    <a:cubicBezTo>
                      <a:pt x="2033" y="1645"/>
                      <a:pt x="2056" y="1650"/>
                      <a:pt x="2078" y="1657"/>
                    </a:cubicBezTo>
                    <a:cubicBezTo>
                      <a:pt x="2133" y="1664"/>
                      <a:pt x="2133" y="1664"/>
                      <a:pt x="2114" y="1680"/>
                    </a:cubicBezTo>
                    <a:cubicBezTo>
                      <a:pt x="2110" y="1684"/>
                      <a:pt x="2105" y="1689"/>
                      <a:pt x="2096" y="1689"/>
                    </a:cubicBezTo>
                    <a:cubicBezTo>
                      <a:pt x="2088" y="1689"/>
                      <a:pt x="2077" y="1685"/>
                      <a:pt x="2059" y="1675"/>
                    </a:cubicBezTo>
                    <a:cubicBezTo>
                      <a:pt x="2046" y="1659"/>
                      <a:pt x="2033" y="1645"/>
                      <a:pt x="2033" y="1645"/>
                    </a:cubicBezTo>
                    <a:close/>
                    <a:moveTo>
                      <a:pt x="7918" y="1763"/>
                    </a:moveTo>
                    <a:cubicBezTo>
                      <a:pt x="7920" y="1763"/>
                      <a:pt x="7924" y="1766"/>
                      <a:pt x="7932" y="1771"/>
                    </a:cubicBezTo>
                    <a:cubicBezTo>
                      <a:pt x="7950" y="1785"/>
                      <a:pt x="7957" y="1801"/>
                      <a:pt x="7945" y="1806"/>
                    </a:cubicBezTo>
                    <a:cubicBezTo>
                      <a:pt x="7941" y="1807"/>
                      <a:pt x="7939" y="1808"/>
                      <a:pt x="7937" y="1808"/>
                    </a:cubicBezTo>
                    <a:cubicBezTo>
                      <a:pt x="7933" y="1808"/>
                      <a:pt x="7932" y="1805"/>
                      <a:pt x="7927" y="1794"/>
                    </a:cubicBezTo>
                    <a:cubicBezTo>
                      <a:pt x="7918" y="1771"/>
                      <a:pt x="7915" y="1763"/>
                      <a:pt x="7918" y="1763"/>
                    </a:cubicBezTo>
                    <a:close/>
                    <a:moveTo>
                      <a:pt x="4864" y="1800"/>
                    </a:moveTo>
                    <a:cubicBezTo>
                      <a:pt x="4866" y="1800"/>
                      <a:pt x="4868" y="1802"/>
                      <a:pt x="4872" y="1804"/>
                    </a:cubicBezTo>
                    <a:cubicBezTo>
                      <a:pt x="4883" y="1808"/>
                      <a:pt x="4887" y="1832"/>
                      <a:pt x="4887" y="1832"/>
                    </a:cubicBezTo>
                    <a:cubicBezTo>
                      <a:pt x="4885" y="1835"/>
                      <a:pt x="4883" y="1837"/>
                      <a:pt x="4881" y="1837"/>
                    </a:cubicBezTo>
                    <a:cubicBezTo>
                      <a:pt x="4873" y="1837"/>
                      <a:pt x="4862" y="1819"/>
                      <a:pt x="4853" y="1815"/>
                    </a:cubicBezTo>
                    <a:cubicBezTo>
                      <a:pt x="4858" y="1804"/>
                      <a:pt x="4860" y="1800"/>
                      <a:pt x="4864" y="1800"/>
                    </a:cubicBezTo>
                    <a:close/>
                    <a:moveTo>
                      <a:pt x="7913" y="1882"/>
                    </a:moveTo>
                    <a:cubicBezTo>
                      <a:pt x="7912" y="1882"/>
                      <a:pt x="7910" y="1883"/>
                      <a:pt x="7909" y="1883"/>
                    </a:cubicBezTo>
                    <a:cubicBezTo>
                      <a:pt x="7909" y="1884"/>
                      <a:pt x="7909" y="1885"/>
                      <a:pt x="7909" y="1885"/>
                    </a:cubicBezTo>
                    <a:lnTo>
                      <a:pt x="7909" y="1885"/>
                    </a:lnTo>
                    <a:cubicBezTo>
                      <a:pt x="7910" y="1884"/>
                      <a:pt x="7911" y="1883"/>
                      <a:pt x="7913" y="1882"/>
                    </a:cubicBezTo>
                    <a:close/>
                    <a:moveTo>
                      <a:pt x="7909" y="1885"/>
                    </a:moveTo>
                    <a:cubicBezTo>
                      <a:pt x="7904" y="1890"/>
                      <a:pt x="7904" y="1894"/>
                      <a:pt x="7905" y="1894"/>
                    </a:cubicBezTo>
                    <a:cubicBezTo>
                      <a:pt x="7906" y="1894"/>
                      <a:pt x="7907" y="1892"/>
                      <a:pt x="7909" y="1885"/>
                    </a:cubicBezTo>
                    <a:close/>
                    <a:moveTo>
                      <a:pt x="7982" y="1893"/>
                    </a:moveTo>
                    <a:lnTo>
                      <a:pt x="7990" y="1911"/>
                    </a:lnTo>
                    <a:cubicBezTo>
                      <a:pt x="7998" y="1928"/>
                      <a:pt x="7998" y="1928"/>
                      <a:pt x="7987" y="1934"/>
                    </a:cubicBezTo>
                    <a:lnTo>
                      <a:pt x="7979" y="1916"/>
                    </a:lnTo>
                    <a:lnTo>
                      <a:pt x="7982" y="1893"/>
                    </a:lnTo>
                    <a:close/>
                    <a:moveTo>
                      <a:pt x="2350" y="1996"/>
                    </a:moveTo>
                    <a:cubicBezTo>
                      <a:pt x="2357" y="1996"/>
                      <a:pt x="2373" y="2002"/>
                      <a:pt x="2392" y="2005"/>
                    </a:cubicBezTo>
                    <a:cubicBezTo>
                      <a:pt x="2413" y="2025"/>
                      <a:pt x="2420" y="2031"/>
                      <a:pt x="2411" y="2031"/>
                    </a:cubicBezTo>
                    <a:cubicBezTo>
                      <a:pt x="2407" y="2031"/>
                      <a:pt x="2400" y="2030"/>
                      <a:pt x="2390" y="2028"/>
                    </a:cubicBezTo>
                    <a:lnTo>
                      <a:pt x="2349" y="2005"/>
                    </a:lnTo>
                    <a:cubicBezTo>
                      <a:pt x="2345" y="1999"/>
                      <a:pt x="2346" y="1996"/>
                      <a:pt x="2350" y="1996"/>
                    </a:cubicBezTo>
                    <a:close/>
                    <a:moveTo>
                      <a:pt x="8024" y="2041"/>
                    </a:moveTo>
                    <a:lnTo>
                      <a:pt x="8024" y="2041"/>
                    </a:lnTo>
                    <a:cubicBezTo>
                      <a:pt x="8028" y="2049"/>
                      <a:pt x="8032" y="2052"/>
                      <a:pt x="8034" y="2052"/>
                    </a:cubicBezTo>
                    <a:cubicBezTo>
                      <a:pt x="8036" y="2052"/>
                      <a:pt x="8035" y="2047"/>
                      <a:pt x="8024" y="2041"/>
                    </a:cubicBezTo>
                    <a:close/>
                    <a:moveTo>
                      <a:pt x="8064" y="2064"/>
                    </a:moveTo>
                    <a:lnTo>
                      <a:pt x="8073" y="2080"/>
                    </a:lnTo>
                    <a:cubicBezTo>
                      <a:pt x="8082" y="2097"/>
                      <a:pt x="8082" y="2097"/>
                      <a:pt x="8072" y="2103"/>
                    </a:cubicBezTo>
                    <a:lnTo>
                      <a:pt x="8063" y="2086"/>
                    </a:lnTo>
                    <a:lnTo>
                      <a:pt x="8064" y="2064"/>
                    </a:lnTo>
                    <a:close/>
                    <a:moveTo>
                      <a:pt x="247" y="2075"/>
                    </a:moveTo>
                    <a:cubicBezTo>
                      <a:pt x="244" y="2075"/>
                      <a:pt x="241" y="2079"/>
                      <a:pt x="234" y="2089"/>
                    </a:cubicBezTo>
                    <a:lnTo>
                      <a:pt x="224" y="2107"/>
                    </a:lnTo>
                    <a:lnTo>
                      <a:pt x="245" y="2096"/>
                    </a:lnTo>
                    <a:lnTo>
                      <a:pt x="255" y="2078"/>
                    </a:lnTo>
                    <a:cubicBezTo>
                      <a:pt x="252" y="2076"/>
                      <a:pt x="249" y="2075"/>
                      <a:pt x="247" y="2075"/>
                    </a:cubicBezTo>
                    <a:close/>
                    <a:moveTo>
                      <a:pt x="2398" y="2160"/>
                    </a:moveTo>
                    <a:cubicBezTo>
                      <a:pt x="2409" y="2160"/>
                      <a:pt x="2421" y="2167"/>
                      <a:pt x="2421" y="2167"/>
                    </a:cubicBezTo>
                    <a:lnTo>
                      <a:pt x="2430" y="2185"/>
                    </a:lnTo>
                    <a:cubicBezTo>
                      <a:pt x="2425" y="2187"/>
                      <a:pt x="2419" y="2190"/>
                      <a:pt x="2414" y="2190"/>
                    </a:cubicBezTo>
                    <a:cubicBezTo>
                      <a:pt x="2409" y="2190"/>
                      <a:pt x="2404" y="2187"/>
                      <a:pt x="2399" y="2178"/>
                    </a:cubicBezTo>
                    <a:lnTo>
                      <a:pt x="2390" y="2161"/>
                    </a:lnTo>
                    <a:cubicBezTo>
                      <a:pt x="2392" y="2160"/>
                      <a:pt x="2395" y="2160"/>
                      <a:pt x="2398" y="2160"/>
                    </a:cubicBezTo>
                    <a:close/>
                    <a:moveTo>
                      <a:pt x="285" y="2144"/>
                    </a:moveTo>
                    <a:cubicBezTo>
                      <a:pt x="287" y="2144"/>
                      <a:pt x="288" y="2144"/>
                      <a:pt x="290" y="2145"/>
                    </a:cubicBezTo>
                    <a:lnTo>
                      <a:pt x="280" y="2162"/>
                    </a:lnTo>
                    <a:cubicBezTo>
                      <a:pt x="279" y="2162"/>
                      <a:pt x="278" y="2161"/>
                      <a:pt x="277" y="2161"/>
                    </a:cubicBezTo>
                    <a:lnTo>
                      <a:pt x="277" y="2161"/>
                    </a:lnTo>
                    <a:cubicBezTo>
                      <a:pt x="272" y="2161"/>
                      <a:pt x="272" y="2172"/>
                      <a:pt x="281" y="2172"/>
                    </a:cubicBezTo>
                    <a:cubicBezTo>
                      <a:pt x="284" y="2172"/>
                      <a:pt x="287" y="2171"/>
                      <a:pt x="291" y="2169"/>
                    </a:cubicBezTo>
                    <a:lnTo>
                      <a:pt x="313" y="2181"/>
                    </a:lnTo>
                    <a:cubicBezTo>
                      <a:pt x="305" y="2195"/>
                      <a:pt x="290" y="2205"/>
                      <a:pt x="279" y="2205"/>
                    </a:cubicBezTo>
                    <a:cubicBezTo>
                      <a:pt x="276" y="2205"/>
                      <a:pt x="274" y="2205"/>
                      <a:pt x="272" y="2204"/>
                    </a:cubicBezTo>
                    <a:cubicBezTo>
                      <a:pt x="263" y="2205"/>
                      <a:pt x="257" y="2206"/>
                      <a:pt x="253" y="2206"/>
                    </a:cubicBezTo>
                    <a:cubicBezTo>
                      <a:pt x="242" y="2206"/>
                      <a:pt x="246" y="2199"/>
                      <a:pt x="260" y="2173"/>
                    </a:cubicBezTo>
                    <a:cubicBezTo>
                      <a:pt x="268" y="2159"/>
                      <a:pt x="276" y="2144"/>
                      <a:pt x="285" y="2144"/>
                    </a:cubicBezTo>
                    <a:close/>
                    <a:moveTo>
                      <a:pt x="8182" y="2208"/>
                    </a:moveTo>
                    <a:lnTo>
                      <a:pt x="8193" y="2223"/>
                    </a:lnTo>
                    <a:cubicBezTo>
                      <a:pt x="8204" y="2238"/>
                      <a:pt x="8193" y="2245"/>
                      <a:pt x="8193" y="2245"/>
                    </a:cubicBezTo>
                    <a:cubicBezTo>
                      <a:pt x="8193" y="2245"/>
                      <a:pt x="8190" y="2247"/>
                      <a:pt x="8186" y="2247"/>
                    </a:cubicBezTo>
                    <a:cubicBezTo>
                      <a:pt x="8183" y="2247"/>
                      <a:pt x="8178" y="2245"/>
                      <a:pt x="8173" y="2237"/>
                    </a:cubicBezTo>
                    <a:cubicBezTo>
                      <a:pt x="8173" y="2237"/>
                      <a:pt x="8171" y="2216"/>
                      <a:pt x="8182" y="2208"/>
                    </a:cubicBezTo>
                    <a:close/>
                    <a:moveTo>
                      <a:pt x="4664" y="2214"/>
                    </a:moveTo>
                    <a:cubicBezTo>
                      <a:pt x="4674" y="2219"/>
                      <a:pt x="4685" y="2226"/>
                      <a:pt x="4675" y="2243"/>
                    </a:cubicBezTo>
                    <a:lnTo>
                      <a:pt x="4655" y="2253"/>
                    </a:lnTo>
                    <a:lnTo>
                      <a:pt x="4654" y="2229"/>
                    </a:lnTo>
                    <a:lnTo>
                      <a:pt x="4664" y="2214"/>
                    </a:lnTo>
                    <a:close/>
                    <a:moveTo>
                      <a:pt x="2628" y="2342"/>
                    </a:moveTo>
                    <a:lnTo>
                      <a:pt x="2605" y="2354"/>
                    </a:lnTo>
                    <a:cubicBezTo>
                      <a:pt x="2608" y="2352"/>
                      <a:pt x="2612" y="2350"/>
                      <a:pt x="2616" y="2348"/>
                    </a:cubicBezTo>
                    <a:lnTo>
                      <a:pt x="2628" y="2342"/>
                    </a:lnTo>
                    <a:close/>
                    <a:moveTo>
                      <a:pt x="173" y="2354"/>
                    </a:moveTo>
                    <a:cubicBezTo>
                      <a:pt x="175" y="2354"/>
                      <a:pt x="177" y="2355"/>
                      <a:pt x="181" y="2357"/>
                    </a:cubicBezTo>
                    <a:cubicBezTo>
                      <a:pt x="183" y="2371"/>
                      <a:pt x="181" y="2385"/>
                      <a:pt x="177" y="2398"/>
                    </a:cubicBezTo>
                    <a:lnTo>
                      <a:pt x="157" y="2410"/>
                    </a:lnTo>
                    <a:cubicBezTo>
                      <a:pt x="145" y="2405"/>
                      <a:pt x="153" y="2388"/>
                      <a:pt x="162" y="2370"/>
                    </a:cubicBezTo>
                    <a:cubicBezTo>
                      <a:pt x="167" y="2358"/>
                      <a:pt x="169" y="2354"/>
                      <a:pt x="173" y="2354"/>
                    </a:cubicBezTo>
                    <a:close/>
                    <a:moveTo>
                      <a:pt x="317" y="2485"/>
                    </a:moveTo>
                    <a:lnTo>
                      <a:pt x="308" y="2502"/>
                    </a:lnTo>
                    <a:cubicBezTo>
                      <a:pt x="308" y="2502"/>
                      <a:pt x="312" y="2524"/>
                      <a:pt x="324" y="2530"/>
                    </a:cubicBezTo>
                    <a:lnTo>
                      <a:pt x="331" y="2513"/>
                    </a:lnTo>
                    <a:cubicBezTo>
                      <a:pt x="339" y="2495"/>
                      <a:pt x="328" y="2489"/>
                      <a:pt x="317" y="2485"/>
                    </a:cubicBezTo>
                    <a:close/>
                    <a:moveTo>
                      <a:pt x="2549" y="2509"/>
                    </a:moveTo>
                    <a:lnTo>
                      <a:pt x="2549" y="2509"/>
                    </a:lnTo>
                    <a:cubicBezTo>
                      <a:pt x="2553" y="2509"/>
                      <a:pt x="2573" y="2528"/>
                      <a:pt x="2581" y="2541"/>
                    </a:cubicBezTo>
                    <a:lnTo>
                      <a:pt x="2569" y="2548"/>
                    </a:lnTo>
                    <a:cubicBezTo>
                      <a:pt x="2560" y="2531"/>
                      <a:pt x="2539" y="2520"/>
                      <a:pt x="2550" y="2514"/>
                    </a:cubicBezTo>
                    <a:cubicBezTo>
                      <a:pt x="2548" y="2510"/>
                      <a:pt x="2548" y="2509"/>
                      <a:pt x="2549" y="2509"/>
                    </a:cubicBezTo>
                    <a:close/>
                    <a:moveTo>
                      <a:pt x="9314" y="2516"/>
                    </a:moveTo>
                    <a:cubicBezTo>
                      <a:pt x="9317" y="2516"/>
                      <a:pt x="9318" y="2519"/>
                      <a:pt x="9321" y="2525"/>
                    </a:cubicBezTo>
                    <a:cubicBezTo>
                      <a:pt x="9328" y="2535"/>
                      <a:pt x="9319" y="2556"/>
                      <a:pt x="9303" y="2565"/>
                    </a:cubicBezTo>
                    <a:cubicBezTo>
                      <a:pt x="9301" y="2566"/>
                      <a:pt x="9299" y="2567"/>
                      <a:pt x="9297" y="2567"/>
                    </a:cubicBezTo>
                    <a:cubicBezTo>
                      <a:pt x="9285" y="2567"/>
                      <a:pt x="9280" y="2546"/>
                      <a:pt x="9300" y="2522"/>
                    </a:cubicBezTo>
                    <a:lnTo>
                      <a:pt x="9301" y="2522"/>
                    </a:lnTo>
                    <a:cubicBezTo>
                      <a:pt x="9308" y="2518"/>
                      <a:pt x="9311" y="2516"/>
                      <a:pt x="9314" y="2516"/>
                    </a:cubicBezTo>
                    <a:close/>
                    <a:moveTo>
                      <a:pt x="8897" y="2574"/>
                    </a:moveTo>
                    <a:cubicBezTo>
                      <a:pt x="8897" y="2574"/>
                      <a:pt x="8897" y="2574"/>
                      <a:pt x="8896" y="2574"/>
                    </a:cubicBezTo>
                    <a:lnTo>
                      <a:pt x="8896" y="2574"/>
                    </a:lnTo>
                    <a:cubicBezTo>
                      <a:pt x="8897" y="2574"/>
                      <a:pt x="8897" y="2574"/>
                      <a:pt x="8897" y="2574"/>
                    </a:cubicBezTo>
                    <a:close/>
                    <a:moveTo>
                      <a:pt x="2701" y="2603"/>
                    </a:moveTo>
                    <a:cubicBezTo>
                      <a:pt x="2706" y="2603"/>
                      <a:pt x="2710" y="2606"/>
                      <a:pt x="2714" y="2613"/>
                    </a:cubicBezTo>
                    <a:cubicBezTo>
                      <a:pt x="2734" y="2622"/>
                      <a:pt x="2735" y="2643"/>
                      <a:pt x="2706" y="2643"/>
                    </a:cubicBezTo>
                    <a:cubicBezTo>
                      <a:pt x="2705" y="2643"/>
                      <a:pt x="2705" y="2643"/>
                      <a:pt x="2704" y="2643"/>
                    </a:cubicBezTo>
                    <a:lnTo>
                      <a:pt x="2684" y="2612"/>
                    </a:lnTo>
                    <a:cubicBezTo>
                      <a:pt x="2689" y="2607"/>
                      <a:pt x="2695" y="2603"/>
                      <a:pt x="2701" y="2603"/>
                    </a:cubicBezTo>
                    <a:close/>
                    <a:moveTo>
                      <a:pt x="8765" y="2649"/>
                    </a:moveTo>
                    <a:cubicBezTo>
                      <a:pt x="8769" y="2649"/>
                      <a:pt x="8771" y="2650"/>
                      <a:pt x="8770" y="2654"/>
                    </a:cubicBezTo>
                    <a:cubicBezTo>
                      <a:pt x="8770" y="2654"/>
                      <a:pt x="8767" y="2668"/>
                      <a:pt x="8745" y="2674"/>
                    </a:cubicBezTo>
                    <a:cubicBezTo>
                      <a:pt x="8745" y="2674"/>
                      <a:pt x="8740" y="2676"/>
                      <a:pt x="8735" y="2676"/>
                    </a:cubicBezTo>
                    <a:cubicBezTo>
                      <a:pt x="8731" y="2676"/>
                      <a:pt x="8727" y="2675"/>
                      <a:pt x="8728" y="2669"/>
                    </a:cubicBezTo>
                    <a:lnTo>
                      <a:pt x="8732" y="2656"/>
                    </a:lnTo>
                    <a:cubicBezTo>
                      <a:pt x="8745" y="2653"/>
                      <a:pt x="8758" y="2649"/>
                      <a:pt x="8765" y="2649"/>
                    </a:cubicBezTo>
                    <a:close/>
                    <a:moveTo>
                      <a:pt x="2800" y="2730"/>
                    </a:moveTo>
                    <a:lnTo>
                      <a:pt x="2813" y="2744"/>
                    </a:lnTo>
                    <a:cubicBezTo>
                      <a:pt x="2824" y="2757"/>
                      <a:pt x="2824" y="2757"/>
                      <a:pt x="2815" y="2765"/>
                    </a:cubicBezTo>
                    <a:lnTo>
                      <a:pt x="2802" y="2752"/>
                    </a:lnTo>
                    <a:lnTo>
                      <a:pt x="2800" y="2730"/>
                    </a:lnTo>
                    <a:close/>
                    <a:moveTo>
                      <a:pt x="2960" y="2839"/>
                    </a:moveTo>
                    <a:cubicBezTo>
                      <a:pt x="2953" y="2849"/>
                      <a:pt x="2957" y="2869"/>
                      <a:pt x="2957" y="2869"/>
                    </a:cubicBezTo>
                    <a:cubicBezTo>
                      <a:pt x="2962" y="2874"/>
                      <a:pt x="2966" y="2876"/>
                      <a:pt x="2970" y="2876"/>
                    </a:cubicBezTo>
                    <a:cubicBezTo>
                      <a:pt x="2975" y="2876"/>
                      <a:pt x="2978" y="2872"/>
                      <a:pt x="2978" y="2872"/>
                    </a:cubicBezTo>
                    <a:cubicBezTo>
                      <a:pt x="2978" y="2872"/>
                      <a:pt x="2986" y="2862"/>
                      <a:pt x="2973" y="2850"/>
                    </a:cubicBezTo>
                    <a:lnTo>
                      <a:pt x="2960" y="2839"/>
                    </a:lnTo>
                    <a:close/>
                    <a:moveTo>
                      <a:pt x="3233" y="2895"/>
                    </a:moveTo>
                    <a:lnTo>
                      <a:pt x="3233" y="2895"/>
                    </a:lnTo>
                    <a:cubicBezTo>
                      <a:pt x="3229" y="2895"/>
                      <a:pt x="3231" y="2899"/>
                      <a:pt x="3237" y="2907"/>
                    </a:cubicBezTo>
                    <a:lnTo>
                      <a:pt x="3265" y="2918"/>
                    </a:lnTo>
                    <a:cubicBezTo>
                      <a:pt x="3268" y="2905"/>
                      <a:pt x="3268" y="2905"/>
                      <a:pt x="3254" y="2901"/>
                    </a:cubicBezTo>
                    <a:cubicBezTo>
                      <a:pt x="3243" y="2897"/>
                      <a:pt x="3236" y="2895"/>
                      <a:pt x="3233" y="2895"/>
                    </a:cubicBezTo>
                    <a:close/>
                    <a:moveTo>
                      <a:pt x="3692" y="2916"/>
                    </a:moveTo>
                    <a:cubicBezTo>
                      <a:pt x="3692" y="2916"/>
                      <a:pt x="3692" y="2917"/>
                      <a:pt x="3692" y="2918"/>
                    </a:cubicBezTo>
                    <a:cubicBezTo>
                      <a:pt x="3683" y="2932"/>
                      <a:pt x="3672" y="2945"/>
                      <a:pt x="3658" y="2945"/>
                    </a:cubicBezTo>
                    <a:cubicBezTo>
                      <a:pt x="3657" y="2945"/>
                      <a:pt x="3656" y="2945"/>
                      <a:pt x="3656" y="2945"/>
                    </a:cubicBezTo>
                    <a:lnTo>
                      <a:pt x="3656" y="2945"/>
                    </a:lnTo>
                    <a:cubicBezTo>
                      <a:pt x="3669" y="2937"/>
                      <a:pt x="3681" y="2927"/>
                      <a:pt x="3692" y="2916"/>
                    </a:cubicBezTo>
                    <a:close/>
                    <a:moveTo>
                      <a:pt x="3570" y="2972"/>
                    </a:moveTo>
                    <a:cubicBezTo>
                      <a:pt x="3567" y="2973"/>
                      <a:pt x="3564" y="2973"/>
                      <a:pt x="3561" y="2973"/>
                    </a:cubicBezTo>
                    <a:cubicBezTo>
                      <a:pt x="3559" y="2973"/>
                      <a:pt x="3558" y="2973"/>
                      <a:pt x="3556" y="2973"/>
                    </a:cubicBezTo>
                    <a:lnTo>
                      <a:pt x="3556" y="2973"/>
                    </a:lnTo>
                    <a:cubicBezTo>
                      <a:pt x="3560" y="2973"/>
                      <a:pt x="3565" y="2973"/>
                      <a:pt x="3570" y="2972"/>
                    </a:cubicBezTo>
                    <a:close/>
                    <a:moveTo>
                      <a:pt x="3621" y="2962"/>
                    </a:moveTo>
                    <a:cubicBezTo>
                      <a:pt x="3620" y="2966"/>
                      <a:pt x="3620" y="2970"/>
                      <a:pt x="3622" y="2976"/>
                    </a:cubicBezTo>
                    <a:cubicBezTo>
                      <a:pt x="3624" y="2987"/>
                      <a:pt x="3608" y="2994"/>
                      <a:pt x="3591" y="2995"/>
                    </a:cubicBezTo>
                    <a:cubicBezTo>
                      <a:pt x="3588" y="2983"/>
                      <a:pt x="3589" y="2984"/>
                      <a:pt x="3603" y="2968"/>
                    </a:cubicBezTo>
                    <a:cubicBezTo>
                      <a:pt x="3609" y="2966"/>
                      <a:pt x="3615" y="2964"/>
                      <a:pt x="3621" y="2962"/>
                    </a:cubicBezTo>
                    <a:close/>
                    <a:moveTo>
                      <a:pt x="3001" y="2967"/>
                    </a:moveTo>
                    <a:cubicBezTo>
                      <a:pt x="3008" y="2967"/>
                      <a:pt x="3014" y="2971"/>
                      <a:pt x="3014" y="2971"/>
                    </a:cubicBezTo>
                    <a:cubicBezTo>
                      <a:pt x="3030" y="2980"/>
                      <a:pt x="3044" y="2990"/>
                      <a:pt x="3038" y="3002"/>
                    </a:cubicBezTo>
                    <a:cubicBezTo>
                      <a:pt x="3038" y="3002"/>
                      <a:pt x="3035" y="3007"/>
                      <a:pt x="3028" y="3007"/>
                    </a:cubicBezTo>
                    <a:cubicBezTo>
                      <a:pt x="3025" y="3007"/>
                      <a:pt x="3021" y="3006"/>
                      <a:pt x="3016" y="3003"/>
                    </a:cubicBezTo>
                    <a:cubicBezTo>
                      <a:pt x="3006" y="2994"/>
                      <a:pt x="2997" y="2984"/>
                      <a:pt x="2993" y="2971"/>
                    </a:cubicBezTo>
                    <a:cubicBezTo>
                      <a:pt x="2995" y="2968"/>
                      <a:pt x="2998" y="2967"/>
                      <a:pt x="3001" y="2967"/>
                    </a:cubicBezTo>
                    <a:close/>
                    <a:moveTo>
                      <a:pt x="3774" y="2996"/>
                    </a:moveTo>
                    <a:lnTo>
                      <a:pt x="3774" y="2996"/>
                    </a:lnTo>
                    <a:cubicBezTo>
                      <a:pt x="3779" y="3008"/>
                      <a:pt x="3783" y="3020"/>
                      <a:pt x="3765" y="3026"/>
                    </a:cubicBezTo>
                    <a:lnTo>
                      <a:pt x="3744" y="3020"/>
                    </a:lnTo>
                    <a:lnTo>
                      <a:pt x="3757" y="3002"/>
                    </a:lnTo>
                    <a:lnTo>
                      <a:pt x="3774" y="2996"/>
                    </a:lnTo>
                    <a:close/>
                    <a:moveTo>
                      <a:pt x="3628" y="3031"/>
                    </a:moveTo>
                    <a:cubicBezTo>
                      <a:pt x="3635" y="3031"/>
                      <a:pt x="3645" y="3035"/>
                      <a:pt x="3656" y="3045"/>
                    </a:cubicBezTo>
                    <a:cubicBezTo>
                      <a:pt x="3659" y="3058"/>
                      <a:pt x="3659" y="3058"/>
                      <a:pt x="3641" y="3062"/>
                    </a:cubicBezTo>
                    <a:cubicBezTo>
                      <a:pt x="3641" y="3062"/>
                      <a:pt x="3621" y="3054"/>
                      <a:pt x="3618" y="3042"/>
                    </a:cubicBezTo>
                    <a:cubicBezTo>
                      <a:pt x="3617" y="3036"/>
                      <a:pt x="3621" y="3031"/>
                      <a:pt x="3628" y="3031"/>
                    </a:cubicBezTo>
                    <a:close/>
                    <a:moveTo>
                      <a:pt x="3307" y="3079"/>
                    </a:moveTo>
                    <a:cubicBezTo>
                      <a:pt x="3311" y="3079"/>
                      <a:pt x="3319" y="3081"/>
                      <a:pt x="3334" y="3082"/>
                    </a:cubicBezTo>
                    <a:cubicBezTo>
                      <a:pt x="3352" y="3083"/>
                      <a:pt x="3350" y="3096"/>
                      <a:pt x="3350" y="3096"/>
                    </a:cubicBezTo>
                    <a:cubicBezTo>
                      <a:pt x="3350" y="3099"/>
                      <a:pt x="3348" y="3101"/>
                      <a:pt x="3345" y="3101"/>
                    </a:cubicBezTo>
                    <a:cubicBezTo>
                      <a:pt x="3338" y="3101"/>
                      <a:pt x="3326" y="3095"/>
                      <a:pt x="3315" y="3092"/>
                    </a:cubicBezTo>
                    <a:cubicBezTo>
                      <a:pt x="3304" y="3082"/>
                      <a:pt x="3300" y="3079"/>
                      <a:pt x="3307" y="3079"/>
                    </a:cubicBezTo>
                    <a:close/>
                    <a:moveTo>
                      <a:pt x="6493" y="1"/>
                    </a:moveTo>
                    <a:cubicBezTo>
                      <a:pt x="6484" y="1"/>
                      <a:pt x="6480" y="5"/>
                      <a:pt x="6480" y="11"/>
                    </a:cubicBezTo>
                    <a:cubicBezTo>
                      <a:pt x="6469" y="20"/>
                      <a:pt x="6455" y="26"/>
                      <a:pt x="6440" y="26"/>
                    </a:cubicBezTo>
                    <a:cubicBezTo>
                      <a:pt x="6439" y="26"/>
                      <a:pt x="6438" y="26"/>
                      <a:pt x="6437" y="26"/>
                    </a:cubicBezTo>
                    <a:cubicBezTo>
                      <a:pt x="6436" y="21"/>
                      <a:pt x="6431" y="19"/>
                      <a:pt x="6423" y="19"/>
                    </a:cubicBezTo>
                    <a:cubicBezTo>
                      <a:pt x="6412" y="19"/>
                      <a:pt x="6394" y="23"/>
                      <a:pt x="6369" y="34"/>
                    </a:cubicBezTo>
                    <a:cubicBezTo>
                      <a:pt x="6361" y="36"/>
                      <a:pt x="6356" y="37"/>
                      <a:pt x="6353" y="37"/>
                    </a:cubicBezTo>
                    <a:cubicBezTo>
                      <a:pt x="6348" y="37"/>
                      <a:pt x="6347" y="34"/>
                      <a:pt x="6346" y="26"/>
                    </a:cubicBezTo>
                    <a:lnTo>
                      <a:pt x="6302" y="35"/>
                    </a:lnTo>
                    <a:cubicBezTo>
                      <a:pt x="6289" y="44"/>
                      <a:pt x="6274" y="52"/>
                      <a:pt x="6259" y="57"/>
                    </a:cubicBezTo>
                    <a:cubicBezTo>
                      <a:pt x="6239" y="64"/>
                      <a:pt x="6220" y="70"/>
                      <a:pt x="6201" y="76"/>
                    </a:cubicBezTo>
                    <a:cubicBezTo>
                      <a:pt x="6171" y="83"/>
                      <a:pt x="6141" y="89"/>
                      <a:pt x="6111" y="91"/>
                    </a:cubicBezTo>
                    <a:cubicBezTo>
                      <a:pt x="6097" y="97"/>
                      <a:pt x="6085" y="107"/>
                      <a:pt x="6075" y="119"/>
                    </a:cubicBezTo>
                    <a:cubicBezTo>
                      <a:pt x="6069" y="138"/>
                      <a:pt x="6059" y="149"/>
                      <a:pt x="6050" y="149"/>
                    </a:cubicBezTo>
                    <a:cubicBezTo>
                      <a:pt x="6044" y="149"/>
                      <a:pt x="6039" y="144"/>
                      <a:pt x="6034" y="135"/>
                    </a:cubicBezTo>
                    <a:cubicBezTo>
                      <a:pt x="6030" y="125"/>
                      <a:pt x="6027" y="119"/>
                      <a:pt x="6025" y="119"/>
                    </a:cubicBezTo>
                    <a:cubicBezTo>
                      <a:pt x="6022" y="119"/>
                      <a:pt x="6020" y="127"/>
                      <a:pt x="6015" y="145"/>
                    </a:cubicBezTo>
                    <a:cubicBezTo>
                      <a:pt x="6005" y="161"/>
                      <a:pt x="5947" y="193"/>
                      <a:pt x="5923" y="193"/>
                    </a:cubicBezTo>
                    <a:cubicBezTo>
                      <a:pt x="5916" y="193"/>
                      <a:pt x="5912" y="190"/>
                      <a:pt x="5913" y="182"/>
                    </a:cubicBezTo>
                    <a:lnTo>
                      <a:pt x="5901" y="161"/>
                    </a:lnTo>
                    <a:cubicBezTo>
                      <a:pt x="5894" y="174"/>
                      <a:pt x="5883" y="185"/>
                      <a:pt x="5871" y="193"/>
                    </a:cubicBezTo>
                    <a:cubicBezTo>
                      <a:pt x="5876" y="204"/>
                      <a:pt x="5858" y="215"/>
                      <a:pt x="5804" y="249"/>
                    </a:cubicBezTo>
                    <a:cubicBezTo>
                      <a:pt x="5769" y="274"/>
                      <a:pt x="5706" y="332"/>
                      <a:pt x="5675" y="360"/>
                    </a:cubicBezTo>
                    <a:cubicBezTo>
                      <a:pt x="5641" y="386"/>
                      <a:pt x="5593" y="426"/>
                      <a:pt x="5570" y="432"/>
                    </a:cubicBezTo>
                    <a:cubicBezTo>
                      <a:pt x="5548" y="451"/>
                      <a:pt x="5530" y="473"/>
                      <a:pt x="5517" y="499"/>
                    </a:cubicBezTo>
                    <a:cubicBezTo>
                      <a:pt x="5512" y="520"/>
                      <a:pt x="5489" y="546"/>
                      <a:pt x="5477" y="546"/>
                    </a:cubicBezTo>
                    <a:cubicBezTo>
                      <a:pt x="5475" y="546"/>
                      <a:pt x="5474" y="545"/>
                      <a:pt x="5473" y="544"/>
                    </a:cubicBezTo>
                    <a:lnTo>
                      <a:pt x="5458" y="559"/>
                    </a:lnTo>
                    <a:cubicBezTo>
                      <a:pt x="5449" y="579"/>
                      <a:pt x="5438" y="597"/>
                      <a:pt x="5426" y="614"/>
                    </a:cubicBezTo>
                    <a:cubicBezTo>
                      <a:pt x="5424" y="612"/>
                      <a:pt x="5420" y="611"/>
                      <a:pt x="5417" y="611"/>
                    </a:cubicBezTo>
                    <a:cubicBezTo>
                      <a:pt x="5406" y="611"/>
                      <a:pt x="5393" y="619"/>
                      <a:pt x="5390" y="637"/>
                    </a:cubicBezTo>
                    <a:cubicBezTo>
                      <a:pt x="5399" y="646"/>
                      <a:pt x="5384" y="661"/>
                      <a:pt x="5360" y="693"/>
                    </a:cubicBezTo>
                    <a:cubicBezTo>
                      <a:pt x="5328" y="724"/>
                      <a:pt x="5300" y="758"/>
                      <a:pt x="5275" y="794"/>
                    </a:cubicBezTo>
                    <a:cubicBezTo>
                      <a:pt x="5226" y="860"/>
                      <a:pt x="5183" y="930"/>
                      <a:pt x="5142" y="1000"/>
                    </a:cubicBezTo>
                    <a:cubicBezTo>
                      <a:pt x="5099" y="1074"/>
                      <a:pt x="5061" y="1149"/>
                      <a:pt x="5034" y="1205"/>
                    </a:cubicBezTo>
                    <a:cubicBezTo>
                      <a:pt x="5007" y="1262"/>
                      <a:pt x="4992" y="1299"/>
                      <a:pt x="4994" y="1300"/>
                    </a:cubicBezTo>
                    <a:lnTo>
                      <a:pt x="4969" y="1354"/>
                    </a:lnTo>
                    <a:cubicBezTo>
                      <a:pt x="4961" y="1372"/>
                      <a:pt x="4944" y="1408"/>
                      <a:pt x="4944" y="1408"/>
                    </a:cubicBezTo>
                    <a:cubicBezTo>
                      <a:pt x="4943" y="1407"/>
                      <a:pt x="4941" y="1407"/>
                      <a:pt x="4940" y="1407"/>
                    </a:cubicBezTo>
                    <a:cubicBezTo>
                      <a:pt x="4917" y="1407"/>
                      <a:pt x="4890" y="1494"/>
                      <a:pt x="4878" y="1549"/>
                    </a:cubicBezTo>
                    <a:cubicBezTo>
                      <a:pt x="4879" y="1569"/>
                      <a:pt x="4875" y="1590"/>
                      <a:pt x="4864" y="1608"/>
                    </a:cubicBezTo>
                    <a:cubicBezTo>
                      <a:pt x="4863" y="1607"/>
                      <a:pt x="4861" y="1606"/>
                      <a:pt x="4859" y="1606"/>
                    </a:cubicBezTo>
                    <a:cubicBezTo>
                      <a:pt x="4838" y="1606"/>
                      <a:pt x="4817" y="1654"/>
                      <a:pt x="4813" y="1690"/>
                    </a:cubicBezTo>
                    <a:cubicBezTo>
                      <a:pt x="4825" y="1713"/>
                      <a:pt x="4822" y="1728"/>
                      <a:pt x="4809" y="1728"/>
                    </a:cubicBezTo>
                    <a:cubicBezTo>
                      <a:pt x="4806" y="1728"/>
                      <a:pt x="4802" y="1727"/>
                      <a:pt x="4797" y="1725"/>
                    </a:cubicBezTo>
                    <a:cubicBezTo>
                      <a:pt x="4794" y="1724"/>
                      <a:pt x="4792" y="1723"/>
                      <a:pt x="4789" y="1723"/>
                    </a:cubicBezTo>
                    <a:cubicBezTo>
                      <a:pt x="4771" y="1723"/>
                      <a:pt x="4760" y="1755"/>
                      <a:pt x="4776" y="1800"/>
                    </a:cubicBezTo>
                    <a:cubicBezTo>
                      <a:pt x="4779" y="1823"/>
                      <a:pt x="4779" y="1823"/>
                      <a:pt x="4759" y="1834"/>
                    </a:cubicBezTo>
                    <a:cubicBezTo>
                      <a:pt x="4729" y="1841"/>
                      <a:pt x="4721" y="1857"/>
                      <a:pt x="4732" y="1863"/>
                    </a:cubicBezTo>
                    <a:cubicBezTo>
                      <a:pt x="4747" y="1891"/>
                      <a:pt x="4738" y="1909"/>
                      <a:pt x="4708" y="1915"/>
                    </a:cubicBezTo>
                    <a:cubicBezTo>
                      <a:pt x="4668" y="1937"/>
                      <a:pt x="4668" y="1937"/>
                      <a:pt x="4682" y="1965"/>
                    </a:cubicBezTo>
                    <a:cubicBezTo>
                      <a:pt x="4695" y="1993"/>
                      <a:pt x="4660" y="2060"/>
                      <a:pt x="4630" y="2065"/>
                    </a:cubicBezTo>
                    <a:cubicBezTo>
                      <a:pt x="4621" y="2082"/>
                      <a:pt x="4601" y="2092"/>
                      <a:pt x="4612" y="2098"/>
                    </a:cubicBezTo>
                    <a:lnTo>
                      <a:pt x="4592" y="2108"/>
                    </a:lnTo>
                    <a:lnTo>
                      <a:pt x="4574" y="2141"/>
                    </a:lnTo>
                    <a:lnTo>
                      <a:pt x="4585" y="2147"/>
                    </a:lnTo>
                    <a:cubicBezTo>
                      <a:pt x="4575" y="2163"/>
                      <a:pt x="4510" y="2254"/>
                      <a:pt x="4439" y="2357"/>
                    </a:cubicBezTo>
                    <a:cubicBezTo>
                      <a:pt x="4330" y="2509"/>
                      <a:pt x="4298" y="2532"/>
                      <a:pt x="4315" y="2532"/>
                    </a:cubicBezTo>
                    <a:cubicBezTo>
                      <a:pt x="4315" y="2532"/>
                      <a:pt x="4316" y="2532"/>
                      <a:pt x="4318" y="2532"/>
                    </a:cubicBezTo>
                    <a:lnTo>
                      <a:pt x="4318" y="2532"/>
                    </a:lnTo>
                    <a:cubicBezTo>
                      <a:pt x="4345" y="2535"/>
                      <a:pt x="4327" y="2558"/>
                      <a:pt x="4301" y="2558"/>
                    </a:cubicBezTo>
                    <a:cubicBezTo>
                      <a:pt x="4298" y="2558"/>
                      <a:pt x="4296" y="2558"/>
                      <a:pt x="4294" y="2558"/>
                    </a:cubicBezTo>
                    <a:cubicBezTo>
                      <a:pt x="4283" y="2571"/>
                      <a:pt x="4247" y="2586"/>
                      <a:pt x="4222" y="2611"/>
                    </a:cubicBezTo>
                    <a:cubicBezTo>
                      <a:pt x="4202" y="2631"/>
                      <a:pt x="4180" y="2650"/>
                      <a:pt x="4168" y="2650"/>
                    </a:cubicBezTo>
                    <a:cubicBezTo>
                      <a:pt x="4166" y="2650"/>
                      <a:pt x="4164" y="2649"/>
                      <a:pt x="4163" y="2647"/>
                    </a:cubicBezTo>
                    <a:lnTo>
                      <a:pt x="4149" y="2659"/>
                    </a:lnTo>
                    <a:cubicBezTo>
                      <a:pt x="4139" y="2701"/>
                      <a:pt x="4054" y="2766"/>
                      <a:pt x="4004" y="2783"/>
                    </a:cubicBezTo>
                    <a:cubicBezTo>
                      <a:pt x="3978" y="2798"/>
                      <a:pt x="3954" y="2817"/>
                      <a:pt x="3935" y="2838"/>
                    </a:cubicBezTo>
                    <a:cubicBezTo>
                      <a:pt x="3917" y="2859"/>
                      <a:pt x="3912" y="2864"/>
                      <a:pt x="3902" y="2864"/>
                    </a:cubicBezTo>
                    <a:cubicBezTo>
                      <a:pt x="3899" y="2864"/>
                      <a:pt x="3895" y="2864"/>
                      <a:pt x="3889" y="2863"/>
                    </a:cubicBezTo>
                    <a:cubicBezTo>
                      <a:pt x="3889" y="2862"/>
                      <a:pt x="3887" y="2861"/>
                      <a:pt x="3884" y="2861"/>
                    </a:cubicBezTo>
                    <a:cubicBezTo>
                      <a:pt x="3862" y="2861"/>
                      <a:pt x="3787" y="2886"/>
                      <a:pt x="3795" y="2906"/>
                    </a:cubicBezTo>
                    <a:lnTo>
                      <a:pt x="3775" y="2902"/>
                    </a:lnTo>
                    <a:cubicBezTo>
                      <a:pt x="3773" y="2901"/>
                      <a:pt x="3770" y="2900"/>
                      <a:pt x="3767" y="2900"/>
                    </a:cubicBezTo>
                    <a:cubicBezTo>
                      <a:pt x="3755" y="2900"/>
                      <a:pt x="3745" y="2912"/>
                      <a:pt x="3748" y="2925"/>
                    </a:cubicBezTo>
                    <a:cubicBezTo>
                      <a:pt x="3753" y="2938"/>
                      <a:pt x="3750" y="2945"/>
                      <a:pt x="3743" y="2945"/>
                    </a:cubicBezTo>
                    <a:cubicBezTo>
                      <a:pt x="3736" y="2945"/>
                      <a:pt x="3725" y="2939"/>
                      <a:pt x="3712" y="2924"/>
                    </a:cubicBezTo>
                    <a:cubicBezTo>
                      <a:pt x="3709" y="2913"/>
                      <a:pt x="3703" y="2908"/>
                      <a:pt x="3699" y="2908"/>
                    </a:cubicBezTo>
                    <a:lnTo>
                      <a:pt x="3699" y="2908"/>
                    </a:lnTo>
                    <a:cubicBezTo>
                      <a:pt x="3736" y="2865"/>
                      <a:pt x="3753" y="2806"/>
                      <a:pt x="3740" y="2747"/>
                    </a:cubicBezTo>
                    <a:cubicBezTo>
                      <a:pt x="3721" y="2659"/>
                      <a:pt x="3644" y="2598"/>
                      <a:pt x="3558" y="2598"/>
                    </a:cubicBezTo>
                    <a:cubicBezTo>
                      <a:pt x="3547" y="2598"/>
                      <a:pt x="3537" y="2599"/>
                      <a:pt x="3526" y="2600"/>
                    </a:cubicBezTo>
                    <a:cubicBezTo>
                      <a:pt x="3427" y="2616"/>
                      <a:pt x="3357" y="2708"/>
                      <a:pt x="3369" y="2808"/>
                    </a:cubicBezTo>
                    <a:cubicBezTo>
                      <a:pt x="3378" y="2883"/>
                      <a:pt x="3431" y="2944"/>
                      <a:pt x="3500" y="2965"/>
                    </a:cubicBezTo>
                    <a:lnTo>
                      <a:pt x="3500" y="2965"/>
                    </a:lnTo>
                    <a:cubicBezTo>
                      <a:pt x="3501" y="2967"/>
                      <a:pt x="3503" y="2968"/>
                      <a:pt x="3504" y="2970"/>
                    </a:cubicBezTo>
                    <a:cubicBezTo>
                      <a:pt x="3506" y="2995"/>
                      <a:pt x="3506" y="2995"/>
                      <a:pt x="3474" y="2997"/>
                    </a:cubicBezTo>
                    <a:cubicBezTo>
                      <a:pt x="3471" y="2997"/>
                      <a:pt x="3469" y="2997"/>
                      <a:pt x="3466" y="2997"/>
                    </a:cubicBezTo>
                    <a:cubicBezTo>
                      <a:pt x="3452" y="2997"/>
                      <a:pt x="3440" y="2996"/>
                      <a:pt x="3440" y="2986"/>
                    </a:cubicBezTo>
                    <a:cubicBezTo>
                      <a:pt x="3440" y="2972"/>
                      <a:pt x="3440" y="2975"/>
                      <a:pt x="3409" y="2974"/>
                    </a:cubicBezTo>
                    <a:cubicBezTo>
                      <a:pt x="3407" y="2974"/>
                      <a:pt x="3405" y="2973"/>
                      <a:pt x="3403" y="2973"/>
                    </a:cubicBezTo>
                    <a:cubicBezTo>
                      <a:pt x="3381" y="2973"/>
                      <a:pt x="3359" y="2980"/>
                      <a:pt x="3339" y="2990"/>
                    </a:cubicBezTo>
                    <a:cubicBezTo>
                      <a:pt x="3321" y="2999"/>
                      <a:pt x="3304" y="3009"/>
                      <a:pt x="3289" y="3024"/>
                    </a:cubicBezTo>
                    <a:cubicBezTo>
                      <a:pt x="3287" y="3036"/>
                      <a:pt x="3286" y="3042"/>
                      <a:pt x="3284" y="3042"/>
                    </a:cubicBezTo>
                    <a:cubicBezTo>
                      <a:pt x="3281" y="3042"/>
                      <a:pt x="3278" y="3035"/>
                      <a:pt x="3272" y="3021"/>
                    </a:cubicBezTo>
                    <a:cubicBezTo>
                      <a:pt x="3275" y="3008"/>
                      <a:pt x="3259" y="3005"/>
                      <a:pt x="3243" y="3003"/>
                    </a:cubicBezTo>
                    <a:cubicBezTo>
                      <a:pt x="3242" y="3006"/>
                      <a:pt x="3240" y="3007"/>
                      <a:pt x="3239" y="3007"/>
                    </a:cubicBezTo>
                    <a:cubicBezTo>
                      <a:pt x="3236" y="3007"/>
                      <a:pt x="3233" y="3002"/>
                      <a:pt x="3238" y="3002"/>
                    </a:cubicBezTo>
                    <a:lnTo>
                      <a:pt x="3238" y="3002"/>
                    </a:lnTo>
                    <a:cubicBezTo>
                      <a:pt x="3239" y="3002"/>
                      <a:pt x="3240" y="3002"/>
                      <a:pt x="3243" y="3003"/>
                    </a:cubicBezTo>
                    <a:cubicBezTo>
                      <a:pt x="3245" y="2996"/>
                      <a:pt x="3251" y="2993"/>
                      <a:pt x="3259" y="2993"/>
                    </a:cubicBezTo>
                    <a:cubicBezTo>
                      <a:pt x="3264" y="2993"/>
                      <a:pt x="3271" y="2995"/>
                      <a:pt x="3278" y="2996"/>
                    </a:cubicBezTo>
                    <a:lnTo>
                      <a:pt x="3280" y="2984"/>
                    </a:lnTo>
                    <a:cubicBezTo>
                      <a:pt x="3274" y="2968"/>
                      <a:pt x="3267" y="2961"/>
                      <a:pt x="3258" y="2961"/>
                    </a:cubicBezTo>
                    <a:cubicBezTo>
                      <a:pt x="3251" y="2961"/>
                      <a:pt x="3243" y="2965"/>
                      <a:pt x="3234" y="2972"/>
                    </a:cubicBezTo>
                    <a:cubicBezTo>
                      <a:pt x="3226" y="2976"/>
                      <a:pt x="3222" y="2978"/>
                      <a:pt x="3218" y="2978"/>
                    </a:cubicBezTo>
                    <a:cubicBezTo>
                      <a:pt x="3213" y="2978"/>
                      <a:pt x="3210" y="2974"/>
                      <a:pt x="3204" y="2964"/>
                    </a:cubicBezTo>
                    <a:cubicBezTo>
                      <a:pt x="3195" y="2951"/>
                      <a:pt x="3187" y="2938"/>
                      <a:pt x="3182" y="2938"/>
                    </a:cubicBezTo>
                    <a:cubicBezTo>
                      <a:pt x="3180" y="2938"/>
                      <a:pt x="3179" y="2939"/>
                      <a:pt x="3178" y="2942"/>
                    </a:cubicBezTo>
                    <a:cubicBezTo>
                      <a:pt x="3162" y="2936"/>
                      <a:pt x="3150" y="2925"/>
                      <a:pt x="3141" y="2911"/>
                    </a:cubicBezTo>
                    <a:cubicBezTo>
                      <a:pt x="3123" y="2903"/>
                      <a:pt x="3111" y="2897"/>
                      <a:pt x="3103" y="2897"/>
                    </a:cubicBezTo>
                    <a:cubicBezTo>
                      <a:pt x="3098" y="2897"/>
                      <a:pt x="3095" y="2899"/>
                      <a:pt x="3093" y="2903"/>
                    </a:cubicBezTo>
                    <a:cubicBezTo>
                      <a:pt x="3091" y="2907"/>
                      <a:pt x="3088" y="2908"/>
                      <a:pt x="3085" y="2908"/>
                    </a:cubicBezTo>
                    <a:cubicBezTo>
                      <a:pt x="3078" y="2908"/>
                      <a:pt x="3069" y="2902"/>
                      <a:pt x="3060" y="2896"/>
                    </a:cubicBezTo>
                    <a:cubicBezTo>
                      <a:pt x="3051" y="2890"/>
                      <a:pt x="3042" y="2884"/>
                      <a:pt x="3035" y="2884"/>
                    </a:cubicBezTo>
                    <a:cubicBezTo>
                      <a:pt x="3031" y="2884"/>
                      <a:pt x="3029" y="2885"/>
                      <a:pt x="3027" y="2888"/>
                    </a:cubicBezTo>
                    <a:cubicBezTo>
                      <a:pt x="3023" y="2893"/>
                      <a:pt x="3017" y="2896"/>
                      <a:pt x="3008" y="2896"/>
                    </a:cubicBezTo>
                    <a:cubicBezTo>
                      <a:pt x="2998" y="2896"/>
                      <a:pt x="2985" y="2892"/>
                      <a:pt x="2969" y="2882"/>
                    </a:cubicBezTo>
                    <a:cubicBezTo>
                      <a:pt x="2936" y="2868"/>
                      <a:pt x="2936" y="2868"/>
                      <a:pt x="2939" y="2838"/>
                    </a:cubicBezTo>
                    <a:cubicBezTo>
                      <a:pt x="2948" y="2828"/>
                      <a:pt x="2935" y="2817"/>
                      <a:pt x="2922" y="2807"/>
                    </a:cubicBezTo>
                    <a:cubicBezTo>
                      <a:pt x="2920" y="2803"/>
                      <a:pt x="2918" y="2801"/>
                      <a:pt x="2916" y="2799"/>
                    </a:cubicBezTo>
                    <a:cubicBezTo>
                      <a:pt x="2911" y="2791"/>
                      <a:pt x="2908" y="2783"/>
                      <a:pt x="2907" y="2774"/>
                    </a:cubicBezTo>
                    <a:cubicBezTo>
                      <a:pt x="2906" y="2764"/>
                      <a:pt x="2903" y="2761"/>
                      <a:pt x="2900" y="2761"/>
                    </a:cubicBezTo>
                    <a:cubicBezTo>
                      <a:pt x="2896" y="2761"/>
                      <a:pt x="2891" y="2766"/>
                      <a:pt x="2886" y="2771"/>
                    </a:cubicBezTo>
                    <a:cubicBezTo>
                      <a:pt x="2878" y="2779"/>
                      <a:pt x="2869" y="2788"/>
                      <a:pt x="2869" y="2788"/>
                    </a:cubicBezTo>
                    <a:cubicBezTo>
                      <a:pt x="2856" y="2774"/>
                      <a:pt x="2863" y="2745"/>
                      <a:pt x="2873" y="2736"/>
                    </a:cubicBezTo>
                    <a:cubicBezTo>
                      <a:pt x="2877" y="2720"/>
                      <a:pt x="2879" y="2713"/>
                      <a:pt x="2877" y="2713"/>
                    </a:cubicBezTo>
                    <a:lnTo>
                      <a:pt x="2877" y="2713"/>
                    </a:lnTo>
                    <a:cubicBezTo>
                      <a:pt x="2875" y="2713"/>
                      <a:pt x="2870" y="2717"/>
                      <a:pt x="2862" y="2724"/>
                    </a:cubicBezTo>
                    <a:cubicBezTo>
                      <a:pt x="2859" y="2726"/>
                      <a:pt x="2855" y="2727"/>
                      <a:pt x="2851" y="2727"/>
                    </a:cubicBezTo>
                    <a:cubicBezTo>
                      <a:pt x="2840" y="2727"/>
                      <a:pt x="2826" y="2719"/>
                      <a:pt x="2818" y="2692"/>
                    </a:cubicBezTo>
                    <a:cubicBezTo>
                      <a:pt x="2797" y="2664"/>
                      <a:pt x="2776" y="2636"/>
                      <a:pt x="2787" y="2628"/>
                    </a:cubicBezTo>
                    <a:cubicBezTo>
                      <a:pt x="2786" y="2616"/>
                      <a:pt x="2778" y="2605"/>
                      <a:pt x="2765" y="2600"/>
                    </a:cubicBezTo>
                    <a:cubicBezTo>
                      <a:pt x="2745" y="2593"/>
                      <a:pt x="2735" y="2577"/>
                      <a:pt x="2717" y="2524"/>
                    </a:cubicBezTo>
                    <a:cubicBezTo>
                      <a:pt x="2698" y="2458"/>
                      <a:pt x="2693" y="2440"/>
                      <a:pt x="2684" y="2440"/>
                    </a:cubicBezTo>
                    <a:cubicBezTo>
                      <a:pt x="2680" y="2440"/>
                      <a:pt x="2676" y="2442"/>
                      <a:pt x="2670" y="2446"/>
                    </a:cubicBezTo>
                    <a:cubicBezTo>
                      <a:pt x="2665" y="2448"/>
                      <a:pt x="2661" y="2451"/>
                      <a:pt x="2658" y="2451"/>
                    </a:cubicBezTo>
                    <a:cubicBezTo>
                      <a:pt x="2654" y="2451"/>
                      <a:pt x="2654" y="2446"/>
                      <a:pt x="2661" y="2430"/>
                    </a:cubicBezTo>
                    <a:cubicBezTo>
                      <a:pt x="2662" y="2407"/>
                      <a:pt x="2642" y="2399"/>
                      <a:pt x="2613" y="2371"/>
                    </a:cubicBezTo>
                    <a:cubicBezTo>
                      <a:pt x="2607" y="2367"/>
                      <a:pt x="2601" y="2366"/>
                      <a:pt x="2595" y="2366"/>
                    </a:cubicBezTo>
                    <a:cubicBezTo>
                      <a:pt x="2581" y="2366"/>
                      <a:pt x="2568" y="2373"/>
                      <a:pt x="2560" y="2377"/>
                    </a:cubicBezTo>
                    <a:cubicBezTo>
                      <a:pt x="2553" y="2381"/>
                      <a:pt x="2547" y="2384"/>
                      <a:pt x="2544" y="2384"/>
                    </a:cubicBezTo>
                    <a:cubicBezTo>
                      <a:pt x="2537" y="2384"/>
                      <a:pt x="2536" y="2375"/>
                      <a:pt x="2531" y="2349"/>
                    </a:cubicBezTo>
                    <a:cubicBezTo>
                      <a:pt x="2522" y="2333"/>
                      <a:pt x="2525" y="2310"/>
                      <a:pt x="2536" y="2305"/>
                    </a:cubicBezTo>
                    <a:cubicBezTo>
                      <a:pt x="2537" y="2303"/>
                      <a:pt x="2539" y="2303"/>
                      <a:pt x="2541" y="2303"/>
                    </a:cubicBezTo>
                    <a:cubicBezTo>
                      <a:pt x="2549" y="2303"/>
                      <a:pt x="2555" y="2315"/>
                      <a:pt x="2555" y="2315"/>
                    </a:cubicBezTo>
                    <a:lnTo>
                      <a:pt x="2564" y="2331"/>
                    </a:lnTo>
                    <a:cubicBezTo>
                      <a:pt x="2575" y="2326"/>
                      <a:pt x="2586" y="2320"/>
                      <a:pt x="2568" y="2287"/>
                    </a:cubicBezTo>
                    <a:cubicBezTo>
                      <a:pt x="2570" y="2267"/>
                      <a:pt x="2565" y="2252"/>
                      <a:pt x="2556" y="2252"/>
                    </a:cubicBezTo>
                    <a:cubicBezTo>
                      <a:pt x="2554" y="2252"/>
                      <a:pt x="2553" y="2252"/>
                      <a:pt x="2551" y="2253"/>
                    </a:cubicBezTo>
                    <a:cubicBezTo>
                      <a:pt x="2554" y="2229"/>
                      <a:pt x="2536" y="2196"/>
                      <a:pt x="2518" y="2161"/>
                    </a:cubicBezTo>
                    <a:cubicBezTo>
                      <a:pt x="2500" y="2128"/>
                      <a:pt x="2472" y="2074"/>
                      <a:pt x="2474" y="2051"/>
                    </a:cubicBezTo>
                    <a:cubicBezTo>
                      <a:pt x="2458" y="2021"/>
                      <a:pt x="2448" y="2003"/>
                      <a:pt x="2438" y="2003"/>
                    </a:cubicBezTo>
                    <a:cubicBezTo>
                      <a:pt x="2436" y="2003"/>
                      <a:pt x="2435" y="2004"/>
                      <a:pt x="2434" y="2004"/>
                    </a:cubicBezTo>
                    <a:cubicBezTo>
                      <a:pt x="2428" y="2007"/>
                      <a:pt x="2424" y="2008"/>
                      <a:pt x="2420" y="2008"/>
                    </a:cubicBezTo>
                    <a:cubicBezTo>
                      <a:pt x="2409" y="2008"/>
                      <a:pt x="2405" y="1997"/>
                      <a:pt x="2414" y="1993"/>
                    </a:cubicBezTo>
                    <a:cubicBezTo>
                      <a:pt x="2418" y="1978"/>
                      <a:pt x="2396" y="1912"/>
                      <a:pt x="2359" y="1848"/>
                    </a:cubicBezTo>
                    <a:cubicBezTo>
                      <a:pt x="2325" y="1785"/>
                      <a:pt x="2278" y="1725"/>
                      <a:pt x="2261" y="1724"/>
                    </a:cubicBezTo>
                    <a:lnTo>
                      <a:pt x="2235" y="1690"/>
                    </a:lnTo>
                    <a:cubicBezTo>
                      <a:pt x="2230" y="1669"/>
                      <a:pt x="2203" y="1633"/>
                      <a:pt x="2176" y="1602"/>
                    </a:cubicBezTo>
                    <a:cubicBezTo>
                      <a:pt x="2149" y="1571"/>
                      <a:pt x="2120" y="1545"/>
                      <a:pt x="2107" y="1543"/>
                    </a:cubicBezTo>
                    <a:lnTo>
                      <a:pt x="2057" y="1497"/>
                    </a:lnTo>
                    <a:cubicBezTo>
                      <a:pt x="2033" y="1456"/>
                      <a:pt x="2013" y="1443"/>
                      <a:pt x="1987" y="1439"/>
                    </a:cubicBezTo>
                    <a:cubicBezTo>
                      <a:pt x="1983" y="1439"/>
                      <a:pt x="1980" y="1439"/>
                      <a:pt x="1977" y="1439"/>
                    </a:cubicBezTo>
                    <a:cubicBezTo>
                      <a:pt x="1965" y="1439"/>
                      <a:pt x="1959" y="1442"/>
                      <a:pt x="1958" y="1442"/>
                    </a:cubicBezTo>
                    <a:cubicBezTo>
                      <a:pt x="1957" y="1442"/>
                      <a:pt x="1958" y="1440"/>
                      <a:pt x="1960" y="1437"/>
                    </a:cubicBezTo>
                    <a:cubicBezTo>
                      <a:pt x="1963" y="1432"/>
                      <a:pt x="1956" y="1423"/>
                      <a:pt x="1937" y="1408"/>
                    </a:cubicBezTo>
                    <a:cubicBezTo>
                      <a:pt x="1928" y="1401"/>
                      <a:pt x="1917" y="1392"/>
                      <a:pt x="1903" y="1383"/>
                    </a:cubicBezTo>
                    <a:cubicBezTo>
                      <a:pt x="1888" y="1373"/>
                      <a:pt x="1869" y="1365"/>
                      <a:pt x="1849" y="1355"/>
                    </a:cubicBezTo>
                    <a:cubicBezTo>
                      <a:pt x="1801" y="1332"/>
                      <a:pt x="1780" y="1323"/>
                      <a:pt x="1774" y="1323"/>
                    </a:cubicBezTo>
                    <a:lnTo>
                      <a:pt x="1774" y="1323"/>
                    </a:lnTo>
                    <a:cubicBezTo>
                      <a:pt x="1770" y="1323"/>
                      <a:pt x="1774" y="1328"/>
                      <a:pt x="1780" y="1337"/>
                    </a:cubicBezTo>
                    <a:cubicBezTo>
                      <a:pt x="1691" y="1314"/>
                      <a:pt x="1693" y="1306"/>
                      <a:pt x="1697" y="1293"/>
                    </a:cubicBezTo>
                    <a:cubicBezTo>
                      <a:pt x="1715" y="1284"/>
                      <a:pt x="1707" y="1274"/>
                      <a:pt x="1691" y="1274"/>
                    </a:cubicBezTo>
                    <a:cubicBezTo>
                      <a:pt x="1679" y="1274"/>
                      <a:pt x="1663" y="1279"/>
                      <a:pt x="1649" y="1293"/>
                    </a:cubicBezTo>
                    <a:cubicBezTo>
                      <a:pt x="1637" y="1300"/>
                      <a:pt x="1623" y="1303"/>
                      <a:pt x="1611" y="1303"/>
                    </a:cubicBezTo>
                    <a:cubicBezTo>
                      <a:pt x="1592" y="1303"/>
                      <a:pt x="1577" y="1297"/>
                      <a:pt x="1579" y="1290"/>
                    </a:cubicBezTo>
                    <a:cubicBezTo>
                      <a:pt x="1580" y="1284"/>
                      <a:pt x="1586" y="1282"/>
                      <a:pt x="1594" y="1282"/>
                    </a:cubicBezTo>
                    <a:cubicBezTo>
                      <a:pt x="1603" y="1282"/>
                      <a:pt x="1615" y="1285"/>
                      <a:pt x="1627" y="1287"/>
                    </a:cubicBezTo>
                    <a:cubicBezTo>
                      <a:pt x="1627" y="1287"/>
                      <a:pt x="1629" y="1276"/>
                      <a:pt x="1632" y="1263"/>
                    </a:cubicBezTo>
                    <a:cubicBezTo>
                      <a:pt x="1625" y="1261"/>
                      <a:pt x="1617" y="1259"/>
                      <a:pt x="1610" y="1259"/>
                    </a:cubicBezTo>
                    <a:cubicBezTo>
                      <a:pt x="1600" y="1259"/>
                      <a:pt x="1591" y="1261"/>
                      <a:pt x="1583" y="1266"/>
                    </a:cubicBezTo>
                    <a:cubicBezTo>
                      <a:pt x="1580" y="1266"/>
                      <a:pt x="1578" y="1265"/>
                      <a:pt x="1575" y="1265"/>
                    </a:cubicBezTo>
                    <a:cubicBezTo>
                      <a:pt x="1561" y="1265"/>
                      <a:pt x="1548" y="1268"/>
                      <a:pt x="1535" y="1272"/>
                    </a:cubicBezTo>
                    <a:cubicBezTo>
                      <a:pt x="1510" y="1283"/>
                      <a:pt x="1510" y="1295"/>
                      <a:pt x="1530" y="1309"/>
                    </a:cubicBezTo>
                    <a:cubicBezTo>
                      <a:pt x="1543" y="1319"/>
                      <a:pt x="1540" y="1322"/>
                      <a:pt x="1530" y="1322"/>
                    </a:cubicBezTo>
                    <a:cubicBezTo>
                      <a:pt x="1524" y="1322"/>
                      <a:pt x="1516" y="1321"/>
                      <a:pt x="1507" y="1320"/>
                    </a:cubicBezTo>
                    <a:cubicBezTo>
                      <a:pt x="1466" y="1305"/>
                      <a:pt x="1464" y="1293"/>
                      <a:pt x="1488" y="1281"/>
                    </a:cubicBezTo>
                    <a:cubicBezTo>
                      <a:pt x="1511" y="1281"/>
                      <a:pt x="1513" y="1270"/>
                      <a:pt x="1514" y="1257"/>
                    </a:cubicBezTo>
                    <a:cubicBezTo>
                      <a:pt x="1514" y="1254"/>
                      <a:pt x="1509" y="1253"/>
                      <a:pt x="1500" y="1253"/>
                    </a:cubicBezTo>
                    <a:cubicBezTo>
                      <a:pt x="1469" y="1253"/>
                      <a:pt x="1393" y="1270"/>
                      <a:pt x="1376" y="1292"/>
                    </a:cubicBezTo>
                    <a:lnTo>
                      <a:pt x="1376" y="1292"/>
                    </a:lnTo>
                    <a:cubicBezTo>
                      <a:pt x="1376" y="1289"/>
                      <a:pt x="1376" y="1285"/>
                      <a:pt x="1376" y="1280"/>
                    </a:cubicBezTo>
                    <a:cubicBezTo>
                      <a:pt x="1375" y="1274"/>
                      <a:pt x="1363" y="1271"/>
                      <a:pt x="1345" y="1271"/>
                    </a:cubicBezTo>
                    <a:cubicBezTo>
                      <a:pt x="1329" y="1271"/>
                      <a:pt x="1307" y="1274"/>
                      <a:pt x="1285" y="1277"/>
                    </a:cubicBezTo>
                    <a:cubicBezTo>
                      <a:pt x="1240" y="1283"/>
                      <a:pt x="1219" y="1289"/>
                      <a:pt x="1221" y="1300"/>
                    </a:cubicBezTo>
                    <a:cubicBezTo>
                      <a:pt x="1223" y="1313"/>
                      <a:pt x="1226" y="1325"/>
                      <a:pt x="1206" y="1330"/>
                    </a:cubicBezTo>
                    <a:cubicBezTo>
                      <a:pt x="1209" y="1329"/>
                      <a:pt x="1211" y="1329"/>
                      <a:pt x="1214" y="1329"/>
                    </a:cubicBezTo>
                    <a:cubicBezTo>
                      <a:pt x="1227" y="1329"/>
                      <a:pt x="1229" y="1339"/>
                      <a:pt x="1231" y="1350"/>
                    </a:cubicBezTo>
                    <a:cubicBezTo>
                      <a:pt x="1231" y="1350"/>
                      <a:pt x="1186" y="1345"/>
                      <a:pt x="1163" y="1340"/>
                    </a:cubicBezTo>
                    <a:cubicBezTo>
                      <a:pt x="1145" y="1335"/>
                      <a:pt x="1128" y="1332"/>
                      <a:pt x="1108" y="1332"/>
                    </a:cubicBezTo>
                    <a:cubicBezTo>
                      <a:pt x="1075" y="1332"/>
                      <a:pt x="1038" y="1340"/>
                      <a:pt x="987" y="1362"/>
                    </a:cubicBezTo>
                    <a:cubicBezTo>
                      <a:pt x="947" y="1378"/>
                      <a:pt x="890" y="1408"/>
                      <a:pt x="865" y="1408"/>
                    </a:cubicBezTo>
                    <a:cubicBezTo>
                      <a:pt x="865" y="1408"/>
                      <a:pt x="864" y="1408"/>
                      <a:pt x="864" y="1408"/>
                    </a:cubicBezTo>
                    <a:cubicBezTo>
                      <a:pt x="826" y="1430"/>
                      <a:pt x="807" y="1442"/>
                      <a:pt x="813" y="1452"/>
                    </a:cubicBezTo>
                    <a:cubicBezTo>
                      <a:pt x="800" y="1460"/>
                      <a:pt x="789" y="1467"/>
                      <a:pt x="776" y="1475"/>
                    </a:cubicBezTo>
                    <a:cubicBezTo>
                      <a:pt x="752" y="1476"/>
                      <a:pt x="715" y="1502"/>
                      <a:pt x="723" y="1512"/>
                    </a:cubicBezTo>
                    <a:cubicBezTo>
                      <a:pt x="714" y="1536"/>
                      <a:pt x="688" y="1538"/>
                      <a:pt x="671" y="1552"/>
                    </a:cubicBezTo>
                    <a:cubicBezTo>
                      <a:pt x="622" y="1560"/>
                      <a:pt x="622" y="1560"/>
                      <a:pt x="662" y="1576"/>
                    </a:cubicBezTo>
                    <a:cubicBezTo>
                      <a:pt x="664" y="1578"/>
                      <a:pt x="666" y="1579"/>
                      <a:pt x="670" y="1579"/>
                    </a:cubicBezTo>
                    <a:cubicBezTo>
                      <a:pt x="685" y="1579"/>
                      <a:pt x="715" y="1566"/>
                      <a:pt x="728" y="1556"/>
                    </a:cubicBezTo>
                    <a:cubicBezTo>
                      <a:pt x="745" y="1544"/>
                      <a:pt x="762" y="1530"/>
                      <a:pt x="780" y="1519"/>
                    </a:cubicBezTo>
                    <a:lnTo>
                      <a:pt x="780" y="1519"/>
                    </a:lnTo>
                    <a:cubicBezTo>
                      <a:pt x="764" y="1534"/>
                      <a:pt x="749" y="1550"/>
                      <a:pt x="736" y="1566"/>
                    </a:cubicBezTo>
                    <a:cubicBezTo>
                      <a:pt x="718" y="1578"/>
                      <a:pt x="693" y="1614"/>
                      <a:pt x="702" y="1624"/>
                    </a:cubicBezTo>
                    <a:cubicBezTo>
                      <a:pt x="702" y="1624"/>
                      <a:pt x="710" y="1634"/>
                      <a:pt x="694" y="1648"/>
                    </a:cubicBezTo>
                    <a:lnTo>
                      <a:pt x="679" y="1628"/>
                    </a:lnTo>
                    <a:cubicBezTo>
                      <a:pt x="684" y="1614"/>
                      <a:pt x="682" y="1596"/>
                      <a:pt x="670" y="1585"/>
                    </a:cubicBezTo>
                    <a:cubicBezTo>
                      <a:pt x="667" y="1585"/>
                      <a:pt x="665" y="1585"/>
                      <a:pt x="662" y="1585"/>
                    </a:cubicBezTo>
                    <a:cubicBezTo>
                      <a:pt x="629" y="1585"/>
                      <a:pt x="582" y="1616"/>
                      <a:pt x="598" y="1633"/>
                    </a:cubicBezTo>
                    <a:cubicBezTo>
                      <a:pt x="588" y="1645"/>
                      <a:pt x="573" y="1652"/>
                      <a:pt x="558" y="1653"/>
                    </a:cubicBezTo>
                    <a:cubicBezTo>
                      <a:pt x="556" y="1652"/>
                      <a:pt x="554" y="1651"/>
                      <a:pt x="552" y="1651"/>
                    </a:cubicBezTo>
                    <a:cubicBezTo>
                      <a:pt x="544" y="1651"/>
                      <a:pt x="534" y="1666"/>
                      <a:pt x="538" y="1694"/>
                    </a:cubicBezTo>
                    <a:cubicBezTo>
                      <a:pt x="541" y="1725"/>
                      <a:pt x="527" y="1740"/>
                      <a:pt x="497" y="1740"/>
                    </a:cubicBezTo>
                    <a:cubicBezTo>
                      <a:pt x="496" y="1740"/>
                      <a:pt x="495" y="1740"/>
                      <a:pt x="494" y="1740"/>
                    </a:cubicBezTo>
                    <a:cubicBezTo>
                      <a:pt x="447" y="1754"/>
                      <a:pt x="394" y="1822"/>
                      <a:pt x="404" y="1829"/>
                    </a:cubicBezTo>
                    <a:cubicBezTo>
                      <a:pt x="423" y="1845"/>
                      <a:pt x="387" y="1896"/>
                      <a:pt x="365" y="1905"/>
                    </a:cubicBezTo>
                    <a:cubicBezTo>
                      <a:pt x="344" y="1913"/>
                      <a:pt x="330" y="1934"/>
                      <a:pt x="330" y="1956"/>
                    </a:cubicBezTo>
                    <a:cubicBezTo>
                      <a:pt x="328" y="1955"/>
                      <a:pt x="326" y="1954"/>
                      <a:pt x="323" y="1954"/>
                    </a:cubicBezTo>
                    <a:cubicBezTo>
                      <a:pt x="312" y="1954"/>
                      <a:pt x="298" y="1964"/>
                      <a:pt x="298" y="1984"/>
                    </a:cubicBezTo>
                    <a:cubicBezTo>
                      <a:pt x="298" y="1984"/>
                      <a:pt x="291" y="1994"/>
                      <a:pt x="298" y="1994"/>
                    </a:cubicBezTo>
                    <a:cubicBezTo>
                      <a:pt x="300" y="1994"/>
                      <a:pt x="303" y="1993"/>
                      <a:pt x="308" y="1991"/>
                    </a:cubicBezTo>
                    <a:lnTo>
                      <a:pt x="308" y="2039"/>
                    </a:lnTo>
                    <a:cubicBezTo>
                      <a:pt x="313" y="2030"/>
                      <a:pt x="318" y="2027"/>
                      <a:pt x="323" y="2027"/>
                    </a:cubicBezTo>
                    <a:cubicBezTo>
                      <a:pt x="328" y="2027"/>
                      <a:pt x="334" y="2031"/>
                      <a:pt x="339" y="2035"/>
                    </a:cubicBezTo>
                    <a:cubicBezTo>
                      <a:pt x="350" y="2041"/>
                      <a:pt x="298" y="2103"/>
                      <a:pt x="246" y="2120"/>
                    </a:cubicBezTo>
                    <a:lnTo>
                      <a:pt x="204" y="2143"/>
                    </a:lnTo>
                    <a:lnTo>
                      <a:pt x="226" y="2156"/>
                    </a:lnTo>
                    <a:cubicBezTo>
                      <a:pt x="217" y="2171"/>
                      <a:pt x="209" y="2187"/>
                      <a:pt x="200" y="2187"/>
                    </a:cubicBezTo>
                    <a:cubicBezTo>
                      <a:pt x="199" y="2187"/>
                      <a:pt x="197" y="2187"/>
                      <a:pt x="196" y="2186"/>
                    </a:cubicBezTo>
                    <a:cubicBezTo>
                      <a:pt x="192" y="2183"/>
                      <a:pt x="189" y="2182"/>
                      <a:pt x="187" y="2182"/>
                    </a:cubicBezTo>
                    <a:cubicBezTo>
                      <a:pt x="183" y="2182"/>
                      <a:pt x="181" y="2186"/>
                      <a:pt x="176" y="2197"/>
                    </a:cubicBezTo>
                    <a:cubicBezTo>
                      <a:pt x="176" y="2197"/>
                      <a:pt x="167" y="2216"/>
                      <a:pt x="178" y="2222"/>
                    </a:cubicBezTo>
                    <a:cubicBezTo>
                      <a:pt x="200" y="2233"/>
                      <a:pt x="199" y="2233"/>
                      <a:pt x="180" y="2245"/>
                    </a:cubicBezTo>
                    <a:cubicBezTo>
                      <a:pt x="149" y="2252"/>
                      <a:pt x="140" y="2270"/>
                      <a:pt x="153" y="2299"/>
                    </a:cubicBezTo>
                    <a:cubicBezTo>
                      <a:pt x="176" y="2310"/>
                      <a:pt x="176" y="2310"/>
                      <a:pt x="144" y="2317"/>
                    </a:cubicBezTo>
                    <a:cubicBezTo>
                      <a:pt x="142" y="2316"/>
                      <a:pt x="140" y="2316"/>
                      <a:pt x="138" y="2316"/>
                    </a:cubicBezTo>
                    <a:cubicBezTo>
                      <a:pt x="127" y="2316"/>
                      <a:pt x="112" y="2327"/>
                      <a:pt x="105" y="2343"/>
                    </a:cubicBezTo>
                    <a:lnTo>
                      <a:pt x="116" y="2347"/>
                    </a:lnTo>
                    <a:cubicBezTo>
                      <a:pt x="139" y="2358"/>
                      <a:pt x="130" y="2376"/>
                      <a:pt x="111" y="2390"/>
                    </a:cubicBezTo>
                    <a:cubicBezTo>
                      <a:pt x="109" y="2389"/>
                      <a:pt x="108" y="2389"/>
                      <a:pt x="107" y="2389"/>
                    </a:cubicBezTo>
                    <a:cubicBezTo>
                      <a:pt x="97" y="2389"/>
                      <a:pt x="90" y="2407"/>
                      <a:pt x="86" y="2444"/>
                    </a:cubicBezTo>
                    <a:cubicBezTo>
                      <a:pt x="72" y="2476"/>
                      <a:pt x="64" y="2494"/>
                      <a:pt x="55" y="2494"/>
                    </a:cubicBezTo>
                    <a:cubicBezTo>
                      <a:pt x="53" y="2494"/>
                      <a:pt x="52" y="2493"/>
                      <a:pt x="51" y="2493"/>
                    </a:cubicBezTo>
                    <a:cubicBezTo>
                      <a:pt x="42" y="2489"/>
                      <a:pt x="37" y="2487"/>
                      <a:pt x="34" y="2487"/>
                    </a:cubicBezTo>
                    <a:lnTo>
                      <a:pt x="34" y="2487"/>
                    </a:lnTo>
                    <a:cubicBezTo>
                      <a:pt x="30" y="2487"/>
                      <a:pt x="34" y="2493"/>
                      <a:pt x="43" y="2511"/>
                    </a:cubicBezTo>
                    <a:cubicBezTo>
                      <a:pt x="47" y="2534"/>
                      <a:pt x="47" y="2534"/>
                      <a:pt x="20" y="2565"/>
                    </a:cubicBezTo>
                    <a:cubicBezTo>
                      <a:pt x="1" y="2578"/>
                      <a:pt x="1" y="2578"/>
                      <a:pt x="4" y="2602"/>
                    </a:cubicBezTo>
                    <a:cubicBezTo>
                      <a:pt x="16" y="2606"/>
                      <a:pt x="25" y="2610"/>
                      <a:pt x="32" y="2610"/>
                    </a:cubicBezTo>
                    <a:cubicBezTo>
                      <a:pt x="38" y="2610"/>
                      <a:pt x="43" y="2607"/>
                      <a:pt x="47" y="2598"/>
                    </a:cubicBezTo>
                    <a:cubicBezTo>
                      <a:pt x="52" y="2586"/>
                      <a:pt x="54" y="2582"/>
                      <a:pt x="58" y="2582"/>
                    </a:cubicBezTo>
                    <a:cubicBezTo>
                      <a:pt x="60" y="2582"/>
                      <a:pt x="62" y="2583"/>
                      <a:pt x="66" y="2585"/>
                    </a:cubicBezTo>
                    <a:lnTo>
                      <a:pt x="51" y="2621"/>
                    </a:lnTo>
                    <a:cubicBezTo>
                      <a:pt x="40" y="2645"/>
                      <a:pt x="33" y="2671"/>
                      <a:pt x="32" y="2698"/>
                    </a:cubicBezTo>
                    <a:cubicBezTo>
                      <a:pt x="30" y="2720"/>
                      <a:pt x="37" y="2734"/>
                      <a:pt x="43" y="2734"/>
                    </a:cubicBezTo>
                    <a:cubicBezTo>
                      <a:pt x="49" y="2734"/>
                      <a:pt x="54" y="2725"/>
                      <a:pt x="56" y="2707"/>
                    </a:cubicBezTo>
                    <a:lnTo>
                      <a:pt x="75" y="2695"/>
                    </a:lnTo>
                    <a:cubicBezTo>
                      <a:pt x="80" y="2697"/>
                      <a:pt x="86" y="2698"/>
                      <a:pt x="90" y="2698"/>
                    </a:cubicBezTo>
                    <a:cubicBezTo>
                      <a:pt x="113" y="2698"/>
                      <a:pt x="118" y="2671"/>
                      <a:pt x="89" y="2659"/>
                    </a:cubicBezTo>
                    <a:cubicBezTo>
                      <a:pt x="56" y="2644"/>
                      <a:pt x="56" y="2644"/>
                      <a:pt x="86" y="2636"/>
                    </a:cubicBezTo>
                    <a:lnTo>
                      <a:pt x="86" y="2636"/>
                    </a:lnTo>
                    <a:cubicBezTo>
                      <a:pt x="90" y="2638"/>
                      <a:pt x="94" y="2639"/>
                      <a:pt x="97" y="2639"/>
                    </a:cubicBezTo>
                    <a:cubicBezTo>
                      <a:pt x="112" y="2639"/>
                      <a:pt x="118" y="2624"/>
                      <a:pt x="124" y="2609"/>
                    </a:cubicBezTo>
                    <a:cubicBezTo>
                      <a:pt x="129" y="2598"/>
                      <a:pt x="131" y="2594"/>
                      <a:pt x="135" y="2594"/>
                    </a:cubicBezTo>
                    <a:cubicBezTo>
                      <a:pt x="137" y="2594"/>
                      <a:pt x="139" y="2595"/>
                      <a:pt x="143" y="2597"/>
                    </a:cubicBezTo>
                    <a:cubicBezTo>
                      <a:pt x="145" y="2598"/>
                      <a:pt x="146" y="2598"/>
                      <a:pt x="148" y="2598"/>
                    </a:cubicBezTo>
                    <a:cubicBezTo>
                      <a:pt x="159" y="2598"/>
                      <a:pt x="174" y="2587"/>
                      <a:pt x="181" y="2571"/>
                    </a:cubicBezTo>
                    <a:cubicBezTo>
                      <a:pt x="189" y="2553"/>
                      <a:pt x="189" y="2553"/>
                      <a:pt x="178" y="2549"/>
                    </a:cubicBezTo>
                    <a:cubicBezTo>
                      <a:pt x="175" y="2551"/>
                      <a:pt x="173" y="2551"/>
                      <a:pt x="172" y="2551"/>
                    </a:cubicBezTo>
                    <a:cubicBezTo>
                      <a:pt x="164" y="2551"/>
                      <a:pt x="179" y="2524"/>
                      <a:pt x="205" y="2519"/>
                    </a:cubicBezTo>
                    <a:cubicBezTo>
                      <a:pt x="224" y="2505"/>
                      <a:pt x="224" y="2505"/>
                      <a:pt x="201" y="2495"/>
                    </a:cubicBezTo>
                    <a:cubicBezTo>
                      <a:pt x="178" y="2485"/>
                      <a:pt x="195" y="2449"/>
                      <a:pt x="225" y="2442"/>
                    </a:cubicBezTo>
                    <a:cubicBezTo>
                      <a:pt x="225" y="2442"/>
                      <a:pt x="233" y="2424"/>
                      <a:pt x="242" y="2407"/>
                    </a:cubicBezTo>
                    <a:cubicBezTo>
                      <a:pt x="250" y="2390"/>
                      <a:pt x="238" y="2384"/>
                      <a:pt x="227" y="2379"/>
                    </a:cubicBezTo>
                    <a:cubicBezTo>
                      <a:pt x="205" y="2367"/>
                      <a:pt x="205" y="2367"/>
                      <a:pt x="224" y="2355"/>
                    </a:cubicBezTo>
                    <a:cubicBezTo>
                      <a:pt x="234" y="2349"/>
                      <a:pt x="242" y="2348"/>
                      <a:pt x="247" y="2348"/>
                    </a:cubicBezTo>
                    <a:cubicBezTo>
                      <a:pt x="252" y="2348"/>
                      <a:pt x="255" y="2349"/>
                      <a:pt x="255" y="2349"/>
                    </a:cubicBezTo>
                    <a:cubicBezTo>
                      <a:pt x="257" y="2350"/>
                      <a:pt x="258" y="2350"/>
                      <a:pt x="259" y="2350"/>
                    </a:cubicBezTo>
                    <a:cubicBezTo>
                      <a:pt x="268" y="2350"/>
                      <a:pt x="275" y="2335"/>
                      <a:pt x="283" y="2319"/>
                    </a:cubicBezTo>
                    <a:cubicBezTo>
                      <a:pt x="292" y="2302"/>
                      <a:pt x="309" y="2268"/>
                      <a:pt x="299" y="2262"/>
                    </a:cubicBezTo>
                    <a:lnTo>
                      <a:pt x="299" y="2262"/>
                    </a:lnTo>
                    <a:lnTo>
                      <a:pt x="310" y="2268"/>
                    </a:lnTo>
                    <a:cubicBezTo>
                      <a:pt x="319" y="2251"/>
                      <a:pt x="329" y="2256"/>
                      <a:pt x="319" y="2251"/>
                    </a:cubicBezTo>
                    <a:cubicBezTo>
                      <a:pt x="329" y="2234"/>
                      <a:pt x="341" y="2218"/>
                      <a:pt x="357" y="2205"/>
                    </a:cubicBezTo>
                    <a:cubicBezTo>
                      <a:pt x="380" y="2184"/>
                      <a:pt x="390" y="2141"/>
                      <a:pt x="368" y="2141"/>
                    </a:cubicBezTo>
                    <a:cubicBezTo>
                      <a:pt x="362" y="2141"/>
                      <a:pt x="355" y="2144"/>
                      <a:pt x="344" y="2151"/>
                    </a:cubicBezTo>
                    <a:lnTo>
                      <a:pt x="344" y="2151"/>
                    </a:lnTo>
                    <a:cubicBezTo>
                      <a:pt x="346" y="2147"/>
                      <a:pt x="349" y="2142"/>
                      <a:pt x="353" y="2135"/>
                    </a:cubicBezTo>
                    <a:cubicBezTo>
                      <a:pt x="363" y="2119"/>
                      <a:pt x="352" y="2113"/>
                      <a:pt x="352" y="2113"/>
                    </a:cubicBezTo>
                    <a:cubicBezTo>
                      <a:pt x="341" y="2106"/>
                      <a:pt x="352" y="2088"/>
                      <a:pt x="362" y="2071"/>
                    </a:cubicBezTo>
                    <a:lnTo>
                      <a:pt x="383" y="2085"/>
                    </a:lnTo>
                    <a:cubicBezTo>
                      <a:pt x="390" y="2097"/>
                      <a:pt x="399" y="2102"/>
                      <a:pt x="406" y="2102"/>
                    </a:cubicBezTo>
                    <a:cubicBezTo>
                      <a:pt x="419" y="2102"/>
                      <a:pt x="428" y="2083"/>
                      <a:pt x="414" y="2059"/>
                    </a:cubicBezTo>
                    <a:lnTo>
                      <a:pt x="414" y="2059"/>
                    </a:lnTo>
                    <a:lnTo>
                      <a:pt x="424" y="2066"/>
                    </a:lnTo>
                    <a:cubicBezTo>
                      <a:pt x="426" y="2067"/>
                      <a:pt x="428" y="2067"/>
                      <a:pt x="429" y="2067"/>
                    </a:cubicBezTo>
                    <a:cubicBezTo>
                      <a:pt x="438" y="2067"/>
                      <a:pt x="446" y="2050"/>
                      <a:pt x="457" y="2017"/>
                    </a:cubicBezTo>
                    <a:cubicBezTo>
                      <a:pt x="465" y="1999"/>
                      <a:pt x="461" y="1977"/>
                      <a:pt x="448" y="1963"/>
                    </a:cubicBezTo>
                    <a:cubicBezTo>
                      <a:pt x="438" y="1956"/>
                      <a:pt x="449" y="1939"/>
                      <a:pt x="449" y="1939"/>
                    </a:cubicBezTo>
                    <a:cubicBezTo>
                      <a:pt x="456" y="1930"/>
                      <a:pt x="459" y="1926"/>
                      <a:pt x="462" y="1926"/>
                    </a:cubicBezTo>
                    <a:cubicBezTo>
                      <a:pt x="464" y="1926"/>
                      <a:pt x="466" y="1928"/>
                      <a:pt x="470" y="1930"/>
                    </a:cubicBezTo>
                    <a:cubicBezTo>
                      <a:pt x="474" y="1933"/>
                      <a:pt x="478" y="1934"/>
                      <a:pt x="482" y="1934"/>
                    </a:cubicBezTo>
                    <a:cubicBezTo>
                      <a:pt x="499" y="1934"/>
                      <a:pt x="513" y="1909"/>
                      <a:pt x="506" y="1883"/>
                    </a:cubicBezTo>
                    <a:lnTo>
                      <a:pt x="506" y="1883"/>
                    </a:lnTo>
                    <a:lnTo>
                      <a:pt x="516" y="1891"/>
                    </a:lnTo>
                    <a:cubicBezTo>
                      <a:pt x="518" y="1893"/>
                      <a:pt x="521" y="1893"/>
                      <a:pt x="524" y="1893"/>
                    </a:cubicBezTo>
                    <a:cubicBezTo>
                      <a:pt x="536" y="1893"/>
                      <a:pt x="557" y="1876"/>
                      <a:pt x="601" y="1809"/>
                    </a:cubicBezTo>
                    <a:cubicBezTo>
                      <a:pt x="649" y="1757"/>
                      <a:pt x="689" y="1719"/>
                      <a:pt x="702" y="1719"/>
                    </a:cubicBezTo>
                    <a:cubicBezTo>
                      <a:pt x="704" y="1719"/>
                      <a:pt x="705" y="1720"/>
                      <a:pt x="706" y="1721"/>
                    </a:cubicBezTo>
                    <a:cubicBezTo>
                      <a:pt x="706" y="1721"/>
                      <a:pt x="707" y="1722"/>
                      <a:pt x="707" y="1722"/>
                    </a:cubicBezTo>
                    <a:cubicBezTo>
                      <a:pt x="718" y="1722"/>
                      <a:pt x="756" y="1658"/>
                      <a:pt x="773" y="1617"/>
                    </a:cubicBezTo>
                    <a:cubicBezTo>
                      <a:pt x="775" y="1619"/>
                      <a:pt x="777" y="1620"/>
                      <a:pt x="780" y="1620"/>
                    </a:cubicBezTo>
                    <a:cubicBezTo>
                      <a:pt x="789" y="1620"/>
                      <a:pt x="803" y="1609"/>
                      <a:pt x="829" y="1592"/>
                    </a:cubicBezTo>
                    <a:cubicBezTo>
                      <a:pt x="860" y="1571"/>
                      <a:pt x="872" y="1564"/>
                      <a:pt x="877" y="1564"/>
                    </a:cubicBezTo>
                    <a:cubicBezTo>
                      <a:pt x="881" y="1564"/>
                      <a:pt x="883" y="1566"/>
                      <a:pt x="885" y="1571"/>
                    </a:cubicBezTo>
                    <a:cubicBezTo>
                      <a:pt x="883" y="1585"/>
                      <a:pt x="882" y="1593"/>
                      <a:pt x="884" y="1593"/>
                    </a:cubicBezTo>
                    <a:cubicBezTo>
                      <a:pt x="885" y="1593"/>
                      <a:pt x="890" y="1582"/>
                      <a:pt x="902" y="1560"/>
                    </a:cubicBezTo>
                    <a:cubicBezTo>
                      <a:pt x="904" y="1538"/>
                      <a:pt x="933" y="1523"/>
                      <a:pt x="954" y="1523"/>
                    </a:cubicBezTo>
                    <a:cubicBezTo>
                      <a:pt x="964" y="1523"/>
                      <a:pt x="972" y="1526"/>
                      <a:pt x="976" y="1534"/>
                    </a:cubicBezTo>
                    <a:cubicBezTo>
                      <a:pt x="978" y="1537"/>
                      <a:pt x="980" y="1539"/>
                      <a:pt x="984" y="1539"/>
                    </a:cubicBezTo>
                    <a:cubicBezTo>
                      <a:pt x="994" y="1539"/>
                      <a:pt x="1009" y="1531"/>
                      <a:pt x="1033" y="1520"/>
                    </a:cubicBezTo>
                    <a:cubicBezTo>
                      <a:pt x="1046" y="1501"/>
                      <a:pt x="1081" y="1484"/>
                      <a:pt x="1118" y="1473"/>
                    </a:cubicBezTo>
                    <a:cubicBezTo>
                      <a:pt x="1173" y="1453"/>
                      <a:pt x="1174" y="1456"/>
                      <a:pt x="1166" y="1430"/>
                    </a:cubicBezTo>
                    <a:cubicBezTo>
                      <a:pt x="1160" y="1407"/>
                      <a:pt x="1179" y="1400"/>
                      <a:pt x="1219" y="1391"/>
                    </a:cubicBezTo>
                    <a:cubicBezTo>
                      <a:pt x="1229" y="1389"/>
                      <a:pt x="1238" y="1387"/>
                      <a:pt x="1246" y="1387"/>
                    </a:cubicBezTo>
                    <a:cubicBezTo>
                      <a:pt x="1254" y="1387"/>
                      <a:pt x="1259" y="1389"/>
                      <a:pt x="1260" y="1396"/>
                    </a:cubicBezTo>
                    <a:cubicBezTo>
                      <a:pt x="1272" y="1399"/>
                      <a:pt x="1283" y="1402"/>
                      <a:pt x="1295" y="1402"/>
                    </a:cubicBezTo>
                    <a:cubicBezTo>
                      <a:pt x="1297" y="1402"/>
                      <a:pt x="1300" y="1402"/>
                      <a:pt x="1302" y="1401"/>
                    </a:cubicBezTo>
                    <a:cubicBezTo>
                      <a:pt x="1310" y="1400"/>
                      <a:pt x="1318" y="1400"/>
                      <a:pt x="1324" y="1400"/>
                    </a:cubicBezTo>
                    <a:cubicBezTo>
                      <a:pt x="1334" y="1400"/>
                      <a:pt x="1342" y="1402"/>
                      <a:pt x="1342" y="1409"/>
                    </a:cubicBezTo>
                    <a:cubicBezTo>
                      <a:pt x="1359" y="1415"/>
                      <a:pt x="1376" y="1418"/>
                      <a:pt x="1394" y="1418"/>
                    </a:cubicBezTo>
                    <a:cubicBezTo>
                      <a:pt x="1397" y="1418"/>
                      <a:pt x="1399" y="1418"/>
                      <a:pt x="1402" y="1418"/>
                    </a:cubicBezTo>
                    <a:cubicBezTo>
                      <a:pt x="1410" y="1417"/>
                      <a:pt x="1418" y="1417"/>
                      <a:pt x="1426" y="1417"/>
                    </a:cubicBezTo>
                    <a:cubicBezTo>
                      <a:pt x="1455" y="1417"/>
                      <a:pt x="1479" y="1422"/>
                      <a:pt x="1478" y="1432"/>
                    </a:cubicBezTo>
                    <a:cubicBezTo>
                      <a:pt x="1481" y="1432"/>
                      <a:pt x="1483" y="1432"/>
                      <a:pt x="1485" y="1432"/>
                    </a:cubicBezTo>
                    <a:cubicBezTo>
                      <a:pt x="1497" y="1432"/>
                      <a:pt x="1497" y="1431"/>
                      <a:pt x="1498" y="1419"/>
                    </a:cubicBezTo>
                    <a:cubicBezTo>
                      <a:pt x="1499" y="1413"/>
                      <a:pt x="1506" y="1406"/>
                      <a:pt x="1525" y="1406"/>
                    </a:cubicBezTo>
                    <a:cubicBezTo>
                      <a:pt x="1541" y="1406"/>
                      <a:pt x="1564" y="1410"/>
                      <a:pt x="1597" y="1423"/>
                    </a:cubicBezTo>
                    <a:cubicBezTo>
                      <a:pt x="1626" y="1428"/>
                      <a:pt x="1666" y="1441"/>
                      <a:pt x="1685" y="1441"/>
                    </a:cubicBezTo>
                    <a:cubicBezTo>
                      <a:pt x="1690" y="1441"/>
                      <a:pt x="1694" y="1440"/>
                      <a:pt x="1695" y="1437"/>
                    </a:cubicBezTo>
                    <a:cubicBezTo>
                      <a:pt x="1714" y="1443"/>
                      <a:pt x="1713" y="1444"/>
                      <a:pt x="1709" y="1455"/>
                    </a:cubicBezTo>
                    <a:cubicBezTo>
                      <a:pt x="1701" y="1476"/>
                      <a:pt x="1725" y="1491"/>
                      <a:pt x="1761" y="1491"/>
                    </a:cubicBezTo>
                    <a:cubicBezTo>
                      <a:pt x="1767" y="1491"/>
                      <a:pt x="1773" y="1491"/>
                      <a:pt x="1779" y="1490"/>
                    </a:cubicBezTo>
                    <a:cubicBezTo>
                      <a:pt x="1781" y="1486"/>
                      <a:pt x="1784" y="1485"/>
                      <a:pt x="1788" y="1485"/>
                    </a:cubicBezTo>
                    <a:cubicBezTo>
                      <a:pt x="1796" y="1485"/>
                      <a:pt x="1807" y="1493"/>
                      <a:pt x="1815" y="1507"/>
                    </a:cubicBezTo>
                    <a:cubicBezTo>
                      <a:pt x="1827" y="1512"/>
                      <a:pt x="1841" y="1516"/>
                      <a:pt x="1854" y="1517"/>
                    </a:cubicBezTo>
                    <a:cubicBezTo>
                      <a:pt x="1878" y="1518"/>
                      <a:pt x="1878" y="1518"/>
                      <a:pt x="1904" y="1550"/>
                    </a:cubicBezTo>
                    <a:cubicBezTo>
                      <a:pt x="1896" y="1560"/>
                      <a:pt x="1913" y="1572"/>
                      <a:pt x="1928" y="1583"/>
                    </a:cubicBezTo>
                    <a:cubicBezTo>
                      <a:pt x="1969" y="1609"/>
                      <a:pt x="2007" y="1640"/>
                      <a:pt x="2039" y="1676"/>
                    </a:cubicBezTo>
                    <a:cubicBezTo>
                      <a:pt x="2080" y="1722"/>
                      <a:pt x="2117" y="1768"/>
                      <a:pt x="2115" y="1780"/>
                    </a:cubicBezTo>
                    <a:cubicBezTo>
                      <a:pt x="2137" y="1789"/>
                      <a:pt x="2137" y="1789"/>
                      <a:pt x="2148" y="1805"/>
                    </a:cubicBezTo>
                    <a:cubicBezTo>
                      <a:pt x="2142" y="1826"/>
                      <a:pt x="2150" y="1836"/>
                      <a:pt x="2162" y="1836"/>
                    </a:cubicBezTo>
                    <a:cubicBezTo>
                      <a:pt x="2168" y="1836"/>
                      <a:pt x="2175" y="1834"/>
                      <a:pt x="2182" y="1829"/>
                    </a:cubicBezTo>
                    <a:lnTo>
                      <a:pt x="2170" y="1814"/>
                    </a:lnTo>
                    <a:lnTo>
                      <a:pt x="2159" y="1798"/>
                    </a:lnTo>
                    <a:cubicBezTo>
                      <a:pt x="2162" y="1796"/>
                      <a:pt x="2165" y="1795"/>
                      <a:pt x="2168" y="1795"/>
                    </a:cubicBezTo>
                    <a:cubicBezTo>
                      <a:pt x="2187" y="1795"/>
                      <a:pt x="2210" y="1835"/>
                      <a:pt x="2183" y="1853"/>
                    </a:cubicBezTo>
                    <a:cubicBezTo>
                      <a:pt x="2173" y="1882"/>
                      <a:pt x="2173" y="1882"/>
                      <a:pt x="2204" y="1885"/>
                    </a:cubicBezTo>
                    <a:cubicBezTo>
                      <a:pt x="2235" y="1889"/>
                      <a:pt x="2245" y="1906"/>
                      <a:pt x="2234" y="1935"/>
                    </a:cubicBezTo>
                    <a:cubicBezTo>
                      <a:pt x="2213" y="1948"/>
                      <a:pt x="2213" y="1948"/>
                      <a:pt x="2245" y="1952"/>
                    </a:cubicBezTo>
                    <a:cubicBezTo>
                      <a:pt x="2309" y="1959"/>
                      <a:pt x="2349" y="2006"/>
                      <a:pt x="2305" y="2030"/>
                    </a:cubicBezTo>
                    <a:cubicBezTo>
                      <a:pt x="2286" y="2040"/>
                      <a:pt x="2279" y="2064"/>
                      <a:pt x="2290" y="2082"/>
                    </a:cubicBezTo>
                    <a:cubicBezTo>
                      <a:pt x="2295" y="2090"/>
                      <a:pt x="2301" y="2093"/>
                      <a:pt x="2306" y="2093"/>
                    </a:cubicBezTo>
                    <a:cubicBezTo>
                      <a:pt x="2311" y="2093"/>
                      <a:pt x="2317" y="2090"/>
                      <a:pt x="2322" y="2087"/>
                    </a:cubicBezTo>
                    <a:cubicBezTo>
                      <a:pt x="2326" y="2077"/>
                      <a:pt x="2330" y="2073"/>
                      <a:pt x="2334" y="2073"/>
                    </a:cubicBezTo>
                    <a:cubicBezTo>
                      <a:pt x="2340" y="2073"/>
                      <a:pt x="2344" y="2090"/>
                      <a:pt x="2341" y="2121"/>
                    </a:cubicBezTo>
                    <a:cubicBezTo>
                      <a:pt x="2334" y="2190"/>
                      <a:pt x="2352" y="2224"/>
                      <a:pt x="2401" y="2264"/>
                    </a:cubicBezTo>
                    <a:cubicBezTo>
                      <a:pt x="2445" y="2307"/>
                      <a:pt x="2471" y="2347"/>
                      <a:pt x="2460" y="2347"/>
                    </a:cubicBezTo>
                    <a:cubicBezTo>
                      <a:pt x="2457" y="2347"/>
                      <a:pt x="2449" y="2343"/>
                      <a:pt x="2437" y="2334"/>
                    </a:cubicBezTo>
                    <a:cubicBezTo>
                      <a:pt x="2418" y="2323"/>
                      <a:pt x="2408" y="2317"/>
                      <a:pt x="2406" y="2317"/>
                    </a:cubicBezTo>
                    <a:lnTo>
                      <a:pt x="2406" y="2317"/>
                    </a:lnTo>
                    <a:cubicBezTo>
                      <a:pt x="2403" y="2317"/>
                      <a:pt x="2411" y="2324"/>
                      <a:pt x="2426" y="2339"/>
                    </a:cubicBezTo>
                    <a:lnTo>
                      <a:pt x="2472" y="2424"/>
                    </a:lnTo>
                    <a:cubicBezTo>
                      <a:pt x="2479" y="2438"/>
                      <a:pt x="2494" y="2448"/>
                      <a:pt x="2505" y="2448"/>
                    </a:cubicBezTo>
                    <a:cubicBezTo>
                      <a:pt x="2508" y="2448"/>
                      <a:pt x="2510" y="2448"/>
                      <a:pt x="2512" y="2447"/>
                    </a:cubicBezTo>
                    <a:lnTo>
                      <a:pt x="2512" y="2447"/>
                    </a:lnTo>
                    <a:cubicBezTo>
                      <a:pt x="2499" y="2476"/>
                      <a:pt x="2508" y="2515"/>
                      <a:pt x="2548" y="2537"/>
                    </a:cubicBezTo>
                    <a:lnTo>
                      <a:pt x="2568" y="2570"/>
                    </a:lnTo>
                    <a:cubicBezTo>
                      <a:pt x="2577" y="2587"/>
                      <a:pt x="2578" y="2587"/>
                      <a:pt x="2600" y="2597"/>
                    </a:cubicBezTo>
                    <a:cubicBezTo>
                      <a:pt x="2620" y="2606"/>
                      <a:pt x="2620" y="2630"/>
                      <a:pt x="2620" y="2652"/>
                    </a:cubicBezTo>
                    <a:cubicBezTo>
                      <a:pt x="2620" y="2673"/>
                      <a:pt x="2620" y="2693"/>
                      <a:pt x="2627" y="2693"/>
                    </a:cubicBezTo>
                    <a:cubicBezTo>
                      <a:pt x="2628" y="2693"/>
                      <a:pt x="2629" y="2693"/>
                      <a:pt x="2630" y="2692"/>
                    </a:cubicBezTo>
                    <a:cubicBezTo>
                      <a:pt x="2631" y="2692"/>
                      <a:pt x="2633" y="2691"/>
                      <a:pt x="2635" y="2691"/>
                    </a:cubicBezTo>
                    <a:cubicBezTo>
                      <a:pt x="2648" y="2691"/>
                      <a:pt x="2676" y="2710"/>
                      <a:pt x="2696" y="2717"/>
                    </a:cubicBezTo>
                    <a:cubicBezTo>
                      <a:pt x="2714" y="2724"/>
                      <a:pt x="2718" y="2741"/>
                      <a:pt x="2705" y="2741"/>
                    </a:cubicBezTo>
                    <a:cubicBezTo>
                      <a:pt x="2703" y="2741"/>
                      <a:pt x="2700" y="2741"/>
                      <a:pt x="2697" y="2739"/>
                    </a:cubicBezTo>
                    <a:lnTo>
                      <a:pt x="2697" y="2739"/>
                    </a:lnTo>
                    <a:cubicBezTo>
                      <a:pt x="2687" y="2747"/>
                      <a:pt x="2687" y="2747"/>
                      <a:pt x="2700" y="2786"/>
                    </a:cubicBezTo>
                    <a:cubicBezTo>
                      <a:pt x="2709" y="2800"/>
                      <a:pt x="2732" y="2824"/>
                      <a:pt x="2744" y="2824"/>
                    </a:cubicBezTo>
                    <a:cubicBezTo>
                      <a:pt x="2745" y="2824"/>
                      <a:pt x="2746" y="2823"/>
                      <a:pt x="2748" y="2822"/>
                    </a:cubicBezTo>
                    <a:cubicBezTo>
                      <a:pt x="2748" y="2822"/>
                      <a:pt x="2749" y="2822"/>
                      <a:pt x="2749" y="2822"/>
                    </a:cubicBezTo>
                    <a:cubicBezTo>
                      <a:pt x="2764" y="2822"/>
                      <a:pt x="2833" y="2901"/>
                      <a:pt x="2842" y="2920"/>
                    </a:cubicBezTo>
                    <a:lnTo>
                      <a:pt x="2871" y="2944"/>
                    </a:lnTo>
                    <a:cubicBezTo>
                      <a:pt x="2886" y="2957"/>
                      <a:pt x="2907" y="2962"/>
                      <a:pt x="2923" y="2971"/>
                    </a:cubicBezTo>
                    <a:cubicBezTo>
                      <a:pt x="2936" y="2978"/>
                      <a:pt x="2949" y="2983"/>
                      <a:pt x="2963" y="2983"/>
                    </a:cubicBezTo>
                    <a:cubicBezTo>
                      <a:pt x="2978" y="2993"/>
                      <a:pt x="2994" y="3003"/>
                      <a:pt x="2987" y="3014"/>
                    </a:cubicBezTo>
                    <a:cubicBezTo>
                      <a:pt x="2998" y="3010"/>
                      <a:pt x="3005" y="3007"/>
                      <a:pt x="3009" y="3007"/>
                    </a:cubicBezTo>
                    <a:cubicBezTo>
                      <a:pt x="3016" y="3007"/>
                      <a:pt x="3017" y="3014"/>
                      <a:pt x="3020" y="3034"/>
                    </a:cubicBezTo>
                    <a:cubicBezTo>
                      <a:pt x="3012" y="3047"/>
                      <a:pt x="3009" y="3052"/>
                      <a:pt x="3013" y="3052"/>
                    </a:cubicBezTo>
                    <a:cubicBezTo>
                      <a:pt x="3017" y="3052"/>
                      <a:pt x="3024" y="3049"/>
                      <a:pt x="3037" y="3043"/>
                    </a:cubicBezTo>
                    <a:cubicBezTo>
                      <a:pt x="3044" y="3042"/>
                      <a:pt x="3048" y="3041"/>
                      <a:pt x="3052" y="3041"/>
                    </a:cubicBezTo>
                    <a:cubicBezTo>
                      <a:pt x="3061" y="3041"/>
                      <a:pt x="3063" y="3045"/>
                      <a:pt x="3071" y="3059"/>
                    </a:cubicBezTo>
                    <a:cubicBezTo>
                      <a:pt x="3068" y="3066"/>
                      <a:pt x="3074" y="3072"/>
                      <a:pt x="3080" y="3072"/>
                    </a:cubicBezTo>
                    <a:cubicBezTo>
                      <a:pt x="3083" y="3072"/>
                      <a:pt x="3086" y="3071"/>
                      <a:pt x="3088" y="3068"/>
                    </a:cubicBezTo>
                    <a:cubicBezTo>
                      <a:pt x="3098" y="3063"/>
                      <a:pt x="3112" y="3060"/>
                      <a:pt x="3125" y="3060"/>
                    </a:cubicBezTo>
                    <a:cubicBezTo>
                      <a:pt x="3148" y="3060"/>
                      <a:pt x="3169" y="3068"/>
                      <a:pt x="3164" y="3082"/>
                    </a:cubicBezTo>
                    <a:cubicBezTo>
                      <a:pt x="3171" y="3084"/>
                      <a:pt x="3177" y="3085"/>
                      <a:pt x="3184" y="3085"/>
                    </a:cubicBezTo>
                    <a:cubicBezTo>
                      <a:pt x="3190" y="3085"/>
                      <a:pt x="3197" y="3084"/>
                      <a:pt x="3204" y="3082"/>
                    </a:cubicBezTo>
                    <a:cubicBezTo>
                      <a:pt x="3215" y="3073"/>
                      <a:pt x="3220" y="3069"/>
                      <a:pt x="3223" y="3069"/>
                    </a:cubicBezTo>
                    <a:lnTo>
                      <a:pt x="3223" y="3069"/>
                    </a:lnTo>
                    <a:cubicBezTo>
                      <a:pt x="3226" y="3069"/>
                      <a:pt x="3224" y="3075"/>
                      <a:pt x="3220" y="3088"/>
                    </a:cubicBezTo>
                    <a:cubicBezTo>
                      <a:pt x="3227" y="3104"/>
                      <a:pt x="3237" y="3112"/>
                      <a:pt x="3248" y="3112"/>
                    </a:cubicBezTo>
                    <a:cubicBezTo>
                      <a:pt x="3256" y="3112"/>
                      <a:pt x="3266" y="3107"/>
                      <a:pt x="3275" y="3098"/>
                    </a:cubicBezTo>
                    <a:cubicBezTo>
                      <a:pt x="3279" y="3096"/>
                      <a:pt x="3284" y="3095"/>
                      <a:pt x="3288" y="3095"/>
                    </a:cubicBezTo>
                    <a:cubicBezTo>
                      <a:pt x="3297" y="3095"/>
                      <a:pt x="3306" y="3099"/>
                      <a:pt x="3312" y="3105"/>
                    </a:cubicBezTo>
                    <a:cubicBezTo>
                      <a:pt x="3333" y="3116"/>
                      <a:pt x="3384" y="3126"/>
                      <a:pt x="3417" y="3126"/>
                    </a:cubicBezTo>
                    <a:cubicBezTo>
                      <a:pt x="3437" y="3126"/>
                      <a:pt x="3450" y="3122"/>
                      <a:pt x="3442" y="3111"/>
                    </a:cubicBezTo>
                    <a:lnTo>
                      <a:pt x="3479" y="3109"/>
                    </a:lnTo>
                    <a:cubicBezTo>
                      <a:pt x="3495" y="3114"/>
                      <a:pt x="3507" y="3117"/>
                      <a:pt x="3518" y="3117"/>
                    </a:cubicBezTo>
                    <a:cubicBezTo>
                      <a:pt x="3533" y="3117"/>
                      <a:pt x="3543" y="3112"/>
                      <a:pt x="3553" y="3102"/>
                    </a:cubicBezTo>
                    <a:lnTo>
                      <a:pt x="3570" y="3088"/>
                    </a:lnTo>
                    <a:cubicBezTo>
                      <a:pt x="3572" y="3099"/>
                      <a:pt x="3588" y="3107"/>
                      <a:pt x="3606" y="3107"/>
                    </a:cubicBezTo>
                    <a:cubicBezTo>
                      <a:pt x="3608" y="3107"/>
                      <a:pt x="3610" y="3107"/>
                      <a:pt x="3612" y="3107"/>
                    </a:cubicBezTo>
                    <a:cubicBezTo>
                      <a:pt x="3631" y="3104"/>
                      <a:pt x="3631" y="3104"/>
                      <a:pt x="3628" y="3091"/>
                    </a:cubicBezTo>
                    <a:cubicBezTo>
                      <a:pt x="3607" y="3082"/>
                      <a:pt x="3625" y="3079"/>
                      <a:pt x="3643" y="3074"/>
                    </a:cubicBezTo>
                    <a:cubicBezTo>
                      <a:pt x="3647" y="3073"/>
                      <a:pt x="3651" y="3073"/>
                      <a:pt x="3655" y="3073"/>
                    </a:cubicBezTo>
                    <a:cubicBezTo>
                      <a:pt x="3670" y="3073"/>
                      <a:pt x="3683" y="3079"/>
                      <a:pt x="3686" y="3089"/>
                    </a:cubicBezTo>
                    <a:lnTo>
                      <a:pt x="3705" y="3085"/>
                    </a:lnTo>
                    <a:cubicBezTo>
                      <a:pt x="3700" y="3069"/>
                      <a:pt x="3706" y="3061"/>
                      <a:pt x="3712" y="3061"/>
                    </a:cubicBezTo>
                    <a:cubicBezTo>
                      <a:pt x="3715" y="3061"/>
                      <a:pt x="3718" y="3063"/>
                      <a:pt x="3719" y="3068"/>
                    </a:cubicBezTo>
                    <a:cubicBezTo>
                      <a:pt x="3725" y="3069"/>
                      <a:pt x="3732" y="3070"/>
                      <a:pt x="3738" y="3070"/>
                    </a:cubicBezTo>
                    <a:cubicBezTo>
                      <a:pt x="3751" y="3070"/>
                      <a:pt x="3764" y="3067"/>
                      <a:pt x="3776" y="3061"/>
                    </a:cubicBezTo>
                    <a:cubicBezTo>
                      <a:pt x="3775" y="3056"/>
                      <a:pt x="3778" y="3055"/>
                      <a:pt x="3780" y="3055"/>
                    </a:cubicBezTo>
                    <a:lnTo>
                      <a:pt x="3780" y="3055"/>
                    </a:lnTo>
                    <a:cubicBezTo>
                      <a:pt x="3784" y="3055"/>
                      <a:pt x="3787" y="3058"/>
                      <a:pt x="3776" y="3061"/>
                    </a:cubicBezTo>
                    <a:lnTo>
                      <a:pt x="3781" y="3073"/>
                    </a:lnTo>
                    <a:cubicBezTo>
                      <a:pt x="3785" y="3074"/>
                      <a:pt x="3788" y="3075"/>
                      <a:pt x="3790" y="3075"/>
                    </a:cubicBezTo>
                    <a:cubicBezTo>
                      <a:pt x="3802" y="3075"/>
                      <a:pt x="3798" y="3065"/>
                      <a:pt x="3795" y="3055"/>
                    </a:cubicBezTo>
                    <a:lnTo>
                      <a:pt x="3831" y="3043"/>
                    </a:lnTo>
                    <a:cubicBezTo>
                      <a:pt x="3848" y="3035"/>
                      <a:pt x="3866" y="3027"/>
                      <a:pt x="3844" y="3023"/>
                    </a:cubicBezTo>
                    <a:cubicBezTo>
                      <a:pt x="3839" y="3012"/>
                      <a:pt x="3835" y="2999"/>
                      <a:pt x="3851" y="2993"/>
                    </a:cubicBezTo>
                    <a:cubicBezTo>
                      <a:pt x="3849" y="2987"/>
                      <a:pt x="3852" y="2985"/>
                      <a:pt x="3855" y="2985"/>
                    </a:cubicBezTo>
                    <a:lnTo>
                      <a:pt x="3855" y="2985"/>
                    </a:lnTo>
                    <a:cubicBezTo>
                      <a:pt x="3858" y="2985"/>
                      <a:pt x="3861" y="2988"/>
                      <a:pt x="3851" y="2993"/>
                    </a:cubicBezTo>
                    <a:cubicBezTo>
                      <a:pt x="3855" y="3001"/>
                      <a:pt x="3858" y="3010"/>
                      <a:pt x="3868" y="3010"/>
                    </a:cubicBezTo>
                    <a:cubicBezTo>
                      <a:pt x="3871" y="3010"/>
                      <a:pt x="3874" y="3009"/>
                      <a:pt x="3878" y="3007"/>
                    </a:cubicBezTo>
                    <a:cubicBezTo>
                      <a:pt x="3882" y="3006"/>
                      <a:pt x="3885" y="3005"/>
                      <a:pt x="3888" y="3005"/>
                    </a:cubicBezTo>
                    <a:cubicBezTo>
                      <a:pt x="3897" y="3005"/>
                      <a:pt x="3901" y="3012"/>
                      <a:pt x="3901" y="3012"/>
                    </a:cubicBezTo>
                    <a:cubicBezTo>
                      <a:pt x="3899" y="3020"/>
                      <a:pt x="3902" y="3023"/>
                      <a:pt x="3907" y="3023"/>
                    </a:cubicBezTo>
                    <a:cubicBezTo>
                      <a:pt x="3923" y="3023"/>
                      <a:pt x="3961" y="2994"/>
                      <a:pt x="3969" y="2977"/>
                    </a:cubicBezTo>
                    <a:cubicBezTo>
                      <a:pt x="3983" y="2951"/>
                      <a:pt x="3995" y="2939"/>
                      <a:pt x="4005" y="2939"/>
                    </a:cubicBezTo>
                    <a:cubicBezTo>
                      <a:pt x="4010" y="2939"/>
                      <a:pt x="4015" y="2942"/>
                      <a:pt x="4019" y="2950"/>
                    </a:cubicBezTo>
                    <a:cubicBezTo>
                      <a:pt x="4022" y="2954"/>
                      <a:pt x="4025" y="2956"/>
                      <a:pt x="4028" y="2956"/>
                    </a:cubicBezTo>
                    <a:cubicBezTo>
                      <a:pt x="4040" y="2956"/>
                      <a:pt x="4052" y="2922"/>
                      <a:pt x="4049" y="2888"/>
                    </a:cubicBezTo>
                    <a:lnTo>
                      <a:pt x="4044" y="2846"/>
                    </a:lnTo>
                    <a:lnTo>
                      <a:pt x="4064" y="2878"/>
                    </a:lnTo>
                    <a:cubicBezTo>
                      <a:pt x="4083" y="2892"/>
                      <a:pt x="4094" y="2900"/>
                      <a:pt x="4103" y="2900"/>
                    </a:cubicBezTo>
                    <a:cubicBezTo>
                      <a:pt x="4115" y="2900"/>
                      <a:pt x="4123" y="2888"/>
                      <a:pt x="4140" y="2857"/>
                    </a:cubicBezTo>
                    <a:cubicBezTo>
                      <a:pt x="4155" y="2836"/>
                      <a:pt x="4161" y="2828"/>
                      <a:pt x="4165" y="2828"/>
                    </a:cubicBezTo>
                    <a:cubicBezTo>
                      <a:pt x="4167" y="2828"/>
                      <a:pt x="4169" y="2831"/>
                      <a:pt x="4172" y="2835"/>
                    </a:cubicBezTo>
                    <a:cubicBezTo>
                      <a:pt x="4173" y="2837"/>
                      <a:pt x="4176" y="2838"/>
                      <a:pt x="4178" y="2838"/>
                    </a:cubicBezTo>
                    <a:cubicBezTo>
                      <a:pt x="4188" y="2838"/>
                      <a:pt x="4206" y="2826"/>
                      <a:pt x="4239" y="2797"/>
                    </a:cubicBezTo>
                    <a:cubicBezTo>
                      <a:pt x="4283" y="2760"/>
                      <a:pt x="4297" y="2747"/>
                      <a:pt x="4290" y="2738"/>
                    </a:cubicBezTo>
                    <a:lnTo>
                      <a:pt x="4316" y="2711"/>
                    </a:lnTo>
                    <a:cubicBezTo>
                      <a:pt x="4319" y="2712"/>
                      <a:pt x="4321" y="2712"/>
                      <a:pt x="4323" y="2712"/>
                    </a:cubicBezTo>
                    <a:cubicBezTo>
                      <a:pt x="4350" y="2712"/>
                      <a:pt x="4365" y="2681"/>
                      <a:pt x="4335" y="2677"/>
                    </a:cubicBezTo>
                    <a:lnTo>
                      <a:pt x="4362" y="2650"/>
                    </a:lnTo>
                    <a:lnTo>
                      <a:pt x="4371" y="2659"/>
                    </a:lnTo>
                    <a:cubicBezTo>
                      <a:pt x="4372" y="2660"/>
                      <a:pt x="4374" y="2660"/>
                      <a:pt x="4375" y="2660"/>
                    </a:cubicBezTo>
                    <a:cubicBezTo>
                      <a:pt x="4381" y="2660"/>
                      <a:pt x="4389" y="2654"/>
                      <a:pt x="4405" y="2639"/>
                    </a:cubicBezTo>
                    <a:cubicBezTo>
                      <a:pt x="4442" y="2602"/>
                      <a:pt x="4476" y="2563"/>
                      <a:pt x="4506" y="2522"/>
                    </a:cubicBezTo>
                    <a:cubicBezTo>
                      <a:pt x="4609" y="2383"/>
                      <a:pt x="4615" y="2363"/>
                      <a:pt x="4594" y="2351"/>
                    </a:cubicBezTo>
                    <a:cubicBezTo>
                      <a:pt x="4587" y="2328"/>
                      <a:pt x="4591" y="2313"/>
                      <a:pt x="4602" y="2313"/>
                    </a:cubicBezTo>
                    <a:cubicBezTo>
                      <a:pt x="4606" y="2313"/>
                      <a:pt x="4610" y="2315"/>
                      <a:pt x="4616" y="2318"/>
                    </a:cubicBezTo>
                    <a:cubicBezTo>
                      <a:pt x="4618" y="2320"/>
                      <a:pt x="4621" y="2320"/>
                      <a:pt x="4625" y="2320"/>
                    </a:cubicBezTo>
                    <a:cubicBezTo>
                      <a:pt x="4634" y="2320"/>
                      <a:pt x="4644" y="2314"/>
                      <a:pt x="4636" y="2309"/>
                    </a:cubicBezTo>
                    <a:cubicBezTo>
                      <a:pt x="4646" y="2291"/>
                      <a:pt x="4659" y="2277"/>
                      <a:pt x="4676" y="2265"/>
                    </a:cubicBezTo>
                    <a:cubicBezTo>
                      <a:pt x="4728" y="2228"/>
                      <a:pt x="4725" y="2205"/>
                      <a:pt x="4714" y="2199"/>
                    </a:cubicBezTo>
                    <a:lnTo>
                      <a:pt x="4714" y="2199"/>
                    </a:lnTo>
                    <a:cubicBezTo>
                      <a:pt x="4710" y="2200"/>
                      <a:pt x="4706" y="2200"/>
                      <a:pt x="4704" y="2200"/>
                    </a:cubicBezTo>
                    <a:cubicBezTo>
                      <a:pt x="4690" y="2200"/>
                      <a:pt x="4707" y="2191"/>
                      <a:pt x="4724" y="2182"/>
                    </a:cubicBezTo>
                    <a:cubicBezTo>
                      <a:pt x="4745" y="2171"/>
                      <a:pt x="4765" y="2160"/>
                      <a:pt x="4753" y="2154"/>
                    </a:cubicBezTo>
                    <a:cubicBezTo>
                      <a:pt x="4752" y="2132"/>
                      <a:pt x="4790" y="2034"/>
                      <a:pt x="4812" y="2034"/>
                    </a:cubicBezTo>
                    <a:cubicBezTo>
                      <a:pt x="4814" y="2034"/>
                      <a:pt x="4815" y="2034"/>
                      <a:pt x="4816" y="2035"/>
                    </a:cubicBezTo>
                    <a:cubicBezTo>
                      <a:pt x="4816" y="2035"/>
                      <a:pt x="4825" y="2017"/>
                      <a:pt x="4833" y="1999"/>
                    </a:cubicBezTo>
                    <a:cubicBezTo>
                      <a:pt x="4822" y="1993"/>
                      <a:pt x="4840" y="1959"/>
                      <a:pt x="4857" y="1924"/>
                    </a:cubicBezTo>
                    <a:cubicBezTo>
                      <a:pt x="4871" y="1893"/>
                      <a:pt x="4879" y="1877"/>
                      <a:pt x="4888" y="1877"/>
                    </a:cubicBezTo>
                    <a:cubicBezTo>
                      <a:pt x="4890" y="1877"/>
                      <a:pt x="4891" y="1877"/>
                      <a:pt x="4892" y="1878"/>
                    </a:cubicBezTo>
                    <a:cubicBezTo>
                      <a:pt x="4893" y="1884"/>
                      <a:pt x="4895" y="1887"/>
                      <a:pt x="4896" y="1887"/>
                    </a:cubicBezTo>
                    <a:cubicBezTo>
                      <a:pt x="4900" y="1887"/>
                      <a:pt x="4905" y="1870"/>
                      <a:pt x="4909" y="1842"/>
                    </a:cubicBezTo>
                    <a:cubicBezTo>
                      <a:pt x="4917" y="1825"/>
                      <a:pt x="4903" y="1796"/>
                      <a:pt x="4910" y="1779"/>
                    </a:cubicBezTo>
                    <a:cubicBezTo>
                      <a:pt x="4899" y="1773"/>
                      <a:pt x="4896" y="1750"/>
                      <a:pt x="4905" y="1733"/>
                    </a:cubicBezTo>
                    <a:lnTo>
                      <a:pt x="4905" y="1733"/>
                    </a:lnTo>
                    <a:lnTo>
                      <a:pt x="4916" y="1739"/>
                    </a:lnTo>
                    <a:lnTo>
                      <a:pt x="4938" y="1749"/>
                    </a:lnTo>
                    <a:cubicBezTo>
                      <a:pt x="4946" y="1731"/>
                      <a:pt x="4955" y="1714"/>
                      <a:pt x="4943" y="1708"/>
                    </a:cubicBezTo>
                    <a:cubicBezTo>
                      <a:pt x="4963" y="1696"/>
                      <a:pt x="4971" y="1678"/>
                      <a:pt x="4987" y="1643"/>
                    </a:cubicBezTo>
                    <a:cubicBezTo>
                      <a:pt x="5003" y="1608"/>
                      <a:pt x="5019" y="1573"/>
                      <a:pt x="5016" y="1550"/>
                    </a:cubicBezTo>
                    <a:cubicBezTo>
                      <a:pt x="5047" y="1543"/>
                      <a:pt x="5096" y="1438"/>
                      <a:pt x="5082" y="1409"/>
                    </a:cubicBezTo>
                    <a:cubicBezTo>
                      <a:pt x="5071" y="1404"/>
                      <a:pt x="5080" y="1387"/>
                      <a:pt x="5099" y="1374"/>
                    </a:cubicBezTo>
                    <a:cubicBezTo>
                      <a:pt x="5119" y="1362"/>
                      <a:pt x="5119" y="1362"/>
                      <a:pt x="5115" y="1340"/>
                    </a:cubicBezTo>
                    <a:cubicBezTo>
                      <a:pt x="5113" y="1316"/>
                      <a:pt x="5133" y="1304"/>
                      <a:pt x="5152" y="1293"/>
                    </a:cubicBezTo>
                    <a:cubicBezTo>
                      <a:pt x="5184" y="1287"/>
                      <a:pt x="5193" y="1270"/>
                      <a:pt x="5191" y="1247"/>
                    </a:cubicBezTo>
                    <a:cubicBezTo>
                      <a:pt x="5197" y="1214"/>
                      <a:pt x="5208" y="1184"/>
                      <a:pt x="5224" y="1155"/>
                    </a:cubicBezTo>
                    <a:cubicBezTo>
                      <a:pt x="5230" y="1123"/>
                      <a:pt x="5238" y="1105"/>
                      <a:pt x="5231" y="1105"/>
                    </a:cubicBezTo>
                    <a:lnTo>
                      <a:pt x="5231" y="1105"/>
                    </a:lnTo>
                    <a:cubicBezTo>
                      <a:pt x="5229" y="1105"/>
                      <a:pt x="5226" y="1107"/>
                      <a:pt x="5222" y="1109"/>
                    </a:cubicBezTo>
                    <a:cubicBezTo>
                      <a:pt x="5211" y="1102"/>
                      <a:pt x="5210" y="1080"/>
                      <a:pt x="5210" y="1080"/>
                    </a:cubicBezTo>
                    <a:cubicBezTo>
                      <a:pt x="5215" y="1057"/>
                      <a:pt x="5220" y="1049"/>
                      <a:pt x="5222" y="1049"/>
                    </a:cubicBezTo>
                    <a:lnTo>
                      <a:pt x="5222" y="1049"/>
                    </a:lnTo>
                    <a:cubicBezTo>
                      <a:pt x="5224" y="1049"/>
                      <a:pt x="5224" y="1054"/>
                      <a:pt x="5220" y="1062"/>
                    </a:cubicBezTo>
                    <a:cubicBezTo>
                      <a:pt x="5215" y="1081"/>
                      <a:pt x="5215" y="1087"/>
                      <a:pt x="5219" y="1087"/>
                    </a:cubicBezTo>
                    <a:cubicBezTo>
                      <a:pt x="5223" y="1087"/>
                      <a:pt x="5231" y="1080"/>
                      <a:pt x="5241" y="1075"/>
                    </a:cubicBezTo>
                    <a:cubicBezTo>
                      <a:pt x="5261" y="1064"/>
                      <a:pt x="5280" y="1030"/>
                      <a:pt x="5291" y="1014"/>
                    </a:cubicBezTo>
                    <a:lnTo>
                      <a:pt x="5332" y="947"/>
                    </a:lnTo>
                    <a:cubicBezTo>
                      <a:pt x="5374" y="905"/>
                      <a:pt x="5387" y="890"/>
                      <a:pt x="5375" y="882"/>
                    </a:cubicBezTo>
                    <a:cubicBezTo>
                      <a:pt x="5372" y="880"/>
                      <a:pt x="5368" y="877"/>
                      <a:pt x="5366" y="876"/>
                    </a:cubicBezTo>
                    <a:lnTo>
                      <a:pt x="5366" y="876"/>
                    </a:lnTo>
                    <a:cubicBezTo>
                      <a:pt x="5395" y="868"/>
                      <a:pt x="5527" y="705"/>
                      <a:pt x="5523" y="674"/>
                    </a:cubicBezTo>
                    <a:lnTo>
                      <a:pt x="5523" y="674"/>
                    </a:lnTo>
                    <a:cubicBezTo>
                      <a:pt x="5526" y="676"/>
                      <a:pt x="5530" y="680"/>
                      <a:pt x="5533" y="683"/>
                    </a:cubicBezTo>
                    <a:cubicBezTo>
                      <a:pt x="5535" y="684"/>
                      <a:pt x="5537" y="685"/>
                      <a:pt x="5539" y="685"/>
                    </a:cubicBezTo>
                    <a:cubicBezTo>
                      <a:pt x="5547" y="685"/>
                      <a:pt x="5560" y="671"/>
                      <a:pt x="5582" y="649"/>
                    </a:cubicBezTo>
                    <a:cubicBezTo>
                      <a:pt x="5595" y="635"/>
                      <a:pt x="5641" y="570"/>
                      <a:pt x="5685" y="532"/>
                    </a:cubicBezTo>
                    <a:cubicBezTo>
                      <a:pt x="5743" y="479"/>
                      <a:pt x="5791" y="444"/>
                      <a:pt x="5783" y="434"/>
                    </a:cubicBezTo>
                    <a:cubicBezTo>
                      <a:pt x="5791" y="428"/>
                      <a:pt x="5795" y="425"/>
                      <a:pt x="5798" y="425"/>
                    </a:cubicBezTo>
                    <a:cubicBezTo>
                      <a:pt x="5801" y="425"/>
                      <a:pt x="5803" y="427"/>
                      <a:pt x="5806" y="432"/>
                    </a:cubicBezTo>
                    <a:cubicBezTo>
                      <a:pt x="5803" y="441"/>
                      <a:pt x="5803" y="444"/>
                      <a:pt x="5806" y="444"/>
                    </a:cubicBezTo>
                    <a:cubicBezTo>
                      <a:pt x="5811" y="444"/>
                      <a:pt x="5820" y="437"/>
                      <a:pt x="5829" y="431"/>
                    </a:cubicBezTo>
                    <a:cubicBezTo>
                      <a:pt x="5845" y="420"/>
                      <a:pt x="5838" y="410"/>
                      <a:pt x="5830" y="399"/>
                    </a:cubicBezTo>
                    <a:cubicBezTo>
                      <a:pt x="5824" y="389"/>
                      <a:pt x="5839" y="377"/>
                      <a:pt x="5879" y="366"/>
                    </a:cubicBezTo>
                    <a:cubicBezTo>
                      <a:pt x="5920" y="356"/>
                      <a:pt x="5985" y="313"/>
                      <a:pt x="6015" y="285"/>
                    </a:cubicBezTo>
                    <a:cubicBezTo>
                      <a:pt x="6027" y="280"/>
                      <a:pt x="6039" y="274"/>
                      <a:pt x="6047" y="274"/>
                    </a:cubicBezTo>
                    <a:cubicBezTo>
                      <a:pt x="6051" y="274"/>
                      <a:pt x="6054" y="276"/>
                      <a:pt x="6056" y="280"/>
                    </a:cubicBezTo>
                    <a:cubicBezTo>
                      <a:pt x="6059" y="280"/>
                      <a:pt x="6062" y="280"/>
                      <a:pt x="6065" y="280"/>
                    </a:cubicBezTo>
                    <a:cubicBezTo>
                      <a:pt x="6096" y="280"/>
                      <a:pt x="6126" y="265"/>
                      <a:pt x="6145" y="239"/>
                    </a:cubicBezTo>
                    <a:cubicBezTo>
                      <a:pt x="6153" y="236"/>
                      <a:pt x="6158" y="235"/>
                      <a:pt x="6160" y="235"/>
                    </a:cubicBezTo>
                    <a:cubicBezTo>
                      <a:pt x="6164" y="235"/>
                      <a:pt x="6165" y="237"/>
                      <a:pt x="6168" y="244"/>
                    </a:cubicBezTo>
                    <a:cubicBezTo>
                      <a:pt x="6178" y="246"/>
                      <a:pt x="6185" y="250"/>
                      <a:pt x="6190" y="250"/>
                    </a:cubicBezTo>
                    <a:cubicBezTo>
                      <a:pt x="6195" y="250"/>
                      <a:pt x="6199" y="246"/>
                      <a:pt x="6205" y="230"/>
                    </a:cubicBezTo>
                    <a:cubicBezTo>
                      <a:pt x="6233" y="211"/>
                      <a:pt x="6280" y="193"/>
                      <a:pt x="6318" y="193"/>
                    </a:cubicBezTo>
                    <a:cubicBezTo>
                      <a:pt x="6324" y="193"/>
                      <a:pt x="6329" y="194"/>
                      <a:pt x="6335" y="194"/>
                    </a:cubicBezTo>
                    <a:cubicBezTo>
                      <a:pt x="6354" y="191"/>
                      <a:pt x="6373" y="187"/>
                      <a:pt x="6371" y="174"/>
                    </a:cubicBezTo>
                    <a:cubicBezTo>
                      <a:pt x="6370" y="170"/>
                      <a:pt x="6369" y="165"/>
                      <a:pt x="6369" y="162"/>
                    </a:cubicBezTo>
                    <a:lnTo>
                      <a:pt x="6369" y="162"/>
                    </a:lnTo>
                    <a:cubicBezTo>
                      <a:pt x="6380" y="172"/>
                      <a:pt x="6386" y="177"/>
                      <a:pt x="6390" y="177"/>
                    </a:cubicBezTo>
                    <a:cubicBezTo>
                      <a:pt x="6395" y="177"/>
                      <a:pt x="6399" y="170"/>
                      <a:pt x="6408" y="155"/>
                    </a:cubicBezTo>
                    <a:cubicBezTo>
                      <a:pt x="6407" y="149"/>
                      <a:pt x="6412" y="145"/>
                      <a:pt x="6417" y="145"/>
                    </a:cubicBezTo>
                    <a:cubicBezTo>
                      <a:pt x="6422" y="145"/>
                      <a:pt x="6427" y="148"/>
                      <a:pt x="6428" y="154"/>
                    </a:cubicBezTo>
                    <a:cubicBezTo>
                      <a:pt x="6440" y="160"/>
                      <a:pt x="6455" y="163"/>
                      <a:pt x="6468" y="163"/>
                    </a:cubicBezTo>
                    <a:cubicBezTo>
                      <a:pt x="6494" y="157"/>
                      <a:pt x="6521" y="155"/>
                      <a:pt x="6547" y="154"/>
                    </a:cubicBezTo>
                    <a:lnTo>
                      <a:pt x="6613" y="151"/>
                    </a:lnTo>
                    <a:cubicBezTo>
                      <a:pt x="6636" y="153"/>
                      <a:pt x="6661" y="155"/>
                      <a:pt x="6685" y="159"/>
                    </a:cubicBezTo>
                    <a:cubicBezTo>
                      <a:pt x="6817" y="183"/>
                      <a:pt x="6875" y="209"/>
                      <a:pt x="6894" y="209"/>
                    </a:cubicBezTo>
                    <a:cubicBezTo>
                      <a:pt x="6898" y="209"/>
                      <a:pt x="6900" y="208"/>
                      <a:pt x="6901" y="206"/>
                    </a:cubicBezTo>
                    <a:cubicBezTo>
                      <a:pt x="6907" y="205"/>
                      <a:pt x="6912" y="204"/>
                      <a:pt x="6916" y="204"/>
                    </a:cubicBezTo>
                    <a:cubicBezTo>
                      <a:pt x="6925" y="204"/>
                      <a:pt x="6928" y="208"/>
                      <a:pt x="6936" y="222"/>
                    </a:cubicBezTo>
                    <a:cubicBezTo>
                      <a:pt x="6949" y="239"/>
                      <a:pt x="6966" y="252"/>
                      <a:pt x="6985" y="261"/>
                    </a:cubicBezTo>
                    <a:cubicBezTo>
                      <a:pt x="7001" y="271"/>
                      <a:pt x="7019" y="281"/>
                      <a:pt x="7013" y="291"/>
                    </a:cubicBezTo>
                    <a:cubicBezTo>
                      <a:pt x="7016" y="290"/>
                      <a:pt x="7019" y="290"/>
                      <a:pt x="7022" y="290"/>
                    </a:cubicBezTo>
                    <a:cubicBezTo>
                      <a:pt x="7033" y="290"/>
                      <a:pt x="7044" y="294"/>
                      <a:pt x="7052" y="301"/>
                    </a:cubicBezTo>
                    <a:cubicBezTo>
                      <a:pt x="7045" y="312"/>
                      <a:pt x="7062" y="322"/>
                      <a:pt x="7086" y="323"/>
                    </a:cubicBezTo>
                    <a:cubicBezTo>
                      <a:pt x="7097" y="320"/>
                      <a:pt x="7104" y="318"/>
                      <a:pt x="7108" y="318"/>
                    </a:cubicBezTo>
                    <a:cubicBezTo>
                      <a:pt x="7114" y="318"/>
                      <a:pt x="7110" y="323"/>
                      <a:pt x="7101" y="336"/>
                    </a:cubicBezTo>
                    <a:cubicBezTo>
                      <a:pt x="7095" y="344"/>
                      <a:pt x="7119" y="375"/>
                      <a:pt x="7124" y="375"/>
                    </a:cubicBezTo>
                    <a:cubicBezTo>
                      <a:pt x="7126" y="375"/>
                      <a:pt x="7126" y="373"/>
                      <a:pt x="7125" y="369"/>
                    </a:cubicBezTo>
                    <a:cubicBezTo>
                      <a:pt x="7126" y="368"/>
                      <a:pt x="7128" y="367"/>
                      <a:pt x="7130" y="367"/>
                    </a:cubicBezTo>
                    <a:cubicBezTo>
                      <a:pt x="7143" y="367"/>
                      <a:pt x="7167" y="385"/>
                      <a:pt x="7186" y="388"/>
                    </a:cubicBezTo>
                    <a:cubicBezTo>
                      <a:pt x="7201" y="402"/>
                      <a:pt x="7216" y="414"/>
                      <a:pt x="7207" y="424"/>
                    </a:cubicBezTo>
                    <a:cubicBezTo>
                      <a:pt x="7210" y="435"/>
                      <a:pt x="7230" y="456"/>
                      <a:pt x="7254" y="475"/>
                    </a:cubicBezTo>
                    <a:cubicBezTo>
                      <a:pt x="7270" y="491"/>
                      <a:pt x="7291" y="505"/>
                      <a:pt x="7312" y="515"/>
                    </a:cubicBezTo>
                    <a:cubicBezTo>
                      <a:pt x="7314" y="513"/>
                      <a:pt x="7316" y="513"/>
                      <a:pt x="7318" y="513"/>
                    </a:cubicBezTo>
                    <a:cubicBezTo>
                      <a:pt x="7326" y="513"/>
                      <a:pt x="7332" y="524"/>
                      <a:pt x="7324" y="531"/>
                    </a:cubicBezTo>
                    <a:cubicBezTo>
                      <a:pt x="7314" y="538"/>
                      <a:pt x="7328" y="554"/>
                      <a:pt x="7340" y="569"/>
                    </a:cubicBezTo>
                    <a:cubicBezTo>
                      <a:pt x="7361" y="577"/>
                      <a:pt x="7352" y="584"/>
                      <a:pt x="7342" y="592"/>
                    </a:cubicBezTo>
                    <a:cubicBezTo>
                      <a:pt x="7338" y="591"/>
                      <a:pt x="7335" y="590"/>
                      <a:pt x="7333" y="590"/>
                    </a:cubicBezTo>
                    <a:lnTo>
                      <a:pt x="7333" y="590"/>
                    </a:lnTo>
                    <a:cubicBezTo>
                      <a:pt x="7324" y="590"/>
                      <a:pt x="7336" y="605"/>
                      <a:pt x="7354" y="630"/>
                    </a:cubicBezTo>
                    <a:cubicBezTo>
                      <a:pt x="7377" y="638"/>
                      <a:pt x="7422" y="702"/>
                      <a:pt x="7451" y="752"/>
                    </a:cubicBezTo>
                    <a:cubicBezTo>
                      <a:pt x="7501" y="835"/>
                      <a:pt x="7520" y="848"/>
                      <a:pt x="7561" y="871"/>
                    </a:cubicBezTo>
                    <a:lnTo>
                      <a:pt x="7592" y="878"/>
                    </a:lnTo>
                    <a:lnTo>
                      <a:pt x="7570" y="889"/>
                    </a:lnTo>
                    <a:cubicBezTo>
                      <a:pt x="7558" y="895"/>
                      <a:pt x="7545" y="923"/>
                      <a:pt x="7545" y="923"/>
                    </a:cubicBezTo>
                    <a:cubicBezTo>
                      <a:pt x="7549" y="932"/>
                      <a:pt x="7554" y="935"/>
                      <a:pt x="7559" y="935"/>
                    </a:cubicBezTo>
                    <a:cubicBezTo>
                      <a:pt x="7564" y="935"/>
                      <a:pt x="7570" y="932"/>
                      <a:pt x="7575" y="930"/>
                    </a:cubicBezTo>
                    <a:cubicBezTo>
                      <a:pt x="7576" y="929"/>
                      <a:pt x="7578" y="929"/>
                      <a:pt x="7579" y="929"/>
                    </a:cubicBezTo>
                    <a:cubicBezTo>
                      <a:pt x="7589" y="929"/>
                      <a:pt x="7597" y="946"/>
                      <a:pt x="7601" y="983"/>
                    </a:cubicBezTo>
                    <a:cubicBezTo>
                      <a:pt x="7604" y="1024"/>
                      <a:pt x="7612" y="1042"/>
                      <a:pt x="7631" y="1055"/>
                    </a:cubicBezTo>
                    <a:cubicBezTo>
                      <a:pt x="7641" y="1073"/>
                      <a:pt x="7645" y="1094"/>
                      <a:pt x="7641" y="1114"/>
                    </a:cubicBezTo>
                    <a:cubicBezTo>
                      <a:pt x="7647" y="1126"/>
                      <a:pt x="7648" y="1130"/>
                      <a:pt x="7652" y="1130"/>
                    </a:cubicBezTo>
                    <a:cubicBezTo>
                      <a:pt x="7654" y="1130"/>
                      <a:pt x="7657" y="1129"/>
                      <a:pt x="7660" y="1128"/>
                    </a:cubicBezTo>
                    <a:cubicBezTo>
                      <a:pt x="7662" y="1127"/>
                      <a:pt x="7663" y="1127"/>
                      <a:pt x="7664" y="1127"/>
                    </a:cubicBezTo>
                    <a:cubicBezTo>
                      <a:pt x="7674" y="1127"/>
                      <a:pt x="7679" y="1144"/>
                      <a:pt x="7675" y="1164"/>
                    </a:cubicBezTo>
                    <a:cubicBezTo>
                      <a:pt x="7659" y="1190"/>
                      <a:pt x="7677" y="1241"/>
                      <a:pt x="7688" y="1241"/>
                    </a:cubicBezTo>
                    <a:cubicBezTo>
                      <a:pt x="7689" y="1241"/>
                      <a:pt x="7689" y="1241"/>
                      <a:pt x="7690" y="1241"/>
                    </a:cubicBezTo>
                    <a:cubicBezTo>
                      <a:pt x="7691" y="1241"/>
                      <a:pt x="7692" y="1240"/>
                      <a:pt x="7693" y="1240"/>
                    </a:cubicBezTo>
                    <a:cubicBezTo>
                      <a:pt x="7703" y="1240"/>
                      <a:pt x="7709" y="1257"/>
                      <a:pt x="7715" y="1274"/>
                    </a:cubicBezTo>
                    <a:cubicBezTo>
                      <a:pt x="7720" y="1294"/>
                      <a:pt x="7731" y="1312"/>
                      <a:pt x="7747" y="1325"/>
                    </a:cubicBezTo>
                    <a:lnTo>
                      <a:pt x="7759" y="1361"/>
                    </a:lnTo>
                    <a:cubicBezTo>
                      <a:pt x="7761" y="1367"/>
                      <a:pt x="7761" y="1370"/>
                      <a:pt x="7759" y="1370"/>
                    </a:cubicBezTo>
                    <a:cubicBezTo>
                      <a:pt x="7755" y="1370"/>
                      <a:pt x="7745" y="1360"/>
                      <a:pt x="7741" y="1348"/>
                    </a:cubicBezTo>
                    <a:lnTo>
                      <a:pt x="7736" y="1370"/>
                    </a:lnTo>
                    <a:cubicBezTo>
                      <a:pt x="7748" y="1406"/>
                      <a:pt x="7755" y="1425"/>
                      <a:pt x="7772" y="1438"/>
                    </a:cubicBezTo>
                    <a:cubicBezTo>
                      <a:pt x="7803" y="1450"/>
                      <a:pt x="7803" y="1450"/>
                      <a:pt x="7779" y="1457"/>
                    </a:cubicBezTo>
                    <a:cubicBezTo>
                      <a:pt x="7767" y="1461"/>
                      <a:pt x="7761" y="1483"/>
                      <a:pt x="7779" y="1498"/>
                    </a:cubicBezTo>
                    <a:cubicBezTo>
                      <a:pt x="7809" y="1508"/>
                      <a:pt x="7804" y="1530"/>
                      <a:pt x="7792" y="1535"/>
                    </a:cubicBezTo>
                    <a:cubicBezTo>
                      <a:pt x="7783" y="1532"/>
                      <a:pt x="7777" y="1529"/>
                      <a:pt x="7773" y="1529"/>
                    </a:cubicBezTo>
                    <a:lnTo>
                      <a:pt x="7773" y="1529"/>
                    </a:lnTo>
                    <a:cubicBezTo>
                      <a:pt x="7765" y="1529"/>
                      <a:pt x="7775" y="1543"/>
                      <a:pt x="7811" y="1590"/>
                    </a:cubicBezTo>
                    <a:cubicBezTo>
                      <a:pt x="7824" y="1625"/>
                      <a:pt x="7861" y="1695"/>
                      <a:pt x="7882" y="1749"/>
                    </a:cubicBezTo>
                    <a:cubicBezTo>
                      <a:pt x="7909" y="1820"/>
                      <a:pt x="7925" y="1855"/>
                      <a:pt x="7920" y="1878"/>
                    </a:cubicBezTo>
                    <a:cubicBezTo>
                      <a:pt x="7917" y="1879"/>
                      <a:pt x="7915" y="1880"/>
                      <a:pt x="7913" y="1882"/>
                    </a:cubicBezTo>
                    <a:lnTo>
                      <a:pt x="7913" y="1882"/>
                    </a:lnTo>
                    <a:cubicBezTo>
                      <a:pt x="7915" y="1881"/>
                      <a:pt x="7918" y="1881"/>
                      <a:pt x="7920" y="1881"/>
                    </a:cubicBezTo>
                    <a:cubicBezTo>
                      <a:pt x="7936" y="1881"/>
                      <a:pt x="7944" y="1900"/>
                      <a:pt x="7963" y="1944"/>
                    </a:cubicBezTo>
                    <a:cubicBezTo>
                      <a:pt x="7975" y="2001"/>
                      <a:pt x="8004" y="2030"/>
                      <a:pt x="8024" y="2041"/>
                    </a:cubicBezTo>
                    <a:lnTo>
                      <a:pt x="8007" y="2008"/>
                    </a:lnTo>
                    <a:cubicBezTo>
                      <a:pt x="8012" y="2005"/>
                      <a:pt x="8016" y="2004"/>
                      <a:pt x="8019" y="2004"/>
                    </a:cubicBezTo>
                    <a:cubicBezTo>
                      <a:pt x="8033" y="2004"/>
                      <a:pt x="8039" y="2021"/>
                      <a:pt x="8044" y="2052"/>
                    </a:cubicBezTo>
                    <a:cubicBezTo>
                      <a:pt x="8053" y="2069"/>
                      <a:pt x="8041" y="2075"/>
                      <a:pt x="8030" y="2082"/>
                    </a:cubicBezTo>
                    <a:cubicBezTo>
                      <a:pt x="8019" y="2087"/>
                      <a:pt x="8018" y="2110"/>
                      <a:pt x="8027" y="2126"/>
                    </a:cubicBezTo>
                    <a:cubicBezTo>
                      <a:pt x="8033" y="2138"/>
                      <a:pt x="8039" y="2149"/>
                      <a:pt x="8043" y="2149"/>
                    </a:cubicBezTo>
                    <a:cubicBezTo>
                      <a:pt x="8045" y="2149"/>
                      <a:pt x="8047" y="2146"/>
                      <a:pt x="8047" y="2138"/>
                    </a:cubicBezTo>
                    <a:cubicBezTo>
                      <a:pt x="8051" y="2135"/>
                      <a:pt x="8054" y="2133"/>
                      <a:pt x="8056" y="2133"/>
                    </a:cubicBezTo>
                    <a:cubicBezTo>
                      <a:pt x="8060" y="2133"/>
                      <a:pt x="8062" y="2137"/>
                      <a:pt x="8068" y="2148"/>
                    </a:cubicBezTo>
                    <a:cubicBezTo>
                      <a:pt x="8076" y="2166"/>
                      <a:pt x="8091" y="2181"/>
                      <a:pt x="8109" y="2190"/>
                    </a:cubicBezTo>
                    <a:cubicBezTo>
                      <a:pt x="8111" y="2189"/>
                      <a:pt x="8113" y="2189"/>
                      <a:pt x="8114" y="2189"/>
                    </a:cubicBezTo>
                    <a:cubicBezTo>
                      <a:pt x="8123" y="2189"/>
                      <a:pt x="8132" y="2201"/>
                      <a:pt x="8140" y="2214"/>
                    </a:cubicBezTo>
                    <a:cubicBezTo>
                      <a:pt x="8139" y="2236"/>
                      <a:pt x="8160" y="2265"/>
                      <a:pt x="8162" y="2267"/>
                    </a:cubicBezTo>
                    <a:lnTo>
                      <a:pt x="8162" y="2267"/>
                    </a:lnTo>
                    <a:cubicBezTo>
                      <a:pt x="8160" y="2269"/>
                      <a:pt x="8156" y="2272"/>
                      <a:pt x="8152" y="2274"/>
                    </a:cubicBezTo>
                    <a:cubicBezTo>
                      <a:pt x="8142" y="2282"/>
                      <a:pt x="8143" y="2306"/>
                      <a:pt x="8143" y="2306"/>
                    </a:cubicBezTo>
                    <a:cubicBezTo>
                      <a:pt x="8149" y="2314"/>
                      <a:pt x="8154" y="2316"/>
                      <a:pt x="8158" y="2316"/>
                    </a:cubicBezTo>
                    <a:cubicBezTo>
                      <a:pt x="8162" y="2316"/>
                      <a:pt x="8165" y="2314"/>
                      <a:pt x="8165" y="2314"/>
                    </a:cubicBezTo>
                    <a:cubicBezTo>
                      <a:pt x="8165" y="2313"/>
                      <a:pt x="8165" y="2313"/>
                      <a:pt x="8165" y="2313"/>
                    </a:cubicBezTo>
                    <a:cubicBezTo>
                      <a:pt x="8174" y="2313"/>
                      <a:pt x="8243" y="2402"/>
                      <a:pt x="8334" y="2479"/>
                    </a:cubicBezTo>
                    <a:cubicBezTo>
                      <a:pt x="8402" y="2542"/>
                      <a:pt x="8479" y="2595"/>
                      <a:pt x="8560" y="2640"/>
                    </a:cubicBezTo>
                    <a:cubicBezTo>
                      <a:pt x="8575" y="2654"/>
                      <a:pt x="8591" y="2665"/>
                      <a:pt x="8609" y="2674"/>
                    </a:cubicBezTo>
                    <a:cubicBezTo>
                      <a:pt x="8616" y="2678"/>
                      <a:pt x="8622" y="2680"/>
                      <a:pt x="8626" y="2680"/>
                    </a:cubicBezTo>
                    <a:cubicBezTo>
                      <a:pt x="8630" y="2680"/>
                      <a:pt x="8632" y="2677"/>
                      <a:pt x="8629" y="2672"/>
                    </a:cubicBezTo>
                    <a:cubicBezTo>
                      <a:pt x="8629" y="2671"/>
                      <a:pt x="8631" y="2670"/>
                      <a:pt x="8634" y="2670"/>
                    </a:cubicBezTo>
                    <a:cubicBezTo>
                      <a:pt x="8655" y="2670"/>
                      <a:pt x="8732" y="2704"/>
                      <a:pt x="8829" y="2718"/>
                    </a:cubicBezTo>
                    <a:cubicBezTo>
                      <a:pt x="8866" y="2723"/>
                      <a:pt x="8900" y="2725"/>
                      <a:pt x="8930" y="2725"/>
                    </a:cubicBezTo>
                    <a:cubicBezTo>
                      <a:pt x="9004" y="2725"/>
                      <a:pt x="9051" y="2713"/>
                      <a:pt x="9049" y="2705"/>
                    </a:cubicBezTo>
                    <a:lnTo>
                      <a:pt x="9063" y="2702"/>
                    </a:lnTo>
                    <a:cubicBezTo>
                      <a:pt x="9077" y="2701"/>
                      <a:pt x="9090" y="2698"/>
                      <a:pt x="9104" y="2695"/>
                    </a:cubicBezTo>
                    <a:cubicBezTo>
                      <a:pt x="9140" y="2687"/>
                      <a:pt x="9170" y="2662"/>
                      <a:pt x="9188" y="2658"/>
                    </a:cubicBezTo>
                    <a:cubicBezTo>
                      <a:pt x="9195" y="2647"/>
                      <a:pt x="9204" y="2640"/>
                      <a:pt x="9208" y="2640"/>
                    </a:cubicBezTo>
                    <a:lnTo>
                      <a:pt x="9208" y="2640"/>
                    </a:lnTo>
                    <a:cubicBezTo>
                      <a:pt x="9210" y="2640"/>
                      <a:pt x="9210" y="2643"/>
                      <a:pt x="9205" y="2651"/>
                    </a:cubicBezTo>
                    <a:cubicBezTo>
                      <a:pt x="9208" y="2660"/>
                      <a:pt x="9212" y="2670"/>
                      <a:pt x="9222" y="2670"/>
                    </a:cubicBezTo>
                    <a:cubicBezTo>
                      <a:pt x="9224" y="2670"/>
                      <a:pt x="9227" y="2669"/>
                      <a:pt x="9230" y="2668"/>
                    </a:cubicBezTo>
                    <a:cubicBezTo>
                      <a:pt x="9265" y="2653"/>
                      <a:pt x="9261" y="2642"/>
                      <a:pt x="9255" y="2631"/>
                    </a:cubicBezTo>
                    <a:cubicBezTo>
                      <a:pt x="9251" y="2618"/>
                      <a:pt x="9266" y="2611"/>
                      <a:pt x="9266" y="2611"/>
                    </a:cubicBezTo>
                    <a:cubicBezTo>
                      <a:pt x="9274" y="2607"/>
                      <a:pt x="9278" y="2605"/>
                      <a:pt x="9281" y="2605"/>
                    </a:cubicBezTo>
                    <a:cubicBezTo>
                      <a:pt x="9284" y="2605"/>
                      <a:pt x="9286" y="2608"/>
                      <a:pt x="9289" y="2614"/>
                    </a:cubicBezTo>
                    <a:cubicBezTo>
                      <a:pt x="9293" y="2625"/>
                      <a:pt x="9299" y="2636"/>
                      <a:pt x="9299" y="2636"/>
                    </a:cubicBezTo>
                    <a:lnTo>
                      <a:pt x="9316" y="2628"/>
                    </a:lnTo>
                    <a:cubicBezTo>
                      <a:pt x="9310" y="2617"/>
                      <a:pt x="9327" y="2608"/>
                      <a:pt x="9327" y="2608"/>
                    </a:cubicBezTo>
                    <a:cubicBezTo>
                      <a:pt x="9333" y="2605"/>
                      <a:pt x="9337" y="2603"/>
                      <a:pt x="9340" y="2603"/>
                    </a:cubicBezTo>
                    <a:cubicBezTo>
                      <a:pt x="9344" y="2603"/>
                      <a:pt x="9347" y="2608"/>
                      <a:pt x="9355" y="2622"/>
                    </a:cubicBezTo>
                    <a:cubicBezTo>
                      <a:pt x="9359" y="2629"/>
                      <a:pt x="9365" y="2633"/>
                      <a:pt x="9370" y="2633"/>
                    </a:cubicBezTo>
                    <a:cubicBezTo>
                      <a:pt x="9378" y="2633"/>
                      <a:pt x="9386" y="2622"/>
                      <a:pt x="9388" y="2603"/>
                    </a:cubicBezTo>
                    <a:lnTo>
                      <a:pt x="9413" y="2571"/>
                    </a:lnTo>
                    <a:cubicBezTo>
                      <a:pt x="9416" y="2573"/>
                      <a:pt x="9420" y="2573"/>
                      <a:pt x="9423" y="2573"/>
                    </a:cubicBezTo>
                    <a:cubicBezTo>
                      <a:pt x="9447" y="2573"/>
                      <a:pt x="9462" y="2536"/>
                      <a:pt x="9468" y="2518"/>
                    </a:cubicBezTo>
                    <a:cubicBezTo>
                      <a:pt x="9475" y="2520"/>
                      <a:pt x="9481" y="2521"/>
                      <a:pt x="9486" y="2521"/>
                    </a:cubicBezTo>
                    <a:cubicBezTo>
                      <a:pt x="9504" y="2521"/>
                      <a:pt x="9514" y="2507"/>
                      <a:pt x="9513" y="2483"/>
                    </a:cubicBezTo>
                    <a:cubicBezTo>
                      <a:pt x="9505" y="2473"/>
                      <a:pt x="9520" y="2461"/>
                      <a:pt x="9542" y="2459"/>
                    </a:cubicBezTo>
                    <a:cubicBezTo>
                      <a:pt x="9564" y="2456"/>
                      <a:pt x="9579" y="2445"/>
                      <a:pt x="9607" y="2418"/>
                    </a:cubicBezTo>
                    <a:cubicBezTo>
                      <a:pt x="9613" y="2396"/>
                      <a:pt x="9710" y="2306"/>
                      <a:pt x="9804" y="2186"/>
                    </a:cubicBezTo>
                    <a:cubicBezTo>
                      <a:pt x="9912" y="2050"/>
                      <a:pt x="9978" y="1954"/>
                      <a:pt x="9969" y="1947"/>
                    </a:cubicBezTo>
                    <a:cubicBezTo>
                      <a:pt x="9980" y="1931"/>
                      <a:pt x="9980" y="1931"/>
                      <a:pt x="10001" y="1924"/>
                    </a:cubicBezTo>
                    <a:cubicBezTo>
                      <a:pt x="10003" y="1925"/>
                      <a:pt x="10005" y="1926"/>
                      <a:pt x="10007" y="1926"/>
                    </a:cubicBezTo>
                    <a:cubicBezTo>
                      <a:pt x="10015" y="1926"/>
                      <a:pt x="10021" y="1910"/>
                      <a:pt x="10014" y="1884"/>
                    </a:cubicBezTo>
                    <a:cubicBezTo>
                      <a:pt x="10015" y="1870"/>
                      <a:pt x="10011" y="1861"/>
                      <a:pt x="10014" y="1861"/>
                    </a:cubicBezTo>
                    <a:lnTo>
                      <a:pt x="10014" y="1861"/>
                    </a:lnTo>
                    <a:cubicBezTo>
                      <a:pt x="10016" y="1861"/>
                      <a:pt x="10019" y="1864"/>
                      <a:pt x="10026" y="1869"/>
                    </a:cubicBezTo>
                    <a:cubicBezTo>
                      <a:pt x="10027" y="1869"/>
                      <a:pt x="10028" y="1870"/>
                      <a:pt x="10030" y="1870"/>
                    </a:cubicBezTo>
                    <a:cubicBezTo>
                      <a:pt x="10041" y="1870"/>
                      <a:pt x="10063" y="1839"/>
                      <a:pt x="10106" y="1782"/>
                    </a:cubicBezTo>
                    <a:cubicBezTo>
                      <a:pt x="10140" y="1736"/>
                      <a:pt x="10189" y="1675"/>
                      <a:pt x="10180" y="1667"/>
                    </a:cubicBezTo>
                    <a:cubicBezTo>
                      <a:pt x="10189" y="1645"/>
                      <a:pt x="10192" y="1636"/>
                      <a:pt x="10193" y="1636"/>
                    </a:cubicBezTo>
                    <a:lnTo>
                      <a:pt x="10193" y="1636"/>
                    </a:lnTo>
                    <a:cubicBezTo>
                      <a:pt x="10194" y="1636"/>
                      <a:pt x="10193" y="1642"/>
                      <a:pt x="10192" y="1651"/>
                    </a:cubicBezTo>
                    <a:cubicBezTo>
                      <a:pt x="10193" y="1657"/>
                      <a:pt x="10196" y="1659"/>
                      <a:pt x="10201" y="1659"/>
                    </a:cubicBezTo>
                    <a:cubicBezTo>
                      <a:pt x="10222" y="1659"/>
                      <a:pt x="10273" y="1605"/>
                      <a:pt x="10292" y="1556"/>
                    </a:cubicBezTo>
                    <a:cubicBezTo>
                      <a:pt x="10302" y="1545"/>
                      <a:pt x="10313" y="1533"/>
                      <a:pt x="10321" y="1533"/>
                    </a:cubicBezTo>
                    <a:cubicBezTo>
                      <a:pt x="10324" y="1533"/>
                      <a:pt x="10326" y="1534"/>
                      <a:pt x="10328" y="1536"/>
                    </a:cubicBezTo>
                    <a:cubicBezTo>
                      <a:pt x="10350" y="1511"/>
                      <a:pt x="10370" y="1484"/>
                      <a:pt x="10388" y="1456"/>
                    </a:cubicBezTo>
                    <a:cubicBezTo>
                      <a:pt x="10402" y="1443"/>
                      <a:pt x="10461" y="1390"/>
                      <a:pt x="10492" y="1365"/>
                    </a:cubicBezTo>
                    <a:cubicBezTo>
                      <a:pt x="10507" y="1354"/>
                      <a:pt x="10520" y="1341"/>
                      <a:pt x="10532" y="1327"/>
                    </a:cubicBezTo>
                    <a:cubicBezTo>
                      <a:pt x="10543" y="1316"/>
                      <a:pt x="10549" y="1308"/>
                      <a:pt x="10549" y="1308"/>
                    </a:cubicBezTo>
                    <a:cubicBezTo>
                      <a:pt x="10561" y="1300"/>
                      <a:pt x="10573" y="1292"/>
                      <a:pt x="10573" y="1292"/>
                    </a:cubicBezTo>
                    <a:lnTo>
                      <a:pt x="10573" y="1292"/>
                    </a:lnTo>
                    <a:cubicBezTo>
                      <a:pt x="10573" y="1292"/>
                      <a:pt x="10571" y="1293"/>
                      <a:pt x="10566" y="1297"/>
                    </a:cubicBezTo>
                    <a:cubicBezTo>
                      <a:pt x="10567" y="1298"/>
                      <a:pt x="10568" y="1298"/>
                      <a:pt x="10569" y="1298"/>
                    </a:cubicBezTo>
                    <a:cubicBezTo>
                      <a:pt x="10586" y="1298"/>
                      <a:pt x="10666" y="1245"/>
                      <a:pt x="10786" y="1199"/>
                    </a:cubicBezTo>
                    <a:cubicBezTo>
                      <a:pt x="10885" y="1162"/>
                      <a:pt x="10979" y="1148"/>
                      <a:pt x="11028" y="1148"/>
                    </a:cubicBezTo>
                    <a:cubicBezTo>
                      <a:pt x="11044" y="1148"/>
                      <a:pt x="11055" y="1150"/>
                      <a:pt x="11060" y="1153"/>
                    </a:cubicBezTo>
                    <a:cubicBezTo>
                      <a:pt x="11074" y="1150"/>
                      <a:pt x="11087" y="1146"/>
                      <a:pt x="11100" y="1138"/>
                    </a:cubicBezTo>
                    <a:cubicBezTo>
                      <a:pt x="11111" y="1124"/>
                      <a:pt x="11124" y="1117"/>
                      <a:pt x="11136" y="1117"/>
                    </a:cubicBezTo>
                    <a:cubicBezTo>
                      <a:pt x="11144" y="1117"/>
                      <a:pt x="11152" y="1120"/>
                      <a:pt x="11160" y="1127"/>
                    </a:cubicBezTo>
                    <a:cubicBezTo>
                      <a:pt x="11170" y="1140"/>
                      <a:pt x="11195" y="1147"/>
                      <a:pt x="11220" y="1150"/>
                    </a:cubicBezTo>
                    <a:cubicBezTo>
                      <a:pt x="11228" y="1152"/>
                      <a:pt x="11236" y="1153"/>
                      <a:pt x="11243" y="1153"/>
                    </a:cubicBezTo>
                    <a:cubicBezTo>
                      <a:pt x="11260" y="1153"/>
                      <a:pt x="11274" y="1149"/>
                      <a:pt x="11282" y="1142"/>
                    </a:cubicBezTo>
                    <a:lnTo>
                      <a:pt x="11282" y="1142"/>
                    </a:lnTo>
                    <a:lnTo>
                      <a:pt x="11280" y="1155"/>
                    </a:lnTo>
                    <a:cubicBezTo>
                      <a:pt x="11288" y="1173"/>
                      <a:pt x="11315" y="1181"/>
                      <a:pt x="11340" y="1181"/>
                    </a:cubicBezTo>
                    <a:cubicBezTo>
                      <a:pt x="11355" y="1181"/>
                      <a:pt x="11370" y="1178"/>
                      <a:pt x="11381" y="1173"/>
                    </a:cubicBezTo>
                    <a:cubicBezTo>
                      <a:pt x="11397" y="1192"/>
                      <a:pt x="11409" y="1210"/>
                      <a:pt x="11433" y="1210"/>
                    </a:cubicBezTo>
                    <a:cubicBezTo>
                      <a:pt x="11450" y="1219"/>
                      <a:pt x="11450" y="1219"/>
                      <a:pt x="11438" y="1241"/>
                    </a:cubicBezTo>
                    <a:cubicBezTo>
                      <a:pt x="11431" y="1251"/>
                      <a:pt x="11426" y="1262"/>
                      <a:pt x="11441" y="1271"/>
                    </a:cubicBezTo>
                    <a:cubicBezTo>
                      <a:pt x="11446" y="1274"/>
                      <a:pt x="11450" y="1276"/>
                      <a:pt x="11453" y="1276"/>
                    </a:cubicBezTo>
                    <a:cubicBezTo>
                      <a:pt x="11461" y="1276"/>
                      <a:pt x="11466" y="1268"/>
                      <a:pt x="11472" y="1261"/>
                    </a:cubicBezTo>
                    <a:lnTo>
                      <a:pt x="11503" y="1283"/>
                    </a:lnTo>
                    <a:cubicBezTo>
                      <a:pt x="11503" y="1283"/>
                      <a:pt x="11511" y="1289"/>
                      <a:pt x="11518" y="1289"/>
                    </a:cubicBezTo>
                    <a:cubicBezTo>
                      <a:pt x="11521" y="1289"/>
                      <a:pt x="11524" y="1288"/>
                      <a:pt x="11527" y="1285"/>
                    </a:cubicBezTo>
                    <a:cubicBezTo>
                      <a:pt x="11528" y="1283"/>
                      <a:pt x="11531" y="1282"/>
                      <a:pt x="11533" y="1282"/>
                    </a:cubicBezTo>
                    <a:cubicBezTo>
                      <a:pt x="11542" y="1282"/>
                      <a:pt x="11553" y="1292"/>
                      <a:pt x="11565" y="1303"/>
                    </a:cubicBezTo>
                    <a:cubicBezTo>
                      <a:pt x="11561" y="1307"/>
                      <a:pt x="11564" y="1310"/>
                      <a:pt x="11567" y="1310"/>
                    </a:cubicBezTo>
                    <a:cubicBezTo>
                      <a:pt x="11572" y="1310"/>
                      <a:pt x="11577" y="1306"/>
                      <a:pt x="11574" y="1294"/>
                    </a:cubicBezTo>
                    <a:cubicBezTo>
                      <a:pt x="11579" y="1288"/>
                      <a:pt x="11585" y="1283"/>
                      <a:pt x="11592" y="1283"/>
                    </a:cubicBezTo>
                    <a:cubicBezTo>
                      <a:pt x="11596" y="1283"/>
                      <a:pt x="11601" y="1285"/>
                      <a:pt x="11607" y="1290"/>
                    </a:cubicBezTo>
                    <a:lnTo>
                      <a:pt x="11625" y="1272"/>
                    </a:lnTo>
                    <a:cubicBezTo>
                      <a:pt x="11643" y="1256"/>
                      <a:pt x="11653" y="1247"/>
                      <a:pt x="11625" y="1205"/>
                    </a:cubicBezTo>
                    <a:cubicBezTo>
                      <a:pt x="11598" y="1174"/>
                      <a:pt x="11568" y="1145"/>
                      <a:pt x="11536" y="1120"/>
                    </a:cubicBezTo>
                    <a:cubicBezTo>
                      <a:pt x="11518" y="1109"/>
                      <a:pt x="11505" y="1103"/>
                      <a:pt x="11496" y="1103"/>
                    </a:cubicBezTo>
                    <a:cubicBezTo>
                      <a:pt x="11491" y="1103"/>
                      <a:pt x="11487" y="1105"/>
                      <a:pt x="11485" y="1109"/>
                    </a:cubicBezTo>
                    <a:cubicBezTo>
                      <a:pt x="11480" y="1109"/>
                      <a:pt x="11474" y="1109"/>
                      <a:pt x="11468" y="1108"/>
                    </a:cubicBezTo>
                    <a:cubicBezTo>
                      <a:pt x="11457" y="1105"/>
                      <a:pt x="11447" y="1103"/>
                      <a:pt x="11436" y="1100"/>
                    </a:cubicBezTo>
                    <a:cubicBezTo>
                      <a:pt x="11421" y="1093"/>
                      <a:pt x="11408" y="1083"/>
                      <a:pt x="11397" y="1071"/>
                    </a:cubicBezTo>
                    <a:cubicBezTo>
                      <a:pt x="11401" y="1058"/>
                      <a:pt x="11308" y="1025"/>
                      <a:pt x="11190" y="1015"/>
                    </a:cubicBezTo>
                    <a:cubicBezTo>
                      <a:pt x="11168" y="1013"/>
                      <a:pt x="11146" y="1012"/>
                      <a:pt x="11124" y="1012"/>
                    </a:cubicBezTo>
                    <a:cubicBezTo>
                      <a:pt x="11116" y="1012"/>
                      <a:pt x="11108" y="1012"/>
                      <a:pt x="11100" y="1012"/>
                    </a:cubicBezTo>
                    <a:cubicBezTo>
                      <a:pt x="11092" y="1012"/>
                      <a:pt x="11086" y="1012"/>
                      <a:pt x="11079" y="1012"/>
                    </a:cubicBezTo>
                    <a:cubicBezTo>
                      <a:pt x="11061" y="1012"/>
                      <a:pt x="11046" y="1013"/>
                      <a:pt x="11032" y="1015"/>
                    </a:cubicBezTo>
                    <a:cubicBezTo>
                      <a:pt x="11024" y="1015"/>
                      <a:pt x="11016" y="1016"/>
                      <a:pt x="11008" y="1016"/>
                    </a:cubicBezTo>
                    <a:cubicBezTo>
                      <a:pt x="10991" y="1016"/>
                      <a:pt x="10975" y="1014"/>
                      <a:pt x="10960" y="1011"/>
                    </a:cubicBezTo>
                    <a:cubicBezTo>
                      <a:pt x="10948" y="1008"/>
                      <a:pt x="10937" y="1006"/>
                      <a:pt x="10925" y="1006"/>
                    </a:cubicBezTo>
                    <a:cubicBezTo>
                      <a:pt x="10921" y="1006"/>
                      <a:pt x="10917" y="1006"/>
                      <a:pt x="10913" y="1007"/>
                    </a:cubicBezTo>
                    <a:cubicBezTo>
                      <a:pt x="10915" y="1020"/>
                      <a:pt x="10778" y="1043"/>
                      <a:pt x="10636" y="1113"/>
                    </a:cubicBezTo>
                    <a:cubicBezTo>
                      <a:pt x="10570" y="1144"/>
                      <a:pt x="10507" y="1182"/>
                      <a:pt x="10450" y="1227"/>
                    </a:cubicBezTo>
                    <a:cubicBezTo>
                      <a:pt x="10404" y="1262"/>
                      <a:pt x="10377" y="1288"/>
                      <a:pt x="10381" y="1294"/>
                    </a:cubicBezTo>
                    <a:lnTo>
                      <a:pt x="10349" y="1322"/>
                    </a:lnTo>
                    <a:cubicBezTo>
                      <a:pt x="10348" y="1320"/>
                      <a:pt x="10346" y="1320"/>
                      <a:pt x="10344" y="1320"/>
                    </a:cubicBezTo>
                    <a:cubicBezTo>
                      <a:pt x="10331" y="1320"/>
                      <a:pt x="10304" y="1345"/>
                      <a:pt x="10277" y="1370"/>
                    </a:cubicBezTo>
                    <a:cubicBezTo>
                      <a:pt x="10264" y="1396"/>
                      <a:pt x="10247" y="1418"/>
                      <a:pt x="10228" y="1439"/>
                    </a:cubicBezTo>
                    <a:cubicBezTo>
                      <a:pt x="10226" y="1438"/>
                      <a:pt x="10224" y="1437"/>
                      <a:pt x="10222" y="1437"/>
                    </a:cubicBezTo>
                    <a:cubicBezTo>
                      <a:pt x="10213" y="1437"/>
                      <a:pt x="10199" y="1452"/>
                      <a:pt x="10175" y="1478"/>
                    </a:cubicBezTo>
                    <a:cubicBezTo>
                      <a:pt x="10148" y="1508"/>
                      <a:pt x="10135" y="1523"/>
                      <a:pt x="10144" y="1532"/>
                    </a:cubicBezTo>
                    <a:cubicBezTo>
                      <a:pt x="10130" y="1548"/>
                      <a:pt x="10041" y="1658"/>
                      <a:pt x="9996" y="1698"/>
                    </a:cubicBezTo>
                    <a:cubicBezTo>
                      <a:pt x="9973" y="1707"/>
                      <a:pt x="9971" y="1731"/>
                      <a:pt x="9970" y="1754"/>
                    </a:cubicBezTo>
                    <a:cubicBezTo>
                      <a:pt x="9980" y="1762"/>
                      <a:pt x="9978" y="1785"/>
                      <a:pt x="9967" y="1800"/>
                    </a:cubicBezTo>
                    <a:lnTo>
                      <a:pt x="9947" y="1786"/>
                    </a:lnTo>
                    <a:cubicBezTo>
                      <a:pt x="9947" y="1775"/>
                      <a:pt x="9947" y="1769"/>
                      <a:pt x="9945" y="1769"/>
                    </a:cubicBezTo>
                    <a:cubicBezTo>
                      <a:pt x="9943" y="1769"/>
                      <a:pt x="9937" y="1777"/>
                      <a:pt x="9924" y="1795"/>
                    </a:cubicBezTo>
                    <a:lnTo>
                      <a:pt x="9902" y="1826"/>
                    </a:lnTo>
                    <a:cubicBezTo>
                      <a:pt x="9912" y="1833"/>
                      <a:pt x="9855" y="1913"/>
                      <a:pt x="9775" y="2018"/>
                    </a:cubicBezTo>
                    <a:cubicBezTo>
                      <a:pt x="9673" y="2152"/>
                      <a:pt x="9637" y="2187"/>
                      <a:pt x="9646" y="2197"/>
                    </a:cubicBezTo>
                    <a:cubicBezTo>
                      <a:pt x="9656" y="2206"/>
                      <a:pt x="9644" y="2219"/>
                      <a:pt x="9598" y="2251"/>
                    </a:cubicBezTo>
                    <a:cubicBezTo>
                      <a:pt x="9496" y="2300"/>
                      <a:pt x="9496" y="2297"/>
                      <a:pt x="9493" y="2319"/>
                    </a:cubicBezTo>
                    <a:cubicBezTo>
                      <a:pt x="9497" y="2315"/>
                      <a:pt x="9501" y="2313"/>
                      <a:pt x="9504" y="2313"/>
                    </a:cubicBezTo>
                    <a:cubicBezTo>
                      <a:pt x="9511" y="2313"/>
                      <a:pt x="9517" y="2319"/>
                      <a:pt x="9522" y="2326"/>
                    </a:cubicBezTo>
                    <a:cubicBezTo>
                      <a:pt x="9535" y="2340"/>
                      <a:pt x="9530" y="2352"/>
                      <a:pt x="9512" y="2352"/>
                    </a:cubicBezTo>
                    <a:cubicBezTo>
                      <a:pt x="9507" y="2352"/>
                      <a:pt x="9502" y="2351"/>
                      <a:pt x="9496" y="2349"/>
                    </a:cubicBezTo>
                    <a:cubicBezTo>
                      <a:pt x="9495" y="2349"/>
                      <a:pt x="9494" y="2348"/>
                      <a:pt x="9492" y="2348"/>
                    </a:cubicBezTo>
                    <a:cubicBezTo>
                      <a:pt x="9478" y="2348"/>
                      <a:pt x="9432" y="2386"/>
                      <a:pt x="9385" y="2422"/>
                    </a:cubicBezTo>
                    <a:cubicBezTo>
                      <a:pt x="9335" y="2465"/>
                      <a:pt x="9281" y="2505"/>
                      <a:pt x="9280" y="2520"/>
                    </a:cubicBezTo>
                    <a:cubicBezTo>
                      <a:pt x="9282" y="2524"/>
                      <a:pt x="9283" y="2527"/>
                      <a:pt x="9283" y="2527"/>
                    </a:cubicBezTo>
                    <a:cubicBezTo>
                      <a:pt x="9283" y="2527"/>
                      <a:pt x="9280" y="2522"/>
                      <a:pt x="9273" y="2509"/>
                    </a:cubicBezTo>
                    <a:cubicBezTo>
                      <a:pt x="9271" y="2505"/>
                      <a:pt x="9269" y="2504"/>
                      <a:pt x="9265" y="2504"/>
                    </a:cubicBezTo>
                    <a:cubicBezTo>
                      <a:pt x="9256" y="2504"/>
                      <a:pt x="9236" y="2514"/>
                      <a:pt x="9195" y="2533"/>
                    </a:cubicBezTo>
                    <a:cubicBezTo>
                      <a:pt x="9165" y="2544"/>
                      <a:pt x="9150" y="2550"/>
                      <a:pt x="9150" y="2550"/>
                    </a:cubicBezTo>
                    <a:cubicBezTo>
                      <a:pt x="9154" y="2562"/>
                      <a:pt x="9133" y="2572"/>
                      <a:pt x="9109" y="2578"/>
                    </a:cubicBezTo>
                    <a:cubicBezTo>
                      <a:pt x="9100" y="2580"/>
                      <a:pt x="9090" y="2581"/>
                      <a:pt x="9081" y="2581"/>
                    </a:cubicBezTo>
                    <a:cubicBezTo>
                      <a:pt x="9069" y="2581"/>
                      <a:pt x="9061" y="2579"/>
                      <a:pt x="9060" y="2576"/>
                    </a:cubicBezTo>
                    <a:cubicBezTo>
                      <a:pt x="9050" y="2570"/>
                      <a:pt x="9046" y="2568"/>
                      <a:pt x="9037" y="2568"/>
                    </a:cubicBezTo>
                    <a:cubicBezTo>
                      <a:pt x="9032" y="2568"/>
                      <a:pt x="9025" y="2569"/>
                      <a:pt x="9014" y="2570"/>
                    </a:cubicBezTo>
                    <a:cubicBezTo>
                      <a:pt x="8995" y="2583"/>
                      <a:pt x="8972" y="2590"/>
                      <a:pt x="8948" y="2590"/>
                    </a:cubicBezTo>
                    <a:cubicBezTo>
                      <a:pt x="8945" y="2590"/>
                      <a:pt x="8941" y="2590"/>
                      <a:pt x="8938" y="2589"/>
                    </a:cubicBezTo>
                    <a:cubicBezTo>
                      <a:pt x="8913" y="2587"/>
                      <a:pt x="8895" y="2580"/>
                      <a:pt x="8896" y="2574"/>
                    </a:cubicBezTo>
                    <a:lnTo>
                      <a:pt x="8896" y="2574"/>
                    </a:lnTo>
                    <a:cubicBezTo>
                      <a:pt x="8896" y="2574"/>
                      <a:pt x="8896" y="2574"/>
                      <a:pt x="8895" y="2574"/>
                    </a:cubicBezTo>
                    <a:cubicBezTo>
                      <a:pt x="8891" y="2574"/>
                      <a:pt x="8879" y="2572"/>
                      <a:pt x="8867" y="2570"/>
                    </a:cubicBezTo>
                    <a:cubicBezTo>
                      <a:pt x="8860" y="2576"/>
                      <a:pt x="8849" y="2578"/>
                      <a:pt x="8839" y="2578"/>
                    </a:cubicBezTo>
                    <a:cubicBezTo>
                      <a:pt x="8826" y="2578"/>
                      <a:pt x="8814" y="2575"/>
                      <a:pt x="8806" y="2572"/>
                    </a:cubicBezTo>
                    <a:cubicBezTo>
                      <a:pt x="8780" y="2567"/>
                      <a:pt x="8764" y="2562"/>
                      <a:pt x="8757" y="2562"/>
                    </a:cubicBezTo>
                    <a:cubicBezTo>
                      <a:pt x="8753" y="2562"/>
                      <a:pt x="8753" y="2565"/>
                      <a:pt x="8758" y="2572"/>
                    </a:cubicBezTo>
                    <a:cubicBezTo>
                      <a:pt x="8755" y="2583"/>
                      <a:pt x="8752" y="2593"/>
                      <a:pt x="8742" y="2593"/>
                    </a:cubicBezTo>
                    <a:cubicBezTo>
                      <a:pt x="8740" y="2593"/>
                      <a:pt x="8738" y="2592"/>
                      <a:pt x="8735" y="2591"/>
                    </a:cubicBezTo>
                    <a:lnTo>
                      <a:pt x="8738" y="2580"/>
                    </a:lnTo>
                    <a:cubicBezTo>
                      <a:pt x="8743" y="2568"/>
                      <a:pt x="8697" y="2554"/>
                      <a:pt x="8640" y="2525"/>
                    </a:cubicBezTo>
                    <a:cubicBezTo>
                      <a:pt x="8568" y="2488"/>
                      <a:pt x="8541" y="2466"/>
                      <a:pt x="8535" y="2447"/>
                    </a:cubicBezTo>
                    <a:lnTo>
                      <a:pt x="8514" y="2448"/>
                    </a:lnTo>
                    <a:cubicBezTo>
                      <a:pt x="8493" y="2448"/>
                      <a:pt x="8480" y="2437"/>
                      <a:pt x="8487" y="2428"/>
                    </a:cubicBezTo>
                    <a:cubicBezTo>
                      <a:pt x="8482" y="2408"/>
                      <a:pt x="8431" y="2365"/>
                      <a:pt x="8399" y="2349"/>
                    </a:cubicBezTo>
                    <a:lnTo>
                      <a:pt x="8374" y="2325"/>
                    </a:lnTo>
                    <a:cubicBezTo>
                      <a:pt x="8381" y="2297"/>
                      <a:pt x="8350" y="2262"/>
                      <a:pt x="8321" y="2262"/>
                    </a:cubicBezTo>
                    <a:cubicBezTo>
                      <a:pt x="8320" y="2262"/>
                      <a:pt x="8318" y="2262"/>
                      <a:pt x="8317" y="2262"/>
                    </a:cubicBezTo>
                    <a:cubicBezTo>
                      <a:pt x="8327" y="2253"/>
                      <a:pt x="8316" y="2240"/>
                      <a:pt x="8306" y="2227"/>
                    </a:cubicBezTo>
                    <a:cubicBezTo>
                      <a:pt x="8273" y="2208"/>
                      <a:pt x="8233" y="2151"/>
                      <a:pt x="8244" y="2144"/>
                    </a:cubicBezTo>
                    <a:lnTo>
                      <a:pt x="8235" y="2130"/>
                    </a:lnTo>
                    <a:cubicBezTo>
                      <a:pt x="8217" y="2123"/>
                      <a:pt x="8204" y="2110"/>
                      <a:pt x="8196" y="2093"/>
                    </a:cubicBezTo>
                    <a:cubicBezTo>
                      <a:pt x="8188" y="2076"/>
                      <a:pt x="8175" y="2063"/>
                      <a:pt x="8159" y="2054"/>
                    </a:cubicBezTo>
                    <a:cubicBezTo>
                      <a:pt x="8147" y="2048"/>
                      <a:pt x="8138" y="2039"/>
                      <a:pt x="8131" y="2029"/>
                    </a:cubicBezTo>
                    <a:cubicBezTo>
                      <a:pt x="8128" y="2022"/>
                      <a:pt x="8129" y="2020"/>
                      <a:pt x="8132" y="2020"/>
                    </a:cubicBezTo>
                    <a:cubicBezTo>
                      <a:pt x="8138" y="2020"/>
                      <a:pt x="8150" y="2026"/>
                      <a:pt x="8161" y="2032"/>
                    </a:cubicBezTo>
                    <a:cubicBezTo>
                      <a:pt x="8167" y="2037"/>
                      <a:pt x="8170" y="2039"/>
                      <a:pt x="8172" y="2039"/>
                    </a:cubicBezTo>
                    <a:cubicBezTo>
                      <a:pt x="8178" y="2039"/>
                      <a:pt x="8154" y="2005"/>
                      <a:pt x="8117" y="1974"/>
                    </a:cubicBezTo>
                    <a:cubicBezTo>
                      <a:pt x="8090" y="1953"/>
                      <a:pt x="8078" y="1944"/>
                      <a:pt x="8080" y="1944"/>
                    </a:cubicBezTo>
                    <a:lnTo>
                      <a:pt x="8080" y="1944"/>
                    </a:lnTo>
                    <a:cubicBezTo>
                      <a:pt x="8082" y="1944"/>
                      <a:pt x="8092" y="1949"/>
                      <a:pt x="8109" y="1958"/>
                    </a:cubicBezTo>
                    <a:cubicBezTo>
                      <a:pt x="8119" y="1964"/>
                      <a:pt x="8129" y="1970"/>
                      <a:pt x="8133" y="1970"/>
                    </a:cubicBezTo>
                    <a:cubicBezTo>
                      <a:pt x="8136" y="1970"/>
                      <a:pt x="8133" y="1965"/>
                      <a:pt x="8120" y="1953"/>
                    </a:cubicBezTo>
                    <a:cubicBezTo>
                      <a:pt x="8120" y="1953"/>
                      <a:pt x="8107" y="1925"/>
                      <a:pt x="8096" y="1925"/>
                    </a:cubicBezTo>
                    <a:cubicBezTo>
                      <a:pt x="8095" y="1925"/>
                      <a:pt x="8094" y="1925"/>
                      <a:pt x="8093" y="1926"/>
                    </a:cubicBezTo>
                    <a:lnTo>
                      <a:pt x="8071" y="1875"/>
                    </a:lnTo>
                    <a:cubicBezTo>
                      <a:pt x="8069" y="1851"/>
                      <a:pt x="8063" y="1826"/>
                      <a:pt x="8053" y="1804"/>
                    </a:cubicBezTo>
                    <a:cubicBezTo>
                      <a:pt x="8034" y="1791"/>
                      <a:pt x="8034" y="1791"/>
                      <a:pt x="8039" y="1769"/>
                    </a:cubicBezTo>
                    <a:cubicBezTo>
                      <a:pt x="8048" y="1765"/>
                      <a:pt x="8046" y="1754"/>
                      <a:pt x="8033" y="1754"/>
                    </a:cubicBezTo>
                    <a:cubicBezTo>
                      <a:pt x="8029" y="1754"/>
                      <a:pt x="8025" y="1755"/>
                      <a:pt x="8020" y="1757"/>
                    </a:cubicBezTo>
                    <a:cubicBezTo>
                      <a:pt x="8002" y="1745"/>
                      <a:pt x="7994" y="1724"/>
                      <a:pt x="8000" y="1704"/>
                    </a:cubicBezTo>
                    <a:cubicBezTo>
                      <a:pt x="8021" y="1696"/>
                      <a:pt x="8018" y="1682"/>
                      <a:pt x="8008" y="1682"/>
                    </a:cubicBezTo>
                    <a:lnTo>
                      <a:pt x="8008" y="1682"/>
                    </a:lnTo>
                    <a:cubicBezTo>
                      <a:pt x="8007" y="1682"/>
                      <a:pt x="8006" y="1682"/>
                      <a:pt x="8004" y="1683"/>
                    </a:cubicBezTo>
                    <a:cubicBezTo>
                      <a:pt x="7994" y="1675"/>
                      <a:pt x="7985" y="1664"/>
                      <a:pt x="7980" y="1651"/>
                    </a:cubicBezTo>
                    <a:cubicBezTo>
                      <a:pt x="7991" y="1648"/>
                      <a:pt x="7935" y="1489"/>
                      <a:pt x="7878" y="1321"/>
                    </a:cubicBezTo>
                    <a:cubicBezTo>
                      <a:pt x="7873" y="1305"/>
                      <a:pt x="7858" y="1292"/>
                      <a:pt x="7846" y="1292"/>
                    </a:cubicBezTo>
                    <a:cubicBezTo>
                      <a:pt x="7845" y="1292"/>
                      <a:pt x="7843" y="1292"/>
                      <a:pt x="7842" y="1293"/>
                    </a:cubicBezTo>
                    <a:cubicBezTo>
                      <a:pt x="7835" y="1295"/>
                      <a:pt x="7831" y="1296"/>
                      <a:pt x="7829" y="1296"/>
                    </a:cubicBezTo>
                    <a:cubicBezTo>
                      <a:pt x="7824" y="1296"/>
                      <a:pt x="7831" y="1289"/>
                      <a:pt x="7835" y="1274"/>
                    </a:cubicBezTo>
                    <a:cubicBezTo>
                      <a:pt x="7857" y="1251"/>
                      <a:pt x="7855" y="1225"/>
                      <a:pt x="7841" y="1225"/>
                    </a:cubicBezTo>
                    <a:cubicBezTo>
                      <a:pt x="7836" y="1225"/>
                      <a:pt x="7830" y="1228"/>
                      <a:pt x="7822" y="1237"/>
                    </a:cubicBezTo>
                    <a:cubicBezTo>
                      <a:pt x="7815" y="1248"/>
                      <a:pt x="7810" y="1255"/>
                      <a:pt x="7809" y="1255"/>
                    </a:cubicBezTo>
                    <a:cubicBezTo>
                      <a:pt x="7807" y="1255"/>
                      <a:pt x="7809" y="1244"/>
                      <a:pt x="7815" y="1218"/>
                    </a:cubicBezTo>
                    <a:cubicBezTo>
                      <a:pt x="7821" y="1195"/>
                      <a:pt x="7821" y="1195"/>
                      <a:pt x="7802" y="1181"/>
                    </a:cubicBezTo>
                    <a:cubicBezTo>
                      <a:pt x="7800" y="1181"/>
                      <a:pt x="7799" y="1181"/>
                      <a:pt x="7798" y="1181"/>
                    </a:cubicBezTo>
                    <a:cubicBezTo>
                      <a:pt x="7788" y="1181"/>
                      <a:pt x="7784" y="1167"/>
                      <a:pt x="7795" y="1162"/>
                    </a:cubicBezTo>
                    <a:cubicBezTo>
                      <a:pt x="7799" y="1141"/>
                      <a:pt x="7804" y="1120"/>
                      <a:pt x="7795" y="1120"/>
                    </a:cubicBezTo>
                    <a:lnTo>
                      <a:pt x="7795" y="1120"/>
                    </a:lnTo>
                    <a:cubicBezTo>
                      <a:pt x="7795" y="1120"/>
                      <a:pt x="7794" y="1120"/>
                      <a:pt x="7793" y="1120"/>
                    </a:cubicBezTo>
                    <a:cubicBezTo>
                      <a:pt x="7788" y="1107"/>
                      <a:pt x="7787" y="1092"/>
                      <a:pt x="7789" y="1079"/>
                    </a:cubicBezTo>
                    <a:cubicBezTo>
                      <a:pt x="7794" y="1055"/>
                      <a:pt x="7775" y="1040"/>
                      <a:pt x="7756" y="1027"/>
                    </a:cubicBezTo>
                    <a:cubicBezTo>
                      <a:pt x="7717" y="988"/>
                      <a:pt x="7705" y="968"/>
                      <a:pt x="7720" y="968"/>
                    </a:cubicBezTo>
                    <a:cubicBezTo>
                      <a:pt x="7723" y="968"/>
                      <a:pt x="7727" y="968"/>
                      <a:pt x="7732" y="970"/>
                    </a:cubicBezTo>
                    <a:cubicBezTo>
                      <a:pt x="7734" y="970"/>
                      <a:pt x="7735" y="971"/>
                      <a:pt x="7736" y="971"/>
                    </a:cubicBezTo>
                    <a:cubicBezTo>
                      <a:pt x="7758" y="971"/>
                      <a:pt x="7709" y="889"/>
                      <a:pt x="7678" y="881"/>
                    </a:cubicBezTo>
                    <a:cubicBezTo>
                      <a:pt x="7646" y="874"/>
                      <a:pt x="7647" y="875"/>
                      <a:pt x="7658" y="869"/>
                    </a:cubicBezTo>
                    <a:cubicBezTo>
                      <a:pt x="7669" y="863"/>
                      <a:pt x="7660" y="844"/>
                      <a:pt x="7660" y="844"/>
                    </a:cubicBezTo>
                    <a:cubicBezTo>
                      <a:pt x="7650" y="826"/>
                      <a:pt x="7641" y="809"/>
                      <a:pt x="7653" y="803"/>
                    </a:cubicBezTo>
                    <a:cubicBezTo>
                      <a:pt x="7641" y="784"/>
                      <a:pt x="7628" y="767"/>
                      <a:pt x="7612" y="754"/>
                    </a:cubicBezTo>
                    <a:cubicBezTo>
                      <a:pt x="7570" y="729"/>
                      <a:pt x="7548" y="671"/>
                      <a:pt x="7558" y="639"/>
                    </a:cubicBezTo>
                    <a:lnTo>
                      <a:pt x="7525" y="611"/>
                    </a:lnTo>
                    <a:cubicBezTo>
                      <a:pt x="7492" y="608"/>
                      <a:pt x="7471" y="598"/>
                      <a:pt x="7491" y="583"/>
                    </a:cubicBezTo>
                    <a:cubicBezTo>
                      <a:pt x="7495" y="581"/>
                      <a:pt x="7498" y="578"/>
                      <a:pt x="7501" y="577"/>
                    </a:cubicBezTo>
                    <a:lnTo>
                      <a:pt x="7501" y="577"/>
                    </a:lnTo>
                    <a:cubicBezTo>
                      <a:pt x="7501" y="577"/>
                      <a:pt x="7501" y="577"/>
                      <a:pt x="7501" y="577"/>
                    </a:cubicBezTo>
                    <a:cubicBezTo>
                      <a:pt x="7505" y="574"/>
                      <a:pt x="7506" y="573"/>
                      <a:pt x="7506" y="573"/>
                    </a:cubicBezTo>
                    <a:lnTo>
                      <a:pt x="7506" y="573"/>
                    </a:lnTo>
                    <a:cubicBezTo>
                      <a:pt x="7506" y="573"/>
                      <a:pt x="7504" y="575"/>
                      <a:pt x="7501" y="577"/>
                    </a:cubicBezTo>
                    <a:lnTo>
                      <a:pt x="7501" y="577"/>
                    </a:lnTo>
                    <a:cubicBezTo>
                      <a:pt x="7469" y="573"/>
                      <a:pt x="7430" y="499"/>
                      <a:pt x="7449" y="484"/>
                    </a:cubicBezTo>
                    <a:cubicBezTo>
                      <a:pt x="7458" y="477"/>
                      <a:pt x="7458" y="477"/>
                      <a:pt x="7444" y="460"/>
                    </a:cubicBezTo>
                    <a:lnTo>
                      <a:pt x="7435" y="468"/>
                    </a:lnTo>
                    <a:cubicBezTo>
                      <a:pt x="7429" y="472"/>
                      <a:pt x="7424" y="477"/>
                      <a:pt x="7418" y="477"/>
                    </a:cubicBezTo>
                    <a:cubicBezTo>
                      <a:pt x="7413" y="477"/>
                      <a:pt x="7407" y="474"/>
                      <a:pt x="7402" y="467"/>
                    </a:cubicBezTo>
                    <a:cubicBezTo>
                      <a:pt x="7389" y="450"/>
                      <a:pt x="7374" y="435"/>
                      <a:pt x="7384" y="426"/>
                    </a:cubicBezTo>
                    <a:cubicBezTo>
                      <a:pt x="7380" y="406"/>
                      <a:pt x="7375" y="384"/>
                      <a:pt x="7368" y="384"/>
                    </a:cubicBezTo>
                    <a:cubicBezTo>
                      <a:pt x="7367" y="384"/>
                      <a:pt x="7366" y="385"/>
                      <a:pt x="7365" y="386"/>
                    </a:cubicBezTo>
                    <a:cubicBezTo>
                      <a:pt x="7354" y="375"/>
                      <a:pt x="7347" y="361"/>
                      <a:pt x="7342" y="346"/>
                    </a:cubicBezTo>
                    <a:cubicBezTo>
                      <a:pt x="7326" y="331"/>
                      <a:pt x="7312" y="314"/>
                      <a:pt x="7278" y="285"/>
                    </a:cubicBezTo>
                    <a:cubicBezTo>
                      <a:pt x="7254" y="280"/>
                      <a:pt x="7220" y="252"/>
                      <a:pt x="7228" y="243"/>
                    </a:cubicBezTo>
                    <a:cubicBezTo>
                      <a:pt x="7228" y="243"/>
                      <a:pt x="7192" y="215"/>
                      <a:pt x="7166" y="211"/>
                    </a:cubicBezTo>
                    <a:cubicBezTo>
                      <a:pt x="7129" y="187"/>
                      <a:pt x="7110" y="174"/>
                      <a:pt x="7117" y="164"/>
                    </a:cubicBezTo>
                    <a:cubicBezTo>
                      <a:pt x="7124" y="153"/>
                      <a:pt x="7125" y="153"/>
                      <a:pt x="7098" y="152"/>
                    </a:cubicBezTo>
                    <a:cubicBezTo>
                      <a:pt x="7096" y="155"/>
                      <a:pt x="7093" y="156"/>
                      <a:pt x="7090" y="156"/>
                    </a:cubicBezTo>
                    <a:cubicBezTo>
                      <a:pt x="7081" y="156"/>
                      <a:pt x="7067" y="148"/>
                      <a:pt x="7052" y="139"/>
                    </a:cubicBezTo>
                    <a:cubicBezTo>
                      <a:pt x="7033" y="128"/>
                      <a:pt x="7012" y="119"/>
                      <a:pt x="7012" y="119"/>
                    </a:cubicBezTo>
                    <a:cubicBezTo>
                      <a:pt x="7009" y="125"/>
                      <a:pt x="7007" y="128"/>
                      <a:pt x="7004" y="128"/>
                    </a:cubicBezTo>
                    <a:cubicBezTo>
                      <a:pt x="7001" y="128"/>
                      <a:pt x="6996" y="125"/>
                      <a:pt x="6986" y="120"/>
                    </a:cubicBezTo>
                    <a:cubicBezTo>
                      <a:pt x="6953" y="100"/>
                      <a:pt x="6920" y="82"/>
                      <a:pt x="6886" y="66"/>
                    </a:cubicBezTo>
                    <a:cubicBezTo>
                      <a:pt x="6854" y="56"/>
                      <a:pt x="6837" y="51"/>
                      <a:pt x="6831" y="51"/>
                    </a:cubicBezTo>
                    <a:cubicBezTo>
                      <a:pt x="6824" y="51"/>
                      <a:pt x="6829" y="56"/>
                      <a:pt x="6838" y="64"/>
                    </a:cubicBezTo>
                    <a:cubicBezTo>
                      <a:pt x="6850" y="68"/>
                      <a:pt x="6855" y="73"/>
                      <a:pt x="6850" y="73"/>
                    </a:cubicBezTo>
                    <a:cubicBezTo>
                      <a:pt x="6845" y="73"/>
                      <a:pt x="6835" y="69"/>
                      <a:pt x="6817" y="59"/>
                    </a:cubicBezTo>
                    <a:cubicBezTo>
                      <a:pt x="6805" y="55"/>
                      <a:pt x="6784" y="46"/>
                      <a:pt x="6757" y="36"/>
                    </a:cubicBezTo>
                    <a:cubicBezTo>
                      <a:pt x="6727" y="27"/>
                      <a:pt x="6694" y="20"/>
                      <a:pt x="6663" y="16"/>
                    </a:cubicBezTo>
                    <a:cubicBezTo>
                      <a:pt x="6645" y="12"/>
                      <a:pt x="6626" y="11"/>
                      <a:pt x="6608" y="11"/>
                    </a:cubicBezTo>
                    <a:cubicBezTo>
                      <a:pt x="6599" y="11"/>
                      <a:pt x="6591" y="11"/>
                      <a:pt x="6582" y="12"/>
                    </a:cubicBezTo>
                    <a:cubicBezTo>
                      <a:pt x="6571" y="13"/>
                      <a:pt x="6571" y="16"/>
                      <a:pt x="6571" y="22"/>
                    </a:cubicBezTo>
                    <a:cubicBezTo>
                      <a:pt x="6582" y="35"/>
                      <a:pt x="6582" y="41"/>
                      <a:pt x="6576" y="41"/>
                    </a:cubicBezTo>
                    <a:cubicBezTo>
                      <a:pt x="6570" y="41"/>
                      <a:pt x="6559" y="35"/>
                      <a:pt x="6549" y="22"/>
                    </a:cubicBezTo>
                    <a:cubicBezTo>
                      <a:pt x="6523" y="7"/>
                      <a:pt x="6505" y="1"/>
                      <a:pt x="6493" y="1"/>
                    </a:cubicBezTo>
                    <a:close/>
                    <a:moveTo>
                      <a:pt x="3163" y="3306"/>
                    </a:moveTo>
                    <a:cubicBezTo>
                      <a:pt x="3163" y="3306"/>
                      <a:pt x="3138" y="3311"/>
                      <a:pt x="3134" y="3323"/>
                    </a:cubicBezTo>
                    <a:cubicBezTo>
                      <a:pt x="3132" y="3330"/>
                      <a:pt x="3139" y="3336"/>
                      <a:pt x="3150" y="3336"/>
                    </a:cubicBezTo>
                    <a:cubicBezTo>
                      <a:pt x="3159" y="3336"/>
                      <a:pt x="3171" y="3332"/>
                      <a:pt x="3183" y="3323"/>
                    </a:cubicBezTo>
                    <a:cubicBezTo>
                      <a:pt x="3187" y="3311"/>
                      <a:pt x="3187" y="3312"/>
                      <a:pt x="3163" y="3306"/>
                    </a:cubicBezTo>
                    <a:close/>
                  </a:path>
                </a:pathLst>
              </a:custGeom>
              <a:solidFill>
                <a:srgbClr val="D78D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3" name="Google Shape;9061;p33">
                <a:extLst>
                  <a:ext uri="{FF2B5EF4-FFF2-40B4-BE49-F238E27FC236}">
                    <a16:creationId xmlns:a16="http://schemas.microsoft.com/office/drawing/2014/main" id="{31AB150E-082E-D9D0-60F9-46314CF2D1BA}"/>
                  </a:ext>
                </a:extLst>
              </p:cNvPr>
              <p:cNvSpPr/>
              <p:nvPr/>
            </p:nvSpPr>
            <p:spPr>
              <a:xfrm rot="1799964">
                <a:off x="8542880" y="2824375"/>
                <a:ext cx="513682" cy="182384"/>
              </a:xfrm>
              <a:custGeom>
                <a:avLst/>
                <a:gdLst/>
                <a:ahLst/>
                <a:cxnLst/>
                <a:rect l="l" t="t" r="r" b="b"/>
                <a:pathLst>
                  <a:path w="5740" h="2038" extrusionOk="0">
                    <a:moveTo>
                      <a:pt x="5692" y="170"/>
                    </a:moveTo>
                    <a:cubicBezTo>
                      <a:pt x="5701" y="170"/>
                      <a:pt x="5689" y="186"/>
                      <a:pt x="5668" y="198"/>
                    </a:cubicBezTo>
                    <a:cubicBezTo>
                      <a:pt x="5659" y="207"/>
                      <a:pt x="5654" y="211"/>
                      <a:pt x="5653" y="211"/>
                    </a:cubicBezTo>
                    <a:cubicBezTo>
                      <a:pt x="5651" y="211"/>
                      <a:pt x="5654" y="206"/>
                      <a:pt x="5660" y="194"/>
                    </a:cubicBezTo>
                    <a:cubicBezTo>
                      <a:pt x="5664" y="184"/>
                      <a:pt x="5668" y="174"/>
                      <a:pt x="5675" y="174"/>
                    </a:cubicBezTo>
                    <a:cubicBezTo>
                      <a:pt x="5676" y="174"/>
                      <a:pt x="5677" y="174"/>
                      <a:pt x="5678" y="175"/>
                    </a:cubicBezTo>
                    <a:cubicBezTo>
                      <a:pt x="5685" y="172"/>
                      <a:pt x="5689" y="170"/>
                      <a:pt x="5692" y="170"/>
                    </a:cubicBezTo>
                    <a:close/>
                    <a:moveTo>
                      <a:pt x="4389" y="178"/>
                    </a:moveTo>
                    <a:cubicBezTo>
                      <a:pt x="4391" y="178"/>
                      <a:pt x="4392" y="180"/>
                      <a:pt x="4396" y="187"/>
                    </a:cubicBezTo>
                    <a:cubicBezTo>
                      <a:pt x="4401" y="199"/>
                      <a:pt x="4397" y="211"/>
                      <a:pt x="4388" y="219"/>
                    </a:cubicBezTo>
                    <a:cubicBezTo>
                      <a:pt x="4388" y="219"/>
                      <a:pt x="4387" y="219"/>
                      <a:pt x="4387" y="219"/>
                    </a:cubicBezTo>
                    <a:cubicBezTo>
                      <a:pt x="4379" y="219"/>
                      <a:pt x="4371" y="198"/>
                      <a:pt x="4383" y="180"/>
                    </a:cubicBezTo>
                    <a:cubicBezTo>
                      <a:pt x="4385" y="178"/>
                      <a:pt x="4387" y="178"/>
                      <a:pt x="4389" y="178"/>
                    </a:cubicBezTo>
                    <a:close/>
                    <a:moveTo>
                      <a:pt x="4128" y="363"/>
                    </a:moveTo>
                    <a:cubicBezTo>
                      <a:pt x="4129" y="363"/>
                      <a:pt x="4130" y="364"/>
                      <a:pt x="4132" y="367"/>
                    </a:cubicBezTo>
                    <a:cubicBezTo>
                      <a:pt x="4136" y="375"/>
                      <a:pt x="4138" y="384"/>
                      <a:pt x="4138" y="393"/>
                    </a:cubicBezTo>
                    <a:cubicBezTo>
                      <a:pt x="4138" y="393"/>
                      <a:pt x="4138" y="402"/>
                      <a:pt x="4134" y="402"/>
                    </a:cubicBezTo>
                    <a:cubicBezTo>
                      <a:pt x="4133" y="402"/>
                      <a:pt x="4132" y="401"/>
                      <a:pt x="4130" y="398"/>
                    </a:cubicBezTo>
                    <a:lnTo>
                      <a:pt x="4124" y="387"/>
                    </a:lnTo>
                    <a:cubicBezTo>
                      <a:pt x="4124" y="375"/>
                      <a:pt x="4124" y="363"/>
                      <a:pt x="4128" y="363"/>
                    </a:cubicBezTo>
                    <a:close/>
                    <a:moveTo>
                      <a:pt x="1081" y="411"/>
                    </a:moveTo>
                    <a:cubicBezTo>
                      <a:pt x="1083" y="411"/>
                      <a:pt x="1086" y="411"/>
                      <a:pt x="1088" y="412"/>
                    </a:cubicBezTo>
                    <a:lnTo>
                      <a:pt x="1088" y="424"/>
                    </a:lnTo>
                    <a:lnTo>
                      <a:pt x="1078" y="436"/>
                    </a:lnTo>
                    <a:lnTo>
                      <a:pt x="1069" y="423"/>
                    </a:lnTo>
                    <a:cubicBezTo>
                      <a:pt x="1069" y="413"/>
                      <a:pt x="1074" y="411"/>
                      <a:pt x="1081" y="411"/>
                    </a:cubicBezTo>
                    <a:close/>
                    <a:moveTo>
                      <a:pt x="1355" y="433"/>
                    </a:moveTo>
                    <a:lnTo>
                      <a:pt x="1355" y="433"/>
                    </a:lnTo>
                    <a:cubicBezTo>
                      <a:pt x="1359" y="433"/>
                      <a:pt x="1355" y="438"/>
                      <a:pt x="1345" y="452"/>
                    </a:cubicBezTo>
                    <a:lnTo>
                      <a:pt x="1320" y="472"/>
                    </a:lnTo>
                    <a:cubicBezTo>
                      <a:pt x="1311" y="470"/>
                      <a:pt x="1323" y="460"/>
                      <a:pt x="1339" y="437"/>
                    </a:cubicBezTo>
                    <a:cubicBezTo>
                      <a:pt x="1347" y="435"/>
                      <a:pt x="1352" y="433"/>
                      <a:pt x="1355" y="433"/>
                    </a:cubicBezTo>
                    <a:close/>
                    <a:moveTo>
                      <a:pt x="1551" y="462"/>
                    </a:moveTo>
                    <a:cubicBezTo>
                      <a:pt x="1546" y="473"/>
                      <a:pt x="1541" y="484"/>
                      <a:pt x="1541" y="484"/>
                    </a:cubicBezTo>
                    <a:cubicBezTo>
                      <a:pt x="1542" y="481"/>
                      <a:pt x="1544" y="477"/>
                      <a:pt x="1546" y="473"/>
                    </a:cubicBezTo>
                    <a:lnTo>
                      <a:pt x="1551" y="462"/>
                    </a:lnTo>
                    <a:close/>
                    <a:moveTo>
                      <a:pt x="1133" y="434"/>
                    </a:moveTo>
                    <a:cubicBezTo>
                      <a:pt x="1134" y="434"/>
                      <a:pt x="1134" y="441"/>
                      <a:pt x="1133" y="452"/>
                    </a:cubicBezTo>
                    <a:cubicBezTo>
                      <a:pt x="1134" y="467"/>
                      <a:pt x="1126" y="481"/>
                      <a:pt x="1113" y="488"/>
                    </a:cubicBezTo>
                    <a:lnTo>
                      <a:pt x="1093" y="487"/>
                    </a:lnTo>
                    <a:cubicBezTo>
                      <a:pt x="1093" y="487"/>
                      <a:pt x="1104" y="476"/>
                      <a:pt x="1114" y="463"/>
                    </a:cubicBezTo>
                    <a:cubicBezTo>
                      <a:pt x="1125" y="443"/>
                      <a:pt x="1130" y="434"/>
                      <a:pt x="1133" y="434"/>
                    </a:cubicBezTo>
                    <a:close/>
                    <a:moveTo>
                      <a:pt x="1397" y="508"/>
                    </a:moveTo>
                    <a:lnTo>
                      <a:pt x="1406" y="511"/>
                    </a:lnTo>
                    <a:cubicBezTo>
                      <a:pt x="1402" y="521"/>
                      <a:pt x="1399" y="532"/>
                      <a:pt x="1392" y="532"/>
                    </a:cubicBezTo>
                    <a:cubicBezTo>
                      <a:pt x="1391" y="532"/>
                      <a:pt x="1390" y="532"/>
                      <a:pt x="1389" y="532"/>
                    </a:cubicBezTo>
                    <a:lnTo>
                      <a:pt x="1380" y="529"/>
                    </a:lnTo>
                    <a:cubicBezTo>
                      <a:pt x="1384" y="520"/>
                      <a:pt x="1389" y="514"/>
                      <a:pt x="1397" y="508"/>
                    </a:cubicBezTo>
                    <a:close/>
                    <a:moveTo>
                      <a:pt x="657" y="546"/>
                    </a:moveTo>
                    <a:lnTo>
                      <a:pt x="657" y="546"/>
                    </a:lnTo>
                    <a:cubicBezTo>
                      <a:pt x="664" y="546"/>
                      <a:pt x="666" y="556"/>
                      <a:pt x="655" y="572"/>
                    </a:cubicBezTo>
                    <a:cubicBezTo>
                      <a:pt x="646" y="575"/>
                      <a:pt x="638" y="579"/>
                      <a:pt x="638" y="579"/>
                    </a:cubicBezTo>
                    <a:cubicBezTo>
                      <a:pt x="636" y="565"/>
                      <a:pt x="642" y="552"/>
                      <a:pt x="654" y="546"/>
                    </a:cubicBezTo>
                    <a:cubicBezTo>
                      <a:pt x="655" y="546"/>
                      <a:pt x="656" y="546"/>
                      <a:pt x="657" y="546"/>
                    </a:cubicBezTo>
                    <a:close/>
                    <a:moveTo>
                      <a:pt x="725" y="548"/>
                    </a:moveTo>
                    <a:cubicBezTo>
                      <a:pt x="722" y="548"/>
                      <a:pt x="718" y="550"/>
                      <a:pt x="715" y="551"/>
                    </a:cubicBezTo>
                    <a:cubicBezTo>
                      <a:pt x="711" y="549"/>
                      <a:pt x="708" y="549"/>
                      <a:pt x="705" y="549"/>
                    </a:cubicBezTo>
                    <a:cubicBezTo>
                      <a:pt x="692" y="549"/>
                      <a:pt x="690" y="562"/>
                      <a:pt x="693" y="572"/>
                    </a:cubicBezTo>
                    <a:cubicBezTo>
                      <a:pt x="696" y="577"/>
                      <a:pt x="699" y="579"/>
                      <a:pt x="703" y="579"/>
                    </a:cubicBezTo>
                    <a:cubicBezTo>
                      <a:pt x="708" y="579"/>
                      <a:pt x="714" y="577"/>
                      <a:pt x="723" y="574"/>
                    </a:cubicBezTo>
                    <a:cubicBezTo>
                      <a:pt x="730" y="572"/>
                      <a:pt x="735" y="557"/>
                      <a:pt x="735" y="557"/>
                    </a:cubicBezTo>
                    <a:cubicBezTo>
                      <a:pt x="733" y="550"/>
                      <a:pt x="729" y="548"/>
                      <a:pt x="725" y="548"/>
                    </a:cubicBezTo>
                    <a:close/>
                    <a:moveTo>
                      <a:pt x="1657" y="585"/>
                    </a:moveTo>
                    <a:lnTo>
                      <a:pt x="1657" y="585"/>
                    </a:lnTo>
                    <a:cubicBezTo>
                      <a:pt x="1666" y="585"/>
                      <a:pt x="1664" y="599"/>
                      <a:pt x="1646" y="613"/>
                    </a:cubicBezTo>
                    <a:lnTo>
                      <a:pt x="1630" y="603"/>
                    </a:lnTo>
                    <a:cubicBezTo>
                      <a:pt x="1636" y="594"/>
                      <a:pt x="1641" y="585"/>
                      <a:pt x="1648" y="585"/>
                    </a:cubicBezTo>
                    <a:cubicBezTo>
                      <a:pt x="1649" y="585"/>
                      <a:pt x="1650" y="586"/>
                      <a:pt x="1652" y="586"/>
                    </a:cubicBezTo>
                    <a:cubicBezTo>
                      <a:pt x="1654" y="586"/>
                      <a:pt x="1655" y="585"/>
                      <a:pt x="1657" y="585"/>
                    </a:cubicBezTo>
                    <a:close/>
                    <a:moveTo>
                      <a:pt x="3846" y="605"/>
                    </a:moveTo>
                    <a:cubicBezTo>
                      <a:pt x="3851" y="605"/>
                      <a:pt x="3856" y="610"/>
                      <a:pt x="3856" y="610"/>
                    </a:cubicBezTo>
                    <a:cubicBezTo>
                      <a:pt x="3856" y="610"/>
                      <a:pt x="3865" y="619"/>
                      <a:pt x="3858" y="626"/>
                    </a:cubicBezTo>
                    <a:cubicBezTo>
                      <a:pt x="3849" y="623"/>
                      <a:pt x="3840" y="620"/>
                      <a:pt x="3833" y="614"/>
                    </a:cubicBezTo>
                    <a:lnTo>
                      <a:pt x="3840" y="608"/>
                    </a:lnTo>
                    <a:cubicBezTo>
                      <a:pt x="3842" y="606"/>
                      <a:pt x="3844" y="605"/>
                      <a:pt x="3846" y="605"/>
                    </a:cubicBezTo>
                    <a:close/>
                    <a:moveTo>
                      <a:pt x="1545" y="618"/>
                    </a:moveTo>
                    <a:cubicBezTo>
                      <a:pt x="1549" y="618"/>
                      <a:pt x="1554" y="618"/>
                      <a:pt x="1557" y="620"/>
                    </a:cubicBezTo>
                    <a:lnTo>
                      <a:pt x="1552" y="631"/>
                    </a:lnTo>
                    <a:cubicBezTo>
                      <a:pt x="1544" y="627"/>
                      <a:pt x="1531" y="634"/>
                      <a:pt x="1536" y="622"/>
                    </a:cubicBezTo>
                    <a:cubicBezTo>
                      <a:pt x="1531" y="620"/>
                      <a:pt x="1538" y="618"/>
                      <a:pt x="1545" y="618"/>
                    </a:cubicBezTo>
                    <a:close/>
                    <a:moveTo>
                      <a:pt x="1715" y="629"/>
                    </a:moveTo>
                    <a:lnTo>
                      <a:pt x="1723" y="635"/>
                    </a:lnTo>
                    <a:cubicBezTo>
                      <a:pt x="1731" y="640"/>
                      <a:pt x="1731" y="640"/>
                      <a:pt x="1723" y="650"/>
                    </a:cubicBezTo>
                    <a:lnTo>
                      <a:pt x="1715" y="645"/>
                    </a:lnTo>
                    <a:lnTo>
                      <a:pt x="1715" y="629"/>
                    </a:lnTo>
                    <a:close/>
                    <a:moveTo>
                      <a:pt x="1823" y="665"/>
                    </a:moveTo>
                    <a:cubicBezTo>
                      <a:pt x="1817" y="673"/>
                      <a:pt x="1815" y="682"/>
                      <a:pt x="1814" y="691"/>
                    </a:cubicBezTo>
                    <a:cubicBezTo>
                      <a:pt x="1816" y="692"/>
                      <a:pt x="1818" y="693"/>
                      <a:pt x="1820" y="693"/>
                    </a:cubicBezTo>
                    <a:cubicBezTo>
                      <a:pt x="1825" y="693"/>
                      <a:pt x="1830" y="687"/>
                      <a:pt x="1830" y="687"/>
                    </a:cubicBezTo>
                    <a:cubicBezTo>
                      <a:pt x="1830" y="687"/>
                      <a:pt x="1839" y="677"/>
                      <a:pt x="1831" y="672"/>
                    </a:cubicBezTo>
                    <a:lnTo>
                      <a:pt x="1823" y="665"/>
                    </a:lnTo>
                    <a:close/>
                    <a:moveTo>
                      <a:pt x="3804" y="689"/>
                    </a:moveTo>
                    <a:cubicBezTo>
                      <a:pt x="3806" y="689"/>
                      <a:pt x="3809" y="691"/>
                      <a:pt x="3813" y="695"/>
                    </a:cubicBezTo>
                    <a:lnTo>
                      <a:pt x="3808" y="702"/>
                    </a:lnTo>
                    <a:lnTo>
                      <a:pt x="3792" y="701"/>
                    </a:lnTo>
                    <a:lnTo>
                      <a:pt x="3798" y="694"/>
                    </a:lnTo>
                    <a:cubicBezTo>
                      <a:pt x="3801" y="691"/>
                      <a:pt x="3803" y="689"/>
                      <a:pt x="3804" y="689"/>
                    </a:cubicBezTo>
                    <a:close/>
                    <a:moveTo>
                      <a:pt x="3800" y="723"/>
                    </a:moveTo>
                    <a:lnTo>
                      <a:pt x="3800" y="723"/>
                    </a:lnTo>
                    <a:cubicBezTo>
                      <a:pt x="3799" y="723"/>
                      <a:pt x="3798" y="725"/>
                      <a:pt x="3800" y="731"/>
                    </a:cubicBezTo>
                    <a:cubicBezTo>
                      <a:pt x="3804" y="727"/>
                      <a:pt x="3802" y="723"/>
                      <a:pt x="3800" y="723"/>
                    </a:cubicBezTo>
                    <a:close/>
                    <a:moveTo>
                      <a:pt x="2010" y="728"/>
                    </a:moveTo>
                    <a:cubicBezTo>
                      <a:pt x="2008" y="728"/>
                      <a:pt x="2008" y="733"/>
                      <a:pt x="2007" y="741"/>
                    </a:cubicBezTo>
                    <a:lnTo>
                      <a:pt x="2020" y="758"/>
                    </a:lnTo>
                    <a:cubicBezTo>
                      <a:pt x="2030" y="749"/>
                      <a:pt x="2030" y="749"/>
                      <a:pt x="2022" y="741"/>
                    </a:cubicBezTo>
                    <a:cubicBezTo>
                      <a:pt x="2016" y="733"/>
                      <a:pt x="2012" y="728"/>
                      <a:pt x="2010" y="728"/>
                    </a:cubicBezTo>
                    <a:close/>
                    <a:moveTo>
                      <a:pt x="172" y="751"/>
                    </a:moveTo>
                    <a:cubicBezTo>
                      <a:pt x="170" y="751"/>
                      <a:pt x="169" y="752"/>
                      <a:pt x="166" y="756"/>
                    </a:cubicBezTo>
                    <a:lnTo>
                      <a:pt x="158" y="762"/>
                    </a:lnTo>
                    <a:lnTo>
                      <a:pt x="175" y="765"/>
                    </a:lnTo>
                    <a:lnTo>
                      <a:pt x="181" y="757"/>
                    </a:lnTo>
                    <a:cubicBezTo>
                      <a:pt x="177" y="753"/>
                      <a:pt x="174" y="751"/>
                      <a:pt x="172" y="751"/>
                    </a:cubicBezTo>
                    <a:close/>
                    <a:moveTo>
                      <a:pt x="3747" y="760"/>
                    </a:moveTo>
                    <a:cubicBezTo>
                      <a:pt x="3749" y="760"/>
                      <a:pt x="3751" y="762"/>
                      <a:pt x="3756" y="766"/>
                    </a:cubicBezTo>
                    <a:cubicBezTo>
                      <a:pt x="3756" y="766"/>
                      <a:pt x="3756" y="766"/>
                      <a:pt x="3751" y="774"/>
                    </a:cubicBezTo>
                    <a:lnTo>
                      <a:pt x="3736" y="774"/>
                    </a:lnTo>
                    <a:lnTo>
                      <a:pt x="3740" y="766"/>
                    </a:lnTo>
                    <a:cubicBezTo>
                      <a:pt x="3743" y="762"/>
                      <a:pt x="3745" y="760"/>
                      <a:pt x="3747" y="760"/>
                    </a:cubicBezTo>
                    <a:close/>
                    <a:moveTo>
                      <a:pt x="1817" y="764"/>
                    </a:moveTo>
                    <a:cubicBezTo>
                      <a:pt x="1820" y="764"/>
                      <a:pt x="1822" y="766"/>
                      <a:pt x="1822" y="766"/>
                    </a:cubicBezTo>
                    <a:cubicBezTo>
                      <a:pt x="1829" y="772"/>
                      <a:pt x="1836" y="779"/>
                      <a:pt x="1828" y="788"/>
                    </a:cubicBezTo>
                    <a:cubicBezTo>
                      <a:pt x="1828" y="788"/>
                      <a:pt x="1823" y="793"/>
                      <a:pt x="1818" y="793"/>
                    </a:cubicBezTo>
                    <a:cubicBezTo>
                      <a:pt x="1816" y="793"/>
                      <a:pt x="1814" y="792"/>
                      <a:pt x="1812" y="790"/>
                    </a:cubicBezTo>
                    <a:cubicBezTo>
                      <a:pt x="1805" y="785"/>
                      <a:pt x="1807" y="769"/>
                      <a:pt x="1807" y="769"/>
                    </a:cubicBezTo>
                    <a:cubicBezTo>
                      <a:pt x="1811" y="765"/>
                      <a:pt x="1814" y="764"/>
                      <a:pt x="1817" y="764"/>
                    </a:cubicBezTo>
                    <a:close/>
                    <a:moveTo>
                      <a:pt x="3774" y="822"/>
                    </a:moveTo>
                    <a:cubicBezTo>
                      <a:pt x="3775" y="823"/>
                      <a:pt x="3776" y="823"/>
                      <a:pt x="3777" y="824"/>
                    </a:cubicBezTo>
                    <a:cubicBezTo>
                      <a:pt x="3778" y="824"/>
                      <a:pt x="3778" y="824"/>
                      <a:pt x="3778" y="824"/>
                    </a:cubicBezTo>
                    <a:lnTo>
                      <a:pt x="3778" y="824"/>
                    </a:lnTo>
                    <a:cubicBezTo>
                      <a:pt x="3777" y="823"/>
                      <a:pt x="3776" y="823"/>
                      <a:pt x="3774" y="822"/>
                    </a:cubicBezTo>
                    <a:close/>
                    <a:moveTo>
                      <a:pt x="3778" y="824"/>
                    </a:moveTo>
                    <a:cubicBezTo>
                      <a:pt x="3782" y="826"/>
                      <a:pt x="3784" y="826"/>
                      <a:pt x="3785" y="826"/>
                    </a:cubicBezTo>
                    <a:cubicBezTo>
                      <a:pt x="3787" y="826"/>
                      <a:pt x="3785" y="824"/>
                      <a:pt x="3778" y="824"/>
                    </a:cubicBezTo>
                    <a:close/>
                    <a:moveTo>
                      <a:pt x="3704" y="809"/>
                    </a:moveTo>
                    <a:cubicBezTo>
                      <a:pt x="3705" y="809"/>
                      <a:pt x="3708" y="810"/>
                      <a:pt x="3710" y="812"/>
                    </a:cubicBezTo>
                    <a:cubicBezTo>
                      <a:pt x="3721" y="818"/>
                      <a:pt x="3721" y="818"/>
                      <a:pt x="3716" y="826"/>
                    </a:cubicBezTo>
                    <a:cubicBezTo>
                      <a:pt x="3711" y="834"/>
                      <a:pt x="3708" y="838"/>
                      <a:pt x="3706" y="838"/>
                    </a:cubicBezTo>
                    <a:cubicBezTo>
                      <a:pt x="3704" y="838"/>
                      <a:pt x="3703" y="835"/>
                      <a:pt x="3700" y="827"/>
                    </a:cubicBezTo>
                    <a:cubicBezTo>
                      <a:pt x="3696" y="816"/>
                      <a:pt x="3698" y="809"/>
                      <a:pt x="3704" y="809"/>
                    </a:cubicBezTo>
                    <a:close/>
                    <a:moveTo>
                      <a:pt x="205" y="810"/>
                    </a:moveTo>
                    <a:cubicBezTo>
                      <a:pt x="208" y="810"/>
                      <a:pt x="211" y="811"/>
                      <a:pt x="214" y="814"/>
                    </a:cubicBezTo>
                    <a:lnTo>
                      <a:pt x="207" y="821"/>
                    </a:lnTo>
                    <a:cubicBezTo>
                      <a:pt x="205" y="819"/>
                      <a:pt x="203" y="818"/>
                      <a:pt x="202" y="818"/>
                    </a:cubicBezTo>
                    <a:lnTo>
                      <a:pt x="202" y="818"/>
                    </a:lnTo>
                    <a:cubicBezTo>
                      <a:pt x="199" y="818"/>
                      <a:pt x="204" y="828"/>
                      <a:pt x="216" y="830"/>
                    </a:cubicBezTo>
                    <a:lnTo>
                      <a:pt x="235" y="846"/>
                    </a:lnTo>
                    <a:cubicBezTo>
                      <a:pt x="231" y="849"/>
                      <a:pt x="226" y="851"/>
                      <a:pt x="221" y="851"/>
                    </a:cubicBezTo>
                    <a:cubicBezTo>
                      <a:pt x="215" y="851"/>
                      <a:pt x="209" y="848"/>
                      <a:pt x="204" y="843"/>
                    </a:cubicBezTo>
                    <a:cubicBezTo>
                      <a:pt x="179" y="834"/>
                      <a:pt x="179" y="834"/>
                      <a:pt x="191" y="820"/>
                    </a:cubicBezTo>
                    <a:cubicBezTo>
                      <a:pt x="195" y="814"/>
                      <a:pt x="200" y="810"/>
                      <a:pt x="205" y="810"/>
                    </a:cubicBezTo>
                    <a:close/>
                    <a:moveTo>
                      <a:pt x="3595" y="830"/>
                    </a:moveTo>
                    <a:cubicBezTo>
                      <a:pt x="3606" y="835"/>
                      <a:pt x="3616" y="842"/>
                      <a:pt x="3612" y="850"/>
                    </a:cubicBezTo>
                    <a:lnTo>
                      <a:pt x="3595" y="852"/>
                    </a:lnTo>
                    <a:lnTo>
                      <a:pt x="3589" y="837"/>
                    </a:lnTo>
                    <a:lnTo>
                      <a:pt x="3595" y="830"/>
                    </a:lnTo>
                    <a:close/>
                    <a:moveTo>
                      <a:pt x="1929" y="887"/>
                    </a:moveTo>
                    <a:cubicBezTo>
                      <a:pt x="1931" y="887"/>
                      <a:pt x="1934" y="890"/>
                      <a:pt x="1940" y="898"/>
                    </a:cubicBezTo>
                    <a:cubicBezTo>
                      <a:pt x="1945" y="906"/>
                      <a:pt x="1935" y="913"/>
                      <a:pt x="1935" y="913"/>
                    </a:cubicBezTo>
                    <a:cubicBezTo>
                      <a:pt x="1933" y="914"/>
                      <a:pt x="1932" y="915"/>
                      <a:pt x="1931" y="915"/>
                    </a:cubicBezTo>
                    <a:cubicBezTo>
                      <a:pt x="1926" y="915"/>
                      <a:pt x="1928" y="904"/>
                      <a:pt x="1924" y="898"/>
                    </a:cubicBezTo>
                    <a:cubicBezTo>
                      <a:pt x="1926" y="891"/>
                      <a:pt x="1927" y="887"/>
                      <a:pt x="1929" y="887"/>
                    </a:cubicBezTo>
                    <a:close/>
                    <a:moveTo>
                      <a:pt x="132" y="895"/>
                    </a:moveTo>
                    <a:cubicBezTo>
                      <a:pt x="134" y="895"/>
                      <a:pt x="136" y="897"/>
                      <a:pt x="141" y="900"/>
                    </a:cubicBezTo>
                    <a:cubicBezTo>
                      <a:pt x="141" y="900"/>
                      <a:pt x="145" y="916"/>
                      <a:pt x="140" y="924"/>
                    </a:cubicBezTo>
                    <a:lnTo>
                      <a:pt x="124" y="924"/>
                    </a:lnTo>
                    <a:cubicBezTo>
                      <a:pt x="113" y="916"/>
                      <a:pt x="120" y="908"/>
                      <a:pt x="125" y="901"/>
                    </a:cubicBezTo>
                    <a:cubicBezTo>
                      <a:pt x="128" y="897"/>
                      <a:pt x="130" y="895"/>
                      <a:pt x="132" y="895"/>
                    </a:cubicBezTo>
                    <a:close/>
                    <a:moveTo>
                      <a:pt x="3551" y="938"/>
                    </a:moveTo>
                    <a:cubicBezTo>
                      <a:pt x="3553" y="938"/>
                      <a:pt x="3556" y="939"/>
                      <a:pt x="3561" y="942"/>
                    </a:cubicBezTo>
                    <a:cubicBezTo>
                      <a:pt x="3561" y="942"/>
                      <a:pt x="3572" y="947"/>
                      <a:pt x="3569" y="955"/>
                    </a:cubicBezTo>
                    <a:lnTo>
                      <a:pt x="3553" y="959"/>
                    </a:lnTo>
                    <a:cubicBezTo>
                      <a:pt x="3542" y="953"/>
                      <a:pt x="3545" y="944"/>
                      <a:pt x="3545" y="944"/>
                    </a:cubicBezTo>
                    <a:cubicBezTo>
                      <a:pt x="3548" y="940"/>
                      <a:pt x="3549" y="938"/>
                      <a:pt x="3551" y="938"/>
                    </a:cubicBezTo>
                    <a:close/>
                    <a:moveTo>
                      <a:pt x="1712" y="1017"/>
                    </a:moveTo>
                    <a:lnTo>
                      <a:pt x="1712" y="1017"/>
                    </a:lnTo>
                    <a:cubicBezTo>
                      <a:pt x="1704" y="1018"/>
                      <a:pt x="1696" y="1022"/>
                      <a:pt x="1689" y="1028"/>
                    </a:cubicBezTo>
                    <a:cubicBezTo>
                      <a:pt x="1683" y="1033"/>
                      <a:pt x="1683" y="1036"/>
                      <a:pt x="1688" y="1036"/>
                    </a:cubicBezTo>
                    <a:cubicBezTo>
                      <a:pt x="1691" y="1036"/>
                      <a:pt x="1698" y="1034"/>
                      <a:pt x="1708" y="1030"/>
                    </a:cubicBezTo>
                    <a:cubicBezTo>
                      <a:pt x="1717" y="1022"/>
                      <a:pt x="1717" y="1022"/>
                      <a:pt x="1712" y="1017"/>
                    </a:cubicBezTo>
                    <a:close/>
                    <a:moveTo>
                      <a:pt x="2048" y="1008"/>
                    </a:moveTo>
                    <a:cubicBezTo>
                      <a:pt x="2054" y="1008"/>
                      <a:pt x="2053" y="1016"/>
                      <a:pt x="2039" y="1032"/>
                    </a:cubicBezTo>
                    <a:cubicBezTo>
                      <a:pt x="2034" y="1035"/>
                      <a:pt x="2031" y="1036"/>
                      <a:pt x="2030" y="1036"/>
                    </a:cubicBezTo>
                    <a:cubicBezTo>
                      <a:pt x="2027" y="1036"/>
                      <a:pt x="2027" y="1034"/>
                      <a:pt x="2025" y="1030"/>
                    </a:cubicBezTo>
                    <a:cubicBezTo>
                      <a:pt x="2028" y="1021"/>
                      <a:pt x="2034" y="1015"/>
                      <a:pt x="2042" y="1010"/>
                    </a:cubicBezTo>
                    <a:cubicBezTo>
                      <a:pt x="2044" y="1008"/>
                      <a:pt x="2046" y="1008"/>
                      <a:pt x="2048" y="1008"/>
                    </a:cubicBezTo>
                    <a:close/>
                    <a:moveTo>
                      <a:pt x="266" y="1026"/>
                    </a:moveTo>
                    <a:lnTo>
                      <a:pt x="262" y="1032"/>
                    </a:lnTo>
                    <a:cubicBezTo>
                      <a:pt x="265" y="1040"/>
                      <a:pt x="271" y="1047"/>
                      <a:pt x="279" y="1053"/>
                    </a:cubicBezTo>
                    <a:cubicBezTo>
                      <a:pt x="280" y="1050"/>
                      <a:pt x="281" y="1048"/>
                      <a:pt x="283" y="1046"/>
                    </a:cubicBezTo>
                    <a:cubicBezTo>
                      <a:pt x="288" y="1040"/>
                      <a:pt x="278" y="1032"/>
                      <a:pt x="266" y="1026"/>
                    </a:cubicBezTo>
                    <a:close/>
                    <a:moveTo>
                      <a:pt x="2061" y="1073"/>
                    </a:moveTo>
                    <a:lnTo>
                      <a:pt x="2076" y="1075"/>
                    </a:lnTo>
                    <a:lnTo>
                      <a:pt x="2081" y="1083"/>
                    </a:lnTo>
                    <a:cubicBezTo>
                      <a:pt x="2074" y="1087"/>
                      <a:pt x="2066" y="1090"/>
                      <a:pt x="2061" y="1090"/>
                    </a:cubicBezTo>
                    <a:cubicBezTo>
                      <a:pt x="2058" y="1090"/>
                      <a:pt x="2055" y="1089"/>
                      <a:pt x="2054" y="1086"/>
                    </a:cubicBezTo>
                    <a:lnTo>
                      <a:pt x="2061" y="1073"/>
                    </a:lnTo>
                    <a:close/>
                    <a:moveTo>
                      <a:pt x="2266" y="1606"/>
                    </a:moveTo>
                    <a:lnTo>
                      <a:pt x="2281" y="1608"/>
                    </a:lnTo>
                    <a:lnTo>
                      <a:pt x="2285" y="1615"/>
                    </a:lnTo>
                    <a:cubicBezTo>
                      <a:pt x="2277" y="1620"/>
                      <a:pt x="2271" y="1624"/>
                      <a:pt x="2265" y="1624"/>
                    </a:cubicBezTo>
                    <a:cubicBezTo>
                      <a:pt x="2263" y="1624"/>
                      <a:pt x="2261" y="1622"/>
                      <a:pt x="2259" y="1620"/>
                    </a:cubicBezTo>
                    <a:lnTo>
                      <a:pt x="2266" y="1606"/>
                    </a:lnTo>
                    <a:close/>
                    <a:moveTo>
                      <a:pt x="3310" y="1629"/>
                    </a:moveTo>
                    <a:cubicBezTo>
                      <a:pt x="3320" y="1635"/>
                      <a:pt x="3331" y="1642"/>
                      <a:pt x="3326" y="1649"/>
                    </a:cubicBezTo>
                    <a:lnTo>
                      <a:pt x="3321" y="1657"/>
                    </a:lnTo>
                    <a:cubicBezTo>
                      <a:pt x="3315" y="1651"/>
                      <a:pt x="3309" y="1643"/>
                      <a:pt x="3306" y="1635"/>
                    </a:cubicBezTo>
                    <a:lnTo>
                      <a:pt x="3310" y="1629"/>
                    </a:lnTo>
                    <a:close/>
                    <a:moveTo>
                      <a:pt x="2399" y="1769"/>
                    </a:moveTo>
                    <a:cubicBezTo>
                      <a:pt x="2405" y="1775"/>
                      <a:pt x="2404" y="1776"/>
                      <a:pt x="2395" y="1783"/>
                    </a:cubicBezTo>
                    <a:cubicBezTo>
                      <a:pt x="2388" y="1788"/>
                      <a:pt x="2379" y="1791"/>
                      <a:pt x="2370" y="1792"/>
                    </a:cubicBezTo>
                    <a:cubicBezTo>
                      <a:pt x="2366" y="1786"/>
                      <a:pt x="2389" y="1777"/>
                      <a:pt x="2399" y="1769"/>
                    </a:cubicBezTo>
                    <a:close/>
                    <a:moveTo>
                      <a:pt x="2551" y="1802"/>
                    </a:moveTo>
                    <a:lnTo>
                      <a:pt x="2557" y="1807"/>
                    </a:lnTo>
                    <a:cubicBezTo>
                      <a:pt x="2550" y="1814"/>
                      <a:pt x="2543" y="1823"/>
                      <a:pt x="2538" y="1823"/>
                    </a:cubicBezTo>
                    <a:cubicBezTo>
                      <a:pt x="2537" y="1823"/>
                      <a:pt x="2536" y="1822"/>
                      <a:pt x="2535" y="1821"/>
                    </a:cubicBezTo>
                    <a:lnTo>
                      <a:pt x="2530" y="1816"/>
                    </a:lnTo>
                    <a:cubicBezTo>
                      <a:pt x="2536" y="1810"/>
                      <a:pt x="2544" y="1805"/>
                      <a:pt x="2551" y="1802"/>
                    </a:cubicBezTo>
                    <a:close/>
                    <a:moveTo>
                      <a:pt x="3098" y="1876"/>
                    </a:moveTo>
                    <a:cubicBezTo>
                      <a:pt x="3101" y="1876"/>
                      <a:pt x="3103" y="1879"/>
                      <a:pt x="3106" y="1884"/>
                    </a:cubicBezTo>
                    <a:cubicBezTo>
                      <a:pt x="3114" y="1894"/>
                      <a:pt x="3101" y="1903"/>
                      <a:pt x="3094" y="1908"/>
                    </a:cubicBezTo>
                    <a:cubicBezTo>
                      <a:pt x="3083" y="1905"/>
                      <a:pt x="3078" y="1891"/>
                      <a:pt x="3086" y="1883"/>
                    </a:cubicBezTo>
                    <a:cubicBezTo>
                      <a:pt x="3093" y="1879"/>
                      <a:pt x="3096" y="1876"/>
                      <a:pt x="3098" y="1876"/>
                    </a:cubicBezTo>
                    <a:close/>
                    <a:moveTo>
                      <a:pt x="2584" y="1919"/>
                    </a:moveTo>
                    <a:lnTo>
                      <a:pt x="2591" y="1922"/>
                    </a:lnTo>
                    <a:cubicBezTo>
                      <a:pt x="2585" y="1932"/>
                      <a:pt x="2580" y="1941"/>
                      <a:pt x="2574" y="1941"/>
                    </a:cubicBezTo>
                    <a:cubicBezTo>
                      <a:pt x="2573" y="1941"/>
                      <a:pt x="2572" y="1941"/>
                      <a:pt x="2570" y="1940"/>
                    </a:cubicBezTo>
                    <a:lnTo>
                      <a:pt x="2570" y="1926"/>
                    </a:lnTo>
                    <a:lnTo>
                      <a:pt x="2584" y="1919"/>
                    </a:lnTo>
                    <a:close/>
                    <a:moveTo>
                      <a:pt x="4912" y="1"/>
                    </a:moveTo>
                    <a:cubicBezTo>
                      <a:pt x="4905" y="1"/>
                      <a:pt x="4898" y="10"/>
                      <a:pt x="4891" y="19"/>
                    </a:cubicBezTo>
                    <a:cubicBezTo>
                      <a:pt x="4892" y="33"/>
                      <a:pt x="4885" y="45"/>
                      <a:pt x="4875" y="46"/>
                    </a:cubicBezTo>
                    <a:lnTo>
                      <a:pt x="4872" y="22"/>
                    </a:lnTo>
                    <a:cubicBezTo>
                      <a:pt x="4878" y="11"/>
                      <a:pt x="4880" y="9"/>
                      <a:pt x="4871" y="9"/>
                    </a:cubicBezTo>
                    <a:cubicBezTo>
                      <a:pt x="4869" y="9"/>
                      <a:pt x="4865" y="9"/>
                      <a:pt x="4861" y="9"/>
                    </a:cubicBezTo>
                    <a:lnTo>
                      <a:pt x="4842" y="10"/>
                    </a:lnTo>
                    <a:cubicBezTo>
                      <a:pt x="4843" y="23"/>
                      <a:pt x="4795" y="31"/>
                      <a:pt x="4729" y="41"/>
                    </a:cubicBezTo>
                    <a:cubicBezTo>
                      <a:pt x="4643" y="55"/>
                      <a:pt x="4616" y="66"/>
                      <a:pt x="4619" y="78"/>
                    </a:cubicBezTo>
                    <a:cubicBezTo>
                      <a:pt x="4621" y="86"/>
                      <a:pt x="4617" y="90"/>
                      <a:pt x="4606" y="90"/>
                    </a:cubicBezTo>
                    <a:cubicBezTo>
                      <a:pt x="4600" y="90"/>
                      <a:pt x="4592" y="89"/>
                      <a:pt x="4581" y="87"/>
                    </a:cubicBezTo>
                    <a:cubicBezTo>
                      <a:pt x="4546" y="75"/>
                      <a:pt x="4530" y="70"/>
                      <a:pt x="4521" y="70"/>
                    </a:cubicBezTo>
                    <a:cubicBezTo>
                      <a:pt x="4513" y="70"/>
                      <a:pt x="4512" y="74"/>
                      <a:pt x="4509" y="81"/>
                    </a:cubicBezTo>
                    <a:cubicBezTo>
                      <a:pt x="4510" y="81"/>
                      <a:pt x="4511" y="80"/>
                      <a:pt x="4512" y="80"/>
                    </a:cubicBezTo>
                    <a:cubicBezTo>
                      <a:pt x="4519" y="80"/>
                      <a:pt x="4523" y="91"/>
                      <a:pt x="4526" y="102"/>
                    </a:cubicBezTo>
                    <a:cubicBezTo>
                      <a:pt x="4530" y="115"/>
                      <a:pt x="4530" y="122"/>
                      <a:pt x="4525" y="122"/>
                    </a:cubicBezTo>
                    <a:cubicBezTo>
                      <a:pt x="4522" y="122"/>
                      <a:pt x="4516" y="118"/>
                      <a:pt x="4508" y="108"/>
                    </a:cubicBezTo>
                    <a:cubicBezTo>
                      <a:pt x="4507" y="104"/>
                      <a:pt x="4502" y="102"/>
                      <a:pt x="4496" y="102"/>
                    </a:cubicBezTo>
                    <a:cubicBezTo>
                      <a:pt x="4460" y="102"/>
                      <a:pt x="4366" y="148"/>
                      <a:pt x="4368" y="173"/>
                    </a:cubicBezTo>
                    <a:lnTo>
                      <a:pt x="4364" y="161"/>
                    </a:lnTo>
                    <a:cubicBezTo>
                      <a:pt x="4362" y="156"/>
                      <a:pt x="4359" y="154"/>
                      <a:pt x="4355" y="154"/>
                    </a:cubicBezTo>
                    <a:cubicBezTo>
                      <a:pt x="4348" y="154"/>
                      <a:pt x="4336" y="159"/>
                      <a:pt x="4314" y="168"/>
                    </a:cubicBezTo>
                    <a:lnTo>
                      <a:pt x="4287" y="181"/>
                    </a:lnTo>
                    <a:cubicBezTo>
                      <a:pt x="4296" y="198"/>
                      <a:pt x="4264" y="209"/>
                      <a:pt x="4247" y="209"/>
                    </a:cubicBezTo>
                    <a:cubicBezTo>
                      <a:pt x="4241" y="209"/>
                      <a:pt x="4237" y="208"/>
                      <a:pt x="4236" y="205"/>
                    </a:cubicBezTo>
                    <a:cubicBezTo>
                      <a:pt x="4229" y="202"/>
                      <a:pt x="4226" y="201"/>
                      <a:pt x="4222" y="201"/>
                    </a:cubicBezTo>
                    <a:cubicBezTo>
                      <a:pt x="4218" y="201"/>
                      <a:pt x="4214" y="203"/>
                      <a:pt x="4204" y="209"/>
                    </a:cubicBezTo>
                    <a:cubicBezTo>
                      <a:pt x="4193" y="237"/>
                      <a:pt x="4162" y="250"/>
                      <a:pt x="4145" y="250"/>
                    </a:cubicBezTo>
                    <a:cubicBezTo>
                      <a:pt x="4140" y="250"/>
                      <a:pt x="4136" y="249"/>
                      <a:pt x="4135" y="247"/>
                    </a:cubicBezTo>
                    <a:lnTo>
                      <a:pt x="4118" y="256"/>
                    </a:lnTo>
                    <a:cubicBezTo>
                      <a:pt x="4116" y="272"/>
                      <a:pt x="4100" y="282"/>
                      <a:pt x="4092" y="287"/>
                    </a:cubicBezTo>
                    <a:cubicBezTo>
                      <a:pt x="4068" y="304"/>
                      <a:pt x="4060" y="310"/>
                      <a:pt x="4074" y="314"/>
                    </a:cubicBezTo>
                    <a:cubicBezTo>
                      <a:pt x="4081" y="324"/>
                      <a:pt x="4089" y="335"/>
                      <a:pt x="4081" y="341"/>
                    </a:cubicBezTo>
                    <a:lnTo>
                      <a:pt x="4073" y="330"/>
                    </a:lnTo>
                    <a:cubicBezTo>
                      <a:pt x="4072" y="328"/>
                      <a:pt x="4070" y="327"/>
                      <a:pt x="4067" y="327"/>
                    </a:cubicBezTo>
                    <a:cubicBezTo>
                      <a:pt x="4056" y="327"/>
                      <a:pt x="4036" y="340"/>
                      <a:pt x="4011" y="358"/>
                    </a:cubicBezTo>
                    <a:cubicBezTo>
                      <a:pt x="3974" y="382"/>
                      <a:pt x="3960" y="396"/>
                      <a:pt x="3946" y="396"/>
                    </a:cubicBezTo>
                    <a:cubicBezTo>
                      <a:pt x="3944" y="396"/>
                      <a:pt x="3943" y="396"/>
                      <a:pt x="3941" y="396"/>
                    </a:cubicBezTo>
                    <a:lnTo>
                      <a:pt x="3941" y="396"/>
                    </a:lnTo>
                    <a:lnTo>
                      <a:pt x="3942" y="412"/>
                    </a:lnTo>
                    <a:cubicBezTo>
                      <a:pt x="3942" y="422"/>
                      <a:pt x="3939" y="429"/>
                      <a:pt x="3934" y="429"/>
                    </a:cubicBezTo>
                    <a:cubicBezTo>
                      <a:pt x="3932" y="429"/>
                      <a:pt x="3929" y="427"/>
                      <a:pt x="3926" y="424"/>
                    </a:cubicBezTo>
                    <a:cubicBezTo>
                      <a:pt x="3925" y="424"/>
                      <a:pt x="3924" y="424"/>
                      <a:pt x="3923" y="424"/>
                    </a:cubicBezTo>
                    <a:cubicBezTo>
                      <a:pt x="3907" y="424"/>
                      <a:pt x="3880" y="447"/>
                      <a:pt x="3875" y="468"/>
                    </a:cubicBezTo>
                    <a:cubicBezTo>
                      <a:pt x="3869" y="471"/>
                      <a:pt x="3865" y="476"/>
                      <a:pt x="3860" y="481"/>
                    </a:cubicBezTo>
                    <a:cubicBezTo>
                      <a:pt x="3856" y="478"/>
                      <a:pt x="3851" y="477"/>
                      <a:pt x="3847" y="477"/>
                    </a:cubicBezTo>
                    <a:cubicBezTo>
                      <a:pt x="3829" y="477"/>
                      <a:pt x="3815" y="497"/>
                      <a:pt x="3826" y="515"/>
                    </a:cubicBezTo>
                    <a:cubicBezTo>
                      <a:pt x="3823" y="512"/>
                      <a:pt x="3820" y="511"/>
                      <a:pt x="3818" y="511"/>
                    </a:cubicBezTo>
                    <a:cubicBezTo>
                      <a:pt x="3812" y="511"/>
                      <a:pt x="3808" y="516"/>
                      <a:pt x="3803" y="520"/>
                    </a:cubicBezTo>
                    <a:cubicBezTo>
                      <a:pt x="3798" y="540"/>
                      <a:pt x="3777" y="564"/>
                      <a:pt x="3766" y="564"/>
                    </a:cubicBezTo>
                    <a:cubicBezTo>
                      <a:pt x="3764" y="564"/>
                      <a:pt x="3763" y="563"/>
                      <a:pt x="3762" y="562"/>
                    </a:cubicBezTo>
                    <a:lnTo>
                      <a:pt x="3754" y="570"/>
                    </a:lnTo>
                    <a:cubicBezTo>
                      <a:pt x="3756" y="581"/>
                      <a:pt x="3753" y="592"/>
                      <a:pt x="3745" y="600"/>
                    </a:cubicBezTo>
                    <a:cubicBezTo>
                      <a:pt x="3736" y="608"/>
                      <a:pt x="3733" y="620"/>
                      <a:pt x="3736" y="631"/>
                    </a:cubicBezTo>
                    <a:cubicBezTo>
                      <a:pt x="3738" y="639"/>
                      <a:pt x="3737" y="647"/>
                      <a:pt x="3734" y="654"/>
                    </a:cubicBezTo>
                    <a:cubicBezTo>
                      <a:pt x="3732" y="655"/>
                      <a:pt x="3731" y="656"/>
                      <a:pt x="3730" y="656"/>
                    </a:cubicBezTo>
                    <a:cubicBezTo>
                      <a:pt x="3726" y="656"/>
                      <a:pt x="3723" y="643"/>
                      <a:pt x="3720" y="630"/>
                    </a:cubicBezTo>
                    <a:cubicBezTo>
                      <a:pt x="3721" y="624"/>
                      <a:pt x="3720" y="621"/>
                      <a:pt x="3718" y="621"/>
                    </a:cubicBezTo>
                    <a:cubicBezTo>
                      <a:pt x="3714" y="621"/>
                      <a:pt x="3704" y="641"/>
                      <a:pt x="3705" y="668"/>
                    </a:cubicBezTo>
                    <a:cubicBezTo>
                      <a:pt x="3706" y="688"/>
                      <a:pt x="3706" y="698"/>
                      <a:pt x="3705" y="698"/>
                    </a:cubicBezTo>
                    <a:cubicBezTo>
                      <a:pt x="3705" y="698"/>
                      <a:pt x="3703" y="690"/>
                      <a:pt x="3699" y="676"/>
                    </a:cubicBezTo>
                    <a:cubicBezTo>
                      <a:pt x="3697" y="667"/>
                      <a:pt x="3694" y="657"/>
                      <a:pt x="3692" y="657"/>
                    </a:cubicBezTo>
                    <a:cubicBezTo>
                      <a:pt x="3691" y="657"/>
                      <a:pt x="3690" y="660"/>
                      <a:pt x="3689" y="668"/>
                    </a:cubicBezTo>
                    <a:cubicBezTo>
                      <a:pt x="3689" y="668"/>
                      <a:pt x="3677" y="684"/>
                      <a:pt x="3687" y="692"/>
                    </a:cubicBezTo>
                    <a:cubicBezTo>
                      <a:pt x="3681" y="700"/>
                      <a:pt x="3674" y="706"/>
                      <a:pt x="3669" y="714"/>
                    </a:cubicBezTo>
                    <a:cubicBezTo>
                      <a:pt x="3655" y="719"/>
                      <a:pt x="3644" y="729"/>
                      <a:pt x="3637" y="740"/>
                    </a:cubicBezTo>
                    <a:cubicBezTo>
                      <a:pt x="3642" y="756"/>
                      <a:pt x="3642" y="756"/>
                      <a:pt x="3626" y="757"/>
                    </a:cubicBezTo>
                    <a:cubicBezTo>
                      <a:pt x="3624" y="755"/>
                      <a:pt x="3621" y="754"/>
                      <a:pt x="3620" y="754"/>
                    </a:cubicBezTo>
                    <a:lnTo>
                      <a:pt x="3620" y="754"/>
                    </a:lnTo>
                    <a:cubicBezTo>
                      <a:pt x="3615" y="754"/>
                      <a:pt x="3616" y="762"/>
                      <a:pt x="3632" y="772"/>
                    </a:cubicBezTo>
                    <a:cubicBezTo>
                      <a:pt x="3636" y="787"/>
                      <a:pt x="3632" y="795"/>
                      <a:pt x="3615" y="797"/>
                    </a:cubicBezTo>
                    <a:cubicBezTo>
                      <a:pt x="3606" y="792"/>
                      <a:pt x="3601" y="790"/>
                      <a:pt x="3597" y="790"/>
                    </a:cubicBezTo>
                    <a:lnTo>
                      <a:pt x="3597" y="790"/>
                    </a:lnTo>
                    <a:cubicBezTo>
                      <a:pt x="3592" y="790"/>
                      <a:pt x="3593" y="794"/>
                      <a:pt x="3599" y="798"/>
                    </a:cubicBezTo>
                    <a:cubicBezTo>
                      <a:pt x="3603" y="805"/>
                      <a:pt x="3603" y="814"/>
                      <a:pt x="3599" y="822"/>
                    </a:cubicBezTo>
                    <a:cubicBezTo>
                      <a:pt x="3599" y="821"/>
                      <a:pt x="3598" y="821"/>
                      <a:pt x="3597" y="821"/>
                    </a:cubicBezTo>
                    <a:cubicBezTo>
                      <a:pt x="3583" y="821"/>
                      <a:pt x="3540" y="894"/>
                      <a:pt x="3506" y="967"/>
                    </a:cubicBezTo>
                    <a:cubicBezTo>
                      <a:pt x="3503" y="975"/>
                      <a:pt x="3510" y="990"/>
                      <a:pt x="3521" y="994"/>
                    </a:cubicBezTo>
                    <a:cubicBezTo>
                      <a:pt x="3544" y="1006"/>
                      <a:pt x="3533" y="1000"/>
                      <a:pt x="3517" y="1003"/>
                    </a:cubicBezTo>
                    <a:cubicBezTo>
                      <a:pt x="3511" y="1002"/>
                      <a:pt x="3505" y="1001"/>
                      <a:pt x="3500" y="1001"/>
                    </a:cubicBezTo>
                    <a:cubicBezTo>
                      <a:pt x="3478" y="1001"/>
                      <a:pt x="3478" y="1014"/>
                      <a:pt x="3510" y="1020"/>
                    </a:cubicBezTo>
                    <a:cubicBezTo>
                      <a:pt x="3536" y="1022"/>
                      <a:pt x="3536" y="1022"/>
                      <a:pt x="3506" y="1028"/>
                    </a:cubicBezTo>
                    <a:cubicBezTo>
                      <a:pt x="3491" y="1031"/>
                      <a:pt x="3491" y="1031"/>
                      <a:pt x="3498" y="1045"/>
                    </a:cubicBezTo>
                    <a:cubicBezTo>
                      <a:pt x="3507" y="1049"/>
                      <a:pt x="3507" y="1055"/>
                      <a:pt x="3501" y="1055"/>
                    </a:cubicBezTo>
                    <a:cubicBezTo>
                      <a:pt x="3499" y="1055"/>
                      <a:pt x="3497" y="1055"/>
                      <a:pt x="3495" y="1054"/>
                    </a:cubicBezTo>
                    <a:cubicBezTo>
                      <a:pt x="3479" y="1057"/>
                      <a:pt x="3464" y="1060"/>
                      <a:pt x="3476" y="1065"/>
                    </a:cubicBezTo>
                    <a:cubicBezTo>
                      <a:pt x="3471" y="1072"/>
                      <a:pt x="3465" y="1076"/>
                      <a:pt x="3457" y="1077"/>
                    </a:cubicBezTo>
                    <a:cubicBezTo>
                      <a:pt x="3441" y="1081"/>
                      <a:pt x="3449" y="1094"/>
                      <a:pt x="3458" y="1106"/>
                    </a:cubicBezTo>
                    <a:cubicBezTo>
                      <a:pt x="3466" y="1130"/>
                      <a:pt x="3467" y="1141"/>
                      <a:pt x="3462" y="1141"/>
                    </a:cubicBezTo>
                    <a:cubicBezTo>
                      <a:pt x="3458" y="1141"/>
                      <a:pt x="3454" y="1138"/>
                      <a:pt x="3447" y="1132"/>
                    </a:cubicBezTo>
                    <a:cubicBezTo>
                      <a:pt x="3444" y="1129"/>
                      <a:pt x="3441" y="1128"/>
                      <a:pt x="3439" y="1128"/>
                    </a:cubicBezTo>
                    <a:lnTo>
                      <a:pt x="3439" y="1128"/>
                    </a:lnTo>
                    <a:cubicBezTo>
                      <a:pt x="3427" y="1128"/>
                      <a:pt x="3425" y="1163"/>
                      <a:pt x="3441" y="1177"/>
                    </a:cubicBezTo>
                    <a:cubicBezTo>
                      <a:pt x="3455" y="1189"/>
                      <a:pt x="3459" y="1193"/>
                      <a:pt x="3457" y="1193"/>
                    </a:cubicBezTo>
                    <a:cubicBezTo>
                      <a:pt x="3456" y="1193"/>
                      <a:pt x="3454" y="1192"/>
                      <a:pt x="3450" y="1190"/>
                    </a:cubicBezTo>
                    <a:cubicBezTo>
                      <a:pt x="3447" y="1189"/>
                      <a:pt x="3445" y="1189"/>
                      <a:pt x="3443" y="1189"/>
                    </a:cubicBezTo>
                    <a:cubicBezTo>
                      <a:pt x="3437" y="1189"/>
                      <a:pt x="3435" y="1194"/>
                      <a:pt x="3435" y="1194"/>
                    </a:cubicBezTo>
                    <a:cubicBezTo>
                      <a:pt x="3432" y="1200"/>
                      <a:pt x="3429" y="1206"/>
                      <a:pt x="3422" y="1206"/>
                    </a:cubicBezTo>
                    <a:cubicBezTo>
                      <a:pt x="3421" y="1206"/>
                      <a:pt x="3419" y="1206"/>
                      <a:pt x="3417" y="1205"/>
                    </a:cubicBezTo>
                    <a:lnTo>
                      <a:pt x="3417" y="1205"/>
                    </a:lnTo>
                    <a:cubicBezTo>
                      <a:pt x="3414" y="1215"/>
                      <a:pt x="3414" y="1225"/>
                      <a:pt x="3418" y="1234"/>
                    </a:cubicBezTo>
                    <a:cubicBezTo>
                      <a:pt x="3434" y="1259"/>
                      <a:pt x="3414" y="1278"/>
                      <a:pt x="3389" y="1278"/>
                    </a:cubicBezTo>
                    <a:cubicBezTo>
                      <a:pt x="3388" y="1278"/>
                      <a:pt x="3387" y="1278"/>
                      <a:pt x="3386" y="1278"/>
                    </a:cubicBezTo>
                    <a:lnTo>
                      <a:pt x="3386" y="1278"/>
                    </a:lnTo>
                    <a:lnTo>
                      <a:pt x="3391" y="1298"/>
                    </a:lnTo>
                    <a:cubicBezTo>
                      <a:pt x="3406" y="1312"/>
                      <a:pt x="3414" y="1322"/>
                      <a:pt x="3408" y="1322"/>
                    </a:cubicBezTo>
                    <a:cubicBezTo>
                      <a:pt x="3406" y="1322"/>
                      <a:pt x="3402" y="1321"/>
                      <a:pt x="3396" y="1318"/>
                    </a:cubicBezTo>
                    <a:lnTo>
                      <a:pt x="3384" y="1314"/>
                    </a:lnTo>
                    <a:lnTo>
                      <a:pt x="3384" y="1314"/>
                    </a:lnTo>
                    <a:cubicBezTo>
                      <a:pt x="3401" y="1329"/>
                      <a:pt x="3386" y="1350"/>
                      <a:pt x="3367" y="1350"/>
                    </a:cubicBezTo>
                    <a:cubicBezTo>
                      <a:pt x="3363" y="1350"/>
                      <a:pt x="3360" y="1349"/>
                      <a:pt x="3356" y="1347"/>
                    </a:cubicBezTo>
                    <a:cubicBezTo>
                      <a:pt x="3351" y="1345"/>
                      <a:pt x="3348" y="1344"/>
                      <a:pt x="3347" y="1344"/>
                    </a:cubicBezTo>
                    <a:cubicBezTo>
                      <a:pt x="3344" y="1344"/>
                      <a:pt x="3343" y="1346"/>
                      <a:pt x="3341" y="1351"/>
                    </a:cubicBezTo>
                    <a:lnTo>
                      <a:pt x="3353" y="1355"/>
                    </a:lnTo>
                    <a:cubicBezTo>
                      <a:pt x="3364" y="1361"/>
                      <a:pt x="3376" y="1365"/>
                      <a:pt x="3373" y="1373"/>
                    </a:cubicBezTo>
                    <a:cubicBezTo>
                      <a:pt x="3369" y="1379"/>
                      <a:pt x="3367" y="1385"/>
                      <a:pt x="3361" y="1385"/>
                    </a:cubicBezTo>
                    <a:cubicBezTo>
                      <a:pt x="3359" y="1385"/>
                      <a:pt x="3356" y="1385"/>
                      <a:pt x="3354" y="1383"/>
                    </a:cubicBezTo>
                    <a:cubicBezTo>
                      <a:pt x="3339" y="1385"/>
                      <a:pt x="3324" y="1388"/>
                      <a:pt x="3336" y="1393"/>
                    </a:cubicBezTo>
                    <a:cubicBezTo>
                      <a:pt x="3336" y="1393"/>
                      <a:pt x="3333" y="1401"/>
                      <a:pt x="3317" y="1403"/>
                    </a:cubicBezTo>
                    <a:cubicBezTo>
                      <a:pt x="3313" y="1410"/>
                      <a:pt x="3310" y="1418"/>
                      <a:pt x="3303" y="1433"/>
                    </a:cubicBezTo>
                    <a:cubicBezTo>
                      <a:pt x="3310" y="1443"/>
                      <a:pt x="3305" y="1455"/>
                      <a:pt x="3297" y="1455"/>
                    </a:cubicBezTo>
                    <a:cubicBezTo>
                      <a:pt x="3296" y="1455"/>
                      <a:pt x="3294" y="1455"/>
                      <a:pt x="3292" y="1454"/>
                    </a:cubicBezTo>
                    <a:lnTo>
                      <a:pt x="3292" y="1454"/>
                    </a:lnTo>
                    <a:cubicBezTo>
                      <a:pt x="3289" y="1463"/>
                      <a:pt x="3289" y="1473"/>
                      <a:pt x="3293" y="1481"/>
                    </a:cubicBezTo>
                    <a:cubicBezTo>
                      <a:pt x="3287" y="1492"/>
                      <a:pt x="3284" y="1498"/>
                      <a:pt x="3278" y="1498"/>
                    </a:cubicBezTo>
                    <a:cubicBezTo>
                      <a:pt x="3276" y="1498"/>
                      <a:pt x="3274" y="1498"/>
                      <a:pt x="3271" y="1496"/>
                    </a:cubicBezTo>
                    <a:cubicBezTo>
                      <a:pt x="3266" y="1494"/>
                      <a:pt x="3264" y="1493"/>
                      <a:pt x="3263" y="1493"/>
                    </a:cubicBezTo>
                    <a:lnTo>
                      <a:pt x="3263" y="1493"/>
                    </a:lnTo>
                    <a:cubicBezTo>
                      <a:pt x="3261" y="1493"/>
                      <a:pt x="3262" y="1496"/>
                      <a:pt x="3266" y="1503"/>
                    </a:cubicBezTo>
                    <a:cubicBezTo>
                      <a:pt x="3278" y="1509"/>
                      <a:pt x="3274" y="1515"/>
                      <a:pt x="3271" y="1523"/>
                    </a:cubicBezTo>
                    <a:cubicBezTo>
                      <a:pt x="3266" y="1530"/>
                      <a:pt x="3263" y="1537"/>
                      <a:pt x="3263" y="1537"/>
                    </a:cubicBezTo>
                    <a:cubicBezTo>
                      <a:pt x="3273" y="1542"/>
                      <a:pt x="3273" y="1542"/>
                      <a:pt x="3270" y="1549"/>
                    </a:cubicBezTo>
                    <a:cubicBezTo>
                      <a:pt x="3265" y="1556"/>
                      <a:pt x="3243" y="1570"/>
                      <a:pt x="3238" y="1576"/>
                    </a:cubicBezTo>
                    <a:cubicBezTo>
                      <a:pt x="3227" y="1595"/>
                      <a:pt x="3227" y="1595"/>
                      <a:pt x="3242" y="1595"/>
                    </a:cubicBezTo>
                    <a:cubicBezTo>
                      <a:pt x="3243" y="1594"/>
                      <a:pt x="3244" y="1593"/>
                      <a:pt x="3245" y="1593"/>
                    </a:cubicBezTo>
                    <a:lnTo>
                      <a:pt x="3245" y="1593"/>
                    </a:lnTo>
                    <a:cubicBezTo>
                      <a:pt x="3249" y="1593"/>
                      <a:pt x="3251" y="1598"/>
                      <a:pt x="3237" y="1602"/>
                    </a:cubicBezTo>
                    <a:cubicBezTo>
                      <a:pt x="3234" y="1608"/>
                      <a:pt x="3210" y="1619"/>
                      <a:pt x="3197" y="1636"/>
                    </a:cubicBezTo>
                    <a:cubicBezTo>
                      <a:pt x="3179" y="1660"/>
                      <a:pt x="3179" y="1660"/>
                      <a:pt x="3189" y="1668"/>
                    </a:cubicBezTo>
                    <a:cubicBezTo>
                      <a:pt x="3204" y="1674"/>
                      <a:pt x="3208" y="1679"/>
                      <a:pt x="3202" y="1679"/>
                    </a:cubicBezTo>
                    <a:cubicBezTo>
                      <a:pt x="3198" y="1679"/>
                      <a:pt x="3192" y="1677"/>
                      <a:pt x="3183" y="1673"/>
                    </a:cubicBezTo>
                    <a:cubicBezTo>
                      <a:pt x="3176" y="1672"/>
                      <a:pt x="3170" y="1672"/>
                      <a:pt x="3166" y="1672"/>
                    </a:cubicBezTo>
                    <a:cubicBezTo>
                      <a:pt x="3154" y="1672"/>
                      <a:pt x="3153" y="1676"/>
                      <a:pt x="3160" y="1682"/>
                    </a:cubicBezTo>
                    <a:cubicBezTo>
                      <a:pt x="3164" y="1696"/>
                      <a:pt x="3164" y="1696"/>
                      <a:pt x="3160" y="1701"/>
                    </a:cubicBezTo>
                    <a:cubicBezTo>
                      <a:pt x="3157" y="1699"/>
                      <a:pt x="3154" y="1697"/>
                      <a:pt x="3152" y="1697"/>
                    </a:cubicBezTo>
                    <a:cubicBezTo>
                      <a:pt x="3147" y="1697"/>
                      <a:pt x="3145" y="1704"/>
                      <a:pt x="3144" y="1717"/>
                    </a:cubicBezTo>
                    <a:cubicBezTo>
                      <a:pt x="3142" y="1720"/>
                      <a:pt x="3141" y="1721"/>
                      <a:pt x="3140" y="1721"/>
                    </a:cubicBezTo>
                    <a:cubicBezTo>
                      <a:pt x="3138" y="1721"/>
                      <a:pt x="3136" y="1719"/>
                      <a:pt x="3131" y="1714"/>
                    </a:cubicBezTo>
                    <a:lnTo>
                      <a:pt x="3120" y="1724"/>
                    </a:lnTo>
                    <a:cubicBezTo>
                      <a:pt x="3128" y="1750"/>
                      <a:pt x="3095" y="1769"/>
                      <a:pt x="3078" y="1769"/>
                    </a:cubicBezTo>
                    <a:cubicBezTo>
                      <a:pt x="3076" y="1769"/>
                      <a:pt x="3074" y="1768"/>
                      <a:pt x="3073" y="1768"/>
                    </a:cubicBezTo>
                    <a:cubicBezTo>
                      <a:pt x="3073" y="1768"/>
                      <a:pt x="3067" y="1772"/>
                      <a:pt x="3069" y="1786"/>
                    </a:cubicBezTo>
                    <a:cubicBezTo>
                      <a:pt x="3075" y="1800"/>
                      <a:pt x="3076" y="1807"/>
                      <a:pt x="3072" y="1807"/>
                    </a:cubicBezTo>
                    <a:cubicBezTo>
                      <a:pt x="3069" y="1807"/>
                      <a:pt x="3065" y="1803"/>
                      <a:pt x="3058" y="1795"/>
                    </a:cubicBezTo>
                    <a:cubicBezTo>
                      <a:pt x="3051" y="1785"/>
                      <a:pt x="3047" y="1780"/>
                      <a:pt x="3046" y="1780"/>
                    </a:cubicBezTo>
                    <a:lnTo>
                      <a:pt x="3046" y="1780"/>
                    </a:lnTo>
                    <a:cubicBezTo>
                      <a:pt x="3045" y="1780"/>
                      <a:pt x="3048" y="1786"/>
                      <a:pt x="3052" y="1799"/>
                    </a:cubicBezTo>
                    <a:cubicBezTo>
                      <a:pt x="3054" y="1809"/>
                      <a:pt x="3041" y="1821"/>
                      <a:pt x="3030" y="1821"/>
                    </a:cubicBezTo>
                    <a:cubicBezTo>
                      <a:pt x="3024" y="1821"/>
                      <a:pt x="3019" y="1817"/>
                      <a:pt x="3017" y="1809"/>
                    </a:cubicBezTo>
                    <a:lnTo>
                      <a:pt x="3003" y="1788"/>
                    </a:lnTo>
                    <a:lnTo>
                      <a:pt x="3003" y="1788"/>
                    </a:lnTo>
                    <a:cubicBezTo>
                      <a:pt x="3004" y="1802"/>
                      <a:pt x="2999" y="1805"/>
                      <a:pt x="2999" y="1805"/>
                    </a:cubicBezTo>
                    <a:cubicBezTo>
                      <a:pt x="3005" y="1816"/>
                      <a:pt x="3000" y="1819"/>
                      <a:pt x="2982" y="1829"/>
                    </a:cubicBezTo>
                    <a:cubicBezTo>
                      <a:pt x="2971" y="1835"/>
                      <a:pt x="2953" y="1860"/>
                      <a:pt x="2940" y="1863"/>
                    </a:cubicBezTo>
                    <a:cubicBezTo>
                      <a:pt x="2933" y="1866"/>
                      <a:pt x="2923" y="1870"/>
                      <a:pt x="2914" y="1870"/>
                    </a:cubicBezTo>
                    <a:cubicBezTo>
                      <a:pt x="2909" y="1870"/>
                      <a:pt x="2904" y="1869"/>
                      <a:pt x="2900" y="1865"/>
                    </a:cubicBezTo>
                    <a:cubicBezTo>
                      <a:pt x="2894" y="1866"/>
                      <a:pt x="2889" y="1868"/>
                      <a:pt x="2880" y="1883"/>
                    </a:cubicBezTo>
                    <a:cubicBezTo>
                      <a:pt x="2878" y="1891"/>
                      <a:pt x="2874" y="1895"/>
                      <a:pt x="2869" y="1895"/>
                    </a:cubicBezTo>
                    <a:cubicBezTo>
                      <a:pt x="2866" y="1895"/>
                      <a:pt x="2863" y="1893"/>
                      <a:pt x="2862" y="1888"/>
                    </a:cubicBezTo>
                    <a:lnTo>
                      <a:pt x="2856" y="1889"/>
                    </a:lnTo>
                    <a:cubicBezTo>
                      <a:pt x="2846" y="1903"/>
                      <a:pt x="2839" y="1903"/>
                      <a:pt x="2839" y="1903"/>
                    </a:cubicBezTo>
                    <a:cubicBezTo>
                      <a:pt x="2839" y="1895"/>
                      <a:pt x="2835" y="1886"/>
                      <a:pt x="2831" y="1886"/>
                    </a:cubicBezTo>
                    <a:cubicBezTo>
                      <a:pt x="2829" y="1886"/>
                      <a:pt x="2827" y="1888"/>
                      <a:pt x="2826" y="1892"/>
                    </a:cubicBezTo>
                    <a:cubicBezTo>
                      <a:pt x="2827" y="1903"/>
                      <a:pt x="2823" y="1906"/>
                      <a:pt x="2814" y="1906"/>
                    </a:cubicBezTo>
                    <a:cubicBezTo>
                      <a:pt x="2813" y="1906"/>
                      <a:pt x="2811" y="1906"/>
                      <a:pt x="2809" y="1905"/>
                    </a:cubicBezTo>
                    <a:cubicBezTo>
                      <a:pt x="2802" y="1900"/>
                      <a:pt x="2751" y="1898"/>
                      <a:pt x="2703" y="1881"/>
                    </a:cubicBezTo>
                    <a:cubicBezTo>
                      <a:pt x="2659" y="1868"/>
                      <a:pt x="2617" y="1843"/>
                      <a:pt x="2607" y="1843"/>
                    </a:cubicBezTo>
                    <a:cubicBezTo>
                      <a:pt x="2606" y="1843"/>
                      <a:pt x="2606" y="1843"/>
                      <a:pt x="2605" y="1844"/>
                    </a:cubicBezTo>
                    <a:lnTo>
                      <a:pt x="2588" y="1833"/>
                    </a:lnTo>
                    <a:cubicBezTo>
                      <a:pt x="2583" y="1828"/>
                      <a:pt x="2577" y="1824"/>
                      <a:pt x="2573" y="1819"/>
                    </a:cubicBezTo>
                    <a:cubicBezTo>
                      <a:pt x="2587" y="1800"/>
                      <a:pt x="2555" y="1789"/>
                      <a:pt x="2530" y="1783"/>
                    </a:cubicBezTo>
                    <a:cubicBezTo>
                      <a:pt x="2528" y="1784"/>
                      <a:pt x="2525" y="1785"/>
                      <a:pt x="2523" y="1785"/>
                    </a:cubicBezTo>
                    <a:cubicBezTo>
                      <a:pt x="2517" y="1785"/>
                      <a:pt x="2511" y="1782"/>
                      <a:pt x="2507" y="1777"/>
                    </a:cubicBezTo>
                    <a:cubicBezTo>
                      <a:pt x="2525" y="1760"/>
                      <a:pt x="2510" y="1744"/>
                      <a:pt x="2491" y="1742"/>
                    </a:cubicBezTo>
                    <a:cubicBezTo>
                      <a:pt x="2483" y="1746"/>
                      <a:pt x="2477" y="1748"/>
                      <a:pt x="2473" y="1748"/>
                    </a:cubicBezTo>
                    <a:cubicBezTo>
                      <a:pt x="2467" y="1748"/>
                      <a:pt x="2469" y="1741"/>
                      <a:pt x="2482" y="1731"/>
                    </a:cubicBezTo>
                    <a:cubicBezTo>
                      <a:pt x="2494" y="1719"/>
                      <a:pt x="2494" y="1711"/>
                      <a:pt x="2480" y="1711"/>
                    </a:cubicBezTo>
                    <a:cubicBezTo>
                      <a:pt x="2474" y="1711"/>
                      <a:pt x="2465" y="1712"/>
                      <a:pt x="2453" y="1716"/>
                    </a:cubicBezTo>
                    <a:cubicBezTo>
                      <a:pt x="2450" y="1716"/>
                      <a:pt x="2447" y="1717"/>
                      <a:pt x="2445" y="1717"/>
                    </a:cubicBezTo>
                    <a:cubicBezTo>
                      <a:pt x="2439" y="1717"/>
                      <a:pt x="2440" y="1714"/>
                      <a:pt x="2444" y="1704"/>
                    </a:cubicBezTo>
                    <a:cubicBezTo>
                      <a:pt x="2455" y="1688"/>
                      <a:pt x="2456" y="1681"/>
                      <a:pt x="2452" y="1681"/>
                    </a:cubicBezTo>
                    <a:lnTo>
                      <a:pt x="2452" y="1681"/>
                    </a:lnTo>
                    <a:cubicBezTo>
                      <a:pt x="2450" y="1681"/>
                      <a:pt x="2448" y="1682"/>
                      <a:pt x="2445" y="1684"/>
                    </a:cubicBezTo>
                    <a:cubicBezTo>
                      <a:pt x="2437" y="1686"/>
                      <a:pt x="2432" y="1688"/>
                      <a:pt x="2428" y="1688"/>
                    </a:cubicBezTo>
                    <a:cubicBezTo>
                      <a:pt x="2420" y="1688"/>
                      <a:pt x="2421" y="1680"/>
                      <a:pt x="2433" y="1666"/>
                    </a:cubicBezTo>
                    <a:cubicBezTo>
                      <a:pt x="2441" y="1648"/>
                      <a:pt x="2443" y="1642"/>
                      <a:pt x="2437" y="1642"/>
                    </a:cubicBezTo>
                    <a:lnTo>
                      <a:pt x="2437" y="1642"/>
                    </a:lnTo>
                    <a:cubicBezTo>
                      <a:pt x="2434" y="1642"/>
                      <a:pt x="2428" y="1644"/>
                      <a:pt x="2419" y="1647"/>
                    </a:cubicBezTo>
                    <a:cubicBezTo>
                      <a:pt x="2416" y="1648"/>
                      <a:pt x="2413" y="1649"/>
                      <a:pt x="2410" y="1649"/>
                    </a:cubicBezTo>
                    <a:cubicBezTo>
                      <a:pt x="2391" y="1649"/>
                      <a:pt x="2379" y="1623"/>
                      <a:pt x="2396" y="1608"/>
                    </a:cubicBezTo>
                    <a:cubicBezTo>
                      <a:pt x="2392" y="1603"/>
                      <a:pt x="2396" y="1593"/>
                      <a:pt x="2392" y="1593"/>
                    </a:cubicBezTo>
                    <a:lnTo>
                      <a:pt x="2392" y="1593"/>
                    </a:lnTo>
                    <a:cubicBezTo>
                      <a:pt x="2391" y="1593"/>
                      <a:pt x="2390" y="1594"/>
                      <a:pt x="2388" y="1595"/>
                    </a:cubicBezTo>
                    <a:lnTo>
                      <a:pt x="2396" y="1582"/>
                    </a:lnTo>
                    <a:lnTo>
                      <a:pt x="2388" y="1569"/>
                    </a:lnTo>
                    <a:lnTo>
                      <a:pt x="2377" y="1575"/>
                    </a:lnTo>
                    <a:cubicBezTo>
                      <a:pt x="2367" y="1539"/>
                      <a:pt x="2354" y="1504"/>
                      <a:pt x="2340" y="1470"/>
                    </a:cubicBezTo>
                    <a:cubicBezTo>
                      <a:pt x="2311" y="1402"/>
                      <a:pt x="2301" y="1378"/>
                      <a:pt x="2294" y="1378"/>
                    </a:cubicBezTo>
                    <a:cubicBezTo>
                      <a:pt x="2292" y="1378"/>
                      <a:pt x="2291" y="1380"/>
                      <a:pt x="2289" y="1382"/>
                    </a:cubicBezTo>
                    <a:cubicBezTo>
                      <a:pt x="2283" y="1388"/>
                      <a:pt x="2278" y="1390"/>
                      <a:pt x="2275" y="1390"/>
                    </a:cubicBezTo>
                    <a:cubicBezTo>
                      <a:pt x="2267" y="1390"/>
                      <a:pt x="2269" y="1379"/>
                      <a:pt x="2282" y="1366"/>
                    </a:cubicBezTo>
                    <a:cubicBezTo>
                      <a:pt x="2279" y="1359"/>
                      <a:pt x="2285" y="1338"/>
                      <a:pt x="2278" y="1322"/>
                    </a:cubicBezTo>
                    <a:cubicBezTo>
                      <a:pt x="2271" y="1306"/>
                      <a:pt x="2265" y="1289"/>
                      <a:pt x="2277" y="1285"/>
                    </a:cubicBezTo>
                    <a:lnTo>
                      <a:pt x="2274" y="1277"/>
                    </a:lnTo>
                    <a:cubicBezTo>
                      <a:pt x="2243" y="1270"/>
                      <a:pt x="2223" y="1220"/>
                      <a:pt x="2224" y="1190"/>
                    </a:cubicBezTo>
                    <a:cubicBezTo>
                      <a:pt x="2220" y="1174"/>
                      <a:pt x="2210" y="1160"/>
                      <a:pt x="2195" y="1152"/>
                    </a:cubicBezTo>
                    <a:cubicBezTo>
                      <a:pt x="2176" y="1141"/>
                      <a:pt x="2176" y="1141"/>
                      <a:pt x="2184" y="1127"/>
                    </a:cubicBezTo>
                    <a:cubicBezTo>
                      <a:pt x="2194" y="1123"/>
                      <a:pt x="2185" y="1075"/>
                      <a:pt x="2166" y="1075"/>
                    </a:cubicBezTo>
                    <a:cubicBezTo>
                      <a:pt x="2164" y="1075"/>
                      <a:pt x="2162" y="1075"/>
                      <a:pt x="2160" y="1076"/>
                    </a:cubicBezTo>
                    <a:lnTo>
                      <a:pt x="2167" y="1062"/>
                    </a:lnTo>
                    <a:cubicBezTo>
                      <a:pt x="2172" y="1052"/>
                      <a:pt x="2166" y="1048"/>
                      <a:pt x="2159" y="1048"/>
                    </a:cubicBezTo>
                    <a:cubicBezTo>
                      <a:pt x="2155" y="1048"/>
                      <a:pt x="2151" y="1049"/>
                      <a:pt x="2148" y="1050"/>
                    </a:cubicBezTo>
                    <a:cubicBezTo>
                      <a:pt x="2141" y="1054"/>
                      <a:pt x="2136" y="1055"/>
                      <a:pt x="2133" y="1055"/>
                    </a:cubicBezTo>
                    <a:cubicBezTo>
                      <a:pt x="2125" y="1055"/>
                      <a:pt x="2129" y="1045"/>
                      <a:pt x="2150" y="1027"/>
                    </a:cubicBezTo>
                    <a:cubicBezTo>
                      <a:pt x="2168" y="1018"/>
                      <a:pt x="2169" y="1011"/>
                      <a:pt x="2163" y="1011"/>
                    </a:cubicBezTo>
                    <a:lnTo>
                      <a:pt x="2163" y="1011"/>
                    </a:lnTo>
                    <a:cubicBezTo>
                      <a:pt x="2161" y="1011"/>
                      <a:pt x="2159" y="1011"/>
                      <a:pt x="2157" y="1012"/>
                    </a:cubicBezTo>
                    <a:cubicBezTo>
                      <a:pt x="2141" y="1010"/>
                      <a:pt x="2126" y="1007"/>
                      <a:pt x="2132" y="992"/>
                    </a:cubicBezTo>
                    <a:cubicBezTo>
                      <a:pt x="2129" y="987"/>
                      <a:pt x="2126" y="982"/>
                      <a:pt x="2118" y="982"/>
                    </a:cubicBezTo>
                    <a:cubicBezTo>
                      <a:pt x="2114" y="982"/>
                      <a:pt x="2109" y="983"/>
                      <a:pt x="2101" y="988"/>
                    </a:cubicBezTo>
                    <a:cubicBezTo>
                      <a:pt x="2098" y="989"/>
                      <a:pt x="2096" y="990"/>
                      <a:pt x="2094" y="990"/>
                    </a:cubicBezTo>
                    <a:cubicBezTo>
                      <a:pt x="2088" y="990"/>
                      <a:pt x="2084" y="983"/>
                      <a:pt x="2080" y="976"/>
                    </a:cubicBezTo>
                    <a:cubicBezTo>
                      <a:pt x="2087" y="973"/>
                      <a:pt x="2089" y="972"/>
                      <a:pt x="2094" y="972"/>
                    </a:cubicBezTo>
                    <a:cubicBezTo>
                      <a:pt x="2097" y="972"/>
                      <a:pt x="2100" y="972"/>
                      <a:pt x="2107" y="973"/>
                    </a:cubicBezTo>
                    <a:cubicBezTo>
                      <a:pt x="2108" y="975"/>
                      <a:pt x="2109" y="976"/>
                      <a:pt x="2109" y="976"/>
                    </a:cubicBezTo>
                    <a:cubicBezTo>
                      <a:pt x="2109" y="976"/>
                      <a:pt x="2104" y="968"/>
                      <a:pt x="2096" y="955"/>
                    </a:cubicBezTo>
                    <a:cubicBezTo>
                      <a:pt x="2092" y="947"/>
                      <a:pt x="2093" y="924"/>
                      <a:pt x="2103" y="917"/>
                    </a:cubicBezTo>
                    <a:cubicBezTo>
                      <a:pt x="2106" y="908"/>
                      <a:pt x="2106" y="901"/>
                      <a:pt x="2102" y="901"/>
                    </a:cubicBezTo>
                    <a:cubicBezTo>
                      <a:pt x="2099" y="901"/>
                      <a:pt x="2094" y="905"/>
                      <a:pt x="2087" y="915"/>
                    </a:cubicBezTo>
                    <a:cubicBezTo>
                      <a:pt x="2077" y="921"/>
                      <a:pt x="2072" y="925"/>
                      <a:pt x="2068" y="925"/>
                    </a:cubicBezTo>
                    <a:cubicBezTo>
                      <a:pt x="2064" y="925"/>
                      <a:pt x="2061" y="920"/>
                      <a:pt x="2055" y="911"/>
                    </a:cubicBezTo>
                    <a:cubicBezTo>
                      <a:pt x="2051" y="902"/>
                      <a:pt x="2044" y="895"/>
                      <a:pt x="2055" y="888"/>
                    </a:cubicBezTo>
                    <a:cubicBezTo>
                      <a:pt x="2065" y="881"/>
                      <a:pt x="2065" y="881"/>
                      <a:pt x="2053" y="864"/>
                    </a:cubicBezTo>
                    <a:cubicBezTo>
                      <a:pt x="2041" y="847"/>
                      <a:pt x="2016" y="841"/>
                      <a:pt x="1993" y="841"/>
                    </a:cubicBezTo>
                    <a:cubicBezTo>
                      <a:pt x="1981" y="841"/>
                      <a:pt x="1970" y="842"/>
                      <a:pt x="1961" y="845"/>
                    </a:cubicBezTo>
                    <a:cubicBezTo>
                      <a:pt x="1952" y="852"/>
                      <a:pt x="1948" y="856"/>
                      <a:pt x="1946" y="856"/>
                    </a:cubicBezTo>
                    <a:cubicBezTo>
                      <a:pt x="1945" y="856"/>
                      <a:pt x="1948" y="850"/>
                      <a:pt x="1955" y="837"/>
                    </a:cubicBezTo>
                    <a:cubicBezTo>
                      <a:pt x="1965" y="830"/>
                      <a:pt x="1959" y="822"/>
                      <a:pt x="1952" y="814"/>
                    </a:cubicBezTo>
                    <a:cubicBezTo>
                      <a:pt x="1950" y="816"/>
                      <a:pt x="1948" y="817"/>
                      <a:pt x="1947" y="817"/>
                    </a:cubicBezTo>
                    <a:cubicBezTo>
                      <a:pt x="1945" y="817"/>
                      <a:pt x="1946" y="812"/>
                      <a:pt x="1949" y="812"/>
                    </a:cubicBezTo>
                    <a:cubicBezTo>
                      <a:pt x="1950" y="812"/>
                      <a:pt x="1951" y="813"/>
                      <a:pt x="1952" y="814"/>
                    </a:cubicBezTo>
                    <a:cubicBezTo>
                      <a:pt x="1955" y="812"/>
                      <a:pt x="1958" y="811"/>
                      <a:pt x="1960" y="811"/>
                    </a:cubicBezTo>
                    <a:cubicBezTo>
                      <a:pt x="1966" y="811"/>
                      <a:pt x="1970" y="816"/>
                      <a:pt x="1974" y="822"/>
                    </a:cubicBezTo>
                    <a:lnTo>
                      <a:pt x="1984" y="814"/>
                    </a:lnTo>
                    <a:cubicBezTo>
                      <a:pt x="1994" y="796"/>
                      <a:pt x="1993" y="787"/>
                      <a:pt x="1981" y="787"/>
                    </a:cubicBezTo>
                    <a:cubicBezTo>
                      <a:pt x="1977" y="787"/>
                      <a:pt x="1972" y="788"/>
                      <a:pt x="1965" y="790"/>
                    </a:cubicBezTo>
                    <a:cubicBezTo>
                      <a:pt x="1963" y="790"/>
                      <a:pt x="1962" y="790"/>
                      <a:pt x="1960" y="790"/>
                    </a:cubicBezTo>
                    <a:cubicBezTo>
                      <a:pt x="1950" y="790"/>
                      <a:pt x="1950" y="790"/>
                      <a:pt x="1952" y="775"/>
                    </a:cubicBezTo>
                    <a:cubicBezTo>
                      <a:pt x="1955" y="762"/>
                      <a:pt x="1957" y="750"/>
                      <a:pt x="1953" y="750"/>
                    </a:cubicBezTo>
                    <a:lnTo>
                      <a:pt x="1953" y="750"/>
                    </a:lnTo>
                    <a:cubicBezTo>
                      <a:pt x="1952" y="750"/>
                      <a:pt x="1950" y="750"/>
                      <a:pt x="1949" y="752"/>
                    </a:cubicBezTo>
                    <a:cubicBezTo>
                      <a:pt x="1941" y="743"/>
                      <a:pt x="1936" y="732"/>
                      <a:pt x="1936" y="721"/>
                    </a:cubicBezTo>
                    <a:cubicBezTo>
                      <a:pt x="1926" y="711"/>
                      <a:pt x="1920" y="704"/>
                      <a:pt x="1913" y="704"/>
                    </a:cubicBezTo>
                    <a:cubicBezTo>
                      <a:pt x="1911" y="704"/>
                      <a:pt x="1909" y="705"/>
                      <a:pt x="1906" y="707"/>
                    </a:cubicBezTo>
                    <a:cubicBezTo>
                      <a:pt x="1903" y="711"/>
                      <a:pt x="1900" y="712"/>
                      <a:pt x="1897" y="712"/>
                    </a:cubicBezTo>
                    <a:cubicBezTo>
                      <a:pt x="1892" y="712"/>
                      <a:pt x="1888" y="707"/>
                      <a:pt x="1882" y="703"/>
                    </a:cubicBezTo>
                    <a:cubicBezTo>
                      <a:pt x="1878" y="699"/>
                      <a:pt x="1873" y="694"/>
                      <a:pt x="1868" y="694"/>
                    </a:cubicBezTo>
                    <a:cubicBezTo>
                      <a:pt x="1865" y="694"/>
                      <a:pt x="1863" y="695"/>
                      <a:pt x="1860" y="699"/>
                    </a:cubicBezTo>
                    <a:cubicBezTo>
                      <a:pt x="1855" y="704"/>
                      <a:pt x="1848" y="706"/>
                      <a:pt x="1841" y="706"/>
                    </a:cubicBezTo>
                    <a:cubicBezTo>
                      <a:pt x="1834" y="706"/>
                      <a:pt x="1826" y="703"/>
                      <a:pt x="1821" y="697"/>
                    </a:cubicBezTo>
                    <a:cubicBezTo>
                      <a:pt x="1798" y="694"/>
                      <a:pt x="1798" y="694"/>
                      <a:pt x="1807" y="668"/>
                    </a:cubicBezTo>
                    <a:cubicBezTo>
                      <a:pt x="1815" y="659"/>
                      <a:pt x="1807" y="653"/>
                      <a:pt x="1799" y="647"/>
                    </a:cubicBezTo>
                    <a:cubicBezTo>
                      <a:pt x="1794" y="640"/>
                      <a:pt x="1792" y="632"/>
                      <a:pt x="1792" y="625"/>
                    </a:cubicBezTo>
                    <a:cubicBezTo>
                      <a:pt x="1792" y="618"/>
                      <a:pt x="1791" y="616"/>
                      <a:pt x="1789" y="616"/>
                    </a:cubicBezTo>
                    <a:cubicBezTo>
                      <a:pt x="1786" y="616"/>
                      <a:pt x="1782" y="622"/>
                      <a:pt x="1777" y="628"/>
                    </a:cubicBezTo>
                    <a:lnTo>
                      <a:pt x="1761" y="648"/>
                    </a:lnTo>
                    <a:cubicBezTo>
                      <a:pt x="1754" y="641"/>
                      <a:pt x="1761" y="617"/>
                      <a:pt x="1768" y="606"/>
                    </a:cubicBezTo>
                    <a:cubicBezTo>
                      <a:pt x="1772" y="592"/>
                      <a:pt x="1773" y="585"/>
                      <a:pt x="1772" y="585"/>
                    </a:cubicBezTo>
                    <a:lnTo>
                      <a:pt x="1772" y="585"/>
                    </a:lnTo>
                    <a:cubicBezTo>
                      <a:pt x="1771" y="585"/>
                      <a:pt x="1767" y="590"/>
                      <a:pt x="1760" y="600"/>
                    </a:cubicBezTo>
                    <a:cubicBezTo>
                      <a:pt x="1756" y="605"/>
                      <a:pt x="1751" y="608"/>
                      <a:pt x="1746" y="608"/>
                    </a:cubicBezTo>
                    <a:cubicBezTo>
                      <a:pt x="1740" y="608"/>
                      <a:pt x="1734" y="604"/>
                      <a:pt x="1729" y="593"/>
                    </a:cubicBezTo>
                    <a:cubicBezTo>
                      <a:pt x="1713" y="581"/>
                      <a:pt x="1696" y="571"/>
                      <a:pt x="1703" y="561"/>
                    </a:cubicBezTo>
                    <a:cubicBezTo>
                      <a:pt x="1702" y="554"/>
                      <a:pt x="1697" y="548"/>
                      <a:pt x="1691" y="548"/>
                    </a:cubicBezTo>
                    <a:cubicBezTo>
                      <a:pt x="1689" y="548"/>
                      <a:pt x="1688" y="549"/>
                      <a:pt x="1686" y="549"/>
                    </a:cubicBezTo>
                    <a:cubicBezTo>
                      <a:pt x="1683" y="551"/>
                      <a:pt x="1680" y="551"/>
                      <a:pt x="1677" y="551"/>
                    </a:cubicBezTo>
                    <a:cubicBezTo>
                      <a:pt x="1666" y="551"/>
                      <a:pt x="1658" y="544"/>
                      <a:pt x="1644" y="524"/>
                    </a:cubicBezTo>
                    <a:cubicBezTo>
                      <a:pt x="1625" y="497"/>
                      <a:pt x="1617" y="486"/>
                      <a:pt x="1611" y="486"/>
                    </a:cubicBezTo>
                    <a:cubicBezTo>
                      <a:pt x="1607" y="486"/>
                      <a:pt x="1604" y="491"/>
                      <a:pt x="1599" y="500"/>
                    </a:cubicBezTo>
                    <a:cubicBezTo>
                      <a:pt x="1596" y="506"/>
                      <a:pt x="1593" y="512"/>
                      <a:pt x="1591" y="512"/>
                    </a:cubicBezTo>
                    <a:cubicBezTo>
                      <a:pt x="1590" y="512"/>
                      <a:pt x="1590" y="508"/>
                      <a:pt x="1591" y="496"/>
                    </a:cubicBezTo>
                    <a:cubicBezTo>
                      <a:pt x="1589" y="488"/>
                      <a:pt x="1585" y="485"/>
                      <a:pt x="1578" y="485"/>
                    </a:cubicBezTo>
                    <a:cubicBezTo>
                      <a:pt x="1571" y="485"/>
                      <a:pt x="1561" y="488"/>
                      <a:pt x="1550" y="489"/>
                    </a:cubicBezTo>
                    <a:cubicBezTo>
                      <a:pt x="1535" y="497"/>
                      <a:pt x="1525" y="519"/>
                      <a:pt x="1519" y="530"/>
                    </a:cubicBezTo>
                    <a:cubicBezTo>
                      <a:pt x="1514" y="543"/>
                      <a:pt x="1512" y="549"/>
                      <a:pt x="1509" y="549"/>
                    </a:cubicBezTo>
                    <a:cubicBezTo>
                      <a:pt x="1506" y="549"/>
                      <a:pt x="1503" y="543"/>
                      <a:pt x="1497" y="534"/>
                    </a:cubicBezTo>
                    <a:cubicBezTo>
                      <a:pt x="1488" y="527"/>
                      <a:pt x="1485" y="514"/>
                      <a:pt x="1490" y="504"/>
                    </a:cubicBezTo>
                    <a:cubicBezTo>
                      <a:pt x="1493" y="496"/>
                      <a:pt x="1497" y="495"/>
                      <a:pt x="1500" y="495"/>
                    </a:cubicBezTo>
                    <a:cubicBezTo>
                      <a:pt x="1502" y="495"/>
                      <a:pt x="1504" y="496"/>
                      <a:pt x="1504" y="496"/>
                    </a:cubicBezTo>
                    <a:lnTo>
                      <a:pt x="1513" y="500"/>
                    </a:lnTo>
                    <a:cubicBezTo>
                      <a:pt x="1517" y="488"/>
                      <a:pt x="1523" y="477"/>
                      <a:pt x="1505" y="469"/>
                    </a:cubicBezTo>
                    <a:cubicBezTo>
                      <a:pt x="1502" y="459"/>
                      <a:pt x="1497" y="454"/>
                      <a:pt x="1493" y="454"/>
                    </a:cubicBezTo>
                    <a:cubicBezTo>
                      <a:pt x="1490" y="454"/>
                      <a:pt x="1487" y="456"/>
                      <a:pt x="1486" y="461"/>
                    </a:cubicBezTo>
                    <a:cubicBezTo>
                      <a:pt x="1481" y="446"/>
                      <a:pt x="1462" y="439"/>
                      <a:pt x="1444" y="432"/>
                    </a:cubicBezTo>
                    <a:cubicBezTo>
                      <a:pt x="1425" y="425"/>
                      <a:pt x="1396" y="416"/>
                      <a:pt x="1390" y="400"/>
                    </a:cubicBezTo>
                    <a:cubicBezTo>
                      <a:pt x="1381" y="398"/>
                      <a:pt x="1374" y="395"/>
                      <a:pt x="1368" y="395"/>
                    </a:cubicBezTo>
                    <a:cubicBezTo>
                      <a:pt x="1363" y="395"/>
                      <a:pt x="1360" y="398"/>
                      <a:pt x="1358" y="404"/>
                    </a:cubicBezTo>
                    <a:cubicBezTo>
                      <a:pt x="1354" y="417"/>
                      <a:pt x="1350" y="423"/>
                      <a:pt x="1347" y="423"/>
                    </a:cubicBezTo>
                    <a:cubicBezTo>
                      <a:pt x="1345" y="423"/>
                      <a:pt x="1344" y="419"/>
                      <a:pt x="1346" y="414"/>
                    </a:cubicBezTo>
                    <a:cubicBezTo>
                      <a:pt x="1343" y="400"/>
                      <a:pt x="1312" y="382"/>
                      <a:pt x="1277" y="372"/>
                    </a:cubicBezTo>
                    <a:cubicBezTo>
                      <a:pt x="1258" y="367"/>
                      <a:pt x="1239" y="363"/>
                      <a:pt x="1225" y="363"/>
                    </a:cubicBezTo>
                    <a:cubicBezTo>
                      <a:pt x="1213" y="363"/>
                      <a:pt x="1204" y="366"/>
                      <a:pt x="1201" y="371"/>
                    </a:cubicBezTo>
                    <a:lnTo>
                      <a:pt x="1181" y="369"/>
                    </a:lnTo>
                    <a:cubicBezTo>
                      <a:pt x="1169" y="360"/>
                      <a:pt x="1142" y="354"/>
                      <a:pt x="1120" y="354"/>
                    </a:cubicBezTo>
                    <a:cubicBezTo>
                      <a:pt x="1106" y="354"/>
                      <a:pt x="1094" y="356"/>
                      <a:pt x="1090" y="361"/>
                    </a:cubicBezTo>
                    <a:lnTo>
                      <a:pt x="1060" y="360"/>
                    </a:lnTo>
                    <a:cubicBezTo>
                      <a:pt x="1050" y="354"/>
                      <a:pt x="1042" y="350"/>
                      <a:pt x="1036" y="350"/>
                    </a:cubicBezTo>
                    <a:cubicBezTo>
                      <a:pt x="1029" y="350"/>
                      <a:pt x="1024" y="354"/>
                      <a:pt x="1018" y="360"/>
                    </a:cubicBezTo>
                    <a:cubicBezTo>
                      <a:pt x="1012" y="370"/>
                      <a:pt x="1010" y="379"/>
                      <a:pt x="1010" y="379"/>
                    </a:cubicBezTo>
                    <a:cubicBezTo>
                      <a:pt x="1009" y="379"/>
                      <a:pt x="1009" y="377"/>
                      <a:pt x="1009" y="374"/>
                    </a:cubicBezTo>
                    <a:cubicBezTo>
                      <a:pt x="1009" y="365"/>
                      <a:pt x="999" y="362"/>
                      <a:pt x="979" y="362"/>
                    </a:cubicBezTo>
                    <a:cubicBezTo>
                      <a:pt x="971" y="362"/>
                      <a:pt x="960" y="362"/>
                      <a:pt x="948" y="363"/>
                    </a:cubicBezTo>
                    <a:cubicBezTo>
                      <a:pt x="907" y="368"/>
                      <a:pt x="907" y="368"/>
                      <a:pt x="919" y="379"/>
                    </a:cubicBezTo>
                    <a:cubicBezTo>
                      <a:pt x="905" y="385"/>
                      <a:pt x="896" y="387"/>
                      <a:pt x="890" y="387"/>
                    </a:cubicBezTo>
                    <a:cubicBezTo>
                      <a:pt x="879" y="387"/>
                      <a:pt x="878" y="380"/>
                      <a:pt x="877" y="371"/>
                    </a:cubicBezTo>
                    <a:cubicBezTo>
                      <a:pt x="880" y="360"/>
                      <a:pt x="878" y="355"/>
                      <a:pt x="874" y="355"/>
                    </a:cubicBezTo>
                    <a:cubicBezTo>
                      <a:pt x="869" y="355"/>
                      <a:pt x="861" y="365"/>
                      <a:pt x="859" y="387"/>
                    </a:cubicBezTo>
                    <a:cubicBezTo>
                      <a:pt x="855" y="404"/>
                      <a:pt x="846" y="412"/>
                      <a:pt x="839" y="412"/>
                    </a:cubicBezTo>
                    <a:cubicBezTo>
                      <a:pt x="835" y="412"/>
                      <a:pt x="832" y="409"/>
                      <a:pt x="831" y="405"/>
                    </a:cubicBezTo>
                    <a:cubicBezTo>
                      <a:pt x="829" y="393"/>
                      <a:pt x="839" y="390"/>
                      <a:pt x="849" y="389"/>
                    </a:cubicBezTo>
                    <a:lnTo>
                      <a:pt x="845" y="365"/>
                    </a:lnTo>
                    <a:cubicBezTo>
                      <a:pt x="835" y="366"/>
                      <a:pt x="835" y="366"/>
                      <a:pt x="827" y="379"/>
                    </a:cubicBezTo>
                    <a:cubicBezTo>
                      <a:pt x="827" y="379"/>
                      <a:pt x="817" y="381"/>
                      <a:pt x="809" y="396"/>
                    </a:cubicBezTo>
                    <a:cubicBezTo>
                      <a:pt x="802" y="408"/>
                      <a:pt x="805" y="424"/>
                      <a:pt x="817" y="433"/>
                    </a:cubicBezTo>
                    <a:cubicBezTo>
                      <a:pt x="829" y="443"/>
                      <a:pt x="820" y="445"/>
                      <a:pt x="810" y="447"/>
                    </a:cubicBezTo>
                    <a:cubicBezTo>
                      <a:pt x="789" y="440"/>
                      <a:pt x="785" y="427"/>
                      <a:pt x="792" y="413"/>
                    </a:cubicBezTo>
                    <a:cubicBezTo>
                      <a:pt x="802" y="411"/>
                      <a:pt x="800" y="398"/>
                      <a:pt x="797" y="386"/>
                    </a:cubicBezTo>
                    <a:cubicBezTo>
                      <a:pt x="796" y="384"/>
                      <a:pt x="795" y="383"/>
                      <a:pt x="793" y="383"/>
                    </a:cubicBezTo>
                    <a:cubicBezTo>
                      <a:pt x="783" y="383"/>
                      <a:pt x="750" y="413"/>
                      <a:pt x="747" y="436"/>
                    </a:cubicBezTo>
                    <a:lnTo>
                      <a:pt x="744" y="424"/>
                    </a:lnTo>
                    <a:cubicBezTo>
                      <a:pt x="742" y="419"/>
                      <a:pt x="738" y="417"/>
                      <a:pt x="732" y="417"/>
                    </a:cubicBezTo>
                    <a:cubicBezTo>
                      <a:pt x="724" y="417"/>
                      <a:pt x="713" y="420"/>
                      <a:pt x="702" y="423"/>
                    </a:cubicBezTo>
                    <a:cubicBezTo>
                      <a:pt x="683" y="430"/>
                      <a:pt x="674" y="432"/>
                      <a:pt x="678" y="444"/>
                    </a:cubicBezTo>
                    <a:cubicBezTo>
                      <a:pt x="682" y="455"/>
                      <a:pt x="686" y="468"/>
                      <a:pt x="677" y="471"/>
                    </a:cubicBezTo>
                    <a:cubicBezTo>
                      <a:pt x="678" y="471"/>
                      <a:pt x="679" y="470"/>
                      <a:pt x="679" y="470"/>
                    </a:cubicBezTo>
                    <a:cubicBezTo>
                      <a:pt x="687" y="470"/>
                      <a:pt x="690" y="481"/>
                      <a:pt x="693" y="491"/>
                    </a:cubicBezTo>
                    <a:cubicBezTo>
                      <a:pt x="681" y="488"/>
                      <a:pt x="670" y="483"/>
                      <a:pt x="659" y="478"/>
                    </a:cubicBezTo>
                    <a:cubicBezTo>
                      <a:pt x="644" y="467"/>
                      <a:pt x="627" y="462"/>
                      <a:pt x="610" y="462"/>
                    </a:cubicBezTo>
                    <a:cubicBezTo>
                      <a:pt x="597" y="462"/>
                      <a:pt x="583" y="465"/>
                      <a:pt x="571" y="471"/>
                    </a:cubicBezTo>
                    <a:cubicBezTo>
                      <a:pt x="557" y="478"/>
                      <a:pt x="535" y="487"/>
                      <a:pt x="520" y="487"/>
                    </a:cubicBezTo>
                    <a:cubicBezTo>
                      <a:pt x="517" y="487"/>
                      <a:pt x="513" y="487"/>
                      <a:pt x="511" y="486"/>
                    </a:cubicBezTo>
                    <a:cubicBezTo>
                      <a:pt x="494" y="495"/>
                      <a:pt x="485" y="499"/>
                      <a:pt x="491" y="510"/>
                    </a:cubicBezTo>
                    <a:lnTo>
                      <a:pt x="473" y="519"/>
                    </a:lnTo>
                    <a:cubicBezTo>
                      <a:pt x="470" y="518"/>
                      <a:pt x="466" y="517"/>
                      <a:pt x="463" y="517"/>
                    </a:cubicBezTo>
                    <a:cubicBezTo>
                      <a:pt x="452" y="517"/>
                      <a:pt x="442" y="525"/>
                      <a:pt x="447" y="534"/>
                    </a:cubicBezTo>
                    <a:cubicBezTo>
                      <a:pt x="445" y="551"/>
                      <a:pt x="430" y="545"/>
                      <a:pt x="421" y="549"/>
                    </a:cubicBezTo>
                    <a:cubicBezTo>
                      <a:pt x="409" y="545"/>
                      <a:pt x="402" y="542"/>
                      <a:pt x="399" y="542"/>
                    </a:cubicBezTo>
                    <a:lnTo>
                      <a:pt x="399" y="542"/>
                    </a:lnTo>
                    <a:cubicBezTo>
                      <a:pt x="395" y="542"/>
                      <a:pt x="402" y="549"/>
                      <a:pt x="419" y="565"/>
                    </a:cubicBezTo>
                    <a:cubicBezTo>
                      <a:pt x="423" y="572"/>
                      <a:pt x="433" y="575"/>
                      <a:pt x="443" y="575"/>
                    </a:cubicBezTo>
                    <a:cubicBezTo>
                      <a:pt x="449" y="575"/>
                      <a:pt x="454" y="574"/>
                      <a:pt x="457" y="572"/>
                    </a:cubicBezTo>
                    <a:cubicBezTo>
                      <a:pt x="466" y="566"/>
                      <a:pt x="474" y="562"/>
                      <a:pt x="483" y="557"/>
                    </a:cubicBezTo>
                    <a:lnTo>
                      <a:pt x="483" y="557"/>
                    </a:lnTo>
                    <a:cubicBezTo>
                      <a:pt x="476" y="565"/>
                      <a:pt x="469" y="574"/>
                      <a:pt x="464" y="583"/>
                    </a:cubicBezTo>
                    <a:cubicBezTo>
                      <a:pt x="456" y="588"/>
                      <a:pt x="446" y="608"/>
                      <a:pt x="452" y="619"/>
                    </a:cubicBezTo>
                    <a:cubicBezTo>
                      <a:pt x="452" y="619"/>
                      <a:pt x="459" y="629"/>
                      <a:pt x="451" y="635"/>
                    </a:cubicBezTo>
                    <a:lnTo>
                      <a:pt x="438" y="613"/>
                    </a:lnTo>
                    <a:cubicBezTo>
                      <a:pt x="438" y="600"/>
                      <a:pt x="435" y="586"/>
                      <a:pt x="426" y="576"/>
                    </a:cubicBezTo>
                    <a:cubicBezTo>
                      <a:pt x="417" y="570"/>
                      <a:pt x="407" y="567"/>
                      <a:pt x="398" y="567"/>
                    </a:cubicBezTo>
                    <a:cubicBezTo>
                      <a:pt x="386" y="567"/>
                      <a:pt x="377" y="574"/>
                      <a:pt x="385" y="586"/>
                    </a:cubicBezTo>
                    <a:cubicBezTo>
                      <a:pt x="381" y="589"/>
                      <a:pt x="379" y="591"/>
                      <a:pt x="376" y="591"/>
                    </a:cubicBezTo>
                    <a:cubicBezTo>
                      <a:pt x="373" y="591"/>
                      <a:pt x="370" y="590"/>
                      <a:pt x="363" y="588"/>
                    </a:cubicBezTo>
                    <a:cubicBezTo>
                      <a:pt x="360" y="584"/>
                      <a:pt x="358" y="583"/>
                      <a:pt x="356" y="583"/>
                    </a:cubicBezTo>
                    <a:cubicBezTo>
                      <a:pt x="352" y="583"/>
                      <a:pt x="349" y="591"/>
                      <a:pt x="354" y="609"/>
                    </a:cubicBezTo>
                    <a:cubicBezTo>
                      <a:pt x="357" y="626"/>
                      <a:pt x="356" y="634"/>
                      <a:pt x="348" y="634"/>
                    </a:cubicBezTo>
                    <a:cubicBezTo>
                      <a:pt x="344" y="634"/>
                      <a:pt x="338" y="632"/>
                      <a:pt x="329" y="627"/>
                    </a:cubicBezTo>
                    <a:cubicBezTo>
                      <a:pt x="325" y="626"/>
                      <a:pt x="321" y="625"/>
                      <a:pt x="317" y="625"/>
                    </a:cubicBezTo>
                    <a:cubicBezTo>
                      <a:pt x="291" y="625"/>
                      <a:pt x="267" y="645"/>
                      <a:pt x="274" y="654"/>
                    </a:cubicBezTo>
                    <a:cubicBezTo>
                      <a:pt x="289" y="672"/>
                      <a:pt x="270" y="690"/>
                      <a:pt x="255" y="690"/>
                    </a:cubicBezTo>
                    <a:cubicBezTo>
                      <a:pt x="255" y="690"/>
                      <a:pt x="254" y="690"/>
                      <a:pt x="253" y="690"/>
                    </a:cubicBezTo>
                    <a:cubicBezTo>
                      <a:pt x="250" y="689"/>
                      <a:pt x="248" y="689"/>
                      <a:pt x="246" y="689"/>
                    </a:cubicBezTo>
                    <a:cubicBezTo>
                      <a:pt x="235" y="689"/>
                      <a:pt x="230" y="696"/>
                      <a:pt x="231" y="709"/>
                    </a:cubicBezTo>
                    <a:cubicBezTo>
                      <a:pt x="226" y="704"/>
                      <a:pt x="220" y="702"/>
                      <a:pt x="216" y="702"/>
                    </a:cubicBezTo>
                    <a:cubicBezTo>
                      <a:pt x="210" y="702"/>
                      <a:pt x="206" y="705"/>
                      <a:pt x="207" y="713"/>
                    </a:cubicBezTo>
                    <a:cubicBezTo>
                      <a:pt x="207" y="713"/>
                      <a:pt x="199" y="720"/>
                      <a:pt x="216" y="722"/>
                    </a:cubicBezTo>
                    <a:cubicBezTo>
                      <a:pt x="216" y="722"/>
                      <a:pt x="217" y="738"/>
                      <a:pt x="219" y="755"/>
                    </a:cubicBezTo>
                    <a:cubicBezTo>
                      <a:pt x="221" y="752"/>
                      <a:pt x="223" y="752"/>
                      <a:pt x="225" y="752"/>
                    </a:cubicBezTo>
                    <a:cubicBezTo>
                      <a:pt x="231" y="752"/>
                      <a:pt x="237" y="758"/>
                      <a:pt x="244" y="765"/>
                    </a:cubicBezTo>
                    <a:cubicBezTo>
                      <a:pt x="251" y="772"/>
                      <a:pt x="232" y="784"/>
                      <a:pt x="203" y="784"/>
                    </a:cubicBezTo>
                    <a:cubicBezTo>
                      <a:pt x="195" y="784"/>
                      <a:pt x="186" y="783"/>
                      <a:pt x="177" y="780"/>
                    </a:cubicBezTo>
                    <a:cubicBezTo>
                      <a:pt x="166" y="779"/>
                      <a:pt x="155" y="778"/>
                      <a:pt x="144" y="778"/>
                    </a:cubicBezTo>
                    <a:lnTo>
                      <a:pt x="163" y="795"/>
                    </a:lnTo>
                    <a:cubicBezTo>
                      <a:pt x="159" y="800"/>
                      <a:pt x="154" y="805"/>
                      <a:pt x="149" y="805"/>
                    </a:cubicBezTo>
                    <a:cubicBezTo>
                      <a:pt x="146" y="805"/>
                      <a:pt x="144" y="804"/>
                      <a:pt x="141" y="802"/>
                    </a:cubicBezTo>
                    <a:cubicBezTo>
                      <a:pt x="136" y="798"/>
                      <a:pt x="133" y="796"/>
                      <a:pt x="131" y="796"/>
                    </a:cubicBezTo>
                    <a:cubicBezTo>
                      <a:pt x="129" y="796"/>
                      <a:pt x="127" y="797"/>
                      <a:pt x="124" y="800"/>
                    </a:cubicBezTo>
                    <a:cubicBezTo>
                      <a:pt x="121" y="806"/>
                      <a:pt x="122" y="814"/>
                      <a:pt x="127" y="816"/>
                    </a:cubicBezTo>
                    <a:cubicBezTo>
                      <a:pt x="143" y="830"/>
                      <a:pt x="146" y="832"/>
                      <a:pt x="138" y="832"/>
                    </a:cubicBezTo>
                    <a:cubicBezTo>
                      <a:pt x="137" y="832"/>
                      <a:pt x="134" y="832"/>
                      <a:pt x="131" y="832"/>
                    </a:cubicBezTo>
                    <a:cubicBezTo>
                      <a:pt x="124" y="830"/>
                      <a:pt x="119" y="829"/>
                      <a:pt x="115" y="829"/>
                    </a:cubicBezTo>
                    <a:cubicBezTo>
                      <a:pt x="103" y="829"/>
                      <a:pt x="102" y="838"/>
                      <a:pt x="112" y="855"/>
                    </a:cubicBezTo>
                    <a:cubicBezTo>
                      <a:pt x="123" y="864"/>
                      <a:pt x="128" y="868"/>
                      <a:pt x="125" y="868"/>
                    </a:cubicBezTo>
                    <a:cubicBezTo>
                      <a:pt x="123" y="868"/>
                      <a:pt x="117" y="866"/>
                      <a:pt x="106" y="863"/>
                    </a:cubicBezTo>
                    <a:cubicBezTo>
                      <a:pt x="102" y="859"/>
                      <a:pt x="96" y="858"/>
                      <a:pt x="91" y="858"/>
                    </a:cubicBezTo>
                    <a:cubicBezTo>
                      <a:pt x="84" y="858"/>
                      <a:pt x="78" y="860"/>
                      <a:pt x="74" y="864"/>
                    </a:cubicBezTo>
                    <a:lnTo>
                      <a:pt x="84" y="871"/>
                    </a:lnTo>
                    <a:cubicBezTo>
                      <a:pt x="104" y="887"/>
                      <a:pt x="98" y="895"/>
                      <a:pt x="83" y="895"/>
                    </a:cubicBezTo>
                    <a:cubicBezTo>
                      <a:pt x="80" y="893"/>
                      <a:pt x="78" y="892"/>
                      <a:pt x="76" y="892"/>
                    </a:cubicBezTo>
                    <a:cubicBezTo>
                      <a:pt x="70" y="892"/>
                      <a:pt x="66" y="901"/>
                      <a:pt x="66" y="919"/>
                    </a:cubicBezTo>
                    <a:cubicBezTo>
                      <a:pt x="57" y="931"/>
                      <a:pt x="52" y="939"/>
                      <a:pt x="45" y="939"/>
                    </a:cubicBezTo>
                    <a:cubicBezTo>
                      <a:pt x="43" y="939"/>
                      <a:pt x="41" y="939"/>
                      <a:pt x="39" y="937"/>
                    </a:cubicBezTo>
                    <a:cubicBezTo>
                      <a:pt x="30" y="931"/>
                      <a:pt x="24" y="928"/>
                      <a:pt x="23" y="928"/>
                    </a:cubicBezTo>
                    <a:lnTo>
                      <a:pt x="23" y="928"/>
                    </a:lnTo>
                    <a:cubicBezTo>
                      <a:pt x="21" y="928"/>
                      <a:pt x="25" y="933"/>
                      <a:pt x="33" y="945"/>
                    </a:cubicBezTo>
                    <a:cubicBezTo>
                      <a:pt x="39" y="961"/>
                      <a:pt x="39" y="961"/>
                      <a:pt x="17" y="971"/>
                    </a:cubicBezTo>
                    <a:cubicBezTo>
                      <a:pt x="1" y="973"/>
                      <a:pt x="1" y="973"/>
                      <a:pt x="8" y="989"/>
                    </a:cubicBezTo>
                    <a:cubicBezTo>
                      <a:pt x="22" y="997"/>
                      <a:pt x="32" y="1002"/>
                      <a:pt x="38" y="1002"/>
                    </a:cubicBezTo>
                    <a:cubicBezTo>
                      <a:pt x="41" y="1002"/>
                      <a:pt x="43" y="1001"/>
                      <a:pt x="45" y="999"/>
                    </a:cubicBezTo>
                    <a:cubicBezTo>
                      <a:pt x="47" y="994"/>
                      <a:pt x="48" y="992"/>
                      <a:pt x="50" y="992"/>
                    </a:cubicBezTo>
                    <a:cubicBezTo>
                      <a:pt x="52" y="992"/>
                      <a:pt x="55" y="993"/>
                      <a:pt x="60" y="997"/>
                    </a:cubicBezTo>
                    <a:cubicBezTo>
                      <a:pt x="60" y="997"/>
                      <a:pt x="56" y="1004"/>
                      <a:pt x="51" y="1013"/>
                    </a:cubicBezTo>
                    <a:cubicBezTo>
                      <a:pt x="43" y="1025"/>
                      <a:pt x="41" y="1039"/>
                      <a:pt x="43" y="1053"/>
                    </a:cubicBezTo>
                    <a:cubicBezTo>
                      <a:pt x="45" y="1066"/>
                      <a:pt x="54" y="1076"/>
                      <a:pt x="60" y="1076"/>
                    </a:cubicBezTo>
                    <a:cubicBezTo>
                      <a:pt x="64" y="1076"/>
                      <a:pt x="67" y="1072"/>
                      <a:pt x="66" y="1064"/>
                    </a:cubicBezTo>
                    <a:lnTo>
                      <a:pt x="82" y="1062"/>
                    </a:lnTo>
                    <a:cubicBezTo>
                      <a:pt x="92" y="1067"/>
                      <a:pt x="100" y="1070"/>
                      <a:pt x="105" y="1070"/>
                    </a:cubicBezTo>
                    <a:cubicBezTo>
                      <a:pt x="116" y="1070"/>
                      <a:pt x="113" y="1058"/>
                      <a:pt x="91" y="1046"/>
                    </a:cubicBezTo>
                    <a:cubicBezTo>
                      <a:pt x="69" y="1033"/>
                      <a:pt x="61" y="1029"/>
                      <a:pt x="67" y="1029"/>
                    </a:cubicBezTo>
                    <a:lnTo>
                      <a:pt x="67" y="1029"/>
                    </a:lnTo>
                    <a:cubicBezTo>
                      <a:pt x="70" y="1029"/>
                      <a:pt x="75" y="1030"/>
                      <a:pt x="84" y="1031"/>
                    </a:cubicBezTo>
                    <a:cubicBezTo>
                      <a:pt x="92" y="1036"/>
                      <a:pt x="98" y="1038"/>
                      <a:pt x="102" y="1038"/>
                    </a:cubicBezTo>
                    <a:cubicBezTo>
                      <a:pt x="110" y="1038"/>
                      <a:pt x="112" y="1033"/>
                      <a:pt x="115" y="1028"/>
                    </a:cubicBezTo>
                    <a:cubicBezTo>
                      <a:pt x="117" y="1024"/>
                      <a:pt x="118" y="1022"/>
                      <a:pt x="120" y="1022"/>
                    </a:cubicBezTo>
                    <a:cubicBezTo>
                      <a:pt x="122" y="1022"/>
                      <a:pt x="125" y="1024"/>
                      <a:pt x="130" y="1027"/>
                    </a:cubicBezTo>
                    <a:cubicBezTo>
                      <a:pt x="135" y="1030"/>
                      <a:pt x="141" y="1031"/>
                      <a:pt x="146" y="1031"/>
                    </a:cubicBezTo>
                    <a:cubicBezTo>
                      <a:pt x="153" y="1031"/>
                      <a:pt x="159" y="1029"/>
                      <a:pt x="161" y="1025"/>
                    </a:cubicBezTo>
                    <a:cubicBezTo>
                      <a:pt x="166" y="1018"/>
                      <a:pt x="166" y="1018"/>
                      <a:pt x="155" y="1011"/>
                    </a:cubicBezTo>
                    <a:cubicBezTo>
                      <a:pt x="155" y="1011"/>
                      <a:pt x="154" y="1011"/>
                      <a:pt x="154" y="1011"/>
                    </a:cubicBezTo>
                    <a:cubicBezTo>
                      <a:pt x="143" y="1011"/>
                      <a:pt x="148" y="1002"/>
                      <a:pt x="163" y="1002"/>
                    </a:cubicBezTo>
                    <a:cubicBezTo>
                      <a:pt x="167" y="1002"/>
                      <a:pt x="171" y="1002"/>
                      <a:pt x="176" y="1003"/>
                    </a:cubicBezTo>
                    <a:cubicBezTo>
                      <a:pt x="190" y="1003"/>
                      <a:pt x="190" y="1003"/>
                      <a:pt x="170" y="989"/>
                    </a:cubicBezTo>
                    <a:cubicBezTo>
                      <a:pt x="153" y="978"/>
                      <a:pt x="156" y="965"/>
                      <a:pt x="172" y="965"/>
                    </a:cubicBezTo>
                    <a:cubicBezTo>
                      <a:pt x="176" y="965"/>
                      <a:pt x="180" y="966"/>
                      <a:pt x="185" y="967"/>
                    </a:cubicBezTo>
                    <a:lnTo>
                      <a:pt x="196" y="953"/>
                    </a:lnTo>
                    <a:cubicBezTo>
                      <a:pt x="200" y="946"/>
                      <a:pt x="190" y="938"/>
                      <a:pt x="181" y="932"/>
                    </a:cubicBezTo>
                    <a:cubicBezTo>
                      <a:pt x="161" y="916"/>
                      <a:pt x="161" y="916"/>
                      <a:pt x="176" y="916"/>
                    </a:cubicBezTo>
                    <a:cubicBezTo>
                      <a:pt x="186" y="916"/>
                      <a:pt x="194" y="919"/>
                      <a:pt x="201" y="925"/>
                    </a:cubicBezTo>
                    <a:cubicBezTo>
                      <a:pt x="204" y="927"/>
                      <a:pt x="207" y="928"/>
                      <a:pt x="209" y="928"/>
                    </a:cubicBezTo>
                    <a:cubicBezTo>
                      <a:pt x="214" y="928"/>
                      <a:pt x="218" y="923"/>
                      <a:pt x="223" y="918"/>
                    </a:cubicBezTo>
                    <a:cubicBezTo>
                      <a:pt x="228" y="912"/>
                      <a:pt x="238" y="899"/>
                      <a:pt x="232" y="891"/>
                    </a:cubicBezTo>
                    <a:lnTo>
                      <a:pt x="232" y="891"/>
                    </a:lnTo>
                    <a:cubicBezTo>
                      <a:pt x="234" y="893"/>
                      <a:pt x="237" y="896"/>
                      <a:pt x="240" y="898"/>
                    </a:cubicBezTo>
                    <a:cubicBezTo>
                      <a:pt x="241" y="896"/>
                      <a:pt x="244" y="895"/>
                      <a:pt x="246" y="895"/>
                    </a:cubicBezTo>
                    <a:cubicBezTo>
                      <a:pt x="247" y="895"/>
                      <a:pt x="249" y="896"/>
                      <a:pt x="249" y="896"/>
                    </a:cubicBezTo>
                    <a:cubicBezTo>
                      <a:pt x="250" y="896"/>
                      <a:pt x="249" y="895"/>
                      <a:pt x="245" y="891"/>
                    </a:cubicBezTo>
                    <a:cubicBezTo>
                      <a:pt x="253" y="886"/>
                      <a:pt x="262" y="881"/>
                      <a:pt x="272" y="880"/>
                    </a:cubicBezTo>
                    <a:cubicBezTo>
                      <a:pt x="293" y="877"/>
                      <a:pt x="293" y="842"/>
                      <a:pt x="260" y="842"/>
                    </a:cubicBezTo>
                    <a:cubicBezTo>
                      <a:pt x="259" y="842"/>
                      <a:pt x="258" y="842"/>
                      <a:pt x="257" y="842"/>
                    </a:cubicBezTo>
                    <a:lnTo>
                      <a:pt x="257" y="842"/>
                    </a:lnTo>
                    <a:cubicBezTo>
                      <a:pt x="258" y="840"/>
                      <a:pt x="261" y="838"/>
                      <a:pt x="263" y="835"/>
                    </a:cubicBezTo>
                    <a:cubicBezTo>
                      <a:pt x="269" y="829"/>
                      <a:pt x="260" y="821"/>
                      <a:pt x="260" y="821"/>
                    </a:cubicBezTo>
                    <a:cubicBezTo>
                      <a:pt x="251" y="812"/>
                      <a:pt x="257" y="805"/>
                      <a:pt x="264" y="798"/>
                    </a:cubicBezTo>
                    <a:lnTo>
                      <a:pt x="282" y="816"/>
                    </a:lnTo>
                    <a:cubicBezTo>
                      <a:pt x="292" y="832"/>
                      <a:pt x="301" y="839"/>
                      <a:pt x="307" y="839"/>
                    </a:cubicBezTo>
                    <a:cubicBezTo>
                      <a:pt x="313" y="839"/>
                      <a:pt x="313" y="830"/>
                      <a:pt x="303" y="813"/>
                    </a:cubicBezTo>
                    <a:lnTo>
                      <a:pt x="303" y="813"/>
                    </a:lnTo>
                    <a:lnTo>
                      <a:pt x="312" y="822"/>
                    </a:lnTo>
                    <a:cubicBezTo>
                      <a:pt x="315" y="825"/>
                      <a:pt x="317" y="826"/>
                      <a:pt x="319" y="826"/>
                    </a:cubicBezTo>
                    <a:cubicBezTo>
                      <a:pt x="324" y="826"/>
                      <a:pt x="328" y="819"/>
                      <a:pt x="331" y="804"/>
                    </a:cubicBezTo>
                    <a:cubicBezTo>
                      <a:pt x="338" y="798"/>
                      <a:pt x="328" y="774"/>
                      <a:pt x="319" y="764"/>
                    </a:cubicBezTo>
                    <a:cubicBezTo>
                      <a:pt x="311" y="755"/>
                      <a:pt x="318" y="748"/>
                      <a:pt x="318" y="748"/>
                    </a:cubicBezTo>
                    <a:cubicBezTo>
                      <a:pt x="321" y="745"/>
                      <a:pt x="323" y="744"/>
                      <a:pt x="324" y="744"/>
                    </a:cubicBezTo>
                    <a:cubicBezTo>
                      <a:pt x="326" y="744"/>
                      <a:pt x="328" y="746"/>
                      <a:pt x="333" y="751"/>
                    </a:cubicBezTo>
                    <a:cubicBezTo>
                      <a:pt x="338" y="758"/>
                      <a:pt x="344" y="761"/>
                      <a:pt x="348" y="761"/>
                    </a:cubicBezTo>
                    <a:cubicBezTo>
                      <a:pt x="356" y="761"/>
                      <a:pt x="360" y="750"/>
                      <a:pt x="354" y="734"/>
                    </a:cubicBezTo>
                    <a:lnTo>
                      <a:pt x="354" y="734"/>
                    </a:lnTo>
                    <a:lnTo>
                      <a:pt x="362" y="744"/>
                    </a:lnTo>
                    <a:cubicBezTo>
                      <a:pt x="365" y="748"/>
                      <a:pt x="369" y="751"/>
                      <a:pt x="375" y="751"/>
                    </a:cubicBezTo>
                    <a:cubicBezTo>
                      <a:pt x="383" y="751"/>
                      <a:pt x="395" y="744"/>
                      <a:pt x="412" y="721"/>
                    </a:cubicBezTo>
                    <a:cubicBezTo>
                      <a:pt x="435" y="705"/>
                      <a:pt x="453" y="693"/>
                      <a:pt x="463" y="693"/>
                    </a:cubicBezTo>
                    <a:cubicBezTo>
                      <a:pt x="466" y="693"/>
                      <a:pt x="469" y="694"/>
                      <a:pt x="470" y="696"/>
                    </a:cubicBezTo>
                    <a:cubicBezTo>
                      <a:pt x="471" y="697"/>
                      <a:pt x="472" y="698"/>
                      <a:pt x="473" y="698"/>
                    </a:cubicBezTo>
                    <a:cubicBezTo>
                      <a:pt x="480" y="698"/>
                      <a:pt x="493" y="664"/>
                      <a:pt x="496" y="636"/>
                    </a:cubicBezTo>
                    <a:cubicBezTo>
                      <a:pt x="499" y="640"/>
                      <a:pt x="502" y="642"/>
                      <a:pt x="505" y="642"/>
                    </a:cubicBezTo>
                    <a:cubicBezTo>
                      <a:pt x="510" y="642"/>
                      <a:pt x="516" y="638"/>
                      <a:pt x="525" y="634"/>
                    </a:cubicBezTo>
                    <a:cubicBezTo>
                      <a:pt x="537" y="627"/>
                      <a:pt x="543" y="624"/>
                      <a:pt x="547" y="624"/>
                    </a:cubicBezTo>
                    <a:cubicBezTo>
                      <a:pt x="551" y="624"/>
                      <a:pt x="552" y="627"/>
                      <a:pt x="556" y="632"/>
                    </a:cubicBezTo>
                    <a:cubicBezTo>
                      <a:pt x="557" y="645"/>
                      <a:pt x="558" y="651"/>
                      <a:pt x="559" y="651"/>
                    </a:cubicBezTo>
                    <a:cubicBezTo>
                      <a:pt x="560" y="651"/>
                      <a:pt x="561" y="644"/>
                      <a:pt x="563" y="628"/>
                    </a:cubicBezTo>
                    <a:cubicBezTo>
                      <a:pt x="561" y="614"/>
                      <a:pt x="568" y="607"/>
                      <a:pt x="577" y="607"/>
                    </a:cubicBezTo>
                    <a:cubicBezTo>
                      <a:pt x="586" y="607"/>
                      <a:pt x="595" y="612"/>
                      <a:pt x="600" y="623"/>
                    </a:cubicBezTo>
                    <a:cubicBezTo>
                      <a:pt x="603" y="629"/>
                      <a:pt x="606" y="631"/>
                      <a:pt x="610" y="631"/>
                    </a:cubicBezTo>
                    <a:cubicBezTo>
                      <a:pt x="615" y="631"/>
                      <a:pt x="621" y="628"/>
                      <a:pt x="630" y="625"/>
                    </a:cubicBezTo>
                    <a:cubicBezTo>
                      <a:pt x="632" y="610"/>
                      <a:pt x="647" y="601"/>
                      <a:pt x="664" y="595"/>
                    </a:cubicBezTo>
                    <a:cubicBezTo>
                      <a:pt x="689" y="586"/>
                      <a:pt x="689" y="586"/>
                      <a:pt x="680" y="563"/>
                    </a:cubicBezTo>
                    <a:cubicBezTo>
                      <a:pt x="672" y="539"/>
                      <a:pt x="680" y="536"/>
                      <a:pt x="698" y="529"/>
                    </a:cubicBezTo>
                    <a:cubicBezTo>
                      <a:pt x="701" y="528"/>
                      <a:pt x="704" y="527"/>
                      <a:pt x="708" y="527"/>
                    </a:cubicBezTo>
                    <a:cubicBezTo>
                      <a:pt x="712" y="527"/>
                      <a:pt x="717" y="529"/>
                      <a:pt x="719" y="536"/>
                    </a:cubicBezTo>
                    <a:cubicBezTo>
                      <a:pt x="719" y="536"/>
                      <a:pt x="729" y="543"/>
                      <a:pt x="737" y="543"/>
                    </a:cubicBezTo>
                    <a:cubicBezTo>
                      <a:pt x="738" y="543"/>
                      <a:pt x="738" y="543"/>
                      <a:pt x="739" y="543"/>
                    </a:cubicBezTo>
                    <a:cubicBezTo>
                      <a:pt x="743" y="542"/>
                      <a:pt x="747" y="541"/>
                      <a:pt x="750" y="541"/>
                    </a:cubicBezTo>
                    <a:cubicBezTo>
                      <a:pt x="755" y="541"/>
                      <a:pt x="759" y="543"/>
                      <a:pt x="761" y="549"/>
                    </a:cubicBezTo>
                    <a:cubicBezTo>
                      <a:pt x="766" y="554"/>
                      <a:pt x="774" y="556"/>
                      <a:pt x="781" y="556"/>
                    </a:cubicBezTo>
                    <a:cubicBezTo>
                      <a:pt x="784" y="556"/>
                      <a:pt x="786" y="556"/>
                      <a:pt x="789" y="555"/>
                    </a:cubicBezTo>
                    <a:cubicBezTo>
                      <a:pt x="797" y="553"/>
                      <a:pt x="806" y="551"/>
                      <a:pt x="812" y="551"/>
                    </a:cubicBezTo>
                    <a:cubicBezTo>
                      <a:pt x="819" y="551"/>
                      <a:pt x="824" y="553"/>
                      <a:pt x="826" y="560"/>
                    </a:cubicBezTo>
                    <a:cubicBezTo>
                      <a:pt x="835" y="557"/>
                      <a:pt x="835" y="557"/>
                      <a:pt x="832" y="545"/>
                    </a:cubicBezTo>
                    <a:cubicBezTo>
                      <a:pt x="830" y="535"/>
                      <a:pt x="833" y="523"/>
                      <a:pt x="855" y="523"/>
                    </a:cubicBezTo>
                    <a:cubicBezTo>
                      <a:pt x="860" y="523"/>
                      <a:pt x="866" y="523"/>
                      <a:pt x="873" y="525"/>
                    </a:cubicBezTo>
                    <a:cubicBezTo>
                      <a:pt x="890" y="521"/>
                      <a:pt x="916" y="517"/>
                      <a:pt x="914" y="506"/>
                    </a:cubicBezTo>
                    <a:cubicBezTo>
                      <a:pt x="916" y="506"/>
                      <a:pt x="918" y="505"/>
                      <a:pt x="919" y="505"/>
                    </a:cubicBezTo>
                    <a:cubicBezTo>
                      <a:pt x="923" y="505"/>
                      <a:pt x="924" y="507"/>
                      <a:pt x="925" y="517"/>
                    </a:cubicBezTo>
                    <a:cubicBezTo>
                      <a:pt x="927" y="529"/>
                      <a:pt x="931" y="535"/>
                      <a:pt x="937" y="535"/>
                    </a:cubicBezTo>
                    <a:cubicBezTo>
                      <a:pt x="944" y="535"/>
                      <a:pt x="952" y="528"/>
                      <a:pt x="960" y="514"/>
                    </a:cubicBezTo>
                    <a:cubicBezTo>
                      <a:pt x="960" y="507"/>
                      <a:pt x="962" y="504"/>
                      <a:pt x="965" y="504"/>
                    </a:cubicBezTo>
                    <a:cubicBezTo>
                      <a:pt x="969" y="504"/>
                      <a:pt x="973" y="507"/>
                      <a:pt x="978" y="512"/>
                    </a:cubicBezTo>
                    <a:cubicBezTo>
                      <a:pt x="985" y="510"/>
                      <a:pt x="991" y="506"/>
                      <a:pt x="995" y="499"/>
                    </a:cubicBezTo>
                    <a:cubicBezTo>
                      <a:pt x="999" y="492"/>
                      <a:pt x="1002" y="489"/>
                      <a:pt x="1005" y="489"/>
                    </a:cubicBezTo>
                    <a:cubicBezTo>
                      <a:pt x="1009" y="489"/>
                      <a:pt x="1013" y="492"/>
                      <a:pt x="1022" y="498"/>
                    </a:cubicBezTo>
                    <a:cubicBezTo>
                      <a:pt x="1022" y="509"/>
                      <a:pt x="1028" y="510"/>
                      <a:pt x="1036" y="510"/>
                    </a:cubicBezTo>
                    <a:cubicBezTo>
                      <a:pt x="1037" y="510"/>
                      <a:pt x="1038" y="510"/>
                      <a:pt x="1040" y="510"/>
                    </a:cubicBezTo>
                    <a:cubicBezTo>
                      <a:pt x="1046" y="505"/>
                      <a:pt x="1065" y="503"/>
                      <a:pt x="1085" y="503"/>
                    </a:cubicBezTo>
                    <a:cubicBezTo>
                      <a:pt x="1119" y="503"/>
                      <a:pt x="1159" y="509"/>
                      <a:pt x="1163" y="518"/>
                    </a:cubicBezTo>
                    <a:cubicBezTo>
                      <a:pt x="1171" y="510"/>
                      <a:pt x="1172" y="508"/>
                      <a:pt x="1177" y="508"/>
                    </a:cubicBezTo>
                    <a:cubicBezTo>
                      <a:pt x="1178" y="508"/>
                      <a:pt x="1180" y="508"/>
                      <a:pt x="1182" y="508"/>
                    </a:cubicBezTo>
                    <a:cubicBezTo>
                      <a:pt x="1184" y="518"/>
                      <a:pt x="1187" y="523"/>
                      <a:pt x="1190" y="523"/>
                    </a:cubicBezTo>
                    <a:cubicBezTo>
                      <a:pt x="1195" y="523"/>
                      <a:pt x="1199" y="513"/>
                      <a:pt x="1202" y="498"/>
                    </a:cubicBezTo>
                    <a:lnTo>
                      <a:pt x="1193" y="497"/>
                    </a:lnTo>
                    <a:lnTo>
                      <a:pt x="1184" y="496"/>
                    </a:lnTo>
                    <a:cubicBezTo>
                      <a:pt x="1186" y="485"/>
                      <a:pt x="1191" y="479"/>
                      <a:pt x="1197" y="479"/>
                    </a:cubicBezTo>
                    <a:cubicBezTo>
                      <a:pt x="1204" y="479"/>
                      <a:pt x="1212" y="490"/>
                      <a:pt x="1209" y="512"/>
                    </a:cubicBezTo>
                    <a:cubicBezTo>
                      <a:pt x="1211" y="526"/>
                      <a:pt x="1212" y="532"/>
                      <a:pt x="1215" y="532"/>
                    </a:cubicBezTo>
                    <a:cubicBezTo>
                      <a:pt x="1217" y="532"/>
                      <a:pt x="1220" y="527"/>
                      <a:pt x="1226" y="516"/>
                    </a:cubicBezTo>
                    <a:cubicBezTo>
                      <a:pt x="1232" y="505"/>
                      <a:pt x="1238" y="499"/>
                      <a:pt x="1242" y="499"/>
                    </a:cubicBezTo>
                    <a:cubicBezTo>
                      <a:pt x="1247" y="499"/>
                      <a:pt x="1251" y="506"/>
                      <a:pt x="1253" y="520"/>
                    </a:cubicBezTo>
                    <a:cubicBezTo>
                      <a:pt x="1250" y="533"/>
                      <a:pt x="1248" y="539"/>
                      <a:pt x="1250" y="539"/>
                    </a:cubicBezTo>
                    <a:cubicBezTo>
                      <a:pt x="1251" y="539"/>
                      <a:pt x="1254" y="533"/>
                      <a:pt x="1262" y="521"/>
                    </a:cubicBezTo>
                    <a:cubicBezTo>
                      <a:pt x="1275" y="498"/>
                      <a:pt x="1290" y="486"/>
                      <a:pt x="1300" y="486"/>
                    </a:cubicBezTo>
                    <a:cubicBezTo>
                      <a:pt x="1309" y="486"/>
                      <a:pt x="1314" y="497"/>
                      <a:pt x="1308" y="520"/>
                    </a:cubicBezTo>
                    <a:cubicBezTo>
                      <a:pt x="1301" y="545"/>
                      <a:pt x="1306" y="560"/>
                      <a:pt x="1315" y="562"/>
                    </a:cubicBezTo>
                    <a:cubicBezTo>
                      <a:pt x="1316" y="562"/>
                      <a:pt x="1316" y="562"/>
                      <a:pt x="1316" y="562"/>
                    </a:cubicBezTo>
                    <a:cubicBezTo>
                      <a:pt x="1324" y="562"/>
                      <a:pt x="1327" y="551"/>
                      <a:pt x="1330" y="539"/>
                    </a:cubicBezTo>
                    <a:cubicBezTo>
                      <a:pt x="1329" y="527"/>
                      <a:pt x="1331" y="521"/>
                      <a:pt x="1334" y="521"/>
                    </a:cubicBezTo>
                    <a:cubicBezTo>
                      <a:pt x="1337" y="521"/>
                      <a:pt x="1342" y="529"/>
                      <a:pt x="1347" y="545"/>
                    </a:cubicBezTo>
                    <a:cubicBezTo>
                      <a:pt x="1357" y="575"/>
                      <a:pt x="1367" y="587"/>
                      <a:pt x="1383" y="587"/>
                    </a:cubicBezTo>
                    <a:cubicBezTo>
                      <a:pt x="1391" y="587"/>
                      <a:pt x="1400" y="584"/>
                      <a:pt x="1411" y="580"/>
                    </a:cubicBezTo>
                    <a:cubicBezTo>
                      <a:pt x="1423" y="576"/>
                      <a:pt x="1434" y="575"/>
                      <a:pt x="1443" y="575"/>
                    </a:cubicBezTo>
                    <a:cubicBezTo>
                      <a:pt x="1462" y="575"/>
                      <a:pt x="1467" y="583"/>
                      <a:pt x="1443" y="592"/>
                    </a:cubicBezTo>
                    <a:cubicBezTo>
                      <a:pt x="1426" y="603"/>
                      <a:pt x="1420" y="607"/>
                      <a:pt x="1424" y="607"/>
                    </a:cubicBezTo>
                    <a:cubicBezTo>
                      <a:pt x="1427" y="607"/>
                      <a:pt x="1431" y="606"/>
                      <a:pt x="1439" y="604"/>
                    </a:cubicBezTo>
                    <a:cubicBezTo>
                      <a:pt x="1454" y="610"/>
                      <a:pt x="1470" y="618"/>
                      <a:pt x="1478" y="622"/>
                    </a:cubicBezTo>
                    <a:cubicBezTo>
                      <a:pt x="1479" y="623"/>
                      <a:pt x="1480" y="623"/>
                      <a:pt x="1482" y="623"/>
                    </a:cubicBezTo>
                    <a:cubicBezTo>
                      <a:pt x="1490" y="623"/>
                      <a:pt x="1500" y="616"/>
                      <a:pt x="1505" y="607"/>
                    </a:cubicBezTo>
                    <a:lnTo>
                      <a:pt x="1505" y="607"/>
                    </a:lnTo>
                    <a:cubicBezTo>
                      <a:pt x="1502" y="627"/>
                      <a:pt x="1508" y="642"/>
                      <a:pt x="1523" y="642"/>
                    </a:cubicBezTo>
                    <a:cubicBezTo>
                      <a:pt x="1527" y="642"/>
                      <a:pt x="1532" y="641"/>
                      <a:pt x="1538" y="638"/>
                    </a:cubicBezTo>
                    <a:lnTo>
                      <a:pt x="1554" y="646"/>
                    </a:lnTo>
                    <a:cubicBezTo>
                      <a:pt x="1557" y="648"/>
                      <a:pt x="1559" y="649"/>
                      <a:pt x="1561" y="649"/>
                    </a:cubicBezTo>
                    <a:cubicBezTo>
                      <a:pt x="1564" y="649"/>
                      <a:pt x="1567" y="647"/>
                      <a:pt x="1575" y="644"/>
                    </a:cubicBezTo>
                    <a:cubicBezTo>
                      <a:pt x="1578" y="643"/>
                      <a:pt x="1579" y="642"/>
                      <a:pt x="1581" y="642"/>
                    </a:cubicBezTo>
                    <a:cubicBezTo>
                      <a:pt x="1589" y="642"/>
                      <a:pt x="1591" y="655"/>
                      <a:pt x="1591" y="668"/>
                    </a:cubicBezTo>
                    <a:cubicBezTo>
                      <a:pt x="1592" y="680"/>
                      <a:pt x="1593" y="692"/>
                      <a:pt x="1596" y="692"/>
                    </a:cubicBezTo>
                    <a:cubicBezTo>
                      <a:pt x="1597" y="692"/>
                      <a:pt x="1599" y="691"/>
                      <a:pt x="1600" y="688"/>
                    </a:cubicBezTo>
                    <a:cubicBezTo>
                      <a:pt x="1607" y="677"/>
                      <a:pt x="1628" y="676"/>
                      <a:pt x="1643" y="670"/>
                    </a:cubicBezTo>
                    <a:cubicBezTo>
                      <a:pt x="1645" y="670"/>
                      <a:pt x="1647" y="669"/>
                      <a:pt x="1648" y="669"/>
                    </a:cubicBezTo>
                    <a:lnTo>
                      <a:pt x="1648" y="669"/>
                    </a:lnTo>
                    <a:cubicBezTo>
                      <a:pt x="1657" y="669"/>
                      <a:pt x="1655" y="681"/>
                      <a:pt x="1643" y="685"/>
                    </a:cubicBezTo>
                    <a:cubicBezTo>
                      <a:pt x="1636" y="696"/>
                      <a:pt x="1636" y="696"/>
                      <a:pt x="1644" y="716"/>
                    </a:cubicBezTo>
                    <a:cubicBezTo>
                      <a:pt x="1648" y="720"/>
                      <a:pt x="1656" y="726"/>
                      <a:pt x="1663" y="726"/>
                    </a:cubicBezTo>
                    <a:cubicBezTo>
                      <a:pt x="1666" y="726"/>
                      <a:pt x="1669" y="725"/>
                      <a:pt x="1672" y="722"/>
                    </a:cubicBezTo>
                    <a:cubicBezTo>
                      <a:pt x="1673" y="720"/>
                      <a:pt x="1675" y="720"/>
                      <a:pt x="1677" y="720"/>
                    </a:cubicBezTo>
                    <a:cubicBezTo>
                      <a:pt x="1691" y="720"/>
                      <a:pt x="1722" y="746"/>
                      <a:pt x="1720" y="759"/>
                    </a:cubicBezTo>
                    <a:lnTo>
                      <a:pt x="1733" y="770"/>
                    </a:lnTo>
                    <a:cubicBezTo>
                      <a:pt x="1740" y="776"/>
                      <a:pt x="1756" y="772"/>
                      <a:pt x="1761" y="778"/>
                    </a:cubicBezTo>
                    <a:cubicBezTo>
                      <a:pt x="1766" y="781"/>
                      <a:pt x="1771" y="783"/>
                      <a:pt x="1776" y="783"/>
                    </a:cubicBezTo>
                    <a:cubicBezTo>
                      <a:pt x="1778" y="783"/>
                      <a:pt x="1780" y="782"/>
                      <a:pt x="1783" y="781"/>
                    </a:cubicBezTo>
                    <a:cubicBezTo>
                      <a:pt x="1789" y="787"/>
                      <a:pt x="1796" y="794"/>
                      <a:pt x="1787" y="803"/>
                    </a:cubicBezTo>
                    <a:cubicBezTo>
                      <a:pt x="1797" y="798"/>
                      <a:pt x="1803" y="795"/>
                      <a:pt x="1806" y="795"/>
                    </a:cubicBezTo>
                    <a:lnTo>
                      <a:pt x="1806" y="795"/>
                    </a:lnTo>
                    <a:cubicBezTo>
                      <a:pt x="1810" y="795"/>
                      <a:pt x="1807" y="801"/>
                      <a:pt x="1801" y="815"/>
                    </a:cubicBezTo>
                    <a:cubicBezTo>
                      <a:pt x="1791" y="825"/>
                      <a:pt x="1786" y="829"/>
                      <a:pt x="1788" y="829"/>
                    </a:cubicBezTo>
                    <a:cubicBezTo>
                      <a:pt x="1790" y="829"/>
                      <a:pt x="1795" y="826"/>
                      <a:pt x="1806" y="821"/>
                    </a:cubicBezTo>
                    <a:cubicBezTo>
                      <a:pt x="1811" y="820"/>
                      <a:pt x="1814" y="820"/>
                      <a:pt x="1816" y="820"/>
                    </a:cubicBezTo>
                    <a:cubicBezTo>
                      <a:pt x="1822" y="820"/>
                      <a:pt x="1821" y="823"/>
                      <a:pt x="1819" y="834"/>
                    </a:cubicBezTo>
                    <a:cubicBezTo>
                      <a:pt x="1813" y="840"/>
                      <a:pt x="1813" y="845"/>
                      <a:pt x="1817" y="845"/>
                    </a:cubicBezTo>
                    <a:cubicBezTo>
                      <a:pt x="1819" y="845"/>
                      <a:pt x="1822" y="843"/>
                      <a:pt x="1825" y="841"/>
                    </a:cubicBezTo>
                    <a:cubicBezTo>
                      <a:pt x="1832" y="838"/>
                      <a:pt x="1839" y="836"/>
                      <a:pt x="1845" y="836"/>
                    </a:cubicBezTo>
                    <a:cubicBezTo>
                      <a:pt x="1861" y="836"/>
                      <a:pt x="1872" y="846"/>
                      <a:pt x="1859" y="858"/>
                    </a:cubicBezTo>
                    <a:cubicBezTo>
                      <a:pt x="1863" y="862"/>
                      <a:pt x="1868" y="864"/>
                      <a:pt x="1874" y="864"/>
                    </a:cubicBezTo>
                    <a:cubicBezTo>
                      <a:pt x="1876" y="864"/>
                      <a:pt x="1877" y="864"/>
                      <a:pt x="1879" y="863"/>
                    </a:cubicBezTo>
                    <a:cubicBezTo>
                      <a:pt x="1890" y="859"/>
                      <a:pt x="1896" y="857"/>
                      <a:pt x="1898" y="857"/>
                    </a:cubicBezTo>
                    <a:lnTo>
                      <a:pt x="1898" y="857"/>
                    </a:lnTo>
                    <a:cubicBezTo>
                      <a:pt x="1901" y="857"/>
                      <a:pt x="1896" y="861"/>
                      <a:pt x="1885" y="871"/>
                    </a:cubicBezTo>
                    <a:cubicBezTo>
                      <a:pt x="1875" y="887"/>
                      <a:pt x="1875" y="895"/>
                      <a:pt x="1885" y="895"/>
                    </a:cubicBezTo>
                    <a:cubicBezTo>
                      <a:pt x="1890" y="895"/>
                      <a:pt x="1895" y="894"/>
                      <a:pt x="1903" y="891"/>
                    </a:cubicBezTo>
                    <a:cubicBezTo>
                      <a:pt x="1903" y="891"/>
                      <a:pt x="1918" y="891"/>
                      <a:pt x="1914" y="906"/>
                    </a:cubicBezTo>
                    <a:cubicBezTo>
                      <a:pt x="1915" y="924"/>
                      <a:pt x="1929" y="963"/>
                      <a:pt x="1943" y="963"/>
                    </a:cubicBezTo>
                    <a:cubicBezTo>
                      <a:pt x="1945" y="963"/>
                      <a:pt x="1948" y="961"/>
                      <a:pt x="1951" y="957"/>
                    </a:cubicBezTo>
                    <a:cubicBezTo>
                      <a:pt x="1954" y="962"/>
                      <a:pt x="1957" y="967"/>
                      <a:pt x="1961" y="973"/>
                    </a:cubicBezTo>
                    <a:cubicBezTo>
                      <a:pt x="1960" y="994"/>
                      <a:pt x="1964" y="1002"/>
                      <a:pt x="1980" y="1003"/>
                    </a:cubicBezTo>
                    <a:lnTo>
                      <a:pt x="1994" y="1004"/>
                    </a:lnTo>
                    <a:cubicBezTo>
                      <a:pt x="1984" y="1011"/>
                      <a:pt x="1978" y="1026"/>
                      <a:pt x="1982" y="1032"/>
                    </a:cubicBezTo>
                    <a:cubicBezTo>
                      <a:pt x="1985" y="1037"/>
                      <a:pt x="1986" y="1039"/>
                      <a:pt x="1988" y="1039"/>
                    </a:cubicBezTo>
                    <a:cubicBezTo>
                      <a:pt x="1990" y="1039"/>
                      <a:pt x="1993" y="1037"/>
                      <a:pt x="1998" y="1035"/>
                    </a:cubicBezTo>
                    <a:cubicBezTo>
                      <a:pt x="2001" y="1029"/>
                      <a:pt x="2003" y="1027"/>
                      <a:pt x="2005" y="1027"/>
                    </a:cubicBezTo>
                    <a:cubicBezTo>
                      <a:pt x="2008" y="1027"/>
                      <a:pt x="2011" y="1031"/>
                      <a:pt x="2014" y="1036"/>
                    </a:cubicBezTo>
                    <a:cubicBezTo>
                      <a:pt x="2018" y="1044"/>
                      <a:pt x="2011" y="1058"/>
                      <a:pt x="2000" y="1064"/>
                    </a:cubicBezTo>
                    <a:lnTo>
                      <a:pt x="2003" y="1072"/>
                    </a:lnTo>
                    <a:cubicBezTo>
                      <a:pt x="2012" y="1068"/>
                      <a:pt x="2018" y="1066"/>
                      <a:pt x="2021" y="1066"/>
                    </a:cubicBezTo>
                    <a:cubicBezTo>
                      <a:pt x="2027" y="1066"/>
                      <a:pt x="2026" y="1070"/>
                      <a:pt x="2019" y="1074"/>
                    </a:cubicBezTo>
                    <a:cubicBezTo>
                      <a:pt x="2014" y="1083"/>
                      <a:pt x="2015" y="1095"/>
                      <a:pt x="2020" y="1103"/>
                    </a:cubicBezTo>
                    <a:cubicBezTo>
                      <a:pt x="2022" y="1102"/>
                      <a:pt x="2024" y="1102"/>
                      <a:pt x="2024" y="1102"/>
                    </a:cubicBezTo>
                    <a:lnTo>
                      <a:pt x="2024" y="1102"/>
                    </a:lnTo>
                    <a:cubicBezTo>
                      <a:pt x="2028" y="1102"/>
                      <a:pt x="2026" y="1106"/>
                      <a:pt x="2023" y="1106"/>
                    </a:cubicBezTo>
                    <a:cubicBezTo>
                      <a:pt x="2022" y="1106"/>
                      <a:pt x="2021" y="1105"/>
                      <a:pt x="2020" y="1103"/>
                    </a:cubicBezTo>
                    <a:lnTo>
                      <a:pt x="2009" y="1110"/>
                    </a:lnTo>
                    <a:cubicBezTo>
                      <a:pt x="2005" y="1116"/>
                      <a:pt x="2006" y="1118"/>
                      <a:pt x="2008" y="1118"/>
                    </a:cubicBezTo>
                    <a:cubicBezTo>
                      <a:pt x="2011" y="1118"/>
                      <a:pt x="2018" y="1115"/>
                      <a:pt x="2024" y="1112"/>
                    </a:cubicBezTo>
                    <a:cubicBezTo>
                      <a:pt x="2024" y="1112"/>
                      <a:pt x="2028" y="1120"/>
                      <a:pt x="2031" y="1128"/>
                    </a:cubicBezTo>
                    <a:cubicBezTo>
                      <a:pt x="2034" y="1132"/>
                      <a:pt x="2036" y="1137"/>
                      <a:pt x="2040" y="1137"/>
                    </a:cubicBezTo>
                    <a:cubicBezTo>
                      <a:pt x="2042" y="1137"/>
                      <a:pt x="2044" y="1135"/>
                      <a:pt x="2047" y="1130"/>
                    </a:cubicBezTo>
                    <a:cubicBezTo>
                      <a:pt x="2054" y="1126"/>
                      <a:pt x="2061" y="1123"/>
                      <a:pt x="2066" y="1123"/>
                    </a:cubicBezTo>
                    <a:cubicBezTo>
                      <a:pt x="2070" y="1123"/>
                      <a:pt x="2072" y="1124"/>
                      <a:pt x="2074" y="1128"/>
                    </a:cubicBezTo>
                    <a:cubicBezTo>
                      <a:pt x="2076" y="1127"/>
                      <a:pt x="2077" y="1126"/>
                      <a:pt x="2078" y="1126"/>
                    </a:cubicBezTo>
                    <a:lnTo>
                      <a:pt x="2078" y="1126"/>
                    </a:lnTo>
                    <a:cubicBezTo>
                      <a:pt x="2081" y="1126"/>
                      <a:pt x="2079" y="1130"/>
                      <a:pt x="2077" y="1130"/>
                    </a:cubicBezTo>
                    <a:cubicBezTo>
                      <a:pt x="2076" y="1130"/>
                      <a:pt x="2075" y="1130"/>
                      <a:pt x="2074" y="1128"/>
                    </a:cubicBezTo>
                    <a:cubicBezTo>
                      <a:pt x="2062" y="1132"/>
                      <a:pt x="2051" y="1138"/>
                      <a:pt x="2055" y="1146"/>
                    </a:cubicBezTo>
                    <a:cubicBezTo>
                      <a:pt x="2058" y="1155"/>
                      <a:pt x="2047" y="1159"/>
                      <a:pt x="2047" y="1159"/>
                    </a:cubicBezTo>
                    <a:cubicBezTo>
                      <a:pt x="2020" y="1162"/>
                      <a:pt x="2046" y="1188"/>
                      <a:pt x="2062" y="1192"/>
                    </a:cubicBezTo>
                    <a:cubicBezTo>
                      <a:pt x="2092" y="1197"/>
                      <a:pt x="2095" y="1206"/>
                      <a:pt x="2072" y="1216"/>
                    </a:cubicBezTo>
                    <a:cubicBezTo>
                      <a:pt x="2056" y="1223"/>
                      <a:pt x="2066" y="1228"/>
                      <a:pt x="2086" y="1228"/>
                    </a:cubicBezTo>
                    <a:cubicBezTo>
                      <a:pt x="2094" y="1228"/>
                      <a:pt x="2105" y="1227"/>
                      <a:pt x="2117" y="1225"/>
                    </a:cubicBezTo>
                    <a:lnTo>
                      <a:pt x="2155" y="1218"/>
                    </a:lnTo>
                    <a:lnTo>
                      <a:pt x="2120" y="1234"/>
                    </a:lnTo>
                    <a:cubicBezTo>
                      <a:pt x="2077" y="1261"/>
                      <a:pt x="2077" y="1261"/>
                      <a:pt x="2111" y="1276"/>
                    </a:cubicBezTo>
                    <a:cubicBezTo>
                      <a:pt x="2129" y="1288"/>
                      <a:pt x="2129" y="1288"/>
                      <a:pt x="2118" y="1292"/>
                    </a:cubicBezTo>
                    <a:cubicBezTo>
                      <a:pt x="2105" y="1297"/>
                      <a:pt x="2109" y="1306"/>
                      <a:pt x="2119" y="1329"/>
                    </a:cubicBezTo>
                    <a:cubicBezTo>
                      <a:pt x="2127" y="1350"/>
                      <a:pt x="2131" y="1359"/>
                      <a:pt x="2138" y="1359"/>
                    </a:cubicBezTo>
                    <a:cubicBezTo>
                      <a:pt x="2140" y="1359"/>
                      <a:pt x="2142" y="1358"/>
                      <a:pt x="2144" y="1357"/>
                    </a:cubicBezTo>
                    <a:lnTo>
                      <a:pt x="2150" y="1374"/>
                    </a:lnTo>
                    <a:cubicBezTo>
                      <a:pt x="2137" y="1385"/>
                      <a:pt x="2140" y="1394"/>
                      <a:pt x="2149" y="1394"/>
                    </a:cubicBezTo>
                    <a:cubicBezTo>
                      <a:pt x="2154" y="1394"/>
                      <a:pt x="2161" y="1392"/>
                      <a:pt x="2168" y="1385"/>
                    </a:cubicBezTo>
                    <a:lnTo>
                      <a:pt x="2175" y="1401"/>
                    </a:lnTo>
                    <a:lnTo>
                      <a:pt x="2164" y="1407"/>
                    </a:lnTo>
                    <a:cubicBezTo>
                      <a:pt x="2151" y="1411"/>
                      <a:pt x="2158" y="1428"/>
                      <a:pt x="2185" y="1492"/>
                    </a:cubicBezTo>
                    <a:cubicBezTo>
                      <a:pt x="2209" y="1547"/>
                      <a:pt x="2217" y="1564"/>
                      <a:pt x="2230" y="1564"/>
                    </a:cubicBezTo>
                    <a:cubicBezTo>
                      <a:pt x="2234" y="1564"/>
                      <a:pt x="2238" y="1563"/>
                      <a:pt x="2243" y="1560"/>
                    </a:cubicBezTo>
                    <a:cubicBezTo>
                      <a:pt x="2248" y="1560"/>
                      <a:pt x="2251" y="1560"/>
                      <a:pt x="2254" y="1560"/>
                    </a:cubicBezTo>
                    <a:cubicBezTo>
                      <a:pt x="2271" y="1560"/>
                      <a:pt x="2270" y="1567"/>
                      <a:pt x="2251" y="1576"/>
                    </a:cubicBezTo>
                    <a:cubicBezTo>
                      <a:pt x="2242" y="1581"/>
                      <a:pt x="2235" y="1591"/>
                      <a:pt x="2239" y="1591"/>
                    </a:cubicBezTo>
                    <a:cubicBezTo>
                      <a:pt x="2240" y="1591"/>
                      <a:pt x="2241" y="1590"/>
                      <a:pt x="2243" y="1589"/>
                    </a:cubicBezTo>
                    <a:cubicBezTo>
                      <a:pt x="2248" y="1598"/>
                      <a:pt x="2248" y="1608"/>
                      <a:pt x="2244" y="1617"/>
                    </a:cubicBezTo>
                    <a:cubicBezTo>
                      <a:pt x="2236" y="1644"/>
                      <a:pt x="2242" y="1651"/>
                      <a:pt x="2251" y="1651"/>
                    </a:cubicBezTo>
                    <a:cubicBezTo>
                      <a:pt x="2254" y="1651"/>
                      <a:pt x="2257" y="1650"/>
                      <a:pt x="2260" y="1649"/>
                    </a:cubicBezTo>
                    <a:cubicBezTo>
                      <a:pt x="2267" y="1641"/>
                      <a:pt x="2270" y="1639"/>
                      <a:pt x="2271" y="1639"/>
                    </a:cubicBezTo>
                    <a:lnTo>
                      <a:pt x="2271" y="1639"/>
                    </a:lnTo>
                    <a:cubicBezTo>
                      <a:pt x="2273" y="1639"/>
                      <a:pt x="2269" y="1647"/>
                      <a:pt x="2265" y="1657"/>
                    </a:cubicBezTo>
                    <a:cubicBezTo>
                      <a:pt x="2259" y="1668"/>
                      <a:pt x="2253" y="1679"/>
                      <a:pt x="2258" y="1679"/>
                    </a:cubicBezTo>
                    <a:cubicBezTo>
                      <a:pt x="2259" y="1679"/>
                      <a:pt x="2261" y="1679"/>
                      <a:pt x="2262" y="1678"/>
                    </a:cubicBezTo>
                    <a:cubicBezTo>
                      <a:pt x="2277" y="1679"/>
                      <a:pt x="2315" y="1716"/>
                      <a:pt x="2294" y="1730"/>
                    </a:cubicBezTo>
                    <a:lnTo>
                      <a:pt x="2304" y="1744"/>
                    </a:lnTo>
                    <a:cubicBezTo>
                      <a:pt x="2306" y="1743"/>
                      <a:pt x="2308" y="1742"/>
                      <a:pt x="2309" y="1742"/>
                    </a:cubicBezTo>
                    <a:cubicBezTo>
                      <a:pt x="2318" y="1742"/>
                      <a:pt x="2326" y="1754"/>
                      <a:pt x="2334" y="1765"/>
                    </a:cubicBezTo>
                    <a:cubicBezTo>
                      <a:pt x="2344" y="1780"/>
                      <a:pt x="2350" y="1787"/>
                      <a:pt x="2340" y="1795"/>
                    </a:cubicBezTo>
                    <a:cubicBezTo>
                      <a:pt x="2324" y="1795"/>
                      <a:pt x="2330" y="1802"/>
                      <a:pt x="2351" y="1808"/>
                    </a:cubicBezTo>
                    <a:cubicBezTo>
                      <a:pt x="2353" y="1810"/>
                      <a:pt x="2356" y="1811"/>
                      <a:pt x="2360" y="1811"/>
                    </a:cubicBezTo>
                    <a:cubicBezTo>
                      <a:pt x="2366" y="1811"/>
                      <a:pt x="2372" y="1810"/>
                      <a:pt x="2377" y="1810"/>
                    </a:cubicBezTo>
                    <a:cubicBezTo>
                      <a:pt x="2381" y="1810"/>
                      <a:pt x="2385" y="1810"/>
                      <a:pt x="2387" y="1812"/>
                    </a:cubicBezTo>
                    <a:cubicBezTo>
                      <a:pt x="2392" y="1808"/>
                      <a:pt x="2400" y="1805"/>
                      <a:pt x="2406" y="1805"/>
                    </a:cubicBezTo>
                    <a:cubicBezTo>
                      <a:pt x="2410" y="1805"/>
                      <a:pt x="2414" y="1806"/>
                      <a:pt x="2416" y="1808"/>
                    </a:cubicBezTo>
                    <a:lnTo>
                      <a:pt x="2407" y="1817"/>
                    </a:lnTo>
                    <a:lnTo>
                      <a:pt x="2388" y="1834"/>
                    </a:lnTo>
                    <a:cubicBezTo>
                      <a:pt x="2392" y="1838"/>
                      <a:pt x="2396" y="1842"/>
                      <a:pt x="2401" y="1842"/>
                    </a:cubicBezTo>
                    <a:cubicBezTo>
                      <a:pt x="2403" y="1842"/>
                      <a:pt x="2406" y="1841"/>
                      <a:pt x="2409" y="1838"/>
                    </a:cubicBezTo>
                    <a:lnTo>
                      <a:pt x="2409" y="1838"/>
                    </a:lnTo>
                    <a:cubicBezTo>
                      <a:pt x="2405" y="1853"/>
                      <a:pt x="2411" y="1860"/>
                      <a:pt x="2424" y="1872"/>
                    </a:cubicBezTo>
                    <a:cubicBezTo>
                      <a:pt x="2434" y="1883"/>
                      <a:pt x="2445" y="1893"/>
                      <a:pt x="2458" y="1893"/>
                    </a:cubicBezTo>
                    <a:cubicBezTo>
                      <a:pt x="2459" y="1893"/>
                      <a:pt x="2461" y="1892"/>
                      <a:pt x="2463" y="1892"/>
                    </a:cubicBezTo>
                    <a:lnTo>
                      <a:pt x="2463" y="1892"/>
                    </a:lnTo>
                    <a:cubicBezTo>
                      <a:pt x="2454" y="1912"/>
                      <a:pt x="2481" y="1939"/>
                      <a:pt x="2503" y="1939"/>
                    </a:cubicBezTo>
                    <a:cubicBezTo>
                      <a:pt x="2507" y="1939"/>
                      <a:pt x="2512" y="1937"/>
                      <a:pt x="2516" y="1935"/>
                    </a:cubicBezTo>
                    <a:cubicBezTo>
                      <a:pt x="2518" y="1931"/>
                      <a:pt x="2521" y="1929"/>
                      <a:pt x="2523" y="1929"/>
                    </a:cubicBezTo>
                    <a:cubicBezTo>
                      <a:pt x="2527" y="1929"/>
                      <a:pt x="2530" y="1934"/>
                      <a:pt x="2530" y="1944"/>
                    </a:cubicBezTo>
                    <a:cubicBezTo>
                      <a:pt x="2530" y="1953"/>
                      <a:pt x="2530" y="1957"/>
                      <a:pt x="2533" y="1957"/>
                    </a:cubicBezTo>
                    <a:cubicBezTo>
                      <a:pt x="2535" y="1957"/>
                      <a:pt x="2539" y="1956"/>
                      <a:pt x="2544" y="1954"/>
                    </a:cubicBezTo>
                    <a:cubicBezTo>
                      <a:pt x="2546" y="1952"/>
                      <a:pt x="2548" y="1952"/>
                      <a:pt x="2549" y="1952"/>
                    </a:cubicBezTo>
                    <a:cubicBezTo>
                      <a:pt x="2557" y="1952"/>
                      <a:pt x="2558" y="1964"/>
                      <a:pt x="2559" y="1977"/>
                    </a:cubicBezTo>
                    <a:cubicBezTo>
                      <a:pt x="2556" y="1996"/>
                      <a:pt x="2559" y="2004"/>
                      <a:pt x="2566" y="2004"/>
                    </a:cubicBezTo>
                    <a:cubicBezTo>
                      <a:pt x="2569" y="2004"/>
                      <a:pt x="2572" y="2003"/>
                      <a:pt x="2576" y="2001"/>
                    </a:cubicBezTo>
                    <a:cubicBezTo>
                      <a:pt x="2579" y="2001"/>
                      <a:pt x="2581" y="2000"/>
                      <a:pt x="2584" y="2000"/>
                    </a:cubicBezTo>
                    <a:cubicBezTo>
                      <a:pt x="2597" y="2000"/>
                      <a:pt x="2610" y="2003"/>
                      <a:pt x="2621" y="2007"/>
                    </a:cubicBezTo>
                    <a:cubicBezTo>
                      <a:pt x="2642" y="2003"/>
                      <a:pt x="2649" y="2005"/>
                      <a:pt x="2646" y="1991"/>
                    </a:cubicBezTo>
                    <a:cubicBezTo>
                      <a:pt x="2649" y="1983"/>
                      <a:pt x="2655" y="1975"/>
                      <a:pt x="2661" y="1969"/>
                    </a:cubicBezTo>
                    <a:cubicBezTo>
                      <a:pt x="2666" y="1968"/>
                      <a:pt x="2669" y="1967"/>
                      <a:pt x="2671" y="1967"/>
                    </a:cubicBezTo>
                    <a:cubicBezTo>
                      <a:pt x="2678" y="1967"/>
                      <a:pt x="2675" y="1973"/>
                      <a:pt x="2670" y="1973"/>
                    </a:cubicBezTo>
                    <a:cubicBezTo>
                      <a:pt x="2670" y="1973"/>
                      <a:pt x="2669" y="1973"/>
                      <a:pt x="2669" y="1973"/>
                    </a:cubicBezTo>
                    <a:cubicBezTo>
                      <a:pt x="2650" y="1979"/>
                      <a:pt x="2657" y="1982"/>
                      <a:pt x="2661" y="1996"/>
                    </a:cubicBezTo>
                    <a:cubicBezTo>
                      <a:pt x="2665" y="2011"/>
                      <a:pt x="2681" y="2015"/>
                      <a:pt x="2689" y="2018"/>
                    </a:cubicBezTo>
                    <a:cubicBezTo>
                      <a:pt x="2697" y="2020"/>
                      <a:pt x="2714" y="2023"/>
                      <a:pt x="2722" y="2024"/>
                    </a:cubicBezTo>
                    <a:cubicBezTo>
                      <a:pt x="2734" y="2034"/>
                      <a:pt x="2743" y="2038"/>
                      <a:pt x="2748" y="2038"/>
                    </a:cubicBezTo>
                    <a:cubicBezTo>
                      <a:pt x="2753" y="2038"/>
                      <a:pt x="2755" y="2035"/>
                      <a:pt x="2755" y="2029"/>
                    </a:cubicBezTo>
                    <a:cubicBezTo>
                      <a:pt x="2756" y="2024"/>
                      <a:pt x="2756" y="2020"/>
                      <a:pt x="2757" y="2016"/>
                    </a:cubicBezTo>
                    <a:lnTo>
                      <a:pt x="2757" y="2016"/>
                    </a:lnTo>
                    <a:cubicBezTo>
                      <a:pt x="2759" y="2030"/>
                      <a:pt x="2782" y="2037"/>
                      <a:pt x="2806" y="2037"/>
                    </a:cubicBezTo>
                    <a:cubicBezTo>
                      <a:pt x="2833" y="2037"/>
                      <a:pt x="2861" y="2029"/>
                      <a:pt x="2863" y="2014"/>
                    </a:cubicBezTo>
                    <a:lnTo>
                      <a:pt x="2865" y="2026"/>
                    </a:lnTo>
                    <a:cubicBezTo>
                      <a:pt x="2866" y="2035"/>
                      <a:pt x="2870" y="2037"/>
                      <a:pt x="2878" y="2037"/>
                    </a:cubicBezTo>
                    <a:cubicBezTo>
                      <a:pt x="2882" y="2037"/>
                      <a:pt x="2886" y="2037"/>
                      <a:pt x="2892" y="2035"/>
                    </a:cubicBezTo>
                    <a:cubicBezTo>
                      <a:pt x="2901" y="2033"/>
                      <a:pt x="2931" y="2014"/>
                      <a:pt x="2955" y="2005"/>
                    </a:cubicBezTo>
                    <a:cubicBezTo>
                      <a:pt x="2987" y="1994"/>
                      <a:pt x="3011" y="1984"/>
                      <a:pt x="3005" y="1973"/>
                    </a:cubicBezTo>
                    <a:cubicBezTo>
                      <a:pt x="3008" y="1971"/>
                      <a:pt x="3010" y="1970"/>
                      <a:pt x="3012" y="1970"/>
                    </a:cubicBezTo>
                    <a:cubicBezTo>
                      <a:pt x="3014" y="1970"/>
                      <a:pt x="3015" y="1973"/>
                      <a:pt x="3019" y="1981"/>
                    </a:cubicBezTo>
                    <a:cubicBezTo>
                      <a:pt x="3018" y="1988"/>
                      <a:pt x="3019" y="1991"/>
                      <a:pt x="3022" y="1991"/>
                    </a:cubicBezTo>
                    <a:cubicBezTo>
                      <a:pt x="3025" y="1991"/>
                      <a:pt x="3029" y="1989"/>
                      <a:pt x="3032" y="1987"/>
                    </a:cubicBezTo>
                    <a:cubicBezTo>
                      <a:pt x="3039" y="1984"/>
                      <a:pt x="3033" y="1973"/>
                      <a:pt x="3028" y="1961"/>
                    </a:cubicBezTo>
                    <a:cubicBezTo>
                      <a:pt x="3023" y="1952"/>
                      <a:pt x="3027" y="1949"/>
                      <a:pt x="3040" y="1949"/>
                    </a:cubicBezTo>
                    <a:cubicBezTo>
                      <a:pt x="3043" y="1949"/>
                      <a:pt x="3046" y="1949"/>
                      <a:pt x="3050" y="1949"/>
                    </a:cubicBezTo>
                    <a:cubicBezTo>
                      <a:pt x="3051" y="1949"/>
                      <a:pt x="3052" y="1949"/>
                      <a:pt x="3053" y="1949"/>
                    </a:cubicBezTo>
                    <a:cubicBezTo>
                      <a:pt x="3076" y="1949"/>
                      <a:pt x="3098" y="1935"/>
                      <a:pt x="3107" y="1914"/>
                    </a:cubicBezTo>
                    <a:cubicBezTo>
                      <a:pt x="3111" y="1911"/>
                      <a:pt x="3115" y="1908"/>
                      <a:pt x="3119" y="1908"/>
                    </a:cubicBezTo>
                    <a:cubicBezTo>
                      <a:pt x="3123" y="1908"/>
                      <a:pt x="3126" y="1910"/>
                      <a:pt x="3129" y="1914"/>
                    </a:cubicBezTo>
                    <a:cubicBezTo>
                      <a:pt x="3133" y="1916"/>
                      <a:pt x="3137" y="1917"/>
                      <a:pt x="3142" y="1917"/>
                    </a:cubicBezTo>
                    <a:cubicBezTo>
                      <a:pt x="3154" y="1917"/>
                      <a:pt x="3165" y="1910"/>
                      <a:pt x="3163" y="1889"/>
                    </a:cubicBezTo>
                    <a:cubicBezTo>
                      <a:pt x="3166" y="1886"/>
                      <a:pt x="3168" y="1885"/>
                      <a:pt x="3170" y="1885"/>
                    </a:cubicBezTo>
                    <a:cubicBezTo>
                      <a:pt x="3172" y="1885"/>
                      <a:pt x="3173" y="1887"/>
                      <a:pt x="3178" y="1892"/>
                    </a:cubicBezTo>
                    <a:cubicBezTo>
                      <a:pt x="3185" y="1894"/>
                      <a:pt x="3191" y="1898"/>
                      <a:pt x="3194" y="1898"/>
                    </a:cubicBezTo>
                    <a:cubicBezTo>
                      <a:pt x="3197" y="1898"/>
                      <a:pt x="3196" y="1894"/>
                      <a:pt x="3191" y="1881"/>
                    </a:cubicBezTo>
                    <a:cubicBezTo>
                      <a:pt x="3197" y="1860"/>
                      <a:pt x="3214" y="1844"/>
                      <a:pt x="3236" y="1839"/>
                    </a:cubicBezTo>
                    <a:cubicBezTo>
                      <a:pt x="3242" y="1834"/>
                      <a:pt x="3248" y="1827"/>
                      <a:pt x="3240" y="1818"/>
                    </a:cubicBezTo>
                    <a:lnTo>
                      <a:pt x="3231" y="1810"/>
                    </a:lnTo>
                    <a:lnTo>
                      <a:pt x="3231" y="1810"/>
                    </a:lnTo>
                    <a:cubicBezTo>
                      <a:pt x="3240" y="1815"/>
                      <a:pt x="3246" y="1817"/>
                      <a:pt x="3249" y="1817"/>
                    </a:cubicBezTo>
                    <a:cubicBezTo>
                      <a:pt x="3253" y="1817"/>
                      <a:pt x="3250" y="1812"/>
                      <a:pt x="3242" y="1798"/>
                    </a:cubicBezTo>
                    <a:cubicBezTo>
                      <a:pt x="3236" y="1792"/>
                      <a:pt x="3236" y="1787"/>
                      <a:pt x="3240" y="1787"/>
                    </a:cubicBezTo>
                    <a:lnTo>
                      <a:pt x="3240" y="1787"/>
                    </a:lnTo>
                    <a:cubicBezTo>
                      <a:pt x="3242" y="1787"/>
                      <a:pt x="3245" y="1789"/>
                      <a:pt x="3248" y="1791"/>
                    </a:cubicBezTo>
                    <a:cubicBezTo>
                      <a:pt x="3250" y="1792"/>
                      <a:pt x="3252" y="1792"/>
                      <a:pt x="3254" y="1792"/>
                    </a:cubicBezTo>
                    <a:cubicBezTo>
                      <a:pt x="3259" y="1792"/>
                      <a:pt x="3265" y="1790"/>
                      <a:pt x="3269" y="1787"/>
                    </a:cubicBezTo>
                    <a:cubicBezTo>
                      <a:pt x="3274" y="1780"/>
                      <a:pt x="3293" y="1740"/>
                      <a:pt x="3318" y="1705"/>
                    </a:cubicBezTo>
                    <a:cubicBezTo>
                      <a:pt x="3358" y="1650"/>
                      <a:pt x="3370" y="1626"/>
                      <a:pt x="3359" y="1621"/>
                    </a:cubicBezTo>
                    <a:cubicBezTo>
                      <a:pt x="3353" y="1606"/>
                      <a:pt x="3353" y="1606"/>
                      <a:pt x="3368" y="1605"/>
                    </a:cubicBezTo>
                    <a:cubicBezTo>
                      <a:pt x="3378" y="1605"/>
                      <a:pt x="3389" y="1600"/>
                      <a:pt x="3392" y="1589"/>
                    </a:cubicBezTo>
                    <a:cubicBezTo>
                      <a:pt x="3395" y="1584"/>
                      <a:pt x="3398" y="1578"/>
                      <a:pt x="3404" y="1578"/>
                    </a:cubicBezTo>
                    <a:cubicBezTo>
                      <a:pt x="3406" y="1578"/>
                      <a:pt x="3408" y="1579"/>
                      <a:pt x="3411" y="1580"/>
                    </a:cubicBezTo>
                    <a:cubicBezTo>
                      <a:pt x="3404" y="1567"/>
                      <a:pt x="3404" y="1567"/>
                      <a:pt x="3409" y="1559"/>
                    </a:cubicBezTo>
                    <a:lnTo>
                      <a:pt x="3409" y="1559"/>
                    </a:lnTo>
                    <a:cubicBezTo>
                      <a:pt x="3411" y="1560"/>
                      <a:pt x="3413" y="1561"/>
                      <a:pt x="3415" y="1561"/>
                    </a:cubicBezTo>
                    <a:cubicBezTo>
                      <a:pt x="3421" y="1561"/>
                      <a:pt x="3423" y="1554"/>
                      <a:pt x="3417" y="1543"/>
                    </a:cubicBezTo>
                    <a:cubicBezTo>
                      <a:pt x="3406" y="1533"/>
                      <a:pt x="3401" y="1528"/>
                      <a:pt x="3403" y="1528"/>
                    </a:cubicBezTo>
                    <a:lnTo>
                      <a:pt x="3403" y="1528"/>
                    </a:lnTo>
                    <a:cubicBezTo>
                      <a:pt x="3405" y="1528"/>
                      <a:pt x="3410" y="1531"/>
                      <a:pt x="3420" y="1536"/>
                    </a:cubicBezTo>
                    <a:cubicBezTo>
                      <a:pt x="3422" y="1536"/>
                      <a:pt x="3423" y="1537"/>
                      <a:pt x="3425" y="1537"/>
                    </a:cubicBezTo>
                    <a:cubicBezTo>
                      <a:pt x="3437" y="1537"/>
                      <a:pt x="3451" y="1526"/>
                      <a:pt x="3440" y="1526"/>
                    </a:cubicBezTo>
                    <a:cubicBezTo>
                      <a:pt x="3440" y="1526"/>
                      <a:pt x="3439" y="1526"/>
                      <a:pt x="3439" y="1526"/>
                    </a:cubicBezTo>
                    <a:cubicBezTo>
                      <a:pt x="3428" y="1520"/>
                      <a:pt x="3436" y="1505"/>
                      <a:pt x="3429" y="1492"/>
                    </a:cubicBezTo>
                    <a:cubicBezTo>
                      <a:pt x="3431" y="1486"/>
                      <a:pt x="3434" y="1480"/>
                      <a:pt x="3440" y="1480"/>
                    </a:cubicBezTo>
                    <a:cubicBezTo>
                      <a:pt x="3442" y="1480"/>
                      <a:pt x="3444" y="1481"/>
                      <a:pt x="3447" y="1482"/>
                    </a:cubicBezTo>
                    <a:cubicBezTo>
                      <a:pt x="3463" y="1480"/>
                      <a:pt x="3469" y="1434"/>
                      <a:pt x="3461" y="1421"/>
                    </a:cubicBezTo>
                    <a:cubicBezTo>
                      <a:pt x="3453" y="1417"/>
                      <a:pt x="3453" y="1412"/>
                      <a:pt x="3458" y="1412"/>
                    </a:cubicBezTo>
                    <a:lnTo>
                      <a:pt x="3458" y="1412"/>
                    </a:lnTo>
                    <a:cubicBezTo>
                      <a:pt x="3460" y="1412"/>
                      <a:pt x="3462" y="1412"/>
                      <a:pt x="3465" y="1413"/>
                    </a:cubicBezTo>
                    <a:cubicBezTo>
                      <a:pt x="3467" y="1414"/>
                      <a:pt x="3469" y="1415"/>
                      <a:pt x="3471" y="1415"/>
                    </a:cubicBezTo>
                    <a:cubicBezTo>
                      <a:pt x="3477" y="1415"/>
                      <a:pt x="3480" y="1409"/>
                      <a:pt x="3484" y="1402"/>
                    </a:cubicBezTo>
                    <a:cubicBezTo>
                      <a:pt x="3479" y="1396"/>
                      <a:pt x="3480" y="1394"/>
                      <a:pt x="3483" y="1394"/>
                    </a:cubicBezTo>
                    <a:lnTo>
                      <a:pt x="3483" y="1394"/>
                    </a:lnTo>
                    <a:cubicBezTo>
                      <a:pt x="3487" y="1394"/>
                      <a:pt x="3493" y="1397"/>
                      <a:pt x="3498" y="1399"/>
                    </a:cubicBezTo>
                    <a:cubicBezTo>
                      <a:pt x="3501" y="1404"/>
                      <a:pt x="3503" y="1406"/>
                      <a:pt x="3505" y="1406"/>
                    </a:cubicBezTo>
                    <a:cubicBezTo>
                      <a:pt x="3509" y="1406"/>
                      <a:pt x="3512" y="1399"/>
                      <a:pt x="3517" y="1388"/>
                    </a:cubicBezTo>
                    <a:cubicBezTo>
                      <a:pt x="3508" y="1375"/>
                      <a:pt x="3523" y="1343"/>
                      <a:pt x="3533" y="1319"/>
                    </a:cubicBezTo>
                    <a:cubicBezTo>
                      <a:pt x="3550" y="1278"/>
                      <a:pt x="3541" y="1266"/>
                      <a:pt x="3525" y="1240"/>
                    </a:cubicBezTo>
                    <a:lnTo>
                      <a:pt x="3505" y="1222"/>
                    </a:lnTo>
                    <a:lnTo>
                      <a:pt x="3529" y="1232"/>
                    </a:lnTo>
                    <a:cubicBezTo>
                      <a:pt x="3541" y="1235"/>
                      <a:pt x="3553" y="1238"/>
                      <a:pt x="3567" y="1238"/>
                    </a:cubicBezTo>
                    <a:cubicBezTo>
                      <a:pt x="3570" y="1230"/>
                      <a:pt x="3558" y="1225"/>
                      <a:pt x="3547" y="1221"/>
                    </a:cubicBezTo>
                    <a:cubicBezTo>
                      <a:pt x="3535" y="1215"/>
                      <a:pt x="3539" y="1207"/>
                      <a:pt x="3557" y="1196"/>
                    </a:cubicBezTo>
                    <a:cubicBezTo>
                      <a:pt x="3575" y="1185"/>
                      <a:pt x="3578" y="1176"/>
                      <a:pt x="3570" y="1164"/>
                    </a:cubicBezTo>
                    <a:cubicBezTo>
                      <a:pt x="3573" y="1153"/>
                      <a:pt x="3581" y="1146"/>
                      <a:pt x="3593" y="1145"/>
                    </a:cubicBezTo>
                    <a:cubicBezTo>
                      <a:pt x="3596" y="1136"/>
                      <a:pt x="3596" y="1136"/>
                      <a:pt x="3585" y="1131"/>
                    </a:cubicBezTo>
                    <a:cubicBezTo>
                      <a:pt x="3572" y="1127"/>
                      <a:pt x="3576" y="1118"/>
                      <a:pt x="3591" y="1115"/>
                    </a:cubicBezTo>
                    <a:cubicBezTo>
                      <a:pt x="3592" y="1115"/>
                      <a:pt x="3593" y="1115"/>
                      <a:pt x="3593" y="1115"/>
                    </a:cubicBezTo>
                    <a:cubicBezTo>
                      <a:pt x="3619" y="1115"/>
                      <a:pt x="3628" y="1093"/>
                      <a:pt x="3617" y="1087"/>
                    </a:cubicBezTo>
                    <a:cubicBezTo>
                      <a:pt x="3606" y="1083"/>
                      <a:pt x="3609" y="1075"/>
                      <a:pt x="3613" y="1066"/>
                    </a:cubicBezTo>
                    <a:cubicBezTo>
                      <a:pt x="3618" y="1057"/>
                      <a:pt x="3618" y="1046"/>
                      <a:pt x="3613" y="1037"/>
                    </a:cubicBezTo>
                    <a:cubicBezTo>
                      <a:pt x="3616" y="1029"/>
                      <a:pt x="3621" y="1021"/>
                      <a:pt x="3621" y="1021"/>
                    </a:cubicBezTo>
                    <a:cubicBezTo>
                      <a:pt x="3621" y="1020"/>
                      <a:pt x="3622" y="1019"/>
                      <a:pt x="3623" y="1019"/>
                    </a:cubicBezTo>
                    <a:cubicBezTo>
                      <a:pt x="3627" y="1019"/>
                      <a:pt x="3631" y="1029"/>
                      <a:pt x="3628" y="1035"/>
                    </a:cubicBezTo>
                    <a:lnTo>
                      <a:pt x="3643" y="1031"/>
                    </a:lnTo>
                    <a:cubicBezTo>
                      <a:pt x="3651" y="1016"/>
                      <a:pt x="3655" y="1008"/>
                      <a:pt x="3647" y="994"/>
                    </a:cubicBezTo>
                    <a:cubicBezTo>
                      <a:pt x="3637" y="984"/>
                      <a:pt x="3633" y="979"/>
                      <a:pt x="3635" y="979"/>
                    </a:cubicBezTo>
                    <a:lnTo>
                      <a:pt x="3635" y="979"/>
                    </a:lnTo>
                    <a:cubicBezTo>
                      <a:pt x="3637" y="979"/>
                      <a:pt x="3642" y="982"/>
                      <a:pt x="3652" y="987"/>
                    </a:cubicBezTo>
                    <a:cubicBezTo>
                      <a:pt x="3656" y="988"/>
                      <a:pt x="3660" y="989"/>
                      <a:pt x="3663" y="989"/>
                    </a:cubicBezTo>
                    <a:cubicBezTo>
                      <a:pt x="3670" y="989"/>
                      <a:pt x="3675" y="985"/>
                      <a:pt x="3671" y="976"/>
                    </a:cubicBezTo>
                    <a:cubicBezTo>
                      <a:pt x="3658" y="963"/>
                      <a:pt x="3662" y="958"/>
                      <a:pt x="3669" y="958"/>
                    </a:cubicBezTo>
                    <a:cubicBezTo>
                      <a:pt x="3672" y="958"/>
                      <a:pt x="3675" y="959"/>
                      <a:pt x="3679" y="961"/>
                    </a:cubicBezTo>
                    <a:cubicBezTo>
                      <a:pt x="3686" y="968"/>
                      <a:pt x="3691" y="973"/>
                      <a:pt x="3693" y="973"/>
                    </a:cubicBezTo>
                    <a:cubicBezTo>
                      <a:pt x="3696" y="973"/>
                      <a:pt x="3694" y="963"/>
                      <a:pt x="3691" y="937"/>
                    </a:cubicBezTo>
                    <a:cubicBezTo>
                      <a:pt x="3699" y="922"/>
                      <a:pt x="3708" y="886"/>
                      <a:pt x="3723" y="863"/>
                    </a:cubicBezTo>
                    <a:cubicBezTo>
                      <a:pt x="3742" y="833"/>
                      <a:pt x="3752" y="817"/>
                      <a:pt x="3767" y="817"/>
                    </a:cubicBezTo>
                    <a:cubicBezTo>
                      <a:pt x="3770" y="819"/>
                      <a:pt x="3772" y="821"/>
                      <a:pt x="3774" y="822"/>
                    </a:cubicBezTo>
                    <a:lnTo>
                      <a:pt x="3774" y="822"/>
                    </a:lnTo>
                    <a:cubicBezTo>
                      <a:pt x="3758" y="810"/>
                      <a:pt x="3761" y="802"/>
                      <a:pt x="3776" y="780"/>
                    </a:cubicBezTo>
                    <a:cubicBezTo>
                      <a:pt x="3796" y="774"/>
                      <a:pt x="3807" y="751"/>
                      <a:pt x="3800" y="731"/>
                    </a:cubicBezTo>
                    <a:lnTo>
                      <a:pt x="3800" y="731"/>
                    </a:lnTo>
                    <a:lnTo>
                      <a:pt x="3789" y="746"/>
                    </a:lnTo>
                    <a:cubicBezTo>
                      <a:pt x="3770" y="730"/>
                      <a:pt x="3775" y="723"/>
                      <a:pt x="3796" y="716"/>
                    </a:cubicBezTo>
                    <a:cubicBezTo>
                      <a:pt x="3798" y="715"/>
                      <a:pt x="3800" y="714"/>
                      <a:pt x="3802" y="714"/>
                    </a:cubicBezTo>
                    <a:cubicBezTo>
                      <a:pt x="3807" y="714"/>
                      <a:pt x="3815" y="720"/>
                      <a:pt x="3821" y="725"/>
                    </a:cubicBezTo>
                    <a:cubicBezTo>
                      <a:pt x="3827" y="730"/>
                      <a:pt x="3834" y="732"/>
                      <a:pt x="3841" y="732"/>
                    </a:cubicBezTo>
                    <a:cubicBezTo>
                      <a:pt x="3846" y="732"/>
                      <a:pt x="3850" y="731"/>
                      <a:pt x="3853" y="728"/>
                    </a:cubicBezTo>
                    <a:cubicBezTo>
                      <a:pt x="3858" y="721"/>
                      <a:pt x="3863" y="714"/>
                      <a:pt x="3848" y="713"/>
                    </a:cubicBezTo>
                    <a:cubicBezTo>
                      <a:pt x="3838" y="704"/>
                      <a:pt x="3838" y="704"/>
                      <a:pt x="3844" y="697"/>
                    </a:cubicBezTo>
                    <a:cubicBezTo>
                      <a:pt x="3851" y="690"/>
                      <a:pt x="3855" y="678"/>
                      <a:pt x="3851" y="668"/>
                    </a:cubicBezTo>
                    <a:cubicBezTo>
                      <a:pt x="3841" y="660"/>
                      <a:pt x="3848" y="654"/>
                      <a:pt x="3855" y="647"/>
                    </a:cubicBezTo>
                    <a:cubicBezTo>
                      <a:pt x="3865" y="647"/>
                      <a:pt x="3875" y="644"/>
                      <a:pt x="3883" y="636"/>
                    </a:cubicBezTo>
                    <a:lnTo>
                      <a:pt x="3892" y="645"/>
                    </a:lnTo>
                    <a:cubicBezTo>
                      <a:pt x="3900" y="650"/>
                      <a:pt x="3907" y="655"/>
                      <a:pt x="3916" y="656"/>
                    </a:cubicBezTo>
                    <a:cubicBezTo>
                      <a:pt x="3923" y="649"/>
                      <a:pt x="3914" y="641"/>
                      <a:pt x="3914" y="641"/>
                    </a:cubicBezTo>
                    <a:cubicBezTo>
                      <a:pt x="3910" y="638"/>
                      <a:pt x="3943" y="594"/>
                      <a:pt x="3985" y="557"/>
                    </a:cubicBezTo>
                    <a:cubicBezTo>
                      <a:pt x="4028" y="520"/>
                      <a:pt x="4073" y="481"/>
                      <a:pt x="4086" y="474"/>
                    </a:cubicBezTo>
                    <a:cubicBezTo>
                      <a:pt x="4107" y="474"/>
                      <a:pt x="4129" y="460"/>
                      <a:pt x="4115" y="454"/>
                    </a:cubicBezTo>
                    <a:cubicBezTo>
                      <a:pt x="4107" y="444"/>
                      <a:pt x="4144" y="418"/>
                      <a:pt x="4189" y="389"/>
                    </a:cubicBezTo>
                    <a:cubicBezTo>
                      <a:pt x="4244" y="359"/>
                      <a:pt x="4283" y="338"/>
                      <a:pt x="4277" y="326"/>
                    </a:cubicBezTo>
                    <a:lnTo>
                      <a:pt x="4301" y="313"/>
                    </a:lnTo>
                    <a:cubicBezTo>
                      <a:pt x="4316" y="305"/>
                      <a:pt x="4328" y="287"/>
                      <a:pt x="4337" y="283"/>
                    </a:cubicBezTo>
                    <a:cubicBezTo>
                      <a:pt x="4338" y="275"/>
                      <a:pt x="4341" y="270"/>
                      <a:pt x="4343" y="270"/>
                    </a:cubicBezTo>
                    <a:cubicBezTo>
                      <a:pt x="4345" y="270"/>
                      <a:pt x="4346" y="273"/>
                      <a:pt x="4344" y="279"/>
                    </a:cubicBezTo>
                    <a:cubicBezTo>
                      <a:pt x="4349" y="289"/>
                      <a:pt x="4354" y="299"/>
                      <a:pt x="4361" y="299"/>
                    </a:cubicBezTo>
                    <a:cubicBezTo>
                      <a:pt x="4362" y="299"/>
                      <a:pt x="4363" y="299"/>
                      <a:pt x="4364" y="298"/>
                    </a:cubicBezTo>
                    <a:cubicBezTo>
                      <a:pt x="4379" y="292"/>
                      <a:pt x="4375" y="279"/>
                      <a:pt x="4369" y="268"/>
                    </a:cubicBezTo>
                    <a:cubicBezTo>
                      <a:pt x="4365" y="257"/>
                      <a:pt x="4372" y="254"/>
                      <a:pt x="4372" y="254"/>
                    </a:cubicBezTo>
                    <a:cubicBezTo>
                      <a:pt x="4376" y="252"/>
                      <a:pt x="4378" y="251"/>
                      <a:pt x="4380" y="251"/>
                    </a:cubicBezTo>
                    <a:cubicBezTo>
                      <a:pt x="4382" y="251"/>
                      <a:pt x="4383" y="254"/>
                      <a:pt x="4386" y="261"/>
                    </a:cubicBezTo>
                    <a:cubicBezTo>
                      <a:pt x="4392" y="273"/>
                      <a:pt x="4396" y="284"/>
                      <a:pt x="4396" y="284"/>
                    </a:cubicBezTo>
                    <a:lnTo>
                      <a:pt x="4404" y="281"/>
                    </a:lnTo>
                    <a:cubicBezTo>
                      <a:pt x="4399" y="269"/>
                      <a:pt x="4407" y="265"/>
                      <a:pt x="4407" y="265"/>
                    </a:cubicBezTo>
                    <a:cubicBezTo>
                      <a:pt x="4410" y="264"/>
                      <a:pt x="4411" y="263"/>
                      <a:pt x="4413" y="263"/>
                    </a:cubicBezTo>
                    <a:cubicBezTo>
                      <a:pt x="4417" y="263"/>
                      <a:pt x="4419" y="268"/>
                      <a:pt x="4425" y="285"/>
                    </a:cubicBezTo>
                    <a:cubicBezTo>
                      <a:pt x="4430" y="296"/>
                      <a:pt x="4434" y="301"/>
                      <a:pt x="4437" y="301"/>
                    </a:cubicBezTo>
                    <a:cubicBezTo>
                      <a:pt x="4440" y="301"/>
                      <a:pt x="4443" y="293"/>
                      <a:pt x="4442" y="278"/>
                    </a:cubicBezTo>
                    <a:lnTo>
                      <a:pt x="4453" y="260"/>
                    </a:lnTo>
                    <a:cubicBezTo>
                      <a:pt x="4458" y="265"/>
                      <a:pt x="4461" y="267"/>
                      <a:pt x="4465" y="267"/>
                    </a:cubicBezTo>
                    <a:cubicBezTo>
                      <a:pt x="4475" y="267"/>
                      <a:pt x="4480" y="248"/>
                      <a:pt x="4483" y="237"/>
                    </a:cubicBezTo>
                    <a:cubicBezTo>
                      <a:pt x="4491" y="246"/>
                      <a:pt x="4496" y="250"/>
                      <a:pt x="4501" y="250"/>
                    </a:cubicBezTo>
                    <a:cubicBezTo>
                      <a:pt x="4506" y="250"/>
                      <a:pt x="4508" y="243"/>
                      <a:pt x="4508" y="228"/>
                    </a:cubicBezTo>
                    <a:cubicBezTo>
                      <a:pt x="4506" y="221"/>
                      <a:pt x="4508" y="217"/>
                      <a:pt x="4513" y="217"/>
                    </a:cubicBezTo>
                    <a:cubicBezTo>
                      <a:pt x="4516" y="217"/>
                      <a:pt x="4521" y="219"/>
                      <a:pt x="4526" y="222"/>
                    </a:cubicBezTo>
                    <a:cubicBezTo>
                      <a:pt x="4531" y="226"/>
                      <a:pt x="4536" y="228"/>
                      <a:pt x="4541" y="228"/>
                    </a:cubicBezTo>
                    <a:cubicBezTo>
                      <a:pt x="4547" y="228"/>
                      <a:pt x="4554" y="225"/>
                      <a:pt x="4563" y="222"/>
                    </a:cubicBezTo>
                    <a:cubicBezTo>
                      <a:pt x="4567" y="205"/>
                      <a:pt x="4629" y="192"/>
                      <a:pt x="4699" y="174"/>
                    </a:cubicBezTo>
                    <a:cubicBezTo>
                      <a:pt x="4778" y="159"/>
                      <a:pt x="4831" y="153"/>
                      <a:pt x="4830" y="139"/>
                    </a:cubicBezTo>
                    <a:cubicBezTo>
                      <a:pt x="4832" y="139"/>
                      <a:pt x="4834" y="139"/>
                      <a:pt x="4835" y="139"/>
                    </a:cubicBezTo>
                    <a:cubicBezTo>
                      <a:pt x="4839" y="139"/>
                      <a:pt x="4841" y="141"/>
                      <a:pt x="4849" y="149"/>
                    </a:cubicBezTo>
                    <a:cubicBezTo>
                      <a:pt x="4850" y="154"/>
                      <a:pt x="4851" y="157"/>
                      <a:pt x="4854" y="157"/>
                    </a:cubicBezTo>
                    <a:cubicBezTo>
                      <a:pt x="4857" y="157"/>
                      <a:pt x="4861" y="150"/>
                      <a:pt x="4866" y="135"/>
                    </a:cubicBezTo>
                    <a:cubicBezTo>
                      <a:pt x="4870" y="127"/>
                      <a:pt x="4872" y="120"/>
                      <a:pt x="4873" y="120"/>
                    </a:cubicBezTo>
                    <a:cubicBezTo>
                      <a:pt x="4873" y="120"/>
                      <a:pt x="4874" y="124"/>
                      <a:pt x="4875" y="135"/>
                    </a:cubicBezTo>
                    <a:cubicBezTo>
                      <a:pt x="4875" y="143"/>
                      <a:pt x="4883" y="145"/>
                      <a:pt x="4899" y="145"/>
                    </a:cubicBezTo>
                    <a:cubicBezTo>
                      <a:pt x="4907" y="145"/>
                      <a:pt x="4917" y="145"/>
                      <a:pt x="4929" y="144"/>
                    </a:cubicBezTo>
                    <a:cubicBezTo>
                      <a:pt x="4956" y="142"/>
                      <a:pt x="4992" y="139"/>
                      <a:pt x="4992" y="127"/>
                    </a:cubicBezTo>
                    <a:cubicBezTo>
                      <a:pt x="5001" y="120"/>
                      <a:pt x="5005" y="116"/>
                      <a:pt x="5006" y="116"/>
                    </a:cubicBezTo>
                    <a:lnTo>
                      <a:pt x="5006" y="116"/>
                    </a:lnTo>
                    <a:cubicBezTo>
                      <a:pt x="5007" y="116"/>
                      <a:pt x="5005" y="120"/>
                      <a:pt x="5001" y="126"/>
                    </a:cubicBezTo>
                    <a:cubicBezTo>
                      <a:pt x="4995" y="142"/>
                      <a:pt x="5012" y="153"/>
                      <a:pt x="5031" y="153"/>
                    </a:cubicBezTo>
                    <a:cubicBezTo>
                      <a:pt x="5042" y="153"/>
                      <a:pt x="5054" y="149"/>
                      <a:pt x="5064" y="140"/>
                    </a:cubicBezTo>
                    <a:cubicBezTo>
                      <a:pt x="5073" y="140"/>
                      <a:pt x="5082" y="140"/>
                      <a:pt x="5082" y="153"/>
                    </a:cubicBezTo>
                    <a:cubicBezTo>
                      <a:pt x="5098" y="153"/>
                      <a:pt x="5113" y="149"/>
                      <a:pt x="5127" y="142"/>
                    </a:cubicBezTo>
                    <a:cubicBezTo>
                      <a:pt x="5148" y="143"/>
                      <a:pt x="5168" y="144"/>
                      <a:pt x="5189" y="147"/>
                    </a:cubicBezTo>
                    <a:cubicBezTo>
                      <a:pt x="5202" y="147"/>
                      <a:pt x="5215" y="145"/>
                      <a:pt x="5226" y="138"/>
                    </a:cubicBezTo>
                    <a:lnTo>
                      <a:pt x="5235" y="139"/>
                    </a:lnTo>
                    <a:cubicBezTo>
                      <a:pt x="5233" y="153"/>
                      <a:pt x="5278" y="155"/>
                      <a:pt x="5340" y="170"/>
                    </a:cubicBezTo>
                    <a:cubicBezTo>
                      <a:pt x="5370" y="176"/>
                      <a:pt x="5399" y="183"/>
                      <a:pt x="5420" y="190"/>
                    </a:cubicBezTo>
                    <a:cubicBezTo>
                      <a:pt x="5442" y="196"/>
                      <a:pt x="5455" y="205"/>
                      <a:pt x="5457" y="212"/>
                    </a:cubicBezTo>
                    <a:cubicBezTo>
                      <a:pt x="5459" y="212"/>
                      <a:pt x="5460" y="212"/>
                      <a:pt x="5461" y="212"/>
                    </a:cubicBezTo>
                    <a:cubicBezTo>
                      <a:pt x="5468" y="212"/>
                      <a:pt x="5474" y="210"/>
                      <a:pt x="5479" y="205"/>
                    </a:cubicBezTo>
                    <a:cubicBezTo>
                      <a:pt x="5486" y="195"/>
                      <a:pt x="5493" y="190"/>
                      <a:pt x="5497" y="190"/>
                    </a:cubicBezTo>
                    <a:cubicBezTo>
                      <a:pt x="5502" y="190"/>
                      <a:pt x="5505" y="195"/>
                      <a:pt x="5508" y="202"/>
                    </a:cubicBezTo>
                    <a:cubicBezTo>
                      <a:pt x="5508" y="219"/>
                      <a:pt x="5522" y="230"/>
                      <a:pt x="5537" y="230"/>
                    </a:cubicBezTo>
                    <a:cubicBezTo>
                      <a:pt x="5545" y="230"/>
                      <a:pt x="5553" y="227"/>
                      <a:pt x="5559" y="219"/>
                    </a:cubicBezTo>
                    <a:cubicBezTo>
                      <a:pt x="5561" y="216"/>
                      <a:pt x="5561" y="214"/>
                      <a:pt x="5561" y="214"/>
                    </a:cubicBezTo>
                    <a:lnTo>
                      <a:pt x="5561" y="214"/>
                    </a:lnTo>
                    <a:cubicBezTo>
                      <a:pt x="5561" y="214"/>
                      <a:pt x="5558" y="222"/>
                      <a:pt x="5555" y="231"/>
                    </a:cubicBezTo>
                    <a:cubicBezTo>
                      <a:pt x="5555" y="245"/>
                      <a:pt x="5563" y="251"/>
                      <a:pt x="5573" y="251"/>
                    </a:cubicBezTo>
                    <a:cubicBezTo>
                      <a:pt x="5582" y="251"/>
                      <a:pt x="5592" y="246"/>
                      <a:pt x="5601" y="237"/>
                    </a:cubicBezTo>
                    <a:cubicBezTo>
                      <a:pt x="5603" y="249"/>
                      <a:pt x="5606" y="261"/>
                      <a:pt x="5614" y="261"/>
                    </a:cubicBezTo>
                    <a:cubicBezTo>
                      <a:pt x="5616" y="261"/>
                      <a:pt x="5618" y="261"/>
                      <a:pt x="5621" y="259"/>
                    </a:cubicBezTo>
                    <a:lnTo>
                      <a:pt x="5621" y="259"/>
                    </a:lnTo>
                    <a:cubicBezTo>
                      <a:pt x="5629" y="263"/>
                      <a:pt x="5629" y="263"/>
                      <a:pt x="5619" y="286"/>
                    </a:cubicBezTo>
                    <a:cubicBezTo>
                      <a:pt x="5613" y="297"/>
                      <a:pt x="5609" y="309"/>
                      <a:pt x="5616" y="313"/>
                    </a:cubicBezTo>
                    <a:cubicBezTo>
                      <a:pt x="5617" y="313"/>
                      <a:pt x="5618" y="314"/>
                      <a:pt x="5619" y="314"/>
                    </a:cubicBezTo>
                    <a:cubicBezTo>
                      <a:pt x="5625" y="314"/>
                      <a:pt x="5629" y="304"/>
                      <a:pt x="5634" y="293"/>
                    </a:cubicBezTo>
                    <a:lnTo>
                      <a:pt x="5650" y="301"/>
                    </a:lnTo>
                    <a:cubicBezTo>
                      <a:pt x="5650" y="301"/>
                      <a:pt x="5651" y="301"/>
                      <a:pt x="5653" y="301"/>
                    </a:cubicBezTo>
                    <a:cubicBezTo>
                      <a:pt x="5656" y="301"/>
                      <a:pt x="5661" y="300"/>
                      <a:pt x="5665" y="293"/>
                    </a:cubicBezTo>
                    <a:cubicBezTo>
                      <a:pt x="5667" y="287"/>
                      <a:pt x="5670" y="285"/>
                      <a:pt x="5674" y="285"/>
                    </a:cubicBezTo>
                    <a:cubicBezTo>
                      <a:pt x="5678" y="285"/>
                      <a:pt x="5682" y="287"/>
                      <a:pt x="5686" y="288"/>
                    </a:cubicBezTo>
                    <a:cubicBezTo>
                      <a:pt x="5684" y="292"/>
                      <a:pt x="5684" y="294"/>
                      <a:pt x="5685" y="294"/>
                    </a:cubicBezTo>
                    <a:cubicBezTo>
                      <a:pt x="5688" y="294"/>
                      <a:pt x="5693" y="287"/>
                      <a:pt x="5691" y="277"/>
                    </a:cubicBezTo>
                    <a:cubicBezTo>
                      <a:pt x="5696" y="268"/>
                      <a:pt x="5701" y="258"/>
                      <a:pt x="5707" y="258"/>
                    </a:cubicBezTo>
                    <a:cubicBezTo>
                      <a:pt x="5708" y="258"/>
                      <a:pt x="5709" y="259"/>
                      <a:pt x="5711" y="259"/>
                    </a:cubicBezTo>
                    <a:lnTo>
                      <a:pt x="5723" y="237"/>
                    </a:lnTo>
                    <a:cubicBezTo>
                      <a:pt x="5734" y="214"/>
                      <a:pt x="5740" y="203"/>
                      <a:pt x="5727" y="184"/>
                    </a:cubicBezTo>
                    <a:cubicBezTo>
                      <a:pt x="5707" y="164"/>
                      <a:pt x="5689" y="146"/>
                      <a:pt x="5677" y="146"/>
                    </a:cubicBezTo>
                    <a:cubicBezTo>
                      <a:pt x="5673" y="146"/>
                      <a:pt x="5669" y="149"/>
                      <a:pt x="5666" y="156"/>
                    </a:cubicBezTo>
                    <a:cubicBezTo>
                      <a:pt x="5666" y="156"/>
                      <a:pt x="5657" y="160"/>
                      <a:pt x="5649" y="160"/>
                    </a:cubicBezTo>
                    <a:cubicBezTo>
                      <a:pt x="5647" y="160"/>
                      <a:pt x="5645" y="160"/>
                      <a:pt x="5643" y="159"/>
                    </a:cubicBezTo>
                    <a:cubicBezTo>
                      <a:pt x="5634" y="155"/>
                      <a:pt x="5630" y="140"/>
                      <a:pt x="5630" y="140"/>
                    </a:cubicBezTo>
                    <a:cubicBezTo>
                      <a:pt x="5635" y="128"/>
                      <a:pt x="5600" y="111"/>
                      <a:pt x="5553" y="98"/>
                    </a:cubicBezTo>
                    <a:cubicBezTo>
                      <a:pt x="5496" y="80"/>
                      <a:pt x="5468" y="71"/>
                      <a:pt x="5463" y="55"/>
                    </a:cubicBezTo>
                    <a:cubicBezTo>
                      <a:pt x="5460" y="47"/>
                      <a:pt x="5454" y="42"/>
                      <a:pt x="5446" y="38"/>
                    </a:cubicBezTo>
                    <a:cubicBezTo>
                      <a:pt x="5445" y="42"/>
                      <a:pt x="5440" y="44"/>
                      <a:pt x="5431" y="44"/>
                    </a:cubicBezTo>
                    <a:cubicBezTo>
                      <a:pt x="5409" y="44"/>
                      <a:pt x="5366" y="34"/>
                      <a:pt x="5318" y="24"/>
                    </a:cubicBezTo>
                    <a:cubicBezTo>
                      <a:pt x="5277" y="18"/>
                      <a:pt x="5235" y="13"/>
                      <a:pt x="5209" y="13"/>
                    </a:cubicBezTo>
                    <a:cubicBezTo>
                      <a:pt x="5192" y="13"/>
                      <a:pt x="5182" y="15"/>
                      <a:pt x="5182" y="19"/>
                    </a:cubicBezTo>
                    <a:lnTo>
                      <a:pt x="5163" y="17"/>
                    </a:lnTo>
                    <a:cubicBezTo>
                      <a:pt x="5163" y="5"/>
                      <a:pt x="5143" y="3"/>
                      <a:pt x="5124" y="3"/>
                    </a:cubicBezTo>
                    <a:cubicBezTo>
                      <a:pt x="5112" y="10"/>
                      <a:pt x="5099" y="14"/>
                      <a:pt x="5085" y="15"/>
                    </a:cubicBezTo>
                    <a:cubicBezTo>
                      <a:pt x="5085" y="1"/>
                      <a:pt x="5075" y="1"/>
                      <a:pt x="5056" y="1"/>
                    </a:cubicBezTo>
                    <a:cubicBezTo>
                      <a:pt x="5053" y="1"/>
                      <a:pt x="5051" y="1"/>
                      <a:pt x="5048" y="1"/>
                    </a:cubicBezTo>
                    <a:cubicBezTo>
                      <a:pt x="5034" y="1"/>
                      <a:pt x="5027" y="2"/>
                      <a:pt x="5027" y="14"/>
                    </a:cubicBezTo>
                    <a:cubicBezTo>
                      <a:pt x="5017" y="12"/>
                      <a:pt x="4950" y="15"/>
                      <a:pt x="4919" y="5"/>
                    </a:cubicBezTo>
                    <a:cubicBezTo>
                      <a:pt x="4917" y="2"/>
                      <a:pt x="4914" y="1"/>
                      <a:pt x="4912" y="1"/>
                    </a:cubicBezTo>
                    <a:close/>
                  </a:path>
                </a:pathLst>
              </a:custGeom>
              <a:solidFill>
                <a:srgbClr val="D581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4" name="Google Shape;9062;p33">
                <a:extLst>
                  <a:ext uri="{FF2B5EF4-FFF2-40B4-BE49-F238E27FC236}">
                    <a16:creationId xmlns:a16="http://schemas.microsoft.com/office/drawing/2014/main" id="{8961FB97-86D5-D6EB-4524-7114DBBAAD0F}"/>
                  </a:ext>
                </a:extLst>
              </p:cNvPr>
              <p:cNvSpPr/>
              <p:nvPr/>
            </p:nvSpPr>
            <p:spPr>
              <a:xfrm>
                <a:off x="8715234" y="3333758"/>
                <a:ext cx="53785" cy="4054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53" extrusionOk="0">
                    <a:moveTo>
                      <a:pt x="299" y="1"/>
                    </a:moveTo>
                    <a:lnTo>
                      <a:pt x="298" y="2"/>
                    </a:lnTo>
                    <a:cubicBezTo>
                      <a:pt x="295" y="2"/>
                      <a:pt x="297" y="11"/>
                      <a:pt x="299" y="21"/>
                    </a:cubicBezTo>
                    <a:lnTo>
                      <a:pt x="300" y="20"/>
                    </a:lnTo>
                    <a:cubicBezTo>
                      <a:pt x="300" y="14"/>
                      <a:pt x="300" y="7"/>
                      <a:pt x="299" y="1"/>
                    </a:cubicBezTo>
                    <a:close/>
                    <a:moveTo>
                      <a:pt x="224" y="131"/>
                    </a:moveTo>
                    <a:cubicBezTo>
                      <a:pt x="223" y="131"/>
                      <a:pt x="222" y="131"/>
                      <a:pt x="222" y="132"/>
                    </a:cubicBezTo>
                    <a:cubicBezTo>
                      <a:pt x="220" y="133"/>
                      <a:pt x="226" y="141"/>
                      <a:pt x="226" y="141"/>
                    </a:cubicBezTo>
                    <a:cubicBezTo>
                      <a:pt x="230" y="145"/>
                      <a:pt x="232" y="146"/>
                      <a:pt x="233" y="146"/>
                    </a:cubicBezTo>
                    <a:cubicBezTo>
                      <a:pt x="234" y="146"/>
                      <a:pt x="235" y="146"/>
                      <a:pt x="235" y="145"/>
                    </a:cubicBezTo>
                    <a:cubicBezTo>
                      <a:pt x="237" y="147"/>
                      <a:pt x="238" y="147"/>
                      <a:pt x="239" y="147"/>
                    </a:cubicBezTo>
                    <a:cubicBezTo>
                      <a:pt x="240" y="147"/>
                      <a:pt x="236" y="142"/>
                      <a:pt x="232" y="136"/>
                    </a:cubicBezTo>
                    <a:cubicBezTo>
                      <a:pt x="227" y="132"/>
                      <a:pt x="225" y="131"/>
                      <a:pt x="224" y="131"/>
                    </a:cubicBezTo>
                    <a:close/>
                    <a:moveTo>
                      <a:pt x="243" y="140"/>
                    </a:moveTo>
                    <a:cubicBezTo>
                      <a:pt x="247" y="144"/>
                      <a:pt x="251" y="150"/>
                      <a:pt x="253" y="156"/>
                    </a:cubicBezTo>
                    <a:cubicBezTo>
                      <a:pt x="247" y="152"/>
                      <a:pt x="244" y="146"/>
                      <a:pt x="241" y="141"/>
                    </a:cubicBezTo>
                    <a:lnTo>
                      <a:pt x="243" y="140"/>
                    </a:lnTo>
                    <a:close/>
                    <a:moveTo>
                      <a:pt x="318" y="141"/>
                    </a:moveTo>
                    <a:lnTo>
                      <a:pt x="320" y="151"/>
                    </a:lnTo>
                    <a:cubicBezTo>
                      <a:pt x="322" y="160"/>
                      <a:pt x="321" y="160"/>
                      <a:pt x="320" y="160"/>
                    </a:cubicBezTo>
                    <a:cubicBezTo>
                      <a:pt x="320" y="160"/>
                      <a:pt x="320" y="160"/>
                      <a:pt x="318" y="151"/>
                    </a:cubicBezTo>
                    <a:cubicBezTo>
                      <a:pt x="318" y="151"/>
                      <a:pt x="317" y="141"/>
                      <a:pt x="318" y="141"/>
                    </a:cubicBezTo>
                    <a:close/>
                    <a:moveTo>
                      <a:pt x="301" y="125"/>
                    </a:moveTo>
                    <a:cubicBezTo>
                      <a:pt x="304" y="131"/>
                      <a:pt x="307" y="136"/>
                      <a:pt x="308" y="143"/>
                    </a:cubicBezTo>
                    <a:cubicBezTo>
                      <a:pt x="313" y="161"/>
                      <a:pt x="313" y="161"/>
                      <a:pt x="312" y="161"/>
                    </a:cubicBezTo>
                    <a:cubicBezTo>
                      <a:pt x="311" y="161"/>
                      <a:pt x="311" y="161"/>
                      <a:pt x="308" y="152"/>
                    </a:cubicBezTo>
                    <a:lnTo>
                      <a:pt x="309" y="152"/>
                    </a:lnTo>
                    <a:cubicBezTo>
                      <a:pt x="310" y="154"/>
                      <a:pt x="310" y="156"/>
                      <a:pt x="310" y="156"/>
                    </a:cubicBezTo>
                    <a:cubicBezTo>
                      <a:pt x="310" y="156"/>
                      <a:pt x="309" y="149"/>
                      <a:pt x="307" y="143"/>
                    </a:cubicBezTo>
                    <a:lnTo>
                      <a:pt x="301" y="125"/>
                    </a:lnTo>
                    <a:close/>
                    <a:moveTo>
                      <a:pt x="340" y="166"/>
                    </a:moveTo>
                    <a:cubicBezTo>
                      <a:pt x="340" y="172"/>
                      <a:pt x="340" y="177"/>
                      <a:pt x="340" y="181"/>
                    </a:cubicBezTo>
                    <a:lnTo>
                      <a:pt x="340" y="181"/>
                    </a:lnTo>
                    <a:cubicBezTo>
                      <a:pt x="340" y="177"/>
                      <a:pt x="340" y="172"/>
                      <a:pt x="340" y="166"/>
                    </a:cubicBezTo>
                    <a:close/>
                    <a:moveTo>
                      <a:pt x="278" y="152"/>
                    </a:moveTo>
                    <a:cubicBezTo>
                      <a:pt x="278" y="152"/>
                      <a:pt x="283" y="160"/>
                      <a:pt x="288" y="168"/>
                    </a:cubicBezTo>
                    <a:cubicBezTo>
                      <a:pt x="292" y="176"/>
                      <a:pt x="297" y="184"/>
                      <a:pt x="301" y="193"/>
                    </a:cubicBezTo>
                    <a:lnTo>
                      <a:pt x="301" y="193"/>
                    </a:lnTo>
                    <a:cubicBezTo>
                      <a:pt x="299" y="190"/>
                      <a:pt x="297" y="188"/>
                      <a:pt x="294" y="185"/>
                    </a:cubicBezTo>
                    <a:lnTo>
                      <a:pt x="293" y="187"/>
                    </a:lnTo>
                    <a:lnTo>
                      <a:pt x="290" y="178"/>
                    </a:lnTo>
                    <a:cubicBezTo>
                      <a:pt x="288" y="171"/>
                      <a:pt x="285" y="165"/>
                      <a:pt x="282" y="160"/>
                    </a:cubicBezTo>
                    <a:cubicBezTo>
                      <a:pt x="282" y="160"/>
                      <a:pt x="278" y="152"/>
                      <a:pt x="278" y="152"/>
                    </a:cubicBezTo>
                    <a:close/>
                    <a:moveTo>
                      <a:pt x="320" y="198"/>
                    </a:moveTo>
                    <a:cubicBezTo>
                      <a:pt x="323" y="207"/>
                      <a:pt x="323" y="207"/>
                      <a:pt x="323" y="207"/>
                    </a:cubicBezTo>
                    <a:lnTo>
                      <a:pt x="321" y="198"/>
                    </a:lnTo>
                    <a:close/>
                    <a:moveTo>
                      <a:pt x="210" y="188"/>
                    </a:moveTo>
                    <a:lnTo>
                      <a:pt x="226" y="198"/>
                    </a:lnTo>
                    <a:cubicBezTo>
                      <a:pt x="240" y="206"/>
                      <a:pt x="246" y="210"/>
                      <a:pt x="246" y="210"/>
                    </a:cubicBezTo>
                    <a:cubicBezTo>
                      <a:pt x="245" y="210"/>
                      <a:pt x="241" y="207"/>
                      <a:pt x="234" y="203"/>
                    </a:cubicBezTo>
                    <a:cubicBezTo>
                      <a:pt x="225" y="200"/>
                      <a:pt x="217" y="196"/>
                      <a:pt x="209" y="189"/>
                    </a:cubicBezTo>
                    <a:lnTo>
                      <a:pt x="210" y="188"/>
                    </a:lnTo>
                    <a:close/>
                    <a:moveTo>
                      <a:pt x="244" y="205"/>
                    </a:moveTo>
                    <a:lnTo>
                      <a:pt x="253" y="208"/>
                    </a:lnTo>
                    <a:cubicBezTo>
                      <a:pt x="262" y="212"/>
                      <a:pt x="261" y="214"/>
                      <a:pt x="261" y="214"/>
                    </a:cubicBezTo>
                    <a:lnTo>
                      <a:pt x="253" y="209"/>
                    </a:lnTo>
                    <a:lnTo>
                      <a:pt x="244" y="205"/>
                    </a:lnTo>
                    <a:close/>
                    <a:moveTo>
                      <a:pt x="282" y="209"/>
                    </a:moveTo>
                    <a:lnTo>
                      <a:pt x="282" y="209"/>
                    </a:lnTo>
                    <a:cubicBezTo>
                      <a:pt x="282" y="209"/>
                      <a:pt x="284" y="210"/>
                      <a:pt x="287" y="212"/>
                    </a:cubicBezTo>
                    <a:cubicBezTo>
                      <a:pt x="294" y="219"/>
                      <a:pt x="293" y="219"/>
                      <a:pt x="293" y="219"/>
                    </a:cubicBezTo>
                    <a:cubicBezTo>
                      <a:pt x="284" y="212"/>
                      <a:pt x="281" y="209"/>
                      <a:pt x="282" y="209"/>
                    </a:cubicBezTo>
                    <a:close/>
                    <a:moveTo>
                      <a:pt x="205" y="222"/>
                    </a:moveTo>
                    <a:cubicBezTo>
                      <a:pt x="214" y="225"/>
                      <a:pt x="223" y="228"/>
                      <a:pt x="223" y="228"/>
                    </a:cubicBezTo>
                    <a:cubicBezTo>
                      <a:pt x="216" y="228"/>
                      <a:pt x="210" y="226"/>
                      <a:pt x="205" y="224"/>
                    </a:cubicBezTo>
                    <a:lnTo>
                      <a:pt x="205" y="222"/>
                    </a:lnTo>
                    <a:close/>
                    <a:moveTo>
                      <a:pt x="235" y="222"/>
                    </a:moveTo>
                    <a:lnTo>
                      <a:pt x="235" y="222"/>
                    </a:lnTo>
                    <a:cubicBezTo>
                      <a:pt x="244" y="226"/>
                      <a:pt x="253" y="228"/>
                      <a:pt x="262" y="233"/>
                    </a:cubicBezTo>
                    <a:cubicBezTo>
                      <a:pt x="266" y="234"/>
                      <a:pt x="268" y="235"/>
                      <a:pt x="268" y="235"/>
                    </a:cubicBezTo>
                    <a:cubicBezTo>
                      <a:pt x="267" y="235"/>
                      <a:pt x="263" y="233"/>
                      <a:pt x="252" y="230"/>
                    </a:cubicBezTo>
                    <a:lnTo>
                      <a:pt x="235" y="222"/>
                    </a:lnTo>
                    <a:close/>
                    <a:moveTo>
                      <a:pt x="454" y="235"/>
                    </a:moveTo>
                    <a:cubicBezTo>
                      <a:pt x="453" y="235"/>
                      <a:pt x="450" y="235"/>
                      <a:pt x="450" y="235"/>
                    </a:cubicBezTo>
                    <a:cubicBezTo>
                      <a:pt x="441" y="235"/>
                      <a:pt x="432" y="237"/>
                      <a:pt x="432" y="237"/>
                    </a:cubicBezTo>
                    <a:cubicBezTo>
                      <a:pt x="429" y="237"/>
                      <a:pt x="428" y="238"/>
                      <a:pt x="428" y="238"/>
                    </a:cubicBezTo>
                    <a:cubicBezTo>
                      <a:pt x="429" y="238"/>
                      <a:pt x="435" y="237"/>
                      <a:pt x="441" y="237"/>
                    </a:cubicBezTo>
                    <a:lnTo>
                      <a:pt x="450" y="236"/>
                    </a:lnTo>
                    <a:cubicBezTo>
                      <a:pt x="455" y="235"/>
                      <a:pt x="455" y="235"/>
                      <a:pt x="454" y="235"/>
                    </a:cubicBezTo>
                    <a:close/>
                    <a:moveTo>
                      <a:pt x="178" y="240"/>
                    </a:moveTo>
                    <a:cubicBezTo>
                      <a:pt x="178" y="240"/>
                      <a:pt x="179" y="240"/>
                      <a:pt x="181" y="240"/>
                    </a:cubicBezTo>
                    <a:cubicBezTo>
                      <a:pt x="181" y="240"/>
                      <a:pt x="182" y="240"/>
                      <a:pt x="182" y="240"/>
                    </a:cubicBezTo>
                    <a:cubicBezTo>
                      <a:pt x="185" y="240"/>
                      <a:pt x="191" y="243"/>
                      <a:pt x="191" y="244"/>
                    </a:cubicBezTo>
                    <a:lnTo>
                      <a:pt x="181" y="243"/>
                    </a:lnTo>
                    <a:cubicBezTo>
                      <a:pt x="181" y="242"/>
                      <a:pt x="175" y="240"/>
                      <a:pt x="178" y="240"/>
                    </a:cubicBezTo>
                    <a:close/>
                    <a:moveTo>
                      <a:pt x="228" y="252"/>
                    </a:moveTo>
                    <a:cubicBezTo>
                      <a:pt x="234" y="252"/>
                      <a:pt x="241" y="253"/>
                      <a:pt x="246" y="254"/>
                    </a:cubicBezTo>
                    <a:cubicBezTo>
                      <a:pt x="253" y="254"/>
                      <a:pt x="251" y="254"/>
                      <a:pt x="243" y="254"/>
                    </a:cubicBezTo>
                    <a:cubicBezTo>
                      <a:pt x="239" y="254"/>
                      <a:pt x="233" y="254"/>
                      <a:pt x="227" y="254"/>
                    </a:cubicBezTo>
                    <a:lnTo>
                      <a:pt x="228" y="252"/>
                    </a:lnTo>
                    <a:close/>
                    <a:moveTo>
                      <a:pt x="246" y="262"/>
                    </a:moveTo>
                    <a:lnTo>
                      <a:pt x="246" y="263"/>
                    </a:lnTo>
                    <a:cubicBezTo>
                      <a:pt x="246" y="264"/>
                      <a:pt x="246" y="264"/>
                      <a:pt x="236" y="264"/>
                    </a:cubicBezTo>
                    <a:lnTo>
                      <a:pt x="236" y="263"/>
                    </a:lnTo>
                    <a:lnTo>
                      <a:pt x="246" y="262"/>
                    </a:lnTo>
                    <a:close/>
                    <a:moveTo>
                      <a:pt x="207" y="283"/>
                    </a:moveTo>
                    <a:cubicBezTo>
                      <a:pt x="217" y="283"/>
                      <a:pt x="216" y="284"/>
                      <a:pt x="216" y="284"/>
                    </a:cubicBezTo>
                    <a:cubicBezTo>
                      <a:pt x="216" y="285"/>
                      <a:pt x="216" y="286"/>
                      <a:pt x="207" y="286"/>
                    </a:cubicBezTo>
                    <a:cubicBezTo>
                      <a:pt x="207" y="286"/>
                      <a:pt x="197" y="286"/>
                      <a:pt x="198" y="285"/>
                    </a:cubicBezTo>
                    <a:cubicBezTo>
                      <a:pt x="198" y="284"/>
                      <a:pt x="207" y="283"/>
                      <a:pt x="207" y="283"/>
                    </a:cubicBezTo>
                    <a:close/>
                    <a:moveTo>
                      <a:pt x="449" y="288"/>
                    </a:moveTo>
                    <a:cubicBezTo>
                      <a:pt x="448" y="288"/>
                      <a:pt x="448" y="288"/>
                      <a:pt x="448" y="289"/>
                    </a:cubicBezTo>
                    <a:lnTo>
                      <a:pt x="448" y="290"/>
                    </a:lnTo>
                    <a:lnTo>
                      <a:pt x="458" y="290"/>
                    </a:lnTo>
                    <a:lnTo>
                      <a:pt x="458" y="289"/>
                    </a:lnTo>
                    <a:cubicBezTo>
                      <a:pt x="453" y="288"/>
                      <a:pt x="450" y="288"/>
                      <a:pt x="449" y="288"/>
                    </a:cubicBezTo>
                    <a:close/>
                    <a:moveTo>
                      <a:pt x="463" y="292"/>
                    </a:moveTo>
                    <a:cubicBezTo>
                      <a:pt x="464" y="292"/>
                      <a:pt x="467" y="292"/>
                      <a:pt x="467" y="293"/>
                    </a:cubicBezTo>
                    <a:cubicBezTo>
                      <a:pt x="463" y="292"/>
                      <a:pt x="463" y="292"/>
                      <a:pt x="463" y="292"/>
                    </a:cubicBezTo>
                    <a:close/>
                    <a:moveTo>
                      <a:pt x="380" y="294"/>
                    </a:moveTo>
                    <a:cubicBezTo>
                      <a:pt x="385" y="295"/>
                      <a:pt x="392" y="298"/>
                      <a:pt x="397" y="300"/>
                    </a:cubicBezTo>
                    <a:lnTo>
                      <a:pt x="388" y="298"/>
                    </a:lnTo>
                    <a:lnTo>
                      <a:pt x="380" y="294"/>
                    </a:lnTo>
                    <a:close/>
                    <a:moveTo>
                      <a:pt x="447" y="298"/>
                    </a:moveTo>
                    <a:cubicBezTo>
                      <a:pt x="447" y="298"/>
                      <a:pt x="447" y="298"/>
                      <a:pt x="457" y="299"/>
                    </a:cubicBezTo>
                    <a:lnTo>
                      <a:pt x="456" y="300"/>
                    </a:lnTo>
                    <a:lnTo>
                      <a:pt x="447" y="299"/>
                    </a:lnTo>
                    <a:lnTo>
                      <a:pt x="447" y="298"/>
                    </a:lnTo>
                    <a:close/>
                    <a:moveTo>
                      <a:pt x="282" y="299"/>
                    </a:moveTo>
                    <a:cubicBezTo>
                      <a:pt x="277" y="301"/>
                      <a:pt x="275" y="301"/>
                      <a:pt x="274" y="301"/>
                    </a:cubicBezTo>
                    <a:cubicBezTo>
                      <a:pt x="273" y="301"/>
                      <a:pt x="273" y="301"/>
                      <a:pt x="273" y="301"/>
                    </a:cubicBezTo>
                    <a:lnTo>
                      <a:pt x="282" y="299"/>
                    </a:lnTo>
                    <a:close/>
                    <a:moveTo>
                      <a:pt x="432" y="161"/>
                    </a:moveTo>
                    <a:cubicBezTo>
                      <a:pt x="433" y="163"/>
                      <a:pt x="435" y="165"/>
                      <a:pt x="437" y="168"/>
                    </a:cubicBezTo>
                    <a:cubicBezTo>
                      <a:pt x="440" y="174"/>
                      <a:pt x="443" y="179"/>
                      <a:pt x="449" y="179"/>
                    </a:cubicBezTo>
                    <a:cubicBezTo>
                      <a:pt x="450" y="179"/>
                      <a:pt x="452" y="178"/>
                      <a:pt x="453" y="178"/>
                    </a:cubicBezTo>
                    <a:lnTo>
                      <a:pt x="453" y="178"/>
                    </a:lnTo>
                    <a:cubicBezTo>
                      <a:pt x="453" y="180"/>
                      <a:pt x="455" y="181"/>
                      <a:pt x="447" y="187"/>
                    </a:cubicBezTo>
                    <a:cubicBezTo>
                      <a:pt x="442" y="189"/>
                      <a:pt x="441" y="191"/>
                      <a:pt x="442" y="191"/>
                    </a:cubicBezTo>
                    <a:cubicBezTo>
                      <a:pt x="442" y="191"/>
                      <a:pt x="444" y="190"/>
                      <a:pt x="448" y="188"/>
                    </a:cubicBezTo>
                    <a:cubicBezTo>
                      <a:pt x="455" y="184"/>
                      <a:pt x="460" y="183"/>
                      <a:pt x="461" y="183"/>
                    </a:cubicBezTo>
                    <a:lnTo>
                      <a:pt x="461" y="183"/>
                    </a:lnTo>
                    <a:cubicBezTo>
                      <a:pt x="462" y="183"/>
                      <a:pt x="458" y="185"/>
                      <a:pt x="449" y="191"/>
                    </a:cubicBezTo>
                    <a:cubicBezTo>
                      <a:pt x="454" y="189"/>
                      <a:pt x="463" y="186"/>
                      <a:pt x="465" y="186"/>
                    </a:cubicBezTo>
                    <a:lnTo>
                      <a:pt x="465" y="186"/>
                    </a:lnTo>
                    <a:cubicBezTo>
                      <a:pt x="467" y="186"/>
                      <a:pt x="466" y="187"/>
                      <a:pt x="459" y="191"/>
                    </a:cubicBezTo>
                    <a:lnTo>
                      <a:pt x="468" y="189"/>
                    </a:lnTo>
                    <a:cubicBezTo>
                      <a:pt x="476" y="186"/>
                      <a:pt x="481" y="184"/>
                      <a:pt x="482" y="184"/>
                    </a:cubicBezTo>
                    <a:lnTo>
                      <a:pt x="482" y="184"/>
                    </a:lnTo>
                    <a:cubicBezTo>
                      <a:pt x="483" y="184"/>
                      <a:pt x="479" y="187"/>
                      <a:pt x="469" y="191"/>
                    </a:cubicBezTo>
                    <a:cubicBezTo>
                      <a:pt x="452" y="199"/>
                      <a:pt x="452" y="199"/>
                      <a:pt x="452" y="200"/>
                    </a:cubicBezTo>
                    <a:cubicBezTo>
                      <a:pt x="452" y="200"/>
                      <a:pt x="453" y="200"/>
                      <a:pt x="461" y="197"/>
                    </a:cubicBezTo>
                    <a:lnTo>
                      <a:pt x="462" y="198"/>
                    </a:lnTo>
                    <a:lnTo>
                      <a:pt x="445" y="206"/>
                    </a:lnTo>
                    <a:cubicBezTo>
                      <a:pt x="436" y="209"/>
                      <a:pt x="436" y="209"/>
                      <a:pt x="437" y="210"/>
                    </a:cubicBezTo>
                    <a:cubicBezTo>
                      <a:pt x="437" y="210"/>
                      <a:pt x="437" y="210"/>
                      <a:pt x="446" y="207"/>
                    </a:cubicBezTo>
                    <a:cubicBezTo>
                      <a:pt x="452" y="204"/>
                      <a:pt x="458" y="202"/>
                      <a:pt x="462" y="202"/>
                    </a:cubicBezTo>
                    <a:cubicBezTo>
                      <a:pt x="463" y="202"/>
                      <a:pt x="463" y="202"/>
                      <a:pt x="464" y="202"/>
                    </a:cubicBezTo>
                    <a:cubicBezTo>
                      <a:pt x="458" y="206"/>
                      <a:pt x="452" y="208"/>
                      <a:pt x="446" y="210"/>
                    </a:cubicBezTo>
                    <a:cubicBezTo>
                      <a:pt x="440" y="212"/>
                      <a:pt x="438" y="212"/>
                      <a:pt x="440" y="212"/>
                    </a:cubicBezTo>
                    <a:cubicBezTo>
                      <a:pt x="441" y="212"/>
                      <a:pt x="443" y="212"/>
                      <a:pt x="447" y="211"/>
                    </a:cubicBezTo>
                    <a:cubicBezTo>
                      <a:pt x="447" y="211"/>
                      <a:pt x="449" y="211"/>
                      <a:pt x="451" y="211"/>
                    </a:cubicBezTo>
                    <a:cubicBezTo>
                      <a:pt x="454" y="211"/>
                      <a:pt x="456" y="211"/>
                      <a:pt x="457" y="212"/>
                    </a:cubicBezTo>
                    <a:lnTo>
                      <a:pt x="457" y="216"/>
                    </a:lnTo>
                    <a:cubicBezTo>
                      <a:pt x="459" y="215"/>
                      <a:pt x="460" y="215"/>
                      <a:pt x="462" y="215"/>
                    </a:cubicBezTo>
                    <a:cubicBezTo>
                      <a:pt x="467" y="215"/>
                      <a:pt x="468" y="220"/>
                      <a:pt x="469" y="226"/>
                    </a:cubicBezTo>
                    <a:cubicBezTo>
                      <a:pt x="469" y="232"/>
                      <a:pt x="470" y="237"/>
                      <a:pt x="477" y="237"/>
                    </a:cubicBezTo>
                    <a:cubicBezTo>
                      <a:pt x="478" y="237"/>
                      <a:pt x="478" y="237"/>
                      <a:pt x="479" y="237"/>
                    </a:cubicBezTo>
                    <a:cubicBezTo>
                      <a:pt x="481" y="237"/>
                      <a:pt x="483" y="236"/>
                      <a:pt x="484" y="236"/>
                    </a:cubicBezTo>
                    <a:lnTo>
                      <a:pt x="484" y="236"/>
                    </a:lnTo>
                    <a:cubicBezTo>
                      <a:pt x="488" y="236"/>
                      <a:pt x="486" y="239"/>
                      <a:pt x="479" y="242"/>
                    </a:cubicBezTo>
                    <a:cubicBezTo>
                      <a:pt x="479" y="244"/>
                      <a:pt x="478" y="275"/>
                      <a:pt x="487" y="275"/>
                    </a:cubicBezTo>
                    <a:cubicBezTo>
                      <a:pt x="487" y="275"/>
                      <a:pt x="496" y="275"/>
                      <a:pt x="496" y="276"/>
                    </a:cubicBezTo>
                    <a:cubicBezTo>
                      <a:pt x="490" y="277"/>
                      <a:pt x="484" y="277"/>
                      <a:pt x="478" y="277"/>
                    </a:cubicBezTo>
                    <a:lnTo>
                      <a:pt x="468" y="277"/>
                    </a:lnTo>
                    <a:cubicBezTo>
                      <a:pt x="468" y="277"/>
                      <a:pt x="468" y="281"/>
                      <a:pt x="459" y="282"/>
                    </a:cubicBezTo>
                    <a:cubicBezTo>
                      <a:pt x="458" y="282"/>
                      <a:pt x="458" y="283"/>
                      <a:pt x="468" y="284"/>
                    </a:cubicBezTo>
                    <a:cubicBezTo>
                      <a:pt x="477" y="285"/>
                      <a:pt x="477" y="286"/>
                      <a:pt x="477" y="287"/>
                    </a:cubicBezTo>
                    <a:cubicBezTo>
                      <a:pt x="477" y="289"/>
                      <a:pt x="477" y="289"/>
                      <a:pt x="486" y="289"/>
                    </a:cubicBezTo>
                    <a:cubicBezTo>
                      <a:pt x="488" y="288"/>
                      <a:pt x="489" y="288"/>
                      <a:pt x="491" y="288"/>
                    </a:cubicBezTo>
                    <a:cubicBezTo>
                      <a:pt x="496" y="288"/>
                      <a:pt x="496" y="290"/>
                      <a:pt x="496" y="291"/>
                    </a:cubicBezTo>
                    <a:cubicBezTo>
                      <a:pt x="491" y="292"/>
                      <a:pt x="487" y="292"/>
                      <a:pt x="482" y="292"/>
                    </a:cubicBezTo>
                    <a:cubicBezTo>
                      <a:pt x="480" y="292"/>
                      <a:pt x="479" y="292"/>
                      <a:pt x="477" y="292"/>
                    </a:cubicBezTo>
                    <a:cubicBezTo>
                      <a:pt x="470" y="291"/>
                      <a:pt x="464" y="291"/>
                      <a:pt x="458" y="291"/>
                    </a:cubicBezTo>
                    <a:cubicBezTo>
                      <a:pt x="448" y="292"/>
                      <a:pt x="448" y="293"/>
                      <a:pt x="467" y="295"/>
                    </a:cubicBezTo>
                    <a:lnTo>
                      <a:pt x="467" y="293"/>
                    </a:lnTo>
                    <a:cubicBezTo>
                      <a:pt x="476" y="295"/>
                      <a:pt x="485" y="299"/>
                      <a:pt x="476" y="301"/>
                    </a:cubicBezTo>
                    <a:cubicBezTo>
                      <a:pt x="475" y="303"/>
                      <a:pt x="475" y="304"/>
                      <a:pt x="477" y="305"/>
                    </a:cubicBezTo>
                    <a:lnTo>
                      <a:pt x="477" y="305"/>
                    </a:lnTo>
                    <a:cubicBezTo>
                      <a:pt x="462" y="300"/>
                      <a:pt x="448" y="292"/>
                      <a:pt x="437" y="280"/>
                    </a:cubicBezTo>
                    <a:lnTo>
                      <a:pt x="437" y="280"/>
                    </a:lnTo>
                    <a:cubicBezTo>
                      <a:pt x="435" y="281"/>
                      <a:pt x="432" y="281"/>
                      <a:pt x="430" y="281"/>
                    </a:cubicBezTo>
                    <a:lnTo>
                      <a:pt x="430" y="280"/>
                    </a:lnTo>
                    <a:cubicBezTo>
                      <a:pt x="430" y="279"/>
                      <a:pt x="432" y="278"/>
                      <a:pt x="435" y="278"/>
                    </a:cubicBezTo>
                    <a:lnTo>
                      <a:pt x="435" y="278"/>
                    </a:lnTo>
                    <a:cubicBezTo>
                      <a:pt x="435" y="279"/>
                      <a:pt x="436" y="280"/>
                      <a:pt x="437" y="280"/>
                    </a:cubicBezTo>
                    <a:lnTo>
                      <a:pt x="437" y="280"/>
                    </a:lnTo>
                    <a:cubicBezTo>
                      <a:pt x="441" y="280"/>
                      <a:pt x="445" y="280"/>
                      <a:pt x="449" y="280"/>
                    </a:cubicBezTo>
                    <a:cubicBezTo>
                      <a:pt x="449" y="277"/>
                      <a:pt x="440" y="277"/>
                      <a:pt x="440" y="277"/>
                    </a:cubicBezTo>
                    <a:cubicBezTo>
                      <a:pt x="440" y="277"/>
                      <a:pt x="437" y="277"/>
                      <a:pt x="435" y="278"/>
                    </a:cubicBezTo>
                    <a:lnTo>
                      <a:pt x="435" y="278"/>
                    </a:lnTo>
                    <a:cubicBezTo>
                      <a:pt x="420" y="261"/>
                      <a:pt x="412" y="240"/>
                      <a:pt x="412" y="217"/>
                    </a:cubicBezTo>
                    <a:lnTo>
                      <a:pt x="412" y="217"/>
                    </a:lnTo>
                    <a:cubicBezTo>
                      <a:pt x="406" y="221"/>
                      <a:pt x="399" y="223"/>
                      <a:pt x="392" y="226"/>
                    </a:cubicBezTo>
                    <a:cubicBezTo>
                      <a:pt x="392" y="225"/>
                      <a:pt x="392" y="225"/>
                      <a:pt x="400" y="221"/>
                    </a:cubicBezTo>
                    <a:cubicBezTo>
                      <a:pt x="404" y="219"/>
                      <a:pt x="408" y="217"/>
                      <a:pt x="412" y="216"/>
                    </a:cubicBezTo>
                    <a:lnTo>
                      <a:pt x="412" y="216"/>
                    </a:lnTo>
                    <a:cubicBezTo>
                      <a:pt x="412" y="216"/>
                      <a:pt x="412" y="217"/>
                      <a:pt x="412" y="217"/>
                    </a:cubicBezTo>
                    <a:lnTo>
                      <a:pt x="412" y="217"/>
                    </a:lnTo>
                    <a:cubicBezTo>
                      <a:pt x="414" y="217"/>
                      <a:pt x="416" y="216"/>
                      <a:pt x="418" y="215"/>
                    </a:cubicBezTo>
                    <a:lnTo>
                      <a:pt x="418" y="215"/>
                    </a:lnTo>
                    <a:cubicBezTo>
                      <a:pt x="416" y="215"/>
                      <a:pt x="414" y="215"/>
                      <a:pt x="412" y="216"/>
                    </a:cubicBezTo>
                    <a:lnTo>
                      <a:pt x="412" y="216"/>
                    </a:lnTo>
                    <a:cubicBezTo>
                      <a:pt x="413" y="211"/>
                      <a:pt x="413" y="205"/>
                      <a:pt x="414" y="200"/>
                    </a:cubicBezTo>
                    <a:cubicBezTo>
                      <a:pt x="417" y="185"/>
                      <a:pt x="423" y="172"/>
                      <a:pt x="432" y="161"/>
                    </a:cubicBezTo>
                    <a:close/>
                    <a:moveTo>
                      <a:pt x="215" y="300"/>
                    </a:moveTo>
                    <a:cubicBezTo>
                      <a:pt x="216" y="300"/>
                      <a:pt x="216" y="301"/>
                      <a:pt x="217" y="302"/>
                    </a:cubicBezTo>
                    <a:cubicBezTo>
                      <a:pt x="217" y="303"/>
                      <a:pt x="207" y="304"/>
                      <a:pt x="207" y="304"/>
                    </a:cubicBezTo>
                    <a:cubicBezTo>
                      <a:pt x="205" y="305"/>
                      <a:pt x="204" y="305"/>
                      <a:pt x="203" y="305"/>
                    </a:cubicBezTo>
                    <a:cubicBezTo>
                      <a:pt x="202" y="305"/>
                      <a:pt x="207" y="303"/>
                      <a:pt x="207" y="302"/>
                    </a:cubicBezTo>
                    <a:cubicBezTo>
                      <a:pt x="211" y="301"/>
                      <a:pt x="214" y="300"/>
                      <a:pt x="215" y="300"/>
                    </a:cubicBezTo>
                    <a:close/>
                    <a:moveTo>
                      <a:pt x="477" y="305"/>
                    </a:moveTo>
                    <a:cubicBezTo>
                      <a:pt x="479" y="306"/>
                      <a:pt x="482" y="306"/>
                      <a:pt x="484" y="307"/>
                    </a:cubicBezTo>
                    <a:cubicBezTo>
                      <a:pt x="483" y="307"/>
                      <a:pt x="483" y="307"/>
                      <a:pt x="482" y="307"/>
                    </a:cubicBezTo>
                    <a:lnTo>
                      <a:pt x="482" y="307"/>
                    </a:lnTo>
                    <a:cubicBezTo>
                      <a:pt x="480" y="306"/>
                      <a:pt x="478" y="305"/>
                      <a:pt x="477" y="305"/>
                    </a:cubicBezTo>
                    <a:close/>
                    <a:moveTo>
                      <a:pt x="439" y="302"/>
                    </a:moveTo>
                    <a:cubicBezTo>
                      <a:pt x="440" y="302"/>
                      <a:pt x="442" y="303"/>
                      <a:pt x="446" y="303"/>
                    </a:cubicBezTo>
                    <a:cubicBezTo>
                      <a:pt x="455" y="305"/>
                      <a:pt x="455" y="305"/>
                      <a:pt x="455" y="307"/>
                    </a:cubicBezTo>
                    <a:cubicBezTo>
                      <a:pt x="455" y="307"/>
                      <a:pt x="455" y="307"/>
                      <a:pt x="454" y="307"/>
                    </a:cubicBezTo>
                    <a:cubicBezTo>
                      <a:pt x="453" y="307"/>
                      <a:pt x="451" y="307"/>
                      <a:pt x="446" y="305"/>
                    </a:cubicBezTo>
                    <a:cubicBezTo>
                      <a:pt x="440" y="303"/>
                      <a:pt x="438" y="302"/>
                      <a:pt x="439" y="302"/>
                    </a:cubicBezTo>
                    <a:close/>
                    <a:moveTo>
                      <a:pt x="386" y="302"/>
                    </a:moveTo>
                    <a:cubicBezTo>
                      <a:pt x="386" y="302"/>
                      <a:pt x="386" y="302"/>
                      <a:pt x="395" y="305"/>
                    </a:cubicBezTo>
                    <a:cubicBezTo>
                      <a:pt x="399" y="307"/>
                      <a:pt x="401" y="308"/>
                      <a:pt x="404" y="309"/>
                    </a:cubicBezTo>
                    <a:lnTo>
                      <a:pt x="394" y="305"/>
                    </a:lnTo>
                    <a:cubicBezTo>
                      <a:pt x="386" y="303"/>
                      <a:pt x="386" y="302"/>
                      <a:pt x="386" y="302"/>
                    </a:cubicBezTo>
                    <a:close/>
                    <a:moveTo>
                      <a:pt x="357" y="308"/>
                    </a:moveTo>
                    <a:lnTo>
                      <a:pt x="364" y="313"/>
                    </a:lnTo>
                    <a:cubicBezTo>
                      <a:pt x="362" y="311"/>
                      <a:pt x="359" y="309"/>
                      <a:pt x="357" y="308"/>
                    </a:cubicBezTo>
                    <a:close/>
                    <a:moveTo>
                      <a:pt x="360" y="312"/>
                    </a:moveTo>
                    <a:cubicBezTo>
                      <a:pt x="360" y="312"/>
                      <a:pt x="361" y="313"/>
                      <a:pt x="362" y="314"/>
                    </a:cubicBezTo>
                    <a:lnTo>
                      <a:pt x="362" y="314"/>
                    </a:lnTo>
                    <a:cubicBezTo>
                      <a:pt x="363" y="314"/>
                      <a:pt x="363" y="314"/>
                      <a:pt x="363" y="314"/>
                    </a:cubicBezTo>
                    <a:cubicBezTo>
                      <a:pt x="361" y="313"/>
                      <a:pt x="360" y="312"/>
                      <a:pt x="360" y="312"/>
                    </a:cubicBezTo>
                    <a:close/>
                    <a:moveTo>
                      <a:pt x="243" y="311"/>
                    </a:moveTo>
                    <a:lnTo>
                      <a:pt x="243" y="311"/>
                    </a:lnTo>
                    <a:cubicBezTo>
                      <a:pt x="244" y="311"/>
                      <a:pt x="240" y="312"/>
                      <a:pt x="228" y="317"/>
                    </a:cubicBezTo>
                    <a:cubicBezTo>
                      <a:pt x="223" y="318"/>
                      <a:pt x="221" y="318"/>
                      <a:pt x="220" y="318"/>
                    </a:cubicBezTo>
                    <a:cubicBezTo>
                      <a:pt x="219" y="318"/>
                      <a:pt x="219" y="318"/>
                      <a:pt x="219" y="318"/>
                    </a:cubicBezTo>
                    <a:cubicBezTo>
                      <a:pt x="218" y="318"/>
                      <a:pt x="227" y="314"/>
                      <a:pt x="237" y="312"/>
                    </a:cubicBezTo>
                    <a:cubicBezTo>
                      <a:pt x="240" y="311"/>
                      <a:pt x="243" y="311"/>
                      <a:pt x="243" y="311"/>
                    </a:cubicBezTo>
                    <a:close/>
                    <a:moveTo>
                      <a:pt x="334" y="304"/>
                    </a:moveTo>
                    <a:cubicBezTo>
                      <a:pt x="334" y="304"/>
                      <a:pt x="335" y="311"/>
                      <a:pt x="337" y="319"/>
                    </a:cubicBezTo>
                    <a:lnTo>
                      <a:pt x="337" y="319"/>
                    </a:lnTo>
                    <a:cubicBezTo>
                      <a:pt x="337" y="317"/>
                      <a:pt x="336" y="316"/>
                      <a:pt x="336" y="313"/>
                    </a:cubicBezTo>
                    <a:cubicBezTo>
                      <a:pt x="336" y="311"/>
                      <a:pt x="335" y="308"/>
                      <a:pt x="334" y="304"/>
                    </a:cubicBezTo>
                    <a:close/>
                    <a:moveTo>
                      <a:pt x="10" y="315"/>
                    </a:moveTo>
                    <a:cubicBezTo>
                      <a:pt x="1" y="317"/>
                      <a:pt x="1" y="319"/>
                      <a:pt x="20" y="320"/>
                    </a:cubicBezTo>
                    <a:cubicBezTo>
                      <a:pt x="29" y="319"/>
                      <a:pt x="29" y="319"/>
                      <a:pt x="29" y="317"/>
                    </a:cubicBezTo>
                    <a:cubicBezTo>
                      <a:pt x="22" y="315"/>
                      <a:pt x="16" y="315"/>
                      <a:pt x="10" y="315"/>
                    </a:cubicBezTo>
                    <a:close/>
                    <a:moveTo>
                      <a:pt x="238" y="318"/>
                    </a:moveTo>
                    <a:lnTo>
                      <a:pt x="238" y="319"/>
                    </a:lnTo>
                    <a:cubicBezTo>
                      <a:pt x="233" y="321"/>
                      <a:pt x="227" y="323"/>
                      <a:pt x="220" y="324"/>
                    </a:cubicBezTo>
                    <a:lnTo>
                      <a:pt x="229" y="320"/>
                    </a:lnTo>
                    <a:lnTo>
                      <a:pt x="238" y="318"/>
                    </a:lnTo>
                    <a:close/>
                    <a:moveTo>
                      <a:pt x="225" y="328"/>
                    </a:moveTo>
                    <a:cubicBezTo>
                      <a:pt x="226" y="328"/>
                      <a:pt x="223" y="329"/>
                      <a:pt x="222" y="329"/>
                    </a:cubicBezTo>
                    <a:cubicBezTo>
                      <a:pt x="222" y="329"/>
                      <a:pt x="222" y="329"/>
                      <a:pt x="222" y="329"/>
                    </a:cubicBezTo>
                    <a:cubicBezTo>
                      <a:pt x="224" y="328"/>
                      <a:pt x="225" y="328"/>
                      <a:pt x="225" y="328"/>
                    </a:cubicBezTo>
                    <a:close/>
                    <a:moveTo>
                      <a:pt x="358" y="328"/>
                    </a:moveTo>
                    <a:cubicBezTo>
                      <a:pt x="359" y="328"/>
                      <a:pt x="361" y="331"/>
                      <a:pt x="361" y="331"/>
                    </a:cubicBezTo>
                    <a:cubicBezTo>
                      <a:pt x="361" y="331"/>
                      <a:pt x="360" y="330"/>
                      <a:pt x="358" y="328"/>
                    </a:cubicBezTo>
                    <a:close/>
                    <a:moveTo>
                      <a:pt x="335" y="144"/>
                    </a:moveTo>
                    <a:lnTo>
                      <a:pt x="336" y="155"/>
                    </a:lnTo>
                    <a:cubicBezTo>
                      <a:pt x="337" y="174"/>
                      <a:pt x="337" y="184"/>
                      <a:pt x="338" y="193"/>
                    </a:cubicBezTo>
                    <a:cubicBezTo>
                      <a:pt x="339" y="199"/>
                      <a:pt x="339" y="205"/>
                      <a:pt x="339" y="205"/>
                    </a:cubicBezTo>
                    <a:cubicBezTo>
                      <a:pt x="340" y="205"/>
                      <a:pt x="340" y="202"/>
                      <a:pt x="340" y="194"/>
                    </a:cubicBezTo>
                    <a:cubicBezTo>
                      <a:pt x="340" y="191"/>
                      <a:pt x="340" y="188"/>
                      <a:pt x="341" y="184"/>
                    </a:cubicBezTo>
                    <a:cubicBezTo>
                      <a:pt x="341" y="188"/>
                      <a:pt x="341" y="191"/>
                      <a:pt x="341" y="194"/>
                    </a:cubicBezTo>
                    <a:cubicBezTo>
                      <a:pt x="340" y="203"/>
                      <a:pt x="341" y="205"/>
                      <a:pt x="343" y="205"/>
                    </a:cubicBezTo>
                    <a:cubicBezTo>
                      <a:pt x="343" y="205"/>
                      <a:pt x="344" y="206"/>
                      <a:pt x="341" y="215"/>
                    </a:cubicBezTo>
                    <a:lnTo>
                      <a:pt x="339" y="225"/>
                    </a:lnTo>
                    <a:cubicBezTo>
                      <a:pt x="341" y="218"/>
                      <a:pt x="342" y="216"/>
                      <a:pt x="343" y="216"/>
                    </a:cubicBezTo>
                    <a:cubicBezTo>
                      <a:pt x="343" y="216"/>
                      <a:pt x="343" y="217"/>
                      <a:pt x="344" y="217"/>
                    </a:cubicBezTo>
                    <a:cubicBezTo>
                      <a:pt x="344" y="217"/>
                      <a:pt x="344" y="218"/>
                      <a:pt x="345" y="218"/>
                    </a:cubicBezTo>
                    <a:cubicBezTo>
                      <a:pt x="346" y="218"/>
                      <a:pt x="347" y="216"/>
                      <a:pt x="350" y="210"/>
                    </a:cubicBezTo>
                    <a:lnTo>
                      <a:pt x="350" y="211"/>
                    </a:lnTo>
                    <a:cubicBezTo>
                      <a:pt x="346" y="219"/>
                      <a:pt x="346" y="219"/>
                      <a:pt x="347" y="220"/>
                    </a:cubicBezTo>
                    <a:cubicBezTo>
                      <a:pt x="352" y="212"/>
                      <a:pt x="353" y="212"/>
                      <a:pt x="353" y="212"/>
                    </a:cubicBezTo>
                    <a:lnTo>
                      <a:pt x="353" y="212"/>
                    </a:lnTo>
                    <a:cubicBezTo>
                      <a:pt x="347" y="220"/>
                      <a:pt x="347" y="221"/>
                      <a:pt x="348" y="221"/>
                    </a:cubicBezTo>
                    <a:cubicBezTo>
                      <a:pt x="348" y="221"/>
                      <a:pt x="348" y="221"/>
                      <a:pt x="348" y="221"/>
                    </a:cubicBezTo>
                    <a:cubicBezTo>
                      <a:pt x="348" y="221"/>
                      <a:pt x="349" y="221"/>
                      <a:pt x="354" y="215"/>
                    </a:cubicBezTo>
                    <a:lnTo>
                      <a:pt x="354" y="215"/>
                    </a:lnTo>
                    <a:cubicBezTo>
                      <a:pt x="354" y="215"/>
                      <a:pt x="356" y="217"/>
                      <a:pt x="350" y="225"/>
                    </a:cubicBezTo>
                    <a:cubicBezTo>
                      <a:pt x="349" y="227"/>
                      <a:pt x="348" y="228"/>
                      <a:pt x="348" y="228"/>
                    </a:cubicBezTo>
                    <a:cubicBezTo>
                      <a:pt x="348" y="228"/>
                      <a:pt x="352" y="223"/>
                      <a:pt x="357" y="218"/>
                    </a:cubicBezTo>
                    <a:cubicBezTo>
                      <a:pt x="362" y="214"/>
                      <a:pt x="366" y="209"/>
                      <a:pt x="371" y="206"/>
                    </a:cubicBezTo>
                    <a:lnTo>
                      <a:pt x="371" y="206"/>
                    </a:lnTo>
                    <a:lnTo>
                      <a:pt x="358" y="219"/>
                    </a:lnTo>
                    <a:cubicBezTo>
                      <a:pt x="352" y="226"/>
                      <a:pt x="352" y="226"/>
                      <a:pt x="352" y="226"/>
                    </a:cubicBezTo>
                    <a:lnTo>
                      <a:pt x="352" y="227"/>
                    </a:lnTo>
                    <a:cubicBezTo>
                      <a:pt x="355" y="223"/>
                      <a:pt x="357" y="221"/>
                      <a:pt x="358" y="221"/>
                    </a:cubicBezTo>
                    <a:cubicBezTo>
                      <a:pt x="359" y="221"/>
                      <a:pt x="360" y="223"/>
                      <a:pt x="360" y="224"/>
                    </a:cubicBezTo>
                    <a:cubicBezTo>
                      <a:pt x="362" y="225"/>
                      <a:pt x="362" y="226"/>
                      <a:pt x="363" y="226"/>
                    </a:cubicBezTo>
                    <a:cubicBezTo>
                      <a:pt x="365" y="226"/>
                      <a:pt x="367" y="225"/>
                      <a:pt x="371" y="222"/>
                    </a:cubicBezTo>
                    <a:cubicBezTo>
                      <a:pt x="374" y="220"/>
                      <a:pt x="376" y="219"/>
                      <a:pt x="376" y="219"/>
                    </a:cubicBezTo>
                    <a:lnTo>
                      <a:pt x="376" y="219"/>
                    </a:lnTo>
                    <a:cubicBezTo>
                      <a:pt x="377" y="219"/>
                      <a:pt x="375" y="221"/>
                      <a:pt x="372" y="224"/>
                    </a:cubicBezTo>
                    <a:cubicBezTo>
                      <a:pt x="357" y="235"/>
                      <a:pt x="351" y="239"/>
                      <a:pt x="351" y="239"/>
                    </a:cubicBezTo>
                    <a:cubicBezTo>
                      <a:pt x="351" y="239"/>
                      <a:pt x="353" y="238"/>
                      <a:pt x="356" y="236"/>
                    </a:cubicBezTo>
                    <a:cubicBezTo>
                      <a:pt x="356" y="236"/>
                      <a:pt x="364" y="231"/>
                      <a:pt x="373" y="226"/>
                    </a:cubicBezTo>
                    <a:cubicBezTo>
                      <a:pt x="380" y="221"/>
                      <a:pt x="384" y="219"/>
                      <a:pt x="385" y="219"/>
                    </a:cubicBezTo>
                    <a:lnTo>
                      <a:pt x="385" y="219"/>
                    </a:lnTo>
                    <a:cubicBezTo>
                      <a:pt x="385" y="219"/>
                      <a:pt x="381" y="222"/>
                      <a:pt x="373" y="227"/>
                    </a:cubicBezTo>
                    <a:cubicBezTo>
                      <a:pt x="365" y="232"/>
                      <a:pt x="363" y="234"/>
                      <a:pt x="365" y="234"/>
                    </a:cubicBezTo>
                    <a:cubicBezTo>
                      <a:pt x="368" y="234"/>
                      <a:pt x="374" y="232"/>
                      <a:pt x="383" y="229"/>
                    </a:cubicBezTo>
                    <a:lnTo>
                      <a:pt x="383" y="229"/>
                    </a:lnTo>
                    <a:lnTo>
                      <a:pt x="375" y="233"/>
                    </a:lnTo>
                    <a:cubicBezTo>
                      <a:pt x="366" y="237"/>
                      <a:pt x="366" y="237"/>
                      <a:pt x="366" y="238"/>
                    </a:cubicBezTo>
                    <a:lnTo>
                      <a:pt x="366" y="239"/>
                    </a:lnTo>
                    <a:cubicBezTo>
                      <a:pt x="372" y="237"/>
                      <a:pt x="375" y="236"/>
                      <a:pt x="376" y="236"/>
                    </a:cubicBezTo>
                    <a:lnTo>
                      <a:pt x="376" y="236"/>
                    </a:lnTo>
                    <a:cubicBezTo>
                      <a:pt x="379" y="236"/>
                      <a:pt x="373" y="240"/>
                      <a:pt x="367" y="242"/>
                    </a:cubicBezTo>
                    <a:cubicBezTo>
                      <a:pt x="357" y="245"/>
                      <a:pt x="357" y="245"/>
                      <a:pt x="357" y="245"/>
                    </a:cubicBezTo>
                    <a:cubicBezTo>
                      <a:pt x="363" y="243"/>
                      <a:pt x="366" y="243"/>
                      <a:pt x="368" y="243"/>
                    </a:cubicBezTo>
                    <a:lnTo>
                      <a:pt x="368" y="243"/>
                    </a:lnTo>
                    <a:cubicBezTo>
                      <a:pt x="370" y="243"/>
                      <a:pt x="364" y="246"/>
                      <a:pt x="357" y="247"/>
                    </a:cubicBezTo>
                    <a:cubicBezTo>
                      <a:pt x="360" y="247"/>
                      <a:pt x="363" y="247"/>
                      <a:pt x="364" y="247"/>
                    </a:cubicBezTo>
                    <a:cubicBezTo>
                      <a:pt x="367" y="247"/>
                      <a:pt x="367" y="247"/>
                      <a:pt x="367" y="247"/>
                    </a:cubicBezTo>
                    <a:cubicBezTo>
                      <a:pt x="367" y="248"/>
                      <a:pt x="367" y="248"/>
                      <a:pt x="367" y="248"/>
                    </a:cubicBezTo>
                    <a:cubicBezTo>
                      <a:pt x="368" y="248"/>
                      <a:pt x="371" y="247"/>
                      <a:pt x="376" y="246"/>
                    </a:cubicBezTo>
                    <a:cubicBezTo>
                      <a:pt x="379" y="245"/>
                      <a:pt x="382" y="245"/>
                      <a:pt x="385" y="245"/>
                    </a:cubicBezTo>
                    <a:lnTo>
                      <a:pt x="385" y="245"/>
                    </a:lnTo>
                    <a:cubicBezTo>
                      <a:pt x="376" y="247"/>
                      <a:pt x="376" y="248"/>
                      <a:pt x="376" y="249"/>
                    </a:cubicBezTo>
                    <a:cubicBezTo>
                      <a:pt x="375" y="252"/>
                      <a:pt x="375" y="252"/>
                      <a:pt x="366" y="253"/>
                    </a:cubicBezTo>
                    <a:lnTo>
                      <a:pt x="375" y="253"/>
                    </a:lnTo>
                    <a:cubicBezTo>
                      <a:pt x="385" y="253"/>
                      <a:pt x="385" y="254"/>
                      <a:pt x="375" y="254"/>
                    </a:cubicBezTo>
                    <a:cubicBezTo>
                      <a:pt x="366" y="254"/>
                      <a:pt x="365" y="259"/>
                      <a:pt x="375" y="262"/>
                    </a:cubicBezTo>
                    <a:lnTo>
                      <a:pt x="375" y="265"/>
                    </a:lnTo>
                    <a:cubicBezTo>
                      <a:pt x="356" y="266"/>
                      <a:pt x="355" y="270"/>
                      <a:pt x="374" y="271"/>
                    </a:cubicBezTo>
                    <a:cubicBezTo>
                      <a:pt x="365" y="271"/>
                      <a:pt x="365" y="273"/>
                      <a:pt x="365" y="274"/>
                    </a:cubicBezTo>
                    <a:cubicBezTo>
                      <a:pt x="373" y="276"/>
                      <a:pt x="374" y="281"/>
                      <a:pt x="366" y="281"/>
                    </a:cubicBezTo>
                    <a:cubicBezTo>
                      <a:pt x="366" y="281"/>
                      <a:pt x="365" y="281"/>
                      <a:pt x="364" y="281"/>
                    </a:cubicBezTo>
                    <a:lnTo>
                      <a:pt x="364" y="281"/>
                    </a:lnTo>
                    <a:cubicBezTo>
                      <a:pt x="374" y="282"/>
                      <a:pt x="374" y="282"/>
                      <a:pt x="374" y="282"/>
                    </a:cubicBezTo>
                    <a:cubicBezTo>
                      <a:pt x="373" y="283"/>
                      <a:pt x="373" y="283"/>
                      <a:pt x="383" y="284"/>
                    </a:cubicBezTo>
                    <a:cubicBezTo>
                      <a:pt x="392" y="285"/>
                      <a:pt x="392" y="285"/>
                      <a:pt x="392" y="285"/>
                    </a:cubicBezTo>
                    <a:cubicBezTo>
                      <a:pt x="385" y="285"/>
                      <a:pt x="380" y="285"/>
                      <a:pt x="373" y="284"/>
                    </a:cubicBezTo>
                    <a:cubicBezTo>
                      <a:pt x="370" y="284"/>
                      <a:pt x="367" y="283"/>
                      <a:pt x="367" y="283"/>
                    </a:cubicBezTo>
                    <a:lnTo>
                      <a:pt x="367" y="283"/>
                    </a:lnTo>
                    <a:cubicBezTo>
                      <a:pt x="366" y="283"/>
                      <a:pt x="370" y="284"/>
                      <a:pt x="382" y="286"/>
                    </a:cubicBezTo>
                    <a:cubicBezTo>
                      <a:pt x="378" y="286"/>
                      <a:pt x="375" y="286"/>
                      <a:pt x="373" y="285"/>
                    </a:cubicBezTo>
                    <a:lnTo>
                      <a:pt x="373" y="285"/>
                    </a:lnTo>
                    <a:cubicBezTo>
                      <a:pt x="373" y="285"/>
                      <a:pt x="373" y="286"/>
                      <a:pt x="382" y="287"/>
                    </a:cubicBezTo>
                    <a:lnTo>
                      <a:pt x="382" y="289"/>
                    </a:lnTo>
                    <a:cubicBezTo>
                      <a:pt x="378" y="288"/>
                      <a:pt x="376" y="288"/>
                      <a:pt x="375" y="288"/>
                    </a:cubicBezTo>
                    <a:cubicBezTo>
                      <a:pt x="372" y="288"/>
                      <a:pt x="372" y="289"/>
                      <a:pt x="372" y="289"/>
                    </a:cubicBezTo>
                    <a:cubicBezTo>
                      <a:pt x="368" y="288"/>
                      <a:pt x="366" y="288"/>
                      <a:pt x="365" y="288"/>
                    </a:cubicBezTo>
                    <a:lnTo>
                      <a:pt x="365" y="288"/>
                    </a:lnTo>
                    <a:cubicBezTo>
                      <a:pt x="364" y="288"/>
                      <a:pt x="369" y="289"/>
                      <a:pt x="381" y="291"/>
                    </a:cubicBezTo>
                    <a:cubicBezTo>
                      <a:pt x="386" y="292"/>
                      <a:pt x="388" y="293"/>
                      <a:pt x="387" y="293"/>
                    </a:cubicBezTo>
                    <a:cubicBezTo>
                      <a:pt x="386" y="293"/>
                      <a:pt x="384" y="293"/>
                      <a:pt x="381" y="292"/>
                    </a:cubicBezTo>
                    <a:cubicBezTo>
                      <a:pt x="370" y="290"/>
                      <a:pt x="365" y="289"/>
                      <a:pt x="365" y="289"/>
                    </a:cubicBezTo>
                    <a:lnTo>
                      <a:pt x="365" y="289"/>
                    </a:lnTo>
                    <a:cubicBezTo>
                      <a:pt x="364" y="289"/>
                      <a:pt x="367" y="290"/>
                      <a:pt x="371" y="291"/>
                    </a:cubicBezTo>
                    <a:cubicBezTo>
                      <a:pt x="380" y="293"/>
                      <a:pt x="380" y="293"/>
                      <a:pt x="380" y="293"/>
                    </a:cubicBezTo>
                    <a:cubicBezTo>
                      <a:pt x="377" y="293"/>
                      <a:pt x="376" y="292"/>
                      <a:pt x="374" y="292"/>
                    </a:cubicBezTo>
                    <a:cubicBezTo>
                      <a:pt x="370" y="292"/>
                      <a:pt x="369" y="295"/>
                      <a:pt x="367" y="296"/>
                    </a:cubicBezTo>
                    <a:cubicBezTo>
                      <a:pt x="367" y="296"/>
                      <a:pt x="376" y="301"/>
                      <a:pt x="385" y="304"/>
                    </a:cubicBezTo>
                    <a:cubicBezTo>
                      <a:pt x="392" y="308"/>
                      <a:pt x="395" y="309"/>
                      <a:pt x="395" y="309"/>
                    </a:cubicBezTo>
                    <a:cubicBezTo>
                      <a:pt x="394" y="309"/>
                      <a:pt x="389" y="307"/>
                      <a:pt x="384" y="305"/>
                    </a:cubicBezTo>
                    <a:lnTo>
                      <a:pt x="384" y="305"/>
                    </a:lnTo>
                    <a:cubicBezTo>
                      <a:pt x="393" y="309"/>
                      <a:pt x="398" y="311"/>
                      <a:pt x="397" y="311"/>
                    </a:cubicBezTo>
                    <a:cubicBezTo>
                      <a:pt x="397" y="311"/>
                      <a:pt x="393" y="310"/>
                      <a:pt x="384" y="307"/>
                    </a:cubicBezTo>
                    <a:cubicBezTo>
                      <a:pt x="380" y="304"/>
                      <a:pt x="377" y="303"/>
                      <a:pt x="377" y="303"/>
                    </a:cubicBezTo>
                    <a:lnTo>
                      <a:pt x="377" y="303"/>
                    </a:lnTo>
                    <a:cubicBezTo>
                      <a:pt x="377" y="303"/>
                      <a:pt x="379" y="304"/>
                      <a:pt x="383" y="307"/>
                    </a:cubicBezTo>
                    <a:cubicBezTo>
                      <a:pt x="388" y="309"/>
                      <a:pt x="390" y="310"/>
                      <a:pt x="390" y="310"/>
                    </a:cubicBezTo>
                    <a:cubicBezTo>
                      <a:pt x="389" y="310"/>
                      <a:pt x="387" y="309"/>
                      <a:pt x="383" y="308"/>
                    </a:cubicBezTo>
                    <a:cubicBezTo>
                      <a:pt x="377" y="305"/>
                      <a:pt x="371" y="302"/>
                      <a:pt x="370" y="302"/>
                    </a:cubicBezTo>
                    <a:lnTo>
                      <a:pt x="370" y="302"/>
                    </a:lnTo>
                    <a:cubicBezTo>
                      <a:pt x="370" y="302"/>
                      <a:pt x="371" y="303"/>
                      <a:pt x="374" y="304"/>
                    </a:cubicBezTo>
                    <a:lnTo>
                      <a:pt x="374" y="304"/>
                    </a:lnTo>
                    <a:cubicBezTo>
                      <a:pt x="374" y="304"/>
                      <a:pt x="374" y="304"/>
                      <a:pt x="365" y="300"/>
                    </a:cubicBezTo>
                    <a:cubicBezTo>
                      <a:pt x="363" y="299"/>
                      <a:pt x="362" y="299"/>
                      <a:pt x="361" y="299"/>
                    </a:cubicBezTo>
                    <a:lnTo>
                      <a:pt x="361" y="299"/>
                    </a:lnTo>
                    <a:cubicBezTo>
                      <a:pt x="360" y="299"/>
                      <a:pt x="367" y="302"/>
                      <a:pt x="373" y="305"/>
                    </a:cubicBezTo>
                    <a:cubicBezTo>
                      <a:pt x="381" y="311"/>
                      <a:pt x="385" y="314"/>
                      <a:pt x="384" y="314"/>
                    </a:cubicBezTo>
                    <a:cubicBezTo>
                      <a:pt x="384" y="314"/>
                      <a:pt x="380" y="311"/>
                      <a:pt x="372" y="307"/>
                    </a:cubicBezTo>
                    <a:cubicBezTo>
                      <a:pt x="366" y="303"/>
                      <a:pt x="363" y="301"/>
                      <a:pt x="363" y="301"/>
                    </a:cubicBezTo>
                    <a:lnTo>
                      <a:pt x="363" y="301"/>
                    </a:lnTo>
                    <a:cubicBezTo>
                      <a:pt x="362" y="301"/>
                      <a:pt x="368" y="306"/>
                      <a:pt x="378" y="313"/>
                    </a:cubicBezTo>
                    <a:cubicBezTo>
                      <a:pt x="378" y="314"/>
                      <a:pt x="378" y="314"/>
                      <a:pt x="377" y="314"/>
                    </a:cubicBezTo>
                    <a:cubicBezTo>
                      <a:pt x="377" y="314"/>
                      <a:pt x="375" y="313"/>
                      <a:pt x="369" y="309"/>
                    </a:cubicBezTo>
                    <a:lnTo>
                      <a:pt x="369" y="309"/>
                    </a:lnTo>
                    <a:cubicBezTo>
                      <a:pt x="372" y="311"/>
                      <a:pt x="374" y="313"/>
                      <a:pt x="376" y="315"/>
                    </a:cubicBezTo>
                    <a:cubicBezTo>
                      <a:pt x="383" y="320"/>
                      <a:pt x="385" y="322"/>
                      <a:pt x="384" y="322"/>
                    </a:cubicBezTo>
                    <a:cubicBezTo>
                      <a:pt x="383" y="322"/>
                      <a:pt x="376" y="318"/>
                      <a:pt x="367" y="311"/>
                    </a:cubicBezTo>
                    <a:lnTo>
                      <a:pt x="367" y="311"/>
                    </a:lnTo>
                    <a:lnTo>
                      <a:pt x="374" y="318"/>
                    </a:lnTo>
                    <a:cubicBezTo>
                      <a:pt x="383" y="325"/>
                      <a:pt x="389" y="331"/>
                      <a:pt x="389" y="331"/>
                    </a:cubicBezTo>
                    <a:cubicBezTo>
                      <a:pt x="389" y="331"/>
                      <a:pt x="386" y="329"/>
                      <a:pt x="381" y="324"/>
                    </a:cubicBezTo>
                    <a:lnTo>
                      <a:pt x="373" y="319"/>
                    </a:lnTo>
                    <a:lnTo>
                      <a:pt x="373" y="319"/>
                    </a:lnTo>
                    <a:cubicBezTo>
                      <a:pt x="379" y="324"/>
                      <a:pt x="381" y="326"/>
                      <a:pt x="380" y="326"/>
                    </a:cubicBezTo>
                    <a:cubicBezTo>
                      <a:pt x="379" y="326"/>
                      <a:pt x="373" y="321"/>
                      <a:pt x="364" y="313"/>
                    </a:cubicBezTo>
                    <a:lnTo>
                      <a:pt x="364" y="313"/>
                    </a:lnTo>
                    <a:cubicBezTo>
                      <a:pt x="368" y="318"/>
                      <a:pt x="374" y="322"/>
                      <a:pt x="377" y="327"/>
                    </a:cubicBezTo>
                    <a:cubicBezTo>
                      <a:pt x="377" y="327"/>
                      <a:pt x="377" y="327"/>
                      <a:pt x="377" y="327"/>
                    </a:cubicBezTo>
                    <a:cubicBezTo>
                      <a:pt x="377" y="327"/>
                      <a:pt x="375" y="326"/>
                      <a:pt x="369" y="321"/>
                    </a:cubicBezTo>
                    <a:cubicBezTo>
                      <a:pt x="367" y="319"/>
                      <a:pt x="364" y="316"/>
                      <a:pt x="362" y="314"/>
                    </a:cubicBezTo>
                    <a:lnTo>
                      <a:pt x="362" y="314"/>
                    </a:lnTo>
                    <a:cubicBezTo>
                      <a:pt x="362" y="314"/>
                      <a:pt x="362" y="314"/>
                      <a:pt x="362" y="314"/>
                    </a:cubicBezTo>
                    <a:cubicBezTo>
                      <a:pt x="362" y="314"/>
                      <a:pt x="360" y="314"/>
                      <a:pt x="355" y="309"/>
                    </a:cubicBezTo>
                    <a:lnTo>
                      <a:pt x="354" y="309"/>
                    </a:lnTo>
                    <a:cubicBezTo>
                      <a:pt x="357" y="313"/>
                      <a:pt x="359" y="315"/>
                      <a:pt x="358" y="315"/>
                    </a:cubicBezTo>
                    <a:cubicBezTo>
                      <a:pt x="358" y="315"/>
                      <a:pt x="356" y="313"/>
                      <a:pt x="354" y="310"/>
                    </a:cubicBezTo>
                    <a:lnTo>
                      <a:pt x="354" y="310"/>
                    </a:lnTo>
                    <a:cubicBezTo>
                      <a:pt x="354" y="310"/>
                      <a:pt x="353" y="310"/>
                      <a:pt x="358" y="318"/>
                    </a:cubicBezTo>
                    <a:cubicBezTo>
                      <a:pt x="358" y="318"/>
                      <a:pt x="357" y="318"/>
                      <a:pt x="352" y="310"/>
                    </a:cubicBezTo>
                    <a:cubicBezTo>
                      <a:pt x="349" y="307"/>
                      <a:pt x="347" y="305"/>
                      <a:pt x="347" y="305"/>
                    </a:cubicBezTo>
                    <a:lnTo>
                      <a:pt x="347" y="305"/>
                    </a:lnTo>
                    <a:cubicBezTo>
                      <a:pt x="347" y="305"/>
                      <a:pt x="349" y="307"/>
                      <a:pt x="352" y="311"/>
                    </a:cubicBezTo>
                    <a:cubicBezTo>
                      <a:pt x="357" y="318"/>
                      <a:pt x="357" y="318"/>
                      <a:pt x="357" y="318"/>
                    </a:cubicBezTo>
                    <a:lnTo>
                      <a:pt x="356" y="319"/>
                    </a:lnTo>
                    <a:cubicBezTo>
                      <a:pt x="362" y="326"/>
                      <a:pt x="362" y="326"/>
                      <a:pt x="362" y="327"/>
                    </a:cubicBezTo>
                    <a:cubicBezTo>
                      <a:pt x="358" y="324"/>
                      <a:pt x="356" y="322"/>
                      <a:pt x="354" y="320"/>
                    </a:cubicBezTo>
                    <a:cubicBezTo>
                      <a:pt x="353" y="320"/>
                      <a:pt x="353" y="320"/>
                      <a:pt x="358" y="328"/>
                    </a:cubicBezTo>
                    <a:cubicBezTo>
                      <a:pt x="357" y="328"/>
                      <a:pt x="352" y="321"/>
                      <a:pt x="351" y="321"/>
                    </a:cubicBezTo>
                    <a:cubicBezTo>
                      <a:pt x="351" y="321"/>
                      <a:pt x="350" y="321"/>
                      <a:pt x="350" y="321"/>
                    </a:cubicBezTo>
                    <a:cubicBezTo>
                      <a:pt x="349" y="321"/>
                      <a:pt x="349" y="321"/>
                      <a:pt x="354" y="329"/>
                    </a:cubicBezTo>
                    <a:cubicBezTo>
                      <a:pt x="358" y="337"/>
                      <a:pt x="361" y="342"/>
                      <a:pt x="360" y="342"/>
                    </a:cubicBezTo>
                    <a:cubicBezTo>
                      <a:pt x="360" y="342"/>
                      <a:pt x="358" y="338"/>
                      <a:pt x="354" y="330"/>
                    </a:cubicBezTo>
                    <a:cubicBezTo>
                      <a:pt x="348" y="320"/>
                      <a:pt x="345" y="316"/>
                      <a:pt x="345" y="316"/>
                    </a:cubicBezTo>
                    <a:lnTo>
                      <a:pt x="345" y="316"/>
                    </a:lnTo>
                    <a:cubicBezTo>
                      <a:pt x="345" y="316"/>
                      <a:pt x="346" y="318"/>
                      <a:pt x="348" y="321"/>
                    </a:cubicBezTo>
                    <a:cubicBezTo>
                      <a:pt x="352" y="330"/>
                      <a:pt x="352" y="330"/>
                      <a:pt x="352" y="330"/>
                    </a:cubicBezTo>
                    <a:cubicBezTo>
                      <a:pt x="349" y="326"/>
                      <a:pt x="348" y="324"/>
                      <a:pt x="348" y="324"/>
                    </a:cubicBezTo>
                    <a:lnTo>
                      <a:pt x="348" y="324"/>
                    </a:lnTo>
                    <a:cubicBezTo>
                      <a:pt x="348" y="324"/>
                      <a:pt x="349" y="326"/>
                      <a:pt x="350" y="330"/>
                    </a:cubicBezTo>
                    <a:cubicBezTo>
                      <a:pt x="350" y="330"/>
                      <a:pt x="350" y="331"/>
                      <a:pt x="350" y="331"/>
                    </a:cubicBezTo>
                    <a:cubicBezTo>
                      <a:pt x="349" y="331"/>
                      <a:pt x="348" y="329"/>
                      <a:pt x="346" y="322"/>
                    </a:cubicBezTo>
                    <a:lnTo>
                      <a:pt x="345" y="322"/>
                    </a:lnTo>
                    <a:cubicBezTo>
                      <a:pt x="348" y="329"/>
                      <a:pt x="348" y="332"/>
                      <a:pt x="347" y="332"/>
                    </a:cubicBezTo>
                    <a:cubicBezTo>
                      <a:pt x="346" y="332"/>
                      <a:pt x="343" y="327"/>
                      <a:pt x="341" y="322"/>
                    </a:cubicBezTo>
                    <a:lnTo>
                      <a:pt x="341" y="322"/>
                    </a:lnTo>
                    <a:cubicBezTo>
                      <a:pt x="343" y="326"/>
                      <a:pt x="344" y="329"/>
                      <a:pt x="345" y="332"/>
                    </a:cubicBezTo>
                    <a:cubicBezTo>
                      <a:pt x="347" y="341"/>
                      <a:pt x="348" y="346"/>
                      <a:pt x="348" y="346"/>
                    </a:cubicBezTo>
                    <a:cubicBezTo>
                      <a:pt x="348" y="346"/>
                      <a:pt x="346" y="341"/>
                      <a:pt x="344" y="332"/>
                    </a:cubicBezTo>
                    <a:cubicBezTo>
                      <a:pt x="341" y="323"/>
                      <a:pt x="339" y="318"/>
                      <a:pt x="339" y="318"/>
                    </a:cubicBezTo>
                    <a:lnTo>
                      <a:pt x="339" y="318"/>
                    </a:lnTo>
                    <a:cubicBezTo>
                      <a:pt x="339" y="318"/>
                      <a:pt x="340" y="323"/>
                      <a:pt x="343" y="332"/>
                    </a:cubicBezTo>
                    <a:cubicBezTo>
                      <a:pt x="344" y="336"/>
                      <a:pt x="344" y="338"/>
                      <a:pt x="344" y="338"/>
                    </a:cubicBezTo>
                    <a:cubicBezTo>
                      <a:pt x="343" y="338"/>
                      <a:pt x="341" y="334"/>
                      <a:pt x="338" y="323"/>
                    </a:cubicBezTo>
                    <a:cubicBezTo>
                      <a:pt x="338" y="322"/>
                      <a:pt x="337" y="320"/>
                      <a:pt x="337" y="319"/>
                    </a:cubicBezTo>
                    <a:lnTo>
                      <a:pt x="337" y="319"/>
                    </a:lnTo>
                    <a:cubicBezTo>
                      <a:pt x="338" y="323"/>
                      <a:pt x="338" y="323"/>
                      <a:pt x="337" y="323"/>
                    </a:cubicBezTo>
                    <a:cubicBezTo>
                      <a:pt x="336" y="323"/>
                      <a:pt x="336" y="332"/>
                      <a:pt x="335" y="332"/>
                    </a:cubicBezTo>
                    <a:cubicBezTo>
                      <a:pt x="334" y="332"/>
                      <a:pt x="332" y="332"/>
                      <a:pt x="331" y="323"/>
                    </a:cubicBezTo>
                    <a:cubicBezTo>
                      <a:pt x="331" y="323"/>
                      <a:pt x="331" y="323"/>
                      <a:pt x="331" y="323"/>
                    </a:cubicBezTo>
                    <a:cubicBezTo>
                      <a:pt x="330" y="323"/>
                      <a:pt x="330" y="324"/>
                      <a:pt x="330" y="332"/>
                    </a:cubicBezTo>
                    <a:cubicBezTo>
                      <a:pt x="330" y="337"/>
                      <a:pt x="330" y="339"/>
                      <a:pt x="330" y="339"/>
                    </a:cubicBezTo>
                    <a:cubicBezTo>
                      <a:pt x="329" y="339"/>
                      <a:pt x="329" y="337"/>
                      <a:pt x="329" y="332"/>
                    </a:cubicBezTo>
                    <a:lnTo>
                      <a:pt x="328" y="332"/>
                    </a:lnTo>
                    <a:cubicBezTo>
                      <a:pt x="328" y="336"/>
                      <a:pt x="328" y="338"/>
                      <a:pt x="328" y="341"/>
                    </a:cubicBezTo>
                    <a:cubicBezTo>
                      <a:pt x="327" y="335"/>
                      <a:pt x="327" y="328"/>
                      <a:pt x="327" y="328"/>
                    </a:cubicBezTo>
                    <a:cubicBezTo>
                      <a:pt x="327" y="328"/>
                      <a:pt x="327" y="329"/>
                      <a:pt x="327" y="331"/>
                    </a:cubicBezTo>
                    <a:cubicBezTo>
                      <a:pt x="327" y="341"/>
                      <a:pt x="327" y="341"/>
                      <a:pt x="326" y="341"/>
                    </a:cubicBezTo>
                    <a:cubicBezTo>
                      <a:pt x="326" y="336"/>
                      <a:pt x="324" y="332"/>
                      <a:pt x="322" y="332"/>
                    </a:cubicBezTo>
                    <a:cubicBezTo>
                      <a:pt x="320" y="332"/>
                      <a:pt x="318" y="333"/>
                      <a:pt x="317" y="337"/>
                    </a:cubicBezTo>
                    <a:lnTo>
                      <a:pt x="317" y="336"/>
                    </a:lnTo>
                    <a:lnTo>
                      <a:pt x="316" y="336"/>
                    </a:lnTo>
                    <a:cubicBezTo>
                      <a:pt x="319" y="328"/>
                      <a:pt x="319" y="326"/>
                      <a:pt x="319" y="326"/>
                    </a:cubicBezTo>
                    <a:lnTo>
                      <a:pt x="319" y="326"/>
                    </a:lnTo>
                    <a:cubicBezTo>
                      <a:pt x="318" y="326"/>
                      <a:pt x="316" y="330"/>
                      <a:pt x="313" y="335"/>
                    </a:cubicBezTo>
                    <a:cubicBezTo>
                      <a:pt x="310" y="340"/>
                      <a:pt x="309" y="342"/>
                      <a:pt x="308" y="342"/>
                    </a:cubicBezTo>
                    <a:cubicBezTo>
                      <a:pt x="308" y="342"/>
                      <a:pt x="308" y="342"/>
                      <a:pt x="308" y="341"/>
                    </a:cubicBezTo>
                    <a:cubicBezTo>
                      <a:pt x="313" y="331"/>
                      <a:pt x="315" y="327"/>
                      <a:pt x="315" y="327"/>
                    </a:cubicBezTo>
                    <a:lnTo>
                      <a:pt x="315" y="327"/>
                    </a:lnTo>
                    <a:cubicBezTo>
                      <a:pt x="314" y="327"/>
                      <a:pt x="313" y="329"/>
                      <a:pt x="311" y="332"/>
                    </a:cubicBezTo>
                    <a:cubicBezTo>
                      <a:pt x="306" y="340"/>
                      <a:pt x="304" y="344"/>
                      <a:pt x="303" y="344"/>
                    </a:cubicBezTo>
                    <a:cubicBezTo>
                      <a:pt x="303" y="344"/>
                      <a:pt x="305" y="340"/>
                      <a:pt x="310" y="331"/>
                    </a:cubicBezTo>
                    <a:cubicBezTo>
                      <a:pt x="315" y="324"/>
                      <a:pt x="317" y="320"/>
                      <a:pt x="317" y="320"/>
                    </a:cubicBezTo>
                    <a:lnTo>
                      <a:pt x="317" y="320"/>
                    </a:lnTo>
                    <a:cubicBezTo>
                      <a:pt x="317" y="320"/>
                      <a:pt x="313" y="326"/>
                      <a:pt x="304" y="339"/>
                    </a:cubicBezTo>
                    <a:cubicBezTo>
                      <a:pt x="302" y="342"/>
                      <a:pt x="300" y="344"/>
                      <a:pt x="300" y="344"/>
                    </a:cubicBezTo>
                    <a:cubicBezTo>
                      <a:pt x="300" y="344"/>
                      <a:pt x="301" y="342"/>
                      <a:pt x="303" y="338"/>
                    </a:cubicBezTo>
                    <a:cubicBezTo>
                      <a:pt x="309" y="329"/>
                      <a:pt x="312" y="325"/>
                      <a:pt x="312" y="325"/>
                    </a:cubicBezTo>
                    <a:lnTo>
                      <a:pt x="312" y="325"/>
                    </a:lnTo>
                    <a:cubicBezTo>
                      <a:pt x="311" y="325"/>
                      <a:pt x="310" y="327"/>
                      <a:pt x="308" y="330"/>
                    </a:cubicBezTo>
                    <a:cubicBezTo>
                      <a:pt x="302" y="337"/>
                      <a:pt x="300" y="341"/>
                      <a:pt x="299" y="341"/>
                    </a:cubicBezTo>
                    <a:cubicBezTo>
                      <a:pt x="299" y="341"/>
                      <a:pt x="302" y="337"/>
                      <a:pt x="307" y="329"/>
                    </a:cubicBezTo>
                    <a:cubicBezTo>
                      <a:pt x="312" y="321"/>
                      <a:pt x="315" y="317"/>
                      <a:pt x="315" y="317"/>
                    </a:cubicBezTo>
                    <a:lnTo>
                      <a:pt x="315" y="317"/>
                    </a:lnTo>
                    <a:cubicBezTo>
                      <a:pt x="315" y="317"/>
                      <a:pt x="312" y="321"/>
                      <a:pt x="307" y="328"/>
                    </a:cubicBezTo>
                    <a:cubicBezTo>
                      <a:pt x="301" y="335"/>
                      <a:pt x="298" y="338"/>
                      <a:pt x="297" y="338"/>
                    </a:cubicBezTo>
                    <a:cubicBezTo>
                      <a:pt x="296" y="338"/>
                      <a:pt x="298" y="333"/>
                      <a:pt x="304" y="326"/>
                    </a:cubicBezTo>
                    <a:lnTo>
                      <a:pt x="310" y="318"/>
                    </a:lnTo>
                    <a:lnTo>
                      <a:pt x="303" y="324"/>
                    </a:lnTo>
                    <a:cubicBezTo>
                      <a:pt x="303" y="323"/>
                      <a:pt x="308" y="315"/>
                      <a:pt x="307" y="313"/>
                    </a:cubicBezTo>
                    <a:cubicBezTo>
                      <a:pt x="306" y="312"/>
                      <a:pt x="305" y="310"/>
                      <a:pt x="304" y="310"/>
                    </a:cubicBezTo>
                    <a:cubicBezTo>
                      <a:pt x="302" y="310"/>
                      <a:pt x="301" y="312"/>
                      <a:pt x="297" y="314"/>
                    </a:cubicBezTo>
                    <a:cubicBezTo>
                      <a:pt x="290" y="320"/>
                      <a:pt x="286" y="323"/>
                      <a:pt x="286" y="323"/>
                    </a:cubicBezTo>
                    <a:cubicBezTo>
                      <a:pt x="285" y="323"/>
                      <a:pt x="289" y="320"/>
                      <a:pt x="297" y="313"/>
                    </a:cubicBezTo>
                    <a:cubicBezTo>
                      <a:pt x="297" y="313"/>
                      <a:pt x="303" y="308"/>
                      <a:pt x="303" y="307"/>
                    </a:cubicBezTo>
                    <a:cubicBezTo>
                      <a:pt x="303" y="307"/>
                      <a:pt x="303" y="305"/>
                      <a:pt x="311" y="300"/>
                    </a:cubicBezTo>
                    <a:lnTo>
                      <a:pt x="311" y="300"/>
                    </a:lnTo>
                    <a:cubicBezTo>
                      <a:pt x="303" y="305"/>
                      <a:pt x="299" y="306"/>
                      <a:pt x="297" y="306"/>
                    </a:cubicBezTo>
                    <a:cubicBezTo>
                      <a:pt x="296" y="306"/>
                      <a:pt x="298" y="304"/>
                      <a:pt x="302" y="302"/>
                    </a:cubicBezTo>
                    <a:cubicBezTo>
                      <a:pt x="302" y="302"/>
                      <a:pt x="302" y="301"/>
                      <a:pt x="301" y="301"/>
                    </a:cubicBezTo>
                    <a:cubicBezTo>
                      <a:pt x="300" y="301"/>
                      <a:pt x="298" y="302"/>
                      <a:pt x="293" y="304"/>
                    </a:cubicBezTo>
                    <a:cubicBezTo>
                      <a:pt x="289" y="306"/>
                      <a:pt x="287" y="307"/>
                      <a:pt x="286" y="307"/>
                    </a:cubicBezTo>
                    <a:cubicBezTo>
                      <a:pt x="286" y="307"/>
                      <a:pt x="288" y="306"/>
                      <a:pt x="292" y="303"/>
                    </a:cubicBezTo>
                    <a:cubicBezTo>
                      <a:pt x="298" y="300"/>
                      <a:pt x="303" y="297"/>
                      <a:pt x="302" y="297"/>
                    </a:cubicBezTo>
                    <a:lnTo>
                      <a:pt x="302" y="297"/>
                    </a:lnTo>
                    <a:cubicBezTo>
                      <a:pt x="302" y="297"/>
                      <a:pt x="299" y="298"/>
                      <a:pt x="292" y="301"/>
                    </a:cubicBezTo>
                    <a:lnTo>
                      <a:pt x="301" y="296"/>
                    </a:lnTo>
                    <a:lnTo>
                      <a:pt x="301" y="296"/>
                    </a:lnTo>
                    <a:cubicBezTo>
                      <a:pt x="299" y="297"/>
                      <a:pt x="295" y="299"/>
                      <a:pt x="292" y="300"/>
                    </a:cubicBezTo>
                    <a:cubicBezTo>
                      <a:pt x="285" y="303"/>
                      <a:pt x="280" y="304"/>
                      <a:pt x="280" y="304"/>
                    </a:cubicBezTo>
                    <a:cubicBezTo>
                      <a:pt x="279" y="304"/>
                      <a:pt x="285" y="301"/>
                      <a:pt x="301" y="295"/>
                    </a:cubicBezTo>
                    <a:cubicBezTo>
                      <a:pt x="312" y="292"/>
                      <a:pt x="316" y="291"/>
                      <a:pt x="316" y="291"/>
                    </a:cubicBezTo>
                    <a:lnTo>
                      <a:pt x="316" y="291"/>
                    </a:lnTo>
                    <a:cubicBezTo>
                      <a:pt x="316" y="291"/>
                      <a:pt x="314" y="291"/>
                      <a:pt x="310" y="292"/>
                    </a:cubicBezTo>
                    <a:cubicBezTo>
                      <a:pt x="304" y="294"/>
                      <a:pt x="298" y="296"/>
                      <a:pt x="297" y="296"/>
                    </a:cubicBezTo>
                    <a:cubicBezTo>
                      <a:pt x="296" y="296"/>
                      <a:pt x="297" y="295"/>
                      <a:pt x="300" y="294"/>
                    </a:cubicBezTo>
                    <a:lnTo>
                      <a:pt x="300" y="294"/>
                    </a:lnTo>
                    <a:cubicBezTo>
                      <a:pt x="297" y="295"/>
                      <a:pt x="294" y="295"/>
                      <a:pt x="291" y="296"/>
                    </a:cubicBezTo>
                    <a:lnTo>
                      <a:pt x="291" y="296"/>
                    </a:lnTo>
                    <a:lnTo>
                      <a:pt x="291" y="295"/>
                    </a:lnTo>
                    <a:cubicBezTo>
                      <a:pt x="298" y="293"/>
                      <a:pt x="303" y="291"/>
                      <a:pt x="310" y="290"/>
                    </a:cubicBezTo>
                    <a:cubicBezTo>
                      <a:pt x="314" y="289"/>
                      <a:pt x="316" y="288"/>
                      <a:pt x="316" y="288"/>
                    </a:cubicBezTo>
                    <a:lnTo>
                      <a:pt x="316" y="288"/>
                    </a:lnTo>
                    <a:cubicBezTo>
                      <a:pt x="316" y="288"/>
                      <a:pt x="311" y="289"/>
                      <a:pt x="300" y="292"/>
                    </a:cubicBezTo>
                    <a:cubicBezTo>
                      <a:pt x="288" y="295"/>
                      <a:pt x="284" y="296"/>
                      <a:pt x="283" y="296"/>
                    </a:cubicBezTo>
                    <a:cubicBezTo>
                      <a:pt x="282" y="296"/>
                      <a:pt x="282" y="296"/>
                      <a:pt x="282" y="295"/>
                    </a:cubicBezTo>
                    <a:cubicBezTo>
                      <a:pt x="282" y="294"/>
                      <a:pt x="282" y="294"/>
                      <a:pt x="291" y="292"/>
                    </a:cubicBezTo>
                    <a:cubicBezTo>
                      <a:pt x="300" y="291"/>
                      <a:pt x="300" y="291"/>
                      <a:pt x="300" y="290"/>
                    </a:cubicBezTo>
                    <a:lnTo>
                      <a:pt x="300" y="290"/>
                    </a:lnTo>
                    <a:cubicBezTo>
                      <a:pt x="300" y="290"/>
                      <a:pt x="273" y="292"/>
                      <a:pt x="254" y="294"/>
                    </a:cubicBezTo>
                    <a:cubicBezTo>
                      <a:pt x="245" y="295"/>
                      <a:pt x="241" y="296"/>
                      <a:pt x="240" y="296"/>
                    </a:cubicBezTo>
                    <a:cubicBezTo>
                      <a:pt x="239" y="296"/>
                      <a:pt x="244" y="295"/>
                      <a:pt x="254" y="293"/>
                    </a:cubicBezTo>
                    <a:cubicBezTo>
                      <a:pt x="263" y="292"/>
                      <a:pt x="263" y="292"/>
                      <a:pt x="263" y="291"/>
                    </a:cubicBezTo>
                    <a:cubicBezTo>
                      <a:pt x="266" y="290"/>
                      <a:pt x="268" y="290"/>
                      <a:pt x="270" y="290"/>
                    </a:cubicBezTo>
                    <a:cubicBezTo>
                      <a:pt x="273" y="290"/>
                      <a:pt x="272" y="291"/>
                      <a:pt x="273" y="291"/>
                    </a:cubicBezTo>
                    <a:lnTo>
                      <a:pt x="282" y="290"/>
                    </a:lnTo>
                    <a:cubicBezTo>
                      <a:pt x="293" y="288"/>
                      <a:pt x="298" y="288"/>
                      <a:pt x="296" y="288"/>
                    </a:cubicBezTo>
                    <a:cubicBezTo>
                      <a:pt x="295" y="288"/>
                      <a:pt x="290" y="288"/>
                      <a:pt x="282" y="289"/>
                    </a:cubicBezTo>
                    <a:cubicBezTo>
                      <a:pt x="273" y="289"/>
                      <a:pt x="273" y="289"/>
                      <a:pt x="282" y="287"/>
                    </a:cubicBezTo>
                    <a:cubicBezTo>
                      <a:pt x="286" y="287"/>
                      <a:pt x="290" y="287"/>
                      <a:pt x="292" y="286"/>
                    </a:cubicBezTo>
                    <a:lnTo>
                      <a:pt x="292" y="286"/>
                    </a:lnTo>
                    <a:cubicBezTo>
                      <a:pt x="292" y="286"/>
                      <a:pt x="292" y="286"/>
                      <a:pt x="292" y="286"/>
                    </a:cubicBezTo>
                    <a:cubicBezTo>
                      <a:pt x="295" y="286"/>
                      <a:pt x="296" y="286"/>
                      <a:pt x="296" y="286"/>
                    </a:cubicBezTo>
                    <a:lnTo>
                      <a:pt x="296" y="286"/>
                    </a:lnTo>
                    <a:cubicBezTo>
                      <a:pt x="296" y="286"/>
                      <a:pt x="294" y="286"/>
                      <a:pt x="292" y="286"/>
                    </a:cubicBezTo>
                    <a:lnTo>
                      <a:pt x="292" y="286"/>
                    </a:lnTo>
                    <a:cubicBezTo>
                      <a:pt x="292" y="286"/>
                      <a:pt x="293" y="285"/>
                      <a:pt x="301" y="284"/>
                    </a:cubicBezTo>
                    <a:lnTo>
                      <a:pt x="292" y="284"/>
                    </a:lnTo>
                    <a:cubicBezTo>
                      <a:pt x="282" y="284"/>
                      <a:pt x="282" y="284"/>
                      <a:pt x="282" y="283"/>
                    </a:cubicBezTo>
                    <a:cubicBezTo>
                      <a:pt x="282" y="283"/>
                      <a:pt x="283" y="282"/>
                      <a:pt x="273" y="282"/>
                    </a:cubicBezTo>
                    <a:cubicBezTo>
                      <a:pt x="265" y="282"/>
                      <a:pt x="255" y="281"/>
                      <a:pt x="255" y="278"/>
                    </a:cubicBezTo>
                    <a:lnTo>
                      <a:pt x="255" y="278"/>
                    </a:lnTo>
                    <a:cubicBezTo>
                      <a:pt x="258" y="279"/>
                      <a:pt x="264" y="279"/>
                      <a:pt x="264" y="279"/>
                    </a:cubicBezTo>
                    <a:cubicBezTo>
                      <a:pt x="264" y="279"/>
                      <a:pt x="273" y="279"/>
                      <a:pt x="273" y="277"/>
                    </a:cubicBezTo>
                    <a:lnTo>
                      <a:pt x="273" y="275"/>
                    </a:lnTo>
                    <a:cubicBezTo>
                      <a:pt x="268" y="276"/>
                      <a:pt x="261" y="276"/>
                      <a:pt x="255" y="277"/>
                    </a:cubicBezTo>
                    <a:lnTo>
                      <a:pt x="255" y="277"/>
                    </a:lnTo>
                    <a:cubicBezTo>
                      <a:pt x="245" y="275"/>
                      <a:pt x="245" y="275"/>
                      <a:pt x="264" y="274"/>
                    </a:cubicBezTo>
                    <a:cubicBezTo>
                      <a:pt x="274" y="274"/>
                      <a:pt x="274" y="273"/>
                      <a:pt x="274" y="272"/>
                    </a:cubicBezTo>
                    <a:cubicBezTo>
                      <a:pt x="274" y="272"/>
                      <a:pt x="274" y="270"/>
                      <a:pt x="283" y="268"/>
                    </a:cubicBezTo>
                    <a:cubicBezTo>
                      <a:pt x="293" y="267"/>
                      <a:pt x="283" y="267"/>
                      <a:pt x="274" y="267"/>
                    </a:cubicBezTo>
                    <a:lnTo>
                      <a:pt x="255" y="267"/>
                    </a:lnTo>
                    <a:cubicBezTo>
                      <a:pt x="264" y="265"/>
                      <a:pt x="274" y="265"/>
                      <a:pt x="283" y="265"/>
                    </a:cubicBezTo>
                    <a:cubicBezTo>
                      <a:pt x="302" y="264"/>
                      <a:pt x="302" y="264"/>
                      <a:pt x="283" y="264"/>
                    </a:cubicBezTo>
                    <a:cubicBezTo>
                      <a:pt x="274" y="264"/>
                      <a:pt x="265" y="263"/>
                      <a:pt x="274" y="259"/>
                    </a:cubicBezTo>
                    <a:cubicBezTo>
                      <a:pt x="274" y="257"/>
                      <a:pt x="274" y="255"/>
                      <a:pt x="284" y="255"/>
                    </a:cubicBezTo>
                    <a:cubicBezTo>
                      <a:pt x="275" y="254"/>
                      <a:pt x="275" y="253"/>
                      <a:pt x="284" y="253"/>
                    </a:cubicBezTo>
                    <a:cubicBezTo>
                      <a:pt x="304" y="252"/>
                      <a:pt x="304" y="253"/>
                      <a:pt x="285" y="250"/>
                    </a:cubicBezTo>
                    <a:cubicBezTo>
                      <a:pt x="280" y="250"/>
                      <a:pt x="274" y="249"/>
                      <a:pt x="274" y="249"/>
                    </a:cubicBezTo>
                    <a:lnTo>
                      <a:pt x="274" y="249"/>
                    </a:lnTo>
                    <a:cubicBezTo>
                      <a:pt x="274" y="249"/>
                      <a:pt x="277" y="250"/>
                      <a:pt x="285" y="250"/>
                    </a:cubicBezTo>
                    <a:cubicBezTo>
                      <a:pt x="294" y="250"/>
                      <a:pt x="285" y="249"/>
                      <a:pt x="276" y="247"/>
                    </a:cubicBezTo>
                    <a:lnTo>
                      <a:pt x="276" y="247"/>
                    </a:lnTo>
                    <a:lnTo>
                      <a:pt x="285" y="248"/>
                    </a:lnTo>
                    <a:lnTo>
                      <a:pt x="295" y="249"/>
                    </a:lnTo>
                    <a:lnTo>
                      <a:pt x="295" y="249"/>
                    </a:lnTo>
                    <a:lnTo>
                      <a:pt x="276" y="247"/>
                    </a:lnTo>
                    <a:lnTo>
                      <a:pt x="276" y="247"/>
                    </a:lnTo>
                    <a:lnTo>
                      <a:pt x="276" y="247"/>
                    </a:lnTo>
                    <a:lnTo>
                      <a:pt x="276" y="247"/>
                    </a:lnTo>
                    <a:cubicBezTo>
                      <a:pt x="276" y="247"/>
                      <a:pt x="276" y="247"/>
                      <a:pt x="276" y="247"/>
                    </a:cubicBezTo>
                    <a:lnTo>
                      <a:pt x="239" y="242"/>
                    </a:lnTo>
                    <a:cubicBezTo>
                      <a:pt x="220" y="238"/>
                      <a:pt x="220" y="238"/>
                      <a:pt x="230" y="238"/>
                    </a:cubicBezTo>
                    <a:cubicBezTo>
                      <a:pt x="236" y="238"/>
                      <a:pt x="243" y="238"/>
                      <a:pt x="250" y="240"/>
                    </a:cubicBezTo>
                    <a:cubicBezTo>
                      <a:pt x="258" y="242"/>
                      <a:pt x="258" y="243"/>
                      <a:pt x="258" y="243"/>
                    </a:cubicBezTo>
                    <a:cubicBezTo>
                      <a:pt x="264" y="244"/>
                      <a:pt x="271" y="245"/>
                      <a:pt x="278" y="245"/>
                    </a:cubicBezTo>
                    <a:cubicBezTo>
                      <a:pt x="281" y="245"/>
                      <a:pt x="283" y="246"/>
                      <a:pt x="284" y="246"/>
                    </a:cubicBezTo>
                    <a:cubicBezTo>
                      <a:pt x="285" y="246"/>
                      <a:pt x="283" y="245"/>
                      <a:pt x="278" y="244"/>
                    </a:cubicBezTo>
                    <a:lnTo>
                      <a:pt x="278" y="244"/>
                    </a:lnTo>
                    <a:cubicBezTo>
                      <a:pt x="282" y="244"/>
                      <a:pt x="284" y="245"/>
                      <a:pt x="286" y="245"/>
                    </a:cubicBezTo>
                    <a:cubicBezTo>
                      <a:pt x="287" y="245"/>
                      <a:pt x="287" y="244"/>
                      <a:pt x="288" y="244"/>
                    </a:cubicBezTo>
                    <a:cubicBezTo>
                      <a:pt x="288" y="243"/>
                      <a:pt x="288" y="242"/>
                      <a:pt x="290" y="242"/>
                    </a:cubicBezTo>
                    <a:cubicBezTo>
                      <a:pt x="292" y="242"/>
                      <a:pt x="294" y="243"/>
                      <a:pt x="298" y="244"/>
                    </a:cubicBezTo>
                    <a:cubicBezTo>
                      <a:pt x="298" y="244"/>
                      <a:pt x="298" y="244"/>
                      <a:pt x="289" y="240"/>
                    </a:cubicBezTo>
                    <a:cubicBezTo>
                      <a:pt x="278" y="237"/>
                      <a:pt x="274" y="236"/>
                      <a:pt x="274" y="236"/>
                    </a:cubicBezTo>
                    <a:lnTo>
                      <a:pt x="274" y="236"/>
                    </a:lnTo>
                    <a:cubicBezTo>
                      <a:pt x="274" y="236"/>
                      <a:pt x="276" y="236"/>
                      <a:pt x="280" y="237"/>
                    </a:cubicBezTo>
                    <a:cubicBezTo>
                      <a:pt x="289" y="239"/>
                      <a:pt x="296" y="241"/>
                      <a:pt x="299" y="241"/>
                    </a:cubicBezTo>
                    <a:cubicBezTo>
                      <a:pt x="302" y="241"/>
                      <a:pt x="301" y="239"/>
                      <a:pt x="292" y="235"/>
                    </a:cubicBezTo>
                    <a:lnTo>
                      <a:pt x="292" y="235"/>
                    </a:lnTo>
                    <a:cubicBezTo>
                      <a:pt x="295" y="236"/>
                      <a:pt x="298" y="237"/>
                      <a:pt x="299" y="237"/>
                    </a:cubicBezTo>
                    <a:cubicBezTo>
                      <a:pt x="301" y="237"/>
                      <a:pt x="299" y="235"/>
                      <a:pt x="294" y="231"/>
                    </a:cubicBezTo>
                    <a:cubicBezTo>
                      <a:pt x="294" y="231"/>
                      <a:pt x="294" y="231"/>
                      <a:pt x="295" y="230"/>
                    </a:cubicBezTo>
                    <a:cubicBezTo>
                      <a:pt x="300" y="232"/>
                      <a:pt x="302" y="234"/>
                      <a:pt x="302" y="234"/>
                    </a:cubicBezTo>
                    <a:cubicBezTo>
                      <a:pt x="303" y="234"/>
                      <a:pt x="301" y="232"/>
                      <a:pt x="297" y="229"/>
                    </a:cubicBezTo>
                    <a:cubicBezTo>
                      <a:pt x="296" y="229"/>
                      <a:pt x="295" y="228"/>
                      <a:pt x="294" y="228"/>
                    </a:cubicBezTo>
                    <a:lnTo>
                      <a:pt x="294" y="228"/>
                    </a:lnTo>
                    <a:cubicBezTo>
                      <a:pt x="295" y="228"/>
                      <a:pt x="296" y="229"/>
                      <a:pt x="297" y="229"/>
                    </a:cubicBezTo>
                    <a:cubicBezTo>
                      <a:pt x="297" y="229"/>
                      <a:pt x="297" y="228"/>
                      <a:pt x="298" y="228"/>
                    </a:cubicBezTo>
                    <a:cubicBezTo>
                      <a:pt x="299" y="227"/>
                      <a:pt x="299" y="227"/>
                      <a:pt x="291" y="221"/>
                    </a:cubicBezTo>
                    <a:cubicBezTo>
                      <a:pt x="289" y="219"/>
                      <a:pt x="289" y="218"/>
                      <a:pt x="289" y="218"/>
                    </a:cubicBezTo>
                    <a:lnTo>
                      <a:pt x="289" y="218"/>
                    </a:lnTo>
                    <a:cubicBezTo>
                      <a:pt x="290" y="218"/>
                      <a:pt x="295" y="222"/>
                      <a:pt x="300" y="226"/>
                    </a:cubicBezTo>
                    <a:cubicBezTo>
                      <a:pt x="306" y="231"/>
                      <a:pt x="310" y="234"/>
                      <a:pt x="311" y="234"/>
                    </a:cubicBezTo>
                    <a:cubicBezTo>
                      <a:pt x="311" y="234"/>
                      <a:pt x="306" y="230"/>
                      <a:pt x="293" y="219"/>
                    </a:cubicBezTo>
                    <a:lnTo>
                      <a:pt x="293" y="219"/>
                    </a:lnTo>
                    <a:lnTo>
                      <a:pt x="308" y="231"/>
                    </a:lnTo>
                    <a:cubicBezTo>
                      <a:pt x="307" y="229"/>
                      <a:pt x="303" y="227"/>
                      <a:pt x="301" y="225"/>
                    </a:cubicBezTo>
                    <a:cubicBezTo>
                      <a:pt x="301" y="225"/>
                      <a:pt x="302" y="225"/>
                      <a:pt x="294" y="218"/>
                    </a:cubicBezTo>
                    <a:cubicBezTo>
                      <a:pt x="288" y="211"/>
                      <a:pt x="281" y="206"/>
                      <a:pt x="273" y="200"/>
                    </a:cubicBezTo>
                    <a:cubicBezTo>
                      <a:pt x="265" y="193"/>
                      <a:pt x="266" y="193"/>
                      <a:pt x="266" y="193"/>
                    </a:cubicBezTo>
                    <a:lnTo>
                      <a:pt x="266" y="193"/>
                    </a:lnTo>
                    <a:cubicBezTo>
                      <a:pt x="274" y="198"/>
                      <a:pt x="282" y="205"/>
                      <a:pt x="289" y="211"/>
                    </a:cubicBezTo>
                    <a:cubicBezTo>
                      <a:pt x="293" y="216"/>
                      <a:pt x="298" y="220"/>
                      <a:pt x="302" y="225"/>
                    </a:cubicBezTo>
                    <a:cubicBezTo>
                      <a:pt x="303" y="226"/>
                      <a:pt x="304" y="226"/>
                      <a:pt x="304" y="226"/>
                    </a:cubicBezTo>
                    <a:cubicBezTo>
                      <a:pt x="305" y="226"/>
                      <a:pt x="295" y="215"/>
                      <a:pt x="283" y="204"/>
                    </a:cubicBezTo>
                    <a:lnTo>
                      <a:pt x="283" y="204"/>
                    </a:lnTo>
                    <a:lnTo>
                      <a:pt x="290" y="210"/>
                    </a:lnTo>
                    <a:cubicBezTo>
                      <a:pt x="296" y="215"/>
                      <a:pt x="297" y="216"/>
                      <a:pt x="298" y="216"/>
                    </a:cubicBezTo>
                    <a:cubicBezTo>
                      <a:pt x="298" y="216"/>
                      <a:pt x="299" y="216"/>
                      <a:pt x="299" y="216"/>
                    </a:cubicBezTo>
                    <a:cubicBezTo>
                      <a:pt x="300" y="215"/>
                      <a:pt x="300" y="215"/>
                      <a:pt x="293" y="208"/>
                    </a:cubicBezTo>
                    <a:cubicBezTo>
                      <a:pt x="289" y="203"/>
                      <a:pt x="284" y="199"/>
                      <a:pt x="281" y="193"/>
                    </a:cubicBezTo>
                    <a:cubicBezTo>
                      <a:pt x="276" y="189"/>
                      <a:pt x="272" y="184"/>
                      <a:pt x="267" y="180"/>
                    </a:cubicBezTo>
                    <a:lnTo>
                      <a:pt x="267" y="180"/>
                    </a:lnTo>
                    <a:cubicBezTo>
                      <a:pt x="272" y="184"/>
                      <a:pt x="278" y="188"/>
                      <a:pt x="282" y="192"/>
                    </a:cubicBezTo>
                    <a:cubicBezTo>
                      <a:pt x="295" y="206"/>
                      <a:pt x="302" y="212"/>
                      <a:pt x="304" y="212"/>
                    </a:cubicBezTo>
                    <a:cubicBezTo>
                      <a:pt x="304" y="212"/>
                      <a:pt x="305" y="212"/>
                      <a:pt x="305" y="212"/>
                    </a:cubicBezTo>
                    <a:cubicBezTo>
                      <a:pt x="305" y="212"/>
                      <a:pt x="307" y="213"/>
                      <a:pt x="311" y="219"/>
                    </a:cubicBezTo>
                    <a:cubicBezTo>
                      <a:pt x="312" y="218"/>
                      <a:pt x="312" y="218"/>
                      <a:pt x="308" y="210"/>
                    </a:cubicBezTo>
                    <a:lnTo>
                      <a:pt x="308" y="210"/>
                    </a:lnTo>
                    <a:cubicBezTo>
                      <a:pt x="311" y="214"/>
                      <a:pt x="312" y="216"/>
                      <a:pt x="313" y="216"/>
                    </a:cubicBezTo>
                    <a:cubicBezTo>
                      <a:pt x="313" y="216"/>
                      <a:pt x="312" y="214"/>
                      <a:pt x="309" y="210"/>
                    </a:cubicBezTo>
                    <a:cubicBezTo>
                      <a:pt x="307" y="207"/>
                      <a:pt x="307" y="206"/>
                      <a:pt x="307" y="206"/>
                    </a:cubicBezTo>
                    <a:lnTo>
                      <a:pt x="307" y="206"/>
                    </a:lnTo>
                    <a:cubicBezTo>
                      <a:pt x="308" y="206"/>
                      <a:pt x="310" y="209"/>
                      <a:pt x="310" y="209"/>
                    </a:cubicBezTo>
                    <a:cubicBezTo>
                      <a:pt x="315" y="216"/>
                      <a:pt x="318" y="220"/>
                      <a:pt x="318" y="220"/>
                    </a:cubicBezTo>
                    <a:cubicBezTo>
                      <a:pt x="318" y="220"/>
                      <a:pt x="314" y="214"/>
                      <a:pt x="306" y="201"/>
                    </a:cubicBezTo>
                    <a:cubicBezTo>
                      <a:pt x="305" y="200"/>
                      <a:pt x="305" y="199"/>
                      <a:pt x="304" y="198"/>
                    </a:cubicBezTo>
                    <a:lnTo>
                      <a:pt x="304" y="198"/>
                    </a:lnTo>
                    <a:cubicBezTo>
                      <a:pt x="309" y="205"/>
                      <a:pt x="312" y="209"/>
                      <a:pt x="312" y="209"/>
                    </a:cubicBezTo>
                    <a:cubicBezTo>
                      <a:pt x="313" y="209"/>
                      <a:pt x="311" y="207"/>
                      <a:pt x="308" y="200"/>
                    </a:cubicBezTo>
                    <a:lnTo>
                      <a:pt x="308" y="200"/>
                    </a:lnTo>
                    <a:cubicBezTo>
                      <a:pt x="308" y="200"/>
                      <a:pt x="309" y="200"/>
                      <a:pt x="313" y="208"/>
                    </a:cubicBezTo>
                    <a:cubicBezTo>
                      <a:pt x="315" y="212"/>
                      <a:pt x="316" y="214"/>
                      <a:pt x="316" y="214"/>
                    </a:cubicBezTo>
                    <a:cubicBezTo>
                      <a:pt x="316" y="214"/>
                      <a:pt x="315" y="210"/>
                      <a:pt x="310" y="200"/>
                    </a:cubicBezTo>
                    <a:cubicBezTo>
                      <a:pt x="305" y="191"/>
                      <a:pt x="303" y="187"/>
                      <a:pt x="304" y="187"/>
                    </a:cubicBezTo>
                    <a:lnTo>
                      <a:pt x="304" y="187"/>
                    </a:lnTo>
                    <a:cubicBezTo>
                      <a:pt x="304" y="187"/>
                      <a:pt x="307" y="191"/>
                      <a:pt x="311" y="199"/>
                    </a:cubicBezTo>
                    <a:cubicBezTo>
                      <a:pt x="316" y="209"/>
                      <a:pt x="319" y="213"/>
                      <a:pt x="320" y="213"/>
                    </a:cubicBezTo>
                    <a:cubicBezTo>
                      <a:pt x="320" y="213"/>
                      <a:pt x="319" y="211"/>
                      <a:pt x="318" y="207"/>
                    </a:cubicBezTo>
                    <a:cubicBezTo>
                      <a:pt x="313" y="197"/>
                      <a:pt x="312" y="192"/>
                      <a:pt x="313" y="192"/>
                    </a:cubicBezTo>
                    <a:lnTo>
                      <a:pt x="313" y="192"/>
                    </a:lnTo>
                    <a:cubicBezTo>
                      <a:pt x="313" y="192"/>
                      <a:pt x="314" y="194"/>
                      <a:pt x="316" y="198"/>
                    </a:cubicBezTo>
                    <a:cubicBezTo>
                      <a:pt x="318" y="202"/>
                      <a:pt x="319" y="205"/>
                      <a:pt x="319" y="205"/>
                    </a:cubicBezTo>
                    <a:cubicBezTo>
                      <a:pt x="319" y="205"/>
                      <a:pt x="319" y="202"/>
                      <a:pt x="317" y="198"/>
                    </a:cubicBezTo>
                    <a:lnTo>
                      <a:pt x="317" y="198"/>
                    </a:lnTo>
                    <a:cubicBezTo>
                      <a:pt x="319" y="205"/>
                      <a:pt x="322" y="210"/>
                      <a:pt x="322" y="210"/>
                    </a:cubicBezTo>
                    <a:cubicBezTo>
                      <a:pt x="322" y="210"/>
                      <a:pt x="322" y="209"/>
                      <a:pt x="321" y="207"/>
                    </a:cubicBezTo>
                    <a:cubicBezTo>
                      <a:pt x="321" y="207"/>
                      <a:pt x="321" y="207"/>
                      <a:pt x="318" y="198"/>
                    </a:cubicBezTo>
                    <a:lnTo>
                      <a:pt x="313" y="179"/>
                    </a:lnTo>
                    <a:cubicBezTo>
                      <a:pt x="310" y="173"/>
                      <a:pt x="308" y="168"/>
                      <a:pt x="307" y="162"/>
                    </a:cubicBezTo>
                    <a:cubicBezTo>
                      <a:pt x="306" y="160"/>
                      <a:pt x="306" y="158"/>
                      <a:pt x="306" y="158"/>
                    </a:cubicBezTo>
                    <a:lnTo>
                      <a:pt x="306" y="158"/>
                    </a:lnTo>
                    <a:cubicBezTo>
                      <a:pt x="307" y="158"/>
                      <a:pt x="312" y="168"/>
                      <a:pt x="319" y="188"/>
                    </a:cubicBezTo>
                    <a:lnTo>
                      <a:pt x="325" y="206"/>
                    </a:lnTo>
                    <a:lnTo>
                      <a:pt x="320" y="188"/>
                    </a:lnTo>
                    <a:lnTo>
                      <a:pt x="320" y="188"/>
                    </a:lnTo>
                    <a:cubicBezTo>
                      <a:pt x="320" y="188"/>
                      <a:pt x="321" y="188"/>
                      <a:pt x="323" y="197"/>
                    </a:cubicBezTo>
                    <a:cubicBezTo>
                      <a:pt x="326" y="206"/>
                      <a:pt x="326" y="206"/>
                      <a:pt x="326" y="206"/>
                    </a:cubicBezTo>
                    <a:cubicBezTo>
                      <a:pt x="326" y="202"/>
                      <a:pt x="326" y="200"/>
                      <a:pt x="325" y="197"/>
                    </a:cubicBezTo>
                    <a:cubicBezTo>
                      <a:pt x="324" y="193"/>
                      <a:pt x="323" y="190"/>
                      <a:pt x="322" y="188"/>
                    </a:cubicBezTo>
                    <a:lnTo>
                      <a:pt x="322" y="188"/>
                    </a:lnTo>
                    <a:cubicBezTo>
                      <a:pt x="325" y="197"/>
                      <a:pt x="326" y="201"/>
                      <a:pt x="326" y="201"/>
                    </a:cubicBezTo>
                    <a:cubicBezTo>
                      <a:pt x="327" y="201"/>
                      <a:pt x="326" y="197"/>
                      <a:pt x="325" y="188"/>
                    </a:cubicBezTo>
                    <a:lnTo>
                      <a:pt x="325" y="188"/>
                    </a:lnTo>
                    <a:cubicBezTo>
                      <a:pt x="326" y="193"/>
                      <a:pt x="328" y="200"/>
                      <a:pt x="329" y="206"/>
                    </a:cubicBezTo>
                    <a:lnTo>
                      <a:pt x="328" y="197"/>
                    </a:lnTo>
                    <a:cubicBezTo>
                      <a:pt x="326" y="185"/>
                      <a:pt x="325" y="181"/>
                      <a:pt x="325" y="181"/>
                    </a:cubicBezTo>
                    <a:lnTo>
                      <a:pt x="325" y="181"/>
                    </a:lnTo>
                    <a:cubicBezTo>
                      <a:pt x="325" y="181"/>
                      <a:pt x="326" y="183"/>
                      <a:pt x="327" y="187"/>
                    </a:cubicBezTo>
                    <a:cubicBezTo>
                      <a:pt x="328" y="192"/>
                      <a:pt x="329" y="194"/>
                      <a:pt x="329" y="194"/>
                    </a:cubicBezTo>
                    <a:cubicBezTo>
                      <a:pt x="329" y="194"/>
                      <a:pt x="329" y="192"/>
                      <a:pt x="329" y="187"/>
                    </a:cubicBezTo>
                    <a:cubicBezTo>
                      <a:pt x="330" y="187"/>
                      <a:pt x="330" y="187"/>
                      <a:pt x="331" y="197"/>
                    </a:cubicBezTo>
                    <a:cubicBezTo>
                      <a:pt x="333" y="206"/>
                      <a:pt x="334" y="210"/>
                      <a:pt x="334" y="210"/>
                    </a:cubicBezTo>
                    <a:cubicBezTo>
                      <a:pt x="334" y="210"/>
                      <a:pt x="333" y="206"/>
                      <a:pt x="332" y="197"/>
                    </a:cubicBezTo>
                    <a:cubicBezTo>
                      <a:pt x="332" y="192"/>
                      <a:pt x="332" y="189"/>
                      <a:pt x="332" y="189"/>
                    </a:cubicBezTo>
                    <a:lnTo>
                      <a:pt x="332" y="189"/>
                    </a:lnTo>
                    <a:cubicBezTo>
                      <a:pt x="332" y="189"/>
                      <a:pt x="332" y="192"/>
                      <a:pt x="334" y="197"/>
                    </a:cubicBezTo>
                    <a:cubicBezTo>
                      <a:pt x="335" y="201"/>
                      <a:pt x="335" y="203"/>
                      <a:pt x="335" y="203"/>
                    </a:cubicBezTo>
                    <a:cubicBezTo>
                      <a:pt x="335" y="203"/>
                      <a:pt x="335" y="201"/>
                      <a:pt x="335" y="197"/>
                    </a:cubicBezTo>
                    <a:cubicBezTo>
                      <a:pt x="335" y="187"/>
                      <a:pt x="334" y="178"/>
                      <a:pt x="331" y="169"/>
                    </a:cubicBezTo>
                    <a:cubicBezTo>
                      <a:pt x="331" y="169"/>
                      <a:pt x="331" y="169"/>
                      <a:pt x="330" y="159"/>
                    </a:cubicBezTo>
                    <a:lnTo>
                      <a:pt x="331" y="159"/>
                    </a:lnTo>
                    <a:cubicBezTo>
                      <a:pt x="332" y="159"/>
                      <a:pt x="334" y="159"/>
                      <a:pt x="335" y="150"/>
                    </a:cubicBezTo>
                    <a:cubicBezTo>
                      <a:pt x="335" y="148"/>
                      <a:pt x="335" y="146"/>
                      <a:pt x="335" y="144"/>
                    </a:cubicBezTo>
                    <a:close/>
                    <a:moveTo>
                      <a:pt x="315" y="336"/>
                    </a:moveTo>
                    <a:lnTo>
                      <a:pt x="315" y="336"/>
                    </a:lnTo>
                    <a:cubicBezTo>
                      <a:pt x="312" y="341"/>
                      <a:pt x="310" y="347"/>
                      <a:pt x="307" y="352"/>
                    </a:cubicBezTo>
                    <a:lnTo>
                      <a:pt x="306" y="352"/>
                    </a:lnTo>
                    <a:cubicBezTo>
                      <a:pt x="310" y="344"/>
                      <a:pt x="315" y="336"/>
                      <a:pt x="315" y="336"/>
                    </a:cubicBezTo>
                    <a:close/>
                    <a:moveTo>
                      <a:pt x="391" y="375"/>
                    </a:moveTo>
                    <a:cubicBezTo>
                      <a:pt x="395" y="379"/>
                      <a:pt x="397" y="385"/>
                      <a:pt x="401" y="391"/>
                    </a:cubicBezTo>
                    <a:lnTo>
                      <a:pt x="400" y="392"/>
                    </a:lnTo>
                    <a:lnTo>
                      <a:pt x="390" y="375"/>
                    </a:lnTo>
                    <a:close/>
                    <a:moveTo>
                      <a:pt x="252" y="379"/>
                    </a:moveTo>
                    <a:lnTo>
                      <a:pt x="252" y="379"/>
                    </a:lnTo>
                    <a:cubicBezTo>
                      <a:pt x="247" y="387"/>
                      <a:pt x="240" y="393"/>
                      <a:pt x="239" y="393"/>
                    </a:cubicBezTo>
                    <a:cubicBezTo>
                      <a:pt x="239" y="393"/>
                      <a:pt x="238" y="393"/>
                      <a:pt x="238" y="393"/>
                    </a:cubicBezTo>
                    <a:lnTo>
                      <a:pt x="244" y="385"/>
                    </a:lnTo>
                    <a:lnTo>
                      <a:pt x="252" y="379"/>
                    </a:lnTo>
                    <a:close/>
                    <a:moveTo>
                      <a:pt x="301" y="392"/>
                    </a:moveTo>
                    <a:lnTo>
                      <a:pt x="301" y="392"/>
                    </a:lnTo>
                    <a:cubicBezTo>
                      <a:pt x="300" y="398"/>
                      <a:pt x="298" y="404"/>
                      <a:pt x="294" y="410"/>
                    </a:cubicBezTo>
                    <a:lnTo>
                      <a:pt x="297" y="401"/>
                    </a:lnTo>
                    <a:lnTo>
                      <a:pt x="301" y="392"/>
                    </a:lnTo>
                    <a:close/>
                    <a:moveTo>
                      <a:pt x="274" y="387"/>
                    </a:moveTo>
                    <a:cubicBezTo>
                      <a:pt x="275" y="387"/>
                      <a:pt x="275" y="387"/>
                      <a:pt x="270" y="395"/>
                    </a:cubicBezTo>
                    <a:cubicBezTo>
                      <a:pt x="266" y="401"/>
                      <a:pt x="263" y="406"/>
                      <a:pt x="260" y="411"/>
                    </a:cubicBezTo>
                    <a:cubicBezTo>
                      <a:pt x="264" y="403"/>
                      <a:pt x="269" y="395"/>
                      <a:pt x="274" y="387"/>
                    </a:cubicBezTo>
                    <a:close/>
                    <a:moveTo>
                      <a:pt x="361" y="396"/>
                    </a:moveTo>
                    <a:cubicBezTo>
                      <a:pt x="362" y="396"/>
                      <a:pt x="362" y="397"/>
                      <a:pt x="364" y="404"/>
                    </a:cubicBezTo>
                    <a:cubicBezTo>
                      <a:pt x="367" y="413"/>
                      <a:pt x="365" y="414"/>
                      <a:pt x="364" y="414"/>
                    </a:cubicBezTo>
                    <a:cubicBezTo>
                      <a:pt x="360" y="409"/>
                      <a:pt x="359" y="402"/>
                      <a:pt x="359" y="396"/>
                    </a:cubicBezTo>
                    <a:cubicBezTo>
                      <a:pt x="360" y="396"/>
                      <a:pt x="360" y="396"/>
                      <a:pt x="361" y="396"/>
                    </a:cubicBezTo>
                    <a:close/>
                    <a:moveTo>
                      <a:pt x="343" y="71"/>
                    </a:moveTo>
                    <a:cubicBezTo>
                      <a:pt x="340" y="71"/>
                      <a:pt x="340" y="81"/>
                      <a:pt x="340" y="90"/>
                    </a:cubicBezTo>
                    <a:lnTo>
                      <a:pt x="338" y="90"/>
                    </a:lnTo>
                    <a:cubicBezTo>
                      <a:pt x="338" y="90"/>
                      <a:pt x="337" y="90"/>
                      <a:pt x="337" y="99"/>
                    </a:cubicBezTo>
                    <a:cubicBezTo>
                      <a:pt x="337" y="107"/>
                      <a:pt x="336" y="109"/>
                      <a:pt x="336" y="109"/>
                    </a:cubicBezTo>
                    <a:cubicBezTo>
                      <a:pt x="335" y="109"/>
                      <a:pt x="335" y="108"/>
                      <a:pt x="335" y="108"/>
                    </a:cubicBezTo>
                    <a:cubicBezTo>
                      <a:pt x="335" y="106"/>
                      <a:pt x="335" y="104"/>
                      <a:pt x="335" y="104"/>
                    </a:cubicBezTo>
                    <a:lnTo>
                      <a:pt x="335" y="104"/>
                    </a:lnTo>
                    <a:cubicBezTo>
                      <a:pt x="334" y="104"/>
                      <a:pt x="334" y="111"/>
                      <a:pt x="335" y="118"/>
                    </a:cubicBezTo>
                    <a:cubicBezTo>
                      <a:pt x="336" y="123"/>
                      <a:pt x="336" y="129"/>
                      <a:pt x="335" y="135"/>
                    </a:cubicBezTo>
                    <a:lnTo>
                      <a:pt x="335" y="135"/>
                    </a:lnTo>
                    <a:cubicBezTo>
                      <a:pt x="335" y="131"/>
                      <a:pt x="335" y="128"/>
                      <a:pt x="334" y="128"/>
                    </a:cubicBezTo>
                    <a:cubicBezTo>
                      <a:pt x="334" y="128"/>
                      <a:pt x="334" y="129"/>
                      <a:pt x="334" y="131"/>
                    </a:cubicBezTo>
                    <a:lnTo>
                      <a:pt x="331" y="122"/>
                    </a:lnTo>
                    <a:cubicBezTo>
                      <a:pt x="331" y="108"/>
                      <a:pt x="330" y="101"/>
                      <a:pt x="329" y="101"/>
                    </a:cubicBezTo>
                    <a:lnTo>
                      <a:pt x="329" y="101"/>
                    </a:lnTo>
                    <a:cubicBezTo>
                      <a:pt x="328" y="101"/>
                      <a:pt x="328" y="108"/>
                      <a:pt x="329" y="122"/>
                    </a:cubicBezTo>
                    <a:cubicBezTo>
                      <a:pt x="330" y="137"/>
                      <a:pt x="331" y="144"/>
                      <a:pt x="331" y="144"/>
                    </a:cubicBezTo>
                    <a:cubicBezTo>
                      <a:pt x="331" y="144"/>
                      <a:pt x="330" y="139"/>
                      <a:pt x="329" y="131"/>
                    </a:cubicBezTo>
                    <a:cubicBezTo>
                      <a:pt x="328" y="113"/>
                      <a:pt x="327" y="113"/>
                      <a:pt x="326" y="113"/>
                    </a:cubicBezTo>
                    <a:cubicBezTo>
                      <a:pt x="325" y="113"/>
                      <a:pt x="325" y="113"/>
                      <a:pt x="323" y="103"/>
                    </a:cubicBezTo>
                    <a:cubicBezTo>
                      <a:pt x="323" y="97"/>
                      <a:pt x="321" y="90"/>
                      <a:pt x="319" y="85"/>
                    </a:cubicBezTo>
                    <a:cubicBezTo>
                      <a:pt x="318" y="85"/>
                      <a:pt x="318" y="85"/>
                      <a:pt x="319" y="94"/>
                    </a:cubicBezTo>
                    <a:cubicBezTo>
                      <a:pt x="320" y="97"/>
                      <a:pt x="320" y="99"/>
                      <a:pt x="320" y="99"/>
                    </a:cubicBezTo>
                    <a:cubicBezTo>
                      <a:pt x="319" y="99"/>
                      <a:pt x="317" y="95"/>
                      <a:pt x="315" y="85"/>
                    </a:cubicBezTo>
                    <a:cubicBezTo>
                      <a:pt x="314" y="81"/>
                      <a:pt x="313" y="79"/>
                      <a:pt x="313" y="79"/>
                    </a:cubicBezTo>
                    <a:lnTo>
                      <a:pt x="313" y="79"/>
                    </a:lnTo>
                    <a:cubicBezTo>
                      <a:pt x="313" y="79"/>
                      <a:pt x="313" y="83"/>
                      <a:pt x="315" y="94"/>
                    </a:cubicBezTo>
                    <a:cubicBezTo>
                      <a:pt x="316" y="103"/>
                      <a:pt x="316" y="108"/>
                      <a:pt x="316" y="108"/>
                    </a:cubicBezTo>
                    <a:cubicBezTo>
                      <a:pt x="315" y="108"/>
                      <a:pt x="313" y="104"/>
                      <a:pt x="311" y="95"/>
                    </a:cubicBezTo>
                    <a:lnTo>
                      <a:pt x="309" y="95"/>
                    </a:lnTo>
                    <a:cubicBezTo>
                      <a:pt x="308" y="101"/>
                      <a:pt x="309" y="107"/>
                      <a:pt x="311" y="114"/>
                    </a:cubicBezTo>
                    <a:cubicBezTo>
                      <a:pt x="313" y="124"/>
                      <a:pt x="314" y="129"/>
                      <a:pt x="314" y="129"/>
                    </a:cubicBezTo>
                    <a:cubicBezTo>
                      <a:pt x="313" y="129"/>
                      <a:pt x="313" y="126"/>
                      <a:pt x="311" y="123"/>
                    </a:cubicBezTo>
                    <a:cubicBezTo>
                      <a:pt x="309" y="114"/>
                      <a:pt x="307" y="105"/>
                      <a:pt x="307" y="105"/>
                    </a:cubicBezTo>
                    <a:cubicBezTo>
                      <a:pt x="305" y="97"/>
                      <a:pt x="304" y="96"/>
                      <a:pt x="303" y="96"/>
                    </a:cubicBezTo>
                    <a:cubicBezTo>
                      <a:pt x="303" y="96"/>
                      <a:pt x="302" y="96"/>
                      <a:pt x="302" y="96"/>
                    </a:cubicBezTo>
                    <a:cubicBezTo>
                      <a:pt x="301" y="96"/>
                      <a:pt x="299" y="96"/>
                      <a:pt x="301" y="104"/>
                    </a:cubicBezTo>
                    <a:lnTo>
                      <a:pt x="301" y="104"/>
                    </a:lnTo>
                    <a:cubicBezTo>
                      <a:pt x="300" y="101"/>
                      <a:pt x="300" y="101"/>
                      <a:pt x="299" y="96"/>
                    </a:cubicBezTo>
                    <a:cubicBezTo>
                      <a:pt x="299" y="96"/>
                      <a:pt x="299" y="96"/>
                      <a:pt x="299" y="96"/>
                    </a:cubicBezTo>
                    <a:cubicBezTo>
                      <a:pt x="298" y="96"/>
                      <a:pt x="297" y="92"/>
                      <a:pt x="297" y="92"/>
                    </a:cubicBezTo>
                    <a:lnTo>
                      <a:pt x="297" y="92"/>
                    </a:lnTo>
                    <a:cubicBezTo>
                      <a:pt x="297" y="92"/>
                      <a:pt x="297" y="94"/>
                      <a:pt x="298" y="97"/>
                    </a:cubicBezTo>
                    <a:cubicBezTo>
                      <a:pt x="298" y="97"/>
                      <a:pt x="297" y="97"/>
                      <a:pt x="291" y="88"/>
                    </a:cubicBezTo>
                    <a:cubicBezTo>
                      <a:pt x="290" y="87"/>
                      <a:pt x="289" y="86"/>
                      <a:pt x="289" y="86"/>
                    </a:cubicBezTo>
                    <a:lnTo>
                      <a:pt x="289" y="86"/>
                    </a:lnTo>
                    <a:cubicBezTo>
                      <a:pt x="286" y="86"/>
                      <a:pt x="289" y="101"/>
                      <a:pt x="297" y="116"/>
                    </a:cubicBezTo>
                    <a:lnTo>
                      <a:pt x="295" y="116"/>
                    </a:lnTo>
                    <a:cubicBezTo>
                      <a:pt x="294" y="116"/>
                      <a:pt x="298" y="125"/>
                      <a:pt x="298" y="125"/>
                    </a:cubicBezTo>
                    <a:cubicBezTo>
                      <a:pt x="300" y="134"/>
                      <a:pt x="299" y="135"/>
                      <a:pt x="298" y="135"/>
                    </a:cubicBezTo>
                    <a:cubicBezTo>
                      <a:pt x="298" y="135"/>
                      <a:pt x="295" y="126"/>
                      <a:pt x="292" y="117"/>
                    </a:cubicBezTo>
                    <a:cubicBezTo>
                      <a:pt x="288" y="101"/>
                      <a:pt x="284" y="92"/>
                      <a:pt x="283" y="92"/>
                    </a:cubicBezTo>
                    <a:lnTo>
                      <a:pt x="283" y="92"/>
                    </a:lnTo>
                    <a:cubicBezTo>
                      <a:pt x="283" y="92"/>
                      <a:pt x="284" y="97"/>
                      <a:pt x="288" y="108"/>
                    </a:cubicBezTo>
                    <a:cubicBezTo>
                      <a:pt x="285" y="104"/>
                      <a:pt x="285" y="105"/>
                      <a:pt x="284" y="99"/>
                    </a:cubicBezTo>
                    <a:cubicBezTo>
                      <a:pt x="283" y="95"/>
                      <a:pt x="282" y="93"/>
                      <a:pt x="281" y="93"/>
                    </a:cubicBezTo>
                    <a:cubicBezTo>
                      <a:pt x="280" y="93"/>
                      <a:pt x="280" y="96"/>
                      <a:pt x="281" y="100"/>
                    </a:cubicBezTo>
                    <a:cubicBezTo>
                      <a:pt x="282" y="110"/>
                      <a:pt x="284" y="119"/>
                      <a:pt x="289" y="128"/>
                    </a:cubicBezTo>
                    <a:cubicBezTo>
                      <a:pt x="292" y="136"/>
                      <a:pt x="291" y="137"/>
                      <a:pt x="291" y="137"/>
                    </a:cubicBezTo>
                    <a:cubicBezTo>
                      <a:pt x="290" y="137"/>
                      <a:pt x="290" y="137"/>
                      <a:pt x="287" y="128"/>
                    </a:cubicBezTo>
                    <a:cubicBezTo>
                      <a:pt x="283" y="120"/>
                      <a:pt x="280" y="116"/>
                      <a:pt x="279" y="116"/>
                    </a:cubicBezTo>
                    <a:lnTo>
                      <a:pt x="279" y="116"/>
                    </a:lnTo>
                    <a:cubicBezTo>
                      <a:pt x="279" y="116"/>
                      <a:pt x="280" y="120"/>
                      <a:pt x="283" y="129"/>
                    </a:cubicBezTo>
                    <a:lnTo>
                      <a:pt x="280" y="120"/>
                    </a:lnTo>
                    <a:cubicBezTo>
                      <a:pt x="277" y="115"/>
                      <a:pt x="274" y="109"/>
                      <a:pt x="272" y="109"/>
                    </a:cubicBezTo>
                    <a:cubicBezTo>
                      <a:pt x="270" y="109"/>
                      <a:pt x="269" y="111"/>
                      <a:pt x="269" y="115"/>
                    </a:cubicBezTo>
                    <a:cubicBezTo>
                      <a:pt x="267" y="116"/>
                      <a:pt x="265" y="116"/>
                      <a:pt x="264" y="116"/>
                    </a:cubicBezTo>
                    <a:cubicBezTo>
                      <a:pt x="261" y="116"/>
                      <a:pt x="259" y="115"/>
                      <a:pt x="256" y="109"/>
                    </a:cubicBezTo>
                    <a:cubicBezTo>
                      <a:pt x="256" y="108"/>
                      <a:pt x="255" y="107"/>
                      <a:pt x="255" y="107"/>
                    </a:cubicBezTo>
                    <a:lnTo>
                      <a:pt x="255" y="107"/>
                    </a:lnTo>
                    <a:cubicBezTo>
                      <a:pt x="253" y="107"/>
                      <a:pt x="258" y="123"/>
                      <a:pt x="265" y="137"/>
                    </a:cubicBezTo>
                    <a:cubicBezTo>
                      <a:pt x="261" y="132"/>
                      <a:pt x="259" y="130"/>
                      <a:pt x="258" y="130"/>
                    </a:cubicBezTo>
                    <a:cubicBezTo>
                      <a:pt x="257" y="130"/>
                      <a:pt x="257" y="130"/>
                      <a:pt x="256" y="131"/>
                    </a:cubicBezTo>
                    <a:cubicBezTo>
                      <a:pt x="255" y="131"/>
                      <a:pt x="255" y="132"/>
                      <a:pt x="254" y="132"/>
                    </a:cubicBezTo>
                    <a:cubicBezTo>
                      <a:pt x="253" y="132"/>
                      <a:pt x="252" y="130"/>
                      <a:pt x="248" y="125"/>
                    </a:cubicBezTo>
                    <a:cubicBezTo>
                      <a:pt x="243" y="117"/>
                      <a:pt x="241" y="112"/>
                      <a:pt x="241" y="112"/>
                    </a:cubicBezTo>
                    <a:lnTo>
                      <a:pt x="241" y="112"/>
                    </a:lnTo>
                    <a:cubicBezTo>
                      <a:pt x="241" y="112"/>
                      <a:pt x="243" y="117"/>
                      <a:pt x="247" y="125"/>
                    </a:cubicBezTo>
                    <a:cubicBezTo>
                      <a:pt x="251" y="132"/>
                      <a:pt x="253" y="135"/>
                      <a:pt x="252" y="135"/>
                    </a:cubicBezTo>
                    <a:cubicBezTo>
                      <a:pt x="250" y="135"/>
                      <a:pt x="244" y="129"/>
                      <a:pt x="237" y="120"/>
                    </a:cubicBezTo>
                    <a:cubicBezTo>
                      <a:pt x="234" y="115"/>
                      <a:pt x="232" y="114"/>
                      <a:pt x="230" y="114"/>
                    </a:cubicBezTo>
                    <a:cubicBezTo>
                      <a:pt x="230" y="114"/>
                      <a:pt x="229" y="114"/>
                      <a:pt x="228" y="115"/>
                    </a:cubicBezTo>
                    <a:cubicBezTo>
                      <a:pt x="233" y="124"/>
                      <a:pt x="232" y="125"/>
                      <a:pt x="229" y="126"/>
                    </a:cubicBezTo>
                    <a:cubicBezTo>
                      <a:pt x="226" y="128"/>
                      <a:pt x="226" y="128"/>
                      <a:pt x="238" y="143"/>
                    </a:cubicBezTo>
                    <a:cubicBezTo>
                      <a:pt x="251" y="157"/>
                      <a:pt x="251" y="157"/>
                      <a:pt x="248" y="159"/>
                    </a:cubicBezTo>
                    <a:cubicBezTo>
                      <a:pt x="248" y="159"/>
                      <a:pt x="248" y="159"/>
                      <a:pt x="248" y="159"/>
                    </a:cubicBezTo>
                    <a:cubicBezTo>
                      <a:pt x="247" y="159"/>
                      <a:pt x="245" y="158"/>
                      <a:pt x="241" y="153"/>
                    </a:cubicBezTo>
                    <a:cubicBezTo>
                      <a:pt x="241" y="153"/>
                      <a:pt x="233" y="147"/>
                      <a:pt x="232" y="147"/>
                    </a:cubicBezTo>
                    <a:cubicBezTo>
                      <a:pt x="232" y="148"/>
                      <a:pt x="231" y="148"/>
                      <a:pt x="231" y="148"/>
                    </a:cubicBezTo>
                    <a:cubicBezTo>
                      <a:pt x="230" y="148"/>
                      <a:pt x="228" y="147"/>
                      <a:pt x="224" y="143"/>
                    </a:cubicBezTo>
                    <a:cubicBezTo>
                      <a:pt x="224" y="143"/>
                      <a:pt x="218" y="138"/>
                      <a:pt x="215" y="138"/>
                    </a:cubicBezTo>
                    <a:cubicBezTo>
                      <a:pt x="214" y="138"/>
                      <a:pt x="214" y="138"/>
                      <a:pt x="214" y="138"/>
                    </a:cubicBezTo>
                    <a:cubicBezTo>
                      <a:pt x="213" y="139"/>
                      <a:pt x="212" y="140"/>
                      <a:pt x="211" y="140"/>
                    </a:cubicBezTo>
                    <a:cubicBezTo>
                      <a:pt x="210" y="140"/>
                      <a:pt x="207" y="139"/>
                      <a:pt x="204" y="136"/>
                    </a:cubicBezTo>
                    <a:lnTo>
                      <a:pt x="204" y="136"/>
                    </a:lnTo>
                    <a:cubicBezTo>
                      <a:pt x="202" y="137"/>
                      <a:pt x="202" y="137"/>
                      <a:pt x="209" y="143"/>
                    </a:cubicBezTo>
                    <a:cubicBezTo>
                      <a:pt x="215" y="149"/>
                      <a:pt x="221" y="155"/>
                      <a:pt x="216" y="155"/>
                    </a:cubicBezTo>
                    <a:cubicBezTo>
                      <a:pt x="215" y="155"/>
                      <a:pt x="214" y="154"/>
                      <a:pt x="213" y="154"/>
                    </a:cubicBezTo>
                    <a:lnTo>
                      <a:pt x="213" y="154"/>
                    </a:lnTo>
                    <a:cubicBezTo>
                      <a:pt x="210" y="155"/>
                      <a:pt x="208" y="159"/>
                      <a:pt x="216" y="164"/>
                    </a:cubicBezTo>
                    <a:cubicBezTo>
                      <a:pt x="216" y="165"/>
                      <a:pt x="215" y="165"/>
                      <a:pt x="215" y="165"/>
                    </a:cubicBezTo>
                    <a:cubicBezTo>
                      <a:pt x="214" y="165"/>
                      <a:pt x="212" y="164"/>
                      <a:pt x="207" y="160"/>
                    </a:cubicBezTo>
                    <a:cubicBezTo>
                      <a:pt x="201" y="154"/>
                      <a:pt x="197" y="152"/>
                      <a:pt x="195" y="152"/>
                    </a:cubicBezTo>
                    <a:lnTo>
                      <a:pt x="195" y="152"/>
                    </a:lnTo>
                    <a:cubicBezTo>
                      <a:pt x="193" y="152"/>
                      <a:pt x="196" y="156"/>
                      <a:pt x="204" y="163"/>
                    </a:cubicBezTo>
                    <a:cubicBezTo>
                      <a:pt x="208" y="166"/>
                      <a:pt x="210" y="168"/>
                      <a:pt x="209" y="168"/>
                    </a:cubicBezTo>
                    <a:cubicBezTo>
                      <a:pt x="208" y="168"/>
                      <a:pt x="206" y="167"/>
                      <a:pt x="202" y="165"/>
                    </a:cubicBezTo>
                    <a:lnTo>
                      <a:pt x="202" y="165"/>
                    </a:lnTo>
                    <a:cubicBezTo>
                      <a:pt x="202" y="165"/>
                      <a:pt x="201" y="166"/>
                      <a:pt x="209" y="172"/>
                    </a:cubicBezTo>
                    <a:cubicBezTo>
                      <a:pt x="213" y="176"/>
                      <a:pt x="215" y="177"/>
                      <a:pt x="214" y="177"/>
                    </a:cubicBezTo>
                    <a:cubicBezTo>
                      <a:pt x="214" y="177"/>
                      <a:pt x="211" y="176"/>
                      <a:pt x="207" y="175"/>
                    </a:cubicBezTo>
                    <a:cubicBezTo>
                      <a:pt x="202" y="172"/>
                      <a:pt x="200" y="171"/>
                      <a:pt x="199" y="171"/>
                    </a:cubicBezTo>
                    <a:cubicBezTo>
                      <a:pt x="198" y="171"/>
                      <a:pt x="198" y="172"/>
                      <a:pt x="198" y="172"/>
                    </a:cubicBezTo>
                    <a:cubicBezTo>
                      <a:pt x="204" y="178"/>
                      <a:pt x="199" y="187"/>
                      <a:pt x="192" y="187"/>
                    </a:cubicBezTo>
                    <a:cubicBezTo>
                      <a:pt x="191" y="187"/>
                      <a:pt x="190" y="187"/>
                      <a:pt x="189" y="187"/>
                    </a:cubicBezTo>
                    <a:lnTo>
                      <a:pt x="189" y="187"/>
                    </a:lnTo>
                    <a:cubicBezTo>
                      <a:pt x="197" y="192"/>
                      <a:pt x="197" y="192"/>
                      <a:pt x="196" y="193"/>
                    </a:cubicBezTo>
                    <a:cubicBezTo>
                      <a:pt x="190" y="191"/>
                      <a:pt x="187" y="190"/>
                      <a:pt x="186" y="190"/>
                    </a:cubicBezTo>
                    <a:lnTo>
                      <a:pt x="186" y="190"/>
                    </a:lnTo>
                    <a:cubicBezTo>
                      <a:pt x="185" y="190"/>
                      <a:pt x="193" y="194"/>
                      <a:pt x="204" y="199"/>
                    </a:cubicBezTo>
                    <a:lnTo>
                      <a:pt x="205" y="198"/>
                    </a:lnTo>
                    <a:lnTo>
                      <a:pt x="205" y="197"/>
                    </a:lnTo>
                    <a:cubicBezTo>
                      <a:pt x="214" y="201"/>
                      <a:pt x="218" y="203"/>
                      <a:pt x="216" y="203"/>
                    </a:cubicBezTo>
                    <a:cubicBezTo>
                      <a:pt x="214" y="203"/>
                      <a:pt x="207" y="201"/>
                      <a:pt x="195" y="197"/>
                    </a:cubicBezTo>
                    <a:cubicBezTo>
                      <a:pt x="186" y="194"/>
                      <a:pt x="182" y="192"/>
                      <a:pt x="181" y="192"/>
                    </a:cubicBezTo>
                    <a:lnTo>
                      <a:pt x="181" y="192"/>
                    </a:lnTo>
                    <a:cubicBezTo>
                      <a:pt x="180" y="192"/>
                      <a:pt x="184" y="194"/>
                      <a:pt x="194" y="199"/>
                    </a:cubicBezTo>
                    <a:cubicBezTo>
                      <a:pt x="203" y="203"/>
                      <a:pt x="207" y="205"/>
                      <a:pt x="206" y="205"/>
                    </a:cubicBezTo>
                    <a:cubicBezTo>
                      <a:pt x="205" y="205"/>
                      <a:pt x="201" y="204"/>
                      <a:pt x="192" y="201"/>
                    </a:cubicBezTo>
                    <a:cubicBezTo>
                      <a:pt x="184" y="198"/>
                      <a:pt x="180" y="197"/>
                      <a:pt x="179" y="197"/>
                    </a:cubicBezTo>
                    <a:lnTo>
                      <a:pt x="179" y="197"/>
                    </a:lnTo>
                    <a:cubicBezTo>
                      <a:pt x="178" y="197"/>
                      <a:pt x="182" y="199"/>
                      <a:pt x="191" y="202"/>
                    </a:cubicBezTo>
                    <a:cubicBezTo>
                      <a:pt x="213" y="212"/>
                      <a:pt x="225" y="217"/>
                      <a:pt x="222" y="217"/>
                    </a:cubicBezTo>
                    <a:cubicBezTo>
                      <a:pt x="220" y="217"/>
                      <a:pt x="213" y="215"/>
                      <a:pt x="199" y="211"/>
                    </a:cubicBezTo>
                    <a:cubicBezTo>
                      <a:pt x="183" y="207"/>
                      <a:pt x="174" y="204"/>
                      <a:pt x="172" y="204"/>
                    </a:cubicBezTo>
                    <a:cubicBezTo>
                      <a:pt x="171" y="204"/>
                      <a:pt x="171" y="204"/>
                      <a:pt x="171" y="205"/>
                    </a:cubicBezTo>
                    <a:cubicBezTo>
                      <a:pt x="170" y="207"/>
                      <a:pt x="179" y="209"/>
                      <a:pt x="188" y="211"/>
                    </a:cubicBezTo>
                    <a:cubicBezTo>
                      <a:pt x="199" y="214"/>
                      <a:pt x="204" y="215"/>
                      <a:pt x="202" y="215"/>
                    </a:cubicBezTo>
                    <a:cubicBezTo>
                      <a:pt x="200" y="215"/>
                      <a:pt x="195" y="215"/>
                      <a:pt x="188" y="214"/>
                    </a:cubicBezTo>
                    <a:cubicBezTo>
                      <a:pt x="180" y="213"/>
                      <a:pt x="175" y="212"/>
                      <a:pt x="171" y="212"/>
                    </a:cubicBezTo>
                    <a:cubicBezTo>
                      <a:pt x="159" y="212"/>
                      <a:pt x="162" y="216"/>
                      <a:pt x="176" y="221"/>
                    </a:cubicBezTo>
                    <a:cubicBezTo>
                      <a:pt x="187" y="226"/>
                      <a:pt x="191" y="229"/>
                      <a:pt x="187" y="229"/>
                    </a:cubicBezTo>
                    <a:cubicBezTo>
                      <a:pt x="185" y="229"/>
                      <a:pt x="181" y="228"/>
                      <a:pt x="174" y="226"/>
                    </a:cubicBezTo>
                    <a:cubicBezTo>
                      <a:pt x="165" y="223"/>
                      <a:pt x="161" y="221"/>
                      <a:pt x="160" y="221"/>
                    </a:cubicBezTo>
                    <a:lnTo>
                      <a:pt x="160" y="221"/>
                    </a:lnTo>
                    <a:cubicBezTo>
                      <a:pt x="159" y="221"/>
                      <a:pt x="161" y="223"/>
                      <a:pt x="165" y="225"/>
                    </a:cubicBezTo>
                    <a:cubicBezTo>
                      <a:pt x="164" y="227"/>
                      <a:pt x="164" y="229"/>
                      <a:pt x="164" y="230"/>
                    </a:cubicBezTo>
                    <a:cubicBezTo>
                      <a:pt x="163" y="233"/>
                      <a:pt x="173" y="235"/>
                      <a:pt x="182" y="236"/>
                    </a:cubicBezTo>
                    <a:cubicBezTo>
                      <a:pt x="179" y="236"/>
                      <a:pt x="176" y="236"/>
                      <a:pt x="173" y="236"/>
                    </a:cubicBezTo>
                    <a:cubicBezTo>
                      <a:pt x="161" y="236"/>
                      <a:pt x="157" y="238"/>
                      <a:pt x="172" y="240"/>
                    </a:cubicBezTo>
                    <a:lnTo>
                      <a:pt x="172" y="244"/>
                    </a:lnTo>
                    <a:cubicBezTo>
                      <a:pt x="172" y="245"/>
                      <a:pt x="172" y="245"/>
                      <a:pt x="181" y="246"/>
                    </a:cubicBezTo>
                    <a:cubicBezTo>
                      <a:pt x="190" y="248"/>
                      <a:pt x="181" y="249"/>
                      <a:pt x="171" y="249"/>
                    </a:cubicBezTo>
                    <a:cubicBezTo>
                      <a:pt x="162" y="250"/>
                      <a:pt x="152" y="252"/>
                      <a:pt x="162" y="252"/>
                    </a:cubicBezTo>
                    <a:cubicBezTo>
                      <a:pt x="171" y="253"/>
                      <a:pt x="180" y="255"/>
                      <a:pt x="190" y="256"/>
                    </a:cubicBezTo>
                    <a:cubicBezTo>
                      <a:pt x="196" y="257"/>
                      <a:pt x="193" y="258"/>
                      <a:pt x="188" y="258"/>
                    </a:cubicBezTo>
                    <a:cubicBezTo>
                      <a:pt x="185" y="258"/>
                      <a:pt x="183" y="258"/>
                      <a:pt x="180" y="257"/>
                    </a:cubicBezTo>
                    <a:cubicBezTo>
                      <a:pt x="173" y="257"/>
                      <a:pt x="168" y="258"/>
                      <a:pt x="161" y="261"/>
                    </a:cubicBezTo>
                    <a:cubicBezTo>
                      <a:pt x="161" y="262"/>
                      <a:pt x="161" y="264"/>
                      <a:pt x="170" y="264"/>
                    </a:cubicBezTo>
                    <a:cubicBezTo>
                      <a:pt x="180" y="264"/>
                      <a:pt x="179" y="272"/>
                      <a:pt x="170" y="273"/>
                    </a:cubicBezTo>
                    <a:cubicBezTo>
                      <a:pt x="170" y="273"/>
                      <a:pt x="170" y="274"/>
                      <a:pt x="170" y="275"/>
                    </a:cubicBezTo>
                    <a:cubicBezTo>
                      <a:pt x="170" y="276"/>
                      <a:pt x="179" y="279"/>
                      <a:pt x="179" y="280"/>
                    </a:cubicBezTo>
                    <a:cubicBezTo>
                      <a:pt x="179" y="280"/>
                      <a:pt x="179" y="281"/>
                      <a:pt x="188" y="282"/>
                    </a:cubicBezTo>
                    <a:cubicBezTo>
                      <a:pt x="188" y="283"/>
                      <a:pt x="188" y="284"/>
                      <a:pt x="179" y="284"/>
                    </a:cubicBezTo>
                    <a:cubicBezTo>
                      <a:pt x="198" y="285"/>
                      <a:pt x="198" y="285"/>
                      <a:pt x="179" y="286"/>
                    </a:cubicBezTo>
                    <a:cubicBezTo>
                      <a:pt x="160" y="287"/>
                      <a:pt x="160" y="287"/>
                      <a:pt x="179" y="289"/>
                    </a:cubicBezTo>
                    <a:cubicBezTo>
                      <a:pt x="188" y="289"/>
                      <a:pt x="188" y="289"/>
                      <a:pt x="179" y="291"/>
                    </a:cubicBezTo>
                    <a:cubicBezTo>
                      <a:pt x="169" y="291"/>
                      <a:pt x="169" y="292"/>
                      <a:pt x="179" y="292"/>
                    </a:cubicBezTo>
                    <a:cubicBezTo>
                      <a:pt x="197" y="292"/>
                      <a:pt x="207" y="294"/>
                      <a:pt x="188" y="295"/>
                    </a:cubicBezTo>
                    <a:cubicBezTo>
                      <a:pt x="188" y="295"/>
                      <a:pt x="188" y="298"/>
                      <a:pt x="197" y="298"/>
                    </a:cubicBezTo>
                    <a:cubicBezTo>
                      <a:pt x="205" y="297"/>
                      <a:pt x="209" y="297"/>
                      <a:pt x="211" y="297"/>
                    </a:cubicBezTo>
                    <a:cubicBezTo>
                      <a:pt x="213" y="297"/>
                      <a:pt x="208" y="297"/>
                      <a:pt x="197" y="299"/>
                    </a:cubicBezTo>
                    <a:cubicBezTo>
                      <a:pt x="182" y="301"/>
                      <a:pt x="180" y="302"/>
                      <a:pt x="189" y="302"/>
                    </a:cubicBezTo>
                    <a:cubicBezTo>
                      <a:pt x="192" y="302"/>
                      <a:pt x="194" y="302"/>
                      <a:pt x="198" y="302"/>
                    </a:cubicBezTo>
                    <a:cubicBezTo>
                      <a:pt x="198" y="302"/>
                      <a:pt x="199" y="302"/>
                      <a:pt x="201" y="302"/>
                    </a:cubicBezTo>
                    <a:cubicBezTo>
                      <a:pt x="202" y="302"/>
                      <a:pt x="203" y="302"/>
                      <a:pt x="198" y="304"/>
                    </a:cubicBezTo>
                    <a:cubicBezTo>
                      <a:pt x="191" y="307"/>
                      <a:pt x="184" y="313"/>
                      <a:pt x="190" y="313"/>
                    </a:cubicBezTo>
                    <a:cubicBezTo>
                      <a:pt x="191" y="313"/>
                      <a:pt x="194" y="312"/>
                      <a:pt x="198" y="311"/>
                    </a:cubicBezTo>
                    <a:lnTo>
                      <a:pt x="199" y="313"/>
                    </a:lnTo>
                    <a:cubicBezTo>
                      <a:pt x="192" y="317"/>
                      <a:pt x="191" y="318"/>
                      <a:pt x="194" y="318"/>
                    </a:cubicBezTo>
                    <a:cubicBezTo>
                      <a:pt x="195" y="318"/>
                      <a:pt x="197" y="318"/>
                      <a:pt x="199" y="318"/>
                    </a:cubicBezTo>
                    <a:lnTo>
                      <a:pt x="209" y="317"/>
                    </a:lnTo>
                    <a:lnTo>
                      <a:pt x="209" y="317"/>
                    </a:lnTo>
                    <a:cubicBezTo>
                      <a:pt x="202" y="318"/>
                      <a:pt x="197" y="320"/>
                      <a:pt x="191" y="323"/>
                    </a:cubicBezTo>
                    <a:cubicBezTo>
                      <a:pt x="191" y="324"/>
                      <a:pt x="191" y="324"/>
                      <a:pt x="192" y="324"/>
                    </a:cubicBezTo>
                    <a:cubicBezTo>
                      <a:pt x="193" y="324"/>
                      <a:pt x="195" y="324"/>
                      <a:pt x="200" y="322"/>
                    </a:cubicBezTo>
                    <a:cubicBezTo>
                      <a:pt x="205" y="321"/>
                      <a:pt x="207" y="320"/>
                      <a:pt x="208" y="320"/>
                    </a:cubicBezTo>
                    <a:cubicBezTo>
                      <a:pt x="209" y="320"/>
                      <a:pt x="209" y="321"/>
                      <a:pt x="209" y="321"/>
                    </a:cubicBezTo>
                    <a:cubicBezTo>
                      <a:pt x="205" y="324"/>
                      <a:pt x="198" y="327"/>
                      <a:pt x="192" y="328"/>
                    </a:cubicBezTo>
                    <a:lnTo>
                      <a:pt x="192" y="329"/>
                    </a:lnTo>
                    <a:cubicBezTo>
                      <a:pt x="201" y="326"/>
                      <a:pt x="206" y="325"/>
                      <a:pt x="207" y="325"/>
                    </a:cubicBezTo>
                    <a:lnTo>
                      <a:pt x="207" y="325"/>
                    </a:lnTo>
                    <a:cubicBezTo>
                      <a:pt x="208" y="325"/>
                      <a:pt x="206" y="326"/>
                      <a:pt x="201" y="328"/>
                    </a:cubicBezTo>
                    <a:cubicBezTo>
                      <a:pt x="194" y="331"/>
                      <a:pt x="194" y="332"/>
                      <a:pt x="194" y="333"/>
                    </a:cubicBezTo>
                    <a:cubicBezTo>
                      <a:pt x="196" y="332"/>
                      <a:pt x="197" y="332"/>
                      <a:pt x="197" y="332"/>
                    </a:cubicBezTo>
                    <a:lnTo>
                      <a:pt x="197" y="332"/>
                    </a:lnTo>
                    <a:cubicBezTo>
                      <a:pt x="198" y="332"/>
                      <a:pt x="195" y="334"/>
                      <a:pt x="194" y="334"/>
                    </a:cubicBezTo>
                    <a:cubicBezTo>
                      <a:pt x="194" y="334"/>
                      <a:pt x="194" y="334"/>
                      <a:pt x="194" y="333"/>
                    </a:cubicBezTo>
                    <a:lnTo>
                      <a:pt x="185" y="337"/>
                    </a:lnTo>
                    <a:cubicBezTo>
                      <a:pt x="182" y="338"/>
                      <a:pt x="181" y="339"/>
                      <a:pt x="182" y="339"/>
                    </a:cubicBezTo>
                    <a:cubicBezTo>
                      <a:pt x="183" y="339"/>
                      <a:pt x="188" y="337"/>
                      <a:pt x="194" y="335"/>
                    </a:cubicBezTo>
                    <a:cubicBezTo>
                      <a:pt x="194" y="335"/>
                      <a:pt x="195" y="336"/>
                      <a:pt x="195" y="337"/>
                    </a:cubicBezTo>
                    <a:cubicBezTo>
                      <a:pt x="195" y="337"/>
                      <a:pt x="195" y="338"/>
                      <a:pt x="196" y="338"/>
                    </a:cubicBezTo>
                    <a:cubicBezTo>
                      <a:pt x="197" y="338"/>
                      <a:pt x="199" y="337"/>
                      <a:pt x="204" y="335"/>
                    </a:cubicBezTo>
                    <a:cubicBezTo>
                      <a:pt x="209" y="332"/>
                      <a:pt x="216" y="330"/>
                      <a:pt x="222" y="329"/>
                    </a:cubicBezTo>
                    <a:lnTo>
                      <a:pt x="222" y="329"/>
                    </a:lnTo>
                    <a:cubicBezTo>
                      <a:pt x="216" y="331"/>
                      <a:pt x="210" y="333"/>
                      <a:pt x="205" y="337"/>
                    </a:cubicBezTo>
                    <a:cubicBezTo>
                      <a:pt x="205" y="338"/>
                      <a:pt x="196" y="341"/>
                      <a:pt x="196" y="341"/>
                    </a:cubicBezTo>
                    <a:cubicBezTo>
                      <a:pt x="184" y="346"/>
                      <a:pt x="185" y="348"/>
                      <a:pt x="189" y="348"/>
                    </a:cubicBezTo>
                    <a:cubicBezTo>
                      <a:pt x="191" y="348"/>
                      <a:pt x="195" y="347"/>
                      <a:pt x="198" y="346"/>
                    </a:cubicBezTo>
                    <a:cubicBezTo>
                      <a:pt x="205" y="343"/>
                      <a:pt x="210" y="342"/>
                      <a:pt x="211" y="342"/>
                    </a:cubicBezTo>
                    <a:lnTo>
                      <a:pt x="211" y="342"/>
                    </a:lnTo>
                    <a:cubicBezTo>
                      <a:pt x="213" y="342"/>
                      <a:pt x="209" y="345"/>
                      <a:pt x="199" y="349"/>
                    </a:cubicBezTo>
                    <a:cubicBezTo>
                      <a:pt x="194" y="352"/>
                      <a:pt x="192" y="353"/>
                      <a:pt x="193" y="353"/>
                    </a:cubicBezTo>
                    <a:cubicBezTo>
                      <a:pt x="195" y="353"/>
                      <a:pt x="209" y="348"/>
                      <a:pt x="226" y="340"/>
                    </a:cubicBezTo>
                    <a:lnTo>
                      <a:pt x="226" y="340"/>
                    </a:lnTo>
                    <a:cubicBezTo>
                      <a:pt x="204" y="352"/>
                      <a:pt x="197" y="357"/>
                      <a:pt x="200" y="357"/>
                    </a:cubicBezTo>
                    <a:cubicBezTo>
                      <a:pt x="201" y="357"/>
                      <a:pt x="205" y="356"/>
                      <a:pt x="211" y="354"/>
                    </a:cubicBezTo>
                    <a:cubicBezTo>
                      <a:pt x="216" y="352"/>
                      <a:pt x="218" y="351"/>
                      <a:pt x="218" y="351"/>
                    </a:cubicBezTo>
                    <a:lnTo>
                      <a:pt x="218" y="351"/>
                    </a:lnTo>
                    <a:cubicBezTo>
                      <a:pt x="219" y="351"/>
                      <a:pt x="217" y="352"/>
                      <a:pt x="213" y="355"/>
                    </a:cubicBezTo>
                    <a:cubicBezTo>
                      <a:pt x="204" y="360"/>
                      <a:pt x="205" y="361"/>
                      <a:pt x="206" y="364"/>
                    </a:cubicBezTo>
                    <a:cubicBezTo>
                      <a:pt x="207" y="365"/>
                      <a:pt x="208" y="367"/>
                      <a:pt x="209" y="367"/>
                    </a:cubicBezTo>
                    <a:cubicBezTo>
                      <a:pt x="210" y="367"/>
                      <a:pt x="212" y="366"/>
                      <a:pt x="216" y="364"/>
                    </a:cubicBezTo>
                    <a:lnTo>
                      <a:pt x="217" y="365"/>
                    </a:lnTo>
                    <a:cubicBezTo>
                      <a:pt x="211" y="370"/>
                      <a:pt x="209" y="373"/>
                      <a:pt x="210" y="373"/>
                    </a:cubicBezTo>
                    <a:cubicBezTo>
                      <a:pt x="211" y="373"/>
                      <a:pt x="218" y="368"/>
                      <a:pt x="226" y="361"/>
                    </a:cubicBezTo>
                    <a:lnTo>
                      <a:pt x="227" y="364"/>
                    </a:lnTo>
                    <a:lnTo>
                      <a:pt x="220" y="369"/>
                    </a:lnTo>
                    <a:cubicBezTo>
                      <a:pt x="213" y="374"/>
                      <a:pt x="214" y="376"/>
                      <a:pt x="219" y="384"/>
                    </a:cubicBezTo>
                    <a:cubicBezTo>
                      <a:pt x="222" y="388"/>
                      <a:pt x="224" y="391"/>
                      <a:pt x="226" y="391"/>
                    </a:cubicBezTo>
                    <a:cubicBezTo>
                      <a:pt x="229" y="391"/>
                      <a:pt x="232" y="388"/>
                      <a:pt x="239" y="380"/>
                    </a:cubicBezTo>
                    <a:cubicBezTo>
                      <a:pt x="247" y="374"/>
                      <a:pt x="250" y="371"/>
                      <a:pt x="251" y="371"/>
                    </a:cubicBezTo>
                    <a:lnTo>
                      <a:pt x="251" y="371"/>
                    </a:lnTo>
                    <a:cubicBezTo>
                      <a:pt x="252" y="371"/>
                      <a:pt x="249" y="375"/>
                      <a:pt x="242" y="382"/>
                    </a:cubicBezTo>
                    <a:cubicBezTo>
                      <a:pt x="237" y="387"/>
                      <a:pt x="232" y="392"/>
                      <a:pt x="233" y="392"/>
                    </a:cubicBezTo>
                    <a:cubicBezTo>
                      <a:pt x="233" y="392"/>
                      <a:pt x="233" y="391"/>
                      <a:pt x="235" y="389"/>
                    </a:cubicBezTo>
                    <a:lnTo>
                      <a:pt x="235" y="389"/>
                    </a:lnTo>
                    <a:cubicBezTo>
                      <a:pt x="235" y="389"/>
                      <a:pt x="237" y="392"/>
                      <a:pt x="232" y="398"/>
                    </a:cubicBezTo>
                    <a:cubicBezTo>
                      <a:pt x="227" y="407"/>
                      <a:pt x="226" y="409"/>
                      <a:pt x="227" y="409"/>
                    </a:cubicBezTo>
                    <a:cubicBezTo>
                      <a:pt x="228" y="409"/>
                      <a:pt x="232" y="406"/>
                      <a:pt x="235" y="403"/>
                    </a:cubicBezTo>
                    <a:lnTo>
                      <a:pt x="235" y="403"/>
                    </a:lnTo>
                    <a:cubicBezTo>
                      <a:pt x="232" y="409"/>
                      <a:pt x="228" y="415"/>
                      <a:pt x="229" y="415"/>
                    </a:cubicBezTo>
                    <a:cubicBezTo>
                      <a:pt x="229" y="415"/>
                      <a:pt x="230" y="414"/>
                      <a:pt x="232" y="412"/>
                    </a:cubicBezTo>
                    <a:cubicBezTo>
                      <a:pt x="235" y="409"/>
                      <a:pt x="239" y="407"/>
                      <a:pt x="241" y="407"/>
                    </a:cubicBezTo>
                    <a:lnTo>
                      <a:pt x="241" y="407"/>
                    </a:lnTo>
                    <a:cubicBezTo>
                      <a:pt x="244" y="407"/>
                      <a:pt x="244" y="410"/>
                      <a:pt x="238" y="419"/>
                    </a:cubicBezTo>
                    <a:lnTo>
                      <a:pt x="239" y="420"/>
                    </a:lnTo>
                    <a:cubicBezTo>
                      <a:pt x="243" y="415"/>
                      <a:pt x="245" y="414"/>
                      <a:pt x="246" y="414"/>
                    </a:cubicBezTo>
                    <a:cubicBezTo>
                      <a:pt x="248" y="414"/>
                      <a:pt x="249" y="415"/>
                      <a:pt x="250" y="415"/>
                    </a:cubicBezTo>
                    <a:cubicBezTo>
                      <a:pt x="252" y="416"/>
                      <a:pt x="252" y="417"/>
                      <a:pt x="247" y="425"/>
                    </a:cubicBezTo>
                    <a:cubicBezTo>
                      <a:pt x="244" y="429"/>
                      <a:pt x="242" y="431"/>
                      <a:pt x="243" y="431"/>
                    </a:cubicBezTo>
                    <a:cubicBezTo>
                      <a:pt x="244" y="431"/>
                      <a:pt x="246" y="430"/>
                      <a:pt x="250" y="426"/>
                    </a:cubicBezTo>
                    <a:cubicBezTo>
                      <a:pt x="250" y="426"/>
                      <a:pt x="250" y="426"/>
                      <a:pt x="250" y="426"/>
                    </a:cubicBezTo>
                    <a:cubicBezTo>
                      <a:pt x="251" y="426"/>
                      <a:pt x="260" y="413"/>
                      <a:pt x="262" y="413"/>
                    </a:cubicBezTo>
                    <a:cubicBezTo>
                      <a:pt x="262" y="413"/>
                      <a:pt x="262" y="413"/>
                      <a:pt x="262" y="413"/>
                    </a:cubicBezTo>
                    <a:cubicBezTo>
                      <a:pt x="265" y="407"/>
                      <a:pt x="269" y="402"/>
                      <a:pt x="273" y="397"/>
                    </a:cubicBezTo>
                    <a:lnTo>
                      <a:pt x="273" y="397"/>
                    </a:lnTo>
                    <a:lnTo>
                      <a:pt x="269" y="406"/>
                    </a:lnTo>
                    <a:lnTo>
                      <a:pt x="258" y="422"/>
                    </a:lnTo>
                    <a:cubicBezTo>
                      <a:pt x="259" y="422"/>
                      <a:pt x="259" y="423"/>
                      <a:pt x="260" y="423"/>
                    </a:cubicBezTo>
                    <a:cubicBezTo>
                      <a:pt x="261" y="423"/>
                      <a:pt x="262" y="421"/>
                      <a:pt x="265" y="415"/>
                    </a:cubicBezTo>
                    <a:lnTo>
                      <a:pt x="265" y="415"/>
                    </a:lnTo>
                    <a:cubicBezTo>
                      <a:pt x="262" y="424"/>
                      <a:pt x="263" y="425"/>
                      <a:pt x="265" y="426"/>
                    </a:cubicBezTo>
                    <a:cubicBezTo>
                      <a:pt x="266" y="427"/>
                      <a:pt x="267" y="427"/>
                      <a:pt x="268" y="427"/>
                    </a:cubicBezTo>
                    <a:cubicBezTo>
                      <a:pt x="269" y="427"/>
                      <a:pt x="271" y="426"/>
                      <a:pt x="274" y="421"/>
                    </a:cubicBezTo>
                    <a:lnTo>
                      <a:pt x="274" y="421"/>
                    </a:lnTo>
                    <a:cubicBezTo>
                      <a:pt x="271" y="431"/>
                      <a:pt x="271" y="436"/>
                      <a:pt x="274" y="436"/>
                    </a:cubicBezTo>
                    <a:cubicBezTo>
                      <a:pt x="276" y="436"/>
                      <a:pt x="280" y="432"/>
                      <a:pt x="283" y="424"/>
                    </a:cubicBezTo>
                    <a:cubicBezTo>
                      <a:pt x="285" y="420"/>
                      <a:pt x="286" y="418"/>
                      <a:pt x="286" y="418"/>
                    </a:cubicBezTo>
                    <a:lnTo>
                      <a:pt x="286" y="418"/>
                    </a:lnTo>
                    <a:cubicBezTo>
                      <a:pt x="286" y="418"/>
                      <a:pt x="286" y="421"/>
                      <a:pt x="285" y="425"/>
                    </a:cubicBezTo>
                    <a:cubicBezTo>
                      <a:pt x="284" y="430"/>
                      <a:pt x="284" y="432"/>
                      <a:pt x="284" y="432"/>
                    </a:cubicBezTo>
                    <a:cubicBezTo>
                      <a:pt x="284" y="432"/>
                      <a:pt x="285" y="430"/>
                      <a:pt x="287" y="426"/>
                    </a:cubicBezTo>
                    <a:cubicBezTo>
                      <a:pt x="288" y="424"/>
                      <a:pt x="288" y="423"/>
                      <a:pt x="289" y="423"/>
                    </a:cubicBezTo>
                    <a:lnTo>
                      <a:pt x="289" y="423"/>
                    </a:lnTo>
                    <a:cubicBezTo>
                      <a:pt x="290" y="423"/>
                      <a:pt x="288" y="430"/>
                      <a:pt x="288" y="437"/>
                    </a:cubicBezTo>
                    <a:cubicBezTo>
                      <a:pt x="285" y="448"/>
                      <a:pt x="284" y="452"/>
                      <a:pt x="285" y="452"/>
                    </a:cubicBezTo>
                    <a:cubicBezTo>
                      <a:pt x="286" y="452"/>
                      <a:pt x="287" y="450"/>
                      <a:pt x="289" y="447"/>
                    </a:cubicBezTo>
                    <a:cubicBezTo>
                      <a:pt x="292" y="441"/>
                      <a:pt x="294" y="439"/>
                      <a:pt x="295" y="439"/>
                    </a:cubicBezTo>
                    <a:cubicBezTo>
                      <a:pt x="296" y="439"/>
                      <a:pt x="296" y="440"/>
                      <a:pt x="297" y="440"/>
                    </a:cubicBezTo>
                    <a:cubicBezTo>
                      <a:pt x="300" y="434"/>
                      <a:pt x="302" y="429"/>
                      <a:pt x="303" y="422"/>
                    </a:cubicBezTo>
                    <a:cubicBezTo>
                      <a:pt x="304" y="413"/>
                      <a:pt x="308" y="404"/>
                      <a:pt x="308" y="404"/>
                    </a:cubicBezTo>
                    <a:cubicBezTo>
                      <a:pt x="309" y="401"/>
                      <a:pt x="309" y="400"/>
                      <a:pt x="310" y="400"/>
                    </a:cubicBezTo>
                    <a:lnTo>
                      <a:pt x="310" y="400"/>
                    </a:lnTo>
                    <a:cubicBezTo>
                      <a:pt x="310" y="400"/>
                      <a:pt x="309" y="404"/>
                      <a:pt x="309" y="404"/>
                    </a:cubicBezTo>
                    <a:cubicBezTo>
                      <a:pt x="306" y="410"/>
                      <a:pt x="304" y="416"/>
                      <a:pt x="306" y="423"/>
                    </a:cubicBezTo>
                    <a:cubicBezTo>
                      <a:pt x="304" y="432"/>
                      <a:pt x="307" y="432"/>
                      <a:pt x="308" y="433"/>
                    </a:cubicBezTo>
                    <a:lnTo>
                      <a:pt x="312" y="433"/>
                    </a:lnTo>
                    <a:cubicBezTo>
                      <a:pt x="313" y="438"/>
                      <a:pt x="314" y="441"/>
                      <a:pt x="315" y="441"/>
                    </a:cubicBezTo>
                    <a:cubicBezTo>
                      <a:pt x="316" y="441"/>
                      <a:pt x="316" y="439"/>
                      <a:pt x="317" y="434"/>
                    </a:cubicBezTo>
                    <a:cubicBezTo>
                      <a:pt x="318" y="426"/>
                      <a:pt x="317" y="430"/>
                      <a:pt x="318" y="425"/>
                    </a:cubicBezTo>
                    <a:lnTo>
                      <a:pt x="318" y="425"/>
                    </a:lnTo>
                    <a:cubicBezTo>
                      <a:pt x="317" y="435"/>
                      <a:pt x="321" y="440"/>
                      <a:pt x="325" y="440"/>
                    </a:cubicBezTo>
                    <a:cubicBezTo>
                      <a:pt x="328" y="440"/>
                      <a:pt x="331" y="436"/>
                      <a:pt x="331" y="426"/>
                    </a:cubicBezTo>
                    <a:cubicBezTo>
                      <a:pt x="331" y="432"/>
                      <a:pt x="331" y="431"/>
                      <a:pt x="331" y="435"/>
                    </a:cubicBezTo>
                    <a:cubicBezTo>
                      <a:pt x="332" y="445"/>
                      <a:pt x="334" y="445"/>
                      <a:pt x="336" y="445"/>
                    </a:cubicBezTo>
                    <a:cubicBezTo>
                      <a:pt x="337" y="445"/>
                      <a:pt x="341" y="435"/>
                      <a:pt x="345" y="435"/>
                    </a:cubicBezTo>
                    <a:cubicBezTo>
                      <a:pt x="349" y="435"/>
                      <a:pt x="354" y="434"/>
                      <a:pt x="352" y="425"/>
                    </a:cubicBezTo>
                    <a:cubicBezTo>
                      <a:pt x="353" y="425"/>
                      <a:pt x="353" y="425"/>
                      <a:pt x="355" y="434"/>
                    </a:cubicBezTo>
                    <a:cubicBezTo>
                      <a:pt x="355" y="443"/>
                      <a:pt x="356" y="443"/>
                      <a:pt x="357" y="443"/>
                    </a:cubicBezTo>
                    <a:cubicBezTo>
                      <a:pt x="357" y="443"/>
                      <a:pt x="357" y="443"/>
                      <a:pt x="357" y="443"/>
                    </a:cubicBezTo>
                    <a:cubicBezTo>
                      <a:pt x="358" y="438"/>
                      <a:pt x="357" y="431"/>
                      <a:pt x="355" y="425"/>
                    </a:cubicBezTo>
                    <a:cubicBezTo>
                      <a:pt x="354" y="420"/>
                      <a:pt x="354" y="418"/>
                      <a:pt x="354" y="418"/>
                    </a:cubicBezTo>
                    <a:lnTo>
                      <a:pt x="354" y="418"/>
                    </a:lnTo>
                    <a:cubicBezTo>
                      <a:pt x="355" y="418"/>
                      <a:pt x="356" y="420"/>
                      <a:pt x="358" y="424"/>
                    </a:cubicBezTo>
                    <a:cubicBezTo>
                      <a:pt x="360" y="428"/>
                      <a:pt x="362" y="430"/>
                      <a:pt x="364" y="430"/>
                    </a:cubicBezTo>
                    <a:cubicBezTo>
                      <a:pt x="366" y="430"/>
                      <a:pt x="367" y="428"/>
                      <a:pt x="367" y="423"/>
                    </a:cubicBezTo>
                    <a:cubicBezTo>
                      <a:pt x="367" y="423"/>
                      <a:pt x="368" y="423"/>
                      <a:pt x="368" y="423"/>
                    </a:cubicBezTo>
                    <a:cubicBezTo>
                      <a:pt x="369" y="423"/>
                      <a:pt x="370" y="424"/>
                      <a:pt x="372" y="431"/>
                    </a:cubicBezTo>
                    <a:cubicBezTo>
                      <a:pt x="374" y="436"/>
                      <a:pt x="377" y="441"/>
                      <a:pt x="379" y="441"/>
                    </a:cubicBezTo>
                    <a:cubicBezTo>
                      <a:pt x="380" y="441"/>
                      <a:pt x="380" y="438"/>
                      <a:pt x="378" y="430"/>
                    </a:cubicBezTo>
                    <a:cubicBezTo>
                      <a:pt x="380" y="430"/>
                      <a:pt x="380" y="430"/>
                      <a:pt x="382" y="439"/>
                    </a:cubicBezTo>
                    <a:cubicBezTo>
                      <a:pt x="384" y="443"/>
                      <a:pt x="387" y="448"/>
                      <a:pt x="387" y="448"/>
                    </a:cubicBezTo>
                    <a:cubicBezTo>
                      <a:pt x="388" y="448"/>
                      <a:pt x="387" y="445"/>
                      <a:pt x="385" y="438"/>
                    </a:cubicBezTo>
                    <a:cubicBezTo>
                      <a:pt x="385" y="433"/>
                      <a:pt x="385" y="430"/>
                      <a:pt x="387" y="430"/>
                    </a:cubicBezTo>
                    <a:cubicBezTo>
                      <a:pt x="388" y="430"/>
                      <a:pt x="390" y="432"/>
                      <a:pt x="393" y="435"/>
                    </a:cubicBezTo>
                    <a:cubicBezTo>
                      <a:pt x="394" y="434"/>
                      <a:pt x="395" y="434"/>
                      <a:pt x="392" y="425"/>
                    </a:cubicBezTo>
                    <a:cubicBezTo>
                      <a:pt x="390" y="421"/>
                      <a:pt x="390" y="422"/>
                      <a:pt x="388" y="417"/>
                    </a:cubicBezTo>
                    <a:lnTo>
                      <a:pt x="388" y="417"/>
                    </a:lnTo>
                    <a:cubicBezTo>
                      <a:pt x="392" y="426"/>
                      <a:pt x="395" y="430"/>
                      <a:pt x="395" y="430"/>
                    </a:cubicBezTo>
                    <a:cubicBezTo>
                      <a:pt x="395" y="430"/>
                      <a:pt x="394" y="425"/>
                      <a:pt x="390" y="416"/>
                    </a:cubicBezTo>
                    <a:cubicBezTo>
                      <a:pt x="388" y="412"/>
                      <a:pt x="387" y="409"/>
                      <a:pt x="388" y="409"/>
                    </a:cubicBezTo>
                    <a:lnTo>
                      <a:pt x="388" y="409"/>
                    </a:lnTo>
                    <a:cubicBezTo>
                      <a:pt x="388" y="409"/>
                      <a:pt x="389" y="411"/>
                      <a:pt x="391" y="415"/>
                    </a:cubicBezTo>
                    <a:cubicBezTo>
                      <a:pt x="395" y="422"/>
                      <a:pt x="397" y="423"/>
                      <a:pt x="397" y="423"/>
                    </a:cubicBezTo>
                    <a:cubicBezTo>
                      <a:pt x="397" y="423"/>
                      <a:pt x="397" y="423"/>
                      <a:pt x="397" y="423"/>
                    </a:cubicBezTo>
                    <a:cubicBezTo>
                      <a:pt x="399" y="423"/>
                      <a:pt x="400" y="413"/>
                      <a:pt x="405" y="410"/>
                    </a:cubicBezTo>
                    <a:cubicBezTo>
                      <a:pt x="413" y="405"/>
                      <a:pt x="417" y="404"/>
                      <a:pt x="411" y="396"/>
                    </a:cubicBezTo>
                    <a:cubicBezTo>
                      <a:pt x="408" y="392"/>
                      <a:pt x="407" y="389"/>
                      <a:pt x="407" y="389"/>
                    </a:cubicBezTo>
                    <a:lnTo>
                      <a:pt x="407" y="389"/>
                    </a:lnTo>
                    <a:cubicBezTo>
                      <a:pt x="407" y="389"/>
                      <a:pt x="409" y="391"/>
                      <a:pt x="412" y="395"/>
                    </a:cubicBezTo>
                    <a:cubicBezTo>
                      <a:pt x="417" y="400"/>
                      <a:pt x="419" y="401"/>
                      <a:pt x="420" y="401"/>
                    </a:cubicBezTo>
                    <a:cubicBezTo>
                      <a:pt x="420" y="401"/>
                      <a:pt x="421" y="401"/>
                      <a:pt x="421" y="401"/>
                    </a:cubicBezTo>
                    <a:cubicBezTo>
                      <a:pt x="421" y="400"/>
                      <a:pt x="422" y="400"/>
                      <a:pt x="422" y="400"/>
                    </a:cubicBezTo>
                    <a:cubicBezTo>
                      <a:pt x="423" y="400"/>
                      <a:pt x="425" y="401"/>
                      <a:pt x="429" y="406"/>
                    </a:cubicBezTo>
                    <a:cubicBezTo>
                      <a:pt x="423" y="398"/>
                      <a:pt x="423" y="398"/>
                      <a:pt x="424" y="398"/>
                    </a:cubicBezTo>
                    <a:cubicBezTo>
                      <a:pt x="427" y="401"/>
                      <a:pt x="429" y="403"/>
                      <a:pt x="430" y="403"/>
                    </a:cubicBezTo>
                    <a:cubicBezTo>
                      <a:pt x="431" y="403"/>
                      <a:pt x="430" y="401"/>
                      <a:pt x="427" y="396"/>
                    </a:cubicBezTo>
                    <a:cubicBezTo>
                      <a:pt x="421" y="389"/>
                      <a:pt x="418" y="385"/>
                      <a:pt x="418" y="385"/>
                    </a:cubicBezTo>
                    <a:lnTo>
                      <a:pt x="418" y="385"/>
                    </a:lnTo>
                    <a:cubicBezTo>
                      <a:pt x="418" y="385"/>
                      <a:pt x="422" y="389"/>
                      <a:pt x="428" y="396"/>
                    </a:cubicBezTo>
                    <a:cubicBezTo>
                      <a:pt x="432" y="401"/>
                      <a:pt x="437" y="404"/>
                      <a:pt x="438" y="404"/>
                    </a:cubicBezTo>
                    <a:cubicBezTo>
                      <a:pt x="439" y="404"/>
                      <a:pt x="438" y="404"/>
                      <a:pt x="436" y="402"/>
                    </a:cubicBezTo>
                    <a:cubicBezTo>
                      <a:pt x="429" y="394"/>
                      <a:pt x="431" y="393"/>
                      <a:pt x="425" y="385"/>
                    </a:cubicBezTo>
                    <a:cubicBezTo>
                      <a:pt x="426" y="385"/>
                      <a:pt x="426" y="385"/>
                      <a:pt x="426" y="385"/>
                    </a:cubicBezTo>
                    <a:cubicBezTo>
                      <a:pt x="428" y="385"/>
                      <a:pt x="429" y="386"/>
                      <a:pt x="434" y="391"/>
                    </a:cubicBezTo>
                    <a:cubicBezTo>
                      <a:pt x="436" y="392"/>
                      <a:pt x="437" y="393"/>
                      <a:pt x="438" y="393"/>
                    </a:cubicBezTo>
                    <a:cubicBezTo>
                      <a:pt x="440" y="393"/>
                      <a:pt x="438" y="385"/>
                      <a:pt x="433" y="379"/>
                    </a:cubicBezTo>
                    <a:cubicBezTo>
                      <a:pt x="429" y="376"/>
                      <a:pt x="427" y="374"/>
                      <a:pt x="428" y="374"/>
                    </a:cubicBezTo>
                    <a:lnTo>
                      <a:pt x="428" y="374"/>
                    </a:lnTo>
                    <a:cubicBezTo>
                      <a:pt x="428" y="374"/>
                      <a:pt x="430" y="375"/>
                      <a:pt x="433" y="378"/>
                    </a:cubicBezTo>
                    <a:cubicBezTo>
                      <a:pt x="438" y="382"/>
                      <a:pt x="440" y="384"/>
                      <a:pt x="441" y="384"/>
                    </a:cubicBezTo>
                    <a:cubicBezTo>
                      <a:pt x="442" y="384"/>
                      <a:pt x="442" y="383"/>
                      <a:pt x="442" y="383"/>
                    </a:cubicBezTo>
                    <a:cubicBezTo>
                      <a:pt x="440" y="381"/>
                      <a:pt x="440" y="380"/>
                      <a:pt x="440" y="380"/>
                    </a:cubicBezTo>
                    <a:lnTo>
                      <a:pt x="440" y="380"/>
                    </a:lnTo>
                    <a:cubicBezTo>
                      <a:pt x="441" y="380"/>
                      <a:pt x="446" y="384"/>
                      <a:pt x="450" y="388"/>
                    </a:cubicBezTo>
                    <a:cubicBezTo>
                      <a:pt x="454" y="393"/>
                      <a:pt x="456" y="394"/>
                      <a:pt x="458" y="394"/>
                    </a:cubicBezTo>
                    <a:cubicBezTo>
                      <a:pt x="458" y="394"/>
                      <a:pt x="459" y="394"/>
                      <a:pt x="459" y="393"/>
                    </a:cubicBezTo>
                    <a:cubicBezTo>
                      <a:pt x="453" y="386"/>
                      <a:pt x="457" y="382"/>
                      <a:pt x="459" y="379"/>
                    </a:cubicBezTo>
                    <a:cubicBezTo>
                      <a:pt x="464" y="375"/>
                      <a:pt x="456" y="368"/>
                      <a:pt x="441" y="356"/>
                    </a:cubicBezTo>
                    <a:lnTo>
                      <a:pt x="425" y="345"/>
                    </a:lnTo>
                    <a:lnTo>
                      <a:pt x="442" y="355"/>
                    </a:lnTo>
                    <a:cubicBezTo>
                      <a:pt x="450" y="360"/>
                      <a:pt x="467" y="369"/>
                      <a:pt x="467" y="369"/>
                    </a:cubicBezTo>
                    <a:cubicBezTo>
                      <a:pt x="467" y="368"/>
                      <a:pt x="459" y="364"/>
                      <a:pt x="451" y="358"/>
                    </a:cubicBezTo>
                    <a:cubicBezTo>
                      <a:pt x="446" y="355"/>
                      <a:pt x="445" y="354"/>
                      <a:pt x="446" y="354"/>
                    </a:cubicBezTo>
                    <a:lnTo>
                      <a:pt x="446" y="354"/>
                    </a:lnTo>
                    <a:cubicBezTo>
                      <a:pt x="447" y="354"/>
                      <a:pt x="450" y="355"/>
                      <a:pt x="453" y="356"/>
                    </a:cubicBezTo>
                    <a:cubicBezTo>
                      <a:pt x="456" y="357"/>
                      <a:pt x="459" y="357"/>
                      <a:pt x="460" y="357"/>
                    </a:cubicBezTo>
                    <a:cubicBezTo>
                      <a:pt x="462" y="357"/>
                      <a:pt x="461" y="355"/>
                      <a:pt x="456" y="352"/>
                    </a:cubicBezTo>
                    <a:cubicBezTo>
                      <a:pt x="456" y="352"/>
                      <a:pt x="457" y="351"/>
                      <a:pt x="458" y="351"/>
                    </a:cubicBezTo>
                    <a:cubicBezTo>
                      <a:pt x="459" y="351"/>
                      <a:pt x="461" y="352"/>
                      <a:pt x="466" y="354"/>
                    </a:cubicBezTo>
                    <a:cubicBezTo>
                      <a:pt x="467" y="352"/>
                      <a:pt x="467" y="352"/>
                      <a:pt x="458" y="348"/>
                    </a:cubicBezTo>
                    <a:cubicBezTo>
                      <a:pt x="453" y="345"/>
                      <a:pt x="451" y="344"/>
                      <a:pt x="452" y="344"/>
                    </a:cubicBezTo>
                    <a:lnTo>
                      <a:pt x="452" y="344"/>
                    </a:lnTo>
                    <a:cubicBezTo>
                      <a:pt x="453" y="344"/>
                      <a:pt x="456" y="344"/>
                      <a:pt x="459" y="346"/>
                    </a:cubicBezTo>
                    <a:cubicBezTo>
                      <a:pt x="467" y="349"/>
                      <a:pt x="472" y="350"/>
                      <a:pt x="474" y="350"/>
                    </a:cubicBezTo>
                    <a:cubicBezTo>
                      <a:pt x="477" y="350"/>
                      <a:pt x="475" y="348"/>
                      <a:pt x="470" y="346"/>
                    </a:cubicBezTo>
                    <a:cubicBezTo>
                      <a:pt x="461" y="342"/>
                      <a:pt x="462" y="341"/>
                      <a:pt x="462" y="340"/>
                    </a:cubicBezTo>
                    <a:cubicBezTo>
                      <a:pt x="462" y="339"/>
                      <a:pt x="464" y="338"/>
                      <a:pt x="455" y="333"/>
                    </a:cubicBezTo>
                    <a:lnTo>
                      <a:pt x="456" y="331"/>
                    </a:lnTo>
                    <a:cubicBezTo>
                      <a:pt x="457" y="331"/>
                      <a:pt x="465" y="336"/>
                      <a:pt x="465" y="336"/>
                    </a:cubicBezTo>
                    <a:lnTo>
                      <a:pt x="474" y="339"/>
                    </a:lnTo>
                    <a:cubicBezTo>
                      <a:pt x="475" y="337"/>
                      <a:pt x="475" y="336"/>
                      <a:pt x="467" y="331"/>
                    </a:cubicBezTo>
                    <a:cubicBezTo>
                      <a:pt x="458" y="327"/>
                      <a:pt x="453" y="325"/>
                      <a:pt x="454" y="325"/>
                    </a:cubicBezTo>
                    <a:lnTo>
                      <a:pt x="454" y="325"/>
                    </a:lnTo>
                    <a:cubicBezTo>
                      <a:pt x="454" y="325"/>
                      <a:pt x="458" y="327"/>
                      <a:pt x="467" y="330"/>
                    </a:cubicBezTo>
                    <a:cubicBezTo>
                      <a:pt x="472" y="332"/>
                      <a:pt x="478" y="334"/>
                      <a:pt x="480" y="334"/>
                    </a:cubicBezTo>
                    <a:cubicBezTo>
                      <a:pt x="481" y="334"/>
                      <a:pt x="481" y="333"/>
                      <a:pt x="477" y="331"/>
                    </a:cubicBezTo>
                    <a:cubicBezTo>
                      <a:pt x="468" y="328"/>
                      <a:pt x="466" y="326"/>
                      <a:pt x="468" y="326"/>
                    </a:cubicBezTo>
                    <a:lnTo>
                      <a:pt x="468" y="326"/>
                    </a:lnTo>
                    <a:cubicBezTo>
                      <a:pt x="469" y="326"/>
                      <a:pt x="474" y="327"/>
                      <a:pt x="478" y="329"/>
                    </a:cubicBezTo>
                    <a:cubicBezTo>
                      <a:pt x="486" y="332"/>
                      <a:pt x="490" y="334"/>
                      <a:pt x="491" y="334"/>
                    </a:cubicBezTo>
                    <a:cubicBezTo>
                      <a:pt x="492" y="334"/>
                      <a:pt x="488" y="331"/>
                      <a:pt x="479" y="326"/>
                    </a:cubicBezTo>
                    <a:cubicBezTo>
                      <a:pt x="479" y="323"/>
                      <a:pt x="473" y="317"/>
                      <a:pt x="473" y="313"/>
                    </a:cubicBezTo>
                    <a:cubicBezTo>
                      <a:pt x="474" y="309"/>
                      <a:pt x="474" y="307"/>
                      <a:pt x="482" y="307"/>
                    </a:cubicBezTo>
                    <a:lnTo>
                      <a:pt x="482" y="307"/>
                    </a:lnTo>
                    <a:cubicBezTo>
                      <a:pt x="485" y="307"/>
                      <a:pt x="488" y="308"/>
                      <a:pt x="493" y="309"/>
                    </a:cubicBezTo>
                    <a:cubicBezTo>
                      <a:pt x="496" y="309"/>
                      <a:pt x="500" y="309"/>
                      <a:pt x="503" y="309"/>
                    </a:cubicBezTo>
                    <a:cubicBezTo>
                      <a:pt x="548" y="309"/>
                      <a:pt x="587" y="276"/>
                      <a:pt x="594" y="230"/>
                    </a:cubicBezTo>
                    <a:cubicBezTo>
                      <a:pt x="600" y="182"/>
                      <a:pt x="567" y="136"/>
                      <a:pt x="518" y="128"/>
                    </a:cubicBezTo>
                    <a:cubicBezTo>
                      <a:pt x="513" y="128"/>
                      <a:pt x="508" y="127"/>
                      <a:pt x="503" y="127"/>
                    </a:cubicBezTo>
                    <a:cubicBezTo>
                      <a:pt x="475" y="127"/>
                      <a:pt x="449" y="140"/>
                      <a:pt x="432" y="161"/>
                    </a:cubicBezTo>
                    <a:lnTo>
                      <a:pt x="432" y="161"/>
                    </a:lnTo>
                    <a:cubicBezTo>
                      <a:pt x="430" y="159"/>
                      <a:pt x="428" y="158"/>
                      <a:pt x="426" y="158"/>
                    </a:cubicBezTo>
                    <a:cubicBezTo>
                      <a:pt x="424" y="158"/>
                      <a:pt x="422" y="159"/>
                      <a:pt x="420" y="161"/>
                    </a:cubicBezTo>
                    <a:cubicBezTo>
                      <a:pt x="419" y="161"/>
                      <a:pt x="419" y="161"/>
                      <a:pt x="425" y="153"/>
                    </a:cubicBezTo>
                    <a:cubicBezTo>
                      <a:pt x="428" y="150"/>
                      <a:pt x="430" y="148"/>
                      <a:pt x="429" y="148"/>
                    </a:cubicBezTo>
                    <a:lnTo>
                      <a:pt x="429" y="148"/>
                    </a:lnTo>
                    <a:cubicBezTo>
                      <a:pt x="429" y="148"/>
                      <a:pt x="425" y="151"/>
                      <a:pt x="417" y="159"/>
                    </a:cubicBezTo>
                    <a:cubicBezTo>
                      <a:pt x="413" y="162"/>
                      <a:pt x="409" y="165"/>
                      <a:pt x="409" y="165"/>
                    </a:cubicBezTo>
                    <a:cubicBezTo>
                      <a:pt x="409" y="165"/>
                      <a:pt x="411" y="163"/>
                      <a:pt x="417" y="157"/>
                    </a:cubicBezTo>
                    <a:cubicBezTo>
                      <a:pt x="423" y="151"/>
                      <a:pt x="421" y="150"/>
                      <a:pt x="419" y="146"/>
                    </a:cubicBezTo>
                    <a:cubicBezTo>
                      <a:pt x="418" y="145"/>
                      <a:pt x="416" y="144"/>
                      <a:pt x="414" y="144"/>
                    </a:cubicBezTo>
                    <a:cubicBezTo>
                      <a:pt x="412" y="144"/>
                      <a:pt x="410" y="145"/>
                      <a:pt x="408" y="149"/>
                    </a:cubicBezTo>
                    <a:cubicBezTo>
                      <a:pt x="404" y="151"/>
                      <a:pt x="402" y="153"/>
                      <a:pt x="402" y="153"/>
                    </a:cubicBezTo>
                    <a:cubicBezTo>
                      <a:pt x="401" y="153"/>
                      <a:pt x="403" y="151"/>
                      <a:pt x="406" y="147"/>
                    </a:cubicBezTo>
                    <a:cubicBezTo>
                      <a:pt x="415" y="138"/>
                      <a:pt x="418" y="129"/>
                      <a:pt x="415" y="129"/>
                    </a:cubicBezTo>
                    <a:lnTo>
                      <a:pt x="415" y="129"/>
                    </a:lnTo>
                    <a:cubicBezTo>
                      <a:pt x="413" y="129"/>
                      <a:pt x="411" y="131"/>
                      <a:pt x="406" y="135"/>
                    </a:cubicBezTo>
                    <a:cubicBezTo>
                      <a:pt x="405" y="135"/>
                      <a:pt x="404" y="134"/>
                      <a:pt x="410" y="126"/>
                    </a:cubicBezTo>
                    <a:cubicBezTo>
                      <a:pt x="409" y="126"/>
                      <a:pt x="409" y="126"/>
                      <a:pt x="409" y="126"/>
                    </a:cubicBezTo>
                    <a:cubicBezTo>
                      <a:pt x="407" y="126"/>
                      <a:pt x="405" y="127"/>
                      <a:pt x="400" y="131"/>
                    </a:cubicBezTo>
                    <a:cubicBezTo>
                      <a:pt x="399" y="129"/>
                      <a:pt x="396" y="128"/>
                      <a:pt x="394" y="127"/>
                    </a:cubicBezTo>
                    <a:cubicBezTo>
                      <a:pt x="394" y="127"/>
                      <a:pt x="394" y="127"/>
                      <a:pt x="394" y="127"/>
                    </a:cubicBezTo>
                    <a:cubicBezTo>
                      <a:pt x="391" y="127"/>
                      <a:pt x="386" y="133"/>
                      <a:pt x="386" y="133"/>
                    </a:cubicBezTo>
                    <a:lnTo>
                      <a:pt x="385" y="133"/>
                    </a:lnTo>
                    <a:cubicBezTo>
                      <a:pt x="390" y="124"/>
                      <a:pt x="385" y="122"/>
                      <a:pt x="377" y="118"/>
                    </a:cubicBezTo>
                    <a:cubicBezTo>
                      <a:pt x="371" y="115"/>
                      <a:pt x="365" y="114"/>
                      <a:pt x="366" y="104"/>
                    </a:cubicBezTo>
                    <a:lnTo>
                      <a:pt x="366" y="104"/>
                    </a:lnTo>
                    <a:cubicBezTo>
                      <a:pt x="366" y="104"/>
                      <a:pt x="364" y="104"/>
                      <a:pt x="362" y="113"/>
                    </a:cubicBezTo>
                    <a:cubicBezTo>
                      <a:pt x="359" y="123"/>
                      <a:pt x="357" y="128"/>
                      <a:pt x="357" y="128"/>
                    </a:cubicBezTo>
                    <a:cubicBezTo>
                      <a:pt x="357" y="128"/>
                      <a:pt x="357" y="125"/>
                      <a:pt x="357" y="122"/>
                    </a:cubicBezTo>
                    <a:cubicBezTo>
                      <a:pt x="358" y="112"/>
                      <a:pt x="357" y="107"/>
                      <a:pt x="356" y="107"/>
                    </a:cubicBezTo>
                    <a:cubicBezTo>
                      <a:pt x="354" y="107"/>
                      <a:pt x="352" y="111"/>
                      <a:pt x="350" y="120"/>
                    </a:cubicBezTo>
                    <a:lnTo>
                      <a:pt x="352" y="110"/>
                    </a:lnTo>
                    <a:cubicBezTo>
                      <a:pt x="352" y="103"/>
                      <a:pt x="352" y="100"/>
                      <a:pt x="351" y="100"/>
                    </a:cubicBezTo>
                    <a:cubicBezTo>
                      <a:pt x="349" y="100"/>
                      <a:pt x="347" y="108"/>
                      <a:pt x="346" y="119"/>
                    </a:cubicBezTo>
                    <a:cubicBezTo>
                      <a:pt x="346" y="112"/>
                      <a:pt x="345" y="106"/>
                      <a:pt x="345" y="106"/>
                    </a:cubicBezTo>
                    <a:cubicBezTo>
                      <a:pt x="344" y="106"/>
                      <a:pt x="344" y="107"/>
                      <a:pt x="344" y="109"/>
                    </a:cubicBezTo>
                    <a:cubicBezTo>
                      <a:pt x="343" y="109"/>
                      <a:pt x="343" y="109"/>
                      <a:pt x="343" y="90"/>
                    </a:cubicBezTo>
                    <a:cubicBezTo>
                      <a:pt x="344" y="81"/>
                      <a:pt x="344" y="71"/>
                      <a:pt x="343" y="7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5" name="Google Shape;9063;p33">
                <a:extLst>
                  <a:ext uri="{FF2B5EF4-FFF2-40B4-BE49-F238E27FC236}">
                    <a16:creationId xmlns:a16="http://schemas.microsoft.com/office/drawing/2014/main" id="{48DE0A7C-AAE5-E7BF-BB84-20F266BBF617}"/>
                  </a:ext>
                </a:extLst>
              </p:cNvPr>
              <p:cNvSpPr/>
              <p:nvPr/>
            </p:nvSpPr>
            <p:spPr>
              <a:xfrm>
                <a:off x="8844640" y="3302704"/>
                <a:ext cx="65509" cy="60139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72" extrusionOk="0">
                    <a:moveTo>
                      <a:pt x="406" y="0"/>
                    </a:moveTo>
                    <a:lnTo>
                      <a:pt x="404" y="1"/>
                    </a:lnTo>
                    <a:cubicBezTo>
                      <a:pt x="400" y="1"/>
                      <a:pt x="402" y="10"/>
                      <a:pt x="403" y="20"/>
                    </a:cubicBezTo>
                    <a:lnTo>
                      <a:pt x="405" y="19"/>
                    </a:lnTo>
                    <a:cubicBezTo>
                      <a:pt x="406" y="14"/>
                      <a:pt x="407" y="7"/>
                      <a:pt x="406" y="0"/>
                    </a:cubicBezTo>
                    <a:close/>
                    <a:moveTo>
                      <a:pt x="415" y="141"/>
                    </a:moveTo>
                    <a:lnTo>
                      <a:pt x="417" y="151"/>
                    </a:lnTo>
                    <a:cubicBezTo>
                      <a:pt x="418" y="160"/>
                      <a:pt x="417" y="160"/>
                      <a:pt x="415" y="160"/>
                    </a:cubicBezTo>
                    <a:cubicBezTo>
                      <a:pt x="414" y="160"/>
                      <a:pt x="414" y="160"/>
                      <a:pt x="413" y="151"/>
                    </a:cubicBezTo>
                    <a:cubicBezTo>
                      <a:pt x="413" y="151"/>
                      <a:pt x="413" y="141"/>
                      <a:pt x="415" y="141"/>
                    </a:cubicBezTo>
                    <a:close/>
                    <a:moveTo>
                      <a:pt x="387" y="125"/>
                    </a:moveTo>
                    <a:lnTo>
                      <a:pt x="387" y="125"/>
                    </a:lnTo>
                    <a:cubicBezTo>
                      <a:pt x="389" y="125"/>
                      <a:pt x="394" y="134"/>
                      <a:pt x="395" y="143"/>
                    </a:cubicBezTo>
                    <a:cubicBezTo>
                      <a:pt x="400" y="162"/>
                      <a:pt x="400" y="162"/>
                      <a:pt x="397" y="162"/>
                    </a:cubicBezTo>
                    <a:cubicBezTo>
                      <a:pt x="397" y="162"/>
                      <a:pt x="396" y="162"/>
                      <a:pt x="396" y="162"/>
                    </a:cubicBezTo>
                    <a:cubicBezTo>
                      <a:pt x="394" y="162"/>
                      <a:pt x="393" y="161"/>
                      <a:pt x="391" y="153"/>
                    </a:cubicBezTo>
                    <a:lnTo>
                      <a:pt x="394" y="153"/>
                    </a:lnTo>
                    <a:cubicBezTo>
                      <a:pt x="394" y="155"/>
                      <a:pt x="394" y="156"/>
                      <a:pt x="394" y="156"/>
                    </a:cubicBezTo>
                    <a:cubicBezTo>
                      <a:pt x="395" y="156"/>
                      <a:pt x="394" y="149"/>
                      <a:pt x="391" y="144"/>
                    </a:cubicBezTo>
                    <a:lnTo>
                      <a:pt x="387" y="125"/>
                    </a:lnTo>
                    <a:close/>
                    <a:moveTo>
                      <a:pt x="265" y="151"/>
                    </a:moveTo>
                    <a:cubicBezTo>
                      <a:pt x="264" y="151"/>
                      <a:pt x="263" y="152"/>
                      <a:pt x="261" y="154"/>
                    </a:cubicBezTo>
                    <a:cubicBezTo>
                      <a:pt x="259" y="155"/>
                      <a:pt x="265" y="163"/>
                      <a:pt x="265" y="163"/>
                    </a:cubicBezTo>
                    <a:cubicBezTo>
                      <a:pt x="268" y="167"/>
                      <a:pt x="270" y="168"/>
                      <a:pt x="272" y="168"/>
                    </a:cubicBezTo>
                    <a:cubicBezTo>
                      <a:pt x="273" y="168"/>
                      <a:pt x="273" y="168"/>
                      <a:pt x="274" y="167"/>
                    </a:cubicBezTo>
                    <a:cubicBezTo>
                      <a:pt x="276" y="168"/>
                      <a:pt x="277" y="168"/>
                      <a:pt x="278" y="168"/>
                    </a:cubicBezTo>
                    <a:cubicBezTo>
                      <a:pt x="281" y="168"/>
                      <a:pt x="277" y="162"/>
                      <a:pt x="272" y="156"/>
                    </a:cubicBezTo>
                    <a:cubicBezTo>
                      <a:pt x="269" y="152"/>
                      <a:pt x="267" y="151"/>
                      <a:pt x="265" y="151"/>
                    </a:cubicBezTo>
                    <a:close/>
                    <a:moveTo>
                      <a:pt x="287" y="156"/>
                    </a:moveTo>
                    <a:cubicBezTo>
                      <a:pt x="293" y="163"/>
                      <a:pt x="296" y="173"/>
                      <a:pt x="294" y="174"/>
                    </a:cubicBezTo>
                    <a:cubicBezTo>
                      <a:pt x="294" y="174"/>
                      <a:pt x="294" y="174"/>
                      <a:pt x="294" y="174"/>
                    </a:cubicBezTo>
                    <a:cubicBezTo>
                      <a:pt x="292" y="174"/>
                      <a:pt x="287" y="168"/>
                      <a:pt x="284" y="158"/>
                    </a:cubicBezTo>
                    <a:lnTo>
                      <a:pt x="287" y="156"/>
                    </a:lnTo>
                    <a:close/>
                    <a:moveTo>
                      <a:pt x="462" y="153"/>
                    </a:moveTo>
                    <a:lnTo>
                      <a:pt x="462" y="153"/>
                    </a:lnTo>
                    <a:cubicBezTo>
                      <a:pt x="462" y="153"/>
                      <a:pt x="462" y="157"/>
                      <a:pt x="461" y="167"/>
                    </a:cubicBezTo>
                    <a:cubicBezTo>
                      <a:pt x="461" y="176"/>
                      <a:pt x="460" y="185"/>
                      <a:pt x="459" y="185"/>
                    </a:cubicBezTo>
                    <a:cubicBezTo>
                      <a:pt x="458" y="191"/>
                      <a:pt x="457" y="193"/>
                      <a:pt x="457" y="193"/>
                    </a:cubicBezTo>
                    <a:cubicBezTo>
                      <a:pt x="456" y="193"/>
                      <a:pt x="457" y="180"/>
                      <a:pt x="460" y="166"/>
                    </a:cubicBezTo>
                    <a:cubicBezTo>
                      <a:pt x="461" y="157"/>
                      <a:pt x="462" y="153"/>
                      <a:pt x="462" y="153"/>
                    </a:cubicBezTo>
                    <a:close/>
                    <a:moveTo>
                      <a:pt x="399" y="200"/>
                    </a:moveTo>
                    <a:cubicBezTo>
                      <a:pt x="402" y="209"/>
                      <a:pt x="402" y="209"/>
                      <a:pt x="403" y="209"/>
                    </a:cubicBezTo>
                    <a:lnTo>
                      <a:pt x="404" y="208"/>
                    </a:lnTo>
                    <a:lnTo>
                      <a:pt x="400" y="200"/>
                    </a:lnTo>
                    <a:close/>
                    <a:moveTo>
                      <a:pt x="260" y="252"/>
                    </a:moveTo>
                    <a:lnTo>
                      <a:pt x="269" y="256"/>
                    </a:lnTo>
                    <a:cubicBezTo>
                      <a:pt x="277" y="260"/>
                      <a:pt x="276" y="261"/>
                      <a:pt x="275" y="262"/>
                    </a:cubicBezTo>
                    <a:lnTo>
                      <a:pt x="267" y="258"/>
                    </a:lnTo>
                    <a:lnTo>
                      <a:pt x="260" y="252"/>
                    </a:lnTo>
                    <a:close/>
                    <a:moveTo>
                      <a:pt x="226" y="237"/>
                    </a:moveTo>
                    <a:lnTo>
                      <a:pt x="240" y="249"/>
                    </a:lnTo>
                    <a:cubicBezTo>
                      <a:pt x="254" y="259"/>
                      <a:pt x="260" y="263"/>
                      <a:pt x="259" y="263"/>
                    </a:cubicBezTo>
                    <a:cubicBezTo>
                      <a:pt x="258" y="263"/>
                      <a:pt x="254" y="261"/>
                      <a:pt x="247" y="257"/>
                    </a:cubicBezTo>
                    <a:cubicBezTo>
                      <a:pt x="238" y="253"/>
                      <a:pt x="230" y="248"/>
                      <a:pt x="223" y="240"/>
                    </a:cubicBezTo>
                    <a:cubicBezTo>
                      <a:pt x="225" y="239"/>
                      <a:pt x="226" y="237"/>
                      <a:pt x="226" y="237"/>
                    </a:cubicBezTo>
                    <a:close/>
                    <a:moveTo>
                      <a:pt x="637" y="274"/>
                    </a:moveTo>
                    <a:cubicBezTo>
                      <a:pt x="638" y="274"/>
                      <a:pt x="638" y="274"/>
                      <a:pt x="638" y="275"/>
                    </a:cubicBezTo>
                    <a:cubicBezTo>
                      <a:pt x="630" y="279"/>
                      <a:pt x="621" y="284"/>
                      <a:pt x="612" y="285"/>
                    </a:cubicBezTo>
                    <a:cubicBezTo>
                      <a:pt x="612" y="284"/>
                      <a:pt x="612" y="284"/>
                      <a:pt x="620" y="279"/>
                    </a:cubicBezTo>
                    <a:cubicBezTo>
                      <a:pt x="627" y="277"/>
                      <a:pt x="634" y="274"/>
                      <a:pt x="637" y="274"/>
                    </a:cubicBezTo>
                    <a:close/>
                    <a:moveTo>
                      <a:pt x="209" y="297"/>
                    </a:moveTo>
                    <a:cubicBezTo>
                      <a:pt x="216" y="299"/>
                      <a:pt x="221" y="302"/>
                      <a:pt x="227" y="305"/>
                    </a:cubicBezTo>
                    <a:lnTo>
                      <a:pt x="226" y="306"/>
                    </a:lnTo>
                    <a:cubicBezTo>
                      <a:pt x="217" y="304"/>
                      <a:pt x="208" y="302"/>
                      <a:pt x="209" y="299"/>
                    </a:cubicBezTo>
                    <a:lnTo>
                      <a:pt x="209" y="297"/>
                    </a:lnTo>
                    <a:close/>
                    <a:moveTo>
                      <a:pt x="240" y="291"/>
                    </a:moveTo>
                    <a:cubicBezTo>
                      <a:pt x="242" y="291"/>
                      <a:pt x="251" y="296"/>
                      <a:pt x="266" y="303"/>
                    </a:cubicBezTo>
                    <a:cubicBezTo>
                      <a:pt x="270" y="305"/>
                      <a:pt x="272" y="307"/>
                      <a:pt x="272" y="307"/>
                    </a:cubicBezTo>
                    <a:cubicBezTo>
                      <a:pt x="271" y="307"/>
                      <a:pt x="266" y="305"/>
                      <a:pt x="257" y="302"/>
                    </a:cubicBezTo>
                    <a:lnTo>
                      <a:pt x="240" y="292"/>
                    </a:lnTo>
                    <a:cubicBezTo>
                      <a:pt x="240" y="291"/>
                      <a:pt x="240" y="291"/>
                      <a:pt x="240" y="291"/>
                    </a:cubicBezTo>
                    <a:close/>
                    <a:moveTo>
                      <a:pt x="681" y="322"/>
                    </a:moveTo>
                    <a:cubicBezTo>
                      <a:pt x="681" y="322"/>
                      <a:pt x="691" y="322"/>
                      <a:pt x="682" y="323"/>
                    </a:cubicBezTo>
                    <a:lnTo>
                      <a:pt x="673" y="325"/>
                    </a:lnTo>
                    <a:cubicBezTo>
                      <a:pt x="663" y="325"/>
                      <a:pt x="653" y="325"/>
                      <a:pt x="663" y="323"/>
                    </a:cubicBezTo>
                    <a:cubicBezTo>
                      <a:pt x="668" y="322"/>
                      <a:pt x="675" y="322"/>
                      <a:pt x="681" y="322"/>
                    </a:cubicBezTo>
                    <a:close/>
                    <a:moveTo>
                      <a:pt x="178" y="332"/>
                    </a:moveTo>
                    <a:cubicBezTo>
                      <a:pt x="178" y="332"/>
                      <a:pt x="179" y="332"/>
                      <a:pt x="181" y="332"/>
                    </a:cubicBezTo>
                    <a:cubicBezTo>
                      <a:pt x="181" y="332"/>
                      <a:pt x="181" y="332"/>
                      <a:pt x="181" y="332"/>
                    </a:cubicBezTo>
                    <a:cubicBezTo>
                      <a:pt x="183" y="332"/>
                      <a:pt x="190" y="336"/>
                      <a:pt x="190" y="338"/>
                    </a:cubicBezTo>
                    <a:lnTo>
                      <a:pt x="180" y="336"/>
                    </a:lnTo>
                    <a:cubicBezTo>
                      <a:pt x="180" y="334"/>
                      <a:pt x="173" y="332"/>
                      <a:pt x="178" y="332"/>
                    </a:cubicBezTo>
                    <a:close/>
                    <a:moveTo>
                      <a:pt x="276" y="338"/>
                    </a:moveTo>
                    <a:lnTo>
                      <a:pt x="285" y="340"/>
                    </a:lnTo>
                    <a:lnTo>
                      <a:pt x="294" y="341"/>
                    </a:lnTo>
                    <a:lnTo>
                      <a:pt x="276" y="338"/>
                    </a:lnTo>
                    <a:close/>
                    <a:moveTo>
                      <a:pt x="226" y="353"/>
                    </a:moveTo>
                    <a:cubicBezTo>
                      <a:pt x="235" y="354"/>
                      <a:pt x="245" y="355"/>
                      <a:pt x="244" y="357"/>
                    </a:cubicBezTo>
                    <a:cubicBezTo>
                      <a:pt x="249" y="358"/>
                      <a:pt x="249" y="359"/>
                      <a:pt x="244" y="359"/>
                    </a:cubicBezTo>
                    <a:cubicBezTo>
                      <a:pt x="240" y="359"/>
                      <a:pt x="233" y="358"/>
                      <a:pt x="225" y="357"/>
                    </a:cubicBezTo>
                    <a:lnTo>
                      <a:pt x="226" y="353"/>
                    </a:lnTo>
                    <a:close/>
                    <a:moveTo>
                      <a:pt x="242" y="370"/>
                    </a:moveTo>
                    <a:lnTo>
                      <a:pt x="242" y="371"/>
                    </a:lnTo>
                    <a:cubicBezTo>
                      <a:pt x="241" y="373"/>
                      <a:pt x="241" y="373"/>
                      <a:pt x="232" y="373"/>
                    </a:cubicBezTo>
                    <a:lnTo>
                      <a:pt x="232" y="371"/>
                    </a:lnTo>
                    <a:lnTo>
                      <a:pt x="242" y="370"/>
                    </a:lnTo>
                    <a:close/>
                    <a:moveTo>
                      <a:pt x="269" y="387"/>
                    </a:moveTo>
                    <a:cubicBezTo>
                      <a:pt x="264" y="388"/>
                      <a:pt x="257" y="388"/>
                      <a:pt x="251" y="389"/>
                    </a:cubicBezTo>
                    <a:cubicBezTo>
                      <a:pt x="251" y="391"/>
                      <a:pt x="260" y="391"/>
                      <a:pt x="260" y="391"/>
                    </a:cubicBezTo>
                    <a:cubicBezTo>
                      <a:pt x="260" y="391"/>
                      <a:pt x="269" y="390"/>
                      <a:pt x="269" y="389"/>
                    </a:cubicBezTo>
                    <a:lnTo>
                      <a:pt x="269" y="387"/>
                    </a:lnTo>
                    <a:close/>
                    <a:moveTo>
                      <a:pt x="669" y="393"/>
                    </a:moveTo>
                    <a:cubicBezTo>
                      <a:pt x="672" y="393"/>
                      <a:pt x="674" y="394"/>
                      <a:pt x="674" y="394"/>
                    </a:cubicBezTo>
                    <a:cubicBezTo>
                      <a:pt x="674" y="394"/>
                      <a:pt x="684" y="394"/>
                      <a:pt x="683" y="396"/>
                    </a:cubicBezTo>
                    <a:cubicBezTo>
                      <a:pt x="679" y="396"/>
                      <a:pt x="675" y="396"/>
                      <a:pt x="670" y="396"/>
                    </a:cubicBezTo>
                    <a:cubicBezTo>
                      <a:pt x="668" y="396"/>
                      <a:pt x="666" y="396"/>
                      <a:pt x="664" y="396"/>
                    </a:cubicBezTo>
                    <a:lnTo>
                      <a:pt x="665" y="395"/>
                    </a:lnTo>
                    <a:cubicBezTo>
                      <a:pt x="665" y="394"/>
                      <a:pt x="667" y="393"/>
                      <a:pt x="669" y="393"/>
                    </a:cubicBezTo>
                    <a:close/>
                    <a:moveTo>
                      <a:pt x="204" y="400"/>
                    </a:moveTo>
                    <a:cubicBezTo>
                      <a:pt x="213" y="400"/>
                      <a:pt x="213" y="402"/>
                      <a:pt x="213" y="402"/>
                    </a:cubicBezTo>
                    <a:cubicBezTo>
                      <a:pt x="213" y="404"/>
                      <a:pt x="213" y="406"/>
                      <a:pt x="204" y="407"/>
                    </a:cubicBezTo>
                    <a:cubicBezTo>
                      <a:pt x="204" y="407"/>
                      <a:pt x="195" y="407"/>
                      <a:pt x="195" y="406"/>
                    </a:cubicBezTo>
                    <a:cubicBezTo>
                      <a:pt x="195" y="404"/>
                      <a:pt x="204" y="400"/>
                      <a:pt x="204" y="400"/>
                    </a:cubicBezTo>
                    <a:close/>
                    <a:moveTo>
                      <a:pt x="334" y="404"/>
                    </a:moveTo>
                    <a:cubicBezTo>
                      <a:pt x="333" y="404"/>
                      <a:pt x="331" y="405"/>
                      <a:pt x="326" y="406"/>
                    </a:cubicBezTo>
                    <a:lnTo>
                      <a:pt x="326" y="408"/>
                    </a:lnTo>
                    <a:cubicBezTo>
                      <a:pt x="335" y="407"/>
                      <a:pt x="335" y="407"/>
                      <a:pt x="335" y="406"/>
                    </a:cubicBezTo>
                    <a:cubicBezTo>
                      <a:pt x="335" y="405"/>
                      <a:pt x="335" y="404"/>
                      <a:pt x="334" y="404"/>
                    </a:cubicBezTo>
                    <a:close/>
                    <a:moveTo>
                      <a:pt x="684" y="412"/>
                    </a:moveTo>
                    <a:cubicBezTo>
                      <a:pt x="685" y="412"/>
                      <a:pt x="687" y="412"/>
                      <a:pt x="691" y="413"/>
                    </a:cubicBezTo>
                    <a:lnTo>
                      <a:pt x="691" y="415"/>
                    </a:lnTo>
                    <a:lnTo>
                      <a:pt x="681" y="416"/>
                    </a:lnTo>
                    <a:lnTo>
                      <a:pt x="681" y="416"/>
                    </a:lnTo>
                    <a:lnTo>
                      <a:pt x="682" y="414"/>
                    </a:lnTo>
                    <a:cubicBezTo>
                      <a:pt x="682" y="412"/>
                      <a:pt x="682" y="412"/>
                      <a:pt x="684" y="412"/>
                    </a:cubicBezTo>
                    <a:close/>
                    <a:moveTo>
                      <a:pt x="695" y="419"/>
                    </a:moveTo>
                    <a:cubicBezTo>
                      <a:pt x="694" y="419"/>
                      <a:pt x="694" y="420"/>
                      <a:pt x="699" y="422"/>
                    </a:cubicBezTo>
                    <a:cubicBezTo>
                      <a:pt x="699" y="420"/>
                      <a:pt x="696" y="419"/>
                      <a:pt x="695" y="419"/>
                    </a:cubicBezTo>
                    <a:close/>
                    <a:moveTo>
                      <a:pt x="680" y="431"/>
                    </a:moveTo>
                    <a:cubicBezTo>
                      <a:pt x="681" y="431"/>
                      <a:pt x="683" y="431"/>
                      <a:pt x="688" y="432"/>
                    </a:cubicBezTo>
                    <a:lnTo>
                      <a:pt x="687" y="434"/>
                    </a:lnTo>
                    <a:lnTo>
                      <a:pt x="677" y="434"/>
                    </a:lnTo>
                    <a:lnTo>
                      <a:pt x="678" y="432"/>
                    </a:lnTo>
                    <a:cubicBezTo>
                      <a:pt x="678" y="431"/>
                      <a:pt x="678" y="431"/>
                      <a:pt x="680" y="431"/>
                    </a:cubicBezTo>
                    <a:close/>
                    <a:moveTo>
                      <a:pt x="215" y="435"/>
                    </a:moveTo>
                    <a:cubicBezTo>
                      <a:pt x="216" y="435"/>
                      <a:pt x="216" y="436"/>
                      <a:pt x="217" y="437"/>
                    </a:cubicBezTo>
                    <a:cubicBezTo>
                      <a:pt x="217" y="438"/>
                      <a:pt x="208" y="441"/>
                      <a:pt x="208" y="441"/>
                    </a:cubicBezTo>
                    <a:cubicBezTo>
                      <a:pt x="206" y="441"/>
                      <a:pt x="205" y="441"/>
                      <a:pt x="204" y="441"/>
                    </a:cubicBezTo>
                    <a:cubicBezTo>
                      <a:pt x="202" y="441"/>
                      <a:pt x="208" y="438"/>
                      <a:pt x="208" y="437"/>
                    </a:cubicBezTo>
                    <a:lnTo>
                      <a:pt x="207" y="437"/>
                    </a:lnTo>
                    <a:cubicBezTo>
                      <a:pt x="211" y="436"/>
                      <a:pt x="213" y="435"/>
                      <a:pt x="215" y="435"/>
                    </a:cubicBezTo>
                    <a:close/>
                    <a:moveTo>
                      <a:pt x="608" y="438"/>
                    </a:moveTo>
                    <a:cubicBezTo>
                      <a:pt x="617" y="441"/>
                      <a:pt x="626" y="444"/>
                      <a:pt x="625" y="445"/>
                    </a:cubicBezTo>
                    <a:lnTo>
                      <a:pt x="616" y="444"/>
                    </a:lnTo>
                    <a:lnTo>
                      <a:pt x="607" y="439"/>
                    </a:lnTo>
                    <a:lnTo>
                      <a:pt x="608" y="438"/>
                    </a:lnTo>
                    <a:close/>
                    <a:moveTo>
                      <a:pt x="669" y="442"/>
                    </a:moveTo>
                    <a:cubicBezTo>
                      <a:pt x="670" y="442"/>
                      <a:pt x="672" y="442"/>
                      <a:pt x="675" y="443"/>
                    </a:cubicBezTo>
                    <a:cubicBezTo>
                      <a:pt x="684" y="445"/>
                      <a:pt x="684" y="445"/>
                      <a:pt x="684" y="446"/>
                    </a:cubicBezTo>
                    <a:cubicBezTo>
                      <a:pt x="683" y="448"/>
                      <a:pt x="683" y="449"/>
                      <a:pt x="682" y="449"/>
                    </a:cubicBezTo>
                    <a:cubicBezTo>
                      <a:pt x="681" y="449"/>
                      <a:pt x="678" y="448"/>
                      <a:pt x="674" y="446"/>
                    </a:cubicBezTo>
                    <a:cubicBezTo>
                      <a:pt x="668" y="443"/>
                      <a:pt x="666" y="442"/>
                      <a:pt x="669" y="442"/>
                    </a:cubicBezTo>
                    <a:close/>
                    <a:moveTo>
                      <a:pt x="16" y="455"/>
                    </a:moveTo>
                    <a:cubicBezTo>
                      <a:pt x="14" y="455"/>
                      <a:pt x="12" y="455"/>
                      <a:pt x="9" y="455"/>
                    </a:cubicBezTo>
                    <a:cubicBezTo>
                      <a:pt x="0" y="456"/>
                      <a:pt x="0" y="460"/>
                      <a:pt x="19" y="460"/>
                    </a:cubicBezTo>
                    <a:cubicBezTo>
                      <a:pt x="28" y="459"/>
                      <a:pt x="28" y="459"/>
                      <a:pt x="28" y="455"/>
                    </a:cubicBezTo>
                    <a:cubicBezTo>
                      <a:pt x="24" y="455"/>
                      <a:pt x="20" y="455"/>
                      <a:pt x="16" y="455"/>
                    </a:cubicBezTo>
                    <a:close/>
                    <a:moveTo>
                      <a:pt x="611" y="458"/>
                    </a:moveTo>
                    <a:cubicBezTo>
                      <a:pt x="612" y="458"/>
                      <a:pt x="614" y="459"/>
                      <a:pt x="620" y="461"/>
                    </a:cubicBezTo>
                    <a:cubicBezTo>
                      <a:pt x="620" y="461"/>
                      <a:pt x="628" y="464"/>
                      <a:pt x="628" y="465"/>
                    </a:cubicBezTo>
                    <a:lnTo>
                      <a:pt x="618" y="463"/>
                    </a:lnTo>
                    <a:cubicBezTo>
                      <a:pt x="610" y="460"/>
                      <a:pt x="610" y="459"/>
                      <a:pt x="610" y="459"/>
                    </a:cubicBezTo>
                    <a:cubicBezTo>
                      <a:pt x="610" y="458"/>
                      <a:pt x="611" y="458"/>
                      <a:pt x="611" y="458"/>
                    </a:cubicBezTo>
                    <a:close/>
                    <a:moveTo>
                      <a:pt x="247" y="459"/>
                    </a:moveTo>
                    <a:lnTo>
                      <a:pt x="247" y="459"/>
                    </a:lnTo>
                    <a:cubicBezTo>
                      <a:pt x="248" y="459"/>
                      <a:pt x="244" y="461"/>
                      <a:pt x="232" y="466"/>
                    </a:cubicBezTo>
                    <a:cubicBezTo>
                      <a:pt x="227" y="468"/>
                      <a:pt x="225" y="469"/>
                      <a:pt x="224" y="469"/>
                    </a:cubicBezTo>
                    <a:cubicBezTo>
                      <a:pt x="223" y="469"/>
                      <a:pt x="223" y="469"/>
                      <a:pt x="223" y="467"/>
                    </a:cubicBezTo>
                    <a:cubicBezTo>
                      <a:pt x="229" y="465"/>
                      <a:pt x="235" y="462"/>
                      <a:pt x="241" y="461"/>
                    </a:cubicBezTo>
                    <a:cubicBezTo>
                      <a:pt x="244" y="460"/>
                      <a:pt x="246" y="459"/>
                      <a:pt x="247" y="459"/>
                    </a:cubicBezTo>
                    <a:close/>
                    <a:moveTo>
                      <a:pt x="245" y="473"/>
                    </a:moveTo>
                    <a:lnTo>
                      <a:pt x="246" y="475"/>
                    </a:lnTo>
                    <a:cubicBezTo>
                      <a:pt x="239" y="478"/>
                      <a:pt x="232" y="481"/>
                      <a:pt x="229" y="481"/>
                    </a:cubicBezTo>
                    <a:cubicBezTo>
                      <a:pt x="228" y="481"/>
                      <a:pt x="227" y="480"/>
                      <a:pt x="227" y="480"/>
                    </a:cubicBezTo>
                    <a:lnTo>
                      <a:pt x="236" y="475"/>
                    </a:lnTo>
                    <a:lnTo>
                      <a:pt x="245" y="473"/>
                    </a:lnTo>
                    <a:close/>
                    <a:moveTo>
                      <a:pt x="448" y="138"/>
                    </a:moveTo>
                    <a:lnTo>
                      <a:pt x="448" y="155"/>
                    </a:lnTo>
                    <a:cubicBezTo>
                      <a:pt x="448" y="168"/>
                      <a:pt x="449" y="181"/>
                      <a:pt x="451" y="193"/>
                    </a:cubicBezTo>
                    <a:cubicBezTo>
                      <a:pt x="454" y="200"/>
                      <a:pt x="457" y="206"/>
                      <a:pt x="458" y="206"/>
                    </a:cubicBezTo>
                    <a:cubicBezTo>
                      <a:pt x="460" y="206"/>
                      <a:pt x="461" y="203"/>
                      <a:pt x="461" y="195"/>
                    </a:cubicBezTo>
                    <a:cubicBezTo>
                      <a:pt x="461" y="195"/>
                      <a:pt x="463" y="186"/>
                      <a:pt x="464" y="186"/>
                    </a:cubicBezTo>
                    <a:cubicBezTo>
                      <a:pt x="465" y="186"/>
                      <a:pt x="467" y="196"/>
                      <a:pt x="467" y="196"/>
                    </a:cubicBezTo>
                    <a:cubicBezTo>
                      <a:pt x="465" y="205"/>
                      <a:pt x="471" y="206"/>
                      <a:pt x="478" y="208"/>
                    </a:cubicBezTo>
                    <a:cubicBezTo>
                      <a:pt x="486" y="209"/>
                      <a:pt x="490" y="208"/>
                      <a:pt x="489" y="218"/>
                    </a:cubicBezTo>
                    <a:cubicBezTo>
                      <a:pt x="489" y="228"/>
                      <a:pt x="489" y="229"/>
                      <a:pt x="489" y="229"/>
                    </a:cubicBezTo>
                    <a:cubicBezTo>
                      <a:pt x="490" y="224"/>
                      <a:pt x="492" y="222"/>
                      <a:pt x="495" y="222"/>
                    </a:cubicBezTo>
                    <a:cubicBezTo>
                      <a:pt x="498" y="222"/>
                      <a:pt x="502" y="224"/>
                      <a:pt x="506" y="225"/>
                    </a:cubicBezTo>
                    <a:cubicBezTo>
                      <a:pt x="509" y="226"/>
                      <a:pt x="512" y="228"/>
                      <a:pt x="515" y="228"/>
                    </a:cubicBezTo>
                    <a:cubicBezTo>
                      <a:pt x="519" y="228"/>
                      <a:pt x="522" y="226"/>
                      <a:pt x="524" y="222"/>
                    </a:cubicBezTo>
                    <a:lnTo>
                      <a:pt x="526" y="223"/>
                    </a:lnTo>
                    <a:cubicBezTo>
                      <a:pt x="521" y="232"/>
                      <a:pt x="524" y="233"/>
                      <a:pt x="525" y="234"/>
                    </a:cubicBezTo>
                    <a:cubicBezTo>
                      <a:pt x="530" y="229"/>
                      <a:pt x="532" y="229"/>
                      <a:pt x="532" y="229"/>
                    </a:cubicBezTo>
                    <a:cubicBezTo>
                      <a:pt x="533" y="229"/>
                      <a:pt x="533" y="229"/>
                      <a:pt x="533" y="229"/>
                    </a:cubicBezTo>
                    <a:cubicBezTo>
                      <a:pt x="528" y="237"/>
                      <a:pt x="529" y="238"/>
                      <a:pt x="530" y="239"/>
                    </a:cubicBezTo>
                    <a:cubicBezTo>
                      <a:pt x="531" y="239"/>
                      <a:pt x="532" y="239"/>
                      <a:pt x="532" y="239"/>
                    </a:cubicBezTo>
                    <a:cubicBezTo>
                      <a:pt x="534" y="239"/>
                      <a:pt x="535" y="238"/>
                      <a:pt x="538" y="232"/>
                    </a:cubicBezTo>
                    <a:cubicBezTo>
                      <a:pt x="544" y="236"/>
                      <a:pt x="546" y="242"/>
                      <a:pt x="543" y="247"/>
                    </a:cubicBezTo>
                    <a:cubicBezTo>
                      <a:pt x="541" y="250"/>
                      <a:pt x="541" y="251"/>
                      <a:pt x="541" y="251"/>
                    </a:cubicBezTo>
                    <a:cubicBezTo>
                      <a:pt x="542" y="251"/>
                      <a:pt x="546" y="247"/>
                      <a:pt x="551" y="242"/>
                    </a:cubicBezTo>
                    <a:cubicBezTo>
                      <a:pt x="557" y="236"/>
                      <a:pt x="563" y="230"/>
                      <a:pt x="565" y="230"/>
                    </a:cubicBezTo>
                    <a:cubicBezTo>
                      <a:pt x="565" y="230"/>
                      <a:pt x="565" y="230"/>
                      <a:pt x="565" y="230"/>
                    </a:cubicBezTo>
                    <a:lnTo>
                      <a:pt x="553" y="243"/>
                    </a:lnTo>
                    <a:cubicBezTo>
                      <a:pt x="546" y="250"/>
                      <a:pt x="546" y="250"/>
                      <a:pt x="547" y="252"/>
                    </a:cubicBezTo>
                    <a:lnTo>
                      <a:pt x="548" y="253"/>
                    </a:lnTo>
                    <a:cubicBezTo>
                      <a:pt x="551" y="251"/>
                      <a:pt x="553" y="250"/>
                      <a:pt x="555" y="250"/>
                    </a:cubicBezTo>
                    <a:cubicBezTo>
                      <a:pt x="558" y="250"/>
                      <a:pt x="561" y="252"/>
                      <a:pt x="564" y="256"/>
                    </a:cubicBezTo>
                    <a:cubicBezTo>
                      <a:pt x="569" y="261"/>
                      <a:pt x="571" y="265"/>
                      <a:pt x="574" y="265"/>
                    </a:cubicBezTo>
                    <a:cubicBezTo>
                      <a:pt x="576" y="265"/>
                      <a:pt x="577" y="264"/>
                      <a:pt x="580" y="262"/>
                    </a:cubicBezTo>
                    <a:cubicBezTo>
                      <a:pt x="583" y="260"/>
                      <a:pt x="584" y="259"/>
                      <a:pt x="585" y="259"/>
                    </a:cubicBezTo>
                    <a:lnTo>
                      <a:pt x="585" y="259"/>
                    </a:lnTo>
                    <a:cubicBezTo>
                      <a:pt x="586" y="259"/>
                      <a:pt x="585" y="261"/>
                      <a:pt x="582" y="266"/>
                    </a:cubicBezTo>
                    <a:cubicBezTo>
                      <a:pt x="568" y="281"/>
                      <a:pt x="564" y="286"/>
                      <a:pt x="565" y="286"/>
                    </a:cubicBezTo>
                    <a:cubicBezTo>
                      <a:pt x="566" y="286"/>
                      <a:pt x="568" y="285"/>
                      <a:pt x="571" y="284"/>
                    </a:cubicBezTo>
                    <a:cubicBezTo>
                      <a:pt x="570" y="283"/>
                      <a:pt x="578" y="277"/>
                      <a:pt x="586" y="273"/>
                    </a:cubicBezTo>
                    <a:cubicBezTo>
                      <a:pt x="594" y="268"/>
                      <a:pt x="598" y="266"/>
                      <a:pt x="599" y="266"/>
                    </a:cubicBezTo>
                    <a:lnTo>
                      <a:pt x="599" y="266"/>
                    </a:lnTo>
                    <a:cubicBezTo>
                      <a:pt x="600" y="266"/>
                      <a:pt x="596" y="269"/>
                      <a:pt x="588" y="275"/>
                    </a:cubicBezTo>
                    <a:cubicBezTo>
                      <a:pt x="575" y="282"/>
                      <a:pt x="582" y="291"/>
                      <a:pt x="594" y="291"/>
                    </a:cubicBezTo>
                    <a:cubicBezTo>
                      <a:pt x="597" y="291"/>
                      <a:pt x="601" y="291"/>
                      <a:pt x="604" y="289"/>
                    </a:cubicBezTo>
                    <a:lnTo>
                      <a:pt x="604" y="289"/>
                    </a:lnTo>
                    <a:lnTo>
                      <a:pt x="595" y="294"/>
                    </a:lnTo>
                    <a:cubicBezTo>
                      <a:pt x="586" y="297"/>
                      <a:pt x="588" y="298"/>
                      <a:pt x="589" y="303"/>
                    </a:cubicBezTo>
                    <a:lnTo>
                      <a:pt x="591" y="306"/>
                    </a:lnTo>
                    <a:cubicBezTo>
                      <a:pt x="595" y="305"/>
                      <a:pt x="597" y="304"/>
                      <a:pt x="599" y="304"/>
                    </a:cubicBezTo>
                    <a:lnTo>
                      <a:pt x="599" y="304"/>
                    </a:lnTo>
                    <a:cubicBezTo>
                      <a:pt x="605" y="304"/>
                      <a:pt x="600" y="311"/>
                      <a:pt x="593" y="314"/>
                    </a:cubicBezTo>
                    <a:cubicBezTo>
                      <a:pt x="584" y="317"/>
                      <a:pt x="584" y="317"/>
                      <a:pt x="585" y="321"/>
                    </a:cubicBezTo>
                    <a:cubicBezTo>
                      <a:pt x="587" y="320"/>
                      <a:pt x="589" y="320"/>
                      <a:pt x="590" y="320"/>
                    </a:cubicBezTo>
                    <a:cubicBezTo>
                      <a:pt x="602" y="320"/>
                      <a:pt x="594" y="328"/>
                      <a:pt x="586" y="330"/>
                    </a:cubicBezTo>
                    <a:cubicBezTo>
                      <a:pt x="586" y="330"/>
                      <a:pt x="586" y="331"/>
                      <a:pt x="586" y="332"/>
                    </a:cubicBezTo>
                    <a:cubicBezTo>
                      <a:pt x="597" y="332"/>
                      <a:pt x="597" y="334"/>
                      <a:pt x="598" y="335"/>
                    </a:cubicBezTo>
                    <a:cubicBezTo>
                      <a:pt x="598" y="337"/>
                      <a:pt x="598" y="339"/>
                      <a:pt x="601" y="339"/>
                    </a:cubicBezTo>
                    <a:cubicBezTo>
                      <a:pt x="602" y="339"/>
                      <a:pt x="605" y="339"/>
                      <a:pt x="608" y="338"/>
                    </a:cubicBezTo>
                    <a:cubicBezTo>
                      <a:pt x="614" y="336"/>
                      <a:pt x="621" y="335"/>
                      <a:pt x="624" y="335"/>
                    </a:cubicBezTo>
                    <a:cubicBezTo>
                      <a:pt x="625" y="335"/>
                      <a:pt x="626" y="335"/>
                      <a:pt x="626" y="335"/>
                    </a:cubicBezTo>
                    <a:lnTo>
                      <a:pt x="617" y="336"/>
                    </a:lnTo>
                    <a:cubicBezTo>
                      <a:pt x="608" y="339"/>
                      <a:pt x="609" y="342"/>
                      <a:pt x="609" y="348"/>
                    </a:cubicBezTo>
                    <a:cubicBezTo>
                      <a:pt x="609" y="355"/>
                      <a:pt x="609" y="358"/>
                      <a:pt x="600" y="360"/>
                    </a:cubicBezTo>
                    <a:lnTo>
                      <a:pt x="609" y="361"/>
                    </a:lnTo>
                    <a:cubicBezTo>
                      <a:pt x="618" y="361"/>
                      <a:pt x="618" y="362"/>
                      <a:pt x="609" y="363"/>
                    </a:cubicBezTo>
                    <a:cubicBezTo>
                      <a:pt x="600" y="366"/>
                      <a:pt x="600" y="370"/>
                      <a:pt x="609" y="373"/>
                    </a:cubicBezTo>
                    <a:lnTo>
                      <a:pt x="610" y="376"/>
                    </a:lnTo>
                    <a:cubicBezTo>
                      <a:pt x="591" y="378"/>
                      <a:pt x="591" y="381"/>
                      <a:pt x="609" y="382"/>
                    </a:cubicBezTo>
                    <a:cubicBezTo>
                      <a:pt x="600" y="382"/>
                      <a:pt x="600" y="383"/>
                      <a:pt x="600" y="385"/>
                    </a:cubicBezTo>
                    <a:cubicBezTo>
                      <a:pt x="608" y="388"/>
                      <a:pt x="608" y="393"/>
                      <a:pt x="600" y="393"/>
                    </a:cubicBezTo>
                    <a:cubicBezTo>
                      <a:pt x="599" y="393"/>
                      <a:pt x="599" y="393"/>
                      <a:pt x="598" y="392"/>
                    </a:cubicBezTo>
                    <a:lnTo>
                      <a:pt x="598" y="395"/>
                    </a:lnTo>
                    <a:cubicBezTo>
                      <a:pt x="608" y="396"/>
                      <a:pt x="607" y="398"/>
                      <a:pt x="607" y="399"/>
                    </a:cubicBezTo>
                    <a:cubicBezTo>
                      <a:pt x="607" y="400"/>
                      <a:pt x="607" y="401"/>
                      <a:pt x="616" y="404"/>
                    </a:cubicBezTo>
                    <a:cubicBezTo>
                      <a:pt x="625" y="407"/>
                      <a:pt x="625" y="408"/>
                      <a:pt x="625" y="408"/>
                    </a:cubicBezTo>
                    <a:cubicBezTo>
                      <a:pt x="625" y="408"/>
                      <a:pt x="624" y="408"/>
                      <a:pt x="624" y="408"/>
                    </a:cubicBezTo>
                    <a:cubicBezTo>
                      <a:pt x="621" y="408"/>
                      <a:pt x="614" y="407"/>
                      <a:pt x="607" y="405"/>
                    </a:cubicBezTo>
                    <a:cubicBezTo>
                      <a:pt x="604" y="403"/>
                      <a:pt x="602" y="403"/>
                      <a:pt x="601" y="403"/>
                    </a:cubicBezTo>
                    <a:lnTo>
                      <a:pt x="601" y="403"/>
                    </a:lnTo>
                    <a:cubicBezTo>
                      <a:pt x="599" y="403"/>
                      <a:pt x="602" y="407"/>
                      <a:pt x="614" y="411"/>
                    </a:cubicBezTo>
                    <a:cubicBezTo>
                      <a:pt x="624" y="415"/>
                      <a:pt x="629" y="417"/>
                      <a:pt x="629" y="417"/>
                    </a:cubicBezTo>
                    <a:cubicBezTo>
                      <a:pt x="628" y="417"/>
                      <a:pt x="624" y="415"/>
                      <a:pt x="614" y="413"/>
                    </a:cubicBezTo>
                    <a:cubicBezTo>
                      <a:pt x="609" y="411"/>
                      <a:pt x="603" y="409"/>
                      <a:pt x="602" y="409"/>
                    </a:cubicBezTo>
                    <a:lnTo>
                      <a:pt x="602" y="409"/>
                    </a:lnTo>
                    <a:cubicBezTo>
                      <a:pt x="601" y="409"/>
                      <a:pt x="602" y="410"/>
                      <a:pt x="606" y="411"/>
                    </a:cubicBezTo>
                    <a:cubicBezTo>
                      <a:pt x="606" y="411"/>
                      <a:pt x="606" y="414"/>
                      <a:pt x="614" y="416"/>
                    </a:cubicBezTo>
                    <a:lnTo>
                      <a:pt x="613" y="419"/>
                    </a:lnTo>
                    <a:cubicBezTo>
                      <a:pt x="603" y="420"/>
                      <a:pt x="602" y="422"/>
                      <a:pt x="602" y="423"/>
                    </a:cubicBezTo>
                    <a:cubicBezTo>
                      <a:pt x="608" y="425"/>
                      <a:pt x="610" y="426"/>
                      <a:pt x="608" y="426"/>
                    </a:cubicBezTo>
                    <a:cubicBezTo>
                      <a:pt x="607" y="426"/>
                      <a:pt x="605" y="425"/>
                      <a:pt x="601" y="425"/>
                    </a:cubicBezTo>
                    <a:cubicBezTo>
                      <a:pt x="599" y="424"/>
                      <a:pt x="597" y="424"/>
                      <a:pt x="596" y="424"/>
                    </a:cubicBezTo>
                    <a:lnTo>
                      <a:pt x="596" y="424"/>
                    </a:lnTo>
                    <a:cubicBezTo>
                      <a:pt x="593" y="424"/>
                      <a:pt x="597" y="426"/>
                      <a:pt x="610" y="428"/>
                    </a:cubicBezTo>
                    <a:cubicBezTo>
                      <a:pt x="617" y="431"/>
                      <a:pt x="618" y="433"/>
                      <a:pt x="613" y="433"/>
                    </a:cubicBezTo>
                    <a:cubicBezTo>
                      <a:pt x="612" y="433"/>
                      <a:pt x="610" y="433"/>
                      <a:pt x="609" y="433"/>
                    </a:cubicBezTo>
                    <a:cubicBezTo>
                      <a:pt x="600" y="431"/>
                      <a:pt x="595" y="430"/>
                      <a:pt x="594" y="430"/>
                    </a:cubicBezTo>
                    <a:lnTo>
                      <a:pt x="594" y="430"/>
                    </a:lnTo>
                    <a:cubicBezTo>
                      <a:pt x="592" y="430"/>
                      <a:pt x="594" y="431"/>
                      <a:pt x="599" y="432"/>
                    </a:cubicBezTo>
                    <a:cubicBezTo>
                      <a:pt x="608" y="435"/>
                      <a:pt x="608" y="436"/>
                      <a:pt x="608" y="436"/>
                    </a:cubicBezTo>
                    <a:cubicBezTo>
                      <a:pt x="607" y="436"/>
                      <a:pt x="606" y="436"/>
                      <a:pt x="605" y="436"/>
                    </a:cubicBezTo>
                    <a:cubicBezTo>
                      <a:pt x="597" y="436"/>
                      <a:pt x="596" y="447"/>
                      <a:pt x="590" y="455"/>
                    </a:cubicBezTo>
                    <a:cubicBezTo>
                      <a:pt x="590" y="456"/>
                      <a:pt x="598" y="462"/>
                      <a:pt x="606" y="465"/>
                    </a:cubicBezTo>
                    <a:cubicBezTo>
                      <a:pt x="613" y="469"/>
                      <a:pt x="616" y="470"/>
                      <a:pt x="616" y="470"/>
                    </a:cubicBezTo>
                    <a:cubicBezTo>
                      <a:pt x="616" y="470"/>
                      <a:pt x="611" y="468"/>
                      <a:pt x="606" y="466"/>
                    </a:cubicBezTo>
                    <a:cubicBezTo>
                      <a:pt x="594" y="462"/>
                      <a:pt x="587" y="460"/>
                      <a:pt x="585" y="460"/>
                    </a:cubicBezTo>
                    <a:lnTo>
                      <a:pt x="585" y="460"/>
                    </a:lnTo>
                    <a:cubicBezTo>
                      <a:pt x="583" y="460"/>
                      <a:pt x="589" y="463"/>
                      <a:pt x="604" y="469"/>
                    </a:cubicBezTo>
                    <a:cubicBezTo>
                      <a:pt x="614" y="472"/>
                      <a:pt x="618" y="474"/>
                      <a:pt x="618" y="474"/>
                    </a:cubicBezTo>
                    <a:cubicBezTo>
                      <a:pt x="617" y="474"/>
                      <a:pt x="612" y="472"/>
                      <a:pt x="603" y="470"/>
                    </a:cubicBezTo>
                    <a:cubicBezTo>
                      <a:pt x="600" y="469"/>
                      <a:pt x="598" y="468"/>
                      <a:pt x="597" y="468"/>
                    </a:cubicBezTo>
                    <a:lnTo>
                      <a:pt x="597" y="468"/>
                    </a:lnTo>
                    <a:cubicBezTo>
                      <a:pt x="596" y="468"/>
                      <a:pt x="597" y="470"/>
                      <a:pt x="602" y="473"/>
                    </a:cubicBezTo>
                    <a:cubicBezTo>
                      <a:pt x="607" y="475"/>
                      <a:pt x="609" y="476"/>
                      <a:pt x="608" y="476"/>
                    </a:cubicBezTo>
                    <a:cubicBezTo>
                      <a:pt x="608" y="476"/>
                      <a:pt x="605" y="476"/>
                      <a:pt x="602" y="474"/>
                    </a:cubicBezTo>
                    <a:cubicBezTo>
                      <a:pt x="596" y="472"/>
                      <a:pt x="590" y="470"/>
                      <a:pt x="589" y="470"/>
                    </a:cubicBezTo>
                    <a:lnTo>
                      <a:pt x="589" y="470"/>
                    </a:lnTo>
                    <a:cubicBezTo>
                      <a:pt x="589" y="470"/>
                      <a:pt x="589" y="470"/>
                      <a:pt x="592" y="472"/>
                    </a:cubicBezTo>
                    <a:cubicBezTo>
                      <a:pt x="592" y="472"/>
                      <a:pt x="592" y="472"/>
                      <a:pt x="592" y="472"/>
                    </a:cubicBezTo>
                    <a:cubicBezTo>
                      <a:pt x="591" y="472"/>
                      <a:pt x="588" y="472"/>
                      <a:pt x="583" y="470"/>
                    </a:cubicBezTo>
                    <a:cubicBezTo>
                      <a:pt x="581" y="469"/>
                      <a:pt x="580" y="469"/>
                      <a:pt x="580" y="469"/>
                    </a:cubicBezTo>
                    <a:lnTo>
                      <a:pt x="580" y="469"/>
                    </a:lnTo>
                    <a:cubicBezTo>
                      <a:pt x="577" y="469"/>
                      <a:pt x="584" y="473"/>
                      <a:pt x="590" y="478"/>
                    </a:cubicBezTo>
                    <a:cubicBezTo>
                      <a:pt x="597" y="484"/>
                      <a:pt x="600" y="488"/>
                      <a:pt x="599" y="488"/>
                    </a:cubicBezTo>
                    <a:cubicBezTo>
                      <a:pt x="598" y="488"/>
                      <a:pt x="594" y="485"/>
                      <a:pt x="588" y="481"/>
                    </a:cubicBezTo>
                    <a:cubicBezTo>
                      <a:pt x="583" y="478"/>
                      <a:pt x="580" y="477"/>
                      <a:pt x="579" y="477"/>
                    </a:cubicBezTo>
                    <a:lnTo>
                      <a:pt x="579" y="477"/>
                    </a:lnTo>
                    <a:cubicBezTo>
                      <a:pt x="576" y="477"/>
                      <a:pt x="581" y="483"/>
                      <a:pt x="591" y="491"/>
                    </a:cubicBezTo>
                    <a:cubicBezTo>
                      <a:pt x="599" y="498"/>
                      <a:pt x="603" y="500"/>
                      <a:pt x="603" y="500"/>
                    </a:cubicBezTo>
                    <a:cubicBezTo>
                      <a:pt x="603" y="500"/>
                      <a:pt x="601" y="499"/>
                      <a:pt x="598" y="497"/>
                    </a:cubicBezTo>
                    <a:cubicBezTo>
                      <a:pt x="592" y="494"/>
                      <a:pt x="591" y="493"/>
                      <a:pt x="590" y="493"/>
                    </a:cubicBezTo>
                    <a:cubicBezTo>
                      <a:pt x="590" y="493"/>
                      <a:pt x="590" y="493"/>
                      <a:pt x="590" y="493"/>
                    </a:cubicBezTo>
                    <a:cubicBezTo>
                      <a:pt x="589" y="493"/>
                      <a:pt x="589" y="493"/>
                      <a:pt x="588" y="493"/>
                    </a:cubicBezTo>
                    <a:cubicBezTo>
                      <a:pt x="587" y="493"/>
                      <a:pt x="585" y="493"/>
                      <a:pt x="580" y="490"/>
                    </a:cubicBezTo>
                    <a:lnTo>
                      <a:pt x="580" y="490"/>
                    </a:lnTo>
                    <a:cubicBezTo>
                      <a:pt x="580" y="490"/>
                      <a:pt x="580" y="490"/>
                      <a:pt x="585" y="498"/>
                    </a:cubicBezTo>
                    <a:cubicBezTo>
                      <a:pt x="592" y="504"/>
                      <a:pt x="593" y="507"/>
                      <a:pt x="590" y="507"/>
                    </a:cubicBezTo>
                    <a:cubicBezTo>
                      <a:pt x="588" y="507"/>
                      <a:pt x="581" y="504"/>
                      <a:pt x="573" y="498"/>
                    </a:cubicBezTo>
                    <a:lnTo>
                      <a:pt x="573" y="498"/>
                    </a:lnTo>
                    <a:lnTo>
                      <a:pt x="580" y="506"/>
                    </a:lnTo>
                    <a:cubicBezTo>
                      <a:pt x="589" y="514"/>
                      <a:pt x="594" y="521"/>
                      <a:pt x="593" y="521"/>
                    </a:cubicBezTo>
                    <a:cubicBezTo>
                      <a:pt x="592" y="521"/>
                      <a:pt x="590" y="519"/>
                      <a:pt x="585" y="515"/>
                    </a:cubicBezTo>
                    <a:lnTo>
                      <a:pt x="578" y="508"/>
                    </a:lnTo>
                    <a:lnTo>
                      <a:pt x="578" y="508"/>
                    </a:lnTo>
                    <a:cubicBezTo>
                      <a:pt x="584" y="514"/>
                      <a:pt x="585" y="517"/>
                      <a:pt x="583" y="517"/>
                    </a:cubicBezTo>
                    <a:cubicBezTo>
                      <a:pt x="581" y="517"/>
                      <a:pt x="574" y="513"/>
                      <a:pt x="566" y="506"/>
                    </a:cubicBezTo>
                    <a:cubicBezTo>
                      <a:pt x="560" y="500"/>
                      <a:pt x="560" y="500"/>
                      <a:pt x="558" y="500"/>
                    </a:cubicBezTo>
                    <a:lnTo>
                      <a:pt x="565" y="507"/>
                    </a:lnTo>
                    <a:cubicBezTo>
                      <a:pt x="572" y="513"/>
                      <a:pt x="579" y="519"/>
                      <a:pt x="578" y="520"/>
                    </a:cubicBezTo>
                    <a:cubicBezTo>
                      <a:pt x="577" y="521"/>
                      <a:pt x="577" y="521"/>
                      <a:pt x="576" y="521"/>
                    </a:cubicBezTo>
                    <a:cubicBezTo>
                      <a:pt x="575" y="521"/>
                      <a:pt x="573" y="520"/>
                      <a:pt x="569" y="516"/>
                    </a:cubicBezTo>
                    <a:cubicBezTo>
                      <a:pt x="564" y="511"/>
                      <a:pt x="559" y="507"/>
                      <a:pt x="558" y="507"/>
                    </a:cubicBezTo>
                    <a:lnTo>
                      <a:pt x="558" y="507"/>
                    </a:lnTo>
                    <a:cubicBezTo>
                      <a:pt x="558" y="507"/>
                      <a:pt x="559" y="508"/>
                      <a:pt x="561" y="510"/>
                    </a:cubicBezTo>
                    <a:cubicBezTo>
                      <a:pt x="561" y="510"/>
                      <a:pt x="561" y="510"/>
                      <a:pt x="560" y="510"/>
                    </a:cubicBezTo>
                    <a:cubicBezTo>
                      <a:pt x="560" y="510"/>
                      <a:pt x="558" y="510"/>
                      <a:pt x="552" y="504"/>
                    </a:cubicBezTo>
                    <a:lnTo>
                      <a:pt x="549" y="508"/>
                    </a:lnTo>
                    <a:cubicBezTo>
                      <a:pt x="552" y="512"/>
                      <a:pt x="553" y="514"/>
                      <a:pt x="552" y="514"/>
                    </a:cubicBezTo>
                    <a:cubicBezTo>
                      <a:pt x="551" y="514"/>
                      <a:pt x="549" y="513"/>
                      <a:pt x="546" y="510"/>
                    </a:cubicBezTo>
                    <a:lnTo>
                      <a:pt x="546" y="510"/>
                    </a:lnTo>
                    <a:cubicBezTo>
                      <a:pt x="546" y="510"/>
                      <a:pt x="545" y="511"/>
                      <a:pt x="551" y="519"/>
                    </a:cubicBezTo>
                    <a:cubicBezTo>
                      <a:pt x="550" y="520"/>
                      <a:pt x="549" y="520"/>
                      <a:pt x="548" y="520"/>
                    </a:cubicBezTo>
                    <a:cubicBezTo>
                      <a:pt x="547" y="520"/>
                      <a:pt x="545" y="519"/>
                      <a:pt x="542" y="515"/>
                    </a:cubicBezTo>
                    <a:lnTo>
                      <a:pt x="542" y="515"/>
                    </a:lnTo>
                    <a:cubicBezTo>
                      <a:pt x="547" y="522"/>
                      <a:pt x="546" y="522"/>
                      <a:pt x="545" y="522"/>
                    </a:cubicBezTo>
                    <a:lnTo>
                      <a:pt x="543" y="524"/>
                    </a:lnTo>
                    <a:cubicBezTo>
                      <a:pt x="548" y="531"/>
                      <a:pt x="548" y="531"/>
                      <a:pt x="547" y="532"/>
                    </a:cubicBezTo>
                    <a:cubicBezTo>
                      <a:pt x="546" y="532"/>
                      <a:pt x="539" y="527"/>
                      <a:pt x="536" y="527"/>
                    </a:cubicBezTo>
                    <a:cubicBezTo>
                      <a:pt x="536" y="527"/>
                      <a:pt x="536" y="527"/>
                      <a:pt x="536" y="527"/>
                    </a:cubicBezTo>
                    <a:cubicBezTo>
                      <a:pt x="534" y="528"/>
                      <a:pt x="534" y="528"/>
                      <a:pt x="539" y="536"/>
                    </a:cubicBezTo>
                    <a:cubicBezTo>
                      <a:pt x="539" y="536"/>
                      <a:pt x="540" y="536"/>
                      <a:pt x="540" y="536"/>
                    </a:cubicBezTo>
                    <a:cubicBezTo>
                      <a:pt x="541" y="536"/>
                      <a:pt x="542" y="539"/>
                      <a:pt x="542" y="539"/>
                    </a:cubicBezTo>
                    <a:cubicBezTo>
                      <a:pt x="541" y="539"/>
                      <a:pt x="540" y="538"/>
                      <a:pt x="538" y="536"/>
                    </a:cubicBezTo>
                    <a:cubicBezTo>
                      <a:pt x="538" y="536"/>
                      <a:pt x="538" y="536"/>
                      <a:pt x="538" y="536"/>
                    </a:cubicBezTo>
                    <a:cubicBezTo>
                      <a:pt x="536" y="536"/>
                      <a:pt x="531" y="532"/>
                      <a:pt x="528" y="532"/>
                    </a:cubicBezTo>
                    <a:cubicBezTo>
                      <a:pt x="527" y="532"/>
                      <a:pt x="526" y="532"/>
                      <a:pt x="526" y="532"/>
                    </a:cubicBezTo>
                    <a:cubicBezTo>
                      <a:pt x="523" y="535"/>
                      <a:pt x="523" y="535"/>
                      <a:pt x="527" y="543"/>
                    </a:cubicBezTo>
                    <a:cubicBezTo>
                      <a:pt x="532" y="551"/>
                      <a:pt x="534" y="555"/>
                      <a:pt x="533" y="555"/>
                    </a:cubicBezTo>
                    <a:cubicBezTo>
                      <a:pt x="533" y="555"/>
                      <a:pt x="530" y="551"/>
                      <a:pt x="526" y="544"/>
                    </a:cubicBezTo>
                    <a:cubicBezTo>
                      <a:pt x="520" y="534"/>
                      <a:pt x="517" y="530"/>
                      <a:pt x="517" y="530"/>
                    </a:cubicBezTo>
                    <a:lnTo>
                      <a:pt x="517" y="530"/>
                    </a:lnTo>
                    <a:cubicBezTo>
                      <a:pt x="516" y="530"/>
                      <a:pt x="517" y="532"/>
                      <a:pt x="518" y="536"/>
                    </a:cubicBezTo>
                    <a:cubicBezTo>
                      <a:pt x="520" y="545"/>
                      <a:pt x="520" y="545"/>
                      <a:pt x="519" y="545"/>
                    </a:cubicBezTo>
                    <a:cubicBezTo>
                      <a:pt x="518" y="540"/>
                      <a:pt x="517" y="538"/>
                      <a:pt x="516" y="538"/>
                    </a:cubicBezTo>
                    <a:cubicBezTo>
                      <a:pt x="515" y="538"/>
                      <a:pt x="515" y="541"/>
                      <a:pt x="516" y="546"/>
                    </a:cubicBezTo>
                    <a:cubicBezTo>
                      <a:pt x="515" y="546"/>
                      <a:pt x="515" y="546"/>
                      <a:pt x="511" y="537"/>
                    </a:cubicBezTo>
                    <a:lnTo>
                      <a:pt x="509" y="538"/>
                    </a:lnTo>
                    <a:cubicBezTo>
                      <a:pt x="511" y="546"/>
                      <a:pt x="509" y="549"/>
                      <a:pt x="507" y="549"/>
                    </a:cubicBezTo>
                    <a:cubicBezTo>
                      <a:pt x="505" y="549"/>
                      <a:pt x="501" y="545"/>
                      <a:pt x="499" y="540"/>
                    </a:cubicBezTo>
                    <a:cubicBezTo>
                      <a:pt x="499" y="540"/>
                      <a:pt x="498" y="540"/>
                      <a:pt x="499" y="550"/>
                    </a:cubicBezTo>
                    <a:cubicBezTo>
                      <a:pt x="501" y="560"/>
                      <a:pt x="501" y="564"/>
                      <a:pt x="501" y="564"/>
                    </a:cubicBezTo>
                    <a:cubicBezTo>
                      <a:pt x="500" y="564"/>
                      <a:pt x="499" y="560"/>
                      <a:pt x="497" y="550"/>
                    </a:cubicBezTo>
                    <a:cubicBezTo>
                      <a:pt x="495" y="542"/>
                      <a:pt x="494" y="537"/>
                      <a:pt x="493" y="537"/>
                    </a:cubicBezTo>
                    <a:lnTo>
                      <a:pt x="493" y="537"/>
                    </a:lnTo>
                    <a:cubicBezTo>
                      <a:pt x="493" y="537"/>
                      <a:pt x="494" y="542"/>
                      <a:pt x="496" y="552"/>
                    </a:cubicBezTo>
                    <a:cubicBezTo>
                      <a:pt x="496" y="556"/>
                      <a:pt x="495" y="559"/>
                      <a:pt x="494" y="559"/>
                    </a:cubicBezTo>
                    <a:cubicBezTo>
                      <a:pt x="492" y="559"/>
                      <a:pt x="489" y="554"/>
                      <a:pt x="487" y="544"/>
                    </a:cubicBezTo>
                    <a:lnTo>
                      <a:pt x="483" y="525"/>
                    </a:lnTo>
                    <a:lnTo>
                      <a:pt x="483" y="525"/>
                    </a:lnTo>
                    <a:cubicBezTo>
                      <a:pt x="485" y="535"/>
                      <a:pt x="483" y="535"/>
                      <a:pt x="483" y="535"/>
                    </a:cubicBezTo>
                    <a:cubicBezTo>
                      <a:pt x="485" y="544"/>
                      <a:pt x="483" y="544"/>
                      <a:pt x="479" y="544"/>
                    </a:cubicBezTo>
                    <a:cubicBezTo>
                      <a:pt x="477" y="544"/>
                      <a:pt x="472" y="553"/>
                      <a:pt x="470" y="553"/>
                    </a:cubicBezTo>
                    <a:cubicBezTo>
                      <a:pt x="469" y="553"/>
                      <a:pt x="468" y="553"/>
                      <a:pt x="467" y="553"/>
                    </a:cubicBezTo>
                    <a:cubicBezTo>
                      <a:pt x="465" y="553"/>
                      <a:pt x="463" y="551"/>
                      <a:pt x="461" y="544"/>
                    </a:cubicBezTo>
                    <a:cubicBezTo>
                      <a:pt x="460" y="545"/>
                      <a:pt x="459" y="545"/>
                      <a:pt x="455" y="554"/>
                    </a:cubicBezTo>
                    <a:cubicBezTo>
                      <a:pt x="455" y="559"/>
                      <a:pt x="454" y="561"/>
                      <a:pt x="454" y="561"/>
                    </a:cubicBezTo>
                    <a:cubicBezTo>
                      <a:pt x="453" y="561"/>
                      <a:pt x="452" y="559"/>
                      <a:pt x="452" y="555"/>
                    </a:cubicBezTo>
                    <a:lnTo>
                      <a:pt x="451" y="555"/>
                    </a:lnTo>
                    <a:cubicBezTo>
                      <a:pt x="448" y="563"/>
                      <a:pt x="447" y="564"/>
                      <a:pt x="447" y="564"/>
                    </a:cubicBezTo>
                    <a:cubicBezTo>
                      <a:pt x="446" y="564"/>
                      <a:pt x="446" y="564"/>
                      <a:pt x="446" y="564"/>
                    </a:cubicBezTo>
                    <a:cubicBezTo>
                      <a:pt x="446" y="557"/>
                      <a:pt x="446" y="550"/>
                      <a:pt x="445" y="550"/>
                    </a:cubicBezTo>
                    <a:cubicBezTo>
                      <a:pt x="444" y="550"/>
                      <a:pt x="444" y="551"/>
                      <a:pt x="443" y="554"/>
                    </a:cubicBezTo>
                    <a:cubicBezTo>
                      <a:pt x="443" y="562"/>
                      <a:pt x="442" y="563"/>
                      <a:pt x="440" y="563"/>
                    </a:cubicBezTo>
                    <a:cubicBezTo>
                      <a:pt x="440" y="563"/>
                      <a:pt x="439" y="563"/>
                      <a:pt x="439" y="563"/>
                    </a:cubicBezTo>
                    <a:cubicBezTo>
                      <a:pt x="437" y="555"/>
                      <a:pt x="414" y="550"/>
                      <a:pt x="401" y="550"/>
                    </a:cubicBezTo>
                    <a:cubicBezTo>
                      <a:pt x="395" y="550"/>
                      <a:pt x="392" y="551"/>
                      <a:pt x="391" y="553"/>
                    </a:cubicBezTo>
                    <a:lnTo>
                      <a:pt x="388" y="552"/>
                    </a:lnTo>
                    <a:lnTo>
                      <a:pt x="385" y="549"/>
                    </a:lnTo>
                    <a:cubicBezTo>
                      <a:pt x="387" y="541"/>
                      <a:pt x="387" y="538"/>
                      <a:pt x="385" y="538"/>
                    </a:cubicBezTo>
                    <a:lnTo>
                      <a:pt x="385" y="538"/>
                    </a:lnTo>
                    <a:cubicBezTo>
                      <a:pt x="383" y="538"/>
                      <a:pt x="379" y="542"/>
                      <a:pt x="375" y="546"/>
                    </a:cubicBezTo>
                    <a:cubicBezTo>
                      <a:pt x="371" y="553"/>
                      <a:pt x="370" y="554"/>
                      <a:pt x="369" y="554"/>
                    </a:cubicBezTo>
                    <a:cubicBezTo>
                      <a:pt x="368" y="554"/>
                      <a:pt x="368" y="554"/>
                      <a:pt x="368" y="554"/>
                    </a:cubicBezTo>
                    <a:cubicBezTo>
                      <a:pt x="372" y="543"/>
                      <a:pt x="373" y="538"/>
                      <a:pt x="371" y="538"/>
                    </a:cubicBezTo>
                    <a:lnTo>
                      <a:pt x="371" y="538"/>
                    </a:lnTo>
                    <a:cubicBezTo>
                      <a:pt x="370" y="538"/>
                      <a:pt x="369" y="539"/>
                      <a:pt x="367" y="541"/>
                    </a:cubicBezTo>
                    <a:cubicBezTo>
                      <a:pt x="362" y="550"/>
                      <a:pt x="359" y="554"/>
                      <a:pt x="359" y="554"/>
                    </a:cubicBezTo>
                    <a:cubicBezTo>
                      <a:pt x="358" y="554"/>
                      <a:pt x="360" y="549"/>
                      <a:pt x="365" y="540"/>
                    </a:cubicBezTo>
                    <a:cubicBezTo>
                      <a:pt x="368" y="532"/>
                      <a:pt x="370" y="528"/>
                      <a:pt x="369" y="528"/>
                    </a:cubicBezTo>
                    <a:lnTo>
                      <a:pt x="369" y="528"/>
                    </a:lnTo>
                    <a:cubicBezTo>
                      <a:pt x="368" y="528"/>
                      <a:pt x="364" y="534"/>
                      <a:pt x="356" y="546"/>
                    </a:cubicBezTo>
                    <a:cubicBezTo>
                      <a:pt x="353" y="550"/>
                      <a:pt x="352" y="551"/>
                      <a:pt x="351" y="551"/>
                    </a:cubicBezTo>
                    <a:cubicBezTo>
                      <a:pt x="351" y="551"/>
                      <a:pt x="352" y="549"/>
                      <a:pt x="353" y="545"/>
                    </a:cubicBezTo>
                    <a:cubicBezTo>
                      <a:pt x="359" y="534"/>
                      <a:pt x="361" y="530"/>
                      <a:pt x="360" y="530"/>
                    </a:cubicBezTo>
                    <a:lnTo>
                      <a:pt x="360" y="530"/>
                    </a:lnTo>
                    <a:cubicBezTo>
                      <a:pt x="360" y="530"/>
                      <a:pt x="359" y="532"/>
                      <a:pt x="357" y="535"/>
                    </a:cubicBezTo>
                    <a:cubicBezTo>
                      <a:pt x="351" y="542"/>
                      <a:pt x="348" y="546"/>
                      <a:pt x="348" y="546"/>
                    </a:cubicBezTo>
                    <a:cubicBezTo>
                      <a:pt x="347" y="546"/>
                      <a:pt x="349" y="541"/>
                      <a:pt x="353" y="532"/>
                    </a:cubicBezTo>
                    <a:cubicBezTo>
                      <a:pt x="358" y="524"/>
                      <a:pt x="360" y="520"/>
                      <a:pt x="360" y="520"/>
                    </a:cubicBezTo>
                    <a:lnTo>
                      <a:pt x="360" y="520"/>
                    </a:lnTo>
                    <a:cubicBezTo>
                      <a:pt x="359" y="520"/>
                      <a:pt x="357" y="524"/>
                      <a:pt x="351" y="531"/>
                    </a:cubicBezTo>
                    <a:cubicBezTo>
                      <a:pt x="346" y="538"/>
                      <a:pt x="342" y="541"/>
                      <a:pt x="340" y="541"/>
                    </a:cubicBezTo>
                    <a:cubicBezTo>
                      <a:pt x="338" y="541"/>
                      <a:pt x="339" y="536"/>
                      <a:pt x="344" y="527"/>
                    </a:cubicBezTo>
                    <a:cubicBezTo>
                      <a:pt x="344" y="527"/>
                      <a:pt x="346" y="523"/>
                      <a:pt x="346" y="523"/>
                    </a:cubicBezTo>
                    <a:lnTo>
                      <a:pt x="346" y="523"/>
                    </a:lnTo>
                    <a:cubicBezTo>
                      <a:pt x="346" y="523"/>
                      <a:pt x="345" y="523"/>
                      <a:pt x="343" y="526"/>
                    </a:cubicBezTo>
                    <a:lnTo>
                      <a:pt x="348" y="517"/>
                    </a:lnTo>
                    <a:lnTo>
                      <a:pt x="347" y="516"/>
                    </a:lnTo>
                    <a:lnTo>
                      <a:pt x="341" y="522"/>
                    </a:lnTo>
                    <a:cubicBezTo>
                      <a:pt x="340" y="522"/>
                      <a:pt x="341" y="509"/>
                      <a:pt x="337" y="504"/>
                    </a:cubicBezTo>
                    <a:cubicBezTo>
                      <a:pt x="330" y="500"/>
                      <a:pt x="328" y="496"/>
                      <a:pt x="326" y="496"/>
                    </a:cubicBezTo>
                    <a:cubicBezTo>
                      <a:pt x="325" y="496"/>
                      <a:pt x="323" y="497"/>
                      <a:pt x="321" y="500"/>
                    </a:cubicBezTo>
                    <a:cubicBezTo>
                      <a:pt x="314" y="506"/>
                      <a:pt x="310" y="508"/>
                      <a:pt x="309" y="508"/>
                    </a:cubicBezTo>
                    <a:cubicBezTo>
                      <a:pt x="308" y="508"/>
                      <a:pt x="311" y="504"/>
                      <a:pt x="319" y="498"/>
                    </a:cubicBezTo>
                    <a:cubicBezTo>
                      <a:pt x="319" y="497"/>
                      <a:pt x="325" y="489"/>
                      <a:pt x="323" y="487"/>
                    </a:cubicBezTo>
                    <a:cubicBezTo>
                      <a:pt x="322" y="484"/>
                      <a:pt x="321" y="482"/>
                      <a:pt x="329" y="478"/>
                    </a:cubicBezTo>
                    <a:lnTo>
                      <a:pt x="329" y="476"/>
                    </a:lnTo>
                    <a:cubicBezTo>
                      <a:pt x="323" y="479"/>
                      <a:pt x="319" y="480"/>
                      <a:pt x="316" y="480"/>
                    </a:cubicBezTo>
                    <a:cubicBezTo>
                      <a:pt x="310" y="480"/>
                      <a:pt x="309" y="476"/>
                      <a:pt x="314" y="471"/>
                    </a:cubicBezTo>
                    <a:cubicBezTo>
                      <a:pt x="313" y="469"/>
                      <a:pt x="313" y="468"/>
                      <a:pt x="310" y="468"/>
                    </a:cubicBezTo>
                    <a:cubicBezTo>
                      <a:pt x="308" y="468"/>
                      <a:pt x="306" y="468"/>
                      <a:pt x="304" y="469"/>
                    </a:cubicBezTo>
                    <a:cubicBezTo>
                      <a:pt x="301" y="469"/>
                      <a:pt x="298" y="470"/>
                      <a:pt x="297" y="470"/>
                    </a:cubicBezTo>
                    <a:cubicBezTo>
                      <a:pt x="295" y="470"/>
                      <a:pt x="297" y="468"/>
                      <a:pt x="302" y="465"/>
                    </a:cubicBezTo>
                    <a:cubicBezTo>
                      <a:pt x="309" y="462"/>
                      <a:pt x="314" y="455"/>
                      <a:pt x="309" y="455"/>
                    </a:cubicBezTo>
                    <a:lnTo>
                      <a:pt x="309" y="455"/>
                    </a:lnTo>
                    <a:cubicBezTo>
                      <a:pt x="307" y="455"/>
                      <a:pt x="304" y="456"/>
                      <a:pt x="300" y="457"/>
                    </a:cubicBezTo>
                    <a:lnTo>
                      <a:pt x="307" y="453"/>
                    </a:lnTo>
                    <a:cubicBezTo>
                      <a:pt x="311" y="451"/>
                      <a:pt x="312" y="450"/>
                      <a:pt x="311" y="450"/>
                    </a:cubicBezTo>
                    <a:lnTo>
                      <a:pt x="311" y="450"/>
                    </a:lnTo>
                    <a:cubicBezTo>
                      <a:pt x="309" y="450"/>
                      <a:pt x="304" y="452"/>
                      <a:pt x="298" y="454"/>
                    </a:cubicBezTo>
                    <a:cubicBezTo>
                      <a:pt x="291" y="457"/>
                      <a:pt x="287" y="458"/>
                      <a:pt x="286" y="458"/>
                    </a:cubicBezTo>
                    <a:cubicBezTo>
                      <a:pt x="284" y="458"/>
                      <a:pt x="290" y="455"/>
                      <a:pt x="306" y="448"/>
                    </a:cubicBezTo>
                    <a:cubicBezTo>
                      <a:pt x="317" y="444"/>
                      <a:pt x="321" y="442"/>
                      <a:pt x="320" y="442"/>
                    </a:cubicBezTo>
                    <a:lnTo>
                      <a:pt x="320" y="442"/>
                    </a:lnTo>
                    <a:cubicBezTo>
                      <a:pt x="319" y="442"/>
                      <a:pt x="317" y="443"/>
                      <a:pt x="314" y="444"/>
                    </a:cubicBezTo>
                    <a:cubicBezTo>
                      <a:pt x="309" y="445"/>
                      <a:pt x="303" y="447"/>
                      <a:pt x="301" y="447"/>
                    </a:cubicBezTo>
                    <a:cubicBezTo>
                      <a:pt x="300" y="447"/>
                      <a:pt x="300" y="446"/>
                      <a:pt x="304" y="444"/>
                    </a:cubicBezTo>
                    <a:cubicBezTo>
                      <a:pt x="304" y="444"/>
                      <a:pt x="304" y="443"/>
                      <a:pt x="303" y="443"/>
                    </a:cubicBezTo>
                    <a:cubicBezTo>
                      <a:pt x="301" y="443"/>
                      <a:pt x="297" y="444"/>
                      <a:pt x="286" y="447"/>
                    </a:cubicBezTo>
                    <a:cubicBezTo>
                      <a:pt x="282" y="448"/>
                      <a:pt x="280" y="449"/>
                      <a:pt x="278" y="449"/>
                    </a:cubicBezTo>
                    <a:cubicBezTo>
                      <a:pt x="276" y="449"/>
                      <a:pt x="276" y="448"/>
                      <a:pt x="276" y="447"/>
                    </a:cubicBezTo>
                    <a:cubicBezTo>
                      <a:pt x="283" y="445"/>
                      <a:pt x="288" y="444"/>
                      <a:pt x="294" y="443"/>
                    </a:cubicBezTo>
                    <a:cubicBezTo>
                      <a:pt x="294" y="443"/>
                      <a:pt x="294" y="443"/>
                      <a:pt x="294" y="443"/>
                    </a:cubicBezTo>
                    <a:cubicBezTo>
                      <a:pt x="295" y="443"/>
                      <a:pt x="294" y="442"/>
                      <a:pt x="294" y="441"/>
                    </a:cubicBezTo>
                    <a:cubicBezTo>
                      <a:pt x="298" y="436"/>
                      <a:pt x="305" y="433"/>
                      <a:pt x="312" y="432"/>
                    </a:cubicBezTo>
                    <a:cubicBezTo>
                      <a:pt x="316" y="429"/>
                      <a:pt x="318" y="428"/>
                      <a:pt x="317" y="428"/>
                    </a:cubicBezTo>
                    <a:lnTo>
                      <a:pt x="317" y="428"/>
                    </a:lnTo>
                    <a:cubicBezTo>
                      <a:pt x="316" y="428"/>
                      <a:pt x="311" y="429"/>
                      <a:pt x="302" y="433"/>
                    </a:cubicBezTo>
                    <a:cubicBezTo>
                      <a:pt x="291" y="435"/>
                      <a:pt x="287" y="436"/>
                      <a:pt x="285" y="436"/>
                    </a:cubicBezTo>
                    <a:cubicBezTo>
                      <a:pt x="284" y="436"/>
                      <a:pt x="284" y="436"/>
                      <a:pt x="284" y="435"/>
                    </a:cubicBezTo>
                    <a:cubicBezTo>
                      <a:pt x="283" y="433"/>
                      <a:pt x="283" y="432"/>
                      <a:pt x="292" y="429"/>
                    </a:cubicBezTo>
                    <a:cubicBezTo>
                      <a:pt x="302" y="427"/>
                      <a:pt x="302" y="427"/>
                      <a:pt x="301" y="425"/>
                    </a:cubicBezTo>
                    <a:cubicBezTo>
                      <a:pt x="300" y="423"/>
                      <a:pt x="294" y="423"/>
                      <a:pt x="286" y="423"/>
                    </a:cubicBezTo>
                    <a:cubicBezTo>
                      <a:pt x="276" y="423"/>
                      <a:pt x="263" y="424"/>
                      <a:pt x="253" y="425"/>
                    </a:cubicBezTo>
                    <a:cubicBezTo>
                      <a:pt x="244" y="426"/>
                      <a:pt x="240" y="427"/>
                      <a:pt x="238" y="427"/>
                    </a:cubicBezTo>
                    <a:cubicBezTo>
                      <a:pt x="237" y="427"/>
                      <a:pt x="242" y="426"/>
                      <a:pt x="253" y="423"/>
                    </a:cubicBezTo>
                    <a:cubicBezTo>
                      <a:pt x="261" y="422"/>
                      <a:pt x="260" y="420"/>
                      <a:pt x="260" y="418"/>
                    </a:cubicBezTo>
                    <a:lnTo>
                      <a:pt x="260" y="418"/>
                    </a:lnTo>
                    <a:cubicBezTo>
                      <a:pt x="258" y="418"/>
                      <a:pt x="257" y="419"/>
                      <a:pt x="257" y="419"/>
                    </a:cubicBezTo>
                    <a:cubicBezTo>
                      <a:pt x="255" y="419"/>
                      <a:pt x="258" y="418"/>
                      <a:pt x="259" y="418"/>
                    </a:cubicBezTo>
                    <a:cubicBezTo>
                      <a:pt x="260" y="418"/>
                      <a:pt x="260" y="418"/>
                      <a:pt x="260" y="418"/>
                    </a:cubicBezTo>
                    <a:cubicBezTo>
                      <a:pt x="263" y="418"/>
                      <a:pt x="265" y="418"/>
                      <a:pt x="267" y="418"/>
                    </a:cubicBezTo>
                    <a:cubicBezTo>
                      <a:pt x="270" y="418"/>
                      <a:pt x="270" y="419"/>
                      <a:pt x="270" y="419"/>
                    </a:cubicBezTo>
                    <a:lnTo>
                      <a:pt x="279" y="418"/>
                    </a:lnTo>
                    <a:cubicBezTo>
                      <a:pt x="294" y="415"/>
                      <a:pt x="297" y="413"/>
                      <a:pt x="289" y="413"/>
                    </a:cubicBezTo>
                    <a:cubicBezTo>
                      <a:pt x="287" y="413"/>
                      <a:pt x="284" y="413"/>
                      <a:pt x="279" y="414"/>
                    </a:cubicBezTo>
                    <a:cubicBezTo>
                      <a:pt x="270" y="414"/>
                      <a:pt x="270" y="414"/>
                      <a:pt x="279" y="411"/>
                    </a:cubicBezTo>
                    <a:cubicBezTo>
                      <a:pt x="287" y="409"/>
                      <a:pt x="295" y="407"/>
                      <a:pt x="292" y="407"/>
                    </a:cubicBezTo>
                    <a:lnTo>
                      <a:pt x="292" y="407"/>
                    </a:lnTo>
                    <a:cubicBezTo>
                      <a:pt x="291" y="407"/>
                      <a:pt x="290" y="407"/>
                      <a:pt x="288" y="407"/>
                    </a:cubicBezTo>
                    <a:cubicBezTo>
                      <a:pt x="288" y="407"/>
                      <a:pt x="288" y="405"/>
                      <a:pt x="298" y="401"/>
                    </a:cubicBezTo>
                    <a:cubicBezTo>
                      <a:pt x="298" y="400"/>
                      <a:pt x="298" y="399"/>
                      <a:pt x="295" y="399"/>
                    </a:cubicBezTo>
                    <a:cubicBezTo>
                      <a:pt x="293" y="399"/>
                      <a:pt x="291" y="399"/>
                      <a:pt x="288" y="399"/>
                    </a:cubicBezTo>
                    <a:cubicBezTo>
                      <a:pt x="279" y="399"/>
                      <a:pt x="279" y="398"/>
                      <a:pt x="279" y="397"/>
                    </a:cubicBezTo>
                    <a:cubicBezTo>
                      <a:pt x="279" y="396"/>
                      <a:pt x="279" y="394"/>
                      <a:pt x="274" y="394"/>
                    </a:cubicBezTo>
                    <a:cubicBezTo>
                      <a:pt x="273" y="394"/>
                      <a:pt x="271" y="394"/>
                      <a:pt x="269" y="395"/>
                    </a:cubicBezTo>
                    <a:cubicBezTo>
                      <a:pt x="260" y="395"/>
                      <a:pt x="250" y="394"/>
                      <a:pt x="250" y="391"/>
                    </a:cubicBezTo>
                    <a:cubicBezTo>
                      <a:pt x="241" y="388"/>
                      <a:pt x="241" y="388"/>
                      <a:pt x="259" y="386"/>
                    </a:cubicBezTo>
                    <a:cubicBezTo>
                      <a:pt x="269" y="386"/>
                      <a:pt x="269" y="385"/>
                      <a:pt x="269" y="382"/>
                    </a:cubicBezTo>
                    <a:cubicBezTo>
                      <a:pt x="269" y="382"/>
                      <a:pt x="269" y="381"/>
                      <a:pt x="278" y="380"/>
                    </a:cubicBezTo>
                    <a:cubicBezTo>
                      <a:pt x="287" y="378"/>
                      <a:pt x="278" y="378"/>
                      <a:pt x="269" y="378"/>
                    </a:cubicBezTo>
                    <a:lnTo>
                      <a:pt x="250" y="378"/>
                    </a:lnTo>
                    <a:cubicBezTo>
                      <a:pt x="257" y="376"/>
                      <a:pt x="264" y="375"/>
                      <a:pt x="271" y="375"/>
                    </a:cubicBezTo>
                    <a:cubicBezTo>
                      <a:pt x="274" y="375"/>
                      <a:pt x="277" y="375"/>
                      <a:pt x="279" y="376"/>
                    </a:cubicBezTo>
                    <a:cubicBezTo>
                      <a:pt x="298" y="374"/>
                      <a:pt x="298" y="374"/>
                      <a:pt x="279" y="373"/>
                    </a:cubicBezTo>
                    <a:cubicBezTo>
                      <a:pt x="269" y="373"/>
                      <a:pt x="260" y="372"/>
                      <a:pt x="270" y="369"/>
                    </a:cubicBezTo>
                    <a:cubicBezTo>
                      <a:pt x="270" y="367"/>
                      <a:pt x="271" y="364"/>
                      <a:pt x="277" y="364"/>
                    </a:cubicBezTo>
                    <a:cubicBezTo>
                      <a:pt x="278" y="364"/>
                      <a:pt x="279" y="364"/>
                      <a:pt x="281" y="364"/>
                    </a:cubicBezTo>
                    <a:cubicBezTo>
                      <a:pt x="291" y="363"/>
                      <a:pt x="281" y="361"/>
                      <a:pt x="281" y="361"/>
                    </a:cubicBezTo>
                    <a:cubicBezTo>
                      <a:pt x="272" y="359"/>
                      <a:pt x="272" y="358"/>
                      <a:pt x="282" y="354"/>
                    </a:cubicBezTo>
                    <a:cubicBezTo>
                      <a:pt x="302" y="350"/>
                      <a:pt x="301" y="350"/>
                      <a:pt x="283" y="348"/>
                    </a:cubicBezTo>
                    <a:cubicBezTo>
                      <a:pt x="275" y="346"/>
                      <a:pt x="269" y="345"/>
                      <a:pt x="273" y="345"/>
                    </a:cubicBezTo>
                    <a:cubicBezTo>
                      <a:pt x="275" y="345"/>
                      <a:pt x="278" y="345"/>
                      <a:pt x="283" y="345"/>
                    </a:cubicBezTo>
                    <a:cubicBezTo>
                      <a:pt x="292" y="345"/>
                      <a:pt x="283" y="343"/>
                      <a:pt x="275" y="339"/>
                    </a:cubicBezTo>
                    <a:cubicBezTo>
                      <a:pt x="263" y="335"/>
                      <a:pt x="250" y="332"/>
                      <a:pt x="238" y="331"/>
                    </a:cubicBezTo>
                    <a:cubicBezTo>
                      <a:pt x="220" y="327"/>
                      <a:pt x="220" y="326"/>
                      <a:pt x="230" y="325"/>
                    </a:cubicBezTo>
                    <a:cubicBezTo>
                      <a:pt x="230" y="325"/>
                      <a:pt x="232" y="324"/>
                      <a:pt x="235" y="324"/>
                    </a:cubicBezTo>
                    <a:cubicBezTo>
                      <a:pt x="238" y="324"/>
                      <a:pt x="244" y="325"/>
                      <a:pt x="249" y="326"/>
                    </a:cubicBezTo>
                    <a:cubicBezTo>
                      <a:pt x="258" y="327"/>
                      <a:pt x="258" y="330"/>
                      <a:pt x="258" y="330"/>
                    </a:cubicBezTo>
                    <a:lnTo>
                      <a:pt x="258" y="331"/>
                    </a:lnTo>
                    <a:cubicBezTo>
                      <a:pt x="264" y="332"/>
                      <a:pt x="269" y="333"/>
                      <a:pt x="273" y="333"/>
                    </a:cubicBezTo>
                    <a:cubicBezTo>
                      <a:pt x="275" y="333"/>
                      <a:pt x="277" y="333"/>
                      <a:pt x="277" y="332"/>
                    </a:cubicBezTo>
                    <a:cubicBezTo>
                      <a:pt x="286" y="332"/>
                      <a:pt x="287" y="331"/>
                      <a:pt x="278" y="329"/>
                    </a:cubicBezTo>
                    <a:lnTo>
                      <a:pt x="278" y="329"/>
                    </a:lnTo>
                    <a:cubicBezTo>
                      <a:pt x="280" y="329"/>
                      <a:pt x="281" y="329"/>
                      <a:pt x="282" y="329"/>
                    </a:cubicBezTo>
                    <a:cubicBezTo>
                      <a:pt x="288" y="329"/>
                      <a:pt x="289" y="327"/>
                      <a:pt x="290" y="324"/>
                    </a:cubicBezTo>
                    <a:cubicBezTo>
                      <a:pt x="290" y="322"/>
                      <a:pt x="290" y="319"/>
                      <a:pt x="296" y="319"/>
                    </a:cubicBezTo>
                    <a:cubicBezTo>
                      <a:pt x="297" y="319"/>
                      <a:pt x="299" y="319"/>
                      <a:pt x="301" y="320"/>
                    </a:cubicBezTo>
                    <a:cubicBezTo>
                      <a:pt x="301" y="317"/>
                      <a:pt x="302" y="315"/>
                      <a:pt x="293" y="313"/>
                    </a:cubicBezTo>
                    <a:cubicBezTo>
                      <a:pt x="281" y="309"/>
                      <a:pt x="277" y="307"/>
                      <a:pt x="278" y="307"/>
                    </a:cubicBezTo>
                    <a:lnTo>
                      <a:pt x="278" y="307"/>
                    </a:lnTo>
                    <a:cubicBezTo>
                      <a:pt x="279" y="307"/>
                      <a:pt x="281" y="307"/>
                      <a:pt x="284" y="308"/>
                    </a:cubicBezTo>
                    <a:cubicBezTo>
                      <a:pt x="287" y="309"/>
                      <a:pt x="289" y="309"/>
                      <a:pt x="292" y="309"/>
                    </a:cubicBezTo>
                    <a:cubicBezTo>
                      <a:pt x="306" y="309"/>
                      <a:pt x="316" y="301"/>
                      <a:pt x="302" y="294"/>
                    </a:cubicBezTo>
                    <a:lnTo>
                      <a:pt x="303" y="292"/>
                    </a:lnTo>
                    <a:cubicBezTo>
                      <a:pt x="304" y="292"/>
                      <a:pt x="306" y="292"/>
                      <a:pt x="307" y="292"/>
                    </a:cubicBezTo>
                    <a:cubicBezTo>
                      <a:pt x="313" y="292"/>
                      <a:pt x="314" y="286"/>
                      <a:pt x="307" y="281"/>
                    </a:cubicBezTo>
                    <a:cubicBezTo>
                      <a:pt x="309" y="280"/>
                      <a:pt x="310" y="279"/>
                      <a:pt x="311" y="278"/>
                    </a:cubicBezTo>
                    <a:cubicBezTo>
                      <a:pt x="314" y="279"/>
                      <a:pt x="316" y="280"/>
                      <a:pt x="318" y="280"/>
                    </a:cubicBezTo>
                    <a:cubicBezTo>
                      <a:pt x="319" y="280"/>
                      <a:pt x="318" y="278"/>
                      <a:pt x="313" y="275"/>
                    </a:cubicBezTo>
                    <a:cubicBezTo>
                      <a:pt x="308" y="270"/>
                      <a:pt x="303" y="266"/>
                      <a:pt x="303" y="266"/>
                    </a:cubicBezTo>
                    <a:lnTo>
                      <a:pt x="303" y="266"/>
                    </a:lnTo>
                    <a:cubicBezTo>
                      <a:pt x="303" y="266"/>
                      <a:pt x="304" y="267"/>
                      <a:pt x="306" y="268"/>
                    </a:cubicBezTo>
                    <a:cubicBezTo>
                      <a:pt x="310" y="270"/>
                      <a:pt x="312" y="271"/>
                      <a:pt x="314" y="271"/>
                    </a:cubicBezTo>
                    <a:cubicBezTo>
                      <a:pt x="316" y="271"/>
                      <a:pt x="317" y="270"/>
                      <a:pt x="319" y="268"/>
                    </a:cubicBezTo>
                    <a:cubicBezTo>
                      <a:pt x="322" y="264"/>
                      <a:pt x="322" y="264"/>
                      <a:pt x="313" y="259"/>
                    </a:cubicBezTo>
                    <a:cubicBezTo>
                      <a:pt x="312" y="255"/>
                      <a:pt x="312" y="254"/>
                      <a:pt x="313" y="254"/>
                    </a:cubicBezTo>
                    <a:cubicBezTo>
                      <a:pt x="315" y="254"/>
                      <a:pt x="319" y="257"/>
                      <a:pt x="324" y="261"/>
                    </a:cubicBezTo>
                    <a:cubicBezTo>
                      <a:pt x="330" y="267"/>
                      <a:pt x="334" y="269"/>
                      <a:pt x="334" y="269"/>
                    </a:cubicBezTo>
                    <a:cubicBezTo>
                      <a:pt x="335" y="269"/>
                      <a:pt x="330" y="264"/>
                      <a:pt x="318" y="253"/>
                    </a:cubicBezTo>
                    <a:cubicBezTo>
                      <a:pt x="309" y="244"/>
                      <a:pt x="307" y="241"/>
                      <a:pt x="308" y="241"/>
                    </a:cubicBezTo>
                    <a:lnTo>
                      <a:pt x="308" y="241"/>
                    </a:lnTo>
                    <a:cubicBezTo>
                      <a:pt x="309" y="241"/>
                      <a:pt x="311" y="241"/>
                      <a:pt x="313" y="243"/>
                    </a:cubicBezTo>
                    <a:cubicBezTo>
                      <a:pt x="320" y="250"/>
                      <a:pt x="320" y="251"/>
                      <a:pt x="319" y="252"/>
                    </a:cubicBezTo>
                    <a:lnTo>
                      <a:pt x="333" y="265"/>
                    </a:lnTo>
                    <a:cubicBezTo>
                      <a:pt x="334" y="264"/>
                      <a:pt x="333" y="264"/>
                      <a:pt x="328" y="256"/>
                    </a:cubicBezTo>
                    <a:cubicBezTo>
                      <a:pt x="328" y="256"/>
                      <a:pt x="329" y="256"/>
                      <a:pt x="322" y="249"/>
                    </a:cubicBezTo>
                    <a:cubicBezTo>
                      <a:pt x="316" y="241"/>
                      <a:pt x="310" y="236"/>
                      <a:pt x="302" y="230"/>
                    </a:cubicBezTo>
                    <a:cubicBezTo>
                      <a:pt x="293" y="224"/>
                      <a:pt x="294" y="223"/>
                      <a:pt x="295" y="222"/>
                    </a:cubicBezTo>
                    <a:lnTo>
                      <a:pt x="295" y="222"/>
                    </a:lnTo>
                    <a:cubicBezTo>
                      <a:pt x="304" y="227"/>
                      <a:pt x="312" y="233"/>
                      <a:pt x="318" y="241"/>
                    </a:cubicBezTo>
                    <a:cubicBezTo>
                      <a:pt x="316" y="241"/>
                      <a:pt x="323" y="248"/>
                      <a:pt x="330" y="255"/>
                    </a:cubicBezTo>
                    <a:cubicBezTo>
                      <a:pt x="331" y="255"/>
                      <a:pt x="332" y="256"/>
                      <a:pt x="332" y="256"/>
                    </a:cubicBezTo>
                    <a:cubicBezTo>
                      <a:pt x="335" y="256"/>
                      <a:pt x="326" y="242"/>
                      <a:pt x="316" y="230"/>
                    </a:cubicBezTo>
                    <a:lnTo>
                      <a:pt x="316" y="230"/>
                    </a:lnTo>
                    <a:lnTo>
                      <a:pt x="323" y="237"/>
                    </a:lnTo>
                    <a:cubicBezTo>
                      <a:pt x="326" y="240"/>
                      <a:pt x="328" y="242"/>
                      <a:pt x="330" y="242"/>
                    </a:cubicBezTo>
                    <a:cubicBezTo>
                      <a:pt x="331" y="242"/>
                      <a:pt x="332" y="241"/>
                      <a:pt x="333" y="240"/>
                    </a:cubicBezTo>
                    <a:cubicBezTo>
                      <a:pt x="334" y="239"/>
                      <a:pt x="335" y="238"/>
                      <a:pt x="330" y="231"/>
                    </a:cubicBezTo>
                    <a:cubicBezTo>
                      <a:pt x="323" y="223"/>
                      <a:pt x="318" y="216"/>
                      <a:pt x="318" y="215"/>
                    </a:cubicBezTo>
                    <a:cubicBezTo>
                      <a:pt x="318" y="215"/>
                      <a:pt x="317" y="215"/>
                      <a:pt x="317" y="215"/>
                    </a:cubicBezTo>
                    <a:cubicBezTo>
                      <a:pt x="317" y="215"/>
                      <a:pt x="310" y="209"/>
                      <a:pt x="304" y="203"/>
                    </a:cubicBezTo>
                    <a:lnTo>
                      <a:pt x="304" y="203"/>
                    </a:lnTo>
                    <a:cubicBezTo>
                      <a:pt x="310" y="205"/>
                      <a:pt x="315" y="210"/>
                      <a:pt x="320" y="214"/>
                    </a:cubicBezTo>
                    <a:cubicBezTo>
                      <a:pt x="333" y="225"/>
                      <a:pt x="340" y="230"/>
                      <a:pt x="344" y="230"/>
                    </a:cubicBezTo>
                    <a:cubicBezTo>
                      <a:pt x="345" y="230"/>
                      <a:pt x="345" y="230"/>
                      <a:pt x="346" y="230"/>
                    </a:cubicBezTo>
                    <a:cubicBezTo>
                      <a:pt x="347" y="229"/>
                      <a:pt x="348" y="229"/>
                      <a:pt x="349" y="229"/>
                    </a:cubicBezTo>
                    <a:cubicBezTo>
                      <a:pt x="351" y="229"/>
                      <a:pt x="354" y="230"/>
                      <a:pt x="358" y="234"/>
                    </a:cubicBezTo>
                    <a:cubicBezTo>
                      <a:pt x="360" y="233"/>
                      <a:pt x="360" y="233"/>
                      <a:pt x="356" y="225"/>
                    </a:cubicBezTo>
                    <a:lnTo>
                      <a:pt x="358" y="224"/>
                    </a:lnTo>
                    <a:cubicBezTo>
                      <a:pt x="360" y="227"/>
                      <a:pt x="362" y="229"/>
                      <a:pt x="363" y="229"/>
                    </a:cubicBezTo>
                    <a:cubicBezTo>
                      <a:pt x="364" y="229"/>
                      <a:pt x="364" y="226"/>
                      <a:pt x="361" y="222"/>
                    </a:cubicBezTo>
                    <a:cubicBezTo>
                      <a:pt x="360" y="219"/>
                      <a:pt x="360" y="218"/>
                      <a:pt x="360" y="218"/>
                    </a:cubicBezTo>
                    <a:lnTo>
                      <a:pt x="360" y="218"/>
                    </a:lnTo>
                    <a:cubicBezTo>
                      <a:pt x="361" y="218"/>
                      <a:pt x="363" y="221"/>
                      <a:pt x="363" y="221"/>
                    </a:cubicBezTo>
                    <a:cubicBezTo>
                      <a:pt x="369" y="227"/>
                      <a:pt x="371" y="231"/>
                      <a:pt x="372" y="231"/>
                    </a:cubicBezTo>
                    <a:cubicBezTo>
                      <a:pt x="372" y="231"/>
                      <a:pt x="369" y="226"/>
                      <a:pt x="361" y="212"/>
                    </a:cubicBezTo>
                    <a:cubicBezTo>
                      <a:pt x="357" y="204"/>
                      <a:pt x="351" y="197"/>
                      <a:pt x="348" y="197"/>
                    </a:cubicBezTo>
                    <a:cubicBezTo>
                      <a:pt x="348" y="197"/>
                      <a:pt x="348" y="197"/>
                      <a:pt x="348" y="197"/>
                    </a:cubicBezTo>
                    <a:lnTo>
                      <a:pt x="344" y="199"/>
                    </a:lnTo>
                    <a:lnTo>
                      <a:pt x="343" y="188"/>
                    </a:lnTo>
                    <a:cubicBezTo>
                      <a:pt x="344" y="182"/>
                      <a:pt x="342" y="175"/>
                      <a:pt x="339" y="169"/>
                    </a:cubicBezTo>
                    <a:cubicBezTo>
                      <a:pt x="339" y="169"/>
                      <a:pt x="334" y="162"/>
                      <a:pt x="337" y="160"/>
                    </a:cubicBezTo>
                    <a:lnTo>
                      <a:pt x="337" y="160"/>
                    </a:lnTo>
                    <a:lnTo>
                      <a:pt x="344" y="177"/>
                    </a:lnTo>
                    <a:cubicBezTo>
                      <a:pt x="348" y="186"/>
                      <a:pt x="352" y="195"/>
                      <a:pt x="357" y="203"/>
                    </a:cubicBezTo>
                    <a:cubicBezTo>
                      <a:pt x="363" y="212"/>
                      <a:pt x="368" y="219"/>
                      <a:pt x="369" y="219"/>
                    </a:cubicBezTo>
                    <a:cubicBezTo>
                      <a:pt x="369" y="219"/>
                      <a:pt x="368" y="216"/>
                      <a:pt x="365" y="209"/>
                    </a:cubicBezTo>
                    <a:cubicBezTo>
                      <a:pt x="366" y="209"/>
                      <a:pt x="366" y="209"/>
                      <a:pt x="371" y="216"/>
                    </a:cubicBezTo>
                    <a:cubicBezTo>
                      <a:pt x="373" y="220"/>
                      <a:pt x="374" y="222"/>
                      <a:pt x="374" y="222"/>
                    </a:cubicBezTo>
                    <a:cubicBezTo>
                      <a:pt x="374" y="222"/>
                      <a:pt x="374" y="217"/>
                      <a:pt x="370" y="208"/>
                    </a:cubicBezTo>
                    <a:cubicBezTo>
                      <a:pt x="367" y="198"/>
                      <a:pt x="366" y="193"/>
                      <a:pt x="366" y="193"/>
                    </a:cubicBezTo>
                    <a:lnTo>
                      <a:pt x="366" y="193"/>
                    </a:lnTo>
                    <a:cubicBezTo>
                      <a:pt x="367" y="193"/>
                      <a:pt x="370" y="198"/>
                      <a:pt x="374" y="206"/>
                    </a:cubicBezTo>
                    <a:cubicBezTo>
                      <a:pt x="379" y="216"/>
                      <a:pt x="383" y="220"/>
                      <a:pt x="385" y="220"/>
                    </a:cubicBezTo>
                    <a:cubicBezTo>
                      <a:pt x="386" y="220"/>
                      <a:pt x="386" y="217"/>
                      <a:pt x="385" y="213"/>
                    </a:cubicBezTo>
                    <a:cubicBezTo>
                      <a:pt x="381" y="202"/>
                      <a:pt x="381" y="198"/>
                      <a:pt x="382" y="198"/>
                    </a:cubicBezTo>
                    <a:lnTo>
                      <a:pt x="382" y="198"/>
                    </a:lnTo>
                    <a:cubicBezTo>
                      <a:pt x="383" y="198"/>
                      <a:pt x="385" y="199"/>
                      <a:pt x="387" y="203"/>
                    </a:cubicBezTo>
                    <a:cubicBezTo>
                      <a:pt x="389" y="207"/>
                      <a:pt x="390" y="210"/>
                      <a:pt x="390" y="210"/>
                    </a:cubicBezTo>
                    <a:cubicBezTo>
                      <a:pt x="391" y="210"/>
                      <a:pt x="391" y="207"/>
                      <a:pt x="390" y="202"/>
                    </a:cubicBezTo>
                    <a:lnTo>
                      <a:pt x="390" y="202"/>
                    </a:lnTo>
                    <a:cubicBezTo>
                      <a:pt x="392" y="208"/>
                      <a:pt x="395" y="215"/>
                      <a:pt x="395" y="215"/>
                    </a:cubicBezTo>
                    <a:cubicBezTo>
                      <a:pt x="396" y="215"/>
                      <a:pt x="396" y="213"/>
                      <a:pt x="395" y="211"/>
                    </a:cubicBezTo>
                    <a:cubicBezTo>
                      <a:pt x="395" y="211"/>
                      <a:pt x="396" y="210"/>
                      <a:pt x="393" y="201"/>
                    </a:cubicBezTo>
                    <a:cubicBezTo>
                      <a:pt x="393" y="201"/>
                      <a:pt x="391" y="192"/>
                      <a:pt x="390" y="183"/>
                    </a:cubicBezTo>
                    <a:cubicBezTo>
                      <a:pt x="389" y="183"/>
                      <a:pt x="387" y="174"/>
                      <a:pt x="385" y="165"/>
                    </a:cubicBezTo>
                    <a:cubicBezTo>
                      <a:pt x="384" y="162"/>
                      <a:pt x="384" y="161"/>
                      <a:pt x="385" y="161"/>
                    </a:cubicBezTo>
                    <a:lnTo>
                      <a:pt x="385" y="161"/>
                    </a:lnTo>
                    <a:cubicBezTo>
                      <a:pt x="386" y="161"/>
                      <a:pt x="393" y="170"/>
                      <a:pt x="399" y="190"/>
                    </a:cubicBezTo>
                    <a:lnTo>
                      <a:pt x="406" y="208"/>
                    </a:lnTo>
                    <a:cubicBezTo>
                      <a:pt x="404" y="197"/>
                      <a:pt x="403" y="188"/>
                      <a:pt x="403" y="188"/>
                    </a:cubicBezTo>
                    <a:cubicBezTo>
                      <a:pt x="404" y="188"/>
                      <a:pt x="405" y="188"/>
                      <a:pt x="407" y="197"/>
                    </a:cubicBezTo>
                    <a:cubicBezTo>
                      <a:pt x="408" y="208"/>
                      <a:pt x="408" y="208"/>
                      <a:pt x="411" y="208"/>
                    </a:cubicBezTo>
                    <a:cubicBezTo>
                      <a:pt x="411" y="208"/>
                      <a:pt x="412" y="208"/>
                      <a:pt x="409" y="197"/>
                    </a:cubicBezTo>
                    <a:cubicBezTo>
                      <a:pt x="408" y="187"/>
                      <a:pt x="408" y="183"/>
                      <a:pt x="408" y="183"/>
                    </a:cubicBezTo>
                    <a:lnTo>
                      <a:pt x="408" y="183"/>
                    </a:lnTo>
                    <a:cubicBezTo>
                      <a:pt x="408" y="183"/>
                      <a:pt x="408" y="185"/>
                      <a:pt x="409" y="188"/>
                    </a:cubicBezTo>
                    <a:cubicBezTo>
                      <a:pt x="412" y="198"/>
                      <a:pt x="414" y="203"/>
                      <a:pt x="415" y="203"/>
                    </a:cubicBezTo>
                    <a:cubicBezTo>
                      <a:pt x="415" y="203"/>
                      <a:pt x="415" y="198"/>
                      <a:pt x="414" y="188"/>
                    </a:cubicBezTo>
                    <a:cubicBezTo>
                      <a:pt x="413" y="179"/>
                      <a:pt x="412" y="174"/>
                      <a:pt x="413" y="174"/>
                    </a:cubicBezTo>
                    <a:lnTo>
                      <a:pt x="413" y="174"/>
                    </a:lnTo>
                    <a:cubicBezTo>
                      <a:pt x="413" y="174"/>
                      <a:pt x="414" y="179"/>
                      <a:pt x="416" y="188"/>
                    </a:cubicBezTo>
                    <a:cubicBezTo>
                      <a:pt x="416" y="195"/>
                      <a:pt x="418" y="202"/>
                      <a:pt x="422" y="208"/>
                    </a:cubicBezTo>
                    <a:lnTo>
                      <a:pt x="420" y="197"/>
                    </a:lnTo>
                    <a:cubicBezTo>
                      <a:pt x="418" y="187"/>
                      <a:pt x="418" y="183"/>
                      <a:pt x="419" y="183"/>
                    </a:cubicBezTo>
                    <a:lnTo>
                      <a:pt x="419" y="183"/>
                    </a:lnTo>
                    <a:cubicBezTo>
                      <a:pt x="420" y="183"/>
                      <a:pt x="421" y="185"/>
                      <a:pt x="422" y="188"/>
                    </a:cubicBezTo>
                    <a:cubicBezTo>
                      <a:pt x="422" y="193"/>
                      <a:pt x="423" y="195"/>
                      <a:pt x="424" y="195"/>
                    </a:cubicBezTo>
                    <a:cubicBezTo>
                      <a:pt x="424" y="195"/>
                      <a:pt x="425" y="193"/>
                      <a:pt x="426" y="188"/>
                    </a:cubicBezTo>
                    <a:cubicBezTo>
                      <a:pt x="427" y="188"/>
                      <a:pt x="428" y="188"/>
                      <a:pt x="428" y="188"/>
                    </a:cubicBezTo>
                    <a:cubicBezTo>
                      <a:pt x="430" y="188"/>
                      <a:pt x="431" y="190"/>
                      <a:pt x="432" y="197"/>
                    </a:cubicBezTo>
                    <a:cubicBezTo>
                      <a:pt x="432" y="207"/>
                      <a:pt x="433" y="212"/>
                      <a:pt x="433" y="212"/>
                    </a:cubicBezTo>
                    <a:cubicBezTo>
                      <a:pt x="433" y="212"/>
                      <a:pt x="433" y="207"/>
                      <a:pt x="433" y="197"/>
                    </a:cubicBezTo>
                    <a:cubicBezTo>
                      <a:pt x="434" y="192"/>
                      <a:pt x="434" y="190"/>
                      <a:pt x="434" y="190"/>
                    </a:cubicBezTo>
                    <a:cubicBezTo>
                      <a:pt x="435" y="190"/>
                      <a:pt x="436" y="192"/>
                      <a:pt x="437" y="196"/>
                    </a:cubicBezTo>
                    <a:cubicBezTo>
                      <a:pt x="438" y="201"/>
                      <a:pt x="438" y="204"/>
                      <a:pt x="439" y="204"/>
                    </a:cubicBezTo>
                    <a:cubicBezTo>
                      <a:pt x="439" y="204"/>
                      <a:pt x="439" y="201"/>
                      <a:pt x="440" y="196"/>
                    </a:cubicBezTo>
                    <a:cubicBezTo>
                      <a:pt x="440" y="177"/>
                      <a:pt x="439" y="168"/>
                      <a:pt x="437" y="168"/>
                    </a:cubicBezTo>
                    <a:cubicBezTo>
                      <a:pt x="435" y="168"/>
                      <a:pt x="435" y="168"/>
                      <a:pt x="435" y="159"/>
                    </a:cubicBezTo>
                    <a:lnTo>
                      <a:pt x="439" y="159"/>
                    </a:lnTo>
                    <a:cubicBezTo>
                      <a:pt x="440" y="158"/>
                      <a:pt x="442" y="158"/>
                      <a:pt x="445" y="149"/>
                    </a:cubicBezTo>
                    <a:cubicBezTo>
                      <a:pt x="446" y="146"/>
                      <a:pt x="447" y="142"/>
                      <a:pt x="448" y="138"/>
                    </a:cubicBezTo>
                    <a:close/>
                    <a:moveTo>
                      <a:pt x="380" y="548"/>
                    </a:moveTo>
                    <a:lnTo>
                      <a:pt x="381" y="549"/>
                    </a:lnTo>
                    <a:cubicBezTo>
                      <a:pt x="378" y="557"/>
                      <a:pt x="375" y="566"/>
                      <a:pt x="374" y="566"/>
                    </a:cubicBezTo>
                    <a:lnTo>
                      <a:pt x="372" y="566"/>
                    </a:lnTo>
                    <a:cubicBezTo>
                      <a:pt x="375" y="559"/>
                      <a:pt x="377" y="554"/>
                      <a:pt x="380" y="548"/>
                    </a:cubicBezTo>
                    <a:close/>
                    <a:moveTo>
                      <a:pt x="291" y="578"/>
                    </a:moveTo>
                    <a:lnTo>
                      <a:pt x="292" y="581"/>
                    </a:lnTo>
                    <a:cubicBezTo>
                      <a:pt x="287" y="587"/>
                      <a:pt x="281" y="593"/>
                      <a:pt x="279" y="593"/>
                    </a:cubicBezTo>
                    <a:cubicBezTo>
                      <a:pt x="279" y="593"/>
                      <a:pt x="278" y="593"/>
                      <a:pt x="278" y="593"/>
                    </a:cubicBezTo>
                    <a:lnTo>
                      <a:pt x="283" y="585"/>
                    </a:lnTo>
                    <a:lnTo>
                      <a:pt x="291" y="578"/>
                    </a:lnTo>
                    <a:close/>
                    <a:moveTo>
                      <a:pt x="570" y="584"/>
                    </a:moveTo>
                    <a:cubicBezTo>
                      <a:pt x="575" y="592"/>
                      <a:pt x="580" y="600"/>
                      <a:pt x="579" y="601"/>
                    </a:cubicBezTo>
                    <a:lnTo>
                      <a:pt x="576" y="602"/>
                    </a:lnTo>
                    <a:cubicBezTo>
                      <a:pt x="573" y="596"/>
                      <a:pt x="571" y="591"/>
                      <a:pt x="569" y="585"/>
                    </a:cubicBezTo>
                    <a:lnTo>
                      <a:pt x="570" y="584"/>
                    </a:lnTo>
                    <a:close/>
                    <a:moveTo>
                      <a:pt x="330" y="596"/>
                    </a:moveTo>
                    <a:cubicBezTo>
                      <a:pt x="331" y="597"/>
                      <a:pt x="331" y="597"/>
                      <a:pt x="328" y="605"/>
                    </a:cubicBezTo>
                    <a:cubicBezTo>
                      <a:pt x="324" y="611"/>
                      <a:pt x="321" y="617"/>
                      <a:pt x="316" y="621"/>
                    </a:cubicBezTo>
                    <a:cubicBezTo>
                      <a:pt x="315" y="620"/>
                      <a:pt x="325" y="604"/>
                      <a:pt x="330" y="596"/>
                    </a:cubicBezTo>
                    <a:close/>
                    <a:moveTo>
                      <a:pt x="381" y="609"/>
                    </a:moveTo>
                    <a:lnTo>
                      <a:pt x="383" y="610"/>
                    </a:lnTo>
                    <a:cubicBezTo>
                      <a:pt x="380" y="619"/>
                      <a:pt x="378" y="628"/>
                      <a:pt x="376" y="628"/>
                    </a:cubicBezTo>
                    <a:lnTo>
                      <a:pt x="377" y="618"/>
                    </a:lnTo>
                    <a:lnTo>
                      <a:pt x="381" y="609"/>
                    </a:lnTo>
                    <a:close/>
                    <a:moveTo>
                      <a:pt x="508" y="617"/>
                    </a:moveTo>
                    <a:cubicBezTo>
                      <a:pt x="509" y="617"/>
                      <a:pt x="510" y="619"/>
                      <a:pt x="511" y="626"/>
                    </a:cubicBezTo>
                    <a:cubicBezTo>
                      <a:pt x="514" y="634"/>
                      <a:pt x="509" y="636"/>
                      <a:pt x="508" y="637"/>
                    </a:cubicBezTo>
                    <a:cubicBezTo>
                      <a:pt x="504" y="627"/>
                      <a:pt x="505" y="618"/>
                      <a:pt x="506" y="618"/>
                    </a:cubicBezTo>
                    <a:cubicBezTo>
                      <a:pt x="507" y="617"/>
                      <a:pt x="507" y="617"/>
                      <a:pt x="508" y="617"/>
                    </a:cubicBezTo>
                    <a:close/>
                    <a:moveTo>
                      <a:pt x="464" y="72"/>
                    </a:moveTo>
                    <a:cubicBezTo>
                      <a:pt x="462" y="72"/>
                      <a:pt x="461" y="81"/>
                      <a:pt x="461" y="91"/>
                    </a:cubicBezTo>
                    <a:lnTo>
                      <a:pt x="456" y="90"/>
                    </a:lnTo>
                    <a:cubicBezTo>
                      <a:pt x="456" y="90"/>
                      <a:pt x="454" y="90"/>
                      <a:pt x="454" y="99"/>
                    </a:cubicBezTo>
                    <a:cubicBezTo>
                      <a:pt x="454" y="106"/>
                      <a:pt x="453" y="108"/>
                      <a:pt x="451" y="108"/>
                    </a:cubicBezTo>
                    <a:cubicBezTo>
                      <a:pt x="451" y="108"/>
                      <a:pt x="450" y="108"/>
                      <a:pt x="450" y="108"/>
                    </a:cubicBezTo>
                    <a:cubicBezTo>
                      <a:pt x="450" y="105"/>
                      <a:pt x="450" y="104"/>
                      <a:pt x="450" y="104"/>
                    </a:cubicBezTo>
                    <a:lnTo>
                      <a:pt x="450" y="104"/>
                    </a:lnTo>
                    <a:cubicBezTo>
                      <a:pt x="449" y="104"/>
                      <a:pt x="449" y="111"/>
                      <a:pt x="450" y="118"/>
                    </a:cubicBezTo>
                    <a:cubicBezTo>
                      <a:pt x="450" y="126"/>
                      <a:pt x="450" y="136"/>
                      <a:pt x="448" y="136"/>
                    </a:cubicBezTo>
                    <a:cubicBezTo>
                      <a:pt x="448" y="136"/>
                      <a:pt x="448" y="136"/>
                      <a:pt x="448" y="136"/>
                    </a:cubicBezTo>
                    <a:lnTo>
                      <a:pt x="448" y="136"/>
                    </a:lnTo>
                    <a:cubicBezTo>
                      <a:pt x="448" y="131"/>
                      <a:pt x="448" y="127"/>
                      <a:pt x="447" y="127"/>
                    </a:cubicBezTo>
                    <a:lnTo>
                      <a:pt x="447" y="127"/>
                    </a:lnTo>
                    <a:cubicBezTo>
                      <a:pt x="446" y="127"/>
                      <a:pt x="446" y="128"/>
                      <a:pt x="445" y="130"/>
                    </a:cubicBezTo>
                    <a:lnTo>
                      <a:pt x="443" y="121"/>
                    </a:lnTo>
                    <a:cubicBezTo>
                      <a:pt x="443" y="107"/>
                      <a:pt x="442" y="100"/>
                      <a:pt x="441" y="100"/>
                    </a:cubicBezTo>
                    <a:cubicBezTo>
                      <a:pt x="440" y="100"/>
                      <a:pt x="439" y="107"/>
                      <a:pt x="440" y="121"/>
                    </a:cubicBezTo>
                    <a:cubicBezTo>
                      <a:pt x="440" y="137"/>
                      <a:pt x="441" y="144"/>
                      <a:pt x="440" y="144"/>
                    </a:cubicBezTo>
                    <a:cubicBezTo>
                      <a:pt x="440" y="144"/>
                      <a:pt x="439" y="139"/>
                      <a:pt x="437" y="131"/>
                    </a:cubicBezTo>
                    <a:cubicBezTo>
                      <a:pt x="437" y="112"/>
                      <a:pt x="435" y="112"/>
                      <a:pt x="433" y="112"/>
                    </a:cubicBezTo>
                    <a:cubicBezTo>
                      <a:pt x="432" y="112"/>
                      <a:pt x="432" y="112"/>
                      <a:pt x="431" y="103"/>
                    </a:cubicBezTo>
                    <a:cubicBezTo>
                      <a:pt x="431" y="93"/>
                      <a:pt x="427" y="84"/>
                      <a:pt x="425" y="84"/>
                    </a:cubicBezTo>
                    <a:cubicBezTo>
                      <a:pt x="423" y="84"/>
                      <a:pt x="423" y="84"/>
                      <a:pt x="424" y="94"/>
                    </a:cubicBezTo>
                    <a:cubicBezTo>
                      <a:pt x="425" y="98"/>
                      <a:pt x="425" y="100"/>
                      <a:pt x="425" y="100"/>
                    </a:cubicBezTo>
                    <a:cubicBezTo>
                      <a:pt x="424" y="100"/>
                      <a:pt x="421" y="96"/>
                      <a:pt x="420" y="85"/>
                    </a:cubicBezTo>
                    <a:cubicBezTo>
                      <a:pt x="418" y="81"/>
                      <a:pt x="417" y="79"/>
                      <a:pt x="417" y="79"/>
                    </a:cubicBezTo>
                    <a:lnTo>
                      <a:pt x="417" y="79"/>
                    </a:lnTo>
                    <a:cubicBezTo>
                      <a:pt x="416" y="79"/>
                      <a:pt x="417" y="83"/>
                      <a:pt x="417" y="94"/>
                    </a:cubicBezTo>
                    <a:cubicBezTo>
                      <a:pt x="418" y="104"/>
                      <a:pt x="418" y="109"/>
                      <a:pt x="417" y="109"/>
                    </a:cubicBezTo>
                    <a:cubicBezTo>
                      <a:pt x="416" y="109"/>
                      <a:pt x="414" y="104"/>
                      <a:pt x="412" y="94"/>
                    </a:cubicBezTo>
                    <a:lnTo>
                      <a:pt x="407" y="95"/>
                    </a:lnTo>
                    <a:cubicBezTo>
                      <a:pt x="405" y="95"/>
                      <a:pt x="406" y="104"/>
                      <a:pt x="407" y="114"/>
                    </a:cubicBezTo>
                    <a:cubicBezTo>
                      <a:pt x="409" y="125"/>
                      <a:pt x="410" y="129"/>
                      <a:pt x="410" y="129"/>
                    </a:cubicBezTo>
                    <a:cubicBezTo>
                      <a:pt x="409" y="129"/>
                      <a:pt x="409" y="127"/>
                      <a:pt x="407" y="123"/>
                    </a:cubicBezTo>
                    <a:cubicBezTo>
                      <a:pt x="405" y="118"/>
                      <a:pt x="403" y="111"/>
                      <a:pt x="403" y="104"/>
                    </a:cubicBezTo>
                    <a:cubicBezTo>
                      <a:pt x="400" y="95"/>
                      <a:pt x="398" y="95"/>
                      <a:pt x="397" y="95"/>
                    </a:cubicBezTo>
                    <a:cubicBezTo>
                      <a:pt x="395" y="95"/>
                      <a:pt x="391" y="96"/>
                      <a:pt x="391" y="103"/>
                    </a:cubicBezTo>
                    <a:lnTo>
                      <a:pt x="391" y="103"/>
                    </a:lnTo>
                    <a:cubicBezTo>
                      <a:pt x="391" y="101"/>
                      <a:pt x="391" y="99"/>
                      <a:pt x="390" y="97"/>
                    </a:cubicBezTo>
                    <a:cubicBezTo>
                      <a:pt x="389" y="97"/>
                      <a:pt x="387" y="93"/>
                      <a:pt x="387" y="93"/>
                    </a:cubicBezTo>
                    <a:lnTo>
                      <a:pt x="387" y="93"/>
                    </a:lnTo>
                    <a:cubicBezTo>
                      <a:pt x="387" y="93"/>
                      <a:pt x="387" y="94"/>
                      <a:pt x="388" y="97"/>
                    </a:cubicBezTo>
                    <a:cubicBezTo>
                      <a:pt x="388" y="97"/>
                      <a:pt x="386" y="97"/>
                      <a:pt x="380" y="88"/>
                    </a:cubicBezTo>
                    <a:cubicBezTo>
                      <a:pt x="379" y="86"/>
                      <a:pt x="378" y="86"/>
                      <a:pt x="378" y="86"/>
                    </a:cubicBezTo>
                    <a:lnTo>
                      <a:pt x="378" y="86"/>
                    </a:lnTo>
                    <a:cubicBezTo>
                      <a:pt x="373" y="86"/>
                      <a:pt x="373" y="102"/>
                      <a:pt x="381" y="117"/>
                    </a:cubicBezTo>
                    <a:lnTo>
                      <a:pt x="380" y="117"/>
                    </a:lnTo>
                    <a:cubicBezTo>
                      <a:pt x="378" y="118"/>
                      <a:pt x="380" y="127"/>
                      <a:pt x="380" y="127"/>
                    </a:cubicBezTo>
                    <a:cubicBezTo>
                      <a:pt x="383" y="136"/>
                      <a:pt x="380" y="137"/>
                      <a:pt x="379" y="137"/>
                    </a:cubicBezTo>
                    <a:cubicBezTo>
                      <a:pt x="379" y="137"/>
                      <a:pt x="377" y="128"/>
                      <a:pt x="375" y="119"/>
                    </a:cubicBezTo>
                    <a:cubicBezTo>
                      <a:pt x="371" y="103"/>
                      <a:pt x="368" y="94"/>
                      <a:pt x="367" y="94"/>
                    </a:cubicBezTo>
                    <a:lnTo>
                      <a:pt x="367" y="94"/>
                    </a:lnTo>
                    <a:cubicBezTo>
                      <a:pt x="365" y="94"/>
                      <a:pt x="366" y="99"/>
                      <a:pt x="368" y="111"/>
                    </a:cubicBezTo>
                    <a:cubicBezTo>
                      <a:pt x="367" y="109"/>
                      <a:pt x="367" y="105"/>
                      <a:pt x="366" y="102"/>
                    </a:cubicBezTo>
                    <a:cubicBezTo>
                      <a:pt x="365" y="98"/>
                      <a:pt x="364" y="96"/>
                      <a:pt x="362" y="96"/>
                    </a:cubicBezTo>
                    <a:cubicBezTo>
                      <a:pt x="361" y="96"/>
                      <a:pt x="360" y="98"/>
                      <a:pt x="359" y="103"/>
                    </a:cubicBezTo>
                    <a:cubicBezTo>
                      <a:pt x="359" y="113"/>
                      <a:pt x="360" y="122"/>
                      <a:pt x="363" y="131"/>
                    </a:cubicBezTo>
                    <a:cubicBezTo>
                      <a:pt x="367" y="140"/>
                      <a:pt x="365" y="141"/>
                      <a:pt x="365" y="141"/>
                    </a:cubicBezTo>
                    <a:cubicBezTo>
                      <a:pt x="363" y="141"/>
                      <a:pt x="363" y="141"/>
                      <a:pt x="360" y="132"/>
                    </a:cubicBezTo>
                    <a:cubicBezTo>
                      <a:pt x="357" y="124"/>
                      <a:pt x="355" y="120"/>
                      <a:pt x="354" y="120"/>
                    </a:cubicBezTo>
                    <a:lnTo>
                      <a:pt x="354" y="120"/>
                    </a:lnTo>
                    <a:cubicBezTo>
                      <a:pt x="352" y="120"/>
                      <a:pt x="352" y="125"/>
                      <a:pt x="355" y="135"/>
                    </a:cubicBezTo>
                    <a:lnTo>
                      <a:pt x="351" y="126"/>
                    </a:lnTo>
                    <a:cubicBezTo>
                      <a:pt x="349" y="120"/>
                      <a:pt x="346" y="114"/>
                      <a:pt x="343" y="114"/>
                    </a:cubicBezTo>
                    <a:cubicBezTo>
                      <a:pt x="341" y="114"/>
                      <a:pt x="339" y="116"/>
                      <a:pt x="337" y="120"/>
                    </a:cubicBezTo>
                    <a:cubicBezTo>
                      <a:pt x="332" y="121"/>
                      <a:pt x="328" y="122"/>
                      <a:pt x="325" y="122"/>
                    </a:cubicBezTo>
                    <a:cubicBezTo>
                      <a:pt x="323" y="122"/>
                      <a:pt x="321" y="121"/>
                      <a:pt x="319" y="117"/>
                    </a:cubicBezTo>
                    <a:cubicBezTo>
                      <a:pt x="318" y="115"/>
                      <a:pt x="317" y="115"/>
                      <a:pt x="317" y="115"/>
                    </a:cubicBezTo>
                    <a:lnTo>
                      <a:pt x="317" y="115"/>
                    </a:lnTo>
                    <a:cubicBezTo>
                      <a:pt x="315" y="115"/>
                      <a:pt x="316" y="132"/>
                      <a:pt x="321" y="148"/>
                    </a:cubicBezTo>
                    <a:cubicBezTo>
                      <a:pt x="318" y="143"/>
                      <a:pt x="317" y="141"/>
                      <a:pt x="315" y="141"/>
                    </a:cubicBezTo>
                    <a:cubicBezTo>
                      <a:pt x="314" y="141"/>
                      <a:pt x="313" y="142"/>
                      <a:pt x="312" y="143"/>
                    </a:cubicBezTo>
                    <a:cubicBezTo>
                      <a:pt x="310" y="143"/>
                      <a:pt x="309" y="144"/>
                      <a:pt x="308" y="144"/>
                    </a:cubicBezTo>
                    <a:cubicBezTo>
                      <a:pt x="306" y="144"/>
                      <a:pt x="305" y="142"/>
                      <a:pt x="302" y="137"/>
                    </a:cubicBezTo>
                    <a:cubicBezTo>
                      <a:pt x="297" y="129"/>
                      <a:pt x="295" y="124"/>
                      <a:pt x="295" y="124"/>
                    </a:cubicBezTo>
                    <a:lnTo>
                      <a:pt x="295" y="124"/>
                    </a:lnTo>
                    <a:cubicBezTo>
                      <a:pt x="294" y="124"/>
                      <a:pt x="296" y="129"/>
                      <a:pt x="300" y="138"/>
                    </a:cubicBezTo>
                    <a:cubicBezTo>
                      <a:pt x="303" y="145"/>
                      <a:pt x="303" y="149"/>
                      <a:pt x="301" y="149"/>
                    </a:cubicBezTo>
                    <a:cubicBezTo>
                      <a:pt x="299" y="149"/>
                      <a:pt x="293" y="143"/>
                      <a:pt x="287" y="135"/>
                    </a:cubicBezTo>
                    <a:cubicBezTo>
                      <a:pt x="284" y="130"/>
                      <a:pt x="282" y="129"/>
                      <a:pt x="280" y="129"/>
                    </a:cubicBezTo>
                    <a:cubicBezTo>
                      <a:pt x="279" y="129"/>
                      <a:pt x="277" y="129"/>
                      <a:pt x="276" y="130"/>
                    </a:cubicBezTo>
                    <a:cubicBezTo>
                      <a:pt x="279" y="139"/>
                      <a:pt x="275" y="140"/>
                      <a:pt x="273" y="144"/>
                    </a:cubicBezTo>
                    <a:cubicBezTo>
                      <a:pt x="267" y="148"/>
                      <a:pt x="267" y="148"/>
                      <a:pt x="279" y="163"/>
                    </a:cubicBezTo>
                    <a:cubicBezTo>
                      <a:pt x="292" y="177"/>
                      <a:pt x="291" y="178"/>
                      <a:pt x="287" y="181"/>
                    </a:cubicBezTo>
                    <a:cubicBezTo>
                      <a:pt x="287" y="181"/>
                      <a:pt x="286" y="181"/>
                      <a:pt x="286" y="181"/>
                    </a:cubicBezTo>
                    <a:cubicBezTo>
                      <a:pt x="285" y="181"/>
                      <a:pt x="282" y="180"/>
                      <a:pt x="278" y="176"/>
                    </a:cubicBezTo>
                    <a:cubicBezTo>
                      <a:pt x="278" y="176"/>
                      <a:pt x="272" y="171"/>
                      <a:pt x="270" y="171"/>
                    </a:cubicBezTo>
                    <a:cubicBezTo>
                      <a:pt x="270" y="171"/>
                      <a:pt x="269" y="172"/>
                      <a:pt x="269" y="172"/>
                    </a:cubicBezTo>
                    <a:cubicBezTo>
                      <a:pt x="268" y="172"/>
                      <a:pt x="268" y="172"/>
                      <a:pt x="267" y="172"/>
                    </a:cubicBezTo>
                    <a:cubicBezTo>
                      <a:pt x="265" y="172"/>
                      <a:pt x="263" y="171"/>
                      <a:pt x="259" y="167"/>
                    </a:cubicBezTo>
                    <a:cubicBezTo>
                      <a:pt x="259" y="167"/>
                      <a:pt x="255" y="164"/>
                      <a:pt x="251" y="164"/>
                    </a:cubicBezTo>
                    <a:cubicBezTo>
                      <a:pt x="250" y="164"/>
                      <a:pt x="249" y="164"/>
                      <a:pt x="248" y="165"/>
                    </a:cubicBezTo>
                    <a:cubicBezTo>
                      <a:pt x="246" y="166"/>
                      <a:pt x="244" y="168"/>
                      <a:pt x="242" y="168"/>
                    </a:cubicBezTo>
                    <a:cubicBezTo>
                      <a:pt x="240" y="168"/>
                      <a:pt x="238" y="167"/>
                      <a:pt x="235" y="164"/>
                    </a:cubicBezTo>
                    <a:lnTo>
                      <a:pt x="235" y="164"/>
                    </a:lnTo>
                    <a:cubicBezTo>
                      <a:pt x="233" y="166"/>
                      <a:pt x="233" y="166"/>
                      <a:pt x="240" y="172"/>
                    </a:cubicBezTo>
                    <a:cubicBezTo>
                      <a:pt x="247" y="178"/>
                      <a:pt x="251" y="185"/>
                      <a:pt x="239" y="185"/>
                    </a:cubicBezTo>
                    <a:cubicBezTo>
                      <a:pt x="237" y="188"/>
                      <a:pt x="233" y="194"/>
                      <a:pt x="240" y="200"/>
                    </a:cubicBezTo>
                    <a:cubicBezTo>
                      <a:pt x="240" y="200"/>
                      <a:pt x="240" y="201"/>
                      <a:pt x="239" y="201"/>
                    </a:cubicBezTo>
                    <a:cubicBezTo>
                      <a:pt x="238" y="201"/>
                      <a:pt x="237" y="199"/>
                      <a:pt x="232" y="195"/>
                    </a:cubicBezTo>
                    <a:cubicBezTo>
                      <a:pt x="226" y="191"/>
                      <a:pt x="222" y="189"/>
                      <a:pt x="220" y="189"/>
                    </a:cubicBezTo>
                    <a:lnTo>
                      <a:pt x="220" y="189"/>
                    </a:lnTo>
                    <a:cubicBezTo>
                      <a:pt x="217" y="189"/>
                      <a:pt x="219" y="194"/>
                      <a:pt x="227" y="202"/>
                    </a:cubicBezTo>
                    <a:cubicBezTo>
                      <a:pt x="232" y="205"/>
                      <a:pt x="233" y="208"/>
                      <a:pt x="231" y="208"/>
                    </a:cubicBezTo>
                    <a:cubicBezTo>
                      <a:pt x="230" y="208"/>
                      <a:pt x="228" y="207"/>
                      <a:pt x="225" y="205"/>
                    </a:cubicBezTo>
                    <a:lnTo>
                      <a:pt x="225" y="205"/>
                    </a:lnTo>
                    <a:cubicBezTo>
                      <a:pt x="225" y="205"/>
                      <a:pt x="223" y="208"/>
                      <a:pt x="230" y="214"/>
                    </a:cubicBezTo>
                    <a:cubicBezTo>
                      <a:pt x="234" y="218"/>
                      <a:pt x="236" y="220"/>
                      <a:pt x="234" y="220"/>
                    </a:cubicBezTo>
                    <a:cubicBezTo>
                      <a:pt x="232" y="220"/>
                      <a:pt x="230" y="220"/>
                      <a:pt x="226" y="219"/>
                    </a:cubicBezTo>
                    <a:cubicBezTo>
                      <a:pt x="222" y="216"/>
                      <a:pt x="219" y="216"/>
                      <a:pt x="218" y="216"/>
                    </a:cubicBezTo>
                    <a:cubicBezTo>
                      <a:pt x="217" y="216"/>
                      <a:pt x="216" y="216"/>
                      <a:pt x="216" y="218"/>
                    </a:cubicBezTo>
                    <a:cubicBezTo>
                      <a:pt x="220" y="225"/>
                      <a:pt x="212" y="243"/>
                      <a:pt x="202" y="243"/>
                    </a:cubicBezTo>
                    <a:cubicBezTo>
                      <a:pt x="202" y="243"/>
                      <a:pt x="201" y="243"/>
                      <a:pt x="201" y="243"/>
                    </a:cubicBezTo>
                    <a:lnTo>
                      <a:pt x="201" y="243"/>
                    </a:lnTo>
                    <a:cubicBezTo>
                      <a:pt x="209" y="249"/>
                      <a:pt x="209" y="249"/>
                      <a:pt x="208" y="251"/>
                    </a:cubicBezTo>
                    <a:cubicBezTo>
                      <a:pt x="202" y="249"/>
                      <a:pt x="199" y="248"/>
                      <a:pt x="198" y="248"/>
                    </a:cubicBezTo>
                    <a:lnTo>
                      <a:pt x="198" y="248"/>
                    </a:lnTo>
                    <a:cubicBezTo>
                      <a:pt x="195" y="248"/>
                      <a:pt x="203" y="253"/>
                      <a:pt x="214" y="258"/>
                    </a:cubicBezTo>
                    <a:lnTo>
                      <a:pt x="216" y="257"/>
                    </a:lnTo>
                    <a:lnTo>
                      <a:pt x="217" y="255"/>
                    </a:lnTo>
                    <a:cubicBezTo>
                      <a:pt x="227" y="259"/>
                      <a:pt x="230" y="263"/>
                      <a:pt x="225" y="263"/>
                    </a:cubicBezTo>
                    <a:cubicBezTo>
                      <a:pt x="222" y="263"/>
                      <a:pt x="216" y="261"/>
                      <a:pt x="205" y="257"/>
                    </a:cubicBezTo>
                    <a:cubicBezTo>
                      <a:pt x="198" y="254"/>
                      <a:pt x="193" y="252"/>
                      <a:pt x="192" y="252"/>
                    </a:cubicBezTo>
                    <a:lnTo>
                      <a:pt x="192" y="252"/>
                    </a:lnTo>
                    <a:cubicBezTo>
                      <a:pt x="190" y="252"/>
                      <a:pt x="194" y="255"/>
                      <a:pt x="203" y="260"/>
                    </a:cubicBezTo>
                    <a:cubicBezTo>
                      <a:pt x="214" y="266"/>
                      <a:pt x="217" y="268"/>
                      <a:pt x="214" y="268"/>
                    </a:cubicBezTo>
                    <a:cubicBezTo>
                      <a:pt x="212" y="268"/>
                      <a:pt x="208" y="267"/>
                      <a:pt x="201" y="266"/>
                    </a:cubicBezTo>
                    <a:cubicBezTo>
                      <a:pt x="192" y="263"/>
                      <a:pt x="188" y="261"/>
                      <a:pt x="187" y="261"/>
                    </a:cubicBezTo>
                    <a:lnTo>
                      <a:pt x="187" y="261"/>
                    </a:lnTo>
                    <a:cubicBezTo>
                      <a:pt x="187" y="261"/>
                      <a:pt x="191" y="263"/>
                      <a:pt x="200" y="267"/>
                    </a:cubicBezTo>
                    <a:cubicBezTo>
                      <a:pt x="222" y="279"/>
                      <a:pt x="232" y="286"/>
                      <a:pt x="227" y="286"/>
                    </a:cubicBezTo>
                    <a:cubicBezTo>
                      <a:pt x="224" y="286"/>
                      <a:pt x="217" y="284"/>
                      <a:pt x="204" y="279"/>
                    </a:cubicBezTo>
                    <a:cubicBezTo>
                      <a:pt x="192" y="275"/>
                      <a:pt x="183" y="274"/>
                      <a:pt x="179" y="274"/>
                    </a:cubicBezTo>
                    <a:cubicBezTo>
                      <a:pt x="177" y="274"/>
                      <a:pt x="176" y="274"/>
                      <a:pt x="176" y="275"/>
                    </a:cubicBezTo>
                    <a:cubicBezTo>
                      <a:pt x="175" y="277"/>
                      <a:pt x="184" y="279"/>
                      <a:pt x="193" y="283"/>
                    </a:cubicBezTo>
                    <a:cubicBezTo>
                      <a:pt x="207" y="285"/>
                      <a:pt x="210" y="287"/>
                      <a:pt x="204" y="287"/>
                    </a:cubicBezTo>
                    <a:cubicBezTo>
                      <a:pt x="201" y="287"/>
                      <a:pt x="197" y="287"/>
                      <a:pt x="192" y="286"/>
                    </a:cubicBezTo>
                    <a:cubicBezTo>
                      <a:pt x="188" y="286"/>
                      <a:pt x="184" y="285"/>
                      <a:pt x="181" y="285"/>
                    </a:cubicBezTo>
                    <a:cubicBezTo>
                      <a:pt x="164" y="285"/>
                      <a:pt x="164" y="291"/>
                      <a:pt x="179" y="301"/>
                    </a:cubicBezTo>
                    <a:cubicBezTo>
                      <a:pt x="189" y="308"/>
                      <a:pt x="192" y="314"/>
                      <a:pt x="188" y="314"/>
                    </a:cubicBezTo>
                    <a:cubicBezTo>
                      <a:pt x="186" y="314"/>
                      <a:pt x="182" y="312"/>
                      <a:pt x="176" y="308"/>
                    </a:cubicBezTo>
                    <a:cubicBezTo>
                      <a:pt x="167" y="304"/>
                      <a:pt x="163" y="301"/>
                      <a:pt x="162" y="301"/>
                    </a:cubicBezTo>
                    <a:lnTo>
                      <a:pt x="162" y="301"/>
                    </a:lnTo>
                    <a:cubicBezTo>
                      <a:pt x="162" y="301"/>
                      <a:pt x="164" y="303"/>
                      <a:pt x="167" y="306"/>
                    </a:cubicBezTo>
                    <a:cubicBezTo>
                      <a:pt x="166" y="311"/>
                      <a:pt x="165" y="315"/>
                      <a:pt x="164" y="316"/>
                    </a:cubicBezTo>
                    <a:cubicBezTo>
                      <a:pt x="164" y="318"/>
                      <a:pt x="172" y="323"/>
                      <a:pt x="182" y="324"/>
                    </a:cubicBezTo>
                    <a:cubicBezTo>
                      <a:pt x="179" y="324"/>
                      <a:pt x="177" y="324"/>
                      <a:pt x="175" y="324"/>
                    </a:cubicBezTo>
                    <a:cubicBezTo>
                      <a:pt x="160" y="324"/>
                      <a:pt x="155" y="327"/>
                      <a:pt x="171" y="333"/>
                    </a:cubicBezTo>
                    <a:cubicBezTo>
                      <a:pt x="171" y="335"/>
                      <a:pt x="170" y="338"/>
                      <a:pt x="170" y="338"/>
                    </a:cubicBezTo>
                    <a:cubicBezTo>
                      <a:pt x="170" y="340"/>
                      <a:pt x="170" y="340"/>
                      <a:pt x="179" y="343"/>
                    </a:cubicBezTo>
                    <a:cubicBezTo>
                      <a:pt x="189" y="345"/>
                      <a:pt x="179" y="346"/>
                      <a:pt x="168" y="348"/>
                    </a:cubicBezTo>
                    <a:cubicBezTo>
                      <a:pt x="160" y="349"/>
                      <a:pt x="149" y="351"/>
                      <a:pt x="160" y="351"/>
                    </a:cubicBezTo>
                    <a:cubicBezTo>
                      <a:pt x="168" y="353"/>
                      <a:pt x="177" y="357"/>
                      <a:pt x="186" y="360"/>
                    </a:cubicBezTo>
                    <a:cubicBezTo>
                      <a:pt x="192" y="361"/>
                      <a:pt x="191" y="362"/>
                      <a:pt x="187" y="362"/>
                    </a:cubicBezTo>
                    <a:cubicBezTo>
                      <a:pt x="184" y="362"/>
                      <a:pt x="181" y="362"/>
                      <a:pt x="177" y="361"/>
                    </a:cubicBezTo>
                    <a:cubicBezTo>
                      <a:pt x="176" y="361"/>
                      <a:pt x="174" y="361"/>
                      <a:pt x="172" y="361"/>
                    </a:cubicBezTo>
                    <a:cubicBezTo>
                      <a:pt x="167" y="361"/>
                      <a:pt x="162" y="362"/>
                      <a:pt x="157" y="364"/>
                    </a:cubicBezTo>
                    <a:cubicBezTo>
                      <a:pt x="157" y="367"/>
                      <a:pt x="157" y="371"/>
                      <a:pt x="166" y="371"/>
                    </a:cubicBezTo>
                    <a:cubicBezTo>
                      <a:pt x="175" y="371"/>
                      <a:pt x="174" y="383"/>
                      <a:pt x="166" y="386"/>
                    </a:cubicBezTo>
                    <a:cubicBezTo>
                      <a:pt x="166" y="386"/>
                      <a:pt x="166" y="388"/>
                      <a:pt x="166" y="390"/>
                    </a:cubicBezTo>
                    <a:cubicBezTo>
                      <a:pt x="166" y="392"/>
                      <a:pt x="175" y="395"/>
                      <a:pt x="175" y="397"/>
                    </a:cubicBezTo>
                    <a:cubicBezTo>
                      <a:pt x="175" y="397"/>
                      <a:pt x="175" y="399"/>
                      <a:pt x="185" y="400"/>
                    </a:cubicBezTo>
                    <a:cubicBezTo>
                      <a:pt x="185" y="402"/>
                      <a:pt x="185" y="404"/>
                      <a:pt x="176" y="405"/>
                    </a:cubicBezTo>
                    <a:cubicBezTo>
                      <a:pt x="195" y="406"/>
                      <a:pt x="195" y="405"/>
                      <a:pt x="176" y="409"/>
                    </a:cubicBezTo>
                    <a:cubicBezTo>
                      <a:pt x="157" y="410"/>
                      <a:pt x="157" y="410"/>
                      <a:pt x="176" y="411"/>
                    </a:cubicBezTo>
                    <a:cubicBezTo>
                      <a:pt x="185" y="413"/>
                      <a:pt x="185" y="413"/>
                      <a:pt x="176" y="415"/>
                    </a:cubicBezTo>
                    <a:cubicBezTo>
                      <a:pt x="169" y="416"/>
                      <a:pt x="168" y="417"/>
                      <a:pt x="172" y="417"/>
                    </a:cubicBezTo>
                    <a:cubicBezTo>
                      <a:pt x="173" y="417"/>
                      <a:pt x="175" y="417"/>
                      <a:pt x="176" y="417"/>
                    </a:cubicBezTo>
                    <a:cubicBezTo>
                      <a:pt x="195" y="417"/>
                      <a:pt x="205" y="422"/>
                      <a:pt x="186" y="425"/>
                    </a:cubicBezTo>
                    <a:cubicBezTo>
                      <a:pt x="186" y="425"/>
                      <a:pt x="186" y="426"/>
                      <a:pt x="195" y="427"/>
                    </a:cubicBezTo>
                    <a:cubicBezTo>
                      <a:pt x="202" y="427"/>
                      <a:pt x="207" y="426"/>
                      <a:pt x="209" y="426"/>
                    </a:cubicBezTo>
                    <a:cubicBezTo>
                      <a:pt x="212" y="426"/>
                      <a:pt x="207" y="427"/>
                      <a:pt x="195" y="429"/>
                    </a:cubicBezTo>
                    <a:cubicBezTo>
                      <a:pt x="181" y="433"/>
                      <a:pt x="178" y="435"/>
                      <a:pt x="188" y="435"/>
                    </a:cubicBezTo>
                    <a:cubicBezTo>
                      <a:pt x="191" y="435"/>
                      <a:pt x="193" y="435"/>
                      <a:pt x="196" y="435"/>
                    </a:cubicBezTo>
                    <a:cubicBezTo>
                      <a:pt x="196" y="435"/>
                      <a:pt x="207" y="435"/>
                      <a:pt x="198" y="438"/>
                    </a:cubicBezTo>
                    <a:cubicBezTo>
                      <a:pt x="191" y="443"/>
                      <a:pt x="186" y="454"/>
                      <a:pt x="194" y="454"/>
                    </a:cubicBezTo>
                    <a:cubicBezTo>
                      <a:pt x="195" y="454"/>
                      <a:pt x="198" y="453"/>
                      <a:pt x="201" y="452"/>
                    </a:cubicBezTo>
                    <a:lnTo>
                      <a:pt x="201" y="456"/>
                    </a:lnTo>
                    <a:cubicBezTo>
                      <a:pt x="193" y="462"/>
                      <a:pt x="193" y="464"/>
                      <a:pt x="203" y="464"/>
                    </a:cubicBezTo>
                    <a:lnTo>
                      <a:pt x="212" y="463"/>
                    </a:lnTo>
                    <a:lnTo>
                      <a:pt x="212" y="463"/>
                    </a:lnTo>
                    <a:cubicBezTo>
                      <a:pt x="203" y="465"/>
                      <a:pt x="195" y="471"/>
                      <a:pt x="195" y="472"/>
                    </a:cubicBezTo>
                    <a:cubicBezTo>
                      <a:pt x="195" y="473"/>
                      <a:pt x="195" y="474"/>
                      <a:pt x="196" y="474"/>
                    </a:cubicBezTo>
                    <a:cubicBezTo>
                      <a:pt x="198" y="474"/>
                      <a:pt x="200" y="473"/>
                      <a:pt x="204" y="472"/>
                    </a:cubicBezTo>
                    <a:cubicBezTo>
                      <a:pt x="209" y="469"/>
                      <a:pt x="211" y="468"/>
                      <a:pt x="212" y="468"/>
                    </a:cubicBezTo>
                    <a:cubicBezTo>
                      <a:pt x="214" y="468"/>
                      <a:pt x="214" y="470"/>
                      <a:pt x="214" y="471"/>
                    </a:cubicBezTo>
                    <a:cubicBezTo>
                      <a:pt x="214" y="473"/>
                      <a:pt x="205" y="478"/>
                      <a:pt x="196" y="481"/>
                    </a:cubicBezTo>
                    <a:lnTo>
                      <a:pt x="198" y="482"/>
                    </a:lnTo>
                    <a:cubicBezTo>
                      <a:pt x="206" y="479"/>
                      <a:pt x="210" y="479"/>
                      <a:pt x="212" y="479"/>
                    </a:cubicBezTo>
                    <a:lnTo>
                      <a:pt x="212" y="479"/>
                    </a:lnTo>
                    <a:cubicBezTo>
                      <a:pt x="214" y="479"/>
                      <a:pt x="212" y="480"/>
                      <a:pt x="208" y="481"/>
                    </a:cubicBezTo>
                    <a:cubicBezTo>
                      <a:pt x="199" y="487"/>
                      <a:pt x="200" y="488"/>
                      <a:pt x="201" y="490"/>
                    </a:cubicBezTo>
                    <a:cubicBezTo>
                      <a:pt x="203" y="489"/>
                      <a:pt x="204" y="489"/>
                      <a:pt x="205" y="489"/>
                    </a:cubicBezTo>
                    <a:lnTo>
                      <a:pt x="205" y="489"/>
                    </a:lnTo>
                    <a:cubicBezTo>
                      <a:pt x="206" y="489"/>
                      <a:pt x="203" y="490"/>
                      <a:pt x="202" y="490"/>
                    </a:cubicBezTo>
                    <a:cubicBezTo>
                      <a:pt x="201" y="490"/>
                      <a:pt x="201" y="490"/>
                      <a:pt x="201" y="490"/>
                    </a:cubicBezTo>
                    <a:lnTo>
                      <a:pt x="192" y="493"/>
                    </a:lnTo>
                    <a:cubicBezTo>
                      <a:pt x="189" y="495"/>
                      <a:pt x="188" y="496"/>
                      <a:pt x="189" y="496"/>
                    </a:cubicBezTo>
                    <a:cubicBezTo>
                      <a:pt x="190" y="496"/>
                      <a:pt x="195" y="494"/>
                      <a:pt x="201" y="492"/>
                    </a:cubicBezTo>
                    <a:lnTo>
                      <a:pt x="203" y="496"/>
                    </a:lnTo>
                    <a:cubicBezTo>
                      <a:pt x="203" y="497"/>
                      <a:pt x="204" y="498"/>
                      <a:pt x="205" y="498"/>
                    </a:cubicBezTo>
                    <a:cubicBezTo>
                      <a:pt x="206" y="498"/>
                      <a:pt x="209" y="497"/>
                      <a:pt x="212" y="494"/>
                    </a:cubicBezTo>
                    <a:cubicBezTo>
                      <a:pt x="219" y="492"/>
                      <a:pt x="227" y="488"/>
                      <a:pt x="229" y="488"/>
                    </a:cubicBezTo>
                    <a:cubicBezTo>
                      <a:pt x="230" y="488"/>
                      <a:pt x="230" y="488"/>
                      <a:pt x="230" y="489"/>
                    </a:cubicBezTo>
                    <a:cubicBezTo>
                      <a:pt x="233" y="488"/>
                      <a:pt x="234" y="488"/>
                      <a:pt x="234" y="488"/>
                    </a:cubicBezTo>
                    <a:lnTo>
                      <a:pt x="234" y="488"/>
                    </a:lnTo>
                    <a:cubicBezTo>
                      <a:pt x="235" y="488"/>
                      <a:pt x="232" y="489"/>
                      <a:pt x="231" y="489"/>
                    </a:cubicBezTo>
                    <a:cubicBezTo>
                      <a:pt x="230" y="489"/>
                      <a:pt x="230" y="489"/>
                      <a:pt x="230" y="489"/>
                    </a:cubicBezTo>
                    <a:cubicBezTo>
                      <a:pt x="222" y="492"/>
                      <a:pt x="213" y="496"/>
                      <a:pt x="214" y="498"/>
                    </a:cubicBezTo>
                    <a:cubicBezTo>
                      <a:pt x="214" y="500"/>
                      <a:pt x="205" y="503"/>
                      <a:pt x="205" y="503"/>
                    </a:cubicBezTo>
                    <a:cubicBezTo>
                      <a:pt x="191" y="508"/>
                      <a:pt x="196" y="512"/>
                      <a:pt x="204" y="512"/>
                    </a:cubicBezTo>
                    <a:cubicBezTo>
                      <a:pt x="205" y="512"/>
                      <a:pt x="207" y="512"/>
                      <a:pt x="209" y="511"/>
                    </a:cubicBezTo>
                    <a:cubicBezTo>
                      <a:pt x="216" y="510"/>
                      <a:pt x="220" y="509"/>
                      <a:pt x="222" y="509"/>
                    </a:cubicBezTo>
                    <a:lnTo>
                      <a:pt x="222" y="509"/>
                    </a:lnTo>
                    <a:cubicBezTo>
                      <a:pt x="226" y="509"/>
                      <a:pt x="222" y="511"/>
                      <a:pt x="211" y="517"/>
                    </a:cubicBezTo>
                    <a:cubicBezTo>
                      <a:pt x="205" y="520"/>
                      <a:pt x="204" y="521"/>
                      <a:pt x="205" y="521"/>
                    </a:cubicBezTo>
                    <a:cubicBezTo>
                      <a:pt x="208" y="521"/>
                      <a:pt x="222" y="516"/>
                      <a:pt x="239" y="509"/>
                    </a:cubicBezTo>
                    <a:lnTo>
                      <a:pt x="265" y="498"/>
                    </a:lnTo>
                    <a:lnTo>
                      <a:pt x="239" y="511"/>
                    </a:lnTo>
                    <a:cubicBezTo>
                      <a:pt x="216" y="525"/>
                      <a:pt x="210" y="529"/>
                      <a:pt x="214" y="529"/>
                    </a:cubicBezTo>
                    <a:cubicBezTo>
                      <a:pt x="216" y="529"/>
                      <a:pt x="220" y="528"/>
                      <a:pt x="226" y="527"/>
                    </a:cubicBezTo>
                    <a:cubicBezTo>
                      <a:pt x="229" y="527"/>
                      <a:pt x="232" y="526"/>
                      <a:pt x="233" y="526"/>
                    </a:cubicBezTo>
                    <a:cubicBezTo>
                      <a:pt x="236" y="526"/>
                      <a:pt x="234" y="527"/>
                      <a:pt x="228" y="530"/>
                    </a:cubicBezTo>
                    <a:cubicBezTo>
                      <a:pt x="220" y="535"/>
                      <a:pt x="221" y="537"/>
                      <a:pt x="225" y="541"/>
                    </a:cubicBezTo>
                    <a:cubicBezTo>
                      <a:pt x="226" y="545"/>
                      <a:pt x="228" y="546"/>
                      <a:pt x="230" y="546"/>
                    </a:cubicBezTo>
                    <a:cubicBezTo>
                      <a:pt x="231" y="546"/>
                      <a:pt x="234" y="546"/>
                      <a:pt x="237" y="544"/>
                    </a:cubicBezTo>
                    <a:lnTo>
                      <a:pt x="239" y="547"/>
                    </a:lnTo>
                    <a:cubicBezTo>
                      <a:pt x="232" y="553"/>
                      <a:pt x="231" y="555"/>
                      <a:pt x="233" y="555"/>
                    </a:cubicBezTo>
                    <a:cubicBezTo>
                      <a:pt x="235" y="555"/>
                      <a:pt x="241" y="552"/>
                      <a:pt x="249" y="545"/>
                    </a:cubicBezTo>
                    <a:lnTo>
                      <a:pt x="250" y="548"/>
                    </a:lnTo>
                    <a:lnTo>
                      <a:pt x="244" y="554"/>
                    </a:lnTo>
                    <a:cubicBezTo>
                      <a:pt x="236" y="558"/>
                      <a:pt x="237" y="563"/>
                      <a:pt x="247" y="576"/>
                    </a:cubicBezTo>
                    <a:cubicBezTo>
                      <a:pt x="254" y="583"/>
                      <a:pt x="258" y="586"/>
                      <a:pt x="261" y="586"/>
                    </a:cubicBezTo>
                    <a:cubicBezTo>
                      <a:pt x="265" y="586"/>
                      <a:pt x="268" y="583"/>
                      <a:pt x="275" y="576"/>
                    </a:cubicBezTo>
                    <a:cubicBezTo>
                      <a:pt x="282" y="571"/>
                      <a:pt x="285" y="568"/>
                      <a:pt x="286" y="568"/>
                    </a:cubicBezTo>
                    <a:lnTo>
                      <a:pt x="286" y="568"/>
                    </a:lnTo>
                    <a:cubicBezTo>
                      <a:pt x="287" y="568"/>
                      <a:pt x="284" y="572"/>
                      <a:pt x="277" y="580"/>
                    </a:cubicBezTo>
                    <a:cubicBezTo>
                      <a:pt x="273" y="584"/>
                      <a:pt x="269" y="590"/>
                      <a:pt x="270" y="590"/>
                    </a:cubicBezTo>
                    <a:cubicBezTo>
                      <a:pt x="270" y="590"/>
                      <a:pt x="271" y="589"/>
                      <a:pt x="273" y="587"/>
                    </a:cubicBezTo>
                    <a:lnTo>
                      <a:pt x="273" y="587"/>
                    </a:lnTo>
                    <a:cubicBezTo>
                      <a:pt x="273" y="587"/>
                      <a:pt x="275" y="591"/>
                      <a:pt x="270" y="599"/>
                    </a:cubicBezTo>
                    <a:cubicBezTo>
                      <a:pt x="266" y="608"/>
                      <a:pt x="267" y="612"/>
                      <a:pt x="268" y="612"/>
                    </a:cubicBezTo>
                    <a:cubicBezTo>
                      <a:pt x="270" y="612"/>
                      <a:pt x="273" y="609"/>
                      <a:pt x="276" y="605"/>
                    </a:cubicBezTo>
                    <a:cubicBezTo>
                      <a:pt x="281" y="598"/>
                      <a:pt x="283" y="596"/>
                      <a:pt x="283" y="596"/>
                    </a:cubicBezTo>
                    <a:lnTo>
                      <a:pt x="283" y="596"/>
                    </a:lnTo>
                    <a:cubicBezTo>
                      <a:pt x="284" y="596"/>
                      <a:pt x="281" y="601"/>
                      <a:pt x="278" y="606"/>
                    </a:cubicBezTo>
                    <a:cubicBezTo>
                      <a:pt x="275" y="613"/>
                      <a:pt x="272" y="620"/>
                      <a:pt x="272" y="620"/>
                    </a:cubicBezTo>
                    <a:cubicBezTo>
                      <a:pt x="273" y="620"/>
                      <a:pt x="273" y="619"/>
                      <a:pt x="275" y="617"/>
                    </a:cubicBezTo>
                    <a:cubicBezTo>
                      <a:pt x="278" y="614"/>
                      <a:pt x="283" y="613"/>
                      <a:pt x="286" y="613"/>
                    </a:cubicBezTo>
                    <a:cubicBezTo>
                      <a:pt x="291" y="613"/>
                      <a:pt x="294" y="616"/>
                      <a:pt x="287" y="626"/>
                    </a:cubicBezTo>
                    <a:lnTo>
                      <a:pt x="291" y="628"/>
                    </a:lnTo>
                    <a:cubicBezTo>
                      <a:pt x="294" y="624"/>
                      <a:pt x="296" y="622"/>
                      <a:pt x="298" y="622"/>
                    </a:cubicBezTo>
                    <a:cubicBezTo>
                      <a:pt x="300" y="622"/>
                      <a:pt x="301" y="623"/>
                      <a:pt x="303" y="624"/>
                    </a:cubicBezTo>
                    <a:cubicBezTo>
                      <a:pt x="306" y="627"/>
                      <a:pt x="309" y="628"/>
                      <a:pt x="304" y="636"/>
                    </a:cubicBezTo>
                    <a:cubicBezTo>
                      <a:pt x="300" y="639"/>
                      <a:pt x="299" y="641"/>
                      <a:pt x="301" y="641"/>
                    </a:cubicBezTo>
                    <a:cubicBezTo>
                      <a:pt x="302" y="641"/>
                      <a:pt x="304" y="640"/>
                      <a:pt x="307" y="638"/>
                    </a:cubicBezTo>
                    <a:cubicBezTo>
                      <a:pt x="308" y="638"/>
                      <a:pt x="308" y="638"/>
                      <a:pt x="308" y="638"/>
                    </a:cubicBezTo>
                    <a:cubicBezTo>
                      <a:pt x="310" y="638"/>
                      <a:pt x="319" y="624"/>
                      <a:pt x="321" y="624"/>
                    </a:cubicBezTo>
                    <a:cubicBezTo>
                      <a:pt x="321" y="624"/>
                      <a:pt x="321" y="624"/>
                      <a:pt x="321" y="624"/>
                    </a:cubicBezTo>
                    <a:cubicBezTo>
                      <a:pt x="325" y="617"/>
                      <a:pt x="331" y="610"/>
                      <a:pt x="333" y="610"/>
                    </a:cubicBezTo>
                    <a:cubicBezTo>
                      <a:pt x="333" y="610"/>
                      <a:pt x="333" y="610"/>
                      <a:pt x="333" y="610"/>
                    </a:cubicBezTo>
                    <a:lnTo>
                      <a:pt x="329" y="619"/>
                    </a:lnTo>
                    <a:lnTo>
                      <a:pt x="321" y="636"/>
                    </a:lnTo>
                    <a:cubicBezTo>
                      <a:pt x="321" y="636"/>
                      <a:pt x="322" y="636"/>
                      <a:pt x="322" y="636"/>
                    </a:cubicBezTo>
                    <a:cubicBezTo>
                      <a:pt x="324" y="636"/>
                      <a:pt x="325" y="635"/>
                      <a:pt x="328" y="629"/>
                    </a:cubicBezTo>
                    <a:lnTo>
                      <a:pt x="328" y="629"/>
                    </a:lnTo>
                    <a:cubicBezTo>
                      <a:pt x="325" y="639"/>
                      <a:pt x="328" y="640"/>
                      <a:pt x="331" y="641"/>
                    </a:cubicBezTo>
                    <a:cubicBezTo>
                      <a:pt x="333" y="642"/>
                      <a:pt x="334" y="642"/>
                      <a:pt x="335" y="642"/>
                    </a:cubicBezTo>
                    <a:cubicBezTo>
                      <a:pt x="338" y="642"/>
                      <a:pt x="341" y="641"/>
                      <a:pt x="344" y="636"/>
                    </a:cubicBezTo>
                    <a:lnTo>
                      <a:pt x="344" y="636"/>
                    </a:lnTo>
                    <a:cubicBezTo>
                      <a:pt x="342" y="646"/>
                      <a:pt x="345" y="652"/>
                      <a:pt x="349" y="652"/>
                    </a:cubicBezTo>
                    <a:cubicBezTo>
                      <a:pt x="353" y="652"/>
                      <a:pt x="357" y="648"/>
                      <a:pt x="360" y="641"/>
                    </a:cubicBezTo>
                    <a:cubicBezTo>
                      <a:pt x="361" y="637"/>
                      <a:pt x="362" y="635"/>
                      <a:pt x="363" y="635"/>
                    </a:cubicBezTo>
                    <a:cubicBezTo>
                      <a:pt x="364" y="635"/>
                      <a:pt x="364" y="638"/>
                      <a:pt x="363" y="642"/>
                    </a:cubicBezTo>
                    <a:cubicBezTo>
                      <a:pt x="363" y="648"/>
                      <a:pt x="363" y="650"/>
                      <a:pt x="363" y="650"/>
                    </a:cubicBezTo>
                    <a:cubicBezTo>
                      <a:pt x="364" y="650"/>
                      <a:pt x="365" y="648"/>
                      <a:pt x="368" y="645"/>
                    </a:cubicBezTo>
                    <a:cubicBezTo>
                      <a:pt x="369" y="642"/>
                      <a:pt x="370" y="641"/>
                      <a:pt x="370" y="641"/>
                    </a:cubicBezTo>
                    <a:lnTo>
                      <a:pt x="370" y="641"/>
                    </a:lnTo>
                    <a:cubicBezTo>
                      <a:pt x="372" y="641"/>
                      <a:pt x="371" y="648"/>
                      <a:pt x="370" y="656"/>
                    </a:cubicBezTo>
                    <a:cubicBezTo>
                      <a:pt x="369" y="667"/>
                      <a:pt x="369" y="672"/>
                      <a:pt x="371" y="672"/>
                    </a:cubicBezTo>
                    <a:cubicBezTo>
                      <a:pt x="372" y="672"/>
                      <a:pt x="373" y="670"/>
                      <a:pt x="375" y="667"/>
                    </a:cubicBezTo>
                    <a:cubicBezTo>
                      <a:pt x="379" y="661"/>
                      <a:pt x="383" y="660"/>
                      <a:pt x="385" y="660"/>
                    </a:cubicBezTo>
                    <a:cubicBezTo>
                      <a:pt x="386" y="660"/>
                      <a:pt x="387" y="660"/>
                      <a:pt x="387" y="660"/>
                    </a:cubicBezTo>
                    <a:cubicBezTo>
                      <a:pt x="393" y="651"/>
                      <a:pt x="395" y="651"/>
                      <a:pt x="395" y="642"/>
                    </a:cubicBezTo>
                    <a:cubicBezTo>
                      <a:pt x="396" y="636"/>
                      <a:pt x="397" y="630"/>
                      <a:pt x="399" y="624"/>
                    </a:cubicBezTo>
                    <a:cubicBezTo>
                      <a:pt x="401" y="621"/>
                      <a:pt x="402" y="620"/>
                      <a:pt x="403" y="620"/>
                    </a:cubicBezTo>
                    <a:lnTo>
                      <a:pt x="403" y="620"/>
                    </a:lnTo>
                    <a:cubicBezTo>
                      <a:pt x="404" y="620"/>
                      <a:pt x="402" y="624"/>
                      <a:pt x="402" y="624"/>
                    </a:cubicBezTo>
                    <a:cubicBezTo>
                      <a:pt x="396" y="633"/>
                      <a:pt x="398" y="633"/>
                      <a:pt x="398" y="642"/>
                    </a:cubicBezTo>
                    <a:cubicBezTo>
                      <a:pt x="398" y="652"/>
                      <a:pt x="403" y="652"/>
                      <a:pt x="405" y="654"/>
                    </a:cubicBezTo>
                    <a:lnTo>
                      <a:pt x="413" y="655"/>
                    </a:lnTo>
                    <a:cubicBezTo>
                      <a:pt x="416" y="660"/>
                      <a:pt x="418" y="662"/>
                      <a:pt x="419" y="662"/>
                    </a:cubicBezTo>
                    <a:cubicBezTo>
                      <a:pt x="420" y="662"/>
                      <a:pt x="421" y="660"/>
                      <a:pt x="421" y="655"/>
                    </a:cubicBezTo>
                    <a:cubicBezTo>
                      <a:pt x="421" y="651"/>
                      <a:pt x="421" y="648"/>
                      <a:pt x="422" y="646"/>
                    </a:cubicBezTo>
                    <a:lnTo>
                      <a:pt x="422" y="646"/>
                    </a:lnTo>
                    <a:cubicBezTo>
                      <a:pt x="422" y="656"/>
                      <a:pt x="429" y="662"/>
                      <a:pt x="435" y="662"/>
                    </a:cubicBezTo>
                    <a:cubicBezTo>
                      <a:pt x="441" y="662"/>
                      <a:pt x="446" y="658"/>
                      <a:pt x="448" y="649"/>
                    </a:cubicBezTo>
                    <a:lnTo>
                      <a:pt x="448" y="659"/>
                    </a:lnTo>
                    <a:cubicBezTo>
                      <a:pt x="448" y="668"/>
                      <a:pt x="450" y="668"/>
                      <a:pt x="454" y="668"/>
                    </a:cubicBezTo>
                    <a:cubicBezTo>
                      <a:pt x="456" y="668"/>
                      <a:pt x="464" y="658"/>
                      <a:pt x="470" y="657"/>
                    </a:cubicBezTo>
                    <a:cubicBezTo>
                      <a:pt x="479" y="657"/>
                      <a:pt x="485" y="657"/>
                      <a:pt x="483" y="647"/>
                    </a:cubicBezTo>
                    <a:cubicBezTo>
                      <a:pt x="486" y="647"/>
                      <a:pt x="486" y="647"/>
                      <a:pt x="487" y="657"/>
                    </a:cubicBezTo>
                    <a:cubicBezTo>
                      <a:pt x="486" y="666"/>
                      <a:pt x="488" y="666"/>
                      <a:pt x="490" y="666"/>
                    </a:cubicBezTo>
                    <a:cubicBezTo>
                      <a:pt x="492" y="666"/>
                      <a:pt x="491" y="656"/>
                      <a:pt x="489" y="647"/>
                    </a:cubicBezTo>
                    <a:cubicBezTo>
                      <a:pt x="488" y="642"/>
                      <a:pt x="489" y="640"/>
                      <a:pt x="490" y="640"/>
                    </a:cubicBezTo>
                    <a:cubicBezTo>
                      <a:pt x="491" y="640"/>
                      <a:pt x="493" y="642"/>
                      <a:pt x="496" y="647"/>
                    </a:cubicBezTo>
                    <a:cubicBezTo>
                      <a:pt x="498" y="651"/>
                      <a:pt x="501" y="653"/>
                      <a:pt x="504" y="653"/>
                    </a:cubicBezTo>
                    <a:cubicBezTo>
                      <a:pt x="507" y="653"/>
                      <a:pt x="510" y="650"/>
                      <a:pt x="511" y="645"/>
                    </a:cubicBezTo>
                    <a:cubicBezTo>
                      <a:pt x="514" y="645"/>
                      <a:pt x="515" y="645"/>
                      <a:pt x="517" y="654"/>
                    </a:cubicBezTo>
                    <a:cubicBezTo>
                      <a:pt x="519" y="658"/>
                      <a:pt x="522" y="662"/>
                      <a:pt x="525" y="662"/>
                    </a:cubicBezTo>
                    <a:cubicBezTo>
                      <a:pt x="526" y="662"/>
                      <a:pt x="528" y="659"/>
                      <a:pt x="527" y="650"/>
                    </a:cubicBezTo>
                    <a:cubicBezTo>
                      <a:pt x="529" y="650"/>
                      <a:pt x="529" y="650"/>
                      <a:pt x="532" y="659"/>
                    </a:cubicBezTo>
                    <a:cubicBezTo>
                      <a:pt x="534" y="664"/>
                      <a:pt x="536" y="668"/>
                      <a:pt x="537" y="668"/>
                    </a:cubicBezTo>
                    <a:cubicBezTo>
                      <a:pt x="538" y="668"/>
                      <a:pt x="537" y="666"/>
                      <a:pt x="536" y="658"/>
                    </a:cubicBezTo>
                    <a:cubicBezTo>
                      <a:pt x="537" y="652"/>
                      <a:pt x="539" y="649"/>
                      <a:pt x="542" y="649"/>
                    </a:cubicBezTo>
                    <a:cubicBezTo>
                      <a:pt x="545" y="649"/>
                      <a:pt x="547" y="650"/>
                      <a:pt x="551" y="654"/>
                    </a:cubicBezTo>
                    <a:cubicBezTo>
                      <a:pt x="552" y="652"/>
                      <a:pt x="554" y="652"/>
                      <a:pt x="551" y="643"/>
                    </a:cubicBezTo>
                    <a:lnTo>
                      <a:pt x="547" y="634"/>
                    </a:lnTo>
                    <a:lnTo>
                      <a:pt x="547" y="634"/>
                    </a:lnTo>
                    <a:cubicBezTo>
                      <a:pt x="552" y="643"/>
                      <a:pt x="554" y="647"/>
                      <a:pt x="555" y="647"/>
                    </a:cubicBezTo>
                    <a:cubicBezTo>
                      <a:pt x="555" y="647"/>
                      <a:pt x="554" y="642"/>
                      <a:pt x="552" y="633"/>
                    </a:cubicBezTo>
                    <a:cubicBezTo>
                      <a:pt x="550" y="629"/>
                      <a:pt x="549" y="627"/>
                      <a:pt x="550" y="627"/>
                    </a:cubicBezTo>
                    <a:lnTo>
                      <a:pt x="550" y="627"/>
                    </a:lnTo>
                    <a:cubicBezTo>
                      <a:pt x="550" y="627"/>
                      <a:pt x="552" y="629"/>
                      <a:pt x="554" y="633"/>
                    </a:cubicBezTo>
                    <a:cubicBezTo>
                      <a:pt x="558" y="641"/>
                      <a:pt x="561" y="641"/>
                      <a:pt x="561" y="641"/>
                    </a:cubicBezTo>
                    <a:cubicBezTo>
                      <a:pt x="563" y="641"/>
                      <a:pt x="569" y="628"/>
                      <a:pt x="578" y="623"/>
                    </a:cubicBezTo>
                    <a:cubicBezTo>
                      <a:pt x="591" y="615"/>
                      <a:pt x="597" y="612"/>
                      <a:pt x="591" y="604"/>
                    </a:cubicBezTo>
                    <a:cubicBezTo>
                      <a:pt x="589" y="600"/>
                      <a:pt x="588" y="597"/>
                      <a:pt x="589" y="597"/>
                    </a:cubicBezTo>
                    <a:lnTo>
                      <a:pt x="589" y="597"/>
                    </a:lnTo>
                    <a:cubicBezTo>
                      <a:pt x="589" y="597"/>
                      <a:pt x="591" y="599"/>
                      <a:pt x="594" y="603"/>
                    </a:cubicBezTo>
                    <a:cubicBezTo>
                      <a:pt x="599" y="607"/>
                      <a:pt x="601" y="608"/>
                      <a:pt x="603" y="608"/>
                    </a:cubicBezTo>
                    <a:cubicBezTo>
                      <a:pt x="604" y="608"/>
                      <a:pt x="605" y="608"/>
                      <a:pt x="606" y="608"/>
                    </a:cubicBezTo>
                    <a:cubicBezTo>
                      <a:pt x="606" y="607"/>
                      <a:pt x="606" y="607"/>
                      <a:pt x="607" y="607"/>
                    </a:cubicBezTo>
                    <a:cubicBezTo>
                      <a:pt x="609" y="607"/>
                      <a:pt x="611" y="608"/>
                      <a:pt x="614" y="613"/>
                    </a:cubicBezTo>
                    <a:cubicBezTo>
                      <a:pt x="611" y="604"/>
                      <a:pt x="610" y="604"/>
                      <a:pt x="612" y="603"/>
                    </a:cubicBezTo>
                    <a:lnTo>
                      <a:pt x="612" y="603"/>
                    </a:lnTo>
                    <a:cubicBezTo>
                      <a:pt x="615" y="606"/>
                      <a:pt x="616" y="608"/>
                      <a:pt x="617" y="608"/>
                    </a:cubicBezTo>
                    <a:cubicBezTo>
                      <a:pt x="618" y="608"/>
                      <a:pt x="617" y="605"/>
                      <a:pt x="614" y="601"/>
                    </a:cubicBezTo>
                    <a:cubicBezTo>
                      <a:pt x="609" y="592"/>
                      <a:pt x="607" y="588"/>
                      <a:pt x="607" y="588"/>
                    </a:cubicBezTo>
                    <a:lnTo>
                      <a:pt x="607" y="588"/>
                    </a:lnTo>
                    <a:cubicBezTo>
                      <a:pt x="608" y="588"/>
                      <a:pt x="611" y="592"/>
                      <a:pt x="617" y="599"/>
                    </a:cubicBezTo>
                    <a:cubicBezTo>
                      <a:pt x="620" y="604"/>
                      <a:pt x="627" y="607"/>
                      <a:pt x="628" y="607"/>
                    </a:cubicBezTo>
                    <a:cubicBezTo>
                      <a:pt x="629" y="607"/>
                      <a:pt x="628" y="606"/>
                      <a:pt x="626" y="604"/>
                    </a:cubicBezTo>
                    <a:cubicBezTo>
                      <a:pt x="619" y="596"/>
                      <a:pt x="622" y="594"/>
                      <a:pt x="618" y="585"/>
                    </a:cubicBezTo>
                    <a:cubicBezTo>
                      <a:pt x="618" y="585"/>
                      <a:pt x="619" y="584"/>
                      <a:pt x="620" y="584"/>
                    </a:cubicBezTo>
                    <a:cubicBezTo>
                      <a:pt x="621" y="584"/>
                      <a:pt x="623" y="585"/>
                      <a:pt x="627" y="590"/>
                    </a:cubicBezTo>
                    <a:cubicBezTo>
                      <a:pt x="628" y="591"/>
                      <a:pt x="629" y="591"/>
                      <a:pt x="630" y="591"/>
                    </a:cubicBezTo>
                    <a:cubicBezTo>
                      <a:pt x="635" y="591"/>
                      <a:pt x="635" y="581"/>
                      <a:pt x="631" y="574"/>
                    </a:cubicBezTo>
                    <a:cubicBezTo>
                      <a:pt x="628" y="570"/>
                      <a:pt x="626" y="568"/>
                      <a:pt x="627" y="568"/>
                    </a:cubicBezTo>
                    <a:lnTo>
                      <a:pt x="627" y="568"/>
                    </a:lnTo>
                    <a:cubicBezTo>
                      <a:pt x="627" y="568"/>
                      <a:pt x="629" y="570"/>
                      <a:pt x="632" y="573"/>
                    </a:cubicBezTo>
                    <a:cubicBezTo>
                      <a:pt x="636" y="577"/>
                      <a:pt x="638" y="578"/>
                      <a:pt x="640" y="578"/>
                    </a:cubicBezTo>
                    <a:cubicBezTo>
                      <a:pt x="641" y="578"/>
                      <a:pt x="642" y="577"/>
                      <a:pt x="643" y="576"/>
                    </a:cubicBezTo>
                    <a:cubicBezTo>
                      <a:pt x="641" y="574"/>
                      <a:pt x="640" y="573"/>
                      <a:pt x="641" y="573"/>
                    </a:cubicBezTo>
                    <a:lnTo>
                      <a:pt x="641" y="573"/>
                    </a:lnTo>
                    <a:cubicBezTo>
                      <a:pt x="641" y="573"/>
                      <a:pt x="646" y="577"/>
                      <a:pt x="650" y="582"/>
                    </a:cubicBezTo>
                    <a:cubicBezTo>
                      <a:pt x="653" y="586"/>
                      <a:pt x="655" y="587"/>
                      <a:pt x="656" y="587"/>
                    </a:cubicBezTo>
                    <a:cubicBezTo>
                      <a:pt x="658" y="587"/>
                      <a:pt x="659" y="586"/>
                      <a:pt x="660" y="585"/>
                    </a:cubicBezTo>
                    <a:cubicBezTo>
                      <a:pt x="657" y="578"/>
                      <a:pt x="658" y="571"/>
                      <a:pt x="664" y="566"/>
                    </a:cubicBezTo>
                    <a:cubicBezTo>
                      <a:pt x="671" y="557"/>
                      <a:pt x="664" y="550"/>
                      <a:pt x="651" y="536"/>
                    </a:cubicBezTo>
                    <a:lnTo>
                      <a:pt x="637" y="525"/>
                    </a:lnTo>
                    <a:lnTo>
                      <a:pt x="653" y="535"/>
                    </a:lnTo>
                    <a:cubicBezTo>
                      <a:pt x="659" y="540"/>
                      <a:pt x="677" y="549"/>
                      <a:pt x="677" y="549"/>
                    </a:cubicBezTo>
                    <a:cubicBezTo>
                      <a:pt x="678" y="547"/>
                      <a:pt x="671" y="541"/>
                      <a:pt x="663" y="537"/>
                    </a:cubicBezTo>
                    <a:cubicBezTo>
                      <a:pt x="657" y="533"/>
                      <a:pt x="656" y="531"/>
                      <a:pt x="659" y="531"/>
                    </a:cubicBezTo>
                    <a:lnTo>
                      <a:pt x="659" y="531"/>
                    </a:lnTo>
                    <a:cubicBezTo>
                      <a:pt x="661" y="531"/>
                      <a:pt x="663" y="532"/>
                      <a:pt x="666" y="532"/>
                    </a:cubicBezTo>
                    <a:cubicBezTo>
                      <a:pt x="668" y="533"/>
                      <a:pt x="670" y="533"/>
                      <a:pt x="671" y="533"/>
                    </a:cubicBezTo>
                    <a:cubicBezTo>
                      <a:pt x="676" y="533"/>
                      <a:pt x="676" y="531"/>
                      <a:pt x="671" y="526"/>
                    </a:cubicBezTo>
                    <a:cubicBezTo>
                      <a:pt x="671" y="525"/>
                      <a:pt x="672" y="524"/>
                      <a:pt x="675" y="524"/>
                    </a:cubicBezTo>
                    <a:cubicBezTo>
                      <a:pt x="677" y="524"/>
                      <a:pt x="679" y="524"/>
                      <a:pt x="682" y="525"/>
                    </a:cubicBezTo>
                    <a:cubicBezTo>
                      <a:pt x="683" y="524"/>
                      <a:pt x="683" y="524"/>
                      <a:pt x="674" y="519"/>
                    </a:cubicBezTo>
                    <a:cubicBezTo>
                      <a:pt x="669" y="516"/>
                      <a:pt x="667" y="514"/>
                      <a:pt x="670" y="514"/>
                    </a:cubicBezTo>
                    <a:lnTo>
                      <a:pt x="670" y="514"/>
                    </a:lnTo>
                    <a:cubicBezTo>
                      <a:pt x="671" y="514"/>
                      <a:pt x="673" y="515"/>
                      <a:pt x="676" y="516"/>
                    </a:cubicBezTo>
                    <a:cubicBezTo>
                      <a:pt x="682" y="518"/>
                      <a:pt x="686" y="519"/>
                      <a:pt x="688" y="519"/>
                    </a:cubicBezTo>
                    <a:cubicBezTo>
                      <a:pt x="694" y="519"/>
                      <a:pt x="694" y="515"/>
                      <a:pt x="688" y="512"/>
                    </a:cubicBezTo>
                    <a:cubicBezTo>
                      <a:pt x="679" y="508"/>
                      <a:pt x="681" y="507"/>
                      <a:pt x="682" y="504"/>
                    </a:cubicBezTo>
                    <a:cubicBezTo>
                      <a:pt x="682" y="503"/>
                      <a:pt x="683" y="501"/>
                      <a:pt x="675" y="496"/>
                    </a:cubicBezTo>
                    <a:lnTo>
                      <a:pt x="677" y="492"/>
                    </a:lnTo>
                    <a:cubicBezTo>
                      <a:pt x="677" y="492"/>
                      <a:pt x="677" y="492"/>
                      <a:pt x="678" y="492"/>
                    </a:cubicBezTo>
                    <a:cubicBezTo>
                      <a:pt x="680" y="492"/>
                      <a:pt x="685" y="496"/>
                      <a:pt x="685" y="498"/>
                    </a:cubicBezTo>
                    <a:lnTo>
                      <a:pt x="694" y="499"/>
                    </a:lnTo>
                    <a:cubicBezTo>
                      <a:pt x="696" y="496"/>
                      <a:pt x="697" y="493"/>
                      <a:pt x="690" y="489"/>
                    </a:cubicBezTo>
                    <a:cubicBezTo>
                      <a:pt x="681" y="484"/>
                      <a:pt x="676" y="482"/>
                      <a:pt x="677" y="482"/>
                    </a:cubicBezTo>
                    <a:lnTo>
                      <a:pt x="677" y="482"/>
                    </a:lnTo>
                    <a:cubicBezTo>
                      <a:pt x="678" y="482"/>
                      <a:pt x="682" y="483"/>
                      <a:pt x="690" y="487"/>
                    </a:cubicBezTo>
                    <a:cubicBezTo>
                      <a:pt x="694" y="488"/>
                      <a:pt x="699" y="490"/>
                      <a:pt x="702" y="490"/>
                    </a:cubicBezTo>
                    <a:cubicBezTo>
                      <a:pt x="704" y="490"/>
                      <a:pt x="704" y="489"/>
                      <a:pt x="701" y="487"/>
                    </a:cubicBezTo>
                    <a:cubicBezTo>
                      <a:pt x="691" y="482"/>
                      <a:pt x="690" y="480"/>
                      <a:pt x="693" y="480"/>
                    </a:cubicBezTo>
                    <a:lnTo>
                      <a:pt x="693" y="480"/>
                    </a:lnTo>
                    <a:cubicBezTo>
                      <a:pt x="695" y="480"/>
                      <a:pt x="699" y="481"/>
                      <a:pt x="702" y="482"/>
                    </a:cubicBezTo>
                    <a:cubicBezTo>
                      <a:pt x="710" y="486"/>
                      <a:pt x="714" y="488"/>
                      <a:pt x="715" y="488"/>
                    </a:cubicBezTo>
                    <a:cubicBezTo>
                      <a:pt x="717" y="488"/>
                      <a:pt x="713" y="485"/>
                      <a:pt x="704" y="476"/>
                    </a:cubicBezTo>
                    <a:cubicBezTo>
                      <a:pt x="705" y="472"/>
                      <a:pt x="699" y="462"/>
                      <a:pt x="700" y="456"/>
                    </a:cubicBezTo>
                    <a:cubicBezTo>
                      <a:pt x="702" y="448"/>
                      <a:pt x="703" y="445"/>
                      <a:pt x="713" y="445"/>
                    </a:cubicBezTo>
                    <a:cubicBezTo>
                      <a:pt x="721" y="447"/>
                      <a:pt x="726" y="447"/>
                      <a:pt x="728" y="447"/>
                    </a:cubicBezTo>
                    <a:cubicBezTo>
                      <a:pt x="730" y="447"/>
                      <a:pt x="728" y="446"/>
                      <a:pt x="722" y="446"/>
                    </a:cubicBezTo>
                    <a:cubicBezTo>
                      <a:pt x="704" y="443"/>
                      <a:pt x="704" y="441"/>
                      <a:pt x="706" y="435"/>
                    </a:cubicBezTo>
                    <a:cubicBezTo>
                      <a:pt x="718" y="431"/>
                      <a:pt x="708" y="425"/>
                      <a:pt x="699" y="422"/>
                    </a:cubicBezTo>
                    <a:cubicBezTo>
                      <a:pt x="699" y="424"/>
                      <a:pt x="699" y="426"/>
                      <a:pt x="699" y="426"/>
                    </a:cubicBezTo>
                    <a:cubicBezTo>
                      <a:pt x="679" y="423"/>
                      <a:pt x="681" y="422"/>
                      <a:pt x="690" y="418"/>
                    </a:cubicBezTo>
                    <a:cubicBezTo>
                      <a:pt x="690" y="418"/>
                      <a:pt x="690" y="418"/>
                      <a:pt x="692" y="418"/>
                    </a:cubicBezTo>
                    <a:cubicBezTo>
                      <a:pt x="695" y="418"/>
                      <a:pt x="702" y="419"/>
                      <a:pt x="709" y="419"/>
                    </a:cubicBezTo>
                    <a:cubicBezTo>
                      <a:pt x="711" y="420"/>
                      <a:pt x="714" y="420"/>
                      <a:pt x="716" y="420"/>
                    </a:cubicBezTo>
                    <a:cubicBezTo>
                      <a:pt x="723" y="420"/>
                      <a:pt x="728" y="419"/>
                      <a:pt x="728" y="417"/>
                    </a:cubicBezTo>
                    <a:cubicBezTo>
                      <a:pt x="729" y="415"/>
                      <a:pt x="729" y="413"/>
                      <a:pt x="723" y="413"/>
                    </a:cubicBezTo>
                    <a:cubicBezTo>
                      <a:pt x="722" y="413"/>
                      <a:pt x="721" y="413"/>
                      <a:pt x="719" y="414"/>
                    </a:cubicBezTo>
                    <a:cubicBezTo>
                      <a:pt x="710" y="413"/>
                      <a:pt x="710" y="413"/>
                      <a:pt x="710" y="411"/>
                    </a:cubicBezTo>
                    <a:cubicBezTo>
                      <a:pt x="710" y="409"/>
                      <a:pt x="710" y="407"/>
                      <a:pt x="701" y="404"/>
                    </a:cubicBezTo>
                    <a:cubicBezTo>
                      <a:pt x="692" y="404"/>
                      <a:pt x="692" y="401"/>
                      <a:pt x="692" y="399"/>
                    </a:cubicBezTo>
                    <a:cubicBezTo>
                      <a:pt x="702" y="398"/>
                      <a:pt x="702" y="395"/>
                      <a:pt x="702" y="395"/>
                    </a:cubicBezTo>
                    <a:lnTo>
                      <a:pt x="712" y="395"/>
                    </a:lnTo>
                    <a:cubicBezTo>
                      <a:pt x="718" y="395"/>
                      <a:pt x="724" y="395"/>
                      <a:pt x="731" y="394"/>
                    </a:cubicBezTo>
                    <a:cubicBezTo>
                      <a:pt x="731" y="391"/>
                      <a:pt x="722" y="391"/>
                      <a:pt x="722" y="391"/>
                    </a:cubicBezTo>
                    <a:cubicBezTo>
                      <a:pt x="714" y="390"/>
                      <a:pt x="712" y="342"/>
                      <a:pt x="712" y="336"/>
                    </a:cubicBezTo>
                    <a:cubicBezTo>
                      <a:pt x="719" y="332"/>
                      <a:pt x="720" y="327"/>
                      <a:pt x="715" y="327"/>
                    </a:cubicBezTo>
                    <a:lnTo>
                      <a:pt x="715" y="327"/>
                    </a:lnTo>
                    <a:cubicBezTo>
                      <a:pt x="714" y="327"/>
                      <a:pt x="713" y="327"/>
                      <a:pt x="711" y="327"/>
                    </a:cubicBezTo>
                    <a:cubicBezTo>
                      <a:pt x="710" y="327"/>
                      <a:pt x="710" y="328"/>
                      <a:pt x="709" y="328"/>
                    </a:cubicBezTo>
                    <a:cubicBezTo>
                      <a:pt x="702" y="328"/>
                      <a:pt x="700" y="319"/>
                      <a:pt x="697" y="308"/>
                    </a:cubicBezTo>
                    <a:cubicBezTo>
                      <a:pt x="694" y="295"/>
                      <a:pt x="692" y="287"/>
                      <a:pt x="685" y="287"/>
                    </a:cubicBezTo>
                    <a:cubicBezTo>
                      <a:pt x="685" y="287"/>
                      <a:pt x="684" y="287"/>
                      <a:pt x="683" y="287"/>
                    </a:cubicBezTo>
                    <a:lnTo>
                      <a:pt x="682" y="281"/>
                    </a:lnTo>
                    <a:cubicBezTo>
                      <a:pt x="681" y="278"/>
                      <a:pt x="671" y="278"/>
                      <a:pt x="669" y="276"/>
                    </a:cubicBezTo>
                    <a:cubicBezTo>
                      <a:pt x="667" y="277"/>
                      <a:pt x="665" y="277"/>
                      <a:pt x="663" y="277"/>
                    </a:cubicBezTo>
                    <a:cubicBezTo>
                      <a:pt x="661" y="277"/>
                      <a:pt x="662" y="276"/>
                      <a:pt x="669" y="275"/>
                    </a:cubicBezTo>
                    <a:cubicBezTo>
                      <a:pt x="677" y="271"/>
                      <a:pt x="686" y="268"/>
                      <a:pt x="686" y="266"/>
                    </a:cubicBezTo>
                    <a:cubicBezTo>
                      <a:pt x="686" y="265"/>
                      <a:pt x="684" y="264"/>
                      <a:pt x="683" y="264"/>
                    </a:cubicBezTo>
                    <a:cubicBezTo>
                      <a:pt x="679" y="264"/>
                      <a:pt x="673" y="267"/>
                      <a:pt x="667" y="269"/>
                    </a:cubicBezTo>
                    <a:cubicBezTo>
                      <a:pt x="663" y="271"/>
                      <a:pt x="660" y="272"/>
                      <a:pt x="659" y="272"/>
                    </a:cubicBezTo>
                    <a:cubicBezTo>
                      <a:pt x="657" y="272"/>
                      <a:pt x="657" y="271"/>
                      <a:pt x="657" y="271"/>
                    </a:cubicBezTo>
                    <a:cubicBezTo>
                      <a:pt x="657" y="270"/>
                      <a:pt x="657" y="270"/>
                      <a:pt x="665" y="266"/>
                    </a:cubicBezTo>
                    <a:lnTo>
                      <a:pt x="683" y="258"/>
                    </a:lnTo>
                    <a:lnTo>
                      <a:pt x="682" y="257"/>
                    </a:lnTo>
                    <a:cubicBezTo>
                      <a:pt x="677" y="259"/>
                      <a:pt x="675" y="259"/>
                      <a:pt x="674" y="259"/>
                    </a:cubicBezTo>
                    <a:cubicBezTo>
                      <a:pt x="673" y="259"/>
                      <a:pt x="673" y="259"/>
                      <a:pt x="673" y="259"/>
                    </a:cubicBezTo>
                    <a:cubicBezTo>
                      <a:pt x="672" y="257"/>
                      <a:pt x="672" y="257"/>
                      <a:pt x="690" y="249"/>
                    </a:cubicBezTo>
                    <a:cubicBezTo>
                      <a:pt x="700" y="244"/>
                      <a:pt x="703" y="242"/>
                      <a:pt x="701" y="242"/>
                    </a:cubicBezTo>
                    <a:lnTo>
                      <a:pt x="701" y="242"/>
                    </a:lnTo>
                    <a:cubicBezTo>
                      <a:pt x="699" y="242"/>
                      <a:pt x="695" y="243"/>
                      <a:pt x="687" y="246"/>
                    </a:cubicBezTo>
                    <a:lnTo>
                      <a:pt x="677" y="246"/>
                    </a:lnTo>
                    <a:cubicBezTo>
                      <a:pt x="685" y="241"/>
                      <a:pt x="685" y="239"/>
                      <a:pt x="682" y="239"/>
                    </a:cubicBezTo>
                    <a:cubicBezTo>
                      <a:pt x="678" y="239"/>
                      <a:pt x="671" y="241"/>
                      <a:pt x="666" y="242"/>
                    </a:cubicBezTo>
                    <a:cubicBezTo>
                      <a:pt x="675" y="236"/>
                      <a:pt x="679" y="233"/>
                      <a:pt x="677" y="233"/>
                    </a:cubicBezTo>
                    <a:lnTo>
                      <a:pt x="677" y="233"/>
                    </a:lnTo>
                    <a:cubicBezTo>
                      <a:pt x="675" y="233"/>
                      <a:pt x="671" y="235"/>
                      <a:pt x="664" y="238"/>
                    </a:cubicBezTo>
                    <a:cubicBezTo>
                      <a:pt x="661" y="239"/>
                      <a:pt x="659" y="240"/>
                      <a:pt x="658" y="240"/>
                    </a:cubicBezTo>
                    <a:cubicBezTo>
                      <a:pt x="656" y="240"/>
                      <a:pt x="657" y="238"/>
                      <a:pt x="662" y="234"/>
                    </a:cubicBezTo>
                    <a:cubicBezTo>
                      <a:pt x="669" y="228"/>
                      <a:pt x="668" y="227"/>
                      <a:pt x="666" y="223"/>
                    </a:cubicBezTo>
                    <a:lnTo>
                      <a:pt x="666" y="223"/>
                    </a:lnTo>
                    <a:cubicBezTo>
                      <a:pt x="665" y="224"/>
                      <a:pt x="664" y="224"/>
                      <a:pt x="663" y="224"/>
                    </a:cubicBezTo>
                    <a:cubicBezTo>
                      <a:pt x="655" y="224"/>
                      <a:pt x="648" y="214"/>
                      <a:pt x="641" y="202"/>
                    </a:cubicBezTo>
                    <a:cubicBezTo>
                      <a:pt x="634" y="192"/>
                      <a:pt x="626" y="185"/>
                      <a:pt x="620" y="185"/>
                    </a:cubicBezTo>
                    <a:cubicBezTo>
                      <a:pt x="619" y="185"/>
                      <a:pt x="617" y="186"/>
                      <a:pt x="616" y="187"/>
                    </a:cubicBezTo>
                    <a:cubicBezTo>
                      <a:pt x="614" y="186"/>
                      <a:pt x="614" y="186"/>
                      <a:pt x="619" y="178"/>
                    </a:cubicBezTo>
                    <a:cubicBezTo>
                      <a:pt x="622" y="175"/>
                      <a:pt x="624" y="173"/>
                      <a:pt x="623" y="173"/>
                    </a:cubicBezTo>
                    <a:lnTo>
                      <a:pt x="623" y="173"/>
                    </a:lnTo>
                    <a:cubicBezTo>
                      <a:pt x="622" y="173"/>
                      <a:pt x="618" y="176"/>
                      <a:pt x="610" y="183"/>
                    </a:cubicBezTo>
                    <a:cubicBezTo>
                      <a:pt x="606" y="186"/>
                      <a:pt x="602" y="190"/>
                      <a:pt x="602" y="190"/>
                    </a:cubicBezTo>
                    <a:cubicBezTo>
                      <a:pt x="602" y="190"/>
                      <a:pt x="604" y="188"/>
                      <a:pt x="609" y="182"/>
                    </a:cubicBezTo>
                    <a:cubicBezTo>
                      <a:pt x="616" y="174"/>
                      <a:pt x="612" y="172"/>
                      <a:pt x="608" y="166"/>
                    </a:cubicBezTo>
                    <a:cubicBezTo>
                      <a:pt x="605" y="163"/>
                      <a:pt x="602" y="161"/>
                      <a:pt x="599" y="161"/>
                    </a:cubicBezTo>
                    <a:cubicBezTo>
                      <a:pt x="596" y="161"/>
                      <a:pt x="593" y="162"/>
                      <a:pt x="591" y="165"/>
                    </a:cubicBezTo>
                    <a:cubicBezTo>
                      <a:pt x="587" y="168"/>
                      <a:pt x="585" y="170"/>
                      <a:pt x="585" y="170"/>
                    </a:cubicBezTo>
                    <a:cubicBezTo>
                      <a:pt x="585" y="170"/>
                      <a:pt x="586" y="168"/>
                      <a:pt x="590" y="165"/>
                    </a:cubicBezTo>
                    <a:cubicBezTo>
                      <a:pt x="599" y="154"/>
                      <a:pt x="599" y="144"/>
                      <a:pt x="593" y="144"/>
                    </a:cubicBezTo>
                    <a:lnTo>
                      <a:pt x="593" y="144"/>
                    </a:lnTo>
                    <a:cubicBezTo>
                      <a:pt x="591" y="144"/>
                      <a:pt x="587" y="146"/>
                      <a:pt x="583" y="149"/>
                    </a:cubicBezTo>
                    <a:cubicBezTo>
                      <a:pt x="582" y="148"/>
                      <a:pt x="581" y="147"/>
                      <a:pt x="585" y="139"/>
                    </a:cubicBezTo>
                    <a:cubicBezTo>
                      <a:pt x="584" y="139"/>
                      <a:pt x="584" y="138"/>
                      <a:pt x="582" y="138"/>
                    </a:cubicBezTo>
                    <a:cubicBezTo>
                      <a:pt x="581" y="138"/>
                      <a:pt x="578" y="139"/>
                      <a:pt x="572" y="143"/>
                    </a:cubicBezTo>
                    <a:lnTo>
                      <a:pt x="561" y="135"/>
                    </a:lnTo>
                    <a:cubicBezTo>
                      <a:pt x="560" y="135"/>
                      <a:pt x="560" y="135"/>
                      <a:pt x="560" y="135"/>
                    </a:cubicBezTo>
                    <a:cubicBezTo>
                      <a:pt x="556" y="135"/>
                      <a:pt x="549" y="141"/>
                      <a:pt x="549" y="141"/>
                    </a:cubicBezTo>
                    <a:cubicBezTo>
                      <a:pt x="549" y="141"/>
                      <a:pt x="547" y="140"/>
                      <a:pt x="547" y="140"/>
                    </a:cubicBezTo>
                    <a:lnTo>
                      <a:pt x="547" y="140"/>
                    </a:lnTo>
                    <a:cubicBezTo>
                      <a:pt x="547" y="140"/>
                      <a:pt x="548" y="140"/>
                      <a:pt x="548" y="140"/>
                    </a:cubicBezTo>
                    <a:cubicBezTo>
                      <a:pt x="552" y="131"/>
                      <a:pt x="543" y="128"/>
                      <a:pt x="529" y="123"/>
                    </a:cubicBezTo>
                    <a:cubicBezTo>
                      <a:pt x="517" y="119"/>
                      <a:pt x="506" y="114"/>
                      <a:pt x="506" y="106"/>
                    </a:cubicBezTo>
                    <a:cubicBezTo>
                      <a:pt x="506" y="106"/>
                      <a:pt x="504" y="106"/>
                      <a:pt x="499" y="114"/>
                    </a:cubicBezTo>
                    <a:cubicBezTo>
                      <a:pt x="497" y="125"/>
                      <a:pt x="495" y="130"/>
                      <a:pt x="494" y="130"/>
                    </a:cubicBezTo>
                    <a:cubicBezTo>
                      <a:pt x="493" y="130"/>
                      <a:pt x="492" y="127"/>
                      <a:pt x="492" y="123"/>
                    </a:cubicBezTo>
                    <a:cubicBezTo>
                      <a:pt x="493" y="114"/>
                      <a:pt x="491" y="109"/>
                      <a:pt x="488" y="109"/>
                    </a:cubicBezTo>
                    <a:cubicBezTo>
                      <a:pt x="486" y="109"/>
                      <a:pt x="483" y="113"/>
                      <a:pt x="481" y="122"/>
                    </a:cubicBezTo>
                    <a:cubicBezTo>
                      <a:pt x="481" y="125"/>
                      <a:pt x="481" y="126"/>
                      <a:pt x="481" y="126"/>
                    </a:cubicBezTo>
                    <a:cubicBezTo>
                      <a:pt x="481" y="126"/>
                      <a:pt x="481" y="119"/>
                      <a:pt x="482" y="112"/>
                    </a:cubicBezTo>
                    <a:cubicBezTo>
                      <a:pt x="482" y="105"/>
                      <a:pt x="481" y="102"/>
                      <a:pt x="479" y="102"/>
                    </a:cubicBezTo>
                    <a:cubicBezTo>
                      <a:pt x="477" y="102"/>
                      <a:pt x="473" y="109"/>
                      <a:pt x="471" y="120"/>
                    </a:cubicBezTo>
                    <a:cubicBezTo>
                      <a:pt x="470" y="114"/>
                      <a:pt x="469" y="107"/>
                      <a:pt x="468" y="107"/>
                    </a:cubicBezTo>
                    <a:cubicBezTo>
                      <a:pt x="467" y="107"/>
                      <a:pt x="466" y="108"/>
                      <a:pt x="465" y="110"/>
                    </a:cubicBezTo>
                    <a:cubicBezTo>
                      <a:pt x="464" y="110"/>
                      <a:pt x="464" y="110"/>
                      <a:pt x="465" y="91"/>
                    </a:cubicBezTo>
                    <a:cubicBezTo>
                      <a:pt x="465" y="82"/>
                      <a:pt x="467" y="72"/>
                      <a:pt x="464" y="72"/>
                    </a:cubicBezTo>
                    <a:close/>
                  </a:path>
                </a:pathLst>
              </a:custGeom>
              <a:solidFill>
                <a:srgbClr val="000A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6" name="Google Shape;9064;p33">
                <a:extLst>
                  <a:ext uri="{FF2B5EF4-FFF2-40B4-BE49-F238E27FC236}">
                    <a16:creationId xmlns:a16="http://schemas.microsoft.com/office/drawing/2014/main" id="{2F2C33B8-BFB7-65A9-F4D6-732547926AE3}"/>
                  </a:ext>
                </a:extLst>
              </p:cNvPr>
              <p:cNvSpPr/>
              <p:nvPr/>
            </p:nvSpPr>
            <p:spPr>
              <a:xfrm>
                <a:off x="6398992" y="2439390"/>
                <a:ext cx="43225" cy="37229"/>
              </a:xfrm>
              <a:custGeom>
                <a:avLst/>
                <a:gdLst/>
                <a:ahLst/>
                <a:cxnLst/>
                <a:rect l="l" t="t" r="r" b="b"/>
                <a:pathLst>
                  <a:path w="483" h="416" extrusionOk="0">
                    <a:moveTo>
                      <a:pt x="294" y="0"/>
                    </a:moveTo>
                    <a:cubicBezTo>
                      <a:pt x="293" y="0"/>
                      <a:pt x="294" y="10"/>
                      <a:pt x="295" y="19"/>
                    </a:cubicBezTo>
                    <a:lnTo>
                      <a:pt x="296" y="19"/>
                    </a:lnTo>
                    <a:cubicBezTo>
                      <a:pt x="296" y="12"/>
                      <a:pt x="296" y="7"/>
                      <a:pt x="296" y="0"/>
                    </a:cubicBezTo>
                    <a:close/>
                    <a:moveTo>
                      <a:pt x="222" y="123"/>
                    </a:moveTo>
                    <a:cubicBezTo>
                      <a:pt x="221" y="123"/>
                      <a:pt x="221" y="124"/>
                      <a:pt x="220" y="124"/>
                    </a:cubicBezTo>
                    <a:cubicBezTo>
                      <a:pt x="219" y="124"/>
                      <a:pt x="224" y="132"/>
                      <a:pt x="224" y="132"/>
                    </a:cubicBezTo>
                    <a:cubicBezTo>
                      <a:pt x="229" y="138"/>
                      <a:pt x="230" y="139"/>
                      <a:pt x="231" y="139"/>
                    </a:cubicBezTo>
                    <a:cubicBezTo>
                      <a:pt x="231" y="139"/>
                      <a:pt x="231" y="139"/>
                      <a:pt x="231" y="139"/>
                    </a:cubicBezTo>
                    <a:cubicBezTo>
                      <a:pt x="233" y="140"/>
                      <a:pt x="234" y="141"/>
                      <a:pt x="234" y="141"/>
                    </a:cubicBezTo>
                    <a:cubicBezTo>
                      <a:pt x="236" y="141"/>
                      <a:pt x="232" y="135"/>
                      <a:pt x="228" y="129"/>
                    </a:cubicBezTo>
                    <a:cubicBezTo>
                      <a:pt x="224" y="125"/>
                      <a:pt x="223" y="123"/>
                      <a:pt x="222" y="123"/>
                    </a:cubicBezTo>
                    <a:close/>
                    <a:moveTo>
                      <a:pt x="239" y="132"/>
                    </a:moveTo>
                    <a:cubicBezTo>
                      <a:pt x="242" y="138"/>
                      <a:pt x="246" y="143"/>
                      <a:pt x="247" y="150"/>
                    </a:cubicBezTo>
                    <a:cubicBezTo>
                      <a:pt x="242" y="146"/>
                      <a:pt x="239" y="140"/>
                      <a:pt x="237" y="133"/>
                    </a:cubicBezTo>
                    <a:lnTo>
                      <a:pt x="239" y="132"/>
                    </a:lnTo>
                    <a:close/>
                    <a:moveTo>
                      <a:pt x="294" y="122"/>
                    </a:moveTo>
                    <a:cubicBezTo>
                      <a:pt x="297" y="128"/>
                      <a:pt x="298" y="134"/>
                      <a:pt x="299" y="140"/>
                    </a:cubicBezTo>
                    <a:cubicBezTo>
                      <a:pt x="304" y="159"/>
                      <a:pt x="304" y="159"/>
                      <a:pt x="303" y="159"/>
                    </a:cubicBezTo>
                    <a:cubicBezTo>
                      <a:pt x="302" y="159"/>
                      <a:pt x="302" y="159"/>
                      <a:pt x="299" y="150"/>
                    </a:cubicBezTo>
                    <a:lnTo>
                      <a:pt x="299" y="150"/>
                    </a:lnTo>
                    <a:cubicBezTo>
                      <a:pt x="300" y="153"/>
                      <a:pt x="300" y="154"/>
                      <a:pt x="300" y="154"/>
                    </a:cubicBezTo>
                    <a:cubicBezTo>
                      <a:pt x="301" y="154"/>
                      <a:pt x="300" y="147"/>
                      <a:pt x="298" y="140"/>
                    </a:cubicBezTo>
                    <a:lnTo>
                      <a:pt x="294" y="122"/>
                    </a:lnTo>
                    <a:close/>
                    <a:moveTo>
                      <a:pt x="308" y="140"/>
                    </a:moveTo>
                    <a:lnTo>
                      <a:pt x="311" y="149"/>
                    </a:lnTo>
                    <a:cubicBezTo>
                      <a:pt x="312" y="159"/>
                      <a:pt x="311" y="159"/>
                      <a:pt x="311" y="159"/>
                    </a:cubicBezTo>
                    <a:cubicBezTo>
                      <a:pt x="309" y="159"/>
                      <a:pt x="309" y="159"/>
                      <a:pt x="308" y="149"/>
                    </a:cubicBezTo>
                    <a:cubicBezTo>
                      <a:pt x="308" y="149"/>
                      <a:pt x="307" y="140"/>
                      <a:pt x="308" y="140"/>
                    </a:cubicBezTo>
                    <a:close/>
                    <a:moveTo>
                      <a:pt x="328" y="166"/>
                    </a:moveTo>
                    <a:cubicBezTo>
                      <a:pt x="328" y="173"/>
                      <a:pt x="328" y="179"/>
                      <a:pt x="327" y="185"/>
                    </a:cubicBezTo>
                    <a:cubicBezTo>
                      <a:pt x="327" y="190"/>
                      <a:pt x="326" y="193"/>
                      <a:pt x="326" y="193"/>
                    </a:cubicBezTo>
                    <a:cubicBezTo>
                      <a:pt x="326" y="193"/>
                      <a:pt x="327" y="179"/>
                      <a:pt x="328" y="166"/>
                    </a:cubicBezTo>
                    <a:close/>
                    <a:moveTo>
                      <a:pt x="207" y="177"/>
                    </a:moveTo>
                    <a:lnTo>
                      <a:pt x="222" y="189"/>
                    </a:lnTo>
                    <a:cubicBezTo>
                      <a:pt x="234" y="198"/>
                      <a:pt x="240" y="202"/>
                      <a:pt x="240" y="202"/>
                    </a:cubicBezTo>
                    <a:cubicBezTo>
                      <a:pt x="240" y="202"/>
                      <a:pt x="236" y="199"/>
                      <a:pt x="229" y="195"/>
                    </a:cubicBezTo>
                    <a:cubicBezTo>
                      <a:pt x="221" y="191"/>
                      <a:pt x="213" y="185"/>
                      <a:pt x="206" y="179"/>
                    </a:cubicBezTo>
                    <a:lnTo>
                      <a:pt x="207" y="177"/>
                    </a:lnTo>
                    <a:close/>
                    <a:moveTo>
                      <a:pt x="239" y="196"/>
                    </a:moveTo>
                    <a:lnTo>
                      <a:pt x="247" y="202"/>
                    </a:lnTo>
                    <a:cubicBezTo>
                      <a:pt x="255" y="206"/>
                      <a:pt x="255" y="207"/>
                      <a:pt x="253" y="207"/>
                    </a:cubicBezTo>
                    <a:lnTo>
                      <a:pt x="246" y="203"/>
                    </a:lnTo>
                    <a:lnTo>
                      <a:pt x="239" y="196"/>
                    </a:lnTo>
                    <a:close/>
                    <a:moveTo>
                      <a:pt x="202" y="210"/>
                    </a:moveTo>
                    <a:lnTo>
                      <a:pt x="219" y="217"/>
                    </a:lnTo>
                    <a:cubicBezTo>
                      <a:pt x="213" y="216"/>
                      <a:pt x="207" y="214"/>
                      <a:pt x="202" y="211"/>
                    </a:cubicBezTo>
                    <a:lnTo>
                      <a:pt x="202" y="210"/>
                    </a:lnTo>
                    <a:close/>
                    <a:moveTo>
                      <a:pt x="407" y="208"/>
                    </a:moveTo>
                    <a:cubicBezTo>
                      <a:pt x="399" y="214"/>
                      <a:pt x="391" y="219"/>
                      <a:pt x="382" y="222"/>
                    </a:cubicBezTo>
                    <a:cubicBezTo>
                      <a:pt x="382" y="221"/>
                      <a:pt x="382" y="221"/>
                      <a:pt x="390" y="216"/>
                    </a:cubicBezTo>
                    <a:cubicBezTo>
                      <a:pt x="396" y="213"/>
                      <a:pt x="401" y="211"/>
                      <a:pt x="407" y="208"/>
                    </a:cubicBezTo>
                    <a:close/>
                    <a:moveTo>
                      <a:pt x="230" y="214"/>
                    </a:moveTo>
                    <a:lnTo>
                      <a:pt x="230" y="214"/>
                    </a:lnTo>
                    <a:cubicBezTo>
                      <a:pt x="238" y="217"/>
                      <a:pt x="246" y="221"/>
                      <a:pt x="253" y="225"/>
                    </a:cubicBezTo>
                    <a:lnTo>
                      <a:pt x="255" y="225"/>
                    </a:lnTo>
                    <a:cubicBezTo>
                      <a:pt x="258" y="227"/>
                      <a:pt x="260" y="228"/>
                      <a:pt x="260" y="228"/>
                    </a:cubicBezTo>
                    <a:cubicBezTo>
                      <a:pt x="259" y="228"/>
                      <a:pt x="255" y="226"/>
                      <a:pt x="246" y="222"/>
                    </a:cubicBezTo>
                    <a:lnTo>
                      <a:pt x="230" y="214"/>
                    </a:lnTo>
                    <a:close/>
                    <a:moveTo>
                      <a:pt x="176" y="225"/>
                    </a:moveTo>
                    <a:cubicBezTo>
                      <a:pt x="176" y="225"/>
                      <a:pt x="177" y="225"/>
                      <a:pt x="179" y="225"/>
                    </a:cubicBezTo>
                    <a:cubicBezTo>
                      <a:pt x="179" y="225"/>
                      <a:pt x="180" y="225"/>
                      <a:pt x="180" y="225"/>
                    </a:cubicBezTo>
                    <a:cubicBezTo>
                      <a:pt x="181" y="225"/>
                      <a:pt x="187" y="228"/>
                      <a:pt x="187" y="229"/>
                    </a:cubicBezTo>
                    <a:lnTo>
                      <a:pt x="179" y="228"/>
                    </a:lnTo>
                    <a:cubicBezTo>
                      <a:pt x="179" y="227"/>
                      <a:pt x="174" y="225"/>
                      <a:pt x="176" y="225"/>
                    </a:cubicBezTo>
                    <a:close/>
                    <a:moveTo>
                      <a:pt x="441" y="224"/>
                    </a:moveTo>
                    <a:cubicBezTo>
                      <a:pt x="442" y="224"/>
                      <a:pt x="442" y="224"/>
                      <a:pt x="437" y="225"/>
                    </a:cubicBezTo>
                    <a:lnTo>
                      <a:pt x="429" y="228"/>
                    </a:lnTo>
                    <a:cubicBezTo>
                      <a:pt x="424" y="228"/>
                      <a:pt x="418" y="229"/>
                      <a:pt x="417" y="229"/>
                    </a:cubicBezTo>
                    <a:cubicBezTo>
                      <a:pt x="416" y="229"/>
                      <a:pt x="417" y="229"/>
                      <a:pt x="420" y="228"/>
                    </a:cubicBezTo>
                    <a:cubicBezTo>
                      <a:pt x="420" y="228"/>
                      <a:pt x="428" y="225"/>
                      <a:pt x="437" y="224"/>
                    </a:cubicBezTo>
                    <a:cubicBezTo>
                      <a:pt x="437" y="224"/>
                      <a:pt x="439" y="224"/>
                      <a:pt x="441" y="224"/>
                    </a:cubicBezTo>
                    <a:close/>
                    <a:moveTo>
                      <a:pt x="347" y="237"/>
                    </a:moveTo>
                    <a:cubicBezTo>
                      <a:pt x="346" y="238"/>
                      <a:pt x="346" y="239"/>
                      <a:pt x="346" y="239"/>
                    </a:cubicBezTo>
                    <a:cubicBezTo>
                      <a:pt x="346" y="239"/>
                      <a:pt x="346" y="238"/>
                      <a:pt x="347" y="237"/>
                    </a:cubicBezTo>
                    <a:close/>
                    <a:moveTo>
                      <a:pt x="386" y="239"/>
                    </a:moveTo>
                    <a:lnTo>
                      <a:pt x="380" y="240"/>
                    </a:lnTo>
                    <a:lnTo>
                      <a:pt x="380" y="240"/>
                    </a:lnTo>
                    <a:cubicBezTo>
                      <a:pt x="382" y="240"/>
                      <a:pt x="384" y="239"/>
                      <a:pt x="386" y="239"/>
                    </a:cubicBezTo>
                    <a:close/>
                    <a:moveTo>
                      <a:pt x="222" y="240"/>
                    </a:moveTo>
                    <a:cubicBezTo>
                      <a:pt x="228" y="241"/>
                      <a:pt x="233" y="242"/>
                      <a:pt x="239" y="243"/>
                    </a:cubicBezTo>
                    <a:cubicBezTo>
                      <a:pt x="242" y="244"/>
                      <a:pt x="243" y="244"/>
                      <a:pt x="242" y="244"/>
                    </a:cubicBezTo>
                    <a:cubicBezTo>
                      <a:pt x="240" y="244"/>
                      <a:pt x="232" y="243"/>
                      <a:pt x="221" y="242"/>
                    </a:cubicBezTo>
                    <a:lnTo>
                      <a:pt x="222" y="240"/>
                    </a:lnTo>
                    <a:close/>
                    <a:moveTo>
                      <a:pt x="238" y="249"/>
                    </a:moveTo>
                    <a:cubicBezTo>
                      <a:pt x="238" y="249"/>
                      <a:pt x="238" y="250"/>
                      <a:pt x="237" y="250"/>
                    </a:cubicBezTo>
                    <a:cubicBezTo>
                      <a:pt x="235" y="250"/>
                      <a:pt x="233" y="249"/>
                      <a:pt x="229" y="249"/>
                    </a:cubicBezTo>
                    <a:close/>
                    <a:moveTo>
                      <a:pt x="263" y="256"/>
                    </a:moveTo>
                    <a:lnTo>
                      <a:pt x="246" y="257"/>
                    </a:lnTo>
                    <a:lnTo>
                      <a:pt x="263" y="257"/>
                    </a:lnTo>
                    <a:lnTo>
                      <a:pt x="263" y="256"/>
                    </a:lnTo>
                    <a:close/>
                    <a:moveTo>
                      <a:pt x="428" y="258"/>
                    </a:moveTo>
                    <a:cubicBezTo>
                      <a:pt x="428" y="258"/>
                      <a:pt x="437" y="258"/>
                      <a:pt x="437" y="259"/>
                    </a:cubicBezTo>
                    <a:cubicBezTo>
                      <a:pt x="437" y="259"/>
                      <a:pt x="433" y="259"/>
                      <a:pt x="428" y="259"/>
                    </a:cubicBezTo>
                    <a:cubicBezTo>
                      <a:pt x="425" y="259"/>
                      <a:pt x="422" y="259"/>
                      <a:pt x="419" y="259"/>
                    </a:cubicBezTo>
                    <a:cubicBezTo>
                      <a:pt x="423" y="258"/>
                      <a:pt x="426" y="258"/>
                      <a:pt x="428" y="258"/>
                    </a:cubicBezTo>
                    <a:close/>
                    <a:moveTo>
                      <a:pt x="362" y="261"/>
                    </a:moveTo>
                    <a:cubicBezTo>
                      <a:pt x="362" y="261"/>
                      <a:pt x="363" y="261"/>
                      <a:pt x="366" y="261"/>
                    </a:cubicBezTo>
                    <a:lnTo>
                      <a:pt x="366" y="261"/>
                    </a:lnTo>
                    <a:cubicBezTo>
                      <a:pt x="365" y="261"/>
                      <a:pt x="365" y="261"/>
                      <a:pt x="365" y="261"/>
                    </a:cubicBezTo>
                    <a:cubicBezTo>
                      <a:pt x="363" y="261"/>
                      <a:pt x="362" y="261"/>
                      <a:pt x="362" y="261"/>
                    </a:cubicBezTo>
                    <a:close/>
                    <a:moveTo>
                      <a:pt x="366" y="261"/>
                    </a:moveTo>
                    <a:cubicBezTo>
                      <a:pt x="367" y="262"/>
                      <a:pt x="369" y="263"/>
                      <a:pt x="374" y="263"/>
                    </a:cubicBezTo>
                    <a:cubicBezTo>
                      <a:pt x="371" y="263"/>
                      <a:pt x="368" y="262"/>
                      <a:pt x="366" y="261"/>
                    </a:cubicBezTo>
                    <a:close/>
                    <a:moveTo>
                      <a:pt x="303" y="261"/>
                    </a:moveTo>
                    <a:lnTo>
                      <a:pt x="303" y="261"/>
                    </a:lnTo>
                    <a:cubicBezTo>
                      <a:pt x="303" y="261"/>
                      <a:pt x="300" y="262"/>
                      <a:pt x="293" y="264"/>
                    </a:cubicBezTo>
                    <a:lnTo>
                      <a:pt x="293" y="264"/>
                    </a:lnTo>
                    <a:cubicBezTo>
                      <a:pt x="294" y="264"/>
                      <a:pt x="296" y="264"/>
                      <a:pt x="297" y="263"/>
                    </a:cubicBezTo>
                    <a:cubicBezTo>
                      <a:pt x="301" y="262"/>
                      <a:pt x="303" y="261"/>
                      <a:pt x="303" y="261"/>
                    </a:cubicBezTo>
                    <a:close/>
                    <a:moveTo>
                      <a:pt x="202" y="261"/>
                    </a:moveTo>
                    <a:cubicBezTo>
                      <a:pt x="211" y="261"/>
                      <a:pt x="211" y="262"/>
                      <a:pt x="211" y="262"/>
                    </a:cubicBezTo>
                    <a:cubicBezTo>
                      <a:pt x="211" y="262"/>
                      <a:pt x="211" y="263"/>
                      <a:pt x="202" y="264"/>
                    </a:cubicBezTo>
                    <a:cubicBezTo>
                      <a:pt x="202" y="264"/>
                      <a:pt x="194" y="264"/>
                      <a:pt x="194" y="263"/>
                    </a:cubicBezTo>
                    <a:cubicBezTo>
                      <a:pt x="194" y="263"/>
                      <a:pt x="202" y="261"/>
                      <a:pt x="202" y="261"/>
                    </a:cubicBezTo>
                    <a:close/>
                    <a:moveTo>
                      <a:pt x="303" y="263"/>
                    </a:moveTo>
                    <a:cubicBezTo>
                      <a:pt x="303" y="263"/>
                      <a:pt x="301" y="264"/>
                      <a:pt x="298" y="265"/>
                    </a:cubicBezTo>
                    <a:lnTo>
                      <a:pt x="298" y="265"/>
                    </a:lnTo>
                    <a:cubicBezTo>
                      <a:pt x="301" y="264"/>
                      <a:pt x="303" y="263"/>
                      <a:pt x="303" y="263"/>
                    </a:cubicBezTo>
                    <a:close/>
                    <a:moveTo>
                      <a:pt x="293" y="264"/>
                    </a:moveTo>
                    <a:cubicBezTo>
                      <a:pt x="291" y="265"/>
                      <a:pt x="290" y="265"/>
                      <a:pt x="289" y="266"/>
                    </a:cubicBezTo>
                    <a:lnTo>
                      <a:pt x="289" y="266"/>
                    </a:lnTo>
                    <a:cubicBezTo>
                      <a:pt x="289" y="266"/>
                      <a:pt x="289" y="266"/>
                      <a:pt x="289" y="266"/>
                    </a:cubicBezTo>
                    <a:cubicBezTo>
                      <a:pt x="291" y="265"/>
                      <a:pt x="292" y="265"/>
                      <a:pt x="293" y="264"/>
                    </a:cubicBezTo>
                    <a:close/>
                    <a:moveTo>
                      <a:pt x="357" y="264"/>
                    </a:moveTo>
                    <a:cubicBezTo>
                      <a:pt x="357" y="264"/>
                      <a:pt x="359" y="265"/>
                      <a:pt x="364" y="266"/>
                    </a:cubicBezTo>
                    <a:lnTo>
                      <a:pt x="364" y="266"/>
                    </a:lnTo>
                    <a:cubicBezTo>
                      <a:pt x="364" y="266"/>
                      <a:pt x="364" y="266"/>
                      <a:pt x="363" y="266"/>
                    </a:cubicBezTo>
                    <a:cubicBezTo>
                      <a:pt x="360" y="265"/>
                      <a:pt x="357" y="264"/>
                      <a:pt x="357" y="264"/>
                    </a:cubicBezTo>
                    <a:close/>
                    <a:moveTo>
                      <a:pt x="437" y="267"/>
                    </a:moveTo>
                    <a:cubicBezTo>
                      <a:pt x="438" y="267"/>
                      <a:pt x="441" y="267"/>
                      <a:pt x="445" y="268"/>
                    </a:cubicBezTo>
                    <a:lnTo>
                      <a:pt x="445" y="269"/>
                    </a:lnTo>
                    <a:lnTo>
                      <a:pt x="436" y="269"/>
                    </a:lnTo>
                    <a:lnTo>
                      <a:pt x="436" y="268"/>
                    </a:lnTo>
                    <a:cubicBezTo>
                      <a:pt x="436" y="267"/>
                      <a:pt x="436" y="267"/>
                      <a:pt x="437" y="267"/>
                    </a:cubicBezTo>
                    <a:close/>
                    <a:moveTo>
                      <a:pt x="289" y="266"/>
                    </a:moveTo>
                    <a:cubicBezTo>
                      <a:pt x="285" y="267"/>
                      <a:pt x="282" y="267"/>
                      <a:pt x="280" y="268"/>
                    </a:cubicBezTo>
                    <a:lnTo>
                      <a:pt x="280" y="268"/>
                    </a:lnTo>
                    <a:cubicBezTo>
                      <a:pt x="280" y="268"/>
                      <a:pt x="280" y="267"/>
                      <a:pt x="280" y="267"/>
                    </a:cubicBezTo>
                    <a:lnTo>
                      <a:pt x="280" y="267"/>
                    </a:lnTo>
                    <a:cubicBezTo>
                      <a:pt x="272" y="269"/>
                      <a:pt x="272" y="269"/>
                      <a:pt x="272" y="269"/>
                    </a:cubicBezTo>
                    <a:cubicBezTo>
                      <a:pt x="272" y="269"/>
                      <a:pt x="272" y="270"/>
                      <a:pt x="273" y="270"/>
                    </a:cubicBezTo>
                    <a:cubicBezTo>
                      <a:pt x="274" y="270"/>
                      <a:pt x="276" y="269"/>
                      <a:pt x="280" y="268"/>
                    </a:cubicBezTo>
                    <a:lnTo>
                      <a:pt x="280" y="268"/>
                    </a:lnTo>
                    <a:cubicBezTo>
                      <a:pt x="280" y="268"/>
                      <a:pt x="280" y="269"/>
                      <a:pt x="280" y="269"/>
                    </a:cubicBezTo>
                    <a:cubicBezTo>
                      <a:pt x="283" y="268"/>
                      <a:pt x="286" y="267"/>
                      <a:pt x="289" y="266"/>
                    </a:cubicBezTo>
                    <a:close/>
                    <a:moveTo>
                      <a:pt x="449" y="271"/>
                    </a:moveTo>
                    <a:cubicBezTo>
                      <a:pt x="448" y="271"/>
                      <a:pt x="449" y="271"/>
                      <a:pt x="453" y="272"/>
                    </a:cubicBezTo>
                    <a:cubicBezTo>
                      <a:pt x="453" y="272"/>
                      <a:pt x="450" y="271"/>
                      <a:pt x="449" y="271"/>
                    </a:cubicBezTo>
                    <a:close/>
                    <a:moveTo>
                      <a:pt x="371" y="270"/>
                    </a:moveTo>
                    <a:lnTo>
                      <a:pt x="371" y="270"/>
                    </a:lnTo>
                    <a:cubicBezTo>
                      <a:pt x="377" y="271"/>
                      <a:pt x="382" y="272"/>
                      <a:pt x="388" y="275"/>
                    </a:cubicBezTo>
                    <a:lnTo>
                      <a:pt x="379" y="273"/>
                    </a:lnTo>
                    <a:lnTo>
                      <a:pt x="371" y="270"/>
                    </a:lnTo>
                    <a:close/>
                    <a:moveTo>
                      <a:pt x="278" y="275"/>
                    </a:moveTo>
                    <a:lnTo>
                      <a:pt x="278" y="275"/>
                    </a:lnTo>
                    <a:cubicBezTo>
                      <a:pt x="277" y="275"/>
                      <a:pt x="276" y="276"/>
                      <a:pt x="275" y="276"/>
                    </a:cubicBezTo>
                    <a:lnTo>
                      <a:pt x="275" y="276"/>
                    </a:lnTo>
                    <a:cubicBezTo>
                      <a:pt x="276" y="276"/>
                      <a:pt x="277" y="275"/>
                      <a:pt x="278" y="275"/>
                    </a:cubicBezTo>
                    <a:close/>
                    <a:moveTo>
                      <a:pt x="273" y="276"/>
                    </a:moveTo>
                    <a:cubicBezTo>
                      <a:pt x="273" y="276"/>
                      <a:pt x="274" y="276"/>
                      <a:pt x="274" y="276"/>
                    </a:cubicBezTo>
                    <a:cubicBezTo>
                      <a:pt x="274" y="276"/>
                      <a:pt x="275" y="276"/>
                      <a:pt x="275" y="276"/>
                    </a:cubicBezTo>
                    <a:lnTo>
                      <a:pt x="275" y="276"/>
                    </a:lnTo>
                    <a:cubicBezTo>
                      <a:pt x="272" y="277"/>
                      <a:pt x="270" y="278"/>
                      <a:pt x="270" y="278"/>
                    </a:cubicBezTo>
                    <a:cubicBezTo>
                      <a:pt x="269" y="278"/>
                      <a:pt x="270" y="277"/>
                      <a:pt x="273" y="276"/>
                    </a:cubicBezTo>
                    <a:close/>
                    <a:moveTo>
                      <a:pt x="434" y="275"/>
                    </a:moveTo>
                    <a:cubicBezTo>
                      <a:pt x="435" y="275"/>
                      <a:pt x="438" y="275"/>
                      <a:pt x="443" y="277"/>
                    </a:cubicBezTo>
                    <a:lnTo>
                      <a:pt x="443" y="278"/>
                    </a:lnTo>
                    <a:lnTo>
                      <a:pt x="434" y="277"/>
                    </a:lnTo>
                    <a:lnTo>
                      <a:pt x="434" y="276"/>
                    </a:lnTo>
                    <a:cubicBezTo>
                      <a:pt x="434" y="275"/>
                      <a:pt x="434" y="275"/>
                      <a:pt x="434" y="275"/>
                    </a:cubicBezTo>
                    <a:close/>
                    <a:moveTo>
                      <a:pt x="369" y="278"/>
                    </a:moveTo>
                    <a:lnTo>
                      <a:pt x="369" y="278"/>
                    </a:lnTo>
                    <a:cubicBezTo>
                      <a:pt x="368" y="278"/>
                      <a:pt x="370" y="279"/>
                      <a:pt x="374" y="281"/>
                    </a:cubicBezTo>
                    <a:cubicBezTo>
                      <a:pt x="371" y="279"/>
                      <a:pt x="369" y="278"/>
                      <a:pt x="369" y="278"/>
                    </a:cubicBezTo>
                    <a:close/>
                    <a:moveTo>
                      <a:pt x="211" y="277"/>
                    </a:moveTo>
                    <a:cubicBezTo>
                      <a:pt x="212" y="277"/>
                      <a:pt x="212" y="277"/>
                      <a:pt x="212" y="278"/>
                    </a:cubicBezTo>
                    <a:cubicBezTo>
                      <a:pt x="212" y="279"/>
                      <a:pt x="203" y="281"/>
                      <a:pt x="203" y="281"/>
                    </a:cubicBezTo>
                    <a:cubicBezTo>
                      <a:pt x="201" y="282"/>
                      <a:pt x="200" y="282"/>
                      <a:pt x="200" y="282"/>
                    </a:cubicBezTo>
                    <a:cubicBezTo>
                      <a:pt x="198" y="282"/>
                      <a:pt x="203" y="280"/>
                      <a:pt x="203" y="279"/>
                    </a:cubicBezTo>
                    <a:cubicBezTo>
                      <a:pt x="208" y="278"/>
                      <a:pt x="210" y="277"/>
                      <a:pt x="211" y="277"/>
                    </a:cubicBezTo>
                    <a:close/>
                    <a:moveTo>
                      <a:pt x="328" y="278"/>
                    </a:moveTo>
                    <a:lnTo>
                      <a:pt x="330" y="282"/>
                    </a:lnTo>
                    <a:lnTo>
                      <a:pt x="330" y="282"/>
                    </a:lnTo>
                    <a:cubicBezTo>
                      <a:pt x="329" y="281"/>
                      <a:pt x="329" y="280"/>
                      <a:pt x="328" y="278"/>
                    </a:cubicBezTo>
                    <a:close/>
                    <a:moveTo>
                      <a:pt x="378" y="277"/>
                    </a:moveTo>
                    <a:cubicBezTo>
                      <a:pt x="378" y="277"/>
                      <a:pt x="378" y="277"/>
                      <a:pt x="386" y="280"/>
                    </a:cubicBezTo>
                    <a:cubicBezTo>
                      <a:pt x="389" y="281"/>
                      <a:pt x="391" y="282"/>
                      <a:pt x="393" y="284"/>
                    </a:cubicBezTo>
                    <a:lnTo>
                      <a:pt x="386" y="281"/>
                    </a:lnTo>
                    <a:cubicBezTo>
                      <a:pt x="377" y="278"/>
                      <a:pt x="378" y="277"/>
                      <a:pt x="378" y="277"/>
                    </a:cubicBezTo>
                    <a:close/>
                    <a:moveTo>
                      <a:pt x="426" y="280"/>
                    </a:moveTo>
                    <a:cubicBezTo>
                      <a:pt x="427" y="280"/>
                      <a:pt x="429" y="280"/>
                      <a:pt x="433" y="280"/>
                    </a:cubicBezTo>
                    <a:cubicBezTo>
                      <a:pt x="441" y="282"/>
                      <a:pt x="441" y="282"/>
                      <a:pt x="441" y="284"/>
                    </a:cubicBezTo>
                    <a:cubicBezTo>
                      <a:pt x="440" y="285"/>
                      <a:pt x="440" y="285"/>
                      <a:pt x="439" y="285"/>
                    </a:cubicBezTo>
                    <a:cubicBezTo>
                      <a:pt x="438" y="285"/>
                      <a:pt x="436" y="284"/>
                      <a:pt x="432" y="282"/>
                    </a:cubicBezTo>
                    <a:cubicBezTo>
                      <a:pt x="427" y="280"/>
                      <a:pt x="425" y="280"/>
                      <a:pt x="426" y="280"/>
                    </a:cubicBezTo>
                    <a:close/>
                    <a:moveTo>
                      <a:pt x="330" y="282"/>
                    </a:moveTo>
                    <a:lnTo>
                      <a:pt x="330" y="282"/>
                    </a:lnTo>
                    <a:cubicBezTo>
                      <a:pt x="330" y="284"/>
                      <a:pt x="330" y="285"/>
                      <a:pt x="331" y="287"/>
                    </a:cubicBezTo>
                    <a:lnTo>
                      <a:pt x="330" y="282"/>
                    </a:lnTo>
                    <a:close/>
                    <a:moveTo>
                      <a:pt x="350" y="281"/>
                    </a:moveTo>
                    <a:lnTo>
                      <a:pt x="356" y="288"/>
                    </a:lnTo>
                    <a:cubicBezTo>
                      <a:pt x="355" y="286"/>
                      <a:pt x="353" y="284"/>
                      <a:pt x="350" y="281"/>
                    </a:cubicBezTo>
                    <a:close/>
                    <a:moveTo>
                      <a:pt x="356" y="288"/>
                    </a:moveTo>
                    <a:lnTo>
                      <a:pt x="356" y="288"/>
                    </a:lnTo>
                    <a:cubicBezTo>
                      <a:pt x="356" y="288"/>
                      <a:pt x="356" y="288"/>
                      <a:pt x="356" y="288"/>
                    </a:cubicBezTo>
                    <a:close/>
                    <a:moveTo>
                      <a:pt x="339" y="289"/>
                    </a:moveTo>
                    <a:lnTo>
                      <a:pt x="339" y="289"/>
                    </a:lnTo>
                    <a:cubicBezTo>
                      <a:pt x="339" y="289"/>
                      <a:pt x="340" y="290"/>
                      <a:pt x="341" y="293"/>
                    </a:cubicBezTo>
                    <a:lnTo>
                      <a:pt x="341" y="293"/>
                    </a:lnTo>
                    <a:cubicBezTo>
                      <a:pt x="340" y="291"/>
                      <a:pt x="339" y="289"/>
                      <a:pt x="339" y="289"/>
                    </a:cubicBezTo>
                    <a:close/>
                    <a:moveTo>
                      <a:pt x="236" y="285"/>
                    </a:moveTo>
                    <a:cubicBezTo>
                      <a:pt x="237" y="285"/>
                      <a:pt x="233" y="287"/>
                      <a:pt x="223" y="291"/>
                    </a:cubicBezTo>
                    <a:cubicBezTo>
                      <a:pt x="214" y="294"/>
                      <a:pt x="214" y="294"/>
                      <a:pt x="214" y="294"/>
                    </a:cubicBezTo>
                    <a:cubicBezTo>
                      <a:pt x="214" y="294"/>
                      <a:pt x="222" y="289"/>
                      <a:pt x="231" y="287"/>
                    </a:cubicBezTo>
                    <a:cubicBezTo>
                      <a:pt x="234" y="286"/>
                      <a:pt x="236" y="285"/>
                      <a:pt x="236" y="285"/>
                    </a:cubicBezTo>
                    <a:close/>
                    <a:moveTo>
                      <a:pt x="356" y="288"/>
                    </a:moveTo>
                    <a:cubicBezTo>
                      <a:pt x="359" y="290"/>
                      <a:pt x="361" y="292"/>
                      <a:pt x="363" y="294"/>
                    </a:cubicBezTo>
                    <a:lnTo>
                      <a:pt x="363" y="294"/>
                    </a:lnTo>
                    <a:cubicBezTo>
                      <a:pt x="361" y="292"/>
                      <a:pt x="359" y="290"/>
                      <a:pt x="356" y="288"/>
                    </a:cubicBezTo>
                    <a:close/>
                    <a:moveTo>
                      <a:pt x="232" y="292"/>
                    </a:moveTo>
                    <a:lnTo>
                      <a:pt x="232" y="294"/>
                    </a:lnTo>
                    <a:cubicBezTo>
                      <a:pt x="228" y="296"/>
                      <a:pt x="222" y="298"/>
                      <a:pt x="216" y="299"/>
                    </a:cubicBezTo>
                    <a:lnTo>
                      <a:pt x="224" y="295"/>
                    </a:lnTo>
                    <a:lnTo>
                      <a:pt x="232" y="292"/>
                    </a:lnTo>
                    <a:close/>
                    <a:moveTo>
                      <a:pt x="28" y="301"/>
                    </a:moveTo>
                    <a:cubicBezTo>
                      <a:pt x="21" y="301"/>
                      <a:pt x="15" y="301"/>
                      <a:pt x="9" y="303"/>
                    </a:cubicBezTo>
                    <a:cubicBezTo>
                      <a:pt x="0" y="304"/>
                      <a:pt x="0" y="306"/>
                      <a:pt x="19" y="306"/>
                    </a:cubicBezTo>
                    <a:cubicBezTo>
                      <a:pt x="28" y="304"/>
                      <a:pt x="28" y="304"/>
                      <a:pt x="28" y="301"/>
                    </a:cubicBezTo>
                    <a:close/>
                    <a:moveTo>
                      <a:pt x="296" y="299"/>
                    </a:moveTo>
                    <a:cubicBezTo>
                      <a:pt x="292" y="307"/>
                      <a:pt x="289" y="311"/>
                      <a:pt x="289" y="311"/>
                    </a:cubicBezTo>
                    <a:cubicBezTo>
                      <a:pt x="289" y="311"/>
                      <a:pt x="291" y="307"/>
                      <a:pt x="296" y="299"/>
                    </a:cubicBezTo>
                    <a:close/>
                    <a:moveTo>
                      <a:pt x="346" y="303"/>
                    </a:moveTo>
                    <a:lnTo>
                      <a:pt x="346" y="303"/>
                    </a:lnTo>
                    <a:cubicBezTo>
                      <a:pt x="351" y="310"/>
                      <a:pt x="353" y="314"/>
                      <a:pt x="353" y="314"/>
                    </a:cubicBezTo>
                    <a:cubicBezTo>
                      <a:pt x="353" y="314"/>
                      <a:pt x="350" y="310"/>
                      <a:pt x="346" y="303"/>
                    </a:cubicBezTo>
                    <a:close/>
                    <a:moveTo>
                      <a:pt x="304" y="305"/>
                    </a:moveTo>
                    <a:lnTo>
                      <a:pt x="304" y="305"/>
                    </a:lnTo>
                    <a:cubicBezTo>
                      <a:pt x="302" y="310"/>
                      <a:pt x="299" y="316"/>
                      <a:pt x="297" y="322"/>
                    </a:cubicBezTo>
                    <a:lnTo>
                      <a:pt x="296" y="321"/>
                    </a:lnTo>
                    <a:cubicBezTo>
                      <a:pt x="300" y="313"/>
                      <a:pt x="304" y="305"/>
                      <a:pt x="304" y="305"/>
                    </a:cubicBezTo>
                    <a:close/>
                    <a:moveTo>
                      <a:pt x="380" y="345"/>
                    </a:moveTo>
                    <a:cubicBezTo>
                      <a:pt x="383" y="350"/>
                      <a:pt x="387" y="355"/>
                      <a:pt x="389" y="361"/>
                    </a:cubicBezTo>
                    <a:lnTo>
                      <a:pt x="388" y="361"/>
                    </a:lnTo>
                    <a:lnTo>
                      <a:pt x="379" y="346"/>
                    </a:lnTo>
                    <a:lnTo>
                      <a:pt x="380" y="345"/>
                    </a:lnTo>
                    <a:close/>
                    <a:moveTo>
                      <a:pt x="247" y="350"/>
                    </a:moveTo>
                    <a:cubicBezTo>
                      <a:pt x="241" y="356"/>
                      <a:pt x="235" y="363"/>
                      <a:pt x="234" y="363"/>
                    </a:cubicBezTo>
                    <a:lnTo>
                      <a:pt x="239" y="355"/>
                    </a:lnTo>
                    <a:lnTo>
                      <a:pt x="246" y="350"/>
                    </a:lnTo>
                    <a:close/>
                    <a:moveTo>
                      <a:pt x="294" y="359"/>
                    </a:moveTo>
                    <a:cubicBezTo>
                      <a:pt x="293" y="364"/>
                      <a:pt x="290" y="370"/>
                      <a:pt x="288" y="375"/>
                    </a:cubicBezTo>
                    <a:lnTo>
                      <a:pt x="290" y="366"/>
                    </a:lnTo>
                    <a:lnTo>
                      <a:pt x="294" y="359"/>
                    </a:lnTo>
                    <a:close/>
                    <a:moveTo>
                      <a:pt x="267" y="355"/>
                    </a:moveTo>
                    <a:cubicBezTo>
                      <a:pt x="268" y="355"/>
                      <a:pt x="268" y="355"/>
                      <a:pt x="263" y="363"/>
                    </a:cubicBezTo>
                    <a:cubicBezTo>
                      <a:pt x="261" y="369"/>
                      <a:pt x="258" y="373"/>
                      <a:pt x="255" y="379"/>
                    </a:cubicBezTo>
                    <a:cubicBezTo>
                      <a:pt x="258" y="370"/>
                      <a:pt x="262" y="363"/>
                      <a:pt x="267" y="355"/>
                    </a:cubicBezTo>
                    <a:close/>
                    <a:moveTo>
                      <a:pt x="351" y="364"/>
                    </a:moveTo>
                    <a:cubicBezTo>
                      <a:pt x="352" y="364"/>
                      <a:pt x="352" y="364"/>
                      <a:pt x="354" y="372"/>
                    </a:cubicBezTo>
                    <a:cubicBezTo>
                      <a:pt x="356" y="381"/>
                      <a:pt x="354" y="381"/>
                      <a:pt x="354" y="381"/>
                    </a:cubicBezTo>
                    <a:cubicBezTo>
                      <a:pt x="352" y="377"/>
                      <a:pt x="351" y="370"/>
                      <a:pt x="351" y="364"/>
                    </a:cubicBezTo>
                    <a:close/>
                    <a:moveTo>
                      <a:pt x="333" y="72"/>
                    </a:moveTo>
                    <a:cubicBezTo>
                      <a:pt x="332" y="72"/>
                      <a:pt x="331" y="82"/>
                      <a:pt x="331" y="91"/>
                    </a:cubicBezTo>
                    <a:lnTo>
                      <a:pt x="328" y="91"/>
                    </a:lnTo>
                    <a:cubicBezTo>
                      <a:pt x="328" y="91"/>
                      <a:pt x="327" y="91"/>
                      <a:pt x="327" y="100"/>
                    </a:cubicBezTo>
                    <a:cubicBezTo>
                      <a:pt x="326" y="109"/>
                      <a:pt x="325" y="109"/>
                      <a:pt x="325" y="109"/>
                    </a:cubicBezTo>
                    <a:cubicBezTo>
                      <a:pt x="325" y="106"/>
                      <a:pt x="325" y="105"/>
                      <a:pt x="325" y="105"/>
                    </a:cubicBezTo>
                    <a:cubicBezTo>
                      <a:pt x="325" y="105"/>
                      <a:pt x="324" y="111"/>
                      <a:pt x="324" y="118"/>
                    </a:cubicBezTo>
                    <a:cubicBezTo>
                      <a:pt x="325" y="124"/>
                      <a:pt x="325" y="131"/>
                      <a:pt x="324" y="137"/>
                    </a:cubicBezTo>
                    <a:lnTo>
                      <a:pt x="324" y="156"/>
                    </a:lnTo>
                    <a:cubicBezTo>
                      <a:pt x="324" y="175"/>
                      <a:pt x="324" y="184"/>
                      <a:pt x="324" y="194"/>
                    </a:cubicBezTo>
                    <a:cubicBezTo>
                      <a:pt x="325" y="200"/>
                      <a:pt x="326" y="205"/>
                      <a:pt x="326" y="205"/>
                    </a:cubicBezTo>
                    <a:cubicBezTo>
                      <a:pt x="327" y="205"/>
                      <a:pt x="327" y="202"/>
                      <a:pt x="327" y="195"/>
                    </a:cubicBezTo>
                    <a:cubicBezTo>
                      <a:pt x="327" y="192"/>
                      <a:pt x="328" y="188"/>
                      <a:pt x="330" y="185"/>
                    </a:cubicBezTo>
                    <a:cubicBezTo>
                      <a:pt x="330" y="188"/>
                      <a:pt x="330" y="192"/>
                      <a:pt x="330" y="195"/>
                    </a:cubicBezTo>
                    <a:cubicBezTo>
                      <a:pt x="328" y="204"/>
                      <a:pt x="330" y="205"/>
                      <a:pt x="332" y="205"/>
                    </a:cubicBezTo>
                    <a:cubicBezTo>
                      <a:pt x="334" y="206"/>
                      <a:pt x="335" y="206"/>
                      <a:pt x="333" y="215"/>
                    </a:cubicBezTo>
                    <a:cubicBezTo>
                      <a:pt x="331" y="225"/>
                      <a:pt x="331" y="225"/>
                      <a:pt x="331" y="225"/>
                    </a:cubicBezTo>
                    <a:cubicBezTo>
                      <a:pt x="332" y="219"/>
                      <a:pt x="334" y="218"/>
                      <a:pt x="335" y="218"/>
                    </a:cubicBezTo>
                    <a:cubicBezTo>
                      <a:pt x="335" y="218"/>
                      <a:pt x="336" y="218"/>
                      <a:pt x="336" y="219"/>
                    </a:cubicBezTo>
                    <a:cubicBezTo>
                      <a:pt x="337" y="219"/>
                      <a:pt x="337" y="219"/>
                      <a:pt x="338" y="219"/>
                    </a:cubicBezTo>
                    <a:cubicBezTo>
                      <a:pt x="339" y="219"/>
                      <a:pt x="341" y="218"/>
                      <a:pt x="344" y="212"/>
                    </a:cubicBezTo>
                    <a:lnTo>
                      <a:pt x="344" y="212"/>
                    </a:lnTo>
                    <a:cubicBezTo>
                      <a:pt x="341" y="221"/>
                      <a:pt x="341" y="221"/>
                      <a:pt x="341" y="221"/>
                    </a:cubicBezTo>
                    <a:cubicBezTo>
                      <a:pt x="345" y="215"/>
                      <a:pt x="346" y="214"/>
                      <a:pt x="346" y="214"/>
                    </a:cubicBezTo>
                    <a:cubicBezTo>
                      <a:pt x="346" y="214"/>
                      <a:pt x="346" y="214"/>
                      <a:pt x="346" y="214"/>
                    </a:cubicBezTo>
                    <a:cubicBezTo>
                      <a:pt x="342" y="222"/>
                      <a:pt x="342" y="222"/>
                      <a:pt x="343" y="223"/>
                    </a:cubicBezTo>
                    <a:cubicBezTo>
                      <a:pt x="343" y="223"/>
                      <a:pt x="343" y="223"/>
                      <a:pt x="348" y="215"/>
                    </a:cubicBezTo>
                    <a:lnTo>
                      <a:pt x="348" y="215"/>
                    </a:lnTo>
                    <a:cubicBezTo>
                      <a:pt x="348" y="215"/>
                      <a:pt x="350" y="217"/>
                      <a:pt x="345" y="225"/>
                    </a:cubicBezTo>
                    <a:cubicBezTo>
                      <a:pt x="344" y="228"/>
                      <a:pt x="343" y="229"/>
                      <a:pt x="343" y="229"/>
                    </a:cubicBezTo>
                    <a:cubicBezTo>
                      <a:pt x="343" y="229"/>
                      <a:pt x="347" y="224"/>
                      <a:pt x="351" y="219"/>
                    </a:cubicBezTo>
                    <a:cubicBezTo>
                      <a:pt x="354" y="214"/>
                      <a:pt x="359" y="208"/>
                      <a:pt x="363" y="204"/>
                    </a:cubicBezTo>
                    <a:lnTo>
                      <a:pt x="363" y="204"/>
                    </a:lnTo>
                    <a:lnTo>
                      <a:pt x="352" y="220"/>
                    </a:lnTo>
                    <a:cubicBezTo>
                      <a:pt x="345" y="226"/>
                      <a:pt x="345" y="226"/>
                      <a:pt x="346" y="226"/>
                    </a:cubicBezTo>
                    <a:lnTo>
                      <a:pt x="346" y="228"/>
                    </a:lnTo>
                    <a:cubicBezTo>
                      <a:pt x="350" y="223"/>
                      <a:pt x="351" y="222"/>
                      <a:pt x="352" y="222"/>
                    </a:cubicBezTo>
                    <a:cubicBezTo>
                      <a:pt x="353" y="222"/>
                      <a:pt x="354" y="223"/>
                      <a:pt x="354" y="223"/>
                    </a:cubicBezTo>
                    <a:cubicBezTo>
                      <a:pt x="355" y="225"/>
                      <a:pt x="355" y="226"/>
                      <a:pt x="356" y="226"/>
                    </a:cubicBezTo>
                    <a:cubicBezTo>
                      <a:pt x="358" y="226"/>
                      <a:pt x="360" y="224"/>
                      <a:pt x="363" y="221"/>
                    </a:cubicBezTo>
                    <a:cubicBezTo>
                      <a:pt x="366" y="218"/>
                      <a:pt x="368" y="217"/>
                      <a:pt x="368" y="217"/>
                    </a:cubicBezTo>
                    <a:lnTo>
                      <a:pt x="368" y="217"/>
                    </a:lnTo>
                    <a:cubicBezTo>
                      <a:pt x="368" y="217"/>
                      <a:pt x="367" y="218"/>
                      <a:pt x="363" y="222"/>
                    </a:cubicBezTo>
                    <a:cubicBezTo>
                      <a:pt x="355" y="231"/>
                      <a:pt x="350" y="235"/>
                      <a:pt x="347" y="237"/>
                    </a:cubicBezTo>
                    <a:lnTo>
                      <a:pt x="347" y="237"/>
                    </a:lnTo>
                    <a:cubicBezTo>
                      <a:pt x="348" y="237"/>
                      <a:pt x="349" y="236"/>
                      <a:pt x="350" y="235"/>
                    </a:cubicBezTo>
                    <a:cubicBezTo>
                      <a:pt x="350" y="235"/>
                      <a:pt x="358" y="230"/>
                      <a:pt x="364" y="224"/>
                    </a:cubicBezTo>
                    <a:cubicBezTo>
                      <a:pt x="371" y="219"/>
                      <a:pt x="375" y="216"/>
                      <a:pt x="376" y="216"/>
                    </a:cubicBezTo>
                    <a:lnTo>
                      <a:pt x="376" y="216"/>
                    </a:lnTo>
                    <a:cubicBezTo>
                      <a:pt x="376" y="216"/>
                      <a:pt x="373" y="219"/>
                      <a:pt x="365" y="225"/>
                    </a:cubicBezTo>
                    <a:cubicBezTo>
                      <a:pt x="358" y="231"/>
                      <a:pt x="357" y="233"/>
                      <a:pt x="358" y="233"/>
                    </a:cubicBezTo>
                    <a:cubicBezTo>
                      <a:pt x="360" y="233"/>
                      <a:pt x="366" y="230"/>
                      <a:pt x="374" y="226"/>
                    </a:cubicBezTo>
                    <a:lnTo>
                      <a:pt x="374" y="226"/>
                    </a:lnTo>
                    <a:lnTo>
                      <a:pt x="367" y="231"/>
                    </a:lnTo>
                    <a:cubicBezTo>
                      <a:pt x="359" y="235"/>
                      <a:pt x="359" y="235"/>
                      <a:pt x="359" y="236"/>
                    </a:cubicBezTo>
                    <a:lnTo>
                      <a:pt x="360" y="238"/>
                    </a:lnTo>
                    <a:cubicBezTo>
                      <a:pt x="365" y="235"/>
                      <a:pt x="368" y="234"/>
                      <a:pt x="369" y="234"/>
                    </a:cubicBezTo>
                    <a:lnTo>
                      <a:pt x="369" y="234"/>
                    </a:lnTo>
                    <a:cubicBezTo>
                      <a:pt x="370" y="234"/>
                      <a:pt x="365" y="238"/>
                      <a:pt x="360" y="240"/>
                    </a:cubicBezTo>
                    <a:cubicBezTo>
                      <a:pt x="351" y="243"/>
                      <a:pt x="351" y="243"/>
                      <a:pt x="351" y="244"/>
                    </a:cubicBezTo>
                    <a:cubicBezTo>
                      <a:pt x="357" y="242"/>
                      <a:pt x="360" y="241"/>
                      <a:pt x="361" y="241"/>
                    </a:cubicBezTo>
                    <a:lnTo>
                      <a:pt x="361" y="241"/>
                    </a:lnTo>
                    <a:cubicBezTo>
                      <a:pt x="362" y="241"/>
                      <a:pt x="357" y="244"/>
                      <a:pt x="351" y="245"/>
                    </a:cubicBezTo>
                    <a:lnTo>
                      <a:pt x="351" y="247"/>
                    </a:lnTo>
                    <a:cubicBezTo>
                      <a:pt x="360" y="244"/>
                      <a:pt x="360" y="244"/>
                      <a:pt x="360" y="244"/>
                    </a:cubicBezTo>
                    <a:cubicBezTo>
                      <a:pt x="360" y="245"/>
                      <a:pt x="360" y="245"/>
                      <a:pt x="360" y="245"/>
                    </a:cubicBezTo>
                    <a:cubicBezTo>
                      <a:pt x="361" y="245"/>
                      <a:pt x="364" y="245"/>
                      <a:pt x="369" y="243"/>
                    </a:cubicBezTo>
                    <a:cubicBezTo>
                      <a:pt x="370" y="243"/>
                      <a:pt x="371" y="243"/>
                      <a:pt x="372" y="242"/>
                    </a:cubicBezTo>
                    <a:lnTo>
                      <a:pt x="372" y="242"/>
                    </a:lnTo>
                    <a:cubicBezTo>
                      <a:pt x="369" y="244"/>
                      <a:pt x="369" y="245"/>
                      <a:pt x="369" y="247"/>
                    </a:cubicBezTo>
                    <a:cubicBezTo>
                      <a:pt x="368" y="248"/>
                      <a:pt x="368" y="249"/>
                      <a:pt x="360" y="250"/>
                    </a:cubicBezTo>
                    <a:lnTo>
                      <a:pt x="368" y="250"/>
                    </a:lnTo>
                    <a:cubicBezTo>
                      <a:pt x="360" y="251"/>
                      <a:pt x="359" y="252"/>
                      <a:pt x="368" y="252"/>
                    </a:cubicBezTo>
                    <a:lnTo>
                      <a:pt x="368" y="253"/>
                    </a:lnTo>
                    <a:cubicBezTo>
                      <a:pt x="350" y="254"/>
                      <a:pt x="350" y="254"/>
                      <a:pt x="368" y="254"/>
                    </a:cubicBezTo>
                    <a:cubicBezTo>
                      <a:pt x="359" y="254"/>
                      <a:pt x="359" y="256"/>
                      <a:pt x="359" y="256"/>
                    </a:cubicBezTo>
                    <a:cubicBezTo>
                      <a:pt x="365" y="256"/>
                      <a:pt x="366" y="257"/>
                      <a:pt x="362" y="257"/>
                    </a:cubicBezTo>
                    <a:cubicBezTo>
                      <a:pt x="361" y="257"/>
                      <a:pt x="359" y="257"/>
                      <a:pt x="358" y="257"/>
                    </a:cubicBezTo>
                    <a:lnTo>
                      <a:pt x="358" y="258"/>
                    </a:lnTo>
                    <a:cubicBezTo>
                      <a:pt x="367" y="258"/>
                      <a:pt x="367" y="259"/>
                      <a:pt x="367" y="259"/>
                    </a:cubicBezTo>
                    <a:cubicBezTo>
                      <a:pt x="367" y="259"/>
                      <a:pt x="367" y="259"/>
                      <a:pt x="374" y="260"/>
                    </a:cubicBezTo>
                    <a:cubicBezTo>
                      <a:pt x="383" y="262"/>
                      <a:pt x="383" y="262"/>
                      <a:pt x="383" y="262"/>
                    </a:cubicBezTo>
                    <a:cubicBezTo>
                      <a:pt x="378" y="262"/>
                      <a:pt x="372" y="261"/>
                      <a:pt x="365" y="260"/>
                    </a:cubicBezTo>
                    <a:cubicBezTo>
                      <a:pt x="363" y="260"/>
                      <a:pt x="361" y="259"/>
                      <a:pt x="360" y="259"/>
                    </a:cubicBezTo>
                    <a:lnTo>
                      <a:pt x="360" y="259"/>
                    </a:lnTo>
                    <a:cubicBezTo>
                      <a:pt x="360" y="259"/>
                      <a:pt x="364" y="260"/>
                      <a:pt x="374" y="262"/>
                    </a:cubicBezTo>
                    <a:cubicBezTo>
                      <a:pt x="383" y="265"/>
                      <a:pt x="388" y="266"/>
                      <a:pt x="387" y="266"/>
                    </a:cubicBezTo>
                    <a:cubicBezTo>
                      <a:pt x="386" y="266"/>
                      <a:pt x="382" y="265"/>
                      <a:pt x="374" y="263"/>
                    </a:cubicBezTo>
                    <a:lnTo>
                      <a:pt x="373" y="264"/>
                    </a:lnTo>
                    <a:cubicBezTo>
                      <a:pt x="369" y="264"/>
                      <a:pt x="367" y="264"/>
                      <a:pt x="365" y="264"/>
                    </a:cubicBezTo>
                    <a:cubicBezTo>
                      <a:pt x="364" y="264"/>
                      <a:pt x="364" y="264"/>
                      <a:pt x="364" y="264"/>
                    </a:cubicBezTo>
                    <a:cubicBezTo>
                      <a:pt x="368" y="266"/>
                      <a:pt x="370" y="266"/>
                      <a:pt x="370" y="266"/>
                    </a:cubicBezTo>
                    <a:cubicBezTo>
                      <a:pt x="370" y="266"/>
                      <a:pt x="368" y="266"/>
                      <a:pt x="363" y="264"/>
                    </a:cubicBezTo>
                    <a:cubicBezTo>
                      <a:pt x="360" y="264"/>
                      <a:pt x="359" y="263"/>
                      <a:pt x="358" y="263"/>
                    </a:cubicBezTo>
                    <a:lnTo>
                      <a:pt x="358" y="263"/>
                    </a:lnTo>
                    <a:cubicBezTo>
                      <a:pt x="357" y="263"/>
                      <a:pt x="361" y="265"/>
                      <a:pt x="372" y="267"/>
                    </a:cubicBezTo>
                    <a:cubicBezTo>
                      <a:pt x="377" y="268"/>
                      <a:pt x="379" y="269"/>
                      <a:pt x="377" y="269"/>
                    </a:cubicBezTo>
                    <a:cubicBezTo>
                      <a:pt x="377" y="269"/>
                      <a:pt x="374" y="269"/>
                      <a:pt x="371" y="268"/>
                    </a:cubicBezTo>
                    <a:cubicBezTo>
                      <a:pt x="368" y="267"/>
                      <a:pt x="366" y="266"/>
                      <a:pt x="364" y="266"/>
                    </a:cubicBezTo>
                    <a:lnTo>
                      <a:pt x="364" y="266"/>
                    </a:lnTo>
                    <a:cubicBezTo>
                      <a:pt x="371" y="269"/>
                      <a:pt x="371" y="269"/>
                      <a:pt x="371" y="269"/>
                    </a:cubicBezTo>
                    <a:cubicBezTo>
                      <a:pt x="369" y="268"/>
                      <a:pt x="367" y="268"/>
                      <a:pt x="366" y="268"/>
                    </a:cubicBezTo>
                    <a:cubicBezTo>
                      <a:pt x="362" y="268"/>
                      <a:pt x="362" y="270"/>
                      <a:pt x="360" y="271"/>
                    </a:cubicBezTo>
                    <a:cubicBezTo>
                      <a:pt x="360" y="271"/>
                      <a:pt x="368" y="276"/>
                      <a:pt x="376" y="279"/>
                    </a:cubicBezTo>
                    <a:cubicBezTo>
                      <a:pt x="383" y="283"/>
                      <a:pt x="385" y="284"/>
                      <a:pt x="385" y="284"/>
                    </a:cubicBezTo>
                    <a:cubicBezTo>
                      <a:pt x="384" y="284"/>
                      <a:pt x="380" y="282"/>
                      <a:pt x="376" y="280"/>
                    </a:cubicBezTo>
                    <a:lnTo>
                      <a:pt x="376" y="280"/>
                    </a:lnTo>
                    <a:cubicBezTo>
                      <a:pt x="384" y="284"/>
                      <a:pt x="388" y="286"/>
                      <a:pt x="387" y="286"/>
                    </a:cubicBezTo>
                    <a:cubicBezTo>
                      <a:pt x="387" y="286"/>
                      <a:pt x="383" y="285"/>
                      <a:pt x="374" y="281"/>
                    </a:cubicBezTo>
                    <a:lnTo>
                      <a:pt x="374" y="281"/>
                    </a:lnTo>
                    <a:cubicBezTo>
                      <a:pt x="379" y="284"/>
                      <a:pt x="381" y="285"/>
                      <a:pt x="380" y="285"/>
                    </a:cubicBezTo>
                    <a:cubicBezTo>
                      <a:pt x="380" y="285"/>
                      <a:pt x="378" y="284"/>
                      <a:pt x="374" y="282"/>
                    </a:cubicBezTo>
                    <a:cubicBezTo>
                      <a:pt x="369" y="279"/>
                      <a:pt x="363" y="277"/>
                      <a:pt x="363" y="277"/>
                    </a:cubicBezTo>
                    <a:lnTo>
                      <a:pt x="363" y="277"/>
                    </a:lnTo>
                    <a:cubicBezTo>
                      <a:pt x="362" y="277"/>
                      <a:pt x="363" y="278"/>
                      <a:pt x="365" y="279"/>
                    </a:cubicBezTo>
                    <a:lnTo>
                      <a:pt x="365" y="279"/>
                    </a:lnTo>
                    <a:cubicBezTo>
                      <a:pt x="365" y="279"/>
                      <a:pt x="365" y="279"/>
                      <a:pt x="358" y="275"/>
                    </a:cubicBezTo>
                    <a:cubicBezTo>
                      <a:pt x="356" y="274"/>
                      <a:pt x="355" y="273"/>
                      <a:pt x="354" y="273"/>
                    </a:cubicBezTo>
                    <a:lnTo>
                      <a:pt x="354" y="273"/>
                    </a:lnTo>
                    <a:cubicBezTo>
                      <a:pt x="354" y="273"/>
                      <a:pt x="359" y="277"/>
                      <a:pt x="364" y="280"/>
                    </a:cubicBezTo>
                    <a:cubicBezTo>
                      <a:pt x="372" y="285"/>
                      <a:pt x="375" y="288"/>
                      <a:pt x="375" y="288"/>
                    </a:cubicBezTo>
                    <a:cubicBezTo>
                      <a:pt x="375" y="288"/>
                      <a:pt x="371" y="286"/>
                      <a:pt x="364" y="281"/>
                    </a:cubicBezTo>
                    <a:cubicBezTo>
                      <a:pt x="359" y="278"/>
                      <a:pt x="356" y="276"/>
                      <a:pt x="356" y="276"/>
                    </a:cubicBezTo>
                    <a:lnTo>
                      <a:pt x="356" y="276"/>
                    </a:lnTo>
                    <a:cubicBezTo>
                      <a:pt x="355" y="276"/>
                      <a:pt x="361" y="281"/>
                      <a:pt x="370" y="287"/>
                    </a:cubicBezTo>
                    <a:cubicBezTo>
                      <a:pt x="378" y="293"/>
                      <a:pt x="382" y="296"/>
                      <a:pt x="382" y="296"/>
                    </a:cubicBezTo>
                    <a:cubicBezTo>
                      <a:pt x="382" y="296"/>
                      <a:pt x="380" y="295"/>
                      <a:pt x="377" y="292"/>
                    </a:cubicBezTo>
                    <a:cubicBezTo>
                      <a:pt x="370" y="288"/>
                      <a:pt x="370" y="288"/>
                      <a:pt x="370" y="288"/>
                    </a:cubicBezTo>
                    <a:cubicBezTo>
                      <a:pt x="369" y="288"/>
                      <a:pt x="369" y="288"/>
                      <a:pt x="362" y="284"/>
                    </a:cubicBezTo>
                    <a:lnTo>
                      <a:pt x="362" y="284"/>
                    </a:lnTo>
                    <a:cubicBezTo>
                      <a:pt x="362" y="284"/>
                      <a:pt x="361" y="284"/>
                      <a:pt x="368" y="289"/>
                    </a:cubicBezTo>
                    <a:cubicBezTo>
                      <a:pt x="373" y="294"/>
                      <a:pt x="375" y="296"/>
                      <a:pt x="375" y="296"/>
                    </a:cubicBezTo>
                    <a:cubicBezTo>
                      <a:pt x="373" y="296"/>
                      <a:pt x="368" y="292"/>
                      <a:pt x="360" y="286"/>
                    </a:cubicBezTo>
                    <a:lnTo>
                      <a:pt x="360" y="286"/>
                    </a:lnTo>
                    <a:lnTo>
                      <a:pt x="365" y="291"/>
                    </a:lnTo>
                    <a:cubicBezTo>
                      <a:pt x="374" y="299"/>
                      <a:pt x="379" y="305"/>
                      <a:pt x="379" y="305"/>
                    </a:cubicBezTo>
                    <a:cubicBezTo>
                      <a:pt x="379" y="305"/>
                      <a:pt x="377" y="303"/>
                      <a:pt x="372" y="298"/>
                    </a:cubicBezTo>
                    <a:cubicBezTo>
                      <a:pt x="368" y="295"/>
                      <a:pt x="369" y="296"/>
                      <a:pt x="366" y="293"/>
                    </a:cubicBezTo>
                    <a:lnTo>
                      <a:pt x="366" y="293"/>
                    </a:lnTo>
                    <a:cubicBezTo>
                      <a:pt x="371" y="298"/>
                      <a:pt x="372" y="300"/>
                      <a:pt x="371" y="300"/>
                    </a:cubicBezTo>
                    <a:cubicBezTo>
                      <a:pt x="371" y="300"/>
                      <a:pt x="368" y="298"/>
                      <a:pt x="363" y="294"/>
                    </a:cubicBezTo>
                    <a:lnTo>
                      <a:pt x="363" y="294"/>
                    </a:lnTo>
                    <a:cubicBezTo>
                      <a:pt x="365" y="296"/>
                      <a:pt x="367" y="298"/>
                      <a:pt x="369" y="300"/>
                    </a:cubicBezTo>
                    <a:cubicBezTo>
                      <a:pt x="369" y="300"/>
                      <a:pt x="369" y="300"/>
                      <a:pt x="369" y="300"/>
                    </a:cubicBezTo>
                    <a:cubicBezTo>
                      <a:pt x="368" y="300"/>
                      <a:pt x="366" y="300"/>
                      <a:pt x="362" y="295"/>
                    </a:cubicBezTo>
                    <a:cubicBezTo>
                      <a:pt x="358" y="290"/>
                      <a:pt x="353" y="286"/>
                      <a:pt x="353" y="286"/>
                    </a:cubicBezTo>
                    <a:lnTo>
                      <a:pt x="353" y="286"/>
                    </a:lnTo>
                    <a:cubicBezTo>
                      <a:pt x="352" y="286"/>
                      <a:pt x="353" y="287"/>
                      <a:pt x="355" y="289"/>
                    </a:cubicBezTo>
                    <a:lnTo>
                      <a:pt x="355" y="289"/>
                    </a:lnTo>
                    <a:cubicBezTo>
                      <a:pt x="355" y="289"/>
                      <a:pt x="354" y="288"/>
                      <a:pt x="349" y="282"/>
                    </a:cubicBezTo>
                    <a:lnTo>
                      <a:pt x="348" y="284"/>
                    </a:lnTo>
                    <a:cubicBezTo>
                      <a:pt x="350" y="287"/>
                      <a:pt x="351" y="289"/>
                      <a:pt x="351" y="289"/>
                    </a:cubicBezTo>
                    <a:cubicBezTo>
                      <a:pt x="351" y="289"/>
                      <a:pt x="349" y="287"/>
                      <a:pt x="346" y="284"/>
                    </a:cubicBezTo>
                    <a:lnTo>
                      <a:pt x="346" y="284"/>
                    </a:lnTo>
                    <a:cubicBezTo>
                      <a:pt x="346" y="284"/>
                      <a:pt x="347" y="284"/>
                      <a:pt x="352" y="291"/>
                    </a:cubicBezTo>
                    <a:cubicBezTo>
                      <a:pt x="351" y="291"/>
                      <a:pt x="351" y="291"/>
                      <a:pt x="345" y="285"/>
                    </a:cubicBezTo>
                    <a:lnTo>
                      <a:pt x="345" y="285"/>
                    </a:lnTo>
                    <a:cubicBezTo>
                      <a:pt x="351" y="291"/>
                      <a:pt x="350" y="291"/>
                      <a:pt x="350" y="291"/>
                    </a:cubicBezTo>
                    <a:lnTo>
                      <a:pt x="349" y="291"/>
                    </a:lnTo>
                    <a:cubicBezTo>
                      <a:pt x="354" y="299"/>
                      <a:pt x="354" y="299"/>
                      <a:pt x="353" y="299"/>
                    </a:cubicBezTo>
                    <a:cubicBezTo>
                      <a:pt x="351" y="297"/>
                      <a:pt x="349" y="295"/>
                      <a:pt x="346" y="292"/>
                    </a:cubicBezTo>
                    <a:lnTo>
                      <a:pt x="346" y="292"/>
                    </a:lnTo>
                    <a:cubicBezTo>
                      <a:pt x="346" y="293"/>
                      <a:pt x="346" y="293"/>
                      <a:pt x="351" y="300"/>
                    </a:cubicBezTo>
                    <a:cubicBezTo>
                      <a:pt x="350" y="300"/>
                      <a:pt x="345" y="294"/>
                      <a:pt x="344" y="294"/>
                    </a:cubicBezTo>
                    <a:cubicBezTo>
                      <a:pt x="344" y="294"/>
                      <a:pt x="344" y="294"/>
                      <a:pt x="344" y="294"/>
                    </a:cubicBezTo>
                    <a:cubicBezTo>
                      <a:pt x="343" y="294"/>
                      <a:pt x="343" y="294"/>
                      <a:pt x="346" y="303"/>
                    </a:cubicBezTo>
                    <a:cubicBezTo>
                      <a:pt x="344" y="299"/>
                      <a:pt x="342" y="296"/>
                      <a:pt x="341" y="293"/>
                    </a:cubicBezTo>
                    <a:lnTo>
                      <a:pt x="341" y="293"/>
                    </a:lnTo>
                    <a:cubicBezTo>
                      <a:pt x="341" y="294"/>
                      <a:pt x="342" y="294"/>
                      <a:pt x="342" y="295"/>
                    </a:cubicBezTo>
                    <a:cubicBezTo>
                      <a:pt x="345" y="303"/>
                      <a:pt x="345" y="303"/>
                      <a:pt x="344" y="303"/>
                    </a:cubicBezTo>
                    <a:cubicBezTo>
                      <a:pt x="342" y="299"/>
                      <a:pt x="342" y="297"/>
                      <a:pt x="342" y="297"/>
                    </a:cubicBezTo>
                    <a:lnTo>
                      <a:pt x="342" y="297"/>
                    </a:lnTo>
                    <a:cubicBezTo>
                      <a:pt x="341" y="297"/>
                      <a:pt x="342" y="299"/>
                      <a:pt x="343" y="303"/>
                    </a:cubicBezTo>
                    <a:cubicBezTo>
                      <a:pt x="343" y="303"/>
                      <a:pt x="343" y="303"/>
                      <a:pt x="340" y="295"/>
                    </a:cubicBezTo>
                    <a:lnTo>
                      <a:pt x="339" y="295"/>
                    </a:lnTo>
                    <a:cubicBezTo>
                      <a:pt x="341" y="302"/>
                      <a:pt x="341" y="305"/>
                      <a:pt x="341" y="305"/>
                    </a:cubicBezTo>
                    <a:cubicBezTo>
                      <a:pt x="340" y="305"/>
                      <a:pt x="338" y="300"/>
                      <a:pt x="336" y="295"/>
                    </a:cubicBezTo>
                    <a:lnTo>
                      <a:pt x="336" y="295"/>
                    </a:lnTo>
                    <a:cubicBezTo>
                      <a:pt x="336" y="298"/>
                      <a:pt x="336" y="300"/>
                      <a:pt x="337" y="304"/>
                    </a:cubicBezTo>
                    <a:cubicBezTo>
                      <a:pt x="335" y="295"/>
                      <a:pt x="333" y="291"/>
                      <a:pt x="333" y="291"/>
                    </a:cubicBezTo>
                    <a:lnTo>
                      <a:pt x="333" y="291"/>
                    </a:lnTo>
                    <a:cubicBezTo>
                      <a:pt x="333" y="291"/>
                      <a:pt x="334" y="295"/>
                      <a:pt x="336" y="304"/>
                    </a:cubicBezTo>
                    <a:cubicBezTo>
                      <a:pt x="337" y="307"/>
                      <a:pt x="337" y="310"/>
                      <a:pt x="337" y="310"/>
                    </a:cubicBezTo>
                    <a:cubicBezTo>
                      <a:pt x="336" y="310"/>
                      <a:pt x="335" y="306"/>
                      <a:pt x="333" y="296"/>
                    </a:cubicBezTo>
                    <a:lnTo>
                      <a:pt x="331" y="287"/>
                    </a:lnTo>
                    <a:lnTo>
                      <a:pt x="331" y="287"/>
                    </a:lnTo>
                    <a:cubicBezTo>
                      <a:pt x="332" y="295"/>
                      <a:pt x="332" y="295"/>
                      <a:pt x="331" y="295"/>
                    </a:cubicBezTo>
                    <a:cubicBezTo>
                      <a:pt x="331" y="295"/>
                      <a:pt x="331" y="304"/>
                      <a:pt x="330" y="304"/>
                    </a:cubicBezTo>
                    <a:cubicBezTo>
                      <a:pt x="328" y="304"/>
                      <a:pt x="327" y="304"/>
                      <a:pt x="326" y="295"/>
                    </a:cubicBezTo>
                    <a:cubicBezTo>
                      <a:pt x="326" y="295"/>
                      <a:pt x="326" y="295"/>
                      <a:pt x="325" y="304"/>
                    </a:cubicBezTo>
                    <a:cubicBezTo>
                      <a:pt x="325" y="303"/>
                      <a:pt x="325" y="303"/>
                      <a:pt x="325" y="303"/>
                    </a:cubicBezTo>
                    <a:lnTo>
                      <a:pt x="324" y="303"/>
                    </a:lnTo>
                    <a:cubicBezTo>
                      <a:pt x="324" y="312"/>
                      <a:pt x="323" y="312"/>
                      <a:pt x="323" y="312"/>
                    </a:cubicBezTo>
                    <a:cubicBezTo>
                      <a:pt x="323" y="308"/>
                      <a:pt x="323" y="305"/>
                      <a:pt x="323" y="303"/>
                    </a:cubicBezTo>
                    <a:cubicBezTo>
                      <a:pt x="322" y="312"/>
                      <a:pt x="322" y="312"/>
                      <a:pt x="321" y="312"/>
                    </a:cubicBezTo>
                    <a:cubicBezTo>
                      <a:pt x="320" y="306"/>
                      <a:pt x="316" y="303"/>
                      <a:pt x="312" y="303"/>
                    </a:cubicBezTo>
                    <a:cubicBezTo>
                      <a:pt x="310" y="303"/>
                      <a:pt x="308" y="304"/>
                      <a:pt x="307" y="307"/>
                    </a:cubicBezTo>
                    <a:lnTo>
                      <a:pt x="306" y="306"/>
                    </a:lnTo>
                    <a:lnTo>
                      <a:pt x="305" y="306"/>
                    </a:lnTo>
                    <a:cubicBezTo>
                      <a:pt x="307" y="298"/>
                      <a:pt x="308" y="296"/>
                      <a:pt x="308" y="296"/>
                    </a:cubicBezTo>
                    <a:lnTo>
                      <a:pt x="308" y="296"/>
                    </a:lnTo>
                    <a:cubicBezTo>
                      <a:pt x="307" y="296"/>
                      <a:pt x="305" y="300"/>
                      <a:pt x="302" y="304"/>
                    </a:cubicBezTo>
                    <a:cubicBezTo>
                      <a:pt x="298" y="312"/>
                      <a:pt x="297" y="312"/>
                      <a:pt x="297" y="312"/>
                    </a:cubicBezTo>
                    <a:cubicBezTo>
                      <a:pt x="302" y="302"/>
                      <a:pt x="303" y="298"/>
                      <a:pt x="303" y="298"/>
                    </a:cubicBezTo>
                    <a:lnTo>
                      <a:pt x="303" y="298"/>
                    </a:lnTo>
                    <a:cubicBezTo>
                      <a:pt x="302" y="298"/>
                      <a:pt x="301" y="300"/>
                      <a:pt x="299" y="303"/>
                    </a:cubicBezTo>
                    <a:cubicBezTo>
                      <a:pt x="295" y="310"/>
                      <a:pt x="293" y="314"/>
                      <a:pt x="293" y="314"/>
                    </a:cubicBezTo>
                    <a:cubicBezTo>
                      <a:pt x="292" y="314"/>
                      <a:pt x="294" y="310"/>
                      <a:pt x="298" y="301"/>
                    </a:cubicBezTo>
                    <a:cubicBezTo>
                      <a:pt x="302" y="294"/>
                      <a:pt x="305" y="290"/>
                      <a:pt x="304" y="290"/>
                    </a:cubicBezTo>
                    <a:lnTo>
                      <a:pt x="304" y="290"/>
                    </a:lnTo>
                    <a:cubicBezTo>
                      <a:pt x="304" y="290"/>
                      <a:pt x="301" y="296"/>
                      <a:pt x="293" y="308"/>
                    </a:cubicBezTo>
                    <a:cubicBezTo>
                      <a:pt x="298" y="299"/>
                      <a:pt x="300" y="295"/>
                      <a:pt x="300" y="295"/>
                    </a:cubicBezTo>
                    <a:lnTo>
                      <a:pt x="300" y="295"/>
                    </a:lnTo>
                    <a:cubicBezTo>
                      <a:pt x="300" y="295"/>
                      <a:pt x="298" y="297"/>
                      <a:pt x="296" y="299"/>
                    </a:cubicBezTo>
                    <a:cubicBezTo>
                      <a:pt x="301" y="291"/>
                      <a:pt x="303" y="287"/>
                      <a:pt x="303" y="287"/>
                    </a:cubicBezTo>
                    <a:lnTo>
                      <a:pt x="303" y="287"/>
                    </a:lnTo>
                    <a:cubicBezTo>
                      <a:pt x="302" y="287"/>
                      <a:pt x="300" y="291"/>
                      <a:pt x="295" y="298"/>
                    </a:cubicBezTo>
                    <a:cubicBezTo>
                      <a:pt x="290" y="305"/>
                      <a:pt x="287" y="308"/>
                      <a:pt x="286" y="308"/>
                    </a:cubicBezTo>
                    <a:cubicBezTo>
                      <a:pt x="285" y="308"/>
                      <a:pt x="287" y="305"/>
                      <a:pt x="293" y="297"/>
                    </a:cubicBezTo>
                    <a:cubicBezTo>
                      <a:pt x="293" y="296"/>
                      <a:pt x="295" y="293"/>
                      <a:pt x="295" y="293"/>
                    </a:cubicBezTo>
                    <a:lnTo>
                      <a:pt x="295" y="293"/>
                    </a:lnTo>
                    <a:cubicBezTo>
                      <a:pt x="295" y="293"/>
                      <a:pt x="294" y="294"/>
                      <a:pt x="293" y="296"/>
                    </a:cubicBezTo>
                    <a:lnTo>
                      <a:pt x="297" y="289"/>
                    </a:lnTo>
                    <a:lnTo>
                      <a:pt x="297" y="288"/>
                    </a:lnTo>
                    <a:lnTo>
                      <a:pt x="292" y="295"/>
                    </a:lnTo>
                    <a:cubicBezTo>
                      <a:pt x="292" y="295"/>
                      <a:pt x="296" y="286"/>
                      <a:pt x="295" y="285"/>
                    </a:cubicBezTo>
                    <a:cubicBezTo>
                      <a:pt x="294" y="283"/>
                      <a:pt x="293" y="282"/>
                      <a:pt x="292" y="282"/>
                    </a:cubicBezTo>
                    <a:cubicBezTo>
                      <a:pt x="291" y="282"/>
                      <a:pt x="290" y="284"/>
                      <a:pt x="286" y="287"/>
                    </a:cubicBezTo>
                    <a:cubicBezTo>
                      <a:pt x="279" y="293"/>
                      <a:pt x="276" y="296"/>
                      <a:pt x="276" y="296"/>
                    </a:cubicBezTo>
                    <a:cubicBezTo>
                      <a:pt x="276" y="296"/>
                      <a:pt x="279" y="292"/>
                      <a:pt x="286" y="286"/>
                    </a:cubicBezTo>
                    <a:cubicBezTo>
                      <a:pt x="286" y="286"/>
                      <a:pt x="293" y="280"/>
                      <a:pt x="292" y="279"/>
                    </a:cubicBezTo>
                    <a:cubicBezTo>
                      <a:pt x="292" y="279"/>
                      <a:pt x="292" y="278"/>
                      <a:pt x="298" y="273"/>
                    </a:cubicBezTo>
                    <a:lnTo>
                      <a:pt x="298" y="272"/>
                    </a:lnTo>
                    <a:cubicBezTo>
                      <a:pt x="291" y="277"/>
                      <a:pt x="287" y="279"/>
                      <a:pt x="286" y="279"/>
                    </a:cubicBezTo>
                    <a:cubicBezTo>
                      <a:pt x="285" y="279"/>
                      <a:pt x="286" y="277"/>
                      <a:pt x="290" y="275"/>
                    </a:cubicBezTo>
                    <a:cubicBezTo>
                      <a:pt x="290" y="275"/>
                      <a:pt x="290" y="274"/>
                      <a:pt x="290" y="274"/>
                    </a:cubicBezTo>
                    <a:cubicBezTo>
                      <a:pt x="289" y="274"/>
                      <a:pt x="287" y="275"/>
                      <a:pt x="283" y="277"/>
                    </a:cubicBezTo>
                    <a:cubicBezTo>
                      <a:pt x="279" y="278"/>
                      <a:pt x="277" y="279"/>
                      <a:pt x="276" y="279"/>
                    </a:cubicBezTo>
                    <a:cubicBezTo>
                      <a:pt x="276" y="279"/>
                      <a:pt x="277" y="278"/>
                      <a:pt x="281" y="276"/>
                    </a:cubicBezTo>
                    <a:cubicBezTo>
                      <a:pt x="286" y="274"/>
                      <a:pt x="291" y="271"/>
                      <a:pt x="290" y="271"/>
                    </a:cubicBezTo>
                    <a:lnTo>
                      <a:pt x="290" y="271"/>
                    </a:lnTo>
                    <a:cubicBezTo>
                      <a:pt x="290" y="271"/>
                      <a:pt x="287" y="272"/>
                      <a:pt x="281" y="275"/>
                    </a:cubicBezTo>
                    <a:lnTo>
                      <a:pt x="289" y="270"/>
                    </a:lnTo>
                    <a:lnTo>
                      <a:pt x="289" y="270"/>
                    </a:lnTo>
                    <a:cubicBezTo>
                      <a:pt x="287" y="271"/>
                      <a:pt x="284" y="272"/>
                      <a:pt x="281" y="273"/>
                    </a:cubicBezTo>
                    <a:cubicBezTo>
                      <a:pt x="280" y="274"/>
                      <a:pt x="279" y="274"/>
                      <a:pt x="278" y="275"/>
                    </a:cubicBezTo>
                    <a:lnTo>
                      <a:pt x="278" y="275"/>
                    </a:lnTo>
                    <a:cubicBezTo>
                      <a:pt x="279" y="274"/>
                      <a:pt x="279" y="274"/>
                      <a:pt x="280" y="273"/>
                    </a:cubicBezTo>
                    <a:lnTo>
                      <a:pt x="280" y="273"/>
                    </a:lnTo>
                    <a:cubicBezTo>
                      <a:pt x="277" y="274"/>
                      <a:pt x="275" y="275"/>
                      <a:pt x="273" y="276"/>
                    </a:cubicBezTo>
                    <a:lnTo>
                      <a:pt x="273" y="276"/>
                    </a:lnTo>
                    <a:cubicBezTo>
                      <a:pt x="272" y="276"/>
                      <a:pt x="271" y="275"/>
                      <a:pt x="270" y="274"/>
                    </a:cubicBezTo>
                    <a:lnTo>
                      <a:pt x="270" y="274"/>
                    </a:lnTo>
                    <a:cubicBezTo>
                      <a:pt x="267" y="275"/>
                      <a:pt x="265" y="275"/>
                      <a:pt x="264" y="275"/>
                    </a:cubicBezTo>
                    <a:cubicBezTo>
                      <a:pt x="264" y="275"/>
                      <a:pt x="263" y="275"/>
                      <a:pt x="263" y="275"/>
                    </a:cubicBezTo>
                    <a:lnTo>
                      <a:pt x="269" y="273"/>
                    </a:lnTo>
                    <a:lnTo>
                      <a:pt x="269" y="273"/>
                    </a:lnTo>
                    <a:cubicBezTo>
                      <a:pt x="269" y="274"/>
                      <a:pt x="269" y="274"/>
                      <a:pt x="270" y="274"/>
                    </a:cubicBezTo>
                    <a:lnTo>
                      <a:pt x="270" y="274"/>
                    </a:lnTo>
                    <a:cubicBezTo>
                      <a:pt x="270" y="274"/>
                      <a:pt x="271" y="274"/>
                      <a:pt x="272" y="273"/>
                    </a:cubicBezTo>
                    <a:cubicBezTo>
                      <a:pt x="275" y="272"/>
                      <a:pt x="278" y="271"/>
                      <a:pt x="280" y="270"/>
                    </a:cubicBezTo>
                    <a:lnTo>
                      <a:pt x="280" y="270"/>
                    </a:lnTo>
                    <a:cubicBezTo>
                      <a:pt x="280" y="271"/>
                      <a:pt x="280" y="272"/>
                      <a:pt x="280" y="273"/>
                    </a:cubicBezTo>
                    <a:lnTo>
                      <a:pt x="280" y="273"/>
                    </a:lnTo>
                    <a:cubicBezTo>
                      <a:pt x="282" y="272"/>
                      <a:pt x="285" y="271"/>
                      <a:pt x="289" y="269"/>
                    </a:cubicBezTo>
                    <a:cubicBezTo>
                      <a:pt x="293" y="267"/>
                      <a:pt x="296" y="266"/>
                      <a:pt x="298" y="265"/>
                    </a:cubicBezTo>
                    <a:lnTo>
                      <a:pt x="298" y="265"/>
                    </a:lnTo>
                    <a:cubicBezTo>
                      <a:pt x="298" y="265"/>
                      <a:pt x="298" y="265"/>
                      <a:pt x="297" y="266"/>
                    </a:cubicBezTo>
                    <a:cubicBezTo>
                      <a:pt x="292" y="268"/>
                      <a:pt x="286" y="270"/>
                      <a:pt x="286" y="270"/>
                    </a:cubicBezTo>
                    <a:cubicBezTo>
                      <a:pt x="285" y="270"/>
                      <a:pt x="286" y="269"/>
                      <a:pt x="289" y="268"/>
                    </a:cubicBezTo>
                    <a:lnTo>
                      <a:pt x="289" y="268"/>
                    </a:lnTo>
                    <a:cubicBezTo>
                      <a:pt x="286" y="268"/>
                      <a:pt x="283" y="269"/>
                      <a:pt x="280" y="270"/>
                    </a:cubicBezTo>
                    <a:lnTo>
                      <a:pt x="280" y="270"/>
                    </a:lnTo>
                    <a:cubicBezTo>
                      <a:pt x="280" y="270"/>
                      <a:pt x="280" y="270"/>
                      <a:pt x="280" y="270"/>
                    </a:cubicBezTo>
                    <a:lnTo>
                      <a:pt x="280" y="270"/>
                    </a:lnTo>
                    <a:lnTo>
                      <a:pt x="269" y="273"/>
                    </a:lnTo>
                    <a:lnTo>
                      <a:pt x="269" y="273"/>
                    </a:lnTo>
                    <a:cubicBezTo>
                      <a:pt x="268" y="272"/>
                      <a:pt x="268" y="271"/>
                      <a:pt x="268" y="270"/>
                    </a:cubicBezTo>
                    <a:cubicBezTo>
                      <a:pt x="268" y="269"/>
                      <a:pt x="268" y="267"/>
                      <a:pt x="269" y="266"/>
                    </a:cubicBezTo>
                    <a:lnTo>
                      <a:pt x="269" y="266"/>
                    </a:lnTo>
                    <a:cubicBezTo>
                      <a:pt x="261" y="267"/>
                      <a:pt x="253" y="269"/>
                      <a:pt x="246" y="270"/>
                    </a:cubicBezTo>
                    <a:cubicBezTo>
                      <a:pt x="238" y="271"/>
                      <a:pt x="234" y="272"/>
                      <a:pt x="233" y="272"/>
                    </a:cubicBezTo>
                    <a:cubicBezTo>
                      <a:pt x="232" y="272"/>
                      <a:pt x="236" y="271"/>
                      <a:pt x="246" y="269"/>
                    </a:cubicBezTo>
                    <a:cubicBezTo>
                      <a:pt x="255" y="268"/>
                      <a:pt x="255" y="267"/>
                      <a:pt x="255" y="267"/>
                    </a:cubicBezTo>
                    <a:lnTo>
                      <a:pt x="255" y="267"/>
                    </a:lnTo>
                    <a:cubicBezTo>
                      <a:pt x="253" y="267"/>
                      <a:pt x="252" y="267"/>
                      <a:pt x="251" y="267"/>
                    </a:cubicBezTo>
                    <a:cubicBezTo>
                      <a:pt x="249" y="267"/>
                      <a:pt x="252" y="266"/>
                      <a:pt x="254" y="266"/>
                    </a:cubicBezTo>
                    <a:cubicBezTo>
                      <a:pt x="254" y="266"/>
                      <a:pt x="255" y="266"/>
                      <a:pt x="255" y="267"/>
                    </a:cubicBezTo>
                    <a:cubicBezTo>
                      <a:pt x="259" y="266"/>
                      <a:pt x="261" y="265"/>
                      <a:pt x="262" y="265"/>
                    </a:cubicBezTo>
                    <a:cubicBezTo>
                      <a:pt x="263" y="265"/>
                      <a:pt x="263" y="266"/>
                      <a:pt x="263" y="266"/>
                    </a:cubicBezTo>
                    <a:lnTo>
                      <a:pt x="270" y="265"/>
                    </a:lnTo>
                    <a:lnTo>
                      <a:pt x="270" y="265"/>
                    </a:lnTo>
                    <a:cubicBezTo>
                      <a:pt x="270" y="265"/>
                      <a:pt x="269" y="266"/>
                      <a:pt x="269" y="266"/>
                    </a:cubicBezTo>
                    <a:lnTo>
                      <a:pt x="269" y="266"/>
                    </a:lnTo>
                    <a:cubicBezTo>
                      <a:pt x="272" y="266"/>
                      <a:pt x="276" y="265"/>
                      <a:pt x="279" y="265"/>
                    </a:cubicBezTo>
                    <a:lnTo>
                      <a:pt x="279" y="265"/>
                    </a:lnTo>
                    <a:cubicBezTo>
                      <a:pt x="279" y="265"/>
                      <a:pt x="280" y="266"/>
                      <a:pt x="280" y="267"/>
                    </a:cubicBezTo>
                    <a:lnTo>
                      <a:pt x="280" y="267"/>
                    </a:lnTo>
                    <a:cubicBezTo>
                      <a:pt x="280" y="267"/>
                      <a:pt x="280" y="267"/>
                      <a:pt x="280" y="267"/>
                    </a:cubicBezTo>
                    <a:cubicBezTo>
                      <a:pt x="289" y="264"/>
                      <a:pt x="289" y="264"/>
                      <a:pt x="289" y="263"/>
                    </a:cubicBezTo>
                    <a:lnTo>
                      <a:pt x="289" y="263"/>
                    </a:lnTo>
                    <a:cubicBezTo>
                      <a:pt x="289" y="263"/>
                      <a:pt x="285" y="264"/>
                      <a:pt x="279" y="265"/>
                    </a:cubicBezTo>
                    <a:lnTo>
                      <a:pt x="279" y="265"/>
                    </a:lnTo>
                    <a:cubicBezTo>
                      <a:pt x="278" y="264"/>
                      <a:pt x="277" y="264"/>
                      <a:pt x="276" y="264"/>
                    </a:cubicBezTo>
                    <a:lnTo>
                      <a:pt x="276" y="264"/>
                    </a:lnTo>
                    <a:cubicBezTo>
                      <a:pt x="275" y="264"/>
                      <a:pt x="273" y="264"/>
                      <a:pt x="271" y="264"/>
                    </a:cubicBezTo>
                    <a:lnTo>
                      <a:pt x="270" y="265"/>
                    </a:lnTo>
                    <a:lnTo>
                      <a:pt x="270" y="265"/>
                    </a:lnTo>
                    <a:cubicBezTo>
                      <a:pt x="272" y="264"/>
                      <a:pt x="273" y="263"/>
                      <a:pt x="274" y="263"/>
                    </a:cubicBezTo>
                    <a:cubicBezTo>
                      <a:pt x="275" y="263"/>
                      <a:pt x="276" y="263"/>
                      <a:pt x="276" y="264"/>
                    </a:cubicBezTo>
                    <a:lnTo>
                      <a:pt x="276" y="264"/>
                    </a:lnTo>
                    <a:cubicBezTo>
                      <a:pt x="283" y="262"/>
                      <a:pt x="285" y="262"/>
                      <a:pt x="285" y="262"/>
                    </a:cubicBezTo>
                    <a:lnTo>
                      <a:pt x="285" y="262"/>
                    </a:lnTo>
                    <a:cubicBezTo>
                      <a:pt x="284" y="262"/>
                      <a:pt x="279" y="262"/>
                      <a:pt x="271" y="263"/>
                    </a:cubicBezTo>
                    <a:cubicBezTo>
                      <a:pt x="268" y="264"/>
                      <a:pt x="266" y="264"/>
                      <a:pt x="266" y="264"/>
                    </a:cubicBezTo>
                    <a:cubicBezTo>
                      <a:pt x="265" y="264"/>
                      <a:pt x="267" y="264"/>
                      <a:pt x="271" y="262"/>
                    </a:cubicBezTo>
                    <a:cubicBezTo>
                      <a:pt x="275" y="262"/>
                      <a:pt x="278" y="261"/>
                      <a:pt x="280" y="261"/>
                    </a:cubicBezTo>
                    <a:lnTo>
                      <a:pt x="280" y="261"/>
                    </a:lnTo>
                    <a:cubicBezTo>
                      <a:pt x="280" y="261"/>
                      <a:pt x="280" y="260"/>
                      <a:pt x="289" y="259"/>
                    </a:cubicBezTo>
                    <a:cubicBezTo>
                      <a:pt x="289" y="258"/>
                      <a:pt x="289" y="258"/>
                      <a:pt x="288" y="258"/>
                    </a:cubicBezTo>
                    <a:cubicBezTo>
                      <a:pt x="287" y="258"/>
                      <a:pt x="285" y="258"/>
                      <a:pt x="280" y="259"/>
                    </a:cubicBezTo>
                    <a:lnTo>
                      <a:pt x="272" y="259"/>
                    </a:lnTo>
                    <a:cubicBezTo>
                      <a:pt x="272" y="258"/>
                      <a:pt x="272" y="258"/>
                      <a:pt x="263" y="258"/>
                    </a:cubicBezTo>
                    <a:cubicBezTo>
                      <a:pt x="261" y="258"/>
                      <a:pt x="258" y="258"/>
                      <a:pt x="256" y="258"/>
                    </a:cubicBezTo>
                    <a:cubicBezTo>
                      <a:pt x="250" y="258"/>
                      <a:pt x="246" y="257"/>
                      <a:pt x="246" y="257"/>
                    </a:cubicBezTo>
                    <a:cubicBezTo>
                      <a:pt x="237" y="256"/>
                      <a:pt x="237" y="256"/>
                      <a:pt x="255" y="256"/>
                    </a:cubicBezTo>
                    <a:cubicBezTo>
                      <a:pt x="263" y="256"/>
                      <a:pt x="263" y="254"/>
                      <a:pt x="263" y="254"/>
                    </a:cubicBezTo>
                    <a:cubicBezTo>
                      <a:pt x="263" y="254"/>
                      <a:pt x="263" y="253"/>
                      <a:pt x="272" y="253"/>
                    </a:cubicBezTo>
                    <a:lnTo>
                      <a:pt x="263" y="253"/>
                    </a:lnTo>
                    <a:lnTo>
                      <a:pt x="246" y="252"/>
                    </a:lnTo>
                    <a:lnTo>
                      <a:pt x="272" y="252"/>
                    </a:lnTo>
                    <a:cubicBezTo>
                      <a:pt x="263" y="252"/>
                      <a:pt x="256" y="251"/>
                      <a:pt x="265" y="250"/>
                    </a:cubicBezTo>
                    <a:cubicBezTo>
                      <a:pt x="265" y="250"/>
                      <a:pt x="265" y="249"/>
                      <a:pt x="267" y="249"/>
                    </a:cubicBezTo>
                    <a:cubicBezTo>
                      <a:pt x="269" y="249"/>
                      <a:pt x="271" y="250"/>
                      <a:pt x="274" y="250"/>
                    </a:cubicBezTo>
                    <a:cubicBezTo>
                      <a:pt x="283" y="250"/>
                      <a:pt x="274" y="249"/>
                      <a:pt x="274" y="249"/>
                    </a:cubicBezTo>
                    <a:cubicBezTo>
                      <a:pt x="265" y="248"/>
                      <a:pt x="265" y="247"/>
                      <a:pt x="274" y="247"/>
                    </a:cubicBezTo>
                    <a:cubicBezTo>
                      <a:pt x="282" y="248"/>
                      <a:pt x="286" y="248"/>
                      <a:pt x="287" y="248"/>
                    </a:cubicBezTo>
                    <a:cubicBezTo>
                      <a:pt x="288" y="248"/>
                      <a:pt x="284" y="247"/>
                      <a:pt x="275" y="245"/>
                    </a:cubicBezTo>
                    <a:cubicBezTo>
                      <a:pt x="269" y="244"/>
                      <a:pt x="263" y="243"/>
                      <a:pt x="264" y="243"/>
                    </a:cubicBezTo>
                    <a:lnTo>
                      <a:pt x="264" y="243"/>
                    </a:lnTo>
                    <a:cubicBezTo>
                      <a:pt x="265" y="243"/>
                      <a:pt x="268" y="243"/>
                      <a:pt x="275" y="244"/>
                    </a:cubicBezTo>
                    <a:cubicBezTo>
                      <a:pt x="277" y="245"/>
                      <a:pt x="278" y="245"/>
                      <a:pt x="278" y="245"/>
                    </a:cubicBezTo>
                    <a:cubicBezTo>
                      <a:pt x="279" y="245"/>
                      <a:pt x="273" y="243"/>
                      <a:pt x="267" y="241"/>
                    </a:cubicBezTo>
                    <a:lnTo>
                      <a:pt x="267" y="241"/>
                    </a:lnTo>
                    <a:lnTo>
                      <a:pt x="284" y="245"/>
                    </a:lnTo>
                    <a:lnTo>
                      <a:pt x="276" y="243"/>
                    </a:lnTo>
                    <a:lnTo>
                      <a:pt x="267" y="241"/>
                    </a:lnTo>
                    <a:lnTo>
                      <a:pt x="267" y="241"/>
                    </a:lnTo>
                    <a:cubicBezTo>
                      <a:pt x="267" y="241"/>
                      <a:pt x="267" y="241"/>
                      <a:pt x="267" y="241"/>
                    </a:cubicBezTo>
                    <a:lnTo>
                      <a:pt x="232" y="232"/>
                    </a:lnTo>
                    <a:cubicBezTo>
                      <a:pt x="221" y="229"/>
                      <a:pt x="217" y="228"/>
                      <a:pt x="219" y="228"/>
                    </a:cubicBezTo>
                    <a:lnTo>
                      <a:pt x="219" y="228"/>
                    </a:lnTo>
                    <a:cubicBezTo>
                      <a:pt x="219" y="228"/>
                      <a:pt x="221" y="228"/>
                      <a:pt x="224" y="229"/>
                    </a:cubicBezTo>
                    <a:cubicBezTo>
                      <a:pt x="230" y="229"/>
                      <a:pt x="237" y="230"/>
                      <a:pt x="242" y="232"/>
                    </a:cubicBezTo>
                    <a:cubicBezTo>
                      <a:pt x="250" y="234"/>
                      <a:pt x="250" y="234"/>
                      <a:pt x="250" y="234"/>
                    </a:cubicBezTo>
                    <a:lnTo>
                      <a:pt x="250" y="235"/>
                    </a:lnTo>
                    <a:cubicBezTo>
                      <a:pt x="256" y="238"/>
                      <a:pt x="261" y="239"/>
                      <a:pt x="268" y="239"/>
                    </a:cubicBezTo>
                    <a:cubicBezTo>
                      <a:pt x="268" y="239"/>
                      <a:pt x="268" y="239"/>
                      <a:pt x="268" y="239"/>
                    </a:cubicBezTo>
                    <a:lnTo>
                      <a:pt x="268" y="239"/>
                    </a:lnTo>
                    <a:cubicBezTo>
                      <a:pt x="272" y="240"/>
                      <a:pt x="274" y="240"/>
                      <a:pt x="275" y="240"/>
                    </a:cubicBezTo>
                    <a:cubicBezTo>
                      <a:pt x="277" y="240"/>
                      <a:pt x="277" y="239"/>
                      <a:pt x="277" y="239"/>
                    </a:cubicBezTo>
                    <a:cubicBezTo>
                      <a:pt x="277" y="239"/>
                      <a:pt x="277" y="239"/>
                      <a:pt x="278" y="239"/>
                    </a:cubicBezTo>
                    <a:cubicBezTo>
                      <a:pt x="279" y="239"/>
                      <a:pt x="281" y="239"/>
                      <a:pt x="286" y="241"/>
                    </a:cubicBezTo>
                    <a:cubicBezTo>
                      <a:pt x="287" y="240"/>
                      <a:pt x="287" y="240"/>
                      <a:pt x="278" y="236"/>
                    </a:cubicBezTo>
                    <a:cubicBezTo>
                      <a:pt x="268" y="232"/>
                      <a:pt x="264" y="230"/>
                      <a:pt x="265" y="230"/>
                    </a:cubicBezTo>
                    <a:lnTo>
                      <a:pt x="265" y="230"/>
                    </a:lnTo>
                    <a:cubicBezTo>
                      <a:pt x="266" y="230"/>
                      <a:pt x="267" y="231"/>
                      <a:pt x="270" y="232"/>
                    </a:cubicBezTo>
                    <a:cubicBezTo>
                      <a:pt x="279" y="236"/>
                      <a:pt x="286" y="238"/>
                      <a:pt x="288" y="238"/>
                    </a:cubicBezTo>
                    <a:cubicBezTo>
                      <a:pt x="290" y="238"/>
                      <a:pt x="289" y="236"/>
                      <a:pt x="281" y="232"/>
                    </a:cubicBezTo>
                    <a:lnTo>
                      <a:pt x="283" y="231"/>
                    </a:lnTo>
                    <a:cubicBezTo>
                      <a:pt x="286" y="233"/>
                      <a:pt x="288" y="234"/>
                      <a:pt x="289" y="234"/>
                    </a:cubicBezTo>
                    <a:cubicBezTo>
                      <a:pt x="290" y="234"/>
                      <a:pt x="288" y="232"/>
                      <a:pt x="284" y="229"/>
                    </a:cubicBezTo>
                    <a:lnTo>
                      <a:pt x="285" y="228"/>
                    </a:lnTo>
                    <a:cubicBezTo>
                      <a:pt x="288" y="230"/>
                      <a:pt x="290" y="231"/>
                      <a:pt x="291" y="231"/>
                    </a:cubicBezTo>
                    <a:cubicBezTo>
                      <a:pt x="291" y="231"/>
                      <a:pt x="289" y="229"/>
                      <a:pt x="286" y="226"/>
                    </a:cubicBezTo>
                    <a:cubicBezTo>
                      <a:pt x="281" y="222"/>
                      <a:pt x="276" y="218"/>
                      <a:pt x="276" y="218"/>
                    </a:cubicBezTo>
                    <a:lnTo>
                      <a:pt x="276" y="218"/>
                    </a:lnTo>
                    <a:cubicBezTo>
                      <a:pt x="276" y="218"/>
                      <a:pt x="277" y="219"/>
                      <a:pt x="279" y="221"/>
                    </a:cubicBezTo>
                    <a:cubicBezTo>
                      <a:pt x="284" y="225"/>
                      <a:pt x="286" y="226"/>
                      <a:pt x="287" y="226"/>
                    </a:cubicBezTo>
                    <a:cubicBezTo>
                      <a:pt x="287" y="226"/>
                      <a:pt x="287" y="226"/>
                      <a:pt x="287" y="225"/>
                    </a:cubicBezTo>
                    <a:cubicBezTo>
                      <a:pt x="288" y="224"/>
                      <a:pt x="288" y="224"/>
                      <a:pt x="281" y="219"/>
                    </a:cubicBezTo>
                    <a:cubicBezTo>
                      <a:pt x="280" y="216"/>
                      <a:pt x="279" y="215"/>
                      <a:pt x="279" y="215"/>
                    </a:cubicBezTo>
                    <a:lnTo>
                      <a:pt x="279" y="215"/>
                    </a:lnTo>
                    <a:cubicBezTo>
                      <a:pt x="280" y="215"/>
                      <a:pt x="285" y="219"/>
                      <a:pt x="289" y="223"/>
                    </a:cubicBezTo>
                    <a:cubicBezTo>
                      <a:pt x="295" y="229"/>
                      <a:pt x="298" y="232"/>
                      <a:pt x="299" y="232"/>
                    </a:cubicBezTo>
                    <a:cubicBezTo>
                      <a:pt x="299" y="232"/>
                      <a:pt x="294" y="227"/>
                      <a:pt x="283" y="216"/>
                    </a:cubicBezTo>
                    <a:cubicBezTo>
                      <a:pt x="275" y="208"/>
                      <a:pt x="272" y="204"/>
                      <a:pt x="272" y="204"/>
                    </a:cubicBezTo>
                    <a:lnTo>
                      <a:pt x="272" y="204"/>
                    </a:lnTo>
                    <a:cubicBezTo>
                      <a:pt x="273" y="204"/>
                      <a:pt x="274" y="206"/>
                      <a:pt x="277" y="208"/>
                    </a:cubicBezTo>
                    <a:cubicBezTo>
                      <a:pt x="284" y="215"/>
                      <a:pt x="284" y="216"/>
                      <a:pt x="284" y="216"/>
                    </a:cubicBezTo>
                    <a:lnTo>
                      <a:pt x="297" y="229"/>
                    </a:lnTo>
                    <a:cubicBezTo>
                      <a:pt x="295" y="226"/>
                      <a:pt x="293" y="224"/>
                      <a:pt x="290" y="222"/>
                    </a:cubicBezTo>
                    <a:cubicBezTo>
                      <a:pt x="290" y="222"/>
                      <a:pt x="290" y="222"/>
                      <a:pt x="285" y="215"/>
                    </a:cubicBezTo>
                    <a:cubicBezTo>
                      <a:pt x="278" y="208"/>
                      <a:pt x="272" y="202"/>
                      <a:pt x="265" y="195"/>
                    </a:cubicBezTo>
                    <a:cubicBezTo>
                      <a:pt x="258" y="188"/>
                      <a:pt x="259" y="188"/>
                      <a:pt x="259" y="188"/>
                    </a:cubicBezTo>
                    <a:lnTo>
                      <a:pt x="259" y="188"/>
                    </a:lnTo>
                    <a:cubicBezTo>
                      <a:pt x="267" y="194"/>
                      <a:pt x="272" y="201"/>
                      <a:pt x="279" y="207"/>
                    </a:cubicBezTo>
                    <a:cubicBezTo>
                      <a:pt x="283" y="213"/>
                      <a:pt x="287" y="217"/>
                      <a:pt x="292" y="222"/>
                    </a:cubicBezTo>
                    <a:cubicBezTo>
                      <a:pt x="293" y="223"/>
                      <a:pt x="293" y="224"/>
                      <a:pt x="293" y="224"/>
                    </a:cubicBezTo>
                    <a:cubicBezTo>
                      <a:pt x="294" y="224"/>
                      <a:pt x="284" y="212"/>
                      <a:pt x="275" y="199"/>
                    </a:cubicBezTo>
                    <a:lnTo>
                      <a:pt x="275" y="199"/>
                    </a:lnTo>
                    <a:lnTo>
                      <a:pt x="280" y="206"/>
                    </a:lnTo>
                    <a:cubicBezTo>
                      <a:pt x="286" y="212"/>
                      <a:pt x="287" y="213"/>
                      <a:pt x="288" y="213"/>
                    </a:cubicBezTo>
                    <a:cubicBezTo>
                      <a:pt x="288" y="213"/>
                      <a:pt x="288" y="213"/>
                      <a:pt x="288" y="213"/>
                    </a:cubicBezTo>
                    <a:cubicBezTo>
                      <a:pt x="289" y="212"/>
                      <a:pt x="289" y="212"/>
                      <a:pt x="284" y="205"/>
                    </a:cubicBezTo>
                    <a:cubicBezTo>
                      <a:pt x="279" y="199"/>
                      <a:pt x="276" y="195"/>
                      <a:pt x="272" y="189"/>
                    </a:cubicBezTo>
                    <a:cubicBezTo>
                      <a:pt x="268" y="185"/>
                      <a:pt x="263" y="180"/>
                      <a:pt x="260" y="175"/>
                    </a:cubicBezTo>
                    <a:lnTo>
                      <a:pt x="260" y="175"/>
                    </a:lnTo>
                    <a:cubicBezTo>
                      <a:pt x="260" y="175"/>
                      <a:pt x="267" y="182"/>
                      <a:pt x="274" y="189"/>
                    </a:cubicBezTo>
                    <a:cubicBezTo>
                      <a:pt x="285" y="202"/>
                      <a:pt x="291" y="210"/>
                      <a:pt x="292" y="210"/>
                    </a:cubicBezTo>
                    <a:cubicBezTo>
                      <a:pt x="292" y="210"/>
                      <a:pt x="293" y="210"/>
                      <a:pt x="293" y="210"/>
                    </a:cubicBezTo>
                    <a:cubicBezTo>
                      <a:pt x="294" y="210"/>
                      <a:pt x="295" y="210"/>
                      <a:pt x="300" y="217"/>
                    </a:cubicBezTo>
                    <a:cubicBezTo>
                      <a:pt x="300" y="216"/>
                      <a:pt x="300" y="216"/>
                      <a:pt x="296" y="208"/>
                    </a:cubicBezTo>
                    <a:lnTo>
                      <a:pt x="297" y="208"/>
                    </a:lnTo>
                    <a:cubicBezTo>
                      <a:pt x="299" y="212"/>
                      <a:pt x="301" y="214"/>
                      <a:pt x="301" y="214"/>
                    </a:cubicBezTo>
                    <a:cubicBezTo>
                      <a:pt x="301" y="214"/>
                      <a:pt x="301" y="212"/>
                      <a:pt x="298" y="207"/>
                    </a:cubicBezTo>
                    <a:cubicBezTo>
                      <a:pt x="297" y="205"/>
                      <a:pt x="296" y="204"/>
                      <a:pt x="297" y="204"/>
                    </a:cubicBezTo>
                    <a:lnTo>
                      <a:pt x="297" y="204"/>
                    </a:lnTo>
                    <a:cubicBezTo>
                      <a:pt x="297" y="204"/>
                      <a:pt x="299" y="207"/>
                      <a:pt x="299" y="207"/>
                    </a:cubicBezTo>
                    <a:cubicBezTo>
                      <a:pt x="303" y="215"/>
                      <a:pt x="306" y="219"/>
                      <a:pt x="306" y="219"/>
                    </a:cubicBezTo>
                    <a:cubicBezTo>
                      <a:pt x="306" y="219"/>
                      <a:pt x="302" y="213"/>
                      <a:pt x="295" y="198"/>
                    </a:cubicBezTo>
                    <a:cubicBezTo>
                      <a:pt x="293" y="193"/>
                      <a:pt x="289" y="187"/>
                      <a:pt x="285" y="183"/>
                    </a:cubicBezTo>
                    <a:lnTo>
                      <a:pt x="284" y="184"/>
                    </a:lnTo>
                    <a:lnTo>
                      <a:pt x="281" y="175"/>
                    </a:lnTo>
                    <a:cubicBezTo>
                      <a:pt x="279" y="168"/>
                      <a:pt x="277" y="163"/>
                      <a:pt x="275" y="157"/>
                    </a:cubicBezTo>
                    <a:cubicBezTo>
                      <a:pt x="275" y="157"/>
                      <a:pt x="270" y="148"/>
                      <a:pt x="270" y="148"/>
                    </a:cubicBezTo>
                    <a:lnTo>
                      <a:pt x="270" y="148"/>
                    </a:lnTo>
                    <a:lnTo>
                      <a:pt x="279" y="165"/>
                    </a:lnTo>
                    <a:cubicBezTo>
                      <a:pt x="283" y="174"/>
                      <a:pt x="287" y="182"/>
                      <a:pt x="292" y="191"/>
                    </a:cubicBezTo>
                    <a:cubicBezTo>
                      <a:pt x="297" y="201"/>
                      <a:pt x="301" y="208"/>
                      <a:pt x="301" y="208"/>
                    </a:cubicBezTo>
                    <a:cubicBezTo>
                      <a:pt x="301" y="208"/>
                      <a:pt x="300" y="205"/>
                      <a:pt x="297" y="198"/>
                    </a:cubicBezTo>
                    <a:lnTo>
                      <a:pt x="297" y="198"/>
                    </a:lnTo>
                    <a:cubicBezTo>
                      <a:pt x="297" y="198"/>
                      <a:pt x="297" y="199"/>
                      <a:pt x="302" y="206"/>
                    </a:cubicBezTo>
                    <a:cubicBezTo>
                      <a:pt x="303" y="210"/>
                      <a:pt x="305" y="212"/>
                      <a:pt x="305" y="212"/>
                    </a:cubicBezTo>
                    <a:cubicBezTo>
                      <a:pt x="305" y="212"/>
                      <a:pt x="303" y="208"/>
                      <a:pt x="298" y="198"/>
                    </a:cubicBezTo>
                    <a:cubicBezTo>
                      <a:pt x="295" y="189"/>
                      <a:pt x="293" y="185"/>
                      <a:pt x="294" y="185"/>
                    </a:cubicBezTo>
                    <a:lnTo>
                      <a:pt x="294" y="185"/>
                    </a:lnTo>
                    <a:cubicBezTo>
                      <a:pt x="294" y="185"/>
                      <a:pt x="297" y="189"/>
                      <a:pt x="300" y="198"/>
                    </a:cubicBezTo>
                    <a:cubicBezTo>
                      <a:pt x="305" y="208"/>
                      <a:pt x="307" y="212"/>
                      <a:pt x="308" y="212"/>
                    </a:cubicBezTo>
                    <a:cubicBezTo>
                      <a:pt x="308" y="212"/>
                      <a:pt x="307" y="210"/>
                      <a:pt x="306" y="206"/>
                    </a:cubicBezTo>
                    <a:cubicBezTo>
                      <a:pt x="302" y="196"/>
                      <a:pt x="301" y="191"/>
                      <a:pt x="302" y="191"/>
                    </a:cubicBezTo>
                    <a:lnTo>
                      <a:pt x="302" y="191"/>
                    </a:lnTo>
                    <a:cubicBezTo>
                      <a:pt x="302" y="191"/>
                      <a:pt x="304" y="194"/>
                      <a:pt x="305" y="197"/>
                    </a:cubicBezTo>
                    <a:cubicBezTo>
                      <a:pt x="307" y="202"/>
                      <a:pt x="307" y="204"/>
                      <a:pt x="308" y="204"/>
                    </a:cubicBezTo>
                    <a:lnTo>
                      <a:pt x="308" y="204"/>
                    </a:lnTo>
                    <a:cubicBezTo>
                      <a:pt x="308" y="204"/>
                      <a:pt x="307" y="202"/>
                      <a:pt x="306" y="197"/>
                    </a:cubicBezTo>
                    <a:lnTo>
                      <a:pt x="306" y="197"/>
                    </a:lnTo>
                    <a:cubicBezTo>
                      <a:pt x="308" y="204"/>
                      <a:pt x="310" y="210"/>
                      <a:pt x="310" y="210"/>
                    </a:cubicBezTo>
                    <a:cubicBezTo>
                      <a:pt x="310" y="210"/>
                      <a:pt x="310" y="209"/>
                      <a:pt x="309" y="206"/>
                    </a:cubicBezTo>
                    <a:cubicBezTo>
                      <a:pt x="309" y="206"/>
                      <a:pt x="309" y="206"/>
                      <a:pt x="307" y="197"/>
                    </a:cubicBezTo>
                    <a:lnTo>
                      <a:pt x="303" y="178"/>
                    </a:lnTo>
                    <a:cubicBezTo>
                      <a:pt x="300" y="173"/>
                      <a:pt x="298" y="167"/>
                      <a:pt x="297" y="160"/>
                    </a:cubicBezTo>
                    <a:cubicBezTo>
                      <a:pt x="297" y="158"/>
                      <a:pt x="296" y="157"/>
                      <a:pt x="297" y="157"/>
                    </a:cubicBezTo>
                    <a:lnTo>
                      <a:pt x="297" y="157"/>
                    </a:lnTo>
                    <a:cubicBezTo>
                      <a:pt x="298" y="157"/>
                      <a:pt x="302" y="166"/>
                      <a:pt x="307" y="187"/>
                    </a:cubicBezTo>
                    <a:lnTo>
                      <a:pt x="313" y="205"/>
                    </a:lnTo>
                    <a:lnTo>
                      <a:pt x="308" y="187"/>
                    </a:lnTo>
                    <a:cubicBezTo>
                      <a:pt x="309" y="187"/>
                      <a:pt x="309" y="187"/>
                      <a:pt x="312" y="196"/>
                    </a:cubicBezTo>
                    <a:cubicBezTo>
                      <a:pt x="314" y="205"/>
                      <a:pt x="314" y="205"/>
                      <a:pt x="314" y="205"/>
                    </a:cubicBezTo>
                    <a:cubicBezTo>
                      <a:pt x="314" y="202"/>
                      <a:pt x="313" y="199"/>
                      <a:pt x="313" y="196"/>
                    </a:cubicBezTo>
                    <a:cubicBezTo>
                      <a:pt x="310" y="185"/>
                      <a:pt x="309" y="180"/>
                      <a:pt x="310" y="180"/>
                    </a:cubicBezTo>
                    <a:lnTo>
                      <a:pt x="310" y="180"/>
                    </a:lnTo>
                    <a:cubicBezTo>
                      <a:pt x="310" y="180"/>
                      <a:pt x="311" y="183"/>
                      <a:pt x="312" y="187"/>
                    </a:cubicBezTo>
                    <a:cubicBezTo>
                      <a:pt x="313" y="196"/>
                      <a:pt x="314" y="201"/>
                      <a:pt x="314" y="201"/>
                    </a:cubicBezTo>
                    <a:cubicBezTo>
                      <a:pt x="314" y="201"/>
                      <a:pt x="314" y="196"/>
                      <a:pt x="313" y="187"/>
                    </a:cubicBezTo>
                    <a:lnTo>
                      <a:pt x="313" y="187"/>
                    </a:lnTo>
                    <a:cubicBezTo>
                      <a:pt x="314" y="190"/>
                      <a:pt x="314" y="193"/>
                      <a:pt x="315" y="196"/>
                    </a:cubicBezTo>
                    <a:cubicBezTo>
                      <a:pt x="314" y="185"/>
                      <a:pt x="314" y="180"/>
                      <a:pt x="314" y="180"/>
                    </a:cubicBezTo>
                    <a:lnTo>
                      <a:pt x="314" y="180"/>
                    </a:lnTo>
                    <a:cubicBezTo>
                      <a:pt x="314" y="180"/>
                      <a:pt x="315" y="183"/>
                      <a:pt x="315" y="187"/>
                    </a:cubicBezTo>
                    <a:cubicBezTo>
                      <a:pt x="316" y="192"/>
                      <a:pt x="316" y="194"/>
                      <a:pt x="316" y="194"/>
                    </a:cubicBezTo>
                    <a:cubicBezTo>
                      <a:pt x="316" y="194"/>
                      <a:pt x="316" y="192"/>
                      <a:pt x="316" y="187"/>
                    </a:cubicBezTo>
                    <a:cubicBezTo>
                      <a:pt x="317" y="187"/>
                      <a:pt x="318" y="187"/>
                      <a:pt x="318" y="196"/>
                    </a:cubicBezTo>
                    <a:cubicBezTo>
                      <a:pt x="320" y="206"/>
                      <a:pt x="320" y="210"/>
                      <a:pt x="320" y="210"/>
                    </a:cubicBezTo>
                    <a:cubicBezTo>
                      <a:pt x="320" y="210"/>
                      <a:pt x="320" y="206"/>
                      <a:pt x="320" y="196"/>
                    </a:cubicBezTo>
                    <a:cubicBezTo>
                      <a:pt x="320" y="192"/>
                      <a:pt x="320" y="189"/>
                      <a:pt x="320" y="189"/>
                    </a:cubicBezTo>
                    <a:cubicBezTo>
                      <a:pt x="320" y="189"/>
                      <a:pt x="320" y="192"/>
                      <a:pt x="321" y="196"/>
                    </a:cubicBezTo>
                    <a:cubicBezTo>
                      <a:pt x="321" y="201"/>
                      <a:pt x="321" y="204"/>
                      <a:pt x="322" y="204"/>
                    </a:cubicBezTo>
                    <a:cubicBezTo>
                      <a:pt x="322" y="204"/>
                      <a:pt x="322" y="201"/>
                      <a:pt x="322" y="196"/>
                    </a:cubicBezTo>
                    <a:cubicBezTo>
                      <a:pt x="322" y="187"/>
                      <a:pt x="321" y="178"/>
                      <a:pt x="320" y="168"/>
                    </a:cubicBezTo>
                    <a:cubicBezTo>
                      <a:pt x="320" y="168"/>
                      <a:pt x="320" y="168"/>
                      <a:pt x="318" y="159"/>
                    </a:cubicBezTo>
                    <a:lnTo>
                      <a:pt x="320" y="159"/>
                    </a:lnTo>
                    <a:cubicBezTo>
                      <a:pt x="321" y="159"/>
                      <a:pt x="322" y="159"/>
                      <a:pt x="323" y="149"/>
                    </a:cubicBezTo>
                    <a:cubicBezTo>
                      <a:pt x="324" y="142"/>
                      <a:pt x="324" y="128"/>
                      <a:pt x="323" y="128"/>
                    </a:cubicBezTo>
                    <a:lnTo>
                      <a:pt x="323" y="128"/>
                    </a:lnTo>
                    <a:cubicBezTo>
                      <a:pt x="323" y="128"/>
                      <a:pt x="323" y="129"/>
                      <a:pt x="323" y="131"/>
                    </a:cubicBezTo>
                    <a:lnTo>
                      <a:pt x="322" y="121"/>
                    </a:lnTo>
                    <a:cubicBezTo>
                      <a:pt x="321" y="107"/>
                      <a:pt x="320" y="100"/>
                      <a:pt x="320" y="100"/>
                    </a:cubicBezTo>
                    <a:cubicBezTo>
                      <a:pt x="319" y="100"/>
                      <a:pt x="319" y="107"/>
                      <a:pt x="320" y="121"/>
                    </a:cubicBezTo>
                    <a:cubicBezTo>
                      <a:pt x="320" y="137"/>
                      <a:pt x="320" y="144"/>
                      <a:pt x="320" y="144"/>
                    </a:cubicBezTo>
                    <a:cubicBezTo>
                      <a:pt x="320" y="144"/>
                      <a:pt x="320" y="139"/>
                      <a:pt x="320" y="131"/>
                    </a:cubicBezTo>
                    <a:cubicBezTo>
                      <a:pt x="318" y="112"/>
                      <a:pt x="317" y="112"/>
                      <a:pt x="316" y="112"/>
                    </a:cubicBezTo>
                    <a:cubicBezTo>
                      <a:pt x="315" y="112"/>
                      <a:pt x="315" y="112"/>
                      <a:pt x="315" y="103"/>
                    </a:cubicBezTo>
                    <a:cubicBezTo>
                      <a:pt x="315" y="96"/>
                      <a:pt x="314" y="90"/>
                      <a:pt x="311" y="84"/>
                    </a:cubicBezTo>
                    <a:cubicBezTo>
                      <a:pt x="309" y="84"/>
                      <a:pt x="309" y="84"/>
                      <a:pt x="311" y="93"/>
                    </a:cubicBezTo>
                    <a:cubicBezTo>
                      <a:pt x="311" y="97"/>
                      <a:pt x="312" y="100"/>
                      <a:pt x="311" y="100"/>
                    </a:cubicBezTo>
                    <a:cubicBezTo>
                      <a:pt x="311" y="100"/>
                      <a:pt x="309" y="95"/>
                      <a:pt x="307" y="84"/>
                    </a:cubicBezTo>
                    <a:cubicBezTo>
                      <a:pt x="306" y="80"/>
                      <a:pt x="306" y="78"/>
                      <a:pt x="306" y="78"/>
                    </a:cubicBezTo>
                    <a:lnTo>
                      <a:pt x="306" y="78"/>
                    </a:lnTo>
                    <a:cubicBezTo>
                      <a:pt x="305" y="78"/>
                      <a:pt x="306" y="83"/>
                      <a:pt x="307" y="93"/>
                    </a:cubicBezTo>
                    <a:cubicBezTo>
                      <a:pt x="308" y="103"/>
                      <a:pt x="308" y="107"/>
                      <a:pt x="308" y="107"/>
                    </a:cubicBezTo>
                    <a:cubicBezTo>
                      <a:pt x="307" y="107"/>
                      <a:pt x="306" y="103"/>
                      <a:pt x="304" y="93"/>
                    </a:cubicBezTo>
                    <a:lnTo>
                      <a:pt x="302" y="94"/>
                    </a:lnTo>
                    <a:cubicBezTo>
                      <a:pt x="300" y="100"/>
                      <a:pt x="302" y="106"/>
                      <a:pt x="303" y="112"/>
                    </a:cubicBezTo>
                    <a:cubicBezTo>
                      <a:pt x="305" y="123"/>
                      <a:pt x="306" y="128"/>
                      <a:pt x="305" y="128"/>
                    </a:cubicBezTo>
                    <a:cubicBezTo>
                      <a:pt x="305" y="128"/>
                      <a:pt x="304" y="126"/>
                      <a:pt x="303" y="122"/>
                    </a:cubicBezTo>
                    <a:cubicBezTo>
                      <a:pt x="300" y="112"/>
                      <a:pt x="299" y="103"/>
                      <a:pt x="299" y="103"/>
                    </a:cubicBezTo>
                    <a:cubicBezTo>
                      <a:pt x="298" y="94"/>
                      <a:pt x="297" y="94"/>
                      <a:pt x="296" y="94"/>
                    </a:cubicBezTo>
                    <a:cubicBezTo>
                      <a:pt x="295" y="94"/>
                      <a:pt x="292" y="94"/>
                      <a:pt x="294" y="103"/>
                    </a:cubicBezTo>
                    <a:cubicBezTo>
                      <a:pt x="293" y="99"/>
                      <a:pt x="293" y="99"/>
                      <a:pt x="292" y="94"/>
                    </a:cubicBezTo>
                    <a:cubicBezTo>
                      <a:pt x="291" y="94"/>
                      <a:pt x="290" y="90"/>
                      <a:pt x="290" y="90"/>
                    </a:cubicBezTo>
                    <a:lnTo>
                      <a:pt x="290" y="90"/>
                    </a:lnTo>
                    <a:cubicBezTo>
                      <a:pt x="290" y="90"/>
                      <a:pt x="290" y="91"/>
                      <a:pt x="290" y="94"/>
                    </a:cubicBezTo>
                    <a:cubicBezTo>
                      <a:pt x="290" y="94"/>
                      <a:pt x="289" y="94"/>
                      <a:pt x="285" y="85"/>
                    </a:cubicBezTo>
                    <a:cubicBezTo>
                      <a:pt x="284" y="84"/>
                      <a:pt x="283" y="83"/>
                      <a:pt x="283" y="83"/>
                    </a:cubicBezTo>
                    <a:lnTo>
                      <a:pt x="283" y="83"/>
                    </a:lnTo>
                    <a:cubicBezTo>
                      <a:pt x="281" y="83"/>
                      <a:pt x="283" y="98"/>
                      <a:pt x="289" y="113"/>
                    </a:cubicBezTo>
                    <a:lnTo>
                      <a:pt x="288" y="113"/>
                    </a:lnTo>
                    <a:cubicBezTo>
                      <a:pt x="287" y="114"/>
                      <a:pt x="289" y="123"/>
                      <a:pt x="289" y="123"/>
                    </a:cubicBezTo>
                    <a:cubicBezTo>
                      <a:pt x="293" y="132"/>
                      <a:pt x="292" y="132"/>
                      <a:pt x="290" y="132"/>
                    </a:cubicBezTo>
                    <a:cubicBezTo>
                      <a:pt x="290" y="132"/>
                      <a:pt x="288" y="123"/>
                      <a:pt x="286" y="114"/>
                    </a:cubicBezTo>
                    <a:cubicBezTo>
                      <a:pt x="282" y="98"/>
                      <a:pt x="279" y="89"/>
                      <a:pt x="278" y="89"/>
                    </a:cubicBezTo>
                    <a:lnTo>
                      <a:pt x="278" y="89"/>
                    </a:lnTo>
                    <a:cubicBezTo>
                      <a:pt x="277" y="89"/>
                      <a:pt x="278" y="94"/>
                      <a:pt x="280" y="105"/>
                    </a:cubicBezTo>
                    <a:cubicBezTo>
                      <a:pt x="279" y="101"/>
                      <a:pt x="279" y="102"/>
                      <a:pt x="278" y="96"/>
                    </a:cubicBezTo>
                    <a:cubicBezTo>
                      <a:pt x="277" y="92"/>
                      <a:pt x="276" y="90"/>
                      <a:pt x="276" y="90"/>
                    </a:cubicBezTo>
                    <a:cubicBezTo>
                      <a:pt x="275" y="90"/>
                      <a:pt x="275" y="92"/>
                      <a:pt x="275" y="98"/>
                    </a:cubicBezTo>
                    <a:cubicBezTo>
                      <a:pt x="276" y="106"/>
                      <a:pt x="278" y="117"/>
                      <a:pt x="281" y="126"/>
                    </a:cubicBezTo>
                    <a:cubicBezTo>
                      <a:pt x="285" y="134"/>
                      <a:pt x="284" y="134"/>
                      <a:pt x="284" y="134"/>
                    </a:cubicBezTo>
                    <a:cubicBezTo>
                      <a:pt x="283" y="134"/>
                      <a:pt x="283" y="134"/>
                      <a:pt x="279" y="126"/>
                    </a:cubicBezTo>
                    <a:cubicBezTo>
                      <a:pt x="276" y="117"/>
                      <a:pt x="275" y="113"/>
                      <a:pt x="274" y="113"/>
                    </a:cubicBezTo>
                    <a:lnTo>
                      <a:pt x="274" y="113"/>
                    </a:lnTo>
                    <a:cubicBezTo>
                      <a:pt x="273" y="113"/>
                      <a:pt x="274" y="117"/>
                      <a:pt x="277" y="127"/>
                    </a:cubicBezTo>
                    <a:lnTo>
                      <a:pt x="274" y="118"/>
                    </a:lnTo>
                    <a:cubicBezTo>
                      <a:pt x="271" y="112"/>
                      <a:pt x="268" y="105"/>
                      <a:pt x="266" y="105"/>
                    </a:cubicBezTo>
                    <a:cubicBezTo>
                      <a:pt x="265" y="105"/>
                      <a:pt x="264" y="107"/>
                      <a:pt x="263" y="110"/>
                    </a:cubicBezTo>
                    <a:cubicBezTo>
                      <a:pt x="262" y="110"/>
                      <a:pt x="260" y="111"/>
                      <a:pt x="259" y="111"/>
                    </a:cubicBezTo>
                    <a:cubicBezTo>
                      <a:pt x="257" y="111"/>
                      <a:pt x="255" y="110"/>
                      <a:pt x="252" y="104"/>
                    </a:cubicBezTo>
                    <a:cubicBezTo>
                      <a:pt x="252" y="103"/>
                      <a:pt x="251" y="102"/>
                      <a:pt x="251" y="102"/>
                    </a:cubicBezTo>
                    <a:lnTo>
                      <a:pt x="251" y="102"/>
                    </a:lnTo>
                    <a:cubicBezTo>
                      <a:pt x="249" y="102"/>
                      <a:pt x="253" y="118"/>
                      <a:pt x="259" y="132"/>
                    </a:cubicBezTo>
                    <a:cubicBezTo>
                      <a:pt x="256" y="127"/>
                      <a:pt x="254" y="125"/>
                      <a:pt x="253" y="125"/>
                    </a:cubicBezTo>
                    <a:cubicBezTo>
                      <a:pt x="253" y="125"/>
                      <a:pt x="253" y="125"/>
                      <a:pt x="252" y="126"/>
                    </a:cubicBezTo>
                    <a:cubicBezTo>
                      <a:pt x="251" y="126"/>
                      <a:pt x="251" y="126"/>
                      <a:pt x="250" y="126"/>
                    </a:cubicBezTo>
                    <a:cubicBezTo>
                      <a:pt x="249" y="126"/>
                      <a:pt x="248" y="124"/>
                      <a:pt x="244" y="119"/>
                    </a:cubicBezTo>
                    <a:cubicBezTo>
                      <a:pt x="240" y="111"/>
                      <a:pt x="238" y="106"/>
                      <a:pt x="238" y="106"/>
                    </a:cubicBezTo>
                    <a:lnTo>
                      <a:pt x="238" y="106"/>
                    </a:lnTo>
                    <a:cubicBezTo>
                      <a:pt x="237" y="106"/>
                      <a:pt x="239" y="111"/>
                      <a:pt x="243" y="120"/>
                    </a:cubicBezTo>
                    <a:cubicBezTo>
                      <a:pt x="247" y="126"/>
                      <a:pt x="248" y="129"/>
                      <a:pt x="247" y="129"/>
                    </a:cubicBezTo>
                    <a:cubicBezTo>
                      <a:pt x="246" y="129"/>
                      <a:pt x="240" y="123"/>
                      <a:pt x="234" y="113"/>
                    </a:cubicBezTo>
                    <a:cubicBezTo>
                      <a:pt x="231" y="108"/>
                      <a:pt x="229" y="107"/>
                      <a:pt x="228" y="107"/>
                    </a:cubicBezTo>
                    <a:cubicBezTo>
                      <a:pt x="227" y="107"/>
                      <a:pt x="226" y="107"/>
                      <a:pt x="225" y="108"/>
                    </a:cubicBezTo>
                    <a:cubicBezTo>
                      <a:pt x="230" y="115"/>
                      <a:pt x="228" y="117"/>
                      <a:pt x="227" y="119"/>
                    </a:cubicBezTo>
                    <a:cubicBezTo>
                      <a:pt x="223" y="121"/>
                      <a:pt x="223" y="121"/>
                      <a:pt x="234" y="136"/>
                    </a:cubicBezTo>
                    <a:cubicBezTo>
                      <a:pt x="246" y="151"/>
                      <a:pt x="244" y="151"/>
                      <a:pt x="243" y="152"/>
                    </a:cubicBezTo>
                    <a:cubicBezTo>
                      <a:pt x="243" y="153"/>
                      <a:pt x="243" y="153"/>
                      <a:pt x="243" y="153"/>
                    </a:cubicBezTo>
                    <a:cubicBezTo>
                      <a:pt x="242" y="153"/>
                      <a:pt x="241" y="152"/>
                      <a:pt x="237" y="147"/>
                    </a:cubicBezTo>
                    <a:cubicBezTo>
                      <a:pt x="237" y="147"/>
                      <a:pt x="230" y="140"/>
                      <a:pt x="229" y="140"/>
                    </a:cubicBezTo>
                    <a:cubicBezTo>
                      <a:pt x="228" y="140"/>
                      <a:pt x="228" y="141"/>
                      <a:pt x="228" y="141"/>
                    </a:cubicBezTo>
                    <a:cubicBezTo>
                      <a:pt x="227" y="141"/>
                      <a:pt x="225" y="140"/>
                      <a:pt x="221" y="134"/>
                    </a:cubicBezTo>
                    <a:cubicBezTo>
                      <a:pt x="221" y="134"/>
                      <a:pt x="215" y="130"/>
                      <a:pt x="213" y="130"/>
                    </a:cubicBezTo>
                    <a:cubicBezTo>
                      <a:pt x="212" y="130"/>
                      <a:pt x="212" y="130"/>
                      <a:pt x="212" y="130"/>
                    </a:cubicBezTo>
                    <a:cubicBezTo>
                      <a:pt x="211" y="131"/>
                      <a:pt x="211" y="131"/>
                      <a:pt x="209" y="131"/>
                    </a:cubicBezTo>
                    <a:cubicBezTo>
                      <a:pt x="208" y="131"/>
                      <a:pt x="205" y="130"/>
                      <a:pt x="202" y="127"/>
                    </a:cubicBezTo>
                    <a:cubicBezTo>
                      <a:pt x="201" y="127"/>
                      <a:pt x="201" y="127"/>
                      <a:pt x="207" y="133"/>
                    </a:cubicBezTo>
                    <a:cubicBezTo>
                      <a:pt x="213" y="139"/>
                      <a:pt x="218" y="145"/>
                      <a:pt x="213" y="145"/>
                    </a:cubicBezTo>
                    <a:cubicBezTo>
                      <a:pt x="213" y="145"/>
                      <a:pt x="211" y="145"/>
                      <a:pt x="210" y="145"/>
                    </a:cubicBezTo>
                    <a:lnTo>
                      <a:pt x="210" y="145"/>
                    </a:lnTo>
                    <a:cubicBezTo>
                      <a:pt x="209" y="146"/>
                      <a:pt x="206" y="149"/>
                      <a:pt x="213" y="155"/>
                    </a:cubicBezTo>
                    <a:cubicBezTo>
                      <a:pt x="213" y="155"/>
                      <a:pt x="213" y="155"/>
                      <a:pt x="213" y="155"/>
                    </a:cubicBezTo>
                    <a:cubicBezTo>
                      <a:pt x="212" y="155"/>
                      <a:pt x="211" y="154"/>
                      <a:pt x="205" y="150"/>
                    </a:cubicBezTo>
                    <a:cubicBezTo>
                      <a:pt x="199" y="144"/>
                      <a:pt x="196" y="141"/>
                      <a:pt x="195" y="141"/>
                    </a:cubicBezTo>
                    <a:lnTo>
                      <a:pt x="195" y="141"/>
                    </a:lnTo>
                    <a:cubicBezTo>
                      <a:pt x="193" y="141"/>
                      <a:pt x="196" y="146"/>
                      <a:pt x="203" y="154"/>
                    </a:cubicBezTo>
                    <a:cubicBezTo>
                      <a:pt x="207" y="157"/>
                      <a:pt x="208" y="158"/>
                      <a:pt x="208" y="158"/>
                    </a:cubicBezTo>
                    <a:cubicBezTo>
                      <a:pt x="207" y="158"/>
                      <a:pt x="205" y="157"/>
                      <a:pt x="202" y="155"/>
                    </a:cubicBezTo>
                    <a:lnTo>
                      <a:pt x="202" y="155"/>
                    </a:lnTo>
                    <a:cubicBezTo>
                      <a:pt x="202" y="155"/>
                      <a:pt x="201" y="156"/>
                      <a:pt x="207" y="163"/>
                    </a:cubicBezTo>
                    <a:cubicBezTo>
                      <a:pt x="211" y="166"/>
                      <a:pt x="213" y="168"/>
                      <a:pt x="212" y="168"/>
                    </a:cubicBezTo>
                    <a:cubicBezTo>
                      <a:pt x="211" y="168"/>
                      <a:pt x="209" y="167"/>
                      <a:pt x="205" y="165"/>
                    </a:cubicBezTo>
                    <a:cubicBezTo>
                      <a:pt x="201" y="161"/>
                      <a:pt x="199" y="160"/>
                      <a:pt x="198" y="160"/>
                    </a:cubicBezTo>
                    <a:cubicBezTo>
                      <a:pt x="197" y="160"/>
                      <a:pt x="197" y="161"/>
                      <a:pt x="196" y="161"/>
                    </a:cubicBezTo>
                    <a:cubicBezTo>
                      <a:pt x="201" y="167"/>
                      <a:pt x="198" y="175"/>
                      <a:pt x="191" y="175"/>
                    </a:cubicBezTo>
                    <a:cubicBezTo>
                      <a:pt x="191" y="175"/>
                      <a:pt x="189" y="175"/>
                      <a:pt x="188" y="175"/>
                    </a:cubicBezTo>
                    <a:lnTo>
                      <a:pt x="188" y="175"/>
                    </a:lnTo>
                    <a:cubicBezTo>
                      <a:pt x="195" y="180"/>
                      <a:pt x="195" y="180"/>
                      <a:pt x="195" y="182"/>
                    </a:cubicBezTo>
                    <a:cubicBezTo>
                      <a:pt x="190" y="179"/>
                      <a:pt x="187" y="178"/>
                      <a:pt x="186" y="178"/>
                    </a:cubicBezTo>
                    <a:lnTo>
                      <a:pt x="186" y="178"/>
                    </a:lnTo>
                    <a:cubicBezTo>
                      <a:pt x="184" y="178"/>
                      <a:pt x="191" y="182"/>
                      <a:pt x="202" y="188"/>
                    </a:cubicBezTo>
                    <a:lnTo>
                      <a:pt x="203" y="187"/>
                    </a:lnTo>
                    <a:lnTo>
                      <a:pt x="203" y="186"/>
                    </a:lnTo>
                    <a:cubicBezTo>
                      <a:pt x="211" y="191"/>
                      <a:pt x="215" y="193"/>
                      <a:pt x="213" y="193"/>
                    </a:cubicBezTo>
                    <a:cubicBezTo>
                      <a:pt x="212" y="193"/>
                      <a:pt x="205" y="191"/>
                      <a:pt x="194" y="185"/>
                    </a:cubicBezTo>
                    <a:cubicBezTo>
                      <a:pt x="186" y="181"/>
                      <a:pt x="182" y="179"/>
                      <a:pt x="181" y="179"/>
                    </a:cubicBezTo>
                    <a:lnTo>
                      <a:pt x="181" y="179"/>
                    </a:lnTo>
                    <a:cubicBezTo>
                      <a:pt x="181" y="179"/>
                      <a:pt x="185" y="181"/>
                      <a:pt x="193" y="186"/>
                    </a:cubicBezTo>
                    <a:cubicBezTo>
                      <a:pt x="202" y="192"/>
                      <a:pt x="205" y="194"/>
                      <a:pt x="204" y="194"/>
                    </a:cubicBezTo>
                    <a:cubicBezTo>
                      <a:pt x="203" y="194"/>
                      <a:pt x="198" y="192"/>
                      <a:pt x="191" y="189"/>
                    </a:cubicBezTo>
                    <a:cubicBezTo>
                      <a:pt x="183" y="186"/>
                      <a:pt x="179" y="184"/>
                      <a:pt x="179" y="184"/>
                    </a:cubicBezTo>
                    <a:lnTo>
                      <a:pt x="179" y="184"/>
                    </a:lnTo>
                    <a:cubicBezTo>
                      <a:pt x="179" y="184"/>
                      <a:pt x="183" y="186"/>
                      <a:pt x="191" y="191"/>
                    </a:cubicBezTo>
                    <a:cubicBezTo>
                      <a:pt x="210" y="201"/>
                      <a:pt x="220" y="207"/>
                      <a:pt x="218" y="207"/>
                    </a:cubicBezTo>
                    <a:cubicBezTo>
                      <a:pt x="216" y="207"/>
                      <a:pt x="210" y="205"/>
                      <a:pt x="196" y="199"/>
                    </a:cubicBezTo>
                    <a:cubicBezTo>
                      <a:pt x="182" y="193"/>
                      <a:pt x="174" y="190"/>
                      <a:pt x="171" y="190"/>
                    </a:cubicBezTo>
                    <a:cubicBezTo>
                      <a:pt x="171" y="190"/>
                      <a:pt x="170" y="190"/>
                      <a:pt x="170" y="191"/>
                    </a:cubicBezTo>
                    <a:cubicBezTo>
                      <a:pt x="170" y="192"/>
                      <a:pt x="178" y="195"/>
                      <a:pt x="187" y="198"/>
                    </a:cubicBezTo>
                    <a:cubicBezTo>
                      <a:pt x="197" y="202"/>
                      <a:pt x="201" y="203"/>
                      <a:pt x="199" y="203"/>
                    </a:cubicBezTo>
                    <a:cubicBezTo>
                      <a:pt x="198" y="203"/>
                      <a:pt x="194" y="202"/>
                      <a:pt x="186" y="201"/>
                    </a:cubicBezTo>
                    <a:cubicBezTo>
                      <a:pt x="177" y="198"/>
                      <a:pt x="171" y="197"/>
                      <a:pt x="167" y="197"/>
                    </a:cubicBezTo>
                    <a:cubicBezTo>
                      <a:pt x="161" y="197"/>
                      <a:pt x="164" y="200"/>
                      <a:pt x="175" y="206"/>
                    </a:cubicBezTo>
                    <a:cubicBezTo>
                      <a:pt x="184" y="212"/>
                      <a:pt x="188" y="215"/>
                      <a:pt x="186" y="215"/>
                    </a:cubicBezTo>
                    <a:cubicBezTo>
                      <a:pt x="184" y="215"/>
                      <a:pt x="180" y="214"/>
                      <a:pt x="174" y="211"/>
                    </a:cubicBezTo>
                    <a:cubicBezTo>
                      <a:pt x="165" y="206"/>
                      <a:pt x="161" y="204"/>
                      <a:pt x="160" y="204"/>
                    </a:cubicBezTo>
                    <a:lnTo>
                      <a:pt x="160" y="204"/>
                    </a:lnTo>
                    <a:cubicBezTo>
                      <a:pt x="159" y="204"/>
                      <a:pt x="161" y="206"/>
                      <a:pt x="165" y="208"/>
                    </a:cubicBezTo>
                    <a:cubicBezTo>
                      <a:pt x="164" y="211"/>
                      <a:pt x="164" y="213"/>
                      <a:pt x="163" y="214"/>
                    </a:cubicBezTo>
                    <a:cubicBezTo>
                      <a:pt x="163" y="215"/>
                      <a:pt x="172" y="219"/>
                      <a:pt x="179" y="221"/>
                    </a:cubicBezTo>
                    <a:cubicBezTo>
                      <a:pt x="173" y="220"/>
                      <a:pt x="168" y="219"/>
                      <a:pt x="164" y="219"/>
                    </a:cubicBezTo>
                    <a:cubicBezTo>
                      <a:pt x="159" y="219"/>
                      <a:pt x="159" y="221"/>
                      <a:pt x="170" y="224"/>
                    </a:cubicBezTo>
                    <a:lnTo>
                      <a:pt x="170" y="226"/>
                    </a:lnTo>
                    <a:cubicBezTo>
                      <a:pt x="169" y="228"/>
                      <a:pt x="169" y="228"/>
                      <a:pt x="178" y="231"/>
                    </a:cubicBezTo>
                    <a:cubicBezTo>
                      <a:pt x="183" y="232"/>
                      <a:pt x="183" y="232"/>
                      <a:pt x="181" y="232"/>
                    </a:cubicBezTo>
                    <a:cubicBezTo>
                      <a:pt x="178" y="232"/>
                      <a:pt x="174" y="232"/>
                      <a:pt x="169" y="232"/>
                    </a:cubicBezTo>
                    <a:cubicBezTo>
                      <a:pt x="159" y="232"/>
                      <a:pt x="150" y="232"/>
                      <a:pt x="159" y="233"/>
                    </a:cubicBezTo>
                    <a:cubicBezTo>
                      <a:pt x="169" y="235"/>
                      <a:pt x="177" y="239"/>
                      <a:pt x="186" y="240"/>
                    </a:cubicBezTo>
                    <a:cubicBezTo>
                      <a:pt x="191" y="241"/>
                      <a:pt x="190" y="242"/>
                      <a:pt x="188" y="242"/>
                    </a:cubicBezTo>
                    <a:cubicBezTo>
                      <a:pt x="186" y="242"/>
                      <a:pt x="181" y="241"/>
                      <a:pt x="177" y="240"/>
                    </a:cubicBezTo>
                    <a:cubicBezTo>
                      <a:pt x="170" y="240"/>
                      <a:pt x="165" y="240"/>
                      <a:pt x="158" y="241"/>
                    </a:cubicBezTo>
                    <a:cubicBezTo>
                      <a:pt x="158" y="242"/>
                      <a:pt x="158" y="244"/>
                      <a:pt x="167" y="245"/>
                    </a:cubicBezTo>
                    <a:cubicBezTo>
                      <a:pt x="176" y="245"/>
                      <a:pt x="175" y="252"/>
                      <a:pt x="167" y="253"/>
                    </a:cubicBezTo>
                    <a:lnTo>
                      <a:pt x="167" y="256"/>
                    </a:lnTo>
                    <a:cubicBezTo>
                      <a:pt x="167" y="258"/>
                      <a:pt x="176" y="258"/>
                      <a:pt x="176" y="259"/>
                    </a:cubicBezTo>
                    <a:cubicBezTo>
                      <a:pt x="176" y="259"/>
                      <a:pt x="176" y="260"/>
                      <a:pt x="185" y="261"/>
                    </a:cubicBezTo>
                    <a:cubicBezTo>
                      <a:pt x="185" y="262"/>
                      <a:pt x="185" y="263"/>
                      <a:pt x="176" y="263"/>
                    </a:cubicBezTo>
                    <a:cubicBezTo>
                      <a:pt x="193" y="264"/>
                      <a:pt x="193" y="263"/>
                      <a:pt x="176" y="266"/>
                    </a:cubicBezTo>
                    <a:cubicBezTo>
                      <a:pt x="166" y="267"/>
                      <a:pt x="161" y="267"/>
                      <a:pt x="163" y="267"/>
                    </a:cubicBezTo>
                    <a:cubicBezTo>
                      <a:pt x="164" y="267"/>
                      <a:pt x="169" y="267"/>
                      <a:pt x="176" y="267"/>
                    </a:cubicBezTo>
                    <a:cubicBezTo>
                      <a:pt x="185" y="268"/>
                      <a:pt x="185" y="268"/>
                      <a:pt x="176" y="270"/>
                    </a:cubicBezTo>
                    <a:cubicBezTo>
                      <a:pt x="167" y="270"/>
                      <a:pt x="167" y="271"/>
                      <a:pt x="176" y="271"/>
                    </a:cubicBezTo>
                    <a:cubicBezTo>
                      <a:pt x="180" y="271"/>
                      <a:pt x="184" y="271"/>
                      <a:pt x="187" y="271"/>
                    </a:cubicBezTo>
                    <a:cubicBezTo>
                      <a:pt x="196" y="271"/>
                      <a:pt x="198" y="272"/>
                      <a:pt x="185" y="275"/>
                    </a:cubicBezTo>
                    <a:cubicBezTo>
                      <a:pt x="185" y="275"/>
                      <a:pt x="185" y="275"/>
                      <a:pt x="187" y="275"/>
                    </a:cubicBezTo>
                    <a:cubicBezTo>
                      <a:pt x="189" y="275"/>
                      <a:pt x="190" y="275"/>
                      <a:pt x="193" y="275"/>
                    </a:cubicBezTo>
                    <a:cubicBezTo>
                      <a:pt x="200" y="274"/>
                      <a:pt x="205" y="274"/>
                      <a:pt x="206" y="274"/>
                    </a:cubicBezTo>
                    <a:lnTo>
                      <a:pt x="206" y="274"/>
                    </a:lnTo>
                    <a:cubicBezTo>
                      <a:pt x="208" y="274"/>
                      <a:pt x="203" y="274"/>
                      <a:pt x="193" y="276"/>
                    </a:cubicBezTo>
                    <a:cubicBezTo>
                      <a:pt x="182" y="279"/>
                      <a:pt x="178" y="280"/>
                      <a:pt x="182" y="280"/>
                    </a:cubicBezTo>
                    <a:cubicBezTo>
                      <a:pt x="184" y="280"/>
                      <a:pt x="188" y="280"/>
                      <a:pt x="194" y="279"/>
                    </a:cubicBezTo>
                    <a:cubicBezTo>
                      <a:pt x="194" y="279"/>
                      <a:pt x="195" y="279"/>
                      <a:pt x="197" y="279"/>
                    </a:cubicBezTo>
                    <a:cubicBezTo>
                      <a:pt x="198" y="279"/>
                      <a:pt x="199" y="279"/>
                      <a:pt x="194" y="281"/>
                    </a:cubicBezTo>
                    <a:cubicBezTo>
                      <a:pt x="188" y="284"/>
                      <a:pt x="182" y="290"/>
                      <a:pt x="187" y="290"/>
                    </a:cubicBezTo>
                    <a:cubicBezTo>
                      <a:pt x="189" y="290"/>
                      <a:pt x="191" y="289"/>
                      <a:pt x="195" y="288"/>
                    </a:cubicBezTo>
                    <a:lnTo>
                      <a:pt x="196" y="290"/>
                    </a:lnTo>
                    <a:cubicBezTo>
                      <a:pt x="190" y="293"/>
                      <a:pt x="189" y="295"/>
                      <a:pt x="191" y="295"/>
                    </a:cubicBezTo>
                    <a:cubicBezTo>
                      <a:pt x="192" y="295"/>
                      <a:pt x="194" y="294"/>
                      <a:pt x="196" y="294"/>
                    </a:cubicBezTo>
                    <a:lnTo>
                      <a:pt x="205" y="292"/>
                    </a:lnTo>
                    <a:lnTo>
                      <a:pt x="205" y="292"/>
                    </a:lnTo>
                    <a:cubicBezTo>
                      <a:pt x="200" y="294"/>
                      <a:pt x="194" y="296"/>
                      <a:pt x="188" y="299"/>
                    </a:cubicBezTo>
                    <a:cubicBezTo>
                      <a:pt x="188" y="300"/>
                      <a:pt x="188" y="300"/>
                      <a:pt x="189" y="300"/>
                    </a:cubicBezTo>
                    <a:cubicBezTo>
                      <a:pt x="190" y="300"/>
                      <a:pt x="192" y="299"/>
                      <a:pt x="197" y="298"/>
                    </a:cubicBezTo>
                    <a:cubicBezTo>
                      <a:pt x="202" y="296"/>
                      <a:pt x="204" y="295"/>
                      <a:pt x="205" y="295"/>
                    </a:cubicBezTo>
                    <a:cubicBezTo>
                      <a:pt x="205" y="295"/>
                      <a:pt x="205" y="295"/>
                      <a:pt x="205" y="296"/>
                    </a:cubicBezTo>
                    <a:cubicBezTo>
                      <a:pt x="201" y="299"/>
                      <a:pt x="195" y="303"/>
                      <a:pt x="190" y="304"/>
                    </a:cubicBezTo>
                    <a:lnTo>
                      <a:pt x="190" y="305"/>
                    </a:lnTo>
                    <a:cubicBezTo>
                      <a:pt x="199" y="302"/>
                      <a:pt x="203" y="300"/>
                      <a:pt x="204" y="300"/>
                    </a:cubicBezTo>
                    <a:lnTo>
                      <a:pt x="204" y="300"/>
                    </a:lnTo>
                    <a:cubicBezTo>
                      <a:pt x="204" y="300"/>
                      <a:pt x="202" y="301"/>
                      <a:pt x="198" y="303"/>
                    </a:cubicBezTo>
                    <a:cubicBezTo>
                      <a:pt x="191" y="307"/>
                      <a:pt x="191" y="308"/>
                      <a:pt x="192" y="309"/>
                    </a:cubicBezTo>
                    <a:cubicBezTo>
                      <a:pt x="194" y="308"/>
                      <a:pt x="195" y="308"/>
                      <a:pt x="195" y="308"/>
                    </a:cubicBezTo>
                    <a:lnTo>
                      <a:pt x="195" y="308"/>
                    </a:lnTo>
                    <a:cubicBezTo>
                      <a:pt x="196" y="308"/>
                      <a:pt x="193" y="309"/>
                      <a:pt x="192" y="309"/>
                    </a:cubicBezTo>
                    <a:cubicBezTo>
                      <a:pt x="192" y="309"/>
                      <a:pt x="192" y="309"/>
                      <a:pt x="192" y="309"/>
                    </a:cubicBezTo>
                    <a:lnTo>
                      <a:pt x="183" y="313"/>
                    </a:lnTo>
                    <a:cubicBezTo>
                      <a:pt x="180" y="314"/>
                      <a:pt x="179" y="315"/>
                      <a:pt x="180" y="315"/>
                    </a:cubicBezTo>
                    <a:cubicBezTo>
                      <a:pt x="181" y="315"/>
                      <a:pt x="187" y="313"/>
                      <a:pt x="192" y="310"/>
                    </a:cubicBezTo>
                    <a:lnTo>
                      <a:pt x="193" y="312"/>
                    </a:lnTo>
                    <a:cubicBezTo>
                      <a:pt x="193" y="312"/>
                      <a:pt x="193" y="313"/>
                      <a:pt x="194" y="313"/>
                    </a:cubicBezTo>
                    <a:cubicBezTo>
                      <a:pt x="194" y="313"/>
                      <a:pt x="196" y="312"/>
                      <a:pt x="201" y="309"/>
                    </a:cubicBezTo>
                    <a:cubicBezTo>
                      <a:pt x="206" y="307"/>
                      <a:pt x="212" y="305"/>
                      <a:pt x="218" y="304"/>
                    </a:cubicBezTo>
                    <a:lnTo>
                      <a:pt x="218" y="304"/>
                    </a:lnTo>
                    <a:cubicBezTo>
                      <a:pt x="212" y="305"/>
                      <a:pt x="206" y="308"/>
                      <a:pt x="202" y="312"/>
                    </a:cubicBezTo>
                    <a:cubicBezTo>
                      <a:pt x="202" y="313"/>
                      <a:pt x="194" y="316"/>
                      <a:pt x="194" y="316"/>
                    </a:cubicBezTo>
                    <a:cubicBezTo>
                      <a:pt x="183" y="320"/>
                      <a:pt x="184" y="322"/>
                      <a:pt x="187" y="322"/>
                    </a:cubicBezTo>
                    <a:cubicBezTo>
                      <a:pt x="189" y="322"/>
                      <a:pt x="192" y="321"/>
                      <a:pt x="195" y="321"/>
                    </a:cubicBezTo>
                    <a:cubicBezTo>
                      <a:pt x="203" y="318"/>
                      <a:pt x="207" y="316"/>
                      <a:pt x="208" y="316"/>
                    </a:cubicBezTo>
                    <a:lnTo>
                      <a:pt x="208" y="316"/>
                    </a:lnTo>
                    <a:cubicBezTo>
                      <a:pt x="209" y="316"/>
                      <a:pt x="205" y="318"/>
                      <a:pt x="196" y="323"/>
                    </a:cubicBezTo>
                    <a:cubicBezTo>
                      <a:pt x="191" y="326"/>
                      <a:pt x="190" y="327"/>
                      <a:pt x="191" y="327"/>
                    </a:cubicBezTo>
                    <a:cubicBezTo>
                      <a:pt x="193" y="327"/>
                      <a:pt x="205" y="322"/>
                      <a:pt x="221" y="314"/>
                    </a:cubicBezTo>
                    <a:lnTo>
                      <a:pt x="221" y="314"/>
                    </a:lnTo>
                    <a:cubicBezTo>
                      <a:pt x="201" y="326"/>
                      <a:pt x="194" y="330"/>
                      <a:pt x="197" y="330"/>
                    </a:cubicBezTo>
                    <a:cubicBezTo>
                      <a:pt x="198" y="330"/>
                      <a:pt x="202" y="329"/>
                      <a:pt x="207" y="327"/>
                    </a:cubicBezTo>
                    <a:cubicBezTo>
                      <a:pt x="212" y="326"/>
                      <a:pt x="214" y="325"/>
                      <a:pt x="214" y="325"/>
                    </a:cubicBezTo>
                    <a:lnTo>
                      <a:pt x="214" y="325"/>
                    </a:lnTo>
                    <a:cubicBezTo>
                      <a:pt x="215" y="325"/>
                      <a:pt x="213" y="326"/>
                      <a:pt x="209" y="328"/>
                    </a:cubicBezTo>
                    <a:cubicBezTo>
                      <a:pt x="201" y="333"/>
                      <a:pt x="202" y="334"/>
                      <a:pt x="203" y="337"/>
                    </a:cubicBezTo>
                    <a:cubicBezTo>
                      <a:pt x="204" y="338"/>
                      <a:pt x="205" y="339"/>
                      <a:pt x="206" y="339"/>
                    </a:cubicBezTo>
                    <a:cubicBezTo>
                      <a:pt x="207" y="339"/>
                      <a:pt x="209" y="338"/>
                      <a:pt x="213" y="336"/>
                    </a:cubicBezTo>
                    <a:lnTo>
                      <a:pt x="214" y="337"/>
                    </a:lnTo>
                    <a:cubicBezTo>
                      <a:pt x="208" y="342"/>
                      <a:pt x="207" y="344"/>
                      <a:pt x="207" y="344"/>
                    </a:cubicBezTo>
                    <a:cubicBezTo>
                      <a:pt x="208" y="344"/>
                      <a:pt x="214" y="340"/>
                      <a:pt x="222" y="334"/>
                    </a:cubicBezTo>
                    <a:lnTo>
                      <a:pt x="223" y="335"/>
                    </a:lnTo>
                    <a:lnTo>
                      <a:pt x="216" y="341"/>
                    </a:lnTo>
                    <a:cubicBezTo>
                      <a:pt x="210" y="346"/>
                      <a:pt x="210" y="349"/>
                      <a:pt x="215" y="355"/>
                    </a:cubicBezTo>
                    <a:cubicBezTo>
                      <a:pt x="218" y="359"/>
                      <a:pt x="220" y="361"/>
                      <a:pt x="223" y="361"/>
                    </a:cubicBezTo>
                    <a:cubicBezTo>
                      <a:pt x="225" y="361"/>
                      <a:pt x="229" y="358"/>
                      <a:pt x="235" y="351"/>
                    </a:cubicBezTo>
                    <a:cubicBezTo>
                      <a:pt x="241" y="345"/>
                      <a:pt x="244" y="342"/>
                      <a:pt x="245" y="342"/>
                    </a:cubicBezTo>
                    <a:lnTo>
                      <a:pt x="245" y="342"/>
                    </a:lnTo>
                    <a:cubicBezTo>
                      <a:pt x="245" y="342"/>
                      <a:pt x="242" y="345"/>
                      <a:pt x="237" y="352"/>
                    </a:cubicBezTo>
                    <a:cubicBezTo>
                      <a:pt x="232" y="357"/>
                      <a:pt x="228" y="362"/>
                      <a:pt x="228" y="362"/>
                    </a:cubicBezTo>
                    <a:cubicBezTo>
                      <a:pt x="229" y="362"/>
                      <a:pt x="229" y="362"/>
                      <a:pt x="231" y="360"/>
                    </a:cubicBezTo>
                    <a:lnTo>
                      <a:pt x="231" y="360"/>
                    </a:lnTo>
                    <a:cubicBezTo>
                      <a:pt x="231" y="360"/>
                      <a:pt x="232" y="361"/>
                      <a:pt x="228" y="369"/>
                    </a:cubicBezTo>
                    <a:cubicBezTo>
                      <a:pt x="223" y="376"/>
                      <a:pt x="223" y="379"/>
                      <a:pt x="224" y="379"/>
                    </a:cubicBezTo>
                    <a:cubicBezTo>
                      <a:pt x="225" y="379"/>
                      <a:pt x="228" y="376"/>
                      <a:pt x="231" y="372"/>
                    </a:cubicBezTo>
                    <a:cubicBezTo>
                      <a:pt x="235" y="366"/>
                      <a:pt x="237" y="364"/>
                      <a:pt x="237" y="364"/>
                    </a:cubicBezTo>
                    <a:lnTo>
                      <a:pt x="237" y="364"/>
                    </a:lnTo>
                    <a:cubicBezTo>
                      <a:pt x="237" y="364"/>
                      <a:pt x="234" y="369"/>
                      <a:pt x="231" y="373"/>
                    </a:cubicBezTo>
                    <a:cubicBezTo>
                      <a:pt x="228" y="379"/>
                      <a:pt x="225" y="384"/>
                      <a:pt x="225" y="384"/>
                    </a:cubicBezTo>
                    <a:cubicBezTo>
                      <a:pt x="225" y="384"/>
                      <a:pt x="226" y="383"/>
                      <a:pt x="228" y="381"/>
                    </a:cubicBezTo>
                    <a:cubicBezTo>
                      <a:pt x="231" y="378"/>
                      <a:pt x="235" y="376"/>
                      <a:pt x="237" y="376"/>
                    </a:cubicBezTo>
                    <a:lnTo>
                      <a:pt x="237" y="376"/>
                    </a:lnTo>
                    <a:cubicBezTo>
                      <a:pt x="239" y="376"/>
                      <a:pt x="240" y="379"/>
                      <a:pt x="234" y="387"/>
                    </a:cubicBezTo>
                    <a:lnTo>
                      <a:pt x="237" y="388"/>
                    </a:lnTo>
                    <a:cubicBezTo>
                      <a:pt x="239" y="383"/>
                      <a:pt x="241" y="382"/>
                      <a:pt x="242" y="382"/>
                    </a:cubicBezTo>
                    <a:cubicBezTo>
                      <a:pt x="243" y="382"/>
                      <a:pt x="244" y="382"/>
                      <a:pt x="244" y="383"/>
                    </a:cubicBezTo>
                    <a:cubicBezTo>
                      <a:pt x="247" y="384"/>
                      <a:pt x="248" y="384"/>
                      <a:pt x="243" y="392"/>
                    </a:cubicBezTo>
                    <a:cubicBezTo>
                      <a:pt x="240" y="396"/>
                      <a:pt x="239" y="398"/>
                      <a:pt x="240" y="398"/>
                    </a:cubicBezTo>
                    <a:cubicBezTo>
                      <a:pt x="240" y="398"/>
                      <a:pt x="242" y="397"/>
                      <a:pt x="246" y="393"/>
                    </a:cubicBezTo>
                    <a:cubicBezTo>
                      <a:pt x="246" y="393"/>
                      <a:pt x="246" y="393"/>
                      <a:pt x="246" y="393"/>
                    </a:cubicBezTo>
                    <a:cubicBezTo>
                      <a:pt x="247" y="393"/>
                      <a:pt x="256" y="380"/>
                      <a:pt x="257" y="380"/>
                    </a:cubicBezTo>
                    <a:cubicBezTo>
                      <a:pt x="259" y="374"/>
                      <a:pt x="262" y="370"/>
                      <a:pt x="267" y="365"/>
                    </a:cubicBezTo>
                    <a:lnTo>
                      <a:pt x="267" y="365"/>
                    </a:lnTo>
                    <a:lnTo>
                      <a:pt x="262" y="373"/>
                    </a:lnTo>
                    <a:lnTo>
                      <a:pt x="255" y="389"/>
                    </a:lnTo>
                    <a:cubicBezTo>
                      <a:pt x="255" y="389"/>
                      <a:pt x="255" y="389"/>
                      <a:pt x="255" y="389"/>
                    </a:cubicBezTo>
                    <a:cubicBezTo>
                      <a:pt x="256" y="389"/>
                      <a:pt x="257" y="388"/>
                      <a:pt x="260" y="382"/>
                    </a:cubicBezTo>
                    <a:lnTo>
                      <a:pt x="260" y="382"/>
                    </a:lnTo>
                    <a:cubicBezTo>
                      <a:pt x="257" y="391"/>
                      <a:pt x="258" y="392"/>
                      <a:pt x="260" y="392"/>
                    </a:cubicBezTo>
                    <a:cubicBezTo>
                      <a:pt x="261" y="393"/>
                      <a:pt x="262" y="393"/>
                      <a:pt x="263" y="393"/>
                    </a:cubicBezTo>
                    <a:cubicBezTo>
                      <a:pt x="264" y="393"/>
                      <a:pt x="266" y="392"/>
                      <a:pt x="269" y="387"/>
                    </a:cubicBezTo>
                    <a:lnTo>
                      <a:pt x="269" y="387"/>
                    </a:lnTo>
                    <a:cubicBezTo>
                      <a:pt x="265" y="396"/>
                      <a:pt x="266" y="401"/>
                      <a:pt x="269" y="401"/>
                    </a:cubicBezTo>
                    <a:cubicBezTo>
                      <a:pt x="271" y="401"/>
                      <a:pt x="274" y="397"/>
                      <a:pt x="277" y="390"/>
                    </a:cubicBezTo>
                    <a:cubicBezTo>
                      <a:pt x="279" y="386"/>
                      <a:pt x="279" y="383"/>
                      <a:pt x="280" y="383"/>
                    </a:cubicBezTo>
                    <a:lnTo>
                      <a:pt x="280" y="383"/>
                    </a:lnTo>
                    <a:cubicBezTo>
                      <a:pt x="280" y="383"/>
                      <a:pt x="280" y="386"/>
                      <a:pt x="279" y="390"/>
                    </a:cubicBezTo>
                    <a:cubicBezTo>
                      <a:pt x="278" y="395"/>
                      <a:pt x="277" y="397"/>
                      <a:pt x="278" y="397"/>
                    </a:cubicBezTo>
                    <a:cubicBezTo>
                      <a:pt x="278" y="397"/>
                      <a:pt x="279" y="395"/>
                      <a:pt x="281" y="391"/>
                    </a:cubicBezTo>
                    <a:cubicBezTo>
                      <a:pt x="282" y="389"/>
                      <a:pt x="283" y="388"/>
                      <a:pt x="283" y="388"/>
                    </a:cubicBezTo>
                    <a:lnTo>
                      <a:pt x="283" y="388"/>
                    </a:lnTo>
                    <a:cubicBezTo>
                      <a:pt x="284" y="388"/>
                      <a:pt x="282" y="395"/>
                      <a:pt x="281" y="401"/>
                    </a:cubicBezTo>
                    <a:cubicBezTo>
                      <a:pt x="279" y="412"/>
                      <a:pt x="278" y="416"/>
                      <a:pt x="279" y="416"/>
                    </a:cubicBezTo>
                    <a:cubicBezTo>
                      <a:pt x="280" y="416"/>
                      <a:pt x="281" y="414"/>
                      <a:pt x="283" y="411"/>
                    </a:cubicBezTo>
                    <a:cubicBezTo>
                      <a:pt x="286" y="404"/>
                      <a:pt x="288" y="403"/>
                      <a:pt x="290" y="403"/>
                    </a:cubicBezTo>
                    <a:cubicBezTo>
                      <a:pt x="290" y="403"/>
                      <a:pt x="290" y="403"/>
                      <a:pt x="290" y="403"/>
                    </a:cubicBezTo>
                    <a:cubicBezTo>
                      <a:pt x="294" y="399"/>
                      <a:pt x="296" y="393"/>
                      <a:pt x="296" y="387"/>
                    </a:cubicBezTo>
                    <a:cubicBezTo>
                      <a:pt x="298" y="378"/>
                      <a:pt x="300" y="370"/>
                      <a:pt x="300" y="370"/>
                    </a:cubicBezTo>
                    <a:cubicBezTo>
                      <a:pt x="302" y="367"/>
                      <a:pt x="302" y="366"/>
                      <a:pt x="302" y="366"/>
                    </a:cubicBezTo>
                    <a:lnTo>
                      <a:pt x="302" y="366"/>
                    </a:lnTo>
                    <a:cubicBezTo>
                      <a:pt x="303" y="366"/>
                      <a:pt x="302" y="370"/>
                      <a:pt x="302" y="370"/>
                    </a:cubicBezTo>
                    <a:cubicBezTo>
                      <a:pt x="299" y="375"/>
                      <a:pt x="298" y="381"/>
                      <a:pt x="298" y="387"/>
                    </a:cubicBezTo>
                    <a:cubicBezTo>
                      <a:pt x="297" y="396"/>
                      <a:pt x="299" y="397"/>
                      <a:pt x="300" y="397"/>
                    </a:cubicBezTo>
                    <a:lnTo>
                      <a:pt x="305" y="397"/>
                    </a:lnTo>
                    <a:cubicBezTo>
                      <a:pt x="306" y="402"/>
                      <a:pt x="307" y="404"/>
                      <a:pt x="308" y="404"/>
                    </a:cubicBezTo>
                    <a:cubicBezTo>
                      <a:pt x="308" y="404"/>
                      <a:pt x="309" y="402"/>
                      <a:pt x="309" y="398"/>
                    </a:cubicBezTo>
                    <a:cubicBezTo>
                      <a:pt x="309" y="390"/>
                      <a:pt x="309" y="393"/>
                      <a:pt x="311" y="389"/>
                    </a:cubicBezTo>
                    <a:lnTo>
                      <a:pt x="311" y="389"/>
                    </a:lnTo>
                    <a:cubicBezTo>
                      <a:pt x="310" y="398"/>
                      <a:pt x="313" y="403"/>
                      <a:pt x="317" y="403"/>
                    </a:cubicBezTo>
                    <a:cubicBezTo>
                      <a:pt x="320" y="403"/>
                      <a:pt x="323" y="400"/>
                      <a:pt x="323" y="391"/>
                    </a:cubicBezTo>
                    <a:lnTo>
                      <a:pt x="323" y="400"/>
                    </a:lnTo>
                    <a:cubicBezTo>
                      <a:pt x="323" y="409"/>
                      <a:pt x="324" y="409"/>
                      <a:pt x="326" y="409"/>
                    </a:cubicBezTo>
                    <a:cubicBezTo>
                      <a:pt x="328" y="409"/>
                      <a:pt x="332" y="400"/>
                      <a:pt x="335" y="400"/>
                    </a:cubicBezTo>
                    <a:cubicBezTo>
                      <a:pt x="340" y="400"/>
                      <a:pt x="343" y="399"/>
                      <a:pt x="342" y="391"/>
                    </a:cubicBezTo>
                    <a:cubicBezTo>
                      <a:pt x="343" y="391"/>
                      <a:pt x="343" y="391"/>
                      <a:pt x="344" y="399"/>
                    </a:cubicBezTo>
                    <a:cubicBezTo>
                      <a:pt x="344" y="408"/>
                      <a:pt x="345" y="408"/>
                      <a:pt x="346" y="408"/>
                    </a:cubicBezTo>
                    <a:cubicBezTo>
                      <a:pt x="348" y="402"/>
                      <a:pt x="346" y="397"/>
                      <a:pt x="345" y="391"/>
                    </a:cubicBezTo>
                    <a:cubicBezTo>
                      <a:pt x="345" y="386"/>
                      <a:pt x="344" y="384"/>
                      <a:pt x="345" y="384"/>
                    </a:cubicBezTo>
                    <a:lnTo>
                      <a:pt x="345" y="384"/>
                    </a:lnTo>
                    <a:cubicBezTo>
                      <a:pt x="345" y="384"/>
                      <a:pt x="346" y="386"/>
                      <a:pt x="349" y="390"/>
                    </a:cubicBezTo>
                    <a:cubicBezTo>
                      <a:pt x="350" y="394"/>
                      <a:pt x="352" y="397"/>
                      <a:pt x="354" y="397"/>
                    </a:cubicBezTo>
                    <a:cubicBezTo>
                      <a:pt x="355" y="397"/>
                      <a:pt x="356" y="394"/>
                      <a:pt x="356" y="390"/>
                    </a:cubicBezTo>
                    <a:cubicBezTo>
                      <a:pt x="358" y="390"/>
                      <a:pt x="359" y="390"/>
                      <a:pt x="361" y="398"/>
                    </a:cubicBezTo>
                    <a:cubicBezTo>
                      <a:pt x="363" y="403"/>
                      <a:pt x="365" y="408"/>
                      <a:pt x="366" y="408"/>
                    </a:cubicBezTo>
                    <a:cubicBezTo>
                      <a:pt x="367" y="408"/>
                      <a:pt x="368" y="405"/>
                      <a:pt x="367" y="397"/>
                    </a:cubicBezTo>
                    <a:lnTo>
                      <a:pt x="367" y="397"/>
                    </a:lnTo>
                    <a:cubicBezTo>
                      <a:pt x="368" y="397"/>
                      <a:pt x="368" y="397"/>
                      <a:pt x="370" y="405"/>
                    </a:cubicBezTo>
                    <a:cubicBezTo>
                      <a:pt x="372" y="410"/>
                      <a:pt x="374" y="415"/>
                      <a:pt x="374" y="415"/>
                    </a:cubicBezTo>
                    <a:cubicBezTo>
                      <a:pt x="375" y="415"/>
                      <a:pt x="374" y="412"/>
                      <a:pt x="372" y="405"/>
                    </a:cubicBezTo>
                    <a:cubicBezTo>
                      <a:pt x="372" y="400"/>
                      <a:pt x="373" y="397"/>
                      <a:pt x="374" y="397"/>
                    </a:cubicBezTo>
                    <a:cubicBezTo>
                      <a:pt x="376" y="397"/>
                      <a:pt x="378" y="399"/>
                      <a:pt x="380" y="402"/>
                    </a:cubicBezTo>
                    <a:cubicBezTo>
                      <a:pt x="381" y="402"/>
                      <a:pt x="382" y="401"/>
                      <a:pt x="379" y="393"/>
                    </a:cubicBezTo>
                    <a:lnTo>
                      <a:pt x="376" y="386"/>
                    </a:lnTo>
                    <a:lnTo>
                      <a:pt x="376" y="386"/>
                    </a:lnTo>
                    <a:cubicBezTo>
                      <a:pt x="379" y="393"/>
                      <a:pt x="381" y="397"/>
                      <a:pt x="382" y="397"/>
                    </a:cubicBezTo>
                    <a:cubicBezTo>
                      <a:pt x="382" y="397"/>
                      <a:pt x="381" y="393"/>
                      <a:pt x="378" y="384"/>
                    </a:cubicBezTo>
                    <a:cubicBezTo>
                      <a:pt x="376" y="380"/>
                      <a:pt x="376" y="379"/>
                      <a:pt x="376" y="379"/>
                    </a:cubicBezTo>
                    <a:lnTo>
                      <a:pt x="376" y="379"/>
                    </a:lnTo>
                    <a:cubicBezTo>
                      <a:pt x="376" y="379"/>
                      <a:pt x="377" y="380"/>
                      <a:pt x="379" y="384"/>
                    </a:cubicBezTo>
                    <a:cubicBezTo>
                      <a:pt x="383" y="392"/>
                      <a:pt x="385" y="392"/>
                      <a:pt x="385" y="392"/>
                    </a:cubicBezTo>
                    <a:cubicBezTo>
                      <a:pt x="386" y="392"/>
                      <a:pt x="387" y="382"/>
                      <a:pt x="391" y="379"/>
                    </a:cubicBezTo>
                    <a:cubicBezTo>
                      <a:pt x="399" y="375"/>
                      <a:pt x="402" y="374"/>
                      <a:pt x="397" y="366"/>
                    </a:cubicBezTo>
                    <a:cubicBezTo>
                      <a:pt x="395" y="362"/>
                      <a:pt x="394" y="360"/>
                      <a:pt x="395" y="360"/>
                    </a:cubicBezTo>
                    <a:lnTo>
                      <a:pt x="395" y="360"/>
                    </a:lnTo>
                    <a:cubicBezTo>
                      <a:pt x="395" y="360"/>
                      <a:pt x="396" y="362"/>
                      <a:pt x="399" y="365"/>
                    </a:cubicBezTo>
                    <a:cubicBezTo>
                      <a:pt x="403" y="370"/>
                      <a:pt x="405" y="371"/>
                      <a:pt x="406" y="371"/>
                    </a:cubicBezTo>
                    <a:cubicBezTo>
                      <a:pt x="406" y="371"/>
                      <a:pt x="407" y="371"/>
                      <a:pt x="407" y="371"/>
                    </a:cubicBezTo>
                    <a:cubicBezTo>
                      <a:pt x="407" y="371"/>
                      <a:pt x="407" y="371"/>
                      <a:pt x="408" y="371"/>
                    </a:cubicBezTo>
                    <a:cubicBezTo>
                      <a:pt x="409" y="371"/>
                      <a:pt x="410" y="372"/>
                      <a:pt x="415" y="378"/>
                    </a:cubicBezTo>
                    <a:cubicBezTo>
                      <a:pt x="410" y="370"/>
                      <a:pt x="410" y="370"/>
                      <a:pt x="410" y="369"/>
                    </a:cubicBezTo>
                    <a:lnTo>
                      <a:pt x="410" y="369"/>
                    </a:lnTo>
                    <a:cubicBezTo>
                      <a:pt x="413" y="372"/>
                      <a:pt x="415" y="374"/>
                      <a:pt x="415" y="374"/>
                    </a:cubicBezTo>
                    <a:cubicBezTo>
                      <a:pt x="416" y="374"/>
                      <a:pt x="415" y="372"/>
                      <a:pt x="413" y="368"/>
                    </a:cubicBezTo>
                    <a:cubicBezTo>
                      <a:pt x="407" y="360"/>
                      <a:pt x="405" y="357"/>
                      <a:pt x="405" y="357"/>
                    </a:cubicBezTo>
                    <a:lnTo>
                      <a:pt x="405" y="357"/>
                    </a:lnTo>
                    <a:cubicBezTo>
                      <a:pt x="405" y="357"/>
                      <a:pt x="408" y="360"/>
                      <a:pt x="414" y="368"/>
                    </a:cubicBezTo>
                    <a:cubicBezTo>
                      <a:pt x="417" y="372"/>
                      <a:pt x="422" y="375"/>
                      <a:pt x="423" y="375"/>
                    </a:cubicBezTo>
                    <a:cubicBezTo>
                      <a:pt x="423" y="375"/>
                      <a:pt x="423" y="374"/>
                      <a:pt x="420" y="372"/>
                    </a:cubicBezTo>
                    <a:cubicBezTo>
                      <a:pt x="415" y="365"/>
                      <a:pt x="417" y="364"/>
                      <a:pt x="411" y="356"/>
                    </a:cubicBezTo>
                    <a:cubicBezTo>
                      <a:pt x="412" y="356"/>
                      <a:pt x="412" y="356"/>
                      <a:pt x="412" y="356"/>
                    </a:cubicBezTo>
                    <a:cubicBezTo>
                      <a:pt x="413" y="356"/>
                      <a:pt x="415" y="357"/>
                      <a:pt x="419" y="362"/>
                    </a:cubicBezTo>
                    <a:cubicBezTo>
                      <a:pt x="421" y="363"/>
                      <a:pt x="422" y="364"/>
                      <a:pt x="422" y="364"/>
                    </a:cubicBezTo>
                    <a:cubicBezTo>
                      <a:pt x="425" y="364"/>
                      <a:pt x="423" y="356"/>
                      <a:pt x="418" y="351"/>
                    </a:cubicBezTo>
                    <a:cubicBezTo>
                      <a:pt x="415" y="348"/>
                      <a:pt x="414" y="346"/>
                      <a:pt x="414" y="346"/>
                    </a:cubicBezTo>
                    <a:lnTo>
                      <a:pt x="414" y="346"/>
                    </a:lnTo>
                    <a:cubicBezTo>
                      <a:pt x="414" y="346"/>
                      <a:pt x="416" y="348"/>
                      <a:pt x="419" y="351"/>
                    </a:cubicBezTo>
                    <a:cubicBezTo>
                      <a:pt x="424" y="355"/>
                      <a:pt x="425" y="356"/>
                      <a:pt x="426" y="356"/>
                    </a:cubicBezTo>
                    <a:cubicBezTo>
                      <a:pt x="427" y="356"/>
                      <a:pt x="427" y="356"/>
                      <a:pt x="427" y="355"/>
                    </a:cubicBezTo>
                    <a:cubicBezTo>
                      <a:pt x="425" y="353"/>
                      <a:pt x="425" y="352"/>
                      <a:pt x="425" y="352"/>
                    </a:cubicBezTo>
                    <a:lnTo>
                      <a:pt x="425" y="352"/>
                    </a:lnTo>
                    <a:cubicBezTo>
                      <a:pt x="426" y="352"/>
                      <a:pt x="430" y="356"/>
                      <a:pt x="435" y="361"/>
                    </a:cubicBezTo>
                    <a:cubicBezTo>
                      <a:pt x="438" y="365"/>
                      <a:pt x="440" y="366"/>
                      <a:pt x="441" y="366"/>
                    </a:cubicBezTo>
                    <a:cubicBezTo>
                      <a:pt x="442" y="366"/>
                      <a:pt x="442" y="366"/>
                      <a:pt x="443" y="365"/>
                    </a:cubicBezTo>
                    <a:cubicBezTo>
                      <a:pt x="437" y="359"/>
                      <a:pt x="441" y="355"/>
                      <a:pt x="443" y="352"/>
                    </a:cubicBezTo>
                    <a:cubicBezTo>
                      <a:pt x="446" y="347"/>
                      <a:pt x="439" y="341"/>
                      <a:pt x="426" y="329"/>
                    </a:cubicBezTo>
                    <a:lnTo>
                      <a:pt x="413" y="318"/>
                    </a:lnTo>
                    <a:lnTo>
                      <a:pt x="427" y="328"/>
                    </a:lnTo>
                    <a:lnTo>
                      <a:pt x="450" y="343"/>
                    </a:lnTo>
                    <a:cubicBezTo>
                      <a:pt x="451" y="342"/>
                      <a:pt x="443" y="337"/>
                      <a:pt x="436" y="332"/>
                    </a:cubicBezTo>
                    <a:cubicBezTo>
                      <a:pt x="431" y="329"/>
                      <a:pt x="430" y="328"/>
                      <a:pt x="431" y="328"/>
                    </a:cubicBezTo>
                    <a:lnTo>
                      <a:pt x="431" y="328"/>
                    </a:lnTo>
                    <a:cubicBezTo>
                      <a:pt x="432" y="328"/>
                      <a:pt x="434" y="328"/>
                      <a:pt x="437" y="329"/>
                    </a:cubicBezTo>
                    <a:cubicBezTo>
                      <a:pt x="441" y="331"/>
                      <a:pt x="443" y="331"/>
                      <a:pt x="444" y="331"/>
                    </a:cubicBezTo>
                    <a:cubicBezTo>
                      <a:pt x="446" y="331"/>
                      <a:pt x="445" y="330"/>
                      <a:pt x="441" y="326"/>
                    </a:cubicBezTo>
                    <a:cubicBezTo>
                      <a:pt x="441" y="326"/>
                      <a:pt x="441" y="326"/>
                      <a:pt x="441" y="326"/>
                    </a:cubicBezTo>
                    <a:cubicBezTo>
                      <a:pt x="442" y="326"/>
                      <a:pt x="444" y="326"/>
                      <a:pt x="450" y="328"/>
                    </a:cubicBezTo>
                    <a:cubicBezTo>
                      <a:pt x="450" y="327"/>
                      <a:pt x="450" y="327"/>
                      <a:pt x="442" y="323"/>
                    </a:cubicBezTo>
                    <a:cubicBezTo>
                      <a:pt x="438" y="320"/>
                      <a:pt x="436" y="319"/>
                      <a:pt x="437" y="319"/>
                    </a:cubicBezTo>
                    <a:lnTo>
                      <a:pt x="437" y="319"/>
                    </a:lnTo>
                    <a:cubicBezTo>
                      <a:pt x="438" y="319"/>
                      <a:pt x="440" y="319"/>
                      <a:pt x="443" y="321"/>
                    </a:cubicBezTo>
                    <a:cubicBezTo>
                      <a:pt x="450" y="324"/>
                      <a:pt x="454" y="325"/>
                      <a:pt x="456" y="325"/>
                    </a:cubicBezTo>
                    <a:cubicBezTo>
                      <a:pt x="458" y="325"/>
                      <a:pt x="457" y="323"/>
                      <a:pt x="453" y="322"/>
                    </a:cubicBezTo>
                    <a:cubicBezTo>
                      <a:pt x="445" y="317"/>
                      <a:pt x="445" y="316"/>
                      <a:pt x="446" y="316"/>
                    </a:cubicBezTo>
                    <a:cubicBezTo>
                      <a:pt x="446" y="315"/>
                      <a:pt x="447" y="314"/>
                      <a:pt x="439" y="309"/>
                    </a:cubicBezTo>
                    <a:lnTo>
                      <a:pt x="441" y="307"/>
                    </a:lnTo>
                    <a:cubicBezTo>
                      <a:pt x="441" y="307"/>
                      <a:pt x="448" y="310"/>
                      <a:pt x="448" y="312"/>
                    </a:cubicBezTo>
                    <a:lnTo>
                      <a:pt x="456" y="315"/>
                    </a:lnTo>
                    <a:cubicBezTo>
                      <a:pt x="457" y="313"/>
                      <a:pt x="458" y="312"/>
                      <a:pt x="451" y="307"/>
                    </a:cubicBezTo>
                    <a:cubicBezTo>
                      <a:pt x="443" y="303"/>
                      <a:pt x="439" y="302"/>
                      <a:pt x="439" y="301"/>
                    </a:cubicBezTo>
                    <a:lnTo>
                      <a:pt x="439" y="301"/>
                    </a:lnTo>
                    <a:cubicBezTo>
                      <a:pt x="439" y="302"/>
                      <a:pt x="443" y="303"/>
                      <a:pt x="451" y="306"/>
                    </a:cubicBezTo>
                    <a:cubicBezTo>
                      <a:pt x="456" y="308"/>
                      <a:pt x="461" y="310"/>
                      <a:pt x="462" y="310"/>
                    </a:cubicBezTo>
                    <a:cubicBezTo>
                      <a:pt x="463" y="310"/>
                      <a:pt x="462" y="309"/>
                      <a:pt x="460" y="308"/>
                    </a:cubicBezTo>
                    <a:cubicBezTo>
                      <a:pt x="452" y="304"/>
                      <a:pt x="450" y="303"/>
                      <a:pt x="451" y="303"/>
                    </a:cubicBezTo>
                    <a:lnTo>
                      <a:pt x="451" y="303"/>
                    </a:lnTo>
                    <a:cubicBezTo>
                      <a:pt x="453" y="303"/>
                      <a:pt x="457" y="304"/>
                      <a:pt x="461" y="306"/>
                    </a:cubicBezTo>
                    <a:cubicBezTo>
                      <a:pt x="468" y="309"/>
                      <a:pt x="472" y="311"/>
                      <a:pt x="473" y="311"/>
                    </a:cubicBezTo>
                    <a:cubicBezTo>
                      <a:pt x="474" y="311"/>
                      <a:pt x="470" y="308"/>
                      <a:pt x="462" y="303"/>
                    </a:cubicBezTo>
                    <a:cubicBezTo>
                      <a:pt x="463" y="300"/>
                      <a:pt x="455" y="294"/>
                      <a:pt x="456" y="290"/>
                    </a:cubicBezTo>
                    <a:cubicBezTo>
                      <a:pt x="457" y="287"/>
                      <a:pt x="458" y="285"/>
                      <a:pt x="463" y="285"/>
                    </a:cubicBezTo>
                    <a:cubicBezTo>
                      <a:pt x="465" y="285"/>
                      <a:pt x="466" y="286"/>
                      <a:pt x="467" y="286"/>
                    </a:cubicBezTo>
                    <a:cubicBezTo>
                      <a:pt x="476" y="287"/>
                      <a:pt x="480" y="288"/>
                      <a:pt x="482" y="288"/>
                    </a:cubicBezTo>
                    <a:cubicBezTo>
                      <a:pt x="483" y="288"/>
                      <a:pt x="481" y="287"/>
                      <a:pt x="476" y="287"/>
                    </a:cubicBezTo>
                    <a:cubicBezTo>
                      <a:pt x="458" y="284"/>
                      <a:pt x="460" y="282"/>
                      <a:pt x="460" y="279"/>
                    </a:cubicBezTo>
                    <a:cubicBezTo>
                      <a:pt x="470" y="278"/>
                      <a:pt x="461" y="275"/>
                      <a:pt x="453" y="272"/>
                    </a:cubicBezTo>
                    <a:lnTo>
                      <a:pt x="453" y="275"/>
                    </a:lnTo>
                    <a:cubicBezTo>
                      <a:pt x="435" y="271"/>
                      <a:pt x="435" y="271"/>
                      <a:pt x="444" y="270"/>
                    </a:cubicBezTo>
                    <a:cubicBezTo>
                      <a:pt x="450" y="270"/>
                      <a:pt x="456" y="270"/>
                      <a:pt x="462" y="271"/>
                    </a:cubicBezTo>
                    <a:cubicBezTo>
                      <a:pt x="465" y="272"/>
                      <a:pt x="467" y="272"/>
                      <a:pt x="470" y="272"/>
                    </a:cubicBezTo>
                    <a:cubicBezTo>
                      <a:pt x="473" y="272"/>
                      <a:pt x="476" y="272"/>
                      <a:pt x="480" y="271"/>
                    </a:cubicBezTo>
                    <a:cubicBezTo>
                      <a:pt x="480" y="270"/>
                      <a:pt x="480" y="269"/>
                      <a:pt x="471" y="269"/>
                    </a:cubicBezTo>
                    <a:cubicBezTo>
                      <a:pt x="462" y="268"/>
                      <a:pt x="462" y="268"/>
                      <a:pt x="462" y="267"/>
                    </a:cubicBezTo>
                    <a:cubicBezTo>
                      <a:pt x="462" y="266"/>
                      <a:pt x="463" y="264"/>
                      <a:pt x="454" y="263"/>
                    </a:cubicBezTo>
                    <a:cubicBezTo>
                      <a:pt x="445" y="263"/>
                      <a:pt x="445" y="262"/>
                      <a:pt x="445" y="261"/>
                    </a:cubicBezTo>
                    <a:cubicBezTo>
                      <a:pt x="454" y="260"/>
                      <a:pt x="455" y="259"/>
                      <a:pt x="455" y="259"/>
                    </a:cubicBezTo>
                    <a:lnTo>
                      <a:pt x="463" y="259"/>
                    </a:lnTo>
                    <a:cubicBezTo>
                      <a:pt x="470" y="259"/>
                      <a:pt x="475" y="259"/>
                      <a:pt x="481" y="258"/>
                    </a:cubicBezTo>
                    <a:cubicBezTo>
                      <a:pt x="481" y="257"/>
                      <a:pt x="473" y="257"/>
                      <a:pt x="473" y="257"/>
                    </a:cubicBezTo>
                    <a:cubicBezTo>
                      <a:pt x="465" y="257"/>
                      <a:pt x="464" y="231"/>
                      <a:pt x="464" y="228"/>
                    </a:cubicBezTo>
                    <a:cubicBezTo>
                      <a:pt x="471" y="224"/>
                      <a:pt x="472" y="222"/>
                      <a:pt x="470" y="222"/>
                    </a:cubicBezTo>
                    <a:lnTo>
                      <a:pt x="470" y="222"/>
                    </a:lnTo>
                    <a:cubicBezTo>
                      <a:pt x="468" y="222"/>
                      <a:pt x="467" y="222"/>
                      <a:pt x="464" y="223"/>
                    </a:cubicBezTo>
                    <a:cubicBezTo>
                      <a:pt x="463" y="223"/>
                      <a:pt x="461" y="224"/>
                      <a:pt x="460" y="224"/>
                    </a:cubicBezTo>
                    <a:cubicBezTo>
                      <a:pt x="455" y="224"/>
                      <a:pt x="454" y="219"/>
                      <a:pt x="453" y="214"/>
                    </a:cubicBezTo>
                    <a:cubicBezTo>
                      <a:pt x="452" y="209"/>
                      <a:pt x="451" y="204"/>
                      <a:pt x="447" y="204"/>
                    </a:cubicBezTo>
                    <a:cubicBezTo>
                      <a:pt x="446" y="204"/>
                      <a:pt x="444" y="204"/>
                      <a:pt x="443" y="205"/>
                    </a:cubicBezTo>
                    <a:cubicBezTo>
                      <a:pt x="443" y="205"/>
                      <a:pt x="443" y="204"/>
                      <a:pt x="443" y="203"/>
                    </a:cubicBezTo>
                    <a:cubicBezTo>
                      <a:pt x="442" y="202"/>
                      <a:pt x="441" y="202"/>
                      <a:pt x="439" y="202"/>
                    </a:cubicBezTo>
                    <a:cubicBezTo>
                      <a:pt x="437" y="202"/>
                      <a:pt x="435" y="202"/>
                      <a:pt x="434" y="202"/>
                    </a:cubicBezTo>
                    <a:cubicBezTo>
                      <a:pt x="433" y="202"/>
                      <a:pt x="433" y="202"/>
                      <a:pt x="433" y="202"/>
                    </a:cubicBezTo>
                    <a:cubicBezTo>
                      <a:pt x="429" y="203"/>
                      <a:pt x="427" y="204"/>
                      <a:pt x="426" y="204"/>
                    </a:cubicBezTo>
                    <a:cubicBezTo>
                      <a:pt x="425" y="204"/>
                      <a:pt x="427" y="203"/>
                      <a:pt x="433" y="201"/>
                    </a:cubicBezTo>
                    <a:cubicBezTo>
                      <a:pt x="438" y="198"/>
                      <a:pt x="443" y="196"/>
                      <a:pt x="448" y="192"/>
                    </a:cubicBezTo>
                    <a:cubicBezTo>
                      <a:pt x="448" y="191"/>
                      <a:pt x="448" y="191"/>
                      <a:pt x="448" y="191"/>
                    </a:cubicBezTo>
                    <a:cubicBezTo>
                      <a:pt x="445" y="191"/>
                      <a:pt x="438" y="194"/>
                      <a:pt x="432" y="198"/>
                    </a:cubicBezTo>
                    <a:cubicBezTo>
                      <a:pt x="426" y="201"/>
                      <a:pt x="424" y="202"/>
                      <a:pt x="423" y="202"/>
                    </a:cubicBezTo>
                    <a:cubicBezTo>
                      <a:pt x="423" y="202"/>
                      <a:pt x="423" y="202"/>
                      <a:pt x="423" y="202"/>
                    </a:cubicBezTo>
                    <a:cubicBezTo>
                      <a:pt x="423" y="202"/>
                      <a:pt x="423" y="202"/>
                      <a:pt x="430" y="197"/>
                    </a:cubicBezTo>
                    <a:lnTo>
                      <a:pt x="446" y="188"/>
                    </a:lnTo>
                    <a:lnTo>
                      <a:pt x="446" y="187"/>
                    </a:lnTo>
                    <a:cubicBezTo>
                      <a:pt x="441" y="190"/>
                      <a:pt x="439" y="191"/>
                      <a:pt x="439" y="191"/>
                    </a:cubicBezTo>
                    <a:cubicBezTo>
                      <a:pt x="438" y="191"/>
                      <a:pt x="438" y="191"/>
                      <a:pt x="438" y="191"/>
                    </a:cubicBezTo>
                    <a:cubicBezTo>
                      <a:pt x="437" y="189"/>
                      <a:pt x="437" y="189"/>
                      <a:pt x="453" y="180"/>
                    </a:cubicBezTo>
                    <a:cubicBezTo>
                      <a:pt x="461" y="176"/>
                      <a:pt x="465" y="173"/>
                      <a:pt x="465" y="173"/>
                    </a:cubicBezTo>
                    <a:lnTo>
                      <a:pt x="465" y="173"/>
                    </a:lnTo>
                    <a:cubicBezTo>
                      <a:pt x="464" y="173"/>
                      <a:pt x="460" y="175"/>
                      <a:pt x="453" y="178"/>
                    </a:cubicBezTo>
                    <a:lnTo>
                      <a:pt x="444" y="182"/>
                    </a:lnTo>
                    <a:cubicBezTo>
                      <a:pt x="450" y="177"/>
                      <a:pt x="451" y="176"/>
                      <a:pt x="450" y="176"/>
                    </a:cubicBezTo>
                    <a:lnTo>
                      <a:pt x="450" y="176"/>
                    </a:lnTo>
                    <a:cubicBezTo>
                      <a:pt x="448" y="176"/>
                      <a:pt x="440" y="180"/>
                      <a:pt x="435" y="183"/>
                    </a:cubicBezTo>
                    <a:cubicBezTo>
                      <a:pt x="443" y="176"/>
                      <a:pt x="447" y="173"/>
                      <a:pt x="446" y="173"/>
                    </a:cubicBezTo>
                    <a:lnTo>
                      <a:pt x="446" y="173"/>
                    </a:lnTo>
                    <a:cubicBezTo>
                      <a:pt x="445" y="173"/>
                      <a:pt x="441" y="175"/>
                      <a:pt x="434" y="179"/>
                    </a:cubicBezTo>
                    <a:cubicBezTo>
                      <a:pt x="430" y="182"/>
                      <a:pt x="428" y="183"/>
                      <a:pt x="428" y="183"/>
                    </a:cubicBezTo>
                    <a:cubicBezTo>
                      <a:pt x="427" y="183"/>
                      <a:pt x="429" y="181"/>
                      <a:pt x="433" y="178"/>
                    </a:cubicBezTo>
                    <a:cubicBezTo>
                      <a:pt x="439" y="171"/>
                      <a:pt x="439" y="170"/>
                      <a:pt x="438" y="169"/>
                    </a:cubicBezTo>
                    <a:lnTo>
                      <a:pt x="438" y="169"/>
                    </a:lnTo>
                    <a:cubicBezTo>
                      <a:pt x="436" y="170"/>
                      <a:pt x="435" y="171"/>
                      <a:pt x="433" y="171"/>
                    </a:cubicBezTo>
                    <a:cubicBezTo>
                      <a:pt x="429" y="171"/>
                      <a:pt x="426" y="166"/>
                      <a:pt x="423" y="161"/>
                    </a:cubicBezTo>
                    <a:cubicBezTo>
                      <a:pt x="420" y="156"/>
                      <a:pt x="417" y="153"/>
                      <a:pt x="413" y="153"/>
                    </a:cubicBezTo>
                    <a:cubicBezTo>
                      <a:pt x="411" y="153"/>
                      <a:pt x="409" y="154"/>
                      <a:pt x="407" y="157"/>
                    </a:cubicBezTo>
                    <a:cubicBezTo>
                      <a:pt x="407" y="156"/>
                      <a:pt x="407" y="156"/>
                      <a:pt x="411" y="148"/>
                    </a:cubicBezTo>
                    <a:cubicBezTo>
                      <a:pt x="414" y="145"/>
                      <a:pt x="416" y="143"/>
                      <a:pt x="415" y="143"/>
                    </a:cubicBezTo>
                    <a:lnTo>
                      <a:pt x="415" y="143"/>
                    </a:lnTo>
                    <a:cubicBezTo>
                      <a:pt x="415" y="143"/>
                      <a:pt x="412" y="146"/>
                      <a:pt x="405" y="154"/>
                    </a:cubicBezTo>
                    <a:cubicBezTo>
                      <a:pt x="401" y="157"/>
                      <a:pt x="397" y="162"/>
                      <a:pt x="397" y="162"/>
                    </a:cubicBezTo>
                    <a:cubicBezTo>
                      <a:pt x="397" y="162"/>
                      <a:pt x="399" y="160"/>
                      <a:pt x="404" y="154"/>
                    </a:cubicBezTo>
                    <a:cubicBezTo>
                      <a:pt x="410" y="146"/>
                      <a:pt x="408" y="145"/>
                      <a:pt x="406" y="141"/>
                    </a:cubicBezTo>
                    <a:cubicBezTo>
                      <a:pt x="405" y="140"/>
                      <a:pt x="403" y="139"/>
                      <a:pt x="402" y="139"/>
                    </a:cubicBezTo>
                    <a:cubicBezTo>
                      <a:pt x="400" y="139"/>
                      <a:pt x="398" y="140"/>
                      <a:pt x="395" y="145"/>
                    </a:cubicBezTo>
                    <a:cubicBezTo>
                      <a:pt x="402" y="134"/>
                      <a:pt x="405" y="125"/>
                      <a:pt x="402" y="125"/>
                    </a:cubicBezTo>
                    <a:lnTo>
                      <a:pt x="402" y="125"/>
                    </a:lnTo>
                    <a:cubicBezTo>
                      <a:pt x="400" y="125"/>
                      <a:pt x="398" y="127"/>
                      <a:pt x="393" y="132"/>
                    </a:cubicBezTo>
                    <a:cubicBezTo>
                      <a:pt x="392" y="132"/>
                      <a:pt x="392" y="131"/>
                      <a:pt x="397" y="123"/>
                    </a:cubicBezTo>
                    <a:cubicBezTo>
                      <a:pt x="397" y="123"/>
                      <a:pt x="396" y="123"/>
                      <a:pt x="396" y="123"/>
                    </a:cubicBezTo>
                    <a:cubicBezTo>
                      <a:pt x="395" y="123"/>
                      <a:pt x="393" y="124"/>
                      <a:pt x="388" y="129"/>
                    </a:cubicBezTo>
                    <a:lnTo>
                      <a:pt x="382" y="124"/>
                    </a:lnTo>
                    <a:cubicBezTo>
                      <a:pt x="382" y="124"/>
                      <a:pt x="382" y="124"/>
                      <a:pt x="382" y="124"/>
                    </a:cubicBezTo>
                    <a:cubicBezTo>
                      <a:pt x="379" y="124"/>
                      <a:pt x="374" y="132"/>
                      <a:pt x="374" y="132"/>
                    </a:cubicBezTo>
                    <a:lnTo>
                      <a:pt x="373" y="131"/>
                    </a:lnTo>
                    <a:cubicBezTo>
                      <a:pt x="377" y="122"/>
                      <a:pt x="372" y="121"/>
                      <a:pt x="365" y="118"/>
                    </a:cubicBezTo>
                    <a:cubicBezTo>
                      <a:pt x="359" y="115"/>
                      <a:pt x="353" y="113"/>
                      <a:pt x="354" y="104"/>
                    </a:cubicBezTo>
                    <a:lnTo>
                      <a:pt x="354" y="104"/>
                    </a:lnTo>
                    <a:cubicBezTo>
                      <a:pt x="354" y="104"/>
                      <a:pt x="353" y="104"/>
                      <a:pt x="350" y="113"/>
                    </a:cubicBezTo>
                    <a:cubicBezTo>
                      <a:pt x="347" y="124"/>
                      <a:pt x="346" y="128"/>
                      <a:pt x="346" y="128"/>
                    </a:cubicBezTo>
                    <a:cubicBezTo>
                      <a:pt x="345" y="128"/>
                      <a:pt x="345" y="126"/>
                      <a:pt x="345" y="122"/>
                    </a:cubicBezTo>
                    <a:cubicBezTo>
                      <a:pt x="346" y="112"/>
                      <a:pt x="346" y="107"/>
                      <a:pt x="344" y="107"/>
                    </a:cubicBezTo>
                    <a:cubicBezTo>
                      <a:pt x="343" y="107"/>
                      <a:pt x="342" y="110"/>
                      <a:pt x="341" y="116"/>
                    </a:cubicBezTo>
                    <a:lnTo>
                      <a:pt x="341" y="116"/>
                    </a:lnTo>
                    <a:cubicBezTo>
                      <a:pt x="341" y="115"/>
                      <a:pt x="341" y="114"/>
                      <a:pt x="341" y="111"/>
                    </a:cubicBezTo>
                    <a:cubicBezTo>
                      <a:pt x="341" y="104"/>
                      <a:pt x="341" y="101"/>
                      <a:pt x="340" y="101"/>
                    </a:cubicBezTo>
                    <a:cubicBezTo>
                      <a:pt x="339" y="101"/>
                      <a:pt x="337" y="109"/>
                      <a:pt x="335" y="120"/>
                    </a:cubicBezTo>
                    <a:cubicBezTo>
                      <a:pt x="335" y="113"/>
                      <a:pt x="335" y="106"/>
                      <a:pt x="334" y="106"/>
                    </a:cubicBezTo>
                    <a:cubicBezTo>
                      <a:pt x="334" y="106"/>
                      <a:pt x="333" y="107"/>
                      <a:pt x="333" y="110"/>
                    </a:cubicBezTo>
                    <a:cubicBezTo>
                      <a:pt x="332" y="110"/>
                      <a:pt x="332" y="110"/>
                      <a:pt x="333" y="91"/>
                    </a:cubicBezTo>
                    <a:cubicBezTo>
                      <a:pt x="334" y="85"/>
                      <a:pt x="334" y="78"/>
                      <a:pt x="333" y="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7" name="Google Shape;9065;p33">
                <a:extLst>
                  <a:ext uri="{FF2B5EF4-FFF2-40B4-BE49-F238E27FC236}">
                    <a16:creationId xmlns:a16="http://schemas.microsoft.com/office/drawing/2014/main" id="{82CDB83C-8951-44AD-4E92-5FDBE4791C42}"/>
                  </a:ext>
                </a:extLst>
              </p:cNvPr>
              <p:cNvSpPr/>
              <p:nvPr/>
            </p:nvSpPr>
            <p:spPr>
              <a:xfrm>
                <a:off x="5647344" y="1742869"/>
                <a:ext cx="61392" cy="5700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37" extrusionOk="0">
                    <a:moveTo>
                      <a:pt x="629" y="1"/>
                    </a:moveTo>
                    <a:cubicBezTo>
                      <a:pt x="626" y="1"/>
                      <a:pt x="621" y="8"/>
                      <a:pt x="616" y="15"/>
                    </a:cubicBezTo>
                    <a:lnTo>
                      <a:pt x="618" y="17"/>
                    </a:lnTo>
                    <a:cubicBezTo>
                      <a:pt x="623" y="12"/>
                      <a:pt x="627" y="8"/>
                      <a:pt x="632" y="3"/>
                    </a:cubicBezTo>
                    <a:lnTo>
                      <a:pt x="630" y="1"/>
                    </a:lnTo>
                    <a:cubicBezTo>
                      <a:pt x="629" y="1"/>
                      <a:pt x="629" y="1"/>
                      <a:pt x="629" y="1"/>
                    </a:cubicBezTo>
                    <a:close/>
                    <a:moveTo>
                      <a:pt x="413" y="10"/>
                    </a:moveTo>
                    <a:cubicBezTo>
                      <a:pt x="411" y="10"/>
                      <a:pt x="409" y="19"/>
                      <a:pt x="409" y="19"/>
                    </a:cubicBezTo>
                    <a:cubicBezTo>
                      <a:pt x="409" y="29"/>
                      <a:pt x="411" y="29"/>
                      <a:pt x="413" y="29"/>
                    </a:cubicBezTo>
                    <a:cubicBezTo>
                      <a:pt x="414" y="32"/>
                      <a:pt x="415" y="33"/>
                      <a:pt x="416" y="33"/>
                    </a:cubicBezTo>
                    <a:cubicBezTo>
                      <a:pt x="418" y="33"/>
                      <a:pt x="419" y="27"/>
                      <a:pt x="420" y="20"/>
                    </a:cubicBezTo>
                    <a:cubicBezTo>
                      <a:pt x="420" y="11"/>
                      <a:pt x="418" y="10"/>
                      <a:pt x="413" y="10"/>
                    </a:cubicBezTo>
                    <a:close/>
                    <a:moveTo>
                      <a:pt x="427" y="30"/>
                    </a:moveTo>
                    <a:lnTo>
                      <a:pt x="431" y="31"/>
                    </a:lnTo>
                    <a:cubicBezTo>
                      <a:pt x="430" y="40"/>
                      <a:pt x="425" y="49"/>
                      <a:pt x="423" y="49"/>
                    </a:cubicBezTo>
                    <a:cubicBezTo>
                      <a:pt x="421" y="49"/>
                      <a:pt x="422" y="39"/>
                      <a:pt x="427" y="30"/>
                    </a:cubicBezTo>
                    <a:close/>
                    <a:moveTo>
                      <a:pt x="2" y="69"/>
                    </a:moveTo>
                    <a:cubicBezTo>
                      <a:pt x="0" y="69"/>
                      <a:pt x="2" y="72"/>
                      <a:pt x="12" y="81"/>
                    </a:cubicBezTo>
                    <a:cubicBezTo>
                      <a:pt x="17" y="84"/>
                      <a:pt x="19" y="85"/>
                      <a:pt x="20" y="85"/>
                    </a:cubicBezTo>
                    <a:cubicBezTo>
                      <a:pt x="21" y="85"/>
                      <a:pt x="21" y="85"/>
                      <a:pt x="22" y="83"/>
                    </a:cubicBezTo>
                    <a:cubicBezTo>
                      <a:pt x="18" y="79"/>
                      <a:pt x="13" y="74"/>
                      <a:pt x="8" y="71"/>
                    </a:cubicBezTo>
                    <a:cubicBezTo>
                      <a:pt x="5" y="69"/>
                      <a:pt x="3" y="69"/>
                      <a:pt x="2" y="69"/>
                    </a:cubicBezTo>
                    <a:close/>
                    <a:moveTo>
                      <a:pt x="324" y="46"/>
                    </a:moveTo>
                    <a:cubicBezTo>
                      <a:pt x="324" y="46"/>
                      <a:pt x="325" y="56"/>
                      <a:pt x="325" y="65"/>
                    </a:cubicBezTo>
                    <a:cubicBezTo>
                      <a:pt x="327" y="81"/>
                      <a:pt x="328" y="88"/>
                      <a:pt x="328" y="88"/>
                    </a:cubicBezTo>
                    <a:cubicBezTo>
                      <a:pt x="328" y="88"/>
                      <a:pt x="326" y="84"/>
                      <a:pt x="324" y="75"/>
                    </a:cubicBezTo>
                    <a:cubicBezTo>
                      <a:pt x="320" y="66"/>
                      <a:pt x="319" y="57"/>
                      <a:pt x="320" y="47"/>
                    </a:cubicBezTo>
                    <a:lnTo>
                      <a:pt x="324" y="46"/>
                    </a:lnTo>
                    <a:close/>
                    <a:moveTo>
                      <a:pt x="218" y="80"/>
                    </a:moveTo>
                    <a:lnTo>
                      <a:pt x="218" y="80"/>
                    </a:lnTo>
                    <a:cubicBezTo>
                      <a:pt x="218" y="80"/>
                      <a:pt x="219" y="81"/>
                      <a:pt x="221" y="83"/>
                    </a:cubicBezTo>
                    <a:cubicBezTo>
                      <a:pt x="221" y="83"/>
                      <a:pt x="221" y="83"/>
                      <a:pt x="221" y="83"/>
                    </a:cubicBezTo>
                    <a:cubicBezTo>
                      <a:pt x="223" y="83"/>
                      <a:pt x="225" y="91"/>
                      <a:pt x="223" y="93"/>
                    </a:cubicBezTo>
                    <a:lnTo>
                      <a:pt x="217" y="85"/>
                    </a:lnTo>
                    <a:cubicBezTo>
                      <a:pt x="219" y="84"/>
                      <a:pt x="217" y="80"/>
                      <a:pt x="218" y="80"/>
                    </a:cubicBezTo>
                    <a:close/>
                    <a:moveTo>
                      <a:pt x="267" y="76"/>
                    </a:moveTo>
                    <a:cubicBezTo>
                      <a:pt x="269" y="82"/>
                      <a:pt x="271" y="89"/>
                      <a:pt x="273" y="94"/>
                    </a:cubicBezTo>
                    <a:lnTo>
                      <a:pt x="272" y="95"/>
                    </a:lnTo>
                    <a:cubicBezTo>
                      <a:pt x="268" y="86"/>
                      <a:pt x="262" y="79"/>
                      <a:pt x="264" y="77"/>
                    </a:cubicBezTo>
                    <a:lnTo>
                      <a:pt x="267" y="76"/>
                    </a:lnTo>
                    <a:close/>
                    <a:moveTo>
                      <a:pt x="337" y="82"/>
                    </a:moveTo>
                    <a:lnTo>
                      <a:pt x="342" y="91"/>
                    </a:lnTo>
                    <a:cubicBezTo>
                      <a:pt x="344" y="100"/>
                      <a:pt x="342" y="101"/>
                      <a:pt x="341" y="101"/>
                    </a:cubicBezTo>
                    <a:lnTo>
                      <a:pt x="338" y="92"/>
                    </a:lnTo>
                    <a:lnTo>
                      <a:pt x="337" y="82"/>
                    </a:lnTo>
                    <a:close/>
                    <a:moveTo>
                      <a:pt x="531" y="81"/>
                    </a:moveTo>
                    <a:cubicBezTo>
                      <a:pt x="532" y="82"/>
                      <a:pt x="530" y="92"/>
                      <a:pt x="524" y="100"/>
                    </a:cubicBezTo>
                    <a:cubicBezTo>
                      <a:pt x="519" y="112"/>
                      <a:pt x="516" y="115"/>
                      <a:pt x="515" y="115"/>
                    </a:cubicBezTo>
                    <a:cubicBezTo>
                      <a:pt x="514" y="115"/>
                      <a:pt x="514" y="115"/>
                      <a:pt x="513" y="114"/>
                    </a:cubicBezTo>
                    <a:cubicBezTo>
                      <a:pt x="512" y="113"/>
                      <a:pt x="510" y="112"/>
                      <a:pt x="515" y="104"/>
                    </a:cubicBezTo>
                    <a:lnTo>
                      <a:pt x="517" y="105"/>
                    </a:lnTo>
                    <a:cubicBezTo>
                      <a:pt x="515" y="108"/>
                      <a:pt x="515" y="109"/>
                      <a:pt x="515" y="109"/>
                    </a:cubicBezTo>
                    <a:cubicBezTo>
                      <a:pt x="515" y="109"/>
                      <a:pt x="519" y="104"/>
                      <a:pt x="521" y="98"/>
                    </a:cubicBezTo>
                    <a:lnTo>
                      <a:pt x="531" y="81"/>
                    </a:lnTo>
                    <a:close/>
                    <a:moveTo>
                      <a:pt x="541" y="112"/>
                    </a:moveTo>
                    <a:cubicBezTo>
                      <a:pt x="541" y="112"/>
                      <a:pt x="541" y="112"/>
                      <a:pt x="541" y="112"/>
                    </a:cubicBezTo>
                    <a:lnTo>
                      <a:pt x="537" y="120"/>
                    </a:lnTo>
                    <a:cubicBezTo>
                      <a:pt x="533" y="125"/>
                      <a:pt x="531" y="126"/>
                      <a:pt x="530" y="126"/>
                    </a:cubicBezTo>
                    <a:cubicBezTo>
                      <a:pt x="530" y="126"/>
                      <a:pt x="529" y="126"/>
                      <a:pt x="529" y="126"/>
                    </a:cubicBezTo>
                    <a:cubicBezTo>
                      <a:pt x="528" y="124"/>
                      <a:pt x="528" y="124"/>
                      <a:pt x="532" y="117"/>
                    </a:cubicBezTo>
                    <a:cubicBezTo>
                      <a:pt x="532" y="117"/>
                      <a:pt x="539" y="112"/>
                      <a:pt x="541" y="112"/>
                    </a:cubicBezTo>
                    <a:close/>
                    <a:moveTo>
                      <a:pt x="292" y="95"/>
                    </a:moveTo>
                    <a:cubicBezTo>
                      <a:pt x="295" y="95"/>
                      <a:pt x="296" y="104"/>
                      <a:pt x="302" y="122"/>
                    </a:cubicBezTo>
                    <a:cubicBezTo>
                      <a:pt x="303" y="127"/>
                      <a:pt x="304" y="129"/>
                      <a:pt x="304" y="129"/>
                    </a:cubicBezTo>
                    <a:cubicBezTo>
                      <a:pt x="303" y="129"/>
                      <a:pt x="301" y="125"/>
                      <a:pt x="297" y="114"/>
                    </a:cubicBezTo>
                    <a:cubicBezTo>
                      <a:pt x="295" y="105"/>
                      <a:pt x="292" y="95"/>
                      <a:pt x="292" y="95"/>
                    </a:cubicBezTo>
                    <a:close/>
                    <a:moveTo>
                      <a:pt x="240" y="128"/>
                    </a:moveTo>
                    <a:cubicBezTo>
                      <a:pt x="246" y="135"/>
                      <a:pt x="253" y="141"/>
                      <a:pt x="252" y="142"/>
                    </a:cubicBezTo>
                    <a:cubicBezTo>
                      <a:pt x="254" y="145"/>
                      <a:pt x="254" y="146"/>
                      <a:pt x="254" y="146"/>
                    </a:cubicBezTo>
                    <a:cubicBezTo>
                      <a:pt x="252" y="146"/>
                      <a:pt x="246" y="140"/>
                      <a:pt x="237" y="130"/>
                    </a:cubicBezTo>
                    <a:lnTo>
                      <a:pt x="240" y="128"/>
                    </a:lnTo>
                    <a:close/>
                    <a:moveTo>
                      <a:pt x="234" y="146"/>
                    </a:moveTo>
                    <a:lnTo>
                      <a:pt x="243" y="151"/>
                    </a:lnTo>
                    <a:lnTo>
                      <a:pt x="242" y="153"/>
                    </a:lnTo>
                    <a:cubicBezTo>
                      <a:pt x="241" y="153"/>
                      <a:pt x="241" y="153"/>
                      <a:pt x="240" y="153"/>
                    </a:cubicBezTo>
                    <a:cubicBezTo>
                      <a:pt x="239" y="153"/>
                      <a:pt x="238" y="152"/>
                      <a:pt x="233" y="148"/>
                    </a:cubicBezTo>
                    <a:lnTo>
                      <a:pt x="234" y="146"/>
                    </a:lnTo>
                    <a:close/>
                    <a:moveTo>
                      <a:pt x="488" y="144"/>
                    </a:moveTo>
                    <a:cubicBezTo>
                      <a:pt x="484" y="151"/>
                      <a:pt x="484" y="151"/>
                      <a:pt x="485" y="153"/>
                    </a:cubicBezTo>
                    <a:lnTo>
                      <a:pt x="486" y="154"/>
                    </a:lnTo>
                    <a:lnTo>
                      <a:pt x="490" y="145"/>
                    </a:lnTo>
                    <a:lnTo>
                      <a:pt x="488" y="144"/>
                    </a:lnTo>
                    <a:close/>
                    <a:moveTo>
                      <a:pt x="183" y="150"/>
                    </a:moveTo>
                    <a:cubicBezTo>
                      <a:pt x="186" y="150"/>
                      <a:pt x="192" y="153"/>
                      <a:pt x="192" y="153"/>
                    </a:cubicBezTo>
                    <a:lnTo>
                      <a:pt x="192" y="151"/>
                    </a:lnTo>
                    <a:cubicBezTo>
                      <a:pt x="199" y="157"/>
                      <a:pt x="198" y="159"/>
                      <a:pt x="198" y="159"/>
                    </a:cubicBezTo>
                    <a:cubicBezTo>
                      <a:pt x="198" y="160"/>
                      <a:pt x="197" y="161"/>
                      <a:pt x="196" y="161"/>
                    </a:cubicBezTo>
                    <a:cubicBezTo>
                      <a:pt x="194" y="161"/>
                      <a:pt x="192" y="160"/>
                      <a:pt x="188" y="157"/>
                    </a:cubicBezTo>
                    <a:cubicBezTo>
                      <a:pt x="188" y="157"/>
                      <a:pt x="180" y="151"/>
                      <a:pt x="181" y="150"/>
                    </a:cubicBezTo>
                    <a:cubicBezTo>
                      <a:pt x="182" y="150"/>
                      <a:pt x="183" y="150"/>
                      <a:pt x="183" y="150"/>
                    </a:cubicBezTo>
                    <a:close/>
                    <a:moveTo>
                      <a:pt x="287" y="151"/>
                    </a:moveTo>
                    <a:lnTo>
                      <a:pt x="291" y="159"/>
                    </a:lnTo>
                    <a:lnTo>
                      <a:pt x="297" y="167"/>
                    </a:lnTo>
                    <a:lnTo>
                      <a:pt x="287" y="151"/>
                    </a:lnTo>
                    <a:close/>
                    <a:moveTo>
                      <a:pt x="567" y="152"/>
                    </a:moveTo>
                    <a:cubicBezTo>
                      <a:pt x="567" y="152"/>
                      <a:pt x="564" y="155"/>
                      <a:pt x="557" y="161"/>
                    </a:cubicBezTo>
                    <a:cubicBezTo>
                      <a:pt x="550" y="168"/>
                      <a:pt x="543" y="173"/>
                      <a:pt x="542" y="173"/>
                    </a:cubicBezTo>
                    <a:cubicBezTo>
                      <a:pt x="541" y="173"/>
                      <a:pt x="541" y="173"/>
                      <a:pt x="541" y="173"/>
                    </a:cubicBezTo>
                    <a:cubicBezTo>
                      <a:pt x="537" y="176"/>
                      <a:pt x="535" y="177"/>
                      <a:pt x="534" y="177"/>
                    </a:cubicBezTo>
                    <a:cubicBezTo>
                      <a:pt x="533" y="177"/>
                      <a:pt x="543" y="168"/>
                      <a:pt x="556" y="160"/>
                    </a:cubicBezTo>
                    <a:cubicBezTo>
                      <a:pt x="563" y="155"/>
                      <a:pt x="566" y="152"/>
                      <a:pt x="567" y="152"/>
                    </a:cubicBezTo>
                    <a:close/>
                    <a:moveTo>
                      <a:pt x="235" y="173"/>
                    </a:moveTo>
                    <a:lnTo>
                      <a:pt x="235" y="173"/>
                    </a:lnTo>
                    <a:cubicBezTo>
                      <a:pt x="234" y="175"/>
                      <a:pt x="242" y="181"/>
                      <a:pt x="242" y="181"/>
                    </a:cubicBezTo>
                    <a:cubicBezTo>
                      <a:pt x="242" y="181"/>
                      <a:pt x="248" y="185"/>
                      <a:pt x="250" y="185"/>
                    </a:cubicBezTo>
                    <a:cubicBezTo>
                      <a:pt x="251" y="185"/>
                      <a:pt x="251" y="185"/>
                      <a:pt x="251" y="185"/>
                    </a:cubicBezTo>
                    <a:lnTo>
                      <a:pt x="252" y="184"/>
                    </a:lnTo>
                    <a:cubicBezTo>
                      <a:pt x="246" y="179"/>
                      <a:pt x="241" y="176"/>
                      <a:pt x="235" y="173"/>
                    </a:cubicBezTo>
                    <a:close/>
                    <a:moveTo>
                      <a:pt x="170" y="184"/>
                    </a:moveTo>
                    <a:cubicBezTo>
                      <a:pt x="180" y="186"/>
                      <a:pt x="180" y="186"/>
                      <a:pt x="178" y="189"/>
                    </a:cubicBezTo>
                    <a:cubicBezTo>
                      <a:pt x="178" y="190"/>
                      <a:pt x="177" y="190"/>
                      <a:pt x="177" y="190"/>
                    </a:cubicBezTo>
                    <a:cubicBezTo>
                      <a:pt x="174" y="190"/>
                      <a:pt x="169" y="187"/>
                      <a:pt x="169" y="187"/>
                    </a:cubicBezTo>
                    <a:cubicBezTo>
                      <a:pt x="163" y="184"/>
                      <a:pt x="165" y="184"/>
                      <a:pt x="167" y="184"/>
                    </a:cubicBezTo>
                    <a:cubicBezTo>
                      <a:pt x="169" y="184"/>
                      <a:pt x="170" y="184"/>
                      <a:pt x="170" y="184"/>
                    </a:cubicBezTo>
                    <a:close/>
                    <a:moveTo>
                      <a:pt x="131" y="222"/>
                    </a:moveTo>
                    <a:cubicBezTo>
                      <a:pt x="135" y="224"/>
                      <a:pt x="135" y="224"/>
                      <a:pt x="135" y="224"/>
                    </a:cubicBezTo>
                    <a:cubicBezTo>
                      <a:pt x="134" y="224"/>
                      <a:pt x="131" y="223"/>
                      <a:pt x="131" y="222"/>
                    </a:cubicBezTo>
                    <a:close/>
                    <a:moveTo>
                      <a:pt x="164" y="219"/>
                    </a:moveTo>
                    <a:lnTo>
                      <a:pt x="164" y="219"/>
                    </a:lnTo>
                    <a:cubicBezTo>
                      <a:pt x="169" y="220"/>
                      <a:pt x="176" y="222"/>
                      <a:pt x="181" y="224"/>
                    </a:cubicBezTo>
                    <a:cubicBezTo>
                      <a:pt x="186" y="226"/>
                      <a:pt x="188" y="227"/>
                      <a:pt x="186" y="227"/>
                    </a:cubicBezTo>
                    <a:cubicBezTo>
                      <a:pt x="184" y="227"/>
                      <a:pt x="180" y="226"/>
                      <a:pt x="171" y="224"/>
                    </a:cubicBezTo>
                    <a:cubicBezTo>
                      <a:pt x="162" y="221"/>
                      <a:pt x="162" y="221"/>
                      <a:pt x="164" y="219"/>
                    </a:cubicBezTo>
                    <a:close/>
                    <a:moveTo>
                      <a:pt x="158" y="231"/>
                    </a:moveTo>
                    <a:lnTo>
                      <a:pt x="168" y="232"/>
                    </a:lnTo>
                    <a:lnTo>
                      <a:pt x="176" y="237"/>
                    </a:lnTo>
                    <a:lnTo>
                      <a:pt x="176" y="239"/>
                    </a:lnTo>
                    <a:cubicBezTo>
                      <a:pt x="167" y="235"/>
                      <a:pt x="158" y="233"/>
                      <a:pt x="158" y="231"/>
                    </a:cubicBezTo>
                    <a:close/>
                    <a:moveTo>
                      <a:pt x="156" y="240"/>
                    </a:moveTo>
                    <a:cubicBezTo>
                      <a:pt x="160" y="241"/>
                      <a:pt x="160" y="242"/>
                      <a:pt x="159" y="242"/>
                    </a:cubicBezTo>
                    <a:cubicBezTo>
                      <a:pt x="157" y="242"/>
                      <a:pt x="155" y="241"/>
                      <a:pt x="156" y="240"/>
                    </a:cubicBezTo>
                    <a:close/>
                    <a:moveTo>
                      <a:pt x="282" y="235"/>
                    </a:moveTo>
                    <a:cubicBezTo>
                      <a:pt x="282" y="237"/>
                      <a:pt x="281" y="238"/>
                      <a:pt x="281" y="238"/>
                    </a:cubicBezTo>
                    <a:cubicBezTo>
                      <a:pt x="286" y="241"/>
                      <a:pt x="288" y="242"/>
                      <a:pt x="289" y="242"/>
                    </a:cubicBezTo>
                    <a:cubicBezTo>
                      <a:pt x="290" y="242"/>
                      <a:pt x="290" y="241"/>
                      <a:pt x="290" y="241"/>
                    </a:cubicBezTo>
                    <a:cubicBezTo>
                      <a:pt x="291" y="240"/>
                      <a:pt x="291" y="240"/>
                      <a:pt x="282" y="235"/>
                    </a:cubicBezTo>
                    <a:close/>
                    <a:moveTo>
                      <a:pt x="133" y="358"/>
                    </a:moveTo>
                    <a:lnTo>
                      <a:pt x="143" y="360"/>
                    </a:lnTo>
                    <a:lnTo>
                      <a:pt x="143" y="361"/>
                    </a:lnTo>
                    <a:cubicBezTo>
                      <a:pt x="138" y="362"/>
                      <a:pt x="132" y="362"/>
                      <a:pt x="128" y="362"/>
                    </a:cubicBezTo>
                    <a:cubicBezTo>
                      <a:pt x="126" y="362"/>
                      <a:pt x="124" y="362"/>
                      <a:pt x="124" y="361"/>
                    </a:cubicBezTo>
                    <a:lnTo>
                      <a:pt x="133" y="358"/>
                    </a:lnTo>
                    <a:close/>
                    <a:moveTo>
                      <a:pt x="588" y="381"/>
                    </a:moveTo>
                    <a:cubicBezTo>
                      <a:pt x="589" y="381"/>
                      <a:pt x="592" y="382"/>
                      <a:pt x="596" y="382"/>
                    </a:cubicBezTo>
                    <a:cubicBezTo>
                      <a:pt x="605" y="384"/>
                      <a:pt x="614" y="389"/>
                      <a:pt x="614" y="390"/>
                    </a:cubicBezTo>
                    <a:cubicBezTo>
                      <a:pt x="604" y="390"/>
                      <a:pt x="595" y="387"/>
                      <a:pt x="586" y="382"/>
                    </a:cubicBezTo>
                    <a:cubicBezTo>
                      <a:pt x="587" y="382"/>
                      <a:pt x="587" y="381"/>
                      <a:pt x="588" y="381"/>
                    </a:cubicBezTo>
                    <a:close/>
                    <a:moveTo>
                      <a:pt x="159" y="404"/>
                    </a:moveTo>
                    <a:cubicBezTo>
                      <a:pt x="159" y="405"/>
                      <a:pt x="159" y="405"/>
                      <a:pt x="150" y="408"/>
                    </a:cubicBezTo>
                    <a:cubicBezTo>
                      <a:pt x="144" y="409"/>
                      <a:pt x="138" y="410"/>
                      <a:pt x="131" y="410"/>
                    </a:cubicBezTo>
                    <a:cubicBezTo>
                      <a:pt x="131" y="409"/>
                      <a:pt x="150" y="406"/>
                      <a:pt x="159" y="404"/>
                    </a:cubicBezTo>
                    <a:close/>
                    <a:moveTo>
                      <a:pt x="230" y="409"/>
                    </a:moveTo>
                    <a:lnTo>
                      <a:pt x="230" y="410"/>
                    </a:lnTo>
                    <a:cubicBezTo>
                      <a:pt x="222" y="414"/>
                      <a:pt x="215" y="417"/>
                      <a:pt x="212" y="417"/>
                    </a:cubicBezTo>
                    <a:cubicBezTo>
                      <a:pt x="212" y="417"/>
                      <a:pt x="212" y="417"/>
                      <a:pt x="212" y="417"/>
                    </a:cubicBezTo>
                    <a:lnTo>
                      <a:pt x="212" y="415"/>
                    </a:lnTo>
                    <a:cubicBezTo>
                      <a:pt x="217" y="413"/>
                      <a:pt x="223" y="411"/>
                      <a:pt x="230" y="409"/>
                    </a:cubicBezTo>
                    <a:close/>
                    <a:moveTo>
                      <a:pt x="597" y="443"/>
                    </a:moveTo>
                    <a:lnTo>
                      <a:pt x="597" y="443"/>
                    </a:lnTo>
                    <a:cubicBezTo>
                      <a:pt x="597" y="443"/>
                      <a:pt x="598" y="444"/>
                      <a:pt x="601" y="445"/>
                    </a:cubicBezTo>
                    <a:cubicBezTo>
                      <a:pt x="606" y="448"/>
                      <a:pt x="612" y="452"/>
                      <a:pt x="616" y="455"/>
                    </a:cubicBezTo>
                    <a:cubicBezTo>
                      <a:pt x="616" y="455"/>
                      <a:pt x="620" y="459"/>
                      <a:pt x="619" y="459"/>
                    </a:cubicBezTo>
                    <a:cubicBezTo>
                      <a:pt x="618" y="459"/>
                      <a:pt x="617" y="458"/>
                      <a:pt x="615" y="457"/>
                    </a:cubicBezTo>
                    <a:lnTo>
                      <a:pt x="607" y="453"/>
                    </a:lnTo>
                    <a:cubicBezTo>
                      <a:pt x="601" y="448"/>
                      <a:pt x="596" y="443"/>
                      <a:pt x="597" y="443"/>
                    </a:cubicBezTo>
                    <a:close/>
                    <a:moveTo>
                      <a:pt x="186" y="453"/>
                    </a:moveTo>
                    <a:lnTo>
                      <a:pt x="187" y="455"/>
                    </a:lnTo>
                    <a:cubicBezTo>
                      <a:pt x="181" y="459"/>
                      <a:pt x="173" y="462"/>
                      <a:pt x="170" y="462"/>
                    </a:cubicBezTo>
                    <a:cubicBezTo>
                      <a:pt x="170" y="462"/>
                      <a:pt x="169" y="462"/>
                      <a:pt x="169" y="462"/>
                    </a:cubicBezTo>
                    <a:lnTo>
                      <a:pt x="177" y="456"/>
                    </a:lnTo>
                    <a:lnTo>
                      <a:pt x="186" y="453"/>
                    </a:lnTo>
                    <a:close/>
                    <a:moveTo>
                      <a:pt x="486" y="494"/>
                    </a:moveTo>
                    <a:cubicBezTo>
                      <a:pt x="492" y="503"/>
                      <a:pt x="496" y="511"/>
                      <a:pt x="494" y="511"/>
                    </a:cubicBezTo>
                    <a:lnTo>
                      <a:pt x="488" y="504"/>
                    </a:lnTo>
                    <a:lnTo>
                      <a:pt x="485" y="495"/>
                    </a:lnTo>
                    <a:lnTo>
                      <a:pt x="486" y="494"/>
                    </a:lnTo>
                    <a:close/>
                    <a:moveTo>
                      <a:pt x="555" y="504"/>
                    </a:moveTo>
                    <a:cubicBezTo>
                      <a:pt x="557" y="504"/>
                      <a:pt x="562" y="509"/>
                      <a:pt x="562" y="509"/>
                    </a:cubicBezTo>
                    <a:cubicBezTo>
                      <a:pt x="562" y="509"/>
                      <a:pt x="569" y="516"/>
                      <a:pt x="568" y="517"/>
                    </a:cubicBezTo>
                    <a:cubicBezTo>
                      <a:pt x="562" y="513"/>
                      <a:pt x="558" y="510"/>
                      <a:pt x="553" y="506"/>
                    </a:cubicBezTo>
                    <a:lnTo>
                      <a:pt x="555" y="504"/>
                    </a:lnTo>
                    <a:cubicBezTo>
                      <a:pt x="555" y="504"/>
                      <a:pt x="555" y="504"/>
                      <a:pt x="555" y="504"/>
                    </a:cubicBezTo>
                    <a:close/>
                    <a:moveTo>
                      <a:pt x="476" y="509"/>
                    </a:moveTo>
                    <a:cubicBezTo>
                      <a:pt x="476" y="509"/>
                      <a:pt x="477" y="511"/>
                      <a:pt x="480" y="518"/>
                    </a:cubicBezTo>
                    <a:cubicBezTo>
                      <a:pt x="480" y="518"/>
                      <a:pt x="483" y="527"/>
                      <a:pt x="482" y="527"/>
                    </a:cubicBezTo>
                    <a:lnTo>
                      <a:pt x="477" y="519"/>
                    </a:lnTo>
                    <a:cubicBezTo>
                      <a:pt x="473" y="510"/>
                      <a:pt x="475" y="510"/>
                      <a:pt x="475" y="510"/>
                    </a:cubicBezTo>
                    <a:cubicBezTo>
                      <a:pt x="475" y="510"/>
                      <a:pt x="476" y="509"/>
                      <a:pt x="476" y="509"/>
                    </a:cubicBezTo>
                    <a:close/>
                    <a:moveTo>
                      <a:pt x="556" y="528"/>
                    </a:moveTo>
                    <a:cubicBezTo>
                      <a:pt x="557" y="528"/>
                      <a:pt x="558" y="530"/>
                      <a:pt x="562" y="535"/>
                    </a:cubicBezTo>
                    <a:lnTo>
                      <a:pt x="561" y="536"/>
                    </a:lnTo>
                    <a:lnTo>
                      <a:pt x="553" y="530"/>
                    </a:lnTo>
                    <a:lnTo>
                      <a:pt x="555" y="529"/>
                    </a:lnTo>
                    <a:cubicBezTo>
                      <a:pt x="555" y="529"/>
                      <a:pt x="556" y="528"/>
                      <a:pt x="556" y="528"/>
                    </a:cubicBezTo>
                    <a:close/>
                    <a:moveTo>
                      <a:pt x="540" y="539"/>
                    </a:moveTo>
                    <a:cubicBezTo>
                      <a:pt x="542" y="539"/>
                      <a:pt x="542" y="539"/>
                      <a:pt x="548" y="546"/>
                    </a:cubicBezTo>
                    <a:lnTo>
                      <a:pt x="546" y="547"/>
                    </a:lnTo>
                    <a:lnTo>
                      <a:pt x="539" y="540"/>
                    </a:lnTo>
                    <a:lnTo>
                      <a:pt x="540" y="539"/>
                    </a:lnTo>
                    <a:close/>
                    <a:moveTo>
                      <a:pt x="561" y="543"/>
                    </a:moveTo>
                    <a:cubicBezTo>
                      <a:pt x="561" y="543"/>
                      <a:pt x="561" y="544"/>
                      <a:pt x="562" y="547"/>
                    </a:cubicBezTo>
                    <a:cubicBezTo>
                      <a:pt x="564" y="546"/>
                      <a:pt x="562" y="543"/>
                      <a:pt x="561" y="543"/>
                    </a:cubicBezTo>
                    <a:close/>
                    <a:moveTo>
                      <a:pt x="527" y="540"/>
                    </a:moveTo>
                    <a:cubicBezTo>
                      <a:pt x="527" y="540"/>
                      <a:pt x="529" y="542"/>
                      <a:pt x="531" y="546"/>
                    </a:cubicBezTo>
                    <a:cubicBezTo>
                      <a:pt x="537" y="554"/>
                      <a:pt x="537" y="554"/>
                      <a:pt x="534" y="555"/>
                    </a:cubicBezTo>
                    <a:cubicBezTo>
                      <a:pt x="534" y="555"/>
                      <a:pt x="533" y="555"/>
                      <a:pt x="532" y="555"/>
                    </a:cubicBezTo>
                    <a:cubicBezTo>
                      <a:pt x="531" y="555"/>
                      <a:pt x="530" y="554"/>
                      <a:pt x="528" y="547"/>
                    </a:cubicBezTo>
                    <a:cubicBezTo>
                      <a:pt x="526" y="542"/>
                      <a:pt x="526" y="540"/>
                      <a:pt x="527" y="540"/>
                    </a:cubicBezTo>
                    <a:close/>
                    <a:moveTo>
                      <a:pt x="271" y="549"/>
                    </a:moveTo>
                    <a:cubicBezTo>
                      <a:pt x="271" y="549"/>
                      <a:pt x="271" y="549"/>
                      <a:pt x="271" y="549"/>
                    </a:cubicBezTo>
                    <a:cubicBezTo>
                      <a:pt x="274" y="550"/>
                      <a:pt x="274" y="550"/>
                      <a:pt x="269" y="559"/>
                    </a:cubicBezTo>
                    <a:cubicBezTo>
                      <a:pt x="266" y="564"/>
                      <a:pt x="264" y="565"/>
                      <a:pt x="262" y="565"/>
                    </a:cubicBezTo>
                    <a:cubicBezTo>
                      <a:pt x="261" y="565"/>
                      <a:pt x="260" y="564"/>
                      <a:pt x="260" y="564"/>
                    </a:cubicBezTo>
                    <a:cubicBezTo>
                      <a:pt x="262" y="555"/>
                      <a:pt x="268" y="549"/>
                      <a:pt x="271" y="549"/>
                    </a:cubicBezTo>
                    <a:close/>
                    <a:moveTo>
                      <a:pt x="561" y="580"/>
                    </a:moveTo>
                    <a:cubicBezTo>
                      <a:pt x="562" y="580"/>
                      <a:pt x="562" y="581"/>
                      <a:pt x="562" y="582"/>
                    </a:cubicBezTo>
                    <a:cubicBezTo>
                      <a:pt x="563" y="582"/>
                      <a:pt x="563" y="582"/>
                      <a:pt x="564" y="583"/>
                    </a:cubicBezTo>
                    <a:lnTo>
                      <a:pt x="564" y="583"/>
                    </a:lnTo>
                    <a:cubicBezTo>
                      <a:pt x="563" y="582"/>
                      <a:pt x="562" y="581"/>
                      <a:pt x="561" y="580"/>
                    </a:cubicBezTo>
                    <a:close/>
                    <a:moveTo>
                      <a:pt x="564" y="583"/>
                    </a:moveTo>
                    <a:cubicBezTo>
                      <a:pt x="566" y="585"/>
                      <a:pt x="567" y="586"/>
                      <a:pt x="567" y="586"/>
                    </a:cubicBezTo>
                    <a:cubicBezTo>
                      <a:pt x="567" y="586"/>
                      <a:pt x="566" y="585"/>
                      <a:pt x="564" y="583"/>
                    </a:cubicBezTo>
                    <a:close/>
                    <a:moveTo>
                      <a:pt x="344" y="572"/>
                    </a:moveTo>
                    <a:lnTo>
                      <a:pt x="345" y="573"/>
                    </a:lnTo>
                    <a:cubicBezTo>
                      <a:pt x="343" y="582"/>
                      <a:pt x="342" y="591"/>
                      <a:pt x="339" y="591"/>
                    </a:cubicBezTo>
                    <a:lnTo>
                      <a:pt x="337" y="590"/>
                    </a:lnTo>
                    <a:cubicBezTo>
                      <a:pt x="339" y="584"/>
                      <a:pt x="342" y="578"/>
                      <a:pt x="344" y="572"/>
                    </a:cubicBezTo>
                    <a:close/>
                    <a:moveTo>
                      <a:pt x="385" y="0"/>
                    </a:moveTo>
                    <a:cubicBezTo>
                      <a:pt x="383" y="0"/>
                      <a:pt x="383" y="0"/>
                      <a:pt x="384" y="10"/>
                    </a:cubicBezTo>
                    <a:cubicBezTo>
                      <a:pt x="385" y="17"/>
                      <a:pt x="384" y="24"/>
                      <a:pt x="380" y="24"/>
                    </a:cubicBezTo>
                    <a:cubicBezTo>
                      <a:pt x="379" y="24"/>
                      <a:pt x="377" y="23"/>
                      <a:pt x="374" y="20"/>
                    </a:cubicBezTo>
                    <a:cubicBezTo>
                      <a:pt x="370" y="20"/>
                      <a:pt x="363" y="21"/>
                      <a:pt x="364" y="30"/>
                    </a:cubicBezTo>
                    <a:cubicBezTo>
                      <a:pt x="362" y="30"/>
                      <a:pt x="362" y="30"/>
                      <a:pt x="361" y="21"/>
                    </a:cubicBezTo>
                    <a:cubicBezTo>
                      <a:pt x="360" y="12"/>
                      <a:pt x="358" y="8"/>
                      <a:pt x="356" y="8"/>
                    </a:cubicBezTo>
                    <a:cubicBezTo>
                      <a:pt x="354" y="8"/>
                      <a:pt x="352" y="13"/>
                      <a:pt x="352" y="23"/>
                    </a:cubicBezTo>
                    <a:cubicBezTo>
                      <a:pt x="352" y="27"/>
                      <a:pt x="352" y="29"/>
                      <a:pt x="352" y="29"/>
                    </a:cubicBezTo>
                    <a:cubicBezTo>
                      <a:pt x="351" y="29"/>
                      <a:pt x="350" y="27"/>
                      <a:pt x="347" y="23"/>
                    </a:cubicBezTo>
                    <a:cubicBezTo>
                      <a:pt x="347" y="23"/>
                      <a:pt x="345" y="24"/>
                      <a:pt x="345" y="33"/>
                    </a:cubicBezTo>
                    <a:cubicBezTo>
                      <a:pt x="345" y="38"/>
                      <a:pt x="345" y="40"/>
                      <a:pt x="344" y="40"/>
                    </a:cubicBezTo>
                    <a:cubicBezTo>
                      <a:pt x="343" y="40"/>
                      <a:pt x="342" y="38"/>
                      <a:pt x="338" y="34"/>
                    </a:cubicBezTo>
                    <a:cubicBezTo>
                      <a:pt x="337" y="27"/>
                      <a:pt x="336" y="25"/>
                      <a:pt x="334" y="25"/>
                    </a:cubicBezTo>
                    <a:cubicBezTo>
                      <a:pt x="334" y="25"/>
                      <a:pt x="333" y="26"/>
                      <a:pt x="333" y="26"/>
                    </a:cubicBezTo>
                    <a:cubicBezTo>
                      <a:pt x="330" y="32"/>
                      <a:pt x="320" y="36"/>
                      <a:pt x="312" y="36"/>
                    </a:cubicBezTo>
                    <a:cubicBezTo>
                      <a:pt x="307" y="36"/>
                      <a:pt x="304" y="35"/>
                      <a:pt x="302" y="33"/>
                    </a:cubicBezTo>
                    <a:cubicBezTo>
                      <a:pt x="302" y="43"/>
                      <a:pt x="302" y="42"/>
                      <a:pt x="301" y="43"/>
                    </a:cubicBezTo>
                    <a:cubicBezTo>
                      <a:pt x="298" y="36"/>
                      <a:pt x="296" y="34"/>
                      <a:pt x="295" y="34"/>
                    </a:cubicBezTo>
                    <a:lnTo>
                      <a:pt x="295" y="34"/>
                    </a:lnTo>
                    <a:cubicBezTo>
                      <a:pt x="294" y="34"/>
                      <a:pt x="296" y="41"/>
                      <a:pt x="300" y="53"/>
                    </a:cubicBezTo>
                    <a:lnTo>
                      <a:pt x="302" y="53"/>
                    </a:lnTo>
                    <a:lnTo>
                      <a:pt x="304" y="52"/>
                    </a:lnTo>
                    <a:cubicBezTo>
                      <a:pt x="307" y="60"/>
                      <a:pt x="307" y="65"/>
                      <a:pt x="306" y="65"/>
                    </a:cubicBezTo>
                    <a:cubicBezTo>
                      <a:pt x="304" y="65"/>
                      <a:pt x="300" y="59"/>
                      <a:pt x="295" y="45"/>
                    </a:cubicBezTo>
                    <a:cubicBezTo>
                      <a:pt x="291" y="37"/>
                      <a:pt x="289" y="32"/>
                      <a:pt x="288" y="32"/>
                    </a:cubicBezTo>
                    <a:lnTo>
                      <a:pt x="288" y="32"/>
                    </a:lnTo>
                    <a:cubicBezTo>
                      <a:pt x="287" y="32"/>
                      <a:pt x="288" y="37"/>
                      <a:pt x="290" y="46"/>
                    </a:cubicBezTo>
                    <a:cubicBezTo>
                      <a:pt x="293" y="55"/>
                      <a:pt x="294" y="60"/>
                      <a:pt x="293" y="60"/>
                    </a:cubicBezTo>
                    <a:cubicBezTo>
                      <a:pt x="292" y="60"/>
                      <a:pt x="289" y="56"/>
                      <a:pt x="285" y="48"/>
                    </a:cubicBezTo>
                    <a:cubicBezTo>
                      <a:pt x="281" y="39"/>
                      <a:pt x="280" y="35"/>
                      <a:pt x="279" y="35"/>
                    </a:cubicBezTo>
                    <a:lnTo>
                      <a:pt x="279" y="35"/>
                    </a:lnTo>
                    <a:cubicBezTo>
                      <a:pt x="279" y="35"/>
                      <a:pt x="280" y="40"/>
                      <a:pt x="282" y="49"/>
                    </a:cubicBezTo>
                    <a:cubicBezTo>
                      <a:pt x="289" y="70"/>
                      <a:pt x="291" y="82"/>
                      <a:pt x="289" y="82"/>
                    </a:cubicBezTo>
                    <a:cubicBezTo>
                      <a:pt x="287" y="82"/>
                      <a:pt x="283" y="76"/>
                      <a:pt x="277" y="62"/>
                    </a:cubicBezTo>
                    <a:cubicBezTo>
                      <a:pt x="269" y="46"/>
                      <a:pt x="264" y="38"/>
                      <a:pt x="261" y="38"/>
                    </a:cubicBezTo>
                    <a:cubicBezTo>
                      <a:pt x="261" y="38"/>
                      <a:pt x="261" y="38"/>
                      <a:pt x="261" y="38"/>
                    </a:cubicBezTo>
                    <a:cubicBezTo>
                      <a:pt x="259" y="38"/>
                      <a:pt x="262" y="47"/>
                      <a:pt x="267" y="55"/>
                    </a:cubicBezTo>
                    <a:cubicBezTo>
                      <a:pt x="272" y="64"/>
                      <a:pt x="274" y="68"/>
                      <a:pt x="273" y="68"/>
                    </a:cubicBezTo>
                    <a:cubicBezTo>
                      <a:pt x="273" y="68"/>
                      <a:pt x="269" y="64"/>
                      <a:pt x="263" y="57"/>
                    </a:cubicBezTo>
                    <a:cubicBezTo>
                      <a:pt x="254" y="46"/>
                      <a:pt x="248" y="41"/>
                      <a:pt x="245" y="41"/>
                    </a:cubicBezTo>
                    <a:cubicBezTo>
                      <a:pt x="241" y="41"/>
                      <a:pt x="241" y="47"/>
                      <a:pt x="243" y="57"/>
                    </a:cubicBezTo>
                    <a:cubicBezTo>
                      <a:pt x="244" y="68"/>
                      <a:pt x="243" y="74"/>
                      <a:pt x="241" y="74"/>
                    </a:cubicBezTo>
                    <a:cubicBezTo>
                      <a:pt x="239" y="74"/>
                      <a:pt x="237" y="70"/>
                      <a:pt x="235" y="62"/>
                    </a:cubicBezTo>
                    <a:cubicBezTo>
                      <a:pt x="231" y="51"/>
                      <a:pt x="230" y="47"/>
                      <a:pt x="229" y="47"/>
                    </a:cubicBezTo>
                    <a:lnTo>
                      <a:pt x="229" y="47"/>
                    </a:lnTo>
                    <a:cubicBezTo>
                      <a:pt x="229" y="47"/>
                      <a:pt x="229" y="50"/>
                      <a:pt x="230" y="54"/>
                    </a:cubicBezTo>
                    <a:lnTo>
                      <a:pt x="221" y="60"/>
                    </a:lnTo>
                    <a:cubicBezTo>
                      <a:pt x="218" y="62"/>
                      <a:pt x="222" y="70"/>
                      <a:pt x="227" y="77"/>
                    </a:cubicBezTo>
                    <a:cubicBezTo>
                      <a:pt x="221" y="70"/>
                      <a:pt x="215" y="65"/>
                      <a:pt x="212" y="65"/>
                    </a:cubicBezTo>
                    <a:lnTo>
                      <a:pt x="212" y="65"/>
                    </a:lnTo>
                    <a:cubicBezTo>
                      <a:pt x="209" y="65"/>
                      <a:pt x="209" y="69"/>
                      <a:pt x="213" y="76"/>
                    </a:cubicBezTo>
                    <a:lnTo>
                      <a:pt x="209" y="80"/>
                    </a:lnTo>
                    <a:cubicBezTo>
                      <a:pt x="208" y="81"/>
                      <a:pt x="207" y="81"/>
                      <a:pt x="213" y="90"/>
                    </a:cubicBezTo>
                    <a:cubicBezTo>
                      <a:pt x="214" y="93"/>
                      <a:pt x="214" y="94"/>
                      <a:pt x="213" y="94"/>
                    </a:cubicBezTo>
                    <a:cubicBezTo>
                      <a:pt x="212" y="94"/>
                      <a:pt x="206" y="90"/>
                      <a:pt x="200" y="86"/>
                    </a:cubicBezTo>
                    <a:cubicBezTo>
                      <a:pt x="195" y="83"/>
                      <a:pt x="190" y="80"/>
                      <a:pt x="189" y="80"/>
                    </a:cubicBezTo>
                    <a:lnTo>
                      <a:pt x="189" y="80"/>
                    </a:lnTo>
                    <a:cubicBezTo>
                      <a:pt x="189" y="80"/>
                      <a:pt x="189" y="81"/>
                      <a:pt x="192" y="83"/>
                    </a:cubicBezTo>
                    <a:cubicBezTo>
                      <a:pt x="197" y="91"/>
                      <a:pt x="202" y="99"/>
                      <a:pt x="206" y="108"/>
                    </a:cubicBezTo>
                    <a:cubicBezTo>
                      <a:pt x="208" y="110"/>
                      <a:pt x="208" y="111"/>
                      <a:pt x="208" y="111"/>
                    </a:cubicBezTo>
                    <a:cubicBezTo>
                      <a:pt x="207" y="111"/>
                      <a:pt x="202" y="107"/>
                      <a:pt x="198" y="102"/>
                    </a:cubicBezTo>
                    <a:cubicBezTo>
                      <a:pt x="194" y="98"/>
                      <a:pt x="188" y="94"/>
                      <a:pt x="181" y="93"/>
                    </a:cubicBezTo>
                    <a:lnTo>
                      <a:pt x="181" y="93"/>
                    </a:lnTo>
                    <a:cubicBezTo>
                      <a:pt x="179" y="94"/>
                      <a:pt x="176" y="98"/>
                      <a:pt x="184" y="104"/>
                    </a:cubicBezTo>
                    <a:cubicBezTo>
                      <a:pt x="189" y="109"/>
                      <a:pt x="184" y="117"/>
                      <a:pt x="177" y="117"/>
                    </a:cubicBezTo>
                    <a:cubicBezTo>
                      <a:pt x="176" y="117"/>
                      <a:pt x="174" y="116"/>
                      <a:pt x="172" y="116"/>
                    </a:cubicBezTo>
                    <a:cubicBezTo>
                      <a:pt x="172" y="116"/>
                      <a:pt x="171" y="118"/>
                      <a:pt x="170" y="119"/>
                    </a:cubicBezTo>
                    <a:cubicBezTo>
                      <a:pt x="168" y="121"/>
                      <a:pt x="175" y="129"/>
                      <a:pt x="174" y="130"/>
                    </a:cubicBezTo>
                    <a:cubicBezTo>
                      <a:pt x="174" y="130"/>
                      <a:pt x="171" y="132"/>
                      <a:pt x="178" y="139"/>
                    </a:cubicBezTo>
                    <a:cubicBezTo>
                      <a:pt x="178" y="140"/>
                      <a:pt x="177" y="141"/>
                      <a:pt x="176" y="141"/>
                    </a:cubicBezTo>
                    <a:cubicBezTo>
                      <a:pt x="174" y="141"/>
                      <a:pt x="172" y="140"/>
                      <a:pt x="168" y="137"/>
                    </a:cubicBezTo>
                    <a:lnTo>
                      <a:pt x="168" y="137"/>
                    </a:lnTo>
                    <a:cubicBezTo>
                      <a:pt x="175" y="144"/>
                      <a:pt x="178" y="147"/>
                      <a:pt x="178" y="147"/>
                    </a:cubicBezTo>
                    <a:cubicBezTo>
                      <a:pt x="177" y="147"/>
                      <a:pt x="173" y="144"/>
                      <a:pt x="165" y="140"/>
                    </a:cubicBezTo>
                    <a:cubicBezTo>
                      <a:pt x="158" y="135"/>
                      <a:pt x="154" y="133"/>
                      <a:pt x="154" y="133"/>
                    </a:cubicBezTo>
                    <a:lnTo>
                      <a:pt x="154" y="133"/>
                    </a:lnTo>
                    <a:cubicBezTo>
                      <a:pt x="153" y="133"/>
                      <a:pt x="156" y="136"/>
                      <a:pt x="164" y="142"/>
                    </a:cubicBezTo>
                    <a:cubicBezTo>
                      <a:pt x="167" y="146"/>
                      <a:pt x="169" y="148"/>
                      <a:pt x="168" y="148"/>
                    </a:cubicBezTo>
                    <a:cubicBezTo>
                      <a:pt x="167" y="148"/>
                      <a:pt x="165" y="147"/>
                      <a:pt x="161" y="146"/>
                    </a:cubicBezTo>
                    <a:cubicBezTo>
                      <a:pt x="158" y="144"/>
                      <a:pt x="156" y="143"/>
                      <a:pt x="155" y="143"/>
                    </a:cubicBezTo>
                    <a:lnTo>
                      <a:pt x="155" y="143"/>
                    </a:lnTo>
                    <a:cubicBezTo>
                      <a:pt x="154" y="143"/>
                      <a:pt x="155" y="145"/>
                      <a:pt x="160" y="148"/>
                    </a:cubicBezTo>
                    <a:cubicBezTo>
                      <a:pt x="171" y="157"/>
                      <a:pt x="176" y="164"/>
                      <a:pt x="172" y="164"/>
                    </a:cubicBezTo>
                    <a:cubicBezTo>
                      <a:pt x="171" y="164"/>
                      <a:pt x="168" y="163"/>
                      <a:pt x="164" y="160"/>
                    </a:cubicBezTo>
                    <a:lnTo>
                      <a:pt x="164" y="160"/>
                    </a:lnTo>
                    <a:cubicBezTo>
                      <a:pt x="163" y="160"/>
                      <a:pt x="161" y="161"/>
                      <a:pt x="169" y="168"/>
                    </a:cubicBezTo>
                    <a:cubicBezTo>
                      <a:pt x="177" y="174"/>
                      <a:pt x="180" y="177"/>
                      <a:pt x="180" y="177"/>
                    </a:cubicBezTo>
                    <a:cubicBezTo>
                      <a:pt x="179" y="177"/>
                      <a:pt x="175" y="175"/>
                      <a:pt x="168" y="170"/>
                    </a:cubicBezTo>
                    <a:cubicBezTo>
                      <a:pt x="160" y="167"/>
                      <a:pt x="156" y="165"/>
                      <a:pt x="154" y="165"/>
                    </a:cubicBezTo>
                    <a:lnTo>
                      <a:pt x="154" y="165"/>
                    </a:lnTo>
                    <a:cubicBezTo>
                      <a:pt x="152" y="165"/>
                      <a:pt x="156" y="168"/>
                      <a:pt x="165" y="175"/>
                    </a:cubicBezTo>
                    <a:cubicBezTo>
                      <a:pt x="165" y="175"/>
                      <a:pt x="169" y="179"/>
                      <a:pt x="166" y="179"/>
                    </a:cubicBezTo>
                    <a:cubicBezTo>
                      <a:pt x="165" y="179"/>
                      <a:pt x="164" y="179"/>
                      <a:pt x="162" y="178"/>
                    </a:cubicBezTo>
                    <a:cubicBezTo>
                      <a:pt x="162" y="178"/>
                      <a:pt x="161" y="178"/>
                      <a:pt x="160" y="178"/>
                    </a:cubicBezTo>
                    <a:cubicBezTo>
                      <a:pt x="150" y="178"/>
                      <a:pt x="138" y="185"/>
                      <a:pt x="156" y="192"/>
                    </a:cubicBezTo>
                    <a:lnTo>
                      <a:pt x="153" y="195"/>
                    </a:lnTo>
                    <a:cubicBezTo>
                      <a:pt x="143" y="195"/>
                      <a:pt x="142" y="197"/>
                      <a:pt x="150" y="203"/>
                    </a:cubicBezTo>
                    <a:lnTo>
                      <a:pt x="158" y="209"/>
                    </a:lnTo>
                    <a:cubicBezTo>
                      <a:pt x="152" y="206"/>
                      <a:pt x="145" y="204"/>
                      <a:pt x="142" y="204"/>
                    </a:cubicBezTo>
                    <a:cubicBezTo>
                      <a:pt x="140" y="204"/>
                      <a:pt x="139" y="204"/>
                      <a:pt x="139" y="205"/>
                    </a:cubicBezTo>
                    <a:cubicBezTo>
                      <a:pt x="138" y="206"/>
                      <a:pt x="138" y="206"/>
                      <a:pt x="147" y="210"/>
                    </a:cubicBezTo>
                    <a:cubicBezTo>
                      <a:pt x="156" y="212"/>
                      <a:pt x="156" y="213"/>
                      <a:pt x="155" y="215"/>
                    </a:cubicBezTo>
                    <a:cubicBezTo>
                      <a:pt x="154" y="216"/>
                      <a:pt x="153" y="216"/>
                      <a:pt x="152" y="216"/>
                    </a:cubicBezTo>
                    <a:cubicBezTo>
                      <a:pt x="148" y="216"/>
                      <a:pt x="142" y="215"/>
                      <a:pt x="135" y="213"/>
                    </a:cubicBezTo>
                    <a:lnTo>
                      <a:pt x="134" y="214"/>
                    </a:lnTo>
                    <a:cubicBezTo>
                      <a:pt x="147" y="219"/>
                      <a:pt x="150" y="221"/>
                      <a:pt x="148" y="221"/>
                    </a:cubicBezTo>
                    <a:cubicBezTo>
                      <a:pt x="147" y="221"/>
                      <a:pt x="145" y="221"/>
                      <a:pt x="142" y="220"/>
                    </a:cubicBezTo>
                    <a:cubicBezTo>
                      <a:pt x="140" y="220"/>
                      <a:pt x="139" y="219"/>
                      <a:pt x="138" y="219"/>
                    </a:cubicBezTo>
                    <a:cubicBezTo>
                      <a:pt x="133" y="219"/>
                      <a:pt x="132" y="221"/>
                      <a:pt x="131" y="222"/>
                    </a:cubicBezTo>
                    <a:lnTo>
                      <a:pt x="122" y="220"/>
                    </a:lnTo>
                    <a:cubicBezTo>
                      <a:pt x="121" y="220"/>
                      <a:pt x="120" y="220"/>
                      <a:pt x="119" y="220"/>
                    </a:cubicBezTo>
                    <a:lnTo>
                      <a:pt x="119" y="220"/>
                    </a:lnTo>
                    <a:cubicBezTo>
                      <a:pt x="115" y="220"/>
                      <a:pt x="123" y="222"/>
                      <a:pt x="131" y="224"/>
                    </a:cubicBezTo>
                    <a:lnTo>
                      <a:pt x="129" y="229"/>
                    </a:lnTo>
                    <a:cubicBezTo>
                      <a:pt x="129" y="231"/>
                      <a:pt x="128" y="232"/>
                      <a:pt x="138" y="233"/>
                    </a:cubicBezTo>
                    <a:cubicBezTo>
                      <a:pt x="147" y="235"/>
                      <a:pt x="156" y="239"/>
                      <a:pt x="156" y="240"/>
                    </a:cubicBezTo>
                    <a:cubicBezTo>
                      <a:pt x="147" y="238"/>
                      <a:pt x="140" y="236"/>
                      <a:pt x="137" y="236"/>
                    </a:cubicBezTo>
                    <a:cubicBezTo>
                      <a:pt x="137" y="236"/>
                      <a:pt x="137" y="236"/>
                      <a:pt x="137" y="237"/>
                    </a:cubicBezTo>
                    <a:cubicBezTo>
                      <a:pt x="136" y="237"/>
                      <a:pt x="135" y="238"/>
                      <a:pt x="133" y="238"/>
                    </a:cubicBezTo>
                    <a:cubicBezTo>
                      <a:pt x="131" y="238"/>
                      <a:pt x="127" y="237"/>
                      <a:pt x="127" y="237"/>
                    </a:cubicBezTo>
                    <a:cubicBezTo>
                      <a:pt x="123" y="235"/>
                      <a:pt x="120" y="234"/>
                      <a:pt x="118" y="234"/>
                    </a:cubicBezTo>
                    <a:lnTo>
                      <a:pt x="118" y="234"/>
                    </a:lnTo>
                    <a:cubicBezTo>
                      <a:pt x="112" y="234"/>
                      <a:pt x="117" y="242"/>
                      <a:pt x="124" y="244"/>
                    </a:cubicBezTo>
                    <a:cubicBezTo>
                      <a:pt x="135" y="250"/>
                      <a:pt x="139" y="253"/>
                      <a:pt x="135" y="253"/>
                    </a:cubicBezTo>
                    <a:cubicBezTo>
                      <a:pt x="133" y="253"/>
                      <a:pt x="129" y="252"/>
                      <a:pt x="123" y="251"/>
                    </a:cubicBezTo>
                    <a:cubicBezTo>
                      <a:pt x="120" y="251"/>
                      <a:pt x="118" y="250"/>
                      <a:pt x="117" y="250"/>
                    </a:cubicBezTo>
                    <a:lnTo>
                      <a:pt x="117" y="250"/>
                    </a:lnTo>
                    <a:cubicBezTo>
                      <a:pt x="110" y="250"/>
                      <a:pt x="126" y="257"/>
                      <a:pt x="149" y="262"/>
                    </a:cubicBezTo>
                    <a:lnTo>
                      <a:pt x="177" y="269"/>
                    </a:lnTo>
                    <a:lnTo>
                      <a:pt x="149" y="265"/>
                    </a:lnTo>
                    <a:cubicBezTo>
                      <a:pt x="133" y="263"/>
                      <a:pt x="124" y="262"/>
                      <a:pt x="120" y="262"/>
                    </a:cubicBezTo>
                    <a:cubicBezTo>
                      <a:pt x="114" y="262"/>
                      <a:pt x="118" y="264"/>
                      <a:pt x="129" y="269"/>
                    </a:cubicBezTo>
                    <a:cubicBezTo>
                      <a:pt x="135" y="273"/>
                      <a:pt x="137" y="274"/>
                      <a:pt x="134" y="274"/>
                    </a:cubicBezTo>
                    <a:cubicBezTo>
                      <a:pt x="133" y="274"/>
                      <a:pt x="131" y="274"/>
                      <a:pt x="128" y="274"/>
                    </a:cubicBezTo>
                    <a:cubicBezTo>
                      <a:pt x="126" y="273"/>
                      <a:pt x="124" y="273"/>
                      <a:pt x="123" y="273"/>
                    </a:cubicBezTo>
                    <a:cubicBezTo>
                      <a:pt x="118" y="273"/>
                      <a:pt x="118" y="275"/>
                      <a:pt x="118" y="280"/>
                    </a:cubicBezTo>
                    <a:cubicBezTo>
                      <a:pt x="116" y="287"/>
                      <a:pt x="116" y="289"/>
                      <a:pt x="125" y="289"/>
                    </a:cubicBezTo>
                    <a:cubicBezTo>
                      <a:pt x="125" y="289"/>
                      <a:pt x="125" y="291"/>
                      <a:pt x="125" y="294"/>
                    </a:cubicBezTo>
                    <a:cubicBezTo>
                      <a:pt x="108" y="295"/>
                      <a:pt x="114" y="298"/>
                      <a:pt x="128" y="298"/>
                    </a:cubicBezTo>
                    <a:cubicBezTo>
                      <a:pt x="130" y="298"/>
                      <a:pt x="132" y="298"/>
                      <a:pt x="134" y="298"/>
                    </a:cubicBezTo>
                    <a:lnTo>
                      <a:pt x="134" y="302"/>
                    </a:lnTo>
                    <a:lnTo>
                      <a:pt x="125" y="302"/>
                    </a:lnTo>
                    <a:cubicBezTo>
                      <a:pt x="115" y="302"/>
                      <a:pt x="115" y="306"/>
                      <a:pt x="115" y="324"/>
                    </a:cubicBezTo>
                    <a:cubicBezTo>
                      <a:pt x="114" y="344"/>
                      <a:pt x="114" y="346"/>
                      <a:pt x="133" y="346"/>
                    </a:cubicBezTo>
                    <a:cubicBezTo>
                      <a:pt x="152" y="348"/>
                      <a:pt x="152" y="350"/>
                      <a:pt x="133" y="350"/>
                    </a:cubicBezTo>
                    <a:cubicBezTo>
                      <a:pt x="126" y="351"/>
                      <a:pt x="118" y="352"/>
                      <a:pt x="121" y="352"/>
                    </a:cubicBezTo>
                    <a:cubicBezTo>
                      <a:pt x="121" y="352"/>
                      <a:pt x="122" y="352"/>
                      <a:pt x="124" y="352"/>
                    </a:cubicBezTo>
                    <a:lnTo>
                      <a:pt x="124" y="352"/>
                    </a:lnTo>
                    <a:cubicBezTo>
                      <a:pt x="124" y="352"/>
                      <a:pt x="124" y="356"/>
                      <a:pt x="114" y="360"/>
                    </a:cubicBezTo>
                    <a:cubicBezTo>
                      <a:pt x="100" y="366"/>
                      <a:pt x="103" y="368"/>
                      <a:pt x="109" y="368"/>
                    </a:cubicBezTo>
                    <a:cubicBezTo>
                      <a:pt x="111" y="368"/>
                      <a:pt x="113" y="368"/>
                      <a:pt x="115" y="368"/>
                    </a:cubicBezTo>
                    <a:cubicBezTo>
                      <a:pt x="122" y="367"/>
                      <a:pt x="125" y="366"/>
                      <a:pt x="125" y="366"/>
                    </a:cubicBezTo>
                    <a:lnTo>
                      <a:pt x="125" y="366"/>
                    </a:lnTo>
                    <a:cubicBezTo>
                      <a:pt x="127" y="366"/>
                      <a:pt x="121" y="368"/>
                      <a:pt x="115" y="370"/>
                    </a:cubicBezTo>
                    <a:cubicBezTo>
                      <a:pt x="108" y="373"/>
                      <a:pt x="100" y="376"/>
                      <a:pt x="104" y="376"/>
                    </a:cubicBezTo>
                    <a:cubicBezTo>
                      <a:pt x="104" y="376"/>
                      <a:pt x="105" y="376"/>
                      <a:pt x="106" y="376"/>
                    </a:cubicBezTo>
                    <a:cubicBezTo>
                      <a:pt x="115" y="377"/>
                      <a:pt x="127" y="388"/>
                      <a:pt x="109" y="391"/>
                    </a:cubicBezTo>
                    <a:cubicBezTo>
                      <a:pt x="109" y="391"/>
                      <a:pt x="109" y="393"/>
                      <a:pt x="109" y="396"/>
                    </a:cubicBezTo>
                    <a:cubicBezTo>
                      <a:pt x="110" y="395"/>
                      <a:pt x="112" y="395"/>
                      <a:pt x="113" y="395"/>
                    </a:cubicBezTo>
                    <a:cubicBezTo>
                      <a:pt x="119" y="395"/>
                      <a:pt x="119" y="399"/>
                      <a:pt x="120" y="402"/>
                    </a:cubicBezTo>
                    <a:cubicBezTo>
                      <a:pt x="121" y="407"/>
                      <a:pt x="121" y="409"/>
                      <a:pt x="112" y="411"/>
                    </a:cubicBezTo>
                    <a:cubicBezTo>
                      <a:pt x="102" y="411"/>
                      <a:pt x="103" y="414"/>
                      <a:pt x="113" y="416"/>
                    </a:cubicBezTo>
                    <a:cubicBezTo>
                      <a:pt x="113" y="416"/>
                      <a:pt x="115" y="417"/>
                      <a:pt x="117" y="417"/>
                    </a:cubicBezTo>
                    <a:cubicBezTo>
                      <a:pt x="121" y="417"/>
                      <a:pt x="126" y="416"/>
                      <a:pt x="129" y="416"/>
                    </a:cubicBezTo>
                    <a:cubicBezTo>
                      <a:pt x="131" y="416"/>
                      <a:pt x="133" y="416"/>
                      <a:pt x="133" y="417"/>
                    </a:cubicBezTo>
                    <a:cubicBezTo>
                      <a:pt x="139" y="416"/>
                      <a:pt x="144" y="415"/>
                      <a:pt x="148" y="415"/>
                    </a:cubicBezTo>
                    <a:cubicBezTo>
                      <a:pt x="150" y="415"/>
                      <a:pt x="152" y="415"/>
                      <a:pt x="152" y="416"/>
                    </a:cubicBezTo>
                    <a:lnTo>
                      <a:pt x="143" y="418"/>
                    </a:lnTo>
                    <a:lnTo>
                      <a:pt x="125" y="424"/>
                    </a:lnTo>
                    <a:cubicBezTo>
                      <a:pt x="125" y="425"/>
                      <a:pt x="126" y="427"/>
                      <a:pt x="128" y="427"/>
                    </a:cubicBezTo>
                    <a:cubicBezTo>
                      <a:pt x="130" y="427"/>
                      <a:pt x="132" y="426"/>
                      <a:pt x="135" y="425"/>
                    </a:cubicBezTo>
                    <a:lnTo>
                      <a:pt x="135" y="425"/>
                    </a:lnTo>
                    <a:cubicBezTo>
                      <a:pt x="127" y="430"/>
                      <a:pt x="128" y="433"/>
                      <a:pt x="129" y="436"/>
                    </a:cubicBezTo>
                    <a:cubicBezTo>
                      <a:pt x="130" y="440"/>
                      <a:pt x="131" y="443"/>
                      <a:pt x="137" y="443"/>
                    </a:cubicBezTo>
                    <a:cubicBezTo>
                      <a:pt x="138" y="443"/>
                      <a:pt x="139" y="443"/>
                      <a:pt x="141" y="443"/>
                    </a:cubicBezTo>
                    <a:lnTo>
                      <a:pt x="141" y="443"/>
                    </a:lnTo>
                    <a:cubicBezTo>
                      <a:pt x="127" y="450"/>
                      <a:pt x="129" y="460"/>
                      <a:pt x="139" y="460"/>
                    </a:cubicBezTo>
                    <a:cubicBezTo>
                      <a:pt x="141" y="460"/>
                      <a:pt x="144" y="460"/>
                      <a:pt x="148" y="458"/>
                    </a:cubicBezTo>
                    <a:cubicBezTo>
                      <a:pt x="150" y="457"/>
                      <a:pt x="152" y="457"/>
                      <a:pt x="153" y="457"/>
                    </a:cubicBezTo>
                    <a:lnTo>
                      <a:pt x="153" y="457"/>
                    </a:lnTo>
                    <a:cubicBezTo>
                      <a:pt x="155" y="457"/>
                      <a:pt x="154" y="459"/>
                      <a:pt x="149" y="463"/>
                    </a:cubicBezTo>
                    <a:cubicBezTo>
                      <a:pt x="144" y="466"/>
                      <a:pt x="142" y="468"/>
                      <a:pt x="144" y="468"/>
                    </a:cubicBezTo>
                    <a:cubicBezTo>
                      <a:pt x="145" y="468"/>
                      <a:pt x="147" y="467"/>
                      <a:pt x="151" y="466"/>
                    </a:cubicBezTo>
                    <a:cubicBezTo>
                      <a:pt x="152" y="466"/>
                      <a:pt x="153" y="466"/>
                      <a:pt x="154" y="466"/>
                    </a:cubicBezTo>
                    <a:lnTo>
                      <a:pt x="154" y="466"/>
                    </a:lnTo>
                    <a:cubicBezTo>
                      <a:pt x="158" y="466"/>
                      <a:pt x="151" y="472"/>
                      <a:pt x="146" y="478"/>
                    </a:cubicBezTo>
                    <a:cubicBezTo>
                      <a:pt x="133" y="485"/>
                      <a:pt x="131" y="488"/>
                      <a:pt x="135" y="488"/>
                    </a:cubicBezTo>
                    <a:cubicBezTo>
                      <a:pt x="136" y="488"/>
                      <a:pt x="138" y="488"/>
                      <a:pt x="140" y="488"/>
                    </a:cubicBezTo>
                    <a:cubicBezTo>
                      <a:pt x="141" y="487"/>
                      <a:pt x="142" y="487"/>
                      <a:pt x="143" y="487"/>
                    </a:cubicBezTo>
                    <a:cubicBezTo>
                      <a:pt x="151" y="487"/>
                      <a:pt x="152" y="491"/>
                      <a:pt x="153" y="492"/>
                    </a:cubicBezTo>
                    <a:cubicBezTo>
                      <a:pt x="164" y="491"/>
                      <a:pt x="165" y="493"/>
                      <a:pt x="171" y="486"/>
                    </a:cubicBezTo>
                    <a:cubicBezTo>
                      <a:pt x="177" y="483"/>
                      <a:pt x="183" y="480"/>
                      <a:pt x="188" y="478"/>
                    </a:cubicBezTo>
                    <a:cubicBezTo>
                      <a:pt x="189" y="477"/>
                      <a:pt x="190" y="477"/>
                      <a:pt x="191" y="477"/>
                    </a:cubicBezTo>
                    <a:lnTo>
                      <a:pt x="191" y="477"/>
                    </a:lnTo>
                    <a:cubicBezTo>
                      <a:pt x="196" y="477"/>
                      <a:pt x="192" y="480"/>
                      <a:pt x="190" y="480"/>
                    </a:cubicBezTo>
                    <a:cubicBezTo>
                      <a:pt x="190" y="480"/>
                      <a:pt x="189" y="480"/>
                      <a:pt x="189" y="480"/>
                    </a:cubicBezTo>
                    <a:cubicBezTo>
                      <a:pt x="180" y="481"/>
                      <a:pt x="180" y="483"/>
                      <a:pt x="174" y="490"/>
                    </a:cubicBezTo>
                    <a:cubicBezTo>
                      <a:pt x="167" y="497"/>
                      <a:pt x="169" y="500"/>
                      <a:pt x="170" y="502"/>
                    </a:cubicBezTo>
                    <a:lnTo>
                      <a:pt x="176" y="509"/>
                    </a:lnTo>
                    <a:cubicBezTo>
                      <a:pt x="173" y="516"/>
                      <a:pt x="172" y="520"/>
                      <a:pt x="175" y="520"/>
                    </a:cubicBezTo>
                    <a:cubicBezTo>
                      <a:pt x="176" y="520"/>
                      <a:pt x="178" y="519"/>
                      <a:pt x="180" y="517"/>
                    </a:cubicBezTo>
                    <a:lnTo>
                      <a:pt x="188" y="510"/>
                    </a:lnTo>
                    <a:lnTo>
                      <a:pt x="188" y="510"/>
                    </a:lnTo>
                    <a:cubicBezTo>
                      <a:pt x="177" y="521"/>
                      <a:pt x="185" y="535"/>
                      <a:pt x="196" y="535"/>
                    </a:cubicBezTo>
                    <a:cubicBezTo>
                      <a:pt x="199" y="535"/>
                      <a:pt x="202" y="534"/>
                      <a:pt x="205" y="531"/>
                    </a:cubicBezTo>
                    <a:lnTo>
                      <a:pt x="205" y="531"/>
                    </a:lnTo>
                    <a:lnTo>
                      <a:pt x="198" y="538"/>
                    </a:lnTo>
                    <a:cubicBezTo>
                      <a:pt x="192" y="544"/>
                      <a:pt x="193" y="546"/>
                      <a:pt x="196" y="549"/>
                    </a:cubicBezTo>
                    <a:cubicBezTo>
                      <a:pt x="197" y="550"/>
                      <a:pt x="211" y="549"/>
                      <a:pt x="215" y="554"/>
                    </a:cubicBezTo>
                    <a:cubicBezTo>
                      <a:pt x="219" y="557"/>
                      <a:pt x="222" y="560"/>
                      <a:pt x="226" y="560"/>
                    </a:cubicBezTo>
                    <a:cubicBezTo>
                      <a:pt x="228" y="560"/>
                      <a:pt x="230" y="559"/>
                      <a:pt x="232" y="556"/>
                    </a:cubicBezTo>
                    <a:lnTo>
                      <a:pt x="232" y="556"/>
                    </a:lnTo>
                    <a:cubicBezTo>
                      <a:pt x="234" y="557"/>
                      <a:pt x="234" y="557"/>
                      <a:pt x="229" y="565"/>
                    </a:cubicBezTo>
                    <a:cubicBezTo>
                      <a:pt x="221" y="572"/>
                      <a:pt x="223" y="573"/>
                      <a:pt x="224" y="574"/>
                    </a:cubicBezTo>
                    <a:cubicBezTo>
                      <a:pt x="224" y="574"/>
                      <a:pt x="224" y="574"/>
                      <a:pt x="224" y="574"/>
                    </a:cubicBezTo>
                    <a:cubicBezTo>
                      <a:pt x="227" y="574"/>
                      <a:pt x="232" y="567"/>
                      <a:pt x="237" y="560"/>
                    </a:cubicBezTo>
                    <a:cubicBezTo>
                      <a:pt x="239" y="557"/>
                      <a:pt x="241" y="555"/>
                      <a:pt x="242" y="555"/>
                    </a:cubicBezTo>
                    <a:cubicBezTo>
                      <a:pt x="243" y="555"/>
                      <a:pt x="243" y="558"/>
                      <a:pt x="242" y="564"/>
                    </a:cubicBezTo>
                    <a:cubicBezTo>
                      <a:pt x="240" y="571"/>
                      <a:pt x="244" y="575"/>
                      <a:pt x="249" y="575"/>
                    </a:cubicBezTo>
                    <a:cubicBezTo>
                      <a:pt x="251" y="575"/>
                      <a:pt x="253" y="574"/>
                      <a:pt x="255" y="573"/>
                    </a:cubicBezTo>
                    <a:lnTo>
                      <a:pt x="255" y="573"/>
                    </a:lnTo>
                    <a:cubicBezTo>
                      <a:pt x="258" y="574"/>
                      <a:pt x="260" y="575"/>
                      <a:pt x="254" y="584"/>
                    </a:cubicBezTo>
                    <a:cubicBezTo>
                      <a:pt x="253" y="590"/>
                      <a:pt x="252" y="596"/>
                      <a:pt x="255" y="596"/>
                    </a:cubicBezTo>
                    <a:cubicBezTo>
                      <a:pt x="257" y="596"/>
                      <a:pt x="260" y="594"/>
                      <a:pt x="264" y="590"/>
                    </a:cubicBezTo>
                    <a:lnTo>
                      <a:pt x="264" y="590"/>
                    </a:lnTo>
                    <a:cubicBezTo>
                      <a:pt x="265" y="591"/>
                      <a:pt x="265" y="591"/>
                      <a:pt x="262" y="599"/>
                    </a:cubicBezTo>
                    <a:cubicBezTo>
                      <a:pt x="260" y="604"/>
                      <a:pt x="258" y="609"/>
                      <a:pt x="259" y="609"/>
                    </a:cubicBezTo>
                    <a:cubicBezTo>
                      <a:pt x="260" y="609"/>
                      <a:pt x="261" y="607"/>
                      <a:pt x="265" y="601"/>
                    </a:cubicBezTo>
                    <a:cubicBezTo>
                      <a:pt x="268" y="598"/>
                      <a:pt x="271" y="597"/>
                      <a:pt x="273" y="597"/>
                    </a:cubicBezTo>
                    <a:cubicBezTo>
                      <a:pt x="277" y="597"/>
                      <a:pt x="279" y="601"/>
                      <a:pt x="280" y="607"/>
                    </a:cubicBezTo>
                    <a:cubicBezTo>
                      <a:pt x="280" y="608"/>
                      <a:pt x="281" y="608"/>
                      <a:pt x="282" y="608"/>
                    </a:cubicBezTo>
                    <a:cubicBezTo>
                      <a:pt x="283" y="608"/>
                      <a:pt x="285" y="607"/>
                      <a:pt x="287" y="601"/>
                    </a:cubicBezTo>
                    <a:lnTo>
                      <a:pt x="291" y="593"/>
                    </a:lnTo>
                    <a:lnTo>
                      <a:pt x="291" y="593"/>
                    </a:lnTo>
                    <a:cubicBezTo>
                      <a:pt x="288" y="602"/>
                      <a:pt x="287" y="607"/>
                      <a:pt x="287" y="607"/>
                    </a:cubicBezTo>
                    <a:cubicBezTo>
                      <a:pt x="288" y="607"/>
                      <a:pt x="290" y="602"/>
                      <a:pt x="295" y="594"/>
                    </a:cubicBezTo>
                    <a:cubicBezTo>
                      <a:pt x="297" y="590"/>
                      <a:pt x="298" y="588"/>
                      <a:pt x="299" y="588"/>
                    </a:cubicBezTo>
                    <a:lnTo>
                      <a:pt x="299" y="588"/>
                    </a:lnTo>
                    <a:cubicBezTo>
                      <a:pt x="299" y="588"/>
                      <a:pt x="299" y="590"/>
                      <a:pt x="297" y="595"/>
                    </a:cubicBezTo>
                    <a:cubicBezTo>
                      <a:pt x="296" y="605"/>
                      <a:pt x="297" y="605"/>
                      <a:pt x="297" y="605"/>
                    </a:cubicBezTo>
                    <a:cubicBezTo>
                      <a:pt x="297" y="605"/>
                      <a:pt x="298" y="605"/>
                      <a:pt x="298" y="605"/>
                    </a:cubicBezTo>
                    <a:cubicBezTo>
                      <a:pt x="301" y="605"/>
                      <a:pt x="307" y="604"/>
                      <a:pt x="314" y="604"/>
                    </a:cubicBezTo>
                    <a:cubicBezTo>
                      <a:pt x="317" y="604"/>
                      <a:pt x="320" y="604"/>
                      <a:pt x="323" y="605"/>
                    </a:cubicBezTo>
                    <a:cubicBezTo>
                      <a:pt x="330" y="608"/>
                      <a:pt x="335" y="609"/>
                      <a:pt x="339" y="609"/>
                    </a:cubicBezTo>
                    <a:cubicBezTo>
                      <a:pt x="343" y="609"/>
                      <a:pt x="346" y="607"/>
                      <a:pt x="346" y="602"/>
                    </a:cubicBezTo>
                    <a:cubicBezTo>
                      <a:pt x="348" y="598"/>
                      <a:pt x="349" y="595"/>
                      <a:pt x="350" y="595"/>
                    </a:cubicBezTo>
                    <a:cubicBezTo>
                      <a:pt x="351" y="595"/>
                      <a:pt x="351" y="598"/>
                      <a:pt x="351" y="603"/>
                    </a:cubicBezTo>
                    <a:cubicBezTo>
                      <a:pt x="351" y="613"/>
                      <a:pt x="353" y="613"/>
                      <a:pt x="355" y="614"/>
                    </a:cubicBezTo>
                    <a:cubicBezTo>
                      <a:pt x="357" y="614"/>
                      <a:pt x="360" y="614"/>
                      <a:pt x="357" y="624"/>
                    </a:cubicBezTo>
                    <a:cubicBezTo>
                      <a:pt x="360" y="617"/>
                      <a:pt x="361" y="615"/>
                      <a:pt x="362" y="615"/>
                    </a:cubicBezTo>
                    <a:cubicBezTo>
                      <a:pt x="362" y="615"/>
                      <a:pt x="362" y="615"/>
                      <a:pt x="363" y="615"/>
                    </a:cubicBezTo>
                    <a:cubicBezTo>
                      <a:pt x="362" y="620"/>
                      <a:pt x="363" y="622"/>
                      <a:pt x="364" y="622"/>
                    </a:cubicBezTo>
                    <a:cubicBezTo>
                      <a:pt x="364" y="622"/>
                      <a:pt x="366" y="620"/>
                      <a:pt x="367" y="615"/>
                    </a:cubicBezTo>
                    <a:cubicBezTo>
                      <a:pt x="370" y="607"/>
                      <a:pt x="371" y="602"/>
                      <a:pt x="371" y="602"/>
                    </a:cubicBezTo>
                    <a:lnTo>
                      <a:pt x="371" y="602"/>
                    </a:lnTo>
                    <a:cubicBezTo>
                      <a:pt x="371" y="602"/>
                      <a:pt x="370" y="607"/>
                      <a:pt x="370" y="616"/>
                    </a:cubicBezTo>
                    <a:cubicBezTo>
                      <a:pt x="369" y="623"/>
                      <a:pt x="371" y="630"/>
                      <a:pt x="373" y="630"/>
                    </a:cubicBezTo>
                    <a:cubicBezTo>
                      <a:pt x="373" y="630"/>
                      <a:pt x="373" y="628"/>
                      <a:pt x="373" y="625"/>
                    </a:cubicBezTo>
                    <a:cubicBezTo>
                      <a:pt x="374" y="616"/>
                      <a:pt x="378" y="616"/>
                      <a:pt x="380" y="607"/>
                    </a:cubicBezTo>
                    <a:cubicBezTo>
                      <a:pt x="382" y="607"/>
                      <a:pt x="384" y="607"/>
                      <a:pt x="384" y="618"/>
                    </a:cubicBezTo>
                    <a:cubicBezTo>
                      <a:pt x="385" y="620"/>
                      <a:pt x="386" y="621"/>
                      <a:pt x="388" y="621"/>
                    </a:cubicBezTo>
                    <a:cubicBezTo>
                      <a:pt x="392" y="621"/>
                      <a:pt x="397" y="615"/>
                      <a:pt x="398" y="609"/>
                    </a:cubicBezTo>
                    <a:cubicBezTo>
                      <a:pt x="398" y="604"/>
                      <a:pt x="398" y="601"/>
                      <a:pt x="399" y="601"/>
                    </a:cubicBezTo>
                    <a:cubicBezTo>
                      <a:pt x="399" y="601"/>
                      <a:pt x="400" y="604"/>
                      <a:pt x="400" y="609"/>
                    </a:cubicBezTo>
                    <a:cubicBezTo>
                      <a:pt x="401" y="618"/>
                      <a:pt x="403" y="618"/>
                      <a:pt x="406" y="618"/>
                    </a:cubicBezTo>
                    <a:cubicBezTo>
                      <a:pt x="406" y="615"/>
                      <a:pt x="406" y="613"/>
                      <a:pt x="407" y="613"/>
                    </a:cubicBezTo>
                    <a:cubicBezTo>
                      <a:pt x="407" y="613"/>
                      <a:pt x="408" y="620"/>
                      <a:pt x="408" y="627"/>
                    </a:cubicBezTo>
                    <a:cubicBezTo>
                      <a:pt x="407" y="634"/>
                      <a:pt x="408" y="636"/>
                      <a:pt x="410" y="636"/>
                    </a:cubicBezTo>
                    <a:cubicBezTo>
                      <a:pt x="411" y="636"/>
                      <a:pt x="412" y="636"/>
                      <a:pt x="413" y="636"/>
                    </a:cubicBezTo>
                    <a:cubicBezTo>
                      <a:pt x="415" y="627"/>
                      <a:pt x="423" y="625"/>
                      <a:pt x="430" y="625"/>
                    </a:cubicBezTo>
                    <a:cubicBezTo>
                      <a:pt x="441" y="624"/>
                      <a:pt x="441" y="614"/>
                      <a:pt x="443" y="595"/>
                    </a:cubicBezTo>
                    <a:lnTo>
                      <a:pt x="441" y="576"/>
                    </a:lnTo>
                    <a:lnTo>
                      <a:pt x="445" y="595"/>
                    </a:lnTo>
                    <a:cubicBezTo>
                      <a:pt x="446" y="604"/>
                      <a:pt x="453" y="622"/>
                      <a:pt x="453" y="622"/>
                    </a:cubicBezTo>
                    <a:cubicBezTo>
                      <a:pt x="455" y="622"/>
                      <a:pt x="453" y="613"/>
                      <a:pt x="450" y="603"/>
                    </a:cubicBezTo>
                    <a:cubicBezTo>
                      <a:pt x="450" y="598"/>
                      <a:pt x="450" y="596"/>
                      <a:pt x="451" y="596"/>
                    </a:cubicBezTo>
                    <a:cubicBezTo>
                      <a:pt x="452" y="596"/>
                      <a:pt x="454" y="598"/>
                      <a:pt x="457" y="602"/>
                    </a:cubicBezTo>
                    <a:cubicBezTo>
                      <a:pt x="460" y="606"/>
                      <a:pt x="462" y="608"/>
                      <a:pt x="463" y="608"/>
                    </a:cubicBezTo>
                    <a:cubicBezTo>
                      <a:pt x="464" y="608"/>
                      <a:pt x="465" y="606"/>
                      <a:pt x="465" y="601"/>
                    </a:cubicBezTo>
                    <a:cubicBezTo>
                      <a:pt x="466" y="600"/>
                      <a:pt x="466" y="600"/>
                      <a:pt x="467" y="600"/>
                    </a:cubicBezTo>
                    <a:cubicBezTo>
                      <a:pt x="469" y="600"/>
                      <a:pt x="471" y="602"/>
                      <a:pt x="474" y="609"/>
                    </a:cubicBezTo>
                    <a:cubicBezTo>
                      <a:pt x="476" y="607"/>
                      <a:pt x="476" y="607"/>
                      <a:pt x="473" y="599"/>
                    </a:cubicBezTo>
                    <a:cubicBezTo>
                      <a:pt x="472" y="594"/>
                      <a:pt x="472" y="592"/>
                      <a:pt x="473" y="592"/>
                    </a:cubicBezTo>
                    <a:lnTo>
                      <a:pt x="473" y="592"/>
                    </a:lnTo>
                    <a:cubicBezTo>
                      <a:pt x="473" y="592"/>
                      <a:pt x="475" y="594"/>
                      <a:pt x="477" y="597"/>
                    </a:cubicBezTo>
                    <a:cubicBezTo>
                      <a:pt x="482" y="607"/>
                      <a:pt x="485" y="611"/>
                      <a:pt x="488" y="611"/>
                    </a:cubicBezTo>
                    <a:cubicBezTo>
                      <a:pt x="489" y="611"/>
                      <a:pt x="490" y="608"/>
                      <a:pt x="488" y="604"/>
                    </a:cubicBezTo>
                    <a:cubicBezTo>
                      <a:pt x="485" y="595"/>
                      <a:pt x="487" y="595"/>
                      <a:pt x="490" y="594"/>
                    </a:cubicBezTo>
                    <a:cubicBezTo>
                      <a:pt x="492" y="594"/>
                      <a:pt x="493" y="593"/>
                      <a:pt x="492" y="584"/>
                    </a:cubicBezTo>
                    <a:lnTo>
                      <a:pt x="496" y="583"/>
                    </a:lnTo>
                    <a:cubicBezTo>
                      <a:pt x="496" y="583"/>
                      <a:pt x="496" y="583"/>
                      <a:pt x="497" y="583"/>
                    </a:cubicBezTo>
                    <a:cubicBezTo>
                      <a:pt x="498" y="583"/>
                      <a:pt x="500" y="591"/>
                      <a:pt x="497" y="592"/>
                    </a:cubicBezTo>
                    <a:lnTo>
                      <a:pt x="503" y="600"/>
                    </a:lnTo>
                    <a:cubicBezTo>
                      <a:pt x="506" y="599"/>
                      <a:pt x="509" y="597"/>
                      <a:pt x="508" y="588"/>
                    </a:cubicBezTo>
                    <a:cubicBezTo>
                      <a:pt x="505" y="579"/>
                      <a:pt x="503" y="575"/>
                      <a:pt x="504" y="575"/>
                    </a:cubicBezTo>
                    <a:lnTo>
                      <a:pt x="504" y="575"/>
                    </a:lnTo>
                    <a:cubicBezTo>
                      <a:pt x="504" y="575"/>
                      <a:pt x="506" y="579"/>
                      <a:pt x="510" y="587"/>
                    </a:cubicBezTo>
                    <a:cubicBezTo>
                      <a:pt x="512" y="593"/>
                      <a:pt x="515" y="599"/>
                      <a:pt x="517" y="599"/>
                    </a:cubicBezTo>
                    <a:cubicBezTo>
                      <a:pt x="517" y="599"/>
                      <a:pt x="517" y="598"/>
                      <a:pt x="517" y="595"/>
                    </a:cubicBezTo>
                    <a:cubicBezTo>
                      <a:pt x="514" y="587"/>
                      <a:pt x="514" y="583"/>
                      <a:pt x="515" y="583"/>
                    </a:cubicBezTo>
                    <a:lnTo>
                      <a:pt x="515" y="583"/>
                    </a:lnTo>
                    <a:cubicBezTo>
                      <a:pt x="516" y="583"/>
                      <a:pt x="519" y="588"/>
                      <a:pt x="521" y="593"/>
                    </a:cubicBezTo>
                    <a:cubicBezTo>
                      <a:pt x="524" y="602"/>
                      <a:pt x="525" y="606"/>
                      <a:pt x="526" y="606"/>
                    </a:cubicBezTo>
                    <a:cubicBezTo>
                      <a:pt x="527" y="606"/>
                      <a:pt x="527" y="601"/>
                      <a:pt x="527" y="591"/>
                    </a:cubicBezTo>
                    <a:cubicBezTo>
                      <a:pt x="531" y="588"/>
                      <a:pt x="534" y="576"/>
                      <a:pt x="539" y="574"/>
                    </a:cubicBezTo>
                    <a:cubicBezTo>
                      <a:pt x="543" y="571"/>
                      <a:pt x="546" y="570"/>
                      <a:pt x="549" y="570"/>
                    </a:cubicBezTo>
                    <a:cubicBezTo>
                      <a:pt x="551" y="570"/>
                      <a:pt x="554" y="571"/>
                      <a:pt x="557" y="574"/>
                    </a:cubicBezTo>
                    <a:cubicBezTo>
                      <a:pt x="558" y="576"/>
                      <a:pt x="560" y="578"/>
                      <a:pt x="561" y="580"/>
                    </a:cubicBezTo>
                    <a:lnTo>
                      <a:pt x="561" y="580"/>
                    </a:lnTo>
                    <a:cubicBezTo>
                      <a:pt x="552" y="566"/>
                      <a:pt x="554" y="565"/>
                      <a:pt x="559" y="562"/>
                    </a:cubicBezTo>
                    <a:lnTo>
                      <a:pt x="559" y="562"/>
                    </a:lnTo>
                    <a:cubicBezTo>
                      <a:pt x="561" y="562"/>
                      <a:pt x="562" y="563"/>
                      <a:pt x="563" y="563"/>
                    </a:cubicBezTo>
                    <a:cubicBezTo>
                      <a:pt x="568" y="563"/>
                      <a:pt x="566" y="554"/>
                      <a:pt x="562" y="547"/>
                    </a:cubicBezTo>
                    <a:lnTo>
                      <a:pt x="560" y="549"/>
                    </a:lnTo>
                    <a:cubicBezTo>
                      <a:pt x="552" y="540"/>
                      <a:pt x="550" y="536"/>
                      <a:pt x="552" y="536"/>
                    </a:cubicBezTo>
                    <a:lnTo>
                      <a:pt x="552" y="536"/>
                    </a:lnTo>
                    <a:cubicBezTo>
                      <a:pt x="553" y="536"/>
                      <a:pt x="555" y="537"/>
                      <a:pt x="558" y="539"/>
                    </a:cubicBezTo>
                    <a:cubicBezTo>
                      <a:pt x="558" y="539"/>
                      <a:pt x="559" y="539"/>
                      <a:pt x="559" y="539"/>
                    </a:cubicBezTo>
                    <a:cubicBezTo>
                      <a:pt x="562" y="539"/>
                      <a:pt x="567" y="546"/>
                      <a:pt x="573" y="551"/>
                    </a:cubicBezTo>
                    <a:cubicBezTo>
                      <a:pt x="577" y="558"/>
                      <a:pt x="584" y="563"/>
                      <a:pt x="587" y="563"/>
                    </a:cubicBezTo>
                    <a:cubicBezTo>
                      <a:pt x="587" y="563"/>
                      <a:pt x="588" y="563"/>
                      <a:pt x="588" y="563"/>
                    </a:cubicBezTo>
                    <a:cubicBezTo>
                      <a:pt x="589" y="562"/>
                      <a:pt x="592" y="560"/>
                      <a:pt x="584" y="555"/>
                    </a:cubicBezTo>
                    <a:cubicBezTo>
                      <a:pt x="577" y="548"/>
                      <a:pt x="577" y="548"/>
                      <a:pt x="578" y="546"/>
                    </a:cubicBezTo>
                    <a:cubicBezTo>
                      <a:pt x="580" y="545"/>
                      <a:pt x="582" y="544"/>
                      <a:pt x="576" y="536"/>
                    </a:cubicBezTo>
                    <a:cubicBezTo>
                      <a:pt x="570" y="529"/>
                      <a:pt x="571" y="528"/>
                      <a:pt x="573" y="527"/>
                    </a:cubicBezTo>
                    <a:lnTo>
                      <a:pt x="573" y="527"/>
                    </a:lnTo>
                    <a:cubicBezTo>
                      <a:pt x="576" y="529"/>
                      <a:pt x="579" y="530"/>
                      <a:pt x="581" y="530"/>
                    </a:cubicBezTo>
                    <a:cubicBezTo>
                      <a:pt x="583" y="530"/>
                      <a:pt x="584" y="529"/>
                      <a:pt x="584" y="529"/>
                    </a:cubicBezTo>
                    <a:lnTo>
                      <a:pt x="590" y="535"/>
                    </a:lnTo>
                    <a:cubicBezTo>
                      <a:pt x="595" y="539"/>
                      <a:pt x="601" y="543"/>
                      <a:pt x="606" y="546"/>
                    </a:cubicBezTo>
                    <a:cubicBezTo>
                      <a:pt x="607" y="545"/>
                      <a:pt x="601" y="538"/>
                      <a:pt x="601" y="538"/>
                    </a:cubicBezTo>
                    <a:cubicBezTo>
                      <a:pt x="595" y="532"/>
                      <a:pt x="627" y="493"/>
                      <a:pt x="630" y="486"/>
                    </a:cubicBezTo>
                    <a:cubicBezTo>
                      <a:pt x="631" y="487"/>
                      <a:pt x="633" y="487"/>
                      <a:pt x="634" y="487"/>
                    </a:cubicBezTo>
                    <a:cubicBezTo>
                      <a:pt x="642" y="487"/>
                      <a:pt x="643" y="483"/>
                      <a:pt x="634" y="480"/>
                    </a:cubicBezTo>
                    <a:cubicBezTo>
                      <a:pt x="626" y="475"/>
                      <a:pt x="632" y="466"/>
                      <a:pt x="638" y="455"/>
                    </a:cubicBezTo>
                    <a:cubicBezTo>
                      <a:pt x="644" y="443"/>
                      <a:pt x="649" y="433"/>
                      <a:pt x="640" y="429"/>
                    </a:cubicBezTo>
                    <a:lnTo>
                      <a:pt x="642" y="424"/>
                    </a:lnTo>
                    <a:cubicBezTo>
                      <a:pt x="643" y="420"/>
                      <a:pt x="636" y="414"/>
                      <a:pt x="636" y="411"/>
                    </a:cubicBezTo>
                    <a:cubicBezTo>
                      <a:pt x="632" y="409"/>
                      <a:pt x="630" y="407"/>
                      <a:pt x="631" y="407"/>
                    </a:cubicBezTo>
                    <a:lnTo>
                      <a:pt x="631" y="407"/>
                    </a:lnTo>
                    <a:cubicBezTo>
                      <a:pt x="631" y="407"/>
                      <a:pt x="634" y="408"/>
                      <a:pt x="638" y="410"/>
                    </a:cubicBezTo>
                    <a:cubicBezTo>
                      <a:pt x="644" y="412"/>
                      <a:pt x="651" y="414"/>
                      <a:pt x="654" y="414"/>
                    </a:cubicBezTo>
                    <a:cubicBezTo>
                      <a:pt x="655" y="414"/>
                      <a:pt x="655" y="414"/>
                      <a:pt x="655" y="414"/>
                    </a:cubicBezTo>
                    <a:cubicBezTo>
                      <a:pt x="658" y="409"/>
                      <a:pt x="648" y="407"/>
                      <a:pt x="639" y="405"/>
                    </a:cubicBezTo>
                    <a:cubicBezTo>
                      <a:pt x="630" y="402"/>
                      <a:pt x="631" y="400"/>
                      <a:pt x="631" y="400"/>
                    </a:cubicBezTo>
                    <a:cubicBezTo>
                      <a:pt x="631" y="399"/>
                      <a:pt x="631" y="399"/>
                      <a:pt x="632" y="399"/>
                    </a:cubicBezTo>
                    <a:cubicBezTo>
                      <a:pt x="633" y="399"/>
                      <a:pt x="635" y="399"/>
                      <a:pt x="640" y="401"/>
                    </a:cubicBezTo>
                    <a:lnTo>
                      <a:pt x="659" y="406"/>
                    </a:lnTo>
                    <a:lnTo>
                      <a:pt x="659" y="404"/>
                    </a:lnTo>
                    <a:cubicBezTo>
                      <a:pt x="650" y="401"/>
                      <a:pt x="650" y="399"/>
                      <a:pt x="650" y="399"/>
                    </a:cubicBezTo>
                    <a:cubicBezTo>
                      <a:pt x="650" y="399"/>
                      <a:pt x="651" y="398"/>
                      <a:pt x="652" y="398"/>
                    </a:cubicBezTo>
                    <a:cubicBezTo>
                      <a:pt x="653" y="398"/>
                      <a:pt x="658" y="399"/>
                      <a:pt x="669" y="401"/>
                    </a:cubicBezTo>
                    <a:cubicBezTo>
                      <a:pt x="676" y="403"/>
                      <a:pt x="680" y="404"/>
                      <a:pt x="682" y="404"/>
                    </a:cubicBezTo>
                    <a:cubicBezTo>
                      <a:pt x="686" y="404"/>
                      <a:pt x="681" y="401"/>
                      <a:pt x="670" y="398"/>
                    </a:cubicBezTo>
                    <a:lnTo>
                      <a:pt x="662" y="391"/>
                    </a:lnTo>
                    <a:lnTo>
                      <a:pt x="662" y="391"/>
                    </a:lnTo>
                    <a:cubicBezTo>
                      <a:pt x="665" y="391"/>
                      <a:pt x="666" y="392"/>
                      <a:pt x="668" y="392"/>
                    </a:cubicBezTo>
                    <a:cubicBezTo>
                      <a:pt x="677" y="392"/>
                      <a:pt x="662" y="385"/>
                      <a:pt x="654" y="382"/>
                    </a:cubicBezTo>
                    <a:lnTo>
                      <a:pt x="654" y="382"/>
                    </a:lnTo>
                    <a:cubicBezTo>
                      <a:pt x="658" y="382"/>
                      <a:pt x="660" y="383"/>
                      <a:pt x="662" y="383"/>
                    </a:cubicBezTo>
                    <a:cubicBezTo>
                      <a:pt x="673" y="383"/>
                      <a:pt x="671" y="380"/>
                      <a:pt x="655" y="376"/>
                    </a:cubicBezTo>
                    <a:cubicBezTo>
                      <a:pt x="647" y="374"/>
                      <a:pt x="647" y="372"/>
                      <a:pt x="657" y="372"/>
                    </a:cubicBezTo>
                    <a:cubicBezTo>
                      <a:pt x="667" y="371"/>
                      <a:pt x="667" y="369"/>
                      <a:pt x="667" y="365"/>
                    </a:cubicBezTo>
                    <a:cubicBezTo>
                      <a:pt x="658" y="361"/>
                      <a:pt x="660" y="349"/>
                      <a:pt x="660" y="331"/>
                    </a:cubicBezTo>
                    <a:cubicBezTo>
                      <a:pt x="661" y="311"/>
                      <a:pt x="661" y="298"/>
                      <a:pt x="652" y="298"/>
                    </a:cubicBezTo>
                    <a:cubicBezTo>
                      <a:pt x="652" y="298"/>
                      <a:pt x="651" y="298"/>
                      <a:pt x="651" y="298"/>
                    </a:cubicBezTo>
                    <a:cubicBezTo>
                      <a:pt x="651" y="296"/>
                      <a:pt x="651" y="296"/>
                      <a:pt x="661" y="294"/>
                    </a:cubicBezTo>
                    <a:cubicBezTo>
                      <a:pt x="670" y="294"/>
                      <a:pt x="670" y="291"/>
                      <a:pt x="651" y="290"/>
                    </a:cubicBezTo>
                    <a:cubicBezTo>
                      <a:pt x="642" y="289"/>
                      <a:pt x="632" y="290"/>
                      <a:pt x="651" y="288"/>
                    </a:cubicBezTo>
                    <a:cubicBezTo>
                      <a:pt x="661" y="288"/>
                      <a:pt x="661" y="284"/>
                      <a:pt x="660" y="276"/>
                    </a:cubicBezTo>
                    <a:cubicBezTo>
                      <a:pt x="660" y="271"/>
                      <a:pt x="659" y="263"/>
                      <a:pt x="652" y="263"/>
                    </a:cubicBezTo>
                    <a:cubicBezTo>
                      <a:pt x="651" y="263"/>
                      <a:pt x="650" y="263"/>
                      <a:pt x="649" y="263"/>
                    </a:cubicBezTo>
                    <a:cubicBezTo>
                      <a:pt x="640" y="261"/>
                      <a:pt x="640" y="261"/>
                      <a:pt x="649" y="261"/>
                    </a:cubicBezTo>
                    <a:cubicBezTo>
                      <a:pt x="668" y="260"/>
                      <a:pt x="676" y="248"/>
                      <a:pt x="655" y="246"/>
                    </a:cubicBezTo>
                    <a:cubicBezTo>
                      <a:pt x="655" y="243"/>
                      <a:pt x="655" y="241"/>
                      <a:pt x="664" y="239"/>
                    </a:cubicBezTo>
                    <a:cubicBezTo>
                      <a:pt x="663" y="237"/>
                      <a:pt x="663" y="235"/>
                      <a:pt x="652" y="231"/>
                    </a:cubicBezTo>
                    <a:lnTo>
                      <a:pt x="649" y="218"/>
                    </a:lnTo>
                    <a:cubicBezTo>
                      <a:pt x="648" y="213"/>
                      <a:pt x="638" y="213"/>
                      <a:pt x="638" y="213"/>
                    </a:cubicBezTo>
                    <a:cubicBezTo>
                      <a:pt x="637" y="212"/>
                      <a:pt x="637" y="211"/>
                      <a:pt x="637" y="211"/>
                    </a:cubicBezTo>
                    <a:lnTo>
                      <a:pt x="637" y="211"/>
                    </a:lnTo>
                    <a:cubicBezTo>
                      <a:pt x="645" y="207"/>
                      <a:pt x="642" y="198"/>
                      <a:pt x="636" y="185"/>
                    </a:cubicBezTo>
                    <a:cubicBezTo>
                      <a:pt x="630" y="172"/>
                      <a:pt x="624" y="160"/>
                      <a:pt x="631" y="154"/>
                    </a:cubicBezTo>
                    <a:cubicBezTo>
                      <a:pt x="631" y="154"/>
                      <a:pt x="631" y="153"/>
                      <a:pt x="629" y="153"/>
                    </a:cubicBezTo>
                    <a:cubicBezTo>
                      <a:pt x="628" y="153"/>
                      <a:pt x="625" y="154"/>
                      <a:pt x="621" y="155"/>
                    </a:cubicBezTo>
                    <a:cubicBezTo>
                      <a:pt x="613" y="159"/>
                      <a:pt x="608" y="161"/>
                      <a:pt x="606" y="161"/>
                    </a:cubicBezTo>
                    <a:cubicBezTo>
                      <a:pt x="605" y="161"/>
                      <a:pt x="606" y="159"/>
                      <a:pt x="610" y="155"/>
                    </a:cubicBezTo>
                    <a:cubicBezTo>
                      <a:pt x="619" y="147"/>
                      <a:pt x="621" y="141"/>
                      <a:pt x="615" y="141"/>
                    </a:cubicBezTo>
                    <a:lnTo>
                      <a:pt x="615" y="141"/>
                    </a:lnTo>
                    <a:cubicBezTo>
                      <a:pt x="612" y="141"/>
                      <a:pt x="608" y="143"/>
                      <a:pt x="603" y="146"/>
                    </a:cubicBezTo>
                    <a:lnTo>
                      <a:pt x="611" y="140"/>
                    </a:lnTo>
                    <a:cubicBezTo>
                      <a:pt x="618" y="133"/>
                      <a:pt x="618" y="130"/>
                      <a:pt x="614" y="130"/>
                    </a:cubicBezTo>
                    <a:lnTo>
                      <a:pt x="614" y="130"/>
                    </a:lnTo>
                    <a:cubicBezTo>
                      <a:pt x="611" y="130"/>
                      <a:pt x="604" y="132"/>
                      <a:pt x="597" y="137"/>
                    </a:cubicBezTo>
                    <a:cubicBezTo>
                      <a:pt x="602" y="131"/>
                      <a:pt x="607" y="125"/>
                      <a:pt x="604" y="125"/>
                    </a:cubicBezTo>
                    <a:lnTo>
                      <a:pt x="604" y="125"/>
                    </a:lnTo>
                    <a:cubicBezTo>
                      <a:pt x="604" y="125"/>
                      <a:pt x="602" y="126"/>
                      <a:pt x="601" y="127"/>
                    </a:cubicBezTo>
                    <a:cubicBezTo>
                      <a:pt x="599" y="124"/>
                      <a:pt x="599" y="124"/>
                      <a:pt x="614" y="112"/>
                    </a:cubicBezTo>
                    <a:cubicBezTo>
                      <a:pt x="621" y="107"/>
                      <a:pt x="627" y="100"/>
                      <a:pt x="626" y="99"/>
                    </a:cubicBezTo>
                    <a:cubicBezTo>
                      <a:pt x="626" y="98"/>
                      <a:pt x="626" y="98"/>
                      <a:pt x="625" y="98"/>
                    </a:cubicBezTo>
                    <a:cubicBezTo>
                      <a:pt x="623" y="98"/>
                      <a:pt x="616" y="103"/>
                      <a:pt x="611" y="109"/>
                    </a:cubicBezTo>
                    <a:lnTo>
                      <a:pt x="607" y="105"/>
                    </a:lnTo>
                    <a:cubicBezTo>
                      <a:pt x="607" y="105"/>
                      <a:pt x="607" y="105"/>
                      <a:pt x="607" y="105"/>
                    </a:cubicBezTo>
                    <a:cubicBezTo>
                      <a:pt x="606" y="105"/>
                      <a:pt x="604" y="106"/>
                      <a:pt x="599" y="110"/>
                    </a:cubicBezTo>
                    <a:cubicBezTo>
                      <a:pt x="596" y="114"/>
                      <a:pt x="594" y="115"/>
                      <a:pt x="592" y="115"/>
                    </a:cubicBezTo>
                    <a:cubicBezTo>
                      <a:pt x="591" y="115"/>
                      <a:pt x="590" y="114"/>
                      <a:pt x="589" y="113"/>
                    </a:cubicBezTo>
                    <a:cubicBezTo>
                      <a:pt x="591" y="112"/>
                      <a:pt x="592" y="111"/>
                      <a:pt x="592" y="111"/>
                    </a:cubicBezTo>
                    <a:lnTo>
                      <a:pt x="592" y="111"/>
                    </a:lnTo>
                    <a:cubicBezTo>
                      <a:pt x="591" y="111"/>
                      <a:pt x="586" y="115"/>
                      <a:pt x="583" y="120"/>
                    </a:cubicBezTo>
                    <a:cubicBezTo>
                      <a:pt x="576" y="126"/>
                      <a:pt x="570" y="132"/>
                      <a:pt x="568" y="132"/>
                    </a:cubicBezTo>
                    <a:cubicBezTo>
                      <a:pt x="568" y="132"/>
                      <a:pt x="568" y="132"/>
                      <a:pt x="568" y="132"/>
                    </a:cubicBezTo>
                    <a:lnTo>
                      <a:pt x="555" y="146"/>
                    </a:lnTo>
                    <a:cubicBezTo>
                      <a:pt x="546" y="154"/>
                      <a:pt x="537" y="164"/>
                      <a:pt x="530" y="174"/>
                    </a:cubicBezTo>
                    <a:cubicBezTo>
                      <a:pt x="528" y="181"/>
                      <a:pt x="525" y="188"/>
                      <a:pt x="528" y="188"/>
                    </a:cubicBezTo>
                    <a:cubicBezTo>
                      <a:pt x="529" y="188"/>
                      <a:pt x="532" y="186"/>
                      <a:pt x="537" y="182"/>
                    </a:cubicBezTo>
                    <a:cubicBezTo>
                      <a:pt x="537" y="182"/>
                      <a:pt x="542" y="178"/>
                      <a:pt x="545" y="178"/>
                    </a:cubicBezTo>
                    <a:cubicBezTo>
                      <a:pt x="545" y="178"/>
                      <a:pt x="545" y="178"/>
                      <a:pt x="546" y="178"/>
                    </a:cubicBezTo>
                    <a:cubicBezTo>
                      <a:pt x="546" y="179"/>
                      <a:pt x="540" y="186"/>
                      <a:pt x="540" y="186"/>
                    </a:cubicBezTo>
                    <a:cubicBezTo>
                      <a:pt x="532" y="192"/>
                      <a:pt x="536" y="196"/>
                      <a:pt x="539" y="202"/>
                    </a:cubicBezTo>
                    <a:cubicBezTo>
                      <a:pt x="543" y="209"/>
                      <a:pt x="545" y="213"/>
                      <a:pt x="538" y="219"/>
                    </a:cubicBezTo>
                    <a:cubicBezTo>
                      <a:pt x="530" y="224"/>
                      <a:pt x="530" y="225"/>
                      <a:pt x="530" y="225"/>
                    </a:cubicBezTo>
                    <a:cubicBezTo>
                      <a:pt x="532" y="224"/>
                      <a:pt x="534" y="224"/>
                      <a:pt x="535" y="224"/>
                    </a:cubicBezTo>
                    <a:cubicBezTo>
                      <a:pt x="540" y="224"/>
                      <a:pt x="543" y="230"/>
                      <a:pt x="546" y="237"/>
                    </a:cubicBezTo>
                    <a:cubicBezTo>
                      <a:pt x="549" y="244"/>
                      <a:pt x="551" y="252"/>
                      <a:pt x="557" y="252"/>
                    </a:cubicBezTo>
                    <a:cubicBezTo>
                      <a:pt x="558" y="252"/>
                      <a:pt x="559" y="252"/>
                      <a:pt x="560" y="251"/>
                    </a:cubicBezTo>
                    <a:lnTo>
                      <a:pt x="561" y="253"/>
                    </a:lnTo>
                    <a:cubicBezTo>
                      <a:pt x="552" y="257"/>
                      <a:pt x="552" y="259"/>
                      <a:pt x="553" y="261"/>
                    </a:cubicBezTo>
                    <a:cubicBezTo>
                      <a:pt x="562" y="261"/>
                      <a:pt x="564" y="265"/>
                      <a:pt x="564" y="265"/>
                    </a:cubicBezTo>
                    <a:cubicBezTo>
                      <a:pt x="555" y="267"/>
                      <a:pt x="555" y="268"/>
                      <a:pt x="555" y="270"/>
                    </a:cubicBezTo>
                    <a:cubicBezTo>
                      <a:pt x="555" y="272"/>
                      <a:pt x="556" y="274"/>
                      <a:pt x="558" y="274"/>
                    </a:cubicBezTo>
                    <a:cubicBezTo>
                      <a:pt x="559" y="274"/>
                      <a:pt x="562" y="273"/>
                      <a:pt x="565" y="272"/>
                    </a:cubicBezTo>
                    <a:lnTo>
                      <a:pt x="565" y="272"/>
                    </a:lnTo>
                    <a:cubicBezTo>
                      <a:pt x="566" y="279"/>
                      <a:pt x="562" y="285"/>
                      <a:pt x="557" y="288"/>
                    </a:cubicBezTo>
                    <a:cubicBezTo>
                      <a:pt x="548" y="290"/>
                      <a:pt x="557" y="290"/>
                      <a:pt x="567" y="290"/>
                    </a:cubicBezTo>
                    <a:cubicBezTo>
                      <a:pt x="570" y="290"/>
                      <a:pt x="572" y="290"/>
                      <a:pt x="575" y="290"/>
                    </a:cubicBezTo>
                    <a:cubicBezTo>
                      <a:pt x="581" y="290"/>
                      <a:pt x="586" y="291"/>
                      <a:pt x="586" y="291"/>
                    </a:cubicBezTo>
                    <a:lnTo>
                      <a:pt x="567" y="293"/>
                    </a:lnTo>
                    <a:cubicBezTo>
                      <a:pt x="557" y="293"/>
                      <a:pt x="557" y="293"/>
                      <a:pt x="557" y="295"/>
                    </a:cubicBezTo>
                    <a:lnTo>
                      <a:pt x="557" y="297"/>
                    </a:lnTo>
                    <a:cubicBezTo>
                      <a:pt x="567" y="298"/>
                      <a:pt x="567" y="299"/>
                      <a:pt x="566" y="317"/>
                    </a:cubicBezTo>
                    <a:cubicBezTo>
                      <a:pt x="566" y="337"/>
                      <a:pt x="565" y="343"/>
                      <a:pt x="573" y="343"/>
                    </a:cubicBezTo>
                    <a:cubicBezTo>
                      <a:pt x="573" y="343"/>
                      <a:pt x="574" y="343"/>
                      <a:pt x="575" y="343"/>
                    </a:cubicBezTo>
                    <a:cubicBezTo>
                      <a:pt x="584" y="343"/>
                      <a:pt x="584" y="344"/>
                      <a:pt x="574" y="349"/>
                    </a:cubicBezTo>
                    <a:cubicBezTo>
                      <a:pt x="545" y="354"/>
                      <a:pt x="545" y="353"/>
                      <a:pt x="555" y="355"/>
                    </a:cubicBezTo>
                    <a:cubicBezTo>
                      <a:pt x="556" y="355"/>
                      <a:pt x="558" y="355"/>
                      <a:pt x="560" y="355"/>
                    </a:cubicBezTo>
                    <a:cubicBezTo>
                      <a:pt x="564" y="355"/>
                      <a:pt x="569" y="356"/>
                      <a:pt x="574" y="356"/>
                    </a:cubicBezTo>
                    <a:cubicBezTo>
                      <a:pt x="588" y="357"/>
                      <a:pt x="591" y="359"/>
                      <a:pt x="581" y="359"/>
                    </a:cubicBezTo>
                    <a:cubicBezTo>
                      <a:pt x="579" y="359"/>
                      <a:pt x="576" y="359"/>
                      <a:pt x="573" y="359"/>
                    </a:cubicBezTo>
                    <a:cubicBezTo>
                      <a:pt x="572" y="359"/>
                      <a:pt x="571" y="359"/>
                      <a:pt x="570" y="359"/>
                    </a:cubicBezTo>
                    <a:cubicBezTo>
                      <a:pt x="555" y="359"/>
                      <a:pt x="561" y="376"/>
                      <a:pt x="577" y="381"/>
                    </a:cubicBezTo>
                    <a:lnTo>
                      <a:pt x="568" y="379"/>
                    </a:lnTo>
                    <a:cubicBezTo>
                      <a:pt x="565" y="378"/>
                      <a:pt x="563" y="378"/>
                      <a:pt x="562" y="378"/>
                    </a:cubicBezTo>
                    <a:cubicBezTo>
                      <a:pt x="559" y="378"/>
                      <a:pt x="558" y="380"/>
                      <a:pt x="557" y="383"/>
                    </a:cubicBezTo>
                    <a:lnTo>
                      <a:pt x="556" y="387"/>
                    </a:lnTo>
                    <a:cubicBezTo>
                      <a:pt x="569" y="391"/>
                      <a:pt x="565" y="395"/>
                      <a:pt x="559" y="395"/>
                    </a:cubicBezTo>
                    <a:cubicBezTo>
                      <a:pt x="557" y="395"/>
                      <a:pt x="555" y="394"/>
                      <a:pt x="552" y="393"/>
                    </a:cubicBezTo>
                    <a:cubicBezTo>
                      <a:pt x="548" y="392"/>
                      <a:pt x="546" y="392"/>
                      <a:pt x="544" y="392"/>
                    </a:cubicBezTo>
                    <a:cubicBezTo>
                      <a:pt x="543" y="392"/>
                      <a:pt x="543" y="392"/>
                      <a:pt x="542" y="393"/>
                    </a:cubicBezTo>
                    <a:cubicBezTo>
                      <a:pt x="554" y="401"/>
                      <a:pt x="551" y="404"/>
                      <a:pt x="546" y="404"/>
                    </a:cubicBezTo>
                    <a:cubicBezTo>
                      <a:pt x="543" y="404"/>
                      <a:pt x="540" y="404"/>
                      <a:pt x="538" y="402"/>
                    </a:cubicBezTo>
                    <a:lnTo>
                      <a:pt x="537" y="405"/>
                    </a:lnTo>
                    <a:cubicBezTo>
                      <a:pt x="545" y="409"/>
                      <a:pt x="543" y="413"/>
                      <a:pt x="543" y="414"/>
                    </a:cubicBezTo>
                    <a:cubicBezTo>
                      <a:pt x="541" y="417"/>
                      <a:pt x="540" y="418"/>
                      <a:pt x="549" y="421"/>
                    </a:cubicBezTo>
                    <a:cubicBezTo>
                      <a:pt x="558" y="426"/>
                      <a:pt x="566" y="430"/>
                      <a:pt x="565" y="432"/>
                    </a:cubicBezTo>
                    <a:lnTo>
                      <a:pt x="557" y="427"/>
                    </a:lnTo>
                    <a:cubicBezTo>
                      <a:pt x="554" y="426"/>
                      <a:pt x="552" y="425"/>
                      <a:pt x="550" y="425"/>
                    </a:cubicBezTo>
                    <a:cubicBezTo>
                      <a:pt x="547" y="425"/>
                      <a:pt x="546" y="427"/>
                      <a:pt x="543" y="430"/>
                    </a:cubicBezTo>
                    <a:cubicBezTo>
                      <a:pt x="540" y="434"/>
                      <a:pt x="538" y="437"/>
                      <a:pt x="535" y="437"/>
                    </a:cubicBezTo>
                    <a:cubicBezTo>
                      <a:pt x="533" y="437"/>
                      <a:pt x="531" y="436"/>
                      <a:pt x="529" y="435"/>
                    </a:cubicBezTo>
                    <a:lnTo>
                      <a:pt x="529" y="435"/>
                    </a:lnTo>
                    <a:lnTo>
                      <a:pt x="536" y="442"/>
                    </a:lnTo>
                    <a:cubicBezTo>
                      <a:pt x="540" y="445"/>
                      <a:pt x="541" y="447"/>
                      <a:pt x="539" y="447"/>
                    </a:cubicBezTo>
                    <a:cubicBezTo>
                      <a:pt x="539" y="447"/>
                      <a:pt x="536" y="446"/>
                      <a:pt x="533" y="444"/>
                    </a:cubicBezTo>
                    <a:cubicBezTo>
                      <a:pt x="531" y="443"/>
                      <a:pt x="529" y="442"/>
                      <a:pt x="527" y="442"/>
                    </a:cubicBezTo>
                    <a:cubicBezTo>
                      <a:pt x="523" y="442"/>
                      <a:pt x="523" y="446"/>
                      <a:pt x="527" y="452"/>
                    </a:cubicBezTo>
                    <a:cubicBezTo>
                      <a:pt x="525" y="453"/>
                      <a:pt x="524" y="454"/>
                      <a:pt x="524" y="454"/>
                    </a:cubicBezTo>
                    <a:cubicBezTo>
                      <a:pt x="518" y="449"/>
                      <a:pt x="514" y="447"/>
                      <a:pt x="512" y="447"/>
                    </a:cubicBezTo>
                    <a:lnTo>
                      <a:pt x="512" y="447"/>
                    </a:lnTo>
                    <a:cubicBezTo>
                      <a:pt x="509" y="447"/>
                      <a:pt x="512" y="452"/>
                      <a:pt x="520" y="460"/>
                    </a:cubicBezTo>
                    <a:cubicBezTo>
                      <a:pt x="515" y="455"/>
                      <a:pt x="513" y="454"/>
                      <a:pt x="512" y="454"/>
                    </a:cubicBezTo>
                    <a:cubicBezTo>
                      <a:pt x="511" y="454"/>
                      <a:pt x="511" y="455"/>
                      <a:pt x="511" y="455"/>
                    </a:cubicBezTo>
                    <a:cubicBezTo>
                      <a:pt x="514" y="461"/>
                      <a:pt x="513" y="464"/>
                      <a:pt x="511" y="464"/>
                    </a:cubicBezTo>
                    <a:cubicBezTo>
                      <a:pt x="510" y="464"/>
                      <a:pt x="508" y="463"/>
                      <a:pt x="505" y="461"/>
                    </a:cubicBezTo>
                    <a:lnTo>
                      <a:pt x="504" y="461"/>
                    </a:lnTo>
                    <a:cubicBezTo>
                      <a:pt x="510" y="469"/>
                      <a:pt x="510" y="470"/>
                      <a:pt x="509" y="470"/>
                    </a:cubicBezTo>
                    <a:cubicBezTo>
                      <a:pt x="508" y="471"/>
                      <a:pt x="508" y="471"/>
                      <a:pt x="512" y="479"/>
                    </a:cubicBezTo>
                    <a:cubicBezTo>
                      <a:pt x="518" y="486"/>
                      <a:pt x="517" y="488"/>
                      <a:pt x="517" y="488"/>
                    </a:cubicBezTo>
                    <a:cubicBezTo>
                      <a:pt x="517" y="488"/>
                      <a:pt x="516" y="488"/>
                      <a:pt x="516" y="488"/>
                    </a:cubicBezTo>
                    <a:cubicBezTo>
                      <a:pt x="516" y="488"/>
                      <a:pt x="511" y="479"/>
                      <a:pt x="505" y="472"/>
                    </a:cubicBezTo>
                    <a:cubicBezTo>
                      <a:pt x="504" y="469"/>
                      <a:pt x="502" y="468"/>
                      <a:pt x="502" y="468"/>
                    </a:cubicBezTo>
                    <a:lnTo>
                      <a:pt x="502" y="468"/>
                    </a:lnTo>
                    <a:cubicBezTo>
                      <a:pt x="501" y="468"/>
                      <a:pt x="502" y="472"/>
                      <a:pt x="508" y="482"/>
                    </a:cubicBezTo>
                    <a:cubicBezTo>
                      <a:pt x="512" y="491"/>
                      <a:pt x="514" y="495"/>
                      <a:pt x="514" y="495"/>
                    </a:cubicBezTo>
                    <a:cubicBezTo>
                      <a:pt x="514" y="495"/>
                      <a:pt x="512" y="491"/>
                      <a:pt x="508" y="483"/>
                    </a:cubicBezTo>
                    <a:cubicBezTo>
                      <a:pt x="504" y="478"/>
                      <a:pt x="500" y="472"/>
                      <a:pt x="500" y="472"/>
                    </a:cubicBezTo>
                    <a:lnTo>
                      <a:pt x="500" y="472"/>
                    </a:lnTo>
                    <a:cubicBezTo>
                      <a:pt x="500" y="472"/>
                      <a:pt x="500" y="473"/>
                      <a:pt x="501" y="475"/>
                    </a:cubicBezTo>
                    <a:cubicBezTo>
                      <a:pt x="501" y="475"/>
                      <a:pt x="500" y="476"/>
                      <a:pt x="505" y="484"/>
                    </a:cubicBezTo>
                    <a:lnTo>
                      <a:pt x="502" y="486"/>
                    </a:lnTo>
                    <a:cubicBezTo>
                      <a:pt x="496" y="482"/>
                      <a:pt x="495" y="480"/>
                      <a:pt x="494" y="480"/>
                    </a:cubicBezTo>
                    <a:cubicBezTo>
                      <a:pt x="494" y="480"/>
                      <a:pt x="493" y="481"/>
                      <a:pt x="493" y="481"/>
                    </a:cubicBezTo>
                    <a:cubicBezTo>
                      <a:pt x="495" y="485"/>
                      <a:pt x="496" y="488"/>
                      <a:pt x="496" y="488"/>
                    </a:cubicBezTo>
                    <a:cubicBezTo>
                      <a:pt x="496" y="488"/>
                      <a:pt x="494" y="486"/>
                      <a:pt x="491" y="482"/>
                    </a:cubicBezTo>
                    <a:cubicBezTo>
                      <a:pt x="489" y="479"/>
                      <a:pt x="488" y="477"/>
                      <a:pt x="487" y="477"/>
                    </a:cubicBezTo>
                    <a:lnTo>
                      <a:pt x="487" y="477"/>
                    </a:lnTo>
                    <a:cubicBezTo>
                      <a:pt x="487" y="477"/>
                      <a:pt x="489" y="481"/>
                      <a:pt x="495" y="491"/>
                    </a:cubicBezTo>
                    <a:cubicBezTo>
                      <a:pt x="497" y="495"/>
                      <a:pt x="498" y="497"/>
                      <a:pt x="497" y="497"/>
                    </a:cubicBezTo>
                    <a:cubicBezTo>
                      <a:pt x="496" y="497"/>
                      <a:pt x="494" y="496"/>
                      <a:pt x="492" y="492"/>
                    </a:cubicBezTo>
                    <a:cubicBezTo>
                      <a:pt x="486" y="483"/>
                      <a:pt x="483" y="479"/>
                      <a:pt x="483" y="479"/>
                    </a:cubicBezTo>
                    <a:lnTo>
                      <a:pt x="483" y="479"/>
                    </a:lnTo>
                    <a:cubicBezTo>
                      <a:pt x="483" y="479"/>
                      <a:pt x="484" y="481"/>
                      <a:pt x="486" y="484"/>
                    </a:cubicBezTo>
                    <a:cubicBezTo>
                      <a:pt x="490" y="493"/>
                      <a:pt x="488" y="494"/>
                      <a:pt x="488" y="494"/>
                    </a:cubicBezTo>
                    <a:cubicBezTo>
                      <a:pt x="486" y="491"/>
                      <a:pt x="483" y="489"/>
                      <a:pt x="480" y="489"/>
                    </a:cubicBezTo>
                    <a:cubicBezTo>
                      <a:pt x="475" y="489"/>
                      <a:pt x="469" y="492"/>
                      <a:pt x="463" y="494"/>
                    </a:cubicBezTo>
                    <a:cubicBezTo>
                      <a:pt x="463" y="501"/>
                      <a:pt x="464" y="507"/>
                      <a:pt x="466" y="512"/>
                    </a:cubicBezTo>
                    <a:cubicBezTo>
                      <a:pt x="469" y="520"/>
                      <a:pt x="470" y="523"/>
                      <a:pt x="470" y="523"/>
                    </a:cubicBezTo>
                    <a:cubicBezTo>
                      <a:pt x="470" y="523"/>
                      <a:pt x="468" y="518"/>
                      <a:pt x="465" y="513"/>
                    </a:cubicBezTo>
                    <a:cubicBezTo>
                      <a:pt x="460" y="500"/>
                      <a:pt x="457" y="494"/>
                      <a:pt x="456" y="494"/>
                    </a:cubicBezTo>
                    <a:lnTo>
                      <a:pt x="456" y="494"/>
                    </a:lnTo>
                    <a:cubicBezTo>
                      <a:pt x="455" y="494"/>
                      <a:pt x="457" y="500"/>
                      <a:pt x="463" y="513"/>
                    </a:cubicBezTo>
                    <a:cubicBezTo>
                      <a:pt x="466" y="522"/>
                      <a:pt x="468" y="527"/>
                      <a:pt x="467" y="527"/>
                    </a:cubicBezTo>
                    <a:cubicBezTo>
                      <a:pt x="467" y="527"/>
                      <a:pt x="465" y="523"/>
                      <a:pt x="460" y="514"/>
                    </a:cubicBezTo>
                    <a:cubicBezTo>
                      <a:pt x="459" y="510"/>
                      <a:pt x="458" y="508"/>
                      <a:pt x="458" y="508"/>
                    </a:cubicBezTo>
                    <a:lnTo>
                      <a:pt x="458" y="508"/>
                    </a:lnTo>
                    <a:cubicBezTo>
                      <a:pt x="457" y="508"/>
                      <a:pt x="458" y="510"/>
                      <a:pt x="458" y="516"/>
                    </a:cubicBezTo>
                    <a:cubicBezTo>
                      <a:pt x="459" y="520"/>
                      <a:pt x="460" y="522"/>
                      <a:pt x="459" y="522"/>
                    </a:cubicBezTo>
                    <a:cubicBezTo>
                      <a:pt x="459" y="522"/>
                      <a:pt x="458" y="520"/>
                      <a:pt x="457" y="516"/>
                    </a:cubicBezTo>
                    <a:cubicBezTo>
                      <a:pt x="454" y="509"/>
                      <a:pt x="451" y="503"/>
                      <a:pt x="450" y="503"/>
                    </a:cubicBezTo>
                    <a:lnTo>
                      <a:pt x="450" y="503"/>
                    </a:lnTo>
                    <a:cubicBezTo>
                      <a:pt x="450" y="503"/>
                      <a:pt x="451" y="504"/>
                      <a:pt x="452" y="507"/>
                    </a:cubicBezTo>
                    <a:cubicBezTo>
                      <a:pt x="452" y="507"/>
                      <a:pt x="451" y="507"/>
                      <a:pt x="451" y="507"/>
                    </a:cubicBezTo>
                    <a:cubicBezTo>
                      <a:pt x="451" y="507"/>
                      <a:pt x="449" y="506"/>
                      <a:pt x="446" y="499"/>
                    </a:cubicBezTo>
                    <a:cubicBezTo>
                      <a:pt x="445" y="496"/>
                      <a:pt x="444" y="495"/>
                      <a:pt x="443" y="495"/>
                    </a:cubicBezTo>
                    <a:lnTo>
                      <a:pt x="443" y="495"/>
                    </a:lnTo>
                    <a:cubicBezTo>
                      <a:pt x="442" y="495"/>
                      <a:pt x="443" y="502"/>
                      <a:pt x="444" y="509"/>
                    </a:cubicBezTo>
                    <a:cubicBezTo>
                      <a:pt x="444" y="519"/>
                      <a:pt x="443" y="523"/>
                      <a:pt x="443" y="523"/>
                    </a:cubicBezTo>
                    <a:cubicBezTo>
                      <a:pt x="442" y="523"/>
                      <a:pt x="441" y="519"/>
                      <a:pt x="439" y="510"/>
                    </a:cubicBezTo>
                    <a:cubicBezTo>
                      <a:pt x="438" y="503"/>
                      <a:pt x="437" y="500"/>
                      <a:pt x="436" y="500"/>
                    </a:cubicBezTo>
                    <a:cubicBezTo>
                      <a:pt x="434" y="500"/>
                      <a:pt x="433" y="508"/>
                      <a:pt x="434" y="520"/>
                    </a:cubicBezTo>
                    <a:cubicBezTo>
                      <a:pt x="435" y="531"/>
                      <a:pt x="435" y="536"/>
                      <a:pt x="435" y="536"/>
                    </a:cubicBezTo>
                    <a:cubicBezTo>
                      <a:pt x="435" y="536"/>
                      <a:pt x="435" y="534"/>
                      <a:pt x="435" y="530"/>
                    </a:cubicBezTo>
                    <a:cubicBezTo>
                      <a:pt x="432" y="520"/>
                      <a:pt x="431" y="520"/>
                      <a:pt x="431" y="520"/>
                    </a:cubicBezTo>
                    <a:cubicBezTo>
                      <a:pt x="431" y="520"/>
                      <a:pt x="430" y="521"/>
                      <a:pt x="430" y="521"/>
                    </a:cubicBezTo>
                    <a:cubicBezTo>
                      <a:pt x="428" y="521"/>
                      <a:pt x="427" y="519"/>
                      <a:pt x="426" y="512"/>
                    </a:cubicBezTo>
                    <a:cubicBezTo>
                      <a:pt x="426" y="512"/>
                      <a:pt x="425" y="512"/>
                      <a:pt x="423" y="521"/>
                    </a:cubicBezTo>
                    <a:cubicBezTo>
                      <a:pt x="423" y="529"/>
                      <a:pt x="422" y="532"/>
                      <a:pt x="420" y="532"/>
                    </a:cubicBezTo>
                    <a:cubicBezTo>
                      <a:pt x="418" y="532"/>
                      <a:pt x="414" y="524"/>
                      <a:pt x="412" y="513"/>
                    </a:cubicBezTo>
                    <a:lnTo>
                      <a:pt x="410" y="522"/>
                    </a:lnTo>
                    <a:cubicBezTo>
                      <a:pt x="411" y="534"/>
                      <a:pt x="411" y="543"/>
                      <a:pt x="410" y="543"/>
                    </a:cubicBezTo>
                    <a:cubicBezTo>
                      <a:pt x="409" y="543"/>
                      <a:pt x="409" y="540"/>
                      <a:pt x="408" y="532"/>
                    </a:cubicBezTo>
                    <a:cubicBezTo>
                      <a:pt x="407" y="526"/>
                      <a:pt x="406" y="519"/>
                      <a:pt x="406" y="519"/>
                    </a:cubicBezTo>
                    <a:lnTo>
                      <a:pt x="406" y="519"/>
                    </a:lnTo>
                    <a:cubicBezTo>
                      <a:pt x="406" y="519"/>
                      <a:pt x="406" y="520"/>
                      <a:pt x="407" y="523"/>
                    </a:cubicBezTo>
                    <a:cubicBezTo>
                      <a:pt x="407" y="530"/>
                      <a:pt x="406" y="533"/>
                      <a:pt x="404" y="533"/>
                    </a:cubicBezTo>
                    <a:cubicBezTo>
                      <a:pt x="402" y="533"/>
                      <a:pt x="399" y="525"/>
                      <a:pt x="398" y="513"/>
                    </a:cubicBezTo>
                    <a:cubicBezTo>
                      <a:pt x="398" y="504"/>
                      <a:pt x="398" y="504"/>
                      <a:pt x="397" y="504"/>
                    </a:cubicBezTo>
                    <a:lnTo>
                      <a:pt x="397" y="514"/>
                    </a:lnTo>
                    <a:cubicBezTo>
                      <a:pt x="398" y="523"/>
                      <a:pt x="398" y="532"/>
                      <a:pt x="397" y="532"/>
                    </a:cubicBezTo>
                    <a:cubicBezTo>
                      <a:pt x="394" y="532"/>
                      <a:pt x="393" y="532"/>
                      <a:pt x="392" y="523"/>
                    </a:cubicBezTo>
                    <a:cubicBezTo>
                      <a:pt x="390" y="517"/>
                      <a:pt x="390" y="510"/>
                      <a:pt x="390" y="510"/>
                    </a:cubicBezTo>
                    <a:cubicBezTo>
                      <a:pt x="390" y="510"/>
                      <a:pt x="390" y="511"/>
                      <a:pt x="390" y="513"/>
                    </a:cubicBezTo>
                    <a:cubicBezTo>
                      <a:pt x="390" y="513"/>
                      <a:pt x="389" y="513"/>
                      <a:pt x="388" y="504"/>
                    </a:cubicBezTo>
                    <a:lnTo>
                      <a:pt x="384" y="504"/>
                    </a:lnTo>
                    <a:cubicBezTo>
                      <a:pt x="384" y="509"/>
                      <a:pt x="383" y="511"/>
                      <a:pt x="382" y="511"/>
                    </a:cubicBezTo>
                    <a:cubicBezTo>
                      <a:pt x="382" y="511"/>
                      <a:pt x="381" y="508"/>
                      <a:pt x="382" y="503"/>
                    </a:cubicBezTo>
                    <a:lnTo>
                      <a:pt x="382" y="503"/>
                    </a:lnTo>
                    <a:cubicBezTo>
                      <a:pt x="382" y="503"/>
                      <a:pt x="380" y="503"/>
                      <a:pt x="379" y="512"/>
                    </a:cubicBezTo>
                    <a:cubicBezTo>
                      <a:pt x="376" y="512"/>
                      <a:pt x="375" y="512"/>
                      <a:pt x="376" y="502"/>
                    </a:cubicBezTo>
                    <a:cubicBezTo>
                      <a:pt x="377" y="498"/>
                      <a:pt x="377" y="495"/>
                      <a:pt x="377" y="495"/>
                    </a:cubicBezTo>
                    <a:lnTo>
                      <a:pt x="377" y="495"/>
                    </a:lnTo>
                    <a:cubicBezTo>
                      <a:pt x="377" y="495"/>
                      <a:pt x="376" y="498"/>
                      <a:pt x="375" y="502"/>
                    </a:cubicBezTo>
                    <a:cubicBezTo>
                      <a:pt x="374" y="510"/>
                      <a:pt x="374" y="512"/>
                      <a:pt x="373" y="512"/>
                    </a:cubicBezTo>
                    <a:cubicBezTo>
                      <a:pt x="373" y="512"/>
                      <a:pt x="372" y="511"/>
                      <a:pt x="372" y="511"/>
                    </a:cubicBezTo>
                    <a:lnTo>
                      <a:pt x="370" y="511"/>
                    </a:lnTo>
                    <a:cubicBezTo>
                      <a:pt x="367" y="520"/>
                      <a:pt x="367" y="520"/>
                      <a:pt x="366" y="520"/>
                    </a:cubicBezTo>
                    <a:cubicBezTo>
                      <a:pt x="365" y="519"/>
                      <a:pt x="363" y="509"/>
                      <a:pt x="362" y="509"/>
                    </a:cubicBezTo>
                    <a:cubicBezTo>
                      <a:pt x="361" y="509"/>
                      <a:pt x="360" y="508"/>
                      <a:pt x="360" y="508"/>
                    </a:cubicBezTo>
                    <a:cubicBezTo>
                      <a:pt x="358" y="508"/>
                      <a:pt x="358" y="510"/>
                      <a:pt x="357" y="518"/>
                    </a:cubicBezTo>
                    <a:cubicBezTo>
                      <a:pt x="358" y="518"/>
                      <a:pt x="357" y="522"/>
                      <a:pt x="357" y="522"/>
                    </a:cubicBezTo>
                    <a:cubicBezTo>
                      <a:pt x="357" y="522"/>
                      <a:pt x="356" y="520"/>
                      <a:pt x="356" y="517"/>
                    </a:cubicBezTo>
                    <a:cubicBezTo>
                      <a:pt x="355" y="517"/>
                      <a:pt x="354" y="506"/>
                      <a:pt x="350" y="504"/>
                    </a:cubicBezTo>
                    <a:cubicBezTo>
                      <a:pt x="348" y="504"/>
                      <a:pt x="347" y="504"/>
                      <a:pt x="347" y="504"/>
                    </a:cubicBezTo>
                    <a:cubicBezTo>
                      <a:pt x="345" y="504"/>
                      <a:pt x="344" y="506"/>
                      <a:pt x="342" y="512"/>
                    </a:cubicBezTo>
                    <a:cubicBezTo>
                      <a:pt x="340" y="521"/>
                      <a:pt x="338" y="525"/>
                      <a:pt x="338" y="525"/>
                    </a:cubicBezTo>
                    <a:cubicBezTo>
                      <a:pt x="337" y="525"/>
                      <a:pt x="338" y="520"/>
                      <a:pt x="341" y="511"/>
                    </a:cubicBezTo>
                    <a:cubicBezTo>
                      <a:pt x="343" y="500"/>
                      <a:pt x="343" y="495"/>
                      <a:pt x="343" y="495"/>
                    </a:cubicBezTo>
                    <a:lnTo>
                      <a:pt x="343" y="495"/>
                    </a:lnTo>
                    <a:cubicBezTo>
                      <a:pt x="343" y="495"/>
                      <a:pt x="342" y="497"/>
                      <a:pt x="341" y="501"/>
                    </a:cubicBezTo>
                    <a:cubicBezTo>
                      <a:pt x="335" y="509"/>
                      <a:pt x="335" y="509"/>
                      <a:pt x="334" y="509"/>
                    </a:cubicBezTo>
                    <a:cubicBezTo>
                      <a:pt x="336" y="504"/>
                      <a:pt x="336" y="501"/>
                      <a:pt x="335" y="501"/>
                    </a:cubicBezTo>
                    <a:lnTo>
                      <a:pt x="335" y="501"/>
                    </a:lnTo>
                    <a:cubicBezTo>
                      <a:pt x="335" y="501"/>
                      <a:pt x="333" y="503"/>
                      <a:pt x="330" y="507"/>
                    </a:cubicBezTo>
                    <a:cubicBezTo>
                      <a:pt x="328" y="506"/>
                      <a:pt x="329" y="506"/>
                      <a:pt x="333" y="498"/>
                    </a:cubicBezTo>
                    <a:lnTo>
                      <a:pt x="330" y="497"/>
                    </a:lnTo>
                    <a:cubicBezTo>
                      <a:pt x="327" y="502"/>
                      <a:pt x="324" y="504"/>
                      <a:pt x="322" y="504"/>
                    </a:cubicBezTo>
                    <a:cubicBezTo>
                      <a:pt x="318" y="504"/>
                      <a:pt x="317" y="496"/>
                      <a:pt x="319" y="490"/>
                    </a:cubicBezTo>
                    <a:lnTo>
                      <a:pt x="319" y="490"/>
                    </a:lnTo>
                    <a:cubicBezTo>
                      <a:pt x="319" y="490"/>
                      <a:pt x="318" y="490"/>
                      <a:pt x="313" y="497"/>
                    </a:cubicBezTo>
                    <a:cubicBezTo>
                      <a:pt x="307" y="504"/>
                      <a:pt x="304" y="508"/>
                      <a:pt x="303" y="508"/>
                    </a:cubicBezTo>
                    <a:cubicBezTo>
                      <a:pt x="303" y="508"/>
                      <a:pt x="305" y="504"/>
                      <a:pt x="309" y="495"/>
                    </a:cubicBezTo>
                    <a:cubicBezTo>
                      <a:pt x="314" y="487"/>
                      <a:pt x="317" y="483"/>
                      <a:pt x="317" y="483"/>
                    </a:cubicBezTo>
                    <a:lnTo>
                      <a:pt x="317" y="483"/>
                    </a:lnTo>
                    <a:cubicBezTo>
                      <a:pt x="316" y="483"/>
                      <a:pt x="314" y="487"/>
                      <a:pt x="308" y="494"/>
                    </a:cubicBezTo>
                    <a:cubicBezTo>
                      <a:pt x="306" y="497"/>
                      <a:pt x="304" y="498"/>
                      <a:pt x="303" y="498"/>
                    </a:cubicBezTo>
                    <a:cubicBezTo>
                      <a:pt x="300" y="498"/>
                      <a:pt x="299" y="493"/>
                      <a:pt x="307" y="483"/>
                    </a:cubicBezTo>
                    <a:lnTo>
                      <a:pt x="317" y="466"/>
                    </a:lnTo>
                    <a:lnTo>
                      <a:pt x="317" y="466"/>
                    </a:lnTo>
                    <a:cubicBezTo>
                      <a:pt x="313" y="472"/>
                      <a:pt x="311" y="473"/>
                      <a:pt x="311" y="473"/>
                    </a:cubicBezTo>
                    <a:cubicBezTo>
                      <a:pt x="310" y="473"/>
                      <a:pt x="310" y="473"/>
                      <a:pt x="310" y="473"/>
                    </a:cubicBezTo>
                    <a:cubicBezTo>
                      <a:pt x="307" y="478"/>
                      <a:pt x="305" y="479"/>
                      <a:pt x="304" y="479"/>
                    </a:cubicBezTo>
                    <a:cubicBezTo>
                      <a:pt x="303" y="479"/>
                      <a:pt x="302" y="478"/>
                      <a:pt x="300" y="478"/>
                    </a:cubicBezTo>
                    <a:cubicBezTo>
                      <a:pt x="300" y="477"/>
                      <a:pt x="300" y="477"/>
                      <a:pt x="300" y="477"/>
                    </a:cubicBezTo>
                    <a:cubicBezTo>
                      <a:pt x="298" y="477"/>
                      <a:pt x="292" y="479"/>
                      <a:pt x="289" y="479"/>
                    </a:cubicBezTo>
                    <a:cubicBezTo>
                      <a:pt x="288" y="479"/>
                      <a:pt x="287" y="479"/>
                      <a:pt x="287" y="479"/>
                    </a:cubicBezTo>
                    <a:cubicBezTo>
                      <a:pt x="285" y="476"/>
                      <a:pt x="281" y="474"/>
                      <a:pt x="287" y="466"/>
                    </a:cubicBezTo>
                    <a:cubicBezTo>
                      <a:pt x="286" y="466"/>
                      <a:pt x="286" y="465"/>
                      <a:pt x="285" y="465"/>
                    </a:cubicBezTo>
                    <a:cubicBezTo>
                      <a:pt x="284" y="465"/>
                      <a:pt x="282" y="466"/>
                      <a:pt x="277" y="470"/>
                    </a:cubicBezTo>
                    <a:cubicBezTo>
                      <a:pt x="274" y="472"/>
                      <a:pt x="272" y="474"/>
                      <a:pt x="271" y="474"/>
                    </a:cubicBezTo>
                    <a:cubicBezTo>
                      <a:pt x="270" y="474"/>
                      <a:pt x="271" y="471"/>
                      <a:pt x="274" y="467"/>
                    </a:cubicBezTo>
                    <a:lnTo>
                      <a:pt x="273" y="466"/>
                    </a:lnTo>
                    <a:cubicBezTo>
                      <a:pt x="268" y="469"/>
                      <a:pt x="266" y="470"/>
                      <a:pt x="265" y="470"/>
                    </a:cubicBezTo>
                    <a:cubicBezTo>
                      <a:pt x="264" y="470"/>
                      <a:pt x="264" y="470"/>
                      <a:pt x="264" y="470"/>
                    </a:cubicBezTo>
                    <a:cubicBezTo>
                      <a:pt x="269" y="465"/>
                      <a:pt x="274" y="460"/>
                      <a:pt x="273" y="460"/>
                    </a:cubicBezTo>
                    <a:lnTo>
                      <a:pt x="273" y="460"/>
                    </a:lnTo>
                    <a:cubicBezTo>
                      <a:pt x="273" y="460"/>
                      <a:pt x="272" y="460"/>
                      <a:pt x="270" y="462"/>
                    </a:cubicBezTo>
                    <a:cubicBezTo>
                      <a:pt x="266" y="466"/>
                      <a:pt x="264" y="467"/>
                      <a:pt x="263" y="467"/>
                    </a:cubicBezTo>
                    <a:cubicBezTo>
                      <a:pt x="262" y="467"/>
                      <a:pt x="261" y="466"/>
                      <a:pt x="260" y="465"/>
                    </a:cubicBezTo>
                    <a:cubicBezTo>
                      <a:pt x="264" y="458"/>
                      <a:pt x="243" y="422"/>
                      <a:pt x="236" y="422"/>
                    </a:cubicBezTo>
                    <a:cubicBezTo>
                      <a:pt x="236" y="422"/>
                      <a:pt x="235" y="423"/>
                      <a:pt x="235" y="423"/>
                    </a:cubicBezTo>
                    <a:lnTo>
                      <a:pt x="233" y="419"/>
                    </a:lnTo>
                    <a:cubicBezTo>
                      <a:pt x="233" y="417"/>
                      <a:pt x="232" y="415"/>
                      <a:pt x="232" y="415"/>
                    </a:cubicBezTo>
                    <a:cubicBezTo>
                      <a:pt x="249" y="407"/>
                      <a:pt x="237" y="405"/>
                      <a:pt x="227" y="404"/>
                    </a:cubicBezTo>
                    <a:cubicBezTo>
                      <a:pt x="224" y="404"/>
                      <a:pt x="222" y="405"/>
                      <a:pt x="220" y="405"/>
                    </a:cubicBezTo>
                    <a:cubicBezTo>
                      <a:pt x="218" y="405"/>
                      <a:pt x="217" y="404"/>
                      <a:pt x="217" y="402"/>
                    </a:cubicBezTo>
                    <a:cubicBezTo>
                      <a:pt x="235" y="397"/>
                      <a:pt x="234" y="392"/>
                      <a:pt x="224" y="392"/>
                    </a:cubicBezTo>
                    <a:lnTo>
                      <a:pt x="224" y="392"/>
                    </a:lnTo>
                    <a:cubicBezTo>
                      <a:pt x="217" y="394"/>
                      <a:pt x="212" y="395"/>
                      <a:pt x="211" y="395"/>
                    </a:cubicBezTo>
                    <a:cubicBezTo>
                      <a:pt x="209" y="395"/>
                      <a:pt x="214" y="393"/>
                      <a:pt x="224" y="390"/>
                    </a:cubicBezTo>
                    <a:cubicBezTo>
                      <a:pt x="235" y="387"/>
                      <a:pt x="239" y="384"/>
                      <a:pt x="233" y="384"/>
                    </a:cubicBezTo>
                    <a:cubicBezTo>
                      <a:pt x="230" y="384"/>
                      <a:pt x="223" y="385"/>
                      <a:pt x="213" y="387"/>
                    </a:cubicBezTo>
                    <a:cubicBezTo>
                      <a:pt x="210" y="387"/>
                      <a:pt x="207" y="387"/>
                      <a:pt x="207" y="387"/>
                    </a:cubicBezTo>
                    <a:cubicBezTo>
                      <a:pt x="205" y="387"/>
                      <a:pt x="207" y="387"/>
                      <a:pt x="213" y="384"/>
                    </a:cubicBezTo>
                    <a:cubicBezTo>
                      <a:pt x="225" y="380"/>
                      <a:pt x="229" y="378"/>
                      <a:pt x="227" y="378"/>
                    </a:cubicBezTo>
                    <a:lnTo>
                      <a:pt x="227" y="378"/>
                    </a:lnTo>
                    <a:cubicBezTo>
                      <a:pt x="226" y="378"/>
                      <a:pt x="224" y="378"/>
                      <a:pt x="222" y="379"/>
                    </a:cubicBezTo>
                    <a:cubicBezTo>
                      <a:pt x="216" y="380"/>
                      <a:pt x="212" y="380"/>
                      <a:pt x="209" y="380"/>
                    </a:cubicBezTo>
                    <a:cubicBezTo>
                      <a:pt x="205" y="380"/>
                      <a:pt x="208" y="378"/>
                      <a:pt x="221" y="374"/>
                    </a:cubicBezTo>
                    <a:cubicBezTo>
                      <a:pt x="231" y="371"/>
                      <a:pt x="235" y="369"/>
                      <a:pt x="234" y="369"/>
                    </a:cubicBezTo>
                    <a:lnTo>
                      <a:pt x="234" y="369"/>
                    </a:lnTo>
                    <a:cubicBezTo>
                      <a:pt x="232" y="369"/>
                      <a:pt x="228" y="370"/>
                      <a:pt x="220" y="371"/>
                    </a:cubicBezTo>
                    <a:cubicBezTo>
                      <a:pt x="217" y="371"/>
                      <a:pt x="215" y="371"/>
                      <a:pt x="213" y="371"/>
                    </a:cubicBezTo>
                    <a:cubicBezTo>
                      <a:pt x="202" y="371"/>
                      <a:pt x="203" y="366"/>
                      <a:pt x="220" y="362"/>
                    </a:cubicBezTo>
                    <a:cubicBezTo>
                      <a:pt x="219" y="361"/>
                      <a:pt x="225" y="360"/>
                      <a:pt x="222" y="360"/>
                    </a:cubicBezTo>
                    <a:lnTo>
                      <a:pt x="222" y="360"/>
                    </a:lnTo>
                    <a:cubicBezTo>
                      <a:pt x="222" y="360"/>
                      <a:pt x="220" y="360"/>
                      <a:pt x="218" y="360"/>
                    </a:cubicBezTo>
                    <a:lnTo>
                      <a:pt x="229" y="358"/>
                    </a:lnTo>
                    <a:lnTo>
                      <a:pt x="227" y="355"/>
                    </a:lnTo>
                    <a:lnTo>
                      <a:pt x="218" y="355"/>
                    </a:lnTo>
                    <a:cubicBezTo>
                      <a:pt x="218" y="353"/>
                      <a:pt x="227" y="349"/>
                      <a:pt x="229" y="335"/>
                    </a:cubicBezTo>
                    <a:cubicBezTo>
                      <a:pt x="229" y="314"/>
                      <a:pt x="229" y="308"/>
                      <a:pt x="223" y="308"/>
                    </a:cubicBezTo>
                    <a:cubicBezTo>
                      <a:pt x="222" y="308"/>
                      <a:pt x="221" y="308"/>
                      <a:pt x="220" y="308"/>
                    </a:cubicBezTo>
                    <a:cubicBezTo>
                      <a:pt x="216" y="309"/>
                      <a:pt x="213" y="309"/>
                      <a:pt x="211" y="309"/>
                    </a:cubicBezTo>
                    <a:cubicBezTo>
                      <a:pt x="201" y="309"/>
                      <a:pt x="204" y="306"/>
                      <a:pt x="220" y="304"/>
                    </a:cubicBezTo>
                    <a:cubicBezTo>
                      <a:pt x="220" y="303"/>
                      <a:pt x="230" y="300"/>
                      <a:pt x="230" y="298"/>
                    </a:cubicBezTo>
                    <a:cubicBezTo>
                      <a:pt x="230" y="296"/>
                      <a:pt x="230" y="293"/>
                      <a:pt x="236" y="293"/>
                    </a:cubicBezTo>
                    <a:cubicBezTo>
                      <a:pt x="237" y="293"/>
                      <a:pt x="238" y="294"/>
                      <a:pt x="240" y="294"/>
                    </a:cubicBezTo>
                    <a:lnTo>
                      <a:pt x="240" y="293"/>
                    </a:lnTo>
                    <a:cubicBezTo>
                      <a:pt x="221" y="289"/>
                      <a:pt x="223" y="280"/>
                      <a:pt x="233" y="278"/>
                    </a:cubicBezTo>
                    <a:cubicBezTo>
                      <a:pt x="233" y="276"/>
                      <a:pt x="234" y="275"/>
                      <a:pt x="225" y="270"/>
                    </a:cubicBezTo>
                    <a:cubicBezTo>
                      <a:pt x="219" y="267"/>
                      <a:pt x="217" y="266"/>
                      <a:pt x="219" y="266"/>
                    </a:cubicBezTo>
                    <a:lnTo>
                      <a:pt x="219" y="266"/>
                    </a:lnTo>
                    <a:cubicBezTo>
                      <a:pt x="221" y="266"/>
                      <a:pt x="223" y="266"/>
                      <a:pt x="226" y="267"/>
                    </a:cubicBezTo>
                    <a:cubicBezTo>
                      <a:pt x="228" y="267"/>
                      <a:pt x="230" y="267"/>
                      <a:pt x="231" y="267"/>
                    </a:cubicBezTo>
                    <a:cubicBezTo>
                      <a:pt x="238" y="267"/>
                      <a:pt x="243" y="264"/>
                      <a:pt x="229" y="259"/>
                    </a:cubicBezTo>
                    <a:lnTo>
                      <a:pt x="229" y="259"/>
                    </a:lnTo>
                    <a:lnTo>
                      <a:pt x="237" y="261"/>
                    </a:lnTo>
                    <a:cubicBezTo>
                      <a:pt x="239" y="261"/>
                      <a:pt x="240" y="261"/>
                      <a:pt x="241" y="261"/>
                    </a:cubicBezTo>
                    <a:cubicBezTo>
                      <a:pt x="245" y="261"/>
                      <a:pt x="237" y="259"/>
                      <a:pt x="230" y="256"/>
                    </a:cubicBezTo>
                    <a:cubicBezTo>
                      <a:pt x="220" y="253"/>
                      <a:pt x="216" y="251"/>
                      <a:pt x="218" y="251"/>
                    </a:cubicBezTo>
                    <a:lnTo>
                      <a:pt x="218" y="251"/>
                    </a:lnTo>
                    <a:cubicBezTo>
                      <a:pt x="220" y="251"/>
                      <a:pt x="227" y="252"/>
                      <a:pt x="240" y="256"/>
                    </a:cubicBezTo>
                    <a:cubicBezTo>
                      <a:pt x="249" y="259"/>
                      <a:pt x="254" y="261"/>
                      <a:pt x="254" y="261"/>
                    </a:cubicBezTo>
                    <a:cubicBezTo>
                      <a:pt x="255" y="261"/>
                      <a:pt x="253" y="259"/>
                      <a:pt x="249" y="258"/>
                    </a:cubicBezTo>
                    <a:cubicBezTo>
                      <a:pt x="242" y="254"/>
                      <a:pt x="235" y="251"/>
                      <a:pt x="238" y="251"/>
                    </a:cubicBezTo>
                    <a:lnTo>
                      <a:pt x="238" y="251"/>
                    </a:lnTo>
                    <a:cubicBezTo>
                      <a:pt x="239" y="251"/>
                      <a:pt x="240" y="251"/>
                      <a:pt x="242" y="251"/>
                    </a:cubicBezTo>
                    <a:cubicBezTo>
                      <a:pt x="242" y="250"/>
                      <a:pt x="243" y="249"/>
                      <a:pt x="225" y="242"/>
                    </a:cubicBezTo>
                    <a:cubicBezTo>
                      <a:pt x="216" y="239"/>
                      <a:pt x="217" y="238"/>
                      <a:pt x="217" y="237"/>
                    </a:cubicBezTo>
                    <a:lnTo>
                      <a:pt x="217" y="237"/>
                    </a:lnTo>
                    <a:cubicBezTo>
                      <a:pt x="223" y="239"/>
                      <a:pt x="229" y="241"/>
                      <a:pt x="234" y="244"/>
                    </a:cubicBezTo>
                    <a:cubicBezTo>
                      <a:pt x="234" y="245"/>
                      <a:pt x="234" y="245"/>
                      <a:pt x="234" y="245"/>
                    </a:cubicBezTo>
                    <a:cubicBezTo>
                      <a:pt x="234" y="245"/>
                      <a:pt x="234" y="244"/>
                      <a:pt x="235" y="242"/>
                    </a:cubicBezTo>
                    <a:cubicBezTo>
                      <a:pt x="236" y="242"/>
                      <a:pt x="238" y="242"/>
                      <a:pt x="239" y="242"/>
                    </a:cubicBezTo>
                    <a:cubicBezTo>
                      <a:pt x="244" y="242"/>
                      <a:pt x="250" y="244"/>
                      <a:pt x="254" y="246"/>
                    </a:cubicBezTo>
                    <a:cubicBezTo>
                      <a:pt x="257" y="247"/>
                      <a:pt x="260" y="247"/>
                      <a:pt x="260" y="247"/>
                    </a:cubicBezTo>
                    <a:cubicBezTo>
                      <a:pt x="262" y="247"/>
                      <a:pt x="258" y="245"/>
                      <a:pt x="246" y="241"/>
                    </a:cubicBezTo>
                    <a:cubicBezTo>
                      <a:pt x="230" y="233"/>
                      <a:pt x="230" y="233"/>
                      <a:pt x="231" y="231"/>
                    </a:cubicBezTo>
                    <a:cubicBezTo>
                      <a:pt x="231" y="230"/>
                      <a:pt x="231" y="230"/>
                      <a:pt x="232" y="230"/>
                    </a:cubicBezTo>
                    <a:cubicBezTo>
                      <a:pt x="234" y="230"/>
                      <a:pt x="236" y="230"/>
                      <a:pt x="241" y="232"/>
                    </a:cubicBezTo>
                    <a:cubicBezTo>
                      <a:pt x="245" y="235"/>
                      <a:pt x="247" y="236"/>
                      <a:pt x="248" y="236"/>
                    </a:cubicBezTo>
                    <a:cubicBezTo>
                      <a:pt x="249" y="236"/>
                      <a:pt x="249" y="235"/>
                      <a:pt x="250" y="234"/>
                    </a:cubicBezTo>
                    <a:cubicBezTo>
                      <a:pt x="252" y="231"/>
                      <a:pt x="230" y="214"/>
                      <a:pt x="214" y="203"/>
                    </a:cubicBezTo>
                    <a:cubicBezTo>
                      <a:pt x="205" y="198"/>
                      <a:pt x="201" y="196"/>
                      <a:pt x="201" y="196"/>
                    </a:cubicBezTo>
                    <a:lnTo>
                      <a:pt x="201" y="196"/>
                    </a:lnTo>
                    <a:cubicBezTo>
                      <a:pt x="202" y="196"/>
                      <a:pt x="206" y="198"/>
                      <a:pt x="215" y="202"/>
                    </a:cubicBezTo>
                    <a:cubicBezTo>
                      <a:pt x="219" y="204"/>
                      <a:pt x="222" y="205"/>
                      <a:pt x="223" y="205"/>
                    </a:cubicBezTo>
                    <a:cubicBezTo>
                      <a:pt x="224" y="205"/>
                      <a:pt x="225" y="205"/>
                      <a:pt x="225" y="204"/>
                    </a:cubicBezTo>
                    <a:cubicBezTo>
                      <a:pt x="222" y="202"/>
                      <a:pt x="221" y="201"/>
                      <a:pt x="221" y="201"/>
                    </a:cubicBezTo>
                    <a:lnTo>
                      <a:pt x="221" y="201"/>
                    </a:lnTo>
                    <a:cubicBezTo>
                      <a:pt x="222" y="201"/>
                      <a:pt x="225" y="203"/>
                      <a:pt x="225" y="204"/>
                    </a:cubicBezTo>
                    <a:cubicBezTo>
                      <a:pt x="233" y="209"/>
                      <a:pt x="232" y="210"/>
                      <a:pt x="231" y="211"/>
                    </a:cubicBezTo>
                    <a:lnTo>
                      <a:pt x="240" y="215"/>
                    </a:lnTo>
                    <a:cubicBezTo>
                      <a:pt x="247" y="219"/>
                      <a:pt x="252" y="221"/>
                      <a:pt x="253" y="221"/>
                    </a:cubicBezTo>
                    <a:cubicBezTo>
                      <a:pt x="254" y="221"/>
                      <a:pt x="251" y="218"/>
                      <a:pt x="242" y="212"/>
                    </a:cubicBezTo>
                    <a:cubicBezTo>
                      <a:pt x="238" y="209"/>
                      <a:pt x="236" y="207"/>
                      <a:pt x="236" y="207"/>
                    </a:cubicBezTo>
                    <a:lnTo>
                      <a:pt x="236" y="207"/>
                    </a:lnTo>
                    <a:cubicBezTo>
                      <a:pt x="237" y="207"/>
                      <a:pt x="239" y="208"/>
                      <a:pt x="243" y="210"/>
                    </a:cubicBezTo>
                    <a:cubicBezTo>
                      <a:pt x="249" y="212"/>
                      <a:pt x="255" y="215"/>
                      <a:pt x="256" y="215"/>
                    </a:cubicBezTo>
                    <a:cubicBezTo>
                      <a:pt x="257" y="215"/>
                      <a:pt x="256" y="214"/>
                      <a:pt x="253" y="212"/>
                    </a:cubicBezTo>
                    <a:cubicBezTo>
                      <a:pt x="253" y="212"/>
                      <a:pt x="253" y="211"/>
                      <a:pt x="255" y="211"/>
                    </a:cubicBezTo>
                    <a:cubicBezTo>
                      <a:pt x="256" y="211"/>
                      <a:pt x="259" y="212"/>
                      <a:pt x="263" y="214"/>
                    </a:cubicBezTo>
                    <a:cubicBezTo>
                      <a:pt x="265" y="212"/>
                      <a:pt x="265" y="211"/>
                      <a:pt x="259" y="205"/>
                    </a:cubicBezTo>
                    <a:cubicBezTo>
                      <a:pt x="251" y="200"/>
                      <a:pt x="251" y="198"/>
                      <a:pt x="252" y="197"/>
                    </a:cubicBezTo>
                    <a:cubicBezTo>
                      <a:pt x="253" y="196"/>
                      <a:pt x="254" y="195"/>
                      <a:pt x="246" y="189"/>
                    </a:cubicBezTo>
                    <a:cubicBezTo>
                      <a:pt x="239" y="184"/>
                      <a:pt x="233" y="177"/>
                      <a:pt x="235" y="174"/>
                    </a:cubicBezTo>
                    <a:cubicBezTo>
                      <a:pt x="233" y="170"/>
                      <a:pt x="231" y="168"/>
                      <a:pt x="232" y="168"/>
                    </a:cubicBezTo>
                    <a:lnTo>
                      <a:pt x="232" y="168"/>
                    </a:lnTo>
                    <a:cubicBezTo>
                      <a:pt x="233" y="168"/>
                      <a:pt x="237" y="171"/>
                      <a:pt x="245" y="176"/>
                    </a:cubicBezTo>
                    <a:cubicBezTo>
                      <a:pt x="250" y="179"/>
                      <a:pt x="252" y="180"/>
                      <a:pt x="254" y="180"/>
                    </a:cubicBezTo>
                    <a:cubicBezTo>
                      <a:pt x="254" y="180"/>
                      <a:pt x="255" y="180"/>
                      <a:pt x="255" y="179"/>
                    </a:cubicBezTo>
                    <a:cubicBezTo>
                      <a:pt x="255" y="179"/>
                      <a:pt x="256" y="179"/>
                      <a:pt x="256" y="179"/>
                    </a:cubicBezTo>
                    <a:cubicBezTo>
                      <a:pt x="257" y="179"/>
                      <a:pt x="259" y="180"/>
                      <a:pt x="264" y="183"/>
                    </a:cubicBezTo>
                    <a:cubicBezTo>
                      <a:pt x="266" y="184"/>
                      <a:pt x="268" y="185"/>
                      <a:pt x="268" y="185"/>
                    </a:cubicBezTo>
                    <a:cubicBezTo>
                      <a:pt x="269" y="185"/>
                      <a:pt x="264" y="180"/>
                      <a:pt x="259" y="176"/>
                    </a:cubicBezTo>
                    <a:lnTo>
                      <a:pt x="244" y="164"/>
                    </a:lnTo>
                    <a:lnTo>
                      <a:pt x="244" y="164"/>
                    </a:lnTo>
                    <a:cubicBezTo>
                      <a:pt x="253" y="168"/>
                      <a:pt x="261" y="173"/>
                      <a:pt x="268" y="179"/>
                    </a:cubicBezTo>
                    <a:cubicBezTo>
                      <a:pt x="275" y="185"/>
                      <a:pt x="279" y="188"/>
                      <a:pt x="280" y="188"/>
                    </a:cubicBezTo>
                    <a:cubicBezTo>
                      <a:pt x="280" y="188"/>
                      <a:pt x="276" y="185"/>
                      <a:pt x="269" y="178"/>
                    </a:cubicBezTo>
                    <a:cubicBezTo>
                      <a:pt x="264" y="174"/>
                      <a:pt x="258" y="168"/>
                      <a:pt x="261" y="168"/>
                    </a:cubicBezTo>
                    <a:lnTo>
                      <a:pt x="261" y="168"/>
                    </a:lnTo>
                    <a:cubicBezTo>
                      <a:pt x="262" y="168"/>
                      <a:pt x="263" y="168"/>
                      <a:pt x="265" y="169"/>
                    </a:cubicBezTo>
                    <a:cubicBezTo>
                      <a:pt x="266" y="168"/>
                      <a:pt x="267" y="167"/>
                      <a:pt x="268" y="167"/>
                    </a:cubicBezTo>
                    <a:cubicBezTo>
                      <a:pt x="270" y="167"/>
                      <a:pt x="272" y="168"/>
                      <a:pt x="276" y="172"/>
                    </a:cubicBezTo>
                    <a:cubicBezTo>
                      <a:pt x="278" y="174"/>
                      <a:pt x="279" y="174"/>
                      <a:pt x="280" y="174"/>
                    </a:cubicBezTo>
                    <a:cubicBezTo>
                      <a:pt x="281" y="174"/>
                      <a:pt x="278" y="170"/>
                      <a:pt x="278" y="170"/>
                    </a:cubicBezTo>
                    <a:cubicBezTo>
                      <a:pt x="274" y="166"/>
                      <a:pt x="273" y="164"/>
                      <a:pt x="274" y="164"/>
                    </a:cubicBezTo>
                    <a:lnTo>
                      <a:pt x="274" y="164"/>
                    </a:lnTo>
                    <a:cubicBezTo>
                      <a:pt x="275" y="164"/>
                      <a:pt x="277" y="165"/>
                      <a:pt x="281" y="167"/>
                    </a:cubicBezTo>
                    <a:cubicBezTo>
                      <a:pt x="289" y="172"/>
                      <a:pt x="293" y="175"/>
                      <a:pt x="294" y="175"/>
                    </a:cubicBezTo>
                    <a:cubicBezTo>
                      <a:pt x="295" y="175"/>
                      <a:pt x="293" y="171"/>
                      <a:pt x="287" y="164"/>
                    </a:cubicBezTo>
                    <a:cubicBezTo>
                      <a:pt x="283" y="159"/>
                      <a:pt x="279" y="155"/>
                      <a:pt x="279" y="155"/>
                    </a:cubicBezTo>
                    <a:lnTo>
                      <a:pt x="279" y="155"/>
                    </a:lnTo>
                    <a:cubicBezTo>
                      <a:pt x="280" y="155"/>
                      <a:pt x="282" y="157"/>
                      <a:pt x="287" y="163"/>
                    </a:cubicBezTo>
                    <a:cubicBezTo>
                      <a:pt x="289" y="164"/>
                      <a:pt x="290" y="165"/>
                      <a:pt x="290" y="165"/>
                    </a:cubicBezTo>
                    <a:cubicBezTo>
                      <a:pt x="291" y="165"/>
                      <a:pt x="288" y="159"/>
                      <a:pt x="286" y="153"/>
                    </a:cubicBezTo>
                    <a:cubicBezTo>
                      <a:pt x="281" y="145"/>
                      <a:pt x="270" y="129"/>
                      <a:pt x="264" y="121"/>
                    </a:cubicBezTo>
                    <a:cubicBezTo>
                      <a:pt x="258" y="112"/>
                      <a:pt x="255" y="108"/>
                      <a:pt x="256" y="108"/>
                    </a:cubicBezTo>
                    <a:lnTo>
                      <a:pt x="256" y="108"/>
                    </a:lnTo>
                    <a:cubicBezTo>
                      <a:pt x="256" y="108"/>
                      <a:pt x="259" y="110"/>
                      <a:pt x="262" y="112"/>
                    </a:cubicBezTo>
                    <a:cubicBezTo>
                      <a:pt x="262" y="112"/>
                      <a:pt x="262" y="112"/>
                      <a:pt x="262" y="112"/>
                    </a:cubicBezTo>
                    <a:cubicBezTo>
                      <a:pt x="264" y="112"/>
                      <a:pt x="270" y="118"/>
                      <a:pt x="276" y="126"/>
                    </a:cubicBezTo>
                    <a:cubicBezTo>
                      <a:pt x="280" y="133"/>
                      <a:pt x="279" y="135"/>
                      <a:pt x="279" y="135"/>
                    </a:cubicBezTo>
                    <a:lnTo>
                      <a:pt x="278" y="135"/>
                    </a:lnTo>
                    <a:cubicBezTo>
                      <a:pt x="283" y="142"/>
                      <a:pt x="288" y="149"/>
                      <a:pt x="291" y="149"/>
                    </a:cubicBezTo>
                    <a:cubicBezTo>
                      <a:pt x="291" y="149"/>
                      <a:pt x="291" y="149"/>
                      <a:pt x="291" y="149"/>
                    </a:cubicBezTo>
                    <a:cubicBezTo>
                      <a:pt x="294" y="152"/>
                      <a:pt x="296" y="154"/>
                      <a:pt x="296" y="154"/>
                    </a:cubicBezTo>
                    <a:cubicBezTo>
                      <a:pt x="297" y="154"/>
                      <a:pt x="296" y="152"/>
                      <a:pt x="293" y="148"/>
                    </a:cubicBezTo>
                    <a:lnTo>
                      <a:pt x="293" y="148"/>
                    </a:lnTo>
                    <a:cubicBezTo>
                      <a:pt x="297" y="152"/>
                      <a:pt x="299" y="153"/>
                      <a:pt x="301" y="153"/>
                    </a:cubicBezTo>
                    <a:cubicBezTo>
                      <a:pt x="302" y="153"/>
                      <a:pt x="303" y="153"/>
                      <a:pt x="304" y="153"/>
                    </a:cubicBezTo>
                    <a:cubicBezTo>
                      <a:pt x="304" y="152"/>
                      <a:pt x="305" y="152"/>
                      <a:pt x="306" y="152"/>
                    </a:cubicBezTo>
                    <a:cubicBezTo>
                      <a:pt x="308" y="152"/>
                      <a:pt x="311" y="153"/>
                      <a:pt x="315" y="158"/>
                    </a:cubicBezTo>
                    <a:cubicBezTo>
                      <a:pt x="317" y="157"/>
                      <a:pt x="318" y="157"/>
                      <a:pt x="314" y="148"/>
                    </a:cubicBezTo>
                    <a:cubicBezTo>
                      <a:pt x="309" y="138"/>
                      <a:pt x="307" y="134"/>
                      <a:pt x="308" y="134"/>
                    </a:cubicBezTo>
                    <a:lnTo>
                      <a:pt x="308" y="134"/>
                    </a:lnTo>
                    <a:cubicBezTo>
                      <a:pt x="308" y="134"/>
                      <a:pt x="310" y="135"/>
                      <a:pt x="311" y="139"/>
                    </a:cubicBezTo>
                    <a:cubicBezTo>
                      <a:pt x="316" y="148"/>
                      <a:pt x="324" y="153"/>
                      <a:pt x="330" y="153"/>
                    </a:cubicBezTo>
                    <a:cubicBezTo>
                      <a:pt x="334" y="153"/>
                      <a:pt x="337" y="149"/>
                      <a:pt x="335" y="141"/>
                    </a:cubicBezTo>
                    <a:lnTo>
                      <a:pt x="337" y="140"/>
                    </a:lnTo>
                    <a:cubicBezTo>
                      <a:pt x="340" y="144"/>
                      <a:pt x="343" y="145"/>
                      <a:pt x="345" y="145"/>
                    </a:cubicBezTo>
                    <a:cubicBezTo>
                      <a:pt x="348" y="145"/>
                      <a:pt x="350" y="142"/>
                      <a:pt x="350" y="137"/>
                    </a:cubicBezTo>
                    <a:lnTo>
                      <a:pt x="354" y="137"/>
                    </a:lnTo>
                    <a:cubicBezTo>
                      <a:pt x="357" y="141"/>
                      <a:pt x="358" y="143"/>
                      <a:pt x="359" y="143"/>
                    </a:cubicBezTo>
                    <a:cubicBezTo>
                      <a:pt x="360" y="143"/>
                      <a:pt x="360" y="140"/>
                      <a:pt x="360" y="136"/>
                    </a:cubicBezTo>
                    <a:cubicBezTo>
                      <a:pt x="360" y="129"/>
                      <a:pt x="358" y="122"/>
                      <a:pt x="359" y="122"/>
                    </a:cubicBezTo>
                    <a:lnTo>
                      <a:pt x="359" y="122"/>
                    </a:lnTo>
                    <a:cubicBezTo>
                      <a:pt x="359" y="122"/>
                      <a:pt x="359" y="123"/>
                      <a:pt x="360" y="126"/>
                    </a:cubicBezTo>
                    <a:cubicBezTo>
                      <a:pt x="361" y="133"/>
                      <a:pt x="363" y="134"/>
                      <a:pt x="366" y="134"/>
                    </a:cubicBezTo>
                    <a:cubicBezTo>
                      <a:pt x="367" y="134"/>
                      <a:pt x="369" y="134"/>
                      <a:pt x="371" y="133"/>
                    </a:cubicBezTo>
                    <a:cubicBezTo>
                      <a:pt x="376" y="133"/>
                      <a:pt x="376" y="133"/>
                      <a:pt x="374" y="124"/>
                    </a:cubicBezTo>
                    <a:cubicBezTo>
                      <a:pt x="376" y="121"/>
                      <a:pt x="377" y="120"/>
                      <a:pt x="377" y="120"/>
                    </a:cubicBezTo>
                    <a:cubicBezTo>
                      <a:pt x="379" y="120"/>
                      <a:pt x="380" y="127"/>
                      <a:pt x="381" y="133"/>
                    </a:cubicBezTo>
                    <a:cubicBezTo>
                      <a:pt x="381" y="141"/>
                      <a:pt x="382" y="146"/>
                      <a:pt x="383" y="146"/>
                    </a:cubicBezTo>
                    <a:cubicBezTo>
                      <a:pt x="383" y="146"/>
                      <a:pt x="384" y="139"/>
                      <a:pt x="383" y="123"/>
                    </a:cubicBezTo>
                    <a:cubicBezTo>
                      <a:pt x="383" y="112"/>
                      <a:pt x="384" y="107"/>
                      <a:pt x="386" y="107"/>
                    </a:cubicBezTo>
                    <a:cubicBezTo>
                      <a:pt x="386" y="107"/>
                      <a:pt x="387" y="110"/>
                      <a:pt x="388" y="113"/>
                    </a:cubicBezTo>
                    <a:cubicBezTo>
                      <a:pt x="388" y="123"/>
                      <a:pt x="387" y="123"/>
                      <a:pt x="384" y="123"/>
                    </a:cubicBezTo>
                    <a:cubicBezTo>
                      <a:pt x="384" y="123"/>
                      <a:pt x="385" y="132"/>
                      <a:pt x="387" y="142"/>
                    </a:cubicBezTo>
                    <a:cubicBezTo>
                      <a:pt x="389" y="142"/>
                      <a:pt x="388" y="142"/>
                      <a:pt x="389" y="132"/>
                    </a:cubicBezTo>
                    <a:cubicBezTo>
                      <a:pt x="389" y="132"/>
                      <a:pt x="390" y="132"/>
                      <a:pt x="391" y="123"/>
                    </a:cubicBezTo>
                    <a:cubicBezTo>
                      <a:pt x="392" y="113"/>
                      <a:pt x="391" y="104"/>
                      <a:pt x="389" y="94"/>
                    </a:cubicBezTo>
                    <a:cubicBezTo>
                      <a:pt x="387" y="85"/>
                      <a:pt x="389" y="85"/>
                      <a:pt x="390" y="85"/>
                    </a:cubicBezTo>
                    <a:cubicBezTo>
                      <a:pt x="394" y="94"/>
                      <a:pt x="395" y="104"/>
                      <a:pt x="394" y="113"/>
                    </a:cubicBezTo>
                    <a:cubicBezTo>
                      <a:pt x="392" y="113"/>
                      <a:pt x="393" y="123"/>
                      <a:pt x="393" y="132"/>
                    </a:cubicBezTo>
                    <a:cubicBezTo>
                      <a:pt x="393" y="134"/>
                      <a:pt x="394" y="135"/>
                      <a:pt x="394" y="135"/>
                    </a:cubicBezTo>
                    <a:cubicBezTo>
                      <a:pt x="397" y="135"/>
                      <a:pt x="401" y="119"/>
                      <a:pt x="401" y="104"/>
                    </a:cubicBezTo>
                    <a:lnTo>
                      <a:pt x="402" y="113"/>
                    </a:lnTo>
                    <a:cubicBezTo>
                      <a:pt x="402" y="122"/>
                      <a:pt x="404" y="123"/>
                      <a:pt x="407" y="123"/>
                    </a:cubicBezTo>
                    <a:cubicBezTo>
                      <a:pt x="408" y="123"/>
                      <a:pt x="409" y="123"/>
                      <a:pt x="410" y="114"/>
                    </a:cubicBezTo>
                    <a:cubicBezTo>
                      <a:pt x="410" y="104"/>
                      <a:pt x="410" y="95"/>
                      <a:pt x="412" y="95"/>
                    </a:cubicBezTo>
                    <a:cubicBezTo>
                      <a:pt x="410" y="89"/>
                      <a:pt x="410" y="83"/>
                      <a:pt x="411" y="76"/>
                    </a:cubicBezTo>
                    <a:lnTo>
                      <a:pt x="411" y="76"/>
                    </a:lnTo>
                    <a:cubicBezTo>
                      <a:pt x="413" y="83"/>
                      <a:pt x="415" y="89"/>
                      <a:pt x="415" y="95"/>
                    </a:cubicBezTo>
                    <a:cubicBezTo>
                      <a:pt x="416" y="114"/>
                      <a:pt x="417" y="124"/>
                      <a:pt x="421" y="126"/>
                    </a:cubicBezTo>
                    <a:cubicBezTo>
                      <a:pt x="425" y="126"/>
                      <a:pt x="428" y="127"/>
                      <a:pt x="427" y="136"/>
                    </a:cubicBezTo>
                    <a:cubicBezTo>
                      <a:pt x="427" y="136"/>
                      <a:pt x="428" y="136"/>
                      <a:pt x="428" y="136"/>
                    </a:cubicBezTo>
                    <a:cubicBezTo>
                      <a:pt x="430" y="136"/>
                      <a:pt x="431" y="134"/>
                      <a:pt x="432" y="128"/>
                    </a:cubicBezTo>
                    <a:lnTo>
                      <a:pt x="436" y="129"/>
                    </a:lnTo>
                    <a:cubicBezTo>
                      <a:pt x="435" y="134"/>
                      <a:pt x="436" y="136"/>
                      <a:pt x="436" y="136"/>
                    </a:cubicBezTo>
                    <a:cubicBezTo>
                      <a:pt x="437" y="136"/>
                      <a:pt x="438" y="134"/>
                      <a:pt x="439" y="130"/>
                    </a:cubicBezTo>
                    <a:cubicBezTo>
                      <a:pt x="440" y="127"/>
                      <a:pt x="441" y="126"/>
                      <a:pt x="441" y="126"/>
                    </a:cubicBezTo>
                    <a:cubicBezTo>
                      <a:pt x="442" y="126"/>
                      <a:pt x="442" y="131"/>
                      <a:pt x="443" y="131"/>
                    </a:cubicBezTo>
                    <a:cubicBezTo>
                      <a:pt x="442" y="140"/>
                      <a:pt x="441" y="145"/>
                      <a:pt x="441" y="145"/>
                    </a:cubicBezTo>
                    <a:cubicBezTo>
                      <a:pt x="442" y="145"/>
                      <a:pt x="443" y="138"/>
                      <a:pt x="447" y="123"/>
                    </a:cubicBezTo>
                    <a:cubicBezTo>
                      <a:pt x="449" y="117"/>
                      <a:pt x="450" y="110"/>
                      <a:pt x="448" y="103"/>
                    </a:cubicBezTo>
                    <a:lnTo>
                      <a:pt x="444" y="102"/>
                    </a:lnTo>
                    <a:lnTo>
                      <a:pt x="450" y="94"/>
                    </a:lnTo>
                    <a:cubicBezTo>
                      <a:pt x="451" y="94"/>
                      <a:pt x="451" y="94"/>
                      <a:pt x="451" y="94"/>
                    </a:cubicBezTo>
                    <a:cubicBezTo>
                      <a:pt x="453" y="94"/>
                      <a:pt x="458" y="86"/>
                      <a:pt x="460" y="77"/>
                    </a:cubicBezTo>
                    <a:cubicBezTo>
                      <a:pt x="460" y="77"/>
                      <a:pt x="463" y="69"/>
                      <a:pt x="465" y="69"/>
                    </a:cubicBezTo>
                    <a:cubicBezTo>
                      <a:pt x="465" y="69"/>
                      <a:pt x="465" y="70"/>
                      <a:pt x="465" y="70"/>
                    </a:cubicBezTo>
                    <a:lnTo>
                      <a:pt x="459" y="88"/>
                    </a:lnTo>
                    <a:cubicBezTo>
                      <a:pt x="456" y="95"/>
                      <a:pt x="453" y="104"/>
                      <a:pt x="449" y="114"/>
                    </a:cubicBezTo>
                    <a:cubicBezTo>
                      <a:pt x="447" y="126"/>
                      <a:pt x="446" y="134"/>
                      <a:pt x="448" y="134"/>
                    </a:cubicBezTo>
                    <a:cubicBezTo>
                      <a:pt x="449" y="134"/>
                      <a:pt x="450" y="131"/>
                      <a:pt x="453" y="124"/>
                    </a:cubicBezTo>
                    <a:lnTo>
                      <a:pt x="453" y="124"/>
                    </a:lnTo>
                    <a:cubicBezTo>
                      <a:pt x="454" y="126"/>
                      <a:pt x="454" y="126"/>
                      <a:pt x="452" y="135"/>
                    </a:cubicBezTo>
                    <a:cubicBezTo>
                      <a:pt x="451" y="138"/>
                      <a:pt x="450" y="141"/>
                      <a:pt x="451" y="141"/>
                    </a:cubicBezTo>
                    <a:cubicBezTo>
                      <a:pt x="452" y="141"/>
                      <a:pt x="454" y="137"/>
                      <a:pt x="458" y="127"/>
                    </a:cubicBezTo>
                    <a:cubicBezTo>
                      <a:pt x="462" y="119"/>
                      <a:pt x="464" y="115"/>
                      <a:pt x="465" y="115"/>
                    </a:cubicBezTo>
                    <a:lnTo>
                      <a:pt x="465" y="115"/>
                    </a:lnTo>
                    <a:cubicBezTo>
                      <a:pt x="466" y="115"/>
                      <a:pt x="465" y="120"/>
                      <a:pt x="462" y="129"/>
                    </a:cubicBezTo>
                    <a:cubicBezTo>
                      <a:pt x="459" y="141"/>
                      <a:pt x="460" y="146"/>
                      <a:pt x="462" y="146"/>
                    </a:cubicBezTo>
                    <a:cubicBezTo>
                      <a:pt x="463" y="146"/>
                      <a:pt x="465" y="145"/>
                      <a:pt x="466" y="141"/>
                    </a:cubicBezTo>
                    <a:cubicBezTo>
                      <a:pt x="470" y="132"/>
                      <a:pt x="473" y="129"/>
                      <a:pt x="475" y="129"/>
                    </a:cubicBezTo>
                    <a:lnTo>
                      <a:pt x="475" y="129"/>
                    </a:lnTo>
                    <a:cubicBezTo>
                      <a:pt x="476" y="129"/>
                      <a:pt x="477" y="132"/>
                      <a:pt x="475" y="136"/>
                    </a:cubicBezTo>
                    <a:cubicBezTo>
                      <a:pt x="474" y="141"/>
                      <a:pt x="474" y="143"/>
                      <a:pt x="475" y="143"/>
                    </a:cubicBezTo>
                    <a:cubicBezTo>
                      <a:pt x="475" y="143"/>
                      <a:pt x="477" y="141"/>
                      <a:pt x="480" y="138"/>
                    </a:cubicBezTo>
                    <a:lnTo>
                      <a:pt x="480" y="138"/>
                    </a:lnTo>
                    <a:cubicBezTo>
                      <a:pt x="476" y="144"/>
                      <a:pt x="474" y="151"/>
                      <a:pt x="475" y="151"/>
                    </a:cubicBezTo>
                    <a:cubicBezTo>
                      <a:pt x="475" y="151"/>
                      <a:pt x="476" y="150"/>
                      <a:pt x="477" y="148"/>
                    </a:cubicBezTo>
                    <a:cubicBezTo>
                      <a:pt x="477" y="148"/>
                      <a:pt x="480" y="148"/>
                      <a:pt x="482" y="139"/>
                    </a:cubicBezTo>
                    <a:lnTo>
                      <a:pt x="494" y="124"/>
                    </a:lnTo>
                    <a:cubicBezTo>
                      <a:pt x="492" y="123"/>
                      <a:pt x="496" y="116"/>
                      <a:pt x="501" y="107"/>
                    </a:cubicBezTo>
                    <a:cubicBezTo>
                      <a:pt x="502" y="105"/>
                      <a:pt x="503" y="104"/>
                      <a:pt x="503" y="104"/>
                    </a:cubicBezTo>
                    <a:lnTo>
                      <a:pt x="503" y="104"/>
                    </a:lnTo>
                    <a:cubicBezTo>
                      <a:pt x="506" y="104"/>
                      <a:pt x="505" y="116"/>
                      <a:pt x="496" y="137"/>
                    </a:cubicBezTo>
                    <a:lnTo>
                      <a:pt x="488" y="155"/>
                    </a:lnTo>
                    <a:lnTo>
                      <a:pt x="499" y="139"/>
                    </a:lnTo>
                    <a:lnTo>
                      <a:pt x="499" y="139"/>
                    </a:lnTo>
                    <a:cubicBezTo>
                      <a:pt x="500" y="139"/>
                      <a:pt x="501" y="140"/>
                      <a:pt x="496" y="148"/>
                    </a:cubicBezTo>
                    <a:cubicBezTo>
                      <a:pt x="491" y="156"/>
                      <a:pt x="491" y="156"/>
                      <a:pt x="492" y="157"/>
                    </a:cubicBezTo>
                    <a:cubicBezTo>
                      <a:pt x="492" y="157"/>
                      <a:pt x="492" y="157"/>
                      <a:pt x="492" y="157"/>
                    </a:cubicBezTo>
                    <a:cubicBezTo>
                      <a:pt x="493" y="157"/>
                      <a:pt x="494" y="156"/>
                      <a:pt x="499" y="150"/>
                    </a:cubicBezTo>
                    <a:cubicBezTo>
                      <a:pt x="504" y="141"/>
                      <a:pt x="507" y="137"/>
                      <a:pt x="507" y="137"/>
                    </a:cubicBezTo>
                    <a:lnTo>
                      <a:pt x="507" y="137"/>
                    </a:lnTo>
                    <a:cubicBezTo>
                      <a:pt x="508" y="137"/>
                      <a:pt x="507" y="140"/>
                      <a:pt x="505" y="144"/>
                    </a:cubicBezTo>
                    <a:cubicBezTo>
                      <a:pt x="501" y="152"/>
                      <a:pt x="498" y="156"/>
                      <a:pt x="499" y="156"/>
                    </a:cubicBezTo>
                    <a:cubicBezTo>
                      <a:pt x="500" y="156"/>
                      <a:pt x="503" y="153"/>
                      <a:pt x="509" y="146"/>
                    </a:cubicBezTo>
                    <a:cubicBezTo>
                      <a:pt x="514" y="138"/>
                      <a:pt x="517" y="134"/>
                      <a:pt x="517" y="134"/>
                    </a:cubicBezTo>
                    <a:lnTo>
                      <a:pt x="517" y="134"/>
                    </a:lnTo>
                    <a:cubicBezTo>
                      <a:pt x="517" y="134"/>
                      <a:pt x="515" y="138"/>
                      <a:pt x="510" y="147"/>
                    </a:cubicBezTo>
                    <a:cubicBezTo>
                      <a:pt x="504" y="155"/>
                      <a:pt x="500" y="163"/>
                      <a:pt x="501" y="164"/>
                    </a:cubicBezTo>
                    <a:lnTo>
                      <a:pt x="506" y="156"/>
                    </a:lnTo>
                    <a:cubicBezTo>
                      <a:pt x="513" y="148"/>
                      <a:pt x="516" y="145"/>
                      <a:pt x="517" y="145"/>
                    </a:cubicBezTo>
                    <a:lnTo>
                      <a:pt x="517" y="145"/>
                    </a:lnTo>
                    <a:cubicBezTo>
                      <a:pt x="517" y="145"/>
                      <a:pt x="516" y="147"/>
                      <a:pt x="514" y="150"/>
                    </a:cubicBezTo>
                    <a:cubicBezTo>
                      <a:pt x="511" y="155"/>
                      <a:pt x="510" y="157"/>
                      <a:pt x="511" y="157"/>
                    </a:cubicBezTo>
                    <a:cubicBezTo>
                      <a:pt x="512" y="157"/>
                      <a:pt x="514" y="156"/>
                      <a:pt x="518" y="154"/>
                    </a:cubicBezTo>
                    <a:lnTo>
                      <a:pt x="518" y="154"/>
                    </a:lnTo>
                    <a:cubicBezTo>
                      <a:pt x="520" y="156"/>
                      <a:pt x="521" y="156"/>
                      <a:pt x="515" y="164"/>
                    </a:cubicBezTo>
                    <a:cubicBezTo>
                      <a:pt x="509" y="171"/>
                      <a:pt x="506" y="175"/>
                      <a:pt x="506" y="175"/>
                    </a:cubicBezTo>
                    <a:cubicBezTo>
                      <a:pt x="507" y="175"/>
                      <a:pt x="510" y="171"/>
                      <a:pt x="517" y="165"/>
                    </a:cubicBezTo>
                    <a:cubicBezTo>
                      <a:pt x="520" y="162"/>
                      <a:pt x="521" y="160"/>
                      <a:pt x="522" y="160"/>
                    </a:cubicBezTo>
                    <a:lnTo>
                      <a:pt x="522" y="160"/>
                    </a:lnTo>
                    <a:cubicBezTo>
                      <a:pt x="523" y="160"/>
                      <a:pt x="522" y="162"/>
                      <a:pt x="520" y="167"/>
                    </a:cubicBezTo>
                    <a:cubicBezTo>
                      <a:pt x="517" y="171"/>
                      <a:pt x="515" y="173"/>
                      <a:pt x="516" y="173"/>
                    </a:cubicBezTo>
                    <a:cubicBezTo>
                      <a:pt x="516" y="173"/>
                      <a:pt x="518" y="172"/>
                      <a:pt x="521" y="169"/>
                    </a:cubicBezTo>
                    <a:cubicBezTo>
                      <a:pt x="533" y="155"/>
                      <a:pt x="540" y="148"/>
                      <a:pt x="539" y="147"/>
                    </a:cubicBezTo>
                    <a:cubicBezTo>
                      <a:pt x="538" y="146"/>
                      <a:pt x="538" y="146"/>
                      <a:pt x="545" y="139"/>
                    </a:cubicBezTo>
                    <a:lnTo>
                      <a:pt x="547" y="141"/>
                    </a:lnTo>
                    <a:cubicBezTo>
                      <a:pt x="547" y="142"/>
                      <a:pt x="548" y="142"/>
                      <a:pt x="549" y="142"/>
                    </a:cubicBezTo>
                    <a:cubicBezTo>
                      <a:pt x="550" y="142"/>
                      <a:pt x="553" y="142"/>
                      <a:pt x="558" y="139"/>
                    </a:cubicBezTo>
                    <a:cubicBezTo>
                      <a:pt x="566" y="135"/>
                      <a:pt x="577" y="125"/>
                      <a:pt x="573" y="125"/>
                    </a:cubicBezTo>
                    <a:lnTo>
                      <a:pt x="573" y="125"/>
                    </a:lnTo>
                    <a:cubicBezTo>
                      <a:pt x="572" y="125"/>
                      <a:pt x="571" y="125"/>
                      <a:pt x="570" y="126"/>
                    </a:cubicBezTo>
                    <a:lnTo>
                      <a:pt x="576" y="118"/>
                    </a:lnTo>
                    <a:cubicBezTo>
                      <a:pt x="586" y="107"/>
                      <a:pt x="590" y="101"/>
                      <a:pt x="589" y="101"/>
                    </a:cubicBezTo>
                    <a:lnTo>
                      <a:pt x="589" y="101"/>
                    </a:lnTo>
                    <a:cubicBezTo>
                      <a:pt x="588" y="101"/>
                      <a:pt x="582" y="105"/>
                      <a:pt x="574" y="114"/>
                    </a:cubicBezTo>
                    <a:cubicBezTo>
                      <a:pt x="563" y="126"/>
                      <a:pt x="558" y="131"/>
                      <a:pt x="557" y="131"/>
                    </a:cubicBezTo>
                    <a:cubicBezTo>
                      <a:pt x="557" y="131"/>
                      <a:pt x="560" y="127"/>
                      <a:pt x="566" y="120"/>
                    </a:cubicBezTo>
                    <a:cubicBezTo>
                      <a:pt x="578" y="107"/>
                      <a:pt x="577" y="105"/>
                      <a:pt x="575" y="103"/>
                    </a:cubicBezTo>
                    <a:cubicBezTo>
                      <a:pt x="574" y="102"/>
                      <a:pt x="574" y="102"/>
                      <a:pt x="579" y="95"/>
                    </a:cubicBezTo>
                    <a:cubicBezTo>
                      <a:pt x="586" y="89"/>
                      <a:pt x="590" y="80"/>
                      <a:pt x="588" y="77"/>
                    </a:cubicBezTo>
                    <a:cubicBezTo>
                      <a:pt x="588" y="77"/>
                      <a:pt x="588" y="77"/>
                      <a:pt x="587" y="77"/>
                    </a:cubicBezTo>
                    <a:cubicBezTo>
                      <a:pt x="587" y="77"/>
                      <a:pt x="586" y="78"/>
                      <a:pt x="582" y="84"/>
                    </a:cubicBezTo>
                    <a:cubicBezTo>
                      <a:pt x="580" y="87"/>
                      <a:pt x="578" y="88"/>
                      <a:pt x="578" y="88"/>
                    </a:cubicBezTo>
                    <a:cubicBezTo>
                      <a:pt x="576" y="88"/>
                      <a:pt x="577" y="84"/>
                      <a:pt x="584" y="73"/>
                    </a:cubicBezTo>
                    <a:cubicBezTo>
                      <a:pt x="585" y="69"/>
                      <a:pt x="586" y="67"/>
                      <a:pt x="586" y="67"/>
                    </a:cubicBezTo>
                    <a:lnTo>
                      <a:pt x="586" y="67"/>
                    </a:lnTo>
                    <a:cubicBezTo>
                      <a:pt x="585" y="67"/>
                      <a:pt x="582" y="71"/>
                      <a:pt x="576" y="80"/>
                    </a:cubicBezTo>
                    <a:cubicBezTo>
                      <a:pt x="571" y="86"/>
                      <a:pt x="567" y="89"/>
                      <a:pt x="566" y="89"/>
                    </a:cubicBezTo>
                    <a:cubicBezTo>
                      <a:pt x="564" y="89"/>
                      <a:pt x="565" y="84"/>
                      <a:pt x="570" y="75"/>
                    </a:cubicBezTo>
                    <a:lnTo>
                      <a:pt x="567" y="72"/>
                    </a:lnTo>
                    <a:cubicBezTo>
                      <a:pt x="567" y="72"/>
                      <a:pt x="567" y="72"/>
                      <a:pt x="567" y="72"/>
                    </a:cubicBezTo>
                    <a:cubicBezTo>
                      <a:pt x="565" y="72"/>
                      <a:pt x="560" y="79"/>
                      <a:pt x="555" y="86"/>
                    </a:cubicBezTo>
                    <a:cubicBezTo>
                      <a:pt x="548" y="95"/>
                      <a:pt x="545" y="99"/>
                      <a:pt x="545" y="99"/>
                    </a:cubicBezTo>
                    <a:cubicBezTo>
                      <a:pt x="545" y="99"/>
                      <a:pt x="546" y="97"/>
                      <a:pt x="548" y="93"/>
                    </a:cubicBezTo>
                    <a:cubicBezTo>
                      <a:pt x="550" y="88"/>
                      <a:pt x="553" y="82"/>
                      <a:pt x="557" y="76"/>
                    </a:cubicBezTo>
                    <a:cubicBezTo>
                      <a:pt x="562" y="68"/>
                      <a:pt x="560" y="67"/>
                      <a:pt x="558" y="66"/>
                    </a:cubicBezTo>
                    <a:cubicBezTo>
                      <a:pt x="557" y="65"/>
                      <a:pt x="556" y="64"/>
                      <a:pt x="554" y="64"/>
                    </a:cubicBezTo>
                    <a:cubicBezTo>
                      <a:pt x="553" y="64"/>
                      <a:pt x="552" y="65"/>
                      <a:pt x="550" y="66"/>
                    </a:cubicBezTo>
                    <a:lnTo>
                      <a:pt x="550" y="66"/>
                    </a:lnTo>
                    <a:lnTo>
                      <a:pt x="553" y="62"/>
                    </a:lnTo>
                    <a:cubicBezTo>
                      <a:pt x="552" y="61"/>
                      <a:pt x="554" y="57"/>
                      <a:pt x="553" y="57"/>
                    </a:cubicBezTo>
                    <a:lnTo>
                      <a:pt x="553" y="57"/>
                    </a:lnTo>
                    <a:cubicBezTo>
                      <a:pt x="553" y="57"/>
                      <a:pt x="553" y="58"/>
                      <a:pt x="551" y="61"/>
                    </a:cubicBezTo>
                    <a:cubicBezTo>
                      <a:pt x="551" y="61"/>
                      <a:pt x="549" y="60"/>
                      <a:pt x="550" y="49"/>
                    </a:cubicBezTo>
                    <a:cubicBezTo>
                      <a:pt x="550" y="47"/>
                      <a:pt x="550" y="45"/>
                      <a:pt x="548" y="45"/>
                    </a:cubicBezTo>
                    <a:cubicBezTo>
                      <a:pt x="545" y="45"/>
                      <a:pt x="536" y="56"/>
                      <a:pt x="532" y="71"/>
                    </a:cubicBezTo>
                    <a:lnTo>
                      <a:pt x="530" y="70"/>
                    </a:lnTo>
                    <a:cubicBezTo>
                      <a:pt x="530" y="70"/>
                      <a:pt x="530" y="69"/>
                      <a:pt x="530" y="69"/>
                    </a:cubicBezTo>
                    <a:cubicBezTo>
                      <a:pt x="528" y="69"/>
                      <a:pt x="524" y="77"/>
                      <a:pt x="524" y="77"/>
                    </a:cubicBezTo>
                    <a:cubicBezTo>
                      <a:pt x="521" y="83"/>
                      <a:pt x="519" y="84"/>
                      <a:pt x="518" y="84"/>
                    </a:cubicBezTo>
                    <a:cubicBezTo>
                      <a:pt x="517" y="84"/>
                      <a:pt x="517" y="83"/>
                      <a:pt x="517" y="83"/>
                    </a:cubicBezTo>
                    <a:lnTo>
                      <a:pt x="525" y="66"/>
                    </a:lnTo>
                    <a:cubicBezTo>
                      <a:pt x="535" y="52"/>
                      <a:pt x="539" y="43"/>
                      <a:pt x="537" y="43"/>
                    </a:cubicBezTo>
                    <a:lnTo>
                      <a:pt x="537" y="43"/>
                    </a:lnTo>
                    <a:cubicBezTo>
                      <a:pt x="535" y="43"/>
                      <a:pt x="532" y="47"/>
                      <a:pt x="525" y="56"/>
                    </a:cubicBezTo>
                    <a:cubicBezTo>
                      <a:pt x="524" y="58"/>
                      <a:pt x="524" y="59"/>
                      <a:pt x="524" y="59"/>
                    </a:cubicBezTo>
                    <a:cubicBezTo>
                      <a:pt x="524" y="59"/>
                      <a:pt x="527" y="54"/>
                      <a:pt x="530" y="47"/>
                    </a:cubicBezTo>
                    <a:cubicBezTo>
                      <a:pt x="532" y="43"/>
                      <a:pt x="533" y="41"/>
                      <a:pt x="531" y="41"/>
                    </a:cubicBezTo>
                    <a:lnTo>
                      <a:pt x="531" y="41"/>
                    </a:lnTo>
                    <a:cubicBezTo>
                      <a:pt x="530" y="41"/>
                      <a:pt x="528" y="42"/>
                      <a:pt x="524" y="45"/>
                    </a:cubicBezTo>
                    <a:cubicBezTo>
                      <a:pt x="524" y="45"/>
                      <a:pt x="524" y="45"/>
                      <a:pt x="524" y="45"/>
                    </a:cubicBezTo>
                    <a:cubicBezTo>
                      <a:pt x="521" y="45"/>
                      <a:pt x="512" y="60"/>
                      <a:pt x="509" y="67"/>
                    </a:cubicBezTo>
                    <a:cubicBezTo>
                      <a:pt x="505" y="75"/>
                      <a:pt x="503" y="75"/>
                      <a:pt x="502" y="75"/>
                    </a:cubicBezTo>
                    <a:cubicBezTo>
                      <a:pt x="502" y="75"/>
                      <a:pt x="502" y="75"/>
                      <a:pt x="502" y="75"/>
                    </a:cubicBezTo>
                    <a:cubicBezTo>
                      <a:pt x="501" y="74"/>
                      <a:pt x="501" y="74"/>
                      <a:pt x="504" y="66"/>
                    </a:cubicBezTo>
                    <a:cubicBezTo>
                      <a:pt x="508" y="57"/>
                      <a:pt x="509" y="52"/>
                      <a:pt x="508" y="52"/>
                    </a:cubicBezTo>
                    <a:lnTo>
                      <a:pt x="508" y="52"/>
                    </a:lnTo>
                    <a:cubicBezTo>
                      <a:pt x="506" y="52"/>
                      <a:pt x="503" y="56"/>
                      <a:pt x="499" y="63"/>
                    </a:cubicBezTo>
                    <a:lnTo>
                      <a:pt x="503" y="55"/>
                    </a:lnTo>
                    <a:cubicBezTo>
                      <a:pt x="506" y="48"/>
                      <a:pt x="508" y="39"/>
                      <a:pt x="501" y="39"/>
                    </a:cubicBezTo>
                    <a:cubicBezTo>
                      <a:pt x="499" y="39"/>
                      <a:pt x="497" y="40"/>
                      <a:pt x="495" y="40"/>
                    </a:cubicBezTo>
                    <a:cubicBezTo>
                      <a:pt x="487" y="37"/>
                      <a:pt x="481" y="35"/>
                      <a:pt x="484" y="26"/>
                    </a:cubicBezTo>
                    <a:cubicBezTo>
                      <a:pt x="484" y="24"/>
                      <a:pt x="484" y="23"/>
                      <a:pt x="483" y="23"/>
                    </a:cubicBezTo>
                    <a:cubicBezTo>
                      <a:pt x="480" y="23"/>
                      <a:pt x="470" y="35"/>
                      <a:pt x="463" y="49"/>
                    </a:cubicBezTo>
                    <a:cubicBezTo>
                      <a:pt x="466" y="40"/>
                      <a:pt x="464" y="39"/>
                      <a:pt x="459" y="38"/>
                    </a:cubicBezTo>
                    <a:cubicBezTo>
                      <a:pt x="454" y="36"/>
                      <a:pt x="454" y="36"/>
                      <a:pt x="456" y="27"/>
                    </a:cubicBezTo>
                    <a:cubicBezTo>
                      <a:pt x="459" y="18"/>
                      <a:pt x="461" y="14"/>
                      <a:pt x="461" y="14"/>
                    </a:cubicBezTo>
                    <a:lnTo>
                      <a:pt x="461" y="14"/>
                    </a:lnTo>
                    <a:cubicBezTo>
                      <a:pt x="460" y="14"/>
                      <a:pt x="458" y="18"/>
                      <a:pt x="454" y="27"/>
                    </a:cubicBezTo>
                    <a:cubicBezTo>
                      <a:pt x="452" y="33"/>
                      <a:pt x="450" y="36"/>
                      <a:pt x="448" y="36"/>
                    </a:cubicBezTo>
                    <a:cubicBezTo>
                      <a:pt x="446" y="36"/>
                      <a:pt x="445" y="27"/>
                      <a:pt x="447" y="16"/>
                    </a:cubicBezTo>
                    <a:cubicBezTo>
                      <a:pt x="449" y="6"/>
                      <a:pt x="447" y="6"/>
                      <a:pt x="443" y="5"/>
                    </a:cubicBezTo>
                    <a:cubicBezTo>
                      <a:pt x="439" y="12"/>
                      <a:pt x="435" y="12"/>
                      <a:pt x="432" y="12"/>
                    </a:cubicBezTo>
                    <a:cubicBezTo>
                      <a:pt x="431" y="12"/>
                      <a:pt x="430" y="12"/>
                      <a:pt x="429" y="12"/>
                    </a:cubicBezTo>
                    <a:cubicBezTo>
                      <a:pt x="428" y="12"/>
                      <a:pt x="427" y="12"/>
                      <a:pt x="426" y="12"/>
                    </a:cubicBezTo>
                    <a:cubicBezTo>
                      <a:pt x="422" y="12"/>
                      <a:pt x="422" y="15"/>
                      <a:pt x="421" y="30"/>
                    </a:cubicBezTo>
                    <a:cubicBezTo>
                      <a:pt x="419" y="48"/>
                      <a:pt x="418" y="48"/>
                      <a:pt x="413" y="48"/>
                    </a:cubicBezTo>
                    <a:cubicBezTo>
                      <a:pt x="412" y="48"/>
                      <a:pt x="410" y="48"/>
                      <a:pt x="410" y="38"/>
                    </a:cubicBezTo>
                    <a:cubicBezTo>
                      <a:pt x="410" y="38"/>
                      <a:pt x="409" y="29"/>
                      <a:pt x="407" y="29"/>
                    </a:cubicBezTo>
                    <a:cubicBezTo>
                      <a:pt x="404" y="29"/>
                      <a:pt x="402" y="29"/>
                      <a:pt x="402" y="19"/>
                    </a:cubicBezTo>
                    <a:cubicBezTo>
                      <a:pt x="402" y="19"/>
                      <a:pt x="400" y="10"/>
                      <a:pt x="395" y="10"/>
                    </a:cubicBezTo>
                    <a:cubicBezTo>
                      <a:pt x="391" y="10"/>
                      <a:pt x="387" y="10"/>
                      <a:pt x="3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8" name="Google Shape;9066;p33">
              <a:extLst>
                <a:ext uri="{FF2B5EF4-FFF2-40B4-BE49-F238E27FC236}">
                  <a16:creationId xmlns:a16="http://schemas.microsoft.com/office/drawing/2014/main" id="{192E3387-9885-FCA5-3D0C-7288DB70BC2D}"/>
                </a:ext>
              </a:extLst>
            </p:cNvPr>
            <p:cNvSpPr/>
            <p:nvPr/>
          </p:nvSpPr>
          <p:spPr>
            <a:xfrm>
              <a:off x="1013075" y="3169600"/>
              <a:ext cx="42300" cy="4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99" name="Google Shape;9067;p33">
              <a:extLst>
                <a:ext uri="{FF2B5EF4-FFF2-40B4-BE49-F238E27FC236}">
                  <a16:creationId xmlns:a16="http://schemas.microsoft.com/office/drawing/2014/main" id="{047A13F6-D114-2981-517D-BBE494B0E042}"/>
                </a:ext>
              </a:extLst>
            </p:cNvPr>
            <p:cNvGrpSpPr/>
            <p:nvPr/>
          </p:nvGrpSpPr>
          <p:grpSpPr>
            <a:xfrm>
              <a:off x="1406621" y="3536205"/>
              <a:ext cx="441642" cy="350956"/>
              <a:chOff x="1378475" y="3603275"/>
              <a:chExt cx="640525" cy="509000"/>
            </a:xfrm>
          </p:grpSpPr>
          <p:sp>
            <p:nvSpPr>
              <p:cNvPr id="9106" name="Google Shape;9068;p33">
                <a:extLst>
                  <a:ext uri="{FF2B5EF4-FFF2-40B4-BE49-F238E27FC236}">
                    <a16:creationId xmlns:a16="http://schemas.microsoft.com/office/drawing/2014/main" id="{C852F400-78DC-4650-0153-FD489A80DFB3}"/>
                  </a:ext>
                </a:extLst>
              </p:cNvPr>
              <p:cNvSpPr/>
              <p:nvPr/>
            </p:nvSpPr>
            <p:spPr>
              <a:xfrm>
                <a:off x="1439475" y="3603275"/>
                <a:ext cx="579525" cy="509000"/>
              </a:xfrm>
              <a:custGeom>
                <a:avLst/>
                <a:gdLst/>
                <a:ahLst/>
                <a:cxnLst/>
                <a:rect l="l" t="t" r="r" b="b"/>
                <a:pathLst>
                  <a:path w="23181" h="20360" extrusionOk="0">
                    <a:moveTo>
                      <a:pt x="3365" y="1"/>
                    </a:moveTo>
                    <a:lnTo>
                      <a:pt x="3365" y="16987"/>
                    </a:lnTo>
                    <a:cubicBezTo>
                      <a:pt x="3365" y="18851"/>
                      <a:pt x="1857" y="20359"/>
                      <a:pt x="1" y="20359"/>
                    </a:cubicBezTo>
                    <a:lnTo>
                      <a:pt x="19954" y="20359"/>
                    </a:lnTo>
                    <a:cubicBezTo>
                      <a:pt x="21738" y="20359"/>
                      <a:pt x="23181" y="18916"/>
                      <a:pt x="23181" y="17133"/>
                    </a:cubicBezTo>
                    <a:lnTo>
                      <a:pt x="23181" y="1"/>
                    </a:lnTo>
                    <a:close/>
                  </a:path>
                </a:pathLst>
              </a:custGeom>
              <a:solidFill>
                <a:srgbClr val="D581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7" name="Google Shape;9069;p33">
                <a:extLst>
                  <a:ext uri="{FF2B5EF4-FFF2-40B4-BE49-F238E27FC236}">
                    <a16:creationId xmlns:a16="http://schemas.microsoft.com/office/drawing/2014/main" id="{A8C7844E-FAFC-A73F-EED2-92ED6ADADDAF}"/>
                  </a:ext>
                </a:extLst>
              </p:cNvPr>
              <p:cNvSpPr/>
              <p:nvPr/>
            </p:nvSpPr>
            <p:spPr>
              <a:xfrm>
                <a:off x="1378475" y="3973800"/>
                <a:ext cx="1451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5531" extrusionOk="0">
                    <a:moveTo>
                      <a:pt x="0" y="1"/>
                    </a:moveTo>
                    <a:lnTo>
                      <a:pt x="0" y="2766"/>
                    </a:lnTo>
                    <a:cubicBezTo>
                      <a:pt x="0" y="4257"/>
                      <a:pt x="1184" y="5482"/>
                      <a:pt x="2668" y="5530"/>
                    </a:cubicBezTo>
                    <a:cubicBezTo>
                      <a:pt x="4435" y="5409"/>
                      <a:pt x="5805" y="3941"/>
                      <a:pt x="5805" y="2166"/>
                    </a:cubicBezTo>
                    <a:lnTo>
                      <a:pt x="58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8" name="Google Shape;9070;p33">
                <a:extLst>
                  <a:ext uri="{FF2B5EF4-FFF2-40B4-BE49-F238E27FC236}">
                    <a16:creationId xmlns:a16="http://schemas.microsoft.com/office/drawing/2014/main" id="{7DCEFFDE-EF93-44E2-5E03-B6F3E7A61BC6}"/>
                  </a:ext>
                </a:extLst>
              </p:cNvPr>
              <p:cNvSpPr/>
              <p:nvPr/>
            </p:nvSpPr>
            <p:spPr>
              <a:xfrm>
                <a:off x="1445150" y="3973800"/>
                <a:ext cx="5738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22954" h="5531" extrusionOk="0">
                    <a:moveTo>
                      <a:pt x="3138" y="1"/>
                    </a:moveTo>
                    <a:lnTo>
                      <a:pt x="3138" y="2166"/>
                    </a:lnTo>
                    <a:cubicBezTo>
                      <a:pt x="3138" y="3941"/>
                      <a:pt x="1768" y="5409"/>
                      <a:pt x="1" y="5530"/>
                    </a:cubicBezTo>
                    <a:lnTo>
                      <a:pt x="19865" y="5530"/>
                    </a:lnTo>
                    <a:cubicBezTo>
                      <a:pt x="21592" y="5457"/>
                      <a:pt x="22954" y="4038"/>
                      <a:pt x="22954" y="2312"/>
                    </a:cubicBezTo>
                    <a:lnTo>
                      <a:pt x="229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9" name="Google Shape;9071;p33">
                <a:extLst>
                  <a:ext uri="{FF2B5EF4-FFF2-40B4-BE49-F238E27FC236}">
                    <a16:creationId xmlns:a16="http://schemas.microsoft.com/office/drawing/2014/main" id="{339C064D-4DDD-4F83-DEEA-A49B711FEC66}"/>
                  </a:ext>
                </a:extLst>
              </p:cNvPr>
              <p:cNvSpPr/>
              <p:nvPr/>
            </p:nvSpPr>
            <p:spPr>
              <a:xfrm>
                <a:off x="1873850" y="3960425"/>
                <a:ext cx="145150" cy="151650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6066" extrusionOk="0">
                    <a:moveTo>
                      <a:pt x="1" y="1"/>
                    </a:moveTo>
                    <a:lnTo>
                      <a:pt x="1" y="3301"/>
                    </a:lnTo>
                    <a:cubicBezTo>
                      <a:pt x="1" y="4792"/>
                      <a:pt x="1184" y="6017"/>
                      <a:pt x="2668" y="6065"/>
                    </a:cubicBezTo>
                    <a:cubicBezTo>
                      <a:pt x="4598" y="6065"/>
                      <a:pt x="5806" y="4906"/>
                      <a:pt x="5806" y="2847"/>
                    </a:cubicBezTo>
                    <a:lnTo>
                      <a:pt x="5806" y="1"/>
                    </a:lnTo>
                    <a:close/>
                  </a:path>
                </a:pathLst>
              </a:custGeom>
              <a:solidFill>
                <a:srgbClr val="D581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0" name="Google Shape;9072;p33">
                <a:extLst>
                  <a:ext uri="{FF2B5EF4-FFF2-40B4-BE49-F238E27FC236}">
                    <a16:creationId xmlns:a16="http://schemas.microsoft.com/office/drawing/2014/main" id="{F058BBF0-8F22-9328-2EC0-171CBA2C6136}"/>
                  </a:ext>
                </a:extLst>
              </p:cNvPr>
              <p:cNvSpPr/>
              <p:nvPr/>
            </p:nvSpPr>
            <p:spPr>
              <a:xfrm>
                <a:off x="1531950" y="3688225"/>
                <a:ext cx="47347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8939" h="2130" extrusionOk="0">
                    <a:moveTo>
                      <a:pt x="5277" y="0"/>
                    </a:moveTo>
                    <a:cubicBezTo>
                      <a:pt x="5228" y="0"/>
                      <a:pt x="5228" y="0"/>
                      <a:pt x="5253" y="57"/>
                    </a:cubicBezTo>
                    <a:lnTo>
                      <a:pt x="5293" y="57"/>
                    </a:lnTo>
                    <a:cubicBezTo>
                      <a:pt x="5293" y="0"/>
                      <a:pt x="5293" y="0"/>
                      <a:pt x="5277" y="0"/>
                    </a:cubicBezTo>
                    <a:close/>
                    <a:moveTo>
                      <a:pt x="729" y="324"/>
                    </a:moveTo>
                    <a:lnTo>
                      <a:pt x="753" y="389"/>
                    </a:lnTo>
                    <a:lnTo>
                      <a:pt x="777" y="389"/>
                    </a:lnTo>
                    <a:cubicBezTo>
                      <a:pt x="777" y="324"/>
                      <a:pt x="777" y="324"/>
                      <a:pt x="753" y="324"/>
                    </a:cubicBezTo>
                    <a:close/>
                    <a:moveTo>
                      <a:pt x="13247" y="341"/>
                    </a:moveTo>
                    <a:cubicBezTo>
                      <a:pt x="13247" y="397"/>
                      <a:pt x="13247" y="454"/>
                      <a:pt x="13223" y="454"/>
                    </a:cubicBezTo>
                    <a:lnTo>
                      <a:pt x="13198" y="397"/>
                    </a:lnTo>
                    <a:lnTo>
                      <a:pt x="13223" y="341"/>
                    </a:lnTo>
                    <a:close/>
                    <a:moveTo>
                      <a:pt x="8350" y="357"/>
                    </a:moveTo>
                    <a:cubicBezTo>
                      <a:pt x="8350" y="422"/>
                      <a:pt x="8350" y="478"/>
                      <a:pt x="8326" y="478"/>
                    </a:cubicBezTo>
                    <a:lnTo>
                      <a:pt x="8301" y="478"/>
                    </a:lnTo>
                    <a:cubicBezTo>
                      <a:pt x="8301" y="438"/>
                      <a:pt x="8309" y="397"/>
                      <a:pt x="8326" y="357"/>
                    </a:cubicBezTo>
                    <a:close/>
                    <a:moveTo>
                      <a:pt x="12955" y="389"/>
                    </a:moveTo>
                    <a:cubicBezTo>
                      <a:pt x="12979" y="389"/>
                      <a:pt x="12979" y="389"/>
                      <a:pt x="12979" y="454"/>
                    </a:cubicBezTo>
                    <a:cubicBezTo>
                      <a:pt x="12979" y="454"/>
                      <a:pt x="12979" y="511"/>
                      <a:pt x="12955" y="511"/>
                    </a:cubicBezTo>
                    <a:lnTo>
                      <a:pt x="12931" y="454"/>
                    </a:lnTo>
                    <a:cubicBezTo>
                      <a:pt x="12931" y="389"/>
                      <a:pt x="12955" y="389"/>
                      <a:pt x="12955" y="389"/>
                    </a:cubicBezTo>
                    <a:close/>
                    <a:moveTo>
                      <a:pt x="4847" y="405"/>
                    </a:moveTo>
                    <a:cubicBezTo>
                      <a:pt x="4855" y="446"/>
                      <a:pt x="4855" y="486"/>
                      <a:pt x="4872" y="527"/>
                    </a:cubicBezTo>
                    <a:cubicBezTo>
                      <a:pt x="4896" y="527"/>
                      <a:pt x="4896" y="470"/>
                      <a:pt x="4896" y="470"/>
                    </a:cubicBezTo>
                    <a:cubicBezTo>
                      <a:pt x="4896" y="470"/>
                      <a:pt x="4896" y="405"/>
                      <a:pt x="4872" y="405"/>
                    </a:cubicBezTo>
                    <a:close/>
                    <a:moveTo>
                      <a:pt x="15647" y="446"/>
                    </a:moveTo>
                    <a:cubicBezTo>
                      <a:pt x="15671" y="446"/>
                      <a:pt x="15671" y="446"/>
                      <a:pt x="15671" y="503"/>
                    </a:cubicBezTo>
                    <a:cubicBezTo>
                      <a:pt x="15671" y="568"/>
                      <a:pt x="15647" y="624"/>
                      <a:pt x="15631" y="624"/>
                    </a:cubicBezTo>
                    <a:cubicBezTo>
                      <a:pt x="15606" y="624"/>
                      <a:pt x="15606" y="503"/>
                      <a:pt x="15647" y="446"/>
                    </a:cubicBezTo>
                    <a:close/>
                    <a:moveTo>
                      <a:pt x="4628" y="584"/>
                    </a:moveTo>
                    <a:cubicBezTo>
                      <a:pt x="4653" y="584"/>
                      <a:pt x="4653" y="584"/>
                      <a:pt x="4653" y="641"/>
                    </a:cubicBezTo>
                    <a:lnTo>
                      <a:pt x="4628" y="641"/>
                    </a:lnTo>
                    <a:lnTo>
                      <a:pt x="4604" y="584"/>
                    </a:lnTo>
                    <a:close/>
                    <a:moveTo>
                      <a:pt x="18793" y="399"/>
                    </a:moveTo>
                    <a:cubicBezTo>
                      <a:pt x="18805" y="399"/>
                      <a:pt x="18797" y="481"/>
                      <a:pt x="18768" y="568"/>
                    </a:cubicBezTo>
                    <a:cubicBezTo>
                      <a:pt x="18756" y="628"/>
                      <a:pt x="18750" y="659"/>
                      <a:pt x="18747" y="659"/>
                    </a:cubicBezTo>
                    <a:cubicBezTo>
                      <a:pt x="18744" y="659"/>
                      <a:pt x="18744" y="628"/>
                      <a:pt x="18744" y="568"/>
                    </a:cubicBezTo>
                    <a:cubicBezTo>
                      <a:pt x="18744" y="511"/>
                      <a:pt x="18744" y="446"/>
                      <a:pt x="18768" y="446"/>
                    </a:cubicBezTo>
                    <a:cubicBezTo>
                      <a:pt x="18780" y="413"/>
                      <a:pt x="18788" y="399"/>
                      <a:pt x="18793" y="399"/>
                    </a:cubicBezTo>
                    <a:close/>
                    <a:moveTo>
                      <a:pt x="3047" y="551"/>
                    </a:moveTo>
                    <a:lnTo>
                      <a:pt x="3047" y="608"/>
                    </a:lnTo>
                    <a:lnTo>
                      <a:pt x="3023" y="673"/>
                    </a:lnTo>
                    <a:lnTo>
                      <a:pt x="2999" y="608"/>
                    </a:lnTo>
                    <a:cubicBezTo>
                      <a:pt x="2999" y="551"/>
                      <a:pt x="3023" y="551"/>
                      <a:pt x="3047" y="551"/>
                    </a:cubicBezTo>
                    <a:close/>
                    <a:moveTo>
                      <a:pt x="3660" y="466"/>
                    </a:moveTo>
                    <a:cubicBezTo>
                      <a:pt x="3668" y="466"/>
                      <a:pt x="3662" y="495"/>
                      <a:pt x="3647" y="568"/>
                    </a:cubicBezTo>
                    <a:lnTo>
                      <a:pt x="3599" y="681"/>
                    </a:lnTo>
                    <a:cubicBezTo>
                      <a:pt x="3582" y="681"/>
                      <a:pt x="3607" y="624"/>
                      <a:pt x="3623" y="503"/>
                    </a:cubicBezTo>
                    <a:cubicBezTo>
                      <a:pt x="3643" y="480"/>
                      <a:pt x="3654" y="466"/>
                      <a:pt x="3660" y="466"/>
                    </a:cubicBezTo>
                    <a:close/>
                    <a:moveTo>
                      <a:pt x="4445" y="558"/>
                    </a:moveTo>
                    <a:cubicBezTo>
                      <a:pt x="4460" y="558"/>
                      <a:pt x="4468" y="615"/>
                      <a:pt x="4450" y="697"/>
                    </a:cubicBezTo>
                    <a:lnTo>
                      <a:pt x="4401" y="697"/>
                    </a:lnTo>
                    <a:cubicBezTo>
                      <a:pt x="4401" y="644"/>
                      <a:pt x="4401" y="583"/>
                      <a:pt x="4422" y="583"/>
                    </a:cubicBezTo>
                    <a:cubicBezTo>
                      <a:pt x="4423" y="583"/>
                      <a:pt x="4424" y="583"/>
                      <a:pt x="4426" y="584"/>
                    </a:cubicBezTo>
                    <a:cubicBezTo>
                      <a:pt x="4432" y="566"/>
                      <a:pt x="4439" y="558"/>
                      <a:pt x="4445" y="558"/>
                    </a:cubicBezTo>
                    <a:close/>
                    <a:moveTo>
                      <a:pt x="437" y="616"/>
                    </a:moveTo>
                    <a:cubicBezTo>
                      <a:pt x="461" y="616"/>
                      <a:pt x="461" y="616"/>
                      <a:pt x="461" y="681"/>
                    </a:cubicBezTo>
                    <a:cubicBezTo>
                      <a:pt x="461" y="681"/>
                      <a:pt x="437" y="738"/>
                      <a:pt x="420" y="738"/>
                    </a:cubicBezTo>
                    <a:lnTo>
                      <a:pt x="396" y="681"/>
                    </a:lnTo>
                    <a:cubicBezTo>
                      <a:pt x="396" y="616"/>
                      <a:pt x="420" y="616"/>
                      <a:pt x="437" y="616"/>
                    </a:cubicBezTo>
                    <a:close/>
                    <a:moveTo>
                      <a:pt x="14001" y="649"/>
                    </a:moveTo>
                    <a:cubicBezTo>
                      <a:pt x="14025" y="649"/>
                      <a:pt x="14025" y="713"/>
                      <a:pt x="14025" y="713"/>
                    </a:cubicBezTo>
                    <a:cubicBezTo>
                      <a:pt x="14025" y="713"/>
                      <a:pt x="14025" y="770"/>
                      <a:pt x="14001" y="770"/>
                    </a:cubicBezTo>
                    <a:cubicBezTo>
                      <a:pt x="13985" y="730"/>
                      <a:pt x="13985" y="689"/>
                      <a:pt x="13977" y="649"/>
                    </a:cubicBezTo>
                    <a:close/>
                    <a:moveTo>
                      <a:pt x="5795" y="628"/>
                    </a:moveTo>
                    <a:cubicBezTo>
                      <a:pt x="5802" y="628"/>
                      <a:pt x="5814" y="657"/>
                      <a:pt x="5828" y="730"/>
                    </a:cubicBezTo>
                    <a:cubicBezTo>
                      <a:pt x="5828" y="786"/>
                      <a:pt x="5828" y="786"/>
                      <a:pt x="5804" y="786"/>
                    </a:cubicBezTo>
                    <a:cubicBezTo>
                      <a:pt x="5796" y="746"/>
                      <a:pt x="5788" y="705"/>
                      <a:pt x="5788" y="665"/>
                    </a:cubicBezTo>
                    <a:cubicBezTo>
                      <a:pt x="5788" y="642"/>
                      <a:pt x="5790" y="628"/>
                      <a:pt x="5795" y="628"/>
                    </a:cubicBezTo>
                    <a:close/>
                    <a:moveTo>
                      <a:pt x="5982" y="673"/>
                    </a:moveTo>
                    <a:cubicBezTo>
                      <a:pt x="5982" y="730"/>
                      <a:pt x="5982" y="786"/>
                      <a:pt x="5966" y="786"/>
                    </a:cubicBezTo>
                    <a:lnTo>
                      <a:pt x="5942" y="730"/>
                    </a:lnTo>
                    <a:lnTo>
                      <a:pt x="5966" y="673"/>
                    </a:lnTo>
                    <a:close/>
                    <a:moveTo>
                      <a:pt x="14911" y="646"/>
                    </a:moveTo>
                    <a:cubicBezTo>
                      <a:pt x="14915" y="646"/>
                      <a:pt x="14917" y="654"/>
                      <a:pt x="14917" y="673"/>
                    </a:cubicBezTo>
                    <a:cubicBezTo>
                      <a:pt x="14917" y="713"/>
                      <a:pt x="14909" y="754"/>
                      <a:pt x="14893" y="786"/>
                    </a:cubicBezTo>
                    <a:cubicBezTo>
                      <a:pt x="14893" y="786"/>
                      <a:pt x="14882" y="815"/>
                      <a:pt x="14875" y="815"/>
                    </a:cubicBezTo>
                    <a:cubicBezTo>
                      <a:pt x="14871" y="815"/>
                      <a:pt x="14868" y="808"/>
                      <a:pt x="14868" y="786"/>
                    </a:cubicBezTo>
                    <a:lnTo>
                      <a:pt x="14868" y="730"/>
                    </a:lnTo>
                    <a:cubicBezTo>
                      <a:pt x="14886" y="690"/>
                      <a:pt x="14903" y="646"/>
                      <a:pt x="14911" y="646"/>
                    </a:cubicBezTo>
                    <a:close/>
                    <a:moveTo>
                      <a:pt x="13410" y="713"/>
                    </a:moveTo>
                    <a:cubicBezTo>
                      <a:pt x="13419" y="713"/>
                      <a:pt x="13425" y="730"/>
                      <a:pt x="13425" y="762"/>
                    </a:cubicBezTo>
                    <a:cubicBezTo>
                      <a:pt x="13425" y="819"/>
                      <a:pt x="13425" y="819"/>
                      <a:pt x="13401" y="819"/>
                    </a:cubicBezTo>
                    <a:cubicBezTo>
                      <a:pt x="13352" y="819"/>
                      <a:pt x="13352" y="819"/>
                      <a:pt x="13377" y="762"/>
                    </a:cubicBezTo>
                    <a:cubicBezTo>
                      <a:pt x="13389" y="730"/>
                      <a:pt x="13401" y="713"/>
                      <a:pt x="13410" y="713"/>
                    </a:cubicBezTo>
                    <a:close/>
                    <a:moveTo>
                      <a:pt x="13555" y="762"/>
                    </a:moveTo>
                    <a:cubicBezTo>
                      <a:pt x="13579" y="762"/>
                      <a:pt x="13579" y="762"/>
                      <a:pt x="13579" y="819"/>
                    </a:cubicBezTo>
                    <a:lnTo>
                      <a:pt x="13555" y="819"/>
                    </a:lnTo>
                    <a:lnTo>
                      <a:pt x="13531" y="762"/>
                    </a:lnTo>
                    <a:close/>
                    <a:moveTo>
                      <a:pt x="13782" y="770"/>
                    </a:moveTo>
                    <a:cubicBezTo>
                      <a:pt x="13798" y="770"/>
                      <a:pt x="13798" y="770"/>
                      <a:pt x="13798" y="827"/>
                    </a:cubicBezTo>
                    <a:lnTo>
                      <a:pt x="13782" y="827"/>
                    </a:lnTo>
                    <a:lnTo>
                      <a:pt x="13758" y="770"/>
                    </a:lnTo>
                    <a:close/>
                    <a:moveTo>
                      <a:pt x="11106" y="713"/>
                    </a:moveTo>
                    <a:cubicBezTo>
                      <a:pt x="11106" y="770"/>
                      <a:pt x="11106" y="835"/>
                      <a:pt x="11082" y="835"/>
                    </a:cubicBezTo>
                    <a:lnTo>
                      <a:pt x="11058" y="835"/>
                    </a:lnTo>
                    <a:cubicBezTo>
                      <a:pt x="11066" y="795"/>
                      <a:pt x="11074" y="754"/>
                      <a:pt x="11082" y="713"/>
                    </a:cubicBezTo>
                    <a:close/>
                    <a:moveTo>
                      <a:pt x="8634" y="722"/>
                    </a:moveTo>
                    <a:cubicBezTo>
                      <a:pt x="8634" y="786"/>
                      <a:pt x="8634" y="843"/>
                      <a:pt x="8609" y="843"/>
                    </a:cubicBezTo>
                    <a:lnTo>
                      <a:pt x="8593" y="786"/>
                    </a:lnTo>
                    <a:lnTo>
                      <a:pt x="8609" y="722"/>
                    </a:lnTo>
                    <a:close/>
                    <a:moveTo>
                      <a:pt x="5431" y="778"/>
                    </a:moveTo>
                    <a:cubicBezTo>
                      <a:pt x="5447" y="778"/>
                      <a:pt x="5447" y="843"/>
                      <a:pt x="5447" y="843"/>
                    </a:cubicBezTo>
                    <a:cubicBezTo>
                      <a:pt x="5447" y="860"/>
                      <a:pt x="5446" y="867"/>
                      <a:pt x="5443" y="867"/>
                    </a:cubicBezTo>
                    <a:cubicBezTo>
                      <a:pt x="5437" y="867"/>
                      <a:pt x="5424" y="835"/>
                      <a:pt x="5407" y="835"/>
                    </a:cubicBezTo>
                    <a:cubicBezTo>
                      <a:pt x="5382" y="778"/>
                      <a:pt x="5382" y="778"/>
                      <a:pt x="5431" y="778"/>
                    </a:cubicBezTo>
                    <a:close/>
                    <a:moveTo>
                      <a:pt x="688" y="624"/>
                    </a:moveTo>
                    <a:cubicBezTo>
                      <a:pt x="704" y="624"/>
                      <a:pt x="729" y="624"/>
                      <a:pt x="729" y="689"/>
                    </a:cubicBezTo>
                    <a:lnTo>
                      <a:pt x="704" y="689"/>
                    </a:lnTo>
                    <a:cubicBezTo>
                      <a:pt x="704" y="670"/>
                      <a:pt x="703" y="662"/>
                      <a:pt x="701" y="662"/>
                    </a:cubicBezTo>
                    <a:cubicBezTo>
                      <a:pt x="697" y="662"/>
                      <a:pt x="693" y="706"/>
                      <a:pt x="704" y="746"/>
                    </a:cubicBezTo>
                    <a:lnTo>
                      <a:pt x="704" y="868"/>
                    </a:lnTo>
                    <a:cubicBezTo>
                      <a:pt x="688" y="859"/>
                      <a:pt x="664" y="803"/>
                      <a:pt x="664" y="746"/>
                    </a:cubicBezTo>
                    <a:cubicBezTo>
                      <a:pt x="639" y="624"/>
                      <a:pt x="639" y="624"/>
                      <a:pt x="688" y="624"/>
                    </a:cubicBezTo>
                    <a:close/>
                    <a:moveTo>
                      <a:pt x="3826" y="746"/>
                    </a:moveTo>
                    <a:cubicBezTo>
                      <a:pt x="3826" y="803"/>
                      <a:pt x="3826" y="868"/>
                      <a:pt x="3801" y="868"/>
                    </a:cubicBezTo>
                    <a:lnTo>
                      <a:pt x="3777" y="868"/>
                    </a:lnTo>
                    <a:cubicBezTo>
                      <a:pt x="3777" y="827"/>
                      <a:pt x="3785" y="786"/>
                      <a:pt x="3801" y="746"/>
                    </a:cubicBezTo>
                    <a:close/>
                    <a:moveTo>
                      <a:pt x="10174" y="754"/>
                    </a:moveTo>
                    <a:cubicBezTo>
                      <a:pt x="10215" y="754"/>
                      <a:pt x="10215" y="754"/>
                      <a:pt x="10215" y="819"/>
                    </a:cubicBezTo>
                    <a:cubicBezTo>
                      <a:pt x="10215" y="876"/>
                      <a:pt x="10174" y="876"/>
                      <a:pt x="10150" y="876"/>
                    </a:cubicBezTo>
                    <a:cubicBezTo>
                      <a:pt x="10125" y="811"/>
                      <a:pt x="10150" y="754"/>
                      <a:pt x="10174" y="754"/>
                    </a:cubicBezTo>
                    <a:close/>
                    <a:moveTo>
                      <a:pt x="13733" y="855"/>
                    </a:moveTo>
                    <a:cubicBezTo>
                      <a:pt x="13731" y="855"/>
                      <a:pt x="13725" y="862"/>
                      <a:pt x="13717" y="884"/>
                    </a:cubicBezTo>
                    <a:cubicBezTo>
                      <a:pt x="13733" y="884"/>
                      <a:pt x="13739" y="855"/>
                      <a:pt x="13733" y="855"/>
                    </a:cubicBezTo>
                    <a:close/>
                    <a:moveTo>
                      <a:pt x="5001" y="770"/>
                    </a:moveTo>
                    <a:cubicBezTo>
                      <a:pt x="5026" y="770"/>
                      <a:pt x="5050" y="770"/>
                      <a:pt x="5050" y="835"/>
                    </a:cubicBezTo>
                    <a:cubicBezTo>
                      <a:pt x="5050" y="835"/>
                      <a:pt x="5050" y="892"/>
                      <a:pt x="5026" y="892"/>
                    </a:cubicBezTo>
                    <a:cubicBezTo>
                      <a:pt x="5001" y="892"/>
                      <a:pt x="4985" y="827"/>
                      <a:pt x="4985" y="827"/>
                    </a:cubicBezTo>
                    <a:cubicBezTo>
                      <a:pt x="4985" y="770"/>
                      <a:pt x="5001" y="770"/>
                      <a:pt x="5001" y="770"/>
                    </a:cubicBezTo>
                    <a:close/>
                    <a:moveTo>
                      <a:pt x="3156" y="653"/>
                    </a:moveTo>
                    <a:cubicBezTo>
                      <a:pt x="3161" y="653"/>
                      <a:pt x="3161" y="683"/>
                      <a:pt x="3161" y="738"/>
                    </a:cubicBezTo>
                    <a:cubicBezTo>
                      <a:pt x="3161" y="795"/>
                      <a:pt x="3145" y="859"/>
                      <a:pt x="3112" y="916"/>
                    </a:cubicBezTo>
                    <a:lnTo>
                      <a:pt x="3064" y="908"/>
                    </a:lnTo>
                    <a:cubicBezTo>
                      <a:pt x="3064" y="908"/>
                      <a:pt x="3088" y="851"/>
                      <a:pt x="3112" y="795"/>
                    </a:cubicBezTo>
                    <a:cubicBezTo>
                      <a:pt x="3139" y="697"/>
                      <a:pt x="3151" y="653"/>
                      <a:pt x="3156" y="653"/>
                    </a:cubicBezTo>
                    <a:close/>
                    <a:moveTo>
                      <a:pt x="7434" y="819"/>
                    </a:moveTo>
                    <a:cubicBezTo>
                      <a:pt x="7434" y="876"/>
                      <a:pt x="7434" y="941"/>
                      <a:pt x="7409" y="941"/>
                    </a:cubicBezTo>
                    <a:lnTo>
                      <a:pt x="7385" y="876"/>
                    </a:lnTo>
                    <a:lnTo>
                      <a:pt x="7409" y="819"/>
                    </a:lnTo>
                    <a:close/>
                    <a:moveTo>
                      <a:pt x="1977" y="827"/>
                    </a:moveTo>
                    <a:cubicBezTo>
                      <a:pt x="2001" y="827"/>
                      <a:pt x="2001" y="892"/>
                      <a:pt x="1953" y="949"/>
                    </a:cubicBezTo>
                    <a:lnTo>
                      <a:pt x="1912" y="949"/>
                    </a:lnTo>
                    <a:cubicBezTo>
                      <a:pt x="1912" y="892"/>
                      <a:pt x="1953" y="827"/>
                      <a:pt x="1977" y="827"/>
                    </a:cubicBezTo>
                    <a:close/>
                    <a:moveTo>
                      <a:pt x="7944" y="770"/>
                    </a:moveTo>
                    <a:cubicBezTo>
                      <a:pt x="7969" y="770"/>
                      <a:pt x="7969" y="770"/>
                      <a:pt x="7969" y="827"/>
                    </a:cubicBezTo>
                    <a:cubicBezTo>
                      <a:pt x="7969" y="868"/>
                      <a:pt x="7961" y="908"/>
                      <a:pt x="7944" y="949"/>
                    </a:cubicBezTo>
                    <a:cubicBezTo>
                      <a:pt x="7920" y="949"/>
                      <a:pt x="7944" y="827"/>
                      <a:pt x="7944" y="770"/>
                    </a:cubicBezTo>
                    <a:close/>
                    <a:moveTo>
                      <a:pt x="4272" y="932"/>
                    </a:moveTo>
                    <a:lnTo>
                      <a:pt x="4272" y="997"/>
                    </a:lnTo>
                    <a:cubicBezTo>
                      <a:pt x="4255" y="997"/>
                      <a:pt x="4239" y="1022"/>
                      <a:pt x="4230" y="1022"/>
                    </a:cubicBezTo>
                    <a:cubicBezTo>
                      <a:pt x="4226" y="1022"/>
                      <a:pt x="4223" y="1016"/>
                      <a:pt x="4223" y="997"/>
                    </a:cubicBezTo>
                    <a:cubicBezTo>
                      <a:pt x="4199" y="997"/>
                      <a:pt x="4247" y="932"/>
                      <a:pt x="4272" y="932"/>
                    </a:cubicBezTo>
                    <a:close/>
                    <a:moveTo>
                      <a:pt x="13491" y="1027"/>
                    </a:moveTo>
                    <a:cubicBezTo>
                      <a:pt x="13490" y="1035"/>
                      <a:pt x="13490" y="1044"/>
                      <a:pt x="13490" y="1054"/>
                    </a:cubicBezTo>
                    <a:cubicBezTo>
                      <a:pt x="13491" y="1057"/>
                      <a:pt x="13492" y="1060"/>
                      <a:pt x="13493" y="1062"/>
                    </a:cubicBezTo>
                    <a:lnTo>
                      <a:pt x="13493" y="1062"/>
                    </a:lnTo>
                    <a:cubicBezTo>
                      <a:pt x="13492" y="1053"/>
                      <a:pt x="13491" y="1041"/>
                      <a:pt x="13491" y="1027"/>
                    </a:cubicBezTo>
                    <a:close/>
                    <a:moveTo>
                      <a:pt x="2076" y="925"/>
                    </a:moveTo>
                    <a:cubicBezTo>
                      <a:pt x="2054" y="925"/>
                      <a:pt x="2042" y="967"/>
                      <a:pt x="2042" y="1013"/>
                    </a:cubicBezTo>
                    <a:cubicBezTo>
                      <a:pt x="2042" y="1070"/>
                      <a:pt x="2066" y="1070"/>
                      <a:pt x="2107" y="1070"/>
                    </a:cubicBezTo>
                    <a:cubicBezTo>
                      <a:pt x="2131" y="1070"/>
                      <a:pt x="2156" y="1013"/>
                      <a:pt x="2156" y="1013"/>
                    </a:cubicBezTo>
                    <a:cubicBezTo>
                      <a:pt x="2156" y="949"/>
                      <a:pt x="2131" y="949"/>
                      <a:pt x="2107" y="949"/>
                    </a:cubicBezTo>
                    <a:cubicBezTo>
                      <a:pt x="2095" y="932"/>
                      <a:pt x="2085" y="925"/>
                      <a:pt x="2076" y="925"/>
                    </a:cubicBezTo>
                    <a:close/>
                    <a:moveTo>
                      <a:pt x="13493" y="1062"/>
                    </a:moveTo>
                    <a:cubicBezTo>
                      <a:pt x="13496" y="1086"/>
                      <a:pt x="13499" y="1097"/>
                      <a:pt x="13500" y="1097"/>
                    </a:cubicBezTo>
                    <a:cubicBezTo>
                      <a:pt x="13502" y="1097"/>
                      <a:pt x="13501" y="1085"/>
                      <a:pt x="13493" y="1062"/>
                    </a:cubicBezTo>
                    <a:close/>
                    <a:moveTo>
                      <a:pt x="5650" y="142"/>
                    </a:moveTo>
                    <a:cubicBezTo>
                      <a:pt x="5642" y="142"/>
                      <a:pt x="5640" y="171"/>
                      <a:pt x="5650" y="243"/>
                    </a:cubicBezTo>
                    <a:cubicBezTo>
                      <a:pt x="5650" y="357"/>
                      <a:pt x="5650" y="357"/>
                      <a:pt x="5609" y="357"/>
                    </a:cubicBezTo>
                    <a:cubicBezTo>
                      <a:pt x="5585" y="357"/>
                      <a:pt x="5561" y="357"/>
                      <a:pt x="5561" y="300"/>
                    </a:cubicBezTo>
                    <a:cubicBezTo>
                      <a:pt x="5561" y="235"/>
                      <a:pt x="5561" y="235"/>
                      <a:pt x="5520" y="235"/>
                    </a:cubicBezTo>
                    <a:cubicBezTo>
                      <a:pt x="5455" y="235"/>
                      <a:pt x="5382" y="414"/>
                      <a:pt x="5366" y="535"/>
                    </a:cubicBezTo>
                    <a:cubicBezTo>
                      <a:pt x="5366" y="596"/>
                      <a:pt x="5366" y="626"/>
                      <a:pt x="5363" y="626"/>
                    </a:cubicBezTo>
                    <a:cubicBezTo>
                      <a:pt x="5360" y="626"/>
                      <a:pt x="5354" y="596"/>
                      <a:pt x="5342" y="535"/>
                    </a:cubicBezTo>
                    <a:cubicBezTo>
                      <a:pt x="5342" y="470"/>
                      <a:pt x="5318" y="470"/>
                      <a:pt x="5293" y="470"/>
                    </a:cubicBezTo>
                    <a:cubicBezTo>
                      <a:pt x="5293" y="492"/>
                      <a:pt x="5291" y="499"/>
                      <a:pt x="5290" y="499"/>
                    </a:cubicBezTo>
                    <a:cubicBezTo>
                      <a:pt x="5286" y="499"/>
                      <a:pt x="5282" y="470"/>
                      <a:pt x="5293" y="470"/>
                    </a:cubicBezTo>
                    <a:cubicBezTo>
                      <a:pt x="5293" y="414"/>
                      <a:pt x="5318" y="414"/>
                      <a:pt x="5342" y="414"/>
                    </a:cubicBezTo>
                    <a:lnTo>
                      <a:pt x="5342" y="357"/>
                    </a:lnTo>
                    <a:cubicBezTo>
                      <a:pt x="5330" y="296"/>
                      <a:pt x="5318" y="266"/>
                      <a:pt x="5306" y="266"/>
                    </a:cubicBezTo>
                    <a:cubicBezTo>
                      <a:pt x="5295" y="266"/>
                      <a:pt x="5285" y="296"/>
                      <a:pt x="5277" y="357"/>
                    </a:cubicBezTo>
                    <a:cubicBezTo>
                      <a:pt x="5265" y="384"/>
                      <a:pt x="5259" y="398"/>
                      <a:pt x="5253" y="398"/>
                    </a:cubicBezTo>
                    <a:cubicBezTo>
                      <a:pt x="5247" y="398"/>
                      <a:pt x="5241" y="382"/>
                      <a:pt x="5228" y="349"/>
                    </a:cubicBezTo>
                    <a:cubicBezTo>
                      <a:pt x="5211" y="309"/>
                      <a:pt x="5198" y="268"/>
                      <a:pt x="5192" y="268"/>
                    </a:cubicBezTo>
                    <a:cubicBezTo>
                      <a:pt x="5189" y="268"/>
                      <a:pt x="5188" y="275"/>
                      <a:pt x="5188" y="292"/>
                    </a:cubicBezTo>
                    <a:cubicBezTo>
                      <a:pt x="5188" y="292"/>
                      <a:pt x="5139" y="292"/>
                      <a:pt x="5115" y="227"/>
                    </a:cubicBezTo>
                    <a:cubicBezTo>
                      <a:pt x="5074" y="227"/>
                      <a:pt x="5050" y="227"/>
                      <a:pt x="5050" y="292"/>
                    </a:cubicBezTo>
                    <a:cubicBezTo>
                      <a:pt x="5050" y="349"/>
                      <a:pt x="5026" y="349"/>
                      <a:pt x="5009" y="349"/>
                    </a:cubicBezTo>
                    <a:cubicBezTo>
                      <a:pt x="4985" y="349"/>
                      <a:pt x="4961" y="349"/>
                      <a:pt x="4961" y="405"/>
                    </a:cubicBezTo>
                    <a:cubicBezTo>
                      <a:pt x="4961" y="470"/>
                      <a:pt x="4936" y="527"/>
                      <a:pt x="4896" y="527"/>
                    </a:cubicBezTo>
                    <a:cubicBezTo>
                      <a:pt x="4876" y="550"/>
                      <a:pt x="4864" y="564"/>
                      <a:pt x="4856" y="564"/>
                    </a:cubicBezTo>
                    <a:cubicBezTo>
                      <a:pt x="4845" y="564"/>
                      <a:pt x="4841" y="534"/>
                      <a:pt x="4831" y="462"/>
                    </a:cubicBezTo>
                    <a:cubicBezTo>
                      <a:pt x="4831" y="405"/>
                      <a:pt x="4807" y="405"/>
                      <a:pt x="4782" y="405"/>
                    </a:cubicBezTo>
                    <a:cubicBezTo>
                      <a:pt x="4782" y="405"/>
                      <a:pt x="4758" y="405"/>
                      <a:pt x="4742" y="341"/>
                    </a:cubicBezTo>
                    <a:cubicBezTo>
                      <a:pt x="4735" y="324"/>
                      <a:pt x="4730" y="317"/>
                      <a:pt x="4726" y="317"/>
                    </a:cubicBezTo>
                    <a:cubicBezTo>
                      <a:pt x="4718" y="317"/>
                      <a:pt x="4718" y="359"/>
                      <a:pt x="4718" y="405"/>
                    </a:cubicBezTo>
                    <a:cubicBezTo>
                      <a:pt x="4718" y="462"/>
                      <a:pt x="4718" y="519"/>
                      <a:pt x="4718" y="519"/>
                    </a:cubicBezTo>
                    <a:cubicBezTo>
                      <a:pt x="4693" y="519"/>
                      <a:pt x="4669" y="397"/>
                      <a:pt x="4677" y="341"/>
                    </a:cubicBezTo>
                    <a:cubicBezTo>
                      <a:pt x="4665" y="280"/>
                      <a:pt x="4659" y="249"/>
                      <a:pt x="4656" y="249"/>
                    </a:cubicBezTo>
                    <a:cubicBezTo>
                      <a:pt x="4653" y="249"/>
                      <a:pt x="4653" y="280"/>
                      <a:pt x="4653" y="341"/>
                    </a:cubicBezTo>
                    <a:cubicBezTo>
                      <a:pt x="4653" y="380"/>
                      <a:pt x="4641" y="424"/>
                      <a:pt x="4619" y="424"/>
                    </a:cubicBezTo>
                    <a:cubicBezTo>
                      <a:pt x="4610" y="424"/>
                      <a:pt x="4600" y="417"/>
                      <a:pt x="4588" y="397"/>
                    </a:cubicBezTo>
                    <a:cubicBezTo>
                      <a:pt x="4539" y="397"/>
                      <a:pt x="4499" y="397"/>
                      <a:pt x="4499" y="341"/>
                    </a:cubicBezTo>
                    <a:cubicBezTo>
                      <a:pt x="4491" y="319"/>
                      <a:pt x="4482" y="312"/>
                      <a:pt x="4475" y="312"/>
                    </a:cubicBezTo>
                    <a:cubicBezTo>
                      <a:pt x="4461" y="312"/>
                      <a:pt x="4450" y="341"/>
                      <a:pt x="4450" y="341"/>
                    </a:cubicBezTo>
                    <a:cubicBezTo>
                      <a:pt x="4438" y="368"/>
                      <a:pt x="4428" y="382"/>
                      <a:pt x="4413" y="382"/>
                    </a:cubicBezTo>
                    <a:cubicBezTo>
                      <a:pt x="4397" y="382"/>
                      <a:pt x="4374" y="366"/>
                      <a:pt x="4337" y="332"/>
                    </a:cubicBezTo>
                    <a:cubicBezTo>
                      <a:pt x="4284" y="272"/>
                      <a:pt x="4257" y="241"/>
                      <a:pt x="4244" y="241"/>
                    </a:cubicBezTo>
                    <a:cubicBezTo>
                      <a:pt x="4231" y="241"/>
                      <a:pt x="4231" y="272"/>
                      <a:pt x="4231" y="332"/>
                    </a:cubicBezTo>
                    <a:cubicBezTo>
                      <a:pt x="4231" y="366"/>
                      <a:pt x="4231" y="401"/>
                      <a:pt x="4226" y="401"/>
                    </a:cubicBezTo>
                    <a:cubicBezTo>
                      <a:pt x="4223" y="401"/>
                      <a:pt x="4217" y="383"/>
                      <a:pt x="4207" y="332"/>
                    </a:cubicBezTo>
                    <a:cubicBezTo>
                      <a:pt x="4200" y="316"/>
                      <a:pt x="4193" y="309"/>
                      <a:pt x="4185" y="309"/>
                    </a:cubicBezTo>
                    <a:cubicBezTo>
                      <a:pt x="4167" y="309"/>
                      <a:pt x="4146" y="349"/>
                      <a:pt x="4118" y="389"/>
                    </a:cubicBezTo>
                    <a:cubicBezTo>
                      <a:pt x="4093" y="470"/>
                      <a:pt x="4093" y="551"/>
                      <a:pt x="4093" y="632"/>
                    </a:cubicBezTo>
                    <a:cubicBezTo>
                      <a:pt x="4093" y="699"/>
                      <a:pt x="4093" y="726"/>
                      <a:pt x="4083" y="726"/>
                    </a:cubicBezTo>
                    <a:cubicBezTo>
                      <a:pt x="4077" y="726"/>
                      <a:pt x="4065" y="713"/>
                      <a:pt x="4045" y="689"/>
                    </a:cubicBezTo>
                    <a:cubicBezTo>
                      <a:pt x="4028" y="689"/>
                      <a:pt x="4004" y="624"/>
                      <a:pt x="4004" y="568"/>
                    </a:cubicBezTo>
                    <a:cubicBezTo>
                      <a:pt x="4004" y="511"/>
                      <a:pt x="4028" y="511"/>
                      <a:pt x="4028" y="511"/>
                    </a:cubicBezTo>
                    <a:lnTo>
                      <a:pt x="4053" y="511"/>
                    </a:lnTo>
                    <a:cubicBezTo>
                      <a:pt x="4053" y="446"/>
                      <a:pt x="4053" y="389"/>
                      <a:pt x="4004" y="389"/>
                    </a:cubicBezTo>
                    <a:cubicBezTo>
                      <a:pt x="3992" y="357"/>
                      <a:pt x="3982" y="341"/>
                      <a:pt x="3975" y="341"/>
                    </a:cubicBezTo>
                    <a:cubicBezTo>
                      <a:pt x="3968" y="341"/>
                      <a:pt x="3964" y="357"/>
                      <a:pt x="3964" y="389"/>
                    </a:cubicBezTo>
                    <a:cubicBezTo>
                      <a:pt x="3939" y="324"/>
                      <a:pt x="3891" y="324"/>
                      <a:pt x="3850" y="324"/>
                    </a:cubicBezTo>
                    <a:cubicBezTo>
                      <a:pt x="3801" y="324"/>
                      <a:pt x="3737" y="324"/>
                      <a:pt x="3712" y="259"/>
                    </a:cubicBezTo>
                    <a:cubicBezTo>
                      <a:pt x="3672" y="259"/>
                      <a:pt x="3647" y="259"/>
                      <a:pt x="3647" y="324"/>
                    </a:cubicBezTo>
                    <a:cubicBezTo>
                      <a:pt x="3647" y="391"/>
                      <a:pt x="3639" y="418"/>
                      <a:pt x="3632" y="418"/>
                    </a:cubicBezTo>
                    <a:cubicBezTo>
                      <a:pt x="3627" y="418"/>
                      <a:pt x="3623" y="405"/>
                      <a:pt x="3623" y="381"/>
                    </a:cubicBezTo>
                    <a:cubicBezTo>
                      <a:pt x="3613" y="305"/>
                      <a:pt x="3495" y="251"/>
                      <a:pt x="3402" y="251"/>
                    </a:cubicBezTo>
                    <a:cubicBezTo>
                      <a:pt x="3346" y="251"/>
                      <a:pt x="3300" y="271"/>
                      <a:pt x="3291" y="316"/>
                    </a:cubicBezTo>
                    <a:lnTo>
                      <a:pt x="3250" y="316"/>
                    </a:lnTo>
                    <a:cubicBezTo>
                      <a:pt x="3225" y="283"/>
                      <a:pt x="3178" y="267"/>
                      <a:pt x="3135" y="267"/>
                    </a:cubicBezTo>
                    <a:cubicBezTo>
                      <a:pt x="3096" y="267"/>
                      <a:pt x="3059" y="281"/>
                      <a:pt x="3047" y="308"/>
                    </a:cubicBezTo>
                    <a:lnTo>
                      <a:pt x="2983" y="308"/>
                    </a:lnTo>
                    <a:cubicBezTo>
                      <a:pt x="2958" y="276"/>
                      <a:pt x="2940" y="259"/>
                      <a:pt x="2926" y="259"/>
                    </a:cubicBezTo>
                    <a:cubicBezTo>
                      <a:pt x="2912" y="259"/>
                      <a:pt x="2901" y="276"/>
                      <a:pt x="2893" y="308"/>
                    </a:cubicBezTo>
                    <a:cubicBezTo>
                      <a:pt x="2876" y="348"/>
                      <a:pt x="2871" y="388"/>
                      <a:pt x="2870" y="388"/>
                    </a:cubicBezTo>
                    <a:cubicBezTo>
                      <a:pt x="2869" y="388"/>
                      <a:pt x="2869" y="381"/>
                      <a:pt x="2869" y="365"/>
                    </a:cubicBezTo>
                    <a:cubicBezTo>
                      <a:pt x="2869" y="308"/>
                      <a:pt x="2820" y="300"/>
                      <a:pt x="2739" y="300"/>
                    </a:cubicBezTo>
                    <a:cubicBezTo>
                      <a:pt x="2650" y="300"/>
                      <a:pt x="2650" y="300"/>
                      <a:pt x="2666" y="357"/>
                    </a:cubicBezTo>
                    <a:cubicBezTo>
                      <a:pt x="2640" y="376"/>
                      <a:pt x="2621" y="384"/>
                      <a:pt x="2608" y="384"/>
                    </a:cubicBezTo>
                    <a:cubicBezTo>
                      <a:pt x="2577" y="384"/>
                      <a:pt x="2577" y="340"/>
                      <a:pt x="2577" y="300"/>
                    </a:cubicBezTo>
                    <a:cubicBezTo>
                      <a:pt x="2588" y="245"/>
                      <a:pt x="2586" y="215"/>
                      <a:pt x="2578" y="215"/>
                    </a:cubicBezTo>
                    <a:cubicBezTo>
                      <a:pt x="2568" y="215"/>
                      <a:pt x="2550" y="259"/>
                      <a:pt x="2537" y="357"/>
                    </a:cubicBezTo>
                    <a:cubicBezTo>
                      <a:pt x="2523" y="427"/>
                      <a:pt x="2500" y="457"/>
                      <a:pt x="2486" y="457"/>
                    </a:cubicBezTo>
                    <a:cubicBezTo>
                      <a:pt x="2475" y="457"/>
                      <a:pt x="2468" y="441"/>
                      <a:pt x="2472" y="414"/>
                    </a:cubicBezTo>
                    <a:cubicBezTo>
                      <a:pt x="2472" y="357"/>
                      <a:pt x="2488" y="357"/>
                      <a:pt x="2512" y="357"/>
                    </a:cubicBezTo>
                    <a:lnTo>
                      <a:pt x="2512" y="235"/>
                    </a:lnTo>
                    <a:cubicBezTo>
                      <a:pt x="2488" y="235"/>
                      <a:pt x="2488" y="235"/>
                      <a:pt x="2472" y="300"/>
                    </a:cubicBezTo>
                    <a:cubicBezTo>
                      <a:pt x="2472" y="300"/>
                      <a:pt x="2447" y="300"/>
                      <a:pt x="2423" y="357"/>
                    </a:cubicBezTo>
                    <a:cubicBezTo>
                      <a:pt x="2399" y="414"/>
                      <a:pt x="2399" y="478"/>
                      <a:pt x="2423" y="535"/>
                    </a:cubicBezTo>
                    <a:cubicBezTo>
                      <a:pt x="2443" y="587"/>
                      <a:pt x="2431" y="592"/>
                      <a:pt x="2413" y="592"/>
                    </a:cubicBezTo>
                    <a:cubicBezTo>
                      <a:pt x="2408" y="592"/>
                      <a:pt x="2404" y="592"/>
                      <a:pt x="2399" y="592"/>
                    </a:cubicBezTo>
                    <a:cubicBezTo>
                      <a:pt x="2358" y="543"/>
                      <a:pt x="2350" y="470"/>
                      <a:pt x="2383" y="414"/>
                    </a:cubicBezTo>
                    <a:cubicBezTo>
                      <a:pt x="2399" y="414"/>
                      <a:pt x="2399" y="357"/>
                      <a:pt x="2399" y="292"/>
                    </a:cubicBezTo>
                    <a:cubicBezTo>
                      <a:pt x="2399" y="282"/>
                      <a:pt x="2396" y="277"/>
                      <a:pt x="2390" y="277"/>
                    </a:cubicBezTo>
                    <a:cubicBezTo>
                      <a:pt x="2364" y="277"/>
                      <a:pt x="2289" y="377"/>
                      <a:pt x="2269" y="470"/>
                    </a:cubicBezTo>
                    <a:lnTo>
                      <a:pt x="2269" y="414"/>
                    </a:lnTo>
                    <a:cubicBezTo>
                      <a:pt x="2269" y="357"/>
                      <a:pt x="2220" y="349"/>
                      <a:pt x="2180" y="349"/>
                    </a:cubicBezTo>
                    <a:cubicBezTo>
                      <a:pt x="2131" y="349"/>
                      <a:pt x="2115" y="349"/>
                      <a:pt x="2115" y="405"/>
                    </a:cubicBezTo>
                    <a:cubicBezTo>
                      <a:pt x="2115" y="470"/>
                      <a:pt x="2115" y="527"/>
                      <a:pt x="2091" y="527"/>
                    </a:cubicBezTo>
                    <a:cubicBezTo>
                      <a:pt x="2115" y="527"/>
                      <a:pt x="2107" y="592"/>
                      <a:pt x="2107" y="649"/>
                    </a:cubicBezTo>
                    <a:cubicBezTo>
                      <a:pt x="2083" y="608"/>
                      <a:pt x="2058" y="568"/>
                      <a:pt x="2042" y="527"/>
                    </a:cubicBezTo>
                    <a:cubicBezTo>
                      <a:pt x="2001" y="405"/>
                      <a:pt x="1953" y="349"/>
                      <a:pt x="1864" y="349"/>
                    </a:cubicBezTo>
                    <a:cubicBezTo>
                      <a:pt x="1823" y="341"/>
                      <a:pt x="1758" y="341"/>
                      <a:pt x="1734" y="284"/>
                    </a:cubicBezTo>
                    <a:cubicBezTo>
                      <a:pt x="1685" y="284"/>
                      <a:pt x="1669" y="284"/>
                      <a:pt x="1669" y="341"/>
                    </a:cubicBezTo>
                    <a:lnTo>
                      <a:pt x="1620" y="341"/>
                    </a:lnTo>
                    <a:cubicBezTo>
                      <a:pt x="1608" y="308"/>
                      <a:pt x="1592" y="292"/>
                      <a:pt x="1579" y="292"/>
                    </a:cubicBezTo>
                    <a:cubicBezTo>
                      <a:pt x="1566" y="292"/>
                      <a:pt x="1556" y="308"/>
                      <a:pt x="1556" y="341"/>
                    </a:cubicBezTo>
                    <a:cubicBezTo>
                      <a:pt x="1547" y="359"/>
                      <a:pt x="1539" y="366"/>
                      <a:pt x="1532" y="366"/>
                    </a:cubicBezTo>
                    <a:cubicBezTo>
                      <a:pt x="1516" y="366"/>
                      <a:pt x="1501" y="341"/>
                      <a:pt x="1491" y="341"/>
                    </a:cubicBezTo>
                    <a:cubicBezTo>
                      <a:pt x="1469" y="286"/>
                      <a:pt x="1457" y="255"/>
                      <a:pt x="1452" y="255"/>
                    </a:cubicBezTo>
                    <a:cubicBezTo>
                      <a:pt x="1447" y="255"/>
                      <a:pt x="1453" y="300"/>
                      <a:pt x="1466" y="397"/>
                    </a:cubicBezTo>
                    <a:cubicBezTo>
                      <a:pt x="1466" y="454"/>
                      <a:pt x="1507" y="519"/>
                      <a:pt x="1531" y="519"/>
                    </a:cubicBezTo>
                    <a:lnTo>
                      <a:pt x="1596" y="519"/>
                    </a:lnTo>
                    <a:lnTo>
                      <a:pt x="1531" y="576"/>
                    </a:lnTo>
                    <a:cubicBezTo>
                      <a:pt x="1507" y="576"/>
                      <a:pt x="1466" y="632"/>
                      <a:pt x="1466" y="697"/>
                    </a:cubicBezTo>
                    <a:cubicBezTo>
                      <a:pt x="1466" y="697"/>
                      <a:pt x="1466" y="754"/>
                      <a:pt x="1442" y="754"/>
                    </a:cubicBezTo>
                    <a:lnTo>
                      <a:pt x="1442" y="632"/>
                    </a:lnTo>
                    <a:cubicBezTo>
                      <a:pt x="1458" y="576"/>
                      <a:pt x="1466" y="519"/>
                      <a:pt x="1466" y="454"/>
                    </a:cubicBezTo>
                    <a:cubicBezTo>
                      <a:pt x="1451" y="380"/>
                      <a:pt x="1422" y="330"/>
                      <a:pt x="1400" y="330"/>
                    </a:cubicBezTo>
                    <a:cubicBezTo>
                      <a:pt x="1387" y="330"/>
                      <a:pt x="1377" y="350"/>
                      <a:pt x="1377" y="397"/>
                    </a:cubicBezTo>
                    <a:cubicBezTo>
                      <a:pt x="1353" y="397"/>
                      <a:pt x="1353" y="397"/>
                      <a:pt x="1329" y="332"/>
                    </a:cubicBezTo>
                    <a:cubicBezTo>
                      <a:pt x="1329" y="309"/>
                      <a:pt x="1326" y="295"/>
                      <a:pt x="1321" y="295"/>
                    </a:cubicBezTo>
                    <a:cubicBezTo>
                      <a:pt x="1314" y="295"/>
                      <a:pt x="1302" y="323"/>
                      <a:pt x="1288" y="389"/>
                    </a:cubicBezTo>
                    <a:cubicBezTo>
                      <a:pt x="1276" y="450"/>
                      <a:pt x="1264" y="480"/>
                      <a:pt x="1253" y="480"/>
                    </a:cubicBezTo>
                    <a:cubicBezTo>
                      <a:pt x="1241" y="480"/>
                      <a:pt x="1231" y="450"/>
                      <a:pt x="1223" y="389"/>
                    </a:cubicBezTo>
                    <a:cubicBezTo>
                      <a:pt x="1195" y="319"/>
                      <a:pt x="1153" y="289"/>
                      <a:pt x="1123" y="289"/>
                    </a:cubicBezTo>
                    <a:cubicBezTo>
                      <a:pt x="1101" y="289"/>
                      <a:pt x="1085" y="305"/>
                      <a:pt x="1085" y="332"/>
                    </a:cubicBezTo>
                    <a:cubicBezTo>
                      <a:pt x="1085" y="399"/>
                      <a:pt x="1063" y="426"/>
                      <a:pt x="1040" y="426"/>
                    </a:cubicBezTo>
                    <a:cubicBezTo>
                      <a:pt x="1023" y="426"/>
                      <a:pt x="1006" y="413"/>
                      <a:pt x="996" y="389"/>
                    </a:cubicBezTo>
                    <a:cubicBezTo>
                      <a:pt x="984" y="357"/>
                      <a:pt x="974" y="341"/>
                      <a:pt x="964" y="341"/>
                    </a:cubicBezTo>
                    <a:cubicBezTo>
                      <a:pt x="954" y="341"/>
                      <a:pt x="943" y="357"/>
                      <a:pt x="931" y="389"/>
                    </a:cubicBezTo>
                    <a:cubicBezTo>
                      <a:pt x="931" y="343"/>
                      <a:pt x="919" y="301"/>
                      <a:pt x="903" y="301"/>
                    </a:cubicBezTo>
                    <a:cubicBezTo>
                      <a:pt x="897" y="301"/>
                      <a:pt x="890" y="308"/>
                      <a:pt x="883" y="324"/>
                    </a:cubicBezTo>
                    <a:cubicBezTo>
                      <a:pt x="883" y="324"/>
                      <a:pt x="866" y="324"/>
                      <a:pt x="883" y="381"/>
                    </a:cubicBezTo>
                    <a:cubicBezTo>
                      <a:pt x="883" y="381"/>
                      <a:pt x="866" y="446"/>
                      <a:pt x="842" y="503"/>
                    </a:cubicBezTo>
                    <a:cubicBezTo>
                      <a:pt x="866" y="503"/>
                      <a:pt x="866" y="568"/>
                      <a:pt x="866" y="624"/>
                    </a:cubicBezTo>
                    <a:cubicBezTo>
                      <a:pt x="866" y="638"/>
                      <a:pt x="861" y="645"/>
                      <a:pt x="852" y="645"/>
                    </a:cubicBezTo>
                    <a:cubicBezTo>
                      <a:pt x="825" y="645"/>
                      <a:pt x="765" y="578"/>
                      <a:pt x="729" y="438"/>
                    </a:cubicBezTo>
                    <a:lnTo>
                      <a:pt x="688" y="324"/>
                    </a:lnTo>
                    <a:lnTo>
                      <a:pt x="688" y="438"/>
                    </a:lnTo>
                    <a:cubicBezTo>
                      <a:pt x="664" y="438"/>
                      <a:pt x="639" y="438"/>
                      <a:pt x="639" y="381"/>
                    </a:cubicBezTo>
                    <a:cubicBezTo>
                      <a:pt x="639" y="316"/>
                      <a:pt x="639" y="316"/>
                      <a:pt x="623" y="316"/>
                    </a:cubicBezTo>
                    <a:cubicBezTo>
                      <a:pt x="623" y="316"/>
                      <a:pt x="599" y="316"/>
                      <a:pt x="599" y="381"/>
                    </a:cubicBezTo>
                    <a:cubicBezTo>
                      <a:pt x="599" y="448"/>
                      <a:pt x="599" y="475"/>
                      <a:pt x="594" y="475"/>
                    </a:cubicBezTo>
                    <a:cubicBezTo>
                      <a:pt x="590" y="475"/>
                      <a:pt x="585" y="461"/>
                      <a:pt x="575" y="438"/>
                    </a:cubicBezTo>
                    <a:cubicBezTo>
                      <a:pt x="562" y="377"/>
                      <a:pt x="552" y="347"/>
                      <a:pt x="542" y="347"/>
                    </a:cubicBezTo>
                    <a:cubicBezTo>
                      <a:pt x="532" y="347"/>
                      <a:pt x="522" y="377"/>
                      <a:pt x="510" y="438"/>
                    </a:cubicBezTo>
                    <a:cubicBezTo>
                      <a:pt x="510" y="499"/>
                      <a:pt x="510" y="529"/>
                      <a:pt x="507" y="529"/>
                    </a:cubicBezTo>
                    <a:cubicBezTo>
                      <a:pt x="504" y="529"/>
                      <a:pt x="497" y="499"/>
                      <a:pt x="485" y="438"/>
                    </a:cubicBezTo>
                    <a:cubicBezTo>
                      <a:pt x="485" y="373"/>
                      <a:pt x="461" y="316"/>
                      <a:pt x="445" y="316"/>
                    </a:cubicBezTo>
                    <a:lnTo>
                      <a:pt x="445" y="373"/>
                    </a:lnTo>
                    <a:cubicBezTo>
                      <a:pt x="445" y="445"/>
                      <a:pt x="436" y="475"/>
                      <a:pt x="424" y="475"/>
                    </a:cubicBezTo>
                    <a:cubicBezTo>
                      <a:pt x="416" y="475"/>
                      <a:pt x="406" y="461"/>
                      <a:pt x="396" y="438"/>
                    </a:cubicBezTo>
                    <a:cubicBezTo>
                      <a:pt x="396" y="404"/>
                      <a:pt x="390" y="388"/>
                      <a:pt x="378" y="388"/>
                    </a:cubicBezTo>
                    <a:cubicBezTo>
                      <a:pt x="367" y="388"/>
                      <a:pt x="351" y="402"/>
                      <a:pt x="331" y="430"/>
                    </a:cubicBezTo>
                    <a:cubicBezTo>
                      <a:pt x="283" y="430"/>
                      <a:pt x="266" y="430"/>
                      <a:pt x="266" y="373"/>
                    </a:cubicBezTo>
                    <a:cubicBezTo>
                      <a:pt x="266" y="312"/>
                      <a:pt x="266" y="282"/>
                      <a:pt x="263" y="282"/>
                    </a:cubicBezTo>
                    <a:cubicBezTo>
                      <a:pt x="260" y="282"/>
                      <a:pt x="254" y="312"/>
                      <a:pt x="242" y="373"/>
                    </a:cubicBezTo>
                    <a:cubicBezTo>
                      <a:pt x="230" y="401"/>
                      <a:pt x="224" y="416"/>
                      <a:pt x="216" y="416"/>
                    </a:cubicBezTo>
                    <a:cubicBezTo>
                      <a:pt x="208" y="416"/>
                      <a:pt x="197" y="401"/>
                      <a:pt x="177" y="373"/>
                    </a:cubicBezTo>
                    <a:cubicBezTo>
                      <a:pt x="165" y="341"/>
                      <a:pt x="159" y="324"/>
                      <a:pt x="153" y="324"/>
                    </a:cubicBezTo>
                    <a:cubicBezTo>
                      <a:pt x="147" y="324"/>
                      <a:pt x="141" y="341"/>
                      <a:pt x="129" y="373"/>
                    </a:cubicBezTo>
                    <a:cubicBezTo>
                      <a:pt x="129" y="486"/>
                      <a:pt x="129" y="551"/>
                      <a:pt x="153" y="551"/>
                    </a:cubicBezTo>
                    <a:cubicBezTo>
                      <a:pt x="177" y="551"/>
                      <a:pt x="177" y="551"/>
                      <a:pt x="177" y="608"/>
                    </a:cubicBezTo>
                    <a:lnTo>
                      <a:pt x="129" y="608"/>
                    </a:lnTo>
                    <a:cubicBezTo>
                      <a:pt x="104" y="608"/>
                      <a:pt x="88" y="608"/>
                      <a:pt x="39" y="665"/>
                    </a:cubicBezTo>
                    <a:cubicBezTo>
                      <a:pt x="7" y="717"/>
                      <a:pt x="0" y="805"/>
                      <a:pt x="20" y="805"/>
                    </a:cubicBezTo>
                    <a:cubicBezTo>
                      <a:pt x="25" y="805"/>
                      <a:pt x="31" y="799"/>
                      <a:pt x="39" y="786"/>
                    </a:cubicBezTo>
                    <a:lnTo>
                      <a:pt x="39" y="795"/>
                    </a:lnTo>
                    <a:lnTo>
                      <a:pt x="64" y="851"/>
                    </a:lnTo>
                    <a:cubicBezTo>
                      <a:pt x="64" y="941"/>
                      <a:pt x="74" y="985"/>
                      <a:pt x="84" y="985"/>
                    </a:cubicBezTo>
                    <a:cubicBezTo>
                      <a:pt x="94" y="985"/>
                      <a:pt x="104" y="941"/>
                      <a:pt x="104" y="851"/>
                    </a:cubicBezTo>
                    <a:cubicBezTo>
                      <a:pt x="104" y="754"/>
                      <a:pt x="104" y="709"/>
                      <a:pt x="108" y="709"/>
                    </a:cubicBezTo>
                    <a:cubicBezTo>
                      <a:pt x="112" y="709"/>
                      <a:pt x="118" y="740"/>
                      <a:pt x="129" y="795"/>
                    </a:cubicBezTo>
                    <a:cubicBezTo>
                      <a:pt x="129" y="916"/>
                      <a:pt x="153" y="916"/>
                      <a:pt x="169" y="916"/>
                    </a:cubicBezTo>
                    <a:cubicBezTo>
                      <a:pt x="193" y="916"/>
                      <a:pt x="193" y="916"/>
                      <a:pt x="193" y="973"/>
                    </a:cubicBezTo>
                    <a:cubicBezTo>
                      <a:pt x="193" y="1038"/>
                      <a:pt x="218" y="1095"/>
                      <a:pt x="242" y="1095"/>
                    </a:cubicBezTo>
                    <a:cubicBezTo>
                      <a:pt x="258" y="1095"/>
                      <a:pt x="258" y="1095"/>
                      <a:pt x="258" y="1038"/>
                    </a:cubicBezTo>
                    <a:cubicBezTo>
                      <a:pt x="251" y="1010"/>
                      <a:pt x="255" y="995"/>
                      <a:pt x="263" y="995"/>
                    </a:cubicBezTo>
                    <a:cubicBezTo>
                      <a:pt x="273" y="995"/>
                      <a:pt x="293" y="1024"/>
                      <a:pt x="307" y="1095"/>
                    </a:cubicBezTo>
                    <a:cubicBezTo>
                      <a:pt x="317" y="1122"/>
                      <a:pt x="323" y="1138"/>
                      <a:pt x="327" y="1138"/>
                    </a:cubicBezTo>
                    <a:cubicBezTo>
                      <a:pt x="331" y="1138"/>
                      <a:pt x="331" y="1108"/>
                      <a:pt x="331" y="1038"/>
                    </a:cubicBezTo>
                    <a:cubicBezTo>
                      <a:pt x="331" y="977"/>
                      <a:pt x="341" y="947"/>
                      <a:pt x="355" y="947"/>
                    </a:cubicBezTo>
                    <a:cubicBezTo>
                      <a:pt x="368" y="947"/>
                      <a:pt x="384" y="977"/>
                      <a:pt x="396" y="1038"/>
                    </a:cubicBezTo>
                    <a:lnTo>
                      <a:pt x="437" y="1038"/>
                    </a:lnTo>
                    <a:cubicBezTo>
                      <a:pt x="461" y="1038"/>
                      <a:pt x="461" y="981"/>
                      <a:pt x="461" y="916"/>
                    </a:cubicBezTo>
                    <a:cubicBezTo>
                      <a:pt x="461" y="850"/>
                      <a:pt x="461" y="822"/>
                      <a:pt x="466" y="822"/>
                    </a:cubicBezTo>
                    <a:cubicBezTo>
                      <a:pt x="469" y="822"/>
                      <a:pt x="475" y="836"/>
                      <a:pt x="485" y="859"/>
                    </a:cubicBezTo>
                    <a:cubicBezTo>
                      <a:pt x="502" y="900"/>
                      <a:pt x="502" y="941"/>
                      <a:pt x="510" y="981"/>
                    </a:cubicBezTo>
                    <a:cubicBezTo>
                      <a:pt x="510" y="1038"/>
                      <a:pt x="526" y="1038"/>
                      <a:pt x="550" y="1038"/>
                    </a:cubicBezTo>
                    <a:cubicBezTo>
                      <a:pt x="555" y="1038"/>
                      <a:pt x="561" y="1038"/>
                      <a:pt x="566" y="1038"/>
                    </a:cubicBezTo>
                    <a:cubicBezTo>
                      <a:pt x="589" y="1038"/>
                      <a:pt x="615" y="1033"/>
                      <a:pt x="615" y="981"/>
                    </a:cubicBezTo>
                    <a:lnTo>
                      <a:pt x="615" y="1046"/>
                    </a:lnTo>
                    <a:cubicBezTo>
                      <a:pt x="631" y="1046"/>
                      <a:pt x="637" y="1071"/>
                      <a:pt x="638" y="1071"/>
                    </a:cubicBezTo>
                    <a:cubicBezTo>
                      <a:pt x="639" y="1071"/>
                      <a:pt x="639" y="1065"/>
                      <a:pt x="639" y="1046"/>
                    </a:cubicBezTo>
                    <a:cubicBezTo>
                      <a:pt x="639" y="1046"/>
                      <a:pt x="664" y="1046"/>
                      <a:pt x="704" y="1103"/>
                    </a:cubicBezTo>
                    <a:cubicBezTo>
                      <a:pt x="714" y="1115"/>
                      <a:pt x="724" y="1121"/>
                      <a:pt x="733" y="1121"/>
                    </a:cubicBezTo>
                    <a:cubicBezTo>
                      <a:pt x="773" y="1121"/>
                      <a:pt x="805" y="1023"/>
                      <a:pt x="753" y="924"/>
                    </a:cubicBezTo>
                    <a:lnTo>
                      <a:pt x="777" y="924"/>
                    </a:lnTo>
                    <a:cubicBezTo>
                      <a:pt x="793" y="924"/>
                      <a:pt x="793" y="868"/>
                      <a:pt x="793" y="868"/>
                    </a:cubicBezTo>
                    <a:cubicBezTo>
                      <a:pt x="793" y="820"/>
                      <a:pt x="807" y="807"/>
                      <a:pt x="823" y="807"/>
                    </a:cubicBezTo>
                    <a:cubicBezTo>
                      <a:pt x="829" y="807"/>
                      <a:pt x="836" y="809"/>
                      <a:pt x="842" y="811"/>
                    </a:cubicBezTo>
                    <a:lnTo>
                      <a:pt x="842" y="924"/>
                    </a:lnTo>
                    <a:cubicBezTo>
                      <a:pt x="828" y="1029"/>
                      <a:pt x="839" y="1095"/>
                      <a:pt x="853" y="1095"/>
                    </a:cubicBezTo>
                    <a:cubicBezTo>
                      <a:pt x="864" y="1095"/>
                      <a:pt x="876" y="1063"/>
                      <a:pt x="883" y="989"/>
                    </a:cubicBezTo>
                    <a:lnTo>
                      <a:pt x="883" y="1046"/>
                    </a:lnTo>
                    <a:cubicBezTo>
                      <a:pt x="883" y="1078"/>
                      <a:pt x="889" y="1095"/>
                      <a:pt x="901" y="1095"/>
                    </a:cubicBezTo>
                    <a:cubicBezTo>
                      <a:pt x="913" y="1095"/>
                      <a:pt x="931" y="1078"/>
                      <a:pt x="956" y="1046"/>
                    </a:cubicBezTo>
                    <a:cubicBezTo>
                      <a:pt x="972" y="1046"/>
                      <a:pt x="996" y="932"/>
                      <a:pt x="996" y="868"/>
                    </a:cubicBezTo>
                    <a:cubicBezTo>
                      <a:pt x="996" y="811"/>
                      <a:pt x="1020" y="811"/>
                      <a:pt x="1020" y="811"/>
                    </a:cubicBezTo>
                    <a:cubicBezTo>
                      <a:pt x="1045" y="811"/>
                      <a:pt x="1045" y="811"/>
                      <a:pt x="1045" y="868"/>
                    </a:cubicBezTo>
                    <a:cubicBezTo>
                      <a:pt x="1045" y="929"/>
                      <a:pt x="1055" y="960"/>
                      <a:pt x="1069" y="960"/>
                    </a:cubicBezTo>
                    <a:cubicBezTo>
                      <a:pt x="1082" y="960"/>
                      <a:pt x="1098" y="931"/>
                      <a:pt x="1110" y="876"/>
                    </a:cubicBezTo>
                    <a:lnTo>
                      <a:pt x="1110" y="932"/>
                    </a:lnTo>
                    <a:cubicBezTo>
                      <a:pt x="1110" y="974"/>
                      <a:pt x="1122" y="1019"/>
                      <a:pt x="1170" y="1019"/>
                    </a:cubicBezTo>
                    <a:cubicBezTo>
                      <a:pt x="1188" y="1019"/>
                      <a:pt x="1211" y="1013"/>
                      <a:pt x="1239" y="997"/>
                    </a:cubicBezTo>
                    <a:cubicBezTo>
                      <a:pt x="1329" y="997"/>
                      <a:pt x="1401" y="997"/>
                      <a:pt x="1401" y="1062"/>
                    </a:cubicBezTo>
                    <a:cubicBezTo>
                      <a:pt x="1401" y="1072"/>
                      <a:pt x="1404" y="1077"/>
                      <a:pt x="1409" y="1077"/>
                    </a:cubicBezTo>
                    <a:cubicBezTo>
                      <a:pt x="1431" y="1077"/>
                      <a:pt x="1498" y="977"/>
                      <a:pt x="1531" y="884"/>
                    </a:cubicBezTo>
                    <a:cubicBezTo>
                      <a:pt x="1531" y="941"/>
                      <a:pt x="1556" y="941"/>
                      <a:pt x="1596" y="941"/>
                    </a:cubicBezTo>
                    <a:cubicBezTo>
                      <a:pt x="1669" y="941"/>
                      <a:pt x="1669" y="941"/>
                      <a:pt x="1669" y="1005"/>
                    </a:cubicBezTo>
                    <a:cubicBezTo>
                      <a:pt x="1657" y="1062"/>
                      <a:pt x="1651" y="1091"/>
                      <a:pt x="1653" y="1091"/>
                    </a:cubicBezTo>
                    <a:cubicBezTo>
                      <a:pt x="1655" y="1091"/>
                      <a:pt x="1665" y="1062"/>
                      <a:pt x="1685" y="1005"/>
                    </a:cubicBezTo>
                    <a:cubicBezTo>
                      <a:pt x="1694" y="959"/>
                      <a:pt x="1710" y="940"/>
                      <a:pt x="1725" y="940"/>
                    </a:cubicBezTo>
                    <a:cubicBezTo>
                      <a:pt x="1749" y="940"/>
                      <a:pt x="1774" y="992"/>
                      <a:pt x="1774" y="1062"/>
                    </a:cubicBezTo>
                    <a:cubicBezTo>
                      <a:pt x="1774" y="1127"/>
                      <a:pt x="1799" y="1127"/>
                      <a:pt x="1839" y="1127"/>
                    </a:cubicBezTo>
                    <a:cubicBezTo>
                      <a:pt x="1859" y="1075"/>
                      <a:pt x="1894" y="1070"/>
                      <a:pt x="1928" y="1070"/>
                    </a:cubicBezTo>
                    <a:cubicBezTo>
                      <a:pt x="1936" y="1070"/>
                      <a:pt x="1945" y="1070"/>
                      <a:pt x="1953" y="1070"/>
                    </a:cubicBezTo>
                    <a:cubicBezTo>
                      <a:pt x="2018" y="1070"/>
                      <a:pt x="2018" y="1070"/>
                      <a:pt x="2018" y="949"/>
                    </a:cubicBezTo>
                    <a:cubicBezTo>
                      <a:pt x="2024" y="852"/>
                      <a:pt x="2036" y="832"/>
                      <a:pt x="2065" y="832"/>
                    </a:cubicBezTo>
                    <a:cubicBezTo>
                      <a:pt x="2072" y="832"/>
                      <a:pt x="2081" y="833"/>
                      <a:pt x="2091" y="835"/>
                    </a:cubicBezTo>
                    <a:cubicBezTo>
                      <a:pt x="2115" y="835"/>
                      <a:pt x="2131" y="835"/>
                      <a:pt x="2131" y="892"/>
                    </a:cubicBezTo>
                    <a:cubicBezTo>
                      <a:pt x="2131" y="892"/>
                      <a:pt x="2156" y="949"/>
                      <a:pt x="2180" y="957"/>
                    </a:cubicBezTo>
                    <a:cubicBezTo>
                      <a:pt x="2196" y="957"/>
                      <a:pt x="2220" y="957"/>
                      <a:pt x="2220" y="1013"/>
                    </a:cubicBezTo>
                    <a:cubicBezTo>
                      <a:pt x="2220" y="1013"/>
                      <a:pt x="2245" y="1070"/>
                      <a:pt x="2285" y="1078"/>
                    </a:cubicBezTo>
                    <a:cubicBezTo>
                      <a:pt x="2334" y="1078"/>
                      <a:pt x="2374" y="1078"/>
                      <a:pt x="2374" y="1135"/>
                    </a:cubicBezTo>
                    <a:cubicBezTo>
                      <a:pt x="2399" y="1135"/>
                      <a:pt x="2399" y="1135"/>
                      <a:pt x="2399" y="1078"/>
                    </a:cubicBezTo>
                    <a:cubicBezTo>
                      <a:pt x="2399" y="1034"/>
                      <a:pt x="2410" y="993"/>
                      <a:pt x="2446" y="993"/>
                    </a:cubicBezTo>
                    <a:cubicBezTo>
                      <a:pt x="2463" y="993"/>
                      <a:pt x="2484" y="1001"/>
                      <a:pt x="2512" y="1022"/>
                    </a:cubicBezTo>
                    <a:cubicBezTo>
                      <a:pt x="2553" y="1022"/>
                      <a:pt x="2626" y="1022"/>
                      <a:pt x="2626" y="965"/>
                    </a:cubicBezTo>
                    <a:cubicBezTo>
                      <a:pt x="2642" y="965"/>
                      <a:pt x="2642" y="965"/>
                      <a:pt x="2642" y="1022"/>
                    </a:cubicBezTo>
                    <a:cubicBezTo>
                      <a:pt x="2642" y="1082"/>
                      <a:pt x="2654" y="1113"/>
                      <a:pt x="2671" y="1113"/>
                    </a:cubicBezTo>
                    <a:cubicBezTo>
                      <a:pt x="2689" y="1113"/>
                      <a:pt x="2711" y="1082"/>
                      <a:pt x="2731" y="1022"/>
                    </a:cubicBezTo>
                    <a:cubicBezTo>
                      <a:pt x="2731" y="993"/>
                      <a:pt x="2737" y="979"/>
                      <a:pt x="2746" y="979"/>
                    </a:cubicBezTo>
                    <a:cubicBezTo>
                      <a:pt x="2755" y="979"/>
                      <a:pt x="2768" y="993"/>
                      <a:pt x="2780" y="1022"/>
                    </a:cubicBezTo>
                    <a:cubicBezTo>
                      <a:pt x="2780" y="1022"/>
                      <a:pt x="2804" y="1022"/>
                      <a:pt x="2820" y="965"/>
                    </a:cubicBezTo>
                    <a:cubicBezTo>
                      <a:pt x="2833" y="936"/>
                      <a:pt x="2839" y="922"/>
                      <a:pt x="2848" y="922"/>
                    </a:cubicBezTo>
                    <a:cubicBezTo>
                      <a:pt x="2857" y="922"/>
                      <a:pt x="2869" y="936"/>
                      <a:pt x="2893" y="965"/>
                    </a:cubicBezTo>
                    <a:cubicBezTo>
                      <a:pt x="2893" y="1030"/>
                      <a:pt x="2910" y="1030"/>
                      <a:pt x="2934" y="1030"/>
                    </a:cubicBezTo>
                    <a:cubicBezTo>
                      <a:pt x="2957" y="999"/>
                      <a:pt x="3022" y="985"/>
                      <a:pt x="3088" y="985"/>
                    </a:cubicBezTo>
                    <a:cubicBezTo>
                      <a:pt x="3162" y="985"/>
                      <a:pt x="3237" y="1003"/>
                      <a:pt x="3250" y="1038"/>
                    </a:cubicBezTo>
                    <a:cubicBezTo>
                      <a:pt x="3266" y="973"/>
                      <a:pt x="3266" y="973"/>
                      <a:pt x="3291" y="973"/>
                    </a:cubicBezTo>
                    <a:cubicBezTo>
                      <a:pt x="3300" y="1020"/>
                      <a:pt x="3308" y="1041"/>
                      <a:pt x="3315" y="1041"/>
                    </a:cubicBezTo>
                    <a:cubicBezTo>
                      <a:pt x="3326" y="1041"/>
                      <a:pt x="3334" y="990"/>
                      <a:pt x="3339" y="916"/>
                    </a:cubicBezTo>
                    <a:lnTo>
                      <a:pt x="3291" y="916"/>
                    </a:lnTo>
                    <a:cubicBezTo>
                      <a:pt x="3291" y="862"/>
                      <a:pt x="3304" y="832"/>
                      <a:pt x="3318" y="832"/>
                    </a:cubicBezTo>
                    <a:cubicBezTo>
                      <a:pt x="3336" y="832"/>
                      <a:pt x="3355" y="878"/>
                      <a:pt x="3355" y="981"/>
                    </a:cubicBezTo>
                    <a:cubicBezTo>
                      <a:pt x="3368" y="1038"/>
                      <a:pt x="3374" y="1066"/>
                      <a:pt x="3380" y="1066"/>
                    </a:cubicBezTo>
                    <a:cubicBezTo>
                      <a:pt x="3386" y="1066"/>
                      <a:pt x="3392" y="1038"/>
                      <a:pt x="3404" y="981"/>
                    </a:cubicBezTo>
                    <a:cubicBezTo>
                      <a:pt x="3416" y="920"/>
                      <a:pt x="3426" y="890"/>
                      <a:pt x="3437" y="890"/>
                    </a:cubicBezTo>
                    <a:cubicBezTo>
                      <a:pt x="3447" y="890"/>
                      <a:pt x="3457" y="920"/>
                      <a:pt x="3469" y="981"/>
                    </a:cubicBezTo>
                    <a:cubicBezTo>
                      <a:pt x="3469" y="1042"/>
                      <a:pt x="3469" y="1072"/>
                      <a:pt x="3472" y="1072"/>
                    </a:cubicBezTo>
                    <a:cubicBezTo>
                      <a:pt x="3475" y="1072"/>
                      <a:pt x="3481" y="1042"/>
                      <a:pt x="3493" y="981"/>
                    </a:cubicBezTo>
                    <a:cubicBezTo>
                      <a:pt x="3516" y="845"/>
                      <a:pt x="3549" y="768"/>
                      <a:pt x="3572" y="768"/>
                    </a:cubicBezTo>
                    <a:cubicBezTo>
                      <a:pt x="3590" y="768"/>
                      <a:pt x="3602" y="817"/>
                      <a:pt x="3599" y="924"/>
                    </a:cubicBezTo>
                    <a:cubicBezTo>
                      <a:pt x="3599" y="1038"/>
                      <a:pt x="3623" y="1103"/>
                      <a:pt x="3647" y="1103"/>
                    </a:cubicBezTo>
                    <a:cubicBezTo>
                      <a:pt x="3672" y="1103"/>
                      <a:pt x="3672" y="1046"/>
                      <a:pt x="3672" y="981"/>
                    </a:cubicBezTo>
                    <a:cubicBezTo>
                      <a:pt x="3660" y="921"/>
                      <a:pt x="3660" y="893"/>
                      <a:pt x="3667" y="893"/>
                    </a:cubicBezTo>
                    <a:cubicBezTo>
                      <a:pt x="3675" y="893"/>
                      <a:pt x="3692" y="923"/>
                      <a:pt x="3712" y="981"/>
                    </a:cubicBezTo>
                    <a:cubicBezTo>
                      <a:pt x="3748" y="1084"/>
                      <a:pt x="3779" y="1130"/>
                      <a:pt x="3810" y="1130"/>
                    </a:cubicBezTo>
                    <a:cubicBezTo>
                      <a:pt x="3836" y="1130"/>
                      <a:pt x="3862" y="1100"/>
                      <a:pt x="3891" y="1046"/>
                    </a:cubicBezTo>
                    <a:cubicBezTo>
                      <a:pt x="3935" y="989"/>
                      <a:pt x="3974" y="961"/>
                      <a:pt x="3993" y="961"/>
                    </a:cubicBezTo>
                    <a:cubicBezTo>
                      <a:pt x="4012" y="961"/>
                      <a:pt x="4012" y="989"/>
                      <a:pt x="3980" y="1046"/>
                    </a:cubicBezTo>
                    <a:cubicBezTo>
                      <a:pt x="3956" y="1118"/>
                      <a:pt x="3946" y="1147"/>
                      <a:pt x="3950" y="1147"/>
                    </a:cubicBezTo>
                    <a:cubicBezTo>
                      <a:pt x="3954" y="1147"/>
                      <a:pt x="3963" y="1134"/>
                      <a:pt x="3980" y="1111"/>
                    </a:cubicBezTo>
                    <a:lnTo>
                      <a:pt x="4093" y="1111"/>
                    </a:lnTo>
                    <a:cubicBezTo>
                      <a:pt x="4118" y="1111"/>
                      <a:pt x="4134" y="1054"/>
                      <a:pt x="4134" y="989"/>
                    </a:cubicBezTo>
                    <a:cubicBezTo>
                      <a:pt x="4149" y="1065"/>
                      <a:pt x="4174" y="1119"/>
                      <a:pt x="4200" y="1119"/>
                    </a:cubicBezTo>
                    <a:cubicBezTo>
                      <a:pt x="4216" y="1119"/>
                      <a:pt x="4232" y="1100"/>
                      <a:pt x="4247" y="1054"/>
                    </a:cubicBezTo>
                    <a:lnTo>
                      <a:pt x="4296" y="1054"/>
                    </a:lnTo>
                    <a:cubicBezTo>
                      <a:pt x="4312" y="1054"/>
                      <a:pt x="4312" y="1054"/>
                      <a:pt x="4337" y="997"/>
                    </a:cubicBezTo>
                    <a:cubicBezTo>
                      <a:pt x="4344" y="981"/>
                      <a:pt x="4351" y="974"/>
                      <a:pt x="4358" y="974"/>
                    </a:cubicBezTo>
                    <a:cubicBezTo>
                      <a:pt x="4374" y="974"/>
                      <a:pt x="4390" y="1014"/>
                      <a:pt x="4401" y="1054"/>
                    </a:cubicBezTo>
                    <a:cubicBezTo>
                      <a:pt x="4419" y="1100"/>
                      <a:pt x="4436" y="1142"/>
                      <a:pt x="4445" y="1142"/>
                    </a:cubicBezTo>
                    <a:cubicBezTo>
                      <a:pt x="4448" y="1142"/>
                      <a:pt x="4450" y="1135"/>
                      <a:pt x="4450" y="1119"/>
                    </a:cubicBezTo>
                    <a:cubicBezTo>
                      <a:pt x="4458" y="1054"/>
                      <a:pt x="4482" y="997"/>
                      <a:pt x="4515" y="941"/>
                    </a:cubicBezTo>
                    <a:cubicBezTo>
                      <a:pt x="4522" y="924"/>
                      <a:pt x="4529" y="917"/>
                      <a:pt x="4535" y="917"/>
                    </a:cubicBezTo>
                    <a:cubicBezTo>
                      <a:pt x="4549" y="917"/>
                      <a:pt x="4556" y="957"/>
                      <a:pt x="4539" y="997"/>
                    </a:cubicBezTo>
                    <a:cubicBezTo>
                      <a:pt x="4539" y="1062"/>
                      <a:pt x="4539" y="1062"/>
                      <a:pt x="4580" y="1119"/>
                    </a:cubicBezTo>
                    <a:cubicBezTo>
                      <a:pt x="4604" y="1119"/>
                      <a:pt x="4653" y="1119"/>
                      <a:pt x="4653" y="1062"/>
                    </a:cubicBezTo>
                    <a:cubicBezTo>
                      <a:pt x="4653" y="1035"/>
                      <a:pt x="4683" y="1021"/>
                      <a:pt x="4717" y="1021"/>
                    </a:cubicBezTo>
                    <a:cubicBezTo>
                      <a:pt x="4753" y="1021"/>
                      <a:pt x="4794" y="1037"/>
                      <a:pt x="4807" y="1070"/>
                    </a:cubicBezTo>
                    <a:lnTo>
                      <a:pt x="4847" y="1070"/>
                    </a:lnTo>
                    <a:cubicBezTo>
                      <a:pt x="4872" y="1070"/>
                      <a:pt x="4896" y="1005"/>
                      <a:pt x="4920" y="1005"/>
                    </a:cubicBezTo>
                    <a:cubicBezTo>
                      <a:pt x="4920" y="1005"/>
                      <a:pt x="4936" y="1005"/>
                      <a:pt x="4961" y="949"/>
                    </a:cubicBezTo>
                    <a:cubicBezTo>
                      <a:pt x="4985" y="949"/>
                      <a:pt x="5009" y="949"/>
                      <a:pt x="5009" y="1013"/>
                    </a:cubicBezTo>
                    <a:cubicBezTo>
                      <a:pt x="5018" y="953"/>
                      <a:pt x="5022" y="922"/>
                      <a:pt x="5027" y="922"/>
                    </a:cubicBezTo>
                    <a:cubicBezTo>
                      <a:pt x="5032" y="922"/>
                      <a:pt x="5038" y="953"/>
                      <a:pt x="5050" y="1013"/>
                    </a:cubicBezTo>
                    <a:cubicBezTo>
                      <a:pt x="5050" y="1074"/>
                      <a:pt x="5050" y="1105"/>
                      <a:pt x="5053" y="1105"/>
                    </a:cubicBezTo>
                    <a:cubicBezTo>
                      <a:pt x="5056" y="1105"/>
                      <a:pt x="5062" y="1074"/>
                      <a:pt x="5074" y="1013"/>
                    </a:cubicBezTo>
                    <a:cubicBezTo>
                      <a:pt x="5086" y="981"/>
                      <a:pt x="5093" y="965"/>
                      <a:pt x="5098" y="965"/>
                    </a:cubicBezTo>
                    <a:cubicBezTo>
                      <a:pt x="5103" y="965"/>
                      <a:pt x="5107" y="981"/>
                      <a:pt x="5115" y="1013"/>
                    </a:cubicBezTo>
                    <a:cubicBezTo>
                      <a:pt x="5115" y="1042"/>
                      <a:pt x="5121" y="1056"/>
                      <a:pt x="5127" y="1056"/>
                    </a:cubicBezTo>
                    <a:cubicBezTo>
                      <a:pt x="5133" y="1056"/>
                      <a:pt x="5139" y="1042"/>
                      <a:pt x="5139" y="1013"/>
                    </a:cubicBezTo>
                    <a:cubicBezTo>
                      <a:pt x="5154" y="939"/>
                      <a:pt x="5184" y="889"/>
                      <a:pt x="5205" y="889"/>
                    </a:cubicBezTo>
                    <a:cubicBezTo>
                      <a:pt x="5219" y="889"/>
                      <a:pt x="5228" y="909"/>
                      <a:pt x="5228" y="957"/>
                    </a:cubicBezTo>
                    <a:cubicBezTo>
                      <a:pt x="5228" y="957"/>
                      <a:pt x="5253" y="957"/>
                      <a:pt x="5277" y="892"/>
                    </a:cubicBezTo>
                    <a:cubicBezTo>
                      <a:pt x="5285" y="835"/>
                      <a:pt x="5289" y="807"/>
                      <a:pt x="5291" y="807"/>
                    </a:cubicBezTo>
                    <a:cubicBezTo>
                      <a:pt x="5293" y="807"/>
                      <a:pt x="5293" y="835"/>
                      <a:pt x="5293" y="892"/>
                    </a:cubicBezTo>
                    <a:cubicBezTo>
                      <a:pt x="5306" y="954"/>
                      <a:pt x="5318" y="984"/>
                      <a:pt x="5330" y="984"/>
                    </a:cubicBezTo>
                    <a:cubicBezTo>
                      <a:pt x="5342" y="984"/>
                      <a:pt x="5354" y="956"/>
                      <a:pt x="5366" y="900"/>
                    </a:cubicBezTo>
                    <a:cubicBezTo>
                      <a:pt x="5366" y="900"/>
                      <a:pt x="5373" y="871"/>
                      <a:pt x="5385" y="871"/>
                    </a:cubicBezTo>
                    <a:cubicBezTo>
                      <a:pt x="5391" y="871"/>
                      <a:pt x="5399" y="878"/>
                      <a:pt x="5407" y="900"/>
                    </a:cubicBezTo>
                    <a:cubicBezTo>
                      <a:pt x="5430" y="933"/>
                      <a:pt x="5487" y="969"/>
                      <a:pt x="5525" y="969"/>
                    </a:cubicBezTo>
                    <a:cubicBezTo>
                      <a:pt x="5553" y="969"/>
                      <a:pt x="5571" y="951"/>
                      <a:pt x="5561" y="900"/>
                    </a:cubicBezTo>
                    <a:lnTo>
                      <a:pt x="5609" y="900"/>
                    </a:lnTo>
                    <a:cubicBezTo>
                      <a:pt x="5630" y="932"/>
                      <a:pt x="5646" y="949"/>
                      <a:pt x="5660" y="949"/>
                    </a:cubicBezTo>
                    <a:cubicBezTo>
                      <a:pt x="5674" y="949"/>
                      <a:pt x="5686" y="932"/>
                      <a:pt x="5699" y="900"/>
                    </a:cubicBezTo>
                    <a:lnTo>
                      <a:pt x="5715" y="843"/>
                    </a:lnTo>
                    <a:cubicBezTo>
                      <a:pt x="5715" y="900"/>
                      <a:pt x="5739" y="965"/>
                      <a:pt x="5763" y="965"/>
                    </a:cubicBezTo>
                    <a:cubicBezTo>
                      <a:pt x="5788" y="965"/>
                      <a:pt x="5788" y="965"/>
                      <a:pt x="5788" y="908"/>
                    </a:cubicBezTo>
                    <a:cubicBezTo>
                      <a:pt x="5763" y="843"/>
                      <a:pt x="5788" y="843"/>
                      <a:pt x="5804" y="843"/>
                    </a:cubicBezTo>
                    <a:cubicBezTo>
                      <a:pt x="5828" y="843"/>
                      <a:pt x="5853" y="908"/>
                      <a:pt x="5853" y="965"/>
                    </a:cubicBezTo>
                    <a:lnTo>
                      <a:pt x="5877" y="965"/>
                    </a:lnTo>
                    <a:cubicBezTo>
                      <a:pt x="5877" y="895"/>
                      <a:pt x="5882" y="868"/>
                      <a:pt x="5887" y="868"/>
                    </a:cubicBezTo>
                    <a:cubicBezTo>
                      <a:pt x="5890" y="868"/>
                      <a:pt x="5893" y="884"/>
                      <a:pt x="5893" y="908"/>
                    </a:cubicBezTo>
                    <a:cubicBezTo>
                      <a:pt x="5918" y="965"/>
                      <a:pt x="5942" y="965"/>
                      <a:pt x="5966" y="965"/>
                    </a:cubicBezTo>
                    <a:cubicBezTo>
                      <a:pt x="5966" y="946"/>
                      <a:pt x="5968" y="940"/>
                      <a:pt x="5970" y="940"/>
                    </a:cubicBezTo>
                    <a:cubicBezTo>
                      <a:pt x="5973" y="940"/>
                      <a:pt x="5977" y="965"/>
                      <a:pt x="5966" y="965"/>
                    </a:cubicBezTo>
                    <a:lnTo>
                      <a:pt x="5966" y="1030"/>
                    </a:lnTo>
                    <a:cubicBezTo>
                      <a:pt x="5971" y="1046"/>
                      <a:pt x="5974" y="1053"/>
                      <a:pt x="5977" y="1053"/>
                    </a:cubicBezTo>
                    <a:cubicBezTo>
                      <a:pt x="5982" y="1053"/>
                      <a:pt x="5982" y="1011"/>
                      <a:pt x="5982" y="965"/>
                    </a:cubicBezTo>
                    <a:lnTo>
                      <a:pt x="6031" y="973"/>
                    </a:lnTo>
                    <a:cubicBezTo>
                      <a:pt x="6055" y="973"/>
                      <a:pt x="6072" y="973"/>
                      <a:pt x="6055" y="908"/>
                    </a:cubicBezTo>
                    <a:cubicBezTo>
                      <a:pt x="6055" y="855"/>
                      <a:pt x="6055" y="794"/>
                      <a:pt x="6069" y="794"/>
                    </a:cubicBezTo>
                    <a:cubicBezTo>
                      <a:pt x="6070" y="794"/>
                      <a:pt x="6071" y="794"/>
                      <a:pt x="6072" y="795"/>
                    </a:cubicBezTo>
                    <a:cubicBezTo>
                      <a:pt x="6072" y="773"/>
                      <a:pt x="6074" y="766"/>
                      <a:pt x="6077" y="766"/>
                    </a:cubicBezTo>
                    <a:cubicBezTo>
                      <a:pt x="6082" y="766"/>
                      <a:pt x="6088" y="795"/>
                      <a:pt x="6072" y="795"/>
                    </a:cubicBezTo>
                    <a:cubicBezTo>
                      <a:pt x="6072" y="851"/>
                      <a:pt x="6072" y="908"/>
                      <a:pt x="6096" y="908"/>
                    </a:cubicBezTo>
                    <a:cubicBezTo>
                      <a:pt x="6120" y="908"/>
                      <a:pt x="6120" y="973"/>
                      <a:pt x="6120" y="973"/>
                    </a:cubicBezTo>
                    <a:cubicBezTo>
                      <a:pt x="6110" y="1021"/>
                      <a:pt x="6120" y="1038"/>
                      <a:pt x="6137" y="1038"/>
                    </a:cubicBezTo>
                    <a:cubicBezTo>
                      <a:pt x="6160" y="1038"/>
                      <a:pt x="6195" y="1006"/>
                      <a:pt x="6209" y="973"/>
                    </a:cubicBezTo>
                    <a:cubicBezTo>
                      <a:pt x="6230" y="912"/>
                      <a:pt x="6246" y="882"/>
                      <a:pt x="6257" y="882"/>
                    </a:cubicBezTo>
                    <a:cubicBezTo>
                      <a:pt x="6268" y="882"/>
                      <a:pt x="6274" y="912"/>
                      <a:pt x="6274" y="973"/>
                    </a:cubicBezTo>
                    <a:cubicBezTo>
                      <a:pt x="6274" y="1007"/>
                      <a:pt x="6278" y="1022"/>
                      <a:pt x="6284" y="1022"/>
                    </a:cubicBezTo>
                    <a:cubicBezTo>
                      <a:pt x="6299" y="1022"/>
                      <a:pt x="6327" y="923"/>
                      <a:pt x="6339" y="795"/>
                    </a:cubicBezTo>
                    <a:lnTo>
                      <a:pt x="6363" y="616"/>
                    </a:lnTo>
                    <a:lnTo>
                      <a:pt x="6363" y="795"/>
                    </a:lnTo>
                    <a:cubicBezTo>
                      <a:pt x="6378" y="937"/>
                      <a:pt x="6384" y="996"/>
                      <a:pt x="6399" y="996"/>
                    </a:cubicBezTo>
                    <a:cubicBezTo>
                      <a:pt x="6410" y="996"/>
                      <a:pt x="6426" y="967"/>
                      <a:pt x="6453" y="916"/>
                    </a:cubicBezTo>
                    <a:cubicBezTo>
                      <a:pt x="6477" y="888"/>
                      <a:pt x="6489" y="874"/>
                      <a:pt x="6495" y="874"/>
                    </a:cubicBezTo>
                    <a:cubicBezTo>
                      <a:pt x="6501" y="874"/>
                      <a:pt x="6501" y="888"/>
                      <a:pt x="6501" y="916"/>
                    </a:cubicBezTo>
                    <a:cubicBezTo>
                      <a:pt x="6501" y="981"/>
                      <a:pt x="6517" y="981"/>
                      <a:pt x="6590" y="981"/>
                    </a:cubicBezTo>
                    <a:cubicBezTo>
                      <a:pt x="6655" y="981"/>
                      <a:pt x="6680" y="981"/>
                      <a:pt x="6680" y="924"/>
                    </a:cubicBezTo>
                    <a:lnTo>
                      <a:pt x="6720" y="924"/>
                    </a:lnTo>
                    <a:cubicBezTo>
                      <a:pt x="6729" y="970"/>
                      <a:pt x="6741" y="990"/>
                      <a:pt x="6751" y="990"/>
                    </a:cubicBezTo>
                    <a:cubicBezTo>
                      <a:pt x="6767" y="990"/>
                      <a:pt x="6779" y="938"/>
                      <a:pt x="6769" y="868"/>
                    </a:cubicBezTo>
                    <a:lnTo>
                      <a:pt x="6809" y="868"/>
                    </a:lnTo>
                    <a:lnTo>
                      <a:pt x="6809" y="924"/>
                    </a:lnTo>
                    <a:cubicBezTo>
                      <a:pt x="6809" y="981"/>
                      <a:pt x="6858" y="989"/>
                      <a:pt x="7036" y="989"/>
                    </a:cubicBezTo>
                    <a:cubicBezTo>
                      <a:pt x="7076" y="991"/>
                      <a:pt x="7109" y="992"/>
                      <a:pt x="7136" y="992"/>
                    </a:cubicBezTo>
                    <a:cubicBezTo>
                      <a:pt x="7240" y="992"/>
                      <a:pt x="7255" y="972"/>
                      <a:pt x="7255" y="876"/>
                    </a:cubicBezTo>
                    <a:cubicBezTo>
                      <a:pt x="7267" y="815"/>
                      <a:pt x="7280" y="784"/>
                      <a:pt x="7289" y="784"/>
                    </a:cubicBezTo>
                    <a:cubicBezTo>
                      <a:pt x="7298" y="784"/>
                      <a:pt x="7304" y="815"/>
                      <a:pt x="7304" y="876"/>
                    </a:cubicBezTo>
                    <a:cubicBezTo>
                      <a:pt x="7304" y="916"/>
                      <a:pt x="7312" y="959"/>
                      <a:pt x="7317" y="959"/>
                    </a:cubicBezTo>
                    <a:cubicBezTo>
                      <a:pt x="7319" y="959"/>
                      <a:pt x="7320" y="952"/>
                      <a:pt x="7320" y="932"/>
                    </a:cubicBezTo>
                    <a:cubicBezTo>
                      <a:pt x="7320" y="932"/>
                      <a:pt x="7369" y="932"/>
                      <a:pt x="7393" y="997"/>
                    </a:cubicBezTo>
                    <a:cubicBezTo>
                      <a:pt x="7420" y="1048"/>
                      <a:pt x="7440" y="1066"/>
                      <a:pt x="7454" y="1066"/>
                    </a:cubicBezTo>
                    <a:cubicBezTo>
                      <a:pt x="7474" y="1066"/>
                      <a:pt x="7482" y="1030"/>
                      <a:pt x="7482" y="997"/>
                    </a:cubicBezTo>
                    <a:cubicBezTo>
                      <a:pt x="7472" y="947"/>
                      <a:pt x="7470" y="928"/>
                      <a:pt x="7473" y="928"/>
                    </a:cubicBezTo>
                    <a:cubicBezTo>
                      <a:pt x="7477" y="928"/>
                      <a:pt x="7489" y="964"/>
                      <a:pt x="7499" y="997"/>
                    </a:cubicBezTo>
                    <a:cubicBezTo>
                      <a:pt x="7516" y="1043"/>
                      <a:pt x="7533" y="1085"/>
                      <a:pt x="7542" y="1085"/>
                    </a:cubicBezTo>
                    <a:cubicBezTo>
                      <a:pt x="7545" y="1085"/>
                      <a:pt x="7547" y="1079"/>
                      <a:pt x="7547" y="1062"/>
                    </a:cubicBezTo>
                    <a:cubicBezTo>
                      <a:pt x="7561" y="1025"/>
                      <a:pt x="7609" y="991"/>
                      <a:pt x="7648" y="991"/>
                    </a:cubicBezTo>
                    <a:cubicBezTo>
                      <a:pt x="7677" y="991"/>
                      <a:pt x="7701" y="1010"/>
                      <a:pt x="7701" y="1062"/>
                    </a:cubicBezTo>
                    <a:lnTo>
                      <a:pt x="7750" y="1062"/>
                    </a:lnTo>
                    <a:cubicBezTo>
                      <a:pt x="7750" y="1005"/>
                      <a:pt x="7790" y="1005"/>
                      <a:pt x="7839" y="1005"/>
                    </a:cubicBezTo>
                    <a:cubicBezTo>
                      <a:pt x="7880" y="1005"/>
                      <a:pt x="7904" y="1005"/>
                      <a:pt x="7904" y="1062"/>
                    </a:cubicBezTo>
                    <a:cubicBezTo>
                      <a:pt x="7891" y="1096"/>
                      <a:pt x="7892" y="1112"/>
                      <a:pt x="7901" y="1112"/>
                    </a:cubicBezTo>
                    <a:cubicBezTo>
                      <a:pt x="7909" y="1112"/>
                      <a:pt x="7925" y="1098"/>
                      <a:pt x="7944" y="1070"/>
                    </a:cubicBezTo>
                    <a:cubicBezTo>
                      <a:pt x="7969" y="1070"/>
                      <a:pt x="7993" y="949"/>
                      <a:pt x="8017" y="949"/>
                    </a:cubicBezTo>
                    <a:cubicBezTo>
                      <a:pt x="8017" y="892"/>
                      <a:pt x="8034" y="827"/>
                      <a:pt x="8058" y="827"/>
                    </a:cubicBezTo>
                    <a:lnTo>
                      <a:pt x="8058" y="892"/>
                    </a:lnTo>
                    <a:lnTo>
                      <a:pt x="8058" y="1013"/>
                    </a:lnTo>
                    <a:cubicBezTo>
                      <a:pt x="8082" y="1013"/>
                      <a:pt x="8107" y="1013"/>
                      <a:pt x="8107" y="949"/>
                    </a:cubicBezTo>
                    <a:cubicBezTo>
                      <a:pt x="8123" y="1013"/>
                      <a:pt x="8147" y="1013"/>
                      <a:pt x="8196" y="1013"/>
                    </a:cubicBezTo>
                    <a:cubicBezTo>
                      <a:pt x="8236" y="1013"/>
                      <a:pt x="8285" y="1013"/>
                      <a:pt x="8301" y="957"/>
                    </a:cubicBezTo>
                    <a:cubicBezTo>
                      <a:pt x="8313" y="1018"/>
                      <a:pt x="8352" y="1048"/>
                      <a:pt x="8390" y="1048"/>
                    </a:cubicBezTo>
                    <a:cubicBezTo>
                      <a:pt x="8429" y="1048"/>
                      <a:pt x="8467" y="1018"/>
                      <a:pt x="8480" y="957"/>
                    </a:cubicBezTo>
                    <a:cubicBezTo>
                      <a:pt x="8480" y="928"/>
                      <a:pt x="8486" y="914"/>
                      <a:pt x="8495" y="914"/>
                    </a:cubicBezTo>
                    <a:cubicBezTo>
                      <a:pt x="8504" y="914"/>
                      <a:pt x="8516" y="928"/>
                      <a:pt x="8528" y="957"/>
                    </a:cubicBezTo>
                    <a:cubicBezTo>
                      <a:pt x="8536" y="989"/>
                      <a:pt x="8540" y="1005"/>
                      <a:pt x="8545" y="1005"/>
                    </a:cubicBezTo>
                    <a:cubicBezTo>
                      <a:pt x="8551" y="1005"/>
                      <a:pt x="8557" y="989"/>
                      <a:pt x="8569" y="957"/>
                    </a:cubicBezTo>
                    <a:cubicBezTo>
                      <a:pt x="8575" y="941"/>
                      <a:pt x="8582" y="935"/>
                      <a:pt x="8589" y="935"/>
                    </a:cubicBezTo>
                    <a:cubicBezTo>
                      <a:pt x="8606" y="935"/>
                      <a:pt x="8622" y="980"/>
                      <a:pt x="8634" y="1022"/>
                    </a:cubicBezTo>
                    <a:cubicBezTo>
                      <a:pt x="8648" y="1092"/>
                      <a:pt x="8662" y="1122"/>
                      <a:pt x="8676" y="1122"/>
                    </a:cubicBezTo>
                    <a:cubicBezTo>
                      <a:pt x="8686" y="1122"/>
                      <a:pt x="8696" y="1106"/>
                      <a:pt x="8707" y="1078"/>
                    </a:cubicBezTo>
                    <a:cubicBezTo>
                      <a:pt x="8731" y="1046"/>
                      <a:pt x="8771" y="1022"/>
                      <a:pt x="8812" y="1022"/>
                    </a:cubicBezTo>
                    <a:cubicBezTo>
                      <a:pt x="8861" y="965"/>
                      <a:pt x="8885" y="965"/>
                      <a:pt x="8861" y="908"/>
                    </a:cubicBezTo>
                    <a:cubicBezTo>
                      <a:pt x="8861" y="868"/>
                      <a:pt x="8869" y="827"/>
                      <a:pt x="8885" y="786"/>
                    </a:cubicBezTo>
                    <a:cubicBezTo>
                      <a:pt x="8898" y="768"/>
                      <a:pt x="8907" y="761"/>
                      <a:pt x="8913" y="761"/>
                    </a:cubicBezTo>
                    <a:cubicBezTo>
                      <a:pt x="8923" y="761"/>
                      <a:pt x="8917" y="786"/>
                      <a:pt x="8901" y="786"/>
                    </a:cubicBezTo>
                    <a:cubicBezTo>
                      <a:pt x="8861" y="843"/>
                      <a:pt x="8885" y="843"/>
                      <a:pt x="8901" y="908"/>
                    </a:cubicBezTo>
                    <a:cubicBezTo>
                      <a:pt x="8915" y="943"/>
                      <a:pt x="8942" y="966"/>
                      <a:pt x="8975" y="966"/>
                    </a:cubicBezTo>
                    <a:cubicBezTo>
                      <a:pt x="8980" y="966"/>
                      <a:pt x="8985" y="966"/>
                      <a:pt x="8990" y="965"/>
                    </a:cubicBezTo>
                    <a:lnTo>
                      <a:pt x="9080" y="973"/>
                    </a:lnTo>
                    <a:cubicBezTo>
                      <a:pt x="9116" y="1001"/>
                      <a:pt x="9138" y="1016"/>
                      <a:pt x="9152" y="1016"/>
                    </a:cubicBezTo>
                    <a:cubicBezTo>
                      <a:pt x="9165" y="1016"/>
                      <a:pt x="9169" y="1001"/>
                      <a:pt x="9169" y="973"/>
                    </a:cubicBezTo>
                    <a:lnTo>
                      <a:pt x="9169" y="908"/>
                    </a:lnTo>
                    <a:cubicBezTo>
                      <a:pt x="9181" y="971"/>
                      <a:pt x="9252" y="1003"/>
                      <a:pt x="9321" y="1003"/>
                    </a:cubicBezTo>
                    <a:cubicBezTo>
                      <a:pt x="9386" y="1003"/>
                      <a:pt x="9449" y="975"/>
                      <a:pt x="9461" y="916"/>
                    </a:cubicBezTo>
                    <a:lnTo>
                      <a:pt x="9461" y="973"/>
                    </a:lnTo>
                    <a:cubicBezTo>
                      <a:pt x="9461" y="1038"/>
                      <a:pt x="9485" y="1038"/>
                      <a:pt x="9525" y="1038"/>
                    </a:cubicBezTo>
                    <a:cubicBezTo>
                      <a:pt x="9550" y="1038"/>
                      <a:pt x="9639" y="981"/>
                      <a:pt x="9704" y="981"/>
                    </a:cubicBezTo>
                    <a:cubicBezTo>
                      <a:pt x="9793" y="981"/>
                      <a:pt x="9866" y="981"/>
                      <a:pt x="9866" y="924"/>
                    </a:cubicBezTo>
                    <a:cubicBezTo>
                      <a:pt x="9882" y="924"/>
                      <a:pt x="9882" y="924"/>
                      <a:pt x="9882" y="981"/>
                    </a:cubicBezTo>
                    <a:cubicBezTo>
                      <a:pt x="9866" y="1046"/>
                      <a:pt x="9882" y="1046"/>
                      <a:pt x="9907" y="1046"/>
                    </a:cubicBezTo>
                    <a:cubicBezTo>
                      <a:pt x="9931" y="1046"/>
                      <a:pt x="9931" y="989"/>
                      <a:pt x="9931" y="924"/>
                    </a:cubicBezTo>
                    <a:cubicBezTo>
                      <a:pt x="9931" y="896"/>
                      <a:pt x="9937" y="882"/>
                      <a:pt x="9948" y="882"/>
                    </a:cubicBezTo>
                    <a:cubicBezTo>
                      <a:pt x="9959" y="882"/>
                      <a:pt x="9975" y="896"/>
                      <a:pt x="9996" y="924"/>
                    </a:cubicBezTo>
                    <a:cubicBezTo>
                      <a:pt x="10017" y="958"/>
                      <a:pt x="10051" y="974"/>
                      <a:pt x="10085" y="974"/>
                    </a:cubicBezTo>
                    <a:cubicBezTo>
                      <a:pt x="10118" y="974"/>
                      <a:pt x="10151" y="960"/>
                      <a:pt x="10174" y="932"/>
                    </a:cubicBezTo>
                    <a:cubicBezTo>
                      <a:pt x="10198" y="932"/>
                      <a:pt x="10223" y="932"/>
                      <a:pt x="10215" y="989"/>
                    </a:cubicBezTo>
                    <a:cubicBezTo>
                      <a:pt x="10229" y="1027"/>
                      <a:pt x="10251" y="1062"/>
                      <a:pt x="10276" y="1062"/>
                    </a:cubicBezTo>
                    <a:cubicBezTo>
                      <a:pt x="10293" y="1062"/>
                      <a:pt x="10311" y="1044"/>
                      <a:pt x="10328" y="997"/>
                    </a:cubicBezTo>
                    <a:cubicBezTo>
                      <a:pt x="10352" y="997"/>
                      <a:pt x="10352" y="997"/>
                      <a:pt x="10352" y="1054"/>
                    </a:cubicBezTo>
                    <a:cubicBezTo>
                      <a:pt x="10367" y="1087"/>
                      <a:pt x="10373" y="1123"/>
                      <a:pt x="10378" y="1123"/>
                    </a:cubicBezTo>
                    <a:cubicBezTo>
                      <a:pt x="10382" y="1123"/>
                      <a:pt x="10386" y="1105"/>
                      <a:pt x="10393" y="1054"/>
                    </a:cubicBezTo>
                    <a:cubicBezTo>
                      <a:pt x="10413" y="1027"/>
                      <a:pt x="10444" y="1012"/>
                      <a:pt x="10474" y="1012"/>
                    </a:cubicBezTo>
                    <a:cubicBezTo>
                      <a:pt x="10506" y="1012"/>
                      <a:pt x="10538" y="1029"/>
                      <a:pt x="10555" y="1062"/>
                    </a:cubicBezTo>
                    <a:cubicBezTo>
                      <a:pt x="10571" y="1062"/>
                      <a:pt x="10596" y="1062"/>
                      <a:pt x="10596" y="997"/>
                    </a:cubicBezTo>
                    <a:cubicBezTo>
                      <a:pt x="10596" y="976"/>
                      <a:pt x="10596" y="956"/>
                      <a:pt x="10596" y="941"/>
                    </a:cubicBezTo>
                    <a:cubicBezTo>
                      <a:pt x="10608" y="1001"/>
                      <a:pt x="10614" y="1032"/>
                      <a:pt x="10620" y="1032"/>
                    </a:cubicBezTo>
                    <a:cubicBezTo>
                      <a:pt x="10626" y="1032"/>
                      <a:pt x="10632" y="1001"/>
                      <a:pt x="10644" y="941"/>
                    </a:cubicBezTo>
                    <a:cubicBezTo>
                      <a:pt x="10644" y="912"/>
                      <a:pt x="10648" y="898"/>
                      <a:pt x="10652" y="898"/>
                    </a:cubicBezTo>
                    <a:cubicBezTo>
                      <a:pt x="10657" y="898"/>
                      <a:pt x="10661" y="912"/>
                      <a:pt x="10661" y="941"/>
                    </a:cubicBezTo>
                    <a:cubicBezTo>
                      <a:pt x="10685" y="1005"/>
                      <a:pt x="10709" y="1005"/>
                      <a:pt x="10709" y="1005"/>
                    </a:cubicBezTo>
                    <a:cubicBezTo>
                      <a:pt x="10790" y="973"/>
                      <a:pt x="10871" y="957"/>
                      <a:pt x="10952" y="949"/>
                    </a:cubicBezTo>
                    <a:cubicBezTo>
                      <a:pt x="11131" y="949"/>
                      <a:pt x="11196" y="949"/>
                      <a:pt x="11196" y="892"/>
                    </a:cubicBezTo>
                    <a:cubicBezTo>
                      <a:pt x="11208" y="863"/>
                      <a:pt x="11214" y="849"/>
                      <a:pt x="11220" y="849"/>
                    </a:cubicBezTo>
                    <a:cubicBezTo>
                      <a:pt x="11226" y="849"/>
                      <a:pt x="11232" y="863"/>
                      <a:pt x="11244" y="892"/>
                    </a:cubicBezTo>
                    <a:cubicBezTo>
                      <a:pt x="11269" y="957"/>
                      <a:pt x="11285" y="957"/>
                      <a:pt x="11309" y="957"/>
                    </a:cubicBezTo>
                    <a:cubicBezTo>
                      <a:pt x="11334" y="957"/>
                      <a:pt x="11358" y="957"/>
                      <a:pt x="11358" y="1013"/>
                    </a:cubicBezTo>
                    <a:cubicBezTo>
                      <a:pt x="11374" y="957"/>
                      <a:pt x="11374" y="957"/>
                      <a:pt x="11398" y="957"/>
                    </a:cubicBezTo>
                    <a:cubicBezTo>
                      <a:pt x="11398" y="985"/>
                      <a:pt x="11404" y="999"/>
                      <a:pt x="11414" y="999"/>
                    </a:cubicBezTo>
                    <a:cubicBezTo>
                      <a:pt x="11423" y="999"/>
                      <a:pt x="11435" y="985"/>
                      <a:pt x="11447" y="957"/>
                    </a:cubicBezTo>
                    <a:cubicBezTo>
                      <a:pt x="11455" y="896"/>
                      <a:pt x="11459" y="866"/>
                      <a:pt x="11461" y="866"/>
                    </a:cubicBezTo>
                    <a:cubicBezTo>
                      <a:pt x="11463" y="866"/>
                      <a:pt x="11463" y="896"/>
                      <a:pt x="11463" y="957"/>
                    </a:cubicBezTo>
                    <a:cubicBezTo>
                      <a:pt x="11463" y="997"/>
                      <a:pt x="11499" y="1041"/>
                      <a:pt x="11512" y="1041"/>
                    </a:cubicBezTo>
                    <a:cubicBezTo>
                      <a:pt x="11518" y="1041"/>
                      <a:pt x="11519" y="1033"/>
                      <a:pt x="11512" y="1013"/>
                    </a:cubicBezTo>
                    <a:cubicBezTo>
                      <a:pt x="11512" y="957"/>
                      <a:pt x="11552" y="957"/>
                      <a:pt x="11577" y="900"/>
                    </a:cubicBezTo>
                    <a:cubicBezTo>
                      <a:pt x="11601" y="900"/>
                      <a:pt x="11625" y="900"/>
                      <a:pt x="11625" y="957"/>
                    </a:cubicBezTo>
                    <a:cubicBezTo>
                      <a:pt x="11630" y="977"/>
                      <a:pt x="11645" y="985"/>
                      <a:pt x="11663" y="985"/>
                    </a:cubicBezTo>
                    <a:cubicBezTo>
                      <a:pt x="11704" y="985"/>
                      <a:pt x="11763" y="945"/>
                      <a:pt x="11779" y="900"/>
                    </a:cubicBezTo>
                    <a:cubicBezTo>
                      <a:pt x="11779" y="872"/>
                      <a:pt x="11786" y="857"/>
                      <a:pt x="11792" y="857"/>
                    </a:cubicBezTo>
                    <a:cubicBezTo>
                      <a:pt x="11798" y="857"/>
                      <a:pt x="11804" y="872"/>
                      <a:pt x="11804" y="900"/>
                    </a:cubicBezTo>
                    <a:cubicBezTo>
                      <a:pt x="11796" y="965"/>
                      <a:pt x="11820" y="965"/>
                      <a:pt x="11844" y="965"/>
                    </a:cubicBezTo>
                    <a:cubicBezTo>
                      <a:pt x="11851" y="948"/>
                      <a:pt x="11856" y="941"/>
                      <a:pt x="11860" y="941"/>
                    </a:cubicBezTo>
                    <a:cubicBezTo>
                      <a:pt x="11869" y="941"/>
                      <a:pt x="11869" y="981"/>
                      <a:pt x="11869" y="1022"/>
                    </a:cubicBezTo>
                    <a:cubicBezTo>
                      <a:pt x="11844" y="1086"/>
                      <a:pt x="11869" y="1086"/>
                      <a:pt x="11909" y="1086"/>
                    </a:cubicBezTo>
                    <a:cubicBezTo>
                      <a:pt x="11933" y="1030"/>
                      <a:pt x="12023" y="1030"/>
                      <a:pt x="12088" y="1030"/>
                    </a:cubicBezTo>
                    <a:cubicBezTo>
                      <a:pt x="12201" y="1030"/>
                      <a:pt x="12225" y="973"/>
                      <a:pt x="12266" y="851"/>
                    </a:cubicBezTo>
                    <a:lnTo>
                      <a:pt x="12290" y="738"/>
                    </a:lnTo>
                    <a:lnTo>
                      <a:pt x="12290" y="851"/>
                    </a:lnTo>
                    <a:cubicBezTo>
                      <a:pt x="12290" y="916"/>
                      <a:pt x="12298" y="973"/>
                      <a:pt x="12315" y="1030"/>
                    </a:cubicBezTo>
                    <a:cubicBezTo>
                      <a:pt x="12315" y="1030"/>
                      <a:pt x="12316" y="1030"/>
                      <a:pt x="12317" y="1030"/>
                    </a:cubicBezTo>
                    <a:cubicBezTo>
                      <a:pt x="12331" y="1030"/>
                      <a:pt x="12331" y="970"/>
                      <a:pt x="12331" y="916"/>
                    </a:cubicBezTo>
                    <a:cubicBezTo>
                      <a:pt x="12331" y="884"/>
                      <a:pt x="12337" y="868"/>
                      <a:pt x="12349" y="868"/>
                    </a:cubicBezTo>
                    <a:cubicBezTo>
                      <a:pt x="12361" y="868"/>
                      <a:pt x="12379" y="884"/>
                      <a:pt x="12404" y="916"/>
                    </a:cubicBezTo>
                    <a:cubicBezTo>
                      <a:pt x="12424" y="945"/>
                      <a:pt x="12440" y="959"/>
                      <a:pt x="12454" y="959"/>
                    </a:cubicBezTo>
                    <a:cubicBezTo>
                      <a:pt x="12469" y="959"/>
                      <a:pt x="12481" y="945"/>
                      <a:pt x="12493" y="916"/>
                    </a:cubicBezTo>
                    <a:cubicBezTo>
                      <a:pt x="12509" y="916"/>
                      <a:pt x="12533" y="916"/>
                      <a:pt x="12558" y="981"/>
                    </a:cubicBezTo>
                    <a:cubicBezTo>
                      <a:pt x="12582" y="981"/>
                      <a:pt x="12582" y="981"/>
                      <a:pt x="12582" y="916"/>
                    </a:cubicBezTo>
                    <a:cubicBezTo>
                      <a:pt x="12582" y="888"/>
                      <a:pt x="12586" y="874"/>
                      <a:pt x="12593" y="874"/>
                    </a:cubicBezTo>
                    <a:cubicBezTo>
                      <a:pt x="12600" y="874"/>
                      <a:pt x="12610" y="888"/>
                      <a:pt x="12623" y="916"/>
                    </a:cubicBezTo>
                    <a:cubicBezTo>
                      <a:pt x="12637" y="988"/>
                      <a:pt x="12666" y="1018"/>
                      <a:pt x="12687" y="1018"/>
                    </a:cubicBezTo>
                    <a:cubicBezTo>
                      <a:pt x="12701" y="1018"/>
                      <a:pt x="12712" y="1004"/>
                      <a:pt x="12712" y="981"/>
                    </a:cubicBezTo>
                    <a:cubicBezTo>
                      <a:pt x="12712" y="924"/>
                      <a:pt x="12736" y="924"/>
                      <a:pt x="12760" y="924"/>
                    </a:cubicBezTo>
                    <a:cubicBezTo>
                      <a:pt x="12777" y="924"/>
                      <a:pt x="12801" y="924"/>
                      <a:pt x="12825" y="868"/>
                    </a:cubicBezTo>
                    <a:lnTo>
                      <a:pt x="12866" y="868"/>
                    </a:lnTo>
                    <a:cubicBezTo>
                      <a:pt x="12890" y="868"/>
                      <a:pt x="12866" y="924"/>
                      <a:pt x="12850" y="924"/>
                    </a:cubicBezTo>
                    <a:lnTo>
                      <a:pt x="12866" y="981"/>
                    </a:lnTo>
                    <a:cubicBezTo>
                      <a:pt x="12879" y="983"/>
                      <a:pt x="12890" y="985"/>
                      <a:pt x="12899" y="985"/>
                    </a:cubicBezTo>
                    <a:cubicBezTo>
                      <a:pt x="12927" y="985"/>
                      <a:pt x="12943" y="972"/>
                      <a:pt x="12955" y="924"/>
                    </a:cubicBezTo>
                    <a:cubicBezTo>
                      <a:pt x="12967" y="868"/>
                      <a:pt x="12973" y="839"/>
                      <a:pt x="12976" y="839"/>
                    </a:cubicBezTo>
                    <a:cubicBezTo>
                      <a:pt x="12979" y="839"/>
                      <a:pt x="12979" y="868"/>
                      <a:pt x="12979" y="924"/>
                    </a:cubicBezTo>
                    <a:cubicBezTo>
                      <a:pt x="12979" y="970"/>
                      <a:pt x="12992" y="1012"/>
                      <a:pt x="13008" y="1012"/>
                    </a:cubicBezTo>
                    <a:cubicBezTo>
                      <a:pt x="13014" y="1012"/>
                      <a:pt x="13021" y="1006"/>
                      <a:pt x="13028" y="989"/>
                    </a:cubicBezTo>
                    <a:cubicBezTo>
                      <a:pt x="13035" y="938"/>
                      <a:pt x="13043" y="920"/>
                      <a:pt x="13050" y="920"/>
                    </a:cubicBezTo>
                    <a:cubicBezTo>
                      <a:pt x="13060" y="920"/>
                      <a:pt x="13069" y="956"/>
                      <a:pt x="13069" y="989"/>
                    </a:cubicBezTo>
                    <a:cubicBezTo>
                      <a:pt x="13056" y="1050"/>
                      <a:pt x="13050" y="1080"/>
                      <a:pt x="13058" y="1080"/>
                    </a:cubicBezTo>
                    <a:cubicBezTo>
                      <a:pt x="13067" y="1080"/>
                      <a:pt x="13089" y="1050"/>
                      <a:pt x="13133" y="989"/>
                    </a:cubicBezTo>
                    <a:cubicBezTo>
                      <a:pt x="13182" y="989"/>
                      <a:pt x="13271" y="932"/>
                      <a:pt x="13336" y="932"/>
                    </a:cubicBezTo>
                    <a:cubicBezTo>
                      <a:pt x="13425" y="932"/>
                      <a:pt x="13474" y="941"/>
                      <a:pt x="13490" y="997"/>
                    </a:cubicBezTo>
                    <a:cubicBezTo>
                      <a:pt x="13490" y="1008"/>
                      <a:pt x="13490" y="1018"/>
                      <a:pt x="13491" y="1027"/>
                    </a:cubicBezTo>
                    <a:lnTo>
                      <a:pt x="13491" y="1027"/>
                    </a:lnTo>
                    <a:cubicBezTo>
                      <a:pt x="13495" y="941"/>
                      <a:pt x="13520" y="941"/>
                      <a:pt x="13579" y="941"/>
                    </a:cubicBezTo>
                    <a:cubicBezTo>
                      <a:pt x="13601" y="957"/>
                      <a:pt x="13619" y="964"/>
                      <a:pt x="13636" y="964"/>
                    </a:cubicBezTo>
                    <a:cubicBezTo>
                      <a:pt x="13675" y="964"/>
                      <a:pt x="13700" y="924"/>
                      <a:pt x="13717" y="884"/>
                    </a:cubicBezTo>
                    <a:lnTo>
                      <a:pt x="13669" y="884"/>
                    </a:lnTo>
                    <a:cubicBezTo>
                      <a:pt x="13669" y="812"/>
                      <a:pt x="13677" y="782"/>
                      <a:pt x="13694" y="782"/>
                    </a:cubicBezTo>
                    <a:cubicBezTo>
                      <a:pt x="13706" y="782"/>
                      <a:pt x="13722" y="796"/>
                      <a:pt x="13742" y="819"/>
                    </a:cubicBezTo>
                    <a:cubicBezTo>
                      <a:pt x="13758" y="819"/>
                      <a:pt x="13758" y="884"/>
                      <a:pt x="13758" y="941"/>
                    </a:cubicBezTo>
                    <a:cubicBezTo>
                      <a:pt x="13758" y="1005"/>
                      <a:pt x="13782" y="1062"/>
                      <a:pt x="13806" y="1062"/>
                    </a:cubicBezTo>
                    <a:cubicBezTo>
                      <a:pt x="13823" y="1062"/>
                      <a:pt x="13847" y="1062"/>
                      <a:pt x="13823" y="1005"/>
                    </a:cubicBezTo>
                    <a:cubicBezTo>
                      <a:pt x="13823" y="941"/>
                      <a:pt x="13823" y="941"/>
                      <a:pt x="13847" y="941"/>
                    </a:cubicBezTo>
                    <a:cubicBezTo>
                      <a:pt x="13852" y="941"/>
                      <a:pt x="13857" y="941"/>
                      <a:pt x="13862" y="941"/>
                    </a:cubicBezTo>
                    <a:cubicBezTo>
                      <a:pt x="13881" y="941"/>
                      <a:pt x="13900" y="936"/>
                      <a:pt x="13920" y="884"/>
                    </a:cubicBezTo>
                    <a:cubicBezTo>
                      <a:pt x="13920" y="827"/>
                      <a:pt x="13936" y="827"/>
                      <a:pt x="13960" y="827"/>
                    </a:cubicBezTo>
                    <a:cubicBezTo>
                      <a:pt x="13985" y="884"/>
                      <a:pt x="14025" y="884"/>
                      <a:pt x="14025" y="884"/>
                    </a:cubicBezTo>
                    <a:lnTo>
                      <a:pt x="14025" y="949"/>
                    </a:lnTo>
                    <a:cubicBezTo>
                      <a:pt x="14025" y="989"/>
                      <a:pt x="14033" y="1030"/>
                      <a:pt x="14050" y="1070"/>
                    </a:cubicBezTo>
                    <a:cubicBezTo>
                      <a:pt x="14074" y="1070"/>
                      <a:pt x="14074" y="1005"/>
                      <a:pt x="14074" y="1005"/>
                    </a:cubicBezTo>
                    <a:cubicBezTo>
                      <a:pt x="14074" y="961"/>
                      <a:pt x="14398" y="956"/>
                      <a:pt x="14572" y="956"/>
                    </a:cubicBezTo>
                    <a:cubicBezTo>
                      <a:pt x="14622" y="956"/>
                      <a:pt x="14659" y="957"/>
                      <a:pt x="14674" y="957"/>
                    </a:cubicBezTo>
                    <a:cubicBezTo>
                      <a:pt x="14695" y="990"/>
                      <a:pt x="14724" y="1006"/>
                      <a:pt x="14745" y="1006"/>
                    </a:cubicBezTo>
                    <a:cubicBezTo>
                      <a:pt x="14764" y="1006"/>
                      <a:pt x="14775" y="992"/>
                      <a:pt x="14763" y="965"/>
                    </a:cubicBezTo>
                    <a:cubicBezTo>
                      <a:pt x="14763" y="913"/>
                      <a:pt x="14836" y="908"/>
                      <a:pt x="14931" y="908"/>
                    </a:cubicBezTo>
                    <a:cubicBezTo>
                      <a:pt x="14955" y="908"/>
                      <a:pt x="14980" y="908"/>
                      <a:pt x="15006" y="908"/>
                    </a:cubicBezTo>
                    <a:cubicBezTo>
                      <a:pt x="15037" y="908"/>
                      <a:pt x="15066" y="908"/>
                      <a:pt x="15093" y="908"/>
                    </a:cubicBezTo>
                    <a:cubicBezTo>
                      <a:pt x="15201" y="908"/>
                      <a:pt x="15274" y="903"/>
                      <a:pt x="15274" y="851"/>
                    </a:cubicBezTo>
                    <a:lnTo>
                      <a:pt x="15339" y="851"/>
                    </a:lnTo>
                    <a:cubicBezTo>
                      <a:pt x="15387" y="851"/>
                      <a:pt x="15428" y="795"/>
                      <a:pt x="15452" y="795"/>
                    </a:cubicBezTo>
                    <a:cubicBezTo>
                      <a:pt x="15464" y="766"/>
                      <a:pt x="15477" y="752"/>
                      <a:pt x="15483" y="752"/>
                    </a:cubicBezTo>
                    <a:cubicBezTo>
                      <a:pt x="15489" y="752"/>
                      <a:pt x="15489" y="766"/>
                      <a:pt x="15477" y="795"/>
                    </a:cubicBezTo>
                    <a:cubicBezTo>
                      <a:pt x="15477" y="859"/>
                      <a:pt x="15477" y="916"/>
                      <a:pt x="15501" y="916"/>
                    </a:cubicBezTo>
                    <a:cubicBezTo>
                      <a:pt x="15541" y="916"/>
                      <a:pt x="15541" y="859"/>
                      <a:pt x="15541" y="795"/>
                    </a:cubicBezTo>
                    <a:cubicBezTo>
                      <a:pt x="15541" y="738"/>
                      <a:pt x="15566" y="738"/>
                      <a:pt x="15566" y="738"/>
                    </a:cubicBezTo>
                    <a:cubicBezTo>
                      <a:pt x="15590" y="738"/>
                      <a:pt x="15590" y="738"/>
                      <a:pt x="15590" y="803"/>
                    </a:cubicBezTo>
                    <a:cubicBezTo>
                      <a:pt x="15590" y="859"/>
                      <a:pt x="15590" y="916"/>
                      <a:pt x="15590" y="916"/>
                    </a:cubicBezTo>
                    <a:lnTo>
                      <a:pt x="15606" y="916"/>
                    </a:lnTo>
                    <a:cubicBezTo>
                      <a:pt x="15606" y="859"/>
                      <a:pt x="15631" y="859"/>
                      <a:pt x="15631" y="859"/>
                    </a:cubicBezTo>
                    <a:cubicBezTo>
                      <a:pt x="15655" y="859"/>
                      <a:pt x="15655" y="859"/>
                      <a:pt x="15655" y="981"/>
                    </a:cubicBezTo>
                    <a:cubicBezTo>
                      <a:pt x="15655" y="1042"/>
                      <a:pt x="15659" y="1072"/>
                      <a:pt x="15666" y="1072"/>
                    </a:cubicBezTo>
                    <a:cubicBezTo>
                      <a:pt x="15673" y="1072"/>
                      <a:pt x="15683" y="1042"/>
                      <a:pt x="15695" y="981"/>
                    </a:cubicBezTo>
                    <a:lnTo>
                      <a:pt x="15744" y="924"/>
                    </a:lnTo>
                    <a:cubicBezTo>
                      <a:pt x="15749" y="959"/>
                      <a:pt x="15757" y="973"/>
                      <a:pt x="15767" y="973"/>
                    </a:cubicBezTo>
                    <a:cubicBezTo>
                      <a:pt x="15788" y="973"/>
                      <a:pt x="15817" y="907"/>
                      <a:pt x="15833" y="868"/>
                    </a:cubicBezTo>
                    <a:cubicBezTo>
                      <a:pt x="15841" y="924"/>
                      <a:pt x="15852" y="953"/>
                      <a:pt x="15863" y="953"/>
                    </a:cubicBezTo>
                    <a:cubicBezTo>
                      <a:pt x="15874" y="953"/>
                      <a:pt x="15886" y="924"/>
                      <a:pt x="15898" y="868"/>
                    </a:cubicBezTo>
                    <a:cubicBezTo>
                      <a:pt x="15898" y="835"/>
                      <a:pt x="15904" y="819"/>
                      <a:pt x="15913" y="819"/>
                    </a:cubicBezTo>
                    <a:cubicBezTo>
                      <a:pt x="15923" y="819"/>
                      <a:pt x="15935" y="835"/>
                      <a:pt x="15947" y="868"/>
                    </a:cubicBezTo>
                    <a:cubicBezTo>
                      <a:pt x="15963" y="924"/>
                      <a:pt x="15987" y="924"/>
                      <a:pt x="16028" y="924"/>
                    </a:cubicBezTo>
                    <a:cubicBezTo>
                      <a:pt x="16046" y="883"/>
                      <a:pt x="16132" y="872"/>
                      <a:pt x="16246" y="872"/>
                    </a:cubicBezTo>
                    <a:cubicBezTo>
                      <a:pt x="16289" y="872"/>
                      <a:pt x="16336" y="873"/>
                      <a:pt x="16385" y="876"/>
                    </a:cubicBezTo>
                    <a:cubicBezTo>
                      <a:pt x="16425" y="876"/>
                      <a:pt x="16463" y="876"/>
                      <a:pt x="16498" y="876"/>
                    </a:cubicBezTo>
                    <a:cubicBezTo>
                      <a:pt x="16637" y="876"/>
                      <a:pt x="16725" y="871"/>
                      <a:pt x="16725" y="819"/>
                    </a:cubicBezTo>
                    <a:cubicBezTo>
                      <a:pt x="16741" y="819"/>
                      <a:pt x="16741" y="819"/>
                      <a:pt x="16766" y="884"/>
                    </a:cubicBezTo>
                    <a:cubicBezTo>
                      <a:pt x="16766" y="907"/>
                      <a:pt x="16770" y="921"/>
                      <a:pt x="16777" y="921"/>
                    </a:cubicBezTo>
                    <a:cubicBezTo>
                      <a:pt x="16786" y="921"/>
                      <a:pt x="16800" y="893"/>
                      <a:pt x="16814" y="827"/>
                    </a:cubicBezTo>
                    <a:cubicBezTo>
                      <a:pt x="16824" y="790"/>
                      <a:pt x="16828" y="756"/>
                      <a:pt x="16829" y="756"/>
                    </a:cubicBezTo>
                    <a:cubicBezTo>
                      <a:pt x="16831" y="756"/>
                      <a:pt x="16831" y="775"/>
                      <a:pt x="16831" y="827"/>
                    </a:cubicBezTo>
                    <a:cubicBezTo>
                      <a:pt x="16831" y="884"/>
                      <a:pt x="16879" y="884"/>
                      <a:pt x="16968" y="884"/>
                    </a:cubicBezTo>
                    <a:cubicBezTo>
                      <a:pt x="16981" y="884"/>
                      <a:pt x="16995" y="884"/>
                      <a:pt x="17009" y="884"/>
                    </a:cubicBezTo>
                    <a:cubicBezTo>
                      <a:pt x="17065" y="884"/>
                      <a:pt x="17122" y="879"/>
                      <a:pt x="17122" y="827"/>
                    </a:cubicBezTo>
                    <a:cubicBezTo>
                      <a:pt x="17147" y="799"/>
                      <a:pt x="17159" y="784"/>
                      <a:pt x="17162" y="784"/>
                    </a:cubicBezTo>
                    <a:cubicBezTo>
                      <a:pt x="17165" y="784"/>
                      <a:pt x="17159" y="799"/>
                      <a:pt x="17147" y="827"/>
                    </a:cubicBezTo>
                    <a:cubicBezTo>
                      <a:pt x="17132" y="903"/>
                      <a:pt x="17170" y="957"/>
                      <a:pt x="17217" y="957"/>
                    </a:cubicBezTo>
                    <a:cubicBezTo>
                      <a:pt x="17245" y="957"/>
                      <a:pt x="17276" y="937"/>
                      <a:pt x="17301" y="892"/>
                    </a:cubicBezTo>
                    <a:cubicBezTo>
                      <a:pt x="17325" y="892"/>
                      <a:pt x="17349" y="892"/>
                      <a:pt x="17349" y="957"/>
                    </a:cubicBezTo>
                    <a:cubicBezTo>
                      <a:pt x="17366" y="957"/>
                      <a:pt x="17390" y="957"/>
                      <a:pt x="17455" y="900"/>
                    </a:cubicBezTo>
                    <a:lnTo>
                      <a:pt x="17617" y="900"/>
                    </a:lnTo>
                    <a:cubicBezTo>
                      <a:pt x="17658" y="900"/>
                      <a:pt x="17706" y="843"/>
                      <a:pt x="17706" y="843"/>
                    </a:cubicBezTo>
                    <a:lnTo>
                      <a:pt x="17722" y="843"/>
                    </a:lnTo>
                    <a:cubicBezTo>
                      <a:pt x="17722" y="900"/>
                      <a:pt x="17836" y="900"/>
                      <a:pt x="17990" y="908"/>
                    </a:cubicBezTo>
                    <a:cubicBezTo>
                      <a:pt x="18144" y="908"/>
                      <a:pt x="18282" y="908"/>
                      <a:pt x="18306" y="973"/>
                    </a:cubicBezTo>
                    <a:cubicBezTo>
                      <a:pt x="18306" y="973"/>
                      <a:pt x="18322" y="973"/>
                      <a:pt x="18347" y="916"/>
                    </a:cubicBezTo>
                    <a:cubicBezTo>
                      <a:pt x="18361" y="844"/>
                      <a:pt x="18376" y="815"/>
                      <a:pt x="18388" y="815"/>
                    </a:cubicBezTo>
                    <a:cubicBezTo>
                      <a:pt x="18397" y="815"/>
                      <a:pt x="18405" y="828"/>
                      <a:pt x="18412" y="851"/>
                    </a:cubicBezTo>
                    <a:cubicBezTo>
                      <a:pt x="18424" y="913"/>
                      <a:pt x="18453" y="944"/>
                      <a:pt x="18482" y="944"/>
                    </a:cubicBezTo>
                    <a:cubicBezTo>
                      <a:pt x="18510" y="944"/>
                      <a:pt x="18537" y="915"/>
                      <a:pt x="18549" y="859"/>
                    </a:cubicBezTo>
                    <a:lnTo>
                      <a:pt x="18549" y="916"/>
                    </a:lnTo>
                    <a:cubicBezTo>
                      <a:pt x="18559" y="964"/>
                      <a:pt x="18574" y="984"/>
                      <a:pt x="18591" y="984"/>
                    </a:cubicBezTo>
                    <a:cubicBezTo>
                      <a:pt x="18618" y="984"/>
                      <a:pt x="18648" y="934"/>
                      <a:pt x="18663" y="859"/>
                    </a:cubicBezTo>
                    <a:cubicBezTo>
                      <a:pt x="18674" y="906"/>
                      <a:pt x="18690" y="948"/>
                      <a:pt x="18707" y="948"/>
                    </a:cubicBezTo>
                    <a:cubicBezTo>
                      <a:pt x="18714" y="948"/>
                      <a:pt x="18721" y="941"/>
                      <a:pt x="18728" y="924"/>
                    </a:cubicBezTo>
                    <a:cubicBezTo>
                      <a:pt x="18752" y="924"/>
                      <a:pt x="18752" y="924"/>
                      <a:pt x="18752" y="1038"/>
                    </a:cubicBezTo>
                    <a:cubicBezTo>
                      <a:pt x="18752" y="1103"/>
                      <a:pt x="18752" y="1159"/>
                      <a:pt x="18768" y="1159"/>
                    </a:cubicBezTo>
                    <a:cubicBezTo>
                      <a:pt x="18793" y="1159"/>
                      <a:pt x="18793" y="1103"/>
                      <a:pt x="18793" y="1038"/>
                    </a:cubicBezTo>
                    <a:lnTo>
                      <a:pt x="18841" y="1046"/>
                    </a:lnTo>
                    <a:cubicBezTo>
                      <a:pt x="18841" y="1046"/>
                      <a:pt x="18858" y="1046"/>
                      <a:pt x="18858" y="981"/>
                    </a:cubicBezTo>
                    <a:cubicBezTo>
                      <a:pt x="18858" y="924"/>
                      <a:pt x="18882" y="924"/>
                      <a:pt x="18906" y="924"/>
                    </a:cubicBezTo>
                    <a:cubicBezTo>
                      <a:pt x="18906" y="941"/>
                      <a:pt x="18908" y="948"/>
                      <a:pt x="18911" y="948"/>
                    </a:cubicBezTo>
                    <a:cubicBezTo>
                      <a:pt x="18916" y="948"/>
                      <a:pt x="18923" y="908"/>
                      <a:pt x="18906" y="868"/>
                    </a:cubicBezTo>
                    <a:cubicBezTo>
                      <a:pt x="18906" y="803"/>
                      <a:pt x="18906" y="746"/>
                      <a:pt x="18930" y="746"/>
                    </a:cubicBezTo>
                    <a:lnTo>
                      <a:pt x="18930" y="624"/>
                    </a:lnTo>
                    <a:cubicBezTo>
                      <a:pt x="18939" y="543"/>
                      <a:pt x="18922" y="462"/>
                      <a:pt x="18882" y="389"/>
                    </a:cubicBezTo>
                    <a:cubicBezTo>
                      <a:pt x="18829" y="351"/>
                      <a:pt x="18785" y="313"/>
                      <a:pt x="18758" y="313"/>
                    </a:cubicBezTo>
                    <a:cubicBezTo>
                      <a:pt x="18739" y="313"/>
                      <a:pt x="18728" y="331"/>
                      <a:pt x="18728" y="381"/>
                    </a:cubicBezTo>
                    <a:cubicBezTo>
                      <a:pt x="18728" y="381"/>
                      <a:pt x="18703" y="438"/>
                      <a:pt x="18679" y="438"/>
                    </a:cubicBezTo>
                    <a:cubicBezTo>
                      <a:pt x="18663" y="438"/>
                      <a:pt x="18639" y="381"/>
                      <a:pt x="18639" y="381"/>
                    </a:cubicBezTo>
                    <a:cubicBezTo>
                      <a:pt x="18639" y="324"/>
                      <a:pt x="18549" y="316"/>
                      <a:pt x="18436" y="316"/>
                    </a:cubicBezTo>
                    <a:cubicBezTo>
                      <a:pt x="18306" y="316"/>
                      <a:pt x="18241" y="316"/>
                      <a:pt x="18217" y="251"/>
                    </a:cubicBezTo>
                    <a:cubicBezTo>
                      <a:pt x="18193" y="195"/>
                      <a:pt x="18168" y="195"/>
                      <a:pt x="18168" y="195"/>
                    </a:cubicBezTo>
                    <a:cubicBezTo>
                      <a:pt x="18168" y="236"/>
                      <a:pt x="18100" y="247"/>
                      <a:pt x="18004" y="247"/>
                    </a:cubicBezTo>
                    <a:cubicBezTo>
                      <a:pt x="17967" y="247"/>
                      <a:pt x="17927" y="245"/>
                      <a:pt x="17885" y="243"/>
                    </a:cubicBezTo>
                    <a:cubicBezTo>
                      <a:pt x="17722" y="243"/>
                      <a:pt x="17568" y="243"/>
                      <a:pt x="17568" y="300"/>
                    </a:cubicBezTo>
                    <a:lnTo>
                      <a:pt x="17528" y="300"/>
                    </a:lnTo>
                    <a:cubicBezTo>
                      <a:pt x="17528" y="235"/>
                      <a:pt x="17479" y="235"/>
                      <a:pt x="17439" y="235"/>
                    </a:cubicBezTo>
                    <a:cubicBezTo>
                      <a:pt x="17414" y="268"/>
                      <a:pt x="17382" y="292"/>
                      <a:pt x="17349" y="292"/>
                    </a:cubicBezTo>
                    <a:cubicBezTo>
                      <a:pt x="17349" y="235"/>
                      <a:pt x="17325" y="235"/>
                      <a:pt x="17276" y="235"/>
                    </a:cubicBezTo>
                    <a:cubicBezTo>
                      <a:pt x="17236" y="235"/>
                      <a:pt x="17212" y="235"/>
                      <a:pt x="17212" y="292"/>
                    </a:cubicBezTo>
                    <a:cubicBezTo>
                      <a:pt x="17131" y="292"/>
                      <a:pt x="17041" y="276"/>
                      <a:pt x="16968" y="227"/>
                    </a:cubicBezTo>
                    <a:cubicBezTo>
                      <a:pt x="16961" y="210"/>
                      <a:pt x="16954" y="204"/>
                      <a:pt x="16947" y="204"/>
                    </a:cubicBezTo>
                    <a:cubicBezTo>
                      <a:pt x="16931" y="204"/>
                      <a:pt x="16915" y="244"/>
                      <a:pt x="16904" y="284"/>
                    </a:cubicBezTo>
                    <a:cubicBezTo>
                      <a:pt x="16904" y="349"/>
                      <a:pt x="16879" y="405"/>
                      <a:pt x="16855" y="405"/>
                    </a:cubicBezTo>
                    <a:lnTo>
                      <a:pt x="16855" y="284"/>
                    </a:lnTo>
                    <a:cubicBezTo>
                      <a:pt x="16879" y="227"/>
                      <a:pt x="16879" y="227"/>
                      <a:pt x="16831" y="227"/>
                    </a:cubicBezTo>
                    <a:lnTo>
                      <a:pt x="16790" y="227"/>
                    </a:lnTo>
                    <a:cubicBezTo>
                      <a:pt x="16790" y="268"/>
                      <a:pt x="16730" y="280"/>
                      <a:pt x="16639" y="280"/>
                    </a:cubicBezTo>
                    <a:cubicBezTo>
                      <a:pt x="16604" y="280"/>
                      <a:pt x="16565" y="278"/>
                      <a:pt x="16522" y="276"/>
                    </a:cubicBezTo>
                    <a:cubicBezTo>
                      <a:pt x="16320" y="276"/>
                      <a:pt x="16255" y="276"/>
                      <a:pt x="16255" y="332"/>
                    </a:cubicBezTo>
                    <a:cubicBezTo>
                      <a:pt x="16255" y="361"/>
                      <a:pt x="16249" y="375"/>
                      <a:pt x="16235" y="375"/>
                    </a:cubicBezTo>
                    <a:cubicBezTo>
                      <a:pt x="16220" y="375"/>
                      <a:pt x="16198" y="361"/>
                      <a:pt x="16166" y="332"/>
                    </a:cubicBezTo>
                    <a:cubicBezTo>
                      <a:pt x="16084" y="215"/>
                      <a:pt x="16054" y="172"/>
                      <a:pt x="16037" y="172"/>
                    </a:cubicBezTo>
                    <a:cubicBezTo>
                      <a:pt x="16026" y="172"/>
                      <a:pt x="16021" y="187"/>
                      <a:pt x="16012" y="211"/>
                    </a:cubicBezTo>
                    <a:cubicBezTo>
                      <a:pt x="16036" y="211"/>
                      <a:pt x="16036" y="268"/>
                      <a:pt x="16036" y="324"/>
                    </a:cubicBezTo>
                    <a:cubicBezTo>
                      <a:pt x="16036" y="385"/>
                      <a:pt x="16030" y="416"/>
                      <a:pt x="16021" y="416"/>
                    </a:cubicBezTo>
                    <a:cubicBezTo>
                      <a:pt x="16012" y="416"/>
                      <a:pt x="16000" y="385"/>
                      <a:pt x="15987" y="324"/>
                    </a:cubicBezTo>
                    <a:cubicBezTo>
                      <a:pt x="15987" y="280"/>
                      <a:pt x="15936" y="260"/>
                      <a:pt x="15873" y="260"/>
                    </a:cubicBezTo>
                    <a:cubicBezTo>
                      <a:pt x="15774" y="260"/>
                      <a:pt x="15645" y="307"/>
                      <a:pt x="15631" y="381"/>
                    </a:cubicBezTo>
                    <a:lnTo>
                      <a:pt x="15631" y="316"/>
                    </a:lnTo>
                    <a:cubicBezTo>
                      <a:pt x="15631" y="259"/>
                      <a:pt x="15606" y="259"/>
                      <a:pt x="15517" y="259"/>
                    </a:cubicBezTo>
                    <a:lnTo>
                      <a:pt x="15452" y="259"/>
                    </a:lnTo>
                    <a:cubicBezTo>
                      <a:pt x="15452" y="307"/>
                      <a:pt x="15430" y="324"/>
                      <a:pt x="15404" y="324"/>
                    </a:cubicBezTo>
                    <a:cubicBezTo>
                      <a:pt x="15367" y="324"/>
                      <a:pt x="15323" y="289"/>
                      <a:pt x="15323" y="251"/>
                    </a:cubicBezTo>
                    <a:cubicBezTo>
                      <a:pt x="15298" y="195"/>
                      <a:pt x="15298" y="195"/>
                      <a:pt x="15250" y="195"/>
                    </a:cubicBezTo>
                    <a:cubicBezTo>
                      <a:pt x="15223" y="242"/>
                      <a:pt x="15187" y="260"/>
                      <a:pt x="15155" y="260"/>
                    </a:cubicBezTo>
                    <a:cubicBezTo>
                      <a:pt x="15110" y="260"/>
                      <a:pt x="15071" y="224"/>
                      <a:pt x="15071" y="186"/>
                    </a:cubicBezTo>
                    <a:lnTo>
                      <a:pt x="15031" y="186"/>
                    </a:lnTo>
                    <a:cubicBezTo>
                      <a:pt x="15024" y="222"/>
                      <a:pt x="14992" y="245"/>
                      <a:pt x="14957" y="245"/>
                    </a:cubicBezTo>
                    <a:cubicBezTo>
                      <a:pt x="14952" y="245"/>
                      <a:pt x="14947" y="244"/>
                      <a:pt x="14941" y="243"/>
                    </a:cubicBezTo>
                    <a:cubicBezTo>
                      <a:pt x="14877" y="243"/>
                      <a:pt x="14852" y="243"/>
                      <a:pt x="14877" y="308"/>
                    </a:cubicBezTo>
                    <a:cubicBezTo>
                      <a:pt x="14877" y="365"/>
                      <a:pt x="14877" y="422"/>
                      <a:pt x="14852" y="422"/>
                    </a:cubicBezTo>
                    <a:lnTo>
                      <a:pt x="14852" y="365"/>
                    </a:lnTo>
                    <a:cubicBezTo>
                      <a:pt x="14852" y="308"/>
                      <a:pt x="14787" y="308"/>
                      <a:pt x="14698" y="300"/>
                    </a:cubicBezTo>
                    <a:cubicBezTo>
                      <a:pt x="14585" y="300"/>
                      <a:pt x="14536" y="300"/>
                      <a:pt x="14520" y="235"/>
                    </a:cubicBezTo>
                    <a:lnTo>
                      <a:pt x="14496" y="300"/>
                    </a:lnTo>
                    <a:cubicBezTo>
                      <a:pt x="14483" y="328"/>
                      <a:pt x="14471" y="343"/>
                      <a:pt x="14462" y="343"/>
                    </a:cubicBezTo>
                    <a:cubicBezTo>
                      <a:pt x="14453" y="343"/>
                      <a:pt x="14447" y="328"/>
                      <a:pt x="14447" y="300"/>
                    </a:cubicBezTo>
                    <a:cubicBezTo>
                      <a:pt x="14430" y="266"/>
                      <a:pt x="14400" y="250"/>
                      <a:pt x="14370" y="250"/>
                    </a:cubicBezTo>
                    <a:cubicBezTo>
                      <a:pt x="14341" y="250"/>
                      <a:pt x="14312" y="264"/>
                      <a:pt x="14293" y="292"/>
                    </a:cubicBezTo>
                    <a:lnTo>
                      <a:pt x="14252" y="292"/>
                    </a:lnTo>
                    <a:cubicBezTo>
                      <a:pt x="14240" y="231"/>
                      <a:pt x="14218" y="201"/>
                      <a:pt x="14196" y="201"/>
                    </a:cubicBezTo>
                    <a:cubicBezTo>
                      <a:pt x="14173" y="201"/>
                      <a:pt x="14151" y="231"/>
                      <a:pt x="14139" y="292"/>
                    </a:cubicBezTo>
                    <a:cubicBezTo>
                      <a:pt x="14139" y="227"/>
                      <a:pt x="14114" y="227"/>
                      <a:pt x="14098" y="227"/>
                    </a:cubicBezTo>
                    <a:cubicBezTo>
                      <a:pt x="14075" y="258"/>
                      <a:pt x="14042" y="273"/>
                      <a:pt x="14014" y="273"/>
                    </a:cubicBezTo>
                    <a:cubicBezTo>
                      <a:pt x="13984" y="273"/>
                      <a:pt x="13960" y="256"/>
                      <a:pt x="13960" y="227"/>
                    </a:cubicBezTo>
                    <a:lnTo>
                      <a:pt x="13936" y="227"/>
                    </a:lnTo>
                    <a:cubicBezTo>
                      <a:pt x="13920" y="284"/>
                      <a:pt x="13896" y="284"/>
                      <a:pt x="13871" y="284"/>
                    </a:cubicBezTo>
                    <a:cubicBezTo>
                      <a:pt x="13847" y="284"/>
                      <a:pt x="13831" y="284"/>
                      <a:pt x="13806" y="341"/>
                    </a:cubicBezTo>
                    <a:cubicBezTo>
                      <a:pt x="13782" y="405"/>
                      <a:pt x="13758" y="405"/>
                      <a:pt x="13758" y="405"/>
                    </a:cubicBezTo>
                    <a:cubicBezTo>
                      <a:pt x="13742" y="405"/>
                      <a:pt x="13758" y="341"/>
                      <a:pt x="13782" y="284"/>
                    </a:cubicBezTo>
                    <a:cubicBezTo>
                      <a:pt x="13802" y="260"/>
                      <a:pt x="13801" y="247"/>
                      <a:pt x="13789" y="247"/>
                    </a:cubicBezTo>
                    <a:cubicBezTo>
                      <a:pt x="13772" y="247"/>
                      <a:pt x="13731" y="274"/>
                      <a:pt x="13693" y="341"/>
                    </a:cubicBezTo>
                    <a:cubicBezTo>
                      <a:pt x="13660" y="401"/>
                      <a:pt x="13644" y="432"/>
                      <a:pt x="13641" y="432"/>
                    </a:cubicBezTo>
                    <a:cubicBezTo>
                      <a:pt x="13638" y="432"/>
                      <a:pt x="13648" y="401"/>
                      <a:pt x="13669" y="341"/>
                    </a:cubicBezTo>
                    <a:cubicBezTo>
                      <a:pt x="13686" y="300"/>
                      <a:pt x="13703" y="260"/>
                      <a:pt x="13694" y="260"/>
                    </a:cubicBezTo>
                    <a:cubicBezTo>
                      <a:pt x="13691" y="260"/>
                      <a:pt x="13683" y="267"/>
                      <a:pt x="13669" y="284"/>
                    </a:cubicBezTo>
                    <a:cubicBezTo>
                      <a:pt x="13669" y="284"/>
                      <a:pt x="13628" y="284"/>
                      <a:pt x="13628" y="341"/>
                    </a:cubicBezTo>
                    <a:lnTo>
                      <a:pt x="13563" y="341"/>
                    </a:lnTo>
                    <a:cubicBezTo>
                      <a:pt x="13514" y="276"/>
                      <a:pt x="13490" y="276"/>
                      <a:pt x="13474" y="276"/>
                    </a:cubicBezTo>
                    <a:cubicBezTo>
                      <a:pt x="13462" y="308"/>
                      <a:pt x="13456" y="324"/>
                      <a:pt x="13450" y="324"/>
                    </a:cubicBezTo>
                    <a:cubicBezTo>
                      <a:pt x="13444" y="324"/>
                      <a:pt x="13437" y="308"/>
                      <a:pt x="13425" y="276"/>
                    </a:cubicBezTo>
                    <a:cubicBezTo>
                      <a:pt x="13425" y="253"/>
                      <a:pt x="13421" y="239"/>
                      <a:pt x="13417" y="239"/>
                    </a:cubicBezTo>
                    <a:cubicBezTo>
                      <a:pt x="13410" y="239"/>
                      <a:pt x="13401" y="268"/>
                      <a:pt x="13401" y="341"/>
                    </a:cubicBezTo>
                    <a:cubicBezTo>
                      <a:pt x="13393" y="368"/>
                      <a:pt x="13383" y="382"/>
                      <a:pt x="13373" y="382"/>
                    </a:cubicBezTo>
                    <a:cubicBezTo>
                      <a:pt x="13361" y="382"/>
                      <a:pt x="13349" y="366"/>
                      <a:pt x="13336" y="332"/>
                    </a:cubicBezTo>
                    <a:cubicBezTo>
                      <a:pt x="13336" y="266"/>
                      <a:pt x="13328" y="238"/>
                      <a:pt x="13321" y="238"/>
                    </a:cubicBezTo>
                    <a:cubicBezTo>
                      <a:pt x="13316" y="238"/>
                      <a:pt x="13312" y="252"/>
                      <a:pt x="13312" y="276"/>
                    </a:cubicBezTo>
                    <a:cubicBezTo>
                      <a:pt x="13296" y="332"/>
                      <a:pt x="13271" y="332"/>
                      <a:pt x="13271" y="332"/>
                    </a:cubicBezTo>
                    <a:cubicBezTo>
                      <a:pt x="13271" y="276"/>
                      <a:pt x="13069" y="268"/>
                      <a:pt x="12866" y="268"/>
                    </a:cubicBezTo>
                    <a:cubicBezTo>
                      <a:pt x="12850" y="268"/>
                      <a:pt x="12825" y="324"/>
                      <a:pt x="12825" y="381"/>
                    </a:cubicBezTo>
                    <a:cubicBezTo>
                      <a:pt x="12825" y="433"/>
                      <a:pt x="12825" y="453"/>
                      <a:pt x="12823" y="453"/>
                    </a:cubicBezTo>
                    <a:cubicBezTo>
                      <a:pt x="12821" y="453"/>
                      <a:pt x="12815" y="418"/>
                      <a:pt x="12801" y="381"/>
                    </a:cubicBezTo>
                    <a:cubicBezTo>
                      <a:pt x="12789" y="292"/>
                      <a:pt x="12773" y="247"/>
                      <a:pt x="12763" y="247"/>
                    </a:cubicBezTo>
                    <a:cubicBezTo>
                      <a:pt x="12752" y="247"/>
                      <a:pt x="12748" y="292"/>
                      <a:pt x="12760" y="381"/>
                    </a:cubicBezTo>
                    <a:cubicBezTo>
                      <a:pt x="12769" y="442"/>
                      <a:pt x="12773" y="472"/>
                      <a:pt x="12770" y="472"/>
                    </a:cubicBezTo>
                    <a:cubicBezTo>
                      <a:pt x="12767" y="472"/>
                      <a:pt x="12756" y="442"/>
                      <a:pt x="12736" y="381"/>
                    </a:cubicBezTo>
                    <a:cubicBezTo>
                      <a:pt x="12724" y="353"/>
                      <a:pt x="12718" y="339"/>
                      <a:pt x="12712" y="339"/>
                    </a:cubicBezTo>
                    <a:cubicBezTo>
                      <a:pt x="12706" y="339"/>
                      <a:pt x="12700" y="353"/>
                      <a:pt x="12688" y="381"/>
                    </a:cubicBezTo>
                    <a:cubicBezTo>
                      <a:pt x="12688" y="412"/>
                      <a:pt x="12684" y="427"/>
                      <a:pt x="12680" y="427"/>
                    </a:cubicBezTo>
                    <a:cubicBezTo>
                      <a:pt x="12676" y="427"/>
                      <a:pt x="12671" y="410"/>
                      <a:pt x="12671" y="381"/>
                    </a:cubicBezTo>
                    <a:cubicBezTo>
                      <a:pt x="12654" y="341"/>
                      <a:pt x="12637" y="297"/>
                      <a:pt x="12628" y="297"/>
                    </a:cubicBezTo>
                    <a:cubicBezTo>
                      <a:pt x="12625" y="297"/>
                      <a:pt x="12623" y="305"/>
                      <a:pt x="12623" y="324"/>
                    </a:cubicBezTo>
                    <a:cubicBezTo>
                      <a:pt x="12623" y="324"/>
                      <a:pt x="12598" y="324"/>
                      <a:pt x="12582" y="259"/>
                    </a:cubicBezTo>
                    <a:cubicBezTo>
                      <a:pt x="12575" y="243"/>
                      <a:pt x="12568" y="236"/>
                      <a:pt x="12561" y="236"/>
                    </a:cubicBezTo>
                    <a:cubicBezTo>
                      <a:pt x="12544" y="236"/>
                      <a:pt x="12526" y="276"/>
                      <a:pt x="12509" y="316"/>
                    </a:cubicBezTo>
                    <a:cubicBezTo>
                      <a:pt x="12477" y="377"/>
                      <a:pt x="12454" y="407"/>
                      <a:pt x="12443" y="407"/>
                    </a:cubicBezTo>
                    <a:cubicBezTo>
                      <a:pt x="12432" y="407"/>
                      <a:pt x="12432" y="377"/>
                      <a:pt x="12444" y="316"/>
                    </a:cubicBezTo>
                    <a:cubicBezTo>
                      <a:pt x="12453" y="270"/>
                      <a:pt x="12443" y="251"/>
                      <a:pt x="12425" y="251"/>
                    </a:cubicBezTo>
                    <a:cubicBezTo>
                      <a:pt x="12395" y="251"/>
                      <a:pt x="12346" y="303"/>
                      <a:pt x="12331" y="373"/>
                    </a:cubicBezTo>
                    <a:cubicBezTo>
                      <a:pt x="12321" y="445"/>
                      <a:pt x="12317" y="475"/>
                      <a:pt x="12316" y="475"/>
                    </a:cubicBezTo>
                    <a:cubicBezTo>
                      <a:pt x="12315" y="475"/>
                      <a:pt x="12315" y="461"/>
                      <a:pt x="12315" y="438"/>
                    </a:cubicBezTo>
                    <a:cubicBezTo>
                      <a:pt x="12315" y="373"/>
                      <a:pt x="12290" y="373"/>
                      <a:pt x="12290" y="373"/>
                    </a:cubicBezTo>
                    <a:cubicBezTo>
                      <a:pt x="12266" y="373"/>
                      <a:pt x="12242" y="373"/>
                      <a:pt x="12250" y="316"/>
                    </a:cubicBezTo>
                    <a:lnTo>
                      <a:pt x="12250" y="316"/>
                    </a:lnTo>
                    <a:cubicBezTo>
                      <a:pt x="12250" y="316"/>
                      <a:pt x="12225" y="316"/>
                      <a:pt x="12177" y="373"/>
                    </a:cubicBezTo>
                    <a:cubicBezTo>
                      <a:pt x="12161" y="416"/>
                      <a:pt x="12143" y="434"/>
                      <a:pt x="12124" y="434"/>
                    </a:cubicBezTo>
                    <a:cubicBezTo>
                      <a:pt x="12093" y="434"/>
                      <a:pt x="12062" y="384"/>
                      <a:pt x="12047" y="308"/>
                    </a:cubicBezTo>
                    <a:lnTo>
                      <a:pt x="11998" y="365"/>
                    </a:lnTo>
                    <a:cubicBezTo>
                      <a:pt x="11988" y="441"/>
                      <a:pt x="11975" y="491"/>
                      <a:pt x="11966" y="491"/>
                    </a:cubicBezTo>
                    <a:cubicBezTo>
                      <a:pt x="11961" y="491"/>
                      <a:pt x="11958" y="473"/>
                      <a:pt x="11958" y="430"/>
                    </a:cubicBezTo>
                    <a:lnTo>
                      <a:pt x="11958" y="365"/>
                    </a:lnTo>
                    <a:cubicBezTo>
                      <a:pt x="11949" y="411"/>
                      <a:pt x="11930" y="430"/>
                      <a:pt x="11911" y="430"/>
                    </a:cubicBezTo>
                    <a:cubicBezTo>
                      <a:pt x="11879" y="430"/>
                      <a:pt x="11844" y="379"/>
                      <a:pt x="11844" y="308"/>
                    </a:cubicBezTo>
                    <a:cubicBezTo>
                      <a:pt x="11844" y="243"/>
                      <a:pt x="11844" y="243"/>
                      <a:pt x="11820" y="243"/>
                    </a:cubicBezTo>
                    <a:lnTo>
                      <a:pt x="11820" y="308"/>
                    </a:lnTo>
                    <a:cubicBezTo>
                      <a:pt x="11820" y="365"/>
                      <a:pt x="11820" y="422"/>
                      <a:pt x="11804" y="422"/>
                    </a:cubicBezTo>
                    <a:cubicBezTo>
                      <a:pt x="11779" y="422"/>
                      <a:pt x="11755" y="422"/>
                      <a:pt x="11755" y="365"/>
                    </a:cubicBezTo>
                    <a:cubicBezTo>
                      <a:pt x="11738" y="319"/>
                      <a:pt x="11725" y="277"/>
                      <a:pt x="11718" y="277"/>
                    </a:cubicBezTo>
                    <a:cubicBezTo>
                      <a:pt x="11716" y="277"/>
                      <a:pt x="11715" y="284"/>
                      <a:pt x="11715" y="300"/>
                    </a:cubicBezTo>
                    <a:cubicBezTo>
                      <a:pt x="11715" y="300"/>
                      <a:pt x="11690" y="300"/>
                      <a:pt x="11666" y="243"/>
                    </a:cubicBezTo>
                    <a:lnTo>
                      <a:pt x="11577" y="243"/>
                    </a:lnTo>
                    <a:cubicBezTo>
                      <a:pt x="11565" y="271"/>
                      <a:pt x="11549" y="285"/>
                      <a:pt x="11537" y="285"/>
                    </a:cubicBezTo>
                    <a:cubicBezTo>
                      <a:pt x="11523" y="285"/>
                      <a:pt x="11512" y="269"/>
                      <a:pt x="11512" y="235"/>
                    </a:cubicBezTo>
                    <a:cubicBezTo>
                      <a:pt x="11512" y="235"/>
                      <a:pt x="11463" y="235"/>
                      <a:pt x="11447" y="300"/>
                    </a:cubicBezTo>
                    <a:cubicBezTo>
                      <a:pt x="11398" y="292"/>
                      <a:pt x="11374" y="292"/>
                      <a:pt x="11374" y="235"/>
                    </a:cubicBezTo>
                    <a:cubicBezTo>
                      <a:pt x="11374" y="207"/>
                      <a:pt x="11374" y="193"/>
                      <a:pt x="11372" y="193"/>
                    </a:cubicBezTo>
                    <a:cubicBezTo>
                      <a:pt x="11370" y="193"/>
                      <a:pt x="11366" y="207"/>
                      <a:pt x="11358" y="235"/>
                    </a:cubicBezTo>
                    <a:cubicBezTo>
                      <a:pt x="11358" y="292"/>
                      <a:pt x="11334" y="292"/>
                      <a:pt x="11309" y="292"/>
                    </a:cubicBezTo>
                    <a:lnTo>
                      <a:pt x="11269" y="292"/>
                    </a:lnTo>
                    <a:cubicBezTo>
                      <a:pt x="11269" y="357"/>
                      <a:pt x="11269" y="357"/>
                      <a:pt x="11244" y="357"/>
                    </a:cubicBezTo>
                    <a:cubicBezTo>
                      <a:pt x="11220" y="349"/>
                      <a:pt x="11155" y="292"/>
                      <a:pt x="11131" y="292"/>
                    </a:cubicBezTo>
                    <a:cubicBezTo>
                      <a:pt x="11066" y="292"/>
                      <a:pt x="11066" y="292"/>
                      <a:pt x="11090" y="349"/>
                    </a:cubicBezTo>
                    <a:cubicBezTo>
                      <a:pt x="11101" y="349"/>
                      <a:pt x="11105" y="377"/>
                      <a:pt x="11094" y="377"/>
                    </a:cubicBezTo>
                    <a:cubicBezTo>
                      <a:pt x="11088" y="377"/>
                      <a:pt x="11079" y="370"/>
                      <a:pt x="11066" y="349"/>
                    </a:cubicBezTo>
                    <a:cubicBezTo>
                      <a:pt x="11042" y="349"/>
                      <a:pt x="10977" y="292"/>
                      <a:pt x="10912" y="284"/>
                    </a:cubicBezTo>
                    <a:cubicBezTo>
                      <a:pt x="10823" y="284"/>
                      <a:pt x="10823" y="284"/>
                      <a:pt x="10823" y="349"/>
                    </a:cubicBezTo>
                    <a:cubicBezTo>
                      <a:pt x="10831" y="404"/>
                      <a:pt x="10831" y="433"/>
                      <a:pt x="10826" y="433"/>
                    </a:cubicBezTo>
                    <a:cubicBezTo>
                      <a:pt x="10821" y="433"/>
                      <a:pt x="10811" y="402"/>
                      <a:pt x="10798" y="341"/>
                    </a:cubicBezTo>
                    <a:cubicBezTo>
                      <a:pt x="10770" y="274"/>
                      <a:pt x="10753" y="247"/>
                      <a:pt x="10743" y="247"/>
                    </a:cubicBezTo>
                    <a:cubicBezTo>
                      <a:pt x="10736" y="247"/>
                      <a:pt x="10734" y="260"/>
                      <a:pt x="10734" y="284"/>
                    </a:cubicBezTo>
                    <a:cubicBezTo>
                      <a:pt x="10709" y="341"/>
                      <a:pt x="10709" y="341"/>
                      <a:pt x="10685" y="341"/>
                    </a:cubicBezTo>
                    <a:cubicBezTo>
                      <a:pt x="10685" y="312"/>
                      <a:pt x="10679" y="298"/>
                      <a:pt x="10668" y="298"/>
                    </a:cubicBezTo>
                    <a:cubicBezTo>
                      <a:pt x="10657" y="298"/>
                      <a:pt x="10640" y="312"/>
                      <a:pt x="10620" y="341"/>
                    </a:cubicBezTo>
                    <a:cubicBezTo>
                      <a:pt x="10596" y="341"/>
                      <a:pt x="10596" y="341"/>
                      <a:pt x="10596" y="284"/>
                    </a:cubicBezTo>
                    <a:lnTo>
                      <a:pt x="10555" y="276"/>
                    </a:lnTo>
                    <a:cubicBezTo>
                      <a:pt x="10535" y="326"/>
                      <a:pt x="10501" y="345"/>
                      <a:pt x="10466" y="345"/>
                    </a:cubicBezTo>
                    <a:cubicBezTo>
                      <a:pt x="10417" y="345"/>
                      <a:pt x="10367" y="309"/>
                      <a:pt x="10352" y="276"/>
                    </a:cubicBezTo>
                    <a:cubicBezTo>
                      <a:pt x="10352" y="276"/>
                      <a:pt x="10328" y="276"/>
                      <a:pt x="10304" y="332"/>
                    </a:cubicBezTo>
                    <a:cubicBezTo>
                      <a:pt x="10296" y="393"/>
                      <a:pt x="10286" y="424"/>
                      <a:pt x="10277" y="424"/>
                    </a:cubicBezTo>
                    <a:cubicBezTo>
                      <a:pt x="10269" y="424"/>
                      <a:pt x="10263" y="393"/>
                      <a:pt x="10263" y="332"/>
                    </a:cubicBezTo>
                    <a:cubicBezTo>
                      <a:pt x="10263" y="272"/>
                      <a:pt x="10263" y="241"/>
                      <a:pt x="10260" y="241"/>
                    </a:cubicBezTo>
                    <a:cubicBezTo>
                      <a:pt x="10257" y="241"/>
                      <a:pt x="10251" y="272"/>
                      <a:pt x="10239" y="332"/>
                    </a:cubicBezTo>
                    <a:cubicBezTo>
                      <a:pt x="10229" y="355"/>
                      <a:pt x="10206" y="369"/>
                      <a:pt x="10183" y="369"/>
                    </a:cubicBezTo>
                    <a:cubicBezTo>
                      <a:pt x="10149" y="369"/>
                      <a:pt x="10116" y="340"/>
                      <a:pt x="10125" y="268"/>
                    </a:cubicBezTo>
                    <a:lnTo>
                      <a:pt x="10125" y="154"/>
                    </a:lnTo>
                    <a:cubicBezTo>
                      <a:pt x="10109" y="211"/>
                      <a:pt x="10085" y="211"/>
                      <a:pt x="10085" y="211"/>
                    </a:cubicBezTo>
                    <a:cubicBezTo>
                      <a:pt x="10085" y="268"/>
                      <a:pt x="10061" y="268"/>
                      <a:pt x="9996" y="268"/>
                    </a:cubicBezTo>
                    <a:cubicBezTo>
                      <a:pt x="9947" y="268"/>
                      <a:pt x="9858" y="324"/>
                      <a:pt x="9817" y="324"/>
                    </a:cubicBezTo>
                    <a:cubicBezTo>
                      <a:pt x="9769" y="324"/>
                      <a:pt x="9704" y="324"/>
                      <a:pt x="9688" y="259"/>
                    </a:cubicBezTo>
                    <a:cubicBezTo>
                      <a:pt x="9663" y="259"/>
                      <a:pt x="9639" y="259"/>
                      <a:pt x="9598" y="324"/>
                    </a:cubicBezTo>
                    <a:cubicBezTo>
                      <a:pt x="9587" y="352"/>
                      <a:pt x="9569" y="366"/>
                      <a:pt x="9554" y="366"/>
                    </a:cubicBezTo>
                    <a:cubicBezTo>
                      <a:pt x="9538" y="366"/>
                      <a:pt x="9525" y="350"/>
                      <a:pt x="9525" y="316"/>
                    </a:cubicBezTo>
                    <a:lnTo>
                      <a:pt x="9509" y="316"/>
                    </a:lnTo>
                    <a:cubicBezTo>
                      <a:pt x="9461" y="381"/>
                      <a:pt x="9436" y="381"/>
                      <a:pt x="9436" y="381"/>
                    </a:cubicBezTo>
                    <a:cubicBezTo>
                      <a:pt x="9436" y="335"/>
                      <a:pt x="9428" y="293"/>
                      <a:pt x="9415" y="293"/>
                    </a:cubicBezTo>
                    <a:cubicBezTo>
                      <a:pt x="9409" y="293"/>
                      <a:pt x="9403" y="300"/>
                      <a:pt x="9396" y="316"/>
                    </a:cubicBezTo>
                    <a:cubicBezTo>
                      <a:pt x="9396" y="373"/>
                      <a:pt x="9371" y="373"/>
                      <a:pt x="9331" y="373"/>
                    </a:cubicBezTo>
                    <a:cubicBezTo>
                      <a:pt x="9303" y="341"/>
                      <a:pt x="9052" y="321"/>
                      <a:pt x="8840" y="321"/>
                    </a:cubicBezTo>
                    <a:cubicBezTo>
                      <a:pt x="8681" y="321"/>
                      <a:pt x="8544" y="332"/>
                      <a:pt x="8544" y="357"/>
                    </a:cubicBezTo>
                    <a:lnTo>
                      <a:pt x="8415" y="357"/>
                    </a:lnTo>
                    <a:cubicBezTo>
                      <a:pt x="8415" y="305"/>
                      <a:pt x="8394" y="285"/>
                      <a:pt x="8365" y="285"/>
                    </a:cubicBezTo>
                    <a:cubicBezTo>
                      <a:pt x="8326" y="285"/>
                      <a:pt x="8273" y="320"/>
                      <a:pt x="8236" y="357"/>
                    </a:cubicBezTo>
                    <a:cubicBezTo>
                      <a:pt x="8212" y="414"/>
                      <a:pt x="8188" y="414"/>
                      <a:pt x="8171" y="414"/>
                    </a:cubicBezTo>
                    <a:cubicBezTo>
                      <a:pt x="8171" y="341"/>
                      <a:pt x="8149" y="312"/>
                      <a:pt x="8120" y="312"/>
                    </a:cubicBezTo>
                    <a:cubicBezTo>
                      <a:pt x="8100" y="312"/>
                      <a:pt x="8078" y="326"/>
                      <a:pt x="8058" y="349"/>
                    </a:cubicBezTo>
                    <a:cubicBezTo>
                      <a:pt x="8046" y="409"/>
                      <a:pt x="8034" y="440"/>
                      <a:pt x="8025" y="440"/>
                    </a:cubicBezTo>
                    <a:cubicBezTo>
                      <a:pt x="8015" y="440"/>
                      <a:pt x="8009" y="409"/>
                      <a:pt x="8009" y="349"/>
                    </a:cubicBezTo>
                    <a:cubicBezTo>
                      <a:pt x="8013" y="294"/>
                      <a:pt x="8005" y="264"/>
                      <a:pt x="7991" y="264"/>
                    </a:cubicBezTo>
                    <a:cubicBezTo>
                      <a:pt x="7973" y="264"/>
                      <a:pt x="7947" y="308"/>
                      <a:pt x="7920" y="405"/>
                    </a:cubicBezTo>
                    <a:cubicBezTo>
                      <a:pt x="7912" y="438"/>
                      <a:pt x="7908" y="454"/>
                      <a:pt x="7903" y="454"/>
                    </a:cubicBezTo>
                    <a:cubicBezTo>
                      <a:pt x="7898" y="454"/>
                      <a:pt x="7892" y="438"/>
                      <a:pt x="7880" y="405"/>
                    </a:cubicBezTo>
                    <a:cubicBezTo>
                      <a:pt x="7866" y="335"/>
                      <a:pt x="7854" y="305"/>
                      <a:pt x="7847" y="305"/>
                    </a:cubicBezTo>
                    <a:cubicBezTo>
                      <a:pt x="7842" y="305"/>
                      <a:pt x="7839" y="321"/>
                      <a:pt x="7839" y="349"/>
                    </a:cubicBezTo>
                    <a:cubicBezTo>
                      <a:pt x="7827" y="404"/>
                      <a:pt x="7815" y="433"/>
                      <a:pt x="7803" y="433"/>
                    </a:cubicBezTo>
                    <a:cubicBezTo>
                      <a:pt x="7791" y="433"/>
                      <a:pt x="7778" y="402"/>
                      <a:pt x="7766" y="341"/>
                    </a:cubicBezTo>
                    <a:cubicBezTo>
                      <a:pt x="7746" y="284"/>
                      <a:pt x="7736" y="255"/>
                      <a:pt x="7728" y="255"/>
                    </a:cubicBezTo>
                    <a:cubicBezTo>
                      <a:pt x="7719" y="255"/>
                      <a:pt x="7713" y="284"/>
                      <a:pt x="7701" y="341"/>
                    </a:cubicBezTo>
                    <a:cubicBezTo>
                      <a:pt x="7689" y="401"/>
                      <a:pt x="7661" y="432"/>
                      <a:pt x="7633" y="432"/>
                    </a:cubicBezTo>
                    <a:cubicBezTo>
                      <a:pt x="7606" y="432"/>
                      <a:pt x="7580" y="401"/>
                      <a:pt x="7572" y="341"/>
                    </a:cubicBezTo>
                    <a:cubicBezTo>
                      <a:pt x="7555" y="341"/>
                      <a:pt x="7539" y="312"/>
                      <a:pt x="7530" y="312"/>
                    </a:cubicBezTo>
                    <a:cubicBezTo>
                      <a:pt x="7526" y="312"/>
                      <a:pt x="7523" y="319"/>
                      <a:pt x="7523" y="341"/>
                    </a:cubicBezTo>
                    <a:lnTo>
                      <a:pt x="7499" y="276"/>
                    </a:lnTo>
                    <a:lnTo>
                      <a:pt x="7458" y="276"/>
                    </a:lnTo>
                    <a:lnTo>
                      <a:pt x="7458" y="341"/>
                    </a:lnTo>
                    <a:cubicBezTo>
                      <a:pt x="7353" y="300"/>
                      <a:pt x="7255" y="284"/>
                      <a:pt x="7142" y="268"/>
                    </a:cubicBezTo>
                    <a:cubicBezTo>
                      <a:pt x="6899" y="268"/>
                      <a:pt x="6858" y="268"/>
                      <a:pt x="6874" y="324"/>
                    </a:cubicBezTo>
                    <a:cubicBezTo>
                      <a:pt x="6886" y="385"/>
                      <a:pt x="6882" y="416"/>
                      <a:pt x="6872" y="416"/>
                    </a:cubicBezTo>
                    <a:cubicBezTo>
                      <a:pt x="6862" y="416"/>
                      <a:pt x="6846" y="385"/>
                      <a:pt x="6834" y="324"/>
                    </a:cubicBezTo>
                    <a:cubicBezTo>
                      <a:pt x="6809" y="324"/>
                      <a:pt x="6769" y="268"/>
                      <a:pt x="6720" y="259"/>
                    </a:cubicBezTo>
                    <a:cubicBezTo>
                      <a:pt x="6680" y="259"/>
                      <a:pt x="6631" y="259"/>
                      <a:pt x="6631" y="203"/>
                    </a:cubicBezTo>
                    <a:lnTo>
                      <a:pt x="6607" y="203"/>
                    </a:lnTo>
                    <a:cubicBezTo>
                      <a:pt x="6586" y="264"/>
                      <a:pt x="6528" y="299"/>
                      <a:pt x="6467" y="299"/>
                    </a:cubicBezTo>
                    <a:cubicBezTo>
                      <a:pt x="6431" y="299"/>
                      <a:pt x="6394" y="287"/>
                      <a:pt x="6363" y="259"/>
                    </a:cubicBezTo>
                    <a:cubicBezTo>
                      <a:pt x="6353" y="257"/>
                      <a:pt x="6343" y="256"/>
                      <a:pt x="6334" y="256"/>
                    </a:cubicBezTo>
                    <a:cubicBezTo>
                      <a:pt x="6309" y="256"/>
                      <a:pt x="6288" y="268"/>
                      <a:pt x="6258" y="316"/>
                    </a:cubicBezTo>
                    <a:cubicBezTo>
                      <a:pt x="6234" y="345"/>
                      <a:pt x="6222" y="359"/>
                      <a:pt x="6212" y="359"/>
                    </a:cubicBezTo>
                    <a:cubicBezTo>
                      <a:pt x="6203" y="359"/>
                      <a:pt x="6197" y="345"/>
                      <a:pt x="6185" y="316"/>
                    </a:cubicBezTo>
                    <a:cubicBezTo>
                      <a:pt x="6185" y="278"/>
                      <a:pt x="6140" y="240"/>
                      <a:pt x="6103" y="240"/>
                    </a:cubicBezTo>
                    <a:cubicBezTo>
                      <a:pt x="6077" y="240"/>
                      <a:pt x="6055" y="258"/>
                      <a:pt x="6055" y="308"/>
                    </a:cubicBezTo>
                    <a:lnTo>
                      <a:pt x="6031" y="251"/>
                    </a:lnTo>
                    <a:cubicBezTo>
                      <a:pt x="6024" y="232"/>
                      <a:pt x="6017" y="224"/>
                      <a:pt x="6012" y="224"/>
                    </a:cubicBezTo>
                    <a:cubicBezTo>
                      <a:pt x="5999" y="224"/>
                      <a:pt x="5990" y="268"/>
                      <a:pt x="5990" y="308"/>
                    </a:cubicBezTo>
                    <a:cubicBezTo>
                      <a:pt x="5990" y="362"/>
                      <a:pt x="5986" y="393"/>
                      <a:pt x="5978" y="393"/>
                    </a:cubicBezTo>
                    <a:cubicBezTo>
                      <a:pt x="5969" y="393"/>
                      <a:pt x="5955" y="346"/>
                      <a:pt x="5942" y="243"/>
                    </a:cubicBezTo>
                    <a:cubicBezTo>
                      <a:pt x="5942" y="177"/>
                      <a:pt x="5933" y="149"/>
                      <a:pt x="5927" y="149"/>
                    </a:cubicBezTo>
                    <a:cubicBezTo>
                      <a:pt x="5922" y="149"/>
                      <a:pt x="5918" y="163"/>
                      <a:pt x="5918" y="186"/>
                    </a:cubicBezTo>
                    <a:cubicBezTo>
                      <a:pt x="5906" y="226"/>
                      <a:pt x="5891" y="270"/>
                      <a:pt x="5874" y="270"/>
                    </a:cubicBezTo>
                    <a:cubicBezTo>
                      <a:pt x="5867" y="270"/>
                      <a:pt x="5860" y="263"/>
                      <a:pt x="5853" y="243"/>
                    </a:cubicBezTo>
                    <a:cubicBezTo>
                      <a:pt x="5828" y="243"/>
                      <a:pt x="5812" y="243"/>
                      <a:pt x="5812" y="365"/>
                    </a:cubicBezTo>
                    <a:cubicBezTo>
                      <a:pt x="5812" y="422"/>
                      <a:pt x="5788" y="422"/>
                      <a:pt x="5763" y="422"/>
                    </a:cubicBezTo>
                    <a:cubicBezTo>
                      <a:pt x="5763" y="381"/>
                      <a:pt x="5772" y="341"/>
                      <a:pt x="5788" y="300"/>
                    </a:cubicBezTo>
                    <a:lnTo>
                      <a:pt x="5739" y="300"/>
                    </a:lnTo>
                    <a:cubicBezTo>
                      <a:pt x="5723" y="300"/>
                      <a:pt x="5674" y="243"/>
                      <a:pt x="5674" y="178"/>
                    </a:cubicBezTo>
                    <a:cubicBezTo>
                      <a:pt x="5664" y="155"/>
                      <a:pt x="5656" y="142"/>
                      <a:pt x="5650" y="142"/>
                    </a:cubicBezTo>
                    <a:close/>
                    <a:moveTo>
                      <a:pt x="372" y="1516"/>
                    </a:moveTo>
                    <a:cubicBezTo>
                      <a:pt x="356" y="1557"/>
                      <a:pt x="347" y="1589"/>
                      <a:pt x="347" y="1638"/>
                    </a:cubicBezTo>
                    <a:lnTo>
                      <a:pt x="372" y="1638"/>
                    </a:lnTo>
                    <a:cubicBezTo>
                      <a:pt x="396" y="1638"/>
                      <a:pt x="396" y="1573"/>
                      <a:pt x="396" y="1516"/>
                    </a:cubicBezTo>
                    <a:close/>
                    <a:moveTo>
                      <a:pt x="5293" y="1970"/>
                    </a:moveTo>
                    <a:cubicBezTo>
                      <a:pt x="5277" y="2011"/>
                      <a:pt x="5269" y="2051"/>
                      <a:pt x="5269" y="2092"/>
                    </a:cubicBezTo>
                    <a:cubicBezTo>
                      <a:pt x="5269" y="2115"/>
                      <a:pt x="5273" y="2129"/>
                      <a:pt x="5280" y="2129"/>
                    </a:cubicBezTo>
                    <a:cubicBezTo>
                      <a:pt x="5289" y="2129"/>
                      <a:pt x="5303" y="2102"/>
                      <a:pt x="5318" y="2035"/>
                    </a:cubicBezTo>
                    <a:cubicBezTo>
                      <a:pt x="5318" y="1970"/>
                      <a:pt x="5318" y="1970"/>
                      <a:pt x="5293" y="19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00" name="Google Shape;9073;p33">
              <a:extLst>
                <a:ext uri="{FF2B5EF4-FFF2-40B4-BE49-F238E27FC236}">
                  <a16:creationId xmlns:a16="http://schemas.microsoft.com/office/drawing/2014/main" id="{090B97FC-E85E-C98F-A8F4-1BF364E54738}"/>
                </a:ext>
              </a:extLst>
            </p:cNvPr>
            <p:cNvGrpSpPr/>
            <p:nvPr/>
          </p:nvGrpSpPr>
          <p:grpSpPr>
            <a:xfrm flipH="1">
              <a:off x="3568071" y="1627155"/>
              <a:ext cx="441642" cy="350956"/>
              <a:chOff x="1378475" y="3603275"/>
              <a:chExt cx="640525" cy="509000"/>
            </a:xfrm>
          </p:grpSpPr>
          <p:sp>
            <p:nvSpPr>
              <p:cNvPr id="9101" name="Google Shape;9074;p33">
                <a:extLst>
                  <a:ext uri="{FF2B5EF4-FFF2-40B4-BE49-F238E27FC236}">
                    <a16:creationId xmlns:a16="http://schemas.microsoft.com/office/drawing/2014/main" id="{3D7995E7-4029-FF76-41FD-E4CA04FD3FF3}"/>
                  </a:ext>
                </a:extLst>
              </p:cNvPr>
              <p:cNvSpPr/>
              <p:nvPr/>
            </p:nvSpPr>
            <p:spPr>
              <a:xfrm>
                <a:off x="1439475" y="3603275"/>
                <a:ext cx="579525" cy="509000"/>
              </a:xfrm>
              <a:custGeom>
                <a:avLst/>
                <a:gdLst/>
                <a:ahLst/>
                <a:cxnLst/>
                <a:rect l="l" t="t" r="r" b="b"/>
                <a:pathLst>
                  <a:path w="23181" h="20360" extrusionOk="0">
                    <a:moveTo>
                      <a:pt x="3365" y="1"/>
                    </a:moveTo>
                    <a:lnTo>
                      <a:pt x="3365" y="16987"/>
                    </a:lnTo>
                    <a:cubicBezTo>
                      <a:pt x="3365" y="18851"/>
                      <a:pt x="1857" y="20359"/>
                      <a:pt x="1" y="20359"/>
                    </a:cubicBezTo>
                    <a:lnTo>
                      <a:pt x="19954" y="20359"/>
                    </a:lnTo>
                    <a:cubicBezTo>
                      <a:pt x="21738" y="20359"/>
                      <a:pt x="23181" y="18916"/>
                      <a:pt x="23181" y="17133"/>
                    </a:cubicBezTo>
                    <a:lnTo>
                      <a:pt x="231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2" name="Google Shape;9075;p33">
                <a:extLst>
                  <a:ext uri="{FF2B5EF4-FFF2-40B4-BE49-F238E27FC236}">
                    <a16:creationId xmlns:a16="http://schemas.microsoft.com/office/drawing/2014/main" id="{F99A0AF8-BD98-4503-F9B6-08880283BF51}"/>
                  </a:ext>
                </a:extLst>
              </p:cNvPr>
              <p:cNvSpPr/>
              <p:nvPr/>
            </p:nvSpPr>
            <p:spPr>
              <a:xfrm>
                <a:off x="1378475" y="3973800"/>
                <a:ext cx="1451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5531" extrusionOk="0">
                    <a:moveTo>
                      <a:pt x="0" y="1"/>
                    </a:moveTo>
                    <a:lnTo>
                      <a:pt x="0" y="2766"/>
                    </a:lnTo>
                    <a:cubicBezTo>
                      <a:pt x="0" y="4257"/>
                      <a:pt x="1184" y="5482"/>
                      <a:pt x="2668" y="5530"/>
                    </a:cubicBezTo>
                    <a:cubicBezTo>
                      <a:pt x="4435" y="5409"/>
                      <a:pt x="5805" y="3941"/>
                      <a:pt x="5805" y="2166"/>
                    </a:cubicBezTo>
                    <a:lnTo>
                      <a:pt x="58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3" name="Google Shape;9076;p33">
                <a:extLst>
                  <a:ext uri="{FF2B5EF4-FFF2-40B4-BE49-F238E27FC236}">
                    <a16:creationId xmlns:a16="http://schemas.microsoft.com/office/drawing/2014/main" id="{4FA33800-3CC0-AE77-18D9-6AC44E44513F}"/>
                  </a:ext>
                </a:extLst>
              </p:cNvPr>
              <p:cNvSpPr/>
              <p:nvPr/>
            </p:nvSpPr>
            <p:spPr>
              <a:xfrm>
                <a:off x="1445150" y="3973800"/>
                <a:ext cx="5738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22954" h="5531" extrusionOk="0">
                    <a:moveTo>
                      <a:pt x="3138" y="1"/>
                    </a:moveTo>
                    <a:lnTo>
                      <a:pt x="3138" y="2166"/>
                    </a:lnTo>
                    <a:cubicBezTo>
                      <a:pt x="3138" y="3941"/>
                      <a:pt x="1768" y="5409"/>
                      <a:pt x="1" y="5530"/>
                    </a:cubicBezTo>
                    <a:lnTo>
                      <a:pt x="19865" y="5530"/>
                    </a:lnTo>
                    <a:cubicBezTo>
                      <a:pt x="21592" y="5457"/>
                      <a:pt x="22954" y="4038"/>
                      <a:pt x="22954" y="2312"/>
                    </a:cubicBezTo>
                    <a:lnTo>
                      <a:pt x="229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4" name="Google Shape;9077;p33">
                <a:extLst>
                  <a:ext uri="{FF2B5EF4-FFF2-40B4-BE49-F238E27FC236}">
                    <a16:creationId xmlns:a16="http://schemas.microsoft.com/office/drawing/2014/main" id="{B6D02963-48B7-B2C1-A5A5-A3939AE32A50}"/>
                  </a:ext>
                </a:extLst>
              </p:cNvPr>
              <p:cNvSpPr/>
              <p:nvPr/>
            </p:nvSpPr>
            <p:spPr>
              <a:xfrm>
                <a:off x="1873850" y="3960425"/>
                <a:ext cx="145150" cy="151650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6066" extrusionOk="0">
                    <a:moveTo>
                      <a:pt x="1" y="1"/>
                    </a:moveTo>
                    <a:lnTo>
                      <a:pt x="1" y="3301"/>
                    </a:lnTo>
                    <a:cubicBezTo>
                      <a:pt x="1" y="4792"/>
                      <a:pt x="1184" y="6017"/>
                      <a:pt x="2668" y="6065"/>
                    </a:cubicBezTo>
                    <a:cubicBezTo>
                      <a:pt x="4598" y="6065"/>
                      <a:pt x="5806" y="4906"/>
                      <a:pt x="5806" y="2847"/>
                    </a:cubicBezTo>
                    <a:lnTo>
                      <a:pt x="58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5" name="Google Shape;9078;p33">
                <a:extLst>
                  <a:ext uri="{FF2B5EF4-FFF2-40B4-BE49-F238E27FC236}">
                    <a16:creationId xmlns:a16="http://schemas.microsoft.com/office/drawing/2014/main" id="{13679040-D94B-8C2E-A2AB-836D97392504}"/>
                  </a:ext>
                </a:extLst>
              </p:cNvPr>
              <p:cNvSpPr/>
              <p:nvPr/>
            </p:nvSpPr>
            <p:spPr>
              <a:xfrm>
                <a:off x="1531950" y="3688225"/>
                <a:ext cx="47347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8939" h="2130" extrusionOk="0">
                    <a:moveTo>
                      <a:pt x="5277" y="0"/>
                    </a:moveTo>
                    <a:cubicBezTo>
                      <a:pt x="5228" y="0"/>
                      <a:pt x="5228" y="0"/>
                      <a:pt x="5253" y="57"/>
                    </a:cubicBezTo>
                    <a:lnTo>
                      <a:pt x="5293" y="57"/>
                    </a:lnTo>
                    <a:cubicBezTo>
                      <a:pt x="5293" y="0"/>
                      <a:pt x="5293" y="0"/>
                      <a:pt x="5277" y="0"/>
                    </a:cubicBezTo>
                    <a:close/>
                    <a:moveTo>
                      <a:pt x="729" y="324"/>
                    </a:moveTo>
                    <a:lnTo>
                      <a:pt x="753" y="389"/>
                    </a:lnTo>
                    <a:lnTo>
                      <a:pt x="777" y="389"/>
                    </a:lnTo>
                    <a:cubicBezTo>
                      <a:pt x="777" y="324"/>
                      <a:pt x="777" y="324"/>
                      <a:pt x="753" y="324"/>
                    </a:cubicBezTo>
                    <a:close/>
                    <a:moveTo>
                      <a:pt x="13247" y="341"/>
                    </a:moveTo>
                    <a:cubicBezTo>
                      <a:pt x="13247" y="397"/>
                      <a:pt x="13247" y="454"/>
                      <a:pt x="13223" y="454"/>
                    </a:cubicBezTo>
                    <a:lnTo>
                      <a:pt x="13198" y="397"/>
                    </a:lnTo>
                    <a:lnTo>
                      <a:pt x="13223" y="341"/>
                    </a:lnTo>
                    <a:close/>
                    <a:moveTo>
                      <a:pt x="8350" y="357"/>
                    </a:moveTo>
                    <a:cubicBezTo>
                      <a:pt x="8350" y="422"/>
                      <a:pt x="8350" y="478"/>
                      <a:pt x="8326" y="478"/>
                    </a:cubicBezTo>
                    <a:lnTo>
                      <a:pt x="8301" y="478"/>
                    </a:lnTo>
                    <a:cubicBezTo>
                      <a:pt x="8301" y="438"/>
                      <a:pt x="8309" y="397"/>
                      <a:pt x="8326" y="357"/>
                    </a:cubicBezTo>
                    <a:close/>
                    <a:moveTo>
                      <a:pt x="12955" y="389"/>
                    </a:moveTo>
                    <a:cubicBezTo>
                      <a:pt x="12979" y="389"/>
                      <a:pt x="12979" y="389"/>
                      <a:pt x="12979" y="454"/>
                    </a:cubicBezTo>
                    <a:cubicBezTo>
                      <a:pt x="12979" y="454"/>
                      <a:pt x="12979" y="511"/>
                      <a:pt x="12955" y="511"/>
                    </a:cubicBezTo>
                    <a:lnTo>
                      <a:pt x="12931" y="454"/>
                    </a:lnTo>
                    <a:cubicBezTo>
                      <a:pt x="12931" y="389"/>
                      <a:pt x="12955" y="389"/>
                      <a:pt x="12955" y="389"/>
                    </a:cubicBezTo>
                    <a:close/>
                    <a:moveTo>
                      <a:pt x="4847" y="405"/>
                    </a:moveTo>
                    <a:cubicBezTo>
                      <a:pt x="4855" y="446"/>
                      <a:pt x="4855" y="486"/>
                      <a:pt x="4872" y="527"/>
                    </a:cubicBezTo>
                    <a:cubicBezTo>
                      <a:pt x="4896" y="527"/>
                      <a:pt x="4896" y="470"/>
                      <a:pt x="4896" y="470"/>
                    </a:cubicBezTo>
                    <a:cubicBezTo>
                      <a:pt x="4896" y="470"/>
                      <a:pt x="4896" y="405"/>
                      <a:pt x="4872" y="405"/>
                    </a:cubicBezTo>
                    <a:close/>
                    <a:moveTo>
                      <a:pt x="15647" y="446"/>
                    </a:moveTo>
                    <a:cubicBezTo>
                      <a:pt x="15671" y="446"/>
                      <a:pt x="15671" y="446"/>
                      <a:pt x="15671" y="503"/>
                    </a:cubicBezTo>
                    <a:cubicBezTo>
                      <a:pt x="15671" y="568"/>
                      <a:pt x="15647" y="624"/>
                      <a:pt x="15631" y="624"/>
                    </a:cubicBezTo>
                    <a:cubicBezTo>
                      <a:pt x="15606" y="624"/>
                      <a:pt x="15606" y="503"/>
                      <a:pt x="15647" y="446"/>
                    </a:cubicBezTo>
                    <a:close/>
                    <a:moveTo>
                      <a:pt x="4628" y="584"/>
                    </a:moveTo>
                    <a:cubicBezTo>
                      <a:pt x="4653" y="584"/>
                      <a:pt x="4653" y="584"/>
                      <a:pt x="4653" y="641"/>
                    </a:cubicBezTo>
                    <a:lnTo>
                      <a:pt x="4628" y="641"/>
                    </a:lnTo>
                    <a:lnTo>
                      <a:pt x="4604" y="584"/>
                    </a:lnTo>
                    <a:close/>
                    <a:moveTo>
                      <a:pt x="18793" y="399"/>
                    </a:moveTo>
                    <a:cubicBezTo>
                      <a:pt x="18805" y="399"/>
                      <a:pt x="18797" y="481"/>
                      <a:pt x="18768" y="568"/>
                    </a:cubicBezTo>
                    <a:cubicBezTo>
                      <a:pt x="18756" y="628"/>
                      <a:pt x="18750" y="659"/>
                      <a:pt x="18747" y="659"/>
                    </a:cubicBezTo>
                    <a:cubicBezTo>
                      <a:pt x="18744" y="659"/>
                      <a:pt x="18744" y="628"/>
                      <a:pt x="18744" y="568"/>
                    </a:cubicBezTo>
                    <a:cubicBezTo>
                      <a:pt x="18744" y="511"/>
                      <a:pt x="18744" y="446"/>
                      <a:pt x="18768" y="446"/>
                    </a:cubicBezTo>
                    <a:cubicBezTo>
                      <a:pt x="18780" y="413"/>
                      <a:pt x="18788" y="399"/>
                      <a:pt x="18793" y="399"/>
                    </a:cubicBezTo>
                    <a:close/>
                    <a:moveTo>
                      <a:pt x="3047" y="551"/>
                    </a:moveTo>
                    <a:lnTo>
                      <a:pt x="3047" y="608"/>
                    </a:lnTo>
                    <a:lnTo>
                      <a:pt x="3023" y="673"/>
                    </a:lnTo>
                    <a:lnTo>
                      <a:pt x="2999" y="608"/>
                    </a:lnTo>
                    <a:cubicBezTo>
                      <a:pt x="2999" y="551"/>
                      <a:pt x="3023" y="551"/>
                      <a:pt x="3047" y="551"/>
                    </a:cubicBezTo>
                    <a:close/>
                    <a:moveTo>
                      <a:pt x="3660" y="466"/>
                    </a:moveTo>
                    <a:cubicBezTo>
                      <a:pt x="3668" y="466"/>
                      <a:pt x="3662" y="495"/>
                      <a:pt x="3647" y="568"/>
                    </a:cubicBezTo>
                    <a:lnTo>
                      <a:pt x="3599" y="681"/>
                    </a:lnTo>
                    <a:cubicBezTo>
                      <a:pt x="3582" y="681"/>
                      <a:pt x="3607" y="624"/>
                      <a:pt x="3623" y="503"/>
                    </a:cubicBezTo>
                    <a:cubicBezTo>
                      <a:pt x="3643" y="480"/>
                      <a:pt x="3654" y="466"/>
                      <a:pt x="3660" y="466"/>
                    </a:cubicBezTo>
                    <a:close/>
                    <a:moveTo>
                      <a:pt x="4445" y="558"/>
                    </a:moveTo>
                    <a:cubicBezTo>
                      <a:pt x="4460" y="558"/>
                      <a:pt x="4468" y="615"/>
                      <a:pt x="4450" y="697"/>
                    </a:cubicBezTo>
                    <a:lnTo>
                      <a:pt x="4401" y="697"/>
                    </a:lnTo>
                    <a:cubicBezTo>
                      <a:pt x="4401" y="644"/>
                      <a:pt x="4401" y="583"/>
                      <a:pt x="4422" y="583"/>
                    </a:cubicBezTo>
                    <a:cubicBezTo>
                      <a:pt x="4423" y="583"/>
                      <a:pt x="4424" y="583"/>
                      <a:pt x="4426" y="584"/>
                    </a:cubicBezTo>
                    <a:cubicBezTo>
                      <a:pt x="4432" y="566"/>
                      <a:pt x="4439" y="558"/>
                      <a:pt x="4445" y="558"/>
                    </a:cubicBezTo>
                    <a:close/>
                    <a:moveTo>
                      <a:pt x="437" y="616"/>
                    </a:moveTo>
                    <a:cubicBezTo>
                      <a:pt x="461" y="616"/>
                      <a:pt x="461" y="616"/>
                      <a:pt x="461" y="681"/>
                    </a:cubicBezTo>
                    <a:cubicBezTo>
                      <a:pt x="461" y="681"/>
                      <a:pt x="437" y="738"/>
                      <a:pt x="420" y="738"/>
                    </a:cubicBezTo>
                    <a:lnTo>
                      <a:pt x="396" y="681"/>
                    </a:lnTo>
                    <a:cubicBezTo>
                      <a:pt x="396" y="616"/>
                      <a:pt x="420" y="616"/>
                      <a:pt x="437" y="616"/>
                    </a:cubicBezTo>
                    <a:close/>
                    <a:moveTo>
                      <a:pt x="14001" y="649"/>
                    </a:moveTo>
                    <a:cubicBezTo>
                      <a:pt x="14025" y="649"/>
                      <a:pt x="14025" y="713"/>
                      <a:pt x="14025" y="713"/>
                    </a:cubicBezTo>
                    <a:cubicBezTo>
                      <a:pt x="14025" y="713"/>
                      <a:pt x="14025" y="770"/>
                      <a:pt x="14001" y="770"/>
                    </a:cubicBezTo>
                    <a:cubicBezTo>
                      <a:pt x="13985" y="730"/>
                      <a:pt x="13985" y="689"/>
                      <a:pt x="13977" y="649"/>
                    </a:cubicBezTo>
                    <a:close/>
                    <a:moveTo>
                      <a:pt x="5795" y="628"/>
                    </a:moveTo>
                    <a:cubicBezTo>
                      <a:pt x="5802" y="628"/>
                      <a:pt x="5814" y="657"/>
                      <a:pt x="5828" y="730"/>
                    </a:cubicBezTo>
                    <a:cubicBezTo>
                      <a:pt x="5828" y="786"/>
                      <a:pt x="5828" y="786"/>
                      <a:pt x="5804" y="786"/>
                    </a:cubicBezTo>
                    <a:cubicBezTo>
                      <a:pt x="5796" y="746"/>
                      <a:pt x="5788" y="705"/>
                      <a:pt x="5788" y="665"/>
                    </a:cubicBezTo>
                    <a:cubicBezTo>
                      <a:pt x="5788" y="642"/>
                      <a:pt x="5790" y="628"/>
                      <a:pt x="5795" y="628"/>
                    </a:cubicBezTo>
                    <a:close/>
                    <a:moveTo>
                      <a:pt x="5982" y="673"/>
                    </a:moveTo>
                    <a:cubicBezTo>
                      <a:pt x="5982" y="730"/>
                      <a:pt x="5982" y="786"/>
                      <a:pt x="5966" y="786"/>
                    </a:cubicBezTo>
                    <a:lnTo>
                      <a:pt x="5942" y="730"/>
                    </a:lnTo>
                    <a:lnTo>
                      <a:pt x="5966" y="673"/>
                    </a:lnTo>
                    <a:close/>
                    <a:moveTo>
                      <a:pt x="14911" y="646"/>
                    </a:moveTo>
                    <a:cubicBezTo>
                      <a:pt x="14915" y="646"/>
                      <a:pt x="14917" y="654"/>
                      <a:pt x="14917" y="673"/>
                    </a:cubicBezTo>
                    <a:cubicBezTo>
                      <a:pt x="14917" y="713"/>
                      <a:pt x="14909" y="754"/>
                      <a:pt x="14893" y="786"/>
                    </a:cubicBezTo>
                    <a:cubicBezTo>
                      <a:pt x="14893" y="786"/>
                      <a:pt x="14882" y="815"/>
                      <a:pt x="14875" y="815"/>
                    </a:cubicBezTo>
                    <a:cubicBezTo>
                      <a:pt x="14871" y="815"/>
                      <a:pt x="14868" y="808"/>
                      <a:pt x="14868" y="786"/>
                    </a:cubicBezTo>
                    <a:lnTo>
                      <a:pt x="14868" y="730"/>
                    </a:lnTo>
                    <a:cubicBezTo>
                      <a:pt x="14886" y="690"/>
                      <a:pt x="14903" y="646"/>
                      <a:pt x="14911" y="646"/>
                    </a:cubicBezTo>
                    <a:close/>
                    <a:moveTo>
                      <a:pt x="13410" y="713"/>
                    </a:moveTo>
                    <a:cubicBezTo>
                      <a:pt x="13419" y="713"/>
                      <a:pt x="13425" y="730"/>
                      <a:pt x="13425" y="762"/>
                    </a:cubicBezTo>
                    <a:cubicBezTo>
                      <a:pt x="13425" y="819"/>
                      <a:pt x="13425" y="819"/>
                      <a:pt x="13401" y="819"/>
                    </a:cubicBezTo>
                    <a:cubicBezTo>
                      <a:pt x="13352" y="819"/>
                      <a:pt x="13352" y="819"/>
                      <a:pt x="13377" y="762"/>
                    </a:cubicBezTo>
                    <a:cubicBezTo>
                      <a:pt x="13389" y="730"/>
                      <a:pt x="13401" y="713"/>
                      <a:pt x="13410" y="713"/>
                    </a:cubicBezTo>
                    <a:close/>
                    <a:moveTo>
                      <a:pt x="13555" y="762"/>
                    </a:moveTo>
                    <a:cubicBezTo>
                      <a:pt x="13579" y="762"/>
                      <a:pt x="13579" y="762"/>
                      <a:pt x="13579" y="819"/>
                    </a:cubicBezTo>
                    <a:lnTo>
                      <a:pt x="13555" y="819"/>
                    </a:lnTo>
                    <a:lnTo>
                      <a:pt x="13531" y="762"/>
                    </a:lnTo>
                    <a:close/>
                    <a:moveTo>
                      <a:pt x="13782" y="770"/>
                    </a:moveTo>
                    <a:cubicBezTo>
                      <a:pt x="13798" y="770"/>
                      <a:pt x="13798" y="770"/>
                      <a:pt x="13798" y="827"/>
                    </a:cubicBezTo>
                    <a:lnTo>
                      <a:pt x="13782" y="827"/>
                    </a:lnTo>
                    <a:lnTo>
                      <a:pt x="13758" y="770"/>
                    </a:lnTo>
                    <a:close/>
                    <a:moveTo>
                      <a:pt x="11106" y="713"/>
                    </a:moveTo>
                    <a:cubicBezTo>
                      <a:pt x="11106" y="770"/>
                      <a:pt x="11106" y="835"/>
                      <a:pt x="11082" y="835"/>
                    </a:cubicBezTo>
                    <a:lnTo>
                      <a:pt x="11058" y="835"/>
                    </a:lnTo>
                    <a:cubicBezTo>
                      <a:pt x="11066" y="795"/>
                      <a:pt x="11074" y="754"/>
                      <a:pt x="11082" y="713"/>
                    </a:cubicBezTo>
                    <a:close/>
                    <a:moveTo>
                      <a:pt x="8634" y="722"/>
                    </a:moveTo>
                    <a:cubicBezTo>
                      <a:pt x="8634" y="786"/>
                      <a:pt x="8634" y="843"/>
                      <a:pt x="8609" y="843"/>
                    </a:cubicBezTo>
                    <a:lnTo>
                      <a:pt x="8593" y="786"/>
                    </a:lnTo>
                    <a:lnTo>
                      <a:pt x="8609" y="722"/>
                    </a:lnTo>
                    <a:close/>
                    <a:moveTo>
                      <a:pt x="5431" y="778"/>
                    </a:moveTo>
                    <a:cubicBezTo>
                      <a:pt x="5447" y="778"/>
                      <a:pt x="5447" y="843"/>
                      <a:pt x="5447" y="843"/>
                    </a:cubicBezTo>
                    <a:cubicBezTo>
                      <a:pt x="5447" y="860"/>
                      <a:pt x="5446" y="867"/>
                      <a:pt x="5443" y="867"/>
                    </a:cubicBezTo>
                    <a:cubicBezTo>
                      <a:pt x="5437" y="867"/>
                      <a:pt x="5424" y="835"/>
                      <a:pt x="5407" y="835"/>
                    </a:cubicBezTo>
                    <a:cubicBezTo>
                      <a:pt x="5382" y="778"/>
                      <a:pt x="5382" y="778"/>
                      <a:pt x="5431" y="778"/>
                    </a:cubicBezTo>
                    <a:close/>
                    <a:moveTo>
                      <a:pt x="688" y="624"/>
                    </a:moveTo>
                    <a:cubicBezTo>
                      <a:pt x="704" y="624"/>
                      <a:pt x="729" y="624"/>
                      <a:pt x="729" y="689"/>
                    </a:cubicBezTo>
                    <a:lnTo>
                      <a:pt x="704" y="689"/>
                    </a:lnTo>
                    <a:cubicBezTo>
                      <a:pt x="704" y="670"/>
                      <a:pt x="703" y="662"/>
                      <a:pt x="701" y="662"/>
                    </a:cubicBezTo>
                    <a:cubicBezTo>
                      <a:pt x="697" y="662"/>
                      <a:pt x="693" y="706"/>
                      <a:pt x="704" y="746"/>
                    </a:cubicBezTo>
                    <a:lnTo>
                      <a:pt x="704" y="868"/>
                    </a:lnTo>
                    <a:cubicBezTo>
                      <a:pt x="688" y="859"/>
                      <a:pt x="664" y="803"/>
                      <a:pt x="664" y="746"/>
                    </a:cubicBezTo>
                    <a:cubicBezTo>
                      <a:pt x="639" y="624"/>
                      <a:pt x="639" y="624"/>
                      <a:pt x="688" y="624"/>
                    </a:cubicBezTo>
                    <a:close/>
                    <a:moveTo>
                      <a:pt x="3826" y="746"/>
                    </a:moveTo>
                    <a:cubicBezTo>
                      <a:pt x="3826" y="803"/>
                      <a:pt x="3826" y="868"/>
                      <a:pt x="3801" y="868"/>
                    </a:cubicBezTo>
                    <a:lnTo>
                      <a:pt x="3777" y="868"/>
                    </a:lnTo>
                    <a:cubicBezTo>
                      <a:pt x="3777" y="827"/>
                      <a:pt x="3785" y="786"/>
                      <a:pt x="3801" y="746"/>
                    </a:cubicBezTo>
                    <a:close/>
                    <a:moveTo>
                      <a:pt x="10174" y="754"/>
                    </a:moveTo>
                    <a:cubicBezTo>
                      <a:pt x="10215" y="754"/>
                      <a:pt x="10215" y="754"/>
                      <a:pt x="10215" y="819"/>
                    </a:cubicBezTo>
                    <a:cubicBezTo>
                      <a:pt x="10215" y="876"/>
                      <a:pt x="10174" y="876"/>
                      <a:pt x="10150" y="876"/>
                    </a:cubicBezTo>
                    <a:cubicBezTo>
                      <a:pt x="10125" y="811"/>
                      <a:pt x="10150" y="754"/>
                      <a:pt x="10174" y="754"/>
                    </a:cubicBezTo>
                    <a:close/>
                    <a:moveTo>
                      <a:pt x="13733" y="855"/>
                    </a:moveTo>
                    <a:cubicBezTo>
                      <a:pt x="13731" y="855"/>
                      <a:pt x="13725" y="862"/>
                      <a:pt x="13717" y="884"/>
                    </a:cubicBezTo>
                    <a:cubicBezTo>
                      <a:pt x="13733" y="884"/>
                      <a:pt x="13739" y="855"/>
                      <a:pt x="13733" y="855"/>
                    </a:cubicBezTo>
                    <a:close/>
                    <a:moveTo>
                      <a:pt x="5001" y="770"/>
                    </a:moveTo>
                    <a:cubicBezTo>
                      <a:pt x="5026" y="770"/>
                      <a:pt x="5050" y="770"/>
                      <a:pt x="5050" y="835"/>
                    </a:cubicBezTo>
                    <a:cubicBezTo>
                      <a:pt x="5050" y="835"/>
                      <a:pt x="5050" y="892"/>
                      <a:pt x="5026" y="892"/>
                    </a:cubicBezTo>
                    <a:cubicBezTo>
                      <a:pt x="5001" y="892"/>
                      <a:pt x="4985" y="827"/>
                      <a:pt x="4985" y="827"/>
                    </a:cubicBezTo>
                    <a:cubicBezTo>
                      <a:pt x="4985" y="770"/>
                      <a:pt x="5001" y="770"/>
                      <a:pt x="5001" y="770"/>
                    </a:cubicBezTo>
                    <a:close/>
                    <a:moveTo>
                      <a:pt x="3156" y="653"/>
                    </a:moveTo>
                    <a:cubicBezTo>
                      <a:pt x="3161" y="653"/>
                      <a:pt x="3161" y="683"/>
                      <a:pt x="3161" y="738"/>
                    </a:cubicBezTo>
                    <a:cubicBezTo>
                      <a:pt x="3161" y="795"/>
                      <a:pt x="3145" y="859"/>
                      <a:pt x="3112" y="916"/>
                    </a:cubicBezTo>
                    <a:lnTo>
                      <a:pt x="3064" y="908"/>
                    </a:lnTo>
                    <a:cubicBezTo>
                      <a:pt x="3064" y="908"/>
                      <a:pt x="3088" y="851"/>
                      <a:pt x="3112" y="795"/>
                    </a:cubicBezTo>
                    <a:cubicBezTo>
                      <a:pt x="3139" y="697"/>
                      <a:pt x="3151" y="653"/>
                      <a:pt x="3156" y="653"/>
                    </a:cubicBezTo>
                    <a:close/>
                    <a:moveTo>
                      <a:pt x="7434" y="819"/>
                    </a:moveTo>
                    <a:cubicBezTo>
                      <a:pt x="7434" y="876"/>
                      <a:pt x="7434" y="941"/>
                      <a:pt x="7409" y="941"/>
                    </a:cubicBezTo>
                    <a:lnTo>
                      <a:pt x="7385" y="876"/>
                    </a:lnTo>
                    <a:lnTo>
                      <a:pt x="7409" y="819"/>
                    </a:lnTo>
                    <a:close/>
                    <a:moveTo>
                      <a:pt x="1977" y="827"/>
                    </a:moveTo>
                    <a:cubicBezTo>
                      <a:pt x="2001" y="827"/>
                      <a:pt x="2001" y="892"/>
                      <a:pt x="1953" y="949"/>
                    </a:cubicBezTo>
                    <a:lnTo>
                      <a:pt x="1912" y="949"/>
                    </a:lnTo>
                    <a:cubicBezTo>
                      <a:pt x="1912" y="892"/>
                      <a:pt x="1953" y="827"/>
                      <a:pt x="1977" y="827"/>
                    </a:cubicBezTo>
                    <a:close/>
                    <a:moveTo>
                      <a:pt x="7944" y="770"/>
                    </a:moveTo>
                    <a:cubicBezTo>
                      <a:pt x="7969" y="770"/>
                      <a:pt x="7969" y="770"/>
                      <a:pt x="7969" y="827"/>
                    </a:cubicBezTo>
                    <a:cubicBezTo>
                      <a:pt x="7969" y="868"/>
                      <a:pt x="7961" y="908"/>
                      <a:pt x="7944" y="949"/>
                    </a:cubicBezTo>
                    <a:cubicBezTo>
                      <a:pt x="7920" y="949"/>
                      <a:pt x="7944" y="827"/>
                      <a:pt x="7944" y="770"/>
                    </a:cubicBezTo>
                    <a:close/>
                    <a:moveTo>
                      <a:pt x="4272" y="932"/>
                    </a:moveTo>
                    <a:lnTo>
                      <a:pt x="4272" y="997"/>
                    </a:lnTo>
                    <a:cubicBezTo>
                      <a:pt x="4255" y="997"/>
                      <a:pt x="4239" y="1022"/>
                      <a:pt x="4230" y="1022"/>
                    </a:cubicBezTo>
                    <a:cubicBezTo>
                      <a:pt x="4226" y="1022"/>
                      <a:pt x="4223" y="1016"/>
                      <a:pt x="4223" y="997"/>
                    </a:cubicBezTo>
                    <a:cubicBezTo>
                      <a:pt x="4199" y="997"/>
                      <a:pt x="4247" y="932"/>
                      <a:pt x="4272" y="932"/>
                    </a:cubicBezTo>
                    <a:close/>
                    <a:moveTo>
                      <a:pt x="13491" y="1027"/>
                    </a:moveTo>
                    <a:cubicBezTo>
                      <a:pt x="13490" y="1035"/>
                      <a:pt x="13490" y="1044"/>
                      <a:pt x="13490" y="1054"/>
                    </a:cubicBezTo>
                    <a:cubicBezTo>
                      <a:pt x="13491" y="1057"/>
                      <a:pt x="13492" y="1060"/>
                      <a:pt x="13493" y="1062"/>
                    </a:cubicBezTo>
                    <a:lnTo>
                      <a:pt x="13493" y="1062"/>
                    </a:lnTo>
                    <a:cubicBezTo>
                      <a:pt x="13492" y="1053"/>
                      <a:pt x="13491" y="1041"/>
                      <a:pt x="13491" y="1027"/>
                    </a:cubicBezTo>
                    <a:close/>
                    <a:moveTo>
                      <a:pt x="2076" y="925"/>
                    </a:moveTo>
                    <a:cubicBezTo>
                      <a:pt x="2054" y="925"/>
                      <a:pt x="2042" y="967"/>
                      <a:pt x="2042" y="1013"/>
                    </a:cubicBezTo>
                    <a:cubicBezTo>
                      <a:pt x="2042" y="1070"/>
                      <a:pt x="2066" y="1070"/>
                      <a:pt x="2107" y="1070"/>
                    </a:cubicBezTo>
                    <a:cubicBezTo>
                      <a:pt x="2131" y="1070"/>
                      <a:pt x="2156" y="1013"/>
                      <a:pt x="2156" y="1013"/>
                    </a:cubicBezTo>
                    <a:cubicBezTo>
                      <a:pt x="2156" y="949"/>
                      <a:pt x="2131" y="949"/>
                      <a:pt x="2107" y="949"/>
                    </a:cubicBezTo>
                    <a:cubicBezTo>
                      <a:pt x="2095" y="932"/>
                      <a:pt x="2085" y="925"/>
                      <a:pt x="2076" y="925"/>
                    </a:cubicBezTo>
                    <a:close/>
                    <a:moveTo>
                      <a:pt x="13493" y="1062"/>
                    </a:moveTo>
                    <a:cubicBezTo>
                      <a:pt x="13496" y="1086"/>
                      <a:pt x="13499" y="1097"/>
                      <a:pt x="13500" y="1097"/>
                    </a:cubicBezTo>
                    <a:cubicBezTo>
                      <a:pt x="13502" y="1097"/>
                      <a:pt x="13501" y="1085"/>
                      <a:pt x="13493" y="1062"/>
                    </a:cubicBezTo>
                    <a:close/>
                    <a:moveTo>
                      <a:pt x="5650" y="142"/>
                    </a:moveTo>
                    <a:cubicBezTo>
                      <a:pt x="5642" y="142"/>
                      <a:pt x="5640" y="171"/>
                      <a:pt x="5650" y="243"/>
                    </a:cubicBezTo>
                    <a:cubicBezTo>
                      <a:pt x="5650" y="357"/>
                      <a:pt x="5650" y="357"/>
                      <a:pt x="5609" y="357"/>
                    </a:cubicBezTo>
                    <a:cubicBezTo>
                      <a:pt x="5585" y="357"/>
                      <a:pt x="5561" y="357"/>
                      <a:pt x="5561" y="300"/>
                    </a:cubicBezTo>
                    <a:cubicBezTo>
                      <a:pt x="5561" y="235"/>
                      <a:pt x="5561" y="235"/>
                      <a:pt x="5520" y="235"/>
                    </a:cubicBezTo>
                    <a:cubicBezTo>
                      <a:pt x="5455" y="235"/>
                      <a:pt x="5382" y="414"/>
                      <a:pt x="5366" y="535"/>
                    </a:cubicBezTo>
                    <a:cubicBezTo>
                      <a:pt x="5366" y="596"/>
                      <a:pt x="5366" y="626"/>
                      <a:pt x="5363" y="626"/>
                    </a:cubicBezTo>
                    <a:cubicBezTo>
                      <a:pt x="5360" y="626"/>
                      <a:pt x="5354" y="596"/>
                      <a:pt x="5342" y="535"/>
                    </a:cubicBezTo>
                    <a:cubicBezTo>
                      <a:pt x="5342" y="470"/>
                      <a:pt x="5318" y="470"/>
                      <a:pt x="5293" y="470"/>
                    </a:cubicBezTo>
                    <a:cubicBezTo>
                      <a:pt x="5293" y="492"/>
                      <a:pt x="5291" y="499"/>
                      <a:pt x="5290" y="499"/>
                    </a:cubicBezTo>
                    <a:cubicBezTo>
                      <a:pt x="5286" y="499"/>
                      <a:pt x="5282" y="470"/>
                      <a:pt x="5293" y="470"/>
                    </a:cubicBezTo>
                    <a:cubicBezTo>
                      <a:pt x="5293" y="414"/>
                      <a:pt x="5318" y="414"/>
                      <a:pt x="5342" y="414"/>
                    </a:cubicBezTo>
                    <a:lnTo>
                      <a:pt x="5342" y="357"/>
                    </a:lnTo>
                    <a:cubicBezTo>
                      <a:pt x="5330" y="296"/>
                      <a:pt x="5318" y="266"/>
                      <a:pt x="5306" y="266"/>
                    </a:cubicBezTo>
                    <a:cubicBezTo>
                      <a:pt x="5295" y="266"/>
                      <a:pt x="5285" y="296"/>
                      <a:pt x="5277" y="357"/>
                    </a:cubicBezTo>
                    <a:cubicBezTo>
                      <a:pt x="5265" y="384"/>
                      <a:pt x="5259" y="398"/>
                      <a:pt x="5253" y="398"/>
                    </a:cubicBezTo>
                    <a:cubicBezTo>
                      <a:pt x="5247" y="398"/>
                      <a:pt x="5241" y="382"/>
                      <a:pt x="5228" y="349"/>
                    </a:cubicBezTo>
                    <a:cubicBezTo>
                      <a:pt x="5211" y="309"/>
                      <a:pt x="5198" y="268"/>
                      <a:pt x="5192" y="268"/>
                    </a:cubicBezTo>
                    <a:cubicBezTo>
                      <a:pt x="5189" y="268"/>
                      <a:pt x="5188" y="275"/>
                      <a:pt x="5188" y="292"/>
                    </a:cubicBezTo>
                    <a:cubicBezTo>
                      <a:pt x="5188" y="292"/>
                      <a:pt x="5139" y="292"/>
                      <a:pt x="5115" y="227"/>
                    </a:cubicBezTo>
                    <a:cubicBezTo>
                      <a:pt x="5074" y="227"/>
                      <a:pt x="5050" y="227"/>
                      <a:pt x="5050" y="292"/>
                    </a:cubicBezTo>
                    <a:cubicBezTo>
                      <a:pt x="5050" y="349"/>
                      <a:pt x="5026" y="349"/>
                      <a:pt x="5009" y="349"/>
                    </a:cubicBezTo>
                    <a:cubicBezTo>
                      <a:pt x="4985" y="349"/>
                      <a:pt x="4961" y="349"/>
                      <a:pt x="4961" y="405"/>
                    </a:cubicBezTo>
                    <a:cubicBezTo>
                      <a:pt x="4961" y="470"/>
                      <a:pt x="4936" y="527"/>
                      <a:pt x="4896" y="527"/>
                    </a:cubicBezTo>
                    <a:cubicBezTo>
                      <a:pt x="4876" y="550"/>
                      <a:pt x="4864" y="564"/>
                      <a:pt x="4856" y="564"/>
                    </a:cubicBezTo>
                    <a:cubicBezTo>
                      <a:pt x="4845" y="564"/>
                      <a:pt x="4841" y="534"/>
                      <a:pt x="4831" y="462"/>
                    </a:cubicBezTo>
                    <a:cubicBezTo>
                      <a:pt x="4831" y="405"/>
                      <a:pt x="4807" y="405"/>
                      <a:pt x="4782" y="405"/>
                    </a:cubicBezTo>
                    <a:cubicBezTo>
                      <a:pt x="4782" y="405"/>
                      <a:pt x="4758" y="405"/>
                      <a:pt x="4742" y="341"/>
                    </a:cubicBezTo>
                    <a:cubicBezTo>
                      <a:pt x="4735" y="324"/>
                      <a:pt x="4730" y="317"/>
                      <a:pt x="4726" y="317"/>
                    </a:cubicBezTo>
                    <a:cubicBezTo>
                      <a:pt x="4718" y="317"/>
                      <a:pt x="4718" y="359"/>
                      <a:pt x="4718" y="405"/>
                    </a:cubicBezTo>
                    <a:cubicBezTo>
                      <a:pt x="4718" y="462"/>
                      <a:pt x="4718" y="519"/>
                      <a:pt x="4718" y="519"/>
                    </a:cubicBezTo>
                    <a:cubicBezTo>
                      <a:pt x="4693" y="519"/>
                      <a:pt x="4669" y="397"/>
                      <a:pt x="4677" y="341"/>
                    </a:cubicBezTo>
                    <a:cubicBezTo>
                      <a:pt x="4665" y="280"/>
                      <a:pt x="4659" y="249"/>
                      <a:pt x="4656" y="249"/>
                    </a:cubicBezTo>
                    <a:cubicBezTo>
                      <a:pt x="4653" y="249"/>
                      <a:pt x="4653" y="280"/>
                      <a:pt x="4653" y="341"/>
                    </a:cubicBezTo>
                    <a:cubicBezTo>
                      <a:pt x="4653" y="380"/>
                      <a:pt x="4641" y="424"/>
                      <a:pt x="4619" y="424"/>
                    </a:cubicBezTo>
                    <a:cubicBezTo>
                      <a:pt x="4610" y="424"/>
                      <a:pt x="4600" y="417"/>
                      <a:pt x="4588" y="397"/>
                    </a:cubicBezTo>
                    <a:cubicBezTo>
                      <a:pt x="4539" y="397"/>
                      <a:pt x="4499" y="397"/>
                      <a:pt x="4499" y="341"/>
                    </a:cubicBezTo>
                    <a:cubicBezTo>
                      <a:pt x="4491" y="319"/>
                      <a:pt x="4482" y="312"/>
                      <a:pt x="4475" y="312"/>
                    </a:cubicBezTo>
                    <a:cubicBezTo>
                      <a:pt x="4461" y="312"/>
                      <a:pt x="4450" y="341"/>
                      <a:pt x="4450" y="341"/>
                    </a:cubicBezTo>
                    <a:cubicBezTo>
                      <a:pt x="4438" y="368"/>
                      <a:pt x="4428" y="382"/>
                      <a:pt x="4413" y="382"/>
                    </a:cubicBezTo>
                    <a:cubicBezTo>
                      <a:pt x="4397" y="382"/>
                      <a:pt x="4374" y="366"/>
                      <a:pt x="4337" y="332"/>
                    </a:cubicBezTo>
                    <a:cubicBezTo>
                      <a:pt x="4284" y="272"/>
                      <a:pt x="4257" y="241"/>
                      <a:pt x="4244" y="241"/>
                    </a:cubicBezTo>
                    <a:cubicBezTo>
                      <a:pt x="4231" y="241"/>
                      <a:pt x="4231" y="272"/>
                      <a:pt x="4231" y="332"/>
                    </a:cubicBezTo>
                    <a:cubicBezTo>
                      <a:pt x="4231" y="366"/>
                      <a:pt x="4231" y="401"/>
                      <a:pt x="4226" y="401"/>
                    </a:cubicBezTo>
                    <a:cubicBezTo>
                      <a:pt x="4223" y="401"/>
                      <a:pt x="4217" y="383"/>
                      <a:pt x="4207" y="332"/>
                    </a:cubicBezTo>
                    <a:cubicBezTo>
                      <a:pt x="4200" y="316"/>
                      <a:pt x="4193" y="309"/>
                      <a:pt x="4185" y="309"/>
                    </a:cubicBezTo>
                    <a:cubicBezTo>
                      <a:pt x="4167" y="309"/>
                      <a:pt x="4146" y="349"/>
                      <a:pt x="4118" y="389"/>
                    </a:cubicBezTo>
                    <a:cubicBezTo>
                      <a:pt x="4093" y="470"/>
                      <a:pt x="4093" y="551"/>
                      <a:pt x="4093" y="632"/>
                    </a:cubicBezTo>
                    <a:cubicBezTo>
                      <a:pt x="4093" y="699"/>
                      <a:pt x="4093" y="726"/>
                      <a:pt x="4083" y="726"/>
                    </a:cubicBezTo>
                    <a:cubicBezTo>
                      <a:pt x="4077" y="726"/>
                      <a:pt x="4065" y="713"/>
                      <a:pt x="4045" y="689"/>
                    </a:cubicBezTo>
                    <a:cubicBezTo>
                      <a:pt x="4028" y="689"/>
                      <a:pt x="4004" y="624"/>
                      <a:pt x="4004" y="568"/>
                    </a:cubicBezTo>
                    <a:cubicBezTo>
                      <a:pt x="4004" y="511"/>
                      <a:pt x="4028" y="511"/>
                      <a:pt x="4028" y="511"/>
                    </a:cubicBezTo>
                    <a:lnTo>
                      <a:pt x="4053" y="511"/>
                    </a:lnTo>
                    <a:cubicBezTo>
                      <a:pt x="4053" y="446"/>
                      <a:pt x="4053" y="389"/>
                      <a:pt x="4004" y="389"/>
                    </a:cubicBezTo>
                    <a:cubicBezTo>
                      <a:pt x="3992" y="357"/>
                      <a:pt x="3982" y="341"/>
                      <a:pt x="3975" y="341"/>
                    </a:cubicBezTo>
                    <a:cubicBezTo>
                      <a:pt x="3968" y="341"/>
                      <a:pt x="3964" y="357"/>
                      <a:pt x="3964" y="389"/>
                    </a:cubicBezTo>
                    <a:cubicBezTo>
                      <a:pt x="3939" y="324"/>
                      <a:pt x="3891" y="324"/>
                      <a:pt x="3850" y="324"/>
                    </a:cubicBezTo>
                    <a:cubicBezTo>
                      <a:pt x="3801" y="324"/>
                      <a:pt x="3737" y="324"/>
                      <a:pt x="3712" y="259"/>
                    </a:cubicBezTo>
                    <a:cubicBezTo>
                      <a:pt x="3672" y="259"/>
                      <a:pt x="3647" y="259"/>
                      <a:pt x="3647" y="324"/>
                    </a:cubicBezTo>
                    <a:cubicBezTo>
                      <a:pt x="3647" y="391"/>
                      <a:pt x="3639" y="418"/>
                      <a:pt x="3632" y="418"/>
                    </a:cubicBezTo>
                    <a:cubicBezTo>
                      <a:pt x="3627" y="418"/>
                      <a:pt x="3623" y="405"/>
                      <a:pt x="3623" y="381"/>
                    </a:cubicBezTo>
                    <a:cubicBezTo>
                      <a:pt x="3613" y="305"/>
                      <a:pt x="3495" y="251"/>
                      <a:pt x="3402" y="251"/>
                    </a:cubicBezTo>
                    <a:cubicBezTo>
                      <a:pt x="3346" y="251"/>
                      <a:pt x="3300" y="271"/>
                      <a:pt x="3291" y="316"/>
                    </a:cubicBezTo>
                    <a:lnTo>
                      <a:pt x="3250" y="316"/>
                    </a:lnTo>
                    <a:cubicBezTo>
                      <a:pt x="3225" y="283"/>
                      <a:pt x="3178" y="267"/>
                      <a:pt x="3135" y="267"/>
                    </a:cubicBezTo>
                    <a:cubicBezTo>
                      <a:pt x="3096" y="267"/>
                      <a:pt x="3059" y="281"/>
                      <a:pt x="3047" y="308"/>
                    </a:cubicBezTo>
                    <a:lnTo>
                      <a:pt x="2983" y="308"/>
                    </a:lnTo>
                    <a:cubicBezTo>
                      <a:pt x="2958" y="276"/>
                      <a:pt x="2940" y="259"/>
                      <a:pt x="2926" y="259"/>
                    </a:cubicBezTo>
                    <a:cubicBezTo>
                      <a:pt x="2912" y="259"/>
                      <a:pt x="2901" y="276"/>
                      <a:pt x="2893" y="308"/>
                    </a:cubicBezTo>
                    <a:cubicBezTo>
                      <a:pt x="2876" y="348"/>
                      <a:pt x="2871" y="388"/>
                      <a:pt x="2870" y="388"/>
                    </a:cubicBezTo>
                    <a:cubicBezTo>
                      <a:pt x="2869" y="388"/>
                      <a:pt x="2869" y="381"/>
                      <a:pt x="2869" y="365"/>
                    </a:cubicBezTo>
                    <a:cubicBezTo>
                      <a:pt x="2869" y="308"/>
                      <a:pt x="2820" y="300"/>
                      <a:pt x="2739" y="300"/>
                    </a:cubicBezTo>
                    <a:cubicBezTo>
                      <a:pt x="2650" y="300"/>
                      <a:pt x="2650" y="300"/>
                      <a:pt x="2666" y="357"/>
                    </a:cubicBezTo>
                    <a:cubicBezTo>
                      <a:pt x="2640" y="376"/>
                      <a:pt x="2621" y="384"/>
                      <a:pt x="2608" y="384"/>
                    </a:cubicBezTo>
                    <a:cubicBezTo>
                      <a:pt x="2577" y="384"/>
                      <a:pt x="2577" y="340"/>
                      <a:pt x="2577" y="300"/>
                    </a:cubicBezTo>
                    <a:cubicBezTo>
                      <a:pt x="2588" y="245"/>
                      <a:pt x="2586" y="215"/>
                      <a:pt x="2578" y="215"/>
                    </a:cubicBezTo>
                    <a:cubicBezTo>
                      <a:pt x="2568" y="215"/>
                      <a:pt x="2550" y="259"/>
                      <a:pt x="2537" y="357"/>
                    </a:cubicBezTo>
                    <a:cubicBezTo>
                      <a:pt x="2523" y="427"/>
                      <a:pt x="2500" y="457"/>
                      <a:pt x="2486" y="457"/>
                    </a:cubicBezTo>
                    <a:cubicBezTo>
                      <a:pt x="2475" y="457"/>
                      <a:pt x="2468" y="441"/>
                      <a:pt x="2472" y="414"/>
                    </a:cubicBezTo>
                    <a:cubicBezTo>
                      <a:pt x="2472" y="357"/>
                      <a:pt x="2488" y="357"/>
                      <a:pt x="2512" y="357"/>
                    </a:cubicBezTo>
                    <a:lnTo>
                      <a:pt x="2512" y="235"/>
                    </a:lnTo>
                    <a:cubicBezTo>
                      <a:pt x="2488" y="235"/>
                      <a:pt x="2488" y="235"/>
                      <a:pt x="2472" y="300"/>
                    </a:cubicBezTo>
                    <a:cubicBezTo>
                      <a:pt x="2472" y="300"/>
                      <a:pt x="2447" y="300"/>
                      <a:pt x="2423" y="357"/>
                    </a:cubicBezTo>
                    <a:cubicBezTo>
                      <a:pt x="2399" y="414"/>
                      <a:pt x="2399" y="478"/>
                      <a:pt x="2423" y="535"/>
                    </a:cubicBezTo>
                    <a:cubicBezTo>
                      <a:pt x="2443" y="587"/>
                      <a:pt x="2431" y="592"/>
                      <a:pt x="2413" y="592"/>
                    </a:cubicBezTo>
                    <a:cubicBezTo>
                      <a:pt x="2408" y="592"/>
                      <a:pt x="2404" y="592"/>
                      <a:pt x="2399" y="592"/>
                    </a:cubicBezTo>
                    <a:cubicBezTo>
                      <a:pt x="2358" y="543"/>
                      <a:pt x="2350" y="470"/>
                      <a:pt x="2383" y="414"/>
                    </a:cubicBezTo>
                    <a:cubicBezTo>
                      <a:pt x="2399" y="414"/>
                      <a:pt x="2399" y="357"/>
                      <a:pt x="2399" y="292"/>
                    </a:cubicBezTo>
                    <a:cubicBezTo>
                      <a:pt x="2399" y="282"/>
                      <a:pt x="2396" y="277"/>
                      <a:pt x="2390" y="277"/>
                    </a:cubicBezTo>
                    <a:cubicBezTo>
                      <a:pt x="2364" y="277"/>
                      <a:pt x="2289" y="377"/>
                      <a:pt x="2269" y="470"/>
                    </a:cubicBezTo>
                    <a:lnTo>
                      <a:pt x="2269" y="414"/>
                    </a:lnTo>
                    <a:cubicBezTo>
                      <a:pt x="2269" y="357"/>
                      <a:pt x="2220" y="349"/>
                      <a:pt x="2180" y="349"/>
                    </a:cubicBezTo>
                    <a:cubicBezTo>
                      <a:pt x="2131" y="349"/>
                      <a:pt x="2115" y="349"/>
                      <a:pt x="2115" y="405"/>
                    </a:cubicBezTo>
                    <a:cubicBezTo>
                      <a:pt x="2115" y="470"/>
                      <a:pt x="2115" y="527"/>
                      <a:pt x="2091" y="527"/>
                    </a:cubicBezTo>
                    <a:cubicBezTo>
                      <a:pt x="2115" y="527"/>
                      <a:pt x="2107" y="592"/>
                      <a:pt x="2107" y="649"/>
                    </a:cubicBezTo>
                    <a:cubicBezTo>
                      <a:pt x="2083" y="608"/>
                      <a:pt x="2058" y="568"/>
                      <a:pt x="2042" y="527"/>
                    </a:cubicBezTo>
                    <a:cubicBezTo>
                      <a:pt x="2001" y="405"/>
                      <a:pt x="1953" y="349"/>
                      <a:pt x="1864" y="349"/>
                    </a:cubicBezTo>
                    <a:cubicBezTo>
                      <a:pt x="1823" y="341"/>
                      <a:pt x="1758" y="341"/>
                      <a:pt x="1734" y="284"/>
                    </a:cubicBezTo>
                    <a:cubicBezTo>
                      <a:pt x="1685" y="284"/>
                      <a:pt x="1669" y="284"/>
                      <a:pt x="1669" y="341"/>
                    </a:cubicBezTo>
                    <a:lnTo>
                      <a:pt x="1620" y="341"/>
                    </a:lnTo>
                    <a:cubicBezTo>
                      <a:pt x="1608" y="308"/>
                      <a:pt x="1592" y="292"/>
                      <a:pt x="1579" y="292"/>
                    </a:cubicBezTo>
                    <a:cubicBezTo>
                      <a:pt x="1566" y="292"/>
                      <a:pt x="1556" y="308"/>
                      <a:pt x="1556" y="341"/>
                    </a:cubicBezTo>
                    <a:cubicBezTo>
                      <a:pt x="1547" y="359"/>
                      <a:pt x="1539" y="366"/>
                      <a:pt x="1532" y="366"/>
                    </a:cubicBezTo>
                    <a:cubicBezTo>
                      <a:pt x="1516" y="366"/>
                      <a:pt x="1501" y="341"/>
                      <a:pt x="1491" y="341"/>
                    </a:cubicBezTo>
                    <a:cubicBezTo>
                      <a:pt x="1469" y="286"/>
                      <a:pt x="1457" y="255"/>
                      <a:pt x="1452" y="255"/>
                    </a:cubicBezTo>
                    <a:cubicBezTo>
                      <a:pt x="1447" y="255"/>
                      <a:pt x="1453" y="300"/>
                      <a:pt x="1466" y="397"/>
                    </a:cubicBezTo>
                    <a:cubicBezTo>
                      <a:pt x="1466" y="454"/>
                      <a:pt x="1507" y="519"/>
                      <a:pt x="1531" y="519"/>
                    </a:cubicBezTo>
                    <a:lnTo>
                      <a:pt x="1596" y="519"/>
                    </a:lnTo>
                    <a:lnTo>
                      <a:pt x="1531" y="576"/>
                    </a:lnTo>
                    <a:cubicBezTo>
                      <a:pt x="1507" y="576"/>
                      <a:pt x="1466" y="632"/>
                      <a:pt x="1466" y="697"/>
                    </a:cubicBezTo>
                    <a:cubicBezTo>
                      <a:pt x="1466" y="697"/>
                      <a:pt x="1466" y="754"/>
                      <a:pt x="1442" y="754"/>
                    </a:cubicBezTo>
                    <a:lnTo>
                      <a:pt x="1442" y="632"/>
                    </a:lnTo>
                    <a:cubicBezTo>
                      <a:pt x="1458" y="576"/>
                      <a:pt x="1466" y="519"/>
                      <a:pt x="1466" y="454"/>
                    </a:cubicBezTo>
                    <a:cubicBezTo>
                      <a:pt x="1451" y="380"/>
                      <a:pt x="1422" y="330"/>
                      <a:pt x="1400" y="330"/>
                    </a:cubicBezTo>
                    <a:cubicBezTo>
                      <a:pt x="1387" y="330"/>
                      <a:pt x="1377" y="350"/>
                      <a:pt x="1377" y="397"/>
                    </a:cubicBezTo>
                    <a:cubicBezTo>
                      <a:pt x="1353" y="397"/>
                      <a:pt x="1353" y="397"/>
                      <a:pt x="1329" y="332"/>
                    </a:cubicBezTo>
                    <a:cubicBezTo>
                      <a:pt x="1329" y="309"/>
                      <a:pt x="1326" y="295"/>
                      <a:pt x="1321" y="295"/>
                    </a:cubicBezTo>
                    <a:cubicBezTo>
                      <a:pt x="1314" y="295"/>
                      <a:pt x="1302" y="323"/>
                      <a:pt x="1288" y="389"/>
                    </a:cubicBezTo>
                    <a:cubicBezTo>
                      <a:pt x="1276" y="450"/>
                      <a:pt x="1264" y="480"/>
                      <a:pt x="1253" y="480"/>
                    </a:cubicBezTo>
                    <a:cubicBezTo>
                      <a:pt x="1241" y="480"/>
                      <a:pt x="1231" y="450"/>
                      <a:pt x="1223" y="389"/>
                    </a:cubicBezTo>
                    <a:cubicBezTo>
                      <a:pt x="1195" y="319"/>
                      <a:pt x="1153" y="289"/>
                      <a:pt x="1123" y="289"/>
                    </a:cubicBezTo>
                    <a:cubicBezTo>
                      <a:pt x="1101" y="289"/>
                      <a:pt x="1085" y="305"/>
                      <a:pt x="1085" y="332"/>
                    </a:cubicBezTo>
                    <a:cubicBezTo>
                      <a:pt x="1085" y="399"/>
                      <a:pt x="1063" y="426"/>
                      <a:pt x="1040" y="426"/>
                    </a:cubicBezTo>
                    <a:cubicBezTo>
                      <a:pt x="1023" y="426"/>
                      <a:pt x="1006" y="413"/>
                      <a:pt x="996" y="389"/>
                    </a:cubicBezTo>
                    <a:cubicBezTo>
                      <a:pt x="984" y="357"/>
                      <a:pt x="974" y="341"/>
                      <a:pt x="964" y="341"/>
                    </a:cubicBezTo>
                    <a:cubicBezTo>
                      <a:pt x="954" y="341"/>
                      <a:pt x="943" y="357"/>
                      <a:pt x="931" y="389"/>
                    </a:cubicBezTo>
                    <a:cubicBezTo>
                      <a:pt x="931" y="343"/>
                      <a:pt x="919" y="301"/>
                      <a:pt x="903" y="301"/>
                    </a:cubicBezTo>
                    <a:cubicBezTo>
                      <a:pt x="897" y="301"/>
                      <a:pt x="890" y="308"/>
                      <a:pt x="883" y="324"/>
                    </a:cubicBezTo>
                    <a:cubicBezTo>
                      <a:pt x="883" y="324"/>
                      <a:pt x="866" y="324"/>
                      <a:pt x="883" y="381"/>
                    </a:cubicBezTo>
                    <a:cubicBezTo>
                      <a:pt x="883" y="381"/>
                      <a:pt x="866" y="446"/>
                      <a:pt x="842" y="503"/>
                    </a:cubicBezTo>
                    <a:cubicBezTo>
                      <a:pt x="866" y="503"/>
                      <a:pt x="866" y="568"/>
                      <a:pt x="866" y="624"/>
                    </a:cubicBezTo>
                    <a:cubicBezTo>
                      <a:pt x="866" y="638"/>
                      <a:pt x="861" y="645"/>
                      <a:pt x="852" y="645"/>
                    </a:cubicBezTo>
                    <a:cubicBezTo>
                      <a:pt x="825" y="645"/>
                      <a:pt x="765" y="578"/>
                      <a:pt x="729" y="438"/>
                    </a:cubicBezTo>
                    <a:lnTo>
                      <a:pt x="688" y="324"/>
                    </a:lnTo>
                    <a:lnTo>
                      <a:pt x="688" y="438"/>
                    </a:lnTo>
                    <a:cubicBezTo>
                      <a:pt x="664" y="438"/>
                      <a:pt x="639" y="438"/>
                      <a:pt x="639" y="381"/>
                    </a:cubicBezTo>
                    <a:cubicBezTo>
                      <a:pt x="639" y="316"/>
                      <a:pt x="639" y="316"/>
                      <a:pt x="623" y="316"/>
                    </a:cubicBezTo>
                    <a:cubicBezTo>
                      <a:pt x="623" y="316"/>
                      <a:pt x="599" y="316"/>
                      <a:pt x="599" y="381"/>
                    </a:cubicBezTo>
                    <a:cubicBezTo>
                      <a:pt x="599" y="448"/>
                      <a:pt x="599" y="475"/>
                      <a:pt x="594" y="475"/>
                    </a:cubicBezTo>
                    <a:cubicBezTo>
                      <a:pt x="590" y="475"/>
                      <a:pt x="585" y="461"/>
                      <a:pt x="575" y="438"/>
                    </a:cubicBezTo>
                    <a:cubicBezTo>
                      <a:pt x="562" y="377"/>
                      <a:pt x="552" y="347"/>
                      <a:pt x="542" y="347"/>
                    </a:cubicBezTo>
                    <a:cubicBezTo>
                      <a:pt x="532" y="347"/>
                      <a:pt x="522" y="377"/>
                      <a:pt x="510" y="438"/>
                    </a:cubicBezTo>
                    <a:cubicBezTo>
                      <a:pt x="510" y="499"/>
                      <a:pt x="510" y="529"/>
                      <a:pt x="507" y="529"/>
                    </a:cubicBezTo>
                    <a:cubicBezTo>
                      <a:pt x="504" y="529"/>
                      <a:pt x="497" y="499"/>
                      <a:pt x="485" y="438"/>
                    </a:cubicBezTo>
                    <a:cubicBezTo>
                      <a:pt x="485" y="373"/>
                      <a:pt x="461" y="316"/>
                      <a:pt x="445" y="316"/>
                    </a:cubicBezTo>
                    <a:lnTo>
                      <a:pt x="445" y="373"/>
                    </a:lnTo>
                    <a:cubicBezTo>
                      <a:pt x="445" y="445"/>
                      <a:pt x="436" y="475"/>
                      <a:pt x="424" y="475"/>
                    </a:cubicBezTo>
                    <a:cubicBezTo>
                      <a:pt x="416" y="475"/>
                      <a:pt x="406" y="461"/>
                      <a:pt x="396" y="438"/>
                    </a:cubicBezTo>
                    <a:cubicBezTo>
                      <a:pt x="396" y="404"/>
                      <a:pt x="390" y="388"/>
                      <a:pt x="378" y="388"/>
                    </a:cubicBezTo>
                    <a:cubicBezTo>
                      <a:pt x="367" y="388"/>
                      <a:pt x="351" y="402"/>
                      <a:pt x="331" y="430"/>
                    </a:cubicBezTo>
                    <a:cubicBezTo>
                      <a:pt x="283" y="430"/>
                      <a:pt x="266" y="430"/>
                      <a:pt x="266" y="373"/>
                    </a:cubicBezTo>
                    <a:cubicBezTo>
                      <a:pt x="266" y="312"/>
                      <a:pt x="266" y="282"/>
                      <a:pt x="263" y="282"/>
                    </a:cubicBezTo>
                    <a:cubicBezTo>
                      <a:pt x="260" y="282"/>
                      <a:pt x="254" y="312"/>
                      <a:pt x="242" y="373"/>
                    </a:cubicBezTo>
                    <a:cubicBezTo>
                      <a:pt x="230" y="401"/>
                      <a:pt x="224" y="416"/>
                      <a:pt x="216" y="416"/>
                    </a:cubicBezTo>
                    <a:cubicBezTo>
                      <a:pt x="208" y="416"/>
                      <a:pt x="197" y="401"/>
                      <a:pt x="177" y="373"/>
                    </a:cubicBezTo>
                    <a:cubicBezTo>
                      <a:pt x="165" y="341"/>
                      <a:pt x="159" y="324"/>
                      <a:pt x="153" y="324"/>
                    </a:cubicBezTo>
                    <a:cubicBezTo>
                      <a:pt x="147" y="324"/>
                      <a:pt x="141" y="341"/>
                      <a:pt x="129" y="373"/>
                    </a:cubicBezTo>
                    <a:cubicBezTo>
                      <a:pt x="129" y="486"/>
                      <a:pt x="129" y="551"/>
                      <a:pt x="153" y="551"/>
                    </a:cubicBezTo>
                    <a:cubicBezTo>
                      <a:pt x="177" y="551"/>
                      <a:pt x="177" y="551"/>
                      <a:pt x="177" y="608"/>
                    </a:cubicBezTo>
                    <a:lnTo>
                      <a:pt x="129" y="608"/>
                    </a:lnTo>
                    <a:cubicBezTo>
                      <a:pt x="104" y="608"/>
                      <a:pt x="88" y="608"/>
                      <a:pt x="39" y="665"/>
                    </a:cubicBezTo>
                    <a:cubicBezTo>
                      <a:pt x="7" y="717"/>
                      <a:pt x="0" y="805"/>
                      <a:pt x="20" y="805"/>
                    </a:cubicBezTo>
                    <a:cubicBezTo>
                      <a:pt x="25" y="805"/>
                      <a:pt x="31" y="799"/>
                      <a:pt x="39" y="786"/>
                    </a:cubicBezTo>
                    <a:lnTo>
                      <a:pt x="39" y="795"/>
                    </a:lnTo>
                    <a:lnTo>
                      <a:pt x="64" y="851"/>
                    </a:lnTo>
                    <a:cubicBezTo>
                      <a:pt x="64" y="941"/>
                      <a:pt x="74" y="985"/>
                      <a:pt x="84" y="985"/>
                    </a:cubicBezTo>
                    <a:cubicBezTo>
                      <a:pt x="94" y="985"/>
                      <a:pt x="104" y="941"/>
                      <a:pt x="104" y="851"/>
                    </a:cubicBezTo>
                    <a:cubicBezTo>
                      <a:pt x="104" y="754"/>
                      <a:pt x="104" y="709"/>
                      <a:pt x="108" y="709"/>
                    </a:cubicBezTo>
                    <a:cubicBezTo>
                      <a:pt x="112" y="709"/>
                      <a:pt x="118" y="740"/>
                      <a:pt x="129" y="795"/>
                    </a:cubicBezTo>
                    <a:cubicBezTo>
                      <a:pt x="129" y="916"/>
                      <a:pt x="153" y="916"/>
                      <a:pt x="169" y="916"/>
                    </a:cubicBezTo>
                    <a:cubicBezTo>
                      <a:pt x="193" y="916"/>
                      <a:pt x="193" y="916"/>
                      <a:pt x="193" y="973"/>
                    </a:cubicBezTo>
                    <a:cubicBezTo>
                      <a:pt x="193" y="1038"/>
                      <a:pt x="218" y="1095"/>
                      <a:pt x="242" y="1095"/>
                    </a:cubicBezTo>
                    <a:cubicBezTo>
                      <a:pt x="258" y="1095"/>
                      <a:pt x="258" y="1095"/>
                      <a:pt x="258" y="1038"/>
                    </a:cubicBezTo>
                    <a:cubicBezTo>
                      <a:pt x="251" y="1010"/>
                      <a:pt x="255" y="995"/>
                      <a:pt x="263" y="995"/>
                    </a:cubicBezTo>
                    <a:cubicBezTo>
                      <a:pt x="273" y="995"/>
                      <a:pt x="293" y="1024"/>
                      <a:pt x="307" y="1095"/>
                    </a:cubicBezTo>
                    <a:cubicBezTo>
                      <a:pt x="317" y="1122"/>
                      <a:pt x="323" y="1138"/>
                      <a:pt x="327" y="1138"/>
                    </a:cubicBezTo>
                    <a:cubicBezTo>
                      <a:pt x="331" y="1138"/>
                      <a:pt x="331" y="1108"/>
                      <a:pt x="331" y="1038"/>
                    </a:cubicBezTo>
                    <a:cubicBezTo>
                      <a:pt x="331" y="977"/>
                      <a:pt x="341" y="947"/>
                      <a:pt x="355" y="947"/>
                    </a:cubicBezTo>
                    <a:cubicBezTo>
                      <a:pt x="368" y="947"/>
                      <a:pt x="384" y="977"/>
                      <a:pt x="396" y="1038"/>
                    </a:cubicBezTo>
                    <a:lnTo>
                      <a:pt x="437" y="1038"/>
                    </a:lnTo>
                    <a:cubicBezTo>
                      <a:pt x="461" y="1038"/>
                      <a:pt x="461" y="981"/>
                      <a:pt x="461" y="916"/>
                    </a:cubicBezTo>
                    <a:cubicBezTo>
                      <a:pt x="461" y="850"/>
                      <a:pt x="461" y="822"/>
                      <a:pt x="466" y="822"/>
                    </a:cubicBezTo>
                    <a:cubicBezTo>
                      <a:pt x="469" y="822"/>
                      <a:pt x="475" y="836"/>
                      <a:pt x="485" y="859"/>
                    </a:cubicBezTo>
                    <a:cubicBezTo>
                      <a:pt x="502" y="900"/>
                      <a:pt x="502" y="941"/>
                      <a:pt x="510" y="981"/>
                    </a:cubicBezTo>
                    <a:cubicBezTo>
                      <a:pt x="510" y="1038"/>
                      <a:pt x="526" y="1038"/>
                      <a:pt x="550" y="1038"/>
                    </a:cubicBezTo>
                    <a:cubicBezTo>
                      <a:pt x="555" y="1038"/>
                      <a:pt x="561" y="1038"/>
                      <a:pt x="566" y="1038"/>
                    </a:cubicBezTo>
                    <a:cubicBezTo>
                      <a:pt x="589" y="1038"/>
                      <a:pt x="615" y="1033"/>
                      <a:pt x="615" y="981"/>
                    </a:cubicBezTo>
                    <a:lnTo>
                      <a:pt x="615" y="1046"/>
                    </a:lnTo>
                    <a:cubicBezTo>
                      <a:pt x="631" y="1046"/>
                      <a:pt x="637" y="1071"/>
                      <a:pt x="638" y="1071"/>
                    </a:cubicBezTo>
                    <a:cubicBezTo>
                      <a:pt x="639" y="1071"/>
                      <a:pt x="639" y="1065"/>
                      <a:pt x="639" y="1046"/>
                    </a:cubicBezTo>
                    <a:cubicBezTo>
                      <a:pt x="639" y="1046"/>
                      <a:pt x="664" y="1046"/>
                      <a:pt x="704" y="1103"/>
                    </a:cubicBezTo>
                    <a:cubicBezTo>
                      <a:pt x="714" y="1115"/>
                      <a:pt x="724" y="1121"/>
                      <a:pt x="733" y="1121"/>
                    </a:cubicBezTo>
                    <a:cubicBezTo>
                      <a:pt x="773" y="1121"/>
                      <a:pt x="805" y="1023"/>
                      <a:pt x="753" y="924"/>
                    </a:cubicBezTo>
                    <a:lnTo>
                      <a:pt x="777" y="924"/>
                    </a:lnTo>
                    <a:cubicBezTo>
                      <a:pt x="793" y="924"/>
                      <a:pt x="793" y="868"/>
                      <a:pt x="793" y="868"/>
                    </a:cubicBezTo>
                    <a:cubicBezTo>
                      <a:pt x="793" y="820"/>
                      <a:pt x="807" y="807"/>
                      <a:pt x="823" y="807"/>
                    </a:cubicBezTo>
                    <a:cubicBezTo>
                      <a:pt x="829" y="807"/>
                      <a:pt x="836" y="809"/>
                      <a:pt x="842" y="811"/>
                    </a:cubicBezTo>
                    <a:lnTo>
                      <a:pt x="842" y="924"/>
                    </a:lnTo>
                    <a:cubicBezTo>
                      <a:pt x="828" y="1029"/>
                      <a:pt x="839" y="1095"/>
                      <a:pt x="853" y="1095"/>
                    </a:cubicBezTo>
                    <a:cubicBezTo>
                      <a:pt x="864" y="1095"/>
                      <a:pt x="876" y="1063"/>
                      <a:pt x="883" y="989"/>
                    </a:cubicBezTo>
                    <a:lnTo>
                      <a:pt x="883" y="1046"/>
                    </a:lnTo>
                    <a:cubicBezTo>
                      <a:pt x="883" y="1078"/>
                      <a:pt x="889" y="1095"/>
                      <a:pt x="901" y="1095"/>
                    </a:cubicBezTo>
                    <a:cubicBezTo>
                      <a:pt x="913" y="1095"/>
                      <a:pt x="931" y="1078"/>
                      <a:pt x="956" y="1046"/>
                    </a:cubicBezTo>
                    <a:cubicBezTo>
                      <a:pt x="972" y="1046"/>
                      <a:pt x="996" y="932"/>
                      <a:pt x="996" y="868"/>
                    </a:cubicBezTo>
                    <a:cubicBezTo>
                      <a:pt x="996" y="811"/>
                      <a:pt x="1020" y="811"/>
                      <a:pt x="1020" y="811"/>
                    </a:cubicBezTo>
                    <a:cubicBezTo>
                      <a:pt x="1045" y="811"/>
                      <a:pt x="1045" y="811"/>
                      <a:pt x="1045" y="868"/>
                    </a:cubicBezTo>
                    <a:cubicBezTo>
                      <a:pt x="1045" y="929"/>
                      <a:pt x="1055" y="960"/>
                      <a:pt x="1069" y="960"/>
                    </a:cubicBezTo>
                    <a:cubicBezTo>
                      <a:pt x="1082" y="960"/>
                      <a:pt x="1098" y="931"/>
                      <a:pt x="1110" y="876"/>
                    </a:cubicBezTo>
                    <a:lnTo>
                      <a:pt x="1110" y="932"/>
                    </a:lnTo>
                    <a:cubicBezTo>
                      <a:pt x="1110" y="974"/>
                      <a:pt x="1122" y="1019"/>
                      <a:pt x="1170" y="1019"/>
                    </a:cubicBezTo>
                    <a:cubicBezTo>
                      <a:pt x="1188" y="1019"/>
                      <a:pt x="1211" y="1013"/>
                      <a:pt x="1239" y="997"/>
                    </a:cubicBezTo>
                    <a:cubicBezTo>
                      <a:pt x="1329" y="997"/>
                      <a:pt x="1401" y="997"/>
                      <a:pt x="1401" y="1062"/>
                    </a:cubicBezTo>
                    <a:cubicBezTo>
                      <a:pt x="1401" y="1072"/>
                      <a:pt x="1404" y="1077"/>
                      <a:pt x="1409" y="1077"/>
                    </a:cubicBezTo>
                    <a:cubicBezTo>
                      <a:pt x="1431" y="1077"/>
                      <a:pt x="1498" y="977"/>
                      <a:pt x="1531" y="884"/>
                    </a:cubicBezTo>
                    <a:cubicBezTo>
                      <a:pt x="1531" y="941"/>
                      <a:pt x="1556" y="941"/>
                      <a:pt x="1596" y="941"/>
                    </a:cubicBezTo>
                    <a:cubicBezTo>
                      <a:pt x="1669" y="941"/>
                      <a:pt x="1669" y="941"/>
                      <a:pt x="1669" y="1005"/>
                    </a:cubicBezTo>
                    <a:cubicBezTo>
                      <a:pt x="1657" y="1062"/>
                      <a:pt x="1651" y="1091"/>
                      <a:pt x="1653" y="1091"/>
                    </a:cubicBezTo>
                    <a:cubicBezTo>
                      <a:pt x="1655" y="1091"/>
                      <a:pt x="1665" y="1062"/>
                      <a:pt x="1685" y="1005"/>
                    </a:cubicBezTo>
                    <a:cubicBezTo>
                      <a:pt x="1694" y="959"/>
                      <a:pt x="1710" y="940"/>
                      <a:pt x="1725" y="940"/>
                    </a:cubicBezTo>
                    <a:cubicBezTo>
                      <a:pt x="1749" y="940"/>
                      <a:pt x="1774" y="992"/>
                      <a:pt x="1774" y="1062"/>
                    </a:cubicBezTo>
                    <a:cubicBezTo>
                      <a:pt x="1774" y="1127"/>
                      <a:pt x="1799" y="1127"/>
                      <a:pt x="1839" y="1127"/>
                    </a:cubicBezTo>
                    <a:cubicBezTo>
                      <a:pt x="1859" y="1075"/>
                      <a:pt x="1894" y="1070"/>
                      <a:pt x="1928" y="1070"/>
                    </a:cubicBezTo>
                    <a:cubicBezTo>
                      <a:pt x="1936" y="1070"/>
                      <a:pt x="1945" y="1070"/>
                      <a:pt x="1953" y="1070"/>
                    </a:cubicBezTo>
                    <a:cubicBezTo>
                      <a:pt x="2018" y="1070"/>
                      <a:pt x="2018" y="1070"/>
                      <a:pt x="2018" y="949"/>
                    </a:cubicBezTo>
                    <a:cubicBezTo>
                      <a:pt x="2024" y="852"/>
                      <a:pt x="2036" y="832"/>
                      <a:pt x="2065" y="832"/>
                    </a:cubicBezTo>
                    <a:cubicBezTo>
                      <a:pt x="2072" y="832"/>
                      <a:pt x="2081" y="833"/>
                      <a:pt x="2091" y="835"/>
                    </a:cubicBezTo>
                    <a:cubicBezTo>
                      <a:pt x="2115" y="835"/>
                      <a:pt x="2131" y="835"/>
                      <a:pt x="2131" y="892"/>
                    </a:cubicBezTo>
                    <a:cubicBezTo>
                      <a:pt x="2131" y="892"/>
                      <a:pt x="2156" y="949"/>
                      <a:pt x="2180" y="957"/>
                    </a:cubicBezTo>
                    <a:cubicBezTo>
                      <a:pt x="2196" y="957"/>
                      <a:pt x="2220" y="957"/>
                      <a:pt x="2220" y="1013"/>
                    </a:cubicBezTo>
                    <a:cubicBezTo>
                      <a:pt x="2220" y="1013"/>
                      <a:pt x="2245" y="1070"/>
                      <a:pt x="2285" y="1078"/>
                    </a:cubicBezTo>
                    <a:cubicBezTo>
                      <a:pt x="2334" y="1078"/>
                      <a:pt x="2374" y="1078"/>
                      <a:pt x="2374" y="1135"/>
                    </a:cubicBezTo>
                    <a:cubicBezTo>
                      <a:pt x="2399" y="1135"/>
                      <a:pt x="2399" y="1135"/>
                      <a:pt x="2399" y="1078"/>
                    </a:cubicBezTo>
                    <a:cubicBezTo>
                      <a:pt x="2399" y="1034"/>
                      <a:pt x="2410" y="993"/>
                      <a:pt x="2446" y="993"/>
                    </a:cubicBezTo>
                    <a:cubicBezTo>
                      <a:pt x="2463" y="993"/>
                      <a:pt x="2484" y="1001"/>
                      <a:pt x="2512" y="1022"/>
                    </a:cubicBezTo>
                    <a:cubicBezTo>
                      <a:pt x="2553" y="1022"/>
                      <a:pt x="2626" y="1022"/>
                      <a:pt x="2626" y="965"/>
                    </a:cubicBezTo>
                    <a:cubicBezTo>
                      <a:pt x="2642" y="965"/>
                      <a:pt x="2642" y="965"/>
                      <a:pt x="2642" y="1022"/>
                    </a:cubicBezTo>
                    <a:cubicBezTo>
                      <a:pt x="2642" y="1082"/>
                      <a:pt x="2654" y="1113"/>
                      <a:pt x="2671" y="1113"/>
                    </a:cubicBezTo>
                    <a:cubicBezTo>
                      <a:pt x="2689" y="1113"/>
                      <a:pt x="2711" y="1082"/>
                      <a:pt x="2731" y="1022"/>
                    </a:cubicBezTo>
                    <a:cubicBezTo>
                      <a:pt x="2731" y="993"/>
                      <a:pt x="2737" y="979"/>
                      <a:pt x="2746" y="979"/>
                    </a:cubicBezTo>
                    <a:cubicBezTo>
                      <a:pt x="2755" y="979"/>
                      <a:pt x="2768" y="993"/>
                      <a:pt x="2780" y="1022"/>
                    </a:cubicBezTo>
                    <a:cubicBezTo>
                      <a:pt x="2780" y="1022"/>
                      <a:pt x="2804" y="1022"/>
                      <a:pt x="2820" y="965"/>
                    </a:cubicBezTo>
                    <a:cubicBezTo>
                      <a:pt x="2833" y="936"/>
                      <a:pt x="2839" y="922"/>
                      <a:pt x="2848" y="922"/>
                    </a:cubicBezTo>
                    <a:cubicBezTo>
                      <a:pt x="2857" y="922"/>
                      <a:pt x="2869" y="936"/>
                      <a:pt x="2893" y="965"/>
                    </a:cubicBezTo>
                    <a:cubicBezTo>
                      <a:pt x="2893" y="1030"/>
                      <a:pt x="2910" y="1030"/>
                      <a:pt x="2934" y="1030"/>
                    </a:cubicBezTo>
                    <a:cubicBezTo>
                      <a:pt x="2957" y="999"/>
                      <a:pt x="3022" y="985"/>
                      <a:pt x="3088" y="985"/>
                    </a:cubicBezTo>
                    <a:cubicBezTo>
                      <a:pt x="3162" y="985"/>
                      <a:pt x="3237" y="1003"/>
                      <a:pt x="3250" y="1038"/>
                    </a:cubicBezTo>
                    <a:cubicBezTo>
                      <a:pt x="3266" y="973"/>
                      <a:pt x="3266" y="973"/>
                      <a:pt x="3291" y="973"/>
                    </a:cubicBezTo>
                    <a:cubicBezTo>
                      <a:pt x="3300" y="1020"/>
                      <a:pt x="3308" y="1041"/>
                      <a:pt x="3315" y="1041"/>
                    </a:cubicBezTo>
                    <a:cubicBezTo>
                      <a:pt x="3326" y="1041"/>
                      <a:pt x="3334" y="990"/>
                      <a:pt x="3339" y="916"/>
                    </a:cubicBezTo>
                    <a:lnTo>
                      <a:pt x="3291" y="916"/>
                    </a:lnTo>
                    <a:cubicBezTo>
                      <a:pt x="3291" y="862"/>
                      <a:pt x="3304" y="832"/>
                      <a:pt x="3318" y="832"/>
                    </a:cubicBezTo>
                    <a:cubicBezTo>
                      <a:pt x="3336" y="832"/>
                      <a:pt x="3355" y="878"/>
                      <a:pt x="3355" y="981"/>
                    </a:cubicBezTo>
                    <a:cubicBezTo>
                      <a:pt x="3368" y="1038"/>
                      <a:pt x="3374" y="1066"/>
                      <a:pt x="3380" y="1066"/>
                    </a:cubicBezTo>
                    <a:cubicBezTo>
                      <a:pt x="3386" y="1066"/>
                      <a:pt x="3392" y="1038"/>
                      <a:pt x="3404" y="981"/>
                    </a:cubicBezTo>
                    <a:cubicBezTo>
                      <a:pt x="3416" y="920"/>
                      <a:pt x="3426" y="890"/>
                      <a:pt x="3437" y="890"/>
                    </a:cubicBezTo>
                    <a:cubicBezTo>
                      <a:pt x="3447" y="890"/>
                      <a:pt x="3457" y="920"/>
                      <a:pt x="3469" y="981"/>
                    </a:cubicBezTo>
                    <a:cubicBezTo>
                      <a:pt x="3469" y="1042"/>
                      <a:pt x="3469" y="1072"/>
                      <a:pt x="3472" y="1072"/>
                    </a:cubicBezTo>
                    <a:cubicBezTo>
                      <a:pt x="3475" y="1072"/>
                      <a:pt x="3481" y="1042"/>
                      <a:pt x="3493" y="981"/>
                    </a:cubicBezTo>
                    <a:cubicBezTo>
                      <a:pt x="3516" y="845"/>
                      <a:pt x="3549" y="768"/>
                      <a:pt x="3572" y="768"/>
                    </a:cubicBezTo>
                    <a:cubicBezTo>
                      <a:pt x="3590" y="768"/>
                      <a:pt x="3602" y="817"/>
                      <a:pt x="3599" y="924"/>
                    </a:cubicBezTo>
                    <a:cubicBezTo>
                      <a:pt x="3599" y="1038"/>
                      <a:pt x="3623" y="1103"/>
                      <a:pt x="3647" y="1103"/>
                    </a:cubicBezTo>
                    <a:cubicBezTo>
                      <a:pt x="3672" y="1103"/>
                      <a:pt x="3672" y="1046"/>
                      <a:pt x="3672" y="981"/>
                    </a:cubicBezTo>
                    <a:cubicBezTo>
                      <a:pt x="3660" y="921"/>
                      <a:pt x="3660" y="893"/>
                      <a:pt x="3667" y="893"/>
                    </a:cubicBezTo>
                    <a:cubicBezTo>
                      <a:pt x="3675" y="893"/>
                      <a:pt x="3692" y="923"/>
                      <a:pt x="3712" y="981"/>
                    </a:cubicBezTo>
                    <a:cubicBezTo>
                      <a:pt x="3748" y="1084"/>
                      <a:pt x="3779" y="1130"/>
                      <a:pt x="3810" y="1130"/>
                    </a:cubicBezTo>
                    <a:cubicBezTo>
                      <a:pt x="3836" y="1130"/>
                      <a:pt x="3862" y="1100"/>
                      <a:pt x="3891" y="1046"/>
                    </a:cubicBezTo>
                    <a:cubicBezTo>
                      <a:pt x="3935" y="989"/>
                      <a:pt x="3974" y="961"/>
                      <a:pt x="3993" y="961"/>
                    </a:cubicBezTo>
                    <a:cubicBezTo>
                      <a:pt x="4012" y="961"/>
                      <a:pt x="4012" y="989"/>
                      <a:pt x="3980" y="1046"/>
                    </a:cubicBezTo>
                    <a:cubicBezTo>
                      <a:pt x="3956" y="1118"/>
                      <a:pt x="3946" y="1147"/>
                      <a:pt x="3950" y="1147"/>
                    </a:cubicBezTo>
                    <a:cubicBezTo>
                      <a:pt x="3954" y="1147"/>
                      <a:pt x="3963" y="1134"/>
                      <a:pt x="3980" y="1111"/>
                    </a:cubicBezTo>
                    <a:lnTo>
                      <a:pt x="4093" y="1111"/>
                    </a:lnTo>
                    <a:cubicBezTo>
                      <a:pt x="4118" y="1111"/>
                      <a:pt x="4134" y="1054"/>
                      <a:pt x="4134" y="989"/>
                    </a:cubicBezTo>
                    <a:cubicBezTo>
                      <a:pt x="4149" y="1065"/>
                      <a:pt x="4174" y="1119"/>
                      <a:pt x="4200" y="1119"/>
                    </a:cubicBezTo>
                    <a:cubicBezTo>
                      <a:pt x="4216" y="1119"/>
                      <a:pt x="4232" y="1100"/>
                      <a:pt x="4247" y="1054"/>
                    </a:cubicBezTo>
                    <a:lnTo>
                      <a:pt x="4296" y="1054"/>
                    </a:lnTo>
                    <a:cubicBezTo>
                      <a:pt x="4312" y="1054"/>
                      <a:pt x="4312" y="1054"/>
                      <a:pt x="4337" y="997"/>
                    </a:cubicBezTo>
                    <a:cubicBezTo>
                      <a:pt x="4344" y="981"/>
                      <a:pt x="4351" y="974"/>
                      <a:pt x="4358" y="974"/>
                    </a:cubicBezTo>
                    <a:cubicBezTo>
                      <a:pt x="4374" y="974"/>
                      <a:pt x="4390" y="1014"/>
                      <a:pt x="4401" y="1054"/>
                    </a:cubicBezTo>
                    <a:cubicBezTo>
                      <a:pt x="4419" y="1100"/>
                      <a:pt x="4436" y="1142"/>
                      <a:pt x="4445" y="1142"/>
                    </a:cubicBezTo>
                    <a:cubicBezTo>
                      <a:pt x="4448" y="1142"/>
                      <a:pt x="4450" y="1135"/>
                      <a:pt x="4450" y="1119"/>
                    </a:cubicBezTo>
                    <a:cubicBezTo>
                      <a:pt x="4458" y="1054"/>
                      <a:pt x="4482" y="997"/>
                      <a:pt x="4515" y="941"/>
                    </a:cubicBezTo>
                    <a:cubicBezTo>
                      <a:pt x="4522" y="924"/>
                      <a:pt x="4529" y="917"/>
                      <a:pt x="4535" y="917"/>
                    </a:cubicBezTo>
                    <a:cubicBezTo>
                      <a:pt x="4549" y="917"/>
                      <a:pt x="4556" y="957"/>
                      <a:pt x="4539" y="997"/>
                    </a:cubicBezTo>
                    <a:cubicBezTo>
                      <a:pt x="4539" y="1062"/>
                      <a:pt x="4539" y="1062"/>
                      <a:pt x="4580" y="1119"/>
                    </a:cubicBezTo>
                    <a:cubicBezTo>
                      <a:pt x="4604" y="1119"/>
                      <a:pt x="4653" y="1119"/>
                      <a:pt x="4653" y="1062"/>
                    </a:cubicBezTo>
                    <a:cubicBezTo>
                      <a:pt x="4653" y="1035"/>
                      <a:pt x="4683" y="1021"/>
                      <a:pt x="4717" y="1021"/>
                    </a:cubicBezTo>
                    <a:cubicBezTo>
                      <a:pt x="4753" y="1021"/>
                      <a:pt x="4794" y="1037"/>
                      <a:pt x="4807" y="1070"/>
                    </a:cubicBezTo>
                    <a:lnTo>
                      <a:pt x="4847" y="1070"/>
                    </a:lnTo>
                    <a:cubicBezTo>
                      <a:pt x="4872" y="1070"/>
                      <a:pt x="4896" y="1005"/>
                      <a:pt x="4920" y="1005"/>
                    </a:cubicBezTo>
                    <a:cubicBezTo>
                      <a:pt x="4920" y="1005"/>
                      <a:pt x="4936" y="1005"/>
                      <a:pt x="4961" y="949"/>
                    </a:cubicBezTo>
                    <a:cubicBezTo>
                      <a:pt x="4985" y="949"/>
                      <a:pt x="5009" y="949"/>
                      <a:pt x="5009" y="1013"/>
                    </a:cubicBezTo>
                    <a:cubicBezTo>
                      <a:pt x="5018" y="953"/>
                      <a:pt x="5022" y="922"/>
                      <a:pt x="5027" y="922"/>
                    </a:cubicBezTo>
                    <a:cubicBezTo>
                      <a:pt x="5032" y="922"/>
                      <a:pt x="5038" y="953"/>
                      <a:pt x="5050" y="1013"/>
                    </a:cubicBezTo>
                    <a:cubicBezTo>
                      <a:pt x="5050" y="1074"/>
                      <a:pt x="5050" y="1105"/>
                      <a:pt x="5053" y="1105"/>
                    </a:cubicBezTo>
                    <a:cubicBezTo>
                      <a:pt x="5056" y="1105"/>
                      <a:pt x="5062" y="1074"/>
                      <a:pt x="5074" y="1013"/>
                    </a:cubicBezTo>
                    <a:cubicBezTo>
                      <a:pt x="5086" y="981"/>
                      <a:pt x="5093" y="965"/>
                      <a:pt x="5098" y="965"/>
                    </a:cubicBezTo>
                    <a:cubicBezTo>
                      <a:pt x="5103" y="965"/>
                      <a:pt x="5107" y="981"/>
                      <a:pt x="5115" y="1013"/>
                    </a:cubicBezTo>
                    <a:cubicBezTo>
                      <a:pt x="5115" y="1042"/>
                      <a:pt x="5121" y="1056"/>
                      <a:pt x="5127" y="1056"/>
                    </a:cubicBezTo>
                    <a:cubicBezTo>
                      <a:pt x="5133" y="1056"/>
                      <a:pt x="5139" y="1042"/>
                      <a:pt x="5139" y="1013"/>
                    </a:cubicBezTo>
                    <a:cubicBezTo>
                      <a:pt x="5154" y="939"/>
                      <a:pt x="5184" y="889"/>
                      <a:pt x="5205" y="889"/>
                    </a:cubicBezTo>
                    <a:cubicBezTo>
                      <a:pt x="5219" y="889"/>
                      <a:pt x="5228" y="909"/>
                      <a:pt x="5228" y="957"/>
                    </a:cubicBezTo>
                    <a:cubicBezTo>
                      <a:pt x="5228" y="957"/>
                      <a:pt x="5253" y="957"/>
                      <a:pt x="5277" y="892"/>
                    </a:cubicBezTo>
                    <a:cubicBezTo>
                      <a:pt x="5285" y="835"/>
                      <a:pt x="5289" y="807"/>
                      <a:pt x="5291" y="807"/>
                    </a:cubicBezTo>
                    <a:cubicBezTo>
                      <a:pt x="5293" y="807"/>
                      <a:pt x="5293" y="835"/>
                      <a:pt x="5293" y="892"/>
                    </a:cubicBezTo>
                    <a:cubicBezTo>
                      <a:pt x="5306" y="954"/>
                      <a:pt x="5318" y="984"/>
                      <a:pt x="5330" y="984"/>
                    </a:cubicBezTo>
                    <a:cubicBezTo>
                      <a:pt x="5342" y="984"/>
                      <a:pt x="5354" y="956"/>
                      <a:pt x="5366" y="900"/>
                    </a:cubicBezTo>
                    <a:cubicBezTo>
                      <a:pt x="5366" y="900"/>
                      <a:pt x="5373" y="871"/>
                      <a:pt x="5385" y="871"/>
                    </a:cubicBezTo>
                    <a:cubicBezTo>
                      <a:pt x="5391" y="871"/>
                      <a:pt x="5399" y="878"/>
                      <a:pt x="5407" y="900"/>
                    </a:cubicBezTo>
                    <a:cubicBezTo>
                      <a:pt x="5430" y="933"/>
                      <a:pt x="5487" y="969"/>
                      <a:pt x="5525" y="969"/>
                    </a:cubicBezTo>
                    <a:cubicBezTo>
                      <a:pt x="5553" y="969"/>
                      <a:pt x="5571" y="951"/>
                      <a:pt x="5561" y="900"/>
                    </a:cubicBezTo>
                    <a:lnTo>
                      <a:pt x="5609" y="900"/>
                    </a:lnTo>
                    <a:cubicBezTo>
                      <a:pt x="5630" y="932"/>
                      <a:pt x="5646" y="949"/>
                      <a:pt x="5660" y="949"/>
                    </a:cubicBezTo>
                    <a:cubicBezTo>
                      <a:pt x="5674" y="949"/>
                      <a:pt x="5686" y="932"/>
                      <a:pt x="5699" y="900"/>
                    </a:cubicBezTo>
                    <a:lnTo>
                      <a:pt x="5715" y="843"/>
                    </a:lnTo>
                    <a:cubicBezTo>
                      <a:pt x="5715" y="900"/>
                      <a:pt x="5739" y="965"/>
                      <a:pt x="5763" y="965"/>
                    </a:cubicBezTo>
                    <a:cubicBezTo>
                      <a:pt x="5788" y="965"/>
                      <a:pt x="5788" y="965"/>
                      <a:pt x="5788" y="908"/>
                    </a:cubicBezTo>
                    <a:cubicBezTo>
                      <a:pt x="5763" y="843"/>
                      <a:pt x="5788" y="843"/>
                      <a:pt x="5804" y="843"/>
                    </a:cubicBezTo>
                    <a:cubicBezTo>
                      <a:pt x="5828" y="843"/>
                      <a:pt x="5853" y="908"/>
                      <a:pt x="5853" y="965"/>
                    </a:cubicBezTo>
                    <a:lnTo>
                      <a:pt x="5877" y="965"/>
                    </a:lnTo>
                    <a:cubicBezTo>
                      <a:pt x="5877" y="895"/>
                      <a:pt x="5882" y="868"/>
                      <a:pt x="5887" y="868"/>
                    </a:cubicBezTo>
                    <a:cubicBezTo>
                      <a:pt x="5890" y="868"/>
                      <a:pt x="5893" y="884"/>
                      <a:pt x="5893" y="908"/>
                    </a:cubicBezTo>
                    <a:cubicBezTo>
                      <a:pt x="5918" y="965"/>
                      <a:pt x="5942" y="965"/>
                      <a:pt x="5966" y="965"/>
                    </a:cubicBezTo>
                    <a:cubicBezTo>
                      <a:pt x="5966" y="946"/>
                      <a:pt x="5968" y="940"/>
                      <a:pt x="5970" y="940"/>
                    </a:cubicBezTo>
                    <a:cubicBezTo>
                      <a:pt x="5973" y="940"/>
                      <a:pt x="5977" y="965"/>
                      <a:pt x="5966" y="965"/>
                    </a:cubicBezTo>
                    <a:lnTo>
                      <a:pt x="5966" y="1030"/>
                    </a:lnTo>
                    <a:cubicBezTo>
                      <a:pt x="5971" y="1046"/>
                      <a:pt x="5974" y="1053"/>
                      <a:pt x="5977" y="1053"/>
                    </a:cubicBezTo>
                    <a:cubicBezTo>
                      <a:pt x="5982" y="1053"/>
                      <a:pt x="5982" y="1011"/>
                      <a:pt x="5982" y="965"/>
                    </a:cubicBezTo>
                    <a:lnTo>
                      <a:pt x="6031" y="973"/>
                    </a:lnTo>
                    <a:cubicBezTo>
                      <a:pt x="6055" y="973"/>
                      <a:pt x="6072" y="973"/>
                      <a:pt x="6055" y="908"/>
                    </a:cubicBezTo>
                    <a:cubicBezTo>
                      <a:pt x="6055" y="855"/>
                      <a:pt x="6055" y="794"/>
                      <a:pt x="6069" y="794"/>
                    </a:cubicBezTo>
                    <a:cubicBezTo>
                      <a:pt x="6070" y="794"/>
                      <a:pt x="6071" y="794"/>
                      <a:pt x="6072" y="795"/>
                    </a:cubicBezTo>
                    <a:cubicBezTo>
                      <a:pt x="6072" y="773"/>
                      <a:pt x="6074" y="766"/>
                      <a:pt x="6077" y="766"/>
                    </a:cubicBezTo>
                    <a:cubicBezTo>
                      <a:pt x="6082" y="766"/>
                      <a:pt x="6088" y="795"/>
                      <a:pt x="6072" y="795"/>
                    </a:cubicBezTo>
                    <a:cubicBezTo>
                      <a:pt x="6072" y="851"/>
                      <a:pt x="6072" y="908"/>
                      <a:pt x="6096" y="908"/>
                    </a:cubicBezTo>
                    <a:cubicBezTo>
                      <a:pt x="6120" y="908"/>
                      <a:pt x="6120" y="973"/>
                      <a:pt x="6120" y="973"/>
                    </a:cubicBezTo>
                    <a:cubicBezTo>
                      <a:pt x="6110" y="1021"/>
                      <a:pt x="6120" y="1038"/>
                      <a:pt x="6137" y="1038"/>
                    </a:cubicBezTo>
                    <a:cubicBezTo>
                      <a:pt x="6160" y="1038"/>
                      <a:pt x="6195" y="1006"/>
                      <a:pt x="6209" y="973"/>
                    </a:cubicBezTo>
                    <a:cubicBezTo>
                      <a:pt x="6230" y="912"/>
                      <a:pt x="6246" y="882"/>
                      <a:pt x="6257" y="882"/>
                    </a:cubicBezTo>
                    <a:cubicBezTo>
                      <a:pt x="6268" y="882"/>
                      <a:pt x="6274" y="912"/>
                      <a:pt x="6274" y="973"/>
                    </a:cubicBezTo>
                    <a:cubicBezTo>
                      <a:pt x="6274" y="1007"/>
                      <a:pt x="6278" y="1022"/>
                      <a:pt x="6284" y="1022"/>
                    </a:cubicBezTo>
                    <a:cubicBezTo>
                      <a:pt x="6299" y="1022"/>
                      <a:pt x="6327" y="923"/>
                      <a:pt x="6339" y="795"/>
                    </a:cubicBezTo>
                    <a:lnTo>
                      <a:pt x="6363" y="616"/>
                    </a:lnTo>
                    <a:lnTo>
                      <a:pt x="6363" y="795"/>
                    </a:lnTo>
                    <a:cubicBezTo>
                      <a:pt x="6378" y="937"/>
                      <a:pt x="6384" y="996"/>
                      <a:pt x="6399" y="996"/>
                    </a:cubicBezTo>
                    <a:cubicBezTo>
                      <a:pt x="6410" y="996"/>
                      <a:pt x="6426" y="967"/>
                      <a:pt x="6453" y="916"/>
                    </a:cubicBezTo>
                    <a:cubicBezTo>
                      <a:pt x="6477" y="888"/>
                      <a:pt x="6489" y="874"/>
                      <a:pt x="6495" y="874"/>
                    </a:cubicBezTo>
                    <a:cubicBezTo>
                      <a:pt x="6501" y="874"/>
                      <a:pt x="6501" y="888"/>
                      <a:pt x="6501" y="916"/>
                    </a:cubicBezTo>
                    <a:cubicBezTo>
                      <a:pt x="6501" y="981"/>
                      <a:pt x="6517" y="981"/>
                      <a:pt x="6590" y="981"/>
                    </a:cubicBezTo>
                    <a:cubicBezTo>
                      <a:pt x="6655" y="981"/>
                      <a:pt x="6680" y="981"/>
                      <a:pt x="6680" y="924"/>
                    </a:cubicBezTo>
                    <a:lnTo>
                      <a:pt x="6720" y="924"/>
                    </a:lnTo>
                    <a:cubicBezTo>
                      <a:pt x="6729" y="970"/>
                      <a:pt x="6741" y="990"/>
                      <a:pt x="6751" y="990"/>
                    </a:cubicBezTo>
                    <a:cubicBezTo>
                      <a:pt x="6767" y="990"/>
                      <a:pt x="6779" y="938"/>
                      <a:pt x="6769" y="868"/>
                    </a:cubicBezTo>
                    <a:lnTo>
                      <a:pt x="6809" y="868"/>
                    </a:lnTo>
                    <a:lnTo>
                      <a:pt x="6809" y="924"/>
                    </a:lnTo>
                    <a:cubicBezTo>
                      <a:pt x="6809" y="981"/>
                      <a:pt x="6858" y="989"/>
                      <a:pt x="7036" y="989"/>
                    </a:cubicBezTo>
                    <a:cubicBezTo>
                      <a:pt x="7076" y="991"/>
                      <a:pt x="7109" y="992"/>
                      <a:pt x="7136" y="992"/>
                    </a:cubicBezTo>
                    <a:cubicBezTo>
                      <a:pt x="7240" y="992"/>
                      <a:pt x="7255" y="972"/>
                      <a:pt x="7255" y="876"/>
                    </a:cubicBezTo>
                    <a:cubicBezTo>
                      <a:pt x="7267" y="815"/>
                      <a:pt x="7280" y="784"/>
                      <a:pt x="7289" y="784"/>
                    </a:cubicBezTo>
                    <a:cubicBezTo>
                      <a:pt x="7298" y="784"/>
                      <a:pt x="7304" y="815"/>
                      <a:pt x="7304" y="876"/>
                    </a:cubicBezTo>
                    <a:cubicBezTo>
                      <a:pt x="7304" y="916"/>
                      <a:pt x="7312" y="959"/>
                      <a:pt x="7317" y="959"/>
                    </a:cubicBezTo>
                    <a:cubicBezTo>
                      <a:pt x="7319" y="959"/>
                      <a:pt x="7320" y="952"/>
                      <a:pt x="7320" y="932"/>
                    </a:cubicBezTo>
                    <a:cubicBezTo>
                      <a:pt x="7320" y="932"/>
                      <a:pt x="7369" y="932"/>
                      <a:pt x="7393" y="997"/>
                    </a:cubicBezTo>
                    <a:cubicBezTo>
                      <a:pt x="7420" y="1048"/>
                      <a:pt x="7440" y="1066"/>
                      <a:pt x="7454" y="1066"/>
                    </a:cubicBezTo>
                    <a:cubicBezTo>
                      <a:pt x="7474" y="1066"/>
                      <a:pt x="7482" y="1030"/>
                      <a:pt x="7482" y="997"/>
                    </a:cubicBezTo>
                    <a:cubicBezTo>
                      <a:pt x="7472" y="947"/>
                      <a:pt x="7470" y="928"/>
                      <a:pt x="7473" y="928"/>
                    </a:cubicBezTo>
                    <a:cubicBezTo>
                      <a:pt x="7477" y="928"/>
                      <a:pt x="7489" y="964"/>
                      <a:pt x="7499" y="997"/>
                    </a:cubicBezTo>
                    <a:cubicBezTo>
                      <a:pt x="7516" y="1043"/>
                      <a:pt x="7533" y="1085"/>
                      <a:pt x="7542" y="1085"/>
                    </a:cubicBezTo>
                    <a:cubicBezTo>
                      <a:pt x="7545" y="1085"/>
                      <a:pt x="7547" y="1079"/>
                      <a:pt x="7547" y="1062"/>
                    </a:cubicBezTo>
                    <a:cubicBezTo>
                      <a:pt x="7561" y="1025"/>
                      <a:pt x="7609" y="991"/>
                      <a:pt x="7648" y="991"/>
                    </a:cubicBezTo>
                    <a:cubicBezTo>
                      <a:pt x="7677" y="991"/>
                      <a:pt x="7701" y="1010"/>
                      <a:pt x="7701" y="1062"/>
                    </a:cubicBezTo>
                    <a:lnTo>
                      <a:pt x="7750" y="1062"/>
                    </a:lnTo>
                    <a:cubicBezTo>
                      <a:pt x="7750" y="1005"/>
                      <a:pt x="7790" y="1005"/>
                      <a:pt x="7839" y="1005"/>
                    </a:cubicBezTo>
                    <a:cubicBezTo>
                      <a:pt x="7880" y="1005"/>
                      <a:pt x="7904" y="1005"/>
                      <a:pt x="7904" y="1062"/>
                    </a:cubicBezTo>
                    <a:cubicBezTo>
                      <a:pt x="7891" y="1096"/>
                      <a:pt x="7892" y="1112"/>
                      <a:pt x="7901" y="1112"/>
                    </a:cubicBezTo>
                    <a:cubicBezTo>
                      <a:pt x="7909" y="1112"/>
                      <a:pt x="7925" y="1098"/>
                      <a:pt x="7944" y="1070"/>
                    </a:cubicBezTo>
                    <a:cubicBezTo>
                      <a:pt x="7969" y="1070"/>
                      <a:pt x="7993" y="949"/>
                      <a:pt x="8017" y="949"/>
                    </a:cubicBezTo>
                    <a:cubicBezTo>
                      <a:pt x="8017" y="892"/>
                      <a:pt x="8034" y="827"/>
                      <a:pt x="8058" y="827"/>
                    </a:cubicBezTo>
                    <a:lnTo>
                      <a:pt x="8058" y="892"/>
                    </a:lnTo>
                    <a:lnTo>
                      <a:pt x="8058" y="1013"/>
                    </a:lnTo>
                    <a:cubicBezTo>
                      <a:pt x="8082" y="1013"/>
                      <a:pt x="8107" y="1013"/>
                      <a:pt x="8107" y="949"/>
                    </a:cubicBezTo>
                    <a:cubicBezTo>
                      <a:pt x="8123" y="1013"/>
                      <a:pt x="8147" y="1013"/>
                      <a:pt x="8196" y="1013"/>
                    </a:cubicBezTo>
                    <a:cubicBezTo>
                      <a:pt x="8236" y="1013"/>
                      <a:pt x="8285" y="1013"/>
                      <a:pt x="8301" y="957"/>
                    </a:cubicBezTo>
                    <a:cubicBezTo>
                      <a:pt x="8313" y="1018"/>
                      <a:pt x="8352" y="1048"/>
                      <a:pt x="8390" y="1048"/>
                    </a:cubicBezTo>
                    <a:cubicBezTo>
                      <a:pt x="8429" y="1048"/>
                      <a:pt x="8467" y="1018"/>
                      <a:pt x="8480" y="957"/>
                    </a:cubicBezTo>
                    <a:cubicBezTo>
                      <a:pt x="8480" y="928"/>
                      <a:pt x="8486" y="914"/>
                      <a:pt x="8495" y="914"/>
                    </a:cubicBezTo>
                    <a:cubicBezTo>
                      <a:pt x="8504" y="914"/>
                      <a:pt x="8516" y="928"/>
                      <a:pt x="8528" y="957"/>
                    </a:cubicBezTo>
                    <a:cubicBezTo>
                      <a:pt x="8536" y="989"/>
                      <a:pt x="8540" y="1005"/>
                      <a:pt x="8545" y="1005"/>
                    </a:cubicBezTo>
                    <a:cubicBezTo>
                      <a:pt x="8551" y="1005"/>
                      <a:pt x="8557" y="989"/>
                      <a:pt x="8569" y="957"/>
                    </a:cubicBezTo>
                    <a:cubicBezTo>
                      <a:pt x="8575" y="941"/>
                      <a:pt x="8582" y="935"/>
                      <a:pt x="8589" y="935"/>
                    </a:cubicBezTo>
                    <a:cubicBezTo>
                      <a:pt x="8606" y="935"/>
                      <a:pt x="8622" y="980"/>
                      <a:pt x="8634" y="1022"/>
                    </a:cubicBezTo>
                    <a:cubicBezTo>
                      <a:pt x="8648" y="1092"/>
                      <a:pt x="8662" y="1122"/>
                      <a:pt x="8676" y="1122"/>
                    </a:cubicBezTo>
                    <a:cubicBezTo>
                      <a:pt x="8686" y="1122"/>
                      <a:pt x="8696" y="1106"/>
                      <a:pt x="8707" y="1078"/>
                    </a:cubicBezTo>
                    <a:cubicBezTo>
                      <a:pt x="8731" y="1046"/>
                      <a:pt x="8771" y="1022"/>
                      <a:pt x="8812" y="1022"/>
                    </a:cubicBezTo>
                    <a:cubicBezTo>
                      <a:pt x="8861" y="965"/>
                      <a:pt x="8885" y="965"/>
                      <a:pt x="8861" y="908"/>
                    </a:cubicBezTo>
                    <a:cubicBezTo>
                      <a:pt x="8861" y="868"/>
                      <a:pt x="8869" y="827"/>
                      <a:pt x="8885" y="786"/>
                    </a:cubicBezTo>
                    <a:cubicBezTo>
                      <a:pt x="8898" y="768"/>
                      <a:pt x="8907" y="761"/>
                      <a:pt x="8913" y="761"/>
                    </a:cubicBezTo>
                    <a:cubicBezTo>
                      <a:pt x="8923" y="761"/>
                      <a:pt x="8917" y="786"/>
                      <a:pt x="8901" y="786"/>
                    </a:cubicBezTo>
                    <a:cubicBezTo>
                      <a:pt x="8861" y="843"/>
                      <a:pt x="8885" y="843"/>
                      <a:pt x="8901" y="908"/>
                    </a:cubicBezTo>
                    <a:cubicBezTo>
                      <a:pt x="8915" y="943"/>
                      <a:pt x="8942" y="966"/>
                      <a:pt x="8975" y="966"/>
                    </a:cubicBezTo>
                    <a:cubicBezTo>
                      <a:pt x="8980" y="966"/>
                      <a:pt x="8985" y="966"/>
                      <a:pt x="8990" y="965"/>
                    </a:cubicBezTo>
                    <a:lnTo>
                      <a:pt x="9080" y="973"/>
                    </a:lnTo>
                    <a:cubicBezTo>
                      <a:pt x="9116" y="1001"/>
                      <a:pt x="9138" y="1016"/>
                      <a:pt x="9152" y="1016"/>
                    </a:cubicBezTo>
                    <a:cubicBezTo>
                      <a:pt x="9165" y="1016"/>
                      <a:pt x="9169" y="1001"/>
                      <a:pt x="9169" y="973"/>
                    </a:cubicBezTo>
                    <a:lnTo>
                      <a:pt x="9169" y="908"/>
                    </a:lnTo>
                    <a:cubicBezTo>
                      <a:pt x="9181" y="971"/>
                      <a:pt x="9252" y="1003"/>
                      <a:pt x="9321" y="1003"/>
                    </a:cubicBezTo>
                    <a:cubicBezTo>
                      <a:pt x="9386" y="1003"/>
                      <a:pt x="9449" y="975"/>
                      <a:pt x="9461" y="916"/>
                    </a:cubicBezTo>
                    <a:lnTo>
                      <a:pt x="9461" y="973"/>
                    </a:lnTo>
                    <a:cubicBezTo>
                      <a:pt x="9461" y="1038"/>
                      <a:pt x="9485" y="1038"/>
                      <a:pt x="9525" y="1038"/>
                    </a:cubicBezTo>
                    <a:cubicBezTo>
                      <a:pt x="9550" y="1038"/>
                      <a:pt x="9639" y="981"/>
                      <a:pt x="9704" y="981"/>
                    </a:cubicBezTo>
                    <a:cubicBezTo>
                      <a:pt x="9793" y="981"/>
                      <a:pt x="9866" y="981"/>
                      <a:pt x="9866" y="924"/>
                    </a:cubicBezTo>
                    <a:cubicBezTo>
                      <a:pt x="9882" y="924"/>
                      <a:pt x="9882" y="924"/>
                      <a:pt x="9882" y="981"/>
                    </a:cubicBezTo>
                    <a:cubicBezTo>
                      <a:pt x="9866" y="1046"/>
                      <a:pt x="9882" y="1046"/>
                      <a:pt x="9907" y="1046"/>
                    </a:cubicBezTo>
                    <a:cubicBezTo>
                      <a:pt x="9931" y="1046"/>
                      <a:pt x="9931" y="989"/>
                      <a:pt x="9931" y="924"/>
                    </a:cubicBezTo>
                    <a:cubicBezTo>
                      <a:pt x="9931" y="896"/>
                      <a:pt x="9937" y="882"/>
                      <a:pt x="9948" y="882"/>
                    </a:cubicBezTo>
                    <a:cubicBezTo>
                      <a:pt x="9959" y="882"/>
                      <a:pt x="9975" y="896"/>
                      <a:pt x="9996" y="924"/>
                    </a:cubicBezTo>
                    <a:cubicBezTo>
                      <a:pt x="10017" y="958"/>
                      <a:pt x="10051" y="974"/>
                      <a:pt x="10085" y="974"/>
                    </a:cubicBezTo>
                    <a:cubicBezTo>
                      <a:pt x="10118" y="974"/>
                      <a:pt x="10151" y="960"/>
                      <a:pt x="10174" y="932"/>
                    </a:cubicBezTo>
                    <a:cubicBezTo>
                      <a:pt x="10198" y="932"/>
                      <a:pt x="10223" y="932"/>
                      <a:pt x="10215" y="989"/>
                    </a:cubicBezTo>
                    <a:cubicBezTo>
                      <a:pt x="10229" y="1027"/>
                      <a:pt x="10251" y="1062"/>
                      <a:pt x="10276" y="1062"/>
                    </a:cubicBezTo>
                    <a:cubicBezTo>
                      <a:pt x="10293" y="1062"/>
                      <a:pt x="10311" y="1044"/>
                      <a:pt x="10328" y="997"/>
                    </a:cubicBezTo>
                    <a:cubicBezTo>
                      <a:pt x="10352" y="997"/>
                      <a:pt x="10352" y="997"/>
                      <a:pt x="10352" y="1054"/>
                    </a:cubicBezTo>
                    <a:cubicBezTo>
                      <a:pt x="10367" y="1087"/>
                      <a:pt x="10373" y="1123"/>
                      <a:pt x="10378" y="1123"/>
                    </a:cubicBezTo>
                    <a:cubicBezTo>
                      <a:pt x="10382" y="1123"/>
                      <a:pt x="10386" y="1105"/>
                      <a:pt x="10393" y="1054"/>
                    </a:cubicBezTo>
                    <a:cubicBezTo>
                      <a:pt x="10413" y="1027"/>
                      <a:pt x="10444" y="1012"/>
                      <a:pt x="10474" y="1012"/>
                    </a:cubicBezTo>
                    <a:cubicBezTo>
                      <a:pt x="10506" y="1012"/>
                      <a:pt x="10538" y="1029"/>
                      <a:pt x="10555" y="1062"/>
                    </a:cubicBezTo>
                    <a:cubicBezTo>
                      <a:pt x="10571" y="1062"/>
                      <a:pt x="10596" y="1062"/>
                      <a:pt x="10596" y="997"/>
                    </a:cubicBezTo>
                    <a:cubicBezTo>
                      <a:pt x="10596" y="976"/>
                      <a:pt x="10596" y="956"/>
                      <a:pt x="10596" y="941"/>
                    </a:cubicBezTo>
                    <a:cubicBezTo>
                      <a:pt x="10608" y="1001"/>
                      <a:pt x="10614" y="1032"/>
                      <a:pt x="10620" y="1032"/>
                    </a:cubicBezTo>
                    <a:cubicBezTo>
                      <a:pt x="10626" y="1032"/>
                      <a:pt x="10632" y="1001"/>
                      <a:pt x="10644" y="941"/>
                    </a:cubicBezTo>
                    <a:cubicBezTo>
                      <a:pt x="10644" y="912"/>
                      <a:pt x="10648" y="898"/>
                      <a:pt x="10652" y="898"/>
                    </a:cubicBezTo>
                    <a:cubicBezTo>
                      <a:pt x="10657" y="898"/>
                      <a:pt x="10661" y="912"/>
                      <a:pt x="10661" y="941"/>
                    </a:cubicBezTo>
                    <a:cubicBezTo>
                      <a:pt x="10685" y="1005"/>
                      <a:pt x="10709" y="1005"/>
                      <a:pt x="10709" y="1005"/>
                    </a:cubicBezTo>
                    <a:cubicBezTo>
                      <a:pt x="10790" y="973"/>
                      <a:pt x="10871" y="957"/>
                      <a:pt x="10952" y="949"/>
                    </a:cubicBezTo>
                    <a:cubicBezTo>
                      <a:pt x="11131" y="949"/>
                      <a:pt x="11196" y="949"/>
                      <a:pt x="11196" y="892"/>
                    </a:cubicBezTo>
                    <a:cubicBezTo>
                      <a:pt x="11208" y="863"/>
                      <a:pt x="11214" y="849"/>
                      <a:pt x="11220" y="849"/>
                    </a:cubicBezTo>
                    <a:cubicBezTo>
                      <a:pt x="11226" y="849"/>
                      <a:pt x="11232" y="863"/>
                      <a:pt x="11244" y="892"/>
                    </a:cubicBezTo>
                    <a:cubicBezTo>
                      <a:pt x="11269" y="957"/>
                      <a:pt x="11285" y="957"/>
                      <a:pt x="11309" y="957"/>
                    </a:cubicBezTo>
                    <a:cubicBezTo>
                      <a:pt x="11334" y="957"/>
                      <a:pt x="11358" y="957"/>
                      <a:pt x="11358" y="1013"/>
                    </a:cubicBezTo>
                    <a:cubicBezTo>
                      <a:pt x="11374" y="957"/>
                      <a:pt x="11374" y="957"/>
                      <a:pt x="11398" y="957"/>
                    </a:cubicBezTo>
                    <a:cubicBezTo>
                      <a:pt x="11398" y="985"/>
                      <a:pt x="11404" y="999"/>
                      <a:pt x="11414" y="999"/>
                    </a:cubicBezTo>
                    <a:cubicBezTo>
                      <a:pt x="11423" y="999"/>
                      <a:pt x="11435" y="985"/>
                      <a:pt x="11447" y="957"/>
                    </a:cubicBezTo>
                    <a:cubicBezTo>
                      <a:pt x="11455" y="896"/>
                      <a:pt x="11459" y="866"/>
                      <a:pt x="11461" y="866"/>
                    </a:cubicBezTo>
                    <a:cubicBezTo>
                      <a:pt x="11463" y="866"/>
                      <a:pt x="11463" y="896"/>
                      <a:pt x="11463" y="957"/>
                    </a:cubicBezTo>
                    <a:cubicBezTo>
                      <a:pt x="11463" y="997"/>
                      <a:pt x="11499" y="1041"/>
                      <a:pt x="11512" y="1041"/>
                    </a:cubicBezTo>
                    <a:cubicBezTo>
                      <a:pt x="11518" y="1041"/>
                      <a:pt x="11519" y="1033"/>
                      <a:pt x="11512" y="1013"/>
                    </a:cubicBezTo>
                    <a:cubicBezTo>
                      <a:pt x="11512" y="957"/>
                      <a:pt x="11552" y="957"/>
                      <a:pt x="11577" y="900"/>
                    </a:cubicBezTo>
                    <a:cubicBezTo>
                      <a:pt x="11601" y="900"/>
                      <a:pt x="11625" y="900"/>
                      <a:pt x="11625" y="957"/>
                    </a:cubicBezTo>
                    <a:cubicBezTo>
                      <a:pt x="11630" y="977"/>
                      <a:pt x="11645" y="985"/>
                      <a:pt x="11663" y="985"/>
                    </a:cubicBezTo>
                    <a:cubicBezTo>
                      <a:pt x="11704" y="985"/>
                      <a:pt x="11763" y="945"/>
                      <a:pt x="11779" y="900"/>
                    </a:cubicBezTo>
                    <a:cubicBezTo>
                      <a:pt x="11779" y="872"/>
                      <a:pt x="11786" y="857"/>
                      <a:pt x="11792" y="857"/>
                    </a:cubicBezTo>
                    <a:cubicBezTo>
                      <a:pt x="11798" y="857"/>
                      <a:pt x="11804" y="872"/>
                      <a:pt x="11804" y="900"/>
                    </a:cubicBezTo>
                    <a:cubicBezTo>
                      <a:pt x="11796" y="965"/>
                      <a:pt x="11820" y="965"/>
                      <a:pt x="11844" y="965"/>
                    </a:cubicBezTo>
                    <a:cubicBezTo>
                      <a:pt x="11851" y="948"/>
                      <a:pt x="11856" y="941"/>
                      <a:pt x="11860" y="941"/>
                    </a:cubicBezTo>
                    <a:cubicBezTo>
                      <a:pt x="11869" y="941"/>
                      <a:pt x="11869" y="981"/>
                      <a:pt x="11869" y="1022"/>
                    </a:cubicBezTo>
                    <a:cubicBezTo>
                      <a:pt x="11844" y="1086"/>
                      <a:pt x="11869" y="1086"/>
                      <a:pt x="11909" y="1086"/>
                    </a:cubicBezTo>
                    <a:cubicBezTo>
                      <a:pt x="11933" y="1030"/>
                      <a:pt x="12023" y="1030"/>
                      <a:pt x="12088" y="1030"/>
                    </a:cubicBezTo>
                    <a:cubicBezTo>
                      <a:pt x="12201" y="1030"/>
                      <a:pt x="12225" y="973"/>
                      <a:pt x="12266" y="851"/>
                    </a:cubicBezTo>
                    <a:lnTo>
                      <a:pt x="12290" y="738"/>
                    </a:lnTo>
                    <a:lnTo>
                      <a:pt x="12290" y="851"/>
                    </a:lnTo>
                    <a:cubicBezTo>
                      <a:pt x="12290" y="916"/>
                      <a:pt x="12298" y="973"/>
                      <a:pt x="12315" y="1030"/>
                    </a:cubicBezTo>
                    <a:cubicBezTo>
                      <a:pt x="12315" y="1030"/>
                      <a:pt x="12316" y="1030"/>
                      <a:pt x="12317" y="1030"/>
                    </a:cubicBezTo>
                    <a:cubicBezTo>
                      <a:pt x="12331" y="1030"/>
                      <a:pt x="12331" y="970"/>
                      <a:pt x="12331" y="916"/>
                    </a:cubicBezTo>
                    <a:cubicBezTo>
                      <a:pt x="12331" y="884"/>
                      <a:pt x="12337" y="868"/>
                      <a:pt x="12349" y="868"/>
                    </a:cubicBezTo>
                    <a:cubicBezTo>
                      <a:pt x="12361" y="868"/>
                      <a:pt x="12379" y="884"/>
                      <a:pt x="12404" y="916"/>
                    </a:cubicBezTo>
                    <a:cubicBezTo>
                      <a:pt x="12424" y="945"/>
                      <a:pt x="12440" y="959"/>
                      <a:pt x="12454" y="959"/>
                    </a:cubicBezTo>
                    <a:cubicBezTo>
                      <a:pt x="12469" y="959"/>
                      <a:pt x="12481" y="945"/>
                      <a:pt x="12493" y="916"/>
                    </a:cubicBezTo>
                    <a:cubicBezTo>
                      <a:pt x="12509" y="916"/>
                      <a:pt x="12533" y="916"/>
                      <a:pt x="12558" y="981"/>
                    </a:cubicBezTo>
                    <a:cubicBezTo>
                      <a:pt x="12582" y="981"/>
                      <a:pt x="12582" y="981"/>
                      <a:pt x="12582" y="916"/>
                    </a:cubicBezTo>
                    <a:cubicBezTo>
                      <a:pt x="12582" y="888"/>
                      <a:pt x="12586" y="874"/>
                      <a:pt x="12593" y="874"/>
                    </a:cubicBezTo>
                    <a:cubicBezTo>
                      <a:pt x="12600" y="874"/>
                      <a:pt x="12610" y="888"/>
                      <a:pt x="12623" y="916"/>
                    </a:cubicBezTo>
                    <a:cubicBezTo>
                      <a:pt x="12637" y="988"/>
                      <a:pt x="12666" y="1018"/>
                      <a:pt x="12687" y="1018"/>
                    </a:cubicBezTo>
                    <a:cubicBezTo>
                      <a:pt x="12701" y="1018"/>
                      <a:pt x="12712" y="1004"/>
                      <a:pt x="12712" y="981"/>
                    </a:cubicBezTo>
                    <a:cubicBezTo>
                      <a:pt x="12712" y="924"/>
                      <a:pt x="12736" y="924"/>
                      <a:pt x="12760" y="924"/>
                    </a:cubicBezTo>
                    <a:cubicBezTo>
                      <a:pt x="12777" y="924"/>
                      <a:pt x="12801" y="924"/>
                      <a:pt x="12825" y="868"/>
                    </a:cubicBezTo>
                    <a:lnTo>
                      <a:pt x="12866" y="868"/>
                    </a:lnTo>
                    <a:cubicBezTo>
                      <a:pt x="12890" y="868"/>
                      <a:pt x="12866" y="924"/>
                      <a:pt x="12850" y="924"/>
                    </a:cubicBezTo>
                    <a:lnTo>
                      <a:pt x="12866" y="981"/>
                    </a:lnTo>
                    <a:cubicBezTo>
                      <a:pt x="12879" y="983"/>
                      <a:pt x="12890" y="985"/>
                      <a:pt x="12899" y="985"/>
                    </a:cubicBezTo>
                    <a:cubicBezTo>
                      <a:pt x="12927" y="985"/>
                      <a:pt x="12943" y="972"/>
                      <a:pt x="12955" y="924"/>
                    </a:cubicBezTo>
                    <a:cubicBezTo>
                      <a:pt x="12967" y="868"/>
                      <a:pt x="12973" y="839"/>
                      <a:pt x="12976" y="839"/>
                    </a:cubicBezTo>
                    <a:cubicBezTo>
                      <a:pt x="12979" y="839"/>
                      <a:pt x="12979" y="868"/>
                      <a:pt x="12979" y="924"/>
                    </a:cubicBezTo>
                    <a:cubicBezTo>
                      <a:pt x="12979" y="970"/>
                      <a:pt x="12992" y="1012"/>
                      <a:pt x="13008" y="1012"/>
                    </a:cubicBezTo>
                    <a:cubicBezTo>
                      <a:pt x="13014" y="1012"/>
                      <a:pt x="13021" y="1006"/>
                      <a:pt x="13028" y="989"/>
                    </a:cubicBezTo>
                    <a:cubicBezTo>
                      <a:pt x="13035" y="938"/>
                      <a:pt x="13043" y="920"/>
                      <a:pt x="13050" y="920"/>
                    </a:cubicBezTo>
                    <a:cubicBezTo>
                      <a:pt x="13060" y="920"/>
                      <a:pt x="13069" y="956"/>
                      <a:pt x="13069" y="989"/>
                    </a:cubicBezTo>
                    <a:cubicBezTo>
                      <a:pt x="13056" y="1050"/>
                      <a:pt x="13050" y="1080"/>
                      <a:pt x="13058" y="1080"/>
                    </a:cubicBezTo>
                    <a:cubicBezTo>
                      <a:pt x="13067" y="1080"/>
                      <a:pt x="13089" y="1050"/>
                      <a:pt x="13133" y="989"/>
                    </a:cubicBezTo>
                    <a:cubicBezTo>
                      <a:pt x="13182" y="989"/>
                      <a:pt x="13271" y="932"/>
                      <a:pt x="13336" y="932"/>
                    </a:cubicBezTo>
                    <a:cubicBezTo>
                      <a:pt x="13425" y="932"/>
                      <a:pt x="13474" y="941"/>
                      <a:pt x="13490" y="997"/>
                    </a:cubicBezTo>
                    <a:cubicBezTo>
                      <a:pt x="13490" y="1008"/>
                      <a:pt x="13490" y="1018"/>
                      <a:pt x="13491" y="1027"/>
                    </a:cubicBezTo>
                    <a:lnTo>
                      <a:pt x="13491" y="1027"/>
                    </a:lnTo>
                    <a:cubicBezTo>
                      <a:pt x="13495" y="941"/>
                      <a:pt x="13520" y="941"/>
                      <a:pt x="13579" y="941"/>
                    </a:cubicBezTo>
                    <a:cubicBezTo>
                      <a:pt x="13601" y="957"/>
                      <a:pt x="13619" y="964"/>
                      <a:pt x="13636" y="964"/>
                    </a:cubicBezTo>
                    <a:cubicBezTo>
                      <a:pt x="13675" y="964"/>
                      <a:pt x="13700" y="924"/>
                      <a:pt x="13717" y="884"/>
                    </a:cubicBezTo>
                    <a:lnTo>
                      <a:pt x="13669" y="884"/>
                    </a:lnTo>
                    <a:cubicBezTo>
                      <a:pt x="13669" y="812"/>
                      <a:pt x="13677" y="782"/>
                      <a:pt x="13694" y="782"/>
                    </a:cubicBezTo>
                    <a:cubicBezTo>
                      <a:pt x="13706" y="782"/>
                      <a:pt x="13722" y="796"/>
                      <a:pt x="13742" y="819"/>
                    </a:cubicBezTo>
                    <a:cubicBezTo>
                      <a:pt x="13758" y="819"/>
                      <a:pt x="13758" y="884"/>
                      <a:pt x="13758" y="941"/>
                    </a:cubicBezTo>
                    <a:cubicBezTo>
                      <a:pt x="13758" y="1005"/>
                      <a:pt x="13782" y="1062"/>
                      <a:pt x="13806" y="1062"/>
                    </a:cubicBezTo>
                    <a:cubicBezTo>
                      <a:pt x="13823" y="1062"/>
                      <a:pt x="13847" y="1062"/>
                      <a:pt x="13823" y="1005"/>
                    </a:cubicBezTo>
                    <a:cubicBezTo>
                      <a:pt x="13823" y="941"/>
                      <a:pt x="13823" y="941"/>
                      <a:pt x="13847" y="941"/>
                    </a:cubicBezTo>
                    <a:cubicBezTo>
                      <a:pt x="13852" y="941"/>
                      <a:pt x="13857" y="941"/>
                      <a:pt x="13862" y="941"/>
                    </a:cubicBezTo>
                    <a:cubicBezTo>
                      <a:pt x="13881" y="941"/>
                      <a:pt x="13900" y="936"/>
                      <a:pt x="13920" y="884"/>
                    </a:cubicBezTo>
                    <a:cubicBezTo>
                      <a:pt x="13920" y="827"/>
                      <a:pt x="13936" y="827"/>
                      <a:pt x="13960" y="827"/>
                    </a:cubicBezTo>
                    <a:cubicBezTo>
                      <a:pt x="13985" y="884"/>
                      <a:pt x="14025" y="884"/>
                      <a:pt x="14025" y="884"/>
                    </a:cubicBezTo>
                    <a:lnTo>
                      <a:pt x="14025" y="949"/>
                    </a:lnTo>
                    <a:cubicBezTo>
                      <a:pt x="14025" y="989"/>
                      <a:pt x="14033" y="1030"/>
                      <a:pt x="14050" y="1070"/>
                    </a:cubicBezTo>
                    <a:cubicBezTo>
                      <a:pt x="14074" y="1070"/>
                      <a:pt x="14074" y="1005"/>
                      <a:pt x="14074" y="1005"/>
                    </a:cubicBezTo>
                    <a:cubicBezTo>
                      <a:pt x="14074" y="961"/>
                      <a:pt x="14398" y="956"/>
                      <a:pt x="14572" y="956"/>
                    </a:cubicBezTo>
                    <a:cubicBezTo>
                      <a:pt x="14622" y="956"/>
                      <a:pt x="14659" y="957"/>
                      <a:pt x="14674" y="957"/>
                    </a:cubicBezTo>
                    <a:cubicBezTo>
                      <a:pt x="14695" y="990"/>
                      <a:pt x="14724" y="1006"/>
                      <a:pt x="14745" y="1006"/>
                    </a:cubicBezTo>
                    <a:cubicBezTo>
                      <a:pt x="14764" y="1006"/>
                      <a:pt x="14775" y="992"/>
                      <a:pt x="14763" y="965"/>
                    </a:cubicBezTo>
                    <a:cubicBezTo>
                      <a:pt x="14763" y="913"/>
                      <a:pt x="14836" y="908"/>
                      <a:pt x="14931" y="908"/>
                    </a:cubicBezTo>
                    <a:cubicBezTo>
                      <a:pt x="14955" y="908"/>
                      <a:pt x="14980" y="908"/>
                      <a:pt x="15006" y="908"/>
                    </a:cubicBezTo>
                    <a:cubicBezTo>
                      <a:pt x="15037" y="908"/>
                      <a:pt x="15066" y="908"/>
                      <a:pt x="15093" y="908"/>
                    </a:cubicBezTo>
                    <a:cubicBezTo>
                      <a:pt x="15201" y="908"/>
                      <a:pt x="15274" y="903"/>
                      <a:pt x="15274" y="851"/>
                    </a:cubicBezTo>
                    <a:lnTo>
                      <a:pt x="15339" y="851"/>
                    </a:lnTo>
                    <a:cubicBezTo>
                      <a:pt x="15387" y="851"/>
                      <a:pt x="15428" y="795"/>
                      <a:pt x="15452" y="795"/>
                    </a:cubicBezTo>
                    <a:cubicBezTo>
                      <a:pt x="15464" y="766"/>
                      <a:pt x="15477" y="752"/>
                      <a:pt x="15483" y="752"/>
                    </a:cubicBezTo>
                    <a:cubicBezTo>
                      <a:pt x="15489" y="752"/>
                      <a:pt x="15489" y="766"/>
                      <a:pt x="15477" y="795"/>
                    </a:cubicBezTo>
                    <a:cubicBezTo>
                      <a:pt x="15477" y="859"/>
                      <a:pt x="15477" y="916"/>
                      <a:pt x="15501" y="916"/>
                    </a:cubicBezTo>
                    <a:cubicBezTo>
                      <a:pt x="15541" y="916"/>
                      <a:pt x="15541" y="859"/>
                      <a:pt x="15541" y="795"/>
                    </a:cubicBezTo>
                    <a:cubicBezTo>
                      <a:pt x="15541" y="738"/>
                      <a:pt x="15566" y="738"/>
                      <a:pt x="15566" y="738"/>
                    </a:cubicBezTo>
                    <a:cubicBezTo>
                      <a:pt x="15590" y="738"/>
                      <a:pt x="15590" y="738"/>
                      <a:pt x="15590" y="803"/>
                    </a:cubicBezTo>
                    <a:cubicBezTo>
                      <a:pt x="15590" y="859"/>
                      <a:pt x="15590" y="916"/>
                      <a:pt x="15590" y="916"/>
                    </a:cubicBezTo>
                    <a:lnTo>
                      <a:pt x="15606" y="916"/>
                    </a:lnTo>
                    <a:cubicBezTo>
                      <a:pt x="15606" y="859"/>
                      <a:pt x="15631" y="859"/>
                      <a:pt x="15631" y="859"/>
                    </a:cubicBezTo>
                    <a:cubicBezTo>
                      <a:pt x="15655" y="859"/>
                      <a:pt x="15655" y="859"/>
                      <a:pt x="15655" y="981"/>
                    </a:cubicBezTo>
                    <a:cubicBezTo>
                      <a:pt x="15655" y="1042"/>
                      <a:pt x="15659" y="1072"/>
                      <a:pt x="15666" y="1072"/>
                    </a:cubicBezTo>
                    <a:cubicBezTo>
                      <a:pt x="15673" y="1072"/>
                      <a:pt x="15683" y="1042"/>
                      <a:pt x="15695" y="981"/>
                    </a:cubicBezTo>
                    <a:lnTo>
                      <a:pt x="15744" y="924"/>
                    </a:lnTo>
                    <a:cubicBezTo>
                      <a:pt x="15749" y="959"/>
                      <a:pt x="15757" y="973"/>
                      <a:pt x="15767" y="973"/>
                    </a:cubicBezTo>
                    <a:cubicBezTo>
                      <a:pt x="15788" y="973"/>
                      <a:pt x="15817" y="907"/>
                      <a:pt x="15833" y="868"/>
                    </a:cubicBezTo>
                    <a:cubicBezTo>
                      <a:pt x="15841" y="924"/>
                      <a:pt x="15852" y="953"/>
                      <a:pt x="15863" y="953"/>
                    </a:cubicBezTo>
                    <a:cubicBezTo>
                      <a:pt x="15874" y="953"/>
                      <a:pt x="15886" y="924"/>
                      <a:pt x="15898" y="868"/>
                    </a:cubicBezTo>
                    <a:cubicBezTo>
                      <a:pt x="15898" y="835"/>
                      <a:pt x="15904" y="819"/>
                      <a:pt x="15913" y="819"/>
                    </a:cubicBezTo>
                    <a:cubicBezTo>
                      <a:pt x="15923" y="819"/>
                      <a:pt x="15935" y="835"/>
                      <a:pt x="15947" y="868"/>
                    </a:cubicBezTo>
                    <a:cubicBezTo>
                      <a:pt x="15963" y="924"/>
                      <a:pt x="15987" y="924"/>
                      <a:pt x="16028" y="924"/>
                    </a:cubicBezTo>
                    <a:cubicBezTo>
                      <a:pt x="16046" y="883"/>
                      <a:pt x="16132" y="872"/>
                      <a:pt x="16246" y="872"/>
                    </a:cubicBezTo>
                    <a:cubicBezTo>
                      <a:pt x="16289" y="872"/>
                      <a:pt x="16336" y="873"/>
                      <a:pt x="16385" y="876"/>
                    </a:cubicBezTo>
                    <a:cubicBezTo>
                      <a:pt x="16425" y="876"/>
                      <a:pt x="16463" y="876"/>
                      <a:pt x="16498" y="876"/>
                    </a:cubicBezTo>
                    <a:cubicBezTo>
                      <a:pt x="16637" y="876"/>
                      <a:pt x="16725" y="871"/>
                      <a:pt x="16725" y="819"/>
                    </a:cubicBezTo>
                    <a:cubicBezTo>
                      <a:pt x="16741" y="819"/>
                      <a:pt x="16741" y="819"/>
                      <a:pt x="16766" y="884"/>
                    </a:cubicBezTo>
                    <a:cubicBezTo>
                      <a:pt x="16766" y="907"/>
                      <a:pt x="16770" y="921"/>
                      <a:pt x="16777" y="921"/>
                    </a:cubicBezTo>
                    <a:cubicBezTo>
                      <a:pt x="16786" y="921"/>
                      <a:pt x="16800" y="893"/>
                      <a:pt x="16814" y="827"/>
                    </a:cubicBezTo>
                    <a:cubicBezTo>
                      <a:pt x="16824" y="790"/>
                      <a:pt x="16828" y="756"/>
                      <a:pt x="16829" y="756"/>
                    </a:cubicBezTo>
                    <a:cubicBezTo>
                      <a:pt x="16831" y="756"/>
                      <a:pt x="16831" y="775"/>
                      <a:pt x="16831" y="827"/>
                    </a:cubicBezTo>
                    <a:cubicBezTo>
                      <a:pt x="16831" y="884"/>
                      <a:pt x="16879" y="884"/>
                      <a:pt x="16968" y="884"/>
                    </a:cubicBezTo>
                    <a:cubicBezTo>
                      <a:pt x="16981" y="884"/>
                      <a:pt x="16995" y="884"/>
                      <a:pt x="17009" y="884"/>
                    </a:cubicBezTo>
                    <a:cubicBezTo>
                      <a:pt x="17065" y="884"/>
                      <a:pt x="17122" y="879"/>
                      <a:pt x="17122" y="827"/>
                    </a:cubicBezTo>
                    <a:cubicBezTo>
                      <a:pt x="17147" y="799"/>
                      <a:pt x="17159" y="784"/>
                      <a:pt x="17162" y="784"/>
                    </a:cubicBezTo>
                    <a:cubicBezTo>
                      <a:pt x="17165" y="784"/>
                      <a:pt x="17159" y="799"/>
                      <a:pt x="17147" y="827"/>
                    </a:cubicBezTo>
                    <a:cubicBezTo>
                      <a:pt x="17132" y="903"/>
                      <a:pt x="17170" y="957"/>
                      <a:pt x="17217" y="957"/>
                    </a:cubicBezTo>
                    <a:cubicBezTo>
                      <a:pt x="17245" y="957"/>
                      <a:pt x="17276" y="937"/>
                      <a:pt x="17301" y="892"/>
                    </a:cubicBezTo>
                    <a:cubicBezTo>
                      <a:pt x="17325" y="892"/>
                      <a:pt x="17349" y="892"/>
                      <a:pt x="17349" y="957"/>
                    </a:cubicBezTo>
                    <a:cubicBezTo>
                      <a:pt x="17366" y="957"/>
                      <a:pt x="17390" y="957"/>
                      <a:pt x="17455" y="900"/>
                    </a:cubicBezTo>
                    <a:lnTo>
                      <a:pt x="17617" y="900"/>
                    </a:lnTo>
                    <a:cubicBezTo>
                      <a:pt x="17658" y="900"/>
                      <a:pt x="17706" y="843"/>
                      <a:pt x="17706" y="843"/>
                    </a:cubicBezTo>
                    <a:lnTo>
                      <a:pt x="17722" y="843"/>
                    </a:lnTo>
                    <a:cubicBezTo>
                      <a:pt x="17722" y="900"/>
                      <a:pt x="17836" y="900"/>
                      <a:pt x="17990" y="908"/>
                    </a:cubicBezTo>
                    <a:cubicBezTo>
                      <a:pt x="18144" y="908"/>
                      <a:pt x="18282" y="908"/>
                      <a:pt x="18306" y="973"/>
                    </a:cubicBezTo>
                    <a:cubicBezTo>
                      <a:pt x="18306" y="973"/>
                      <a:pt x="18322" y="973"/>
                      <a:pt x="18347" y="916"/>
                    </a:cubicBezTo>
                    <a:cubicBezTo>
                      <a:pt x="18361" y="844"/>
                      <a:pt x="18376" y="815"/>
                      <a:pt x="18388" y="815"/>
                    </a:cubicBezTo>
                    <a:cubicBezTo>
                      <a:pt x="18397" y="815"/>
                      <a:pt x="18405" y="828"/>
                      <a:pt x="18412" y="851"/>
                    </a:cubicBezTo>
                    <a:cubicBezTo>
                      <a:pt x="18424" y="913"/>
                      <a:pt x="18453" y="944"/>
                      <a:pt x="18482" y="944"/>
                    </a:cubicBezTo>
                    <a:cubicBezTo>
                      <a:pt x="18510" y="944"/>
                      <a:pt x="18537" y="915"/>
                      <a:pt x="18549" y="859"/>
                    </a:cubicBezTo>
                    <a:lnTo>
                      <a:pt x="18549" y="916"/>
                    </a:lnTo>
                    <a:cubicBezTo>
                      <a:pt x="18559" y="964"/>
                      <a:pt x="18574" y="984"/>
                      <a:pt x="18591" y="984"/>
                    </a:cubicBezTo>
                    <a:cubicBezTo>
                      <a:pt x="18618" y="984"/>
                      <a:pt x="18648" y="934"/>
                      <a:pt x="18663" y="859"/>
                    </a:cubicBezTo>
                    <a:cubicBezTo>
                      <a:pt x="18674" y="906"/>
                      <a:pt x="18690" y="948"/>
                      <a:pt x="18707" y="948"/>
                    </a:cubicBezTo>
                    <a:cubicBezTo>
                      <a:pt x="18714" y="948"/>
                      <a:pt x="18721" y="941"/>
                      <a:pt x="18728" y="924"/>
                    </a:cubicBezTo>
                    <a:cubicBezTo>
                      <a:pt x="18752" y="924"/>
                      <a:pt x="18752" y="924"/>
                      <a:pt x="18752" y="1038"/>
                    </a:cubicBezTo>
                    <a:cubicBezTo>
                      <a:pt x="18752" y="1103"/>
                      <a:pt x="18752" y="1159"/>
                      <a:pt x="18768" y="1159"/>
                    </a:cubicBezTo>
                    <a:cubicBezTo>
                      <a:pt x="18793" y="1159"/>
                      <a:pt x="18793" y="1103"/>
                      <a:pt x="18793" y="1038"/>
                    </a:cubicBezTo>
                    <a:lnTo>
                      <a:pt x="18841" y="1046"/>
                    </a:lnTo>
                    <a:cubicBezTo>
                      <a:pt x="18841" y="1046"/>
                      <a:pt x="18858" y="1046"/>
                      <a:pt x="18858" y="981"/>
                    </a:cubicBezTo>
                    <a:cubicBezTo>
                      <a:pt x="18858" y="924"/>
                      <a:pt x="18882" y="924"/>
                      <a:pt x="18906" y="924"/>
                    </a:cubicBezTo>
                    <a:cubicBezTo>
                      <a:pt x="18906" y="941"/>
                      <a:pt x="18908" y="948"/>
                      <a:pt x="18911" y="948"/>
                    </a:cubicBezTo>
                    <a:cubicBezTo>
                      <a:pt x="18916" y="948"/>
                      <a:pt x="18923" y="908"/>
                      <a:pt x="18906" y="868"/>
                    </a:cubicBezTo>
                    <a:cubicBezTo>
                      <a:pt x="18906" y="803"/>
                      <a:pt x="18906" y="746"/>
                      <a:pt x="18930" y="746"/>
                    </a:cubicBezTo>
                    <a:lnTo>
                      <a:pt x="18930" y="624"/>
                    </a:lnTo>
                    <a:cubicBezTo>
                      <a:pt x="18939" y="543"/>
                      <a:pt x="18922" y="462"/>
                      <a:pt x="18882" y="389"/>
                    </a:cubicBezTo>
                    <a:cubicBezTo>
                      <a:pt x="18829" y="351"/>
                      <a:pt x="18785" y="313"/>
                      <a:pt x="18758" y="313"/>
                    </a:cubicBezTo>
                    <a:cubicBezTo>
                      <a:pt x="18739" y="313"/>
                      <a:pt x="18728" y="331"/>
                      <a:pt x="18728" y="381"/>
                    </a:cubicBezTo>
                    <a:cubicBezTo>
                      <a:pt x="18728" y="381"/>
                      <a:pt x="18703" y="438"/>
                      <a:pt x="18679" y="438"/>
                    </a:cubicBezTo>
                    <a:cubicBezTo>
                      <a:pt x="18663" y="438"/>
                      <a:pt x="18639" y="381"/>
                      <a:pt x="18639" y="381"/>
                    </a:cubicBezTo>
                    <a:cubicBezTo>
                      <a:pt x="18639" y="324"/>
                      <a:pt x="18549" y="316"/>
                      <a:pt x="18436" y="316"/>
                    </a:cubicBezTo>
                    <a:cubicBezTo>
                      <a:pt x="18306" y="316"/>
                      <a:pt x="18241" y="316"/>
                      <a:pt x="18217" y="251"/>
                    </a:cubicBezTo>
                    <a:cubicBezTo>
                      <a:pt x="18193" y="195"/>
                      <a:pt x="18168" y="195"/>
                      <a:pt x="18168" y="195"/>
                    </a:cubicBezTo>
                    <a:cubicBezTo>
                      <a:pt x="18168" y="236"/>
                      <a:pt x="18100" y="247"/>
                      <a:pt x="18004" y="247"/>
                    </a:cubicBezTo>
                    <a:cubicBezTo>
                      <a:pt x="17967" y="247"/>
                      <a:pt x="17927" y="245"/>
                      <a:pt x="17885" y="243"/>
                    </a:cubicBezTo>
                    <a:cubicBezTo>
                      <a:pt x="17722" y="243"/>
                      <a:pt x="17568" y="243"/>
                      <a:pt x="17568" y="300"/>
                    </a:cubicBezTo>
                    <a:lnTo>
                      <a:pt x="17528" y="300"/>
                    </a:lnTo>
                    <a:cubicBezTo>
                      <a:pt x="17528" y="235"/>
                      <a:pt x="17479" y="235"/>
                      <a:pt x="17439" y="235"/>
                    </a:cubicBezTo>
                    <a:cubicBezTo>
                      <a:pt x="17414" y="268"/>
                      <a:pt x="17382" y="292"/>
                      <a:pt x="17349" y="292"/>
                    </a:cubicBezTo>
                    <a:cubicBezTo>
                      <a:pt x="17349" y="235"/>
                      <a:pt x="17325" y="235"/>
                      <a:pt x="17276" y="235"/>
                    </a:cubicBezTo>
                    <a:cubicBezTo>
                      <a:pt x="17236" y="235"/>
                      <a:pt x="17212" y="235"/>
                      <a:pt x="17212" y="292"/>
                    </a:cubicBezTo>
                    <a:cubicBezTo>
                      <a:pt x="17131" y="292"/>
                      <a:pt x="17041" y="276"/>
                      <a:pt x="16968" y="227"/>
                    </a:cubicBezTo>
                    <a:cubicBezTo>
                      <a:pt x="16961" y="210"/>
                      <a:pt x="16954" y="204"/>
                      <a:pt x="16947" y="204"/>
                    </a:cubicBezTo>
                    <a:cubicBezTo>
                      <a:pt x="16931" y="204"/>
                      <a:pt x="16915" y="244"/>
                      <a:pt x="16904" y="284"/>
                    </a:cubicBezTo>
                    <a:cubicBezTo>
                      <a:pt x="16904" y="349"/>
                      <a:pt x="16879" y="405"/>
                      <a:pt x="16855" y="405"/>
                    </a:cubicBezTo>
                    <a:lnTo>
                      <a:pt x="16855" y="284"/>
                    </a:lnTo>
                    <a:cubicBezTo>
                      <a:pt x="16879" y="227"/>
                      <a:pt x="16879" y="227"/>
                      <a:pt x="16831" y="227"/>
                    </a:cubicBezTo>
                    <a:lnTo>
                      <a:pt x="16790" y="227"/>
                    </a:lnTo>
                    <a:cubicBezTo>
                      <a:pt x="16790" y="268"/>
                      <a:pt x="16730" y="280"/>
                      <a:pt x="16639" y="280"/>
                    </a:cubicBezTo>
                    <a:cubicBezTo>
                      <a:pt x="16604" y="280"/>
                      <a:pt x="16565" y="278"/>
                      <a:pt x="16522" y="276"/>
                    </a:cubicBezTo>
                    <a:cubicBezTo>
                      <a:pt x="16320" y="276"/>
                      <a:pt x="16255" y="276"/>
                      <a:pt x="16255" y="332"/>
                    </a:cubicBezTo>
                    <a:cubicBezTo>
                      <a:pt x="16255" y="361"/>
                      <a:pt x="16249" y="375"/>
                      <a:pt x="16235" y="375"/>
                    </a:cubicBezTo>
                    <a:cubicBezTo>
                      <a:pt x="16220" y="375"/>
                      <a:pt x="16198" y="361"/>
                      <a:pt x="16166" y="332"/>
                    </a:cubicBezTo>
                    <a:cubicBezTo>
                      <a:pt x="16084" y="215"/>
                      <a:pt x="16054" y="172"/>
                      <a:pt x="16037" y="172"/>
                    </a:cubicBezTo>
                    <a:cubicBezTo>
                      <a:pt x="16026" y="172"/>
                      <a:pt x="16021" y="187"/>
                      <a:pt x="16012" y="211"/>
                    </a:cubicBezTo>
                    <a:cubicBezTo>
                      <a:pt x="16036" y="211"/>
                      <a:pt x="16036" y="268"/>
                      <a:pt x="16036" y="324"/>
                    </a:cubicBezTo>
                    <a:cubicBezTo>
                      <a:pt x="16036" y="385"/>
                      <a:pt x="16030" y="416"/>
                      <a:pt x="16021" y="416"/>
                    </a:cubicBezTo>
                    <a:cubicBezTo>
                      <a:pt x="16012" y="416"/>
                      <a:pt x="16000" y="385"/>
                      <a:pt x="15987" y="324"/>
                    </a:cubicBezTo>
                    <a:cubicBezTo>
                      <a:pt x="15987" y="280"/>
                      <a:pt x="15936" y="260"/>
                      <a:pt x="15873" y="260"/>
                    </a:cubicBezTo>
                    <a:cubicBezTo>
                      <a:pt x="15774" y="260"/>
                      <a:pt x="15645" y="307"/>
                      <a:pt x="15631" y="381"/>
                    </a:cubicBezTo>
                    <a:lnTo>
                      <a:pt x="15631" y="316"/>
                    </a:lnTo>
                    <a:cubicBezTo>
                      <a:pt x="15631" y="259"/>
                      <a:pt x="15606" y="259"/>
                      <a:pt x="15517" y="259"/>
                    </a:cubicBezTo>
                    <a:lnTo>
                      <a:pt x="15452" y="259"/>
                    </a:lnTo>
                    <a:cubicBezTo>
                      <a:pt x="15452" y="307"/>
                      <a:pt x="15430" y="324"/>
                      <a:pt x="15404" y="324"/>
                    </a:cubicBezTo>
                    <a:cubicBezTo>
                      <a:pt x="15367" y="324"/>
                      <a:pt x="15323" y="289"/>
                      <a:pt x="15323" y="251"/>
                    </a:cubicBezTo>
                    <a:cubicBezTo>
                      <a:pt x="15298" y="195"/>
                      <a:pt x="15298" y="195"/>
                      <a:pt x="15250" y="195"/>
                    </a:cubicBezTo>
                    <a:cubicBezTo>
                      <a:pt x="15223" y="242"/>
                      <a:pt x="15187" y="260"/>
                      <a:pt x="15155" y="260"/>
                    </a:cubicBezTo>
                    <a:cubicBezTo>
                      <a:pt x="15110" y="260"/>
                      <a:pt x="15071" y="224"/>
                      <a:pt x="15071" y="186"/>
                    </a:cubicBezTo>
                    <a:lnTo>
                      <a:pt x="15031" y="186"/>
                    </a:lnTo>
                    <a:cubicBezTo>
                      <a:pt x="15024" y="222"/>
                      <a:pt x="14992" y="245"/>
                      <a:pt x="14957" y="245"/>
                    </a:cubicBezTo>
                    <a:cubicBezTo>
                      <a:pt x="14952" y="245"/>
                      <a:pt x="14947" y="244"/>
                      <a:pt x="14941" y="243"/>
                    </a:cubicBezTo>
                    <a:cubicBezTo>
                      <a:pt x="14877" y="243"/>
                      <a:pt x="14852" y="243"/>
                      <a:pt x="14877" y="308"/>
                    </a:cubicBezTo>
                    <a:cubicBezTo>
                      <a:pt x="14877" y="365"/>
                      <a:pt x="14877" y="422"/>
                      <a:pt x="14852" y="422"/>
                    </a:cubicBezTo>
                    <a:lnTo>
                      <a:pt x="14852" y="365"/>
                    </a:lnTo>
                    <a:cubicBezTo>
                      <a:pt x="14852" y="308"/>
                      <a:pt x="14787" y="308"/>
                      <a:pt x="14698" y="300"/>
                    </a:cubicBezTo>
                    <a:cubicBezTo>
                      <a:pt x="14585" y="300"/>
                      <a:pt x="14536" y="300"/>
                      <a:pt x="14520" y="235"/>
                    </a:cubicBezTo>
                    <a:lnTo>
                      <a:pt x="14496" y="300"/>
                    </a:lnTo>
                    <a:cubicBezTo>
                      <a:pt x="14483" y="328"/>
                      <a:pt x="14471" y="343"/>
                      <a:pt x="14462" y="343"/>
                    </a:cubicBezTo>
                    <a:cubicBezTo>
                      <a:pt x="14453" y="343"/>
                      <a:pt x="14447" y="328"/>
                      <a:pt x="14447" y="300"/>
                    </a:cubicBezTo>
                    <a:cubicBezTo>
                      <a:pt x="14430" y="266"/>
                      <a:pt x="14400" y="250"/>
                      <a:pt x="14370" y="250"/>
                    </a:cubicBezTo>
                    <a:cubicBezTo>
                      <a:pt x="14341" y="250"/>
                      <a:pt x="14312" y="264"/>
                      <a:pt x="14293" y="292"/>
                    </a:cubicBezTo>
                    <a:lnTo>
                      <a:pt x="14252" y="292"/>
                    </a:lnTo>
                    <a:cubicBezTo>
                      <a:pt x="14240" y="231"/>
                      <a:pt x="14218" y="201"/>
                      <a:pt x="14196" y="201"/>
                    </a:cubicBezTo>
                    <a:cubicBezTo>
                      <a:pt x="14173" y="201"/>
                      <a:pt x="14151" y="231"/>
                      <a:pt x="14139" y="292"/>
                    </a:cubicBezTo>
                    <a:cubicBezTo>
                      <a:pt x="14139" y="227"/>
                      <a:pt x="14114" y="227"/>
                      <a:pt x="14098" y="227"/>
                    </a:cubicBezTo>
                    <a:cubicBezTo>
                      <a:pt x="14075" y="258"/>
                      <a:pt x="14042" y="273"/>
                      <a:pt x="14014" y="273"/>
                    </a:cubicBezTo>
                    <a:cubicBezTo>
                      <a:pt x="13984" y="273"/>
                      <a:pt x="13960" y="256"/>
                      <a:pt x="13960" y="227"/>
                    </a:cubicBezTo>
                    <a:lnTo>
                      <a:pt x="13936" y="227"/>
                    </a:lnTo>
                    <a:cubicBezTo>
                      <a:pt x="13920" y="284"/>
                      <a:pt x="13896" y="284"/>
                      <a:pt x="13871" y="284"/>
                    </a:cubicBezTo>
                    <a:cubicBezTo>
                      <a:pt x="13847" y="284"/>
                      <a:pt x="13831" y="284"/>
                      <a:pt x="13806" y="341"/>
                    </a:cubicBezTo>
                    <a:cubicBezTo>
                      <a:pt x="13782" y="405"/>
                      <a:pt x="13758" y="405"/>
                      <a:pt x="13758" y="405"/>
                    </a:cubicBezTo>
                    <a:cubicBezTo>
                      <a:pt x="13742" y="405"/>
                      <a:pt x="13758" y="341"/>
                      <a:pt x="13782" y="284"/>
                    </a:cubicBezTo>
                    <a:cubicBezTo>
                      <a:pt x="13802" y="260"/>
                      <a:pt x="13801" y="247"/>
                      <a:pt x="13789" y="247"/>
                    </a:cubicBezTo>
                    <a:cubicBezTo>
                      <a:pt x="13772" y="247"/>
                      <a:pt x="13731" y="274"/>
                      <a:pt x="13693" y="341"/>
                    </a:cubicBezTo>
                    <a:cubicBezTo>
                      <a:pt x="13660" y="401"/>
                      <a:pt x="13644" y="432"/>
                      <a:pt x="13641" y="432"/>
                    </a:cubicBezTo>
                    <a:cubicBezTo>
                      <a:pt x="13638" y="432"/>
                      <a:pt x="13648" y="401"/>
                      <a:pt x="13669" y="341"/>
                    </a:cubicBezTo>
                    <a:cubicBezTo>
                      <a:pt x="13686" y="300"/>
                      <a:pt x="13703" y="260"/>
                      <a:pt x="13694" y="260"/>
                    </a:cubicBezTo>
                    <a:cubicBezTo>
                      <a:pt x="13691" y="260"/>
                      <a:pt x="13683" y="267"/>
                      <a:pt x="13669" y="284"/>
                    </a:cubicBezTo>
                    <a:cubicBezTo>
                      <a:pt x="13669" y="284"/>
                      <a:pt x="13628" y="284"/>
                      <a:pt x="13628" y="341"/>
                    </a:cubicBezTo>
                    <a:lnTo>
                      <a:pt x="13563" y="341"/>
                    </a:lnTo>
                    <a:cubicBezTo>
                      <a:pt x="13514" y="276"/>
                      <a:pt x="13490" y="276"/>
                      <a:pt x="13474" y="276"/>
                    </a:cubicBezTo>
                    <a:cubicBezTo>
                      <a:pt x="13462" y="308"/>
                      <a:pt x="13456" y="324"/>
                      <a:pt x="13450" y="324"/>
                    </a:cubicBezTo>
                    <a:cubicBezTo>
                      <a:pt x="13444" y="324"/>
                      <a:pt x="13437" y="308"/>
                      <a:pt x="13425" y="276"/>
                    </a:cubicBezTo>
                    <a:cubicBezTo>
                      <a:pt x="13425" y="253"/>
                      <a:pt x="13421" y="239"/>
                      <a:pt x="13417" y="239"/>
                    </a:cubicBezTo>
                    <a:cubicBezTo>
                      <a:pt x="13410" y="239"/>
                      <a:pt x="13401" y="268"/>
                      <a:pt x="13401" y="341"/>
                    </a:cubicBezTo>
                    <a:cubicBezTo>
                      <a:pt x="13393" y="368"/>
                      <a:pt x="13383" y="382"/>
                      <a:pt x="13373" y="382"/>
                    </a:cubicBezTo>
                    <a:cubicBezTo>
                      <a:pt x="13361" y="382"/>
                      <a:pt x="13349" y="366"/>
                      <a:pt x="13336" y="332"/>
                    </a:cubicBezTo>
                    <a:cubicBezTo>
                      <a:pt x="13336" y="266"/>
                      <a:pt x="13328" y="238"/>
                      <a:pt x="13321" y="238"/>
                    </a:cubicBezTo>
                    <a:cubicBezTo>
                      <a:pt x="13316" y="238"/>
                      <a:pt x="13312" y="252"/>
                      <a:pt x="13312" y="276"/>
                    </a:cubicBezTo>
                    <a:cubicBezTo>
                      <a:pt x="13296" y="332"/>
                      <a:pt x="13271" y="332"/>
                      <a:pt x="13271" y="332"/>
                    </a:cubicBezTo>
                    <a:cubicBezTo>
                      <a:pt x="13271" y="276"/>
                      <a:pt x="13069" y="268"/>
                      <a:pt x="12866" y="268"/>
                    </a:cubicBezTo>
                    <a:cubicBezTo>
                      <a:pt x="12850" y="268"/>
                      <a:pt x="12825" y="324"/>
                      <a:pt x="12825" y="381"/>
                    </a:cubicBezTo>
                    <a:cubicBezTo>
                      <a:pt x="12825" y="433"/>
                      <a:pt x="12825" y="453"/>
                      <a:pt x="12823" y="453"/>
                    </a:cubicBezTo>
                    <a:cubicBezTo>
                      <a:pt x="12821" y="453"/>
                      <a:pt x="12815" y="418"/>
                      <a:pt x="12801" y="381"/>
                    </a:cubicBezTo>
                    <a:cubicBezTo>
                      <a:pt x="12789" y="292"/>
                      <a:pt x="12773" y="247"/>
                      <a:pt x="12763" y="247"/>
                    </a:cubicBezTo>
                    <a:cubicBezTo>
                      <a:pt x="12752" y="247"/>
                      <a:pt x="12748" y="292"/>
                      <a:pt x="12760" y="381"/>
                    </a:cubicBezTo>
                    <a:cubicBezTo>
                      <a:pt x="12769" y="442"/>
                      <a:pt x="12773" y="472"/>
                      <a:pt x="12770" y="472"/>
                    </a:cubicBezTo>
                    <a:cubicBezTo>
                      <a:pt x="12767" y="472"/>
                      <a:pt x="12756" y="442"/>
                      <a:pt x="12736" y="381"/>
                    </a:cubicBezTo>
                    <a:cubicBezTo>
                      <a:pt x="12724" y="353"/>
                      <a:pt x="12718" y="339"/>
                      <a:pt x="12712" y="339"/>
                    </a:cubicBezTo>
                    <a:cubicBezTo>
                      <a:pt x="12706" y="339"/>
                      <a:pt x="12700" y="353"/>
                      <a:pt x="12688" y="381"/>
                    </a:cubicBezTo>
                    <a:cubicBezTo>
                      <a:pt x="12688" y="412"/>
                      <a:pt x="12684" y="427"/>
                      <a:pt x="12680" y="427"/>
                    </a:cubicBezTo>
                    <a:cubicBezTo>
                      <a:pt x="12676" y="427"/>
                      <a:pt x="12671" y="410"/>
                      <a:pt x="12671" y="381"/>
                    </a:cubicBezTo>
                    <a:cubicBezTo>
                      <a:pt x="12654" y="341"/>
                      <a:pt x="12637" y="297"/>
                      <a:pt x="12628" y="297"/>
                    </a:cubicBezTo>
                    <a:cubicBezTo>
                      <a:pt x="12625" y="297"/>
                      <a:pt x="12623" y="305"/>
                      <a:pt x="12623" y="324"/>
                    </a:cubicBezTo>
                    <a:cubicBezTo>
                      <a:pt x="12623" y="324"/>
                      <a:pt x="12598" y="324"/>
                      <a:pt x="12582" y="259"/>
                    </a:cubicBezTo>
                    <a:cubicBezTo>
                      <a:pt x="12575" y="243"/>
                      <a:pt x="12568" y="236"/>
                      <a:pt x="12561" y="236"/>
                    </a:cubicBezTo>
                    <a:cubicBezTo>
                      <a:pt x="12544" y="236"/>
                      <a:pt x="12526" y="276"/>
                      <a:pt x="12509" y="316"/>
                    </a:cubicBezTo>
                    <a:cubicBezTo>
                      <a:pt x="12477" y="377"/>
                      <a:pt x="12454" y="407"/>
                      <a:pt x="12443" y="407"/>
                    </a:cubicBezTo>
                    <a:cubicBezTo>
                      <a:pt x="12432" y="407"/>
                      <a:pt x="12432" y="377"/>
                      <a:pt x="12444" y="316"/>
                    </a:cubicBezTo>
                    <a:cubicBezTo>
                      <a:pt x="12453" y="270"/>
                      <a:pt x="12443" y="251"/>
                      <a:pt x="12425" y="251"/>
                    </a:cubicBezTo>
                    <a:cubicBezTo>
                      <a:pt x="12395" y="251"/>
                      <a:pt x="12346" y="303"/>
                      <a:pt x="12331" y="373"/>
                    </a:cubicBezTo>
                    <a:cubicBezTo>
                      <a:pt x="12321" y="445"/>
                      <a:pt x="12317" y="475"/>
                      <a:pt x="12316" y="475"/>
                    </a:cubicBezTo>
                    <a:cubicBezTo>
                      <a:pt x="12315" y="475"/>
                      <a:pt x="12315" y="461"/>
                      <a:pt x="12315" y="438"/>
                    </a:cubicBezTo>
                    <a:cubicBezTo>
                      <a:pt x="12315" y="373"/>
                      <a:pt x="12290" y="373"/>
                      <a:pt x="12290" y="373"/>
                    </a:cubicBezTo>
                    <a:cubicBezTo>
                      <a:pt x="12266" y="373"/>
                      <a:pt x="12242" y="373"/>
                      <a:pt x="12250" y="316"/>
                    </a:cubicBezTo>
                    <a:lnTo>
                      <a:pt x="12250" y="316"/>
                    </a:lnTo>
                    <a:cubicBezTo>
                      <a:pt x="12250" y="316"/>
                      <a:pt x="12225" y="316"/>
                      <a:pt x="12177" y="373"/>
                    </a:cubicBezTo>
                    <a:cubicBezTo>
                      <a:pt x="12161" y="416"/>
                      <a:pt x="12143" y="434"/>
                      <a:pt x="12124" y="434"/>
                    </a:cubicBezTo>
                    <a:cubicBezTo>
                      <a:pt x="12093" y="434"/>
                      <a:pt x="12062" y="384"/>
                      <a:pt x="12047" y="308"/>
                    </a:cubicBezTo>
                    <a:lnTo>
                      <a:pt x="11998" y="365"/>
                    </a:lnTo>
                    <a:cubicBezTo>
                      <a:pt x="11988" y="441"/>
                      <a:pt x="11975" y="491"/>
                      <a:pt x="11966" y="491"/>
                    </a:cubicBezTo>
                    <a:cubicBezTo>
                      <a:pt x="11961" y="491"/>
                      <a:pt x="11958" y="473"/>
                      <a:pt x="11958" y="430"/>
                    </a:cubicBezTo>
                    <a:lnTo>
                      <a:pt x="11958" y="365"/>
                    </a:lnTo>
                    <a:cubicBezTo>
                      <a:pt x="11949" y="411"/>
                      <a:pt x="11930" y="430"/>
                      <a:pt x="11911" y="430"/>
                    </a:cubicBezTo>
                    <a:cubicBezTo>
                      <a:pt x="11879" y="430"/>
                      <a:pt x="11844" y="379"/>
                      <a:pt x="11844" y="308"/>
                    </a:cubicBezTo>
                    <a:cubicBezTo>
                      <a:pt x="11844" y="243"/>
                      <a:pt x="11844" y="243"/>
                      <a:pt x="11820" y="243"/>
                    </a:cubicBezTo>
                    <a:lnTo>
                      <a:pt x="11820" y="308"/>
                    </a:lnTo>
                    <a:cubicBezTo>
                      <a:pt x="11820" y="365"/>
                      <a:pt x="11820" y="422"/>
                      <a:pt x="11804" y="422"/>
                    </a:cubicBezTo>
                    <a:cubicBezTo>
                      <a:pt x="11779" y="422"/>
                      <a:pt x="11755" y="422"/>
                      <a:pt x="11755" y="365"/>
                    </a:cubicBezTo>
                    <a:cubicBezTo>
                      <a:pt x="11738" y="319"/>
                      <a:pt x="11725" y="277"/>
                      <a:pt x="11718" y="277"/>
                    </a:cubicBezTo>
                    <a:cubicBezTo>
                      <a:pt x="11716" y="277"/>
                      <a:pt x="11715" y="284"/>
                      <a:pt x="11715" y="300"/>
                    </a:cubicBezTo>
                    <a:cubicBezTo>
                      <a:pt x="11715" y="300"/>
                      <a:pt x="11690" y="300"/>
                      <a:pt x="11666" y="243"/>
                    </a:cubicBezTo>
                    <a:lnTo>
                      <a:pt x="11577" y="243"/>
                    </a:lnTo>
                    <a:cubicBezTo>
                      <a:pt x="11565" y="271"/>
                      <a:pt x="11549" y="285"/>
                      <a:pt x="11537" y="285"/>
                    </a:cubicBezTo>
                    <a:cubicBezTo>
                      <a:pt x="11523" y="285"/>
                      <a:pt x="11512" y="269"/>
                      <a:pt x="11512" y="235"/>
                    </a:cubicBezTo>
                    <a:cubicBezTo>
                      <a:pt x="11512" y="235"/>
                      <a:pt x="11463" y="235"/>
                      <a:pt x="11447" y="300"/>
                    </a:cubicBezTo>
                    <a:cubicBezTo>
                      <a:pt x="11398" y="292"/>
                      <a:pt x="11374" y="292"/>
                      <a:pt x="11374" y="235"/>
                    </a:cubicBezTo>
                    <a:cubicBezTo>
                      <a:pt x="11374" y="207"/>
                      <a:pt x="11374" y="193"/>
                      <a:pt x="11372" y="193"/>
                    </a:cubicBezTo>
                    <a:cubicBezTo>
                      <a:pt x="11370" y="193"/>
                      <a:pt x="11366" y="207"/>
                      <a:pt x="11358" y="235"/>
                    </a:cubicBezTo>
                    <a:cubicBezTo>
                      <a:pt x="11358" y="292"/>
                      <a:pt x="11334" y="292"/>
                      <a:pt x="11309" y="292"/>
                    </a:cubicBezTo>
                    <a:lnTo>
                      <a:pt x="11269" y="292"/>
                    </a:lnTo>
                    <a:cubicBezTo>
                      <a:pt x="11269" y="357"/>
                      <a:pt x="11269" y="357"/>
                      <a:pt x="11244" y="357"/>
                    </a:cubicBezTo>
                    <a:cubicBezTo>
                      <a:pt x="11220" y="349"/>
                      <a:pt x="11155" y="292"/>
                      <a:pt x="11131" y="292"/>
                    </a:cubicBezTo>
                    <a:cubicBezTo>
                      <a:pt x="11066" y="292"/>
                      <a:pt x="11066" y="292"/>
                      <a:pt x="11090" y="349"/>
                    </a:cubicBezTo>
                    <a:cubicBezTo>
                      <a:pt x="11101" y="349"/>
                      <a:pt x="11105" y="377"/>
                      <a:pt x="11094" y="377"/>
                    </a:cubicBezTo>
                    <a:cubicBezTo>
                      <a:pt x="11088" y="377"/>
                      <a:pt x="11079" y="370"/>
                      <a:pt x="11066" y="349"/>
                    </a:cubicBezTo>
                    <a:cubicBezTo>
                      <a:pt x="11042" y="349"/>
                      <a:pt x="10977" y="292"/>
                      <a:pt x="10912" y="284"/>
                    </a:cubicBezTo>
                    <a:cubicBezTo>
                      <a:pt x="10823" y="284"/>
                      <a:pt x="10823" y="284"/>
                      <a:pt x="10823" y="349"/>
                    </a:cubicBezTo>
                    <a:cubicBezTo>
                      <a:pt x="10831" y="404"/>
                      <a:pt x="10831" y="433"/>
                      <a:pt x="10826" y="433"/>
                    </a:cubicBezTo>
                    <a:cubicBezTo>
                      <a:pt x="10821" y="433"/>
                      <a:pt x="10811" y="402"/>
                      <a:pt x="10798" y="341"/>
                    </a:cubicBezTo>
                    <a:cubicBezTo>
                      <a:pt x="10770" y="274"/>
                      <a:pt x="10753" y="247"/>
                      <a:pt x="10743" y="247"/>
                    </a:cubicBezTo>
                    <a:cubicBezTo>
                      <a:pt x="10736" y="247"/>
                      <a:pt x="10734" y="260"/>
                      <a:pt x="10734" y="284"/>
                    </a:cubicBezTo>
                    <a:cubicBezTo>
                      <a:pt x="10709" y="341"/>
                      <a:pt x="10709" y="341"/>
                      <a:pt x="10685" y="341"/>
                    </a:cubicBezTo>
                    <a:cubicBezTo>
                      <a:pt x="10685" y="312"/>
                      <a:pt x="10679" y="298"/>
                      <a:pt x="10668" y="298"/>
                    </a:cubicBezTo>
                    <a:cubicBezTo>
                      <a:pt x="10657" y="298"/>
                      <a:pt x="10640" y="312"/>
                      <a:pt x="10620" y="341"/>
                    </a:cubicBezTo>
                    <a:cubicBezTo>
                      <a:pt x="10596" y="341"/>
                      <a:pt x="10596" y="341"/>
                      <a:pt x="10596" y="284"/>
                    </a:cubicBezTo>
                    <a:lnTo>
                      <a:pt x="10555" y="276"/>
                    </a:lnTo>
                    <a:cubicBezTo>
                      <a:pt x="10535" y="326"/>
                      <a:pt x="10501" y="345"/>
                      <a:pt x="10466" y="345"/>
                    </a:cubicBezTo>
                    <a:cubicBezTo>
                      <a:pt x="10417" y="345"/>
                      <a:pt x="10367" y="309"/>
                      <a:pt x="10352" y="276"/>
                    </a:cubicBezTo>
                    <a:cubicBezTo>
                      <a:pt x="10352" y="276"/>
                      <a:pt x="10328" y="276"/>
                      <a:pt x="10304" y="332"/>
                    </a:cubicBezTo>
                    <a:cubicBezTo>
                      <a:pt x="10296" y="393"/>
                      <a:pt x="10286" y="424"/>
                      <a:pt x="10277" y="424"/>
                    </a:cubicBezTo>
                    <a:cubicBezTo>
                      <a:pt x="10269" y="424"/>
                      <a:pt x="10263" y="393"/>
                      <a:pt x="10263" y="332"/>
                    </a:cubicBezTo>
                    <a:cubicBezTo>
                      <a:pt x="10263" y="272"/>
                      <a:pt x="10263" y="241"/>
                      <a:pt x="10260" y="241"/>
                    </a:cubicBezTo>
                    <a:cubicBezTo>
                      <a:pt x="10257" y="241"/>
                      <a:pt x="10251" y="272"/>
                      <a:pt x="10239" y="332"/>
                    </a:cubicBezTo>
                    <a:cubicBezTo>
                      <a:pt x="10229" y="355"/>
                      <a:pt x="10206" y="369"/>
                      <a:pt x="10183" y="369"/>
                    </a:cubicBezTo>
                    <a:cubicBezTo>
                      <a:pt x="10149" y="369"/>
                      <a:pt x="10116" y="340"/>
                      <a:pt x="10125" y="268"/>
                    </a:cubicBezTo>
                    <a:lnTo>
                      <a:pt x="10125" y="154"/>
                    </a:lnTo>
                    <a:cubicBezTo>
                      <a:pt x="10109" y="211"/>
                      <a:pt x="10085" y="211"/>
                      <a:pt x="10085" y="211"/>
                    </a:cubicBezTo>
                    <a:cubicBezTo>
                      <a:pt x="10085" y="268"/>
                      <a:pt x="10061" y="268"/>
                      <a:pt x="9996" y="268"/>
                    </a:cubicBezTo>
                    <a:cubicBezTo>
                      <a:pt x="9947" y="268"/>
                      <a:pt x="9858" y="324"/>
                      <a:pt x="9817" y="324"/>
                    </a:cubicBezTo>
                    <a:cubicBezTo>
                      <a:pt x="9769" y="324"/>
                      <a:pt x="9704" y="324"/>
                      <a:pt x="9688" y="259"/>
                    </a:cubicBezTo>
                    <a:cubicBezTo>
                      <a:pt x="9663" y="259"/>
                      <a:pt x="9639" y="259"/>
                      <a:pt x="9598" y="324"/>
                    </a:cubicBezTo>
                    <a:cubicBezTo>
                      <a:pt x="9587" y="352"/>
                      <a:pt x="9569" y="366"/>
                      <a:pt x="9554" y="366"/>
                    </a:cubicBezTo>
                    <a:cubicBezTo>
                      <a:pt x="9538" y="366"/>
                      <a:pt x="9525" y="350"/>
                      <a:pt x="9525" y="316"/>
                    </a:cubicBezTo>
                    <a:lnTo>
                      <a:pt x="9509" y="316"/>
                    </a:lnTo>
                    <a:cubicBezTo>
                      <a:pt x="9461" y="381"/>
                      <a:pt x="9436" y="381"/>
                      <a:pt x="9436" y="381"/>
                    </a:cubicBezTo>
                    <a:cubicBezTo>
                      <a:pt x="9436" y="335"/>
                      <a:pt x="9428" y="293"/>
                      <a:pt x="9415" y="293"/>
                    </a:cubicBezTo>
                    <a:cubicBezTo>
                      <a:pt x="9409" y="293"/>
                      <a:pt x="9403" y="300"/>
                      <a:pt x="9396" y="316"/>
                    </a:cubicBezTo>
                    <a:cubicBezTo>
                      <a:pt x="9396" y="373"/>
                      <a:pt x="9371" y="373"/>
                      <a:pt x="9331" y="373"/>
                    </a:cubicBezTo>
                    <a:cubicBezTo>
                      <a:pt x="9303" y="341"/>
                      <a:pt x="9052" y="321"/>
                      <a:pt x="8840" y="321"/>
                    </a:cubicBezTo>
                    <a:cubicBezTo>
                      <a:pt x="8681" y="321"/>
                      <a:pt x="8544" y="332"/>
                      <a:pt x="8544" y="357"/>
                    </a:cubicBezTo>
                    <a:lnTo>
                      <a:pt x="8415" y="357"/>
                    </a:lnTo>
                    <a:cubicBezTo>
                      <a:pt x="8415" y="305"/>
                      <a:pt x="8394" y="285"/>
                      <a:pt x="8365" y="285"/>
                    </a:cubicBezTo>
                    <a:cubicBezTo>
                      <a:pt x="8326" y="285"/>
                      <a:pt x="8273" y="320"/>
                      <a:pt x="8236" y="357"/>
                    </a:cubicBezTo>
                    <a:cubicBezTo>
                      <a:pt x="8212" y="414"/>
                      <a:pt x="8188" y="414"/>
                      <a:pt x="8171" y="414"/>
                    </a:cubicBezTo>
                    <a:cubicBezTo>
                      <a:pt x="8171" y="341"/>
                      <a:pt x="8149" y="312"/>
                      <a:pt x="8120" y="312"/>
                    </a:cubicBezTo>
                    <a:cubicBezTo>
                      <a:pt x="8100" y="312"/>
                      <a:pt x="8078" y="326"/>
                      <a:pt x="8058" y="349"/>
                    </a:cubicBezTo>
                    <a:cubicBezTo>
                      <a:pt x="8046" y="409"/>
                      <a:pt x="8034" y="440"/>
                      <a:pt x="8025" y="440"/>
                    </a:cubicBezTo>
                    <a:cubicBezTo>
                      <a:pt x="8015" y="440"/>
                      <a:pt x="8009" y="409"/>
                      <a:pt x="8009" y="349"/>
                    </a:cubicBezTo>
                    <a:cubicBezTo>
                      <a:pt x="8013" y="294"/>
                      <a:pt x="8005" y="264"/>
                      <a:pt x="7991" y="264"/>
                    </a:cubicBezTo>
                    <a:cubicBezTo>
                      <a:pt x="7973" y="264"/>
                      <a:pt x="7947" y="308"/>
                      <a:pt x="7920" y="405"/>
                    </a:cubicBezTo>
                    <a:cubicBezTo>
                      <a:pt x="7912" y="438"/>
                      <a:pt x="7908" y="454"/>
                      <a:pt x="7903" y="454"/>
                    </a:cubicBezTo>
                    <a:cubicBezTo>
                      <a:pt x="7898" y="454"/>
                      <a:pt x="7892" y="438"/>
                      <a:pt x="7880" y="405"/>
                    </a:cubicBezTo>
                    <a:cubicBezTo>
                      <a:pt x="7866" y="335"/>
                      <a:pt x="7854" y="305"/>
                      <a:pt x="7847" y="305"/>
                    </a:cubicBezTo>
                    <a:cubicBezTo>
                      <a:pt x="7842" y="305"/>
                      <a:pt x="7839" y="321"/>
                      <a:pt x="7839" y="349"/>
                    </a:cubicBezTo>
                    <a:cubicBezTo>
                      <a:pt x="7827" y="404"/>
                      <a:pt x="7815" y="433"/>
                      <a:pt x="7803" y="433"/>
                    </a:cubicBezTo>
                    <a:cubicBezTo>
                      <a:pt x="7791" y="433"/>
                      <a:pt x="7778" y="402"/>
                      <a:pt x="7766" y="341"/>
                    </a:cubicBezTo>
                    <a:cubicBezTo>
                      <a:pt x="7746" y="284"/>
                      <a:pt x="7736" y="255"/>
                      <a:pt x="7728" y="255"/>
                    </a:cubicBezTo>
                    <a:cubicBezTo>
                      <a:pt x="7719" y="255"/>
                      <a:pt x="7713" y="284"/>
                      <a:pt x="7701" y="341"/>
                    </a:cubicBezTo>
                    <a:cubicBezTo>
                      <a:pt x="7689" y="401"/>
                      <a:pt x="7661" y="432"/>
                      <a:pt x="7633" y="432"/>
                    </a:cubicBezTo>
                    <a:cubicBezTo>
                      <a:pt x="7606" y="432"/>
                      <a:pt x="7580" y="401"/>
                      <a:pt x="7572" y="341"/>
                    </a:cubicBezTo>
                    <a:cubicBezTo>
                      <a:pt x="7555" y="341"/>
                      <a:pt x="7539" y="312"/>
                      <a:pt x="7530" y="312"/>
                    </a:cubicBezTo>
                    <a:cubicBezTo>
                      <a:pt x="7526" y="312"/>
                      <a:pt x="7523" y="319"/>
                      <a:pt x="7523" y="341"/>
                    </a:cubicBezTo>
                    <a:lnTo>
                      <a:pt x="7499" y="276"/>
                    </a:lnTo>
                    <a:lnTo>
                      <a:pt x="7458" y="276"/>
                    </a:lnTo>
                    <a:lnTo>
                      <a:pt x="7458" y="341"/>
                    </a:lnTo>
                    <a:cubicBezTo>
                      <a:pt x="7353" y="300"/>
                      <a:pt x="7255" y="284"/>
                      <a:pt x="7142" y="268"/>
                    </a:cubicBezTo>
                    <a:cubicBezTo>
                      <a:pt x="6899" y="268"/>
                      <a:pt x="6858" y="268"/>
                      <a:pt x="6874" y="324"/>
                    </a:cubicBezTo>
                    <a:cubicBezTo>
                      <a:pt x="6886" y="385"/>
                      <a:pt x="6882" y="416"/>
                      <a:pt x="6872" y="416"/>
                    </a:cubicBezTo>
                    <a:cubicBezTo>
                      <a:pt x="6862" y="416"/>
                      <a:pt x="6846" y="385"/>
                      <a:pt x="6834" y="324"/>
                    </a:cubicBezTo>
                    <a:cubicBezTo>
                      <a:pt x="6809" y="324"/>
                      <a:pt x="6769" y="268"/>
                      <a:pt x="6720" y="259"/>
                    </a:cubicBezTo>
                    <a:cubicBezTo>
                      <a:pt x="6680" y="259"/>
                      <a:pt x="6631" y="259"/>
                      <a:pt x="6631" y="203"/>
                    </a:cubicBezTo>
                    <a:lnTo>
                      <a:pt x="6607" y="203"/>
                    </a:lnTo>
                    <a:cubicBezTo>
                      <a:pt x="6586" y="264"/>
                      <a:pt x="6528" y="299"/>
                      <a:pt x="6467" y="299"/>
                    </a:cubicBezTo>
                    <a:cubicBezTo>
                      <a:pt x="6431" y="299"/>
                      <a:pt x="6394" y="287"/>
                      <a:pt x="6363" y="259"/>
                    </a:cubicBezTo>
                    <a:cubicBezTo>
                      <a:pt x="6353" y="257"/>
                      <a:pt x="6343" y="256"/>
                      <a:pt x="6334" y="256"/>
                    </a:cubicBezTo>
                    <a:cubicBezTo>
                      <a:pt x="6309" y="256"/>
                      <a:pt x="6288" y="268"/>
                      <a:pt x="6258" y="316"/>
                    </a:cubicBezTo>
                    <a:cubicBezTo>
                      <a:pt x="6234" y="345"/>
                      <a:pt x="6222" y="359"/>
                      <a:pt x="6212" y="359"/>
                    </a:cubicBezTo>
                    <a:cubicBezTo>
                      <a:pt x="6203" y="359"/>
                      <a:pt x="6197" y="345"/>
                      <a:pt x="6185" y="316"/>
                    </a:cubicBezTo>
                    <a:cubicBezTo>
                      <a:pt x="6185" y="278"/>
                      <a:pt x="6140" y="240"/>
                      <a:pt x="6103" y="240"/>
                    </a:cubicBezTo>
                    <a:cubicBezTo>
                      <a:pt x="6077" y="240"/>
                      <a:pt x="6055" y="258"/>
                      <a:pt x="6055" y="308"/>
                    </a:cubicBezTo>
                    <a:lnTo>
                      <a:pt x="6031" y="251"/>
                    </a:lnTo>
                    <a:cubicBezTo>
                      <a:pt x="6024" y="232"/>
                      <a:pt x="6017" y="224"/>
                      <a:pt x="6012" y="224"/>
                    </a:cubicBezTo>
                    <a:cubicBezTo>
                      <a:pt x="5999" y="224"/>
                      <a:pt x="5990" y="268"/>
                      <a:pt x="5990" y="308"/>
                    </a:cubicBezTo>
                    <a:cubicBezTo>
                      <a:pt x="5990" y="362"/>
                      <a:pt x="5986" y="393"/>
                      <a:pt x="5978" y="393"/>
                    </a:cubicBezTo>
                    <a:cubicBezTo>
                      <a:pt x="5969" y="393"/>
                      <a:pt x="5955" y="346"/>
                      <a:pt x="5942" y="243"/>
                    </a:cubicBezTo>
                    <a:cubicBezTo>
                      <a:pt x="5942" y="177"/>
                      <a:pt x="5933" y="149"/>
                      <a:pt x="5927" y="149"/>
                    </a:cubicBezTo>
                    <a:cubicBezTo>
                      <a:pt x="5922" y="149"/>
                      <a:pt x="5918" y="163"/>
                      <a:pt x="5918" y="186"/>
                    </a:cubicBezTo>
                    <a:cubicBezTo>
                      <a:pt x="5906" y="226"/>
                      <a:pt x="5891" y="270"/>
                      <a:pt x="5874" y="270"/>
                    </a:cubicBezTo>
                    <a:cubicBezTo>
                      <a:pt x="5867" y="270"/>
                      <a:pt x="5860" y="263"/>
                      <a:pt x="5853" y="243"/>
                    </a:cubicBezTo>
                    <a:cubicBezTo>
                      <a:pt x="5828" y="243"/>
                      <a:pt x="5812" y="243"/>
                      <a:pt x="5812" y="365"/>
                    </a:cubicBezTo>
                    <a:cubicBezTo>
                      <a:pt x="5812" y="422"/>
                      <a:pt x="5788" y="422"/>
                      <a:pt x="5763" y="422"/>
                    </a:cubicBezTo>
                    <a:cubicBezTo>
                      <a:pt x="5763" y="381"/>
                      <a:pt x="5772" y="341"/>
                      <a:pt x="5788" y="300"/>
                    </a:cubicBezTo>
                    <a:lnTo>
                      <a:pt x="5739" y="300"/>
                    </a:lnTo>
                    <a:cubicBezTo>
                      <a:pt x="5723" y="300"/>
                      <a:pt x="5674" y="243"/>
                      <a:pt x="5674" y="178"/>
                    </a:cubicBezTo>
                    <a:cubicBezTo>
                      <a:pt x="5664" y="155"/>
                      <a:pt x="5656" y="142"/>
                      <a:pt x="5650" y="142"/>
                    </a:cubicBezTo>
                    <a:close/>
                    <a:moveTo>
                      <a:pt x="372" y="1516"/>
                    </a:moveTo>
                    <a:cubicBezTo>
                      <a:pt x="356" y="1557"/>
                      <a:pt x="347" y="1589"/>
                      <a:pt x="347" y="1638"/>
                    </a:cubicBezTo>
                    <a:lnTo>
                      <a:pt x="372" y="1638"/>
                    </a:lnTo>
                    <a:cubicBezTo>
                      <a:pt x="396" y="1638"/>
                      <a:pt x="396" y="1573"/>
                      <a:pt x="396" y="1516"/>
                    </a:cubicBezTo>
                    <a:close/>
                    <a:moveTo>
                      <a:pt x="5293" y="1970"/>
                    </a:moveTo>
                    <a:cubicBezTo>
                      <a:pt x="5277" y="2011"/>
                      <a:pt x="5269" y="2051"/>
                      <a:pt x="5269" y="2092"/>
                    </a:cubicBezTo>
                    <a:cubicBezTo>
                      <a:pt x="5269" y="2115"/>
                      <a:pt x="5273" y="2129"/>
                      <a:pt x="5280" y="2129"/>
                    </a:cubicBezTo>
                    <a:cubicBezTo>
                      <a:pt x="5289" y="2129"/>
                      <a:pt x="5303" y="2102"/>
                      <a:pt x="5318" y="2035"/>
                    </a:cubicBezTo>
                    <a:cubicBezTo>
                      <a:pt x="5318" y="1970"/>
                      <a:pt x="5318" y="1970"/>
                      <a:pt x="5293" y="19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98576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3" name="Google Shape;9083;p34"/>
          <p:cNvSpPr txBox="1">
            <a:spLocks noGrp="1"/>
          </p:cNvSpPr>
          <p:nvPr>
            <p:ph type="title"/>
          </p:nvPr>
        </p:nvSpPr>
        <p:spPr>
          <a:xfrm>
            <a:off x="713250" y="243010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VISUAL OF THE TICKET</a:t>
            </a:r>
          </a:p>
        </p:txBody>
      </p:sp>
      <p:sp>
        <p:nvSpPr>
          <p:cNvPr id="9084" name="Google Shape;9084;p34"/>
          <p:cNvSpPr txBox="1">
            <a:spLocks noGrp="1"/>
          </p:cNvSpPr>
          <p:nvPr>
            <p:ph type="title" idx="2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32"/>
          <p:cNvSpPr txBox="1">
            <a:spLocks noGrp="1"/>
          </p:cNvSpPr>
          <p:nvPr>
            <p:ph type="subTitle" idx="1"/>
          </p:nvPr>
        </p:nvSpPr>
        <p:spPr>
          <a:xfrm>
            <a:off x="623887" y="1229836"/>
            <a:ext cx="2940000" cy="4116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Example of an </a:t>
            </a:r>
            <a:r>
              <a:rPr lang="fr-FR" dirty="0" err="1"/>
              <a:t>event</a:t>
            </a:r>
            <a:r>
              <a:rPr lang="fr-FR" dirty="0"/>
              <a:t> ticket :</a:t>
            </a:r>
            <a:endParaRPr dirty="0"/>
          </a:p>
        </p:txBody>
      </p:sp>
      <p:sp>
        <p:nvSpPr>
          <p:cNvPr id="8811" name="Google Shape;8811;p32"/>
          <p:cNvSpPr txBox="1">
            <a:spLocks noGrp="1"/>
          </p:cNvSpPr>
          <p:nvPr>
            <p:ph type="title"/>
          </p:nvPr>
        </p:nvSpPr>
        <p:spPr>
          <a:xfrm>
            <a:off x="2061657" y="260352"/>
            <a:ext cx="4288433" cy="6584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Visual of the ticket</a:t>
            </a:r>
            <a:endParaRPr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CBB2C42-1882-3C87-F8E3-CDE5DFCC1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837835"/>
            <a:ext cx="7772400" cy="241013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8" name="Google Shape;9808;p39"/>
          <p:cNvSpPr txBox="1">
            <a:spLocks noGrp="1"/>
          </p:cNvSpPr>
          <p:nvPr>
            <p:ph type="title"/>
          </p:nvPr>
        </p:nvSpPr>
        <p:spPr>
          <a:xfrm>
            <a:off x="713250" y="243010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DESCRIPTION OF THE TICKET</a:t>
            </a:r>
          </a:p>
        </p:txBody>
      </p:sp>
      <p:sp>
        <p:nvSpPr>
          <p:cNvPr id="9809" name="Google Shape;9809;p39"/>
          <p:cNvSpPr txBox="1">
            <a:spLocks noGrp="1"/>
          </p:cNvSpPr>
          <p:nvPr>
            <p:ph type="title" idx="2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-operative company business plan by Slidesgo">
  <a:themeElements>
    <a:clrScheme name="Simple Light">
      <a:dk1>
        <a:srgbClr val="000A39"/>
      </a:dk1>
      <a:lt1>
        <a:srgbClr val="FFFFFF"/>
      </a:lt1>
      <a:dk2>
        <a:srgbClr val="000A39"/>
      </a:dk2>
      <a:lt2>
        <a:srgbClr val="F4F2EA"/>
      </a:lt2>
      <a:accent1>
        <a:srgbClr val="D5815F"/>
      </a:accent1>
      <a:accent2>
        <a:srgbClr val="69B0B1"/>
      </a:accent2>
      <a:accent3>
        <a:srgbClr val="D78DB3"/>
      </a:accent3>
      <a:accent4>
        <a:srgbClr val="F4D562"/>
      </a:accent4>
      <a:accent5>
        <a:srgbClr val="F4F2EA"/>
      </a:accent5>
      <a:accent6>
        <a:srgbClr val="000A39"/>
      </a:accent6>
      <a:hlink>
        <a:srgbClr val="000A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547</Words>
  <Application>Microsoft Office PowerPoint</Application>
  <PresentationFormat>Affichage à l'écran (16:9)</PresentationFormat>
  <Paragraphs>72</Paragraphs>
  <Slides>18</Slides>
  <Notes>16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4" baseType="lpstr">
      <vt:lpstr>Arial</vt:lpstr>
      <vt:lpstr>Rajdhani</vt:lpstr>
      <vt:lpstr>Wingdings</vt:lpstr>
      <vt:lpstr>Nunito Sans</vt:lpstr>
      <vt:lpstr>Rajdhani SemiBold</vt:lpstr>
      <vt:lpstr>Co-operative company business plan by Slidesgo</vt:lpstr>
      <vt:lpstr>NFT Tickets Presentation EVENT TICKET</vt:lpstr>
      <vt:lpstr>Table of contents</vt:lpstr>
      <vt:lpstr>OBJECTIVES OF THE PROJECT</vt:lpstr>
      <vt:lpstr>Présentation PowerPoint</vt:lpstr>
      <vt:lpstr>Overview of our idea</vt:lpstr>
      <vt:lpstr>Objectives of the project</vt:lpstr>
      <vt:lpstr>VISUAL OF THE TICKET</vt:lpstr>
      <vt:lpstr>Visual of the ticket</vt:lpstr>
      <vt:lpstr>DESCRIPTION OF THE TICKET</vt:lpstr>
      <vt:lpstr>Description of the design</vt:lpstr>
      <vt:lpstr>Description of the design</vt:lpstr>
      <vt:lpstr>Description of the design</vt:lpstr>
      <vt:lpstr>Description of the design</vt:lpstr>
      <vt:lpstr>Description of the design</vt:lpstr>
      <vt:lpstr>Description of the design</vt:lpstr>
      <vt:lpstr>IDEAS FOR THE FUTURE</vt:lpstr>
      <vt:lpstr>For the future</vt:lpstr>
      <vt:lpstr>Thanks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NFT EVENT TICKET</dc:title>
  <dc:creator>Dimitri</dc:creator>
  <cp:lastModifiedBy>PRIEUR Dimitri</cp:lastModifiedBy>
  <cp:revision>27</cp:revision>
  <dcterms:modified xsi:type="dcterms:W3CDTF">2022-11-30T07:19:55Z</dcterms:modified>
</cp:coreProperties>
</file>